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80" r:id="rId6"/>
  </p:sldMasterIdLst>
  <p:notesMasterIdLst>
    <p:notesMasterId r:id="rId46"/>
  </p:notesMasterIdLst>
  <p:sldIdLst>
    <p:sldId id="257" r:id="rId7"/>
    <p:sldId id="293" r:id="rId8"/>
    <p:sldId id="256" r:id="rId9"/>
    <p:sldId id="263" r:id="rId10"/>
    <p:sldId id="260" r:id="rId11"/>
    <p:sldId id="261" r:id="rId12"/>
    <p:sldId id="264" r:id="rId13"/>
    <p:sldId id="292" r:id="rId14"/>
    <p:sldId id="281" r:id="rId15"/>
    <p:sldId id="282" r:id="rId16"/>
    <p:sldId id="283" r:id="rId17"/>
    <p:sldId id="265" r:id="rId18"/>
    <p:sldId id="266" r:id="rId19"/>
    <p:sldId id="258" r:id="rId20"/>
    <p:sldId id="259" r:id="rId21"/>
    <p:sldId id="289" r:id="rId22"/>
    <p:sldId id="284" r:id="rId23"/>
    <p:sldId id="272" r:id="rId24"/>
    <p:sldId id="267" r:id="rId25"/>
    <p:sldId id="280" r:id="rId26"/>
    <p:sldId id="279" r:id="rId27"/>
    <p:sldId id="291" r:id="rId28"/>
    <p:sldId id="270" r:id="rId29"/>
    <p:sldId id="300" r:id="rId30"/>
    <p:sldId id="276" r:id="rId31"/>
    <p:sldId id="288" r:id="rId32"/>
    <p:sldId id="268" r:id="rId33"/>
    <p:sldId id="271" r:id="rId34"/>
    <p:sldId id="278" r:id="rId35"/>
    <p:sldId id="294" r:id="rId36"/>
    <p:sldId id="285" r:id="rId37"/>
    <p:sldId id="287" r:id="rId38"/>
    <p:sldId id="286" r:id="rId39"/>
    <p:sldId id="295" r:id="rId40"/>
    <p:sldId id="296" r:id="rId41"/>
    <p:sldId id="297" r:id="rId42"/>
    <p:sldId id="290" r:id="rId43"/>
    <p:sldId id="298" r:id="rId44"/>
    <p:sldId id="29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1619"/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8" autoAdjust="0"/>
    <p:restoredTop sz="94660"/>
  </p:normalViewPr>
  <p:slideViewPr>
    <p:cSldViewPr snapToGrid="0">
      <p:cViewPr varScale="1">
        <p:scale>
          <a:sx n="77" d="100"/>
          <a:sy n="77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A5C7D-F7E3-49C6-AC00-FA0D7D7CE82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FE076-5036-44DF-A1BD-76D0F5C6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28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4DF99-0DD0-4CA1-882E-155A1636BA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6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75B7F-E78E-4876-9C51-BBE41A2C2B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41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Trebuchet MS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A5A2C3-89AB-480A-ACC1-AE27659E8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58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Trebuchet MS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A5A2C3-89AB-480A-ACC1-AE27659E82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8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8CEE-8BD3-493D-AC73-741E3892E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2CC65-4CFE-48BF-A756-251E2CE10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74D15-0FBA-47EB-B6B3-E816459D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3621-180D-4F40-8DA9-DF8FE970D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AF25F-711C-4CA9-A624-4064688E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72922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39F0B-7EB7-41B7-B787-97A65121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10A6D-9911-4BD6-85B4-7A58EACAF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FB920-3D79-4FC6-9E46-A30F4CE7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78F6D-1E58-4023-9999-935CBF30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0E433-B1CD-446D-8054-9C6AEF06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29284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CDB15-8090-4D77-B879-B6B574BA1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76A66-BFB0-4485-B8AD-98AFCB06D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3983E-97A6-4829-B69D-5640F7B9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B33EA-E4B0-4A54-8719-DA271FAB1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6A9DB-1543-438B-99E8-71A17001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6035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543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93987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6073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1930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90701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98708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79283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7804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3694-26E8-4749-A1E4-4315DAF48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8717B-7FB2-48E7-BB71-907CDD9C4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D5584-F86D-4F8E-A579-A49FDE3D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D2B2-A918-4A1B-B1A4-BF066A98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CF8F3-95E2-49B6-8D01-36652906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7162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96174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45069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71018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07566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5206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36AC-D6C9-41DE-AE30-F051940CA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188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97AE8-7857-4579-A7C8-C14ADC8D7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3503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8596-19C8-4AB2-BCA9-6391F2D5A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98119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8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7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6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92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9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90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19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DA706-2DC4-444F-B323-633B602D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10521-A157-4D05-BDF6-5E07E72E7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61D6D-DC78-4604-AB6F-9E7F398A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DA74A-961F-4F9C-AF03-7082B571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90634-94BE-451A-AA85-150BD26B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35280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36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182">
                <a:solidFill>
                  <a:schemeClr val="tx1">
                    <a:tint val="75000"/>
                  </a:schemeClr>
                </a:solidFill>
              </a:defRPr>
            </a:lvl1pPr>
            <a:lvl2pPr marL="498750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2pPr>
            <a:lvl3pPr marL="99750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3pPr>
            <a:lvl4pPr marL="14962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50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937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92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912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900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56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068"/>
            </a:lvl1pPr>
            <a:lvl2pPr>
              <a:defRPr sz="2591"/>
            </a:lvl2pPr>
            <a:lvl3pPr>
              <a:defRPr sz="2182"/>
            </a:lvl3pPr>
            <a:lvl4pPr>
              <a:defRPr sz="1977"/>
            </a:lvl4pPr>
            <a:lvl5pPr>
              <a:defRPr sz="1977"/>
            </a:lvl5pPr>
            <a:lvl6pPr>
              <a:defRPr sz="1977"/>
            </a:lvl6pPr>
            <a:lvl7pPr>
              <a:defRPr sz="1977"/>
            </a:lvl7pPr>
            <a:lvl8pPr>
              <a:defRPr sz="1977"/>
            </a:lvl8pPr>
            <a:lvl9pPr>
              <a:defRPr sz="19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068"/>
            </a:lvl1pPr>
            <a:lvl2pPr>
              <a:defRPr sz="2591"/>
            </a:lvl2pPr>
            <a:lvl3pPr>
              <a:defRPr sz="2182"/>
            </a:lvl3pPr>
            <a:lvl4pPr>
              <a:defRPr sz="1977"/>
            </a:lvl4pPr>
            <a:lvl5pPr>
              <a:defRPr sz="1977"/>
            </a:lvl5pPr>
            <a:lvl6pPr>
              <a:defRPr sz="1977"/>
            </a:lvl6pPr>
            <a:lvl7pPr>
              <a:defRPr sz="1977"/>
            </a:lvl7pPr>
            <a:lvl8pPr>
              <a:defRPr sz="1977"/>
            </a:lvl8pPr>
            <a:lvl9pPr>
              <a:defRPr sz="19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67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591" b="1"/>
            </a:lvl1pPr>
            <a:lvl2pPr marL="498750" indent="0">
              <a:buNone/>
              <a:defRPr sz="2182" b="1"/>
            </a:lvl2pPr>
            <a:lvl3pPr marL="997501" indent="0">
              <a:buNone/>
              <a:defRPr sz="1977" b="1"/>
            </a:lvl3pPr>
            <a:lvl4pPr marL="1496251" indent="0">
              <a:buNone/>
              <a:defRPr sz="1773" b="1"/>
            </a:lvl4pPr>
            <a:lvl5pPr marL="1995001" indent="0">
              <a:buNone/>
              <a:defRPr sz="1773" b="1"/>
            </a:lvl5pPr>
            <a:lvl6pPr marL="2493752" indent="0">
              <a:buNone/>
              <a:defRPr sz="1773" b="1"/>
            </a:lvl6pPr>
            <a:lvl7pPr marL="2992502" indent="0">
              <a:buNone/>
              <a:defRPr sz="1773" b="1"/>
            </a:lvl7pPr>
            <a:lvl8pPr marL="3491252" indent="0">
              <a:buNone/>
              <a:defRPr sz="1773" b="1"/>
            </a:lvl8pPr>
            <a:lvl9pPr marL="3990003" indent="0">
              <a:buNone/>
              <a:defRPr sz="17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591"/>
            </a:lvl1pPr>
            <a:lvl2pPr>
              <a:defRPr sz="2182"/>
            </a:lvl2pPr>
            <a:lvl3pPr>
              <a:defRPr sz="1977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591" b="1"/>
            </a:lvl1pPr>
            <a:lvl2pPr marL="498750" indent="0">
              <a:buNone/>
              <a:defRPr sz="2182" b="1"/>
            </a:lvl2pPr>
            <a:lvl3pPr marL="997501" indent="0">
              <a:buNone/>
              <a:defRPr sz="1977" b="1"/>
            </a:lvl3pPr>
            <a:lvl4pPr marL="1496251" indent="0">
              <a:buNone/>
              <a:defRPr sz="1773" b="1"/>
            </a:lvl4pPr>
            <a:lvl5pPr marL="1995001" indent="0">
              <a:buNone/>
              <a:defRPr sz="1773" b="1"/>
            </a:lvl5pPr>
            <a:lvl6pPr marL="2493752" indent="0">
              <a:buNone/>
              <a:defRPr sz="1773" b="1"/>
            </a:lvl6pPr>
            <a:lvl7pPr marL="2992502" indent="0">
              <a:buNone/>
              <a:defRPr sz="1773" b="1"/>
            </a:lvl7pPr>
            <a:lvl8pPr marL="3491252" indent="0">
              <a:buNone/>
              <a:defRPr sz="1773" b="1"/>
            </a:lvl8pPr>
            <a:lvl9pPr marL="3990003" indent="0">
              <a:buNone/>
              <a:defRPr sz="17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591"/>
            </a:lvl1pPr>
            <a:lvl2pPr>
              <a:defRPr sz="2182"/>
            </a:lvl2pPr>
            <a:lvl3pPr>
              <a:defRPr sz="1977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06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02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59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18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477"/>
            </a:lvl1pPr>
            <a:lvl2pPr>
              <a:defRPr sz="3068"/>
            </a:lvl2pPr>
            <a:lvl3pPr>
              <a:defRPr sz="2591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98750" indent="0">
              <a:buNone/>
              <a:defRPr sz="1295"/>
            </a:lvl2pPr>
            <a:lvl3pPr marL="997501" indent="0">
              <a:buNone/>
              <a:defRPr sz="1091"/>
            </a:lvl3pPr>
            <a:lvl4pPr marL="1496251" indent="0">
              <a:buNone/>
              <a:defRPr sz="955"/>
            </a:lvl4pPr>
            <a:lvl5pPr marL="1995001" indent="0">
              <a:buNone/>
              <a:defRPr sz="955"/>
            </a:lvl5pPr>
            <a:lvl6pPr marL="2493752" indent="0">
              <a:buNone/>
              <a:defRPr sz="955"/>
            </a:lvl6pPr>
            <a:lvl7pPr marL="2992502" indent="0">
              <a:buNone/>
              <a:defRPr sz="955"/>
            </a:lvl7pPr>
            <a:lvl8pPr marL="3491252" indent="0">
              <a:buNone/>
              <a:defRPr sz="955"/>
            </a:lvl8pPr>
            <a:lvl9pPr marL="3990003" indent="0">
              <a:buNone/>
              <a:defRPr sz="9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32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18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477"/>
            </a:lvl1pPr>
            <a:lvl2pPr marL="498750" indent="0">
              <a:buNone/>
              <a:defRPr sz="3068"/>
            </a:lvl2pPr>
            <a:lvl3pPr marL="997501" indent="0">
              <a:buNone/>
              <a:defRPr sz="2591"/>
            </a:lvl3pPr>
            <a:lvl4pPr marL="1496251" indent="0">
              <a:buNone/>
              <a:defRPr sz="2182"/>
            </a:lvl4pPr>
            <a:lvl5pPr marL="1995001" indent="0">
              <a:buNone/>
              <a:defRPr sz="2182"/>
            </a:lvl5pPr>
            <a:lvl6pPr marL="2493752" indent="0">
              <a:buNone/>
              <a:defRPr sz="2182"/>
            </a:lvl6pPr>
            <a:lvl7pPr marL="2992502" indent="0">
              <a:buNone/>
              <a:defRPr sz="2182"/>
            </a:lvl7pPr>
            <a:lvl8pPr marL="3491252" indent="0">
              <a:buNone/>
              <a:defRPr sz="2182"/>
            </a:lvl8pPr>
            <a:lvl9pPr marL="3990003" indent="0">
              <a:buNone/>
              <a:defRPr sz="218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98750" indent="0">
              <a:buNone/>
              <a:defRPr sz="1295"/>
            </a:lvl2pPr>
            <a:lvl3pPr marL="997501" indent="0">
              <a:buNone/>
              <a:defRPr sz="1091"/>
            </a:lvl3pPr>
            <a:lvl4pPr marL="1496251" indent="0">
              <a:buNone/>
              <a:defRPr sz="955"/>
            </a:lvl4pPr>
            <a:lvl5pPr marL="1995001" indent="0">
              <a:buNone/>
              <a:defRPr sz="955"/>
            </a:lvl5pPr>
            <a:lvl6pPr marL="2493752" indent="0">
              <a:buNone/>
              <a:defRPr sz="955"/>
            </a:lvl6pPr>
            <a:lvl7pPr marL="2992502" indent="0">
              <a:buNone/>
              <a:defRPr sz="955"/>
            </a:lvl7pPr>
            <a:lvl8pPr marL="3491252" indent="0">
              <a:buNone/>
              <a:defRPr sz="955"/>
            </a:lvl8pPr>
            <a:lvl9pPr marL="3990003" indent="0">
              <a:buNone/>
              <a:defRPr sz="9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8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73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9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3C1D6-30AE-4475-9732-1CADBA46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5B52F-B071-4658-A78B-291DE75F1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AFA8A-2E53-47F8-8184-153335CC3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EECE6-E5B8-4550-BFB4-5DE79C92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EEF81-9653-44DD-8F16-0AAC61CA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05B1-0E0B-4850-BAAB-3AFDB9DC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49145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CEC5-ACDF-49CA-986D-FDED79F7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C69C4-3228-4AD8-BFCE-8CE314229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47CBE-7DB5-4CBA-A606-1F5C37F61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872CD-28F9-4671-B792-D532F8AB0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389AED-D9B6-4EA7-B464-86D92FBF1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0F4D48-9411-43FA-9467-8E7E6196E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80159-96C3-4E04-8401-34A0B3EF8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3E87E-190B-4AEF-B63D-1BCD193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319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95CC-FC45-44EB-8D2A-C0AAC6F2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281BC-5E3B-414D-9843-913C1856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D941C-E2B1-4000-A67D-B8BDBF14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1D7C7-B2CA-4AF8-ADC4-81D0DED7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75717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0734-F7FD-44BE-AAF0-9D41EF16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0C8E6-B751-4846-8E64-B5D5D4EF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8DD1C-8BB8-487C-84F7-C97557D1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55898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567DF-3FD7-4106-9B15-39553BF37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FE07-654A-4485-8BB7-7F34DC08F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5E055-C7DA-46C6-B4C4-B1B12BDA1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FC460-D82C-453E-AA42-0C03A8D4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61091-FC85-4858-BC3C-C3EC9401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3AD16-790B-4439-BB03-FCD7BC4A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463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62C16-E68B-4AA4-B3DC-F4048031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0EEB0-5CEA-4607-B713-3973DB0A9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CA683-2B96-4119-B069-41BE776BD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C5DF5-025B-4EC0-A383-DF7D3342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DF739-A7A3-4EFF-8802-114D22D36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22BCE-6670-4460-BF83-820D3DEF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3919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BF3500-E29F-472B-A760-4B1C9ADB3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19BF-448D-4398-842C-AAB8A04FD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53843-5A55-43D5-89BC-491AF4C3E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9E19-AAA1-4660-AD10-9169C9BC43F7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F5532-5ACC-4116-8FC7-67A8CB39F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7CDB-18E2-4D71-B97B-27464AF00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10E9-7991-459F-9126-BC9A58306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5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1"/>
            </a:gs>
            <a:gs pos="100000">
              <a:schemeClr val="tx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67A6C-A120-46EC-A47A-1E614E014C1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ADCFB-E8ED-4B5E-9950-240806E66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65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019800"/>
            <a:ext cx="975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lr>
          <a:srgbClr val="336600"/>
        </a:buClr>
        <a:buFont typeface="Wingdings" pitchFamily="2" charset="2"/>
        <a:buChar char="§"/>
        <a:defRPr sz="2400" b="1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35000"/>
        </a:spcBef>
        <a:spcAft>
          <a:spcPct val="0"/>
        </a:spcAft>
        <a:buClr>
          <a:srgbClr val="336600"/>
        </a:buClr>
        <a:buFont typeface="Arial" charset="0"/>
        <a:buChar char="–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35000"/>
        </a:spcBef>
        <a:spcAft>
          <a:spcPct val="0"/>
        </a:spcAft>
        <a:buClr>
          <a:srgbClr val="336600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35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019800"/>
            <a:ext cx="975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36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lr>
          <a:srgbClr val="336600"/>
        </a:buClr>
        <a:buFont typeface="Wingdings" pitchFamily="2" charset="2"/>
        <a:buChar char="§"/>
        <a:defRPr sz="2400" b="1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35000"/>
        </a:spcBef>
        <a:spcAft>
          <a:spcPct val="0"/>
        </a:spcAft>
        <a:buClr>
          <a:srgbClr val="336600"/>
        </a:buClr>
        <a:buFont typeface="Arial" charset="0"/>
        <a:buChar char="–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35000"/>
        </a:spcBef>
        <a:spcAft>
          <a:spcPct val="0"/>
        </a:spcAft>
        <a:buClr>
          <a:srgbClr val="336600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35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2605D59-E477-48A6-8EA3-88ED8EDB0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2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2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EAE43-629E-4A4F-8C24-156A0A2CF98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2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2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0694B-E4C5-4CB1-8D96-2E8AB0C3C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7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97501" rtl="0" eaLnBrk="1" latinLnBrk="0" hangingPunct="1">
        <a:spcBef>
          <a:spcPct val="0"/>
        </a:spcBef>
        <a:buNone/>
        <a:defRPr sz="47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4063" indent="-374063" algn="l" defTabSz="997501" rtl="0" eaLnBrk="1" latinLnBrk="0" hangingPunct="1">
        <a:spcBef>
          <a:spcPct val="20000"/>
        </a:spcBef>
        <a:buFont typeface="Arial" pitchFamily="34" charset="0"/>
        <a:buChar char="•"/>
        <a:defRPr sz="3477" kern="1200">
          <a:solidFill>
            <a:schemeClr val="tx1"/>
          </a:solidFill>
          <a:latin typeface="+mn-lt"/>
          <a:ea typeface="+mn-ea"/>
          <a:cs typeface="+mn-cs"/>
        </a:defRPr>
      </a:lvl1pPr>
      <a:lvl2pPr marL="810469" indent="-311719" algn="l" defTabSz="997501" rtl="0" eaLnBrk="1" latinLnBrk="0" hangingPunct="1">
        <a:spcBef>
          <a:spcPct val="20000"/>
        </a:spcBef>
        <a:buFont typeface="Arial" pitchFamily="34" charset="0"/>
        <a:buChar char="–"/>
        <a:defRPr sz="3068" kern="1200">
          <a:solidFill>
            <a:schemeClr val="tx1"/>
          </a:solidFill>
          <a:latin typeface="+mn-lt"/>
          <a:ea typeface="+mn-ea"/>
          <a:cs typeface="+mn-cs"/>
        </a:defRPr>
      </a:lvl2pPr>
      <a:lvl3pPr marL="1246876" indent="-249375" algn="l" defTabSz="997501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3pPr>
      <a:lvl4pPr marL="1745626" indent="-249375" algn="l" defTabSz="997501" rtl="0" eaLnBrk="1" latinLnBrk="0" hangingPunct="1">
        <a:spcBef>
          <a:spcPct val="20000"/>
        </a:spcBef>
        <a:buFont typeface="Arial" pitchFamily="34" charset="0"/>
        <a:buChar char="–"/>
        <a:defRPr sz="2182" kern="1200">
          <a:solidFill>
            <a:schemeClr val="tx1"/>
          </a:solidFill>
          <a:latin typeface="+mn-lt"/>
          <a:ea typeface="+mn-ea"/>
          <a:cs typeface="+mn-cs"/>
        </a:defRPr>
      </a:lvl4pPr>
      <a:lvl5pPr marL="2244377" indent="-249375" algn="l" defTabSz="997501" rtl="0" eaLnBrk="1" latinLnBrk="0" hangingPunct="1">
        <a:spcBef>
          <a:spcPct val="20000"/>
        </a:spcBef>
        <a:buFont typeface="Arial" pitchFamily="34" charset="0"/>
        <a:buChar char="»"/>
        <a:defRPr sz="2182" kern="1200">
          <a:solidFill>
            <a:schemeClr val="tx1"/>
          </a:solidFill>
          <a:latin typeface="+mn-lt"/>
          <a:ea typeface="+mn-ea"/>
          <a:cs typeface="+mn-cs"/>
        </a:defRPr>
      </a:lvl5pPr>
      <a:lvl6pPr marL="2743127" indent="-249375" algn="l" defTabSz="997501" rtl="0" eaLnBrk="1" latinLnBrk="0" hangingPunct="1">
        <a:spcBef>
          <a:spcPct val="20000"/>
        </a:spcBef>
        <a:buFont typeface="Arial" pitchFamily="34" charset="0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6pPr>
      <a:lvl7pPr marL="3241877" indent="-249375" algn="l" defTabSz="997501" rtl="0" eaLnBrk="1" latinLnBrk="0" hangingPunct="1">
        <a:spcBef>
          <a:spcPct val="20000"/>
        </a:spcBef>
        <a:buFont typeface="Arial" pitchFamily="34" charset="0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7pPr>
      <a:lvl8pPr marL="3740628" indent="-249375" algn="l" defTabSz="997501" rtl="0" eaLnBrk="1" latinLnBrk="0" hangingPunct="1">
        <a:spcBef>
          <a:spcPct val="20000"/>
        </a:spcBef>
        <a:buFont typeface="Arial" pitchFamily="34" charset="0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8pPr>
      <a:lvl9pPr marL="4239378" indent="-249375" algn="l" defTabSz="997501" rtl="0" eaLnBrk="1" latinLnBrk="0" hangingPunct="1">
        <a:spcBef>
          <a:spcPct val="20000"/>
        </a:spcBef>
        <a:buFont typeface="Arial" pitchFamily="34" charset="0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498750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997501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496251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1995001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493752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2992502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491252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3990003" algn="l" defTabSz="997501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31173-4FEE-436D-8383-3A5818A47441}"/>
              </a:ext>
            </a:extLst>
          </p:cNvPr>
          <p:cNvSpPr txBox="1"/>
          <p:nvPr/>
        </p:nvSpPr>
        <p:spPr>
          <a:xfrm>
            <a:off x="1003300" y="1371600"/>
            <a:ext cx="82917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Stuart City Reef Trend, South Texas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42D82-B5B4-4189-8696-DC07FA3226A3}"/>
              </a:ext>
            </a:extLst>
          </p:cNvPr>
          <p:cNvSpPr txBox="1"/>
          <p:nvPr/>
        </p:nvSpPr>
        <p:spPr>
          <a:xfrm>
            <a:off x="1181100" y="2698234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presentation for:</a:t>
            </a:r>
          </a:p>
          <a:p>
            <a:pPr algn="l"/>
            <a:r>
              <a:rPr lang="en-US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Raven Forest Operating, LLC</a:t>
            </a:r>
          </a:p>
          <a:p>
            <a:pPr algn="l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4, 2021</a:t>
            </a:r>
            <a:endParaRPr lang="en-US" sz="28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0F337-E22B-4F6D-AD0A-EC002C40EEF7}"/>
              </a:ext>
            </a:extLst>
          </p:cNvPr>
          <p:cNvSpPr txBox="1"/>
          <p:nvPr/>
        </p:nvSpPr>
        <p:spPr>
          <a:xfrm>
            <a:off x="7625007" y="4286071"/>
            <a:ext cx="4940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Lowell Waite</a:t>
            </a:r>
          </a:p>
          <a:p>
            <a:pPr algn="l"/>
            <a:r>
              <a:rPr lang="en-U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Department of Geosciences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Texas at Dallas</a:t>
            </a:r>
            <a:endParaRPr lang="en-US" sz="24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D7FA0C-7ADA-4173-A79C-8C4D04BD7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007" y="5676900"/>
            <a:ext cx="4179330" cy="5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81182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000066"/>
            </a:gs>
            <a:gs pos="100000">
              <a:srgbClr val="0000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udist1"/>
          <p:cNvPicPr>
            <a:picLocks noChangeAspect="1" noChangeArrowheads="1"/>
          </p:cNvPicPr>
          <p:nvPr/>
        </p:nvPicPr>
        <p:blipFill>
          <a:blip r:embed="rId3" cstate="print"/>
          <a:srcRect l="59378" t="10724" r="8264" b="29793"/>
          <a:stretch>
            <a:fillRect/>
          </a:stretch>
        </p:blipFill>
        <p:spPr bwMode="auto">
          <a:xfrm>
            <a:off x="4918076" y="755650"/>
            <a:ext cx="150336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2"/>
          <p:cNvSpPr>
            <a:spLocks noChangeShapeType="1"/>
          </p:cNvSpPr>
          <p:nvPr/>
        </p:nvSpPr>
        <p:spPr bwMode="auto">
          <a:xfrm>
            <a:off x="4716464" y="2082801"/>
            <a:ext cx="852487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4340" name="Group 7"/>
          <p:cNvGrpSpPr>
            <a:grpSpLocks/>
          </p:cNvGrpSpPr>
          <p:nvPr/>
        </p:nvGrpSpPr>
        <p:grpSpPr bwMode="auto">
          <a:xfrm>
            <a:off x="7443789" y="4583114"/>
            <a:ext cx="2873375" cy="2179637"/>
            <a:chOff x="3427" y="2523"/>
            <a:chExt cx="1810" cy="1373"/>
          </a:xfrm>
        </p:grpSpPr>
        <p:pic>
          <p:nvPicPr>
            <p:cNvPr id="14418" name="Picture 8" descr="Rudist3"/>
            <p:cNvPicPr>
              <a:picLocks noChangeAspect="1" noChangeArrowheads="1"/>
            </p:cNvPicPr>
            <p:nvPr/>
          </p:nvPicPr>
          <p:blipFill>
            <a:blip r:embed="rId4" cstate="print"/>
            <a:srcRect l="63490" t="52232" r="8217" b="19728"/>
            <a:stretch>
              <a:fillRect/>
            </a:stretch>
          </p:blipFill>
          <p:spPr bwMode="auto">
            <a:xfrm>
              <a:off x="3427" y="2523"/>
              <a:ext cx="1810" cy="13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419" name="Rectangle 9"/>
            <p:cNvSpPr>
              <a:spLocks noChangeArrowheads="1"/>
            </p:cNvSpPr>
            <p:nvPr/>
          </p:nvSpPr>
          <p:spPr bwMode="auto">
            <a:xfrm>
              <a:off x="4872" y="3680"/>
              <a:ext cx="166" cy="12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4341" name="Group 10"/>
          <p:cNvGrpSpPr>
            <a:grpSpLocks/>
          </p:cNvGrpSpPr>
          <p:nvPr/>
        </p:nvGrpSpPr>
        <p:grpSpPr bwMode="auto">
          <a:xfrm>
            <a:off x="7959726" y="763588"/>
            <a:ext cx="2320925" cy="3294062"/>
            <a:chOff x="3893" y="324"/>
            <a:chExt cx="1462" cy="2075"/>
          </a:xfrm>
        </p:grpSpPr>
        <p:pic>
          <p:nvPicPr>
            <p:cNvPr id="14415" name="Picture 11" descr="Rudist3"/>
            <p:cNvPicPr>
              <a:picLocks noChangeAspect="1" noChangeArrowheads="1"/>
            </p:cNvPicPr>
            <p:nvPr/>
          </p:nvPicPr>
          <p:blipFill>
            <a:blip r:embed="rId4" cstate="print"/>
            <a:srcRect l="68787" t="6300" r="7899" b="50458"/>
            <a:stretch>
              <a:fillRect/>
            </a:stretch>
          </p:blipFill>
          <p:spPr bwMode="auto">
            <a:xfrm>
              <a:off x="3893" y="324"/>
              <a:ext cx="1462" cy="20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416" name="Rectangle 12"/>
            <p:cNvSpPr>
              <a:spLocks noChangeArrowheads="1"/>
            </p:cNvSpPr>
            <p:nvPr/>
          </p:nvSpPr>
          <p:spPr bwMode="auto">
            <a:xfrm>
              <a:off x="3906" y="1616"/>
              <a:ext cx="121" cy="12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17" name="Freeform 13"/>
            <p:cNvSpPr>
              <a:spLocks/>
            </p:cNvSpPr>
            <p:nvPr/>
          </p:nvSpPr>
          <p:spPr bwMode="auto">
            <a:xfrm>
              <a:off x="3896" y="326"/>
              <a:ext cx="288" cy="424"/>
            </a:xfrm>
            <a:custGeom>
              <a:avLst/>
              <a:gdLst>
                <a:gd name="T0" fmla="*/ 288 w 288"/>
                <a:gd name="T1" fmla="*/ 0 h 424"/>
                <a:gd name="T2" fmla="*/ 0 w 288"/>
                <a:gd name="T3" fmla="*/ 0 h 424"/>
                <a:gd name="T4" fmla="*/ 0 w 288"/>
                <a:gd name="T5" fmla="*/ 424 h 424"/>
                <a:gd name="T6" fmla="*/ 288 w 288"/>
                <a:gd name="T7" fmla="*/ 0 h 4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424"/>
                <a:gd name="T14" fmla="*/ 288 w 288"/>
                <a:gd name="T15" fmla="*/ 424 h 4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424">
                  <a:moveTo>
                    <a:pt x="288" y="0"/>
                  </a:moveTo>
                  <a:lnTo>
                    <a:pt x="0" y="0"/>
                  </a:lnTo>
                  <a:lnTo>
                    <a:pt x="0" y="424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342" name="Text Box 14"/>
          <p:cNvSpPr txBox="1">
            <a:spLocks noChangeArrowheads="1"/>
          </p:cNvSpPr>
          <p:nvPr/>
        </p:nvSpPr>
        <p:spPr bwMode="auto">
          <a:xfrm>
            <a:off x="2022476" y="139701"/>
            <a:ext cx="67072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Arial" charset="0"/>
              </a:rPr>
              <a:t>The Rudists…..Cretaceous bivalve reef builders</a:t>
            </a:r>
          </a:p>
        </p:txBody>
      </p:sp>
      <p:sp>
        <p:nvSpPr>
          <p:cNvPr id="14343" name="Line 17"/>
          <p:cNvSpPr>
            <a:spLocks noChangeShapeType="1"/>
          </p:cNvSpPr>
          <p:nvPr/>
        </p:nvSpPr>
        <p:spPr bwMode="auto">
          <a:xfrm>
            <a:off x="7935914" y="4456113"/>
            <a:ext cx="319087" cy="436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44" name="Text Box 19"/>
          <p:cNvSpPr txBox="1">
            <a:spLocks noChangeArrowheads="1"/>
          </p:cNvSpPr>
          <p:nvPr/>
        </p:nvSpPr>
        <p:spPr bwMode="auto">
          <a:xfrm>
            <a:off x="3951289" y="1789114"/>
            <a:ext cx="7826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Lower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valve</a:t>
            </a:r>
          </a:p>
        </p:txBody>
      </p:sp>
      <p:grpSp>
        <p:nvGrpSpPr>
          <p:cNvPr id="14345" name="Group 3"/>
          <p:cNvGrpSpPr>
            <a:grpSpLocks/>
          </p:cNvGrpSpPr>
          <p:nvPr/>
        </p:nvGrpSpPr>
        <p:grpSpPr bwMode="auto">
          <a:xfrm>
            <a:off x="2036763" y="725489"/>
            <a:ext cx="1281112" cy="2160587"/>
            <a:chOff x="251" y="2249"/>
            <a:chExt cx="954" cy="1830"/>
          </a:xfrm>
        </p:grpSpPr>
        <p:pic>
          <p:nvPicPr>
            <p:cNvPr id="14412" name="Picture 4" descr="Rudist1"/>
            <p:cNvPicPr>
              <a:picLocks noChangeAspect="1" noChangeArrowheads="1"/>
            </p:cNvPicPr>
            <p:nvPr/>
          </p:nvPicPr>
          <p:blipFill>
            <a:blip r:embed="rId3" cstate="print"/>
            <a:srcRect l="34157" t="29034" r="40247" b="7861"/>
            <a:stretch>
              <a:fillRect/>
            </a:stretch>
          </p:blipFill>
          <p:spPr bwMode="auto">
            <a:xfrm>
              <a:off x="251" y="2249"/>
              <a:ext cx="954" cy="183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413" name="Rectangle 5"/>
            <p:cNvSpPr>
              <a:spLocks noChangeArrowheads="1"/>
            </p:cNvSpPr>
            <p:nvPr/>
          </p:nvSpPr>
          <p:spPr bwMode="auto">
            <a:xfrm>
              <a:off x="258" y="2258"/>
              <a:ext cx="106" cy="1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14" name="Rectangle 6"/>
            <p:cNvSpPr>
              <a:spLocks noChangeArrowheads="1"/>
            </p:cNvSpPr>
            <p:nvPr/>
          </p:nvSpPr>
          <p:spPr bwMode="auto">
            <a:xfrm>
              <a:off x="440" y="3827"/>
              <a:ext cx="166" cy="12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346" name="Rectangle 25"/>
          <p:cNvSpPr>
            <a:spLocks noChangeArrowheads="1"/>
          </p:cNvSpPr>
          <p:nvPr/>
        </p:nvSpPr>
        <p:spPr bwMode="auto">
          <a:xfrm>
            <a:off x="1757364" y="727075"/>
            <a:ext cx="339725" cy="21605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47" name="Line 26"/>
          <p:cNvSpPr>
            <a:spLocks noChangeShapeType="1"/>
          </p:cNvSpPr>
          <p:nvPr/>
        </p:nvSpPr>
        <p:spPr bwMode="auto">
          <a:xfrm>
            <a:off x="2073275" y="2057400"/>
            <a:ext cx="0" cy="7429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48" name="Text Box 27"/>
          <p:cNvSpPr txBox="1">
            <a:spLocks noChangeArrowheads="1"/>
          </p:cNvSpPr>
          <p:nvPr/>
        </p:nvSpPr>
        <p:spPr bwMode="auto">
          <a:xfrm rot="-5400000">
            <a:off x="1676401" y="2224088"/>
            <a:ext cx="568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1 in.</a:t>
            </a:r>
          </a:p>
        </p:txBody>
      </p:sp>
      <p:pic>
        <p:nvPicPr>
          <p:cNvPr id="14349" name="Picture 29" descr="46_14832_Caprinid_Wall_Structure"/>
          <p:cNvPicPr>
            <a:picLocks noChangeAspect="1" noChangeArrowheads="1"/>
          </p:cNvPicPr>
          <p:nvPr/>
        </p:nvPicPr>
        <p:blipFill>
          <a:blip r:embed="rId5" cstate="print"/>
          <a:srcRect t="3551" r="18587" b="2762"/>
          <a:stretch>
            <a:fillRect/>
          </a:stretch>
        </p:blipFill>
        <p:spPr bwMode="auto">
          <a:xfrm>
            <a:off x="4989514" y="3000375"/>
            <a:ext cx="2211387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30" descr="14593-14611-w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76" y="2982913"/>
            <a:ext cx="2913063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1" name="Text Box 18"/>
          <p:cNvSpPr txBox="1">
            <a:spLocks noChangeArrowheads="1"/>
          </p:cNvSpPr>
          <p:nvPr/>
        </p:nvSpPr>
        <p:spPr bwMode="auto">
          <a:xfrm>
            <a:off x="3886201" y="765176"/>
            <a:ext cx="771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Upper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valve</a:t>
            </a:r>
          </a:p>
        </p:txBody>
      </p:sp>
      <p:sp>
        <p:nvSpPr>
          <p:cNvPr id="14352" name="Line 20"/>
          <p:cNvSpPr>
            <a:spLocks noChangeShapeType="1"/>
          </p:cNvSpPr>
          <p:nvPr/>
        </p:nvSpPr>
        <p:spPr bwMode="auto">
          <a:xfrm>
            <a:off x="4638675" y="1065214"/>
            <a:ext cx="37465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3" name="Rectangle 34"/>
          <p:cNvSpPr>
            <a:spLocks noChangeArrowheads="1"/>
          </p:cNvSpPr>
          <p:nvPr/>
        </p:nvSpPr>
        <p:spPr bwMode="auto">
          <a:xfrm>
            <a:off x="3254376" y="723900"/>
            <a:ext cx="339725" cy="21605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4" name="Line 23"/>
          <p:cNvSpPr>
            <a:spLocks noChangeShapeType="1"/>
          </p:cNvSpPr>
          <p:nvPr/>
        </p:nvSpPr>
        <p:spPr bwMode="auto">
          <a:xfrm flipH="1">
            <a:off x="3092450" y="2085976"/>
            <a:ext cx="850900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5" name="Line 21"/>
          <p:cNvSpPr>
            <a:spLocks noChangeShapeType="1"/>
          </p:cNvSpPr>
          <p:nvPr/>
        </p:nvSpPr>
        <p:spPr bwMode="auto">
          <a:xfrm flipH="1" flipV="1">
            <a:off x="3302000" y="1055689"/>
            <a:ext cx="617538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6" name="Line 17"/>
          <p:cNvSpPr>
            <a:spLocks noChangeShapeType="1"/>
          </p:cNvSpPr>
          <p:nvPr/>
        </p:nvSpPr>
        <p:spPr bwMode="auto">
          <a:xfrm flipV="1">
            <a:off x="7983539" y="3821113"/>
            <a:ext cx="388937" cy="349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7" name="Text Box 18"/>
          <p:cNvSpPr txBox="1">
            <a:spLocks noChangeArrowheads="1"/>
          </p:cNvSpPr>
          <p:nvPr/>
        </p:nvSpPr>
        <p:spPr bwMode="auto">
          <a:xfrm>
            <a:off x="7467601" y="4114800"/>
            <a:ext cx="2195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Distinctive shell wall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400925" y="6453189"/>
            <a:ext cx="1163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050" dirty="0" err="1">
                <a:solidFill>
                  <a:srgbClr val="000000"/>
                </a:solidFill>
                <a:latin typeface="Arial" charset="0"/>
              </a:rPr>
              <a:t>Coogan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, 1978)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757364" y="623889"/>
            <a:ext cx="1838325" cy="122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60" name="TextBox 79"/>
          <p:cNvSpPr txBox="1">
            <a:spLocks noChangeArrowheads="1"/>
          </p:cNvSpPr>
          <p:nvPr/>
        </p:nvSpPr>
        <p:spPr bwMode="auto">
          <a:xfrm>
            <a:off x="1701800" y="573088"/>
            <a:ext cx="13462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Arial" charset="0"/>
              </a:rPr>
              <a:t>(Kaufmann &amp; Sohl, 1974)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99307CC-6A5C-4260-B8FF-65E9E8CB69A7}"/>
              </a:ext>
            </a:extLst>
          </p:cNvPr>
          <p:cNvSpPr txBox="1"/>
          <p:nvPr/>
        </p:nvSpPr>
        <p:spPr>
          <a:xfrm>
            <a:off x="261001" y="4283869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Floatstones</a:t>
            </a:r>
          </a:p>
          <a:p>
            <a:r>
              <a:rPr lang="en-US" dirty="0"/>
              <a:t>(muddy</a:t>
            </a:r>
          </a:p>
          <a:p>
            <a:r>
              <a:rPr lang="en-US" dirty="0"/>
              <a:t>matrix)</a:t>
            </a: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000066"/>
            </a:gs>
            <a:gs pos="100000">
              <a:srgbClr val="0000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udist1"/>
          <p:cNvPicPr>
            <a:picLocks noChangeAspect="1" noChangeArrowheads="1"/>
          </p:cNvPicPr>
          <p:nvPr/>
        </p:nvPicPr>
        <p:blipFill>
          <a:blip r:embed="rId3" cstate="print"/>
          <a:srcRect l="59378" t="10724" r="8264" b="29793"/>
          <a:stretch>
            <a:fillRect/>
          </a:stretch>
        </p:blipFill>
        <p:spPr bwMode="auto">
          <a:xfrm>
            <a:off x="4918076" y="755650"/>
            <a:ext cx="150336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2"/>
          <p:cNvSpPr>
            <a:spLocks noChangeShapeType="1"/>
          </p:cNvSpPr>
          <p:nvPr/>
        </p:nvSpPr>
        <p:spPr bwMode="auto">
          <a:xfrm>
            <a:off x="4716464" y="2082801"/>
            <a:ext cx="852487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4340" name="Group 7"/>
          <p:cNvGrpSpPr>
            <a:grpSpLocks/>
          </p:cNvGrpSpPr>
          <p:nvPr/>
        </p:nvGrpSpPr>
        <p:grpSpPr bwMode="auto">
          <a:xfrm>
            <a:off x="7443789" y="4583114"/>
            <a:ext cx="2873375" cy="2179637"/>
            <a:chOff x="3427" y="2523"/>
            <a:chExt cx="1810" cy="1373"/>
          </a:xfrm>
        </p:grpSpPr>
        <p:pic>
          <p:nvPicPr>
            <p:cNvPr id="14418" name="Picture 8" descr="Rudist3"/>
            <p:cNvPicPr>
              <a:picLocks noChangeAspect="1" noChangeArrowheads="1"/>
            </p:cNvPicPr>
            <p:nvPr/>
          </p:nvPicPr>
          <p:blipFill>
            <a:blip r:embed="rId4" cstate="print"/>
            <a:srcRect l="63490" t="52232" r="8217" b="19728"/>
            <a:stretch>
              <a:fillRect/>
            </a:stretch>
          </p:blipFill>
          <p:spPr bwMode="auto">
            <a:xfrm>
              <a:off x="3427" y="2523"/>
              <a:ext cx="1810" cy="13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419" name="Rectangle 9"/>
            <p:cNvSpPr>
              <a:spLocks noChangeArrowheads="1"/>
            </p:cNvSpPr>
            <p:nvPr/>
          </p:nvSpPr>
          <p:spPr bwMode="auto">
            <a:xfrm>
              <a:off x="4872" y="3680"/>
              <a:ext cx="166" cy="12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4341" name="Group 10"/>
          <p:cNvGrpSpPr>
            <a:grpSpLocks/>
          </p:cNvGrpSpPr>
          <p:nvPr/>
        </p:nvGrpSpPr>
        <p:grpSpPr bwMode="auto">
          <a:xfrm>
            <a:off x="7959726" y="763588"/>
            <a:ext cx="2320925" cy="3294062"/>
            <a:chOff x="3893" y="324"/>
            <a:chExt cx="1462" cy="2075"/>
          </a:xfrm>
        </p:grpSpPr>
        <p:pic>
          <p:nvPicPr>
            <p:cNvPr id="14415" name="Picture 11" descr="Rudist3"/>
            <p:cNvPicPr>
              <a:picLocks noChangeAspect="1" noChangeArrowheads="1"/>
            </p:cNvPicPr>
            <p:nvPr/>
          </p:nvPicPr>
          <p:blipFill>
            <a:blip r:embed="rId4" cstate="print"/>
            <a:srcRect l="68787" t="6300" r="7899" b="50458"/>
            <a:stretch>
              <a:fillRect/>
            </a:stretch>
          </p:blipFill>
          <p:spPr bwMode="auto">
            <a:xfrm>
              <a:off x="3893" y="324"/>
              <a:ext cx="1462" cy="20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416" name="Rectangle 12"/>
            <p:cNvSpPr>
              <a:spLocks noChangeArrowheads="1"/>
            </p:cNvSpPr>
            <p:nvPr/>
          </p:nvSpPr>
          <p:spPr bwMode="auto">
            <a:xfrm>
              <a:off x="3906" y="1616"/>
              <a:ext cx="121" cy="12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17" name="Freeform 13"/>
            <p:cNvSpPr>
              <a:spLocks/>
            </p:cNvSpPr>
            <p:nvPr/>
          </p:nvSpPr>
          <p:spPr bwMode="auto">
            <a:xfrm>
              <a:off x="3896" y="326"/>
              <a:ext cx="288" cy="424"/>
            </a:xfrm>
            <a:custGeom>
              <a:avLst/>
              <a:gdLst>
                <a:gd name="T0" fmla="*/ 288 w 288"/>
                <a:gd name="T1" fmla="*/ 0 h 424"/>
                <a:gd name="T2" fmla="*/ 0 w 288"/>
                <a:gd name="T3" fmla="*/ 0 h 424"/>
                <a:gd name="T4" fmla="*/ 0 w 288"/>
                <a:gd name="T5" fmla="*/ 424 h 424"/>
                <a:gd name="T6" fmla="*/ 288 w 288"/>
                <a:gd name="T7" fmla="*/ 0 h 4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424"/>
                <a:gd name="T14" fmla="*/ 288 w 288"/>
                <a:gd name="T15" fmla="*/ 424 h 4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424">
                  <a:moveTo>
                    <a:pt x="288" y="0"/>
                  </a:moveTo>
                  <a:lnTo>
                    <a:pt x="0" y="0"/>
                  </a:lnTo>
                  <a:lnTo>
                    <a:pt x="0" y="424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342" name="Text Box 14"/>
          <p:cNvSpPr txBox="1">
            <a:spLocks noChangeArrowheads="1"/>
          </p:cNvSpPr>
          <p:nvPr/>
        </p:nvSpPr>
        <p:spPr bwMode="auto">
          <a:xfrm>
            <a:off x="2022476" y="139701"/>
            <a:ext cx="67072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Arial" charset="0"/>
              </a:rPr>
              <a:t>The Rudists…..Cretaceous bivalve reef builders</a:t>
            </a:r>
          </a:p>
        </p:txBody>
      </p:sp>
      <p:sp>
        <p:nvSpPr>
          <p:cNvPr id="14343" name="Line 17"/>
          <p:cNvSpPr>
            <a:spLocks noChangeShapeType="1"/>
          </p:cNvSpPr>
          <p:nvPr/>
        </p:nvSpPr>
        <p:spPr bwMode="auto">
          <a:xfrm>
            <a:off x="7935914" y="4456113"/>
            <a:ext cx="319087" cy="436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44" name="Text Box 19"/>
          <p:cNvSpPr txBox="1">
            <a:spLocks noChangeArrowheads="1"/>
          </p:cNvSpPr>
          <p:nvPr/>
        </p:nvSpPr>
        <p:spPr bwMode="auto">
          <a:xfrm>
            <a:off x="3951289" y="1789114"/>
            <a:ext cx="7826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Lower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valve</a:t>
            </a:r>
          </a:p>
        </p:txBody>
      </p:sp>
      <p:grpSp>
        <p:nvGrpSpPr>
          <p:cNvPr id="14345" name="Group 3"/>
          <p:cNvGrpSpPr>
            <a:grpSpLocks/>
          </p:cNvGrpSpPr>
          <p:nvPr/>
        </p:nvGrpSpPr>
        <p:grpSpPr bwMode="auto">
          <a:xfrm>
            <a:off x="2036763" y="725489"/>
            <a:ext cx="1281112" cy="2160587"/>
            <a:chOff x="251" y="2249"/>
            <a:chExt cx="954" cy="1830"/>
          </a:xfrm>
        </p:grpSpPr>
        <p:pic>
          <p:nvPicPr>
            <p:cNvPr id="14412" name="Picture 4" descr="Rudist1"/>
            <p:cNvPicPr>
              <a:picLocks noChangeAspect="1" noChangeArrowheads="1"/>
            </p:cNvPicPr>
            <p:nvPr/>
          </p:nvPicPr>
          <p:blipFill>
            <a:blip r:embed="rId3" cstate="print"/>
            <a:srcRect l="34157" t="29034" r="40247" b="7861"/>
            <a:stretch>
              <a:fillRect/>
            </a:stretch>
          </p:blipFill>
          <p:spPr bwMode="auto">
            <a:xfrm>
              <a:off x="251" y="2249"/>
              <a:ext cx="954" cy="183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413" name="Rectangle 5"/>
            <p:cNvSpPr>
              <a:spLocks noChangeArrowheads="1"/>
            </p:cNvSpPr>
            <p:nvPr/>
          </p:nvSpPr>
          <p:spPr bwMode="auto">
            <a:xfrm>
              <a:off x="258" y="2258"/>
              <a:ext cx="106" cy="1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14" name="Rectangle 6"/>
            <p:cNvSpPr>
              <a:spLocks noChangeArrowheads="1"/>
            </p:cNvSpPr>
            <p:nvPr/>
          </p:nvSpPr>
          <p:spPr bwMode="auto">
            <a:xfrm>
              <a:off x="440" y="3827"/>
              <a:ext cx="166" cy="12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4346" name="Rectangle 25"/>
          <p:cNvSpPr>
            <a:spLocks noChangeArrowheads="1"/>
          </p:cNvSpPr>
          <p:nvPr/>
        </p:nvSpPr>
        <p:spPr bwMode="auto">
          <a:xfrm>
            <a:off x="1757364" y="727075"/>
            <a:ext cx="339725" cy="21605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47" name="Line 26"/>
          <p:cNvSpPr>
            <a:spLocks noChangeShapeType="1"/>
          </p:cNvSpPr>
          <p:nvPr/>
        </p:nvSpPr>
        <p:spPr bwMode="auto">
          <a:xfrm>
            <a:off x="2073275" y="2057400"/>
            <a:ext cx="0" cy="7429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48" name="Text Box 27"/>
          <p:cNvSpPr txBox="1">
            <a:spLocks noChangeArrowheads="1"/>
          </p:cNvSpPr>
          <p:nvPr/>
        </p:nvSpPr>
        <p:spPr bwMode="auto">
          <a:xfrm rot="-5400000">
            <a:off x="1676401" y="2224088"/>
            <a:ext cx="568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1 in.</a:t>
            </a:r>
          </a:p>
        </p:txBody>
      </p:sp>
      <p:pic>
        <p:nvPicPr>
          <p:cNvPr id="14349" name="Picture 29" descr="46_14832_Caprinid_Wall_Structure"/>
          <p:cNvPicPr>
            <a:picLocks noChangeAspect="1" noChangeArrowheads="1"/>
          </p:cNvPicPr>
          <p:nvPr/>
        </p:nvPicPr>
        <p:blipFill>
          <a:blip r:embed="rId5" cstate="print"/>
          <a:srcRect t="3551" r="18587" b="2762"/>
          <a:stretch>
            <a:fillRect/>
          </a:stretch>
        </p:blipFill>
        <p:spPr bwMode="auto">
          <a:xfrm>
            <a:off x="4989514" y="3000375"/>
            <a:ext cx="2211387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30" descr="14593-14611-w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76" y="2982913"/>
            <a:ext cx="2913063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1" name="Text Box 18"/>
          <p:cNvSpPr txBox="1">
            <a:spLocks noChangeArrowheads="1"/>
          </p:cNvSpPr>
          <p:nvPr/>
        </p:nvSpPr>
        <p:spPr bwMode="auto">
          <a:xfrm>
            <a:off x="3886201" y="765176"/>
            <a:ext cx="771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Upper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valve</a:t>
            </a:r>
          </a:p>
        </p:txBody>
      </p:sp>
      <p:sp>
        <p:nvSpPr>
          <p:cNvPr id="14352" name="Line 20"/>
          <p:cNvSpPr>
            <a:spLocks noChangeShapeType="1"/>
          </p:cNvSpPr>
          <p:nvPr/>
        </p:nvSpPr>
        <p:spPr bwMode="auto">
          <a:xfrm>
            <a:off x="4638675" y="1065214"/>
            <a:ext cx="37465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3" name="Rectangle 34"/>
          <p:cNvSpPr>
            <a:spLocks noChangeArrowheads="1"/>
          </p:cNvSpPr>
          <p:nvPr/>
        </p:nvSpPr>
        <p:spPr bwMode="auto">
          <a:xfrm>
            <a:off x="3254376" y="723900"/>
            <a:ext cx="339725" cy="21605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4" name="Line 23"/>
          <p:cNvSpPr>
            <a:spLocks noChangeShapeType="1"/>
          </p:cNvSpPr>
          <p:nvPr/>
        </p:nvSpPr>
        <p:spPr bwMode="auto">
          <a:xfrm flipH="1">
            <a:off x="3092450" y="2085976"/>
            <a:ext cx="850900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5" name="Line 21"/>
          <p:cNvSpPr>
            <a:spLocks noChangeShapeType="1"/>
          </p:cNvSpPr>
          <p:nvPr/>
        </p:nvSpPr>
        <p:spPr bwMode="auto">
          <a:xfrm flipH="1" flipV="1">
            <a:off x="3302000" y="1055689"/>
            <a:ext cx="617538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6" name="Line 17"/>
          <p:cNvSpPr>
            <a:spLocks noChangeShapeType="1"/>
          </p:cNvSpPr>
          <p:nvPr/>
        </p:nvSpPr>
        <p:spPr bwMode="auto">
          <a:xfrm flipV="1">
            <a:off x="7983539" y="3821113"/>
            <a:ext cx="388937" cy="349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57" name="Text Box 18"/>
          <p:cNvSpPr txBox="1">
            <a:spLocks noChangeArrowheads="1"/>
          </p:cNvSpPr>
          <p:nvPr/>
        </p:nvSpPr>
        <p:spPr bwMode="auto">
          <a:xfrm>
            <a:off x="7467601" y="4114800"/>
            <a:ext cx="2195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" charset="0"/>
              </a:rPr>
              <a:t>Distinctive shell wall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400925" y="6453189"/>
            <a:ext cx="11636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050" dirty="0" err="1">
                <a:solidFill>
                  <a:srgbClr val="000000"/>
                </a:solidFill>
                <a:latin typeface="Arial" charset="0"/>
              </a:rPr>
              <a:t>Coogan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, 1978)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757364" y="623889"/>
            <a:ext cx="1838325" cy="122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60" name="TextBox 79"/>
          <p:cNvSpPr txBox="1">
            <a:spLocks noChangeArrowheads="1"/>
          </p:cNvSpPr>
          <p:nvPr/>
        </p:nvSpPr>
        <p:spPr bwMode="auto">
          <a:xfrm>
            <a:off x="1701800" y="573088"/>
            <a:ext cx="13462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Arial" charset="0"/>
              </a:rPr>
              <a:t>(Kaufmann &amp; Sohl, 1974)</a:t>
            </a:r>
          </a:p>
        </p:txBody>
      </p: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1728789" y="203200"/>
            <a:ext cx="8747125" cy="6402388"/>
            <a:chOff x="204788" y="203200"/>
            <a:chExt cx="8747125" cy="6402388"/>
          </a:xfrm>
        </p:grpSpPr>
        <p:grpSp>
          <p:nvGrpSpPr>
            <p:cNvPr id="14362" name="Group 35"/>
            <p:cNvGrpSpPr>
              <a:grpSpLocks/>
            </p:cNvGrpSpPr>
            <p:nvPr/>
          </p:nvGrpSpPr>
          <p:grpSpPr bwMode="auto">
            <a:xfrm>
              <a:off x="204788" y="1970183"/>
              <a:ext cx="6964394" cy="4635405"/>
              <a:chOff x="205071" y="1970472"/>
              <a:chExt cx="6964325" cy="4635796"/>
            </a:xfrm>
          </p:grpSpPr>
          <p:pic>
            <p:nvPicPr>
              <p:cNvPr id="14410" name="Picture 2" descr="rudist_meadow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6335" t="6212" r="4068" b="7849"/>
              <a:stretch>
                <a:fillRect/>
              </a:stretch>
            </p:blipFill>
            <p:spPr bwMode="auto">
              <a:xfrm>
                <a:off x="205071" y="1970472"/>
                <a:ext cx="6964325" cy="4635796"/>
              </a:xfrm>
              <a:prstGeom prst="rect">
                <a:avLst/>
              </a:prstGeom>
              <a:noFill/>
              <a:ln w="28575">
                <a:solidFill>
                  <a:srgbClr val="00FFFF"/>
                </a:solidFill>
                <a:miter lim="800000"/>
                <a:headEnd/>
                <a:tailEnd/>
              </a:ln>
            </p:spPr>
          </p:pic>
          <p:sp>
            <p:nvSpPr>
              <p:cNvPr id="14411" name="TextBox 34"/>
              <p:cNvSpPr txBox="1">
                <a:spLocks noChangeArrowheads="1"/>
              </p:cNvSpPr>
              <p:nvPr/>
            </p:nvSpPr>
            <p:spPr bwMode="auto">
              <a:xfrm>
                <a:off x="425258" y="3828402"/>
                <a:ext cx="5555145" cy="707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</a:rPr>
                  <a:t>Conceptual drawing of a typical rudist bank,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</a:rPr>
                  <a:t>Tethyan seaway </a:t>
                </a:r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(from Skelton, 2003, </a:t>
                </a:r>
                <a:r>
                  <a:rPr lang="en-US" sz="1400" i="1">
                    <a:solidFill>
                      <a:srgbClr val="FFFFFF"/>
                    </a:solidFill>
                    <a:latin typeface="Arial" charset="0"/>
                  </a:rPr>
                  <a:t>The Cretaceous World</a:t>
                </a:r>
                <a:r>
                  <a:rPr lang="en-US" sz="1400">
                    <a:solidFill>
                      <a:srgbClr val="FFFFFF"/>
                    </a:solidFill>
                    <a:latin typeface="Arial" charset="0"/>
                  </a:rPr>
                  <a:t>)</a:t>
                </a:r>
              </a:p>
            </p:txBody>
          </p:sp>
        </p:grpSp>
        <p:grpSp>
          <p:nvGrpSpPr>
            <p:cNvPr id="14363" name="Group 83"/>
            <p:cNvGrpSpPr>
              <a:grpSpLocks/>
            </p:cNvGrpSpPr>
            <p:nvPr/>
          </p:nvGrpSpPr>
          <p:grpSpPr bwMode="auto">
            <a:xfrm>
              <a:off x="3334807" y="203200"/>
              <a:ext cx="5617106" cy="3384481"/>
              <a:chOff x="3334807" y="203200"/>
              <a:chExt cx="5617106" cy="3384481"/>
            </a:xfrm>
          </p:grpSpPr>
          <p:sp>
            <p:nvSpPr>
              <p:cNvPr id="79" name="TextBox 78"/>
              <p:cNvSpPr txBox="1"/>
              <p:nvPr/>
            </p:nvSpPr>
            <p:spPr bwMode="auto">
              <a:xfrm>
                <a:off x="7694613" y="752475"/>
                <a:ext cx="1163637" cy="2619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 charset="0"/>
                  </a:rPr>
                  <a:t>(</a:t>
                </a:r>
                <a:r>
                  <a:rPr lang="en-US" sz="1050" dirty="0" err="1">
                    <a:solidFill>
                      <a:srgbClr val="000000"/>
                    </a:solidFill>
                    <a:latin typeface="Arial" charset="0"/>
                  </a:rPr>
                  <a:t>Coogan</a:t>
                </a:r>
                <a:r>
                  <a:rPr lang="en-US" sz="1050" dirty="0">
                    <a:solidFill>
                      <a:srgbClr val="000000"/>
                    </a:solidFill>
                    <a:latin typeface="Arial" charset="0"/>
                  </a:rPr>
                  <a:t>, 1978)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3394075" y="631825"/>
                <a:ext cx="1503363" cy="12223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66" name="TextBox 82"/>
              <p:cNvSpPr txBox="1">
                <a:spLocks noChangeArrowheads="1"/>
              </p:cNvSpPr>
              <p:nvPr/>
            </p:nvSpPr>
            <p:spPr bwMode="auto">
              <a:xfrm>
                <a:off x="3334807" y="580602"/>
                <a:ext cx="1344618" cy="215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>
                    <a:solidFill>
                      <a:srgbClr val="000000"/>
                    </a:solidFill>
                    <a:latin typeface="Arial" charset="0"/>
                  </a:rPr>
                  <a:t>(Kaufmann &amp; Sohl, 1974)</a:t>
                </a:r>
              </a:p>
            </p:txBody>
          </p:sp>
          <p:sp>
            <p:nvSpPr>
              <p:cNvPr id="14367" name="Line 33"/>
              <p:cNvSpPr>
                <a:spLocks noChangeShapeType="1"/>
              </p:cNvSpPr>
              <p:nvPr/>
            </p:nvSpPr>
            <p:spPr bwMode="auto">
              <a:xfrm>
                <a:off x="4479728" y="3171494"/>
                <a:ext cx="73030" cy="18100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368" name="Rectangle 31"/>
              <p:cNvSpPr>
                <a:spLocks noChangeArrowheads="1"/>
              </p:cNvSpPr>
              <p:nvPr/>
            </p:nvSpPr>
            <p:spPr bwMode="auto">
              <a:xfrm>
                <a:off x="5401629" y="3014628"/>
                <a:ext cx="61755" cy="285057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369" name="Rectangle 34"/>
              <p:cNvSpPr>
                <a:spLocks noChangeArrowheads="1"/>
              </p:cNvSpPr>
              <p:nvPr/>
            </p:nvSpPr>
            <p:spPr bwMode="auto">
              <a:xfrm>
                <a:off x="4762465" y="1687759"/>
                <a:ext cx="111159" cy="46152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370" name="Rectangle 35"/>
              <p:cNvSpPr>
                <a:spLocks noChangeArrowheads="1"/>
              </p:cNvSpPr>
              <p:nvPr/>
            </p:nvSpPr>
            <p:spPr bwMode="auto">
              <a:xfrm>
                <a:off x="5985214" y="1735267"/>
                <a:ext cx="111159" cy="46152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371" name="Rectangle 36"/>
              <p:cNvSpPr>
                <a:spLocks noChangeArrowheads="1"/>
              </p:cNvSpPr>
              <p:nvPr/>
            </p:nvSpPr>
            <p:spPr bwMode="auto">
              <a:xfrm>
                <a:off x="6581149" y="1721693"/>
                <a:ext cx="111159" cy="702461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14372" name="Picture 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390875" y="203200"/>
                <a:ext cx="5561038" cy="33844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4373" name="Line 27"/>
              <p:cNvSpPr>
                <a:spLocks noChangeShapeType="1"/>
              </p:cNvSpPr>
              <p:nvPr/>
            </p:nvSpPr>
            <p:spPr bwMode="auto">
              <a:xfrm>
                <a:off x="4151163" y="605899"/>
                <a:ext cx="0" cy="1248819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374" name="Line 30"/>
              <p:cNvSpPr>
                <a:spLocks noChangeShapeType="1"/>
              </p:cNvSpPr>
              <p:nvPr/>
            </p:nvSpPr>
            <p:spPr bwMode="auto">
              <a:xfrm>
                <a:off x="5373912" y="646621"/>
                <a:ext cx="0" cy="1527089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375" name="Line 29"/>
              <p:cNvSpPr>
                <a:spLocks noChangeShapeType="1"/>
              </p:cNvSpPr>
              <p:nvPr/>
            </p:nvSpPr>
            <p:spPr bwMode="auto">
              <a:xfrm>
                <a:off x="4768714" y="619473"/>
                <a:ext cx="0" cy="142528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376" name="Line 32"/>
              <p:cNvSpPr>
                <a:spLocks noChangeShapeType="1"/>
              </p:cNvSpPr>
              <p:nvPr/>
            </p:nvSpPr>
            <p:spPr bwMode="auto">
              <a:xfrm>
                <a:off x="5977053" y="647753"/>
                <a:ext cx="0" cy="153021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377" name="Line 33"/>
              <p:cNvSpPr>
                <a:spLocks noChangeShapeType="1"/>
              </p:cNvSpPr>
              <p:nvPr/>
            </p:nvSpPr>
            <p:spPr bwMode="auto">
              <a:xfrm>
                <a:off x="6574369" y="636441"/>
                <a:ext cx="0" cy="179783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378" name="Line 37"/>
              <p:cNvSpPr>
                <a:spLocks noChangeShapeType="1"/>
              </p:cNvSpPr>
              <p:nvPr/>
            </p:nvSpPr>
            <p:spPr bwMode="auto">
              <a:xfrm>
                <a:off x="7176129" y="643228"/>
                <a:ext cx="0" cy="135415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379" name="Rectangle 175"/>
              <p:cNvSpPr>
                <a:spLocks noChangeArrowheads="1"/>
              </p:cNvSpPr>
              <p:nvPr/>
            </p:nvSpPr>
            <p:spPr bwMode="auto">
              <a:xfrm>
                <a:off x="3587123" y="3180173"/>
                <a:ext cx="1946376" cy="26160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>
                    <a:solidFill>
                      <a:srgbClr val="000000"/>
                    </a:solidFill>
                    <a:latin typeface="Arial" charset="0"/>
                  </a:rPr>
                  <a:t>(Kaufmann and Sohl, 1974) </a:t>
                </a:r>
              </a:p>
            </p:txBody>
          </p:sp>
          <p:sp>
            <p:nvSpPr>
              <p:cNvPr id="85" name="Freeform 84"/>
              <p:cNvSpPr/>
              <p:nvPr/>
            </p:nvSpPr>
            <p:spPr bwMode="auto">
              <a:xfrm>
                <a:off x="3511550" y="593725"/>
                <a:ext cx="588963" cy="1071563"/>
              </a:xfrm>
              <a:custGeom>
                <a:avLst/>
                <a:gdLst>
                  <a:gd name="connsiteX0" fmla="*/ 506706 w 588244"/>
                  <a:gd name="connsiteY0" fmla="*/ 0 h 1071653"/>
                  <a:gd name="connsiteX1" fmla="*/ 0 w 588244"/>
                  <a:gd name="connsiteY1" fmla="*/ 5824 h 1071653"/>
                  <a:gd name="connsiteX2" fmla="*/ 17473 w 588244"/>
                  <a:gd name="connsiteY2" fmla="*/ 955169 h 1071653"/>
                  <a:gd name="connsiteX3" fmla="*/ 256265 w 588244"/>
                  <a:gd name="connsiteY3" fmla="*/ 1071653 h 1071653"/>
                  <a:gd name="connsiteX4" fmla="*/ 413518 w 588244"/>
                  <a:gd name="connsiteY4" fmla="*/ 949345 h 1071653"/>
                  <a:gd name="connsiteX5" fmla="*/ 588244 w 588244"/>
                  <a:gd name="connsiteY5" fmla="*/ 943521 h 1071653"/>
                  <a:gd name="connsiteX6" fmla="*/ 570772 w 588244"/>
                  <a:gd name="connsiteY6" fmla="*/ 5824 h 1071653"/>
                  <a:gd name="connsiteX7" fmla="*/ 506706 w 588244"/>
                  <a:gd name="connsiteY7" fmla="*/ 0 h 107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8244" h="1071653">
                    <a:moveTo>
                      <a:pt x="506706" y="0"/>
                    </a:moveTo>
                    <a:lnTo>
                      <a:pt x="0" y="5824"/>
                    </a:lnTo>
                    <a:lnTo>
                      <a:pt x="17473" y="955169"/>
                    </a:lnTo>
                    <a:lnTo>
                      <a:pt x="256265" y="1071653"/>
                    </a:lnTo>
                    <a:lnTo>
                      <a:pt x="413518" y="949345"/>
                    </a:lnTo>
                    <a:lnTo>
                      <a:pt x="588244" y="943521"/>
                    </a:lnTo>
                    <a:lnTo>
                      <a:pt x="570772" y="5824"/>
                    </a:lnTo>
                    <a:lnTo>
                      <a:pt x="506706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81" name="TextBox 83"/>
              <p:cNvSpPr txBox="1">
                <a:spLocks noChangeArrowheads="1"/>
              </p:cNvSpPr>
              <p:nvPr/>
            </p:nvSpPr>
            <p:spPr bwMode="auto">
              <a:xfrm rot="-5400000">
                <a:off x="3295981" y="978028"/>
                <a:ext cx="1069502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Intertidal</a:t>
                </a:r>
              </a:p>
            </p:txBody>
          </p:sp>
          <p:sp>
            <p:nvSpPr>
              <p:cNvPr id="86" name="Freeform 85"/>
              <p:cNvSpPr/>
              <p:nvPr/>
            </p:nvSpPr>
            <p:spPr bwMode="auto">
              <a:xfrm>
                <a:off x="4159250" y="565150"/>
                <a:ext cx="588963" cy="1222375"/>
              </a:xfrm>
              <a:custGeom>
                <a:avLst/>
                <a:gdLst>
                  <a:gd name="connsiteX0" fmla="*/ 506706 w 588244"/>
                  <a:gd name="connsiteY0" fmla="*/ 0 h 1071653"/>
                  <a:gd name="connsiteX1" fmla="*/ 0 w 588244"/>
                  <a:gd name="connsiteY1" fmla="*/ 5824 h 1071653"/>
                  <a:gd name="connsiteX2" fmla="*/ 17473 w 588244"/>
                  <a:gd name="connsiteY2" fmla="*/ 955169 h 1071653"/>
                  <a:gd name="connsiteX3" fmla="*/ 256265 w 588244"/>
                  <a:gd name="connsiteY3" fmla="*/ 1071653 h 1071653"/>
                  <a:gd name="connsiteX4" fmla="*/ 413518 w 588244"/>
                  <a:gd name="connsiteY4" fmla="*/ 949345 h 1071653"/>
                  <a:gd name="connsiteX5" fmla="*/ 588244 w 588244"/>
                  <a:gd name="connsiteY5" fmla="*/ 943521 h 1071653"/>
                  <a:gd name="connsiteX6" fmla="*/ 570772 w 588244"/>
                  <a:gd name="connsiteY6" fmla="*/ 5824 h 1071653"/>
                  <a:gd name="connsiteX7" fmla="*/ 506706 w 588244"/>
                  <a:gd name="connsiteY7" fmla="*/ 0 h 1071653"/>
                  <a:gd name="connsiteX0" fmla="*/ 506706 w 588244"/>
                  <a:gd name="connsiteY0" fmla="*/ 0 h 1071653"/>
                  <a:gd name="connsiteX1" fmla="*/ 0 w 588244"/>
                  <a:gd name="connsiteY1" fmla="*/ 5824 h 1071653"/>
                  <a:gd name="connsiteX2" fmla="*/ 17473 w 588244"/>
                  <a:gd name="connsiteY2" fmla="*/ 955169 h 1071653"/>
                  <a:gd name="connsiteX3" fmla="*/ 144635 w 588244"/>
                  <a:gd name="connsiteY3" fmla="*/ 1012440 h 1071653"/>
                  <a:gd name="connsiteX4" fmla="*/ 256265 w 588244"/>
                  <a:gd name="connsiteY4" fmla="*/ 1071653 h 1071653"/>
                  <a:gd name="connsiteX5" fmla="*/ 413518 w 588244"/>
                  <a:gd name="connsiteY5" fmla="*/ 949345 h 1071653"/>
                  <a:gd name="connsiteX6" fmla="*/ 588244 w 588244"/>
                  <a:gd name="connsiteY6" fmla="*/ 943521 h 1071653"/>
                  <a:gd name="connsiteX7" fmla="*/ 570772 w 588244"/>
                  <a:gd name="connsiteY7" fmla="*/ 5824 h 1071653"/>
                  <a:gd name="connsiteX8" fmla="*/ 506706 w 588244"/>
                  <a:gd name="connsiteY8" fmla="*/ 0 h 1071653"/>
                  <a:gd name="connsiteX0" fmla="*/ 506706 w 588244"/>
                  <a:gd name="connsiteY0" fmla="*/ 0 h 1222112"/>
                  <a:gd name="connsiteX1" fmla="*/ 0 w 588244"/>
                  <a:gd name="connsiteY1" fmla="*/ 5824 h 1222112"/>
                  <a:gd name="connsiteX2" fmla="*/ 17473 w 588244"/>
                  <a:gd name="connsiteY2" fmla="*/ 955169 h 1222112"/>
                  <a:gd name="connsiteX3" fmla="*/ 156284 w 588244"/>
                  <a:gd name="connsiteY3" fmla="*/ 1222112 h 1222112"/>
                  <a:gd name="connsiteX4" fmla="*/ 256265 w 588244"/>
                  <a:gd name="connsiteY4" fmla="*/ 1071653 h 1222112"/>
                  <a:gd name="connsiteX5" fmla="*/ 413518 w 588244"/>
                  <a:gd name="connsiteY5" fmla="*/ 949345 h 1222112"/>
                  <a:gd name="connsiteX6" fmla="*/ 588244 w 588244"/>
                  <a:gd name="connsiteY6" fmla="*/ 943521 h 1222112"/>
                  <a:gd name="connsiteX7" fmla="*/ 570772 w 588244"/>
                  <a:gd name="connsiteY7" fmla="*/ 5824 h 1222112"/>
                  <a:gd name="connsiteX8" fmla="*/ 506706 w 588244"/>
                  <a:gd name="connsiteY8" fmla="*/ 0 h 1222112"/>
                  <a:gd name="connsiteX0" fmla="*/ 506706 w 588244"/>
                  <a:gd name="connsiteY0" fmla="*/ 0 h 1222112"/>
                  <a:gd name="connsiteX1" fmla="*/ 0 w 588244"/>
                  <a:gd name="connsiteY1" fmla="*/ 5824 h 1222112"/>
                  <a:gd name="connsiteX2" fmla="*/ 17473 w 588244"/>
                  <a:gd name="connsiteY2" fmla="*/ 955169 h 1222112"/>
                  <a:gd name="connsiteX3" fmla="*/ 156284 w 588244"/>
                  <a:gd name="connsiteY3" fmla="*/ 1222112 h 1222112"/>
                  <a:gd name="connsiteX4" fmla="*/ 256265 w 588244"/>
                  <a:gd name="connsiteY4" fmla="*/ 1217258 h 1222112"/>
                  <a:gd name="connsiteX5" fmla="*/ 413518 w 588244"/>
                  <a:gd name="connsiteY5" fmla="*/ 949345 h 1222112"/>
                  <a:gd name="connsiteX6" fmla="*/ 588244 w 588244"/>
                  <a:gd name="connsiteY6" fmla="*/ 943521 h 1222112"/>
                  <a:gd name="connsiteX7" fmla="*/ 570772 w 588244"/>
                  <a:gd name="connsiteY7" fmla="*/ 5824 h 1222112"/>
                  <a:gd name="connsiteX8" fmla="*/ 506706 w 588244"/>
                  <a:gd name="connsiteY8" fmla="*/ 0 h 1222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44" h="1222112">
                    <a:moveTo>
                      <a:pt x="506706" y="0"/>
                    </a:moveTo>
                    <a:lnTo>
                      <a:pt x="0" y="5824"/>
                    </a:lnTo>
                    <a:lnTo>
                      <a:pt x="17473" y="955169"/>
                    </a:lnTo>
                    <a:lnTo>
                      <a:pt x="156284" y="1222112"/>
                    </a:lnTo>
                    <a:lnTo>
                      <a:pt x="256265" y="1217258"/>
                    </a:lnTo>
                    <a:lnTo>
                      <a:pt x="413518" y="949345"/>
                    </a:lnTo>
                    <a:lnTo>
                      <a:pt x="588244" y="943521"/>
                    </a:lnTo>
                    <a:lnTo>
                      <a:pt x="570772" y="5824"/>
                    </a:lnTo>
                    <a:lnTo>
                      <a:pt x="506706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83" name="TextBox 86"/>
              <p:cNvSpPr txBox="1">
                <a:spLocks noChangeArrowheads="1"/>
              </p:cNvSpPr>
              <p:nvPr/>
            </p:nvSpPr>
            <p:spPr bwMode="auto">
              <a:xfrm rot="-5400000">
                <a:off x="4006492" y="979000"/>
                <a:ext cx="710437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Inner</a:t>
                </a:r>
              </a:p>
            </p:txBody>
          </p:sp>
          <p:sp>
            <p:nvSpPr>
              <p:cNvPr id="14384" name="TextBox 87"/>
              <p:cNvSpPr txBox="1">
                <a:spLocks noChangeArrowheads="1"/>
              </p:cNvSpPr>
              <p:nvPr/>
            </p:nvSpPr>
            <p:spPr bwMode="auto">
              <a:xfrm rot="-5400000">
                <a:off x="4059354" y="979970"/>
                <a:ext cx="954088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Lagoon</a:t>
                </a:r>
              </a:p>
            </p:txBody>
          </p:sp>
          <p:sp>
            <p:nvSpPr>
              <p:cNvPr id="91" name="Freeform 90"/>
              <p:cNvSpPr/>
              <p:nvPr/>
            </p:nvSpPr>
            <p:spPr bwMode="auto">
              <a:xfrm>
                <a:off x="4772025" y="473075"/>
                <a:ext cx="587375" cy="1327150"/>
              </a:xfrm>
              <a:custGeom>
                <a:avLst/>
                <a:gdLst>
                  <a:gd name="connsiteX0" fmla="*/ 506706 w 588244"/>
                  <a:gd name="connsiteY0" fmla="*/ 0 h 1071653"/>
                  <a:gd name="connsiteX1" fmla="*/ 0 w 588244"/>
                  <a:gd name="connsiteY1" fmla="*/ 5824 h 1071653"/>
                  <a:gd name="connsiteX2" fmla="*/ 17473 w 588244"/>
                  <a:gd name="connsiteY2" fmla="*/ 955169 h 1071653"/>
                  <a:gd name="connsiteX3" fmla="*/ 256265 w 588244"/>
                  <a:gd name="connsiteY3" fmla="*/ 1071653 h 1071653"/>
                  <a:gd name="connsiteX4" fmla="*/ 413518 w 588244"/>
                  <a:gd name="connsiteY4" fmla="*/ 949345 h 1071653"/>
                  <a:gd name="connsiteX5" fmla="*/ 588244 w 588244"/>
                  <a:gd name="connsiteY5" fmla="*/ 943521 h 1071653"/>
                  <a:gd name="connsiteX6" fmla="*/ 570772 w 588244"/>
                  <a:gd name="connsiteY6" fmla="*/ 5824 h 1071653"/>
                  <a:gd name="connsiteX7" fmla="*/ 506706 w 588244"/>
                  <a:gd name="connsiteY7" fmla="*/ 0 h 1071653"/>
                  <a:gd name="connsiteX0" fmla="*/ 506706 w 588244"/>
                  <a:gd name="connsiteY0" fmla="*/ 0 h 1071653"/>
                  <a:gd name="connsiteX1" fmla="*/ 0 w 588244"/>
                  <a:gd name="connsiteY1" fmla="*/ 5824 h 1071653"/>
                  <a:gd name="connsiteX2" fmla="*/ 17473 w 588244"/>
                  <a:gd name="connsiteY2" fmla="*/ 955169 h 1071653"/>
                  <a:gd name="connsiteX3" fmla="*/ 144635 w 588244"/>
                  <a:gd name="connsiteY3" fmla="*/ 1012440 h 1071653"/>
                  <a:gd name="connsiteX4" fmla="*/ 256265 w 588244"/>
                  <a:gd name="connsiteY4" fmla="*/ 1071653 h 1071653"/>
                  <a:gd name="connsiteX5" fmla="*/ 413518 w 588244"/>
                  <a:gd name="connsiteY5" fmla="*/ 949345 h 1071653"/>
                  <a:gd name="connsiteX6" fmla="*/ 588244 w 588244"/>
                  <a:gd name="connsiteY6" fmla="*/ 943521 h 1071653"/>
                  <a:gd name="connsiteX7" fmla="*/ 570772 w 588244"/>
                  <a:gd name="connsiteY7" fmla="*/ 5824 h 1071653"/>
                  <a:gd name="connsiteX8" fmla="*/ 506706 w 588244"/>
                  <a:gd name="connsiteY8" fmla="*/ 0 h 1071653"/>
                  <a:gd name="connsiteX0" fmla="*/ 506706 w 588244"/>
                  <a:gd name="connsiteY0" fmla="*/ 0 h 1222112"/>
                  <a:gd name="connsiteX1" fmla="*/ 0 w 588244"/>
                  <a:gd name="connsiteY1" fmla="*/ 5824 h 1222112"/>
                  <a:gd name="connsiteX2" fmla="*/ 17473 w 588244"/>
                  <a:gd name="connsiteY2" fmla="*/ 955169 h 1222112"/>
                  <a:gd name="connsiteX3" fmla="*/ 156284 w 588244"/>
                  <a:gd name="connsiteY3" fmla="*/ 1222112 h 1222112"/>
                  <a:gd name="connsiteX4" fmla="*/ 256265 w 588244"/>
                  <a:gd name="connsiteY4" fmla="*/ 1071653 h 1222112"/>
                  <a:gd name="connsiteX5" fmla="*/ 413518 w 588244"/>
                  <a:gd name="connsiteY5" fmla="*/ 949345 h 1222112"/>
                  <a:gd name="connsiteX6" fmla="*/ 588244 w 588244"/>
                  <a:gd name="connsiteY6" fmla="*/ 943521 h 1222112"/>
                  <a:gd name="connsiteX7" fmla="*/ 570772 w 588244"/>
                  <a:gd name="connsiteY7" fmla="*/ 5824 h 1222112"/>
                  <a:gd name="connsiteX8" fmla="*/ 506706 w 588244"/>
                  <a:gd name="connsiteY8" fmla="*/ 0 h 1222112"/>
                  <a:gd name="connsiteX0" fmla="*/ 506706 w 588244"/>
                  <a:gd name="connsiteY0" fmla="*/ 0 h 1222112"/>
                  <a:gd name="connsiteX1" fmla="*/ 0 w 588244"/>
                  <a:gd name="connsiteY1" fmla="*/ 5824 h 1222112"/>
                  <a:gd name="connsiteX2" fmla="*/ 17473 w 588244"/>
                  <a:gd name="connsiteY2" fmla="*/ 955169 h 1222112"/>
                  <a:gd name="connsiteX3" fmla="*/ 156284 w 588244"/>
                  <a:gd name="connsiteY3" fmla="*/ 1222112 h 1222112"/>
                  <a:gd name="connsiteX4" fmla="*/ 256265 w 588244"/>
                  <a:gd name="connsiteY4" fmla="*/ 1217258 h 1222112"/>
                  <a:gd name="connsiteX5" fmla="*/ 413518 w 588244"/>
                  <a:gd name="connsiteY5" fmla="*/ 949345 h 1222112"/>
                  <a:gd name="connsiteX6" fmla="*/ 588244 w 588244"/>
                  <a:gd name="connsiteY6" fmla="*/ 943521 h 1222112"/>
                  <a:gd name="connsiteX7" fmla="*/ 570772 w 588244"/>
                  <a:gd name="connsiteY7" fmla="*/ 5824 h 1222112"/>
                  <a:gd name="connsiteX8" fmla="*/ 506706 w 588244"/>
                  <a:gd name="connsiteY8" fmla="*/ 0 h 1222112"/>
                  <a:gd name="connsiteX0" fmla="*/ 506706 w 588244"/>
                  <a:gd name="connsiteY0" fmla="*/ 0 h 1222112"/>
                  <a:gd name="connsiteX1" fmla="*/ 0 w 588244"/>
                  <a:gd name="connsiteY1" fmla="*/ 5824 h 1222112"/>
                  <a:gd name="connsiteX2" fmla="*/ 17473 w 588244"/>
                  <a:gd name="connsiteY2" fmla="*/ 955169 h 1222112"/>
                  <a:gd name="connsiteX3" fmla="*/ 156284 w 588244"/>
                  <a:gd name="connsiteY3" fmla="*/ 1222112 h 1222112"/>
                  <a:gd name="connsiteX4" fmla="*/ 256265 w 588244"/>
                  <a:gd name="connsiteY4" fmla="*/ 1217258 h 1222112"/>
                  <a:gd name="connsiteX5" fmla="*/ 407694 w 588244"/>
                  <a:gd name="connsiteY5" fmla="*/ 1025060 h 1222112"/>
                  <a:gd name="connsiteX6" fmla="*/ 588244 w 588244"/>
                  <a:gd name="connsiteY6" fmla="*/ 943521 h 1222112"/>
                  <a:gd name="connsiteX7" fmla="*/ 570772 w 588244"/>
                  <a:gd name="connsiteY7" fmla="*/ 5824 h 1222112"/>
                  <a:gd name="connsiteX8" fmla="*/ 506706 w 588244"/>
                  <a:gd name="connsiteY8" fmla="*/ 0 h 1222112"/>
                  <a:gd name="connsiteX0" fmla="*/ 506706 w 588244"/>
                  <a:gd name="connsiteY0" fmla="*/ 0 h 1326948"/>
                  <a:gd name="connsiteX1" fmla="*/ 0 w 588244"/>
                  <a:gd name="connsiteY1" fmla="*/ 5824 h 1326948"/>
                  <a:gd name="connsiteX2" fmla="*/ 17473 w 588244"/>
                  <a:gd name="connsiteY2" fmla="*/ 955169 h 1326948"/>
                  <a:gd name="connsiteX3" fmla="*/ 121338 w 588244"/>
                  <a:gd name="connsiteY3" fmla="*/ 1326948 h 1326948"/>
                  <a:gd name="connsiteX4" fmla="*/ 256265 w 588244"/>
                  <a:gd name="connsiteY4" fmla="*/ 1217258 h 1326948"/>
                  <a:gd name="connsiteX5" fmla="*/ 407694 w 588244"/>
                  <a:gd name="connsiteY5" fmla="*/ 1025060 h 1326948"/>
                  <a:gd name="connsiteX6" fmla="*/ 588244 w 588244"/>
                  <a:gd name="connsiteY6" fmla="*/ 943521 h 1326948"/>
                  <a:gd name="connsiteX7" fmla="*/ 570772 w 588244"/>
                  <a:gd name="connsiteY7" fmla="*/ 5824 h 1326948"/>
                  <a:gd name="connsiteX8" fmla="*/ 506706 w 588244"/>
                  <a:gd name="connsiteY8" fmla="*/ 0 h 1326948"/>
                  <a:gd name="connsiteX0" fmla="*/ 506706 w 588244"/>
                  <a:gd name="connsiteY0" fmla="*/ 0 h 1326948"/>
                  <a:gd name="connsiteX1" fmla="*/ 0 w 588244"/>
                  <a:gd name="connsiteY1" fmla="*/ 5824 h 1326948"/>
                  <a:gd name="connsiteX2" fmla="*/ 17473 w 588244"/>
                  <a:gd name="connsiteY2" fmla="*/ 955169 h 1326948"/>
                  <a:gd name="connsiteX3" fmla="*/ 121338 w 588244"/>
                  <a:gd name="connsiteY3" fmla="*/ 1326948 h 1326948"/>
                  <a:gd name="connsiteX4" fmla="*/ 215495 w 588244"/>
                  <a:gd name="connsiteY4" fmla="*/ 1275500 h 1326948"/>
                  <a:gd name="connsiteX5" fmla="*/ 407694 w 588244"/>
                  <a:gd name="connsiteY5" fmla="*/ 1025060 h 1326948"/>
                  <a:gd name="connsiteX6" fmla="*/ 588244 w 588244"/>
                  <a:gd name="connsiteY6" fmla="*/ 943521 h 1326948"/>
                  <a:gd name="connsiteX7" fmla="*/ 570772 w 588244"/>
                  <a:gd name="connsiteY7" fmla="*/ 5824 h 1326948"/>
                  <a:gd name="connsiteX8" fmla="*/ 506706 w 588244"/>
                  <a:gd name="connsiteY8" fmla="*/ 0 h 132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8244" h="1326948">
                    <a:moveTo>
                      <a:pt x="506706" y="0"/>
                    </a:moveTo>
                    <a:lnTo>
                      <a:pt x="0" y="5824"/>
                    </a:lnTo>
                    <a:lnTo>
                      <a:pt x="17473" y="955169"/>
                    </a:lnTo>
                    <a:lnTo>
                      <a:pt x="121338" y="1326948"/>
                    </a:lnTo>
                    <a:lnTo>
                      <a:pt x="215495" y="1275500"/>
                    </a:lnTo>
                    <a:lnTo>
                      <a:pt x="407694" y="1025060"/>
                    </a:lnTo>
                    <a:lnTo>
                      <a:pt x="588244" y="943521"/>
                    </a:lnTo>
                    <a:lnTo>
                      <a:pt x="570772" y="5824"/>
                    </a:lnTo>
                    <a:lnTo>
                      <a:pt x="506706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86" name="TextBox 91"/>
              <p:cNvSpPr txBox="1">
                <a:spLocks noChangeArrowheads="1"/>
              </p:cNvSpPr>
              <p:nvPr/>
            </p:nvSpPr>
            <p:spPr bwMode="auto">
              <a:xfrm rot="-5400000">
                <a:off x="4518771" y="991616"/>
                <a:ext cx="864321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Middle</a:t>
                </a:r>
              </a:p>
            </p:txBody>
          </p:sp>
          <p:sp>
            <p:nvSpPr>
              <p:cNvPr id="14387" name="TextBox 92"/>
              <p:cNvSpPr txBox="1">
                <a:spLocks noChangeArrowheads="1"/>
              </p:cNvSpPr>
              <p:nvPr/>
            </p:nvSpPr>
            <p:spPr bwMode="auto">
              <a:xfrm rot="-5400000">
                <a:off x="4677696" y="992586"/>
                <a:ext cx="954088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Lagoon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5475288" y="506413"/>
                <a:ext cx="436562" cy="13446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89" name="TextBox 97"/>
              <p:cNvSpPr txBox="1">
                <a:spLocks noChangeArrowheads="1"/>
              </p:cNvSpPr>
              <p:nvPr/>
            </p:nvSpPr>
            <p:spPr bwMode="auto">
              <a:xfrm rot="-5400000">
                <a:off x="5194230" y="1015885"/>
                <a:ext cx="761731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Outer</a:t>
                </a:r>
              </a:p>
            </p:txBody>
          </p:sp>
          <p:sp>
            <p:nvSpPr>
              <p:cNvPr id="14390" name="TextBox 98"/>
              <p:cNvSpPr txBox="1">
                <a:spLocks noChangeArrowheads="1"/>
              </p:cNvSpPr>
              <p:nvPr/>
            </p:nvSpPr>
            <p:spPr bwMode="auto">
              <a:xfrm rot="-5400000">
                <a:off x="5301859" y="1016855"/>
                <a:ext cx="954088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Lagoon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6064250" y="582613"/>
                <a:ext cx="436563" cy="12350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92" name="TextBox 103"/>
              <p:cNvSpPr txBox="1">
                <a:spLocks noChangeArrowheads="1"/>
              </p:cNvSpPr>
              <p:nvPr/>
            </p:nvSpPr>
            <p:spPr bwMode="auto">
              <a:xfrm rot="-5400000">
                <a:off x="5935418" y="1057625"/>
                <a:ext cx="877145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Center</a:t>
                </a:r>
              </a:p>
            </p:txBody>
          </p:sp>
          <p:sp>
            <p:nvSpPr>
              <p:cNvPr id="14393" name="TextBox 104"/>
              <p:cNvSpPr txBox="1">
                <a:spLocks noChangeArrowheads="1"/>
              </p:cNvSpPr>
              <p:nvPr/>
            </p:nvSpPr>
            <p:spPr bwMode="auto">
              <a:xfrm rot="-5400000">
                <a:off x="5675586" y="1046946"/>
                <a:ext cx="954088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Lagoon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6646863" y="617538"/>
                <a:ext cx="436562" cy="12366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4395" name="TextBox 106"/>
              <p:cNvSpPr txBox="1">
                <a:spLocks noChangeArrowheads="1"/>
              </p:cNvSpPr>
              <p:nvPr/>
            </p:nvSpPr>
            <p:spPr bwMode="auto">
              <a:xfrm rot="-5400000">
                <a:off x="6518815" y="1087716"/>
                <a:ext cx="877145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Barrier</a:t>
                </a:r>
              </a:p>
            </p:txBody>
          </p:sp>
          <p:sp>
            <p:nvSpPr>
              <p:cNvPr id="14396" name="TextBox 107"/>
              <p:cNvSpPr txBox="1">
                <a:spLocks noChangeArrowheads="1"/>
              </p:cNvSpPr>
              <p:nvPr/>
            </p:nvSpPr>
            <p:spPr bwMode="auto">
              <a:xfrm rot="-5400000">
                <a:off x="6410515" y="1111982"/>
                <a:ext cx="697613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Back</a:t>
                </a: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7248525" y="612775"/>
                <a:ext cx="436563" cy="12366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4398" name="TextBox 109"/>
              <p:cNvSpPr txBox="1">
                <a:spLocks noChangeArrowheads="1"/>
              </p:cNvSpPr>
              <p:nvPr/>
            </p:nvSpPr>
            <p:spPr bwMode="auto">
              <a:xfrm rot="-5400000">
                <a:off x="7096385" y="1117808"/>
                <a:ext cx="877145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Barrier</a:t>
                </a:r>
              </a:p>
            </p:txBody>
          </p:sp>
          <p:sp>
            <p:nvSpPr>
              <p:cNvPr id="14399" name="TextBox 110"/>
              <p:cNvSpPr txBox="1">
                <a:spLocks noChangeArrowheads="1"/>
              </p:cNvSpPr>
              <p:nvPr/>
            </p:nvSpPr>
            <p:spPr bwMode="auto">
              <a:xfrm rot="-5400000">
                <a:off x="6917554" y="1142073"/>
                <a:ext cx="838674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Rudist</a:t>
                </a:r>
              </a:p>
            </p:txBody>
          </p:sp>
          <p:sp>
            <p:nvSpPr>
              <p:cNvPr id="112" name="Rectangle 111"/>
              <p:cNvSpPr/>
              <p:nvPr/>
            </p:nvSpPr>
            <p:spPr bwMode="auto">
              <a:xfrm>
                <a:off x="7854950" y="596900"/>
                <a:ext cx="436563" cy="12350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4401" name="TextBox 112"/>
              <p:cNvSpPr txBox="1">
                <a:spLocks noChangeArrowheads="1"/>
              </p:cNvSpPr>
              <p:nvPr/>
            </p:nvSpPr>
            <p:spPr bwMode="auto">
              <a:xfrm rot="-5400000">
                <a:off x="7528351" y="1095482"/>
                <a:ext cx="877145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Barrier</a:t>
                </a:r>
              </a:p>
            </p:txBody>
          </p:sp>
          <p:sp>
            <p:nvSpPr>
              <p:cNvPr id="14402" name="TextBox 113"/>
              <p:cNvSpPr txBox="1">
                <a:spLocks noChangeArrowheads="1"/>
              </p:cNvSpPr>
              <p:nvPr/>
            </p:nvSpPr>
            <p:spPr bwMode="auto">
              <a:xfrm rot="-5400000">
                <a:off x="7563861" y="1102274"/>
                <a:ext cx="1210563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Foreslope</a:t>
                </a:r>
              </a:p>
            </p:txBody>
          </p:sp>
          <p:sp>
            <p:nvSpPr>
              <p:cNvPr id="115" name="Rectangle 114"/>
              <p:cNvSpPr/>
              <p:nvPr/>
            </p:nvSpPr>
            <p:spPr bwMode="auto">
              <a:xfrm>
                <a:off x="8461375" y="539750"/>
                <a:ext cx="436563" cy="12938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14404" name="TextBox 115"/>
              <p:cNvSpPr txBox="1">
                <a:spLocks noChangeArrowheads="1"/>
              </p:cNvSpPr>
              <p:nvPr/>
            </p:nvSpPr>
            <p:spPr bwMode="auto">
              <a:xfrm rot="-5400000">
                <a:off x="8146155" y="1090628"/>
                <a:ext cx="761731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Outer</a:t>
                </a:r>
              </a:p>
            </p:txBody>
          </p:sp>
          <p:sp>
            <p:nvSpPr>
              <p:cNvPr id="14405" name="TextBox 116"/>
              <p:cNvSpPr txBox="1">
                <a:spLocks noChangeArrowheads="1"/>
              </p:cNvSpPr>
              <p:nvPr/>
            </p:nvSpPr>
            <p:spPr bwMode="auto">
              <a:xfrm rot="-5400000">
                <a:off x="8123957" y="1097420"/>
                <a:ext cx="1210563" cy="36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Foreslope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3416300" y="222250"/>
                <a:ext cx="5511800" cy="30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rgbClr val="000000"/>
                    </a:solidFill>
                  </a:rPr>
                  <a:t>Caribbean 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Rudist</a:t>
                </a:r>
                <a:r>
                  <a:rPr lang="en-US" sz="2000" dirty="0">
                    <a:solidFill>
                      <a:srgbClr val="000000"/>
                    </a:solidFill>
                  </a:rPr>
                  <a:t> Framework Assemblages </a:t>
                </a:r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7635875" y="1916113"/>
                <a:ext cx="1281113" cy="920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408" name="Line 38"/>
              <p:cNvSpPr>
                <a:spLocks noChangeShapeType="1"/>
              </p:cNvSpPr>
              <p:nvPr/>
            </p:nvSpPr>
            <p:spPr bwMode="auto">
              <a:xfrm>
                <a:off x="7784416" y="643228"/>
                <a:ext cx="0" cy="159281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409" name="Line 41"/>
              <p:cNvSpPr>
                <a:spLocks noChangeShapeType="1"/>
              </p:cNvSpPr>
              <p:nvPr/>
            </p:nvSpPr>
            <p:spPr bwMode="auto">
              <a:xfrm>
                <a:off x="8380351" y="643228"/>
                <a:ext cx="0" cy="226258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AA733F7-3AB7-4BC2-A758-6878F646DFF7}"/>
              </a:ext>
            </a:extLst>
          </p:cNvPr>
          <p:cNvSpPr txBox="1"/>
          <p:nvPr/>
        </p:nvSpPr>
        <p:spPr>
          <a:xfrm>
            <a:off x="261001" y="4283869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Floatstones</a:t>
            </a:r>
          </a:p>
          <a:p>
            <a:r>
              <a:rPr lang="en-US" dirty="0"/>
              <a:t>(muddy</a:t>
            </a:r>
          </a:p>
          <a:p>
            <a:r>
              <a:rPr lang="en-US" dirty="0"/>
              <a:t>matrix)</a:t>
            </a:r>
          </a:p>
        </p:txBody>
      </p:sp>
    </p:spTree>
    <p:extLst>
      <p:ext uri="{BB962C8B-B14F-4D97-AF65-F5344CB8AC3E}">
        <p14:creationId xmlns:p14="http://schemas.microsoft.com/office/powerpoint/2010/main" val="2958999346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5" name="Rectangle 5174"/>
          <p:cNvSpPr/>
          <p:nvPr/>
        </p:nvSpPr>
        <p:spPr>
          <a:xfrm>
            <a:off x="2283852" y="639407"/>
            <a:ext cx="8039122" cy="582661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zzzzz</a:t>
            </a:r>
            <a:endParaRPr lang="en-US" dirty="0"/>
          </a:p>
        </p:txBody>
      </p:sp>
      <p:sp>
        <p:nvSpPr>
          <p:cNvPr id="147" name="Freeform 146"/>
          <p:cNvSpPr/>
          <p:nvPr/>
        </p:nvSpPr>
        <p:spPr>
          <a:xfrm>
            <a:off x="4632326" y="4040822"/>
            <a:ext cx="1457325" cy="812800"/>
          </a:xfrm>
          <a:custGeom>
            <a:avLst/>
            <a:gdLst>
              <a:gd name="connsiteX0" fmla="*/ 1457325 w 1457325"/>
              <a:gd name="connsiteY0" fmla="*/ 768350 h 812800"/>
              <a:gd name="connsiteX1" fmla="*/ 1438275 w 1457325"/>
              <a:gd name="connsiteY1" fmla="*/ 812800 h 812800"/>
              <a:gd name="connsiteX2" fmla="*/ 1228725 w 1457325"/>
              <a:gd name="connsiteY2" fmla="*/ 635000 h 812800"/>
              <a:gd name="connsiteX3" fmla="*/ 958850 w 1457325"/>
              <a:gd name="connsiteY3" fmla="*/ 466725 h 812800"/>
              <a:gd name="connsiteX4" fmla="*/ 739775 w 1457325"/>
              <a:gd name="connsiteY4" fmla="*/ 339725 h 812800"/>
              <a:gd name="connsiteX5" fmla="*/ 361950 w 1457325"/>
              <a:gd name="connsiteY5" fmla="*/ 155575 h 812800"/>
              <a:gd name="connsiteX6" fmla="*/ 0 w 1457325"/>
              <a:gd name="connsiteY6" fmla="*/ 0 h 812800"/>
              <a:gd name="connsiteX7" fmla="*/ 415925 w 1457325"/>
              <a:gd name="connsiteY7" fmla="*/ 146050 h 812800"/>
              <a:gd name="connsiteX8" fmla="*/ 860425 w 1457325"/>
              <a:gd name="connsiteY8" fmla="*/ 381000 h 812800"/>
              <a:gd name="connsiteX9" fmla="*/ 1187450 w 1457325"/>
              <a:gd name="connsiteY9" fmla="*/ 581025 h 812800"/>
              <a:gd name="connsiteX10" fmla="*/ 1457325 w 1457325"/>
              <a:gd name="connsiteY10" fmla="*/ 76835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7325" h="812800">
                <a:moveTo>
                  <a:pt x="1457325" y="768350"/>
                </a:moveTo>
                <a:lnTo>
                  <a:pt x="1438275" y="812800"/>
                </a:lnTo>
                <a:lnTo>
                  <a:pt x="1228725" y="635000"/>
                </a:lnTo>
                <a:lnTo>
                  <a:pt x="958850" y="466725"/>
                </a:lnTo>
                <a:lnTo>
                  <a:pt x="739775" y="339725"/>
                </a:lnTo>
                <a:lnTo>
                  <a:pt x="361950" y="155575"/>
                </a:lnTo>
                <a:lnTo>
                  <a:pt x="0" y="0"/>
                </a:lnTo>
                <a:lnTo>
                  <a:pt x="415925" y="146050"/>
                </a:lnTo>
                <a:lnTo>
                  <a:pt x="860425" y="381000"/>
                </a:lnTo>
                <a:lnTo>
                  <a:pt x="1187450" y="581025"/>
                </a:lnTo>
                <a:lnTo>
                  <a:pt x="1457325" y="76835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6061175" y="4811229"/>
            <a:ext cx="2854730" cy="1016737"/>
          </a:xfrm>
          <a:custGeom>
            <a:avLst/>
            <a:gdLst>
              <a:gd name="connsiteX0" fmla="*/ 1921244 w 2854730"/>
              <a:gd name="connsiteY0" fmla="*/ 1013119 h 1016737"/>
              <a:gd name="connsiteX1" fmla="*/ 2662967 w 2854730"/>
              <a:gd name="connsiteY1" fmla="*/ 1016737 h 1016737"/>
              <a:gd name="connsiteX2" fmla="*/ 2601459 w 2854730"/>
              <a:gd name="connsiteY2" fmla="*/ 973318 h 1016737"/>
              <a:gd name="connsiteX3" fmla="*/ 2713622 w 2854730"/>
              <a:gd name="connsiteY3" fmla="*/ 955226 h 1016737"/>
              <a:gd name="connsiteX4" fmla="*/ 2630404 w 2854730"/>
              <a:gd name="connsiteY4" fmla="*/ 919044 h 1016737"/>
              <a:gd name="connsiteX5" fmla="*/ 2749803 w 2854730"/>
              <a:gd name="connsiteY5" fmla="*/ 893716 h 1016737"/>
              <a:gd name="connsiteX6" fmla="*/ 2576132 w 2854730"/>
              <a:gd name="connsiteY6" fmla="*/ 868388 h 1016737"/>
              <a:gd name="connsiteX7" fmla="*/ 2655731 w 2854730"/>
              <a:gd name="connsiteY7" fmla="*/ 850296 h 1016737"/>
              <a:gd name="connsiteX8" fmla="*/ 2565277 w 2854730"/>
              <a:gd name="connsiteY8" fmla="*/ 814114 h 1016737"/>
              <a:gd name="connsiteX9" fmla="*/ 2710004 w 2854730"/>
              <a:gd name="connsiteY9" fmla="*/ 799640 h 1016737"/>
              <a:gd name="connsiteX10" fmla="*/ 2634022 w 2854730"/>
              <a:gd name="connsiteY10" fmla="*/ 767076 h 1016737"/>
              <a:gd name="connsiteX11" fmla="*/ 2782367 w 2854730"/>
              <a:gd name="connsiteY11" fmla="*/ 752603 h 1016737"/>
              <a:gd name="connsiteX12" fmla="*/ 2673822 w 2854730"/>
              <a:gd name="connsiteY12" fmla="*/ 734511 h 1016737"/>
              <a:gd name="connsiteX13" fmla="*/ 2818548 w 2854730"/>
              <a:gd name="connsiteY13" fmla="*/ 691092 h 1016737"/>
              <a:gd name="connsiteX14" fmla="*/ 2597841 w 2854730"/>
              <a:gd name="connsiteY14" fmla="*/ 651291 h 1016737"/>
              <a:gd name="connsiteX15" fmla="*/ 2800458 w 2854730"/>
              <a:gd name="connsiteY15" fmla="*/ 618726 h 1016737"/>
              <a:gd name="connsiteX16" fmla="*/ 2742567 w 2854730"/>
              <a:gd name="connsiteY16" fmla="*/ 568070 h 1016737"/>
              <a:gd name="connsiteX17" fmla="*/ 2833021 w 2854730"/>
              <a:gd name="connsiteY17" fmla="*/ 557216 h 1016737"/>
              <a:gd name="connsiteX18" fmla="*/ 2728094 w 2854730"/>
              <a:gd name="connsiteY18" fmla="*/ 535506 h 1016737"/>
              <a:gd name="connsiteX19" fmla="*/ 2854730 w 2854730"/>
              <a:gd name="connsiteY19" fmla="*/ 506560 h 1016737"/>
              <a:gd name="connsiteX20" fmla="*/ 2778749 w 2854730"/>
              <a:gd name="connsiteY20" fmla="*/ 499323 h 1016737"/>
              <a:gd name="connsiteX21" fmla="*/ 2724476 w 2854730"/>
              <a:gd name="connsiteY21" fmla="*/ 513796 h 1016737"/>
              <a:gd name="connsiteX22" fmla="*/ 2409696 w 2854730"/>
              <a:gd name="connsiteY22" fmla="*/ 524651 h 1016737"/>
              <a:gd name="connsiteX23" fmla="*/ 2037025 w 2854730"/>
              <a:gd name="connsiteY23" fmla="*/ 531888 h 1016737"/>
              <a:gd name="connsiteX24" fmla="*/ 1725863 w 2854730"/>
              <a:gd name="connsiteY24" fmla="*/ 521033 h 1016737"/>
              <a:gd name="connsiteX25" fmla="*/ 1335102 w 2854730"/>
              <a:gd name="connsiteY25" fmla="*/ 488468 h 1016737"/>
              <a:gd name="connsiteX26" fmla="*/ 879214 w 2854730"/>
              <a:gd name="connsiteY26" fmla="*/ 419721 h 1016737"/>
              <a:gd name="connsiteX27" fmla="*/ 694687 w 2854730"/>
              <a:gd name="connsiteY27" fmla="*/ 379920 h 1016737"/>
              <a:gd name="connsiteX28" fmla="*/ 600615 w 2854730"/>
              <a:gd name="connsiteY28" fmla="*/ 350974 h 1016737"/>
              <a:gd name="connsiteX29" fmla="*/ 300308 w 2854730"/>
              <a:gd name="connsiteY29" fmla="*/ 130258 h 1016737"/>
              <a:gd name="connsiteX30" fmla="*/ 166436 w 2854730"/>
              <a:gd name="connsiteY30" fmla="*/ 21710 h 1016737"/>
              <a:gd name="connsiteX31" fmla="*/ 376289 w 2854730"/>
              <a:gd name="connsiteY31" fmla="*/ 227952 h 1016737"/>
              <a:gd name="connsiteX32" fmla="*/ 539106 w 2854730"/>
              <a:gd name="connsiteY32" fmla="*/ 347355 h 1016737"/>
              <a:gd name="connsiteX33" fmla="*/ 691069 w 2854730"/>
              <a:gd name="connsiteY33" fmla="*/ 416103 h 1016737"/>
              <a:gd name="connsiteX34" fmla="*/ 926250 w 2854730"/>
              <a:gd name="connsiteY34" fmla="*/ 484850 h 1016737"/>
              <a:gd name="connsiteX35" fmla="*/ 1320629 w 2854730"/>
              <a:gd name="connsiteY35" fmla="*/ 549979 h 1016737"/>
              <a:gd name="connsiteX36" fmla="*/ 1906772 w 2854730"/>
              <a:gd name="connsiteY36" fmla="*/ 597017 h 1016737"/>
              <a:gd name="connsiteX37" fmla="*/ 2091298 w 2854730"/>
              <a:gd name="connsiteY37" fmla="*/ 604253 h 1016737"/>
              <a:gd name="connsiteX38" fmla="*/ 1906772 w 2854730"/>
              <a:gd name="connsiteY38" fmla="*/ 611490 h 1016737"/>
              <a:gd name="connsiteX39" fmla="*/ 1780136 w 2854730"/>
              <a:gd name="connsiteY39" fmla="*/ 611490 h 1016737"/>
              <a:gd name="connsiteX40" fmla="*/ 1349575 w 2854730"/>
              <a:gd name="connsiteY40" fmla="*/ 578925 h 1016737"/>
              <a:gd name="connsiteX41" fmla="*/ 998613 w 2854730"/>
              <a:gd name="connsiteY41" fmla="*/ 535506 h 1016737"/>
              <a:gd name="connsiteX42" fmla="*/ 817705 w 2854730"/>
              <a:gd name="connsiteY42" fmla="*/ 495705 h 1016737"/>
              <a:gd name="connsiteX43" fmla="*/ 680215 w 2854730"/>
              <a:gd name="connsiteY43" fmla="*/ 459522 h 1016737"/>
              <a:gd name="connsiteX44" fmla="*/ 546343 w 2854730"/>
              <a:gd name="connsiteY44" fmla="*/ 398011 h 1016737"/>
              <a:gd name="connsiteX45" fmla="*/ 416089 w 2854730"/>
              <a:gd name="connsiteY45" fmla="*/ 322027 h 1016737"/>
              <a:gd name="connsiteX46" fmla="*/ 206235 w 2854730"/>
              <a:gd name="connsiteY46" fmla="*/ 148350 h 1016737"/>
              <a:gd name="connsiteX47" fmla="*/ 36182 w 2854730"/>
              <a:gd name="connsiteY47" fmla="*/ 0 h 1016737"/>
              <a:gd name="connsiteX48" fmla="*/ 0 w 2854730"/>
              <a:gd name="connsiteY48" fmla="*/ 39801 h 1016737"/>
              <a:gd name="connsiteX49" fmla="*/ 184526 w 2854730"/>
              <a:gd name="connsiteY49" fmla="*/ 188151 h 1016737"/>
              <a:gd name="connsiteX50" fmla="*/ 314780 w 2854730"/>
              <a:gd name="connsiteY50" fmla="*/ 289463 h 1016737"/>
              <a:gd name="connsiteX51" fmla="*/ 423325 w 2854730"/>
              <a:gd name="connsiteY51" fmla="*/ 376301 h 1016737"/>
              <a:gd name="connsiteX52" fmla="*/ 549961 w 2854730"/>
              <a:gd name="connsiteY52" fmla="*/ 448667 h 1016737"/>
              <a:gd name="connsiteX53" fmla="*/ 723633 w 2854730"/>
              <a:gd name="connsiteY53" fmla="*/ 510178 h 1016737"/>
              <a:gd name="connsiteX54" fmla="*/ 1016704 w 2854730"/>
              <a:gd name="connsiteY54" fmla="*/ 578925 h 1016737"/>
              <a:gd name="connsiteX55" fmla="*/ 1345956 w 2854730"/>
              <a:gd name="connsiteY55" fmla="*/ 633199 h 1016737"/>
              <a:gd name="connsiteX56" fmla="*/ 1635409 w 2854730"/>
              <a:gd name="connsiteY56" fmla="*/ 680237 h 1016737"/>
              <a:gd name="connsiteX57" fmla="*/ 1523246 w 2854730"/>
              <a:gd name="connsiteY57" fmla="*/ 691092 h 1016737"/>
              <a:gd name="connsiteX58" fmla="*/ 1360429 w 2854730"/>
              <a:gd name="connsiteY58" fmla="*/ 665764 h 1016737"/>
              <a:gd name="connsiteX59" fmla="*/ 1016704 w 2854730"/>
              <a:gd name="connsiteY59" fmla="*/ 615108 h 1016737"/>
              <a:gd name="connsiteX60" fmla="*/ 756196 w 2854730"/>
              <a:gd name="connsiteY60" fmla="*/ 578925 h 1016737"/>
              <a:gd name="connsiteX61" fmla="*/ 665742 w 2854730"/>
              <a:gd name="connsiteY61" fmla="*/ 546361 h 1016737"/>
              <a:gd name="connsiteX62" fmla="*/ 419707 w 2854730"/>
              <a:gd name="connsiteY62" fmla="*/ 426957 h 1016737"/>
              <a:gd name="connsiteX63" fmla="*/ 640415 w 2854730"/>
              <a:gd name="connsiteY63" fmla="*/ 578925 h 1016737"/>
              <a:gd name="connsiteX64" fmla="*/ 900923 w 2854730"/>
              <a:gd name="connsiteY64" fmla="*/ 658527 h 1016737"/>
              <a:gd name="connsiteX65" fmla="*/ 1154194 w 2854730"/>
              <a:gd name="connsiteY65" fmla="*/ 716420 h 1016737"/>
              <a:gd name="connsiteX66" fmla="*/ 1689682 w 2854730"/>
              <a:gd name="connsiteY66" fmla="*/ 828587 h 1016737"/>
              <a:gd name="connsiteX67" fmla="*/ 1729482 w 2854730"/>
              <a:gd name="connsiteY67" fmla="*/ 832205 h 1016737"/>
              <a:gd name="connsiteX68" fmla="*/ 2058734 w 2854730"/>
              <a:gd name="connsiteY68" fmla="*/ 904571 h 1016737"/>
              <a:gd name="connsiteX69" fmla="*/ 1964662 w 2854730"/>
              <a:gd name="connsiteY69" fmla="*/ 900952 h 1016737"/>
              <a:gd name="connsiteX70" fmla="*/ 1805463 w 2854730"/>
              <a:gd name="connsiteY70" fmla="*/ 893716 h 1016737"/>
              <a:gd name="connsiteX71" fmla="*/ 1519628 w 2854730"/>
              <a:gd name="connsiteY71" fmla="*/ 839441 h 1016737"/>
              <a:gd name="connsiteX72" fmla="*/ 1074594 w 2854730"/>
              <a:gd name="connsiteY72" fmla="*/ 748984 h 1016737"/>
              <a:gd name="connsiteX73" fmla="*/ 759814 w 2854730"/>
              <a:gd name="connsiteY73" fmla="*/ 676619 h 1016737"/>
              <a:gd name="connsiteX74" fmla="*/ 564433 w 2854730"/>
              <a:gd name="connsiteY74" fmla="*/ 622345 h 1016737"/>
              <a:gd name="connsiteX75" fmla="*/ 405234 w 2854730"/>
              <a:gd name="connsiteY75" fmla="*/ 521033 h 1016737"/>
              <a:gd name="connsiteX76" fmla="*/ 238799 w 2854730"/>
              <a:gd name="connsiteY76" fmla="*/ 372683 h 1016737"/>
              <a:gd name="connsiteX77" fmla="*/ 343726 w 2854730"/>
              <a:gd name="connsiteY77" fmla="*/ 513796 h 1016737"/>
              <a:gd name="connsiteX78" fmla="*/ 455889 w 2854730"/>
              <a:gd name="connsiteY78" fmla="*/ 625963 h 1016737"/>
              <a:gd name="connsiteX79" fmla="*/ 615088 w 2854730"/>
              <a:gd name="connsiteY79" fmla="*/ 683855 h 1016737"/>
              <a:gd name="connsiteX80" fmla="*/ 1193994 w 2854730"/>
              <a:gd name="connsiteY80" fmla="*/ 861151 h 1016737"/>
              <a:gd name="connsiteX81" fmla="*/ 1921244 w 2854730"/>
              <a:gd name="connsiteY81" fmla="*/ 1013119 h 101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854730" h="1016737">
                <a:moveTo>
                  <a:pt x="1921244" y="1013119"/>
                </a:moveTo>
                <a:lnTo>
                  <a:pt x="2662967" y="1016737"/>
                </a:lnTo>
                <a:lnTo>
                  <a:pt x="2601459" y="973318"/>
                </a:lnTo>
                <a:lnTo>
                  <a:pt x="2713622" y="955226"/>
                </a:lnTo>
                <a:lnTo>
                  <a:pt x="2630404" y="919044"/>
                </a:lnTo>
                <a:lnTo>
                  <a:pt x="2749803" y="893716"/>
                </a:lnTo>
                <a:lnTo>
                  <a:pt x="2576132" y="868388"/>
                </a:lnTo>
                <a:lnTo>
                  <a:pt x="2655731" y="850296"/>
                </a:lnTo>
                <a:lnTo>
                  <a:pt x="2565277" y="814114"/>
                </a:lnTo>
                <a:lnTo>
                  <a:pt x="2710004" y="799640"/>
                </a:lnTo>
                <a:lnTo>
                  <a:pt x="2634022" y="767076"/>
                </a:lnTo>
                <a:lnTo>
                  <a:pt x="2782367" y="752603"/>
                </a:lnTo>
                <a:lnTo>
                  <a:pt x="2673822" y="734511"/>
                </a:lnTo>
                <a:lnTo>
                  <a:pt x="2818548" y="691092"/>
                </a:lnTo>
                <a:lnTo>
                  <a:pt x="2597841" y="651291"/>
                </a:lnTo>
                <a:lnTo>
                  <a:pt x="2800458" y="618726"/>
                </a:lnTo>
                <a:lnTo>
                  <a:pt x="2742567" y="568070"/>
                </a:lnTo>
                <a:lnTo>
                  <a:pt x="2833021" y="557216"/>
                </a:lnTo>
                <a:lnTo>
                  <a:pt x="2728094" y="535506"/>
                </a:lnTo>
                <a:lnTo>
                  <a:pt x="2854730" y="506560"/>
                </a:lnTo>
                <a:lnTo>
                  <a:pt x="2778749" y="499323"/>
                </a:lnTo>
                <a:lnTo>
                  <a:pt x="2724476" y="513796"/>
                </a:lnTo>
                <a:lnTo>
                  <a:pt x="2409696" y="524651"/>
                </a:lnTo>
                <a:lnTo>
                  <a:pt x="2037025" y="531888"/>
                </a:lnTo>
                <a:lnTo>
                  <a:pt x="1725863" y="521033"/>
                </a:lnTo>
                <a:lnTo>
                  <a:pt x="1335102" y="488468"/>
                </a:lnTo>
                <a:lnTo>
                  <a:pt x="879214" y="419721"/>
                </a:lnTo>
                <a:lnTo>
                  <a:pt x="694687" y="379920"/>
                </a:lnTo>
                <a:lnTo>
                  <a:pt x="600615" y="350974"/>
                </a:lnTo>
                <a:lnTo>
                  <a:pt x="300308" y="130258"/>
                </a:lnTo>
                <a:lnTo>
                  <a:pt x="166436" y="21710"/>
                </a:lnTo>
                <a:lnTo>
                  <a:pt x="376289" y="227952"/>
                </a:lnTo>
                <a:lnTo>
                  <a:pt x="539106" y="347355"/>
                </a:lnTo>
                <a:lnTo>
                  <a:pt x="691069" y="416103"/>
                </a:lnTo>
                <a:lnTo>
                  <a:pt x="926250" y="484850"/>
                </a:lnTo>
                <a:lnTo>
                  <a:pt x="1320629" y="549979"/>
                </a:lnTo>
                <a:lnTo>
                  <a:pt x="1906772" y="597017"/>
                </a:lnTo>
                <a:lnTo>
                  <a:pt x="2091298" y="604253"/>
                </a:lnTo>
                <a:lnTo>
                  <a:pt x="1906772" y="611490"/>
                </a:lnTo>
                <a:lnTo>
                  <a:pt x="1780136" y="611490"/>
                </a:lnTo>
                <a:lnTo>
                  <a:pt x="1349575" y="578925"/>
                </a:lnTo>
                <a:lnTo>
                  <a:pt x="998613" y="535506"/>
                </a:lnTo>
                <a:lnTo>
                  <a:pt x="817705" y="495705"/>
                </a:lnTo>
                <a:lnTo>
                  <a:pt x="680215" y="459522"/>
                </a:lnTo>
                <a:lnTo>
                  <a:pt x="546343" y="398011"/>
                </a:lnTo>
                <a:lnTo>
                  <a:pt x="416089" y="322027"/>
                </a:lnTo>
                <a:lnTo>
                  <a:pt x="206235" y="148350"/>
                </a:lnTo>
                <a:lnTo>
                  <a:pt x="36182" y="0"/>
                </a:lnTo>
                <a:lnTo>
                  <a:pt x="0" y="39801"/>
                </a:lnTo>
                <a:lnTo>
                  <a:pt x="184526" y="188151"/>
                </a:lnTo>
                <a:lnTo>
                  <a:pt x="314780" y="289463"/>
                </a:lnTo>
                <a:lnTo>
                  <a:pt x="423325" y="376301"/>
                </a:lnTo>
                <a:lnTo>
                  <a:pt x="549961" y="448667"/>
                </a:lnTo>
                <a:lnTo>
                  <a:pt x="723633" y="510178"/>
                </a:lnTo>
                <a:lnTo>
                  <a:pt x="1016704" y="578925"/>
                </a:lnTo>
                <a:lnTo>
                  <a:pt x="1345956" y="633199"/>
                </a:lnTo>
                <a:lnTo>
                  <a:pt x="1635409" y="680237"/>
                </a:lnTo>
                <a:lnTo>
                  <a:pt x="1523246" y="691092"/>
                </a:lnTo>
                <a:lnTo>
                  <a:pt x="1360429" y="665764"/>
                </a:lnTo>
                <a:lnTo>
                  <a:pt x="1016704" y="615108"/>
                </a:lnTo>
                <a:lnTo>
                  <a:pt x="756196" y="578925"/>
                </a:lnTo>
                <a:lnTo>
                  <a:pt x="665742" y="546361"/>
                </a:lnTo>
                <a:lnTo>
                  <a:pt x="419707" y="426957"/>
                </a:lnTo>
                <a:lnTo>
                  <a:pt x="640415" y="578925"/>
                </a:lnTo>
                <a:lnTo>
                  <a:pt x="900923" y="658527"/>
                </a:lnTo>
                <a:lnTo>
                  <a:pt x="1154194" y="716420"/>
                </a:lnTo>
                <a:lnTo>
                  <a:pt x="1689682" y="828587"/>
                </a:lnTo>
                <a:lnTo>
                  <a:pt x="1729482" y="832205"/>
                </a:lnTo>
                <a:lnTo>
                  <a:pt x="2058734" y="904571"/>
                </a:lnTo>
                <a:lnTo>
                  <a:pt x="1964662" y="900952"/>
                </a:lnTo>
                <a:lnTo>
                  <a:pt x="1805463" y="893716"/>
                </a:lnTo>
                <a:lnTo>
                  <a:pt x="1519628" y="839441"/>
                </a:lnTo>
                <a:lnTo>
                  <a:pt x="1074594" y="748984"/>
                </a:lnTo>
                <a:lnTo>
                  <a:pt x="759814" y="676619"/>
                </a:lnTo>
                <a:lnTo>
                  <a:pt x="564433" y="622345"/>
                </a:lnTo>
                <a:lnTo>
                  <a:pt x="405234" y="521033"/>
                </a:lnTo>
                <a:lnTo>
                  <a:pt x="238799" y="372683"/>
                </a:lnTo>
                <a:lnTo>
                  <a:pt x="343726" y="513796"/>
                </a:lnTo>
                <a:lnTo>
                  <a:pt x="455889" y="625963"/>
                </a:lnTo>
                <a:lnTo>
                  <a:pt x="615088" y="683855"/>
                </a:lnTo>
                <a:lnTo>
                  <a:pt x="1193994" y="861151"/>
                </a:lnTo>
                <a:lnTo>
                  <a:pt x="1921244" y="1013119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/>
          <p:cNvSpPr/>
          <p:nvPr/>
        </p:nvSpPr>
        <p:spPr>
          <a:xfrm>
            <a:off x="6379573" y="5451664"/>
            <a:ext cx="1161430" cy="365446"/>
          </a:xfrm>
          <a:custGeom>
            <a:avLst/>
            <a:gdLst>
              <a:gd name="connsiteX0" fmla="*/ 1161430 w 1161430"/>
              <a:gd name="connsiteY0" fmla="*/ 365446 h 365446"/>
              <a:gd name="connsiteX1" fmla="*/ 886450 w 1161430"/>
              <a:gd name="connsiteY1" fmla="*/ 361828 h 365446"/>
              <a:gd name="connsiteX2" fmla="*/ 625942 w 1161430"/>
              <a:gd name="connsiteY2" fmla="*/ 300317 h 365446"/>
              <a:gd name="connsiteX3" fmla="*/ 430562 w 1161430"/>
              <a:gd name="connsiteY3" fmla="*/ 220715 h 365446"/>
              <a:gd name="connsiteX4" fmla="*/ 213472 w 1161430"/>
              <a:gd name="connsiteY4" fmla="*/ 123022 h 365446"/>
              <a:gd name="connsiteX5" fmla="*/ 0 w 1161430"/>
              <a:gd name="connsiteY5" fmla="*/ 0 h 365446"/>
              <a:gd name="connsiteX6" fmla="*/ 405235 w 1161430"/>
              <a:gd name="connsiteY6" fmla="*/ 170059 h 365446"/>
              <a:gd name="connsiteX7" fmla="*/ 1161430 w 1161430"/>
              <a:gd name="connsiteY7" fmla="*/ 365446 h 36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1430" h="365446">
                <a:moveTo>
                  <a:pt x="1161430" y="365446"/>
                </a:moveTo>
                <a:lnTo>
                  <a:pt x="886450" y="361828"/>
                </a:lnTo>
                <a:lnTo>
                  <a:pt x="625942" y="300317"/>
                </a:lnTo>
                <a:lnTo>
                  <a:pt x="430562" y="220715"/>
                </a:lnTo>
                <a:lnTo>
                  <a:pt x="213472" y="123022"/>
                </a:lnTo>
                <a:lnTo>
                  <a:pt x="0" y="0"/>
                </a:lnTo>
                <a:lnTo>
                  <a:pt x="405235" y="170059"/>
                </a:lnTo>
                <a:lnTo>
                  <a:pt x="1161430" y="365446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reeform 116"/>
          <p:cNvSpPr/>
          <p:nvPr/>
        </p:nvSpPr>
        <p:spPr>
          <a:xfrm>
            <a:off x="8894197" y="4851030"/>
            <a:ext cx="741723" cy="962463"/>
          </a:xfrm>
          <a:custGeom>
            <a:avLst/>
            <a:gdLst>
              <a:gd name="connsiteX0" fmla="*/ 57891 w 741723"/>
              <a:gd name="connsiteY0" fmla="*/ 958845 h 962463"/>
              <a:gd name="connsiteX1" fmla="*/ 738105 w 741723"/>
              <a:gd name="connsiteY1" fmla="*/ 962463 h 962463"/>
              <a:gd name="connsiteX2" fmla="*/ 741723 w 741723"/>
              <a:gd name="connsiteY2" fmla="*/ 401630 h 962463"/>
              <a:gd name="connsiteX3" fmla="*/ 644033 w 741723"/>
              <a:gd name="connsiteY3" fmla="*/ 264135 h 962463"/>
              <a:gd name="connsiteX4" fmla="*/ 553579 w 741723"/>
              <a:gd name="connsiteY4" fmla="*/ 151968 h 962463"/>
              <a:gd name="connsiteX5" fmla="*/ 459507 w 741723"/>
              <a:gd name="connsiteY5" fmla="*/ 79603 h 962463"/>
              <a:gd name="connsiteX6" fmla="*/ 390762 w 741723"/>
              <a:gd name="connsiteY6" fmla="*/ 47038 h 962463"/>
              <a:gd name="connsiteX7" fmla="*/ 293071 w 741723"/>
              <a:gd name="connsiteY7" fmla="*/ 0 h 962463"/>
              <a:gd name="connsiteX8" fmla="*/ 332871 w 741723"/>
              <a:gd name="connsiteY8" fmla="*/ 47038 h 962463"/>
              <a:gd name="connsiteX9" fmla="*/ 278599 w 741723"/>
              <a:gd name="connsiteY9" fmla="*/ 61511 h 962463"/>
              <a:gd name="connsiteX10" fmla="*/ 365434 w 741723"/>
              <a:gd name="connsiteY10" fmla="*/ 97694 h 962463"/>
              <a:gd name="connsiteX11" fmla="*/ 416089 w 741723"/>
              <a:gd name="connsiteY11" fmla="*/ 199006 h 962463"/>
              <a:gd name="connsiteX12" fmla="*/ 365434 w 741723"/>
              <a:gd name="connsiteY12" fmla="*/ 170060 h 962463"/>
              <a:gd name="connsiteX13" fmla="*/ 387143 w 741723"/>
              <a:gd name="connsiteY13" fmla="*/ 253280 h 962463"/>
              <a:gd name="connsiteX14" fmla="*/ 354580 w 741723"/>
              <a:gd name="connsiteY14" fmla="*/ 217097 h 962463"/>
              <a:gd name="connsiteX15" fmla="*/ 358198 w 741723"/>
              <a:gd name="connsiteY15" fmla="*/ 300318 h 962463"/>
              <a:gd name="connsiteX16" fmla="*/ 307544 w 741723"/>
              <a:gd name="connsiteY16" fmla="*/ 231570 h 962463"/>
              <a:gd name="connsiteX17" fmla="*/ 332871 w 741723"/>
              <a:gd name="connsiteY17" fmla="*/ 350974 h 962463"/>
              <a:gd name="connsiteX18" fmla="*/ 271362 w 741723"/>
              <a:gd name="connsiteY18" fmla="*/ 307554 h 962463"/>
              <a:gd name="connsiteX19" fmla="*/ 285835 w 741723"/>
              <a:gd name="connsiteY19" fmla="*/ 401630 h 962463"/>
              <a:gd name="connsiteX20" fmla="*/ 213472 w 741723"/>
              <a:gd name="connsiteY20" fmla="*/ 372683 h 962463"/>
              <a:gd name="connsiteX21" fmla="*/ 242417 w 741723"/>
              <a:gd name="connsiteY21" fmla="*/ 441431 h 962463"/>
              <a:gd name="connsiteX22" fmla="*/ 195381 w 741723"/>
              <a:gd name="connsiteY22" fmla="*/ 379920 h 962463"/>
              <a:gd name="connsiteX23" fmla="*/ 202617 w 741723"/>
              <a:gd name="connsiteY23" fmla="*/ 484850 h 962463"/>
              <a:gd name="connsiteX24" fmla="*/ 166436 w 741723"/>
              <a:gd name="connsiteY24" fmla="*/ 484850 h 962463"/>
              <a:gd name="connsiteX25" fmla="*/ 170054 w 741723"/>
              <a:gd name="connsiteY25" fmla="*/ 578925 h 962463"/>
              <a:gd name="connsiteX26" fmla="*/ 119399 w 741723"/>
              <a:gd name="connsiteY26" fmla="*/ 539124 h 962463"/>
              <a:gd name="connsiteX27" fmla="*/ 155581 w 741723"/>
              <a:gd name="connsiteY27" fmla="*/ 633200 h 962463"/>
              <a:gd name="connsiteX28" fmla="*/ 104927 w 741723"/>
              <a:gd name="connsiteY28" fmla="*/ 586162 h 962463"/>
              <a:gd name="connsiteX29" fmla="*/ 130254 w 741723"/>
              <a:gd name="connsiteY29" fmla="*/ 723657 h 962463"/>
              <a:gd name="connsiteX30" fmla="*/ 65127 w 741723"/>
              <a:gd name="connsiteY30" fmla="*/ 651291 h 962463"/>
              <a:gd name="connsiteX31" fmla="*/ 112163 w 741723"/>
              <a:gd name="connsiteY31" fmla="*/ 774313 h 962463"/>
              <a:gd name="connsiteX32" fmla="*/ 39800 w 741723"/>
              <a:gd name="connsiteY32" fmla="*/ 723657 h 962463"/>
              <a:gd name="connsiteX33" fmla="*/ 108545 w 741723"/>
              <a:gd name="connsiteY33" fmla="*/ 861151 h 962463"/>
              <a:gd name="connsiteX34" fmla="*/ 36182 w 741723"/>
              <a:gd name="connsiteY34" fmla="*/ 810495 h 962463"/>
              <a:gd name="connsiteX35" fmla="*/ 83218 w 741723"/>
              <a:gd name="connsiteY35" fmla="*/ 915425 h 962463"/>
              <a:gd name="connsiteX36" fmla="*/ 0 w 741723"/>
              <a:gd name="connsiteY36" fmla="*/ 875624 h 962463"/>
              <a:gd name="connsiteX37" fmla="*/ 57891 w 741723"/>
              <a:gd name="connsiteY37" fmla="*/ 958845 h 962463"/>
              <a:gd name="connsiteX0" fmla="*/ 57891 w 741723"/>
              <a:gd name="connsiteY0" fmla="*/ 958845 h 962463"/>
              <a:gd name="connsiteX1" fmla="*/ 738105 w 741723"/>
              <a:gd name="connsiteY1" fmla="*/ 962463 h 962463"/>
              <a:gd name="connsiteX2" fmla="*/ 741723 w 741723"/>
              <a:gd name="connsiteY2" fmla="*/ 401630 h 962463"/>
              <a:gd name="connsiteX3" fmla="*/ 644033 w 741723"/>
              <a:gd name="connsiteY3" fmla="*/ 264135 h 962463"/>
              <a:gd name="connsiteX4" fmla="*/ 553579 w 741723"/>
              <a:gd name="connsiteY4" fmla="*/ 151968 h 962463"/>
              <a:gd name="connsiteX5" fmla="*/ 459507 w 741723"/>
              <a:gd name="connsiteY5" fmla="*/ 79603 h 962463"/>
              <a:gd name="connsiteX6" fmla="*/ 401616 w 741723"/>
              <a:gd name="connsiteY6" fmla="*/ 36183 h 962463"/>
              <a:gd name="connsiteX7" fmla="*/ 293071 w 741723"/>
              <a:gd name="connsiteY7" fmla="*/ 0 h 962463"/>
              <a:gd name="connsiteX8" fmla="*/ 332871 w 741723"/>
              <a:gd name="connsiteY8" fmla="*/ 47038 h 962463"/>
              <a:gd name="connsiteX9" fmla="*/ 278599 w 741723"/>
              <a:gd name="connsiteY9" fmla="*/ 61511 h 962463"/>
              <a:gd name="connsiteX10" fmla="*/ 365434 w 741723"/>
              <a:gd name="connsiteY10" fmla="*/ 97694 h 962463"/>
              <a:gd name="connsiteX11" fmla="*/ 416089 w 741723"/>
              <a:gd name="connsiteY11" fmla="*/ 199006 h 962463"/>
              <a:gd name="connsiteX12" fmla="*/ 365434 w 741723"/>
              <a:gd name="connsiteY12" fmla="*/ 170060 h 962463"/>
              <a:gd name="connsiteX13" fmla="*/ 387143 w 741723"/>
              <a:gd name="connsiteY13" fmla="*/ 253280 h 962463"/>
              <a:gd name="connsiteX14" fmla="*/ 354580 w 741723"/>
              <a:gd name="connsiteY14" fmla="*/ 217097 h 962463"/>
              <a:gd name="connsiteX15" fmla="*/ 358198 w 741723"/>
              <a:gd name="connsiteY15" fmla="*/ 300318 h 962463"/>
              <a:gd name="connsiteX16" fmla="*/ 307544 w 741723"/>
              <a:gd name="connsiteY16" fmla="*/ 231570 h 962463"/>
              <a:gd name="connsiteX17" fmla="*/ 332871 w 741723"/>
              <a:gd name="connsiteY17" fmla="*/ 350974 h 962463"/>
              <a:gd name="connsiteX18" fmla="*/ 271362 w 741723"/>
              <a:gd name="connsiteY18" fmla="*/ 307554 h 962463"/>
              <a:gd name="connsiteX19" fmla="*/ 285835 w 741723"/>
              <a:gd name="connsiteY19" fmla="*/ 401630 h 962463"/>
              <a:gd name="connsiteX20" fmla="*/ 213472 w 741723"/>
              <a:gd name="connsiteY20" fmla="*/ 372683 h 962463"/>
              <a:gd name="connsiteX21" fmla="*/ 242417 w 741723"/>
              <a:gd name="connsiteY21" fmla="*/ 441431 h 962463"/>
              <a:gd name="connsiteX22" fmla="*/ 195381 w 741723"/>
              <a:gd name="connsiteY22" fmla="*/ 379920 h 962463"/>
              <a:gd name="connsiteX23" fmla="*/ 202617 w 741723"/>
              <a:gd name="connsiteY23" fmla="*/ 484850 h 962463"/>
              <a:gd name="connsiteX24" fmla="*/ 166436 w 741723"/>
              <a:gd name="connsiteY24" fmla="*/ 484850 h 962463"/>
              <a:gd name="connsiteX25" fmla="*/ 170054 w 741723"/>
              <a:gd name="connsiteY25" fmla="*/ 578925 h 962463"/>
              <a:gd name="connsiteX26" fmla="*/ 119399 w 741723"/>
              <a:gd name="connsiteY26" fmla="*/ 539124 h 962463"/>
              <a:gd name="connsiteX27" fmla="*/ 155581 w 741723"/>
              <a:gd name="connsiteY27" fmla="*/ 633200 h 962463"/>
              <a:gd name="connsiteX28" fmla="*/ 104927 w 741723"/>
              <a:gd name="connsiteY28" fmla="*/ 586162 h 962463"/>
              <a:gd name="connsiteX29" fmla="*/ 130254 w 741723"/>
              <a:gd name="connsiteY29" fmla="*/ 723657 h 962463"/>
              <a:gd name="connsiteX30" fmla="*/ 65127 w 741723"/>
              <a:gd name="connsiteY30" fmla="*/ 651291 h 962463"/>
              <a:gd name="connsiteX31" fmla="*/ 112163 w 741723"/>
              <a:gd name="connsiteY31" fmla="*/ 774313 h 962463"/>
              <a:gd name="connsiteX32" fmla="*/ 39800 w 741723"/>
              <a:gd name="connsiteY32" fmla="*/ 723657 h 962463"/>
              <a:gd name="connsiteX33" fmla="*/ 108545 w 741723"/>
              <a:gd name="connsiteY33" fmla="*/ 861151 h 962463"/>
              <a:gd name="connsiteX34" fmla="*/ 36182 w 741723"/>
              <a:gd name="connsiteY34" fmla="*/ 810495 h 962463"/>
              <a:gd name="connsiteX35" fmla="*/ 83218 w 741723"/>
              <a:gd name="connsiteY35" fmla="*/ 915425 h 962463"/>
              <a:gd name="connsiteX36" fmla="*/ 0 w 741723"/>
              <a:gd name="connsiteY36" fmla="*/ 875624 h 962463"/>
              <a:gd name="connsiteX37" fmla="*/ 57891 w 741723"/>
              <a:gd name="connsiteY37" fmla="*/ 958845 h 96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41723" h="962463">
                <a:moveTo>
                  <a:pt x="57891" y="958845"/>
                </a:moveTo>
                <a:lnTo>
                  <a:pt x="738105" y="962463"/>
                </a:lnTo>
                <a:lnTo>
                  <a:pt x="741723" y="401630"/>
                </a:lnTo>
                <a:lnTo>
                  <a:pt x="644033" y="264135"/>
                </a:lnTo>
                <a:lnTo>
                  <a:pt x="553579" y="151968"/>
                </a:lnTo>
                <a:lnTo>
                  <a:pt x="459507" y="79603"/>
                </a:lnTo>
                <a:lnTo>
                  <a:pt x="401616" y="36183"/>
                </a:lnTo>
                <a:lnTo>
                  <a:pt x="293071" y="0"/>
                </a:lnTo>
                <a:lnTo>
                  <a:pt x="332871" y="47038"/>
                </a:lnTo>
                <a:lnTo>
                  <a:pt x="278599" y="61511"/>
                </a:lnTo>
                <a:lnTo>
                  <a:pt x="365434" y="97694"/>
                </a:lnTo>
                <a:lnTo>
                  <a:pt x="416089" y="199006"/>
                </a:lnTo>
                <a:lnTo>
                  <a:pt x="365434" y="170060"/>
                </a:lnTo>
                <a:lnTo>
                  <a:pt x="387143" y="253280"/>
                </a:lnTo>
                <a:lnTo>
                  <a:pt x="354580" y="217097"/>
                </a:lnTo>
                <a:lnTo>
                  <a:pt x="358198" y="300318"/>
                </a:lnTo>
                <a:lnTo>
                  <a:pt x="307544" y="231570"/>
                </a:lnTo>
                <a:lnTo>
                  <a:pt x="332871" y="350974"/>
                </a:lnTo>
                <a:lnTo>
                  <a:pt x="271362" y="307554"/>
                </a:lnTo>
                <a:lnTo>
                  <a:pt x="285835" y="401630"/>
                </a:lnTo>
                <a:lnTo>
                  <a:pt x="213472" y="372683"/>
                </a:lnTo>
                <a:lnTo>
                  <a:pt x="242417" y="441431"/>
                </a:lnTo>
                <a:lnTo>
                  <a:pt x="195381" y="379920"/>
                </a:lnTo>
                <a:lnTo>
                  <a:pt x="202617" y="484850"/>
                </a:lnTo>
                <a:lnTo>
                  <a:pt x="166436" y="484850"/>
                </a:lnTo>
                <a:lnTo>
                  <a:pt x="170054" y="578925"/>
                </a:lnTo>
                <a:lnTo>
                  <a:pt x="119399" y="539124"/>
                </a:lnTo>
                <a:lnTo>
                  <a:pt x="155581" y="633200"/>
                </a:lnTo>
                <a:lnTo>
                  <a:pt x="104927" y="586162"/>
                </a:lnTo>
                <a:lnTo>
                  <a:pt x="130254" y="723657"/>
                </a:lnTo>
                <a:lnTo>
                  <a:pt x="65127" y="651291"/>
                </a:lnTo>
                <a:lnTo>
                  <a:pt x="112163" y="774313"/>
                </a:lnTo>
                <a:lnTo>
                  <a:pt x="39800" y="723657"/>
                </a:lnTo>
                <a:lnTo>
                  <a:pt x="108545" y="861151"/>
                </a:lnTo>
                <a:lnTo>
                  <a:pt x="36182" y="810495"/>
                </a:lnTo>
                <a:lnTo>
                  <a:pt x="83218" y="915425"/>
                </a:lnTo>
                <a:lnTo>
                  <a:pt x="0" y="875624"/>
                </a:lnTo>
                <a:lnTo>
                  <a:pt x="57891" y="958845"/>
                </a:lnTo>
                <a:close/>
              </a:path>
            </a:pathLst>
          </a:custGeom>
          <a:solidFill>
            <a:srgbClr val="6C89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6473646" y="5571067"/>
            <a:ext cx="596996" cy="253280"/>
          </a:xfrm>
          <a:custGeom>
            <a:avLst/>
            <a:gdLst>
              <a:gd name="connsiteX0" fmla="*/ 434179 w 596996"/>
              <a:gd name="connsiteY0" fmla="*/ 253280 h 253280"/>
              <a:gd name="connsiteX1" fmla="*/ 264125 w 596996"/>
              <a:gd name="connsiteY1" fmla="*/ 173678 h 253280"/>
              <a:gd name="connsiteX2" fmla="*/ 198999 w 596996"/>
              <a:gd name="connsiteY2" fmla="*/ 141113 h 253280"/>
              <a:gd name="connsiteX3" fmla="*/ 0 w 596996"/>
              <a:gd name="connsiteY3" fmla="*/ 0 h 253280"/>
              <a:gd name="connsiteX4" fmla="*/ 260507 w 596996"/>
              <a:gd name="connsiteY4" fmla="*/ 115785 h 253280"/>
              <a:gd name="connsiteX5" fmla="*/ 314780 w 596996"/>
              <a:gd name="connsiteY5" fmla="*/ 151968 h 253280"/>
              <a:gd name="connsiteX6" fmla="*/ 596996 w 596996"/>
              <a:gd name="connsiteY6" fmla="*/ 249662 h 253280"/>
              <a:gd name="connsiteX7" fmla="*/ 434179 w 596996"/>
              <a:gd name="connsiteY7" fmla="*/ 253280 h 25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996" h="253280">
                <a:moveTo>
                  <a:pt x="434179" y="253280"/>
                </a:moveTo>
                <a:lnTo>
                  <a:pt x="264125" y="173678"/>
                </a:lnTo>
                <a:lnTo>
                  <a:pt x="198999" y="141113"/>
                </a:lnTo>
                <a:lnTo>
                  <a:pt x="0" y="0"/>
                </a:lnTo>
                <a:lnTo>
                  <a:pt x="260507" y="115785"/>
                </a:lnTo>
                <a:lnTo>
                  <a:pt x="314780" y="151968"/>
                </a:lnTo>
                <a:lnTo>
                  <a:pt x="596996" y="249662"/>
                </a:lnTo>
                <a:lnTo>
                  <a:pt x="434179" y="2532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4"/>
          <p:cNvSpPr/>
          <p:nvPr/>
        </p:nvSpPr>
        <p:spPr>
          <a:xfrm>
            <a:off x="8622835" y="4822084"/>
            <a:ext cx="683833" cy="1005883"/>
          </a:xfrm>
          <a:custGeom>
            <a:avLst/>
            <a:gdLst>
              <a:gd name="connsiteX0" fmla="*/ 325634 w 683833"/>
              <a:gd name="connsiteY0" fmla="*/ 995027 h 995027"/>
              <a:gd name="connsiteX1" fmla="*/ 94072 w 683833"/>
              <a:gd name="connsiteY1" fmla="*/ 991409 h 995027"/>
              <a:gd name="connsiteX2" fmla="*/ 25327 w 683833"/>
              <a:gd name="connsiteY2" fmla="*/ 969699 h 995027"/>
              <a:gd name="connsiteX3" fmla="*/ 141108 w 683833"/>
              <a:gd name="connsiteY3" fmla="*/ 940753 h 995027"/>
              <a:gd name="connsiteX4" fmla="*/ 39800 w 683833"/>
              <a:gd name="connsiteY4" fmla="*/ 908189 h 995027"/>
              <a:gd name="connsiteX5" fmla="*/ 180908 w 683833"/>
              <a:gd name="connsiteY5" fmla="*/ 890097 h 995027"/>
              <a:gd name="connsiteX6" fmla="*/ 7236 w 683833"/>
              <a:gd name="connsiteY6" fmla="*/ 861151 h 995027"/>
              <a:gd name="connsiteX7" fmla="*/ 90454 w 683833"/>
              <a:gd name="connsiteY7" fmla="*/ 839441 h 995027"/>
              <a:gd name="connsiteX8" fmla="*/ 0 w 683833"/>
              <a:gd name="connsiteY8" fmla="*/ 806877 h 995027"/>
              <a:gd name="connsiteX9" fmla="*/ 137490 w 683833"/>
              <a:gd name="connsiteY9" fmla="*/ 796022 h 995027"/>
              <a:gd name="connsiteX10" fmla="*/ 61509 w 683833"/>
              <a:gd name="connsiteY10" fmla="*/ 752603 h 995027"/>
              <a:gd name="connsiteX11" fmla="*/ 206235 w 683833"/>
              <a:gd name="connsiteY11" fmla="*/ 745366 h 995027"/>
              <a:gd name="connsiteX12" fmla="*/ 130254 w 683833"/>
              <a:gd name="connsiteY12" fmla="*/ 720038 h 995027"/>
              <a:gd name="connsiteX13" fmla="*/ 253271 w 683833"/>
              <a:gd name="connsiteY13" fmla="*/ 691092 h 995027"/>
              <a:gd name="connsiteX14" fmla="*/ 36182 w 683833"/>
              <a:gd name="connsiteY14" fmla="*/ 636818 h 995027"/>
              <a:gd name="connsiteX15" fmla="*/ 235180 w 683833"/>
              <a:gd name="connsiteY15" fmla="*/ 611490 h 995027"/>
              <a:gd name="connsiteX16" fmla="*/ 162817 w 683833"/>
              <a:gd name="connsiteY16" fmla="*/ 553597 h 995027"/>
              <a:gd name="connsiteX17" fmla="*/ 242417 w 683833"/>
              <a:gd name="connsiteY17" fmla="*/ 546361 h 995027"/>
              <a:gd name="connsiteX18" fmla="*/ 170054 w 683833"/>
              <a:gd name="connsiteY18" fmla="*/ 521033 h 995027"/>
              <a:gd name="connsiteX19" fmla="*/ 300307 w 683833"/>
              <a:gd name="connsiteY19" fmla="*/ 499323 h 995027"/>
              <a:gd name="connsiteX20" fmla="*/ 159199 w 683833"/>
              <a:gd name="connsiteY20" fmla="*/ 484850 h 995027"/>
              <a:gd name="connsiteX21" fmla="*/ 235180 w 683833"/>
              <a:gd name="connsiteY21" fmla="*/ 463140 h 995027"/>
              <a:gd name="connsiteX22" fmla="*/ 123017 w 683833"/>
              <a:gd name="connsiteY22" fmla="*/ 441430 h 995027"/>
              <a:gd name="connsiteX23" fmla="*/ 285835 w 683833"/>
              <a:gd name="connsiteY23" fmla="*/ 434194 h 995027"/>
              <a:gd name="connsiteX24" fmla="*/ 238799 w 683833"/>
              <a:gd name="connsiteY24" fmla="*/ 405248 h 995027"/>
              <a:gd name="connsiteX25" fmla="*/ 340107 w 683833"/>
              <a:gd name="connsiteY25" fmla="*/ 383538 h 995027"/>
              <a:gd name="connsiteX26" fmla="*/ 249653 w 683833"/>
              <a:gd name="connsiteY26" fmla="*/ 369065 h 995027"/>
              <a:gd name="connsiteX27" fmla="*/ 343725 w 683833"/>
              <a:gd name="connsiteY27" fmla="*/ 354592 h 995027"/>
              <a:gd name="connsiteX28" fmla="*/ 303926 w 683833"/>
              <a:gd name="connsiteY28" fmla="*/ 311172 h 995027"/>
              <a:gd name="connsiteX29" fmla="*/ 358198 w 683833"/>
              <a:gd name="connsiteY29" fmla="*/ 311172 h 995027"/>
              <a:gd name="connsiteX30" fmla="*/ 329253 w 683833"/>
              <a:gd name="connsiteY30" fmla="*/ 274989 h 995027"/>
              <a:gd name="connsiteX31" fmla="*/ 452270 w 683833"/>
              <a:gd name="connsiteY31" fmla="*/ 264135 h 995027"/>
              <a:gd name="connsiteX32" fmla="*/ 379907 w 683833"/>
              <a:gd name="connsiteY32" fmla="*/ 224334 h 995027"/>
              <a:gd name="connsiteX33" fmla="*/ 463125 w 683833"/>
              <a:gd name="connsiteY33" fmla="*/ 213479 h 995027"/>
              <a:gd name="connsiteX34" fmla="*/ 372671 w 683833"/>
              <a:gd name="connsiteY34" fmla="*/ 177296 h 995027"/>
              <a:gd name="connsiteX35" fmla="*/ 477597 w 683833"/>
              <a:gd name="connsiteY35" fmla="*/ 162823 h 995027"/>
              <a:gd name="connsiteX36" fmla="*/ 397998 w 683833"/>
              <a:gd name="connsiteY36" fmla="*/ 133876 h 995027"/>
              <a:gd name="connsiteX37" fmla="*/ 506543 w 683833"/>
              <a:gd name="connsiteY37" fmla="*/ 108549 h 995027"/>
              <a:gd name="connsiteX38" fmla="*/ 329253 w 683833"/>
              <a:gd name="connsiteY38" fmla="*/ 90457 h 995027"/>
              <a:gd name="connsiteX39" fmla="*/ 423325 w 683833"/>
              <a:gd name="connsiteY39" fmla="*/ 50656 h 995027"/>
              <a:gd name="connsiteX40" fmla="*/ 303926 w 683833"/>
              <a:gd name="connsiteY40" fmla="*/ 36183 h 995027"/>
              <a:gd name="connsiteX41" fmla="*/ 419707 w 683833"/>
              <a:gd name="connsiteY41" fmla="*/ 28946 h 995027"/>
              <a:gd name="connsiteX42" fmla="*/ 293071 w 683833"/>
              <a:gd name="connsiteY42" fmla="*/ 0 h 995027"/>
              <a:gd name="connsiteX43" fmla="*/ 466743 w 683833"/>
              <a:gd name="connsiteY43" fmla="*/ 14473 h 995027"/>
              <a:gd name="connsiteX44" fmla="*/ 564433 w 683833"/>
              <a:gd name="connsiteY44" fmla="*/ 36183 h 995027"/>
              <a:gd name="connsiteX45" fmla="*/ 600615 w 683833"/>
              <a:gd name="connsiteY45" fmla="*/ 75984 h 995027"/>
              <a:gd name="connsiteX46" fmla="*/ 549961 w 683833"/>
              <a:gd name="connsiteY46" fmla="*/ 86839 h 995027"/>
              <a:gd name="connsiteX47" fmla="*/ 640415 w 683833"/>
              <a:gd name="connsiteY47" fmla="*/ 133876 h 995027"/>
              <a:gd name="connsiteX48" fmla="*/ 683833 w 683833"/>
              <a:gd name="connsiteY48" fmla="*/ 242425 h 995027"/>
              <a:gd name="connsiteX49" fmla="*/ 633178 w 683833"/>
              <a:gd name="connsiteY49" fmla="*/ 213479 h 995027"/>
              <a:gd name="connsiteX50" fmla="*/ 662124 w 683833"/>
              <a:gd name="connsiteY50" fmla="*/ 282226 h 995027"/>
              <a:gd name="connsiteX51" fmla="*/ 615087 w 683833"/>
              <a:gd name="connsiteY51" fmla="*/ 246043 h 995027"/>
              <a:gd name="connsiteX52" fmla="*/ 625942 w 683833"/>
              <a:gd name="connsiteY52" fmla="*/ 332882 h 995027"/>
              <a:gd name="connsiteX53" fmla="*/ 578906 w 683833"/>
              <a:gd name="connsiteY53" fmla="*/ 271371 h 995027"/>
              <a:gd name="connsiteX54" fmla="*/ 604233 w 683833"/>
              <a:gd name="connsiteY54" fmla="*/ 383538 h 995027"/>
              <a:gd name="connsiteX55" fmla="*/ 535488 w 683833"/>
              <a:gd name="connsiteY55" fmla="*/ 336500 h 995027"/>
              <a:gd name="connsiteX56" fmla="*/ 553579 w 683833"/>
              <a:gd name="connsiteY56" fmla="*/ 441430 h 995027"/>
              <a:gd name="connsiteX57" fmla="*/ 484834 w 683833"/>
              <a:gd name="connsiteY57" fmla="*/ 398011 h 995027"/>
              <a:gd name="connsiteX58" fmla="*/ 510161 w 683833"/>
              <a:gd name="connsiteY58" fmla="*/ 470377 h 995027"/>
              <a:gd name="connsiteX59" fmla="*/ 459506 w 683833"/>
              <a:gd name="connsiteY59" fmla="*/ 412484 h 995027"/>
              <a:gd name="connsiteX60" fmla="*/ 477597 w 683833"/>
              <a:gd name="connsiteY60" fmla="*/ 524651 h 995027"/>
              <a:gd name="connsiteX61" fmla="*/ 419707 w 683833"/>
              <a:gd name="connsiteY61" fmla="*/ 517414 h 995027"/>
              <a:gd name="connsiteX62" fmla="*/ 437798 w 683833"/>
              <a:gd name="connsiteY62" fmla="*/ 607871 h 995027"/>
              <a:gd name="connsiteX63" fmla="*/ 394380 w 683833"/>
              <a:gd name="connsiteY63" fmla="*/ 571689 h 995027"/>
              <a:gd name="connsiteX64" fmla="*/ 419707 w 683833"/>
              <a:gd name="connsiteY64" fmla="*/ 665764 h 995027"/>
              <a:gd name="connsiteX65" fmla="*/ 376289 w 683833"/>
              <a:gd name="connsiteY65" fmla="*/ 611490 h 995027"/>
              <a:gd name="connsiteX66" fmla="*/ 412470 w 683833"/>
              <a:gd name="connsiteY66" fmla="*/ 745366 h 995027"/>
              <a:gd name="connsiteX67" fmla="*/ 340107 w 683833"/>
              <a:gd name="connsiteY67" fmla="*/ 694710 h 995027"/>
              <a:gd name="connsiteX68" fmla="*/ 383525 w 683833"/>
              <a:gd name="connsiteY68" fmla="*/ 817732 h 995027"/>
              <a:gd name="connsiteX69" fmla="*/ 303926 w 683833"/>
              <a:gd name="connsiteY69" fmla="*/ 759839 h 995027"/>
              <a:gd name="connsiteX70" fmla="*/ 376289 w 683833"/>
              <a:gd name="connsiteY70" fmla="*/ 882861 h 995027"/>
              <a:gd name="connsiteX71" fmla="*/ 303926 w 683833"/>
              <a:gd name="connsiteY71" fmla="*/ 832205 h 995027"/>
              <a:gd name="connsiteX72" fmla="*/ 325634 w 683833"/>
              <a:gd name="connsiteY72" fmla="*/ 995027 h 995027"/>
              <a:gd name="connsiteX0" fmla="*/ 296688 w 683833"/>
              <a:gd name="connsiteY0" fmla="*/ 908189 h 991409"/>
              <a:gd name="connsiteX1" fmla="*/ 94072 w 683833"/>
              <a:gd name="connsiteY1" fmla="*/ 991409 h 991409"/>
              <a:gd name="connsiteX2" fmla="*/ 25327 w 683833"/>
              <a:gd name="connsiteY2" fmla="*/ 969699 h 991409"/>
              <a:gd name="connsiteX3" fmla="*/ 141108 w 683833"/>
              <a:gd name="connsiteY3" fmla="*/ 940753 h 991409"/>
              <a:gd name="connsiteX4" fmla="*/ 39800 w 683833"/>
              <a:gd name="connsiteY4" fmla="*/ 908189 h 991409"/>
              <a:gd name="connsiteX5" fmla="*/ 180908 w 683833"/>
              <a:gd name="connsiteY5" fmla="*/ 890097 h 991409"/>
              <a:gd name="connsiteX6" fmla="*/ 7236 w 683833"/>
              <a:gd name="connsiteY6" fmla="*/ 861151 h 991409"/>
              <a:gd name="connsiteX7" fmla="*/ 90454 w 683833"/>
              <a:gd name="connsiteY7" fmla="*/ 839441 h 991409"/>
              <a:gd name="connsiteX8" fmla="*/ 0 w 683833"/>
              <a:gd name="connsiteY8" fmla="*/ 806877 h 991409"/>
              <a:gd name="connsiteX9" fmla="*/ 137490 w 683833"/>
              <a:gd name="connsiteY9" fmla="*/ 796022 h 991409"/>
              <a:gd name="connsiteX10" fmla="*/ 61509 w 683833"/>
              <a:gd name="connsiteY10" fmla="*/ 752603 h 991409"/>
              <a:gd name="connsiteX11" fmla="*/ 206235 w 683833"/>
              <a:gd name="connsiteY11" fmla="*/ 745366 h 991409"/>
              <a:gd name="connsiteX12" fmla="*/ 130254 w 683833"/>
              <a:gd name="connsiteY12" fmla="*/ 720038 h 991409"/>
              <a:gd name="connsiteX13" fmla="*/ 253271 w 683833"/>
              <a:gd name="connsiteY13" fmla="*/ 691092 h 991409"/>
              <a:gd name="connsiteX14" fmla="*/ 36182 w 683833"/>
              <a:gd name="connsiteY14" fmla="*/ 636818 h 991409"/>
              <a:gd name="connsiteX15" fmla="*/ 235180 w 683833"/>
              <a:gd name="connsiteY15" fmla="*/ 611490 h 991409"/>
              <a:gd name="connsiteX16" fmla="*/ 162817 w 683833"/>
              <a:gd name="connsiteY16" fmla="*/ 553597 h 991409"/>
              <a:gd name="connsiteX17" fmla="*/ 242417 w 683833"/>
              <a:gd name="connsiteY17" fmla="*/ 546361 h 991409"/>
              <a:gd name="connsiteX18" fmla="*/ 170054 w 683833"/>
              <a:gd name="connsiteY18" fmla="*/ 521033 h 991409"/>
              <a:gd name="connsiteX19" fmla="*/ 300307 w 683833"/>
              <a:gd name="connsiteY19" fmla="*/ 499323 h 991409"/>
              <a:gd name="connsiteX20" fmla="*/ 159199 w 683833"/>
              <a:gd name="connsiteY20" fmla="*/ 484850 h 991409"/>
              <a:gd name="connsiteX21" fmla="*/ 235180 w 683833"/>
              <a:gd name="connsiteY21" fmla="*/ 463140 h 991409"/>
              <a:gd name="connsiteX22" fmla="*/ 123017 w 683833"/>
              <a:gd name="connsiteY22" fmla="*/ 441430 h 991409"/>
              <a:gd name="connsiteX23" fmla="*/ 285835 w 683833"/>
              <a:gd name="connsiteY23" fmla="*/ 434194 h 991409"/>
              <a:gd name="connsiteX24" fmla="*/ 238799 w 683833"/>
              <a:gd name="connsiteY24" fmla="*/ 405248 h 991409"/>
              <a:gd name="connsiteX25" fmla="*/ 340107 w 683833"/>
              <a:gd name="connsiteY25" fmla="*/ 383538 h 991409"/>
              <a:gd name="connsiteX26" fmla="*/ 249653 w 683833"/>
              <a:gd name="connsiteY26" fmla="*/ 369065 h 991409"/>
              <a:gd name="connsiteX27" fmla="*/ 343725 w 683833"/>
              <a:gd name="connsiteY27" fmla="*/ 354592 h 991409"/>
              <a:gd name="connsiteX28" fmla="*/ 303926 w 683833"/>
              <a:gd name="connsiteY28" fmla="*/ 311172 h 991409"/>
              <a:gd name="connsiteX29" fmla="*/ 358198 w 683833"/>
              <a:gd name="connsiteY29" fmla="*/ 311172 h 991409"/>
              <a:gd name="connsiteX30" fmla="*/ 329253 w 683833"/>
              <a:gd name="connsiteY30" fmla="*/ 274989 h 991409"/>
              <a:gd name="connsiteX31" fmla="*/ 452270 w 683833"/>
              <a:gd name="connsiteY31" fmla="*/ 264135 h 991409"/>
              <a:gd name="connsiteX32" fmla="*/ 379907 w 683833"/>
              <a:gd name="connsiteY32" fmla="*/ 224334 h 991409"/>
              <a:gd name="connsiteX33" fmla="*/ 463125 w 683833"/>
              <a:gd name="connsiteY33" fmla="*/ 213479 h 991409"/>
              <a:gd name="connsiteX34" fmla="*/ 372671 w 683833"/>
              <a:gd name="connsiteY34" fmla="*/ 177296 h 991409"/>
              <a:gd name="connsiteX35" fmla="*/ 477597 w 683833"/>
              <a:gd name="connsiteY35" fmla="*/ 162823 h 991409"/>
              <a:gd name="connsiteX36" fmla="*/ 397998 w 683833"/>
              <a:gd name="connsiteY36" fmla="*/ 133876 h 991409"/>
              <a:gd name="connsiteX37" fmla="*/ 506543 w 683833"/>
              <a:gd name="connsiteY37" fmla="*/ 108549 h 991409"/>
              <a:gd name="connsiteX38" fmla="*/ 329253 w 683833"/>
              <a:gd name="connsiteY38" fmla="*/ 90457 h 991409"/>
              <a:gd name="connsiteX39" fmla="*/ 423325 w 683833"/>
              <a:gd name="connsiteY39" fmla="*/ 50656 h 991409"/>
              <a:gd name="connsiteX40" fmla="*/ 303926 w 683833"/>
              <a:gd name="connsiteY40" fmla="*/ 36183 h 991409"/>
              <a:gd name="connsiteX41" fmla="*/ 419707 w 683833"/>
              <a:gd name="connsiteY41" fmla="*/ 28946 h 991409"/>
              <a:gd name="connsiteX42" fmla="*/ 293071 w 683833"/>
              <a:gd name="connsiteY42" fmla="*/ 0 h 991409"/>
              <a:gd name="connsiteX43" fmla="*/ 466743 w 683833"/>
              <a:gd name="connsiteY43" fmla="*/ 14473 h 991409"/>
              <a:gd name="connsiteX44" fmla="*/ 564433 w 683833"/>
              <a:gd name="connsiteY44" fmla="*/ 36183 h 991409"/>
              <a:gd name="connsiteX45" fmla="*/ 600615 w 683833"/>
              <a:gd name="connsiteY45" fmla="*/ 75984 h 991409"/>
              <a:gd name="connsiteX46" fmla="*/ 549961 w 683833"/>
              <a:gd name="connsiteY46" fmla="*/ 86839 h 991409"/>
              <a:gd name="connsiteX47" fmla="*/ 640415 w 683833"/>
              <a:gd name="connsiteY47" fmla="*/ 133876 h 991409"/>
              <a:gd name="connsiteX48" fmla="*/ 683833 w 683833"/>
              <a:gd name="connsiteY48" fmla="*/ 242425 h 991409"/>
              <a:gd name="connsiteX49" fmla="*/ 633178 w 683833"/>
              <a:gd name="connsiteY49" fmla="*/ 213479 h 991409"/>
              <a:gd name="connsiteX50" fmla="*/ 662124 w 683833"/>
              <a:gd name="connsiteY50" fmla="*/ 282226 h 991409"/>
              <a:gd name="connsiteX51" fmla="*/ 615087 w 683833"/>
              <a:gd name="connsiteY51" fmla="*/ 246043 h 991409"/>
              <a:gd name="connsiteX52" fmla="*/ 625942 w 683833"/>
              <a:gd name="connsiteY52" fmla="*/ 332882 h 991409"/>
              <a:gd name="connsiteX53" fmla="*/ 578906 w 683833"/>
              <a:gd name="connsiteY53" fmla="*/ 271371 h 991409"/>
              <a:gd name="connsiteX54" fmla="*/ 604233 w 683833"/>
              <a:gd name="connsiteY54" fmla="*/ 383538 h 991409"/>
              <a:gd name="connsiteX55" fmla="*/ 535488 w 683833"/>
              <a:gd name="connsiteY55" fmla="*/ 336500 h 991409"/>
              <a:gd name="connsiteX56" fmla="*/ 553579 w 683833"/>
              <a:gd name="connsiteY56" fmla="*/ 441430 h 991409"/>
              <a:gd name="connsiteX57" fmla="*/ 484834 w 683833"/>
              <a:gd name="connsiteY57" fmla="*/ 398011 h 991409"/>
              <a:gd name="connsiteX58" fmla="*/ 510161 w 683833"/>
              <a:gd name="connsiteY58" fmla="*/ 470377 h 991409"/>
              <a:gd name="connsiteX59" fmla="*/ 459506 w 683833"/>
              <a:gd name="connsiteY59" fmla="*/ 412484 h 991409"/>
              <a:gd name="connsiteX60" fmla="*/ 477597 w 683833"/>
              <a:gd name="connsiteY60" fmla="*/ 524651 h 991409"/>
              <a:gd name="connsiteX61" fmla="*/ 419707 w 683833"/>
              <a:gd name="connsiteY61" fmla="*/ 517414 h 991409"/>
              <a:gd name="connsiteX62" fmla="*/ 437798 w 683833"/>
              <a:gd name="connsiteY62" fmla="*/ 607871 h 991409"/>
              <a:gd name="connsiteX63" fmla="*/ 394380 w 683833"/>
              <a:gd name="connsiteY63" fmla="*/ 571689 h 991409"/>
              <a:gd name="connsiteX64" fmla="*/ 419707 w 683833"/>
              <a:gd name="connsiteY64" fmla="*/ 665764 h 991409"/>
              <a:gd name="connsiteX65" fmla="*/ 376289 w 683833"/>
              <a:gd name="connsiteY65" fmla="*/ 611490 h 991409"/>
              <a:gd name="connsiteX66" fmla="*/ 412470 w 683833"/>
              <a:gd name="connsiteY66" fmla="*/ 745366 h 991409"/>
              <a:gd name="connsiteX67" fmla="*/ 340107 w 683833"/>
              <a:gd name="connsiteY67" fmla="*/ 694710 h 991409"/>
              <a:gd name="connsiteX68" fmla="*/ 383525 w 683833"/>
              <a:gd name="connsiteY68" fmla="*/ 817732 h 991409"/>
              <a:gd name="connsiteX69" fmla="*/ 303926 w 683833"/>
              <a:gd name="connsiteY69" fmla="*/ 759839 h 991409"/>
              <a:gd name="connsiteX70" fmla="*/ 376289 w 683833"/>
              <a:gd name="connsiteY70" fmla="*/ 882861 h 991409"/>
              <a:gd name="connsiteX71" fmla="*/ 303926 w 683833"/>
              <a:gd name="connsiteY71" fmla="*/ 832205 h 991409"/>
              <a:gd name="connsiteX72" fmla="*/ 296688 w 683833"/>
              <a:gd name="connsiteY72" fmla="*/ 908189 h 991409"/>
              <a:gd name="connsiteX0" fmla="*/ 296688 w 683833"/>
              <a:gd name="connsiteY0" fmla="*/ 908189 h 991409"/>
              <a:gd name="connsiteX1" fmla="*/ 94072 w 683833"/>
              <a:gd name="connsiteY1" fmla="*/ 991409 h 991409"/>
              <a:gd name="connsiteX2" fmla="*/ 220708 w 683833"/>
              <a:gd name="connsiteY2" fmla="*/ 933517 h 991409"/>
              <a:gd name="connsiteX3" fmla="*/ 25327 w 683833"/>
              <a:gd name="connsiteY3" fmla="*/ 969699 h 991409"/>
              <a:gd name="connsiteX4" fmla="*/ 141108 w 683833"/>
              <a:gd name="connsiteY4" fmla="*/ 940753 h 991409"/>
              <a:gd name="connsiteX5" fmla="*/ 39800 w 683833"/>
              <a:gd name="connsiteY5" fmla="*/ 908189 h 991409"/>
              <a:gd name="connsiteX6" fmla="*/ 180908 w 683833"/>
              <a:gd name="connsiteY6" fmla="*/ 890097 h 991409"/>
              <a:gd name="connsiteX7" fmla="*/ 7236 w 683833"/>
              <a:gd name="connsiteY7" fmla="*/ 861151 h 991409"/>
              <a:gd name="connsiteX8" fmla="*/ 90454 w 683833"/>
              <a:gd name="connsiteY8" fmla="*/ 839441 h 991409"/>
              <a:gd name="connsiteX9" fmla="*/ 0 w 683833"/>
              <a:gd name="connsiteY9" fmla="*/ 806877 h 991409"/>
              <a:gd name="connsiteX10" fmla="*/ 137490 w 683833"/>
              <a:gd name="connsiteY10" fmla="*/ 796022 h 991409"/>
              <a:gd name="connsiteX11" fmla="*/ 61509 w 683833"/>
              <a:gd name="connsiteY11" fmla="*/ 752603 h 991409"/>
              <a:gd name="connsiteX12" fmla="*/ 206235 w 683833"/>
              <a:gd name="connsiteY12" fmla="*/ 745366 h 991409"/>
              <a:gd name="connsiteX13" fmla="*/ 130254 w 683833"/>
              <a:gd name="connsiteY13" fmla="*/ 720038 h 991409"/>
              <a:gd name="connsiteX14" fmla="*/ 253271 w 683833"/>
              <a:gd name="connsiteY14" fmla="*/ 691092 h 991409"/>
              <a:gd name="connsiteX15" fmla="*/ 36182 w 683833"/>
              <a:gd name="connsiteY15" fmla="*/ 636818 h 991409"/>
              <a:gd name="connsiteX16" fmla="*/ 235180 w 683833"/>
              <a:gd name="connsiteY16" fmla="*/ 611490 h 991409"/>
              <a:gd name="connsiteX17" fmla="*/ 162817 w 683833"/>
              <a:gd name="connsiteY17" fmla="*/ 553597 h 991409"/>
              <a:gd name="connsiteX18" fmla="*/ 242417 w 683833"/>
              <a:gd name="connsiteY18" fmla="*/ 546361 h 991409"/>
              <a:gd name="connsiteX19" fmla="*/ 170054 w 683833"/>
              <a:gd name="connsiteY19" fmla="*/ 521033 h 991409"/>
              <a:gd name="connsiteX20" fmla="*/ 300307 w 683833"/>
              <a:gd name="connsiteY20" fmla="*/ 499323 h 991409"/>
              <a:gd name="connsiteX21" fmla="*/ 159199 w 683833"/>
              <a:gd name="connsiteY21" fmla="*/ 484850 h 991409"/>
              <a:gd name="connsiteX22" fmla="*/ 235180 w 683833"/>
              <a:gd name="connsiteY22" fmla="*/ 463140 h 991409"/>
              <a:gd name="connsiteX23" fmla="*/ 123017 w 683833"/>
              <a:gd name="connsiteY23" fmla="*/ 441430 h 991409"/>
              <a:gd name="connsiteX24" fmla="*/ 285835 w 683833"/>
              <a:gd name="connsiteY24" fmla="*/ 434194 h 991409"/>
              <a:gd name="connsiteX25" fmla="*/ 238799 w 683833"/>
              <a:gd name="connsiteY25" fmla="*/ 405248 h 991409"/>
              <a:gd name="connsiteX26" fmla="*/ 340107 w 683833"/>
              <a:gd name="connsiteY26" fmla="*/ 383538 h 991409"/>
              <a:gd name="connsiteX27" fmla="*/ 249653 w 683833"/>
              <a:gd name="connsiteY27" fmla="*/ 369065 h 991409"/>
              <a:gd name="connsiteX28" fmla="*/ 343725 w 683833"/>
              <a:gd name="connsiteY28" fmla="*/ 354592 h 991409"/>
              <a:gd name="connsiteX29" fmla="*/ 303926 w 683833"/>
              <a:gd name="connsiteY29" fmla="*/ 311172 h 991409"/>
              <a:gd name="connsiteX30" fmla="*/ 358198 w 683833"/>
              <a:gd name="connsiteY30" fmla="*/ 311172 h 991409"/>
              <a:gd name="connsiteX31" fmla="*/ 329253 w 683833"/>
              <a:gd name="connsiteY31" fmla="*/ 274989 h 991409"/>
              <a:gd name="connsiteX32" fmla="*/ 452270 w 683833"/>
              <a:gd name="connsiteY32" fmla="*/ 264135 h 991409"/>
              <a:gd name="connsiteX33" fmla="*/ 379907 w 683833"/>
              <a:gd name="connsiteY33" fmla="*/ 224334 h 991409"/>
              <a:gd name="connsiteX34" fmla="*/ 463125 w 683833"/>
              <a:gd name="connsiteY34" fmla="*/ 213479 h 991409"/>
              <a:gd name="connsiteX35" fmla="*/ 372671 w 683833"/>
              <a:gd name="connsiteY35" fmla="*/ 177296 h 991409"/>
              <a:gd name="connsiteX36" fmla="*/ 477597 w 683833"/>
              <a:gd name="connsiteY36" fmla="*/ 162823 h 991409"/>
              <a:gd name="connsiteX37" fmla="*/ 397998 w 683833"/>
              <a:gd name="connsiteY37" fmla="*/ 133876 h 991409"/>
              <a:gd name="connsiteX38" fmla="*/ 506543 w 683833"/>
              <a:gd name="connsiteY38" fmla="*/ 108549 h 991409"/>
              <a:gd name="connsiteX39" fmla="*/ 329253 w 683833"/>
              <a:gd name="connsiteY39" fmla="*/ 90457 h 991409"/>
              <a:gd name="connsiteX40" fmla="*/ 423325 w 683833"/>
              <a:gd name="connsiteY40" fmla="*/ 50656 h 991409"/>
              <a:gd name="connsiteX41" fmla="*/ 303926 w 683833"/>
              <a:gd name="connsiteY41" fmla="*/ 36183 h 991409"/>
              <a:gd name="connsiteX42" fmla="*/ 419707 w 683833"/>
              <a:gd name="connsiteY42" fmla="*/ 28946 h 991409"/>
              <a:gd name="connsiteX43" fmla="*/ 293071 w 683833"/>
              <a:gd name="connsiteY43" fmla="*/ 0 h 991409"/>
              <a:gd name="connsiteX44" fmla="*/ 466743 w 683833"/>
              <a:gd name="connsiteY44" fmla="*/ 14473 h 991409"/>
              <a:gd name="connsiteX45" fmla="*/ 564433 w 683833"/>
              <a:gd name="connsiteY45" fmla="*/ 36183 h 991409"/>
              <a:gd name="connsiteX46" fmla="*/ 600615 w 683833"/>
              <a:gd name="connsiteY46" fmla="*/ 75984 h 991409"/>
              <a:gd name="connsiteX47" fmla="*/ 549961 w 683833"/>
              <a:gd name="connsiteY47" fmla="*/ 86839 h 991409"/>
              <a:gd name="connsiteX48" fmla="*/ 640415 w 683833"/>
              <a:gd name="connsiteY48" fmla="*/ 133876 h 991409"/>
              <a:gd name="connsiteX49" fmla="*/ 683833 w 683833"/>
              <a:gd name="connsiteY49" fmla="*/ 242425 h 991409"/>
              <a:gd name="connsiteX50" fmla="*/ 633178 w 683833"/>
              <a:gd name="connsiteY50" fmla="*/ 213479 h 991409"/>
              <a:gd name="connsiteX51" fmla="*/ 662124 w 683833"/>
              <a:gd name="connsiteY51" fmla="*/ 282226 h 991409"/>
              <a:gd name="connsiteX52" fmla="*/ 615087 w 683833"/>
              <a:gd name="connsiteY52" fmla="*/ 246043 h 991409"/>
              <a:gd name="connsiteX53" fmla="*/ 625942 w 683833"/>
              <a:gd name="connsiteY53" fmla="*/ 332882 h 991409"/>
              <a:gd name="connsiteX54" fmla="*/ 578906 w 683833"/>
              <a:gd name="connsiteY54" fmla="*/ 271371 h 991409"/>
              <a:gd name="connsiteX55" fmla="*/ 604233 w 683833"/>
              <a:gd name="connsiteY55" fmla="*/ 383538 h 991409"/>
              <a:gd name="connsiteX56" fmla="*/ 535488 w 683833"/>
              <a:gd name="connsiteY56" fmla="*/ 336500 h 991409"/>
              <a:gd name="connsiteX57" fmla="*/ 553579 w 683833"/>
              <a:gd name="connsiteY57" fmla="*/ 441430 h 991409"/>
              <a:gd name="connsiteX58" fmla="*/ 484834 w 683833"/>
              <a:gd name="connsiteY58" fmla="*/ 398011 h 991409"/>
              <a:gd name="connsiteX59" fmla="*/ 510161 w 683833"/>
              <a:gd name="connsiteY59" fmla="*/ 470377 h 991409"/>
              <a:gd name="connsiteX60" fmla="*/ 459506 w 683833"/>
              <a:gd name="connsiteY60" fmla="*/ 412484 h 991409"/>
              <a:gd name="connsiteX61" fmla="*/ 477597 w 683833"/>
              <a:gd name="connsiteY61" fmla="*/ 524651 h 991409"/>
              <a:gd name="connsiteX62" fmla="*/ 419707 w 683833"/>
              <a:gd name="connsiteY62" fmla="*/ 517414 h 991409"/>
              <a:gd name="connsiteX63" fmla="*/ 437798 w 683833"/>
              <a:gd name="connsiteY63" fmla="*/ 607871 h 991409"/>
              <a:gd name="connsiteX64" fmla="*/ 394380 w 683833"/>
              <a:gd name="connsiteY64" fmla="*/ 571689 h 991409"/>
              <a:gd name="connsiteX65" fmla="*/ 419707 w 683833"/>
              <a:gd name="connsiteY65" fmla="*/ 665764 h 991409"/>
              <a:gd name="connsiteX66" fmla="*/ 376289 w 683833"/>
              <a:gd name="connsiteY66" fmla="*/ 611490 h 991409"/>
              <a:gd name="connsiteX67" fmla="*/ 412470 w 683833"/>
              <a:gd name="connsiteY67" fmla="*/ 745366 h 991409"/>
              <a:gd name="connsiteX68" fmla="*/ 340107 w 683833"/>
              <a:gd name="connsiteY68" fmla="*/ 694710 h 991409"/>
              <a:gd name="connsiteX69" fmla="*/ 383525 w 683833"/>
              <a:gd name="connsiteY69" fmla="*/ 817732 h 991409"/>
              <a:gd name="connsiteX70" fmla="*/ 303926 w 683833"/>
              <a:gd name="connsiteY70" fmla="*/ 759839 h 991409"/>
              <a:gd name="connsiteX71" fmla="*/ 376289 w 683833"/>
              <a:gd name="connsiteY71" fmla="*/ 882861 h 991409"/>
              <a:gd name="connsiteX72" fmla="*/ 303926 w 683833"/>
              <a:gd name="connsiteY72" fmla="*/ 832205 h 991409"/>
              <a:gd name="connsiteX73" fmla="*/ 296688 w 683833"/>
              <a:gd name="connsiteY73" fmla="*/ 908189 h 991409"/>
              <a:gd name="connsiteX0" fmla="*/ 296688 w 683833"/>
              <a:gd name="connsiteY0" fmla="*/ 908189 h 995027"/>
              <a:gd name="connsiteX1" fmla="*/ 94072 w 683833"/>
              <a:gd name="connsiteY1" fmla="*/ 991409 h 995027"/>
              <a:gd name="connsiteX2" fmla="*/ 318398 w 683833"/>
              <a:gd name="connsiteY2" fmla="*/ 995027 h 995027"/>
              <a:gd name="connsiteX3" fmla="*/ 25327 w 683833"/>
              <a:gd name="connsiteY3" fmla="*/ 969699 h 995027"/>
              <a:gd name="connsiteX4" fmla="*/ 141108 w 683833"/>
              <a:gd name="connsiteY4" fmla="*/ 940753 h 995027"/>
              <a:gd name="connsiteX5" fmla="*/ 39800 w 683833"/>
              <a:gd name="connsiteY5" fmla="*/ 908189 h 995027"/>
              <a:gd name="connsiteX6" fmla="*/ 180908 w 683833"/>
              <a:gd name="connsiteY6" fmla="*/ 890097 h 995027"/>
              <a:gd name="connsiteX7" fmla="*/ 7236 w 683833"/>
              <a:gd name="connsiteY7" fmla="*/ 861151 h 995027"/>
              <a:gd name="connsiteX8" fmla="*/ 90454 w 683833"/>
              <a:gd name="connsiteY8" fmla="*/ 839441 h 995027"/>
              <a:gd name="connsiteX9" fmla="*/ 0 w 683833"/>
              <a:gd name="connsiteY9" fmla="*/ 806877 h 995027"/>
              <a:gd name="connsiteX10" fmla="*/ 137490 w 683833"/>
              <a:gd name="connsiteY10" fmla="*/ 796022 h 995027"/>
              <a:gd name="connsiteX11" fmla="*/ 61509 w 683833"/>
              <a:gd name="connsiteY11" fmla="*/ 752603 h 995027"/>
              <a:gd name="connsiteX12" fmla="*/ 206235 w 683833"/>
              <a:gd name="connsiteY12" fmla="*/ 745366 h 995027"/>
              <a:gd name="connsiteX13" fmla="*/ 130254 w 683833"/>
              <a:gd name="connsiteY13" fmla="*/ 720038 h 995027"/>
              <a:gd name="connsiteX14" fmla="*/ 253271 w 683833"/>
              <a:gd name="connsiteY14" fmla="*/ 691092 h 995027"/>
              <a:gd name="connsiteX15" fmla="*/ 36182 w 683833"/>
              <a:gd name="connsiteY15" fmla="*/ 636818 h 995027"/>
              <a:gd name="connsiteX16" fmla="*/ 235180 w 683833"/>
              <a:gd name="connsiteY16" fmla="*/ 611490 h 995027"/>
              <a:gd name="connsiteX17" fmla="*/ 162817 w 683833"/>
              <a:gd name="connsiteY17" fmla="*/ 553597 h 995027"/>
              <a:gd name="connsiteX18" fmla="*/ 242417 w 683833"/>
              <a:gd name="connsiteY18" fmla="*/ 546361 h 995027"/>
              <a:gd name="connsiteX19" fmla="*/ 170054 w 683833"/>
              <a:gd name="connsiteY19" fmla="*/ 521033 h 995027"/>
              <a:gd name="connsiteX20" fmla="*/ 300307 w 683833"/>
              <a:gd name="connsiteY20" fmla="*/ 499323 h 995027"/>
              <a:gd name="connsiteX21" fmla="*/ 159199 w 683833"/>
              <a:gd name="connsiteY21" fmla="*/ 484850 h 995027"/>
              <a:gd name="connsiteX22" fmla="*/ 235180 w 683833"/>
              <a:gd name="connsiteY22" fmla="*/ 463140 h 995027"/>
              <a:gd name="connsiteX23" fmla="*/ 123017 w 683833"/>
              <a:gd name="connsiteY23" fmla="*/ 441430 h 995027"/>
              <a:gd name="connsiteX24" fmla="*/ 285835 w 683833"/>
              <a:gd name="connsiteY24" fmla="*/ 434194 h 995027"/>
              <a:gd name="connsiteX25" fmla="*/ 238799 w 683833"/>
              <a:gd name="connsiteY25" fmla="*/ 405248 h 995027"/>
              <a:gd name="connsiteX26" fmla="*/ 340107 w 683833"/>
              <a:gd name="connsiteY26" fmla="*/ 383538 h 995027"/>
              <a:gd name="connsiteX27" fmla="*/ 249653 w 683833"/>
              <a:gd name="connsiteY27" fmla="*/ 369065 h 995027"/>
              <a:gd name="connsiteX28" fmla="*/ 343725 w 683833"/>
              <a:gd name="connsiteY28" fmla="*/ 354592 h 995027"/>
              <a:gd name="connsiteX29" fmla="*/ 303926 w 683833"/>
              <a:gd name="connsiteY29" fmla="*/ 311172 h 995027"/>
              <a:gd name="connsiteX30" fmla="*/ 358198 w 683833"/>
              <a:gd name="connsiteY30" fmla="*/ 311172 h 995027"/>
              <a:gd name="connsiteX31" fmla="*/ 329253 w 683833"/>
              <a:gd name="connsiteY31" fmla="*/ 274989 h 995027"/>
              <a:gd name="connsiteX32" fmla="*/ 452270 w 683833"/>
              <a:gd name="connsiteY32" fmla="*/ 264135 h 995027"/>
              <a:gd name="connsiteX33" fmla="*/ 379907 w 683833"/>
              <a:gd name="connsiteY33" fmla="*/ 224334 h 995027"/>
              <a:gd name="connsiteX34" fmla="*/ 463125 w 683833"/>
              <a:gd name="connsiteY34" fmla="*/ 213479 h 995027"/>
              <a:gd name="connsiteX35" fmla="*/ 372671 w 683833"/>
              <a:gd name="connsiteY35" fmla="*/ 177296 h 995027"/>
              <a:gd name="connsiteX36" fmla="*/ 477597 w 683833"/>
              <a:gd name="connsiteY36" fmla="*/ 162823 h 995027"/>
              <a:gd name="connsiteX37" fmla="*/ 397998 w 683833"/>
              <a:gd name="connsiteY37" fmla="*/ 133876 h 995027"/>
              <a:gd name="connsiteX38" fmla="*/ 506543 w 683833"/>
              <a:gd name="connsiteY38" fmla="*/ 108549 h 995027"/>
              <a:gd name="connsiteX39" fmla="*/ 329253 w 683833"/>
              <a:gd name="connsiteY39" fmla="*/ 90457 h 995027"/>
              <a:gd name="connsiteX40" fmla="*/ 423325 w 683833"/>
              <a:gd name="connsiteY40" fmla="*/ 50656 h 995027"/>
              <a:gd name="connsiteX41" fmla="*/ 303926 w 683833"/>
              <a:gd name="connsiteY41" fmla="*/ 36183 h 995027"/>
              <a:gd name="connsiteX42" fmla="*/ 419707 w 683833"/>
              <a:gd name="connsiteY42" fmla="*/ 28946 h 995027"/>
              <a:gd name="connsiteX43" fmla="*/ 293071 w 683833"/>
              <a:gd name="connsiteY43" fmla="*/ 0 h 995027"/>
              <a:gd name="connsiteX44" fmla="*/ 466743 w 683833"/>
              <a:gd name="connsiteY44" fmla="*/ 14473 h 995027"/>
              <a:gd name="connsiteX45" fmla="*/ 564433 w 683833"/>
              <a:gd name="connsiteY45" fmla="*/ 36183 h 995027"/>
              <a:gd name="connsiteX46" fmla="*/ 600615 w 683833"/>
              <a:gd name="connsiteY46" fmla="*/ 75984 h 995027"/>
              <a:gd name="connsiteX47" fmla="*/ 549961 w 683833"/>
              <a:gd name="connsiteY47" fmla="*/ 86839 h 995027"/>
              <a:gd name="connsiteX48" fmla="*/ 640415 w 683833"/>
              <a:gd name="connsiteY48" fmla="*/ 133876 h 995027"/>
              <a:gd name="connsiteX49" fmla="*/ 683833 w 683833"/>
              <a:gd name="connsiteY49" fmla="*/ 242425 h 995027"/>
              <a:gd name="connsiteX50" fmla="*/ 633178 w 683833"/>
              <a:gd name="connsiteY50" fmla="*/ 213479 h 995027"/>
              <a:gd name="connsiteX51" fmla="*/ 662124 w 683833"/>
              <a:gd name="connsiteY51" fmla="*/ 282226 h 995027"/>
              <a:gd name="connsiteX52" fmla="*/ 615087 w 683833"/>
              <a:gd name="connsiteY52" fmla="*/ 246043 h 995027"/>
              <a:gd name="connsiteX53" fmla="*/ 625942 w 683833"/>
              <a:gd name="connsiteY53" fmla="*/ 332882 h 995027"/>
              <a:gd name="connsiteX54" fmla="*/ 578906 w 683833"/>
              <a:gd name="connsiteY54" fmla="*/ 271371 h 995027"/>
              <a:gd name="connsiteX55" fmla="*/ 604233 w 683833"/>
              <a:gd name="connsiteY55" fmla="*/ 383538 h 995027"/>
              <a:gd name="connsiteX56" fmla="*/ 535488 w 683833"/>
              <a:gd name="connsiteY56" fmla="*/ 336500 h 995027"/>
              <a:gd name="connsiteX57" fmla="*/ 553579 w 683833"/>
              <a:gd name="connsiteY57" fmla="*/ 441430 h 995027"/>
              <a:gd name="connsiteX58" fmla="*/ 484834 w 683833"/>
              <a:gd name="connsiteY58" fmla="*/ 398011 h 995027"/>
              <a:gd name="connsiteX59" fmla="*/ 510161 w 683833"/>
              <a:gd name="connsiteY59" fmla="*/ 470377 h 995027"/>
              <a:gd name="connsiteX60" fmla="*/ 459506 w 683833"/>
              <a:gd name="connsiteY60" fmla="*/ 412484 h 995027"/>
              <a:gd name="connsiteX61" fmla="*/ 477597 w 683833"/>
              <a:gd name="connsiteY61" fmla="*/ 524651 h 995027"/>
              <a:gd name="connsiteX62" fmla="*/ 419707 w 683833"/>
              <a:gd name="connsiteY62" fmla="*/ 517414 h 995027"/>
              <a:gd name="connsiteX63" fmla="*/ 437798 w 683833"/>
              <a:gd name="connsiteY63" fmla="*/ 607871 h 995027"/>
              <a:gd name="connsiteX64" fmla="*/ 394380 w 683833"/>
              <a:gd name="connsiteY64" fmla="*/ 571689 h 995027"/>
              <a:gd name="connsiteX65" fmla="*/ 419707 w 683833"/>
              <a:gd name="connsiteY65" fmla="*/ 665764 h 995027"/>
              <a:gd name="connsiteX66" fmla="*/ 376289 w 683833"/>
              <a:gd name="connsiteY66" fmla="*/ 611490 h 995027"/>
              <a:gd name="connsiteX67" fmla="*/ 412470 w 683833"/>
              <a:gd name="connsiteY67" fmla="*/ 745366 h 995027"/>
              <a:gd name="connsiteX68" fmla="*/ 340107 w 683833"/>
              <a:gd name="connsiteY68" fmla="*/ 694710 h 995027"/>
              <a:gd name="connsiteX69" fmla="*/ 383525 w 683833"/>
              <a:gd name="connsiteY69" fmla="*/ 817732 h 995027"/>
              <a:gd name="connsiteX70" fmla="*/ 303926 w 683833"/>
              <a:gd name="connsiteY70" fmla="*/ 759839 h 995027"/>
              <a:gd name="connsiteX71" fmla="*/ 376289 w 683833"/>
              <a:gd name="connsiteY71" fmla="*/ 882861 h 995027"/>
              <a:gd name="connsiteX72" fmla="*/ 303926 w 683833"/>
              <a:gd name="connsiteY72" fmla="*/ 832205 h 995027"/>
              <a:gd name="connsiteX73" fmla="*/ 296688 w 683833"/>
              <a:gd name="connsiteY73" fmla="*/ 908189 h 995027"/>
              <a:gd name="connsiteX0" fmla="*/ 296688 w 683833"/>
              <a:gd name="connsiteY0" fmla="*/ 908189 h 991409"/>
              <a:gd name="connsiteX1" fmla="*/ 94072 w 683833"/>
              <a:gd name="connsiteY1" fmla="*/ 991409 h 991409"/>
              <a:gd name="connsiteX2" fmla="*/ 227944 w 683833"/>
              <a:gd name="connsiteY2" fmla="*/ 900952 h 991409"/>
              <a:gd name="connsiteX3" fmla="*/ 25327 w 683833"/>
              <a:gd name="connsiteY3" fmla="*/ 969699 h 991409"/>
              <a:gd name="connsiteX4" fmla="*/ 141108 w 683833"/>
              <a:gd name="connsiteY4" fmla="*/ 940753 h 991409"/>
              <a:gd name="connsiteX5" fmla="*/ 39800 w 683833"/>
              <a:gd name="connsiteY5" fmla="*/ 908189 h 991409"/>
              <a:gd name="connsiteX6" fmla="*/ 180908 w 683833"/>
              <a:gd name="connsiteY6" fmla="*/ 890097 h 991409"/>
              <a:gd name="connsiteX7" fmla="*/ 7236 w 683833"/>
              <a:gd name="connsiteY7" fmla="*/ 861151 h 991409"/>
              <a:gd name="connsiteX8" fmla="*/ 90454 w 683833"/>
              <a:gd name="connsiteY8" fmla="*/ 839441 h 991409"/>
              <a:gd name="connsiteX9" fmla="*/ 0 w 683833"/>
              <a:gd name="connsiteY9" fmla="*/ 806877 h 991409"/>
              <a:gd name="connsiteX10" fmla="*/ 137490 w 683833"/>
              <a:gd name="connsiteY10" fmla="*/ 796022 h 991409"/>
              <a:gd name="connsiteX11" fmla="*/ 61509 w 683833"/>
              <a:gd name="connsiteY11" fmla="*/ 752603 h 991409"/>
              <a:gd name="connsiteX12" fmla="*/ 206235 w 683833"/>
              <a:gd name="connsiteY12" fmla="*/ 745366 h 991409"/>
              <a:gd name="connsiteX13" fmla="*/ 130254 w 683833"/>
              <a:gd name="connsiteY13" fmla="*/ 720038 h 991409"/>
              <a:gd name="connsiteX14" fmla="*/ 253271 w 683833"/>
              <a:gd name="connsiteY14" fmla="*/ 691092 h 991409"/>
              <a:gd name="connsiteX15" fmla="*/ 36182 w 683833"/>
              <a:gd name="connsiteY15" fmla="*/ 636818 h 991409"/>
              <a:gd name="connsiteX16" fmla="*/ 235180 w 683833"/>
              <a:gd name="connsiteY16" fmla="*/ 611490 h 991409"/>
              <a:gd name="connsiteX17" fmla="*/ 162817 w 683833"/>
              <a:gd name="connsiteY17" fmla="*/ 553597 h 991409"/>
              <a:gd name="connsiteX18" fmla="*/ 242417 w 683833"/>
              <a:gd name="connsiteY18" fmla="*/ 546361 h 991409"/>
              <a:gd name="connsiteX19" fmla="*/ 170054 w 683833"/>
              <a:gd name="connsiteY19" fmla="*/ 521033 h 991409"/>
              <a:gd name="connsiteX20" fmla="*/ 300307 w 683833"/>
              <a:gd name="connsiteY20" fmla="*/ 499323 h 991409"/>
              <a:gd name="connsiteX21" fmla="*/ 159199 w 683833"/>
              <a:gd name="connsiteY21" fmla="*/ 484850 h 991409"/>
              <a:gd name="connsiteX22" fmla="*/ 235180 w 683833"/>
              <a:gd name="connsiteY22" fmla="*/ 463140 h 991409"/>
              <a:gd name="connsiteX23" fmla="*/ 123017 w 683833"/>
              <a:gd name="connsiteY23" fmla="*/ 441430 h 991409"/>
              <a:gd name="connsiteX24" fmla="*/ 285835 w 683833"/>
              <a:gd name="connsiteY24" fmla="*/ 434194 h 991409"/>
              <a:gd name="connsiteX25" fmla="*/ 238799 w 683833"/>
              <a:gd name="connsiteY25" fmla="*/ 405248 h 991409"/>
              <a:gd name="connsiteX26" fmla="*/ 340107 w 683833"/>
              <a:gd name="connsiteY26" fmla="*/ 383538 h 991409"/>
              <a:gd name="connsiteX27" fmla="*/ 249653 w 683833"/>
              <a:gd name="connsiteY27" fmla="*/ 369065 h 991409"/>
              <a:gd name="connsiteX28" fmla="*/ 343725 w 683833"/>
              <a:gd name="connsiteY28" fmla="*/ 354592 h 991409"/>
              <a:gd name="connsiteX29" fmla="*/ 303926 w 683833"/>
              <a:gd name="connsiteY29" fmla="*/ 311172 h 991409"/>
              <a:gd name="connsiteX30" fmla="*/ 358198 w 683833"/>
              <a:gd name="connsiteY30" fmla="*/ 311172 h 991409"/>
              <a:gd name="connsiteX31" fmla="*/ 329253 w 683833"/>
              <a:gd name="connsiteY31" fmla="*/ 274989 h 991409"/>
              <a:gd name="connsiteX32" fmla="*/ 452270 w 683833"/>
              <a:gd name="connsiteY32" fmla="*/ 264135 h 991409"/>
              <a:gd name="connsiteX33" fmla="*/ 379907 w 683833"/>
              <a:gd name="connsiteY33" fmla="*/ 224334 h 991409"/>
              <a:gd name="connsiteX34" fmla="*/ 463125 w 683833"/>
              <a:gd name="connsiteY34" fmla="*/ 213479 h 991409"/>
              <a:gd name="connsiteX35" fmla="*/ 372671 w 683833"/>
              <a:gd name="connsiteY35" fmla="*/ 177296 h 991409"/>
              <a:gd name="connsiteX36" fmla="*/ 477597 w 683833"/>
              <a:gd name="connsiteY36" fmla="*/ 162823 h 991409"/>
              <a:gd name="connsiteX37" fmla="*/ 397998 w 683833"/>
              <a:gd name="connsiteY37" fmla="*/ 133876 h 991409"/>
              <a:gd name="connsiteX38" fmla="*/ 506543 w 683833"/>
              <a:gd name="connsiteY38" fmla="*/ 108549 h 991409"/>
              <a:gd name="connsiteX39" fmla="*/ 329253 w 683833"/>
              <a:gd name="connsiteY39" fmla="*/ 90457 h 991409"/>
              <a:gd name="connsiteX40" fmla="*/ 423325 w 683833"/>
              <a:gd name="connsiteY40" fmla="*/ 50656 h 991409"/>
              <a:gd name="connsiteX41" fmla="*/ 303926 w 683833"/>
              <a:gd name="connsiteY41" fmla="*/ 36183 h 991409"/>
              <a:gd name="connsiteX42" fmla="*/ 419707 w 683833"/>
              <a:gd name="connsiteY42" fmla="*/ 28946 h 991409"/>
              <a:gd name="connsiteX43" fmla="*/ 293071 w 683833"/>
              <a:gd name="connsiteY43" fmla="*/ 0 h 991409"/>
              <a:gd name="connsiteX44" fmla="*/ 466743 w 683833"/>
              <a:gd name="connsiteY44" fmla="*/ 14473 h 991409"/>
              <a:gd name="connsiteX45" fmla="*/ 564433 w 683833"/>
              <a:gd name="connsiteY45" fmla="*/ 36183 h 991409"/>
              <a:gd name="connsiteX46" fmla="*/ 600615 w 683833"/>
              <a:gd name="connsiteY46" fmla="*/ 75984 h 991409"/>
              <a:gd name="connsiteX47" fmla="*/ 549961 w 683833"/>
              <a:gd name="connsiteY47" fmla="*/ 86839 h 991409"/>
              <a:gd name="connsiteX48" fmla="*/ 640415 w 683833"/>
              <a:gd name="connsiteY48" fmla="*/ 133876 h 991409"/>
              <a:gd name="connsiteX49" fmla="*/ 683833 w 683833"/>
              <a:gd name="connsiteY49" fmla="*/ 242425 h 991409"/>
              <a:gd name="connsiteX50" fmla="*/ 633178 w 683833"/>
              <a:gd name="connsiteY50" fmla="*/ 213479 h 991409"/>
              <a:gd name="connsiteX51" fmla="*/ 662124 w 683833"/>
              <a:gd name="connsiteY51" fmla="*/ 282226 h 991409"/>
              <a:gd name="connsiteX52" fmla="*/ 615087 w 683833"/>
              <a:gd name="connsiteY52" fmla="*/ 246043 h 991409"/>
              <a:gd name="connsiteX53" fmla="*/ 625942 w 683833"/>
              <a:gd name="connsiteY53" fmla="*/ 332882 h 991409"/>
              <a:gd name="connsiteX54" fmla="*/ 578906 w 683833"/>
              <a:gd name="connsiteY54" fmla="*/ 271371 h 991409"/>
              <a:gd name="connsiteX55" fmla="*/ 604233 w 683833"/>
              <a:gd name="connsiteY55" fmla="*/ 383538 h 991409"/>
              <a:gd name="connsiteX56" fmla="*/ 535488 w 683833"/>
              <a:gd name="connsiteY56" fmla="*/ 336500 h 991409"/>
              <a:gd name="connsiteX57" fmla="*/ 553579 w 683833"/>
              <a:gd name="connsiteY57" fmla="*/ 441430 h 991409"/>
              <a:gd name="connsiteX58" fmla="*/ 484834 w 683833"/>
              <a:gd name="connsiteY58" fmla="*/ 398011 h 991409"/>
              <a:gd name="connsiteX59" fmla="*/ 510161 w 683833"/>
              <a:gd name="connsiteY59" fmla="*/ 470377 h 991409"/>
              <a:gd name="connsiteX60" fmla="*/ 459506 w 683833"/>
              <a:gd name="connsiteY60" fmla="*/ 412484 h 991409"/>
              <a:gd name="connsiteX61" fmla="*/ 477597 w 683833"/>
              <a:gd name="connsiteY61" fmla="*/ 524651 h 991409"/>
              <a:gd name="connsiteX62" fmla="*/ 419707 w 683833"/>
              <a:gd name="connsiteY62" fmla="*/ 517414 h 991409"/>
              <a:gd name="connsiteX63" fmla="*/ 437798 w 683833"/>
              <a:gd name="connsiteY63" fmla="*/ 607871 h 991409"/>
              <a:gd name="connsiteX64" fmla="*/ 394380 w 683833"/>
              <a:gd name="connsiteY64" fmla="*/ 571689 h 991409"/>
              <a:gd name="connsiteX65" fmla="*/ 419707 w 683833"/>
              <a:gd name="connsiteY65" fmla="*/ 665764 h 991409"/>
              <a:gd name="connsiteX66" fmla="*/ 376289 w 683833"/>
              <a:gd name="connsiteY66" fmla="*/ 611490 h 991409"/>
              <a:gd name="connsiteX67" fmla="*/ 412470 w 683833"/>
              <a:gd name="connsiteY67" fmla="*/ 745366 h 991409"/>
              <a:gd name="connsiteX68" fmla="*/ 340107 w 683833"/>
              <a:gd name="connsiteY68" fmla="*/ 694710 h 991409"/>
              <a:gd name="connsiteX69" fmla="*/ 383525 w 683833"/>
              <a:gd name="connsiteY69" fmla="*/ 817732 h 991409"/>
              <a:gd name="connsiteX70" fmla="*/ 303926 w 683833"/>
              <a:gd name="connsiteY70" fmla="*/ 759839 h 991409"/>
              <a:gd name="connsiteX71" fmla="*/ 376289 w 683833"/>
              <a:gd name="connsiteY71" fmla="*/ 882861 h 991409"/>
              <a:gd name="connsiteX72" fmla="*/ 303926 w 683833"/>
              <a:gd name="connsiteY72" fmla="*/ 832205 h 991409"/>
              <a:gd name="connsiteX73" fmla="*/ 296688 w 683833"/>
              <a:gd name="connsiteY73" fmla="*/ 908189 h 991409"/>
              <a:gd name="connsiteX0" fmla="*/ 296688 w 683833"/>
              <a:gd name="connsiteY0" fmla="*/ 908189 h 1013119"/>
              <a:gd name="connsiteX1" fmla="*/ 340107 w 683833"/>
              <a:gd name="connsiteY1" fmla="*/ 1013119 h 1013119"/>
              <a:gd name="connsiteX2" fmla="*/ 227944 w 683833"/>
              <a:gd name="connsiteY2" fmla="*/ 900952 h 1013119"/>
              <a:gd name="connsiteX3" fmla="*/ 25327 w 683833"/>
              <a:gd name="connsiteY3" fmla="*/ 969699 h 1013119"/>
              <a:gd name="connsiteX4" fmla="*/ 141108 w 683833"/>
              <a:gd name="connsiteY4" fmla="*/ 940753 h 1013119"/>
              <a:gd name="connsiteX5" fmla="*/ 39800 w 683833"/>
              <a:gd name="connsiteY5" fmla="*/ 908189 h 1013119"/>
              <a:gd name="connsiteX6" fmla="*/ 180908 w 683833"/>
              <a:gd name="connsiteY6" fmla="*/ 890097 h 1013119"/>
              <a:gd name="connsiteX7" fmla="*/ 7236 w 683833"/>
              <a:gd name="connsiteY7" fmla="*/ 861151 h 1013119"/>
              <a:gd name="connsiteX8" fmla="*/ 90454 w 683833"/>
              <a:gd name="connsiteY8" fmla="*/ 839441 h 1013119"/>
              <a:gd name="connsiteX9" fmla="*/ 0 w 683833"/>
              <a:gd name="connsiteY9" fmla="*/ 806877 h 1013119"/>
              <a:gd name="connsiteX10" fmla="*/ 137490 w 683833"/>
              <a:gd name="connsiteY10" fmla="*/ 796022 h 1013119"/>
              <a:gd name="connsiteX11" fmla="*/ 61509 w 683833"/>
              <a:gd name="connsiteY11" fmla="*/ 752603 h 1013119"/>
              <a:gd name="connsiteX12" fmla="*/ 206235 w 683833"/>
              <a:gd name="connsiteY12" fmla="*/ 745366 h 1013119"/>
              <a:gd name="connsiteX13" fmla="*/ 130254 w 683833"/>
              <a:gd name="connsiteY13" fmla="*/ 720038 h 1013119"/>
              <a:gd name="connsiteX14" fmla="*/ 253271 w 683833"/>
              <a:gd name="connsiteY14" fmla="*/ 691092 h 1013119"/>
              <a:gd name="connsiteX15" fmla="*/ 36182 w 683833"/>
              <a:gd name="connsiteY15" fmla="*/ 636818 h 1013119"/>
              <a:gd name="connsiteX16" fmla="*/ 235180 w 683833"/>
              <a:gd name="connsiteY16" fmla="*/ 611490 h 1013119"/>
              <a:gd name="connsiteX17" fmla="*/ 162817 w 683833"/>
              <a:gd name="connsiteY17" fmla="*/ 553597 h 1013119"/>
              <a:gd name="connsiteX18" fmla="*/ 242417 w 683833"/>
              <a:gd name="connsiteY18" fmla="*/ 546361 h 1013119"/>
              <a:gd name="connsiteX19" fmla="*/ 170054 w 683833"/>
              <a:gd name="connsiteY19" fmla="*/ 521033 h 1013119"/>
              <a:gd name="connsiteX20" fmla="*/ 300307 w 683833"/>
              <a:gd name="connsiteY20" fmla="*/ 499323 h 1013119"/>
              <a:gd name="connsiteX21" fmla="*/ 159199 w 683833"/>
              <a:gd name="connsiteY21" fmla="*/ 484850 h 1013119"/>
              <a:gd name="connsiteX22" fmla="*/ 235180 w 683833"/>
              <a:gd name="connsiteY22" fmla="*/ 463140 h 1013119"/>
              <a:gd name="connsiteX23" fmla="*/ 123017 w 683833"/>
              <a:gd name="connsiteY23" fmla="*/ 441430 h 1013119"/>
              <a:gd name="connsiteX24" fmla="*/ 285835 w 683833"/>
              <a:gd name="connsiteY24" fmla="*/ 434194 h 1013119"/>
              <a:gd name="connsiteX25" fmla="*/ 238799 w 683833"/>
              <a:gd name="connsiteY25" fmla="*/ 405248 h 1013119"/>
              <a:gd name="connsiteX26" fmla="*/ 340107 w 683833"/>
              <a:gd name="connsiteY26" fmla="*/ 383538 h 1013119"/>
              <a:gd name="connsiteX27" fmla="*/ 249653 w 683833"/>
              <a:gd name="connsiteY27" fmla="*/ 369065 h 1013119"/>
              <a:gd name="connsiteX28" fmla="*/ 343725 w 683833"/>
              <a:gd name="connsiteY28" fmla="*/ 354592 h 1013119"/>
              <a:gd name="connsiteX29" fmla="*/ 303926 w 683833"/>
              <a:gd name="connsiteY29" fmla="*/ 311172 h 1013119"/>
              <a:gd name="connsiteX30" fmla="*/ 358198 w 683833"/>
              <a:gd name="connsiteY30" fmla="*/ 311172 h 1013119"/>
              <a:gd name="connsiteX31" fmla="*/ 329253 w 683833"/>
              <a:gd name="connsiteY31" fmla="*/ 274989 h 1013119"/>
              <a:gd name="connsiteX32" fmla="*/ 452270 w 683833"/>
              <a:gd name="connsiteY32" fmla="*/ 264135 h 1013119"/>
              <a:gd name="connsiteX33" fmla="*/ 379907 w 683833"/>
              <a:gd name="connsiteY33" fmla="*/ 224334 h 1013119"/>
              <a:gd name="connsiteX34" fmla="*/ 463125 w 683833"/>
              <a:gd name="connsiteY34" fmla="*/ 213479 h 1013119"/>
              <a:gd name="connsiteX35" fmla="*/ 372671 w 683833"/>
              <a:gd name="connsiteY35" fmla="*/ 177296 h 1013119"/>
              <a:gd name="connsiteX36" fmla="*/ 477597 w 683833"/>
              <a:gd name="connsiteY36" fmla="*/ 162823 h 1013119"/>
              <a:gd name="connsiteX37" fmla="*/ 397998 w 683833"/>
              <a:gd name="connsiteY37" fmla="*/ 133876 h 1013119"/>
              <a:gd name="connsiteX38" fmla="*/ 506543 w 683833"/>
              <a:gd name="connsiteY38" fmla="*/ 108549 h 1013119"/>
              <a:gd name="connsiteX39" fmla="*/ 329253 w 683833"/>
              <a:gd name="connsiteY39" fmla="*/ 90457 h 1013119"/>
              <a:gd name="connsiteX40" fmla="*/ 423325 w 683833"/>
              <a:gd name="connsiteY40" fmla="*/ 50656 h 1013119"/>
              <a:gd name="connsiteX41" fmla="*/ 303926 w 683833"/>
              <a:gd name="connsiteY41" fmla="*/ 36183 h 1013119"/>
              <a:gd name="connsiteX42" fmla="*/ 419707 w 683833"/>
              <a:gd name="connsiteY42" fmla="*/ 28946 h 1013119"/>
              <a:gd name="connsiteX43" fmla="*/ 293071 w 683833"/>
              <a:gd name="connsiteY43" fmla="*/ 0 h 1013119"/>
              <a:gd name="connsiteX44" fmla="*/ 466743 w 683833"/>
              <a:gd name="connsiteY44" fmla="*/ 14473 h 1013119"/>
              <a:gd name="connsiteX45" fmla="*/ 564433 w 683833"/>
              <a:gd name="connsiteY45" fmla="*/ 36183 h 1013119"/>
              <a:gd name="connsiteX46" fmla="*/ 600615 w 683833"/>
              <a:gd name="connsiteY46" fmla="*/ 75984 h 1013119"/>
              <a:gd name="connsiteX47" fmla="*/ 549961 w 683833"/>
              <a:gd name="connsiteY47" fmla="*/ 86839 h 1013119"/>
              <a:gd name="connsiteX48" fmla="*/ 640415 w 683833"/>
              <a:gd name="connsiteY48" fmla="*/ 133876 h 1013119"/>
              <a:gd name="connsiteX49" fmla="*/ 683833 w 683833"/>
              <a:gd name="connsiteY49" fmla="*/ 242425 h 1013119"/>
              <a:gd name="connsiteX50" fmla="*/ 633178 w 683833"/>
              <a:gd name="connsiteY50" fmla="*/ 213479 h 1013119"/>
              <a:gd name="connsiteX51" fmla="*/ 662124 w 683833"/>
              <a:gd name="connsiteY51" fmla="*/ 282226 h 1013119"/>
              <a:gd name="connsiteX52" fmla="*/ 615087 w 683833"/>
              <a:gd name="connsiteY52" fmla="*/ 246043 h 1013119"/>
              <a:gd name="connsiteX53" fmla="*/ 625942 w 683833"/>
              <a:gd name="connsiteY53" fmla="*/ 332882 h 1013119"/>
              <a:gd name="connsiteX54" fmla="*/ 578906 w 683833"/>
              <a:gd name="connsiteY54" fmla="*/ 271371 h 1013119"/>
              <a:gd name="connsiteX55" fmla="*/ 604233 w 683833"/>
              <a:gd name="connsiteY55" fmla="*/ 383538 h 1013119"/>
              <a:gd name="connsiteX56" fmla="*/ 535488 w 683833"/>
              <a:gd name="connsiteY56" fmla="*/ 336500 h 1013119"/>
              <a:gd name="connsiteX57" fmla="*/ 553579 w 683833"/>
              <a:gd name="connsiteY57" fmla="*/ 441430 h 1013119"/>
              <a:gd name="connsiteX58" fmla="*/ 484834 w 683833"/>
              <a:gd name="connsiteY58" fmla="*/ 398011 h 1013119"/>
              <a:gd name="connsiteX59" fmla="*/ 510161 w 683833"/>
              <a:gd name="connsiteY59" fmla="*/ 470377 h 1013119"/>
              <a:gd name="connsiteX60" fmla="*/ 459506 w 683833"/>
              <a:gd name="connsiteY60" fmla="*/ 412484 h 1013119"/>
              <a:gd name="connsiteX61" fmla="*/ 477597 w 683833"/>
              <a:gd name="connsiteY61" fmla="*/ 524651 h 1013119"/>
              <a:gd name="connsiteX62" fmla="*/ 419707 w 683833"/>
              <a:gd name="connsiteY62" fmla="*/ 517414 h 1013119"/>
              <a:gd name="connsiteX63" fmla="*/ 437798 w 683833"/>
              <a:gd name="connsiteY63" fmla="*/ 607871 h 1013119"/>
              <a:gd name="connsiteX64" fmla="*/ 394380 w 683833"/>
              <a:gd name="connsiteY64" fmla="*/ 571689 h 1013119"/>
              <a:gd name="connsiteX65" fmla="*/ 419707 w 683833"/>
              <a:gd name="connsiteY65" fmla="*/ 665764 h 1013119"/>
              <a:gd name="connsiteX66" fmla="*/ 376289 w 683833"/>
              <a:gd name="connsiteY66" fmla="*/ 611490 h 1013119"/>
              <a:gd name="connsiteX67" fmla="*/ 412470 w 683833"/>
              <a:gd name="connsiteY67" fmla="*/ 745366 h 1013119"/>
              <a:gd name="connsiteX68" fmla="*/ 340107 w 683833"/>
              <a:gd name="connsiteY68" fmla="*/ 694710 h 1013119"/>
              <a:gd name="connsiteX69" fmla="*/ 383525 w 683833"/>
              <a:gd name="connsiteY69" fmla="*/ 817732 h 1013119"/>
              <a:gd name="connsiteX70" fmla="*/ 303926 w 683833"/>
              <a:gd name="connsiteY70" fmla="*/ 759839 h 1013119"/>
              <a:gd name="connsiteX71" fmla="*/ 376289 w 683833"/>
              <a:gd name="connsiteY71" fmla="*/ 882861 h 1013119"/>
              <a:gd name="connsiteX72" fmla="*/ 303926 w 683833"/>
              <a:gd name="connsiteY72" fmla="*/ 832205 h 1013119"/>
              <a:gd name="connsiteX73" fmla="*/ 296688 w 683833"/>
              <a:gd name="connsiteY73" fmla="*/ 908189 h 1013119"/>
              <a:gd name="connsiteX0" fmla="*/ 296688 w 683833"/>
              <a:gd name="connsiteY0" fmla="*/ 908189 h 1013119"/>
              <a:gd name="connsiteX1" fmla="*/ 340107 w 683833"/>
              <a:gd name="connsiteY1" fmla="*/ 1013119 h 1013119"/>
              <a:gd name="connsiteX2" fmla="*/ 112163 w 683833"/>
              <a:gd name="connsiteY2" fmla="*/ 1005883 h 1013119"/>
              <a:gd name="connsiteX3" fmla="*/ 25327 w 683833"/>
              <a:gd name="connsiteY3" fmla="*/ 969699 h 1013119"/>
              <a:gd name="connsiteX4" fmla="*/ 141108 w 683833"/>
              <a:gd name="connsiteY4" fmla="*/ 940753 h 1013119"/>
              <a:gd name="connsiteX5" fmla="*/ 39800 w 683833"/>
              <a:gd name="connsiteY5" fmla="*/ 908189 h 1013119"/>
              <a:gd name="connsiteX6" fmla="*/ 180908 w 683833"/>
              <a:gd name="connsiteY6" fmla="*/ 890097 h 1013119"/>
              <a:gd name="connsiteX7" fmla="*/ 7236 w 683833"/>
              <a:gd name="connsiteY7" fmla="*/ 861151 h 1013119"/>
              <a:gd name="connsiteX8" fmla="*/ 90454 w 683833"/>
              <a:gd name="connsiteY8" fmla="*/ 839441 h 1013119"/>
              <a:gd name="connsiteX9" fmla="*/ 0 w 683833"/>
              <a:gd name="connsiteY9" fmla="*/ 806877 h 1013119"/>
              <a:gd name="connsiteX10" fmla="*/ 137490 w 683833"/>
              <a:gd name="connsiteY10" fmla="*/ 796022 h 1013119"/>
              <a:gd name="connsiteX11" fmla="*/ 61509 w 683833"/>
              <a:gd name="connsiteY11" fmla="*/ 752603 h 1013119"/>
              <a:gd name="connsiteX12" fmla="*/ 206235 w 683833"/>
              <a:gd name="connsiteY12" fmla="*/ 745366 h 1013119"/>
              <a:gd name="connsiteX13" fmla="*/ 130254 w 683833"/>
              <a:gd name="connsiteY13" fmla="*/ 720038 h 1013119"/>
              <a:gd name="connsiteX14" fmla="*/ 253271 w 683833"/>
              <a:gd name="connsiteY14" fmla="*/ 691092 h 1013119"/>
              <a:gd name="connsiteX15" fmla="*/ 36182 w 683833"/>
              <a:gd name="connsiteY15" fmla="*/ 636818 h 1013119"/>
              <a:gd name="connsiteX16" fmla="*/ 235180 w 683833"/>
              <a:gd name="connsiteY16" fmla="*/ 611490 h 1013119"/>
              <a:gd name="connsiteX17" fmla="*/ 162817 w 683833"/>
              <a:gd name="connsiteY17" fmla="*/ 553597 h 1013119"/>
              <a:gd name="connsiteX18" fmla="*/ 242417 w 683833"/>
              <a:gd name="connsiteY18" fmla="*/ 546361 h 1013119"/>
              <a:gd name="connsiteX19" fmla="*/ 170054 w 683833"/>
              <a:gd name="connsiteY19" fmla="*/ 521033 h 1013119"/>
              <a:gd name="connsiteX20" fmla="*/ 300307 w 683833"/>
              <a:gd name="connsiteY20" fmla="*/ 499323 h 1013119"/>
              <a:gd name="connsiteX21" fmla="*/ 159199 w 683833"/>
              <a:gd name="connsiteY21" fmla="*/ 484850 h 1013119"/>
              <a:gd name="connsiteX22" fmla="*/ 235180 w 683833"/>
              <a:gd name="connsiteY22" fmla="*/ 463140 h 1013119"/>
              <a:gd name="connsiteX23" fmla="*/ 123017 w 683833"/>
              <a:gd name="connsiteY23" fmla="*/ 441430 h 1013119"/>
              <a:gd name="connsiteX24" fmla="*/ 285835 w 683833"/>
              <a:gd name="connsiteY24" fmla="*/ 434194 h 1013119"/>
              <a:gd name="connsiteX25" fmla="*/ 238799 w 683833"/>
              <a:gd name="connsiteY25" fmla="*/ 405248 h 1013119"/>
              <a:gd name="connsiteX26" fmla="*/ 340107 w 683833"/>
              <a:gd name="connsiteY26" fmla="*/ 383538 h 1013119"/>
              <a:gd name="connsiteX27" fmla="*/ 249653 w 683833"/>
              <a:gd name="connsiteY27" fmla="*/ 369065 h 1013119"/>
              <a:gd name="connsiteX28" fmla="*/ 343725 w 683833"/>
              <a:gd name="connsiteY28" fmla="*/ 354592 h 1013119"/>
              <a:gd name="connsiteX29" fmla="*/ 303926 w 683833"/>
              <a:gd name="connsiteY29" fmla="*/ 311172 h 1013119"/>
              <a:gd name="connsiteX30" fmla="*/ 358198 w 683833"/>
              <a:gd name="connsiteY30" fmla="*/ 311172 h 1013119"/>
              <a:gd name="connsiteX31" fmla="*/ 329253 w 683833"/>
              <a:gd name="connsiteY31" fmla="*/ 274989 h 1013119"/>
              <a:gd name="connsiteX32" fmla="*/ 452270 w 683833"/>
              <a:gd name="connsiteY32" fmla="*/ 264135 h 1013119"/>
              <a:gd name="connsiteX33" fmla="*/ 379907 w 683833"/>
              <a:gd name="connsiteY33" fmla="*/ 224334 h 1013119"/>
              <a:gd name="connsiteX34" fmla="*/ 463125 w 683833"/>
              <a:gd name="connsiteY34" fmla="*/ 213479 h 1013119"/>
              <a:gd name="connsiteX35" fmla="*/ 372671 w 683833"/>
              <a:gd name="connsiteY35" fmla="*/ 177296 h 1013119"/>
              <a:gd name="connsiteX36" fmla="*/ 477597 w 683833"/>
              <a:gd name="connsiteY36" fmla="*/ 162823 h 1013119"/>
              <a:gd name="connsiteX37" fmla="*/ 397998 w 683833"/>
              <a:gd name="connsiteY37" fmla="*/ 133876 h 1013119"/>
              <a:gd name="connsiteX38" fmla="*/ 506543 w 683833"/>
              <a:gd name="connsiteY38" fmla="*/ 108549 h 1013119"/>
              <a:gd name="connsiteX39" fmla="*/ 329253 w 683833"/>
              <a:gd name="connsiteY39" fmla="*/ 90457 h 1013119"/>
              <a:gd name="connsiteX40" fmla="*/ 423325 w 683833"/>
              <a:gd name="connsiteY40" fmla="*/ 50656 h 1013119"/>
              <a:gd name="connsiteX41" fmla="*/ 303926 w 683833"/>
              <a:gd name="connsiteY41" fmla="*/ 36183 h 1013119"/>
              <a:gd name="connsiteX42" fmla="*/ 419707 w 683833"/>
              <a:gd name="connsiteY42" fmla="*/ 28946 h 1013119"/>
              <a:gd name="connsiteX43" fmla="*/ 293071 w 683833"/>
              <a:gd name="connsiteY43" fmla="*/ 0 h 1013119"/>
              <a:gd name="connsiteX44" fmla="*/ 466743 w 683833"/>
              <a:gd name="connsiteY44" fmla="*/ 14473 h 1013119"/>
              <a:gd name="connsiteX45" fmla="*/ 564433 w 683833"/>
              <a:gd name="connsiteY45" fmla="*/ 36183 h 1013119"/>
              <a:gd name="connsiteX46" fmla="*/ 600615 w 683833"/>
              <a:gd name="connsiteY46" fmla="*/ 75984 h 1013119"/>
              <a:gd name="connsiteX47" fmla="*/ 549961 w 683833"/>
              <a:gd name="connsiteY47" fmla="*/ 86839 h 1013119"/>
              <a:gd name="connsiteX48" fmla="*/ 640415 w 683833"/>
              <a:gd name="connsiteY48" fmla="*/ 133876 h 1013119"/>
              <a:gd name="connsiteX49" fmla="*/ 683833 w 683833"/>
              <a:gd name="connsiteY49" fmla="*/ 242425 h 1013119"/>
              <a:gd name="connsiteX50" fmla="*/ 633178 w 683833"/>
              <a:gd name="connsiteY50" fmla="*/ 213479 h 1013119"/>
              <a:gd name="connsiteX51" fmla="*/ 662124 w 683833"/>
              <a:gd name="connsiteY51" fmla="*/ 282226 h 1013119"/>
              <a:gd name="connsiteX52" fmla="*/ 615087 w 683833"/>
              <a:gd name="connsiteY52" fmla="*/ 246043 h 1013119"/>
              <a:gd name="connsiteX53" fmla="*/ 625942 w 683833"/>
              <a:gd name="connsiteY53" fmla="*/ 332882 h 1013119"/>
              <a:gd name="connsiteX54" fmla="*/ 578906 w 683833"/>
              <a:gd name="connsiteY54" fmla="*/ 271371 h 1013119"/>
              <a:gd name="connsiteX55" fmla="*/ 604233 w 683833"/>
              <a:gd name="connsiteY55" fmla="*/ 383538 h 1013119"/>
              <a:gd name="connsiteX56" fmla="*/ 535488 w 683833"/>
              <a:gd name="connsiteY56" fmla="*/ 336500 h 1013119"/>
              <a:gd name="connsiteX57" fmla="*/ 553579 w 683833"/>
              <a:gd name="connsiteY57" fmla="*/ 441430 h 1013119"/>
              <a:gd name="connsiteX58" fmla="*/ 484834 w 683833"/>
              <a:gd name="connsiteY58" fmla="*/ 398011 h 1013119"/>
              <a:gd name="connsiteX59" fmla="*/ 510161 w 683833"/>
              <a:gd name="connsiteY59" fmla="*/ 470377 h 1013119"/>
              <a:gd name="connsiteX60" fmla="*/ 459506 w 683833"/>
              <a:gd name="connsiteY60" fmla="*/ 412484 h 1013119"/>
              <a:gd name="connsiteX61" fmla="*/ 477597 w 683833"/>
              <a:gd name="connsiteY61" fmla="*/ 524651 h 1013119"/>
              <a:gd name="connsiteX62" fmla="*/ 419707 w 683833"/>
              <a:gd name="connsiteY62" fmla="*/ 517414 h 1013119"/>
              <a:gd name="connsiteX63" fmla="*/ 437798 w 683833"/>
              <a:gd name="connsiteY63" fmla="*/ 607871 h 1013119"/>
              <a:gd name="connsiteX64" fmla="*/ 394380 w 683833"/>
              <a:gd name="connsiteY64" fmla="*/ 571689 h 1013119"/>
              <a:gd name="connsiteX65" fmla="*/ 419707 w 683833"/>
              <a:gd name="connsiteY65" fmla="*/ 665764 h 1013119"/>
              <a:gd name="connsiteX66" fmla="*/ 376289 w 683833"/>
              <a:gd name="connsiteY66" fmla="*/ 611490 h 1013119"/>
              <a:gd name="connsiteX67" fmla="*/ 412470 w 683833"/>
              <a:gd name="connsiteY67" fmla="*/ 745366 h 1013119"/>
              <a:gd name="connsiteX68" fmla="*/ 340107 w 683833"/>
              <a:gd name="connsiteY68" fmla="*/ 694710 h 1013119"/>
              <a:gd name="connsiteX69" fmla="*/ 383525 w 683833"/>
              <a:gd name="connsiteY69" fmla="*/ 817732 h 1013119"/>
              <a:gd name="connsiteX70" fmla="*/ 303926 w 683833"/>
              <a:gd name="connsiteY70" fmla="*/ 759839 h 1013119"/>
              <a:gd name="connsiteX71" fmla="*/ 376289 w 683833"/>
              <a:gd name="connsiteY71" fmla="*/ 882861 h 1013119"/>
              <a:gd name="connsiteX72" fmla="*/ 303926 w 683833"/>
              <a:gd name="connsiteY72" fmla="*/ 832205 h 1013119"/>
              <a:gd name="connsiteX73" fmla="*/ 296688 w 683833"/>
              <a:gd name="connsiteY73" fmla="*/ 908189 h 1013119"/>
              <a:gd name="connsiteX0" fmla="*/ 296688 w 683833"/>
              <a:gd name="connsiteY0" fmla="*/ 908189 h 1005883"/>
              <a:gd name="connsiteX1" fmla="*/ 282217 w 683833"/>
              <a:gd name="connsiteY1" fmla="*/ 1005883 h 1005883"/>
              <a:gd name="connsiteX2" fmla="*/ 112163 w 683833"/>
              <a:gd name="connsiteY2" fmla="*/ 1005883 h 1005883"/>
              <a:gd name="connsiteX3" fmla="*/ 25327 w 683833"/>
              <a:gd name="connsiteY3" fmla="*/ 969699 h 1005883"/>
              <a:gd name="connsiteX4" fmla="*/ 141108 w 683833"/>
              <a:gd name="connsiteY4" fmla="*/ 940753 h 1005883"/>
              <a:gd name="connsiteX5" fmla="*/ 39800 w 683833"/>
              <a:gd name="connsiteY5" fmla="*/ 908189 h 1005883"/>
              <a:gd name="connsiteX6" fmla="*/ 180908 w 683833"/>
              <a:gd name="connsiteY6" fmla="*/ 890097 h 1005883"/>
              <a:gd name="connsiteX7" fmla="*/ 7236 w 683833"/>
              <a:gd name="connsiteY7" fmla="*/ 861151 h 1005883"/>
              <a:gd name="connsiteX8" fmla="*/ 90454 w 683833"/>
              <a:gd name="connsiteY8" fmla="*/ 839441 h 1005883"/>
              <a:gd name="connsiteX9" fmla="*/ 0 w 683833"/>
              <a:gd name="connsiteY9" fmla="*/ 806877 h 1005883"/>
              <a:gd name="connsiteX10" fmla="*/ 137490 w 683833"/>
              <a:gd name="connsiteY10" fmla="*/ 796022 h 1005883"/>
              <a:gd name="connsiteX11" fmla="*/ 61509 w 683833"/>
              <a:gd name="connsiteY11" fmla="*/ 752603 h 1005883"/>
              <a:gd name="connsiteX12" fmla="*/ 206235 w 683833"/>
              <a:gd name="connsiteY12" fmla="*/ 745366 h 1005883"/>
              <a:gd name="connsiteX13" fmla="*/ 130254 w 683833"/>
              <a:gd name="connsiteY13" fmla="*/ 720038 h 1005883"/>
              <a:gd name="connsiteX14" fmla="*/ 253271 w 683833"/>
              <a:gd name="connsiteY14" fmla="*/ 691092 h 1005883"/>
              <a:gd name="connsiteX15" fmla="*/ 36182 w 683833"/>
              <a:gd name="connsiteY15" fmla="*/ 636818 h 1005883"/>
              <a:gd name="connsiteX16" fmla="*/ 235180 w 683833"/>
              <a:gd name="connsiteY16" fmla="*/ 611490 h 1005883"/>
              <a:gd name="connsiteX17" fmla="*/ 162817 w 683833"/>
              <a:gd name="connsiteY17" fmla="*/ 553597 h 1005883"/>
              <a:gd name="connsiteX18" fmla="*/ 242417 w 683833"/>
              <a:gd name="connsiteY18" fmla="*/ 546361 h 1005883"/>
              <a:gd name="connsiteX19" fmla="*/ 170054 w 683833"/>
              <a:gd name="connsiteY19" fmla="*/ 521033 h 1005883"/>
              <a:gd name="connsiteX20" fmla="*/ 300307 w 683833"/>
              <a:gd name="connsiteY20" fmla="*/ 499323 h 1005883"/>
              <a:gd name="connsiteX21" fmla="*/ 159199 w 683833"/>
              <a:gd name="connsiteY21" fmla="*/ 484850 h 1005883"/>
              <a:gd name="connsiteX22" fmla="*/ 235180 w 683833"/>
              <a:gd name="connsiteY22" fmla="*/ 463140 h 1005883"/>
              <a:gd name="connsiteX23" fmla="*/ 123017 w 683833"/>
              <a:gd name="connsiteY23" fmla="*/ 441430 h 1005883"/>
              <a:gd name="connsiteX24" fmla="*/ 285835 w 683833"/>
              <a:gd name="connsiteY24" fmla="*/ 434194 h 1005883"/>
              <a:gd name="connsiteX25" fmla="*/ 238799 w 683833"/>
              <a:gd name="connsiteY25" fmla="*/ 405248 h 1005883"/>
              <a:gd name="connsiteX26" fmla="*/ 340107 w 683833"/>
              <a:gd name="connsiteY26" fmla="*/ 383538 h 1005883"/>
              <a:gd name="connsiteX27" fmla="*/ 249653 w 683833"/>
              <a:gd name="connsiteY27" fmla="*/ 369065 h 1005883"/>
              <a:gd name="connsiteX28" fmla="*/ 343725 w 683833"/>
              <a:gd name="connsiteY28" fmla="*/ 354592 h 1005883"/>
              <a:gd name="connsiteX29" fmla="*/ 303926 w 683833"/>
              <a:gd name="connsiteY29" fmla="*/ 311172 h 1005883"/>
              <a:gd name="connsiteX30" fmla="*/ 358198 w 683833"/>
              <a:gd name="connsiteY30" fmla="*/ 311172 h 1005883"/>
              <a:gd name="connsiteX31" fmla="*/ 329253 w 683833"/>
              <a:gd name="connsiteY31" fmla="*/ 274989 h 1005883"/>
              <a:gd name="connsiteX32" fmla="*/ 452270 w 683833"/>
              <a:gd name="connsiteY32" fmla="*/ 264135 h 1005883"/>
              <a:gd name="connsiteX33" fmla="*/ 379907 w 683833"/>
              <a:gd name="connsiteY33" fmla="*/ 224334 h 1005883"/>
              <a:gd name="connsiteX34" fmla="*/ 463125 w 683833"/>
              <a:gd name="connsiteY34" fmla="*/ 213479 h 1005883"/>
              <a:gd name="connsiteX35" fmla="*/ 372671 w 683833"/>
              <a:gd name="connsiteY35" fmla="*/ 177296 h 1005883"/>
              <a:gd name="connsiteX36" fmla="*/ 477597 w 683833"/>
              <a:gd name="connsiteY36" fmla="*/ 162823 h 1005883"/>
              <a:gd name="connsiteX37" fmla="*/ 397998 w 683833"/>
              <a:gd name="connsiteY37" fmla="*/ 133876 h 1005883"/>
              <a:gd name="connsiteX38" fmla="*/ 506543 w 683833"/>
              <a:gd name="connsiteY38" fmla="*/ 108549 h 1005883"/>
              <a:gd name="connsiteX39" fmla="*/ 329253 w 683833"/>
              <a:gd name="connsiteY39" fmla="*/ 90457 h 1005883"/>
              <a:gd name="connsiteX40" fmla="*/ 423325 w 683833"/>
              <a:gd name="connsiteY40" fmla="*/ 50656 h 1005883"/>
              <a:gd name="connsiteX41" fmla="*/ 303926 w 683833"/>
              <a:gd name="connsiteY41" fmla="*/ 36183 h 1005883"/>
              <a:gd name="connsiteX42" fmla="*/ 419707 w 683833"/>
              <a:gd name="connsiteY42" fmla="*/ 28946 h 1005883"/>
              <a:gd name="connsiteX43" fmla="*/ 293071 w 683833"/>
              <a:gd name="connsiteY43" fmla="*/ 0 h 1005883"/>
              <a:gd name="connsiteX44" fmla="*/ 466743 w 683833"/>
              <a:gd name="connsiteY44" fmla="*/ 14473 h 1005883"/>
              <a:gd name="connsiteX45" fmla="*/ 564433 w 683833"/>
              <a:gd name="connsiteY45" fmla="*/ 36183 h 1005883"/>
              <a:gd name="connsiteX46" fmla="*/ 600615 w 683833"/>
              <a:gd name="connsiteY46" fmla="*/ 75984 h 1005883"/>
              <a:gd name="connsiteX47" fmla="*/ 549961 w 683833"/>
              <a:gd name="connsiteY47" fmla="*/ 86839 h 1005883"/>
              <a:gd name="connsiteX48" fmla="*/ 640415 w 683833"/>
              <a:gd name="connsiteY48" fmla="*/ 133876 h 1005883"/>
              <a:gd name="connsiteX49" fmla="*/ 683833 w 683833"/>
              <a:gd name="connsiteY49" fmla="*/ 242425 h 1005883"/>
              <a:gd name="connsiteX50" fmla="*/ 633178 w 683833"/>
              <a:gd name="connsiteY50" fmla="*/ 213479 h 1005883"/>
              <a:gd name="connsiteX51" fmla="*/ 662124 w 683833"/>
              <a:gd name="connsiteY51" fmla="*/ 282226 h 1005883"/>
              <a:gd name="connsiteX52" fmla="*/ 615087 w 683833"/>
              <a:gd name="connsiteY52" fmla="*/ 246043 h 1005883"/>
              <a:gd name="connsiteX53" fmla="*/ 625942 w 683833"/>
              <a:gd name="connsiteY53" fmla="*/ 332882 h 1005883"/>
              <a:gd name="connsiteX54" fmla="*/ 578906 w 683833"/>
              <a:gd name="connsiteY54" fmla="*/ 271371 h 1005883"/>
              <a:gd name="connsiteX55" fmla="*/ 604233 w 683833"/>
              <a:gd name="connsiteY55" fmla="*/ 383538 h 1005883"/>
              <a:gd name="connsiteX56" fmla="*/ 535488 w 683833"/>
              <a:gd name="connsiteY56" fmla="*/ 336500 h 1005883"/>
              <a:gd name="connsiteX57" fmla="*/ 553579 w 683833"/>
              <a:gd name="connsiteY57" fmla="*/ 441430 h 1005883"/>
              <a:gd name="connsiteX58" fmla="*/ 484834 w 683833"/>
              <a:gd name="connsiteY58" fmla="*/ 398011 h 1005883"/>
              <a:gd name="connsiteX59" fmla="*/ 510161 w 683833"/>
              <a:gd name="connsiteY59" fmla="*/ 470377 h 1005883"/>
              <a:gd name="connsiteX60" fmla="*/ 459506 w 683833"/>
              <a:gd name="connsiteY60" fmla="*/ 412484 h 1005883"/>
              <a:gd name="connsiteX61" fmla="*/ 477597 w 683833"/>
              <a:gd name="connsiteY61" fmla="*/ 524651 h 1005883"/>
              <a:gd name="connsiteX62" fmla="*/ 419707 w 683833"/>
              <a:gd name="connsiteY62" fmla="*/ 517414 h 1005883"/>
              <a:gd name="connsiteX63" fmla="*/ 437798 w 683833"/>
              <a:gd name="connsiteY63" fmla="*/ 607871 h 1005883"/>
              <a:gd name="connsiteX64" fmla="*/ 394380 w 683833"/>
              <a:gd name="connsiteY64" fmla="*/ 571689 h 1005883"/>
              <a:gd name="connsiteX65" fmla="*/ 419707 w 683833"/>
              <a:gd name="connsiteY65" fmla="*/ 665764 h 1005883"/>
              <a:gd name="connsiteX66" fmla="*/ 376289 w 683833"/>
              <a:gd name="connsiteY66" fmla="*/ 611490 h 1005883"/>
              <a:gd name="connsiteX67" fmla="*/ 412470 w 683833"/>
              <a:gd name="connsiteY67" fmla="*/ 745366 h 1005883"/>
              <a:gd name="connsiteX68" fmla="*/ 340107 w 683833"/>
              <a:gd name="connsiteY68" fmla="*/ 694710 h 1005883"/>
              <a:gd name="connsiteX69" fmla="*/ 383525 w 683833"/>
              <a:gd name="connsiteY69" fmla="*/ 817732 h 1005883"/>
              <a:gd name="connsiteX70" fmla="*/ 303926 w 683833"/>
              <a:gd name="connsiteY70" fmla="*/ 759839 h 1005883"/>
              <a:gd name="connsiteX71" fmla="*/ 376289 w 683833"/>
              <a:gd name="connsiteY71" fmla="*/ 882861 h 1005883"/>
              <a:gd name="connsiteX72" fmla="*/ 303926 w 683833"/>
              <a:gd name="connsiteY72" fmla="*/ 832205 h 1005883"/>
              <a:gd name="connsiteX73" fmla="*/ 296688 w 683833"/>
              <a:gd name="connsiteY73" fmla="*/ 908189 h 1005883"/>
              <a:gd name="connsiteX0" fmla="*/ 296688 w 683833"/>
              <a:gd name="connsiteY0" fmla="*/ 908189 h 1005883"/>
              <a:gd name="connsiteX1" fmla="*/ 332871 w 683833"/>
              <a:gd name="connsiteY1" fmla="*/ 995028 h 1005883"/>
              <a:gd name="connsiteX2" fmla="*/ 112163 w 683833"/>
              <a:gd name="connsiteY2" fmla="*/ 1005883 h 1005883"/>
              <a:gd name="connsiteX3" fmla="*/ 25327 w 683833"/>
              <a:gd name="connsiteY3" fmla="*/ 969699 h 1005883"/>
              <a:gd name="connsiteX4" fmla="*/ 141108 w 683833"/>
              <a:gd name="connsiteY4" fmla="*/ 940753 h 1005883"/>
              <a:gd name="connsiteX5" fmla="*/ 39800 w 683833"/>
              <a:gd name="connsiteY5" fmla="*/ 908189 h 1005883"/>
              <a:gd name="connsiteX6" fmla="*/ 180908 w 683833"/>
              <a:gd name="connsiteY6" fmla="*/ 890097 h 1005883"/>
              <a:gd name="connsiteX7" fmla="*/ 7236 w 683833"/>
              <a:gd name="connsiteY7" fmla="*/ 861151 h 1005883"/>
              <a:gd name="connsiteX8" fmla="*/ 90454 w 683833"/>
              <a:gd name="connsiteY8" fmla="*/ 839441 h 1005883"/>
              <a:gd name="connsiteX9" fmla="*/ 0 w 683833"/>
              <a:gd name="connsiteY9" fmla="*/ 806877 h 1005883"/>
              <a:gd name="connsiteX10" fmla="*/ 137490 w 683833"/>
              <a:gd name="connsiteY10" fmla="*/ 796022 h 1005883"/>
              <a:gd name="connsiteX11" fmla="*/ 61509 w 683833"/>
              <a:gd name="connsiteY11" fmla="*/ 752603 h 1005883"/>
              <a:gd name="connsiteX12" fmla="*/ 206235 w 683833"/>
              <a:gd name="connsiteY12" fmla="*/ 745366 h 1005883"/>
              <a:gd name="connsiteX13" fmla="*/ 130254 w 683833"/>
              <a:gd name="connsiteY13" fmla="*/ 720038 h 1005883"/>
              <a:gd name="connsiteX14" fmla="*/ 253271 w 683833"/>
              <a:gd name="connsiteY14" fmla="*/ 691092 h 1005883"/>
              <a:gd name="connsiteX15" fmla="*/ 36182 w 683833"/>
              <a:gd name="connsiteY15" fmla="*/ 636818 h 1005883"/>
              <a:gd name="connsiteX16" fmla="*/ 235180 w 683833"/>
              <a:gd name="connsiteY16" fmla="*/ 611490 h 1005883"/>
              <a:gd name="connsiteX17" fmla="*/ 162817 w 683833"/>
              <a:gd name="connsiteY17" fmla="*/ 553597 h 1005883"/>
              <a:gd name="connsiteX18" fmla="*/ 242417 w 683833"/>
              <a:gd name="connsiteY18" fmla="*/ 546361 h 1005883"/>
              <a:gd name="connsiteX19" fmla="*/ 170054 w 683833"/>
              <a:gd name="connsiteY19" fmla="*/ 521033 h 1005883"/>
              <a:gd name="connsiteX20" fmla="*/ 300307 w 683833"/>
              <a:gd name="connsiteY20" fmla="*/ 499323 h 1005883"/>
              <a:gd name="connsiteX21" fmla="*/ 159199 w 683833"/>
              <a:gd name="connsiteY21" fmla="*/ 484850 h 1005883"/>
              <a:gd name="connsiteX22" fmla="*/ 235180 w 683833"/>
              <a:gd name="connsiteY22" fmla="*/ 463140 h 1005883"/>
              <a:gd name="connsiteX23" fmla="*/ 123017 w 683833"/>
              <a:gd name="connsiteY23" fmla="*/ 441430 h 1005883"/>
              <a:gd name="connsiteX24" fmla="*/ 285835 w 683833"/>
              <a:gd name="connsiteY24" fmla="*/ 434194 h 1005883"/>
              <a:gd name="connsiteX25" fmla="*/ 238799 w 683833"/>
              <a:gd name="connsiteY25" fmla="*/ 405248 h 1005883"/>
              <a:gd name="connsiteX26" fmla="*/ 340107 w 683833"/>
              <a:gd name="connsiteY26" fmla="*/ 383538 h 1005883"/>
              <a:gd name="connsiteX27" fmla="*/ 249653 w 683833"/>
              <a:gd name="connsiteY27" fmla="*/ 369065 h 1005883"/>
              <a:gd name="connsiteX28" fmla="*/ 343725 w 683833"/>
              <a:gd name="connsiteY28" fmla="*/ 354592 h 1005883"/>
              <a:gd name="connsiteX29" fmla="*/ 303926 w 683833"/>
              <a:gd name="connsiteY29" fmla="*/ 311172 h 1005883"/>
              <a:gd name="connsiteX30" fmla="*/ 358198 w 683833"/>
              <a:gd name="connsiteY30" fmla="*/ 311172 h 1005883"/>
              <a:gd name="connsiteX31" fmla="*/ 329253 w 683833"/>
              <a:gd name="connsiteY31" fmla="*/ 274989 h 1005883"/>
              <a:gd name="connsiteX32" fmla="*/ 452270 w 683833"/>
              <a:gd name="connsiteY32" fmla="*/ 264135 h 1005883"/>
              <a:gd name="connsiteX33" fmla="*/ 379907 w 683833"/>
              <a:gd name="connsiteY33" fmla="*/ 224334 h 1005883"/>
              <a:gd name="connsiteX34" fmla="*/ 463125 w 683833"/>
              <a:gd name="connsiteY34" fmla="*/ 213479 h 1005883"/>
              <a:gd name="connsiteX35" fmla="*/ 372671 w 683833"/>
              <a:gd name="connsiteY35" fmla="*/ 177296 h 1005883"/>
              <a:gd name="connsiteX36" fmla="*/ 477597 w 683833"/>
              <a:gd name="connsiteY36" fmla="*/ 162823 h 1005883"/>
              <a:gd name="connsiteX37" fmla="*/ 397998 w 683833"/>
              <a:gd name="connsiteY37" fmla="*/ 133876 h 1005883"/>
              <a:gd name="connsiteX38" fmla="*/ 506543 w 683833"/>
              <a:gd name="connsiteY38" fmla="*/ 108549 h 1005883"/>
              <a:gd name="connsiteX39" fmla="*/ 329253 w 683833"/>
              <a:gd name="connsiteY39" fmla="*/ 90457 h 1005883"/>
              <a:gd name="connsiteX40" fmla="*/ 423325 w 683833"/>
              <a:gd name="connsiteY40" fmla="*/ 50656 h 1005883"/>
              <a:gd name="connsiteX41" fmla="*/ 303926 w 683833"/>
              <a:gd name="connsiteY41" fmla="*/ 36183 h 1005883"/>
              <a:gd name="connsiteX42" fmla="*/ 419707 w 683833"/>
              <a:gd name="connsiteY42" fmla="*/ 28946 h 1005883"/>
              <a:gd name="connsiteX43" fmla="*/ 293071 w 683833"/>
              <a:gd name="connsiteY43" fmla="*/ 0 h 1005883"/>
              <a:gd name="connsiteX44" fmla="*/ 466743 w 683833"/>
              <a:gd name="connsiteY44" fmla="*/ 14473 h 1005883"/>
              <a:gd name="connsiteX45" fmla="*/ 564433 w 683833"/>
              <a:gd name="connsiteY45" fmla="*/ 36183 h 1005883"/>
              <a:gd name="connsiteX46" fmla="*/ 600615 w 683833"/>
              <a:gd name="connsiteY46" fmla="*/ 75984 h 1005883"/>
              <a:gd name="connsiteX47" fmla="*/ 549961 w 683833"/>
              <a:gd name="connsiteY47" fmla="*/ 86839 h 1005883"/>
              <a:gd name="connsiteX48" fmla="*/ 640415 w 683833"/>
              <a:gd name="connsiteY48" fmla="*/ 133876 h 1005883"/>
              <a:gd name="connsiteX49" fmla="*/ 683833 w 683833"/>
              <a:gd name="connsiteY49" fmla="*/ 242425 h 1005883"/>
              <a:gd name="connsiteX50" fmla="*/ 633178 w 683833"/>
              <a:gd name="connsiteY50" fmla="*/ 213479 h 1005883"/>
              <a:gd name="connsiteX51" fmla="*/ 662124 w 683833"/>
              <a:gd name="connsiteY51" fmla="*/ 282226 h 1005883"/>
              <a:gd name="connsiteX52" fmla="*/ 615087 w 683833"/>
              <a:gd name="connsiteY52" fmla="*/ 246043 h 1005883"/>
              <a:gd name="connsiteX53" fmla="*/ 625942 w 683833"/>
              <a:gd name="connsiteY53" fmla="*/ 332882 h 1005883"/>
              <a:gd name="connsiteX54" fmla="*/ 578906 w 683833"/>
              <a:gd name="connsiteY54" fmla="*/ 271371 h 1005883"/>
              <a:gd name="connsiteX55" fmla="*/ 604233 w 683833"/>
              <a:gd name="connsiteY55" fmla="*/ 383538 h 1005883"/>
              <a:gd name="connsiteX56" fmla="*/ 535488 w 683833"/>
              <a:gd name="connsiteY56" fmla="*/ 336500 h 1005883"/>
              <a:gd name="connsiteX57" fmla="*/ 553579 w 683833"/>
              <a:gd name="connsiteY57" fmla="*/ 441430 h 1005883"/>
              <a:gd name="connsiteX58" fmla="*/ 484834 w 683833"/>
              <a:gd name="connsiteY58" fmla="*/ 398011 h 1005883"/>
              <a:gd name="connsiteX59" fmla="*/ 510161 w 683833"/>
              <a:gd name="connsiteY59" fmla="*/ 470377 h 1005883"/>
              <a:gd name="connsiteX60" fmla="*/ 459506 w 683833"/>
              <a:gd name="connsiteY60" fmla="*/ 412484 h 1005883"/>
              <a:gd name="connsiteX61" fmla="*/ 477597 w 683833"/>
              <a:gd name="connsiteY61" fmla="*/ 524651 h 1005883"/>
              <a:gd name="connsiteX62" fmla="*/ 419707 w 683833"/>
              <a:gd name="connsiteY62" fmla="*/ 517414 h 1005883"/>
              <a:gd name="connsiteX63" fmla="*/ 437798 w 683833"/>
              <a:gd name="connsiteY63" fmla="*/ 607871 h 1005883"/>
              <a:gd name="connsiteX64" fmla="*/ 394380 w 683833"/>
              <a:gd name="connsiteY64" fmla="*/ 571689 h 1005883"/>
              <a:gd name="connsiteX65" fmla="*/ 419707 w 683833"/>
              <a:gd name="connsiteY65" fmla="*/ 665764 h 1005883"/>
              <a:gd name="connsiteX66" fmla="*/ 376289 w 683833"/>
              <a:gd name="connsiteY66" fmla="*/ 611490 h 1005883"/>
              <a:gd name="connsiteX67" fmla="*/ 412470 w 683833"/>
              <a:gd name="connsiteY67" fmla="*/ 745366 h 1005883"/>
              <a:gd name="connsiteX68" fmla="*/ 340107 w 683833"/>
              <a:gd name="connsiteY68" fmla="*/ 694710 h 1005883"/>
              <a:gd name="connsiteX69" fmla="*/ 383525 w 683833"/>
              <a:gd name="connsiteY69" fmla="*/ 817732 h 1005883"/>
              <a:gd name="connsiteX70" fmla="*/ 303926 w 683833"/>
              <a:gd name="connsiteY70" fmla="*/ 759839 h 1005883"/>
              <a:gd name="connsiteX71" fmla="*/ 376289 w 683833"/>
              <a:gd name="connsiteY71" fmla="*/ 882861 h 1005883"/>
              <a:gd name="connsiteX72" fmla="*/ 303926 w 683833"/>
              <a:gd name="connsiteY72" fmla="*/ 832205 h 1005883"/>
              <a:gd name="connsiteX73" fmla="*/ 296688 w 683833"/>
              <a:gd name="connsiteY73" fmla="*/ 908189 h 1005883"/>
              <a:gd name="connsiteX0" fmla="*/ 296688 w 683833"/>
              <a:gd name="connsiteY0" fmla="*/ 908189 h 1005883"/>
              <a:gd name="connsiteX1" fmla="*/ 332871 w 683833"/>
              <a:gd name="connsiteY1" fmla="*/ 995028 h 1005883"/>
              <a:gd name="connsiteX2" fmla="*/ 112163 w 683833"/>
              <a:gd name="connsiteY2" fmla="*/ 1005883 h 1005883"/>
              <a:gd name="connsiteX3" fmla="*/ 25327 w 683833"/>
              <a:gd name="connsiteY3" fmla="*/ 969699 h 1005883"/>
              <a:gd name="connsiteX4" fmla="*/ 141108 w 683833"/>
              <a:gd name="connsiteY4" fmla="*/ 940753 h 1005883"/>
              <a:gd name="connsiteX5" fmla="*/ 39800 w 683833"/>
              <a:gd name="connsiteY5" fmla="*/ 908189 h 1005883"/>
              <a:gd name="connsiteX6" fmla="*/ 180908 w 683833"/>
              <a:gd name="connsiteY6" fmla="*/ 890097 h 1005883"/>
              <a:gd name="connsiteX7" fmla="*/ 7236 w 683833"/>
              <a:gd name="connsiteY7" fmla="*/ 861151 h 1005883"/>
              <a:gd name="connsiteX8" fmla="*/ 90454 w 683833"/>
              <a:gd name="connsiteY8" fmla="*/ 839441 h 1005883"/>
              <a:gd name="connsiteX9" fmla="*/ 0 w 683833"/>
              <a:gd name="connsiteY9" fmla="*/ 806877 h 1005883"/>
              <a:gd name="connsiteX10" fmla="*/ 137490 w 683833"/>
              <a:gd name="connsiteY10" fmla="*/ 796022 h 1005883"/>
              <a:gd name="connsiteX11" fmla="*/ 61509 w 683833"/>
              <a:gd name="connsiteY11" fmla="*/ 752603 h 1005883"/>
              <a:gd name="connsiteX12" fmla="*/ 206235 w 683833"/>
              <a:gd name="connsiteY12" fmla="*/ 745366 h 1005883"/>
              <a:gd name="connsiteX13" fmla="*/ 130254 w 683833"/>
              <a:gd name="connsiteY13" fmla="*/ 720038 h 1005883"/>
              <a:gd name="connsiteX14" fmla="*/ 253271 w 683833"/>
              <a:gd name="connsiteY14" fmla="*/ 691092 h 1005883"/>
              <a:gd name="connsiteX15" fmla="*/ 36182 w 683833"/>
              <a:gd name="connsiteY15" fmla="*/ 636818 h 1005883"/>
              <a:gd name="connsiteX16" fmla="*/ 235180 w 683833"/>
              <a:gd name="connsiteY16" fmla="*/ 611490 h 1005883"/>
              <a:gd name="connsiteX17" fmla="*/ 162817 w 683833"/>
              <a:gd name="connsiteY17" fmla="*/ 553597 h 1005883"/>
              <a:gd name="connsiteX18" fmla="*/ 242417 w 683833"/>
              <a:gd name="connsiteY18" fmla="*/ 546361 h 1005883"/>
              <a:gd name="connsiteX19" fmla="*/ 170054 w 683833"/>
              <a:gd name="connsiteY19" fmla="*/ 521033 h 1005883"/>
              <a:gd name="connsiteX20" fmla="*/ 300307 w 683833"/>
              <a:gd name="connsiteY20" fmla="*/ 499323 h 1005883"/>
              <a:gd name="connsiteX21" fmla="*/ 159199 w 683833"/>
              <a:gd name="connsiteY21" fmla="*/ 484850 h 1005883"/>
              <a:gd name="connsiteX22" fmla="*/ 235180 w 683833"/>
              <a:gd name="connsiteY22" fmla="*/ 463140 h 1005883"/>
              <a:gd name="connsiteX23" fmla="*/ 123017 w 683833"/>
              <a:gd name="connsiteY23" fmla="*/ 441430 h 1005883"/>
              <a:gd name="connsiteX24" fmla="*/ 285835 w 683833"/>
              <a:gd name="connsiteY24" fmla="*/ 434194 h 1005883"/>
              <a:gd name="connsiteX25" fmla="*/ 238799 w 683833"/>
              <a:gd name="connsiteY25" fmla="*/ 405248 h 1005883"/>
              <a:gd name="connsiteX26" fmla="*/ 340107 w 683833"/>
              <a:gd name="connsiteY26" fmla="*/ 383538 h 1005883"/>
              <a:gd name="connsiteX27" fmla="*/ 249653 w 683833"/>
              <a:gd name="connsiteY27" fmla="*/ 369065 h 1005883"/>
              <a:gd name="connsiteX28" fmla="*/ 343725 w 683833"/>
              <a:gd name="connsiteY28" fmla="*/ 354592 h 1005883"/>
              <a:gd name="connsiteX29" fmla="*/ 303926 w 683833"/>
              <a:gd name="connsiteY29" fmla="*/ 311172 h 1005883"/>
              <a:gd name="connsiteX30" fmla="*/ 358198 w 683833"/>
              <a:gd name="connsiteY30" fmla="*/ 311172 h 1005883"/>
              <a:gd name="connsiteX31" fmla="*/ 329253 w 683833"/>
              <a:gd name="connsiteY31" fmla="*/ 274989 h 1005883"/>
              <a:gd name="connsiteX32" fmla="*/ 452270 w 683833"/>
              <a:gd name="connsiteY32" fmla="*/ 264135 h 1005883"/>
              <a:gd name="connsiteX33" fmla="*/ 379907 w 683833"/>
              <a:gd name="connsiteY33" fmla="*/ 224334 h 1005883"/>
              <a:gd name="connsiteX34" fmla="*/ 463125 w 683833"/>
              <a:gd name="connsiteY34" fmla="*/ 213479 h 1005883"/>
              <a:gd name="connsiteX35" fmla="*/ 372671 w 683833"/>
              <a:gd name="connsiteY35" fmla="*/ 177296 h 1005883"/>
              <a:gd name="connsiteX36" fmla="*/ 477597 w 683833"/>
              <a:gd name="connsiteY36" fmla="*/ 162823 h 1005883"/>
              <a:gd name="connsiteX37" fmla="*/ 397998 w 683833"/>
              <a:gd name="connsiteY37" fmla="*/ 133876 h 1005883"/>
              <a:gd name="connsiteX38" fmla="*/ 506543 w 683833"/>
              <a:gd name="connsiteY38" fmla="*/ 108549 h 1005883"/>
              <a:gd name="connsiteX39" fmla="*/ 329253 w 683833"/>
              <a:gd name="connsiteY39" fmla="*/ 90457 h 1005883"/>
              <a:gd name="connsiteX40" fmla="*/ 423325 w 683833"/>
              <a:gd name="connsiteY40" fmla="*/ 50656 h 1005883"/>
              <a:gd name="connsiteX41" fmla="*/ 303926 w 683833"/>
              <a:gd name="connsiteY41" fmla="*/ 36183 h 1005883"/>
              <a:gd name="connsiteX42" fmla="*/ 419707 w 683833"/>
              <a:gd name="connsiteY42" fmla="*/ 28946 h 1005883"/>
              <a:gd name="connsiteX43" fmla="*/ 293071 w 683833"/>
              <a:gd name="connsiteY43" fmla="*/ 0 h 1005883"/>
              <a:gd name="connsiteX44" fmla="*/ 466743 w 683833"/>
              <a:gd name="connsiteY44" fmla="*/ 14473 h 1005883"/>
              <a:gd name="connsiteX45" fmla="*/ 564433 w 683833"/>
              <a:gd name="connsiteY45" fmla="*/ 36183 h 1005883"/>
              <a:gd name="connsiteX46" fmla="*/ 600615 w 683833"/>
              <a:gd name="connsiteY46" fmla="*/ 75984 h 1005883"/>
              <a:gd name="connsiteX47" fmla="*/ 549961 w 683833"/>
              <a:gd name="connsiteY47" fmla="*/ 86839 h 1005883"/>
              <a:gd name="connsiteX48" fmla="*/ 640415 w 683833"/>
              <a:gd name="connsiteY48" fmla="*/ 133876 h 1005883"/>
              <a:gd name="connsiteX49" fmla="*/ 683833 w 683833"/>
              <a:gd name="connsiteY49" fmla="*/ 242425 h 1005883"/>
              <a:gd name="connsiteX50" fmla="*/ 633178 w 683833"/>
              <a:gd name="connsiteY50" fmla="*/ 213479 h 1005883"/>
              <a:gd name="connsiteX51" fmla="*/ 662124 w 683833"/>
              <a:gd name="connsiteY51" fmla="*/ 282226 h 1005883"/>
              <a:gd name="connsiteX52" fmla="*/ 615087 w 683833"/>
              <a:gd name="connsiteY52" fmla="*/ 246043 h 1005883"/>
              <a:gd name="connsiteX53" fmla="*/ 625942 w 683833"/>
              <a:gd name="connsiteY53" fmla="*/ 332882 h 1005883"/>
              <a:gd name="connsiteX54" fmla="*/ 578906 w 683833"/>
              <a:gd name="connsiteY54" fmla="*/ 271371 h 1005883"/>
              <a:gd name="connsiteX55" fmla="*/ 604233 w 683833"/>
              <a:gd name="connsiteY55" fmla="*/ 383538 h 1005883"/>
              <a:gd name="connsiteX56" fmla="*/ 535488 w 683833"/>
              <a:gd name="connsiteY56" fmla="*/ 336500 h 1005883"/>
              <a:gd name="connsiteX57" fmla="*/ 553579 w 683833"/>
              <a:gd name="connsiteY57" fmla="*/ 441430 h 1005883"/>
              <a:gd name="connsiteX58" fmla="*/ 484834 w 683833"/>
              <a:gd name="connsiteY58" fmla="*/ 398011 h 1005883"/>
              <a:gd name="connsiteX59" fmla="*/ 510161 w 683833"/>
              <a:gd name="connsiteY59" fmla="*/ 470377 h 1005883"/>
              <a:gd name="connsiteX60" fmla="*/ 459506 w 683833"/>
              <a:gd name="connsiteY60" fmla="*/ 412484 h 1005883"/>
              <a:gd name="connsiteX61" fmla="*/ 477597 w 683833"/>
              <a:gd name="connsiteY61" fmla="*/ 524651 h 1005883"/>
              <a:gd name="connsiteX62" fmla="*/ 419707 w 683833"/>
              <a:gd name="connsiteY62" fmla="*/ 517414 h 1005883"/>
              <a:gd name="connsiteX63" fmla="*/ 437798 w 683833"/>
              <a:gd name="connsiteY63" fmla="*/ 607871 h 1005883"/>
              <a:gd name="connsiteX64" fmla="*/ 394380 w 683833"/>
              <a:gd name="connsiteY64" fmla="*/ 571689 h 1005883"/>
              <a:gd name="connsiteX65" fmla="*/ 419707 w 683833"/>
              <a:gd name="connsiteY65" fmla="*/ 665764 h 1005883"/>
              <a:gd name="connsiteX66" fmla="*/ 376289 w 683833"/>
              <a:gd name="connsiteY66" fmla="*/ 611490 h 1005883"/>
              <a:gd name="connsiteX67" fmla="*/ 412470 w 683833"/>
              <a:gd name="connsiteY67" fmla="*/ 745366 h 1005883"/>
              <a:gd name="connsiteX68" fmla="*/ 340107 w 683833"/>
              <a:gd name="connsiteY68" fmla="*/ 694710 h 1005883"/>
              <a:gd name="connsiteX69" fmla="*/ 383525 w 683833"/>
              <a:gd name="connsiteY69" fmla="*/ 817732 h 1005883"/>
              <a:gd name="connsiteX70" fmla="*/ 303926 w 683833"/>
              <a:gd name="connsiteY70" fmla="*/ 759839 h 1005883"/>
              <a:gd name="connsiteX71" fmla="*/ 376289 w 683833"/>
              <a:gd name="connsiteY71" fmla="*/ 882861 h 1005883"/>
              <a:gd name="connsiteX72" fmla="*/ 303926 w 683833"/>
              <a:gd name="connsiteY72" fmla="*/ 832205 h 1005883"/>
              <a:gd name="connsiteX73" fmla="*/ 296689 w 683833"/>
              <a:gd name="connsiteY73" fmla="*/ 872006 h 1005883"/>
              <a:gd name="connsiteX74" fmla="*/ 296688 w 683833"/>
              <a:gd name="connsiteY74" fmla="*/ 908189 h 1005883"/>
              <a:gd name="connsiteX0" fmla="*/ 296688 w 683833"/>
              <a:gd name="connsiteY0" fmla="*/ 908189 h 1005883"/>
              <a:gd name="connsiteX1" fmla="*/ 332871 w 683833"/>
              <a:gd name="connsiteY1" fmla="*/ 995028 h 1005883"/>
              <a:gd name="connsiteX2" fmla="*/ 112163 w 683833"/>
              <a:gd name="connsiteY2" fmla="*/ 1005883 h 1005883"/>
              <a:gd name="connsiteX3" fmla="*/ 25327 w 683833"/>
              <a:gd name="connsiteY3" fmla="*/ 969699 h 1005883"/>
              <a:gd name="connsiteX4" fmla="*/ 141108 w 683833"/>
              <a:gd name="connsiteY4" fmla="*/ 940753 h 1005883"/>
              <a:gd name="connsiteX5" fmla="*/ 39800 w 683833"/>
              <a:gd name="connsiteY5" fmla="*/ 908189 h 1005883"/>
              <a:gd name="connsiteX6" fmla="*/ 180908 w 683833"/>
              <a:gd name="connsiteY6" fmla="*/ 890097 h 1005883"/>
              <a:gd name="connsiteX7" fmla="*/ 7236 w 683833"/>
              <a:gd name="connsiteY7" fmla="*/ 861151 h 1005883"/>
              <a:gd name="connsiteX8" fmla="*/ 90454 w 683833"/>
              <a:gd name="connsiteY8" fmla="*/ 839441 h 1005883"/>
              <a:gd name="connsiteX9" fmla="*/ 0 w 683833"/>
              <a:gd name="connsiteY9" fmla="*/ 806877 h 1005883"/>
              <a:gd name="connsiteX10" fmla="*/ 137490 w 683833"/>
              <a:gd name="connsiteY10" fmla="*/ 796022 h 1005883"/>
              <a:gd name="connsiteX11" fmla="*/ 61509 w 683833"/>
              <a:gd name="connsiteY11" fmla="*/ 752603 h 1005883"/>
              <a:gd name="connsiteX12" fmla="*/ 206235 w 683833"/>
              <a:gd name="connsiteY12" fmla="*/ 745366 h 1005883"/>
              <a:gd name="connsiteX13" fmla="*/ 130254 w 683833"/>
              <a:gd name="connsiteY13" fmla="*/ 720038 h 1005883"/>
              <a:gd name="connsiteX14" fmla="*/ 253271 w 683833"/>
              <a:gd name="connsiteY14" fmla="*/ 691092 h 1005883"/>
              <a:gd name="connsiteX15" fmla="*/ 36182 w 683833"/>
              <a:gd name="connsiteY15" fmla="*/ 636818 h 1005883"/>
              <a:gd name="connsiteX16" fmla="*/ 235180 w 683833"/>
              <a:gd name="connsiteY16" fmla="*/ 611490 h 1005883"/>
              <a:gd name="connsiteX17" fmla="*/ 162817 w 683833"/>
              <a:gd name="connsiteY17" fmla="*/ 553597 h 1005883"/>
              <a:gd name="connsiteX18" fmla="*/ 242417 w 683833"/>
              <a:gd name="connsiteY18" fmla="*/ 546361 h 1005883"/>
              <a:gd name="connsiteX19" fmla="*/ 170054 w 683833"/>
              <a:gd name="connsiteY19" fmla="*/ 521033 h 1005883"/>
              <a:gd name="connsiteX20" fmla="*/ 300307 w 683833"/>
              <a:gd name="connsiteY20" fmla="*/ 499323 h 1005883"/>
              <a:gd name="connsiteX21" fmla="*/ 159199 w 683833"/>
              <a:gd name="connsiteY21" fmla="*/ 484850 h 1005883"/>
              <a:gd name="connsiteX22" fmla="*/ 235180 w 683833"/>
              <a:gd name="connsiteY22" fmla="*/ 463140 h 1005883"/>
              <a:gd name="connsiteX23" fmla="*/ 123017 w 683833"/>
              <a:gd name="connsiteY23" fmla="*/ 441430 h 1005883"/>
              <a:gd name="connsiteX24" fmla="*/ 285835 w 683833"/>
              <a:gd name="connsiteY24" fmla="*/ 434194 h 1005883"/>
              <a:gd name="connsiteX25" fmla="*/ 238799 w 683833"/>
              <a:gd name="connsiteY25" fmla="*/ 405248 h 1005883"/>
              <a:gd name="connsiteX26" fmla="*/ 340107 w 683833"/>
              <a:gd name="connsiteY26" fmla="*/ 383538 h 1005883"/>
              <a:gd name="connsiteX27" fmla="*/ 249653 w 683833"/>
              <a:gd name="connsiteY27" fmla="*/ 369065 h 1005883"/>
              <a:gd name="connsiteX28" fmla="*/ 343725 w 683833"/>
              <a:gd name="connsiteY28" fmla="*/ 354592 h 1005883"/>
              <a:gd name="connsiteX29" fmla="*/ 303926 w 683833"/>
              <a:gd name="connsiteY29" fmla="*/ 311172 h 1005883"/>
              <a:gd name="connsiteX30" fmla="*/ 358198 w 683833"/>
              <a:gd name="connsiteY30" fmla="*/ 311172 h 1005883"/>
              <a:gd name="connsiteX31" fmla="*/ 329253 w 683833"/>
              <a:gd name="connsiteY31" fmla="*/ 274989 h 1005883"/>
              <a:gd name="connsiteX32" fmla="*/ 452270 w 683833"/>
              <a:gd name="connsiteY32" fmla="*/ 264135 h 1005883"/>
              <a:gd name="connsiteX33" fmla="*/ 379907 w 683833"/>
              <a:gd name="connsiteY33" fmla="*/ 224334 h 1005883"/>
              <a:gd name="connsiteX34" fmla="*/ 463125 w 683833"/>
              <a:gd name="connsiteY34" fmla="*/ 213479 h 1005883"/>
              <a:gd name="connsiteX35" fmla="*/ 372671 w 683833"/>
              <a:gd name="connsiteY35" fmla="*/ 177296 h 1005883"/>
              <a:gd name="connsiteX36" fmla="*/ 477597 w 683833"/>
              <a:gd name="connsiteY36" fmla="*/ 162823 h 1005883"/>
              <a:gd name="connsiteX37" fmla="*/ 397998 w 683833"/>
              <a:gd name="connsiteY37" fmla="*/ 133876 h 1005883"/>
              <a:gd name="connsiteX38" fmla="*/ 506543 w 683833"/>
              <a:gd name="connsiteY38" fmla="*/ 108549 h 1005883"/>
              <a:gd name="connsiteX39" fmla="*/ 329253 w 683833"/>
              <a:gd name="connsiteY39" fmla="*/ 90457 h 1005883"/>
              <a:gd name="connsiteX40" fmla="*/ 423325 w 683833"/>
              <a:gd name="connsiteY40" fmla="*/ 50656 h 1005883"/>
              <a:gd name="connsiteX41" fmla="*/ 303926 w 683833"/>
              <a:gd name="connsiteY41" fmla="*/ 36183 h 1005883"/>
              <a:gd name="connsiteX42" fmla="*/ 419707 w 683833"/>
              <a:gd name="connsiteY42" fmla="*/ 28946 h 1005883"/>
              <a:gd name="connsiteX43" fmla="*/ 293071 w 683833"/>
              <a:gd name="connsiteY43" fmla="*/ 0 h 1005883"/>
              <a:gd name="connsiteX44" fmla="*/ 466743 w 683833"/>
              <a:gd name="connsiteY44" fmla="*/ 14473 h 1005883"/>
              <a:gd name="connsiteX45" fmla="*/ 564433 w 683833"/>
              <a:gd name="connsiteY45" fmla="*/ 36183 h 1005883"/>
              <a:gd name="connsiteX46" fmla="*/ 600615 w 683833"/>
              <a:gd name="connsiteY46" fmla="*/ 75984 h 1005883"/>
              <a:gd name="connsiteX47" fmla="*/ 549961 w 683833"/>
              <a:gd name="connsiteY47" fmla="*/ 86839 h 1005883"/>
              <a:gd name="connsiteX48" fmla="*/ 640415 w 683833"/>
              <a:gd name="connsiteY48" fmla="*/ 133876 h 1005883"/>
              <a:gd name="connsiteX49" fmla="*/ 683833 w 683833"/>
              <a:gd name="connsiteY49" fmla="*/ 242425 h 1005883"/>
              <a:gd name="connsiteX50" fmla="*/ 633178 w 683833"/>
              <a:gd name="connsiteY50" fmla="*/ 213479 h 1005883"/>
              <a:gd name="connsiteX51" fmla="*/ 662124 w 683833"/>
              <a:gd name="connsiteY51" fmla="*/ 282226 h 1005883"/>
              <a:gd name="connsiteX52" fmla="*/ 615087 w 683833"/>
              <a:gd name="connsiteY52" fmla="*/ 246043 h 1005883"/>
              <a:gd name="connsiteX53" fmla="*/ 625942 w 683833"/>
              <a:gd name="connsiteY53" fmla="*/ 332882 h 1005883"/>
              <a:gd name="connsiteX54" fmla="*/ 578906 w 683833"/>
              <a:gd name="connsiteY54" fmla="*/ 271371 h 1005883"/>
              <a:gd name="connsiteX55" fmla="*/ 604233 w 683833"/>
              <a:gd name="connsiteY55" fmla="*/ 383538 h 1005883"/>
              <a:gd name="connsiteX56" fmla="*/ 535488 w 683833"/>
              <a:gd name="connsiteY56" fmla="*/ 336500 h 1005883"/>
              <a:gd name="connsiteX57" fmla="*/ 553579 w 683833"/>
              <a:gd name="connsiteY57" fmla="*/ 441430 h 1005883"/>
              <a:gd name="connsiteX58" fmla="*/ 484834 w 683833"/>
              <a:gd name="connsiteY58" fmla="*/ 398011 h 1005883"/>
              <a:gd name="connsiteX59" fmla="*/ 510161 w 683833"/>
              <a:gd name="connsiteY59" fmla="*/ 470377 h 1005883"/>
              <a:gd name="connsiteX60" fmla="*/ 459506 w 683833"/>
              <a:gd name="connsiteY60" fmla="*/ 412484 h 1005883"/>
              <a:gd name="connsiteX61" fmla="*/ 477597 w 683833"/>
              <a:gd name="connsiteY61" fmla="*/ 524651 h 1005883"/>
              <a:gd name="connsiteX62" fmla="*/ 419707 w 683833"/>
              <a:gd name="connsiteY62" fmla="*/ 517414 h 1005883"/>
              <a:gd name="connsiteX63" fmla="*/ 437798 w 683833"/>
              <a:gd name="connsiteY63" fmla="*/ 607871 h 1005883"/>
              <a:gd name="connsiteX64" fmla="*/ 394380 w 683833"/>
              <a:gd name="connsiteY64" fmla="*/ 571689 h 1005883"/>
              <a:gd name="connsiteX65" fmla="*/ 419707 w 683833"/>
              <a:gd name="connsiteY65" fmla="*/ 665764 h 1005883"/>
              <a:gd name="connsiteX66" fmla="*/ 376289 w 683833"/>
              <a:gd name="connsiteY66" fmla="*/ 611490 h 1005883"/>
              <a:gd name="connsiteX67" fmla="*/ 412470 w 683833"/>
              <a:gd name="connsiteY67" fmla="*/ 745366 h 1005883"/>
              <a:gd name="connsiteX68" fmla="*/ 340107 w 683833"/>
              <a:gd name="connsiteY68" fmla="*/ 694710 h 1005883"/>
              <a:gd name="connsiteX69" fmla="*/ 383525 w 683833"/>
              <a:gd name="connsiteY69" fmla="*/ 817732 h 1005883"/>
              <a:gd name="connsiteX70" fmla="*/ 303926 w 683833"/>
              <a:gd name="connsiteY70" fmla="*/ 759839 h 1005883"/>
              <a:gd name="connsiteX71" fmla="*/ 376289 w 683833"/>
              <a:gd name="connsiteY71" fmla="*/ 882861 h 1005883"/>
              <a:gd name="connsiteX72" fmla="*/ 303926 w 683833"/>
              <a:gd name="connsiteY72" fmla="*/ 832205 h 1005883"/>
              <a:gd name="connsiteX73" fmla="*/ 358198 w 683833"/>
              <a:gd name="connsiteY73" fmla="*/ 966081 h 1005883"/>
              <a:gd name="connsiteX74" fmla="*/ 296688 w 683833"/>
              <a:gd name="connsiteY74" fmla="*/ 908189 h 100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83833" h="1005883">
                <a:moveTo>
                  <a:pt x="296688" y="908189"/>
                </a:moveTo>
                <a:lnTo>
                  <a:pt x="332871" y="995028"/>
                </a:lnTo>
                <a:lnTo>
                  <a:pt x="112163" y="1005883"/>
                </a:lnTo>
                <a:lnTo>
                  <a:pt x="25327" y="969699"/>
                </a:lnTo>
                <a:lnTo>
                  <a:pt x="141108" y="940753"/>
                </a:lnTo>
                <a:lnTo>
                  <a:pt x="39800" y="908189"/>
                </a:lnTo>
                <a:lnTo>
                  <a:pt x="180908" y="890097"/>
                </a:lnTo>
                <a:lnTo>
                  <a:pt x="7236" y="861151"/>
                </a:lnTo>
                <a:lnTo>
                  <a:pt x="90454" y="839441"/>
                </a:lnTo>
                <a:lnTo>
                  <a:pt x="0" y="806877"/>
                </a:lnTo>
                <a:lnTo>
                  <a:pt x="137490" y="796022"/>
                </a:lnTo>
                <a:lnTo>
                  <a:pt x="61509" y="752603"/>
                </a:lnTo>
                <a:lnTo>
                  <a:pt x="206235" y="745366"/>
                </a:lnTo>
                <a:lnTo>
                  <a:pt x="130254" y="720038"/>
                </a:lnTo>
                <a:lnTo>
                  <a:pt x="253271" y="691092"/>
                </a:lnTo>
                <a:lnTo>
                  <a:pt x="36182" y="636818"/>
                </a:lnTo>
                <a:lnTo>
                  <a:pt x="235180" y="611490"/>
                </a:lnTo>
                <a:lnTo>
                  <a:pt x="162817" y="553597"/>
                </a:lnTo>
                <a:lnTo>
                  <a:pt x="242417" y="546361"/>
                </a:lnTo>
                <a:lnTo>
                  <a:pt x="170054" y="521033"/>
                </a:lnTo>
                <a:lnTo>
                  <a:pt x="300307" y="499323"/>
                </a:lnTo>
                <a:lnTo>
                  <a:pt x="159199" y="484850"/>
                </a:lnTo>
                <a:lnTo>
                  <a:pt x="235180" y="463140"/>
                </a:lnTo>
                <a:lnTo>
                  <a:pt x="123017" y="441430"/>
                </a:lnTo>
                <a:lnTo>
                  <a:pt x="285835" y="434194"/>
                </a:lnTo>
                <a:lnTo>
                  <a:pt x="238799" y="405248"/>
                </a:lnTo>
                <a:lnTo>
                  <a:pt x="340107" y="383538"/>
                </a:lnTo>
                <a:lnTo>
                  <a:pt x="249653" y="369065"/>
                </a:lnTo>
                <a:lnTo>
                  <a:pt x="343725" y="354592"/>
                </a:lnTo>
                <a:lnTo>
                  <a:pt x="303926" y="311172"/>
                </a:lnTo>
                <a:lnTo>
                  <a:pt x="358198" y="311172"/>
                </a:lnTo>
                <a:lnTo>
                  <a:pt x="329253" y="274989"/>
                </a:lnTo>
                <a:lnTo>
                  <a:pt x="452270" y="264135"/>
                </a:lnTo>
                <a:lnTo>
                  <a:pt x="379907" y="224334"/>
                </a:lnTo>
                <a:lnTo>
                  <a:pt x="463125" y="213479"/>
                </a:lnTo>
                <a:lnTo>
                  <a:pt x="372671" y="177296"/>
                </a:lnTo>
                <a:lnTo>
                  <a:pt x="477597" y="162823"/>
                </a:lnTo>
                <a:lnTo>
                  <a:pt x="397998" y="133876"/>
                </a:lnTo>
                <a:lnTo>
                  <a:pt x="506543" y="108549"/>
                </a:lnTo>
                <a:lnTo>
                  <a:pt x="329253" y="90457"/>
                </a:lnTo>
                <a:lnTo>
                  <a:pt x="423325" y="50656"/>
                </a:lnTo>
                <a:lnTo>
                  <a:pt x="303926" y="36183"/>
                </a:lnTo>
                <a:lnTo>
                  <a:pt x="419707" y="28946"/>
                </a:lnTo>
                <a:lnTo>
                  <a:pt x="293071" y="0"/>
                </a:lnTo>
                <a:lnTo>
                  <a:pt x="466743" y="14473"/>
                </a:lnTo>
                <a:lnTo>
                  <a:pt x="564433" y="36183"/>
                </a:lnTo>
                <a:lnTo>
                  <a:pt x="600615" y="75984"/>
                </a:lnTo>
                <a:lnTo>
                  <a:pt x="549961" y="86839"/>
                </a:lnTo>
                <a:lnTo>
                  <a:pt x="640415" y="133876"/>
                </a:lnTo>
                <a:lnTo>
                  <a:pt x="683833" y="242425"/>
                </a:lnTo>
                <a:lnTo>
                  <a:pt x="633178" y="213479"/>
                </a:lnTo>
                <a:lnTo>
                  <a:pt x="662124" y="282226"/>
                </a:lnTo>
                <a:lnTo>
                  <a:pt x="615087" y="246043"/>
                </a:lnTo>
                <a:lnTo>
                  <a:pt x="625942" y="332882"/>
                </a:lnTo>
                <a:lnTo>
                  <a:pt x="578906" y="271371"/>
                </a:lnTo>
                <a:lnTo>
                  <a:pt x="604233" y="383538"/>
                </a:lnTo>
                <a:lnTo>
                  <a:pt x="535488" y="336500"/>
                </a:lnTo>
                <a:lnTo>
                  <a:pt x="553579" y="441430"/>
                </a:lnTo>
                <a:lnTo>
                  <a:pt x="484834" y="398011"/>
                </a:lnTo>
                <a:lnTo>
                  <a:pt x="510161" y="470377"/>
                </a:lnTo>
                <a:lnTo>
                  <a:pt x="459506" y="412484"/>
                </a:lnTo>
                <a:lnTo>
                  <a:pt x="477597" y="524651"/>
                </a:lnTo>
                <a:lnTo>
                  <a:pt x="419707" y="517414"/>
                </a:lnTo>
                <a:lnTo>
                  <a:pt x="437798" y="607871"/>
                </a:lnTo>
                <a:lnTo>
                  <a:pt x="394380" y="571689"/>
                </a:lnTo>
                <a:lnTo>
                  <a:pt x="419707" y="665764"/>
                </a:lnTo>
                <a:lnTo>
                  <a:pt x="376289" y="611490"/>
                </a:lnTo>
                <a:lnTo>
                  <a:pt x="412470" y="745366"/>
                </a:lnTo>
                <a:lnTo>
                  <a:pt x="340107" y="694710"/>
                </a:lnTo>
                <a:lnTo>
                  <a:pt x="383525" y="817732"/>
                </a:lnTo>
                <a:lnTo>
                  <a:pt x="303926" y="759839"/>
                </a:lnTo>
                <a:lnTo>
                  <a:pt x="376289" y="882861"/>
                </a:lnTo>
                <a:lnTo>
                  <a:pt x="303926" y="832205"/>
                </a:lnTo>
                <a:lnTo>
                  <a:pt x="358198" y="966081"/>
                </a:lnTo>
                <a:cubicBezTo>
                  <a:pt x="358198" y="978142"/>
                  <a:pt x="296688" y="896128"/>
                  <a:pt x="296688" y="908189"/>
                </a:cubicBez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2"/>
          <p:cNvSpPr/>
          <p:nvPr/>
        </p:nvSpPr>
        <p:spPr>
          <a:xfrm>
            <a:off x="6321822" y="5653846"/>
            <a:ext cx="364267" cy="170650"/>
          </a:xfrm>
          <a:custGeom>
            <a:avLst/>
            <a:gdLst>
              <a:gd name="connsiteX0" fmla="*/ 193619 w 364267"/>
              <a:gd name="connsiteY0" fmla="*/ 164086 h 170650"/>
              <a:gd name="connsiteX1" fmla="*/ 364267 w 364267"/>
              <a:gd name="connsiteY1" fmla="*/ 170650 h 170650"/>
              <a:gd name="connsiteX2" fmla="*/ 0 w 364267"/>
              <a:gd name="connsiteY2" fmla="*/ 0 h 170650"/>
              <a:gd name="connsiteX3" fmla="*/ 193619 w 364267"/>
              <a:gd name="connsiteY3" fmla="*/ 164086 h 17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267" h="170650">
                <a:moveTo>
                  <a:pt x="193619" y="164086"/>
                </a:moveTo>
                <a:lnTo>
                  <a:pt x="364267" y="170650"/>
                </a:lnTo>
                <a:lnTo>
                  <a:pt x="0" y="0"/>
                </a:lnTo>
                <a:lnTo>
                  <a:pt x="193619" y="164086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1"/>
          <p:cNvSpPr/>
          <p:nvPr/>
        </p:nvSpPr>
        <p:spPr>
          <a:xfrm>
            <a:off x="4333121" y="3711061"/>
            <a:ext cx="2425164" cy="1089535"/>
          </a:xfrm>
          <a:custGeom>
            <a:avLst/>
            <a:gdLst>
              <a:gd name="connsiteX0" fmla="*/ 2425164 w 2425164"/>
              <a:gd name="connsiteY0" fmla="*/ 1063282 h 1089535"/>
              <a:gd name="connsiteX1" fmla="*/ 2415319 w 2425164"/>
              <a:gd name="connsiteY1" fmla="*/ 1089535 h 1089535"/>
              <a:gd name="connsiteX2" fmla="*/ 2208573 w 2425164"/>
              <a:gd name="connsiteY2" fmla="*/ 974675 h 1089535"/>
              <a:gd name="connsiteX3" fmla="*/ 1982136 w 2425164"/>
              <a:gd name="connsiteY3" fmla="*/ 840124 h 1089535"/>
              <a:gd name="connsiteX4" fmla="*/ 1719602 w 2425164"/>
              <a:gd name="connsiteY4" fmla="*/ 679319 h 1089535"/>
              <a:gd name="connsiteX5" fmla="*/ 1345490 w 2425164"/>
              <a:gd name="connsiteY5" fmla="*/ 469288 h 1089535"/>
              <a:gd name="connsiteX6" fmla="*/ 1181406 w 2425164"/>
              <a:gd name="connsiteY6" fmla="*/ 377400 h 1089535"/>
              <a:gd name="connsiteX7" fmla="*/ 1115772 w 2425164"/>
              <a:gd name="connsiteY7" fmla="*/ 334737 h 1089535"/>
              <a:gd name="connsiteX8" fmla="*/ 1007477 w 2425164"/>
              <a:gd name="connsiteY8" fmla="*/ 292074 h 1089535"/>
              <a:gd name="connsiteX9" fmla="*/ 433182 w 2425164"/>
              <a:gd name="connsiteY9" fmla="*/ 127988 h 1089535"/>
              <a:gd name="connsiteX10" fmla="*/ 0 w 2425164"/>
              <a:gd name="connsiteY10" fmla="*/ 0 h 1089535"/>
              <a:gd name="connsiteX11" fmla="*/ 597266 w 2425164"/>
              <a:gd name="connsiteY11" fmla="*/ 141115 h 1089535"/>
              <a:gd name="connsiteX12" fmla="*/ 1030448 w 2425164"/>
              <a:gd name="connsiteY12" fmla="*/ 265821 h 1089535"/>
              <a:gd name="connsiteX13" fmla="*/ 1270011 w 2425164"/>
              <a:gd name="connsiteY13" fmla="*/ 383963 h 1089535"/>
              <a:gd name="connsiteX14" fmla="*/ 1630996 w 2425164"/>
              <a:gd name="connsiteY14" fmla="*/ 593994 h 1089535"/>
              <a:gd name="connsiteX15" fmla="*/ 2034643 w 2425164"/>
              <a:gd name="connsiteY15" fmla="*/ 836842 h 1089535"/>
              <a:gd name="connsiteX16" fmla="*/ 2182319 w 2425164"/>
              <a:gd name="connsiteY16" fmla="*/ 918885 h 1089535"/>
              <a:gd name="connsiteX17" fmla="*/ 2264361 w 2425164"/>
              <a:gd name="connsiteY17" fmla="*/ 984520 h 1089535"/>
              <a:gd name="connsiteX18" fmla="*/ 2352967 w 2425164"/>
              <a:gd name="connsiteY18" fmla="*/ 1030464 h 1089535"/>
              <a:gd name="connsiteX19" fmla="*/ 2425164 w 2425164"/>
              <a:gd name="connsiteY19" fmla="*/ 1063282 h 108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25164" h="1089535">
                <a:moveTo>
                  <a:pt x="2425164" y="1063282"/>
                </a:moveTo>
                <a:lnTo>
                  <a:pt x="2415319" y="1089535"/>
                </a:lnTo>
                <a:lnTo>
                  <a:pt x="2208573" y="974675"/>
                </a:lnTo>
                <a:lnTo>
                  <a:pt x="1982136" y="840124"/>
                </a:lnTo>
                <a:lnTo>
                  <a:pt x="1719602" y="679319"/>
                </a:lnTo>
                <a:lnTo>
                  <a:pt x="1345490" y="469288"/>
                </a:lnTo>
                <a:lnTo>
                  <a:pt x="1181406" y="377400"/>
                </a:lnTo>
                <a:lnTo>
                  <a:pt x="1115772" y="334737"/>
                </a:lnTo>
                <a:lnTo>
                  <a:pt x="1007477" y="292074"/>
                </a:lnTo>
                <a:lnTo>
                  <a:pt x="433182" y="127988"/>
                </a:lnTo>
                <a:lnTo>
                  <a:pt x="0" y="0"/>
                </a:lnTo>
                <a:lnTo>
                  <a:pt x="597266" y="141115"/>
                </a:lnTo>
                <a:lnTo>
                  <a:pt x="1030448" y="265821"/>
                </a:lnTo>
                <a:lnTo>
                  <a:pt x="1270011" y="383963"/>
                </a:lnTo>
                <a:lnTo>
                  <a:pt x="1630996" y="593994"/>
                </a:lnTo>
                <a:lnTo>
                  <a:pt x="2034643" y="836842"/>
                </a:lnTo>
                <a:lnTo>
                  <a:pt x="2182319" y="918885"/>
                </a:lnTo>
                <a:lnTo>
                  <a:pt x="2264361" y="984520"/>
                </a:lnTo>
                <a:lnTo>
                  <a:pt x="2352967" y="1030464"/>
                </a:lnTo>
                <a:lnTo>
                  <a:pt x="2425164" y="1063282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/>
          <p:nvPr/>
        </p:nvSpPr>
        <p:spPr>
          <a:xfrm>
            <a:off x="3850714" y="3681526"/>
            <a:ext cx="2290615" cy="886067"/>
          </a:xfrm>
          <a:custGeom>
            <a:avLst/>
            <a:gdLst>
              <a:gd name="connsiteX0" fmla="*/ 2290615 w 2290615"/>
              <a:gd name="connsiteY0" fmla="*/ 853250 h 886067"/>
              <a:gd name="connsiteX1" fmla="*/ 2270925 w 2290615"/>
              <a:gd name="connsiteY1" fmla="*/ 886067 h 886067"/>
              <a:gd name="connsiteX2" fmla="*/ 2034644 w 2290615"/>
              <a:gd name="connsiteY2" fmla="*/ 721981 h 886067"/>
              <a:gd name="connsiteX3" fmla="*/ 1841025 w 2290615"/>
              <a:gd name="connsiteY3" fmla="*/ 593993 h 886067"/>
              <a:gd name="connsiteX4" fmla="*/ 1706476 w 2290615"/>
              <a:gd name="connsiteY4" fmla="*/ 518513 h 886067"/>
              <a:gd name="connsiteX5" fmla="*/ 1575208 w 2290615"/>
              <a:gd name="connsiteY5" fmla="*/ 436470 h 886067"/>
              <a:gd name="connsiteX6" fmla="*/ 1411124 w 2290615"/>
              <a:gd name="connsiteY6" fmla="*/ 374117 h 886067"/>
              <a:gd name="connsiteX7" fmla="*/ 1079674 w 2290615"/>
              <a:gd name="connsiteY7" fmla="*/ 272384 h 886067"/>
              <a:gd name="connsiteX8" fmla="*/ 823703 w 2290615"/>
              <a:gd name="connsiteY8" fmla="*/ 203467 h 886067"/>
              <a:gd name="connsiteX9" fmla="*/ 544760 w 2290615"/>
              <a:gd name="connsiteY9" fmla="*/ 131269 h 886067"/>
              <a:gd name="connsiteX10" fmla="*/ 0 w 2290615"/>
              <a:gd name="connsiteY10" fmla="*/ 0 h 886067"/>
              <a:gd name="connsiteX11" fmla="*/ 298634 w 2290615"/>
              <a:gd name="connsiteY11" fmla="*/ 42662 h 886067"/>
              <a:gd name="connsiteX12" fmla="*/ 813858 w 2290615"/>
              <a:gd name="connsiteY12" fmla="*/ 170650 h 886067"/>
              <a:gd name="connsiteX13" fmla="*/ 1046857 w 2290615"/>
              <a:gd name="connsiteY13" fmla="*/ 239566 h 886067"/>
              <a:gd name="connsiteX14" fmla="*/ 1375026 w 2290615"/>
              <a:gd name="connsiteY14" fmla="*/ 315046 h 886067"/>
              <a:gd name="connsiteX15" fmla="*/ 1581772 w 2290615"/>
              <a:gd name="connsiteY15" fmla="*/ 403653 h 886067"/>
              <a:gd name="connsiteX16" fmla="*/ 1850870 w 2290615"/>
              <a:gd name="connsiteY16" fmla="*/ 548049 h 886067"/>
              <a:gd name="connsiteX17" fmla="*/ 2080588 w 2290615"/>
              <a:gd name="connsiteY17" fmla="*/ 692445 h 886067"/>
              <a:gd name="connsiteX18" fmla="*/ 2290615 w 2290615"/>
              <a:gd name="connsiteY18" fmla="*/ 853250 h 88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0615" h="886067">
                <a:moveTo>
                  <a:pt x="2290615" y="853250"/>
                </a:moveTo>
                <a:lnTo>
                  <a:pt x="2270925" y="886067"/>
                </a:lnTo>
                <a:lnTo>
                  <a:pt x="2034644" y="721981"/>
                </a:lnTo>
                <a:lnTo>
                  <a:pt x="1841025" y="593993"/>
                </a:lnTo>
                <a:lnTo>
                  <a:pt x="1706476" y="518513"/>
                </a:lnTo>
                <a:lnTo>
                  <a:pt x="1575208" y="436470"/>
                </a:lnTo>
                <a:lnTo>
                  <a:pt x="1411124" y="374117"/>
                </a:lnTo>
                <a:lnTo>
                  <a:pt x="1079674" y="272384"/>
                </a:lnTo>
                <a:lnTo>
                  <a:pt x="823703" y="203467"/>
                </a:lnTo>
                <a:lnTo>
                  <a:pt x="544760" y="131269"/>
                </a:lnTo>
                <a:lnTo>
                  <a:pt x="0" y="0"/>
                </a:lnTo>
                <a:lnTo>
                  <a:pt x="298634" y="42662"/>
                </a:lnTo>
                <a:lnTo>
                  <a:pt x="813858" y="170650"/>
                </a:lnTo>
                <a:lnTo>
                  <a:pt x="1046857" y="239566"/>
                </a:lnTo>
                <a:lnTo>
                  <a:pt x="1375026" y="315046"/>
                </a:lnTo>
                <a:lnTo>
                  <a:pt x="1581772" y="403653"/>
                </a:lnTo>
                <a:lnTo>
                  <a:pt x="1850870" y="548049"/>
                </a:lnTo>
                <a:lnTo>
                  <a:pt x="2080588" y="692445"/>
                </a:lnTo>
                <a:lnTo>
                  <a:pt x="2290615" y="85325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09"/>
          <p:cNvSpPr/>
          <p:nvPr/>
        </p:nvSpPr>
        <p:spPr>
          <a:xfrm>
            <a:off x="5709784" y="4426860"/>
            <a:ext cx="3424439" cy="882741"/>
          </a:xfrm>
          <a:custGeom>
            <a:avLst/>
            <a:gdLst>
              <a:gd name="connsiteX0" fmla="*/ 2234827 w 3150416"/>
              <a:gd name="connsiteY0" fmla="*/ 466006 h 771207"/>
              <a:gd name="connsiteX1" fmla="*/ 1453786 w 3150416"/>
              <a:gd name="connsiteY1" fmla="*/ 374117 h 771207"/>
              <a:gd name="connsiteX2" fmla="*/ 1161716 w 3150416"/>
              <a:gd name="connsiteY2" fmla="*/ 318328 h 771207"/>
              <a:gd name="connsiteX3" fmla="*/ 915590 w 3150416"/>
              <a:gd name="connsiteY3" fmla="*/ 249412 h 771207"/>
              <a:gd name="connsiteX4" fmla="*/ 826985 w 3150416"/>
              <a:gd name="connsiteY4" fmla="*/ 213312 h 771207"/>
              <a:gd name="connsiteX5" fmla="*/ 1105928 w 3150416"/>
              <a:gd name="connsiteY5" fmla="*/ 275665 h 771207"/>
              <a:gd name="connsiteX6" fmla="*/ 1565363 w 3150416"/>
              <a:gd name="connsiteY6" fmla="*/ 364272 h 771207"/>
              <a:gd name="connsiteX7" fmla="*/ 1837743 w 3150416"/>
              <a:gd name="connsiteY7" fmla="*/ 387244 h 771207"/>
              <a:gd name="connsiteX8" fmla="*/ 2421883 w 3150416"/>
              <a:gd name="connsiteY8" fmla="*/ 387244 h 771207"/>
              <a:gd name="connsiteX9" fmla="*/ 2553150 w 3150416"/>
              <a:gd name="connsiteY9" fmla="*/ 367554 h 771207"/>
              <a:gd name="connsiteX10" fmla="*/ 3002741 w 3150416"/>
              <a:gd name="connsiteY10" fmla="*/ 380681 h 771207"/>
              <a:gd name="connsiteX11" fmla="*/ 3150416 w 3150416"/>
              <a:gd name="connsiteY11" fmla="*/ 390526 h 771207"/>
              <a:gd name="connsiteX12" fmla="*/ 3051966 w 3150416"/>
              <a:gd name="connsiteY12" fmla="*/ 420062 h 771207"/>
              <a:gd name="connsiteX13" fmla="*/ 3111036 w 3150416"/>
              <a:gd name="connsiteY13" fmla="*/ 462724 h 771207"/>
              <a:gd name="connsiteX14" fmla="*/ 2999459 w 3150416"/>
              <a:gd name="connsiteY14" fmla="*/ 466006 h 771207"/>
              <a:gd name="connsiteX15" fmla="*/ 3120881 w 3150416"/>
              <a:gd name="connsiteY15" fmla="*/ 505387 h 771207"/>
              <a:gd name="connsiteX16" fmla="*/ 3012586 w 3150416"/>
              <a:gd name="connsiteY16" fmla="*/ 518514 h 771207"/>
              <a:gd name="connsiteX17" fmla="*/ 3081501 w 3150416"/>
              <a:gd name="connsiteY17" fmla="*/ 557894 h 771207"/>
              <a:gd name="connsiteX18" fmla="*/ 2963360 w 3150416"/>
              <a:gd name="connsiteY18" fmla="*/ 571021 h 771207"/>
              <a:gd name="connsiteX19" fmla="*/ 3012586 w 3150416"/>
              <a:gd name="connsiteY19" fmla="*/ 597275 h 771207"/>
              <a:gd name="connsiteX20" fmla="*/ 2933825 w 3150416"/>
              <a:gd name="connsiteY20" fmla="*/ 603839 h 771207"/>
              <a:gd name="connsiteX21" fmla="*/ 2989614 w 3150416"/>
              <a:gd name="connsiteY21" fmla="*/ 643219 h 771207"/>
              <a:gd name="connsiteX22" fmla="*/ 2887882 w 3150416"/>
              <a:gd name="connsiteY22" fmla="*/ 653065 h 771207"/>
              <a:gd name="connsiteX23" fmla="*/ 2966642 w 3150416"/>
              <a:gd name="connsiteY23" fmla="*/ 682600 h 771207"/>
              <a:gd name="connsiteX24" fmla="*/ 2881318 w 3150416"/>
              <a:gd name="connsiteY24" fmla="*/ 689164 h 771207"/>
              <a:gd name="connsiteX25" fmla="*/ 2907572 w 3150416"/>
              <a:gd name="connsiteY25" fmla="*/ 721981 h 771207"/>
              <a:gd name="connsiteX26" fmla="*/ 2763178 w 3150416"/>
              <a:gd name="connsiteY26" fmla="*/ 721981 h 771207"/>
              <a:gd name="connsiteX27" fmla="*/ 2874755 w 3150416"/>
              <a:gd name="connsiteY27" fmla="*/ 754798 h 771207"/>
              <a:gd name="connsiteX28" fmla="*/ 2776304 w 3150416"/>
              <a:gd name="connsiteY28" fmla="*/ 767925 h 771207"/>
              <a:gd name="connsiteX29" fmla="*/ 2454699 w 3150416"/>
              <a:gd name="connsiteY29" fmla="*/ 771207 h 771207"/>
              <a:gd name="connsiteX30" fmla="*/ 1847588 w 3150416"/>
              <a:gd name="connsiteY30" fmla="*/ 751517 h 771207"/>
              <a:gd name="connsiteX31" fmla="*/ 1460349 w 3150416"/>
              <a:gd name="connsiteY31" fmla="*/ 718699 h 771207"/>
              <a:gd name="connsiteX32" fmla="*/ 1010759 w 3150416"/>
              <a:gd name="connsiteY32" fmla="*/ 649783 h 771207"/>
              <a:gd name="connsiteX33" fmla="*/ 771196 w 3150416"/>
              <a:gd name="connsiteY33" fmla="*/ 600557 h 771207"/>
              <a:gd name="connsiteX34" fmla="*/ 708844 w 3150416"/>
              <a:gd name="connsiteY34" fmla="*/ 577585 h 771207"/>
              <a:gd name="connsiteX35" fmla="*/ 620239 w 3150416"/>
              <a:gd name="connsiteY35" fmla="*/ 528359 h 771207"/>
              <a:gd name="connsiteX36" fmla="*/ 433183 w 3150416"/>
              <a:gd name="connsiteY36" fmla="*/ 377399 h 771207"/>
              <a:gd name="connsiteX37" fmla="*/ 269098 w 3150416"/>
              <a:gd name="connsiteY37" fmla="*/ 239566 h 771207"/>
              <a:gd name="connsiteX38" fmla="*/ 180493 w 3150416"/>
              <a:gd name="connsiteY38" fmla="*/ 177213 h 771207"/>
              <a:gd name="connsiteX39" fmla="*/ 0 w 3150416"/>
              <a:gd name="connsiteY39" fmla="*/ 59071 h 771207"/>
              <a:gd name="connsiteX40" fmla="*/ 0 w 3150416"/>
              <a:gd name="connsiteY40" fmla="*/ 59071 h 771207"/>
              <a:gd name="connsiteX41" fmla="*/ 196901 w 3150416"/>
              <a:gd name="connsiteY41" fmla="*/ 147678 h 771207"/>
              <a:gd name="connsiteX42" fmla="*/ 324887 w 3150416"/>
              <a:gd name="connsiteY42" fmla="*/ 246130 h 771207"/>
              <a:gd name="connsiteX43" fmla="*/ 456154 w 3150416"/>
              <a:gd name="connsiteY43" fmla="*/ 338018 h 771207"/>
              <a:gd name="connsiteX44" fmla="*/ 548042 w 3150416"/>
              <a:gd name="connsiteY44" fmla="*/ 416780 h 771207"/>
              <a:gd name="connsiteX45" fmla="*/ 695717 w 3150416"/>
              <a:gd name="connsiteY45" fmla="*/ 492260 h 771207"/>
              <a:gd name="connsiteX46" fmla="*/ 958252 w 3150416"/>
              <a:gd name="connsiteY46" fmla="*/ 567740 h 771207"/>
              <a:gd name="connsiteX47" fmla="*/ 1319237 w 3150416"/>
              <a:gd name="connsiteY47" fmla="*/ 633374 h 771207"/>
              <a:gd name="connsiteX48" fmla="*/ 1686786 w 3150416"/>
              <a:gd name="connsiteY48" fmla="*/ 669473 h 771207"/>
              <a:gd name="connsiteX49" fmla="*/ 1988700 w 3150416"/>
              <a:gd name="connsiteY49" fmla="*/ 689164 h 771207"/>
              <a:gd name="connsiteX50" fmla="*/ 1447223 w 3150416"/>
              <a:gd name="connsiteY50" fmla="*/ 600557 h 771207"/>
              <a:gd name="connsiteX51" fmla="*/ 1066547 w 3150416"/>
              <a:gd name="connsiteY51" fmla="*/ 531640 h 771207"/>
              <a:gd name="connsiteX52" fmla="*/ 813858 w 3150416"/>
              <a:gd name="connsiteY52" fmla="*/ 475851 h 771207"/>
              <a:gd name="connsiteX53" fmla="*/ 695717 w 3150416"/>
              <a:gd name="connsiteY53" fmla="*/ 420062 h 771207"/>
              <a:gd name="connsiteX54" fmla="*/ 561168 w 3150416"/>
              <a:gd name="connsiteY54" fmla="*/ 354427 h 771207"/>
              <a:gd name="connsiteX55" fmla="*/ 413493 w 3150416"/>
              <a:gd name="connsiteY55" fmla="*/ 229721 h 771207"/>
              <a:gd name="connsiteX56" fmla="*/ 275662 w 3150416"/>
              <a:gd name="connsiteY56" fmla="*/ 124706 h 771207"/>
              <a:gd name="connsiteX57" fmla="*/ 137831 w 3150416"/>
              <a:gd name="connsiteY57" fmla="*/ 22972 h 771207"/>
              <a:gd name="connsiteX58" fmla="*/ 160803 w 3150416"/>
              <a:gd name="connsiteY58" fmla="*/ 0 h 771207"/>
              <a:gd name="connsiteX59" fmla="*/ 347859 w 3150416"/>
              <a:gd name="connsiteY59" fmla="*/ 127987 h 771207"/>
              <a:gd name="connsiteX60" fmla="*/ 538196 w 3150416"/>
              <a:gd name="connsiteY60" fmla="*/ 239566 h 771207"/>
              <a:gd name="connsiteX61" fmla="*/ 721971 w 3150416"/>
              <a:gd name="connsiteY61" fmla="*/ 321610 h 771207"/>
              <a:gd name="connsiteX62" fmla="*/ 925435 w 3150416"/>
              <a:gd name="connsiteY62" fmla="*/ 400371 h 771207"/>
              <a:gd name="connsiteX63" fmla="*/ 1210942 w 3150416"/>
              <a:gd name="connsiteY63" fmla="*/ 472569 h 771207"/>
              <a:gd name="connsiteX64" fmla="*/ 1608025 w 3150416"/>
              <a:gd name="connsiteY64" fmla="*/ 541486 h 771207"/>
              <a:gd name="connsiteX65" fmla="*/ 1982137 w 3150416"/>
              <a:gd name="connsiteY65" fmla="*/ 574303 h 771207"/>
              <a:gd name="connsiteX66" fmla="*/ 2156066 w 3150416"/>
              <a:gd name="connsiteY66" fmla="*/ 574303 h 771207"/>
              <a:gd name="connsiteX67" fmla="*/ 2310305 w 3150416"/>
              <a:gd name="connsiteY67" fmla="*/ 554613 h 771207"/>
              <a:gd name="connsiteX68" fmla="*/ 1975574 w 3150416"/>
              <a:gd name="connsiteY68" fmla="*/ 521795 h 771207"/>
              <a:gd name="connsiteX69" fmla="*/ 1539110 w 3150416"/>
              <a:gd name="connsiteY69" fmla="*/ 466006 h 771207"/>
              <a:gd name="connsiteX70" fmla="*/ 1273294 w 3150416"/>
              <a:gd name="connsiteY70" fmla="*/ 426625 h 771207"/>
              <a:gd name="connsiteX71" fmla="*/ 1056702 w 3150416"/>
              <a:gd name="connsiteY71" fmla="*/ 390526 h 771207"/>
              <a:gd name="connsiteX72" fmla="*/ 925435 w 3150416"/>
              <a:gd name="connsiteY72" fmla="*/ 341300 h 771207"/>
              <a:gd name="connsiteX73" fmla="*/ 751506 w 3150416"/>
              <a:gd name="connsiteY73" fmla="*/ 269102 h 771207"/>
              <a:gd name="connsiteX74" fmla="*/ 781041 w 3150416"/>
              <a:gd name="connsiteY74" fmla="*/ 239566 h 771207"/>
              <a:gd name="connsiteX75" fmla="*/ 1033731 w 3150416"/>
              <a:gd name="connsiteY75" fmla="*/ 321610 h 771207"/>
              <a:gd name="connsiteX76" fmla="*/ 1247040 w 3150416"/>
              <a:gd name="connsiteY76" fmla="*/ 377399 h 771207"/>
              <a:gd name="connsiteX77" fmla="*/ 1529265 w 3150416"/>
              <a:gd name="connsiteY77" fmla="*/ 420062 h 771207"/>
              <a:gd name="connsiteX78" fmla="*/ 1755701 w 3150416"/>
              <a:gd name="connsiteY78" fmla="*/ 446315 h 771207"/>
              <a:gd name="connsiteX79" fmla="*/ 1916503 w 3150416"/>
              <a:gd name="connsiteY79" fmla="*/ 449597 h 771207"/>
              <a:gd name="connsiteX80" fmla="*/ 2234827 w 3150416"/>
              <a:gd name="connsiteY80" fmla="*/ 466006 h 771207"/>
              <a:gd name="connsiteX0" fmla="*/ 2500644 w 3416233"/>
              <a:gd name="connsiteY0" fmla="*/ 574304 h 879505"/>
              <a:gd name="connsiteX1" fmla="*/ 1719603 w 3416233"/>
              <a:gd name="connsiteY1" fmla="*/ 482415 h 879505"/>
              <a:gd name="connsiteX2" fmla="*/ 1427533 w 3416233"/>
              <a:gd name="connsiteY2" fmla="*/ 426626 h 879505"/>
              <a:gd name="connsiteX3" fmla="*/ 1181407 w 3416233"/>
              <a:gd name="connsiteY3" fmla="*/ 357710 h 879505"/>
              <a:gd name="connsiteX4" fmla="*/ 1092802 w 3416233"/>
              <a:gd name="connsiteY4" fmla="*/ 321610 h 879505"/>
              <a:gd name="connsiteX5" fmla="*/ 1371745 w 3416233"/>
              <a:gd name="connsiteY5" fmla="*/ 383963 h 879505"/>
              <a:gd name="connsiteX6" fmla="*/ 1831180 w 3416233"/>
              <a:gd name="connsiteY6" fmla="*/ 472570 h 879505"/>
              <a:gd name="connsiteX7" fmla="*/ 2103560 w 3416233"/>
              <a:gd name="connsiteY7" fmla="*/ 495542 h 879505"/>
              <a:gd name="connsiteX8" fmla="*/ 2687700 w 3416233"/>
              <a:gd name="connsiteY8" fmla="*/ 495542 h 879505"/>
              <a:gd name="connsiteX9" fmla="*/ 2818967 w 3416233"/>
              <a:gd name="connsiteY9" fmla="*/ 475852 h 879505"/>
              <a:gd name="connsiteX10" fmla="*/ 3268558 w 3416233"/>
              <a:gd name="connsiteY10" fmla="*/ 488979 h 879505"/>
              <a:gd name="connsiteX11" fmla="*/ 3416233 w 3416233"/>
              <a:gd name="connsiteY11" fmla="*/ 498824 h 879505"/>
              <a:gd name="connsiteX12" fmla="*/ 3317783 w 3416233"/>
              <a:gd name="connsiteY12" fmla="*/ 528360 h 879505"/>
              <a:gd name="connsiteX13" fmla="*/ 3376853 w 3416233"/>
              <a:gd name="connsiteY13" fmla="*/ 571022 h 879505"/>
              <a:gd name="connsiteX14" fmla="*/ 3265276 w 3416233"/>
              <a:gd name="connsiteY14" fmla="*/ 574304 h 879505"/>
              <a:gd name="connsiteX15" fmla="*/ 3386698 w 3416233"/>
              <a:gd name="connsiteY15" fmla="*/ 613685 h 879505"/>
              <a:gd name="connsiteX16" fmla="*/ 3278403 w 3416233"/>
              <a:gd name="connsiteY16" fmla="*/ 626812 h 879505"/>
              <a:gd name="connsiteX17" fmla="*/ 3347318 w 3416233"/>
              <a:gd name="connsiteY17" fmla="*/ 666192 h 879505"/>
              <a:gd name="connsiteX18" fmla="*/ 3229177 w 3416233"/>
              <a:gd name="connsiteY18" fmla="*/ 679319 h 879505"/>
              <a:gd name="connsiteX19" fmla="*/ 3278403 w 3416233"/>
              <a:gd name="connsiteY19" fmla="*/ 705573 h 879505"/>
              <a:gd name="connsiteX20" fmla="*/ 3199642 w 3416233"/>
              <a:gd name="connsiteY20" fmla="*/ 712137 h 879505"/>
              <a:gd name="connsiteX21" fmla="*/ 3255431 w 3416233"/>
              <a:gd name="connsiteY21" fmla="*/ 751517 h 879505"/>
              <a:gd name="connsiteX22" fmla="*/ 3153699 w 3416233"/>
              <a:gd name="connsiteY22" fmla="*/ 761363 h 879505"/>
              <a:gd name="connsiteX23" fmla="*/ 3232459 w 3416233"/>
              <a:gd name="connsiteY23" fmla="*/ 790898 h 879505"/>
              <a:gd name="connsiteX24" fmla="*/ 3147135 w 3416233"/>
              <a:gd name="connsiteY24" fmla="*/ 797462 h 879505"/>
              <a:gd name="connsiteX25" fmla="*/ 3173389 w 3416233"/>
              <a:gd name="connsiteY25" fmla="*/ 830279 h 879505"/>
              <a:gd name="connsiteX26" fmla="*/ 3028995 w 3416233"/>
              <a:gd name="connsiteY26" fmla="*/ 830279 h 879505"/>
              <a:gd name="connsiteX27" fmla="*/ 3140572 w 3416233"/>
              <a:gd name="connsiteY27" fmla="*/ 863096 h 879505"/>
              <a:gd name="connsiteX28" fmla="*/ 3042121 w 3416233"/>
              <a:gd name="connsiteY28" fmla="*/ 876223 h 879505"/>
              <a:gd name="connsiteX29" fmla="*/ 2720516 w 3416233"/>
              <a:gd name="connsiteY29" fmla="*/ 879505 h 879505"/>
              <a:gd name="connsiteX30" fmla="*/ 2113405 w 3416233"/>
              <a:gd name="connsiteY30" fmla="*/ 859815 h 879505"/>
              <a:gd name="connsiteX31" fmla="*/ 1726166 w 3416233"/>
              <a:gd name="connsiteY31" fmla="*/ 826997 h 879505"/>
              <a:gd name="connsiteX32" fmla="*/ 1276576 w 3416233"/>
              <a:gd name="connsiteY32" fmla="*/ 758081 h 879505"/>
              <a:gd name="connsiteX33" fmla="*/ 1037013 w 3416233"/>
              <a:gd name="connsiteY33" fmla="*/ 708855 h 879505"/>
              <a:gd name="connsiteX34" fmla="*/ 974661 w 3416233"/>
              <a:gd name="connsiteY34" fmla="*/ 685883 h 879505"/>
              <a:gd name="connsiteX35" fmla="*/ 886056 w 3416233"/>
              <a:gd name="connsiteY35" fmla="*/ 636657 h 879505"/>
              <a:gd name="connsiteX36" fmla="*/ 699000 w 3416233"/>
              <a:gd name="connsiteY36" fmla="*/ 485697 h 879505"/>
              <a:gd name="connsiteX37" fmla="*/ 534915 w 3416233"/>
              <a:gd name="connsiteY37" fmla="*/ 347864 h 879505"/>
              <a:gd name="connsiteX38" fmla="*/ 446310 w 3416233"/>
              <a:gd name="connsiteY38" fmla="*/ 285511 h 879505"/>
              <a:gd name="connsiteX39" fmla="*/ 265817 w 3416233"/>
              <a:gd name="connsiteY39" fmla="*/ 167369 h 879505"/>
              <a:gd name="connsiteX40" fmla="*/ 0 w 3416233"/>
              <a:gd name="connsiteY40" fmla="*/ 0 h 879505"/>
              <a:gd name="connsiteX41" fmla="*/ 462718 w 3416233"/>
              <a:gd name="connsiteY41" fmla="*/ 255976 h 879505"/>
              <a:gd name="connsiteX42" fmla="*/ 590704 w 3416233"/>
              <a:gd name="connsiteY42" fmla="*/ 354428 h 879505"/>
              <a:gd name="connsiteX43" fmla="*/ 721971 w 3416233"/>
              <a:gd name="connsiteY43" fmla="*/ 446316 h 879505"/>
              <a:gd name="connsiteX44" fmla="*/ 813859 w 3416233"/>
              <a:gd name="connsiteY44" fmla="*/ 525078 h 879505"/>
              <a:gd name="connsiteX45" fmla="*/ 961534 w 3416233"/>
              <a:gd name="connsiteY45" fmla="*/ 600558 h 879505"/>
              <a:gd name="connsiteX46" fmla="*/ 1224069 w 3416233"/>
              <a:gd name="connsiteY46" fmla="*/ 676038 h 879505"/>
              <a:gd name="connsiteX47" fmla="*/ 1585054 w 3416233"/>
              <a:gd name="connsiteY47" fmla="*/ 741672 h 879505"/>
              <a:gd name="connsiteX48" fmla="*/ 1952603 w 3416233"/>
              <a:gd name="connsiteY48" fmla="*/ 777771 h 879505"/>
              <a:gd name="connsiteX49" fmla="*/ 2254517 w 3416233"/>
              <a:gd name="connsiteY49" fmla="*/ 797462 h 879505"/>
              <a:gd name="connsiteX50" fmla="*/ 1713040 w 3416233"/>
              <a:gd name="connsiteY50" fmla="*/ 708855 h 879505"/>
              <a:gd name="connsiteX51" fmla="*/ 1332364 w 3416233"/>
              <a:gd name="connsiteY51" fmla="*/ 639938 h 879505"/>
              <a:gd name="connsiteX52" fmla="*/ 1079675 w 3416233"/>
              <a:gd name="connsiteY52" fmla="*/ 584149 h 879505"/>
              <a:gd name="connsiteX53" fmla="*/ 961534 w 3416233"/>
              <a:gd name="connsiteY53" fmla="*/ 528360 h 879505"/>
              <a:gd name="connsiteX54" fmla="*/ 826985 w 3416233"/>
              <a:gd name="connsiteY54" fmla="*/ 462725 h 879505"/>
              <a:gd name="connsiteX55" fmla="*/ 679310 w 3416233"/>
              <a:gd name="connsiteY55" fmla="*/ 338019 h 879505"/>
              <a:gd name="connsiteX56" fmla="*/ 541479 w 3416233"/>
              <a:gd name="connsiteY56" fmla="*/ 233004 h 879505"/>
              <a:gd name="connsiteX57" fmla="*/ 403648 w 3416233"/>
              <a:gd name="connsiteY57" fmla="*/ 131270 h 879505"/>
              <a:gd name="connsiteX58" fmla="*/ 426620 w 3416233"/>
              <a:gd name="connsiteY58" fmla="*/ 108298 h 879505"/>
              <a:gd name="connsiteX59" fmla="*/ 613676 w 3416233"/>
              <a:gd name="connsiteY59" fmla="*/ 236285 h 879505"/>
              <a:gd name="connsiteX60" fmla="*/ 804013 w 3416233"/>
              <a:gd name="connsiteY60" fmla="*/ 347864 h 879505"/>
              <a:gd name="connsiteX61" fmla="*/ 987788 w 3416233"/>
              <a:gd name="connsiteY61" fmla="*/ 429908 h 879505"/>
              <a:gd name="connsiteX62" fmla="*/ 1191252 w 3416233"/>
              <a:gd name="connsiteY62" fmla="*/ 508669 h 879505"/>
              <a:gd name="connsiteX63" fmla="*/ 1476759 w 3416233"/>
              <a:gd name="connsiteY63" fmla="*/ 580867 h 879505"/>
              <a:gd name="connsiteX64" fmla="*/ 1873842 w 3416233"/>
              <a:gd name="connsiteY64" fmla="*/ 649784 h 879505"/>
              <a:gd name="connsiteX65" fmla="*/ 2247954 w 3416233"/>
              <a:gd name="connsiteY65" fmla="*/ 682601 h 879505"/>
              <a:gd name="connsiteX66" fmla="*/ 2421883 w 3416233"/>
              <a:gd name="connsiteY66" fmla="*/ 682601 h 879505"/>
              <a:gd name="connsiteX67" fmla="*/ 2576122 w 3416233"/>
              <a:gd name="connsiteY67" fmla="*/ 662911 h 879505"/>
              <a:gd name="connsiteX68" fmla="*/ 2241391 w 3416233"/>
              <a:gd name="connsiteY68" fmla="*/ 630093 h 879505"/>
              <a:gd name="connsiteX69" fmla="*/ 1804927 w 3416233"/>
              <a:gd name="connsiteY69" fmla="*/ 574304 h 879505"/>
              <a:gd name="connsiteX70" fmla="*/ 1539111 w 3416233"/>
              <a:gd name="connsiteY70" fmla="*/ 534923 h 879505"/>
              <a:gd name="connsiteX71" fmla="*/ 1322519 w 3416233"/>
              <a:gd name="connsiteY71" fmla="*/ 498824 h 879505"/>
              <a:gd name="connsiteX72" fmla="*/ 1191252 w 3416233"/>
              <a:gd name="connsiteY72" fmla="*/ 449598 h 879505"/>
              <a:gd name="connsiteX73" fmla="*/ 1017323 w 3416233"/>
              <a:gd name="connsiteY73" fmla="*/ 377400 h 879505"/>
              <a:gd name="connsiteX74" fmla="*/ 1046858 w 3416233"/>
              <a:gd name="connsiteY74" fmla="*/ 347864 h 879505"/>
              <a:gd name="connsiteX75" fmla="*/ 1299548 w 3416233"/>
              <a:gd name="connsiteY75" fmla="*/ 429908 h 879505"/>
              <a:gd name="connsiteX76" fmla="*/ 1512857 w 3416233"/>
              <a:gd name="connsiteY76" fmla="*/ 485697 h 879505"/>
              <a:gd name="connsiteX77" fmla="*/ 1795082 w 3416233"/>
              <a:gd name="connsiteY77" fmla="*/ 528360 h 879505"/>
              <a:gd name="connsiteX78" fmla="*/ 2021518 w 3416233"/>
              <a:gd name="connsiteY78" fmla="*/ 554613 h 879505"/>
              <a:gd name="connsiteX79" fmla="*/ 2182320 w 3416233"/>
              <a:gd name="connsiteY79" fmla="*/ 557895 h 879505"/>
              <a:gd name="connsiteX80" fmla="*/ 2500644 w 3416233"/>
              <a:gd name="connsiteY80" fmla="*/ 574304 h 879505"/>
              <a:gd name="connsiteX0" fmla="*/ 2508850 w 3424439"/>
              <a:gd name="connsiteY0" fmla="*/ 577204 h 882405"/>
              <a:gd name="connsiteX1" fmla="*/ 1727809 w 3424439"/>
              <a:gd name="connsiteY1" fmla="*/ 485315 h 882405"/>
              <a:gd name="connsiteX2" fmla="*/ 1435739 w 3424439"/>
              <a:gd name="connsiteY2" fmla="*/ 429526 h 882405"/>
              <a:gd name="connsiteX3" fmla="*/ 1189613 w 3424439"/>
              <a:gd name="connsiteY3" fmla="*/ 360610 h 882405"/>
              <a:gd name="connsiteX4" fmla="*/ 1101008 w 3424439"/>
              <a:gd name="connsiteY4" fmla="*/ 324510 h 882405"/>
              <a:gd name="connsiteX5" fmla="*/ 1379951 w 3424439"/>
              <a:gd name="connsiteY5" fmla="*/ 386863 h 882405"/>
              <a:gd name="connsiteX6" fmla="*/ 1839386 w 3424439"/>
              <a:gd name="connsiteY6" fmla="*/ 475470 h 882405"/>
              <a:gd name="connsiteX7" fmla="*/ 2111766 w 3424439"/>
              <a:gd name="connsiteY7" fmla="*/ 498442 h 882405"/>
              <a:gd name="connsiteX8" fmla="*/ 2695906 w 3424439"/>
              <a:gd name="connsiteY8" fmla="*/ 498442 h 882405"/>
              <a:gd name="connsiteX9" fmla="*/ 2827173 w 3424439"/>
              <a:gd name="connsiteY9" fmla="*/ 478752 h 882405"/>
              <a:gd name="connsiteX10" fmla="*/ 3276764 w 3424439"/>
              <a:gd name="connsiteY10" fmla="*/ 491879 h 882405"/>
              <a:gd name="connsiteX11" fmla="*/ 3424439 w 3424439"/>
              <a:gd name="connsiteY11" fmla="*/ 501724 h 882405"/>
              <a:gd name="connsiteX12" fmla="*/ 3325989 w 3424439"/>
              <a:gd name="connsiteY12" fmla="*/ 531260 h 882405"/>
              <a:gd name="connsiteX13" fmla="*/ 3385059 w 3424439"/>
              <a:gd name="connsiteY13" fmla="*/ 573922 h 882405"/>
              <a:gd name="connsiteX14" fmla="*/ 3273482 w 3424439"/>
              <a:gd name="connsiteY14" fmla="*/ 577204 h 882405"/>
              <a:gd name="connsiteX15" fmla="*/ 3394904 w 3424439"/>
              <a:gd name="connsiteY15" fmla="*/ 616585 h 882405"/>
              <a:gd name="connsiteX16" fmla="*/ 3286609 w 3424439"/>
              <a:gd name="connsiteY16" fmla="*/ 629712 h 882405"/>
              <a:gd name="connsiteX17" fmla="*/ 3355524 w 3424439"/>
              <a:gd name="connsiteY17" fmla="*/ 669092 h 882405"/>
              <a:gd name="connsiteX18" fmla="*/ 3237383 w 3424439"/>
              <a:gd name="connsiteY18" fmla="*/ 682219 h 882405"/>
              <a:gd name="connsiteX19" fmla="*/ 3286609 w 3424439"/>
              <a:gd name="connsiteY19" fmla="*/ 708473 h 882405"/>
              <a:gd name="connsiteX20" fmla="*/ 3207848 w 3424439"/>
              <a:gd name="connsiteY20" fmla="*/ 715037 h 882405"/>
              <a:gd name="connsiteX21" fmla="*/ 3263637 w 3424439"/>
              <a:gd name="connsiteY21" fmla="*/ 754417 h 882405"/>
              <a:gd name="connsiteX22" fmla="*/ 3161905 w 3424439"/>
              <a:gd name="connsiteY22" fmla="*/ 764263 h 882405"/>
              <a:gd name="connsiteX23" fmla="*/ 3240665 w 3424439"/>
              <a:gd name="connsiteY23" fmla="*/ 793798 h 882405"/>
              <a:gd name="connsiteX24" fmla="*/ 3155341 w 3424439"/>
              <a:gd name="connsiteY24" fmla="*/ 800362 h 882405"/>
              <a:gd name="connsiteX25" fmla="*/ 3181595 w 3424439"/>
              <a:gd name="connsiteY25" fmla="*/ 833179 h 882405"/>
              <a:gd name="connsiteX26" fmla="*/ 3037201 w 3424439"/>
              <a:gd name="connsiteY26" fmla="*/ 833179 h 882405"/>
              <a:gd name="connsiteX27" fmla="*/ 3148778 w 3424439"/>
              <a:gd name="connsiteY27" fmla="*/ 865996 h 882405"/>
              <a:gd name="connsiteX28" fmla="*/ 3050327 w 3424439"/>
              <a:gd name="connsiteY28" fmla="*/ 879123 h 882405"/>
              <a:gd name="connsiteX29" fmla="*/ 2728722 w 3424439"/>
              <a:gd name="connsiteY29" fmla="*/ 882405 h 882405"/>
              <a:gd name="connsiteX30" fmla="*/ 2121611 w 3424439"/>
              <a:gd name="connsiteY30" fmla="*/ 862715 h 882405"/>
              <a:gd name="connsiteX31" fmla="*/ 1734372 w 3424439"/>
              <a:gd name="connsiteY31" fmla="*/ 829897 h 882405"/>
              <a:gd name="connsiteX32" fmla="*/ 1284782 w 3424439"/>
              <a:gd name="connsiteY32" fmla="*/ 760981 h 882405"/>
              <a:gd name="connsiteX33" fmla="*/ 1045219 w 3424439"/>
              <a:gd name="connsiteY33" fmla="*/ 711755 h 882405"/>
              <a:gd name="connsiteX34" fmla="*/ 982867 w 3424439"/>
              <a:gd name="connsiteY34" fmla="*/ 688783 h 882405"/>
              <a:gd name="connsiteX35" fmla="*/ 894262 w 3424439"/>
              <a:gd name="connsiteY35" fmla="*/ 639557 h 882405"/>
              <a:gd name="connsiteX36" fmla="*/ 707206 w 3424439"/>
              <a:gd name="connsiteY36" fmla="*/ 488597 h 882405"/>
              <a:gd name="connsiteX37" fmla="*/ 543121 w 3424439"/>
              <a:gd name="connsiteY37" fmla="*/ 350764 h 882405"/>
              <a:gd name="connsiteX38" fmla="*/ 454516 w 3424439"/>
              <a:gd name="connsiteY38" fmla="*/ 288411 h 882405"/>
              <a:gd name="connsiteX39" fmla="*/ 195262 w 3424439"/>
              <a:gd name="connsiteY39" fmla="*/ 130889 h 882405"/>
              <a:gd name="connsiteX40" fmla="*/ 8206 w 3424439"/>
              <a:gd name="connsiteY40" fmla="*/ 2900 h 882405"/>
              <a:gd name="connsiteX41" fmla="*/ 470924 w 3424439"/>
              <a:gd name="connsiteY41" fmla="*/ 258876 h 882405"/>
              <a:gd name="connsiteX42" fmla="*/ 598910 w 3424439"/>
              <a:gd name="connsiteY42" fmla="*/ 357328 h 882405"/>
              <a:gd name="connsiteX43" fmla="*/ 730177 w 3424439"/>
              <a:gd name="connsiteY43" fmla="*/ 449216 h 882405"/>
              <a:gd name="connsiteX44" fmla="*/ 822065 w 3424439"/>
              <a:gd name="connsiteY44" fmla="*/ 527978 h 882405"/>
              <a:gd name="connsiteX45" fmla="*/ 969740 w 3424439"/>
              <a:gd name="connsiteY45" fmla="*/ 603458 h 882405"/>
              <a:gd name="connsiteX46" fmla="*/ 1232275 w 3424439"/>
              <a:gd name="connsiteY46" fmla="*/ 678938 h 882405"/>
              <a:gd name="connsiteX47" fmla="*/ 1593260 w 3424439"/>
              <a:gd name="connsiteY47" fmla="*/ 744572 h 882405"/>
              <a:gd name="connsiteX48" fmla="*/ 1960809 w 3424439"/>
              <a:gd name="connsiteY48" fmla="*/ 780671 h 882405"/>
              <a:gd name="connsiteX49" fmla="*/ 2262723 w 3424439"/>
              <a:gd name="connsiteY49" fmla="*/ 800362 h 882405"/>
              <a:gd name="connsiteX50" fmla="*/ 1721246 w 3424439"/>
              <a:gd name="connsiteY50" fmla="*/ 711755 h 882405"/>
              <a:gd name="connsiteX51" fmla="*/ 1340570 w 3424439"/>
              <a:gd name="connsiteY51" fmla="*/ 642838 h 882405"/>
              <a:gd name="connsiteX52" fmla="*/ 1087881 w 3424439"/>
              <a:gd name="connsiteY52" fmla="*/ 587049 h 882405"/>
              <a:gd name="connsiteX53" fmla="*/ 969740 w 3424439"/>
              <a:gd name="connsiteY53" fmla="*/ 531260 h 882405"/>
              <a:gd name="connsiteX54" fmla="*/ 835191 w 3424439"/>
              <a:gd name="connsiteY54" fmla="*/ 465625 h 882405"/>
              <a:gd name="connsiteX55" fmla="*/ 687516 w 3424439"/>
              <a:gd name="connsiteY55" fmla="*/ 340919 h 882405"/>
              <a:gd name="connsiteX56" fmla="*/ 549685 w 3424439"/>
              <a:gd name="connsiteY56" fmla="*/ 235904 h 882405"/>
              <a:gd name="connsiteX57" fmla="*/ 411854 w 3424439"/>
              <a:gd name="connsiteY57" fmla="*/ 134170 h 882405"/>
              <a:gd name="connsiteX58" fmla="*/ 434826 w 3424439"/>
              <a:gd name="connsiteY58" fmla="*/ 111198 h 882405"/>
              <a:gd name="connsiteX59" fmla="*/ 621882 w 3424439"/>
              <a:gd name="connsiteY59" fmla="*/ 239185 h 882405"/>
              <a:gd name="connsiteX60" fmla="*/ 812219 w 3424439"/>
              <a:gd name="connsiteY60" fmla="*/ 350764 h 882405"/>
              <a:gd name="connsiteX61" fmla="*/ 995994 w 3424439"/>
              <a:gd name="connsiteY61" fmla="*/ 432808 h 882405"/>
              <a:gd name="connsiteX62" fmla="*/ 1199458 w 3424439"/>
              <a:gd name="connsiteY62" fmla="*/ 511569 h 882405"/>
              <a:gd name="connsiteX63" fmla="*/ 1484965 w 3424439"/>
              <a:gd name="connsiteY63" fmla="*/ 583767 h 882405"/>
              <a:gd name="connsiteX64" fmla="*/ 1882048 w 3424439"/>
              <a:gd name="connsiteY64" fmla="*/ 652684 h 882405"/>
              <a:gd name="connsiteX65" fmla="*/ 2256160 w 3424439"/>
              <a:gd name="connsiteY65" fmla="*/ 685501 h 882405"/>
              <a:gd name="connsiteX66" fmla="*/ 2430089 w 3424439"/>
              <a:gd name="connsiteY66" fmla="*/ 685501 h 882405"/>
              <a:gd name="connsiteX67" fmla="*/ 2584328 w 3424439"/>
              <a:gd name="connsiteY67" fmla="*/ 665811 h 882405"/>
              <a:gd name="connsiteX68" fmla="*/ 2249597 w 3424439"/>
              <a:gd name="connsiteY68" fmla="*/ 632993 h 882405"/>
              <a:gd name="connsiteX69" fmla="*/ 1813133 w 3424439"/>
              <a:gd name="connsiteY69" fmla="*/ 577204 h 882405"/>
              <a:gd name="connsiteX70" fmla="*/ 1547317 w 3424439"/>
              <a:gd name="connsiteY70" fmla="*/ 537823 h 882405"/>
              <a:gd name="connsiteX71" fmla="*/ 1330725 w 3424439"/>
              <a:gd name="connsiteY71" fmla="*/ 501724 h 882405"/>
              <a:gd name="connsiteX72" fmla="*/ 1199458 w 3424439"/>
              <a:gd name="connsiteY72" fmla="*/ 452498 h 882405"/>
              <a:gd name="connsiteX73" fmla="*/ 1025529 w 3424439"/>
              <a:gd name="connsiteY73" fmla="*/ 380300 h 882405"/>
              <a:gd name="connsiteX74" fmla="*/ 1055064 w 3424439"/>
              <a:gd name="connsiteY74" fmla="*/ 350764 h 882405"/>
              <a:gd name="connsiteX75" fmla="*/ 1307754 w 3424439"/>
              <a:gd name="connsiteY75" fmla="*/ 432808 h 882405"/>
              <a:gd name="connsiteX76" fmla="*/ 1521063 w 3424439"/>
              <a:gd name="connsiteY76" fmla="*/ 488597 h 882405"/>
              <a:gd name="connsiteX77" fmla="*/ 1803288 w 3424439"/>
              <a:gd name="connsiteY77" fmla="*/ 531260 h 882405"/>
              <a:gd name="connsiteX78" fmla="*/ 2029724 w 3424439"/>
              <a:gd name="connsiteY78" fmla="*/ 557513 h 882405"/>
              <a:gd name="connsiteX79" fmla="*/ 2190526 w 3424439"/>
              <a:gd name="connsiteY79" fmla="*/ 560795 h 882405"/>
              <a:gd name="connsiteX80" fmla="*/ 2508850 w 3424439"/>
              <a:gd name="connsiteY80" fmla="*/ 577204 h 882405"/>
              <a:gd name="connsiteX0" fmla="*/ 2508850 w 3424439"/>
              <a:gd name="connsiteY0" fmla="*/ 577204 h 882405"/>
              <a:gd name="connsiteX1" fmla="*/ 1727809 w 3424439"/>
              <a:gd name="connsiteY1" fmla="*/ 485315 h 882405"/>
              <a:gd name="connsiteX2" fmla="*/ 1435739 w 3424439"/>
              <a:gd name="connsiteY2" fmla="*/ 429526 h 882405"/>
              <a:gd name="connsiteX3" fmla="*/ 1189613 w 3424439"/>
              <a:gd name="connsiteY3" fmla="*/ 360610 h 882405"/>
              <a:gd name="connsiteX4" fmla="*/ 1101008 w 3424439"/>
              <a:gd name="connsiteY4" fmla="*/ 324510 h 882405"/>
              <a:gd name="connsiteX5" fmla="*/ 1379951 w 3424439"/>
              <a:gd name="connsiteY5" fmla="*/ 386863 h 882405"/>
              <a:gd name="connsiteX6" fmla="*/ 1839386 w 3424439"/>
              <a:gd name="connsiteY6" fmla="*/ 475470 h 882405"/>
              <a:gd name="connsiteX7" fmla="*/ 2111766 w 3424439"/>
              <a:gd name="connsiteY7" fmla="*/ 498442 h 882405"/>
              <a:gd name="connsiteX8" fmla="*/ 2695906 w 3424439"/>
              <a:gd name="connsiteY8" fmla="*/ 498442 h 882405"/>
              <a:gd name="connsiteX9" fmla="*/ 2827173 w 3424439"/>
              <a:gd name="connsiteY9" fmla="*/ 478752 h 882405"/>
              <a:gd name="connsiteX10" fmla="*/ 3276764 w 3424439"/>
              <a:gd name="connsiteY10" fmla="*/ 491879 h 882405"/>
              <a:gd name="connsiteX11" fmla="*/ 3424439 w 3424439"/>
              <a:gd name="connsiteY11" fmla="*/ 501724 h 882405"/>
              <a:gd name="connsiteX12" fmla="*/ 3325989 w 3424439"/>
              <a:gd name="connsiteY12" fmla="*/ 531260 h 882405"/>
              <a:gd name="connsiteX13" fmla="*/ 3385059 w 3424439"/>
              <a:gd name="connsiteY13" fmla="*/ 573922 h 882405"/>
              <a:gd name="connsiteX14" fmla="*/ 3273482 w 3424439"/>
              <a:gd name="connsiteY14" fmla="*/ 577204 h 882405"/>
              <a:gd name="connsiteX15" fmla="*/ 3394904 w 3424439"/>
              <a:gd name="connsiteY15" fmla="*/ 616585 h 882405"/>
              <a:gd name="connsiteX16" fmla="*/ 3286609 w 3424439"/>
              <a:gd name="connsiteY16" fmla="*/ 629712 h 882405"/>
              <a:gd name="connsiteX17" fmla="*/ 3355524 w 3424439"/>
              <a:gd name="connsiteY17" fmla="*/ 669092 h 882405"/>
              <a:gd name="connsiteX18" fmla="*/ 3237383 w 3424439"/>
              <a:gd name="connsiteY18" fmla="*/ 682219 h 882405"/>
              <a:gd name="connsiteX19" fmla="*/ 3286609 w 3424439"/>
              <a:gd name="connsiteY19" fmla="*/ 708473 h 882405"/>
              <a:gd name="connsiteX20" fmla="*/ 3207848 w 3424439"/>
              <a:gd name="connsiteY20" fmla="*/ 715037 h 882405"/>
              <a:gd name="connsiteX21" fmla="*/ 3263637 w 3424439"/>
              <a:gd name="connsiteY21" fmla="*/ 754417 h 882405"/>
              <a:gd name="connsiteX22" fmla="*/ 3161905 w 3424439"/>
              <a:gd name="connsiteY22" fmla="*/ 764263 h 882405"/>
              <a:gd name="connsiteX23" fmla="*/ 3240665 w 3424439"/>
              <a:gd name="connsiteY23" fmla="*/ 793798 h 882405"/>
              <a:gd name="connsiteX24" fmla="*/ 3155341 w 3424439"/>
              <a:gd name="connsiteY24" fmla="*/ 800362 h 882405"/>
              <a:gd name="connsiteX25" fmla="*/ 3181595 w 3424439"/>
              <a:gd name="connsiteY25" fmla="*/ 833179 h 882405"/>
              <a:gd name="connsiteX26" fmla="*/ 3037201 w 3424439"/>
              <a:gd name="connsiteY26" fmla="*/ 833179 h 882405"/>
              <a:gd name="connsiteX27" fmla="*/ 3148778 w 3424439"/>
              <a:gd name="connsiteY27" fmla="*/ 865996 h 882405"/>
              <a:gd name="connsiteX28" fmla="*/ 3050327 w 3424439"/>
              <a:gd name="connsiteY28" fmla="*/ 879123 h 882405"/>
              <a:gd name="connsiteX29" fmla="*/ 2728722 w 3424439"/>
              <a:gd name="connsiteY29" fmla="*/ 882405 h 882405"/>
              <a:gd name="connsiteX30" fmla="*/ 2121611 w 3424439"/>
              <a:gd name="connsiteY30" fmla="*/ 862715 h 882405"/>
              <a:gd name="connsiteX31" fmla="*/ 1734372 w 3424439"/>
              <a:gd name="connsiteY31" fmla="*/ 829897 h 882405"/>
              <a:gd name="connsiteX32" fmla="*/ 1284782 w 3424439"/>
              <a:gd name="connsiteY32" fmla="*/ 760981 h 882405"/>
              <a:gd name="connsiteX33" fmla="*/ 1045219 w 3424439"/>
              <a:gd name="connsiteY33" fmla="*/ 711755 h 882405"/>
              <a:gd name="connsiteX34" fmla="*/ 982867 w 3424439"/>
              <a:gd name="connsiteY34" fmla="*/ 688783 h 882405"/>
              <a:gd name="connsiteX35" fmla="*/ 894262 w 3424439"/>
              <a:gd name="connsiteY35" fmla="*/ 639557 h 882405"/>
              <a:gd name="connsiteX36" fmla="*/ 707206 w 3424439"/>
              <a:gd name="connsiteY36" fmla="*/ 488597 h 882405"/>
              <a:gd name="connsiteX37" fmla="*/ 543121 w 3424439"/>
              <a:gd name="connsiteY37" fmla="*/ 350764 h 882405"/>
              <a:gd name="connsiteX38" fmla="*/ 454516 w 3424439"/>
              <a:gd name="connsiteY38" fmla="*/ 288411 h 882405"/>
              <a:gd name="connsiteX39" fmla="*/ 195262 w 3424439"/>
              <a:gd name="connsiteY39" fmla="*/ 130889 h 882405"/>
              <a:gd name="connsiteX40" fmla="*/ 8206 w 3424439"/>
              <a:gd name="connsiteY40" fmla="*/ 2900 h 882405"/>
              <a:gd name="connsiteX41" fmla="*/ 470924 w 3424439"/>
              <a:gd name="connsiteY41" fmla="*/ 258876 h 882405"/>
              <a:gd name="connsiteX42" fmla="*/ 598910 w 3424439"/>
              <a:gd name="connsiteY42" fmla="*/ 357328 h 882405"/>
              <a:gd name="connsiteX43" fmla="*/ 730177 w 3424439"/>
              <a:gd name="connsiteY43" fmla="*/ 449216 h 882405"/>
              <a:gd name="connsiteX44" fmla="*/ 822065 w 3424439"/>
              <a:gd name="connsiteY44" fmla="*/ 527978 h 882405"/>
              <a:gd name="connsiteX45" fmla="*/ 969740 w 3424439"/>
              <a:gd name="connsiteY45" fmla="*/ 603458 h 882405"/>
              <a:gd name="connsiteX46" fmla="*/ 1232275 w 3424439"/>
              <a:gd name="connsiteY46" fmla="*/ 678938 h 882405"/>
              <a:gd name="connsiteX47" fmla="*/ 1593260 w 3424439"/>
              <a:gd name="connsiteY47" fmla="*/ 744572 h 882405"/>
              <a:gd name="connsiteX48" fmla="*/ 1960809 w 3424439"/>
              <a:gd name="connsiteY48" fmla="*/ 780671 h 882405"/>
              <a:gd name="connsiteX49" fmla="*/ 2262723 w 3424439"/>
              <a:gd name="connsiteY49" fmla="*/ 800362 h 882405"/>
              <a:gd name="connsiteX50" fmla="*/ 1721246 w 3424439"/>
              <a:gd name="connsiteY50" fmla="*/ 711755 h 882405"/>
              <a:gd name="connsiteX51" fmla="*/ 1340570 w 3424439"/>
              <a:gd name="connsiteY51" fmla="*/ 642838 h 882405"/>
              <a:gd name="connsiteX52" fmla="*/ 1087881 w 3424439"/>
              <a:gd name="connsiteY52" fmla="*/ 587049 h 882405"/>
              <a:gd name="connsiteX53" fmla="*/ 953332 w 3424439"/>
              <a:gd name="connsiteY53" fmla="*/ 534542 h 882405"/>
              <a:gd name="connsiteX54" fmla="*/ 835191 w 3424439"/>
              <a:gd name="connsiteY54" fmla="*/ 465625 h 882405"/>
              <a:gd name="connsiteX55" fmla="*/ 687516 w 3424439"/>
              <a:gd name="connsiteY55" fmla="*/ 340919 h 882405"/>
              <a:gd name="connsiteX56" fmla="*/ 549685 w 3424439"/>
              <a:gd name="connsiteY56" fmla="*/ 235904 h 882405"/>
              <a:gd name="connsiteX57" fmla="*/ 411854 w 3424439"/>
              <a:gd name="connsiteY57" fmla="*/ 134170 h 882405"/>
              <a:gd name="connsiteX58" fmla="*/ 434826 w 3424439"/>
              <a:gd name="connsiteY58" fmla="*/ 111198 h 882405"/>
              <a:gd name="connsiteX59" fmla="*/ 621882 w 3424439"/>
              <a:gd name="connsiteY59" fmla="*/ 239185 h 882405"/>
              <a:gd name="connsiteX60" fmla="*/ 812219 w 3424439"/>
              <a:gd name="connsiteY60" fmla="*/ 350764 h 882405"/>
              <a:gd name="connsiteX61" fmla="*/ 995994 w 3424439"/>
              <a:gd name="connsiteY61" fmla="*/ 432808 h 882405"/>
              <a:gd name="connsiteX62" fmla="*/ 1199458 w 3424439"/>
              <a:gd name="connsiteY62" fmla="*/ 511569 h 882405"/>
              <a:gd name="connsiteX63" fmla="*/ 1484965 w 3424439"/>
              <a:gd name="connsiteY63" fmla="*/ 583767 h 882405"/>
              <a:gd name="connsiteX64" fmla="*/ 1882048 w 3424439"/>
              <a:gd name="connsiteY64" fmla="*/ 652684 h 882405"/>
              <a:gd name="connsiteX65" fmla="*/ 2256160 w 3424439"/>
              <a:gd name="connsiteY65" fmla="*/ 685501 h 882405"/>
              <a:gd name="connsiteX66" fmla="*/ 2430089 w 3424439"/>
              <a:gd name="connsiteY66" fmla="*/ 685501 h 882405"/>
              <a:gd name="connsiteX67" fmla="*/ 2584328 w 3424439"/>
              <a:gd name="connsiteY67" fmla="*/ 665811 h 882405"/>
              <a:gd name="connsiteX68" fmla="*/ 2249597 w 3424439"/>
              <a:gd name="connsiteY68" fmla="*/ 632993 h 882405"/>
              <a:gd name="connsiteX69" fmla="*/ 1813133 w 3424439"/>
              <a:gd name="connsiteY69" fmla="*/ 577204 h 882405"/>
              <a:gd name="connsiteX70" fmla="*/ 1547317 w 3424439"/>
              <a:gd name="connsiteY70" fmla="*/ 537823 h 882405"/>
              <a:gd name="connsiteX71" fmla="*/ 1330725 w 3424439"/>
              <a:gd name="connsiteY71" fmla="*/ 501724 h 882405"/>
              <a:gd name="connsiteX72" fmla="*/ 1199458 w 3424439"/>
              <a:gd name="connsiteY72" fmla="*/ 452498 h 882405"/>
              <a:gd name="connsiteX73" fmla="*/ 1025529 w 3424439"/>
              <a:gd name="connsiteY73" fmla="*/ 380300 h 882405"/>
              <a:gd name="connsiteX74" fmla="*/ 1055064 w 3424439"/>
              <a:gd name="connsiteY74" fmla="*/ 350764 h 882405"/>
              <a:gd name="connsiteX75" fmla="*/ 1307754 w 3424439"/>
              <a:gd name="connsiteY75" fmla="*/ 432808 h 882405"/>
              <a:gd name="connsiteX76" fmla="*/ 1521063 w 3424439"/>
              <a:gd name="connsiteY76" fmla="*/ 488597 h 882405"/>
              <a:gd name="connsiteX77" fmla="*/ 1803288 w 3424439"/>
              <a:gd name="connsiteY77" fmla="*/ 531260 h 882405"/>
              <a:gd name="connsiteX78" fmla="*/ 2029724 w 3424439"/>
              <a:gd name="connsiteY78" fmla="*/ 557513 h 882405"/>
              <a:gd name="connsiteX79" fmla="*/ 2190526 w 3424439"/>
              <a:gd name="connsiteY79" fmla="*/ 560795 h 882405"/>
              <a:gd name="connsiteX80" fmla="*/ 2508850 w 3424439"/>
              <a:gd name="connsiteY80" fmla="*/ 577204 h 882405"/>
              <a:gd name="connsiteX0" fmla="*/ 2508850 w 3424439"/>
              <a:gd name="connsiteY0" fmla="*/ 577204 h 882741"/>
              <a:gd name="connsiteX1" fmla="*/ 1727809 w 3424439"/>
              <a:gd name="connsiteY1" fmla="*/ 485315 h 882741"/>
              <a:gd name="connsiteX2" fmla="*/ 1435739 w 3424439"/>
              <a:gd name="connsiteY2" fmla="*/ 429526 h 882741"/>
              <a:gd name="connsiteX3" fmla="*/ 1189613 w 3424439"/>
              <a:gd name="connsiteY3" fmla="*/ 360610 h 882741"/>
              <a:gd name="connsiteX4" fmla="*/ 1101008 w 3424439"/>
              <a:gd name="connsiteY4" fmla="*/ 324510 h 882741"/>
              <a:gd name="connsiteX5" fmla="*/ 1379951 w 3424439"/>
              <a:gd name="connsiteY5" fmla="*/ 386863 h 882741"/>
              <a:gd name="connsiteX6" fmla="*/ 1839386 w 3424439"/>
              <a:gd name="connsiteY6" fmla="*/ 475470 h 882741"/>
              <a:gd name="connsiteX7" fmla="*/ 2111766 w 3424439"/>
              <a:gd name="connsiteY7" fmla="*/ 498442 h 882741"/>
              <a:gd name="connsiteX8" fmla="*/ 2695906 w 3424439"/>
              <a:gd name="connsiteY8" fmla="*/ 498442 h 882741"/>
              <a:gd name="connsiteX9" fmla="*/ 2827173 w 3424439"/>
              <a:gd name="connsiteY9" fmla="*/ 478752 h 882741"/>
              <a:gd name="connsiteX10" fmla="*/ 3276764 w 3424439"/>
              <a:gd name="connsiteY10" fmla="*/ 491879 h 882741"/>
              <a:gd name="connsiteX11" fmla="*/ 3424439 w 3424439"/>
              <a:gd name="connsiteY11" fmla="*/ 501724 h 882741"/>
              <a:gd name="connsiteX12" fmla="*/ 3325989 w 3424439"/>
              <a:gd name="connsiteY12" fmla="*/ 531260 h 882741"/>
              <a:gd name="connsiteX13" fmla="*/ 3385059 w 3424439"/>
              <a:gd name="connsiteY13" fmla="*/ 573922 h 882741"/>
              <a:gd name="connsiteX14" fmla="*/ 3273482 w 3424439"/>
              <a:gd name="connsiteY14" fmla="*/ 577204 h 882741"/>
              <a:gd name="connsiteX15" fmla="*/ 3394904 w 3424439"/>
              <a:gd name="connsiteY15" fmla="*/ 616585 h 882741"/>
              <a:gd name="connsiteX16" fmla="*/ 3286609 w 3424439"/>
              <a:gd name="connsiteY16" fmla="*/ 629712 h 882741"/>
              <a:gd name="connsiteX17" fmla="*/ 3355524 w 3424439"/>
              <a:gd name="connsiteY17" fmla="*/ 669092 h 882741"/>
              <a:gd name="connsiteX18" fmla="*/ 3237383 w 3424439"/>
              <a:gd name="connsiteY18" fmla="*/ 682219 h 882741"/>
              <a:gd name="connsiteX19" fmla="*/ 3286609 w 3424439"/>
              <a:gd name="connsiteY19" fmla="*/ 708473 h 882741"/>
              <a:gd name="connsiteX20" fmla="*/ 3207848 w 3424439"/>
              <a:gd name="connsiteY20" fmla="*/ 715037 h 882741"/>
              <a:gd name="connsiteX21" fmla="*/ 3263637 w 3424439"/>
              <a:gd name="connsiteY21" fmla="*/ 754417 h 882741"/>
              <a:gd name="connsiteX22" fmla="*/ 3161905 w 3424439"/>
              <a:gd name="connsiteY22" fmla="*/ 764263 h 882741"/>
              <a:gd name="connsiteX23" fmla="*/ 3240665 w 3424439"/>
              <a:gd name="connsiteY23" fmla="*/ 793798 h 882741"/>
              <a:gd name="connsiteX24" fmla="*/ 3155341 w 3424439"/>
              <a:gd name="connsiteY24" fmla="*/ 800362 h 882741"/>
              <a:gd name="connsiteX25" fmla="*/ 3181595 w 3424439"/>
              <a:gd name="connsiteY25" fmla="*/ 833179 h 882741"/>
              <a:gd name="connsiteX26" fmla="*/ 3037201 w 3424439"/>
              <a:gd name="connsiteY26" fmla="*/ 833179 h 882741"/>
              <a:gd name="connsiteX27" fmla="*/ 3148778 w 3424439"/>
              <a:gd name="connsiteY27" fmla="*/ 865996 h 882741"/>
              <a:gd name="connsiteX28" fmla="*/ 3068418 w 3424439"/>
              <a:gd name="connsiteY28" fmla="*/ 882741 h 882741"/>
              <a:gd name="connsiteX29" fmla="*/ 2728722 w 3424439"/>
              <a:gd name="connsiteY29" fmla="*/ 882405 h 882741"/>
              <a:gd name="connsiteX30" fmla="*/ 2121611 w 3424439"/>
              <a:gd name="connsiteY30" fmla="*/ 862715 h 882741"/>
              <a:gd name="connsiteX31" fmla="*/ 1734372 w 3424439"/>
              <a:gd name="connsiteY31" fmla="*/ 829897 h 882741"/>
              <a:gd name="connsiteX32" fmla="*/ 1284782 w 3424439"/>
              <a:gd name="connsiteY32" fmla="*/ 760981 h 882741"/>
              <a:gd name="connsiteX33" fmla="*/ 1045219 w 3424439"/>
              <a:gd name="connsiteY33" fmla="*/ 711755 h 882741"/>
              <a:gd name="connsiteX34" fmla="*/ 982867 w 3424439"/>
              <a:gd name="connsiteY34" fmla="*/ 688783 h 882741"/>
              <a:gd name="connsiteX35" fmla="*/ 894262 w 3424439"/>
              <a:gd name="connsiteY35" fmla="*/ 639557 h 882741"/>
              <a:gd name="connsiteX36" fmla="*/ 707206 w 3424439"/>
              <a:gd name="connsiteY36" fmla="*/ 488597 h 882741"/>
              <a:gd name="connsiteX37" fmla="*/ 543121 w 3424439"/>
              <a:gd name="connsiteY37" fmla="*/ 350764 h 882741"/>
              <a:gd name="connsiteX38" fmla="*/ 454516 w 3424439"/>
              <a:gd name="connsiteY38" fmla="*/ 288411 h 882741"/>
              <a:gd name="connsiteX39" fmla="*/ 195262 w 3424439"/>
              <a:gd name="connsiteY39" fmla="*/ 130889 h 882741"/>
              <a:gd name="connsiteX40" fmla="*/ 8206 w 3424439"/>
              <a:gd name="connsiteY40" fmla="*/ 2900 h 882741"/>
              <a:gd name="connsiteX41" fmla="*/ 470924 w 3424439"/>
              <a:gd name="connsiteY41" fmla="*/ 258876 h 882741"/>
              <a:gd name="connsiteX42" fmla="*/ 598910 w 3424439"/>
              <a:gd name="connsiteY42" fmla="*/ 357328 h 882741"/>
              <a:gd name="connsiteX43" fmla="*/ 730177 w 3424439"/>
              <a:gd name="connsiteY43" fmla="*/ 449216 h 882741"/>
              <a:gd name="connsiteX44" fmla="*/ 822065 w 3424439"/>
              <a:gd name="connsiteY44" fmla="*/ 527978 h 882741"/>
              <a:gd name="connsiteX45" fmla="*/ 969740 w 3424439"/>
              <a:gd name="connsiteY45" fmla="*/ 603458 h 882741"/>
              <a:gd name="connsiteX46" fmla="*/ 1232275 w 3424439"/>
              <a:gd name="connsiteY46" fmla="*/ 678938 h 882741"/>
              <a:gd name="connsiteX47" fmla="*/ 1593260 w 3424439"/>
              <a:gd name="connsiteY47" fmla="*/ 744572 h 882741"/>
              <a:gd name="connsiteX48" fmla="*/ 1960809 w 3424439"/>
              <a:gd name="connsiteY48" fmla="*/ 780671 h 882741"/>
              <a:gd name="connsiteX49" fmla="*/ 2262723 w 3424439"/>
              <a:gd name="connsiteY49" fmla="*/ 800362 h 882741"/>
              <a:gd name="connsiteX50" fmla="*/ 1721246 w 3424439"/>
              <a:gd name="connsiteY50" fmla="*/ 711755 h 882741"/>
              <a:gd name="connsiteX51" fmla="*/ 1340570 w 3424439"/>
              <a:gd name="connsiteY51" fmla="*/ 642838 h 882741"/>
              <a:gd name="connsiteX52" fmla="*/ 1087881 w 3424439"/>
              <a:gd name="connsiteY52" fmla="*/ 587049 h 882741"/>
              <a:gd name="connsiteX53" fmla="*/ 953332 w 3424439"/>
              <a:gd name="connsiteY53" fmla="*/ 534542 h 882741"/>
              <a:gd name="connsiteX54" fmla="*/ 835191 w 3424439"/>
              <a:gd name="connsiteY54" fmla="*/ 465625 h 882741"/>
              <a:gd name="connsiteX55" fmla="*/ 687516 w 3424439"/>
              <a:gd name="connsiteY55" fmla="*/ 340919 h 882741"/>
              <a:gd name="connsiteX56" fmla="*/ 549685 w 3424439"/>
              <a:gd name="connsiteY56" fmla="*/ 235904 h 882741"/>
              <a:gd name="connsiteX57" fmla="*/ 411854 w 3424439"/>
              <a:gd name="connsiteY57" fmla="*/ 134170 h 882741"/>
              <a:gd name="connsiteX58" fmla="*/ 434826 w 3424439"/>
              <a:gd name="connsiteY58" fmla="*/ 111198 h 882741"/>
              <a:gd name="connsiteX59" fmla="*/ 621882 w 3424439"/>
              <a:gd name="connsiteY59" fmla="*/ 239185 h 882741"/>
              <a:gd name="connsiteX60" fmla="*/ 812219 w 3424439"/>
              <a:gd name="connsiteY60" fmla="*/ 350764 h 882741"/>
              <a:gd name="connsiteX61" fmla="*/ 995994 w 3424439"/>
              <a:gd name="connsiteY61" fmla="*/ 432808 h 882741"/>
              <a:gd name="connsiteX62" fmla="*/ 1199458 w 3424439"/>
              <a:gd name="connsiteY62" fmla="*/ 511569 h 882741"/>
              <a:gd name="connsiteX63" fmla="*/ 1484965 w 3424439"/>
              <a:gd name="connsiteY63" fmla="*/ 583767 h 882741"/>
              <a:gd name="connsiteX64" fmla="*/ 1882048 w 3424439"/>
              <a:gd name="connsiteY64" fmla="*/ 652684 h 882741"/>
              <a:gd name="connsiteX65" fmla="*/ 2256160 w 3424439"/>
              <a:gd name="connsiteY65" fmla="*/ 685501 h 882741"/>
              <a:gd name="connsiteX66" fmla="*/ 2430089 w 3424439"/>
              <a:gd name="connsiteY66" fmla="*/ 685501 h 882741"/>
              <a:gd name="connsiteX67" fmla="*/ 2584328 w 3424439"/>
              <a:gd name="connsiteY67" fmla="*/ 665811 h 882741"/>
              <a:gd name="connsiteX68" fmla="*/ 2249597 w 3424439"/>
              <a:gd name="connsiteY68" fmla="*/ 632993 h 882741"/>
              <a:gd name="connsiteX69" fmla="*/ 1813133 w 3424439"/>
              <a:gd name="connsiteY69" fmla="*/ 577204 h 882741"/>
              <a:gd name="connsiteX70" fmla="*/ 1547317 w 3424439"/>
              <a:gd name="connsiteY70" fmla="*/ 537823 h 882741"/>
              <a:gd name="connsiteX71" fmla="*/ 1330725 w 3424439"/>
              <a:gd name="connsiteY71" fmla="*/ 501724 h 882741"/>
              <a:gd name="connsiteX72" fmla="*/ 1199458 w 3424439"/>
              <a:gd name="connsiteY72" fmla="*/ 452498 h 882741"/>
              <a:gd name="connsiteX73" fmla="*/ 1025529 w 3424439"/>
              <a:gd name="connsiteY73" fmla="*/ 380300 h 882741"/>
              <a:gd name="connsiteX74" fmla="*/ 1055064 w 3424439"/>
              <a:gd name="connsiteY74" fmla="*/ 350764 h 882741"/>
              <a:gd name="connsiteX75" fmla="*/ 1307754 w 3424439"/>
              <a:gd name="connsiteY75" fmla="*/ 432808 h 882741"/>
              <a:gd name="connsiteX76" fmla="*/ 1521063 w 3424439"/>
              <a:gd name="connsiteY76" fmla="*/ 488597 h 882741"/>
              <a:gd name="connsiteX77" fmla="*/ 1803288 w 3424439"/>
              <a:gd name="connsiteY77" fmla="*/ 531260 h 882741"/>
              <a:gd name="connsiteX78" fmla="*/ 2029724 w 3424439"/>
              <a:gd name="connsiteY78" fmla="*/ 557513 h 882741"/>
              <a:gd name="connsiteX79" fmla="*/ 2190526 w 3424439"/>
              <a:gd name="connsiteY79" fmla="*/ 560795 h 882741"/>
              <a:gd name="connsiteX80" fmla="*/ 2508850 w 3424439"/>
              <a:gd name="connsiteY80" fmla="*/ 577204 h 8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424439" h="882741">
                <a:moveTo>
                  <a:pt x="2508850" y="577204"/>
                </a:moveTo>
                <a:lnTo>
                  <a:pt x="1727809" y="485315"/>
                </a:lnTo>
                <a:lnTo>
                  <a:pt x="1435739" y="429526"/>
                </a:lnTo>
                <a:lnTo>
                  <a:pt x="1189613" y="360610"/>
                </a:lnTo>
                <a:lnTo>
                  <a:pt x="1101008" y="324510"/>
                </a:lnTo>
                <a:lnTo>
                  <a:pt x="1379951" y="386863"/>
                </a:lnTo>
                <a:lnTo>
                  <a:pt x="1839386" y="475470"/>
                </a:lnTo>
                <a:lnTo>
                  <a:pt x="2111766" y="498442"/>
                </a:lnTo>
                <a:lnTo>
                  <a:pt x="2695906" y="498442"/>
                </a:lnTo>
                <a:lnTo>
                  <a:pt x="2827173" y="478752"/>
                </a:lnTo>
                <a:lnTo>
                  <a:pt x="3276764" y="491879"/>
                </a:lnTo>
                <a:lnTo>
                  <a:pt x="3424439" y="501724"/>
                </a:lnTo>
                <a:lnTo>
                  <a:pt x="3325989" y="531260"/>
                </a:lnTo>
                <a:lnTo>
                  <a:pt x="3385059" y="573922"/>
                </a:lnTo>
                <a:lnTo>
                  <a:pt x="3273482" y="577204"/>
                </a:lnTo>
                <a:lnTo>
                  <a:pt x="3394904" y="616585"/>
                </a:lnTo>
                <a:lnTo>
                  <a:pt x="3286609" y="629712"/>
                </a:lnTo>
                <a:lnTo>
                  <a:pt x="3355524" y="669092"/>
                </a:lnTo>
                <a:lnTo>
                  <a:pt x="3237383" y="682219"/>
                </a:lnTo>
                <a:lnTo>
                  <a:pt x="3286609" y="708473"/>
                </a:lnTo>
                <a:lnTo>
                  <a:pt x="3207848" y="715037"/>
                </a:lnTo>
                <a:lnTo>
                  <a:pt x="3263637" y="754417"/>
                </a:lnTo>
                <a:lnTo>
                  <a:pt x="3161905" y="764263"/>
                </a:lnTo>
                <a:lnTo>
                  <a:pt x="3240665" y="793798"/>
                </a:lnTo>
                <a:lnTo>
                  <a:pt x="3155341" y="800362"/>
                </a:lnTo>
                <a:lnTo>
                  <a:pt x="3181595" y="833179"/>
                </a:lnTo>
                <a:lnTo>
                  <a:pt x="3037201" y="833179"/>
                </a:lnTo>
                <a:lnTo>
                  <a:pt x="3148778" y="865996"/>
                </a:lnTo>
                <a:lnTo>
                  <a:pt x="3068418" y="882741"/>
                </a:lnTo>
                <a:lnTo>
                  <a:pt x="2728722" y="882405"/>
                </a:lnTo>
                <a:lnTo>
                  <a:pt x="2121611" y="862715"/>
                </a:lnTo>
                <a:lnTo>
                  <a:pt x="1734372" y="829897"/>
                </a:lnTo>
                <a:lnTo>
                  <a:pt x="1284782" y="760981"/>
                </a:lnTo>
                <a:lnTo>
                  <a:pt x="1045219" y="711755"/>
                </a:lnTo>
                <a:lnTo>
                  <a:pt x="982867" y="688783"/>
                </a:lnTo>
                <a:lnTo>
                  <a:pt x="894262" y="639557"/>
                </a:lnTo>
                <a:lnTo>
                  <a:pt x="707206" y="488597"/>
                </a:lnTo>
                <a:lnTo>
                  <a:pt x="543121" y="350764"/>
                </a:lnTo>
                <a:lnTo>
                  <a:pt x="454516" y="288411"/>
                </a:lnTo>
                <a:cubicBezTo>
                  <a:pt x="394352" y="249030"/>
                  <a:pt x="269647" y="178474"/>
                  <a:pt x="195262" y="130889"/>
                </a:cubicBezTo>
                <a:cubicBezTo>
                  <a:pt x="120877" y="83304"/>
                  <a:pt x="-37738" y="-18431"/>
                  <a:pt x="8206" y="2900"/>
                </a:cubicBezTo>
                <a:cubicBezTo>
                  <a:pt x="54150" y="24231"/>
                  <a:pt x="316685" y="173551"/>
                  <a:pt x="470924" y="258876"/>
                </a:cubicBezTo>
                <a:lnTo>
                  <a:pt x="598910" y="357328"/>
                </a:lnTo>
                <a:lnTo>
                  <a:pt x="730177" y="449216"/>
                </a:lnTo>
                <a:lnTo>
                  <a:pt x="822065" y="527978"/>
                </a:lnTo>
                <a:lnTo>
                  <a:pt x="969740" y="603458"/>
                </a:lnTo>
                <a:lnTo>
                  <a:pt x="1232275" y="678938"/>
                </a:lnTo>
                <a:lnTo>
                  <a:pt x="1593260" y="744572"/>
                </a:lnTo>
                <a:lnTo>
                  <a:pt x="1960809" y="780671"/>
                </a:lnTo>
                <a:lnTo>
                  <a:pt x="2262723" y="800362"/>
                </a:lnTo>
                <a:lnTo>
                  <a:pt x="1721246" y="711755"/>
                </a:lnTo>
                <a:lnTo>
                  <a:pt x="1340570" y="642838"/>
                </a:lnTo>
                <a:lnTo>
                  <a:pt x="1087881" y="587049"/>
                </a:lnTo>
                <a:lnTo>
                  <a:pt x="953332" y="534542"/>
                </a:lnTo>
                <a:lnTo>
                  <a:pt x="835191" y="465625"/>
                </a:lnTo>
                <a:lnTo>
                  <a:pt x="687516" y="340919"/>
                </a:lnTo>
                <a:lnTo>
                  <a:pt x="549685" y="235904"/>
                </a:lnTo>
                <a:lnTo>
                  <a:pt x="411854" y="134170"/>
                </a:lnTo>
                <a:lnTo>
                  <a:pt x="434826" y="111198"/>
                </a:lnTo>
                <a:lnTo>
                  <a:pt x="621882" y="239185"/>
                </a:lnTo>
                <a:lnTo>
                  <a:pt x="812219" y="350764"/>
                </a:lnTo>
                <a:lnTo>
                  <a:pt x="995994" y="432808"/>
                </a:lnTo>
                <a:lnTo>
                  <a:pt x="1199458" y="511569"/>
                </a:lnTo>
                <a:lnTo>
                  <a:pt x="1484965" y="583767"/>
                </a:lnTo>
                <a:lnTo>
                  <a:pt x="1882048" y="652684"/>
                </a:lnTo>
                <a:lnTo>
                  <a:pt x="2256160" y="685501"/>
                </a:lnTo>
                <a:lnTo>
                  <a:pt x="2430089" y="685501"/>
                </a:lnTo>
                <a:lnTo>
                  <a:pt x="2584328" y="665811"/>
                </a:lnTo>
                <a:lnTo>
                  <a:pt x="2249597" y="632993"/>
                </a:lnTo>
                <a:lnTo>
                  <a:pt x="1813133" y="577204"/>
                </a:lnTo>
                <a:lnTo>
                  <a:pt x="1547317" y="537823"/>
                </a:lnTo>
                <a:lnTo>
                  <a:pt x="1330725" y="501724"/>
                </a:lnTo>
                <a:lnTo>
                  <a:pt x="1199458" y="452498"/>
                </a:lnTo>
                <a:lnTo>
                  <a:pt x="1025529" y="380300"/>
                </a:lnTo>
                <a:lnTo>
                  <a:pt x="1055064" y="350764"/>
                </a:lnTo>
                <a:lnTo>
                  <a:pt x="1307754" y="432808"/>
                </a:lnTo>
                <a:lnTo>
                  <a:pt x="1521063" y="488597"/>
                </a:lnTo>
                <a:lnTo>
                  <a:pt x="1803288" y="531260"/>
                </a:lnTo>
                <a:lnTo>
                  <a:pt x="2029724" y="557513"/>
                </a:lnTo>
                <a:lnTo>
                  <a:pt x="2190526" y="560795"/>
                </a:lnTo>
                <a:lnTo>
                  <a:pt x="2508850" y="577204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6154455" y="4321463"/>
            <a:ext cx="2901008" cy="607120"/>
          </a:xfrm>
          <a:custGeom>
            <a:avLst/>
            <a:gdLst>
              <a:gd name="connsiteX0" fmla="*/ 13127 w 2901008"/>
              <a:gd name="connsiteY0" fmla="*/ 0 h 607120"/>
              <a:gd name="connsiteX1" fmla="*/ 0 w 2901008"/>
              <a:gd name="connsiteY1" fmla="*/ 32817 h 607120"/>
              <a:gd name="connsiteX2" fmla="*/ 255971 w 2901008"/>
              <a:gd name="connsiteY2" fmla="*/ 183777 h 607120"/>
              <a:gd name="connsiteX3" fmla="*/ 452872 w 2901008"/>
              <a:gd name="connsiteY3" fmla="*/ 295355 h 607120"/>
              <a:gd name="connsiteX4" fmla="*/ 758069 w 2901008"/>
              <a:gd name="connsiteY4" fmla="*/ 403653 h 607120"/>
              <a:gd name="connsiteX5" fmla="*/ 971378 w 2901008"/>
              <a:gd name="connsiteY5" fmla="*/ 475851 h 607120"/>
              <a:gd name="connsiteX6" fmla="*/ 1296265 w 2901008"/>
              <a:gd name="connsiteY6" fmla="*/ 528358 h 607120"/>
              <a:gd name="connsiteX7" fmla="*/ 1617870 w 2901008"/>
              <a:gd name="connsiteY7" fmla="*/ 551331 h 607120"/>
              <a:gd name="connsiteX8" fmla="*/ 2103559 w 2901008"/>
              <a:gd name="connsiteY8" fmla="*/ 580866 h 607120"/>
              <a:gd name="connsiteX9" fmla="*/ 2392347 w 2901008"/>
              <a:gd name="connsiteY9" fmla="*/ 590711 h 607120"/>
              <a:gd name="connsiteX10" fmla="*/ 2779586 w 2901008"/>
              <a:gd name="connsiteY10" fmla="*/ 607120 h 607120"/>
              <a:gd name="connsiteX11" fmla="*/ 2901008 w 2901008"/>
              <a:gd name="connsiteY11" fmla="*/ 554612 h 607120"/>
              <a:gd name="connsiteX12" fmla="*/ 2779586 w 2901008"/>
              <a:gd name="connsiteY12" fmla="*/ 538204 h 607120"/>
              <a:gd name="connsiteX13" fmla="*/ 2884600 w 2901008"/>
              <a:gd name="connsiteY13" fmla="*/ 528358 h 607120"/>
              <a:gd name="connsiteX14" fmla="*/ 2799276 w 2901008"/>
              <a:gd name="connsiteY14" fmla="*/ 508668 h 607120"/>
              <a:gd name="connsiteX15" fmla="*/ 2395629 w 2901008"/>
              <a:gd name="connsiteY15" fmla="*/ 488978 h 607120"/>
              <a:gd name="connsiteX16" fmla="*/ 1969010 w 2901008"/>
              <a:gd name="connsiteY16" fmla="*/ 479132 h 607120"/>
              <a:gd name="connsiteX17" fmla="*/ 1647405 w 2901008"/>
              <a:gd name="connsiteY17" fmla="*/ 462724 h 607120"/>
              <a:gd name="connsiteX18" fmla="*/ 1460349 w 2901008"/>
              <a:gd name="connsiteY18" fmla="*/ 462724 h 607120"/>
              <a:gd name="connsiteX19" fmla="*/ 1164998 w 2901008"/>
              <a:gd name="connsiteY19" fmla="*/ 433188 h 607120"/>
              <a:gd name="connsiteX20" fmla="*/ 1030449 w 2901008"/>
              <a:gd name="connsiteY20" fmla="*/ 403653 h 607120"/>
              <a:gd name="connsiteX21" fmla="*/ 777759 w 2901008"/>
              <a:gd name="connsiteY21" fmla="*/ 334736 h 607120"/>
              <a:gd name="connsiteX22" fmla="*/ 498816 w 2901008"/>
              <a:gd name="connsiteY22" fmla="*/ 236284 h 607120"/>
              <a:gd name="connsiteX23" fmla="*/ 223154 w 2901008"/>
              <a:gd name="connsiteY23" fmla="*/ 121424 h 607120"/>
              <a:gd name="connsiteX24" fmla="*/ 13127 w 2901008"/>
              <a:gd name="connsiteY24" fmla="*/ 0 h 607120"/>
              <a:gd name="connsiteX0" fmla="*/ 13127 w 2901008"/>
              <a:gd name="connsiteY0" fmla="*/ 0 h 607120"/>
              <a:gd name="connsiteX1" fmla="*/ 0 w 2901008"/>
              <a:gd name="connsiteY1" fmla="*/ 32817 h 607120"/>
              <a:gd name="connsiteX2" fmla="*/ 255971 w 2901008"/>
              <a:gd name="connsiteY2" fmla="*/ 183777 h 607120"/>
              <a:gd name="connsiteX3" fmla="*/ 452872 w 2901008"/>
              <a:gd name="connsiteY3" fmla="*/ 295355 h 607120"/>
              <a:gd name="connsiteX4" fmla="*/ 758069 w 2901008"/>
              <a:gd name="connsiteY4" fmla="*/ 403653 h 607120"/>
              <a:gd name="connsiteX5" fmla="*/ 971378 w 2901008"/>
              <a:gd name="connsiteY5" fmla="*/ 475851 h 607120"/>
              <a:gd name="connsiteX6" fmla="*/ 1296265 w 2901008"/>
              <a:gd name="connsiteY6" fmla="*/ 528358 h 607120"/>
              <a:gd name="connsiteX7" fmla="*/ 1617870 w 2901008"/>
              <a:gd name="connsiteY7" fmla="*/ 551331 h 607120"/>
              <a:gd name="connsiteX8" fmla="*/ 2103559 w 2901008"/>
              <a:gd name="connsiteY8" fmla="*/ 580866 h 607120"/>
              <a:gd name="connsiteX9" fmla="*/ 2362812 w 2901008"/>
              <a:gd name="connsiteY9" fmla="*/ 597274 h 607120"/>
              <a:gd name="connsiteX10" fmla="*/ 2779586 w 2901008"/>
              <a:gd name="connsiteY10" fmla="*/ 607120 h 607120"/>
              <a:gd name="connsiteX11" fmla="*/ 2901008 w 2901008"/>
              <a:gd name="connsiteY11" fmla="*/ 554612 h 607120"/>
              <a:gd name="connsiteX12" fmla="*/ 2779586 w 2901008"/>
              <a:gd name="connsiteY12" fmla="*/ 538204 h 607120"/>
              <a:gd name="connsiteX13" fmla="*/ 2884600 w 2901008"/>
              <a:gd name="connsiteY13" fmla="*/ 528358 h 607120"/>
              <a:gd name="connsiteX14" fmla="*/ 2799276 w 2901008"/>
              <a:gd name="connsiteY14" fmla="*/ 508668 h 607120"/>
              <a:gd name="connsiteX15" fmla="*/ 2395629 w 2901008"/>
              <a:gd name="connsiteY15" fmla="*/ 488978 h 607120"/>
              <a:gd name="connsiteX16" fmla="*/ 1969010 w 2901008"/>
              <a:gd name="connsiteY16" fmla="*/ 479132 h 607120"/>
              <a:gd name="connsiteX17" fmla="*/ 1647405 w 2901008"/>
              <a:gd name="connsiteY17" fmla="*/ 462724 h 607120"/>
              <a:gd name="connsiteX18" fmla="*/ 1460349 w 2901008"/>
              <a:gd name="connsiteY18" fmla="*/ 462724 h 607120"/>
              <a:gd name="connsiteX19" fmla="*/ 1164998 w 2901008"/>
              <a:gd name="connsiteY19" fmla="*/ 433188 h 607120"/>
              <a:gd name="connsiteX20" fmla="*/ 1030449 w 2901008"/>
              <a:gd name="connsiteY20" fmla="*/ 403653 h 607120"/>
              <a:gd name="connsiteX21" fmla="*/ 777759 w 2901008"/>
              <a:gd name="connsiteY21" fmla="*/ 334736 h 607120"/>
              <a:gd name="connsiteX22" fmla="*/ 498816 w 2901008"/>
              <a:gd name="connsiteY22" fmla="*/ 236284 h 607120"/>
              <a:gd name="connsiteX23" fmla="*/ 223154 w 2901008"/>
              <a:gd name="connsiteY23" fmla="*/ 121424 h 607120"/>
              <a:gd name="connsiteX24" fmla="*/ 13127 w 2901008"/>
              <a:gd name="connsiteY24" fmla="*/ 0 h 60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01008" h="607120">
                <a:moveTo>
                  <a:pt x="13127" y="0"/>
                </a:moveTo>
                <a:lnTo>
                  <a:pt x="0" y="32817"/>
                </a:lnTo>
                <a:lnTo>
                  <a:pt x="255971" y="183777"/>
                </a:lnTo>
                <a:lnTo>
                  <a:pt x="452872" y="295355"/>
                </a:lnTo>
                <a:lnTo>
                  <a:pt x="758069" y="403653"/>
                </a:lnTo>
                <a:lnTo>
                  <a:pt x="971378" y="475851"/>
                </a:lnTo>
                <a:lnTo>
                  <a:pt x="1296265" y="528358"/>
                </a:lnTo>
                <a:lnTo>
                  <a:pt x="1617870" y="551331"/>
                </a:lnTo>
                <a:lnTo>
                  <a:pt x="2103559" y="580866"/>
                </a:lnTo>
                <a:lnTo>
                  <a:pt x="2362812" y="597274"/>
                </a:lnTo>
                <a:lnTo>
                  <a:pt x="2779586" y="607120"/>
                </a:lnTo>
                <a:lnTo>
                  <a:pt x="2901008" y="554612"/>
                </a:lnTo>
                <a:lnTo>
                  <a:pt x="2779586" y="538204"/>
                </a:lnTo>
                <a:lnTo>
                  <a:pt x="2884600" y="528358"/>
                </a:lnTo>
                <a:lnTo>
                  <a:pt x="2799276" y="508668"/>
                </a:lnTo>
                <a:lnTo>
                  <a:pt x="2395629" y="488978"/>
                </a:lnTo>
                <a:lnTo>
                  <a:pt x="1969010" y="479132"/>
                </a:lnTo>
                <a:lnTo>
                  <a:pt x="1647405" y="462724"/>
                </a:lnTo>
                <a:lnTo>
                  <a:pt x="1460349" y="462724"/>
                </a:lnTo>
                <a:lnTo>
                  <a:pt x="1164998" y="433188"/>
                </a:lnTo>
                <a:lnTo>
                  <a:pt x="1030449" y="403653"/>
                </a:lnTo>
                <a:lnTo>
                  <a:pt x="777759" y="334736"/>
                </a:lnTo>
                <a:lnTo>
                  <a:pt x="498816" y="236284"/>
                </a:lnTo>
                <a:lnTo>
                  <a:pt x="223154" y="121424"/>
                </a:lnTo>
                <a:lnTo>
                  <a:pt x="13127" y="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2495379" y="3304126"/>
            <a:ext cx="3682049" cy="1050154"/>
          </a:xfrm>
          <a:custGeom>
            <a:avLst/>
            <a:gdLst>
              <a:gd name="connsiteX0" fmla="*/ 0 w 3682049"/>
              <a:gd name="connsiteY0" fmla="*/ 0 h 1050154"/>
              <a:gd name="connsiteX1" fmla="*/ 0 w 3682049"/>
              <a:gd name="connsiteY1" fmla="*/ 72198 h 1050154"/>
              <a:gd name="connsiteX2" fmla="*/ 449591 w 3682049"/>
              <a:gd name="connsiteY2" fmla="*/ 101733 h 1050154"/>
              <a:gd name="connsiteX3" fmla="*/ 859801 w 3682049"/>
              <a:gd name="connsiteY3" fmla="*/ 147677 h 1050154"/>
              <a:gd name="connsiteX4" fmla="*/ 1112491 w 3682049"/>
              <a:gd name="connsiteY4" fmla="*/ 173931 h 1050154"/>
              <a:gd name="connsiteX5" fmla="*/ 1690067 w 3682049"/>
              <a:gd name="connsiteY5" fmla="*/ 301919 h 1050154"/>
              <a:gd name="connsiteX6" fmla="*/ 2169193 w 3682049"/>
              <a:gd name="connsiteY6" fmla="*/ 423343 h 1050154"/>
              <a:gd name="connsiteX7" fmla="*/ 2477671 w 3682049"/>
              <a:gd name="connsiteY7" fmla="*/ 498823 h 1050154"/>
              <a:gd name="connsiteX8" fmla="*/ 2661445 w 3682049"/>
              <a:gd name="connsiteY8" fmla="*/ 548049 h 1050154"/>
              <a:gd name="connsiteX9" fmla="*/ 2733642 w 3682049"/>
              <a:gd name="connsiteY9" fmla="*/ 567739 h 1050154"/>
              <a:gd name="connsiteX10" fmla="*/ 2986332 w 3682049"/>
              <a:gd name="connsiteY10" fmla="*/ 679318 h 1050154"/>
              <a:gd name="connsiteX11" fmla="*/ 3281683 w 3682049"/>
              <a:gd name="connsiteY11" fmla="*/ 836841 h 1050154"/>
              <a:gd name="connsiteX12" fmla="*/ 3659077 w 3682049"/>
              <a:gd name="connsiteY12" fmla="*/ 1050154 h 1050154"/>
              <a:gd name="connsiteX13" fmla="*/ 3682049 w 3682049"/>
              <a:gd name="connsiteY13" fmla="*/ 1020618 h 1050154"/>
              <a:gd name="connsiteX14" fmla="*/ 3468739 w 3682049"/>
              <a:gd name="connsiteY14" fmla="*/ 902476 h 1050154"/>
              <a:gd name="connsiteX15" fmla="*/ 3252148 w 3682049"/>
              <a:gd name="connsiteY15" fmla="*/ 787615 h 1050154"/>
              <a:gd name="connsiteX16" fmla="*/ 3143853 w 3682049"/>
              <a:gd name="connsiteY16" fmla="*/ 738389 h 1050154"/>
              <a:gd name="connsiteX17" fmla="*/ 2946952 w 3682049"/>
              <a:gd name="connsiteY17" fmla="*/ 620247 h 1050154"/>
              <a:gd name="connsiteX18" fmla="*/ 2848501 w 3682049"/>
              <a:gd name="connsiteY18" fmla="*/ 564457 h 1050154"/>
              <a:gd name="connsiteX19" fmla="*/ 2677854 w 3682049"/>
              <a:gd name="connsiteY19" fmla="*/ 505386 h 1050154"/>
              <a:gd name="connsiteX20" fmla="*/ 2359530 w 3682049"/>
              <a:gd name="connsiteY20" fmla="*/ 406934 h 1050154"/>
              <a:gd name="connsiteX21" fmla="*/ 1719602 w 3682049"/>
              <a:gd name="connsiteY21" fmla="*/ 229721 h 1050154"/>
              <a:gd name="connsiteX22" fmla="*/ 1394716 w 3682049"/>
              <a:gd name="connsiteY22" fmla="*/ 141114 h 1050154"/>
              <a:gd name="connsiteX23" fmla="*/ 1079674 w 3682049"/>
              <a:gd name="connsiteY23" fmla="*/ 72198 h 1050154"/>
              <a:gd name="connsiteX24" fmla="*/ 1020604 w 3682049"/>
              <a:gd name="connsiteY24" fmla="*/ 55789 h 1050154"/>
              <a:gd name="connsiteX25" fmla="*/ 945125 w 3682049"/>
              <a:gd name="connsiteY25" fmla="*/ 42662 h 1050154"/>
              <a:gd name="connsiteX26" fmla="*/ 938562 w 3682049"/>
              <a:gd name="connsiteY26" fmla="*/ 39380 h 1050154"/>
              <a:gd name="connsiteX27" fmla="*/ 909026 w 3682049"/>
              <a:gd name="connsiteY27" fmla="*/ 39380 h 1050154"/>
              <a:gd name="connsiteX28" fmla="*/ 718689 w 3682049"/>
              <a:gd name="connsiteY28" fmla="*/ 19690 h 1050154"/>
              <a:gd name="connsiteX29" fmla="*/ 223155 w 3682049"/>
              <a:gd name="connsiteY29" fmla="*/ 0 h 1050154"/>
              <a:gd name="connsiteX30" fmla="*/ 0 w 3682049"/>
              <a:gd name="connsiteY30" fmla="*/ 0 h 105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82049" h="1050154">
                <a:moveTo>
                  <a:pt x="0" y="0"/>
                </a:moveTo>
                <a:lnTo>
                  <a:pt x="0" y="72198"/>
                </a:lnTo>
                <a:lnTo>
                  <a:pt x="449591" y="101733"/>
                </a:lnTo>
                <a:lnTo>
                  <a:pt x="859801" y="147677"/>
                </a:lnTo>
                <a:lnTo>
                  <a:pt x="1112491" y="173931"/>
                </a:lnTo>
                <a:lnTo>
                  <a:pt x="1690067" y="301919"/>
                </a:lnTo>
                <a:lnTo>
                  <a:pt x="2169193" y="423343"/>
                </a:lnTo>
                <a:lnTo>
                  <a:pt x="2477671" y="498823"/>
                </a:lnTo>
                <a:lnTo>
                  <a:pt x="2661445" y="548049"/>
                </a:lnTo>
                <a:lnTo>
                  <a:pt x="2733642" y="567739"/>
                </a:lnTo>
                <a:lnTo>
                  <a:pt x="2986332" y="679318"/>
                </a:lnTo>
                <a:lnTo>
                  <a:pt x="3281683" y="836841"/>
                </a:lnTo>
                <a:lnTo>
                  <a:pt x="3659077" y="1050154"/>
                </a:lnTo>
                <a:lnTo>
                  <a:pt x="3682049" y="1020618"/>
                </a:lnTo>
                <a:lnTo>
                  <a:pt x="3468739" y="902476"/>
                </a:lnTo>
                <a:lnTo>
                  <a:pt x="3252148" y="787615"/>
                </a:lnTo>
                <a:lnTo>
                  <a:pt x="3143853" y="738389"/>
                </a:lnTo>
                <a:lnTo>
                  <a:pt x="2946952" y="620247"/>
                </a:lnTo>
                <a:lnTo>
                  <a:pt x="2848501" y="564457"/>
                </a:lnTo>
                <a:lnTo>
                  <a:pt x="2677854" y="505386"/>
                </a:lnTo>
                <a:lnTo>
                  <a:pt x="2359530" y="406934"/>
                </a:lnTo>
                <a:lnTo>
                  <a:pt x="1719602" y="229721"/>
                </a:lnTo>
                <a:lnTo>
                  <a:pt x="1394716" y="141114"/>
                </a:lnTo>
                <a:lnTo>
                  <a:pt x="1079674" y="72198"/>
                </a:lnTo>
                <a:cubicBezTo>
                  <a:pt x="1059984" y="66728"/>
                  <a:pt x="1040915" y="58046"/>
                  <a:pt x="1020604" y="55789"/>
                </a:cubicBezTo>
                <a:cubicBezTo>
                  <a:pt x="1001354" y="53650"/>
                  <a:pt x="959879" y="50040"/>
                  <a:pt x="945125" y="42662"/>
                </a:cubicBezTo>
                <a:lnTo>
                  <a:pt x="938562" y="39380"/>
                </a:lnTo>
                <a:lnTo>
                  <a:pt x="909026" y="39380"/>
                </a:lnTo>
                <a:lnTo>
                  <a:pt x="718689" y="19690"/>
                </a:lnTo>
                <a:lnTo>
                  <a:pt x="22315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3351898" y="3448523"/>
            <a:ext cx="3143852" cy="1161733"/>
          </a:xfrm>
          <a:custGeom>
            <a:avLst/>
            <a:gdLst>
              <a:gd name="connsiteX0" fmla="*/ 3143852 w 3143852"/>
              <a:gd name="connsiteY0" fmla="*/ 1102662 h 1161733"/>
              <a:gd name="connsiteX1" fmla="*/ 3127444 w 3143852"/>
              <a:gd name="connsiteY1" fmla="*/ 1161733 h 1161733"/>
              <a:gd name="connsiteX2" fmla="*/ 2950233 w 3143852"/>
              <a:gd name="connsiteY2" fmla="*/ 1053436 h 1161733"/>
              <a:gd name="connsiteX3" fmla="*/ 2927261 w 3143852"/>
              <a:gd name="connsiteY3" fmla="*/ 1033745 h 1161733"/>
              <a:gd name="connsiteX4" fmla="*/ 2668008 w 3143852"/>
              <a:gd name="connsiteY4" fmla="*/ 895913 h 1161733"/>
              <a:gd name="connsiteX5" fmla="*/ 2648318 w 3143852"/>
              <a:gd name="connsiteY5" fmla="*/ 876222 h 1161733"/>
              <a:gd name="connsiteX6" fmla="*/ 2474389 w 3143852"/>
              <a:gd name="connsiteY6" fmla="*/ 771207 h 1161733"/>
              <a:gd name="connsiteX7" fmla="*/ 2441572 w 3143852"/>
              <a:gd name="connsiteY7" fmla="*/ 744953 h 1161733"/>
              <a:gd name="connsiteX8" fmla="*/ 2267643 w 3143852"/>
              <a:gd name="connsiteY8" fmla="*/ 656346 h 1161733"/>
              <a:gd name="connsiteX9" fmla="*/ 2244671 w 3143852"/>
              <a:gd name="connsiteY9" fmla="*/ 636656 h 1161733"/>
              <a:gd name="connsiteX10" fmla="*/ 2093713 w 3143852"/>
              <a:gd name="connsiteY10" fmla="*/ 561176 h 1161733"/>
              <a:gd name="connsiteX11" fmla="*/ 1946038 w 3143852"/>
              <a:gd name="connsiteY11" fmla="*/ 508668 h 1161733"/>
              <a:gd name="connsiteX12" fmla="*/ 1722883 w 3143852"/>
              <a:gd name="connsiteY12" fmla="*/ 436470 h 1161733"/>
              <a:gd name="connsiteX13" fmla="*/ 1253603 w 3143852"/>
              <a:gd name="connsiteY13" fmla="*/ 318328 h 1161733"/>
              <a:gd name="connsiteX14" fmla="*/ 925434 w 3143852"/>
              <a:gd name="connsiteY14" fmla="*/ 249411 h 1161733"/>
              <a:gd name="connsiteX15" fmla="*/ 790885 w 3143852"/>
              <a:gd name="connsiteY15" fmla="*/ 213312 h 1161733"/>
              <a:gd name="connsiteX16" fmla="*/ 548041 w 3143852"/>
              <a:gd name="connsiteY16" fmla="*/ 157523 h 1161733"/>
              <a:gd name="connsiteX17" fmla="*/ 236281 w 3143852"/>
              <a:gd name="connsiteY17" fmla="*/ 68916 h 1161733"/>
              <a:gd name="connsiteX18" fmla="*/ 206746 w 3143852"/>
              <a:gd name="connsiteY18" fmla="*/ 62353 h 1161733"/>
              <a:gd name="connsiteX19" fmla="*/ 0 w 3143852"/>
              <a:gd name="connsiteY19" fmla="*/ 0 h 1161733"/>
              <a:gd name="connsiteX20" fmla="*/ 292069 w 3143852"/>
              <a:gd name="connsiteY20" fmla="*/ 29535 h 1161733"/>
              <a:gd name="connsiteX21" fmla="*/ 738378 w 3143852"/>
              <a:gd name="connsiteY21" fmla="*/ 137832 h 1161733"/>
              <a:gd name="connsiteX22" fmla="*/ 1125617 w 3143852"/>
              <a:gd name="connsiteY22" fmla="*/ 229721 h 1161733"/>
              <a:gd name="connsiteX23" fmla="*/ 1486602 w 3143852"/>
              <a:gd name="connsiteY23" fmla="*/ 315046 h 1161733"/>
              <a:gd name="connsiteX24" fmla="*/ 1726165 w 3143852"/>
              <a:gd name="connsiteY24" fmla="*/ 383962 h 1161733"/>
              <a:gd name="connsiteX25" fmla="*/ 1854151 w 3143852"/>
              <a:gd name="connsiteY25" fmla="*/ 416780 h 1161733"/>
              <a:gd name="connsiteX26" fmla="*/ 2070742 w 3143852"/>
              <a:gd name="connsiteY26" fmla="*/ 498823 h 1161733"/>
              <a:gd name="connsiteX27" fmla="*/ 2497360 w 3143852"/>
              <a:gd name="connsiteY27" fmla="*/ 735108 h 1161733"/>
              <a:gd name="connsiteX28" fmla="*/ 2943669 w 3143852"/>
              <a:gd name="connsiteY28" fmla="*/ 987801 h 1161733"/>
              <a:gd name="connsiteX29" fmla="*/ 3143852 w 3143852"/>
              <a:gd name="connsiteY29" fmla="*/ 1102662 h 116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3852" h="1161733">
                <a:moveTo>
                  <a:pt x="3143852" y="1102662"/>
                </a:moveTo>
                <a:lnTo>
                  <a:pt x="3127444" y="1161733"/>
                </a:lnTo>
                <a:lnTo>
                  <a:pt x="2950233" y="1053436"/>
                </a:lnTo>
                <a:lnTo>
                  <a:pt x="2927261" y="1033745"/>
                </a:lnTo>
                <a:lnTo>
                  <a:pt x="2668008" y="895913"/>
                </a:lnTo>
                <a:lnTo>
                  <a:pt x="2648318" y="876222"/>
                </a:lnTo>
                <a:lnTo>
                  <a:pt x="2474389" y="771207"/>
                </a:lnTo>
                <a:lnTo>
                  <a:pt x="2441572" y="744953"/>
                </a:lnTo>
                <a:lnTo>
                  <a:pt x="2267643" y="656346"/>
                </a:lnTo>
                <a:lnTo>
                  <a:pt x="2244671" y="636656"/>
                </a:lnTo>
                <a:lnTo>
                  <a:pt x="2093713" y="561176"/>
                </a:lnTo>
                <a:lnTo>
                  <a:pt x="1946038" y="508668"/>
                </a:lnTo>
                <a:lnTo>
                  <a:pt x="1722883" y="436470"/>
                </a:lnTo>
                <a:lnTo>
                  <a:pt x="1253603" y="318328"/>
                </a:lnTo>
                <a:lnTo>
                  <a:pt x="925434" y="249411"/>
                </a:lnTo>
                <a:lnTo>
                  <a:pt x="790885" y="213312"/>
                </a:lnTo>
                <a:lnTo>
                  <a:pt x="548041" y="157523"/>
                </a:lnTo>
                <a:lnTo>
                  <a:pt x="236281" y="68916"/>
                </a:lnTo>
                <a:lnTo>
                  <a:pt x="206746" y="62353"/>
                </a:lnTo>
                <a:lnTo>
                  <a:pt x="0" y="0"/>
                </a:lnTo>
                <a:lnTo>
                  <a:pt x="292069" y="29535"/>
                </a:lnTo>
                <a:lnTo>
                  <a:pt x="738378" y="137832"/>
                </a:lnTo>
                <a:lnTo>
                  <a:pt x="1125617" y="229721"/>
                </a:lnTo>
                <a:lnTo>
                  <a:pt x="1486602" y="315046"/>
                </a:lnTo>
                <a:lnTo>
                  <a:pt x="1726165" y="383962"/>
                </a:lnTo>
                <a:lnTo>
                  <a:pt x="1854151" y="416780"/>
                </a:lnTo>
                <a:lnTo>
                  <a:pt x="2070742" y="498823"/>
                </a:lnTo>
                <a:lnTo>
                  <a:pt x="2497360" y="735108"/>
                </a:lnTo>
                <a:lnTo>
                  <a:pt x="2943669" y="987801"/>
                </a:lnTo>
                <a:lnTo>
                  <a:pt x="3143852" y="1102662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04"/>
          <p:cNvSpPr/>
          <p:nvPr/>
        </p:nvSpPr>
        <p:spPr>
          <a:xfrm>
            <a:off x="6479343" y="4561029"/>
            <a:ext cx="1916503" cy="446316"/>
          </a:xfrm>
          <a:custGeom>
            <a:avLst/>
            <a:gdLst>
              <a:gd name="connsiteX0" fmla="*/ 1916503 w 1916503"/>
              <a:gd name="connsiteY0" fmla="*/ 347864 h 446316"/>
              <a:gd name="connsiteX1" fmla="*/ 1240476 w 1916503"/>
              <a:gd name="connsiteY1" fmla="*/ 315046 h 446316"/>
              <a:gd name="connsiteX2" fmla="*/ 1004195 w 1916503"/>
              <a:gd name="connsiteY2" fmla="*/ 288792 h 446316"/>
              <a:gd name="connsiteX3" fmla="*/ 761350 w 1916503"/>
              <a:gd name="connsiteY3" fmla="*/ 255975 h 446316"/>
              <a:gd name="connsiteX4" fmla="*/ 643210 w 1916503"/>
              <a:gd name="connsiteY4" fmla="*/ 223158 h 446316"/>
              <a:gd name="connsiteX5" fmla="*/ 597266 w 1916503"/>
              <a:gd name="connsiteY5" fmla="*/ 216594 h 446316"/>
              <a:gd name="connsiteX6" fmla="*/ 492252 w 1916503"/>
              <a:gd name="connsiteY6" fmla="*/ 187059 h 446316"/>
              <a:gd name="connsiteX7" fmla="*/ 403647 w 1916503"/>
              <a:gd name="connsiteY7" fmla="*/ 157523 h 446316"/>
              <a:gd name="connsiteX8" fmla="*/ 236281 w 1916503"/>
              <a:gd name="connsiteY8" fmla="*/ 85325 h 446316"/>
              <a:gd name="connsiteX9" fmla="*/ 13126 w 1916503"/>
              <a:gd name="connsiteY9" fmla="*/ 0 h 446316"/>
              <a:gd name="connsiteX10" fmla="*/ 0 w 1916503"/>
              <a:gd name="connsiteY10" fmla="*/ 39381 h 446316"/>
              <a:gd name="connsiteX11" fmla="*/ 108295 w 1916503"/>
              <a:gd name="connsiteY11" fmla="*/ 114861 h 446316"/>
              <a:gd name="connsiteX12" fmla="*/ 305196 w 1916503"/>
              <a:gd name="connsiteY12" fmla="*/ 226440 h 446316"/>
              <a:gd name="connsiteX13" fmla="*/ 557886 w 1916503"/>
              <a:gd name="connsiteY13" fmla="*/ 305201 h 446316"/>
              <a:gd name="connsiteX14" fmla="*/ 886054 w 1916503"/>
              <a:gd name="connsiteY14" fmla="*/ 370836 h 446316"/>
              <a:gd name="connsiteX15" fmla="*/ 1092800 w 1916503"/>
              <a:gd name="connsiteY15" fmla="*/ 410217 h 446316"/>
              <a:gd name="connsiteX16" fmla="*/ 1292983 w 1916503"/>
              <a:gd name="connsiteY16" fmla="*/ 420062 h 446316"/>
              <a:gd name="connsiteX17" fmla="*/ 1742573 w 1916503"/>
              <a:gd name="connsiteY17" fmla="*/ 446316 h 446316"/>
              <a:gd name="connsiteX18" fmla="*/ 1247039 w 1916503"/>
              <a:gd name="connsiteY18" fmla="*/ 390526 h 446316"/>
              <a:gd name="connsiteX19" fmla="*/ 833547 w 1916503"/>
              <a:gd name="connsiteY19" fmla="*/ 331455 h 446316"/>
              <a:gd name="connsiteX20" fmla="*/ 574294 w 1916503"/>
              <a:gd name="connsiteY20" fmla="*/ 275665 h 446316"/>
              <a:gd name="connsiteX21" fmla="*/ 383957 w 1916503"/>
              <a:gd name="connsiteY21" fmla="*/ 213313 h 446316"/>
              <a:gd name="connsiteX22" fmla="*/ 321605 w 1916503"/>
              <a:gd name="connsiteY22" fmla="*/ 177214 h 446316"/>
              <a:gd name="connsiteX23" fmla="*/ 511942 w 1916503"/>
              <a:gd name="connsiteY23" fmla="*/ 226440 h 446316"/>
              <a:gd name="connsiteX24" fmla="*/ 905744 w 1916503"/>
              <a:gd name="connsiteY24" fmla="*/ 311765 h 446316"/>
              <a:gd name="connsiteX25" fmla="*/ 1201096 w 1916503"/>
              <a:gd name="connsiteY25" fmla="*/ 347864 h 446316"/>
              <a:gd name="connsiteX26" fmla="*/ 1558799 w 1916503"/>
              <a:gd name="connsiteY26" fmla="*/ 367554 h 446316"/>
              <a:gd name="connsiteX27" fmla="*/ 1916503 w 1916503"/>
              <a:gd name="connsiteY27" fmla="*/ 347864 h 44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16503" h="446316">
                <a:moveTo>
                  <a:pt x="1916503" y="347864"/>
                </a:moveTo>
                <a:lnTo>
                  <a:pt x="1240476" y="315046"/>
                </a:lnTo>
                <a:lnTo>
                  <a:pt x="1004195" y="288792"/>
                </a:lnTo>
                <a:lnTo>
                  <a:pt x="761350" y="255975"/>
                </a:lnTo>
                <a:lnTo>
                  <a:pt x="643210" y="223158"/>
                </a:lnTo>
                <a:lnTo>
                  <a:pt x="597266" y="216594"/>
                </a:lnTo>
                <a:lnTo>
                  <a:pt x="492252" y="187059"/>
                </a:lnTo>
                <a:lnTo>
                  <a:pt x="403647" y="157523"/>
                </a:lnTo>
                <a:lnTo>
                  <a:pt x="236281" y="85325"/>
                </a:lnTo>
                <a:lnTo>
                  <a:pt x="13126" y="0"/>
                </a:lnTo>
                <a:lnTo>
                  <a:pt x="0" y="39381"/>
                </a:lnTo>
                <a:lnTo>
                  <a:pt x="108295" y="114861"/>
                </a:lnTo>
                <a:lnTo>
                  <a:pt x="305196" y="226440"/>
                </a:lnTo>
                <a:lnTo>
                  <a:pt x="557886" y="305201"/>
                </a:lnTo>
                <a:lnTo>
                  <a:pt x="886054" y="370836"/>
                </a:lnTo>
                <a:lnTo>
                  <a:pt x="1092800" y="410217"/>
                </a:lnTo>
                <a:lnTo>
                  <a:pt x="1292983" y="420062"/>
                </a:lnTo>
                <a:lnTo>
                  <a:pt x="1742573" y="446316"/>
                </a:lnTo>
                <a:lnTo>
                  <a:pt x="1247039" y="390526"/>
                </a:lnTo>
                <a:lnTo>
                  <a:pt x="833547" y="331455"/>
                </a:lnTo>
                <a:lnTo>
                  <a:pt x="574294" y="275665"/>
                </a:lnTo>
                <a:lnTo>
                  <a:pt x="383957" y="213313"/>
                </a:lnTo>
                <a:lnTo>
                  <a:pt x="321605" y="177214"/>
                </a:lnTo>
                <a:lnTo>
                  <a:pt x="511942" y="226440"/>
                </a:lnTo>
                <a:lnTo>
                  <a:pt x="905744" y="311765"/>
                </a:lnTo>
                <a:lnTo>
                  <a:pt x="1201096" y="347864"/>
                </a:lnTo>
                <a:lnTo>
                  <a:pt x="1558799" y="367554"/>
                </a:lnTo>
                <a:lnTo>
                  <a:pt x="1916503" y="347864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/>
          <p:cNvSpPr/>
          <p:nvPr/>
        </p:nvSpPr>
        <p:spPr>
          <a:xfrm>
            <a:off x="6134765" y="4748088"/>
            <a:ext cx="2671290" cy="685882"/>
          </a:xfrm>
          <a:custGeom>
            <a:avLst/>
            <a:gdLst>
              <a:gd name="connsiteX0" fmla="*/ 75479 w 2671290"/>
              <a:gd name="connsiteY0" fmla="*/ 0 h 685882"/>
              <a:gd name="connsiteX1" fmla="*/ 0 w 2671290"/>
              <a:gd name="connsiteY1" fmla="*/ 95170 h 685882"/>
              <a:gd name="connsiteX2" fmla="*/ 187056 w 2671290"/>
              <a:gd name="connsiteY2" fmla="*/ 252693 h 685882"/>
              <a:gd name="connsiteX3" fmla="*/ 357703 w 2671290"/>
              <a:gd name="connsiteY3" fmla="*/ 397089 h 685882"/>
              <a:gd name="connsiteX4" fmla="*/ 571013 w 2671290"/>
              <a:gd name="connsiteY4" fmla="*/ 505386 h 685882"/>
              <a:gd name="connsiteX5" fmla="*/ 813857 w 2671290"/>
              <a:gd name="connsiteY5" fmla="*/ 580866 h 685882"/>
              <a:gd name="connsiteX6" fmla="*/ 1178124 w 2671290"/>
              <a:gd name="connsiteY6" fmla="*/ 633374 h 685882"/>
              <a:gd name="connsiteX7" fmla="*/ 1558799 w 2671290"/>
              <a:gd name="connsiteY7" fmla="*/ 672755 h 685882"/>
              <a:gd name="connsiteX8" fmla="*/ 1762264 w 2671290"/>
              <a:gd name="connsiteY8" fmla="*/ 685882 h 685882"/>
              <a:gd name="connsiteX9" fmla="*/ 2024798 w 2671290"/>
              <a:gd name="connsiteY9" fmla="*/ 669473 h 685882"/>
              <a:gd name="connsiteX10" fmla="*/ 1437377 w 2671290"/>
              <a:gd name="connsiteY10" fmla="*/ 620247 h 685882"/>
              <a:gd name="connsiteX11" fmla="*/ 1014040 w 2671290"/>
              <a:gd name="connsiteY11" fmla="*/ 580866 h 685882"/>
              <a:gd name="connsiteX12" fmla="*/ 771195 w 2671290"/>
              <a:gd name="connsiteY12" fmla="*/ 528359 h 685882"/>
              <a:gd name="connsiteX13" fmla="*/ 574294 w 2671290"/>
              <a:gd name="connsiteY13" fmla="*/ 466006 h 685882"/>
              <a:gd name="connsiteX14" fmla="*/ 449590 w 2671290"/>
              <a:gd name="connsiteY14" fmla="*/ 403653 h 685882"/>
              <a:gd name="connsiteX15" fmla="*/ 269098 w 2671290"/>
              <a:gd name="connsiteY15" fmla="*/ 259257 h 685882"/>
              <a:gd name="connsiteX16" fmla="*/ 82042 w 2671290"/>
              <a:gd name="connsiteY16" fmla="*/ 78761 h 685882"/>
              <a:gd name="connsiteX17" fmla="*/ 351140 w 2671290"/>
              <a:gd name="connsiteY17" fmla="*/ 285510 h 685882"/>
              <a:gd name="connsiteX18" fmla="*/ 465999 w 2671290"/>
              <a:gd name="connsiteY18" fmla="*/ 367554 h 685882"/>
              <a:gd name="connsiteX19" fmla="*/ 610393 w 2671290"/>
              <a:gd name="connsiteY19" fmla="*/ 456161 h 685882"/>
              <a:gd name="connsiteX20" fmla="*/ 1099364 w 2671290"/>
              <a:gd name="connsiteY20" fmla="*/ 538204 h 685882"/>
              <a:gd name="connsiteX21" fmla="*/ 1683503 w 2671290"/>
              <a:gd name="connsiteY21" fmla="*/ 587430 h 685882"/>
              <a:gd name="connsiteX22" fmla="*/ 2077305 w 2671290"/>
              <a:gd name="connsiteY22" fmla="*/ 593993 h 685882"/>
              <a:gd name="connsiteX23" fmla="*/ 2671290 w 2671290"/>
              <a:gd name="connsiteY23" fmla="*/ 574303 h 685882"/>
              <a:gd name="connsiteX24" fmla="*/ 2165911 w 2671290"/>
              <a:gd name="connsiteY24" fmla="*/ 567739 h 685882"/>
              <a:gd name="connsiteX25" fmla="*/ 1801644 w 2671290"/>
              <a:gd name="connsiteY25" fmla="*/ 551331 h 685882"/>
              <a:gd name="connsiteX26" fmla="*/ 1329082 w 2671290"/>
              <a:gd name="connsiteY26" fmla="*/ 515232 h 685882"/>
              <a:gd name="connsiteX27" fmla="*/ 892618 w 2671290"/>
              <a:gd name="connsiteY27" fmla="*/ 443034 h 685882"/>
              <a:gd name="connsiteX28" fmla="*/ 689153 w 2671290"/>
              <a:gd name="connsiteY28" fmla="*/ 400371 h 685882"/>
              <a:gd name="connsiteX29" fmla="*/ 603830 w 2671290"/>
              <a:gd name="connsiteY29" fmla="*/ 380681 h 685882"/>
              <a:gd name="connsiteX30" fmla="*/ 479126 w 2671290"/>
              <a:gd name="connsiteY30" fmla="*/ 331455 h 685882"/>
              <a:gd name="connsiteX31" fmla="*/ 367548 w 2671290"/>
              <a:gd name="connsiteY31" fmla="*/ 239566 h 685882"/>
              <a:gd name="connsiteX32" fmla="*/ 196901 w 2671290"/>
              <a:gd name="connsiteY32" fmla="*/ 101733 h 685882"/>
              <a:gd name="connsiteX33" fmla="*/ 124704 w 2671290"/>
              <a:gd name="connsiteY33" fmla="*/ 32817 h 685882"/>
              <a:gd name="connsiteX34" fmla="*/ 75479 w 2671290"/>
              <a:gd name="connsiteY34" fmla="*/ 0 h 6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71290" h="685882">
                <a:moveTo>
                  <a:pt x="75479" y="0"/>
                </a:moveTo>
                <a:lnTo>
                  <a:pt x="0" y="95170"/>
                </a:lnTo>
                <a:lnTo>
                  <a:pt x="187056" y="252693"/>
                </a:lnTo>
                <a:lnTo>
                  <a:pt x="357703" y="397089"/>
                </a:lnTo>
                <a:lnTo>
                  <a:pt x="571013" y="505386"/>
                </a:lnTo>
                <a:lnTo>
                  <a:pt x="813857" y="580866"/>
                </a:lnTo>
                <a:lnTo>
                  <a:pt x="1178124" y="633374"/>
                </a:lnTo>
                <a:lnTo>
                  <a:pt x="1558799" y="672755"/>
                </a:lnTo>
                <a:lnTo>
                  <a:pt x="1762264" y="685882"/>
                </a:lnTo>
                <a:lnTo>
                  <a:pt x="2024798" y="669473"/>
                </a:lnTo>
                <a:lnTo>
                  <a:pt x="1437377" y="620247"/>
                </a:lnTo>
                <a:lnTo>
                  <a:pt x="1014040" y="580866"/>
                </a:lnTo>
                <a:lnTo>
                  <a:pt x="771195" y="528359"/>
                </a:lnTo>
                <a:lnTo>
                  <a:pt x="574294" y="466006"/>
                </a:lnTo>
                <a:lnTo>
                  <a:pt x="449590" y="403653"/>
                </a:lnTo>
                <a:lnTo>
                  <a:pt x="269098" y="259257"/>
                </a:lnTo>
                <a:lnTo>
                  <a:pt x="82042" y="78761"/>
                </a:lnTo>
                <a:lnTo>
                  <a:pt x="351140" y="285510"/>
                </a:lnTo>
                <a:lnTo>
                  <a:pt x="465999" y="367554"/>
                </a:lnTo>
                <a:lnTo>
                  <a:pt x="610393" y="456161"/>
                </a:lnTo>
                <a:lnTo>
                  <a:pt x="1099364" y="538204"/>
                </a:lnTo>
                <a:lnTo>
                  <a:pt x="1683503" y="587430"/>
                </a:lnTo>
                <a:lnTo>
                  <a:pt x="2077305" y="593993"/>
                </a:lnTo>
                <a:lnTo>
                  <a:pt x="2671290" y="574303"/>
                </a:lnTo>
                <a:lnTo>
                  <a:pt x="2165911" y="567739"/>
                </a:lnTo>
                <a:lnTo>
                  <a:pt x="1801644" y="551331"/>
                </a:lnTo>
                <a:lnTo>
                  <a:pt x="1329082" y="515232"/>
                </a:lnTo>
                <a:lnTo>
                  <a:pt x="892618" y="443034"/>
                </a:lnTo>
                <a:lnTo>
                  <a:pt x="689153" y="400371"/>
                </a:lnTo>
                <a:lnTo>
                  <a:pt x="603830" y="380681"/>
                </a:lnTo>
                <a:lnTo>
                  <a:pt x="479126" y="331455"/>
                </a:lnTo>
                <a:lnTo>
                  <a:pt x="367548" y="239566"/>
                </a:lnTo>
                <a:lnTo>
                  <a:pt x="196901" y="101733"/>
                </a:lnTo>
                <a:lnTo>
                  <a:pt x="124704" y="32817"/>
                </a:lnTo>
                <a:lnTo>
                  <a:pt x="75479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6266032" y="4692299"/>
            <a:ext cx="1683504" cy="528359"/>
          </a:xfrm>
          <a:custGeom>
            <a:avLst/>
            <a:gdLst>
              <a:gd name="connsiteX0" fmla="*/ 26254 w 1683504"/>
              <a:gd name="connsiteY0" fmla="*/ 0 h 528359"/>
              <a:gd name="connsiteX1" fmla="*/ 0 w 1683504"/>
              <a:gd name="connsiteY1" fmla="*/ 55790 h 528359"/>
              <a:gd name="connsiteX2" fmla="*/ 177211 w 1683504"/>
              <a:gd name="connsiteY2" fmla="*/ 190341 h 528359"/>
              <a:gd name="connsiteX3" fmla="*/ 282225 w 1683504"/>
              <a:gd name="connsiteY3" fmla="*/ 272384 h 528359"/>
              <a:gd name="connsiteX4" fmla="*/ 380675 w 1683504"/>
              <a:gd name="connsiteY4" fmla="*/ 321610 h 528359"/>
              <a:gd name="connsiteX5" fmla="*/ 587422 w 1683504"/>
              <a:gd name="connsiteY5" fmla="*/ 387245 h 528359"/>
              <a:gd name="connsiteX6" fmla="*/ 876210 w 1683504"/>
              <a:gd name="connsiteY6" fmla="*/ 449598 h 528359"/>
              <a:gd name="connsiteX7" fmla="*/ 1233913 w 1683504"/>
              <a:gd name="connsiteY7" fmla="*/ 498824 h 528359"/>
              <a:gd name="connsiteX8" fmla="*/ 1683504 w 1683504"/>
              <a:gd name="connsiteY8" fmla="*/ 528359 h 528359"/>
              <a:gd name="connsiteX9" fmla="*/ 1132181 w 1683504"/>
              <a:gd name="connsiteY9" fmla="*/ 446316 h 528359"/>
              <a:gd name="connsiteX10" fmla="*/ 636647 w 1683504"/>
              <a:gd name="connsiteY10" fmla="*/ 351146 h 528359"/>
              <a:gd name="connsiteX11" fmla="*/ 482408 w 1683504"/>
              <a:gd name="connsiteY11" fmla="*/ 298638 h 528359"/>
              <a:gd name="connsiteX12" fmla="*/ 374112 w 1683504"/>
              <a:gd name="connsiteY12" fmla="*/ 255975 h 528359"/>
              <a:gd name="connsiteX13" fmla="*/ 285507 w 1683504"/>
              <a:gd name="connsiteY13" fmla="*/ 203468 h 528359"/>
              <a:gd name="connsiteX14" fmla="*/ 127986 w 1683504"/>
              <a:gd name="connsiteY14" fmla="*/ 82044 h 528359"/>
              <a:gd name="connsiteX15" fmla="*/ 26254 w 1683504"/>
              <a:gd name="connsiteY15" fmla="*/ 0 h 52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504" h="528359">
                <a:moveTo>
                  <a:pt x="26254" y="0"/>
                </a:moveTo>
                <a:lnTo>
                  <a:pt x="0" y="55790"/>
                </a:lnTo>
                <a:lnTo>
                  <a:pt x="177211" y="190341"/>
                </a:lnTo>
                <a:lnTo>
                  <a:pt x="282225" y="272384"/>
                </a:lnTo>
                <a:lnTo>
                  <a:pt x="380675" y="321610"/>
                </a:lnTo>
                <a:lnTo>
                  <a:pt x="587422" y="387245"/>
                </a:lnTo>
                <a:lnTo>
                  <a:pt x="876210" y="449598"/>
                </a:lnTo>
                <a:lnTo>
                  <a:pt x="1233913" y="498824"/>
                </a:lnTo>
                <a:lnTo>
                  <a:pt x="1683504" y="528359"/>
                </a:lnTo>
                <a:lnTo>
                  <a:pt x="1132181" y="446316"/>
                </a:lnTo>
                <a:lnTo>
                  <a:pt x="636647" y="351146"/>
                </a:lnTo>
                <a:lnTo>
                  <a:pt x="482408" y="298638"/>
                </a:lnTo>
                <a:lnTo>
                  <a:pt x="374112" y="255975"/>
                </a:lnTo>
                <a:lnTo>
                  <a:pt x="285507" y="203468"/>
                </a:lnTo>
                <a:lnTo>
                  <a:pt x="127986" y="82044"/>
                </a:lnTo>
                <a:lnTo>
                  <a:pt x="26254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4293742" y="3704498"/>
            <a:ext cx="3997090" cy="1417708"/>
          </a:xfrm>
          <a:custGeom>
            <a:avLst/>
            <a:gdLst>
              <a:gd name="connsiteX0" fmla="*/ 0 w 3501556"/>
              <a:gd name="connsiteY0" fmla="*/ 0 h 1388173"/>
              <a:gd name="connsiteX1" fmla="*/ 0 w 3501556"/>
              <a:gd name="connsiteY1" fmla="*/ 52508 h 1388173"/>
              <a:gd name="connsiteX2" fmla="*/ 338013 w 3501556"/>
              <a:gd name="connsiteY2" fmla="*/ 141114 h 1388173"/>
              <a:gd name="connsiteX3" fmla="*/ 584139 w 3501556"/>
              <a:gd name="connsiteY3" fmla="*/ 203467 h 1388173"/>
              <a:gd name="connsiteX4" fmla="*/ 817139 w 3501556"/>
              <a:gd name="connsiteY4" fmla="*/ 255975 h 1388173"/>
              <a:gd name="connsiteX5" fmla="*/ 1007476 w 3501556"/>
              <a:gd name="connsiteY5" fmla="*/ 315046 h 1388173"/>
              <a:gd name="connsiteX6" fmla="*/ 1220786 w 3501556"/>
              <a:gd name="connsiteY6" fmla="*/ 416780 h 1388173"/>
              <a:gd name="connsiteX7" fmla="*/ 1463630 w 3501556"/>
              <a:gd name="connsiteY7" fmla="*/ 557894 h 1388173"/>
              <a:gd name="connsiteX8" fmla="*/ 1686785 w 3501556"/>
              <a:gd name="connsiteY8" fmla="*/ 705572 h 1388173"/>
              <a:gd name="connsiteX9" fmla="*/ 1798362 w 3501556"/>
              <a:gd name="connsiteY9" fmla="*/ 790897 h 1388173"/>
              <a:gd name="connsiteX10" fmla="*/ 1962446 w 3501556"/>
              <a:gd name="connsiteY10" fmla="*/ 909040 h 1388173"/>
              <a:gd name="connsiteX11" fmla="*/ 2116685 w 3501556"/>
              <a:gd name="connsiteY11" fmla="*/ 1000928 h 1388173"/>
              <a:gd name="connsiteX12" fmla="*/ 2290614 w 3501556"/>
              <a:gd name="connsiteY12" fmla="*/ 1102662 h 1388173"/>
              <a:gd name="connsiteX13" fmla="*/ 2576121 w 3501556"/>
              <a:gd name="connsiteY13" fmla="*/ 1220804 h 1388173"/>
              <a:gd name="connsiteX14" fmla="*/ 2736923 w 3501556"/>
              <a:gd name="connsiteY14" fmla="*/ 1266749 h 1388173"/>
              <a:gd name="connsiteX15" fmla="*/ 3028993 w 3501556"/>
              <a:gd name="connsiteY15" fmla="*/ 1329101 h 1388173"/>
              <a:gd name="connsiteX16" fmla="*/ 3498274 w 3501556"/>
              <a:gd name="connsiteY16" fmla="*/ 1388173 h 1388173"/>
              <a:gd name="connsiteX17" fmla="*/ 3501556 w 3501556"/>
              <a:gd name="connsiteY17" fmla="*/ 1332383 h 1388173"/>
              <a:gd name="connsiteX18" fmla="*/ 3235739 w 3501556"/>
              <a:gd name="connsiteY18" fmla="*/ 1302848 h 1388173"/>
              <a:gd name="connsiteX19" fmla="*/ 2960078 w 3501556"/>
              <a:gd name="connsiteY19" fmla="*/ 1263467 h 1388173"/>
              <a:gd name="connsiteX20" fmla="*/ 2763177 w 3501556"/>
              <a:gd name="connsiteY20" fmla="*/ 1224086 h 1388173"/>
              <a:gd name="connsiteX21" fmla="*/ 2585966 w 3501556"/>
              <a:gd name="connsiteY21" fmla="*/ 1171578 h 1388173"/>
              <a:gd name="connsiteX22" fmla="*/ 2408755 w 3501556"/>
              <a:gd name="connsiteY22" fmla="*/ 1076408 h 1388173"/>
              <a:gd name="connsiteX23" fmla="*/ 2221699 w 3501556"/>
              <a:gd name="connsiteY23" fmla="*/ 958266 h 1388173"/>
              <a:gd name="connsiteX24" fmla="*/ 1975573 w 3501556"/>
              <a:gd name="connsiteY24" fmla="*/ 820433 h 1388173"/>
              <a:gd name="connsiteX25" fmla="*/ 1739292 w 3501556"/>
              <a:gd name="connsiteY25" fmla="*/ 682600 h 1388173"/>
              <a:gd name="connsiteX26" fmla="*/ 1512856 w 3501556"/>
              <a:gd name="connsiteY26" fmla="*/ 554613 h 1388173"/>
              <a:gd name="connsiteX27" fmla="*/ 1263448 w 3501556"/>
              <a:gd name="connsiteY27" fmla="*/ 410216 h 1388173"/>
              <a:gd name="connsiteX28" fmla="*/ 1210941 w 3501556"/>
              <a:gd name="connsiteY28" fmla="*/ 374117 h 1388173"/>
              <a:gd name="connsiteX29" fmla="*/ 1158434 w 3501556"/>
              <a:gd name="connsiteY29" fmla="*/ 344582 h 1388173"/>
              <a:gd name="connsiteX30" fmla="*/ 1089518 w 3501556"/>
              <a:gd name="connsiteY30" fmla="*/ 311764 h 1388173"/>
              <a:gd name="connsiteX31" fmla="*/ 984505 w 3501556"/>
              <a:gd name="connsiteY31" fmla="*/ 275665 h 1388173"/>
              <a:gd name="connsiteX32" fmla="*/ 292069 w 3501556"/>
              <a:gd name="connsiteY32" fmla="*/ 82043 h 1388173"/>
              <a:gd name="connsiteX33" fmla="*/ 0 w 3501556"/>
              <a:gd name="connsiteY33" fmla="*/ 0 h 1388173"/>
              <a:gd name="connsiteX0" fmla="*/ 0 w 3678767"/>
              <a:gd name="connsiteY0" fmla="*/ 0 h 1417708"/>
              <a:gd name="connsiteX1" fmla="*/ 0 w 3678767"/>
              <a:gd name="connsiteY1" fmla="*/ 52508 h 1417708"/>
              <a:gd name="connsiteX2" fmla="*/ 338013 w 3678767"/>
              <a:gd name="connsiteY2" fmla="*/ 141114 h 1417708"/>
              <a:gd name="connsiteX3" fmla="*/ 584139 w 3678767"/>
              <a:gd name="connsiteY3" fmla="*/ 203467 h 1417708"/>
              <a:gd name="connsiteX4" fmla="*/ 817139 w 3678767"/>
              <a:gd name="connsiteY4" fmla="*/ 255975 h 1417708"/>
              <a:gd name="connsiteX5" fmla="*/ 1007476 w 3678767"/>
              <a:gd name="connsiteY5" fmla="*/ 315046 h 1417708"/>
              <a:gd name="connsiteX6" fmla="*/ 1220786 w 3678767"/>
              <a:gd name="connsiteY6" fmla="*/ 416780 h 1417708"/>
              <a:gd name="connsiteX7" fmla="*/ 1463630 w 3678767"/>
              <a:gd name="connsiteY7" fmla="*/ 557894 h 1417708"/>
              <a:gd name="connsiteX8" fmla="*/ 1686785 w 3678767"/>
              <a:gd name="connsiteY8" fmla="*/ 705572 h 1417708"/>
              <a:gd name="connsiteX9" fmla="*/ 1798362 w 3678767"/>
              <a:gd name="connsiteY9" fmla="*/ 790897 h 1417708"/>
              <a:gd name="connsiteX10" fmla="*/ 1962446 w 3678767"/>
              <a:gd name="connsiteY10" fmla="*/ 909040 h 1417708"/>
              <a:gd name="connsiteX11" fmla="*/ 2116685 w 3678767"/>
              <a:gd name="connsiteY11" fmla="*/ 1000928 h 1417708"/>
              <a:gd name="connsiteX12" fmla="*/ 2290614 w 3678767"/>
              <a:gd name="connsiteY12" fmla="*/ 1102662 h 1417708"/>
              <a:gd name="connsiteX13" fmla="*/ 2576121 w 3678767"/>
              <a:gd name="connsiteY13" fmla="*/ 1220804 h 1417708"/>
              <a:gd name="connsiteX14" fmla="*/ 2736923 w 3678767"/>
              <a:gd name="connsiteY14" fmla="*/ 1266749 h 1417708"/>
              <a:gd name="connsiteX15" fmla="*/ 3028993 w 3678767"/>
              <a:gd name="connsiteY15" fmla="*/ 1329101 h 1417708"/>
              <a:gd name="connsiteX16" fmla="*/ 3678767 w 3678767"/>
              <a:gd name="connsiteY16" fmla="*/ 1417708 h 1417708"/>
              <a:gd name="connsiteX17" fmla="*/ 3501556 w 3678767"/>
              <a:gd name="connsiteY17" fmla="*/ 1332383 h 1417708"/>
              <a:gd name="connsiteX18" fmla="*/ 3235739 w 3678767"/>
              <a:gd name="connsiteY18" fmla="*/ 1302848 h 1417708"/>
              <a:gd name="connsiteX19" fmla="*/ 2960078 w 3678767"/>
              <a:gd name="connsiteY19" fmla="*/ 1263467 h 1417708"/>
              <a:gd name="connsiteX20" fmla="*/ 2763177 w 3678767"/>
              <a:gd name="connsiteY20" fmla="*/ 1224086 h 1417708"/>
              <a:gd name="connsiteX21" fmla="*/ 2585966 w 3678767"/>
              <a:gd name="connsiteY21" fmla="*/ 1171578 h 1417708"/>
              <a:gd name="connsiteX22" fmla="*/ 2408755 w 3678767"/>
              <a:gd name="connsiteY22" fmla="*/ 1076408 h 1417708"/>
              <a:gd name="connsiteX23" fmla="*/ 2221699 w 3678767"/>
              <a:gd name="connsiteY23" fmla="*/ 958266 h 1417708"/>
              <a:gd name="connsiteX24" fmla="*/ 1975573 w 3678767"/>
              <a:gd name="connsiteY24" fmla="*/ 820433 h 1417708"/>
              <a:gd name="connsiteX25" fmla="*/ 1739292 w 3678767"/>
              <a:gd name="connsiteY25" fmla="*/ 682600 h 1417708"/>
              <a:gd name="connsiteX26" fmla="*/ 1512856 w 3678767"/>
              <a:gd name="connsiteY26" fmla="*/ 554613 h 1417708"/>
              <a:gd name="connsiteX27" fmla="*/ 1263448 w 3678767"/>
              <a:gd name="connsiteY27" fmla="*/ 410216 h 1417708"/>
              <a:gd name="connsiteX28" fmla="*/ 1210941 w 3678767"/>
              <a:gd name="connsiteY28" fmla="*/ 374117 h 1417708"/>
              <a:gd name="connsiteX29" fmla="*/ 1158434 w 3678767"/>
              <a:gd name="connsiteY29" fmla="*/ 344582 h 1417708"/>
              <a:gd name="connsiteX30" fmla="*/ 1089518 w 3678767"/>
              <a:gd name="connsiteY30" fmla="*/ 311764 h 1417708"/>
              <a:gd name="connsiteX31" fmla="*/ 984505 w 3678767"/>
              <a:gd name="connsiteY31" fmla="*/ 275665 h 1417708"/>
              <a:gd name="connsiteX32" fmla="*/ 292069 w 3678767"/>
              <a:gd name="connsiteY32" fmla="*/ 82043 h 1417708"/>
              <a:gd name="connsiteX33" fmla="*/ 0 w 3678767"/>
              <a:gd name="connsiteY33" fmla="*/ 0 h 1417708"/>
              <a:gd name="connsiteX0" fmla="*/ 0 w 3997090"/>
              <a:gd name="connsiteY0" fmla="*/ 0 h 1417708"/>
              <a:gd name="connsiteX1" fmla="*/ 0 w 3997090"/>
              <a:gd name="connsiteY1" fmla="*/ 52508 h 1417708"/>
              <a:gd name="connsiteX2" fmla="*/ 338013 w 3997090"/>
              <a:gd name="connsiteY2" fmla="*/ 141114 h 1417708"/>
              <a:gd name="connsiteX3" fmla="*/ 584139 w 3997090"/>
              <a:gd name="connsiteY3" fmla="*/ 203467 h 1417708"/>
              <a:gd name="connsiteX4" fmla="*/ 817139 w 3997090"/>
              <a:gd name="connsiteY4" fmla="*/ 255975 h 1417708"/>
              <a:gd name="connsiteX5" fmla="*/ 1007476 w 3997090"/>
              <a:gd name="connsiteY5" fmla="*/ 315046 h 1417708"/>
              <a:gd name="connsiteX6" fmla="*/ 1220786 w 3997090"/>
              <a:gd name="connsiteY6" fmla="*/ 416780 h 1417708"/>
              <a:gd name="connsiteX7" fmla="*/ 1463630 w 3997090"/>
              <a:gd name="connsiteY7" fmla="*/ 557894 h 1417708"/>
              <a:gd name="connsiteX8" fmla="*/ 1686785 w 3997090"/>
              <a:gd name="connsiteY8" fmla="*/ 705572 h 1417708"/>
              <a:gd name="connsiteX9" fmla="*/ 1798362 w 3997090"/>
              <a:gd name="connsiteY9" fmla="*/ 790897 h 1417708"/>
              <a:gd name="connsiteX10" fmla="*/ 1962446 w 3997090"/>
              <a:gd name="connsiteY10" fmla="*/ 909040 h 1417708"/>
              <a:gd name="connsiteX11" fmla="*/ 2116685 w 3997090"/>
              <a:gd name="connsiteY11" fmla="*/ 1000928 h 1417708"/>
              <a:gd name="connsiteX12" fmla="*/ 2290614 w 3997090"/>
              <a:gd name="connsiteY12" fmla="*/ 1102662 h 1417708"/>
              <a:gd name="connsiteX13" fmla="*/ 2576121 w 3997090"/>
              <a:gd name="connsiteY13" fmla="*/ 1220804 h 1417708"/>
              <a:gd name="connsiteX14" fmla="*/ 2736923 w 3997090"/>
              <a:gd name="connsiteY14" fmla="*/ 1266749 h 1417708"/>
              <a:gd name="connsiteX15" fmla="*/ 3028993 w 3997090"/>
              <a:gd name="connsiteY15" fmla="*/ 1329101 h 1417708"/>
              <a:gd name="connsiteX16" fmla="*/ 3678767 w 3997090"/>
              <a:gd name="connsiteY16" fmla="*/ 1417708 h 1417708"/>
              <a:gd name="connsiteX17" fmla="*/ 3997090 w 3997090"/>
              <a:gd name="connsiteY17" fmla="*/ 1394736 h 1417708"/>
              <a:gd name="connsiteX18" fmla="*/ 3235739 w 3997090"/>
              <a:gd name="connsiteY18" fmla="*/ 1302848 h 1417708"/>
              <a:gd name="connsiteX19" fmla="*/ 2960078 w 3997090"/>
              <a:gd name="connsiteY19" fmla="*/ 1263467 h 1417708"/>
              <a:gd name="connsiteX20" fmla="*/ 2763177 w 3997090"/>
              <a:gd name="connsiteY20" fmla="*/ 1224086 h 1417708"/>
              <a:gd name="connsiteX21" fmla="*/ 2585966 w 3997090"/>
              <a:gd name="connsiteY21" fmla="*/ 1171578 h 1417708"/>
              <a:gd name="connsiteX22" fmla="*/ 2408755 w 3997090"/>
              <a:gd name="connsiteY22" fmla="*/ 1076408 h 1417708"/>
              <a:gd name="connsiteX23" fmla="*/ 2221699 w 3997090"/>
              <a:gd name="connsiteY23" fmla="*/ 958266 h 1417708"/>
              <a:gd name="connsiteX24" fmla="*/ 1975573 w 3997090"/>
              <a:gd name="connsiteY24" fmla="*/ 820433 h 1417708"/>
              <a:gd name="connsiteX25" fmla="*/ 1739292 w 3997090"/>
              <a:gd name="connsiteY25" fmla="*/ 682600 h 1417708"/>
              <a:gd name="connsiteX26" fmla="*/ 1512856 w 3997090"/>
              <a:gd name="connsiteY26" fmla="*/ 554613 h 1417708"/>
              <a:gd name="connsiteX27" fmla="*/ 1263448 w 3997090"/>
              <a:gd name="connsiteY27" fmla="*/ 410216 h 1417708"/>
              <a:gd name="connsiteX28" fmla="*/ 1210941 w 3997090"/>
              <a:gd name="connsiteY28" fmla="*/ 374117 h 1417708"/>
              <a:gd name="connsiteX29" fmla="*/ 1158434 w 3997090"/>
              <a:gd name="connsiteY29" fmla="*/ 344582 h 1417708"/>
              <a:gd name="connsiteX30" fmla="*/ 1089518 w 3997090"/>
              <a:gd name="connsiteY30" fmla="*/ 311764 h 1417708"/>
              <a:gd name="connsiteX31" fmla="*/ 984505 w 3997090"/>
              <a:gd name="connsiteY31" fmla="*/ 275665 h 1417708"/>
              <a:gd name="connsiteX32" fmla="*/ 292069 w 3997090"/>
              <a:gd name="connsiteY32" fmla="*/ 82043 h 1417708"/>
              <a:gd name="connsiteX33" fmla="*/ 0 w 3997090"/>
              <a:gd name="connsiteY33" fmla="*/ 0 h 14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997090" h="1417708">
                <a:moveTo>
                  <a:pt x="0" y="0"/>
                </a:moveTo>
                <a:lnTo>
                  <a:pt x="0" y="52508"/>
                </a:lnTo>
                <a:lnTo>
                  <a:pt x="338013" y="141114"/>
                </a:lnTo>
                <a:lnTo>
                  <a:pt x="584139" y="203467"/>
                </a:lnTo>
                <a:lnTo>
                  <a:pt x="817139" y="255975"/>
                </a:lnTo>
                <a:lnTo>
                  <a:pt x="1007476" y="315046"/>
                </a:lnTo>
                <a:lnTo>
                  <a:pt x="1220786" y="416780"/>
                </a:lnTo>
                <a:lnTo>
                  <a:pt x="1463630" y="557894"/>
                </a:lnTo>
                <a:lnTo>
                  <a:pt x="1686785" y="705572"/>
                </a:lnTo>
                <a:lnTo>
                  <a:pt x="1798362" y="790897"/>
                </a:lnTo>
                <a:lnTo>
                  <a:pt x="1962446" y="909040"/>
                </a:lnTo>
                <a:lnTo>
                  <a:pt x="2116685" y="1000928"/>
                </a:lnTo>
                <a:lnTo>
                  <a:pt x="2290614" y="1102662"/>
                </a:lnTo>
                <a:lnTo>
                  <a:pt x="2576121" y="1220804"/>
                </a:lnTo>
                <a:lnTo>
                  <a:pt x="2736923" y="1266749"/>
                </a:lnTo>
                <a:lnTo>
                  <a:pt x="3028993" y="1329101"/>
                </a:lnTo>
                <a:lnTo>
                  <a:pt x="3678767" y="1417708"/>
                </a:lnTo>
                <a:lnTo>
                  <a:pt x="3997090" y="1394736"/>
                </a:lnTo>
                <a:lnTo>
                  <a:pt x="3235739" y="1302848"/>
                </a:lnTo>
                <a:lnTo>
                  <a:pt x="2960078" y="1263467"/>
                </a:lnTo>
                <a:lnTo>
                  <a:pt x="2763177" y="1224086"/>
                </a:lnTo>
                <a:lnTo>
                  <a:pt x="2585966" y="1171578"/>
                </a:lnTo>
                <a:lnTo>
                  <a:pt x="2408755" y="1076408"/>
                </a:lnTo>
                <a:lnTo>
                  <a:pt x="2221699" y="958266"/>
                </a:lnTo>
                <a:lnTo>
                  <a:pt x="1975573" y="820433"/>
                </a:lnTo>
                <a:lnTo>
                  <a:pt x="1739292" y="682600"/>
                </a:lnTo>
                <a:lnTo>
                  <a:pt x="1512856" y="554613"/>
                </a:lnTo>
                <a:lnTo>
                  <a:pt x="1263448" y="410216"/>
                </a:lnTo>
                <a:lnTo>
                  <a:pt x="1210941" y="374117"/>
                </a:lnTo>
                <a:lnTo>
                  <a:pt x="1158434" y="344582"/>
                </a:lnTo>
                <a:lnTo>
                  <a:pt x="1089518" y="311764"/>
                </a:lnTo>
                <a:lnTo>
                  <a:pt x="984505" y="275665"/>
                </a:lnTo>
                <a:lnTo>
                  <a:pt x="292069" y="82043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4631755" y="3881710"/>
            <a:ext cx="1663812" cy="954985"/>
          </a:xfrm>
          <a:custGeom>
            <a:avLst/>
            <a:gdLst>
              <a:gd name="connsiteX0" fmla="*/ 0 w 1653968"/>
              <a:gd name="connsiteY0" fmla="*/ 0 h 991084"/>
              <a:gd name="connsiteX1" fmla="*/ 3282 w 1653968"/>
              <a:gd name="connsiteY1" fmla="*/ 160805 h 991084"/>
              <a:gd name="connsiteX2" fmla="*/ 206746 w 1653968"/>
              <a:gd name="connsiteY2" fmla="*/ 226440 h 991084"/>
              <a:gd name="connsiteX3" fmla="*/ 525069 w 1653968"/>
              <a:gd name="connsiteY3" fmla="*/ 360991 h 991084"/>
              <a:gd name="connsiteX4" fmla="*/ 797449 w 1653968"/>
              <a:gd name="connsiteY4" fmla="*/ 502105 h 991084"/>
              <a:gd name="connsiteX5" fmla="*/ 1004195 w 1653968"/>
              <a:gd name="connsiteY5" fmla="*/ 620248 h 991084"/>
              <a:gd name="connsiteX6" fmla="*/ 1194533 w 1653968"/>
              <a:gd name="connsiteY6" fmla="*/ 748235 h 991084"/>
              <a:gd name="connsiteX7" fmla="*/ 1394715 w 1653968"/>
              <a:gd name="connsiteY7" fmla="*/ 882786 h 991084"/>
              <a:gd name="connsiteX8" fmla="*/ 1539109 w 1653968"/>
              <a:gd name="connsiteY8" fmla="*/ 991084 h 991084"/>
              <a:gd name="connsiteX9" fmla="*/ 1578490 w 1653968"/>
              <a:gd name="connsiteY9" fmla="*/ 941858 h 991084"/>
              <a:gd name="connsiteX10" fmla="*/ 1601461 w 1653968"/>
              <a:gd name="connsiteY10" fmla="*/ 889350 h 991084"/>
              <a:gd name="connsiteX11" fmla="*/ 1506293 w 1653968"/>
              <a:gd name="connsiteY11" fmla="*/ 813870 h 991084"/>
              <a:gd name="connsiteX12" fmla="*/ 1391434 w 1653968"/>
              <a:gd name="connsiteY12" fmla="*/ 741672 h 991084"/>
              <a:gd name="connsiteX13" fmla="*/ 1256885 w 1653968"/>
              <a:gd name="connsiteY13" fmla="*/ 669474 h 991084"/>
              <a:gd name="connsiteX14" fmla="*/ 1191251 w 1653968"/>
              <a:gd name="connsiteY14" fmla="*/ 626811 h 991084"/>
              <a:gd name="connsiteX15" fmla="*/ 1050139 w 1653968"/>
              <a:gd name="connsiteY15" fmla="*/ 531641 h 991084"/>
              <a:gd name="connsiteX16" fmla="*/ 1270011 w 1653968"/>
              <a:gd name="connsiteY16" fmla="*/ 653065 h 991084"/>
              <a:gd name="connsiteX17" fmla="*/ 1437377 w 1653968"/>
              <a:gd name="connsiteY17" fmla="*/ 735108 h 991084"/>
              <a:gd name="connsiteX18" fmla="*/ 1630997 w 1653968"/>
              <a:gd name="connsiteY18" fmla="*/ 869659 h 991084"/>
              <a:gd name="connsiteX19" fmla="*/ 1653968 w 1653968"/>
              <a:gd name="connsiteY19" fmla="*/ 820433 h 991084"/>
              <a:gd name="connsiteX20" fmla="*/ 1489884 w 1653968"/>
              <a:gd name="connsiteY20" fmla="*/ 682601 h 991084"/>
              <a:gd name="connsiteX21" fmla="*/ 1292983 w 1653968"/>
              <a:gd name="connsiteY21" fmla="*/ 548050 h 991084"/>
              <a:gd name="connsiteX22" fmla="*/ 1125617 w 1653968"/>
              <a:gd name="connsiteY22" fmla="*/ 436471 h 991084"/>
              <a:gd name="connsiteX23" fmla="*/ 948406 w 1653968"/>
              <a:gd name="connsiteY23" fmla="*/ 328174 h 991084"/>
              <a:gd name="connsiteX24" fmla="*/ 840111 w 1653968"/>
              <a:gd name="connsiteY24" fmla="*/ 269102 h 991084"/>
              <a:gd name="connsiteX25" fmla="*/ 735097 w 1653968"/>
              <a:gd name="connsiteY25" fmla="*/ 223158 h 991084"/>
              <a:gd name="connsiteX26" fmla="*/ 534914 w 1653968"/>
              <a:gd name="connsiteY26" fmla="*/ 144397 h 991084"/>
              <a:gd name="connsiteX27" fmla="*/ 278943 w 1653968"/>
              <a:gd name="connsiteY27" fmla="*/ 68917 h 991084"/>
              <a:gd name="connsiteX28" fmla="*/ 0 w 1653968"/>
              <a:gd name="connsiteY28" fmla="*/ 0 h 991084"/>
              <a:gd name="connsiteX0" fmla="*/ 9844 w 1663812"/>
              <a:gd name="connsiteY0" fmla="*/ 0 h 991084"/>
              <a:gd name="connsiteX1" fmla="*/ 0 w 1663812"/>
              <a:gd name="connsiteY1" fmla="*/ 164086 h 991084"/>
              <a:gd name="connsiteX2" fmla="*/ 216590 w 1663812"/>
              <a:gd name="connsiteY2" fmla="*/ 226440 h 991084"/>
              <a:gd name="connsiteX3" fmla="*/ 534913 w 1663812"/>
              <a:gd name="connsiteY3" fmla="*/ 360991 h 991084"/>
              <a:gd name="connsiteX4" fmla="*/ 807293 w 1663812"/>
              <a:gd name="connsiteY4" fmla="*/ 502105 h 991084"/>
              <a:gd name="connsiteX5" fmla="*/ 1014039 w 1663812"/>
              <a:gd name="connsiteY5" fmla="*/ 620248 h 991084"/>
              <a:gd name="connsiteX6" fmla="*/ 1204377 w 1663812"/>
              <a:gd name="connsiteY6" fmla="*/ 748235 h 991084"/>
              <a:gd name="connsiteX7" fmla="*/ 1404559 w 1663812"/>
              <a:gd name="connsiteY7" fmla="*/ 882786 h 991084"/>
              <a:gd name="connsiteX8" fmla="*/ 1548953 w 1663812"/>
              <a:gd name="connsiteY8" fmla="*/ 991084 h 991084"/>
              <a:gd name="connsiteX9" fmla="*/ 1588334 w 1663812"/>
              <a:gd name="connsiteY9" fmla="*/ 941858 h 991084"/>
              <a:gd name="connsiteX10" fmla="*/ 1611305 w 1663812"/>
              <a:gd name="connsiteY10" fmla="*/ 889350 h 991084"/>
              <a:gd name="connsiteX11" fmla="*/ 1516137 w 1663812"/>
              <a:gd name="connsiteY11" fmla="*/ 813870 h 991084"/>
              <a:gd name="connsiteX12" fmla="*/ 1401278 w 1663812"/>
              <a:gd name="connsiteY12" fmla="*/ 741672 h 991084"/>
              <a:gd name="connsiteX13" fmla="*/ 1266729 w 1663812"/>
              <a:gd name="connsiteY13" fmla="*/ 669474 h 991084"/>
              <a:gd name="connsiteX14" fmla="*/ 1201095 w 1663812"/>
              <a:gd name="connsiteY14" fmla="*/ 626811 h 991084"/>
              <a:gd name="connsiteX15" fmla="*/ 1059983 w 1663812"/>
              <a:gd name="connsiteY15" fmla="*/ 531641 h 991084"/>
              <a:gd name="connsiteX16" fmla="*/ 1279855 w 1663812"/>
              <a:gd name="connsiteY16" fmla="*/ 653065 h 991084"/>
              <a:gd name="connsiteX17" fmla="*/ 1447221 w 1663812"/>
              <a:gd name="connsiteY17" fmla="*/ 735108 h 991084"/>
              <a:gd name="connsiteX18" fmla="*/ 1640841 w 1663812"/>
              <a:gd name="connsiteY18" fmla="*/ 869659 h 991084"/>
              <a:gd name="connsiteX19" fmla="*/ 1663812 w 1663812"/>
              <a:gd name="connsiteY19" fmla="*/ 820433 h 991084"/>
              <a:gd name="connsiteX20" fmla="*/ 1499728 w 1663812"/>
              <a:gd name="connsiteY20" fmla="*/ 682601 h 991084"/>
              <a:gd name="connsiteX21" fmla="*/ 1302827 w 1663812"/>
              <a:gd name="connsiteY21" fmla="*/ 548050 h 991084"/>
              <a:gd name="connsiteX22" fmla="*/ 1135461 w 1663812"/>
              <a:gd name="connsiteY22" fmla="*/ 436471 h 991084"/>
              <a:gd name="connsiteX23" fmla="*/ 958250 w 1663812"/>
              <a:gd name="connsiteY23" fmla="*/ 328174 h 991084"/>
              <a:gd name="connsiteX24" fmla="*/ 849955 w 1663812"/>
              <a:gd name="connsiteY24" fmla="*/ 269102 h 991084"/>
              <a:gd name="connsiteX25" fmla="*/ 744941 w 1663812"/>
              <a:gd name="connsiteY25" fmla="*/ 223158 h 991084"/>
              <a:gd name="connsiteX26" fmla="*/ 544758 w 1663812"/>
              <a:gd name="connsiteY26" fmla="*/ 144397 h 991084"/>
              <a:gd name="connsiteX27" fmla="*/ 288787 w 1663812"/>
              <a:gd name="connsiteY27" fmla="*/ 68917 h 991084"/>
              <a:gd name="connsiteX28" fmla="*/ 9844 w 1663812"/>
              <a:gd name="connsiteY28" fmla="*/ 0 h 991084"/>
              <a:gd name="connsiteX0" fmla="*/ 9844 w 1663812"/>
              <a:gd name="connsiteY0" fmla="*/ 0 h 991084"/>
              <a:gd name="connsiteX1" fmla="*/ 0 w 1663812"/>
              <a:gd name="connsiteY1" fmla="*/ 164086 h 991084"/>
              <a:gd name="connsiteX2" fmla="*/ 216590 w 1663812"/>
              <a:gd name="connsiteY2" fmla="*/ 226440 h 991084"/>
              <a:gd name="connsiteX3" fmla="*/ 534913 w 1663812"/>
              <a:gd name="connsiteY3" fmla="*/ 360991 h 991084"/>
              <a:gd name="connsiteX4" fmla="*/ 807293 w 1663812"/>
              <a:gd name="connsiteY4" fmla="*/ 502105 h 991084"/>
              <a:gd name="connsiteX5" fmla="*/ 1014039 w 1663812"/>
              <a:gd name="connsiteY5" fmla="*/ 620248 h 991084"/>
              <a:gd name="connsiteX6" fmla="*/ 1204377 w 1663812"/>
              <a:gd name="connsiteY6" fmla="*/ 748235 h 991084"/>
              <a:gd name="connsiteX7" fmla="*/ 1404559 w 1663812"/>
              <a:gd name="connsiteY7" fmla="*/ 882786 h 991084"/>
              <a:gd name="connsiteX8" fmla="*/ 1548953 w 1663812"/>
              <a:gd name="connsiteY8" fmla="*/ 991084 h 991084"/>
              <a:gd name="connsiteX9" fmla="*/ 1542391 w 1663812"/>
              <a:gd name="connsiteY9" fmla="*/ 912323 h 991084"/>
              <a:gd name="connsiteX10" fmla="*/ 1611305 w 1663812"/>
              <a:gd name="connsiteY10" fmla="*/ 889350 h 991084"/>
              <a:gd name="connsiteX11" fmla="*/ 1516137 w 1663812"/>
              <a:gd name="connsiteY11" fmla="*/ 813870 h 991084"/>
              <a:gd name="connsiteX12" fmla="*/ 1401278 w 1663812"/>
              <a:gd name="connsiteY12" fmla="*/ 741672 h 991084"/>
              <a:gd name="connsiteX13" fmla="*/ 1266729 w 1663812"/>
              <a:gd name="connsiteY13" fmla="*/ 669474 h 991084"/>
              <a:gd name="connsiteX14" fmla="*/ 1201095 w 1663812"/>
              <a:gd name="connsiteY14" fmla="*/ 626811 h 991084"/>
              <a:gd name="connsiteX15" fmla="*/ 1059983 w 1663812"/>
              <a:gd name="connsiteY15" fmla="*/ 531641 h 991084"/>
              <a:gd name="connsiteX16" fmla="*/ 1279855 w 1663812"/>
              <a:gd name="connsiteY16" fmla="*/ 653065 h 991084"/>
              <a:gd name="connsiteX17" fmla="*/ 1447221 w 1663812"/>
              <a:gd name="connsiteY17" fmla="*/ 735108 h 991084"/>
              <a:gd name="connsiteX18" fmla="*/ 1640841 w 1663812"/>
              <a:gd name="connsiteY18" fmla="*/ 869659 h 991084"/>
              <a:gd name="connsiteX19" fmla="*/ 1663812 w 1663812"/>
              <a:gd name="connsiteY19" fmla="*/ 820433 h 991084"/>
              <a:gd name="connsiteX20" fmla="*/ 1499728 w 1663812"/>
              <a:gd name="connsiteY20" fmla="*/ 682601 h 991084"/>
              <a:gd name="connsiteX21" fmla="*/ 1302827 w 1663812"/>
              <a:gd name="connsiteY21" fmla="*/ 548050 h 991084"/>
              <a:gd name="connsiteX22" fmla="*/ 1135461 w 1663812"/>
              <a:gd name="connsiteY22" fmla="*/ 436471 h 991084"/>
              <a:gd name="connsiteX23" fmla="*/ 958250 w 1663812"/>
              <a:gd name="connsiteY23" fmla="*/ 328174 h 991084"/>
              <a:gd name="connsiteX24" fmla="*/ 849955 w 1663812"/>
              <a:gd name="connsiteY24" fmla="*/ 269102 h 991084"/>
              <a:gd name="connsiteX25" fmla="*/ 744941 w 1663812"/>
              <a:gd name="connsiteY25" fmla="*/ 223158 h 991084"/>
              <a:gd name="connsiteX26" fmla="*/ 544758 w 1663812"/>
              <a:gd name="connsiteY26" fmla="*/ 144397 h 991084"/>
              <a:gd name="connsiteX27" fmla="*/ 288787 w 1663812"/>
              <a:gd name="connsiteY27" fmla="*/ 68917 h 991084"/>
              <a:gd name="connsiteX28" fmla="*/ 9844 w 1663812"/>
              <a:gd name="connsiteY28" fmla="*/ 0 h 991084"/>
              <a:gd name="connsiteX0" fmla="*/ 9844 w 1663812"/>
              <a:gd name="connsiteY0" fmla="*/ 0 h 954985"/>
              <a:gd name="connsiteX1" fmla="*/ 0 w 1663812"/>
              <a:gd name="connsiteY1" fmla="*/ 164086 h 954985"/>
              <a:gd name="connsiteX2" fmla="*/ 216590 w 1663812"/>
              <a:gd name="connsiteY2" fmla="*/ 226440 h 954985"/>
              <a:gd name="connsiteX3" fmla="*/ 534913 w 1663812"/>
              <a:gd name="connsiteY3" fmla="*/ 360991 h 954985"/>
              <a:gd name="connsiteX4" fmla="*/ 807293 w 1663812"/>
              <a:gd name="connsiteY4" fmla="*/ 502105 h 954985"/>
              <a:gd name="connsiteX5" fmla="*/ 1014039 w 1663812"/>
              <a:gd name="connsiteY5" fmla="*/ 620248 h 954985"/>
              <a:gd name="connsiteX6" fmla="*/ 1204377 w 1663812"/>
              <a:gd name="connsiteY6" fmla="*/ 748235 h 954985"/>
              <a:gd name="connsiteX7" fmla="*/ 1404559 w 1663812"/>
              <a:gd name="connsiteY7" fmla="*/ 882786 h 954985"/>
              <a:gd name="connsiteX8" fmla="*/ 1506291 w 1663812"/>
              <a:gd name="connsiteY8" fmla="*/ 954985 h 954985"/>
              <a:gd name="connsiteX9" fmla="*/ 1542391 w 1663812"/>
              <a:gd name="connsiteY9" fmla="*/ 912323 h 954985"/>
              <a:gd name="connsiteX10" fmla="*/ 1611305 w 1663812"/>
              <a:gd name="connsiteY10" fmla="*/ 889350 h 954985"/>
              <a:gd name="connsiteX11" fmla="*/ 1516137 w 1663812"/>
              <a:gd name="connsiteY11" fmla="*/ 813870 h 954985"/>
              <a:gd name="connsiteX12" fmla="*/ 1401278 w 1663812"/>
              <a:gd name="connsiteY12" fmla="*/ 741672 h 954985"/>
              <a:gd name="connsiteX13" fmla="*/ 1266729 w 1663812"/>
              <a:gd name="connsiteY13" fmla="*/ 669474 h 954985"/>
              <a:gd name="connsiteX14" fmla="*/ 1201095 w 1663812"/>
              <a:gd name="connsiteY14" fmla="*/ 626811 h 954985"/>
              <a:gd name="connsiteX15" fmla="*/ 1059983 w 1663812"/>
              <a:gd name="connsiteY15" fmla="*/ 531641 h 954985"/>
              <a:gd name="connsiteX16" fmla="*/ 1279855 w 1663812"/>
              <a:gd name="connsiteY16" fmla="*/ 653065 h 954985"/>
              <a:gd name="connsiteX17" fmla="*/ 1447221 w 1663812"/>
              <a:gd name="connsiteY17" fmla="*/ 735108 h 954985"/>
              <a:gd name="connsiteX18" fmla="*/ 1640841 w 1663812"/>
              <a:gd name="connsiteY18" fmla="*/ 869659 h 954985"/>
              <a:gd name="connsiteX19" fmla="*/ 1663812 w 1663812"/>
              <a:gd name="connsiteY19" fmla="*/ 820433 h 954985"/>
              <a:gd name="connsiteX20" fmla="*/ 1499728 w 1663812"/>
              <a:gd name="connsiteY20" fmla="*/ 682601 h 954985"/>
              <a:gd name="connsiteX21" fmla="*/ 1302827 w 1663812"/>
              <a:gd name="connsiteY21" fmla="*/ 548050 h 954985"/>
              <a:gd name="connsiteX22" fmla="*/ 1135461 w 1663812"/>
              <a:gd name="connsiteY22" fmla="*/ 436471 h 954985"/>
              <a:gd name="connsiteX23" fmla="*/ 958250 w 1663812"/>
              <a:gd name="connsiteY23" fmla="*/ 328174 h 954985"/>
              <a:gd name="connsiteX24" fmla="*/ 849955 w 1663812"/>
              <a:gd name="connsiteY24" fmla="*/ 269102 h 954985"/>
              <a:gd name="connsiteX25" fmla="*/ 744941 w 1663812"/>
              <a:gd name="connsiteY25" fmla="*/ 223158 h 954985"/>
              <a:gd name="connsiteX26" fmla="*/ 544758 w 1663812"/>
              <a:gd name="connsiteY26" fmla="*/ 144397 h 954985"/>
              <a:gd name="connsiteX27" fmla="*/ 288787 w 1663812"/>
              <a:gd name="connsiteY27" fmla="*/ 68917 h 954985"/>
              <a:gd name="connsiteX28" fmla="*/ 9844 w 1663812"/>
              <a:gd name="connsiteY28" fmla="*/ 0 h 954985"/>
              <a:gd name="connsiteX0" fmla="*/ 9844 w 1663812"/>
              <a:gd name="connsiteY0" fmla="*/ 0 h 954985"/>
              <a:gd name="connsiteX1" fmla="*/ 0 w 1663812"/>
              <a:gd name="connsiteY1" fmla="*/ 164086 h 954985"/>
              <a:gd name="connsiteX2" fmla="*/ 216590 w 1663812"/>
              <a:gd name="connsiteY2" fmla="*/ 226440 h 954985"/>
              <a:gd name="connsiteX3" fmla="*/ 534913 w 1663812"/>
              <a:gd name="connsiteY3" fmla="*/ 360991 h 954985"/>
              <a:gd name="connsiteX4" fmla="*/ 807293 w 1663812"/>
              <a:gd name="connsiteY4" fmla="*/ 502105 h 954985"/>
              <a:gd name="connsiteX5" fmla="*/ 1014039 w 1663812"/>
              <a:gd name="connsiteY5" fmla="*/ 620248 h 954985"/>
              <a:gd name="connsiteX6" fmla="*/ 1204377 w 1663812"/>
              <a:gd name="connsiteY6" fmla="*/ 748235 h 954985"/>
              <a:gd name="connsiteX7" fmla="*/ 1404559 w 1663812"/>
              <a:gd name="connsiteY7" fmla="*/ 882786 h 954985"/>
              <a:gd name="connsiteX8" fmla="*/ 1506291 w 1663812"/>
              <a:gd name="connsiteY8" fmla="*/ 954985 h 954985"/>
              <a:gd name="connsiteX9" fmla="*/ 1542391 w 1663812"/>
              <a:gd name="connsiteY9" fmla="*/ 912323 h 954985"/>
              <a:gd name="connsiteX10" fmla="*/ 1588334 w 1663812"/>
              <a:gd name="connsiteY10" fmla="*/ 869659 h 954985"/>
              <a:gd name="connsiteX11" fmla="*/ 1516137 w 1663812"/>
              <a:gd name="connsiteY11" fmla="*/ 813870 h 954985"/>
              <a:gd name="connsiteX12" fmla="*/ 1401278 w 1663812"/>
              <a:gd name="connsiteY12" fmla="*/ 741672 h 954985"/>
              <a:gd name="connsiteX13" fmla="*/ 1266729 w 1663812"/>
              <a:gd name="connsiteY13" fmla="*/ 669474 h 954985"/>
              <a:gd name="connsiteX14" fmla="*/ 1201095 w 1663812"/>
              <a:gd name="connsiteY14" fmla="*/ 626811 h 954985"/>
              <a:gd name="connsiteX15" fmla="*/ 1059983 w 1663812"/>
              <a:gd name="connsiteY15" fmla="*/ 531641 h 954985"/>
              <a:gd name="connsiteX16" fmla="*/ 1279855 w 1663812"/>
              <a:gd name="connsiteY16" fmla="*/ 653065 h 954985"/>
              <a:gd name="connsiteX17" fmla="*/ 1447221 w 1663812"/>
              <a:gd name="connsiteY17" fmla="*/ 735108 h 954985"/>
              <a:gd name="connsiteX18" fmla="*/ 1640841 w 1663812"/>
              <a:gd name="connsiteY18" fmla="*/ 869659 h 954985"/>
              <a:gd name="connsiteX19" fmla="*/ 1663812 w 1663812"/>
              <a:gd name="connsiteY19" fmla="*/ 820433 h 954985"/>
              <a:gd name="connsiteX20" fmla="*/ 1499728 w 1663812"/>
              <a:gd name="connsiteY20" fmla="*/ 682601 h 954985"/>
              <a:gd name="connsiteX21" fmla="*/ 1302827 w 1663812"/>
              <a:gd name="connsiteY21" fmla="*/ 548050 h 954985"/>
              <a:gd name="connsiteX22" fmla="*/ 1135461 w 1663812"/>
              <a:gd name="connsiteY22" fmla="*/ 436471 h 954985"/>
              <a:gd name="connsiteX23" fmla="*/ 958250 w 1663812"/>
              <a:gd name="connsiteY23" fmla="*/ 328174 h 954985"/>
              <a:gd name="connsiteX24" fmla="*/ 849955 w 1663812"/>
              <a:gd name="connsiteY24" fmla="*/ 269102 h 954985"/>
              <a:gd name="connsiteX25" fmla="*/ 744941 w 1663812"/>
              <a:gd name="connsiteY25" fmla="*/ 223158 h 954985"/>
              <a:gd name="connsiteX26" fmla="*/ 544758 w 1663812"/>
              <a:gd name="connsiteY26" fmla="*/ 144397 h 954985"/>
              <a:gd name="connsiteX27" fmla="*/ 288787 w 1663812"/>
              <a:gd name="connsiteY27" fmla="*/ 68917 h 954985"/>
              <a:gd name="connsiteX28" fmla="*/ 9844 w 1663812"/>
              <a:gd name="connsiteY28" fmla="*/ 0 h 95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63812" h="954985">
                <a:moveTo>
                  <a:pt x="9844" y="0"/>
                </a:moveTo>
                <a:lnTo>
                  <a:pt x="0" y="164086"/>
                </a:lnTo>
                <a:lnTo>
                  <a:pt x="216590" y="226440"/>
                </a:lnTo>
                <a:lnTo>
                  <a:pt x="534913" y="360991"/>
                </a:lnTo>
                <a:lnTo>
                  <a:pt x="807293" y="502105"/>
                </a:lnTo>
                <a:lnTo>
                  <a:pt x="1014039" y="620248"/>
                </a:lnTo>
                <a:lnTo>
                  <a:pt x="1204377" y="748235"/>
                </a:lnTo>
                <a:lnTo>
                  <a:pt x="1404559" y="882786"/>
                </a:lnTo>
                <a:lnTo>
                  <a:pt x="1506291" y="954985"/>
                </a:lnTo>
                <a:lnTo>
                  <a:pt x="1542391" y="912323"/>
                </a:lnTo>
                <a:lnTo>
                  <a:pt x="1588334" y="869659"/>
                </a:lnTo>
                <a:lnTo>
                  <a:pt x="1516137" y="813870"/>
                </a:lnTo>
                <a:lnTo>
                  <a:pt x="1401278" y="741672"/>
                </a:lnTo>
                <a:lnTo>
                  <a:pt x="1266729" y="669474"/>
                </a:lnTo>
                <a:lnTo>
                  <a:pt x="1201095" y="626811"/>
                </a:lnTo>
                <a:lnTo>
                  <a:pt x="1059983" y="531641"/>
                </a:lnTo>
                <a:lnTo>
                  <a:pt x="1279855" y="653065"/>
                </a:lnTo>
                <a:lnTo>
                  <a:pt x="1447221" y="735108"/>
                </a:lnTo>
                <a:lnTo>
                  <a:pt x="1640841" y="869659"/>
                </a:lnTo>
                <a:lnTo>
                  <a:pt x="1663812" y="820433"/>
                </a:lnTo>
                <a:lnTo>
                  <a:pt x="1499728" y="682601"/>
                </a:lnTo>
                <a:lnTo>
                  <a:pt x="1302827" y="548050"/>
                </a:lnTo>
                <a:lnTo>
                  <a:pt x="1135461" y="436471"/>
                </a:lnTo>
                <a:lnTo>
                  <a:pt x="958250" y="328174"/>
                </a:lnTo>
                <a:lnTo>
                  <a:pt x="849955" y="269102"/>
                </a:lnTo>
                <a:lnTo>
                  <a:pt x="744941" y="223158"/>
                </a:lnTo>
                <a:lnTo>
                  <a:pt x="544758" y="144397"/>
                </a:lnTo>
                <a:lnTo>
                  <a:pt x="288787" y="68917"/>
                </a:lnTo>
                <a:lnTo>
                  <a:pt x="9844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/>
          <p:cNvSpPr/>
          <p:nvPr/>
        </p:nvSpPr>
        <p:spPr>
          <a:xfrm>
            <a:off x="5092751" y="4513163"/>
            <a:ext cx="2920642" cy="1320823"/>
          </a:xfrm>
          <a:custGeom>
            <a:avLst/>
            <a:gdLst>
              <a:gd name="connsiteX0" fmla="*/ 1427501 w 2480897"/>
              <a:gd name="connsiteY0" fmla="*/ 1309332 h 1309332"/>
              <a:gd name="connsiteX1" fmla="*/ 1102621 w 2480897"/>
              <a:gd name="connsiteY1" fmla="*/ 1294565 h 1309332"/>
              <a:gd name="connsiteX2" fmla="*/ 910647 w 2480897"/>
              <a:gd name="connsiteY2" fmla="*/ 1013994 h 1309332"/>
              <a:gd name="connsiteX3" fmla="*/ 1092776 w 2480897"/>
              <a:gd name="connsiteY3" fmla="*/ 1151819 h 1309332"/>
              <a:gd name="connsiteX4" fmla="*/ 1009095 w 2480897"/>
              <a:gd name="connsiteY4" fmla="*/ 1023839 h 1309332"/>
              <a:gd name="connsiteX5" fmla="*/ 738363 w 2480897"/>
              <a:gd name="connsiteY5" fmla="*/ 762957 h 1309332"/>
              <a:gd name="connsiteX6" fmla="*/ 905725 w 2480897"/>
              <a:gd name="connsiteY6" fmla="*/ 876170 h 1309332"/>
              <a:gd name="connsiteX7" fmla="*/ 812199 w 2480897"/>
              <a:gd name="connsiteY7" fmla="*/ 743267 h 1309332"/>
              <a:gd name="connsiteX8" fmla="*/ 516854 w 2480897"/>
              <a:gd name="connsiteY8" fmla="*/ 487308 h 1309332"/>
              <a:gd name="connsiteX9" fmla="*/ 644837 w 2480897"/>
              <a:gd name="connsiteY9" fmla="*/ 521764 h 1309332"/>
              <a:gd name="connsiteX10" fmla="*/ 482397 w 2480897"/>
              <a:gd name="connsiteY10" fmla="*/ 359328 h 1309332"/>
              <a:gd name="connsiteX11" fmla="*/ 290423 w 2480897"/>
              <a:gd name="connsiteY11" fmla="*/ 196892 h 1309332"/>
              <a:gd name="connsiteX12" fmla="*/ 0 w 2480897"/>
              <a:gd name="connsiteY12" fmla="*/ 0 h 1309332"/>
              <a:gd name="connsiteX13" fmla="*/ 329802 w 2480897"/>
              <a:gd name="connsiteY13" fmla="*/ 167358 h 1309332"/>
              <a:gd name="connsiteX14" fmla="*/ 817121 w 2480897"/>
              <a:gd name="connsiteY14" fmla="*/ 462696 h 1309332"/>
              <a:gd name="connsiteX15" fmla="*/ 1028785 w 2480897"/>
              <a:gd name="connsiteY15" fmla="*/ 644821 h 1309332"/>
              <a:gd name="connsiteX16" fmla="*/ 886035 w 2480897"/>
              <a:gd name="connsiteY16" fmla="*/ 433162 h 1309332"/>
              <a:gd name="connsiteX17" fmla="*/ 359337 w 2480897"/>
              <a:gd name="connsiteY17" fmla="*/ 39378 h 1309332"/>
              <a:gd name="connsiteX18" fmla="*/ 866345 w 2480897"/>
              <a:gd name="connsiteY18" fmla="*/ 344561 h 1309332"/>
              <a:gd name="connsiteX19" fmla="*/ 925414 w 2480897"/>
              <a:gd name="connsiteY19" fmla="*/ 310105 h 1309332"/>
              <a:gd name="connsiteX20" fmla="*/ 1191225 w 2480897"/>
              <a:gd name="connsiteY20" fmla="*/ 516841 h 1309332"/>
              <a:gd name="connsiteX21" fmla="*/ 1215837 w 2480897"/>
              <a:gd name="connsiteY21" fmla="*/ 674355 h 1309332"/>
              <a:gd name="connsiteX22" fmla="*/ 1338897 w 2480897"/>
              <a:gd name="connsiteY22" fmla="*/ 841713 h 1309332"/>
              <a:gd name="connsiteX23" fmla="*/ 1427501 w 2480897"/>
              <a:gd name="connsiteY23" fmla="*/ 920470 h 1309332"/>
              <a:gd name="connsiteX24" fmla="*/ 2018190 w 2480897"/>
              <a:gd name="connsiteY24" fmla="*/ 1112440 h 1309332"/>
              <a:gd name="connsiteX25" fmla="*/ 2480897 w 2480897"/>
              <a:gd name="connsiteY25" fmla="*/ 1225653 h 1309332"/>
              <a:gd name="connsiteX26" fmla="*/ 2456285 w 2480897"/>
              <a:gd name="connsiteY26" fmla="*/ 1309332 h 1309332"/>
              <a:gd name="connsiteX27" fmla="*/ 1826216 w 2480897"/>
              <a:gd name="connsiteY27" fmla="*/ 1137052 h 1309332"/>
              <a:gd name="connsiteX28" fmla="*/ 1663776 w 2480897"/>
              <a:gd name="connsiteY28" fmla="*/ 1097673 h 1309332"/>
              <a:gd name="connsiteX29" fmla="*/ 1279828 w 2480897"/>
              <a:gd name="connsiteY29" fmla="*/ 935237 h 1309332"/>
              <a:gd name="connsiteX30" fmla="*/ 1540716 w 2480897"/>
              <a:gd name="connsiteY30" fmla="*/ 1087829 h 1309332"/>
              <a:gd name="connsiteX31" fmla="*/ 1732690 w 2480897"/>
              <a:gd name="connsiteY31" fmla="*/ 1176430 h 1309332"/>
              <a:gd name="connsiteX32" fmla="*/ 1959121 w 2480897"/>
              <a:gd name="connsiteY32" fmla="*/ 1250265 h 1309332"/>
              <a:gd name="connsiteX33" fmla="*/ 2180630 w 2480897"/>
              <a:gd name="connsiteY33" fmla="*/ 1309332 h 1309332"/>
              <a:gd name="connsiteX34" fmla="*/ 1973889 w 2480897"/>
              <a:gd name="connsiteY34" fmla="*/ 1304410 h 1309332"/>
              <a:gd name="connsiteX35" fmla="*/ 1678544 w 2480897"/>
              <a:gd name="connsiteY35" fmla="*/ 1191197 h 1309332"/>
              <a:gd name="connsiteX36" fmla="*/ 1393044 w 2480897"/>
              <a:gd name="connsiteY36" fmla="*/ 1063217 h 1309332"/>
              <a:gd name="connsiteX37" fmla="*/ 1570251 w 2480897"/>
              <a:gd name="connsiteY37" fmla="*/ 1205964 h 1309332"/>
              <a:gd name="connsiteX38" fmla="*/ 1811449 w 2480897"/>
              <a:gd name="connsiteY38" fmla="*/ 1304410 h 1309332"/>
              <a:gd name="connsiteX39" fmla="*/ 1594863 w 2480897"/>
              <a:gd name="connsiteY39" fmla="*/ 1304410 h 1309332"/>
              <a:gd name="connsiteX40" fmla="*/ 1255216 w 2480897"/>
              <a:gd name="connsiteY40" fmla="*/ 1161663 h 1309332"/>
              <a:gd name="connsiteX41" fmla="*/ 1427501 w 2480897"/>
              <a:gd name="connsiteY41" fmla="*/ 1309332 h 1309332"/>
              <a:gd name="connsiteX0" fmla="*/ 1427501 w 2920642"/>
              <a:gd name="connsiteY0" fmla="*/ 1309332 h 1320823"/>
              <a:gd name="connsiteX1" fmla="*/ 1102621 w 2920642"/>
              <a:gd name="connsiteY1" fmla="*/ 1294565 h 1320823"/>
              <a:gd name="connsiteX2" fmla="*/ 910647 w 2920642"/>
              <a:gd name="connsiteY2" fmla="*/ 1013994 h 1320823"/>
              <a:gd name="connsiteX3" fmla="*/ 1092776 w 2920642"/>
              <a:gd name="connsiteY3" fmla="*/ 1151819 h 1320823"/>
              <a:gd name="connsiteX4" fmla="*/ 1009095 w 2920642"/>
              <a:gd name="connsiteY4" fmla="*/ 1023839 h 1320823"/>
              <a:gd name="connsiteX5" fmla="*/ 738363 w 2920642"/>
              <a:gd name="connsiteY5" fmla="*/ 762957 h 1320823"/>
              <a:gd name="connsiteX6" fmla="*/ 905725 w 2920642"/>
              <a:gd name="connsiteY6" fmla="*/ 876170 h 1320823"/>
              <a:gd name="connsiteX7" fmla="*/ 812199 w 2920642"/>
              <a:gd name="connsiteY7" fmla="*/ 743267 h 1320823"/>
              <a:gd name="connsiteX8" fmla="*/ 516854 w 2920642"/>
              <a:gd name="connsiteY8" fmla="*/ 487308 h 1320823"/>
              <a:gd name="connsiteX9" fmla="*/ 644837 w 2920642"/>
              <a:gd name="connsiteY9" fmla="*/ 521764 h 1320823"/>
              <a:gd name="connsiteX10" fmla="*/ 482397 w 2920642"/>
              <a:gd name="connsiteY10" fmla="*/ 359328 h 1320823"/>
              <a:gd name="connsiteX11" fmla="*/ 290423 w 2920642"/>
              <a:gd name="connsiteY11" fmla="*/ 196892 h 1320823"/>
              <a:gd name="connsiteX12" fmla="*/ 0 w 2920642"/>
              <a:gd name="connsiteY12" fmla="*/ 0 h 1320823"/>
              <a:gd name="connsiteX13" fmla="*/ 329802 w 2920642"/>
              <a:gd name="connsiteY13" fmla="*/ 167358 h 1320823"/>
              <a:gd name="connsiteX14" fmla="*/ 817121 w 2920642"/>
              <a:gd name="connsiteY14" fmla="*/ 462696 h 1320823"/>
              <a:gd name="connsiteX15" fmla="*/ 1028785 w 2920642"/>
              <a:gd name="connsiteY15" fmla="*/ 644821 h 1320823"/>
              <a:gd name="connsiteX16" fmla="*/ 886035 w 2920642"/>
              <a:gd name="connsiteY16" fmla="*/ 433162 h 1320823"/>
              <a:gd name="connsiteX17" fmla="*/ 359337 w 2920642"/>
              <a:gd name="connsiteY17" fmla="*/ 39378 h 1320823"/>
              <a:gd name="connsiteX18" fmla="*/ 866345 w 2920642"/>
              <a:gd name="connsiteY18" fmla="*/ 344561 h 1320823"/>
              <a:gd name="connsiteX19" fmla="*/ 925414 w 2920642"/>
              <a:gd name="connsiteY19" fmla="*/ 310105 h 1320823"/>
              <a:gd name="connsiteX20" fmla="*/ 1191225 w 2920642"/>
              <a:gd name="connsiteY20" fmla="*/ 516841 h 1320823"/>
              <a:gd name="connsiteX21" fmla="*/ 1215837 w 2920642"/>
              <a:gd name="connsiteY21" fmla="*/ 674355 h 1320823"/>
              <a:gd name="connsiteX22" fmla="*/ 1338897 w 2920642"/>
              <a:gd name="connsiteY22" fmla="*/ 841713 h 1320823"/>
              <a:gd name="connsiteX23" fmla="*/ 1427501 w 2920642"/>
              <a:gd name="connsiteY23" fmla="*/ 920470 h 1320823"/>
              <a:gd name="connsiteX24" fmla="*/ 2018190 w 2920642"/>
              <a:gd name="connsiteY24" fmla="*/ 1112440 h 1320823"/>
              <a:gd name="connsiteX25" fmla="*/ 2920642 w 2920642"/>
              <a:gd name="connsiteY25" fmla="*/ 1320823 h 1320823"/>
              <a:gd name="connsiteX26" fmla="*/ 2456285 w 2920642"/>
              <a:gd name="connsiteY26" fmla="*/ 1309332 h 1320823"/>
              <a:gd name="connsiteX27" fmla="*/ 1826216 w 2920642"/>
              <a:gd name="connsiteY27" fmla="*/ 1137052 h 1320823"/>
              <a:gd name="connsiteX28" fmla="*/ 1663776 w 2920642"/>
              <a:gd name="connsiteY28" fmla="*/ 1097673 h 1320823"/>
              <a:gd name="connsiteX29" fmla="*/ 1279828 w 2920642"/>
              <a:gd name="connsiteY29" fmla="*/ 935237 h 1320823"/>
              <a:gd name="connsiteX30" fmla="*/ 1540716 w 2920642"/>
              <a:gd name="connsiteY30" fmla="*/ 1087829 h 1320823"/>
              <a:gd name="connsiteX31" fmla="*/ 1732690 w 2920642"/>
              <a:gd name="connsiteY31" fmla="*/ 1176430 h 1320823"/>
              <a:gd name="connsiteX32" fmla="*/ 1959121 w 2920642"/>
              <a:gd name="connsiteY32" fmla="*/ 1250265 h 1320823"/>
              <a:gd name="connsiteX33" fmla="*/ 2180630 w 2920642"/>
              <a:gd name="connsiteY33" fmla="*/ 1309332 h 1320823"/>
              <a:gd name="connsiteX34" fmla="*/ 1973889 w 2920642"/>
              <a:gd name="connsiteY34" fmla="*/ 1304410 h 1320823"/>
              <a:gd name="connsiteX35" fmla="*/ 1678544 w 2920642"/>
              <a:gd name="connsiteY35" fmla="*/ 1191197 h 1320823"/>
              <a:gd name="connsiteX36" fmla="*/ 1393044 w 2920642"/>
              <a:gd name="connsiteY36" fmla="*/ 1063217 h 1320823"/>
              <a:gd name="connsiteX37" fmla="*/ 1570251 w 2920642"/>
              <a:gd name="connsiteY37" fmla="*/ 1205964 h 1320823"/>
              <a:gd name="connsiteX38" fmla="*/ 1811449 w 2920642"/>
              <a:gd name="connsiteY38" fmla="*/ 1304410 h 1320823"/>
              <a:gd name="connsiteX39" fmla="*/ 1594863 w 2920642"/>
              <a:gd name="connsiteY39" fmla="*/ 1304410 h 1320823"/>
              <a:gd name="connsiteX40" fmla="*/ 1255216 w 2920642"/>
              <a:gd name="connsiteY40" fmla="*/ 1161663 h 1320823"/>
              <a:gd name="connsiteX41" fmla="*/ 1427501 w 2920642"/>
              <a:gd name="connsiteY41" fmla="*/ 1309332 h 1320823"/>
              <a:gd name="connsiteX0" fmla="*/ 1427501 w 2920642"/>
              <a:gd name="connsiteY0" fmla="*/ 1309332 h 1320823"/>
              <a:gd name="connsiteX1" fmla="*/ 1102621 w 2920642"/>
              <a:gd name="connsiteY1" fmla="*/ 1294565 h 1320823"/>
              <a:gd name="connsiteX2" fmla="*/ 910647 w 2920642"/>
              <a:gd name="connsiteY2" fmla="*/ 1013994 h 1320823"/>
              <a:gd name="connsiteX3" fmla="*/ 1092776 w 2920642"/>
              <a:gd name="connsiteY3" fmla="*/ 1151819 h 1320823"/>
              <a:gd name="connsiteX4" fmla="*/ 1009095 w 2920642"/>
              <a:gd name="connsiteY4" fmla="*/ 1023839 h 1320823"/>
              <a:gd name="connsiteX5" fmla="*/ 738363 w 2920642"/>
              <a:gd name="connsiteY5" fmla="*/ 762957 h 1320823"/>
              <a:gd name="connsiteX6" fmla="*/ 905725 w 2920642"/>
              <a:gd name="connsiteY6" fmla="*/ 876170 h 1320823"/>
              <a:gd name="connsiteX7" fmla="*/ 812199 w 2920642"/>
              <a:gd name="connsiteY7" fmla="*/ 743267 h 1320823"/>
              <a:gd name="connsiteX8" fmla="*/ 516854 w 2920642"/>
              <a:gd name="connsiteY8" fmla="*/ 487308 h 1320823"/>
              <a:gd name="connsiteX9" fmla="*/ 644837 w 2920642"/>
              <a:gd name="connsiteY9" fmla="*/ 521764 h 1320823"/>
              <a:gd name="connsiteX10" fmla="*/ 482397 w 2920642"/>
              <a:gd name="connsiteY10" fmla="*/ 359328 h 1320823"/>
              <a:gd name="connsiteX11" fmla="*/ 290423 w 2920642"/>
              <a:gd name="connsiteY11" fmla="*/ 196892 h 1320823"/>
              <a:gd name="connsiteX12" fmla="*/ 0 w 2920642"/>
              <a:gd name="connsiteY12" fmla="*/ 0 h 1320823"/>
              <a:gd name="connsiteX13" fmla="*/ 329802 w 2920642"/>
              <a:gd name="connsiteY13" fmla="*/ 167358 h 1320823"/>
              <a:gd name="connsiteX14" fmla="*/ 817121 w 2920642"/>
              <a:gd name="connsiteY14" fmla="*/ 462696 h 1320823"/>
              <a:gd name="connsiteX15" fmla="*/ 1028785 w 2920642"/>
              <a:gd name="connsiteY15" fmla="*/ 644821 h 1320823"/>
              <a:gd name="connsiteX16" fmla="*/ 886035 w 2920642"/>
              <a:gd name="connsiteY16" fmla="*/ 433162 h 1320823"/>
              <a:gd name="connsiteX17" fmla="*/ 359337 w 2920642"/>
              <a:gd name="connsiteY17" fmla="*/ 39378 h 1320823"/>
              <a:gd name="connsiteX18" fmla="*/ 866345 w 2920642"/>
              <a:gd name="connsiteY18" fmla="*/ 344561 h 1320823"/>
              <a:gd name="connsiteX19" fmla="*/ 925414 w 2920642"/>
              <a:gd name="connsiteY19" fmla="*/ 310105 h 1320823"/>
              <a:gd name="connsiteX20" fmla="*/ 1191225 w 2920642"/>
              <a:gd name="connsiteY20" fmla="*/ 516841 h 1320823"/>
              <a:gd name="connsiteX21" fmla="*/ 1215837 w 2920642"/>
              <a:gd name="connsiteY21" fmla="*/ 674355 h 1320823"/>
              <a:gd name="connsiteX22" fmla="*/ 1338897 w 2920642"/>
              <a:gd name="connsiteY22" fmla="*/ 841713 h 1320823"/>
              <a:gd name="connsiteX23" fmla="*/ 1427501 w 2920642"/>
              <a:gd name="connsiteY23" fmla="*/ 920470 h 1320823"/>
              <a:gd name="connsiteX24" fmla="*/ 1635999 w 2920642"/>
              <a:gd name="connsiteY24" fmla="*/ 986442 h 1320823"/>
              <a:gd name="connsiteX25" fmla="*/ 2018190 w 2920642"/>
              <a:gd name="connsiteY25" fmla="*/ 1112440 h 1320823"/>
              <a:gd name="connsiteX26" fmla="*/ 2920642 w 2920642"/>
              <a:gd name="connsiteY26" fmla="*/ 1320823 h 1320823"/>
              <a:gd name="connsiteX27" fmla="*/ 2456285 w 2920642"/>
              <a:gd name="connsiteY27" fmla="*/ 1309332 h 1320823"/>
              <a:gd name="connsiteX28" fmla="*/ 1826216 w 2920642"/>
              <a:gd name="connsiteY28" fmla="*/ 1137052 h 1320823"/>
              <a:gd name="connsiteX29" fmla="*/ 1663776 w 2920642"/>
              <a:gd name="connsiteY29" fmla="*/ 1097673 h 1320823"/>
              <a:gd name="connsiteX30" fmla="*/ 1279828 w 2920642"/>
              <a:gd name="connsiteY30" fmla="*/ 935237 h 1320823"/>
              <a:gd name="connsiteX31" fmla="*/ 1540716 w 2920642"/>
              <a:gd name="connsiteY31" fmla="*/ 1087829 h 1320823"/>
              <a:gd name="connsiteX32" fmla="*/ 1732690 w 2920642"/>
              <a:gd name="connsiteY32" fmla="*/ 1176430 h 1320823"/>
              <a:gd name="connsiteX33" fmla="*/ 1959121 w 2920642"/>
              <a:gd name="connsiteY33" fmla="*/ 1250265 h 1320823"/>
              <a:gd name="connsiteX34" fmla="*/ 2180630 w 2920642"/>
              <a:gd name="connsiteY34" fmla="*/ 1309332 h 1320823"/>
              <a:gd name="connsiteX35" fmla="*/ 1973889 w 2920642"/>
              <a:gd name="connsiteY35" fmla="*/ 1304410 h 1320823"/>
              <a:gd name="connsiteX36" fmla="*/ 1678544 w 2920642"/>
              <a:gd name="connsiteY36" fmla="*/ 1191197 h 1320823"/>
              <a:gd name="connsiteX37" fmla="*/ 1393044 w 2920642"/>
              <a:gd name="connsiteY37" fmla="*/ 1063217 h 1320823"/>
              <a:gd name="connsiteX38" fmla="*/ 1570251 w 2920642"/>
              <a:gd name="connsiteY38" fmla="*/ 1205964 h 1320823"/>
              <a:gd name="connsiteX39" fmla="*/ 1811449 w 2920642"/>
              <a:gd name="connsiteY39" fmla="*/ 1304410 h 1320823"/>
              <a:gd name="connsiteX40" fmla="*/ 1594863 w 2920642"/>
              <a:gd name="connsiteY40" fmla="*/ 1304410 h 1320823"/>
              <a:gd name="connsiteX41" fmla="*/ 1255216 w 2920642"/>
              <a:gd name="connsiteY41" fmla="*/ 1161663 h 1320823"/>
              <a:gd name="connsiteX42" fmla="*/ 1427501 w 2920642"/>
              <a:gd name="connsiteY42" fmla="*/ 1309332 h 1320823"/>
              <a:gd name="connsiteX0" fmla="*/ 1427501 w 2920642"/>
              <a:gd name="connsiteY0" fmla="*/ 1309332 h 1320823"/>
              <a:gd name="connsiteX1" fmla="*/ 1102621 w 2920642"/>
              <a:gd name="connsiteY1" fmla="*/ 1294565 h 1320823"/>
              <a:gd name="connsiteX2" fmla="*/ 910647 w 2920642"/>
              <a:gd name="connsiteY2" fmla="*/ 1013994 h 1320823"/>
              <a:gd name="connsiteX3" fmla="*/ 1092776 w 2920642"/>
              <a:gd name="connsiteY3" fmla="*/ 1151819 h 1320823"/>
              <a:gd name="connsiteX4" fmla="*/ 1009095 w 2920642"/>
              <a:gd name="connsiteY4" fmla="*/ 1023839 h 1320823"/>
              <a:gd name="connsiteX5" fmla="*/ 738363 w 2920642"/>
              <a:gd name="connsiteY5" fmla="*/ 762957 h 1320823"/>
              <a:gd name="connsiteX6" fmla="*/ 905725 w 2920642"/>
              <a:gd name="connsiteY6" fmla="*/ 876170 h 1320823"/>
              <a:gd name="connsiteX7" fmla="*/ 812199 w 2920642"/>
              <a:gd name="connsiteY7" fmla="*/ 743267 h 1320823"/>
              <a:gd name="connsiteX8" fmla="*/ 516854 w 2920642"/>
              <a:gd name="connsiteY8" fmla="*/ 487308 h 1320823"/>
              <a:gd name="connsiteX9" fmla="*/ 644837 w 2920642"/>
              <a:gd name="connsiteY9" fmla="*/ 521764 h 1320823"/>
              <a:gd name="connsiteX10" fmla="*/ 482397 w 2920642"/>
              <a:gd name="connsiteY10" fmla="*/ 359328 h 1320823"/>
              <a:gd name="connsiteX11" fmla="*/ 290423 w 2920642"/>
              <a:gd name="connsiteY11" fmla="*/ 196892 h 1320823"/>
              <a:gd name="connsiteX12" fmla="*/ 0 w 2920642"/>
              <a:gd name="connsiteY12" fmla="*/ 0 h 1320823"/>
              <a:gd name="connsiteX13" fmla="*/ 329802 w 2920642"/>
              <a:gd name="connsiteY13" fmla="*/ 167358 h 1320823"/>
              <a:gd name="connsiteX14" fmla="*/ 817121 w 2920642"/>
              <a:gd name="connsiteY14" fmla="*/ 462696 h 1320823"/>
              <a:gd name="connsiteX15" fmla="*/ 1028785 w 2920642"/>
              <a:gd name="connsiteY15" fmla="*/ 644821 h 1320823"/>
              <a:gd name="connsiteX16" fmla="*/ 886035 w 2920642"/>
              <a:gd name="connsiteY16" fmla="*/ 433162 h 1320823"/>
              <a:gd name="connsiteX17" fmla="*/ 359337 w 2920642"/>
              <a:gd name="connsiteY17" fmla="*/ 39378 h 1320823"/>
              <a:gd name="connsiteX18" fmla="*/ 866345 w 2920642"/>
              <a:gd name="connsiteY18" fmla="*/ 344561 h 1320823"/>
              <a:gd name="connsiteX19" fmla="*/ 925414 w 2920642"/>
              <a:gd name="connsiteY19" fmla="*/ 310105 h 1320823"/>
              <a:gd name="connsiteX20" fmla="*/ 1191225 w 2920642"/>
              <a:gd name="connsiteY20" fmla="*/ 516841 h 1320823"/>
              <a:gd name="connsiteX21" fmla="*/ 1215837 w 2920642"/>
              <a:gd name="connsiteY21" fmla="*/ 674355 h 1320823"/>
              <a:gd name="connsiteX22" fmla="*/ 1338897 w 2920642"/>
              <a:gd name="connsiteY22" fmla="*/ 841713 h 1320823"/>
              <a:gd name="connsiteX23" fmla="*/ 1427501 w 2920642"/>
              <a:gd name="connsiteY23" fmla="*/ 920470 h 1320823"/>
              <a:gd name="connsiteX24" fmla="*/ 1668816 w 2920642"/>
              <a:gd name="connsiteY24" fmla="*/ 1012696 h 1320823"/>
              <a:gd name="connsiteX25" fmla="*/ 2018190 w 2920642"/>
              <a:gd name="connsiteY25" fmla="*/ 1112440 h 1320823"/>
              <a:gd name="connsiteX26" fmla="*/ 2920642 w 2920642"/>
              <a:gd name="connsiteY26" fmla="*/ 1320823 h 1320823"/>
              <a:gd name="connsiteX27" fmla="*/ 2456285 w 2920642"/>
              <a:gd name="connsiteY27" fmla="*/ 1309332 h 1320823"/>
              <a:gd name="connsiteX28" fmla="*/ 1826216 w 2920642"/>
              <a:gd name="connsiteY28" fmla="*/ 1137052 h 1320823"/>
              <a:gd name="connsiteX29" fmla="*/ 1663776 w 2920642"/>
              <a:gd name="connsiteY29" fmla="*/ 1097673 h 1320823"/>
              <a:gd name="connsiteX30" fmla="*/ 1279828 w 2920642"/>
              <a:gd name="connsiteY30" fmla="*/ 935237 h 1320823"/>
              <a:gd name="connsiteX31" fmla="*/ 1540716 w 2920642"/>
              <a:gd name="connsiteY31" fmla="*/ 1087829 h 1320823"/>
              <a:gd name="connsiteX32" fmla="*/ 1732690 w 2920642"/>
              <a:gd name="connsiteY32" fmla="*/ 1176430 h 1320823"/>
              <a:gd name="connsiteX33" fmla="*/ 1959121 w 2920642"/>
              <a:gd name="connsiteY33" fmla="*/ 1250265 h 1320823"/>
              <a:gd name="connsiteX34" fmla="*/ 2180630 w 2920642"/>
              <a:gd name="connsiteY34" fmla="*/ 1309332 h 1320823"/>
              <a:gd name="connsiteX35" fmla="*/ 1973889 w 2920642"/>
              <a:gd name="connsiteY35" fmla="*/ 1304410 h 1320823"/>
              <a:gd name="connsiteX36" fmla="*/ 1678544 w 2920642"/>
              <a:gd name="connsiteY36" fmla="*/ 1191197 h 1320823"/>
              <a:gd name="connsiteX37" fmla="*/ 1393044 w 2920642"/>
              <a:gd name="connsiteY37" fmla="*/ 1063217 h 1320823"/>
              <a:gd name="connsiteX38" fmla="*/ 1570251 w 2920642"/>
              <a:gd name="connsiteY38" fmla="*/ 1205964 h 1320823"/>
              <a:gd name="connsiteX39" fmla="*/ 1811449 w 2920642"/>
              <a:gd name="connsiteY39" fmla="*/ 1304410 h 1320823"/>
              <a:gd name="connsiteX40" fmla="*/ 1594863 w 2920642"/>
              <a:gd name="connsiteY40" fmla="*/ 1304410 h 1320823"/>
              <a:gd name="connsiteX41" fmla="*/ 1255216 w 2920642"/>
              <a:gd name="connsiteY41" fmla="*/ 1161663 h 1320823"/>
              <a:gd name="connsiteX42" fmla="*/ 1427501 w 2920642"/>
              <a:gd name="connsiteY42" fmla="*/ 1309332 h 132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20642" h="1320823">
                <a:moveTo>
                  <a:pt x="1427501" y="1309332"/>
                </a:moveTo>
                <a:lnTo>
                  <a:pt x="1102621" y="1294565"/>
                </a:lnTo>
                <a:lnTo>
                  <a:pt x="910647" y="1013994"/>
                </a:lnTo>
                <a:lnTo>
                  <a:pt x="1092776" y="1151819"/>
                </a:lnTo>
                <a:lnTo>
                  <a:pt x="1009095" y="1023839"/>
                </a:lnTo>
                <a:lnTo>
                  <a:pt x="738363" y="762957"/>
                </a:lnTo>
                <a:lnTo>
                  <a:pt x="905725" y="876170"/>
                </a:lnTo>
                <a:lnTo>
                  <a:pt x="812199" y="743267"/>
                </a:lnTo>
                <a:lnTo>
                  <a:pt x="516854" y="487308"/>
                </a:lnTo>
                <a:lnTo>
                  <a:pt x="644837" y="521764"/>
                </a:lnTo>
                <a:lnTo>
                  <a:pt x="482397" y="359328"/>
                </a:lnTo>
                <a:lnTo>
                  <a:pt x="290423" y="196892"/>
                </a:lnTo>
                <a:lnTo>
                  <a:pt x="0" y="0"/>
                </a:lnTo>
                <a:lnTo>
                  <a:pt x="329802" y="167358"/>
                </a:lnTo>
                <a:lnTo>
                  <a:pt x="817121" y="462696"/>
                </a:lnTo>
                <a:lnTo>
                  <a:pt x="1028785" y="644821"/>
                </a:lnTo>
                <a:lnTo>
                  <a:pt x="886035" y="433162"/>
                </a:lnTo>
                <a:lnTo>
                  <a:pt x="359337" y="39378"/>
                </a:lnTo>
                <a:lnTo>
                  <a:pt x="866345" y="344561"/>
                </a:lnTo>
                <a:lnTo>
                  <a:pt x="925414" y="310105"/>
                </a:lnTo>
                <a:lnTo>
                  <a:pt x="1191225" y="516841"/>
                </a:lnTo>
                <a:lnTo>
                  <a:pt x="1215837" y="674355"/>
                </a:lnTo>
                <a:lnTo>
                  <a:pt x="1338897" y="841713"/>
                </a:lnTo>
                <a:lnTo>
                  <a:pt x="1427501" y="920470"/>
                </a:lnTo>
                <a:lnTo>
                  <a:pt x="1668816" y="1012696"/>
                </a:lnTo>
                <a:lnTo>
                  <a:pt x="2018190" y="1112440"/>
                </a:lnTo>
                <a:lnTo>
                  <a:pt x="2920642" y="1320823"/>
                </a:lnTo>
                <a:lnTo>
                  <a:pt x="2456285" y="1309332"/>
                </a:lnTo>
                <a:lnTo>
                  <a:pt x="1826216" y="1137052"/>
                </a:lnTo>
                <a:lnTo>
                  <a:pt x="1663776" y="1097673"/>
                </a:lnTo>
                <a:lnTo>
                  <a:pt x="1279828" y="935237"/>
                </a:lnTo>
                <a:lnTo>
                  <a:pt x="1540716" y="1087829"/>
                </a:lnTo>
                <a:lnTo>
                  <a:pt x="1732690" y="1176430"/>
                </a:lnTo>
                <a:lnTo>
                  <a:pt x="1959121" y="1250265"/>
                </a:lnTo>
                <a:lnTo>
                  <a:pt x="2180630" y="1309332"/>
                </a:lnTo>
                <a:lnTo>
                  <a:pt x="1973889" y="1304410"/>
                </a:lnTo>
                <a:lnTo>
                  <a:pt x="1678544" y="1191197"/>
                </a:lnTo>
                <a:lnTo>
                  <a:pt x="1393044" y="1063217"/>
                </a:lnTo>
                <a:lnTo>
                  <a:pt x="1570251" y="1205964"/>
                </a:lnTo>
                <a:lnTo>
                  <a:pt x="1811449" y="1304410"/>
                </a:lnTo>
                <a:lnTo>
                  <a:pt x="1594863" y="1304410"/>
                </a:lnTo>
                <a:lnTo>
                  <a:pt x="1255216" y="1161663"/>
                </a:lnTo>
                <a:lnTo>
                  <a:pt x="1427501" y="1309332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4159193" y="3904683"/>
            <a:ext cx="1867277" cy="948420"/>
          </a:xfrm>
          <a:custGeom>
            <a:avLst/>
            <a:gdLst>
              <a:gd name="connsiteX0" fmla="*/ 1814770 w 1867277"/>
              <a:gd name="connsiteY0" fmla="*/ 948420 h 948420"/>
              <a:gd name="connsiteX1" fmla="*/ 1581771 w 1867277"/>
              <a:gd name="connsiteY1" fmla="*/ 738389 h 948420"/>
              <a:gd name="connsiteX2" fmla="*/ 1338926 w 1867277"/>
              <a:gd name="connsiteY2" fmla="*/ 580866 h 948420"/>
              <a:gd name="connsiteX3" fmla="*/ 1197814 w 1867277"/>
              <a:gd name="connsiteY3" fmla="*/ 495541 h 948420"/>
              <a:gd name="connsiteX4" fmla="*/ 849956 w 1867277"/>
              <a:gd name="connsiteY4" fmla="*/ 341300 h 948420"/>
              <a:gd name="connsiteX5" fmla="*/ 338013 w 1867277"/>
              <a:gd name="connsiteY5" fmla="*/ 134551 h 948420"/>
              <a:gd name="connsiteX6" fmla="*/ 0 w 1867277"/>
              <a:gd name="connsiteY6" fmla="*/ 0 h 948420"/>
              <a:gd name="connsiteX7" fmla="*/ 482407 w 1867277"/>
              <a:gd name="connsiteY7" fmla="*/ 65634 h 948420"/>
              <a:gd name="connsiteX8" fmla="*/ 482407 w 1867277"/>
              <a:gd name="connsiteY8" fmla="*/ 154241 h 948420"/>
              <a:gd name="connsiteX9" fmla="*/ 836829 w 1867277"/>
              <a:gd name="connsiteY9" fmla="*/ 295355 h 948420"/>
              <a:gd name="connsiteX10" fmla="*/ 1119054 w 1867277"/>
              <a:gd name="connsiteY10" fmla="*/ 426625 h 948420"/>
              <a:gd name="connsiteX11" fmla="*/ 1227349 w 1867277"/>
              <a:gd name="connsiteY11" fmla="*/ 482414 h 948420"/>
              <a:gd name="connsiteX12" fmla="*/ 1480039 w 1867277"/>
              <a:gd name="connsiteY12" fmla="*/ 646501 h 948420"/>
              <a:gd name="connsiteX13" fmla="*/ 1686785 w 1867277"/>
              <a:gd name="connsiteY13" fmla="*/ 777770 h 948420"/>
              <a:gd name="connsiteX14" fmla="*/ 1867277 w 1867277"/>
              <a:gd name="connsiteY14" fmla="*/ 912321 h 948420"/>
              <a:gd name="connsiteX15" fmla="*/ 1814770 w 1867277"/>
              <a:gd name="connsiteY15" fmla="*/ 948420 h 94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67277" h="948420">
                <a:moveTo>
                  <a:pt x="1814770" y="948420"/>
                </a:moveTo>
                <a:lnTo>
                  <a:pt x="1581771" y="738389"/>
                </a:lnTo>
                <a:lnTo>
                  <a:pt x="1338926" y="580866"/>
                </a:lnTo>
                <a:lnTo>
                  <a:pt x="1197814" y="495541"/>
                </a:lnTo>
                <a:lnTo>
                  <a:pt x="849956" y="341300"/>
                </a:lnTo>
                <a:lnTo>
                  <a:pt x="338013" y="134551"/>
                </a:lnTo>
                <a:lnTo>
                  <a:pt x="0" y="0"/>
                </a:lnTo>
                <a:lnTo>
                  <a:pt x="482407" y="65634"/>
                </a:lnTo>
                <a:lnTo>
                  <a:pt x="482407" y="154241"/>
                </a:lnTo>
                <a:lnTo>
                  <a:pt x="836829" y="295355"/>
                </a:lnTo>
                <a:lnTo>
                  <a:pt x="1119054" y="426625"/>
                </a:lnTo>
                <a:lnTo>
                  <a:pt x="1227349" y="482414"/>
                </a:lnTo>
                <a:lnTo>
                  <a:pt x="1480039" y="646501"/>
                </a:lnTo>
                <a:lnTo>
                  <a:pt x="1686785" y="777770"/>
                </a:lnTo>
                <a:lnTo>
                  <a:pt x="1867277" y="912321"/>
                </a:lnTo>
                <a:lnTo>
                  <a:pt x="1814770" y="94842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6"/>
          <p:cNvSpPr/>
          <p:nvPr/>
        </p:nvSpPr>
        <p:spPr>
          <a:xfrm>
            <a:off x="2488794" y="3381032"/>
            <a:ext cx="3711501" cy="2431618"/>
          </a:xfrm>
          <a:custGeom>
            <a:avLst/>
            <a:gdLst>
              <a:gd name="connsiteX0" fmla="*/ 0 w 3711501"/>
              <a:gd name="connsiteY0" fmla="*/ 0 h 2431618"/>
              <a:gd name="connsiteX1" fmla="*/ 0 w 3711501"/>
              <a:gd name="connsiteY1" fmla="*/ 344561 h 2431618"/>
              <a:gd name="connsiteX2" fmla="*/ 418405 w 3711501"/>
              <a:gd name="connsiteY2" fmla="*/ 438085 h 2431618"/>
              <a:gd name="connsiteX3" fmla="*/ 964793 w 3711501"/>
              <a:gd name="connsiteY3" fmla="*/ 566065 h 2431618"/>
              <a:gd name="connsiteX4" fmla="*/ 1314285 w 3711501"/>
              <a:gd name="connsiteY4" fmla="*/ 654666 h 2431618"/>
              <a:gd name="connsiteX5" fmla="*/ 1604707 w 3711501"/>
              <a:gd name="connsiteY5" fmla="*/ 738345 h 2431618"/>
              <a:gd name="connsiteX6" fmla="*/ 2028035 w 3711501"/>
              <a:gd name="connsiteY6" fmla="*/ 905704 h 2431618"/>
              <a:gd name="connsiteX7" fmla="*/ 2284000 w 3711501"/>
              <a:gd name="connsiteY7" fmla="*/ 1043528 h 2431618"/>
              <a:gd name="connsiteX8" fmla="*/ 2471052 w 3711501"/>
              <a:gd name="connsiteY8" fmla="*/ 1171508 h 2431618"/>
              <a:gd name="connsiteX9" fmla="*/ 2672871 w 3711501"/>
              <a:gd name="connsiteY9" fmla="*/ 1333944 h 2431618"/>
              <a:gd name="connsiteX10" fmla="*/ 3076509 w 3711501"/>
              <a:gd name="connsiteY10" fmla="*/ 1791718 h 2431618"/>
              <a:gd name="connsiteX11" fmla="*/ 3627820 w 3711501"/>
              <a:gd name="connsiteY11" fmla="*/ 2431618 h 2431618"/>
              <a:gd name="connsiteX12" fmla="*/ 3711501 w 3711501"/>
              <a:gd name="connsiteY12" fmla="*/ 2431618 h 2431618"/>
              <a:gd name="connsiteX13" fmla="*/ 3534294 w 3711501"/>
              <a:gd name="connsiteY13" fmla="*/ 2160891 h 2431618"/>
              <a:gd name="connsiteX14" fmla="*/ 3686889 w 3711501"/>
              <a:gd name="connsiteY14" fmla="*/ 2288871 h 2431618"/>
              <a:gd name="connsiteX15" fmla="*/ 3598285 w 3711501"/>
              <a:gd name="connsiteY15" fmla="*/ 2146124 h 2431618"/>
              <a:gd name="connsiteX16" fmla="*/ 3327552 w 3711501"/>
              <a:gd name="connsiteY16" fmla="*/ 1890164 h 2431618"/>
              <a:gd name="connsiteX17" fmla="*/ 3504759 w 3711501"/>
              <a:gd name="connsiteY17" fmla="*/ 2003377 h 2431618"/>
              <a:gd name="connsiteX18" fmla="*/ 3401389 w 3711501"/>
              <a:gd name="connsiteY18" fmla="*/ 1870475 h 2431618"/>
              <a:gd name="connsiteX19" fmla="*/ 3135578 w 3711501"/>
              <a:gd name="connsiteY19" fmla="*/ 1629282 h 2431618"/>
              <a:gd name="connsiteX20" fmla="*/ 3263561 w 3711501"/>
              <a:gd name="connsiteY20" fmla="*/ 1668661 h 2431618"/>
              <a:gd name="connsiteX21" fmla="*/ 2879613 w 3711501"/>
              <a:gd name="connsiteY21" fmla="*/ 1314255 h 2431618"/>
              <a:gd name="connsiteX22" fmla="*/ 2618725 w 3711501"/>
              <a:gd name="connsiteY22" fmla="*/ 1146896 h 2431618"/>
              <a:gd name="connsiteX23" fmla="*/ 2938682 w 3711501"/>
              <a:gd name="connsiteY23" fmla="*/ 1284721 h 2431618"/>
              <a:gd name="connsiteX24" fmla="*/ 3288173 w 3711501"/>
              <a:gd name="connsiteY24" fmla="*/ 1511147 h 2431618"/>
              <a:gd name="connsiteX25" fmla="*/ 3440768 w 3711501"/>
              <a:gd name="connsiteY25" fmla="*/ 1599748 h 2431618"/>
              <a:gd name="connsiteX26" fmla="*/ 3622897 w 3711501"/>
              <a:gd name="connsiteY26" fmla="*/ 1781874 h 2431618"/>
              <a:gd name="connsiteX27" fmla="*/ 3485070 w 3711501"/>
              <a:gd name="connsiteY27" fmla="*/ 1535758 h 2431618"/>
              <a:gd name="connsiteX28" fmla="*/ 3204492 w 3711501"/>
              <a:gd name="connsiteY28" fmla="*/ 1319177 h 2431618"/>
              <a:gd name="connsiteX29" fmla="*/ 2968216 w 3711501"/>
              <a:gd name="connsiteY29" fmla="*/ 1176430 h 2431618"/>
              <a:gd name="connsiteX30" fmla="*/ 3489992 w 3711501"/>
              <a:gd name="connsiteY30" fmla="*/ 1476691 h 2431618"/>
              <a:gd name="connsiteX31" fmla="*/ 3298018 w 3711501"/>
              <a:gd name="connsiteY31" fmla="*/ 1289643 h 2431618"/>
              <a:gd name="connsiteX32" fmla="*/ 3056820 w 3711501"/>
              <a:gd name="connsiteY32" fmla="*/ 1137052 h 2431618"/>
              <a:gd name="connsiteX33" fmla="*/ 2850078 w 3711501"/>
              <a:gd name="connsiteY33" fmla="*/ 1009072 h 2431618"/>
              <a:gd name="connsiteX34" fmla="*/ 2530121 w 3711501"/>
              <a:gd name="connsiteY34" fmla="*/ 876170 h 2431618"/>
              <a:gd name="connsiteX35" fmla="*/ 2096949 w 3711501"/>
              <a:gd name="connsiteY35" fmla="*/ 694044 h 2431618"/>
              <a:gd name="connsiteX36" fmla="*/ 1673621 w 3711501"/>
              <a:gd name="connsiteY36" fmla="*/ 516842 h 2431618"/>
              <a:gd name="connsiteX37" fmla="*/ 2131406 w 3711501"/>
              <a:gd name="connsiteY37" fmla="*/ 585754 h 2431618"/>
              <a:gd name="connsiteX38" fmla="*/ 950026 w 3711501"/>
              <a:gd name="connsiteY38" fmla="*/ 201814 h 2431618"/>
              <a:gd name="connsiteX39" fmla="*/ 1644087 w 3711501"/>
              <a:gd name="connsiteY39" fmla="*/ 285493 h 2431618"/>
              <a:gd name="connsiteX40" fmla="*/ 856500 w 3711501"/>
              <a:gd name="connsiteY40" fmla="*/ 68912 h 2431618"/>
              <a:gd name="connsiteX41" fmla="*/ 438095 w 3711501"/>
              <a:gd name="connsiteY41" fmla="*/ 24611 h 2431618"/>
              <a:gd name="connsiteX42" fmla="*/ 0 w 3711501"/>
              <a:gd name="connsiteY42" fmla="*/ 0 h 2431618"/>
              <a:gd name="connsiteX0" fmla="*/ 0 w 3711501"/>
              <a:gd name="connsiteY0" fmla="*/ 0 h 2431618"/>
              <a:gd name="connsiteX1" fmla="*/ 0 w 3711501"/>
              <a:gd name="connsiteY1" fmla="*/ 344561 h 2431618"/>
              <a:gd name="connsiteX2" fmla="*/ 418405 w 3711501"/>
              <a:gd name="connsiteY2" fmla="*/ 438085 h 2431618"/>
              <a:gd name="connsiteX3" fmla="*/ 964793 w 3711501"/>
              <a:gd name="connsiteY3" fmla="*/ 566065 h 2431618"/>
              <a:gd name="connsiteX4" fmla="*/ 1314285 w 3711501"/>
              <a:gd name="connsiteY4" fmla="*/ 654666 h 2431618"/>
              <a:gd name="connsiteX5" fmla="*/ 1604707 w 3711501"/>
              <a:gd name="connsiteY5" fmla="*/ 738345 h 2431618"/>
              <a:gd name="connsiteX6" fmla="*/ 2028035 w 3711501"/>
              <a:gd name="connsiteY6" fmla="*/ 905704 h 2431618"/>
              <a:gd name="connsiteX7" fmla="*/ 2284000 w 3711501"/>
              <a:gd name="connsiteY7" fmla="*/ 1043528 h 2431618"/>
              <a:gd name="connsiteX8" fmla="*/ 2471052 w 3711501"/>
              <a:gd name="connsiteY8" fmla="*/ 1171508 h 2431618"/>
              <a:gd name="connsiteX9" fmla="*/ 2672871 w 3711501"/>
              <a:gd name="connsiteY9" fmla="*/ 1333944 h 2431618"/>
              <a:gd name="connsiteX10" fmla="*/ 3076509 w 3711501"/>
              <a:gd name="connsiteY10" fmla="*/ 1791718 h 2431618"/>
              <a:gd name="connsiteX11" fmla="*/ 3627820 w 3711501"/>
              <a:gd name="connsiteY11" fmla="*/ 2431618 h 2431618"/>
              <a:gd name="connsiteX12" fmla="*/ 3711501 w 3711501"/>
              <a:gd name="connsiteY12" fmla="*/ 2431618 h 2431618"/>
              <a:gd name="connsiteX13" fmla="*/ 3534294 w 3711501"/>
              <a:gd name="connsiteY13" fmla="*/ 2160891 h 2431618"/>
              <a:gd name="connsiteX14" fmla="*/ 3686889 w 3711501"/>
              <a:gd name="connsiteY14" fmla="*/ 2288871 h 2431618"/>
              <a:gd name="connsiteX15" fmla="*/ 3598285 w 3711501"/>
              <a:gd name="connsiteY15" fmla="*/ 2146124 h 2431618"/>
              <a:gd name="connsiteX16" fmla="*/ 3327552 w 3711501"/>
              <a:gd name="connsiteY16" fmla="*/ 1890164 h 2431618"/>
              <a:gd name="connsiteX17" fmla="*/ 3504759 w 3711501"/>
              <a:gd name="connsiteY17" fmla="*/ 2003377 h 2431618"/>
              <a:gd name="connsiteX18" fmla="*/ 3401389 w 3711501"/>
              <a:gd name="connsiteY18" fmla="*/ 1870475 h 2431618"/>
              <a:gd name="connsiteX19" fmla="*/ 3135578 w 3711501"/>
              <a:gd name="connsiteY19" fmla="*/ 1629282 h 2431618"/>
              <a:gd name="connsiteX20" fmla="*/ 3263561 w 3711501"/>
              <a:gd name="connsiteY20" fmla="*/ 1668661 h 2431618"/>
              <a:gd name="connsiteX21" fmla="*/ 2879613 w 3711501"/>
              <a:gd name="connsiteY21" fmla="*/ 1314255 h 2431618"/>
              <a:gd name="connsiteX22" fmla="*/ 2618725 w 3711501"/>
              <a:gd name="connsiteY22" fmla="*/ 1146896 h 2431618"/>
              <a:gd name="connsiteX23" fmla="*/ 2938682 w 3711501"/>
              <a:gd name="connsiteY23" fmla="*/ 1284721 h 2431618"/>
              <a:gd name="connsiteX24" fmla="*/ 3288173 w 3711501"/>
              <a:gd name="connsiteY24" fmla="*/ 1511147 h 2431618"/>
              <a:gd name="connsiteX25" fmla="*/ 3440768 w 3711501"/>
              <a:gd name="connsiteY25" fmla="*/ 1599748 h 2431618"/>
              <a:gd name="connsiteX26" fmla="*/ 3622897 w 3711501"/>
              <a:gd name="connsiteY26" fmla="*/ 1781874 h 2431618"/>
              <a:gd name="connsiteX27" fmla="*/ 3475225 w 3711501"/>
              <a:gd name="connsiteY27" fmla="*/ 1552166 h 2431618"/>
              <a:gd name="connsiteX28" fmla="*/ 3204492 w 3711501"/>
              <a:gd name="connsiteY28" fmla="*/ 1319177 h 2431618"/>
              <a:gd name="connsiteX29" fmla="*/ 2968216 w 3711501"/>
              <a:gd name="connsiteY29" fmla="*/ 1176430 h 2431618"/>
              <a:gd name="connsiteX30" fmla="*/ 3489992 w 3711501"/>
              <a:gd name="connsiteY30" fmla="*/ 1476691 h 2431618"/>
              <a:gd name="connsiteX31" fmla="*/ 3298018 w 3711501"/>
              <a:gd name="connsiteY31" fmla="*/ 1289643 h 2431618"/>
              <a:gd name="connsiteX32" fmla="*/ 3056820 w 3711501"/>
              <a:gd name="connsiteY32" fmla="*/ 1137052 h 2431618"/>
              <a:gd name="connsiteX33" fmla="*/ 2850078 w 3711501"/>
              <a:gd name="connsiteY33" fmla="*/ 1009072 h 2431618"/>
              <a:gd name="connsiteX34" fmla="*/ 2530121 w 3711501"/>
              <a:gd name="connsiteY34" fmla="*/ 876170 h 2431618"/>
              <a:gd name="connsiteX35" fmla="*/ 2096949 w 3711501"/>
              <a:gd name="connsiteY35" fmla="*/ 694044 h 2431618"/>
              <a:gd name="connsiteX36" fmla="*/ 1673621 w 3711501"/>
              <a:gd name="connsiteY36" fmla="*/ 516842 h 2431618"/>
              <a:gd name="connsiteX37" fmla="*/ 2131406 w 3711501"/>
              <a:gd name="connsiteY37" fmla="*/ 585754 h 2431618"/>
              <a:gd name="connsiteX38" fmla="*/ 950026 w 3711501"/>
              <a:gd name="connsiteY38" fmla="*/ 201814 h 2431618"/>
              <a:gd name="connsiteX39" fmla="*/ 1644087 w 3711501"/>
              <a:gd name="connsiteY39" fmla="*/ 285493 h 2431618"/>
              <a:gd name="connsiteX40" fmla="*/ 856500 w 3711501"/>
              <a:gd name="connsiteY40" fmla="*/ 68912 h 2431618"/>
              <a:gd name="connsiteX41" fmla="*/ 438095 w 3711501"/>
              <a:gd name="connsiteY41" fmla="*/ 24611 h 2431618"/>
              <a:gd name="connsiteX42" fmla="*/ 0 w 3711501"/>
              <a:gd name="connsiteY42" fmla="*/ 0 h 243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11501" h="2431618">
                <a:moveTo>
                  <a:pt x="0" y="0"/>
                </a:moveTo>
                <a:lnTo>
                  <a:pt x="0" y="344561"/>
                </a:lnTo>
                <a:lnTo>
                  <a:pt x="418405" y="438085"/>
                </a:lnTo>
                <a:lnTo>
                  <a:pt x="964793" y="566065"/>
                </a:lnTo>
                <a:lnTo>
                  <a:pt x="1314285" y="654666"/>
                </a:lnTo>
                <a:lnTo>
                  <a:pt x="1604707" y="738345"/>
                </a:lnTo>
                <a:lnTo>
                  <a:pt x="2028035" y="905704"/>
                </a:lnTo>
                <a:lnTo>
                  <a:pt x="2284000" y="1043528"/>
                </a:lnTo>
                <a:lnTo>
                  <a:pt x="2471052" y="1171508"/>
                </a:lnTo>
                <a:lnTo>
                  <a:pt x="2672871" y="1333944"/>
                </a:lnTo>
                <a:lnTo>
                  <a:pt x="3076509" y="1791718"/>
                </a:lnTo>
                <a:lnTo>
                  <a:pt x="3627820" y="2431618"/>
                </a:lnTo>
                <a:lnTo>
                  <a:pt x="3711501" y="2431618"/>
                </a:lnTo>
                <a:lnTo>
                  <a:pt x="3534294" y="2160891"/>
                </a:lnTo>
                <a:lnTo>
                  <a:pt x="3686889" y="2288871"/>
                </a:lnTo>
                <a:lnTo>
                  <a:pt x="3598285" y="2146124"/>
                </a:lnTo>
                <a:lnTo>
                  <a:pt x="3327552" y="1890164"/>
                </a:lnTo>
                <a:lnTo>
                  <a:pt x="3504759" y="2003377"/>
                </a:lnTo>
                <a:lnTo>
                  <a:pt x="3401389" y="1870475"/>
                </a:lnTo>
                <a:lnTo>
                  <a:pt x="3135578" y="1629282"/>
                </a:lnTo>
                <a:lnTo>
                  <a:pt x="3263561" y="1668661"/>
                </a:lnTo>
                <a:lnTo>
                  <a:pt x="2879613" y="1314255"/>
                </a:lnTo>
                <a:lnTo>
                  <a:pt x="2618725" y="1146896"/>
                </a:lnTo>
                <a:lnTo>
                  <a:pt x="2938682" y="1284721"/>
                </a:lnTo>
                <a:lnTo>
                  <a:pt x="3288173" y="1511147"/>
                </a:lnTo>
                <a:lnTo>
                  <a:pt x="3440768" y="1599748"/>
                </a:lnTo>
                <a:lnTo>
                  <a:pt x="3622897" y="1781874"/>
                </a:lnTo>
                <a:lnTo>
                  <a:pt x="3475225" y="1552166"/>
                </a:lnTo>
                <a:lnTo>
                  <a:pt x="3204492" y="1319177"/>
                </a:lnTo>
                <a:lnTo>
                  <a:pt x="2968216" y="1176430"/>
                </a:lnTo>
                <a:lnTo>
                  <a:pt x="3489992" y="1476691"/>
                </a:lnTo>
                <a:lnTo>
                  <a:pt x="3298018" y="1289643"/>
                </a:lnTo>
                <a:lnTo>
                  <a:pt x="3056820" y="1137052"/>
                </a:lnTo>
                <a:lnTo>
                  <a:pt x="2850078" y="1009072"/>
                </a:lnTo>
                <a:lnTo>
                  <a:pt x="2530121" y="876170"/>
                </a:lnTo>
                <a:lnTo>
                  <a:pt x="2096949" y="694044"/>
                </a:lnTo>
                <a:lnTo>
                  <a:pt x="1673621" y="516842"/>
                </a:lnTo>
                <a:lnTo>
                  <a:pt x="2131406" y="585754"/>
                </a:lnTo>
                <a:lnTo>
                  <a:pt x="950026" y="201814"/>
                </a:lnTo>
                <a:lnTo>
                  <a:pt x="1644087" y="285493"/>
                </a:lnTo>
                <a:lnTo>
                  <a:pt x="856500" y="68912"/>
                </a:lnTo>
                <a:lnTo>
                  <a:pt x="438095" y="2461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5"/>
          <p:cNvSpPr/>
          <p:nvPr/>
        </p:nvSpPr>
        <p:spPr>
          <a:xfrm>
            <a:off x="2493716" y="3120150"/>
            <a:ext cx="2855000" cy="694045"/>
          </a:xfrm>
          <a:custGeom>
            <a:avLst/>
            <a:gdLst>
              <a:gd name="connsiteX0" fmla="*/ 0 w 2855000"/>
              <a:gd name="connsiteY0" fmla="*/ 0 h 694045"/>
              <a:gd name="connsiteX1" fmla="*/ 0 w 2855000"/>
              <a:gd name="connsiteY1" fmla="*/ 123058 h 694045"/>
              <a:gd name="connsiteX2" fmla="*/ 359336 w 2855000"/>
              <a:gd name="connsiteY2" fmla="*/ 137825 h 694045"/>
              <a:gd name="connsiteX3" fmla="*/ 890957 w 2855000"/>
              <a:gd name="connsiteY3" fmla="*/ 147670 h 694045"/>
              <a:gd name="connsiteX4" fmla="*/ 1122310 w 2855000"/>
              <a:gd name="connsiteY4" fmla="*/ 182126 h 694045"/>
              <a:gd name="connsiteX5" fmla="*/ 1565327 w 2855000"/>
              <a:gd name="connsiteY5" fmla="*/ 295339 h 694045"/>
              <a:gd name="connsiteX6" fmla="*/ 2303690 w 2855000"/>
              <a:gd name="connsiteY6" fmla="*/ 516842 h 694045"/>
              <a:gd name="connsiteX7" fmla="*/ 2663026 w 2855000"/>
              <a:gd name="connsiteY7" fmla="*/ 644822 h 694045"/>
              <a:gd name="connsiteX8" fmla="*/ 2855000 w 2855000"/>
              <a:gd name="connsiteY8" fmla="*/ 694045 h 694045"/>
              <a:gd name="connsiteX9" fmla="*/ 2643336 w 2855000"/>
              <a:gd name="connsiteY9" fmla="*/ 585755 h 694045"/>
              <a:gd name="connsiteX10" fmla="*/ 2377526 w 2855000"/>
              <a:gd name="connsiteY10" fmla="*/ 516842 h 694045"/>
              <a:gd name="connsiteX11" fmla="*/ 2096948 w 2855000"/>
              <a:gd name="connsiteY11" fmla="*/ 398707 h 694045"/>
              <a:gd name="connsiteX12" fmla="*/ 1752379 w 2855000"/>
              <a:gd name="connsiteY12" fmla="*/ 275650 h 694045"/>
              <a:gd name="connsiteX13" fmla="*/ 1506258 w 2855000"/>
              <a:gd name="connsiteY13" fmla="*/ 191970 h 694045"/>
              <a:gd name="connsiteX14" fmla="*/ 1210914 w 2855000"/>
              <a:gd name="connsiteY14" fmla="*/ 118136 h 694045"/>
              <a:gd name="connsiteX15" fmla="*/ 999250 w 2855000"/>
              <a:gd name="connsiteY15" fmla="*/ 68913 h 694045"/>
              <a:gd name="connsiteX16" fmla="*/ 634991 w 2855000"/>
              <a:gd name="connsiteY16" fmla="*/ 44301 h 694045"/>
              <a:gd name="connsiteX17" fmla="*/ 211663 w 2855000"/>
              <a:gd name="connsiteY17" fmla="*/ 14767 h 694045"/>
              <a:gd name="connsiteX18" fmla="*/ 0 w 2855000"/>
              <a:gd name="connsiteY18" fmla="*/ 0 h 694045"/>
              <a:gd name="connsiteX0" fmla="*/ 0 w 2855000"/>
              <a:gd name="connsiteY0" fmla="*/ 0 h 694045"/>
              <a:gd name="connsiteX1" fmla="*/ 0 w 2855000"/>
              <a:gd name="connsiteY1" fmla="*/ 123058 h 694045"/>
              <a:gd name="connsiteX2" fmla="*/ 359336 w 2855000"/>
              <a:gd name="connsiteY2" fmla="*/ 137825 h 694045"/>
              <a:gd name="connsiteX3" fmla="*/ 890957 w 2855000"/>
              <a:gd name="connsiteY3" fmla="*/ 147670 h 694045"/>
              <a:gd name="connsiteX4" fmla="*/ 1122310 w 2855000"/>
              <a:gd name="connsiteY4" fmla="*/ 182126 h 694045"/>
              <a:gd name="connsiteX5" fmla="*/ 1565327 w 2855000"/>
              <a:gd name="connsiteY5" fmla="*/ 295339 h 694045"/>
              <a:gd name="connsiteX6" fmla="*/ 2303690 w 2855000"/>
              <a:gd name="connsiteY6" fmla="*/ 516842 h 694045"/>
              <a:gd name="connsiteX7" fmla="*/ 2663026 w 2855000"/>
              <a:gd name="connsiteY7" fmla="*/ 644822 h 694045"/>
              <a:gd name="connsiteX8" fmla="*/ 2855000 w 2855000"/>
              <a:gd name="connsiteY8" fmla="*/ 694045 h 694045"/>
              <a:gd name="connsiteX9" fmla="*/ 2643336 w 2855000"/>
              <a:gd name="connsiteY9" fmla="*/ 585755 h 694045"/>
              <a:gd name="connsiteX10" fmla="*/ 2377526 w 2855000"/>
              <a:gd name="connsiteY10" fmla="*/ 516842 h 694045"/>
              <a:gd name="connsiteX11" fmla="*/ 2096948 w 2855000"/>
              <a:gd name="connsiteY11" fmla="*/ 398707 h 694045"/>
              <a:gd name="connsiteX12" fmla="*/ 1845905 w 2855000"/>
              <a:gd name="connsiteY12" fmla="*/ 295339 h 694045"/>
              <a:gd name="connsiteX13" fmla="*/ 1506258 w 2855000"/>
              <a:gd name="connsiteY13" fmla="*/ 191970 h 694045"/>
              <a:gd name="connsiteX14" fmla="*/ 1210914 w 2855000"/>
              <a:gd name="connsiteY14" fmla="*/ 118136 h 694045"/>
              <a:gd name="connsiteX15" fmla="*/ 999250 w 2855000"/>
              <a:gd name="connsiteY15" fmla="*/ 68913 h 694045"/>
              <a:gd name="connsiteX16" fmla="*/ 634991 w 2855000"/>
              <a:gd name="connsiteY16" fmla="*/ 44301 h 694045"/>
              <a:gd name="connsiteX17" fmla="*/ 211663 w 2855000"/>
              <a:gd name="connsiteY17" fmla="*/ 14767 h 694045"/>
              <a:gd name="connsiteX18" fmla="*/ 0 w 2855000"/>
              <a:gd name="connsiteY18" fmla="*/ 0 h 694045"/>
              <a:gd name="connsiteX0" fmla="*/ 0 w 2855000"/>
              <a:gd name="connsiteY0" fmla="*/ 0 h 694045"/>
              <a:gd name="connsiteX1" fmla="*/ 0 w 2855000"/>
              <a:gd name="connsiteY1" fmla="*/ 123058 h 694045"/>
              <a:gd name="connsiteX2" fmla="*/ 359336 w 2855000"/>
              <a:gd name="connsiteY2" fmla="*/ 137825 h 694045"/>
              <a:gd name="connsiteX3" fmla="*/ 890957 w 2855000"/>
              <a:gd name="connsiteY3" fmla="*/ 147670 h 694045"/>
              <a:gd name="connsiteX4" fmla="*/ 1122310 w 2855000"/>
              <a:gd name="connsiteY4" fmla="*/ 182126 h 694045"/>
              <a:gd name="connsiteX5" fmla="*/ 1565327 w 2855000"/>
              <a:gd name="connsiteY5" fmla="*/ 295339 h 694045"/>
              <a:gd name="connsiteX6" fmla="*/ 2303690 w 2855000"/>
              <a:gd name="connsiteY6" fmla="*/ 516842 h 694045"/>
              <a:gd name="connsiteX7" fmla="*/ 2663026 w 2855000"/>
              <a:gd name="connsiteY7" fmla="*/ 644822 h 694045"/>
              <a:gd name="connsiteX8" fmla="*/ 2855000 w 2855000"/>
              <a:gd name="connsiteY8" fmla="*/ 694045 h 694045"/>
              <a:gd name="connsiteX9" fmla="*/ 2643336 w 2855000"/>
              <a:gd name="connsiteY9" fmla="*/ 585755 h 694045"/>
              <a:gd name="connsiteX10" fmla="*/ 2377526 w 2855000"/>
              <a:gd name="connsiteY10" fmla="*/ 516842 h 694045"/>
              <a:gd name="connsiteX11" fmla="*/ 2126483 w 2855000"/>
              <a:gd name="connsiteY11" fmla="*/ 398707 h 694045"/>
              <a:gd name="connsiteX12" fmla="*/ 1845905 w 2855000"/>
              <a:gd name="connsiteY12" fmla="*/ 295339 h 694045"/>
              <a:gd name="connsiteX13" fmla="*/ 1506258 w 2855000"/>
              <a:gd name="connsiteY13" fmla="*/ 191970 h 694045"/>
              <a:gd name="connsiteX14" fmla="*/ 1210914 w 2855000"/>
              <a:gd name="connsiteY14" fmla="*/ 118136 h 694045"/>
              <a:gd name="connsiteX15" fmla="*/ 999250 w 2855000"/>
              <a:gd name="connsiteY15" fmla="*/ 68913 h 694045"/>
              <a:gd name="connsiteX16" fmla="*/ 634991 w 2855000"/>
              <a:gd name="connsiteY16" fmla="*/ 44301 h 694045"/>
              <a:gd name="connsiteX17" fmla="*/ 211663 w 2855000"/>
              <a:gd name="connsiteY17" fmla="*/ 14767 h 694045"/>
              <a:gd name="connsiteX18" fmla="*/ 0 w 2855000"/>
              <a:gd name="connsiteY18" fmla="*/ 0 h 694045"/>
              <a:gd name="connsiteX0" fmla="*/ 0 w 2855000"/>
              <a:gd name="connsiteY0" fmla="*/ 0 h 694045"/>
              <a:gd name="connsiteX1" fmla="*/ 0 w 2855000"/>
              <a:gd name="connsiteY1" fmla="*/ 123058 h 694045"/>
              <a:gd name="connsiteX2" fmla="*/ 359336 w 2855000"/>
              <a:gd name="connsiteY2" fmla="*/ 137825 h 694045"/>
              <a:gd name="connsiteX3" fmla="*/ 890957 w 2855000"/>
              <a:gd name="connsiteY3" fmla="*/ 147670 h 694045"/>
              <a:gd name="connsiteX4" fmla="*/ 1122310 w 2855000"/>
              <a:gd name="connsiteY4" fmla="*/ 182126 h 694045"/>
              <a:gd name="connsiteX5" fmla="*/ 1565327 w 2855000"/>
              <a:gd name="connsiteY5" fmla="*/ 295339 h 694045"/>
              <a:gd name="connsiteX6" fmla="*/ 2303690 w 2855000"/>
              <a:gd name="connsiteY6" fmla="*/ 516842 h 694045"/>
              <a:gd name="connsiteX7" fmla="*/ 2663026 w 2855000"/>
              <a:gd name="connsiteY7" fmla="*/ 644822 h 694045"/>
              <a:gd name="connsiteX8" fmla="*/ 2855000 w 2855000"/>
              <a:gd name="connsiteY8" fmla="*/ 694045 h 694045"/>
              <a:gd name="connsiteX9" fmla="*/ 2643336 w 2855000"/>
              <a:gd name="connsiteY9" fmla="*/ 585755 h 694045"/>
              <a:gd name="connsiteX10" fmla="*/ 2377526 w 2855000"/>
              <a:gd name="connsiteY10" fmla="*/ 516842 h 694045"/>
              <a:gd name="connsiteX11" fmla="*/ 2126483 w 2855000"/>
              <a:gd name="connsiteY11" fmla="*/ 398707 h 694045"/>
              <a:gd name="connsiteX12" fmla="*/ 1845905 w 2855000"/>
              <a:gd name="connsiteY12" fmla="*/ 295339 h 694045"/>
              <a:gd name="connsiteX13" fmla="*/ 1460315 w 2855000"/>
              <a:gd name="connsiteY13" fmla="*/ 168998 h 694045"/>
              <a:gd name="connsiteX14" fmla="*/ 1210914 w 2855000"/>
              <a:gd name="connsiteY14" fmla="*/ 118136 h 694045"/>
              <a:gd name="connsiteX15" fmla="*/ 999250 w 2855000"/>
              <a:gd name="connsiteY15" fmla="*/ 68913 h 694045"/>
              <a:gd name="connsiteX16" fmla="*/ 634991 w 2855000"/>
              <a:gd name="connsiteY16" fmla="*/ 44301 h 694045"/>
              <a:gd name="connsiteX17" fmla="*/ 211663 w 2855000"/>
              <a:gd name="connsiteY17" fmla="*/ 14767 h 694045"/>
              <a:gd name="connsiteX18" fmla="*/ 0 w 2855000"/>
              <a:gd name="connsiteY18" fmla="*/ 0 h 69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55000" h="694045">
                <a:moveTo>
                  <a:pt x="0" y="0"/>
                </a:moveTo>
                <a:lnTo>
                  <a:pt x="0" y="123058"/>
                </a:lnTo>
                <a:lnTo>
                  <a:pt x="359336" y="137825"/>
                </a:lnTo>
                <a:lnTo>
                  <a:pt x="890957" y="147670"/>
                </a:lnTo>
                <a:lnTo>
                  <a:pt x="1122310" y="182126"/>
                </a:lnTo>
                <a:lnTo>
                  <a:pt x="1565327" y="295339"/>
                </a:lnTo>
                <a:lnTo>
                  <a:pt x="2303690" y="516842"/>
                </a:lnTo>
                <a:lnTo>
                  <a:pt x="2663026" y="644822"/>
                </a:lnTo>
                <a:lnTo>
                  <a:pt x="2855000" y="694045"/>
                </a:lnTo>
                <a:lnTo>
                  <a:pt x="2643336" y="585755"/>
                </a:lnTo>
                <a:lnTo>
                  <a:pt x="2377526" y="516842"/>
                </a:lnTo>
                <a:lnTo>
                  <a:pt x="2126483" y="398707"/>
                </a:lnTo>
                <a:cubicBezTo>
                  <a:pt x="2032957" y="364251"/>
                  <a:pt x="1956933" y="333624"/>
                  <a:pt x="1845905" y="295339"/>
                </a:cubicBezTo>
                <a:cubicBezTo>
                  <a:pt x="1734877" y="257054"/>
                  <a:pt x="1573531" y="203454"/>
                  <a:pt x="1460315" y="168998"/>
                </a:cubicBezTo>
                <a:lnTo>
                  <a:pt x="1210914" y="118136"/>
                </a:lnTo>
                <a:lnTo>
                  <a:pt x="999250" y="68913"/>
                </a:lnTo>
                <a:lnTo>
                  <a:pt x="634991" y="44301"/>
                </a:lnTo>
                <a:lnTo>
                  <a:pt x="211663" y="14767"/>
                </a:lnTo>
                <a:lnTo>
                  <a:pt x="0" y="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4"/>
          <p:cNvSpPr/>
          <p:nvPr/>
        </p:nvSpPr>
        <p:spPr>
          <a:xfrm>
            <a:off x="2498639" y="3041393"/>
            <a:ext cx="1033707" cy="142746"/>
          </a:xfrm>
          <a:custGeom>
            <a:avLst/>
            <a:gdLst>
              <a:gd name="connsiteX0" fmla="*/ 0 w 1033707"/>
              <a:gd name="connsiteY0" fmla="*/ 0 h 142746"/>
              <a:gd name="connsiteX1" fmla="*/ 0 w 1033707"/>
              <a:gd name="connsiteY1" fmla="*/ 78756 h 142746"/>
              <a:gd name="connsiteX2" fmla="*/ 418405 w 1033707"/>
              <a:gd name="connsiteY2" fmla="*/ 103368 h 142746"/>
              <a:gd name="connsiteX3" fmla="*/ 1033707 w 1033707"/>
              <a:gd name="connsiteY3" fmla="*/ 142746 h 142746"/>
              <a:gd name="connsiteX4" fmla="*/ 886035 w 1033707"/>
              <a:gd name="connsiteY4" fmla="*/ 88601 h 142746"/>
              <a:gd name="connsiteX5" fmla="*/ 999250 w 1033707"/>
              <a:gd name="connsiteY5" fmla="*/ 103368 h 142746"/>
              <a:gd name="connsiteX6" fmla="*/ 575923 w 1033707"/>
              <a:gd name="connsiteY6" fmla="*/ 44300 h 142746"/>
              <a:gd name="connsiteX7" fmla="*/ 221509 w 1033707"/>
              <a:gd name="connsiteY7" fmla="*/ 19689 h 142746"/>
              <a:gd name="connsiteX8" fmla="*/ 0 w 1033707"/>
              <a:gd name="connsiteY8" fmla="*/ 0 h 14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707" h="142746">
                <a:moveTo>
                  <a:pt x="0" y="0"/>
                </a:moveTo>
                <a:lnTo>
                  <a:pt x="0" y="78756"/>
                </a:lnTo>
                <a:lnTo>
                  <a:pt x="418405" y="103368"/>
                </a:lnTo>
                <a:lnTo>
                  <a:pt x="1033707" y="142746"/>
                </a:lnTo>
                <a:lnTo>
                  <a:pt x="886035" y="88601"/>
                </a:lnTo>
                <a:lnTo>
                  <a:pt x="999250" y="103368"/>
                </a:lnTo>
                <a:lnTo>
                  <a:pt x="575923" y="44300"/>
                </a:lnTo>
                <a:lnTo>
                  <a:pt x="221509" y="1968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/>
          <p:cNvSpPr/>
          <p:nvPr/>
        </p:nvSpPr>
        <p:spPr>
          <a:xfrm>
            <a:off x="5540690" y="3814194"/>
            <a:ext cx="4097090" cy="1447156"/>
          </a:xfrm>
          <a:custGeom>
            <a:avLst/>
            <a:gdLst>
              <a:gd name="connsiteX0" fmla="*/ 108293 w 4090526"/>
              <a:gd name="connsiteY0" fmla="*/ 0 h 1457002"/>
              <a:gd name="connsiteX1" fmla="*/ 0 w 4090526"/>
              <a:gd name="connsiteY1" fmla="*/ 167359 h 1457002"/>
              <a:gd name="connsiteX2" fmla="*/ 319957 w 4090526"/>
              <a:gd name="connsiteY2" fmla="*/ 334717 h 1457002"/>
              <a:gd name="connsiteX3" fmla="*/ 585767 w 4090526"/>
              <a:gd name="connsiteY3" fmla="*/ 492231 h 1457002"/>
              <a:gd name="connsiteX4" fmla="*/ 861423 w 4090526"/>
              <a:gd name="connsiteY4" fmla="*/ 639900 h 1457002"/>
              <a:gd name="connsiteX5" fmla="*/ 1127233 w 4090526"/>
              <a:gd name="connsiteY5" fmla="*/ 748191 h 1457002"/>
              <a:gd name="connsiteX6" fmla="*/ 1535793 w 4090526"/>
              <a:gd name="connsiteY6" fmla="*/ 890937 h 1457002"/>
              <a:gd name="connsiteX7" fmla="*/ 1757302 w 4090526"/>
              <a:gd name="connsiteY7" fmla="*/ 945083 h 1457002"/>
              <a:gd name="connsiteX8" fmla="*/ 2347992 w 4090526"/>
              <a:gd name="connsiteY8" fmla="*/ 979539 h 1457002"/>
              <a:gd name="connsiteX9" fmla="*/ 3406311 w 4090526"/>
              <a:gd name="connsiteY9" fmla="*/ 1004150 h 1457002"/>
              <a:gd name="connsiteX10" fmla="*/ 3657354 w 4090526"/>
              <a:gd name="connsiteY10" fmla="*/ 1038606 h 1457002"/>
              <a:gd name="connsiteX11" fmla="*/ 3805026 w 4090526"/>
              <a:gd name="connsiteY11" fmla="*/ 1097674 h 1457002"/>
              <a:gd name="connsiteX12" fmla="*/ 3888707 w 4090526"/>
              <a:gd name="connsiteY12" fmla="*/ 1171509 h 1457002"/>
              <a:gd name="connsiteX13" fmla="*/ 4090526 w 4090526"/>
              <a:gd name="connsiteY13" fmla="*/ 1457002 h 1457002"/>
              <a:gd name="connsiteX14" fmla="*/ 4090526 w 4090526"/>
              <a:gd name="connsiteY14" fmla="*/ 964772 h 1457002"/>
              <a:gd name="connsiteX15" fmla="*/ 3775492 w 4090526"/>
              <a:gd name="connsiteY15" fmla="*/ 925393 h 1457002"/>
              <a:gd name="connsiteX16" fmla="*/ 3455535 w 4090526"/>
              <a:gd name="connsiteY16" fmla="*/ 890937 h 1457002"/>
              <a:gd name="connsiteX17" fmla="*/ 2835311 w 4090526"/>
              <a:gd name="connsiteY17" fmla="*/ 861404 h 1457002"/>
              <a:gd name="connsiteX18" fmla="*/ 2338147 w 4090526"/>
              <a:gd name="connsiteY18" fmla="*/ 836792 h 1457002"/>
              <a:gd name="connsiteX19" fmla="*/ 2013268 w 4090526"/>
              <a:gd name="connsiteY19" fmla="*/ 812180 h 1457002"/>
              <a:gd name="connsiteX20" fmla="*/ 1786837 w 4090526"/>
              <a:gd name="connsiteY20" fmla="*/ 792491 h 1457002"/>
              <a:gd name="connsiteX21" fmla="*/ 1550561 w 4090526"/>
              <a:gd name="connsiteY21" fmla="*/ 743268 h 1457002"/>
              <a:gd name="connsiteX22" fmla="*/ 1260138 w 4090526"/>
              <a:gd name="connsiteY22" fmla="*/ 649744 h 1457002"/>
              <a:gd name="connsiteX23" fmla="*/ 1097699 w 4090526"/>
              <a:gd name="connsiteY23" fmla="*/ 590677 h 1457002"/>
              <a:gd name="connsiteX24" fmla="*/ 782664 w 4090526"/>
              <a:gd name="connsiteY24" fmla="*/ 383940 h 1457002"/>
              <a:gd name="connsiteX25" fmla="*/ 595612 w 4090526"/>
              <a:gd name="connsiteY25" fmla="*/ 265805 h 1457002"/>
              <a:gd name="connsiteX26" fmla="*/ 275655 w 4090526"/>
              <a:gd name="connsiteY26" fmla="*/ 78757 h 1457002"/>
              <a:gd name="connsiteX27" fmla="*/ 108293 w 4090526"/>
              <a:gd name="connsiteY27" fmla="*/ 0 h 1457002"/>
              <a:gd name="connsiteX0" fmla="*/ 108293 w 4097090"/>
              <a:gd name="connsiteY0" fmla="*/ 0 h 1447156"/>
              <a:gd name="connsiteX1" fmla="*/ 0 w 4097090"/>
              <a:gd name="connsiteY1" fmla="*/ 167359 h 1447156"/>
              <a:gd name="connsiteX2" fmla="*/ 319957 w 4097090"/>
              <a:gd name="connsiteY2" fmla="*/ 334717 h 1447156"/>
              <a:gd name="connsiteX3" fmla="*/ 585767 w 4097090"/>
              <a:gd name="connsiteY3" fmla="*/ 492231 h 1447156"/>
              <a:gd name="connsiteX4" fmla="*/ 861423 w 4097090"/>
              <a:gd name="connsiteY4" fmla="*/ 639900 h 1447156"/>
              <a:gd name="connsiteX5" fmla="*/ 1127233 w 4097090"/>
              <a:gd name="connsiteY5" fmla="*/ 748191 h 1447156"/>
              <a:gd name="connsiteX6" fmla="*/ 1535793 w 4097090"/>
              <a:gd name="connsiteY6" fmla="*/ 890937 h 1447156"/>
              <a:gd name="connsiteX7" fmla="*/ 1757302 w 4097090"/>
              <a:gd name="connsiteY7" fmla="*/ 945083 h 1447156"/>
              <a:gd name="connsiteX8" fmla="*/ 2347992 w 4097090"/>
              <a:gd name="connsiteY8" fmla="*/ 979539 h 1447156"/>
              <a:gd name="connsiteX9" fmla="*/ 3406311 w 4097090"/>
              <a:gd name="connsiteY9" fmla="*/ 1004150 h 1447156"/>
              <a:gd name="connsiteX10" fmla="*/ 3657354 w 4097090"/>
              <a:gd name="connsiteY10" fmla="*/ 1038606 h 1447156"/>
              <a:gd name="connsiteX11" fmla="*/ 3805026 w 4097090"/>
              <a:gd name="connsiteY11" fmla="*/ 1097674 h 1447156"/>
              <a:gd name="connsiteX12" fmla="*/ 3888707 w 4097090"/>
              <a:gd name="connsiteY12" fmla="*/ 1171509 h 1447156"/>
              <a:gd name="connsiteX13" fmla="*/ 4097090 w 4097090"/>
              <a:gd name="connsiteY13" fmla="*/ 1447156 h 1447156"/>
              <a:gd name="connsiteX14" fmla="*/ 4090526 w 4097090"/>
              <a:gd name="connsiteY14" fmla="*/ 964772 h 1447156"/>
              <a:gd name="connsiteX15" fmla="*/ 3775492 w 4097090"/>
              <a:gd name="connsiteY15" fmla="*/ 925393 h 1447156"/>
              <a:gd name="connsiteX16" fmla="*/ 3455535 w 4097090"/>
              <a:gd name="connsiteY16" fmla="*/ 890937 h 1447156"/>
              <a:gd name="connsiteX17" fmla="*/ 2835311 w 4097090"/>
              <a:gd name="connsiteY17" fmla="*/ 861404 h 1447156"/>
              <a:gd name="connsiteX18" fmla="*/ 2338147 w 4097090"/>
              <a:gd name="connsiteY18" fmla="*/ 836792 h 1447156"/>
              <a:gd name="connsiteX19" fmla="*/ 2013268 w 4097090"/>
              <a:gd name="connsiteY19" fmla="*/ 812180 h 1447156"/>
              <a:gd name="connsiteX20" fmla="*/ 1786837 w 4097090"/>
              <a:gd name="connsiteY20" fmla="*/ 792491 h 1447156"/>
              <a:gd name="connsiteX21" fmla="*/ 1550561 w 4097090"/>
              <a:gd name="connsiteY21" fmla="*/ 743268 h 1447156"/>
              <a:gd name="connsiteX22" fmla="*/ 1260138 w 4097090"/>
              <a:gd name="connsiteY22" fmla="*/ 649744 h 1447156"/>
              <a:gd name="connsiteX23" fmla="*/ 1097699 w 4097090"/>
              <a:gd name="connsiteY23" fmla="*/ 590677 h 1447156"/>
              <a:gd name="connsiteX24" fmla="*/ 782664 w 4097090"/>
              <a:gd name="connsiteY24" fmla="*/ 383940 h 1447156"/>
              <a:gd name="connsiteX25" fmla="*/ 595612 w 4097090"/>
              <a:gd name="connsiteY25" fmla="*/ 265805 h 1447156"/>
              <a:gd name="connsiteX26" fmla="*/ 275655 w 4097090"/>
              <a:gd name="connsiteY26" fmla="*/ 78757 h 1447156"/>
              <a:gd name="connsiteX27" fmla="*/ 108293 w 4097090"/>
              <a:gd name="connsiteY27" fmla="*/ 0 h 1447156"/>
              <a:gd name="connsiteX0" fmla="*/ 108293 w 4097090"/>
              <a:gd name="connsiteY0" fmla="*/ 0 h 1447156"/>
              <a:gd name="connsiteX1" fmla="*/ 0 w 4097090"/>
              <a:gd name="connsiteY1" fmla="*/ 167359 h 1447156"/>
              <a:gd name="connsiteX2" fmla="*/ 319957 w 4097090"/>
              <a:gd name="connsiteY2" fmla="*/ 334717 h 1447156"/>
              <a:gd name="connsiteX3" fmla="*/ 585767 w 4097090"/>
              <a:gd name="connsiteY3" fmla="*/ 492231 h 1447156"/>
              <a:gd name="connsiteX4" fmla="*/ 861423 w 4097090"/>
              <a:gd name="connsiteY4" fmla="*/ 639900 h 1447156"/>
              <a:gd name="connsiteX5" fmla="*/ 1127233 w 4097090"/>
              <a:gd name="connsiteY5" fmla="*/ 748191 h 1447156"/>
              <a:gd name="connsiteX6" fmla="*/ 1535793 w 4097090"/>
              <a:gd name="connsiteY6" fmla="*/ 890937 h 1447156"/>
              <a:gd name="connsiteX7" fmla="*/ 1757302 w 4097090"/>
              <a:gd name="connsiteY7" fmla="*/ 945083 h 1447156"/>
              <a:gd name="connsiteX8" fmla="*/ 2347992 w 4097090"/>
              <a:gd name="connsiteY8" fmla="*/ 979539 h 1447156"/>
              <a:gd name="connsiteX9" fmla="*/ 3357086 w 4097090"/>
              <a:gd name="connsiteY9" fmla="*/ 1010714 h 1447156"/>
              <a:gd name="connsiteX10" fmla="*/ 3657354 w 4097090"/>
              <a:gd name="connsiteY10" fmla="*/ 1038606 h 1447156"/>
              <a:gd name="connsiteX11" fmla="*/ 3805026 w 4097090"/>
              <a:gd name="connsiteY11" fmla="*/ 1097674 h 1447156"/>
              <a:gd name="connsiteX12" fmla="*/ 3888707 w 4097090"/>
              <a:gd name="connsiteY12" fmla="*/ 1171509 h 1447156"/>
              <a:gd name="connsiteX13" fmla="*/ 4097090 w 4097090"/>
              <a:gd name="connsiteY13" fmla="*/ 1447156 h 1447156"/>
              <a:gd name="connsiteX14" fmla="*/ 4090526 w 4097090"/>
              <a:gd name="connsiteY14" fmla="*/ 964772 h 1447156"/>
              <a:gd name="connsiteX15" fmla="*/ 3775492 w 4097090"/>
              <a:gd name="connsiteY15" fmla="*/ 925393 h 1447156"/>
              <a:gd name="connsiteX16" fmla="*/ 3455535 w 4097090"/>
              <a:gd name="connsiteY16" fmla="*/ 890937 h 1447156"/>
              <a:gd name="connsiteX17" fmla="*/ 2835311 w 4097090"/>
              <a:gd name="connsiteY17" fmla="*/ 861404 h 1447156"/>
              <a:gd name="connsiteX18" fmla="*/ 2338147 w 4097090"/>
              <a:gd name="connsiteY18" fmla="*/ 836792 h 1447156"/>
              <a:gd name="connsiteX19" fmla="*/ 2013268 w 4097090"/>
              <a:gd name="connsiteY19" fmla="*/ 812180 h 1447156"/>
              <a:gd name="connsiteX20" fmla="*/ 1786837 w 4097090"/>
              <a:gd name="connsiteY20" fmla="*/ 792491 h 1447156"/>
              <a:gd name="connsiteX21" fmla="*/ 1550561 w 4097090"/>
              <a:gd name="connsiteY21" fmla="*/ 743268 h 1447156"/>
              <a:gd name="connsiteX22" fmla="*/ 1260138 w 4097090"/>
              <a:gd name="connsiteY22" fmla="*/ 649744 h 1447156"/>
              <a:gd name="connsiteX23" fmla="*/ 1097699 w 4097090"/>
              <a:gd name="connsiteY23" fmla="*/ 590677 h 1447156"/>
              <a:gd name="connsiteX24" fmla="*/ 782664 w 4097090"/>
              <a:gd name="connsiteY24" fmla="*/ 383940 h 1447156"/>
              <a:gd name="connsiteX25" fmla="*/ 595612 w 4097090"/>
              <a:gd name="connsiteY25" fmla="*/ 265805 h 1447156"/>
              <a:gd name="connsiteX26" fmla="*/ 275655 w 4097090"/>
              <a:gd name="connsiteY26" fmla="*/ 78757 h 1447156"/>
              <a:gd name="connsiteX27" fmla="*/ 108293 w 4097090"/>
              <a:gd name="connsiteY27" fmla="*/ 0 h 144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97090" h="1447156">
                <a:moveTo>
                  <a:pt x="108293" y="0"/>
                </a:moveTo>
                <a:lnTo>
                  <a:pt x="0" y="167359"/>
                </a:lnTo>
                <a:lnTo>
                  <a:pt x="319957" y="334717"/>
                </a:lnTo>
                <a:lnTo>
                  <a:pt x="585767" y="492231"/>
                </a:lnTo>
                <a:lnTo>
                  <a:pt x="861423" y="639900"/>
                </a:lnTo>
                <a:lnTo>
                  <a:pt x="1127233" y="748191"/>
                </a:lnTo>
                <a:lnTo>
                  <a:pt x="1535793" y="890937"/>
                </a:lnTo>
                <a:lnTo>
                  <a:pt x="1757302" y="945083"/>
                </a:lnTo>
                <a:lnTo>
                  <a:pt x="2347992" y="979539"/>
                </a:lnTo>
                <a:lnTo>
                  <a:pt x="3357086" y="1010714"/>
                </a:lnTo>
                <a:lnTo>
                  <a:pt x="3657354" y="1038606"/>
                </a:lnTo>
                <a:lnTo>
                  <a:pt x="3805026" y="1097674"/>
                </a:lnTo>
                <a:lnTo>
                  <a:pt x="3888707" y="1171509"/>
                </a:lnTo>
                <a:lnTo>
                  <a:pt x="4097090" y="1447156"/>
                </a:lnTo>
                <a:lnTo>
                  <a:pt x="4090526" y="964772"/>
                </a:lnTo>
                <a:lnTo>
                  <a:pt x="3775492" y="925393"/>
                </a:lnTo>
                <a:lnTo>
                  <a:pt x="3455535" y="890937"/>
                </a:lnTo>
                <a:lnTo>
                  <a:pt x="2835311" y="861404"/>
                </a:lnTo>
                <a:lnTo>
                  <a:pt x="2338147" y="836792"/>
                </a:lnTo>
                <a:lnTo>
                  <a:pt x="2013268" y="812180"/>
                </a:lnTo>
                <a:lnTo>
                  <a:pt x="1786837" y="792491"/>
                </a:lnTo>
                <a:lnTo>
                  <a:pt x="1550561" y="743268"/>
                </a:lnTo>
                <a:lnTo>
                  <a:pt x="1260138" y="649744"/>
                </a:lnTo>
                <a:lnTo>
                  <a:pt x="1097699" y="590677"/>
                </a:lnTo>
                <a:lnTo>
                  <a:pt x="782664" y="383940"/>
                </a:lnTo>
                <a:lnTo>
                  <a:pt x="595612" y="265805"/>
                </a:lnTo>
                <a:lnTo>
                  <a:pt x="275655" y="78757"/>
                </a:lnTo>
                <a:lnTo>
                  <a:pt x="108293" y="0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2"/>
          <p:cNvSpPr/>
          <p:nvPr/>
        </p:nvSpPr>
        <p:spPr>
          <a:xfrm>
            <a:off x="3394518" y="3144761"/>
            <a:ext cx="2259389" cy="777724"/>
          </a:xfrm>
          <a:custGeom>
            <a:avLst/>
            <a:gdLst>
              <a:gd name="connsiteX0" fmla="*/ 0 w 2249544"/>
              <a:gd name="connsiteY0" fmla="*/ 0 h 777724"/>
              <a:gd name="connsiteX1" fmla="*/ 339647 w 2249544"/>
              <a:gd name="connsiteY1" fmla="*/ 34456 h 777724"/>
              <a:gd name="connsiteX2" fmla="*/ 964794 w 2249544"/>
              <a:gd name="connsiteY2" fmla="*/ 167358 h 777724"/>
              <a:gd name="connsiteX3" fmla="*/ 1358587 w 2249544"/>
              <a:gd name="connsiteY3" fmla="*/ 280571 h 777724"/>
              <a:gd name="connsiteX4" fmla="*/ 1870518 w 2249544"/>
              <a:gd name="connsiteY4" fmla="*/ 467619 h 777724"/>
              <a:gd name="connsiteX5" fmla="*/ 1284751 w 2249544"/>
              <a:gd name="connsiteY5" fmla="*/ 334717 h 777724"/>
              <a:gd name="connsiteX6" fmla="*/ 1727768 w 2249544"/>
              <a:gd name="connsiteY6" fmla="*/ 472541 h 777724"/>
              <a:gd name="connsiteX7" fmla="*/ 2151096 w 2249544"/>
              <a:gd name="connsiteY7" fmla="*/ 625133 h 777724"/>
              <a:gd name="connsiteX8" fmla="*/ 2249544 w 2249544"/>
              <a:gd name="connsiteY8" fmla="*/ 679278 h 777724"/>
              <a:gd name="connsiteX9" fmla="*/ 2180630 w 2249544"/>
              <a:gd name="connsiteY9" fmla="*/ 777724 h 777724"/>
              <a:gd name="connsiteX10" fmla="*/ 1988656 w 2249544"/>
              <a:gd name="connsiteY10" fmla="*/ 669433 h 777724"/>
              <a:gd name="connsiteX11" fmla="*/ 1865596 w 2249544"/>
              <a:gd name="connsiteY11" fmla="*/ 610366 h 777724"/>
              <a:gd name="connsiteX12" fmla="*/ 1609630 w 2249544"/>
              <a:gd name="connsiteY12" fmla="*/ 531609 h 777724"/>
              <a:gd name="connsiteX13" fmla="*/ 1407811 w 2249544"/>
              <a:gd name="connsiteY13" fmla="*/ 457774 h 777724"/>
              <a:gd name="connsiteX14" fmla="*/ 1220759 w 2249544"/>
              <a:gd name="connsiteY14" fmla="*/ 379017 h 777724"/>
              <a:gd name="connsiteX15" fmla="*/ 886035 w 2249544"/>
              <a:gd name="connsiteY15" fmla="*/ 251038 h 777724"/>
              <a:gd name="connsiteX16" fmla="*/ 447940 w 2249544"/>
              <a:gd name="connsiteY16" fmla="*/ 118135 h 777724"/>
              <a:gd name="connsiteX17" fmla="*/ 177207 w 2249544"/>
              <a:gd name="connsiteY17" fmla="*/ 68912 h 777724"/>
              <a:gd name="connsiteX18" fmla="*/ 88604 w 2249544"/>
              <a:gd name="connsiteY18" fmla="*/ 19689 h 777724"/>
              <a:gd name="connsiteX19" fmla="*/ 0 w 2249544"/>
              <a:gd name="connsiteY19" fmla="*/ 0 h 777724"/>
              <a:gd name="connsiteX0" fmla="*/ 0 w 2249544"/>
              <a:gd name="connsiteY0" fmla="*/ 0 h 777724"/>
              <a:gd name="connsiteX1" fmla="*/ 339647 w 2249544"/>
              <a:gd name="connsiteY1" fmla="*/ 34456 h 777724"/>
              <a:gd name="connsiteX2" fmla="*/ 964794 w 2249544"/>
              <a:gd name="connsiteY2" fmla="*/ 167358 h 777724"/>
              <a:gd name="connsiteX3" fmla="*/ 1358587 w 2249544"/>
              <a:gd name="connsiteY3" fmla="*/ 280571 h 777724"/>
              <a:gd name="connsiteX4" fmla="*/ 1870518 w 2249544"/>
              <a:gd name="connsiteY4" fmla="*/ 467619 h 777724"/>
              <a:gd name="connsiteX5" fmla="*/ 1284751 w 2249544"/>
              <a:gd name="connsiteY5" fmla="*/ 334717 h 777724"/>
              <a:gd name="connsiteX6" fmla="*/ 1727768 w 2249544"/>
              <a:gd name="connsiteY6" fmla="*/ 472541 h 777724"/>
              <a:gd name="connsiteX7" fmla="*/ 2151096 w 2249544"/>
              <a:gd name="connsiteY7" fmla="*/ 625133 h 777724"/>
              <a:gd name="connsiteX8" fmla="*/ 2249544 w 2249544"/>
              <a:gd name="connsiteY8" fmla="*/ 679278 h 777724"/>
              <a:gd name="connsiteX9" fmla="*/ 2180630 w 2249544"/>
              <a:gd name="connsiteY9" fmla="*/ 777724 h 777724"/>
              <a:gd name="connsiteX10" fmla="*/ 1934509 w 2249544"/>
              <a:gd name="connsiteY10" fmla="*/ 674355 h 777724"/>
              <a:gd name="connsiteX11" fmla="*/ 1865596 w 2249544"/>
              <a:gd name="connsiteY11" fmla="*/ 610366 h 777724"/>
              <a:gd name="connsiteX12" fmla="*/ 1609630 w 2249544"/>
              <a:gd name="connsiteY12" fmla="*/ 531609 h 777724"/>
              <a:gd name="connsiteX13" fmla="*/ 1407811 w 2249544"/>
              <a:gd name="connsiteY13" fmla="*/ 457774 h 777724"/>
              <a:gd name="connsiteX14" fmla="*/ 1220759 w 2249544"/>
              <a:gd name="connsiteY14" fmla="*/ 379017 h 777724"/>
              <a:gd name="connsiteX15" fmla="*/ 886035 w 2249544"/>
              <a:gd name="connsiteY15" fmla="*/ 251038 h 777724"/>
              <a:gd name="connsiteX16" fmla="*/ 447940 w 2249544"/>
              <a:gd name="connsiteY16" fmla="*/ 118135 h 777724"/>
              <a:gd name="connsiteX17" fmla="*/ 177207 w 2249544"/>
              <a:gd name="connsiteY17" fmla="*/ 68912 h 777724"/>
              <a:gd name="connsiteX18" fmla="*/ 88604 w 2249544"/>
              <a:gd name="connsiteY18" fmla="*/ 19689 h 777724"/>
              <a:gd name="connsiteX19" fmla="*/ 0 w 2249544"/>
              <a:gd name="connsiteY19" fmla="*/ 0 h 777724"/>
              <a:gd name="connsiteX0" fmla="*/ 0 w 2249544"/>
              <a:gd name="connsiteY0" fmla="*/ 0 h 777724"/>
              <a:gd name="connsiteX1" fmla="*/ 339647 w 2249544"/>
              <a:gd name="connsiteY1" fmla="*/ 34456 h 777724"/>
              <a:gd name="connsiteX2" fmla="*/ 964794 w 2249544"/>
              <a:gd name="connsiteY2" fmla="*/ 167358 h 777724"/>
              <a:gd name="connsiteX3" fmla="*/ 1358587 w 2249544"/>
              <a:gd name="connsiteY3" fmla="*/ 280571 h 777724"/>
              <a:gd name="connsiteX4" fmla="*/ 1870518 w 2249544"/>
              <a:gd name="connsiteY4" fmla="*/ 467619 h 777724"/>
              <a:gd name="connsiteX5" fmla="*/ 1284751 w 2249544"/>
              <a:gd name="connsiteY5" fmla="*/ 334717 h 777724"/>
              <a:gd name="connsiteX6" fmla="*/ 1727768 w 2249544"/>
              <a:gd name="connsiteY6" fmla="*/ 472541 h 777724"/>
              <a:gd name="connsiteX7" fmla="*/ 2151096 w 2249544"/>
              <a:gd name="connsiteY7" fmla="*/ 625133 h 777724"/>
              <a:gd name="connsiteX8" fmla="*/ 2249544 w 2249544"/>
              <a:gd name="connsiteY8" fmla="*/ 679278 h 777724"/>
              <a:gd name="connsiteX9" fmla="*/ 2180630 w 2249544"/>
              <a:gd name="connsiteY9" fmla="*/ 777724 h 777724"/>
              <a:gd name="connsiteX10" fmla="*/ 1977171 w 2249544"/>
              <a:gd name="connsiteY10" fmla="*/ 671073 h 777724"/>
              <a:gd name="connsiteX11" fmla="*/ 1865596 w 2249544"/>
              <a:gd name="connsiteY11" fmla="*/ 610366 h 777724"/>
              <a:gd name="connsiteX12" fmla="*/ 1609630 w 2249544"/>
              <a:gd name="connsiteY12" fmla="*/ 531609 h 777724"/>
              <a:gd name="connsiteX13" fmla="*/ 1407811 w 2249544"/>
              <a:gd name="connsiteY13" fmla="*/ 457774 h 777724"/>
              <a:gd name="connsiteX14" fmla="*/ 1220759 w 2249544"/>
              <a:gd name="connsiteY14" fmla="*/ 379017 h 777724"/>
              <a:gd name="connsiteX15" fmla="*/ 886035 w 2249544"/>
              <a:gd name="connsiteY15" fmla="*/ 251038 h 777724"/>
              <a:gd name="connsiteX16" fmla="*/ 447940 w 2249544"/>
              <a:gd name="connsiteY16" fmla="*/ 118135 h 777724"/>
              <a:gd name="connsiteX17" fmla="*/ 177207 w 2249544"/>
              <a:gd name="connsiteY17" fmla="*/ 68912 h 777724"/>
              <a:gd name="connsiteX18" fmla="*/ 88604 w 2249544"/>
              <a:gd name="connsiteY18" fmla="*/ 19689 h 777724"/>
              <a:gd name="connsiteX19" fmla="*/ 0 w 2249544"/>
              <a:gd name="connsiteY19" fmla="*/ 0 h 777724"/>
              <a:gd name="connsiteX0" fmla="*/ 0 w 2259389"/>
              <a:gd name="connsiteY0" fmla="*/ 0 h 777724"/>
              <a:gd name="connsiteX1" fmla="*/ 339647 w 2259389"/>
              <a:gd name="connsiteY1" fmla="*/ 34456 h 777724"/>
              <a:gd name="connsiteX2" fmla="*/ 964794 w 2259389"/>
              <a:gd name="connsiteY2" fmla="*/ 167358 h 777724"/>
              <a:gd name="connsiteX3" fmla="*/ 1358587 w 2259389"/>
              <a:gd name="connsiteY3" fmla="*/ 280571 h 777724"/>
              <a:gd name="connsiteX4" fmla="*/ 1870518 w 2259389"/>
              <a:gd name="connsiteY4" fmla="*/ 467619 h 777724"/>
              <a:gd name="connsiteX5" fmla="*/ 1284751 w 2259389"/>
              <a:gd name="connsiteY5" fmla="*/ 334717 h 777724"/>
              <a:gd name="connsiteX6" fmla="*/ 1727768 w 2259389"/>
              <a:gd name="connsiteY6" fmla="*/ 472541 h 777724"/>
              <a:gd name="connsiteX7" fmla="*/ 2151096 w 2259389"/>
              <a:gd name="connsiteY7" fmla="*/ 625133 h 777724"/>
              <a:gd name="connsiteX8" fmla="*/ 2259389 w 2259389"/>
              <a:gd name="connsiteY8" fmla="*/ 666151 h 777724"/>
              <a:gd name="connsiteX9" fmla="*/ 2180630 w 2259389"/>
              <a:gd name="connsiteY9" fmla="*/ 777724 h 777724"/>
              <a:gd name="connsiteX10" fmla="*/ 1977171 w 2259389"/>
              <a:gd name="connsiteY10" fmla="*/ 671073 h 777724"/>
              <a:gd name="connsiteX11" fmla="*/ 1865596 w 2259389"/>
              <a:gd name="connsiteY11" fmla="*/ 610366 h 777724"/>
              <a:gd name="connsiteX12" fmla="*/ 1609630 w 2259389"/>
              <a:gd name="connsiteY12" fmla="*/ 531609 h 777724"/>
              <a:gd name="connsiteX13" fmla="*/ 1407811 w 2259389"/>
              <a:gd name="connsiteY13" fmla="*/ 457774 h 777724"/>
              <a:gd name="connsiteX14" fmla="*/ 1220759 w 2259389"/>
              <a:gd name="connsiteY14" fmla="*/ 379017 h 777724"/>
              <a:gd name="connsiteX15" fmla="*/ 886035 w 2259389"/>
              <a:gd name="connsiteY15" fmla="*/ 251038 h 777724"/>
              <a:gd name="connsiteX16" fmla="*/ 447940 w 2259389"/>
              <a:gd name="connsiteY16" fmla="*/ 118135 h 777724"/>
              <a:gd name="connsiteX17" fmla="*/ 177207 w 2259389"/>
              <a:gd name="connsiteY17" fmla="*/ 68912 h 777724"/>
              <a:gd name="connsiteX18" fmla="*/ 88604 w 2259389"/>
              <a:gd name="connsiteY18" fmla="*/ 19689 h 777724"/>
              <a:gd name="connsiteX19" fmla="*/ 0 w 2259389"/>
              <a:gd name="connsiteY19" fmla="*/ 0 h 77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59389" h="777724">
                <a:moveTo>
                  <a:pt x="0" y="0"/>
                </a:moveTo>
                <a:lnTo>
                  <a:pt x="339647" y="34456"/>
                </a:lnTo>
                <a:lnTo>
                  <a:pt x="964794" y="167358"/>
                </a:lnTo>
                <a:lnTo>
                  <a:pt x="1358587" y="280571"/>
                </a:lnTo>
                <a:lnTo>
                  <a:pt x="1870518" y="467619"/>
                </a:lnTo>
                <a:lnTo>
                  <a:pt x="1284751" y="334717"/>
                </a:lnTo>
                <a:lnTo>
                  <a:pt x="1727768" y="472541"/>
                </a:lnTo>
                <a:lnTo>
                  <a:pt x="2151096" y="625133"/>
                </a:lnTo>
                <a:lnTo>
                  <a:pt x="2259389" y="666151"/>
                </a:lnTo>
                <a:lnTo>
                  <a:pt x="2180630" y="777724"/>
                </a:lnTo>
                <a:lnTo>
                  <a:pt x="1977171" y="671073"/>
                </a:lnTo>
                <a:lnTo>
                  <a:pt x="1865596" y="610366"/>
                </a:lnTo>
                <a:lnTo>
                  <a:pt x="1609630" y="531609"/>
                </a:lnTo>
                <a:lnTo>
                  <a:pt x="1407811" y="457774"/>
                </a:lnTo>
                <a:lnTo>
                  <a:pt x="1220759" y="379017"/>
                </a:lnTo>
                <a:lnTo>
                  <a:pt x="886035" y="251038"/>
                </a:lnTo>
                <a:lnTo>
                  <a:pt x="447940" y="118135"/>
                </a:lnTo>
                <a:lnTo>
                  <a:pt x="177207" y="68912"/>
                </a:lnTo>
                <a:lnTo>
                  <a:pt x="88604" y="196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>
            <a:off x="2494587" y="3241248"/>
            <a:ext cx="3087294" cy="739963"/>
          </a:xfrm>
          <a:custGeom>
            <a:avLst/>
            <a:gdLst>
              <a:gd name="connsiteX0" fmla="*/ 0 w 3087294"/>
              <a:gd name="connsiteY0" fmla="*/ 0 h 739963"/>
              <a:gd name="connsiteX1" fmla="*/ 3442 w 3087294"/>
              <a:gd name="connsiteY1" fmla="*/ 61950 h 739963"/>
              <a:gd name="connsiteX2" fmla="*/ 395807 w 3087294"/>
              <a:gd name="connsiteY2" fmla="*/ 68833 h 739963"/>
              <a:gd name="connsiteX3" fmla="*/ 853567 w 3087294"/>
              <a:gd name="connsiteY3" fmla="*/ 92925 h 739963"/>
              <a:gd name="connsiteX4" fmla="*/ 1245932 w 3087294"/>
              <a:gd name="connsiteY4" fmla="*/ 172084 h 739963"/>
              <a:gd name="connsiteX5" fmla="*/ 2047871 w 3087294"/>
              <a:gd name="connsiteY5" fmla="*/ 378586 h 739963"/>
              <a:gd name="connsiteX6" fmla="*/ 2805067 w 3087294"/>
              <a:gd name="connsiteY6" fmla="*/ 612621 h 739963"/>
              <a:gd name="connsiteX7" fmla="*/ 3045993 w 3087294"/>
              <a:gd name="connsiteY7" fmla="*/ 739963 h 739963"/>
              <a:gd name="connsiteX8" fmla="*/ 3087294 w 3087294"/>
              <a:gd name="connsiteY8" fmla="*/ 681454 h 739963"/>
              <a:gd name="connsiteX9" fmla="*/ 2884228 w 3087294"/>
              <a:gd name="connsiteY9" fmla="*/ 578204 h 739963"/>
              <a:gd name="connsiteX10" fmla="*/ 2767207 w 3087294"/>
              <a:gd name="connsiteY10" fmla="*/ 550670 h 739963"/>
              <a:gd name="connsiteX11" fmla="*/ 2385167 w 3087294"/>
              <a:gd name="connsiteY11" fmla="*/ 430211 h 739963"/>
              <a:gd name="connsiteX12" fmla="*/ 1793178 w 3087294"/>
              <a:gd name="connsiteY12" fmla="*/ 244360 h 739963"/>
              <a:gd name="connsiteX13" fmla="*/ 1424905 w 3087294"/>
              <a:gd name="connsiteY13" fmla="*/ 141109 h 739963"/>
              <a:gd name="connsiteX14" fmla="*/ 1132352 w 3087294"/>
              <a:gd name="connsiteY14" fmla="*/ 61950 h 739963"/>
              <a:gd name="connsiteX15" fmla="*/ 956821 w 3087294"/>
              <a:gd name="connsiteY15" fmla="*/ 34417 h 739963"/>
              <a:gd name="connsiteX16" fmla="*/ 877659 w 3087294"/>
              <a:gd name="connsiteY16" fmla="*/ 24091 h 739963"/>
              <a:gd name="connsiteX17" fmla="*/ 399249 w 3087294"/>
              <a:gd name="connsiteY17" fmla="*/ 6883 h 739963"/>
              <a:gd name="connsiteX18" fmla="*/ 0 w 3087294"/>
              <a:gd name="connsiteY18" fmla="*/ 0 h 73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87294" h="739963">
                <a:moveTo>
                  <a:pt x="0" y="0"/>
                </a:moveTo>
                <a:lnTo>
                  <a:pt x="3442" y="61950"/>
                </a:lnTo>
                <a:lnTo>
                  <a:pt x="395807" y="68833"/>
                </a:lnTo>
                <a:lnTo>
                  <a:pt x="853567" y="92925"/>
                </a:lnTo>
                <a:lnTo>
                  <a:pt x="1245932" y="172084"/>
                </a:lnTo>
                <a:lnTo>
                  <a:pt x="2047871" y="378586"/>
                </a:lnTo>
                <a:lnTo>
                  <a:pt x="2805067" y="612621"/>
                </a:lnTo>
                <a:lnTo>
                  <a:pt x="3045993" y="739963"/>
                </a:lnTo>
                <a:lnTo>
                  <a:pt x="3087294" y="681454"/>
                </a:lnTo>
                <a:lnTo>
                  <a:pt x="2884228" y="578204"/>
                </a:lnTo>
                <a:lnTo>
                  <a:pt x="2767207" y="550670"/>
                </a:lnTo>
                <a:lnTo>
                  <a:pt x="2385167" y="430211"/>
                </a:lnTo>
                <a:lnTo>
                  <a:pt x="1793178" y="244360"/>
                </a:lnTo>
                <a:lnTo>
                  <a:pt x="1424905" y="141109"/>
                </a:lnTo>
                <a:lnTo>
                  <a:pt x="1132352" y="61950"/>
                </a:lnTo>
                <a:lnTo>
                  <a:pt x="956821" y="34417"/>
                </a:lnTo>
                <a:lnTo>
                  <a:pt x="877659" y="24091"/>
                </a:lnTo>
                <a:lnTo>
                  <a:pt x="399249" y="68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/>
          <p:cNvSpPr/>
          <p:nvPr/>
        </p:nvSpPr>
        <p:spPr>
          <a:xfrm>
            <a:off x="5530255" y="3678342"/>
            <a:ext cx="881101" cy="526579"/>
          </a:xfrm>
          <a:custGeom>
            <a:avLst/>
            <a:gdLst>
              <a:gd name="connsiteX0" fmla="*/ 881101 w 881101"/>
              <a:gd name="connsiteY0" fmla="*/ 492162 h 492162"/>
              <a:gd name="connsiteX1" fmla="*/ 750312 w 881101"/>
              <a:gd name="connsiteY1" fmla="*/ 406120 h 492162"/>
              <a:gd name="connsiteX2" fmla="*/ 605757 w 881101"/>
              <a:gd name="connsiteY2" fmla="*/ 299428 h 492162"/>
              <a:gd name="connsiteX3" fmla="*/ 430225 w 881101"/>
              <a:gd name="connsiteY3" fmla="*/ 203060 h 492162"/>
              <a:gd name="connsiteX4" fmla="*/ 268461 w 881101"/>
              <a:gd name="connsiteY4" fmla="*/ 110135 h 492162"/>
              <a:gd name="connsiteX5" fmla="*/ 0 w 881101"/>
              <a:gd name="connsiteY5" fmla="*/ 0 h 492162"/>
              <a:gd name="connsiteX6" fmla="*/ 165207 w 881101"/>
              <a:gd name="connsiteY6" fmla="*/ 103251 h 492162"/>
              <a:gd name="connsiteX7" fmla="*/ 437109 w 881101"/>
              <a:gd name="connsiteY7" fmla="*/ 247802 h 492162"/>
              <a:gd name="connsiteX8" fmla="*/ 591990 w 881101"/>
              <a:gd name="connsiteY8" fmla="*/ 333844 h 492162"/>
              <a:gd name="connsiteX9" fmla="*/ 746871 w 881101"/>
              <a:gd name="connsiteY9" fmla="*/ 440537 h 492162"/>
              <a:gd name="connsiteX10" fmla="*/ 881101 w 881101"/>
              <a:gd name="connsiteY10" fmla="*/ 492162 h 492162"/>
              <a:gd name="connsiteX0" fmla="*/ 881101 w 881101"/>
              <a:gd name="connsiteY0" fmla="*/ 492162 h 526579"/>
              <a:gd name="connsiteX1" fmla="*/ 750312 w 881101"/>
              <a:gd name="connsiteY1" fmla="*/ 406120 h 526579"/>
              <a:gd name="connsiteX2" fmla="*/ 605757 w 881101"/>
              <a:gd name="connsiteY2" fmla="*/ 299428 h 526579"/>
              <a:gd name="connsiteX3" fmla="*/ 430225 w 881101"/>
              <a:gd name="connsiteY3" fmla="*/ 203060 h 526579"/>
              <a:gd name="connsiteX4" fmla="*/ 268461 w 881101"/>
              <a:gd name="connsiteY4" fmla="*/ 110135 h 526579"/>
              <a:gd name="connsiteX5" fmla="*/ 0 w 881101"/>
              <a:gd name="connsiteY5" fmla="*/ 0 h 526579"/>
              <a:gd name="connsiteX6" fmla="*/ 165207 w 881101"/>
              <a:gd name="connsiteY6" fmla="*/ 103251 h 526579"/>
              <a:gd name="connsiteX7" fmla="*/ 437109 w 881101"/>
              <a:gd name="connsiteY7" fmla="*/ 247802 h 526579"/>
              <a:gd name="connsiteX8" fmla="*/ 591990 w 881101"/>
              <a:gd name="connsiteY8" fmla="*/ 333844 h 526579"/>
              <a:gd name="connsiteX9" fmla="*/ 853566 w 881101"/>
              <a:gd name="connsiteY9" fmla="*/ 526579 h 526579"/>
              <a:gd name="connsiteX10" fmla="*/ 881101 w 881101"/>
              <a:gd name="connsiteY10" fmla="*/ 492162 h 5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1101" h="526579">
                <a:moveTo>
                  <a:pt x="881101" y="492162"/>
                </a:moveTo>
                <a:lnTo>
                  <a:pt x="750312" y="406120"/>
                </a:lnTo>
                <a:lnTo>
                  <a:pt x="605757" y="299428"/>
                </a:lnTo>
                <a:lnTo>
                  <a:pt x="430225" y="203060"/>
                </a:lnTo>
                <a:lnTo>
                  <a:pt x="268461" y="110135"/>
                </a:lnTo>
                <a:lnTo>
                  <a:pt x="0" y="0"/>
                </a:lnTo>
                <a:lnTo>
                  <a:pt x="165207" y="103251"/>
                </a:lnTo>
                <a:lnTo>
                  <a:pt x="437109" y="247802"/>
                </a:lnTo>
                <a:lnTo>
                  <a:pt x="591990" y="333844"/>
                </a:lnTo>
                <a:lnTo>
                  <a:pt x="853566" y="526579"/>
                </a:lnTo>
                <a:lnTo>
                  <a:pt x="881101" y="492162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5692019" y="3712760"/>
            <a:ext cx="753754" cy="409561"/>
          </a:xfrm>
          <a:custGeom>
            <a:avLst/>
            <a:gdLst>
              <a:gd name="connsiteX0" fmla="*/ 753754 w 753754"/>
              <a:gd name="connsiteY0" fmla="*/ 361378 h 409561"/>
              <a:gd name="connsiteX1" fmla="*/ 715894 w 753754"/>
              <a:gd name="connsiteY1" fmla="*/ 409561 h 409561"/>
              <a:gd name="connsiteX2" fmla="*/ 591989 w 753754"/>
              <a:gd name="connsiteY2" fmla="*/ 326961 h 409561"/>
              <a:gd name="connsiteX3" fmla="*/ 447434 w 753754"/>
              <a:gd name="connsiteY3" fmla="*/ 230593 h 409561"/>
              <a:gd name="connsiteX4" fmla="*/ 313204 w 753754"/>
              <a:gd name="connsiteY4" fmla="*/ 147993 h 409561"/>
              <a:gd name="connsiteX5" fmla="*/ 130788 w 753754"/>
              <a:gd name="connsiteY5" fmla="*/ 61950 h 409561"/>
              <a:gd name="connsiteX6" fmla="*/ 0 w 753754"/>
              <a:gd name="connsiteY6" fmla="*/ 0 h 409561"/>
              <a:gd name="connsiteX7" fmla="*/ 178973 w 753754"/>
              <a:gd name="connsiteY7" fmla="*/ 58509 h 409561"/>
              <a:gd name="connsiteX8" fmla="*/ 344180 w 753754"/>
              <a:gd name="connsiteY8" fmla="*/ 130784 h 409561"/>
              <a:gd name="connsiteX9" fmla="*/ 505944 w 753754"/>
              <a:gd name="connsiteY9" fmla="*/ 216826 h 409561"/>
              <a:gd name="connsiteX10" fmla="*/ 657383 w 753754"/>
              <a:gd name="connsiteY10" fmla="*/ 306310 h 409561"/>
              <a:gd name="connsiteX11" fmla="*/ 753754 w 753754"/>
              <a:gd name="connsiteY11" fmla="*/ 361378 h 40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3754" h="409561">
                <a:moveTo>
                  <a:pt x="753754" y="361378"/>
                </a:moveTo>
                <a:lnTo>
                  <a:pt x="715894" y="409561"/>
                </a:lnTo>
                <a:lnTo>
                  <a:pt x="591989" y="326961"/>
                </a:lnTo>
                <a:lnTo>
                  <a:pt x="447434" y="230593"/>
                </a:lnTo>
                <a:lnTo>
                  <a:pt x="313204" y="147993"/>
                </a:lnTo>
                <a:lnTo>
                  <a:pt x="130788" y="61950"/>
                </a:lnTo>
                <a:lnTo>
                  <a:pt x="0" y="0"/>
                </a:lnTo>
                <a:lnTo>
                  <a:pt x="178973" y="58509"/>
                </a:lnTo>
                <a:lnTo>
                  <a:pt x="344180" y="130784"/>
                </a:lnTo>
                <a:lnTo>
                  <a:pt x="505944" y="216826"/>
                </a:lnTo>
                <a:lnTo>
                  <a:pt x="657383" y="306310"/>
                </a:lnTo>
                <a:lnTo>
                  <a:pt x="753754" y="361378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6380379" y="3960560"/>
            <a:ext cx="3255942" cy="784706"/>
          </a:xfrm>
          <a:custGeom>
            <a:avLst/>
            <a:gdLst>
              <a:gd name="connsiteX0" fmla="*/ 3255942 w 3255942"/>
              <a:gd name="connsiteY0" fmla="*/ 622946 h 784706"/>
              <a:gd name="connsiteX1" fmla="*/ 3255942 w 3255942"/>
              <a:gd name="connsiteY1" fmla="*/ 784706 h 784706"/>
              <a:gd name="connsiteX2" fmla="*/ 2973714 w 3255942"/>
              <a:gd name="connsiteY2" fmla="*/ 739964 h 784706"/>
              <a:gd name="connsiteX3" fmla="*/ 2753439 w 3255942"/>
              <a:gd name="connsiteY3" fmla="*/ 715872 h 784706"/>
              <a:gd name="connsiteX4" fmla="*/ 2312889 w 3255942"/>
              <a:gd name="connsiteY4" fmla="*/ 698663 h 784706"/>
              <a:gd name="connsiteX5" fmla="*/ 1717457 w 3255942"/>
              <a:gd name="connsiteY5" fmla="*/ 674572 h 784706"/>
              <a:gd name="connsiteX6" fmla="*/ 1301000 w 3255942"/>
              <a:gd name="connsiteY6" fmla="*/ 647038 h 784706"/>
              <a:gd name="connsiteX7" fmla="*/ 991238 w 3255942"/>
              <a:gd name="connsiteY7" fmla="*/ 619505 h 784706"/>
              <a:gd name="connsiteX8" fmla="*/ 736545 w 3255942"/>
              <a:gd name="connsiteY8" fmla="*/ 564437 h 784706"/>
              <a:gd name="connsiteX9" fmla="*/ 526595 w 3255942"/>
              <a:gd name="connsiteY9" fmla="*/ 499045 h 784706"/>
              <a:gd name="connsiteX10" fmla="*/ 347621 w 3255942"/>
              <a:gd name="connsiteY10" fmla="*/ 437095 h 784706"/>
              <a:gd name="connsiteX11" fmla="*/ 244367 w 3255942"/>
              <a:gd name="connsiteY11" fmla="*/ 392353 h 784706"/>
              <a:gd name="connsiteX12" fmla="*/ 0 w 3255942"/>
              <a:gd name="connsiteY12" fmla="*/ 237477 h 784706"/>
              <a:gd name="connsiteX13" fmla="*/ 30976 w 3255942"/>
              <a:gd name="connsiteY13" fmla="*/ 216827 h 784706"/>
              <a:gd name="connsiteX14" fmla="*/ 172090 w 3255942"/>
              <a:gd name="connsiteY14" fmla="*/ 292544 h 784706"/>
              <a:gd name="connsiteX15" fmla="*/ 351063 w 3255942"/>
              <a:gd name="connsiteY15" fmla="*/ 385470 h 784706"/>
              <a:gd name="connsiteX16" fmla="*/ 512828 w 3255942"/>
              <a:gd name="connsiteY16" fmla="*/ 437095 h 784706"/>
              <a:gd name="connsiteX17" fmla="*/ 788172 w 3255942"/>
              <a:gd name="connsiteY17" fmla="*/ 509370 h 784706"/>
              <a:gd name="connsiteX18" fmla="*/ 1022214 w 3255942"/>
              <a:gd name="connsiteY18" fmla="*/ 547229 h 784706"/>
              <a:gd name="connsiteX19" fmla="*/ 1197746 w 3255942"/>
              <a:gd name="connsiteY19" fmla="*/ 564437 h 784706"/>
              <a:gd name="connsiteX20" fmla="*/ 943053 w 3255942"/>
              <a:gd name="connsiteY20" fmla="*/ 492162 h 784706"/>
              <a:gd name="connsiteX21" fmla="*/ 636733 w 3255942"/>
              <a:gd name="connsiteY21" fmla="*/ 426770 h 784706"/>
              <a:gd name="connsiteX22" fmla="*/ 419899 w 3255942"/>
              <a:gd name="connsiteY22" fmla="*/ 361378 h 784706"/>
              <a:gd name="connsiteX23" fmla="*/ 134230 w 3255942"/>
              <a:gd name="connsiteY23" fmla="*/ 230593 h 784706"/>
              <a:gd name="connsiteX24" fmla="*/ 17209 w 3255942"/>
              <a:gd name="connsiteY24" fmla="*/ 168643 h 784706"/>
              <a:gd name="connsiteX25" fmla="*/ 68836 w 3255942"/>
              <a:gd name="connsiteY25" fmla="*/ 110134 h 784706"/>
              <a:gd name="connsiteX26" fmla="*/ 213391 w 3255942"/>
              <a:gd name="connsiteY26" fmla="*/ 172085 h 784706"/>
              <a:gd name="connsiteX27" fmla="*/ 437108 w 3255942"/>
              <a:gd name="connsiteY27" fmla="*/ 258127 h 784706"/>
              <a:gd name="connsiteX28" fmla="*/ 722777 w 3255942"/>
              <a:gd name="connsiteY28" fmla="*/ 340728 h 784706"/>
              <a:gd name="connsiteX29" fmla="*/ 1132352 w 3255942"/>
              <a:gd name="connsiteY29" fmla="*/ 419886 h 784706"/>
              <a:gd name="connsiteX30" fmla="*/ 1555693 w 3255942"/>
              <a:gd name="connsiteY30" fmla="*/ 499045 h 784706"/>
              <a:gd name="connsiteX31" fmla="*/ 2275029 w 3255942"/>
              <a:gd name="connsiteY31" fmla="*/ 564437 h 784706"/>
              <a:gd name="connsiteX32" fmla="*/ 1958383 w 3255942"/>
              <a:gd name="connsiteY32" fmla="*/ 523137 h 784706"/>
              <a:gd name="connsiteX33" fmla="*/ 1541926 w 3255942"/>
              <a:gd name="connsiteY33" fmla="*/ 471512 h 784706"/>
              <a:gd name="connsiteX34" fmla="*/ 1128910 w 3255942"/>
              <a:gd name="connsiteY34" fmla="*/ 382028 h 784706"/>
              <a:gd name="connsiteX35" fmla="*/ 764079 w 3255942"/>
              <a:gd name="connsiteY35" fmla="*/ 292544 h 784706"/>
              <a:gd name="connsiteX36" fmla="*/ 426783 w 3255942"/>
              <a:gd name="connsiteY36" fmla="*/ 182410 h 784706"/>
              <a:gd name="connsiteX37" fmla="*/ 203066 w 3255942"/>
              <a:gd name="connsiteY37" fmla="*/ 89484 h 784706"/>
              <a:gd name="connsiteX38" fmla="*/ 30976 w 3255942"/>
              <a:gd name="connsiteY38" fmla="*/ 0 h 784706"/>
              <a:gd name="connsiteX39" fmla="*/ 409574 w 3255942"/>
              <a:gd name="connsiteY39" fmla="*/ 141109 h 784706"/>
              <a:gd name="connsiteX40" fmla="*/ 698685 w 3255942"/>
              <a:gd name="connsiteY40" fmla="*/ 237477 h 784706"/>
              <a:gd name="connsiteX41" fmla="*/ 1015330 w 3255942"/>
              <a:gd name="connsiteY41" fmla="*/ 306311 h 784706"/>
              <a:gd name="connsiteX42" fmla="*/ 1424905 w 3255942"/>
              <a:gd name="connsiteY42" fmla="*/ 392353 h 784706"/>
              <a:gd name="connsiteX43" fmla="*/ 1700248 w 3255942"/>
              <a:gd name="connsiteY43" fmla="*/ 443978 h 784706"/>
              <a:gd name="connsiteX44" fmla="*/ 2106381 w 3255942"/>
              <a:gd name="connsiteY44" fmla="*/ 488720 h 784706"/>
              <a:gd name="connsiteX45" fmla="*/ 2491862 w 3255942"/>
              <a:gd name="connsiteY45" fmla="*/ 536904 h 784706"/>
              <a:gd name="connsiteX46" fmla="*/ 2894553 w 3255942"/>
              <a:gd name="connsiteY46" fmla="*/ 588529 h 784706"/>
              <a:gd name="connsiteX47" fmla="*/ 3255942 w 3255942"/>
              <a:gd name="connsiteY47" fmla="*/ 622946 h 78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55942" h="784706">
                <a:moveTo>
                  <a:pt x="3255942" y="622946"/>
                </a:moveTo>
                <a:lnTo>
                  <a:pt x="3255942" y="784706"/>
                </a:lnTo>
                <a:lnTo>
                  <a:pt x="2973714" y="739964"/>
                </a:lnTo>
                <a:lnTo>
                  <a:pt x="2753439" y="715872"/>
                </a:lnTo>
                <a:lnTo>
                  <a:pt x="2312889" y="698663"/>
                </a:lnTo>
                <a:lnTo>
                  <a:pt x="1717457" y="674572"/>
                </a:lnTo>
                <a:lnTo>
                  <a:pt x="1301000" y="647038"/>
                </a:lnTo>
                <a:lnTo>
                  <a:pt x="991238" y="619505"/>
                </a:lnTo>
                <a:lnTo>
                  <a:pt x="736545" y="564437"/>
                </a:lnTo>
                <a:lnTo>
                  <a:pt x="526595" y="499045"/>
                </a:lnTo>
                <a:lnTo>
                  <a:pt x="347621" y="437095"/>
                </a:lnTo>
                <a:lnTo>
                  <a:pt x="244367" y="392353"/>
                </a:lnTo>
                <a:lnTo>
                  <a:pt x="0" y="237477"/>
                </a:lnTo>
                <a:lnTo>
                  <a:pt x="30976" y="216827"/>
                </a:lnTo>
                <a:lnTo>
                  <a:pt x="172090" y="292544"/>
                </a:lnTo>
                <a:lnTo>
                  <a:pt x="351063" y="385470"/>
                </a:lnTo>
                <a:lnTo>
                  <a:pt x="512828" y="437095"/>
                </a:lnTo>
                <a:lnTo>
                  <a:pt x="788172" y="509370"/>
                </a:lnTo>
                <a:lnTo>
                  <a:pt x="1022214" y="547229"/>
                </a:lnTo>
                <a:lnTo>
                  <a:pt x="1197746" y="564437"/>
                </a:lnTo>
                <a:lnTo>
                  <a:pt x="943053" y="492162"/>
                </a:lnTo>
                <a:lnTo>
                  <a:pt x="636733" y="426770"/>
                </a:lnTo>
                <a:lnTo>
                  <a:pt x="419899" y="361378"/>
                </a:lnTo>
                <a:lnTo>
                  <a:pt x="134230" y="230593"/>
                </a:lnTo>
                <a:lnTo>
                  <a:pt x="17209" y="168643"/>
                </a:lnTo>
                <a:lnTo>
                  <a:pt x="68836" y="110134"/>
                </a:lnTo>
                <a:lnTo>
                  <a:pt x="213391" y="172085"/>
                </a:lnTo>
                <a:lnTo>
                  <a:pt x="437108" y="258127"/>
                </a:lnTo>
                <a:lnTo>
                  <a:pt x="722777" y="340728"/>
                </a:lnTo>
                <a:lnTo>
                  <a:pt x="1132352" y="419886"/>
                </a:lnTo>
                <a:lnTo>
                  <a:pt x="1555693" y="499045"/>
                </a:lnTo>
                <a:lnTo>
                  <a:pt x="2275029" y="564437"/>
                </a:lnTo>
                <a:lnTo>
                  <a:pt x="1958383" y="523137"/>
                </a:lnTo>
                <a:lnTo>
                  <a:pt x="1541926" y="471512"/>
                </a:lnTo>
                <a:lnTo>
                  <a:pt x="1128910" y="382028"/>
                </a:lnTo>
                <a:lnTo>
                  <a:pt x="764079" y="292544"/>
                </a:lnTo>
                <a:lnTo>
                  <a:pt x="426783" y="182410"/>
                </a:lnTo>
                <a:lnTo>
                  <a:pt x="203066" y="89484"/>
                </a:lnTo>
                <a:lnTo>
                  <a:pt x="30976" y="0"/>
                </a:lnTo>
                <a:lnTo>
                  <a:pt x="409574" y="141109"/>
                </a:lnTo>
                <a:lnTo>
                  <a:pt x="698685" y="237477"/>
                </a:lnTo>
                <a:lnTo>
                  <a:pt x="1015330" y="306311"/>
                </a:lnTo>
                <a:lnTo>
                  <a:pt x="1424905" y="392353"/>
                </a:lnTo>
                <a:lnTo>
                  <a:pt x="1700248" y="443978"/>
                </a:lnTo>
                <a:lnTo>
                  <a:pt x="2106381" y="488720"/>
                </a:lnTo>
                <a:lnTo>
                  <a:pt x="2491862" y="536904"/>
                </a:lnTo>
                <a:lnTo>
                  <a:pt x="2894553" y="588529"/>
                </a:lnTo>
                <a:lnTo>
                  <a:pt x="3255942" y="622946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8"/>
          <p:cNvSpPr/>
          <p:nvPr/>
        </p:nvSpPr>
        <p:spPr>
          <a:xfrm>
            <a:off x="8016875" y="4628198"/>
            <a:ext cx="1638300" cy="149225"/>
          </a:xfrm>
          <a:custGeom>
            <a:avLst/>
            <a:gdLst>
              <a:gd name="connsiteX0" fmla="*/ 0 w 1638300"/>
              <a:gd name="connsiteY0" fmla="*/ 0 h 149225"/>
              <a:gd name="connsiteX1" fmla="*/ 3175 w 1638300"/>
              <a:gd name="connsiteY1" fmla="*/ 31750 h 149225"/>
              <a:gd name="connsiteX2" fmla="*/ 488950 w 1638300"/>
              <a:gd name="connsiteY2" fmla="*/ 53975 h 149225"/>
              <a:gd name="connsiteX3" fmla="*/ 965200 w 1638300"/>
              <a:gd name="connsiteY3" fmla="*/ 76200 h 149225"/>
              <a:gd name="connsiteX4" fmla="*/ 1200150 w 1638300"/>
              <a:gd name="connsiteY4" fmla="*/ 101600 h 149225"/>
              <a:gd name="connsiteX5" fmla="*/ 1638300 w 1638300"/>
              <a:gd name="connsiteY5" fmla="*/ 149225 h 149225"/>
              <a:gd name="connsiteX6" fmla="*/ 1638300 w 1638300"/>
              <a:gd name="connsiteY6" fmla="*/ 117475 h 149225"/>
              <a:gd name="connsiteX7" fmla="*/ 1527175 w 1638300"/>
              <a:gd name="connsiteY7" fmla="*/ 107950 h 149225"/>
              <a:gd name="connsiteX8" fmla="*/ 1387475 w 1638300"/>
              <a:gd name="connsiteY8" fmla="*/ 82550 h 149225"/>
              <a:gd name="connsiteX9" fmla="*/ 1244600 w 1638300"/>
              <a:gd name="connsiteY9" fmla="*/ 60325 h 149225"/>
              <a:gd name="connsiteX10" fmla="*/ 1035050 w 1638300"/>
              <a:gd name="connsiteY10" fmla="*/ 44450 h 149225"/>
              <a:gd name="connsiteX11" fmla="*/ 635000 w 1638300"/>
              <a:gd name="connsiteY11" fmla="*/ 28575 h 149225"/>
              <a:gd name="connsiteX12" fmla="*/ 0 w 1638300"/>
              <a:gd name="connsiteY12" fmla="*/ 0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8300" h="149225">
                <a:moveTo>
                  <a:pt x="0" y="0"/>
                </a:moveTo>
                <a:lnTo>
                  <a:pt x="3175" y="31750"/>
                </a:lnTo>
                <a:lnTo>
                  <a:pt x="488950" y="53975"/>
                </a:lnTo>
                <a:lnTo>
                  <a:pt x="965200" y="76200"/>
                </a:lnTo>
                <a:lnTo>
                  <a:pt x="1200150" y="101600"/>
                </a:lnTo>
                <a:lnTo>
                  <a:pt x="1638300" y="149225"/>
                </a:lnTo>
                <a:lnTo>
                  <a:pt x="1638300" y="117475"/>
                </a:lnTo>
                <a:lnTo>
                  <a:pt x="1527175" y="107950"/>
                </a:lnTo>
                <a:lnTo>
                  <a:pt x="1387475" y="82550"/>
                </a:lnTo>
                <a:lnTo>
                  <a:pt x="1244600" y="60325"/>
                </a:lnTo>
                <a:lnTo>
                  <a:pt x="1035050" y="44450"/>
                </a:lnTo>
                <a:lnTo>
                  <a:pt x="635000" y="28575"/>
                </a:lnTo>
                <a:lnTo>
                  <a:pt x="0" y="0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6"/>
          <p:cNvSpPr/>
          <p:nvPr/>
        </p:nvSpPr>
        <p:spPr>
          <a:xfrm>
            <a:off x="4765676" y="3450273"/>
            <a:ext cx="3254375" cy="1209675"/>
          </a:xfrm>
          <a:custGeom>
            <a:avLst/>
            <a:gdLst>
              <a:gd name="connsiteX0" fmla="*/ 746125 w 3254375"/>
              <a:gd name="connsiteY0" fmla="*/ 165100 h 1209675"/>
              <a:gd name="connsiteX1" fmla="*/ 746125 w 3254375"/>
              <a:gd name="connsiteY1" fmla="*/ 225425 h 1209675"/>
              <a:gd name="connsiteX2" fmla="*/ 746125 w 3254375"/>
              <a:gd name="connsiteY2" fmla="*/ 225425 h 1209675"/>
              <a:gd name="connsiteX3" fmla="*/ 923925 w 3254375"/>
              <a:gd name="connsiteY3" fmla="*/ 339725 h 1209675"/>
              <a:gd name="connsiteX4" fmla="*/ 1143000 w 3254375"/>
              <a:gd name="connsiteY4" fmla="*/ 441325 h 1209675"/>
              <a:gd name="connsiteX5" fmla="*/ 1374775 w 3254375"/>
              <a:gd name="connsiteY5" fmla="*/ 577850 h 1209675"/>
              <a:gd name="connsiteX6" fmla="*/ 1508125 w 3254375"/>
              <a:gd name="connsiteY6" fmla="*/ 669925 h 1209675"/>
              <a:gd name="connsiteX7" fmla="*/ 1670050 w 3254375"/>
              <a:gd name="connsiteY7" fmla="*/ 781050 h 1209675"/>
              <a:gd name="connsiteX8" fmla="*/ 1784350 w 3254375"/>
              <a:gd name="connsiteY8" fmla="*/ 860425 h 1209675"/>
              <a:gd name="connsiteX9" fmla="*/ 1949450 w 3254375"/>
              <a:gd name="connsiteY9" fmla="*/ 939800 h 1209675"/>
              <a:gd name="connsiteX10" fmla="*/ 2108200 w 3254375"/>
              <a:gd name="connsiteY10" fmla="*/ 993775 h 1209675"/>
              <a:gd name="connsiteX11" fmla="*/ 2324100 w 3254375"/>
              <a:gd name="connsiteY11" fmla="*/ 1066800 h 1209675"/>
              <a:gd name="connsiteX12" fmla="*/ 2489200 w 3254375"/>
              <a:gd name="connsiteY12" fmla="*/ 1104900 h 1209675"/>
              <a:gd name="connsiteX13" fmla="*/ 2695575 w 3254375"/>
              <a:gd name="connsiteY13" fmla="*/ 1133475 h 1209675"/>
              <a:gd name="connsiteX14" fmla="*/ 3089275 w 3254375"/>
              <a:gd name="connsiteY14" fmla="*/ 1168400 h 1209675"/>
              <a:gd name="connsiteX15" fmla="*/ 3251200 w 3254375"/>
              <a:gd name="connsiteY15" fmla="*/ 1177925 h 1209675"/>
              <a:gd name="connsiteX16" fmla="*/ 3254375 w 3254375"/>
              <a:gd name="connsiteY16" fmla="*/ 1209675 h 1209675"/>
              <a:gd name="connsiteX17" fmla="*/ 2997200 w 3254375"/>
              <a:gd name="connsiteY17" fmla="*/ 1200150 h 1209675"/>
              <a:gd name="connsiteX18" fmla="*/ 2736850 w 3254375"/>
              <a:gd name="connsiteY18" fmla="*/ 1174750 h 1209675"/>
              <a:gd name="connsiteX19" fmla="*/ 2578100 w 3254375"/>
              <a:gd name="connsiteY19" fmla="*/ 1152525 h 1209675"/>
              <a:gd name="connsiteX20" fmla="*/ 2387600 w 3254375"/>
              <a:gd name="connsiteY20" fmla="*/ 1120775 h 1209675"/>
              <a:gd name="connsiteX21" fmla="*/ 2193925 w 3254375"/>
              <a:gd name="connsiteY21" fmla="*/ 1063625 h 1209675"/>
              <a:gd name="connsiteX22" fmla="*/ 1968500 w 3254375"/>
              <a:gd name="connsiteY22" fmla="*/ 990600 h 1209675"/>
              <a:gd name="connsiteX23" fmla="*/ 1870075 w 3254375"/>
              <a:gd name="connsiteY23" fmla="*/ 942975 h 1209675"/>
              <a:gd name="connsiteX24" fmla="*/ 1670050 w 3254375"/>
              <a:gd name="connsiteY24" fmla="*/ 822325 h 1209675"/>
              <a:gd name="connsiteX25" fmla="*/ 1473200 w 3254375"/>
              <a:gd name="connsiteY25" fmla="*/ 692150 h 1209675"/>
              <a:gd name="connsiteX26" fmla="*/ 1314450 w 3254375"/>
              <a:gd name="connsiteY26" fmla="*/ 587375 h 1209675"/>
              <a:gd name="connsiteX27" fmla="*/ 1114425 w 3254375"/>
              <a:gd name="connsiteY27" fmla="*/ 479425 h 1209675"/>
              <a:gd name="connsiteX28" fmla="*/ 901700 w 3254375"/>
              <a:gd name="connsiteY28" fmla="*/ 361950 h 1209675"/>
              <a:gd name="connsiteX29" fmla="*/ 711200 w 3254375"/>
              <a:gd name="connsiteY29" fmla="*/ 282575 h 1209675"/>
              <a:gd name="connsiteX30" fmla="*/ 482600 w 3254375"/>
              <a:gd name="connsiteY30" fmla="*/ 196850 h 1209675"/>
              <a:gd name="connsiteX31" fmla="*/ 0 w 3254375"/>
              <a:gd name="connsiteY31" fmla="*/ 60325 h 1209675"/>
              <a:gd name="connsiteX32" fmla="*/ 396875 w 3254375"/>
              <a:gd name="connsiteY32" fmla="*/ 149225 h 1209675"/>
              <a:gd name="connsiteX33" fmla="*/ 523875 w 3254375"/>
              <a:gd name="connsiteY33" fmla="*/ 168275 h 1209675"/>
              <a:gd name="connsiteX34" fmla="*/ 193675 w 3254375"/>
              <a:gd name="connsiteY34" fmla="*/ 50800 h 1209675"/>
              <a:gd name="connsiteX35" fmla="*/ 73025 w 3254375"/>
              <a:gd name="connsiteY35" fmla="*/ 0 h 1209675"/>
              <a:gd name="connsiteX36" fmla="*/ 409575 w 3254375"/>
              <a:gd name="connsiteY36" fmla="*/ 79375 h 1209675"/>
              <a:gd name="connsiteX37" fmla="*/ 746125 w 3254375"/>
              <a:gd name="connsiteY37" fmla="*/ 16510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54375" h="1209675">
                <a:moveTo>
                  <a:pt x="746125" y="165100"/>
                </a:moveTo>
                <a:lnTo>
                  <a:pt x="746125" y="225425"/>
                </a:lnTo>
                <a:lnTo>
                  <a:pt x="746125" y="225425"/>
                </a:lnTo>
                <a:lnTo>
                  <a:pt x="923925" y="339725"/>
                </a:lnTo>
                <a:lnTo>
                  <a:pt x="1143000" y="441325"/>
                </a:lnTo>
                <a:lnTo>
                  <a:pt x="1374775" y="577850"/>
                </a:lnTo>
                <a:lnTo>
                  <a:pt x="1508125" y="669925"/>
                </a:lnTo>
                <a:lnTo>
                  <a:pt x="1670050" y="781050"/>
                </a:lnTo>
                <a:lnTo>
                  <a:pt x="1784350" y="860425"/>
                </a:lnTo>
                <a:lnTo>
                  <a:pt x="1949450" y="939800"/>
                </a:lnTo>
                <a:lnTo>
                  <a:pt x="2108200" y="993775"/>
                </a:lnTo>
                <a:lnTo>
                  <a:pt x="2324100" y="1066800"/>
                </a:lnTo>
                <a:lnTo>
                  <a:pt x="2489200" y="1104900"/>
                </a:lnTo>
                <a:lnTo>
                  <a:pt x="2695575" y="1133475"/>
                </a:lnTo>
                <a:lnTo>
                  <a:pt x="3089275" y="1168400"/>
                </a:lnTo>
                <a:lnTo>
                  <a:pt x="3251200" y="1177925"/>
                </a:lnTo>
                <a:lnTo>
                  <a:pt x="3254375" y="1209675"/>
                </a:lnTo>
                <a:lnTo>
                  <a:pt x="2997200" y="1200150"/>
                </a:lnTo>
                <a:lnTo>
                  <a:pt x="2736850" y="1174750"/>
                </a:lnTo>
                <a:lnTo>
                  <a:pt x="2578100" y="1152525"/>
                </a:lnTo>
                <a:lnTo>
                  <a:pt x="2387600" y="1120775"/>
                </a:lnTo>
                <a:lnTo>
                  <a:pt x="2193925" y="1063625"/>
                </a:lnTo>
                <a:lnTo>
                  <a:pt x="1968500" y="990600"/>
                </a:lnTo>
                <a:lnTo>
                  <a:pt x="1870075" y="942975"/>
                </a:lnTo>
                <a:lnTo>
                  <a:pt x="1670050" y="822325"/>
                </a:lnTo>
                <a:lnTo>
                  <a:pt x="1473200" y="692150"/>
                </a:lnTo>
                <a:lnTo>
                  <a:pt x="1314450" y="587375"/>
                </a:lnTo>
                <a:lnTo>
                  <a:pt x="1114425" y="479425"/>
                </a:lnTo>
                <a:lnTo>
                  <a:pt x="901700" y="361950"/>
                </a:lnTo>
                <a:lnTo>
                  <a:pt x="711200" y="282575"/>
                </a:lnTo>
                <a:lnTo>
                  <a:pt x="482600" y="196850"/>
                </a:lnTo>
                <a:lnTo>
                  <a:pt x="0" y="60325"/>
                </a:lnTo>
                <a:lnTo>
                  <a:pt x="396875" y="149225"/>
                </a:lnTo>
                <a:lnTo>
                  <a:pt x="523875" y="168275"/>
                </a:lnTo>
                <a:lnTo>
                  <a:pt x="193675" y="50800"/>
                </a:lnTo>
                <a:lnTo>
                  <a:pt x="73025" y="0"/>
                </a:lnTo>
                <a:lnTo>
                  <a:pt x="409575" y="79375"/>
                </a:lnTo>
                <a:lnTo>
                  <a:pt x="746125" y="165100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5654676" y="3059747"/>
            <a:ext cx="631825" cy="184150"/>
          </a:xfrm>
          <a:custGeom>
            <a:avLst/>
            <a:gdLst>
              <a:gd name="connsiteX0" fmla="*/ 631825 w 631825"/>
              <a:gd name="connsiteY0" fmla="*/ 155575 h 184150"/>
              <a:gd name="connsiteX1" fmla="*/ 603250 w 631825"/>
              <a:gd name="connsiteY1" fmla="*/ 184150 h 184150"/>
              <a:gd name="connsiteX2" fmla="*/ 292100 w 631825"/>
              <a:gd name="connsiteY2" fmla="*/ 95250 h 184150"/>
              <a:gd name="connsiteX3" fmla="*/ 0 w 631825"/>
              <a:gd name="connsiteY3" fmla="*/ 0 h 184150"/>
              <a:gd name="connsiteX4" fmla="*/ 339725 w 631825"/>
              <a:gd name="connsiteY4" fmla="*/ 85725 h 184150"/>
              <a:gd name="connsiteX5" fmla="*/ 631825 w 631825"/>
              <a:gd name="connsiteY5" fmla="*/ 155575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825" h="184150">
                <a:moveTo>
                  <a:pt x="631825" y="155575"/>
                </a:moveTo>
                <a:lnTo>
                  <a:pt x="603250" y="184150"/>
                </a:lnTo>
                <a:lnTo>
                  <a:pt x="292100" y="95250"/>
                </a:lnTo>
                <a:lnTo>
                  <a:pt x="0" y="0"/>
                </a:lnTo>
                <a:lnTo>
                  <a:pt x="339725" y="85725"/>
                </a:lnTo>
                <a:lnTo>
                  <a:pt x="631825" y="155575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5508625" y="3615372"/>
            <a:ext cx="2051050" cy="908050"/>
          </a:xfrm>
          <a:custGeom>
            <a:avLst/>
            <a:gdLst>
              <a:gd name="connsiteX0" fmla="*/ 911225 w 2051050"/>
              <a:gd name="connsiteY0" fmla="*/ 358775 h 908050"/>
              <a:gd name="connsiteX1" fmla="*/ 746125 w 2051050"/>
              <a:gd name="connsiteY1" fmla="*/ 276225 h 908050"/>
              <a:gd name="connsiteX2" fmla="*/ 561975 w 2051050"/>
              <a:gd name="connsiteY2" fmla="*/ 190500 h 908050"/>
              <a:gd name="connsiteX3" fmla="*/ 371475 w 2051050"/>
              <a:gd name="connsiteY3" fmla="*/ 101600 h 908050"/>
              <a:gd name="connsiteX4" fmla="*/ 212725 w 2051050"/>
              <a:gd name="connsiteY4" fmla="*/ 47625 h 908050"/>
              <a:gd name="connsiteX5" fmla="*/ 85725 w 2051050"/>
              <a:gd name="connsiteY5" fmla="*/ 15875 h 908050"/>
              <a:gd name="connsiteX6" fmla="*/ 0 w 2051050"/>
              <a:gd name="connsiteY6" fmla="*/ 0 h 908050"/>
              <a:gd name="connsiteX7" fmla="*/ 6350 w 2051050"/>
              <a:gd name="connsiteY7" fmla="*/ 60325 h 908050"/>
              <a:gd name="connsiteX8" fmla="*/ 161925 w 2051050"/>
              <a:gd name="connsiteY8" fmla="*/ 120650 h 908050"/>
              <a:gd name="connsiteX9" fmla="*/ 330200 w 2051050"/>
              <a:gd name="connsiteY9" fmla="*/ 200025 h 908050"/>
              <a:gd name="connsiteX10" fmla="*/ 498475 w 2051050"/>
              <a:gd name="connsiteY10" fmla="*/ 285750 h 908050"/>
              <a:gd name="connsiteX11" fmla="*/ 666750 w 2051050"/>
              <a:gd name="connsiteY11" fmla="*/ 393700 h 908050"/>
              <a:gd name="connsiteX12" fmla="*/ 841375 w 2051050"/>
              <a:gd name="connsiteY12" fmla="*/ 517525 h 908050"/>
              <a:gd name="connsiteX13" fmla="*/ 984250 w 2051050"/>
              <a:gd name="connsiteY13" fmla="*/ 606425 h 908050"/>
              <a:gd name="connsiteX14" fmla="*/ 1136650 w 2051050"/>
              <a:gd name="connsiteY14" fmla="*/ 682625 h 908050"/>
              <a:gd name="connsiteX15" fmla="*/ 1314450 w 2051050"/>
              <a:gd name="connsiteY15" fmla="*/ 765175 h 908050"/>
              <a:gd name="connsiteX16" fmla="*/ 1514475 w 2051050"/>
              <a:gd name="connsiteY16" fmla="*/ 822325 h 908050"/>
              <a:gd name="connsiteX17" fmla="*/ 1739900 w 2051050"/>
              <a:gd name="connsiteY17" fmla="*/ 873125 h 908050"/>
              <a:gd name="connsiteX18" fmla="*/ 2051050 w 2051050"/>
              <a:gd name="connsiteY18" fmla="*/ 908050 h 908050"/>
              <a:gd name="connsiteX19" fmla="*/ 1784350 w 2051050"/>
              <a:gd name="connsiteY19" fmla="*/ 841375 h 908050"/>
              <a:gd name="connsiteX20" fmla="*/ 1457325 w 2051050"/>
              <a:gd name="connsiteY20" fmla="*/ 755650 h 908050"/>
              <a:gd name="connsiteX21" fmla="*/ 1311275 w 2051050"/>
              <a:gd name="connsiteY21" fmla="*/ 711200 h 908050"/>
              <a:gd name="connsiteX22" fmla="*/ 1085850 w 2051050"/>
              <a:gd name="connsiteY22" fmla="*/ 619125 h 908050"/>
              <a:gd name="connsiteX23" fmla="*/ 876300 w 2051050"/>
              <a:gd name="connsiteY23" fmla="*/ 492125 h 908050"/>
              <a:gd name="connsiteX24" fmla="*/ 711200 w 2051050"/>
              <a:gd name="connsiteY24" fmla="*/ 374650 h 908050"/>
              <a:gd name="connsiteX25" fmla="*/ 495300 w 2051050"/>
              <a:gd name="connsiteY25" fmla="*/ 241300 h 908050"/>
              <a:gd name="connsiteX26" fmla="*/ 180975 w 2051050"/>
              <a:gd name="connsiteY26" fmla="*/ 79375 h 908050"/>
              <a:gd name="connsiteX27" fmla="*/ 463550 w 2051050"/>
              <a:gd name="connsiteY27" fmla="*/ 180975 h 908050"/>
              <a:gd name="connsiteX28" fmla="*/ 682625 w 2051050"/>
              <a:gd name="connsiteY28" fmla="*/ 304800 h 908050"/>
              <a:gd name="connsiteX29" fmla="*/ 854075 w 2051050"/>
              <a:gd name="connsiteY29" fmla="*/ 396875 h 908050"/>
              <a:gd name="connsiteX30" fmla="*/ 911225 w 2051050"/>
              <a:gd name="connsiteY30" fmla="*/ 358775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051050" h="908050">
                <a:moveTo>
                  <a:pt x="911225" y="358775"/>
                </a:moveTo>
                <a:lnTo>
                  <a:pt x="746125" y="276225"/>
                </a:lnTo>
                <a:lnTo>
                  <a:pt x="561975" y="190500"/>
                </a:lnTo>
                <a:lnTo>
                  <a:pt x="371475" y="101600"/>
                </a:lnTo>
                <a:lnTo>
                  <a:pt x="212725" y="47625"/>
                </a:lnTo>
                <a:lnTo>
                  <a:pt x="85725" y="15875"/>
                </a:lnTo>
                <a:lnTo>
                  <a:pt x="0" y="0"/>
                </a:lnTo>
                <a:lnTo>
                  <a:pt x="6350" y="60325"/>
                </a:lnTo>
                <a:lnTo>
                  <a:pt x="161925" y="120650"/>
                </a:lnTo>
                <a:lnTo>
                  <a:pt x="330200" y="200025"/>
                </a:lnTo>
                <a:lnTo>
                  <a:pt x="498475" y="285750"/>
                </a:lnTo>
                <a:lnTo>
                  <a:pt x="666750" y="393700"/>
                </a:lnTo>
                <a:lnTo>
                  <a:pt x="841375" y="517525"/>
                </a:lnTo>
                <a:lnTo>
                  <a:pt x="984250" y="606425"/>
                </a:lnTo>
                <a:lnTo>
                  <a:pt x="1136650" y="682625"/>
                </a:lnTo>
                <a:lnTo>
                  <a:pt x="1314450" y="765175"/>
                </a:lnTo>
                <a:lnTo>
                  <a:pt x="1514475" y="822325"/>
                </a:lnTo>
                <a:lnTo>
                  <a:pt x="1739900" y="873125"/>
                </a:lnTo>
                <a:lnTo>
                  <a:pt x="2051050" y="908050"/>
                </a:lnTo>
                <a:lnTo>
                  <a:pt x="1784350" y="841375"/>
                </a:lnTo>
                <a:lnTo>
                  <a:pt x="1457325" y="755650"/>
                </a:lnTo>
                <a:lnTo>
                  <a:pt x="1311275" y="711200"/>
                </a:lnTo>
                <a:lnTo>
                  <a:pt x="1085850" y="619125"/>
                </a:lnTo>
                <a:lnTo>
                  <a:pt x="876300" y="492125"/>
                </a:lnTo>
                <a:lnTo>
                  <a:pt x="711200" y="374650"/>
                </a:lnTo>
                <a:lnTo>
                  <a:pt x="495300" y="241300"/>
                </a:lnTo>
                <a:lnTo>
                  <a:pt x="180975" y="79375"/>
                </a:lnTo>
                <a:lnTo>
                  <a:pt x="463550" y="180975"/>
                </a:lnTo>
                <a:lnTo>
                  <a:pt x="682625" y="304800"/>
                </a:lnTo>
                <a:lnTo>
                  <a:pt x="854075" y="396875"/>
                </a:lnTo>
                <a:lnTo>
                  <a:pt x="911225" y="358775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6356350" y="3970972"/>
            <a:ext cx="2260600" cy="558800"/>
          </a:xfrm>
          <a:custGeom>
            <a:avLst/>
            <a:gdLst>
              <a:gd name="connsiteX0" fmla="*/ 60325 w 2260600"/>
              <a:gd name="connsiteY0" fmla="*/ 0 h 558800"/>
              <a:gd name="connsiteX1" fmla="*/ 193675 w 2260600"/>
              <a:gd name="connsiteY1" fmla="*/ 69850 h 558800"/>
              <a:gd name="connsiteX2" fmla="*/ 473075 w 2260600"/>
              <a:gd name="connsiteY2" fmla="*/ 177800 h 558800"/>
              <a:gd name="connsiteX3" fmla="*/ 774700 w 2260600"/>
              <a:gd name="connsiteY3" fmla="*/ 276225 h 558800"/>
              <a:gd name="connsiteX4" fmla="*/ 1250950 w 2260600"/>
              <a:gd name="connsiteY4" fmla="*/ 396875 h 558800"/>
              <a:gd name="connsiteX5" fmla="*/ 1590675 w 2260600"/>
              <a:gd name="connsiteY5" fmla="*/ 460375 h 558800"/>
              <a:gd name="connsiteX6" fmla="*/ 2260600 w 2260600"/>
              <a:gd name="connsiteY6" fmla="*/ 558800 h 558800"/>
              <a:gd name="connsiteX7" fmla="*/ 1876425 w 2260600"/>
              <a:gd name="connsiteY7" fmla="*/ 523875 h 558800"/>
              <a:gd name="connsiteX8" fmla="*/ 1622425 w 2260600"/>
              <a:gd name="connsiteY8" fmla="*/ 492125 h 558800"/>
              <a:gd name="connsiteX9" fmla="*/ 1250950 w 2260600"/>
              <a:gd name="connsiteY9" fmla="*/ 431800 h 558800"/>
              <a:gd name="connsiteX10" fmla="*/ 974725 w 2260600"/>
              <a:gd name="connsiteY10" fmla="*/ 381000 h 558800"/>
              <a:gd name="connsiteX11" fmla="*/ 628650 w 2260600"/>
              <a:gd name="connsiteY11" fmla="*/ 301625 h 558800"/>
              <a:gd name="connsiteX12" fmla="*/ 422275 w 2260600"/>
              <a:gd name="connsiteY12" fmla="*/ 234950 h 558800"/>
              <a:gd name="connsiteX13" fmla="*/ 44450 w 2260600"/>
              <a:gd name="connsiteY13" fmla="*/ 69850 h 558800"/>
              <a:gd name="connsiteX14" fmla="*/ 0 w 2260600"/>
              <a:gd name="connsiteY14" fmla="*/ 41275 h 558800"/>
              <a:gd name="connsiteX15" fmla="*/ 60325 w 2260600"/>
              <a:gd name="connsiteY15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0600" h="558800">
                <a:moveTo>
                  <a:pt x="60325" y="0"/>
                </a:moveTo>
                <a:lnTo>
                  <a:pt x="193675" y="69850"/>
                </a:lnTo>
                <a:lnTo>
                  <a:pt x="473075" y="177800"/>
                </a:lnTo>
                <a:lnTo>
                  <a:pt x="774700" y="276225"/>
                </a:lnTo>
                <a:lnTo>
                  <a:pt x="1250950" y="396875"/>
                </a:lnTo>
                <a:lnTo>
                  <a:pt x="1590675" y="460375"/>
                </a:lnTo>
                <a:lnTo>
                  <a:pt x="2260600" y="558800"/>
                </a:lnTo>
                <a:lnTo>
                  <a:pt x="1876425" y="523875"/>
                </a:lnTo>
                <a:lnTo>
                  <a:pt x="1622425" y="492125"/>
                </a:lnTo>
                <a:lnTo>
                  <a:pt x="1250950" y="431800"/>
                </a:lnTo>
                <a:lnTo>
                  <a:pt x="974725" y="381000"/>
                </a:lnTo>
                <a:lnTo>
                  <a:pt x="628650" y="301625"/>
                </a:lnTo>
                <a:lnTo>
                  <a:pt x="422275" y="234950"/>
                </a:lnTo>
                <a:lnTo>
                  <a:pt x="44450" y="69850"/>
                </a:lnTo>
                <a:lnTo>
                  <a:pt x="0" y="41275"/>
                </a:lnTo>
                <a:lnTo>
                  <a:pt x="60325" y="0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184901" y="3218497"/>
            <a:ext cx="3451225" cy="1371600"/>
          </a:xfrm>
          <a:custGeom>
            <a:avLst/>
            <a:gdLst>
              <a:gd name="connsiteX0" fmla="*/ 3451225 w 3451225"/>
              <a:gd name="connsiteY0" fmla="*/ 225425 h 1371600"/>
              <a:gd name="connsiteX1" fmla="*/ 3451225 w 3451225"/>
              <a:gd name="connsiteY1" fmla="*/ 1371600 h 1371600"/>
              <a:gd name="connsiteX2" fmla="*/ 3025775 w 3451225"/>
              <a:gd name="connsiteY2" fmla="*/ 1320800 h 1371600"/>
              <a:gd name="connsiteX3" fmla="*/ 2682875 w 3451225"/>
              <a:gd name="connsiteY3" fmla="*/ 1279525 h 1371600"/>
              <a:gd name="connsiteX4" fmla="*/ 2289175 w 3451225"/>
              <a:gd name="connsiteY4" fmla="*/ 1231900 h 1371600"/>
              <a:gd name="connsiteX5" fmla="*/ 2111375 w 3451225"/>
              <a:gd name="connsiteY5" fmla="*/ 1209675 h 1371600"/>
              <a:gd name="connsiteX6" fmla="*/ 1851025 w 3451225"/>
              <a:gd name="connsiteY6" fmla="*/ 1177925 h 1371600"/>
              <a:gd name="connsiteX7" fmla="*/ 1638300 w 3451225"/>
              <a:gd name="connsiteY7" fmla="*/ 1139825 h 1371600"/>
              <a:gd name="connsiteX8" fmla="*/ 1555750 w 3451225"/>
              <a:gd name="connsiteY8" fmla="*/ 1120775 h 1371600"/>
              <a:gd name="connsiteX9" fmla="*/ 1339850 w 3451225"/>
              <a:gd name="connsiteY9" fmla="*/ 1082675 h 1371600"/>
              <a:gd name="connsiteX10" fmla="*/ 1044575 w 3451225"/>
              <a:gd name="connsiteY10" fmla="*/ 1012825 h 1371600"/>
              <a:gd name="connsiteX11" fmla="*/ 815975 w 3451225"/>
              <a:gd name="connsiteY11" fmla="*/ 952500 h 1371600"/>
              <a:gd name="connsiteX12" fmla="*/ 520700 w 3451225"/>
              <a:gd name="connsiteY12" fmla="*/ 860425 h 1371600"/>
              <a:gd name="connsiteX13" fmla="*/ 238125 w 3451225"/>
              <a:gd name="connsiteY13" fmla="*/ 746125 h 1371600"/>
              <a:gd name="connsiteX14" fmla="*/ 22225 w 3451225"/>
              <a:gd name="connsiteY14" fmla="*/ 590550 h 1371600"/>
              <a:gd name="connsiteX15" fmla="*/ 457200 w 3451225"/>
              <a:gd name="connsiteY15" fmla="*/ 704850 h 1371600"/>
              <a:gd name="connsiteX16" fmla="*/ 0 w 3451225"/>
              <a:gd name="connsiteY16" fmla="*/ 419100 h 1371600"/>
              <a:gd name="connsiteX17" fmla="*/ 444500 w 3451225"/>
              <a:gd name="connsiteY17" fmla="*/ 555625 h 1371600"/>
              <a:gd name="connsiteX18" fmla="*/ 307975 w 3451225"/>
              <a:gd name="connsiteY18" fmla="*/ 431800 h 1371600"/>
              <a:gd name="connsiteX19" fmla="*/ 1038225 w 3451225"/>
              <a:gd name="connsiteY19" fmla="*/ 587375 h 1371600"/>
              <a:gd name="connsiteX20" fmla="*/ 701675 w 3451225"/>
              <a:gd name="connsiteY20" fmla="*/ 444500 h 1371600"/>
              <a:gd name="connsiteX21" fmla="*/ 1263650 w 3451225"/>
              <a:gd name="connsiteY21" fmla="*/ 517525 h 1371600"/>
              <a:gd name="connsiteX22" fmla="*/ 755650 w 3451225"/>
              <a:gd name="connsiteY22" fmla="*/ 307975 h 1371600"/>
              <a:gd name="connsiteX23" fmla="*/ 1098550 w 3451225"/>
              <a:gd name="connsiteY23" fmla="*/ 320675 h 1371600"/>
              <a:gd name="connsiteX24" fmla="*/ 295275 w 3451225"/>
              <a:gd name="connsiteY24" fmla="*/ 88900 h 1371600"/>
              <a:gd name="connsiteX25" fmla="*/ 79375 w 3451225"/>
              <a:gd name="connsiteY25" fmla="*/ 22225 h 1371600"/>
              <a:gd name="connsiteX26" fmla="*/ 104775 w 3451225"/>
              <a:gd name="connsiteY26" fmla="*/ 0 h 1371600"/>
              <a:gd name="connsiteX27" fmla="*/ 708025 w 3451225"/>
              <a:gd name="connsiteY27" fmla="*/ 114300 h 1371600"/>
              <a:gd name="connsiteX28" fmla="*/ 1254125 w 3451225"/>
              <a:gd name="connsiteY28" fmla="*/ 184150 h 1371600"/>
              <a:gd name="connsiteX29" fmla="*/ 812800 w 3451225"/>
              <a:gd name="connsiteY29" fmla="*/ 53975 h 1371600"/>
              <a:gd name="connsiteX30" fmla="*/ 1054100 w 3451225"/>
              <a:gd name="connsiteY30" fmla="*/ 41275 h 1371600"/>
              <a:gd name="connsiteX31" fmla="*/ 1187450 w 3451225"/>
              <a:gd name="connsiteY31" fmla="*/ 66675 h 1371600"/>
              <a:gd name="connsiteX32" fmla="*/ 1235075 w 3451225"/>
              <a:gd name="connsiteY32" fmla="*/ 69850 h 1371600"/>
              <a:gd name="connsiteX33" fmla="*/ 1435100 w 3451225"/>
              <a:gd name="connsiteY33" fmla="*/ 142875 h 1371600"/>
              <a:gd name="connsiteX34" fmla="*/ 1409700 w 3451225"/>
              <a:gd name="connsiteY34" fmla="*/ 92075 h 1371600"/>
              <a:gd name="connsiteX35" fmla="*/ 1641475 w 3451225"/>
              <a:gd name="connsiteY35" fmla="*/ 139700 h 1371600"/>
              <a:gd name="connsiteX36" fmla="*/ 1616075 w 3451225"/>
              <a:gd name="connsiteY36" fmla="*/ 107950 h 1371600"/>
              <a:gd name="connsiteX37" fmla="*/ 1812925 w 3451225"/>
              <a:gd name="connsiteY37" fmla="*/ 174625 h 1371600"/>
              <a:gd name="connsiteX38" fmla="*/ 1803400 w 3451225"/>
              <a:gd name="connsiteY38" fmla="*/ 123825 h 1371600"/>
              <a:gd name="connsiteX39" fmla="*/ 2012950 w 3451225"/>
              <a:gd name="connsiteY39" fmla="*/ 171450 h 1371600"/>
              <a:gd name="connsiteX40" fmla="*/ 1958975 w 3451225"/>
              <a:gd name="connsiteY40" fmla="*/ 114300 h 1371600"/>
              <a:gd name="connsiteX41" fmla="*/ 2286000 w 3451225"/>
              <a:gd name="connsiteY41" fmla="*/ 200025 h 1371600"/>
              <a:gd name="connsiteX42" fmla="*/ 2212975 w 3451225"/>
              <a:gd name="connsiteY42" fmla="*/ 127000 h 1371600"/>
              <a:gd name="connsiteX43" fmla="*/ 2438400 w 3451225"/>
              <a:gd name="connsiteY43" fmla="*/ 193675 h 1371600"/>
              <a:gd name="connsiteX44" fmla="*/ 2438400 w 3451225"/>
              <a:gd name="connsiteY44" fmla="*/ 155575 h 1371600"/>
              <a:gd name="connsiteX45" fmla="*/ 2752725 w 3451225"/>
              <a:gd name="connsiteY45" fmla="*/ 234950 h 1371600"/>
              <a:gd name="connsiteX46" fmla="*/ 2720975 w 3451225"/>
              <a:gd name="connsiteY46" fmla="*/ 180975 h 1371600"/>
              <a:gd name="connsiteX47" fmla="*/ 3089275 w 3451225"/>
              <a:gd name="connsiteY47" fmla="*/ 304800 h 1371600"/>
              <a:gd name="connsiteX48" fmla="*/ 2962275 w 3451225"/>
              <a:gd name="connsiteY48" fmla="*/ 209550 h 1371600"/>
              <a:gd name="connsiteX49" fmla="*/ 3270250 w 3451225"/>
              <a:gd name="connsiteY49" fmla="*/ 285750 h 1371600"/>
              <a:gd name="connsiteX50" fmla="*/ 3209925 w 3451225"/>
              <a:gd name="connsiteY50" fmla="*/ 212725 h 1371600"/>
              <a:gd name="connsiteX51" fmla="*/ 3384550 w 3451225"/>
              <a:gd name="connsiteY51" fmla="*/ 260350 h 1371600"/>
              <a:gd name="connsiteX52" fmla="*/ 3365500 w 3451225"/>
              <a:gd name="connsiteY52" fmla="*/ 209550 h 1371600"/>
              <a:gd name="connsiteX53" fmla="*/ 3451225 w 3451225"/>
              <a:gd name="connsiteY53" fmla="*/ 22542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451225" h="1371600">
                <a:moveTo>
                  <a:pt x="3451225" y="225425"/>
                </a:moveTo>
                <a:lnTo>
                  <a:pt x="3451225" y="1371600"/>
                </a:lnTo>
                <a:lnTo>
                  <a:pt x="3025775" y="1320800"/>
                </a:lnTo>
                <a:lnTo>
                  <a:pt x="2682875" y="1279525"/>
                </a:lnTo>
                <a:lnTo>
                  <a:pt x="2289175" y="1231900"/>
                </a:lnTo>
                <a:lnTo>
                  <a:pt x="2111375" y="1209675"/>
                </a:lnTo>
                <a:lnTo>
                  <a:pt x="1851025" y="1177925"/>
                </a:lnTo>
                <a:lnTo>
                  <a:pt x="1638300" y="1139825"/>
                </a:lnTo>
                <a:lnTo>
                  <a:pt x="1555750" y="1120775"/>
                </a:lnTo>
                <a:lnTo>
                  <a:pt x="1339850" y="1082675"/>
                </a:lnTo>
                <a:lnTo>
                  <a:pt x="1044575" y="1012825"/>
                </a:lnTo>
                <a:lnTo>
                  <a:pt x="815975" y="952500"/>
                </a:lnTo>
                <a:lnTo>
                  <a:pt x="520700" y="860425"/>
                </a:lnTo>
                <a:lnTo>
                  <a:pt x="238125" y="746125"/>
                </a:lnTo>
                <a:lnTo>
                  <a:pt x="22225" y="590550"/>
                </a:lnTo>
                <a:lnTo>
                  <a:pt x="457200" y="704850"/>
                </a:lnTo>
                <a:lnTo>
                  <a:pt x="0" y="419100"/>
                </a:lnTo>
                <a:lnTo>
                  <a:pt x="444500" y="555625"/>
                </a:lnTo>
                <a:lnTo>
                  <a:pt x="307975" y="431800"/>
                </a:lnTo>
                <a:lnTo>
                  <a:pt x="1038225" y="587375"/>
                </a:lnTo>
                <a:lnTo>
                  <a:pt x="701675" y="444500"/>
                </a:lnTo>
                <a:lnTo>
                  <a:pt x="1263650" y="517525"/>
                </a:lnTo>
                <a:lnTo>
                  <a:pt x="755650" y="307975"/>
                </a:lnTo>
                <a:lnTo>
                  <a:pt x="1098550" y="320675"/>
                </a:lnTo>
                <a:lnTo>
                  <a:pt x="295275" y="88900"/>
                </a:lnTo>
                <a:lnTo>
                  <a:pt x="79375" y="22225"/>
                </a:lnTo>
                <a:lnTo>
                  <a:pt x="104775" y="0"/>
                </a:lnTo>
                <a:lnTo>
                  <a:pt x="708025" y="114300"/>
                </a:lnTo>
                <a:lnTo>
                  <a:pt x="1254125" y="184150"/>
                </a:lnTo>
                <a:lnTo>
                  <a:pt x="812800" y="53975"/>
                </a:lnTo>
                <a:lnTo>
                  <a:pt x="1054100" y="41275"/>
                </a:lnTo>
                <a:lnTo>
                  <a:pt x="1187450" y="66675"/>
                </a:lnTo>
                <a:lnTo>
                  <a:pt x="1235075" y="69850"/>
                </a:lnTo>
                <a:lnTo>
                  <a:pt x="1435100" y="142875"/>
                </a:lnTo>
                <a:lnTo>
                  <a:pt x="1409700" y="92075"/>
                </a:lnTo>
                <a:lnTo>
                  <a:pt x="1641475" y="139700"/>
                </a:lnTo>
                <a:lnTo>
                  <a:pt x="1616075" y="107950"/>
                </a:lnTo>
                <a:lnTo>
                  <a:pt x="1812925" y="174625"/>
                </a:lnTo>
                <a:lnTo>
                  <a:pt x="1803400" y="123825"/>
                </a:lnTo>
                <a:lnTo>
                  <a:pt x="2012950" y="171450"/>
                </a:lnTo>
                <a:lnTo>
                  <a:pt x="1958975" y="114300"/>
                </a:lnTo>
                <a:lnTo>
                  <a:pt x="2286000" y="200025"/>
                </a:lnTo>
                <a:lnTo>
                  <a:pt x="2212975" y="127000"/>
                </a:lnTo>
                <a:lnTo>
                  <a:pt x="2438400" y="193675"/>
                </a:lnTo>
                <a:lnTo>
                  <a:pt x="2438400" y="155575"/>
                </a:lnTo>
                <a:lnTo>
                  <a:pt x="2752725" y="234950"/>
                </a:lnTo>
                <a:lnTo>
                  <a:pt x="2720975" y="180975"/>
                </a:lnTo>
                <a:lnTo>
                  <a:pt x="3089275" y="304800"/>
                </a:lnTo>
                <a:lnTo>
                  <a:pt x="2962275" y="209550"/>
                </a:lnTo>
                <a:lnTo>
                  <a:pt x="3270250" y="285750"/>
                </a:lnTo>
                <a:lnTo>
                  <a:pt x="3209925" y="212725"/>
                </a:lnTo>
                <a:lnTo>
                  <a:pt x="3384550" y="260350"/>
                </a:lnTo>
                <a:lnTo>
                  <a:pt x="3365500" y="209550"/>
                </a:lnTo>
                <a:lnTo>
                  <a:pt x="3451225" y="225425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7432676" y="2085023"/>
            <a:ext cx="2206625" cy="1450975"/>
          </a:xfrm>
          <a:custGeom>
            <a:avLst/>
            <a:gdLst>
              <a:gd name="connsiteX0" fmla="*/ 2206625 w 2206625"/>
              <a:gd name="connsiteY0" fmla="*/ 1362075 h 1450975"/>
              <a:gd name="connsiteX1" fmla="*/ 2206625 w 2206625"/>
              <a:gd name="connsiteY1" fmla="*/ 511175 h 1450975"/>
              <a:gd name="connsiteX2" fmla="*/ 2057400 w 2206625"/>
              <a:gd name="connsiteY2" fmla="*/ 273050 h 1450975"/>
              <a:gd name="connsiteX3" fmla="*/ 1990725 w 2206625"/>
              <a:gd name="connsiteY3" fmla="*/ 180975 h 1450975"/>
              <a:gd name="connsiteX4" fmla="*/ 1924050 w 2206625"/>
              <a:gd name="connsiteY4" fmla="*/ 98425 h 1450975"/>
              <a:gd name="connsiteX5" fmla="*/ 1889125 w 2206625"/>
              <a:gd name="connsiteY5" fmla="*/ 69850 h 1450975"/>
              <a:gd name="connsiteX6" fmla="*/ 1778000 w 2206625"/>
              <a:gd name="connsiteY6" fmla="*/ 0 h 1450975"/>
              <a:gd name="connsiteX7" fmla="*/ 1831975 w 2206625"/>
              <a:gd name="connsiteY7" fmla="*/ 53975 h 1450975"/>
              <a:gd name="connsiteX8" fmla="*/ 1739900 w 2206625"/>
              <a:gd name="connsiteY8" fmla="*/ 34925 h 1450975"/>
              <a:gd name="connsiteX9" fmla="*/ 1851025 w 2206625"/>
              <a:gd name="connsiteY9" fmla="*/ 111125 h 1450975"/>
              <a:gd name="connsiteX10" fmla="*/ 1755775 w 2206625"/>
              <a:gd name="connsiteY10" fmla="*/ 95250 h 1450975"/>
              <a:gd name="connsiteX11" fmla="*/ 1844675 w 2206625"/>
              <a:gd name="connsiteY11" fmla="*/ 158750 h 1450975"/>
              <a:gd name="connsiteX12" fmla="*/ 1778000 w 2206625"/>
              <a:gd name="connsiteY12" fmla="*/ 149225 h 1450975"/>
              <a:gd name="connsiteX13" fmla="*/ 1892300 w 2206625"/>
              <a:gd name="connsiteY13" fmla="*/ 269875 h 1450975"/>
              <a:gd name="connsiteX14" fmla="*/ 1809750 w 2206625"/>
              <a:gd name="connsiteY14" fmla="*/ 247650 h 1450975"/>
              <a:gd name="connsiteX15" fmla="*/ 1866900 w 2206625"/>
              <a:gd name="connsiteY15" fmla="*/ 342900 h 1450975"/>
              <a:gd name="connsiteX16" fmla="*/ 1797050 w 2206625"/>
              <a:gd name="connsiteY16" fmla="*/ 304800 h 1450975"/>
              <a:gd name="connsiteX17" fmla="*/ 1854200 w 2206625"/>
              <a:gd name="connsiteY17" fmla="*/ 422275 h 1450975"/>
              <a:gd name="connsiteX18" fmla="*/ 1771650 w 2206625"/>
              <a:gd name="connsiteY18" fmla="*/ 339725 h 1450975"/>
              <a:gd name="connsiteX19" fmla="*/ 1819275 w 2206625"/>
              <a:gd name="connsiteY19" fmla="*/ 473075 h 1450975"/>
              <a:gd name="connsiteX20" fmla="*/ 1714500 w 2206625"/>
              <a:gd name="connsiteY20" fmla="*/ 393700 h 1450975"/>
              <a:gd name="connsiteX21" fmla="*/ 1806575 w 2206625"/>
              <a:gd name="connsiteY21" fmla="*/ 533400 h 1450975"/>
              <a:gd name="connsiteX22" fmla="*/ 1743075 w 2206625"/>
              <a:gd name="connsiteY22" fmla="*/ 517525 h 1450975"/>
              <a:gd name="connsiteX23" fmla="*/ 1793875 w 2206625"/>
              <a:gd name="connsiteY23" fmla="*/ 612775 h 1450975"/>
              <a:gd name="connsiteX24" fmla="*/ 1717675 w 2206625"/>
              <a:gd name="connsiteY24" fmla="*/ 577850 h 1450975"/>
              <a:gd name="connsiteX25" fmla="*/ 1768475 w 2206625"/>
              <a:gd name="connsiteY25" fmla="*/ 692150 h 1450975"/>
              <a:gd name="connsiteX26" fmla="*/ 1701800 w 2206625"/>
              <a:gd name="connsiteY26" fmla="*/ 635000 h 1450975"/>
              <a:gd name="connsiteX27" fmla="*/ 1743075 w 2206625"/>
              <a:gd name="connsiteY27" fmla="*/ 742950 h 1450975"/>
              <a:gd name="connsiteX28" fmla="*/ 1676400 w 2206625"/>
              <a:gd name="connsiteY28" fmla="*/ 708025 h 1450975"/>
              <a:gd name="connsiteX29" fmla="*/ 1727200 w 2206625"/>
              <a:gd name="connsiteY29" fmla="*/ 819150 h 1450975"/>
              <a:gd name="connsiteX30" fmla="*/ 1657350 w 2206625"/>
              <a:gd name="connsiteY30" fmla="*/ 784225 h 1450975"/>
              <a:gd name="connsiteX31" fmla="*/ 1708150 w 2206625"/>
              <a:gd name="connsiteY31" fmla="*/ 904875 h 1450975"/>
              <a:gd name="connsiteX32" fmla="*/ 1606550 w 2206625"/>
              <a:gd name="connsiteY32" fmla="*/ 860425 h 1450975"/>
              <a:gd name="connsiteX33" fmla="*/ 1682750 w 2206625"/>
              <a:gd name="connsiteY33" fmla="*/ 927100 h 1450975"/>
              <a:gd name="connsiteX34" fmla="*/ 1612900 w 2206625"/>
              <a:gd name="connsiteY34" fmla="*/ 904875 h 1450975"/>
              <a:gd name="connsiteX35" fmla="*/ 1619250 w 2206625"/>
              <a:gd name="connsiteY35" fmla="*/ 974725 h 1450975"/>
              <a:gd name="connsiteX36" fmla="*/ 1562100 w 2206625"/>
              <a:gd name="connsiteY36" fmla="*/ 920750 h 1450975"/>
              <a:gd name="connsiteX37" fmla="*/ 1593850 w 2206625"/>
              <a:gd name="connsiteY37" fmla="*/ 1009650 h 1450975"/>
              <a:gd name="connsiteX38" fmla="*/ 1492250 w 2206625"/>
              <a:gd name="connsiteY38" fmla="*/ 987425 h 1450975"/>
              <a:gd name="connsiteX39" fmla="*/ 1543050 w 2206625"/>
              <a:gd name="connsiteY39" fmla="*/ 1079500 h 1450975"/>
              <a:gd name="connsiteX40" fmla="*/ 1403350 w 2206625"/>
              <a:gd name="connsiteY40" fmla="*/ 1047750 h 1450975"/>
              <a:gd name="connsiteX41" fmla="*/ 1454150 w 2206625"/>
              <a:gd name="connsiteY41" fmla="*/ 1092200 h 1450975"/>
              <a:gd name="connsiteX42" fmla="*/ 1333500 w 2206625"/>
              <a:gd name="connsiteY42" fmla="*/ 1076325 h 1450975"/>
              <a:gd name="connsiteX43" fmla="*/ 1393825 w 2206625"/>
              <a:gd name="connsiteY43" fmla="*/ 1111250 h 1450975"/>
              <a:gd name="connsiteX44" fmla="*/ 1238250 w 2206625"/>
              <a:gd name="connsiteY44" fmla="*/ 1101725 h 1450975"/>
              <a:gd name="connsiteX45" fmla="*/ 1266825 w 2206625"/>
              <a:gd name="connsiteY45" fmla="*/ 1133475 h 1450975"/>
              <a:gd name="connsiteX46" fmla="*/ 1171575 w 2206625"/>
              <a:gd name="connsiteY46" fmla="*/ 1123950 h 1450975"/>
              <a:gd name="connsiteX47" fmla="*/ 1206500 w 2206625"/>
              <a:gd name="connsiteY47" fmla="*/ 1168400 h 1450975"/>
              <a:gd name="connsiteX48" fmla="*/ 1079500 w 2206625"/>
              <a:gd name="connsiteY48" fmla="*/ 1139825 h 1450975"/>
              <a:gd name="connsiteX49" fmla="*/ 1085850 w 2206625"/>
              <a:gd name="connsiteY49" fmla="*/ 1187450 h 1450975"/>
              <a:gd name="connsiteX50" fmla="*/ 1012825 w 2206625"/>
              <a:gd name="connsiteY50" fmla="*/ 1149350 h 1450975"/>
              <a:gd name="connsiteX51" fmla="*/ 1000125 w 2206625"/>
              <a:gd name="connsiteY51" fmla="*/ 1177925 h 1450975"/>
              <a:gd name="connsiteX52" fmla="*/ 831850 w 2206625"/>
              <a:gd name="connsiteY52" fmla="*/ 1146175 h 1450975"/>
              <a:gd name="connsiteX53" fmla="*/ 854075 w 2206625"/>
              <a:gd name="connsiteY53" fmla="*/ 1196975 h 1450975"/>
              <a:gd name="connsiteX54" fmla="*/ 755650 w 2206625"/>
              <a:gd name="connsiteY54" fmla="*/ 1149350 h 1450975"/>
              <a:gd name="connsiteX55" fmla="*/ 768350 w 2206625"/>
              <a:gd name="connsiteY55" fmla="*/ 1181100 h 1450975"/>
              <a:gd name="connsiteX56" fmla="*/ 615950 w 2206625"/>
              <a:gd name="connsiteY56" fmla="*/ 1158875 h 1450975"/>
              <a:gd name="connsiteX57" fmla="*/ 650875 w 2206625"/>
              <a:gd name="connsiteY57" fmla="*/ 1187450 h 1450975"/>
              <a:gd name="connsiteX58" fmla="*/ 460375 w 2206625"/>
              <a:gd name="connsiteY58" fmla="*/ 1152525 h 1450975"/>
              <a:gd name="connsiteX59" fmla="*/ 476250 w 2206625"/>
              <a:gd name="connsiteY59" fmla="*/ 1177925 h 1450975"/>
              <a:gd name="connsiteX60" fmla="*/ 177800 w 2206625"/>
              <a:gd name="connsiteY60" fmla="*/ 1158875 h 1450975"/>
              <a:gd name="connsiteX61" fmla="*/ 200025 w 2206625"/>
              <a:gd name="connsiteY61" fmla="*/ 1200150 h 1450975"/>
              <a:gd name="connsiteX62" fmla="*/ 44450 w 2206625"/>
              <a:gd name="connsiteY62" fmla="*/ 1168400 h 1450975"/>
              <a:gd name="connsiteX63" fmla="*/ 50800 w 2206625"/>
              <a:gd name="connsiteY63" fmla="*/ 1206500 h 1450975"/>
              <a:gd name="connsiteX64" fmla="*/ 0 w 2206625"/>
              <a:gd name="connsiteY64" fmla="*/ 1209675 h 1450975"/>
              <a:gd name="connsiteX65" fmla="*/ 190500 w 2206625"/>
              <a:gd name="connsiteY65" fmla="*/ 1285875 h 1450975"/>
              <a:gd name="connsiteX66" fmla="*/ 171450 w 2206625"/>
              <a:gd name="connsiteY66" fmla="*/ 1231900 h 1450975"/>
              <a:gd name="connsiteX67" fmla="*/ 390525 w 2206625"/>
              <a:gd name="connsiteY67" fmla="*/ 1282700 h 1450975"/>
              <a:gd name="connsiteX68" fmla="*/ 371475 w 2206625"/>
              <a:gd name="connsiteY68" fmla="*/ 1241425 h 1450975"/>
              <a:gd name="connsiteX69" fmla="*/ 571500 w 2206625"/>
              <a:gd name="connsiteY69" fmla="*/ 1308100 h 1450975"/>
              <a:gd name="connsiteX70" fmla="*/ 542925 w 2206625"/>
              <a:gd name="connsiteY70" fmla="*/ 1244600 h 1450975"/>
              <a:gd name="connsiteX71" fmla="*/ 762000 w 2206625"/>
              <a:gd name="connsiteY71" fmla="*/ 1311275 h 1450975"/>
              <a:gd name="connsiteX72" fmla="*/ 714375 w 2206625"/>
              <a:gd name="connsiteY72" fmla="*/ 1238250 h 1450975"/>
              <a:gd name="connsiteX73" fmla="*/ 1031875 w 2206625"/>
              <a:gd name="connsiteY73" fmla="*/ 1339850 h 1450975"/>
              <a:gd name="connsiteX74" fmla="*/ 955675 w 2206625"/>
              <a:gd name="connsiteY74" fmla="*/ 1250950 h 1450975"/>
              <a:gd name="connsiteX75" fmla="*/ 1206500 w 2206625"/>
              <a:gd name="connsiteY75" fmla="*/ 1336675 h 1450975"/>
              <a:gd name="connsiteX76" fmla="*/ 1200150 w 2206625"/>
              <a:gd name="connsiteY76" fmla="*/ 1289050 h 1450975"/>
              <a:gd name="connsiteX77" fmla="*/ 1524000 w 2206625"/>
              <a:gd name="connsiteY77" fmla="*/ 1381125 h 1450975"/>
              <a:gd name="connsiteX78" fmla="*/ 1492250 w 2206625"/>
              <a:gd name="connsiteY78" fmla="*/ 1314450 h 1450975"/>
              <a:gd name="connsiteX79" fmla="*/ 1860550 w 2206625"/>
              <a:gd name="connsiteY79" fmla="*/ 1450975 h 1450975"/>
              <a:gd name="connsiteX80" fmla="*/ 1714500 w 2206625"/>
              <a:gd name="connsiteY80" fmla="*/ 1343025 h 1450975"/>
              <a:gd name="connsiteX81" fmla="*/ 2038350 w 2206625"/>
              <a:gd name="connsiteY81" fmla="*/ 1422400 h 1450975"/>
              <a:gd name="connsiteX82" fmla="*/ 1965325 w 2206625"/>
              <a:gd name="connsiteY82" fmla="*/ 1349375 h 1450975"/>
              <a:gd name="connsiteX83" fmla="*/ 2143125 w 2206625"/>
              <a:gd name="connsiteY83" fmla="*/ 1406525 h 1450975"/>
              <a:gd name="connsiteX84" fmla="*/ 2124075 w 2206625"/>
              <a:gd name="connsiteY84" fmla="*/ 1346200 h 1450975"/>
              <a:gd name="connsiteX85" fmla="*/ 2206625 w 2206625"/>
              <a:gd name="connsiteY85" fmla="*/ 1362075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206625" h="1450975">
                <a:moveTo>
                  <a:pt x="2206625" y="1362075"/>
                </a:moveTo>
                <a:lnTo>
                  <a:pt x="2206625" y="511175"/>
                </a:lnTo>
                <a:lnTo>
                  <a:pt x="2057400" y="273050"/>
                </a:lnTo>
                <a:lnTo>
                  <a:pt x="1990725" y="180975"/>
                </a:lnTo>
                <a:lnTo>
                  <a:pt x="1924050" y="98425"/>
                </a:lnTo>
                <a:lnTo>
                  <a:pt x="1889125" y="69850"/>
                </a:lnTo>
                <a:lnTo>
                  <a:pt x="1778000" y="0"/>
                </a:lnTo>
                <a:lnTo>
                  <a:pt x="1831975" y="53975"/>
                </a:lnTo>
                <a:lnTo>
                  <a:pt x="1739900" y="34925"/>
                </a:lnTo>
                <a:lnTo>
                  <a:pt x="1851025" y="111125"/>
                </a:lnTo>
                <a:lnTo>
                  <a:pt x="1755775" y="95250"/>
                </a:lnTo>
                <a:lnTo>
                  <a:pt x="1844675" y="158750"/>
                </a:lnTo>
                <a:lnTo>
                  <a:pt x="1778000" y="149225"/>
                </a:lnTo>
                <a:lnTo>
                  <a:pt x="1892300" y="269875"/>
                </a:lnTo>
                <a:lnTo>
                  <a:pt x="1809750" y="247650"/>
                </a:lnTo>
                <a:lnTo>
                  <a:pt x="1866900" y="342900"/>
                </a:lnTo>
                <a:lnTo>
                  <a:pt x="1797050" y="304800"/>
                </a:lnTo>
                <a:lnTo>
                  <a:pt x="1854200" y="422275"/>
                </a:lnTo>
                <a:lnTo>
                  <a:pt x="1771650" y="339725"/>
                </a:lnTo>
                <a:lnTo>
                  <a:pt x="1819275" y="473075"/>
                </a:lnTo>
                <a:lnTo>
                  <a:pt x="1714500" y="393700"/>
                </a:lnTo>
                <a:lnTo>
                  <a:pt x="1806575" y="533400"/>
                </a:lnTo>
                <a:lnTo>
                  <a:pt x="1743075" y="517525"/>
                </a:lnTo>
                <a:lnTo>
                  <a:pt x="1793875" y="612775"/>
                </a:lnTo>
                <a:lnTo>
                  <a:pt x="1717675" y="577850"/>
                </a:lnTo>
                <a:lnTo>
                  <a:pt x="1768475" y="692150"/>
                </a:lnTo>
                <a:lnTo>
                  <a:pt x="1701800" y="635000"/>
                </a:lnTo>
                <a:lnTo>
                  <a:pt x="1743075" y="742950"/>
                </a:lnTo>
                <a:lnTo>
                  <a:pt x="1676400" y="708025"/>
                </a:lnTo>
                <a:lnTo>
                  <a:pt x="1727200" y="819150"/>
                </a:lnTo>
                <a:lnTo>
                  <a:pt x="1657350" y="784225"/>
                </a:lnTo>
                <a:lnTo>
                  <a:pt x="1708150" y="904875"/>
                </a:lnTo>
                <a:lnTo>
                  <a:pt x="1606550" y="860425"/>
                </a:lnTo>
                <a:lnTo>
                  <a:pt x="1682750" y="927100"/>
                </a:lnTo>
                <a:lnTo>
                  <a:pt x="1612900" y="904875"/>
                </a:lnTo>
                <a:lnTo>
                  <a:pt x="1619250" y="974725"/>
                </a:lnTo>
                <a:lnTo>
                  <a:pt x="1562100" y="920750"/>
                </a:lnTo>
                <a:lnTo>
                  <a:pt x="1593850" y="1009650"/>
                </a:lnTo>
                <a:lnTo>
                  <a:pt x="1492250" y="987425"/>
                </a:lnTo>
                <a:lnTo>
                  <a:pt x="1543050" y="1079500"/>
                </a:lnTo>
                <a:lnTo>
                  <a:pt x="1403350" y="1047750"/>
                </a:lnTo>
                <a:lnTo>
                  <a:pt x="1454150" y="1092200"/>
                </a:lnTo>
                <a:lnTo>
                  <a:pt x="1333500" y="1076325"/>
                </a:lnTo>
                <a:lnTo>
                  <a:pt x="1393825" y="1111250"/>
                </a:lnTo>
                <a:lnTo>
                  <a:pt x="1238250" y="1101725"/>
                </a:lnTo>
                <a:lnTo>
                  <a:pt x="1266825" y="1133475"/>
                </a:lnTo>
                <a:lnTo>
                  <a:pt x="1171575" y="1123950"/>
                </a:lnTo>
                <a:lnTo>
                  <a:pt x="1206500" y="1168400"/>
                </a:lnTo>
                <a:lnTo>
                  <a:pt x="1079500" y="1139825"/>
                </a:lnTo>
                <a:lnTo>
                  <a:pt x="1085850" y="1187450"/>
                </a:lnTo>
                <a:lnTo>
                  <a:pt x="1012825" y="1149350"/>
                </a:lnTo>
                <a:lnTo>
                  <a:pt x="1000125" y="1177925"/>
                </a:lnTo>
                <a:lnTo>
                  <a:pt x="831850" y="1146175"/>
                </a:lnTo>
                <a:lnTo>
                  <a:pt x="854075" y="1196975"/>
                </a:lnTo>
                <a:lnTo>
                  <a:pt x="755650" y="1149350"/>
                </a:lnTo>
                <a:lnTo>
                  <a:pt x="768350" y="1181100"/>
                </a:lnTo>
                <a:lnTo>
                  <a:pt x="615950" y="1158875"/>
                </a:lnTo>
                <a:lnTo>
                  <a:pt x="650875" y="1187450"/>
                </a:lnTo>
                <a:lnTo>
                  <a:pt x="460375" y="1152525"/>
                </a:lnTo>
                <a:lnTo>
                  <a:pt x="476250" y="1177925"/>
                </a:lnTo>
                <a:lnTo>
                  <a:pt x="177800" y="1158875"/>
                </a:lnTo>
                <a:lnTo>
                  <a:pt x="200025" y="1200150"/>
                </a:lnTo>
                <a:lnTo>
                  <a:pt x="44450" y="1168400"/>
                </a:lnTo>
                <a:lnTo>
                  <a:pt x="50800" y="1206500"/>
                </a:lnTo>
                <a:lnTo>
                  <a:pt x="0" y="1209675"/>
                </a:lnTo>
                <a:lnTo>
                  <a:pt x="190500" y="1285875"/>
                </a:lnTo>
                <a:lnTo>
                  <a:pt x="171450" y="1231900"/>
                </a:lnTo>
                <a:lnTo>
                  <a:pt x="390525" y="1282700"/>
                </a:lnTo>
                <a:lnTo>
                  <a:pt x="371475" y="1241425"/>
                </a:lnTo>
                <a:lnTo>
                  <a:pt x="571500" y="1308100"/>
                </a:lnTo>
                <a:lnTo>
                  <a:pt x="542925" y="1244600"/>
                </a:lnTo>
                <a:lnTo>
                  <a:pt x="762000" y="1311275"/>
                </a:lnTo>
                <a:lnTo>
                  <a:pt x="714375" y="1238250"/>
                </a:lnTo>
                <a:lnTo>
                  <a:pt x="1031875" y="1339850"/>
                </a:lnTo>
                <a:lnTo>
                  <a:pt x="955675" y="1250950"/>
                </a:lnTo>
                <a:lnTo>
                  <a:pt x="1206500" y="1336675"/>
                </a:lnTo>
                <a:lnTo>
                  <a:pt x="1200150" y="1289050"/>
                </a:lnTo>
                <a:lnTo>
                  <a:pt x="1524000" y="1381125"/>
                </a:lnTo>
                <a:lnTo>
                  <a:pt x="1492250" y="1314450"/>
                </a:lnTo>
                <a:lnTo>
                  <a:pt x="1860550" y="1450975"/>
                </a:lnTo>
                <a:lnTo>
                  <a:pt x="1714500" y="1343025"/>
                </a:lnTo>
                <a:lnTo>
                  <a:pt x="2038350" y="1422400"/>
                </a:lnTo>
                <a:lnTo>
                  <a:pt x="1965325" y="1349375"/>
                </a:lnTo>
                <a:lnTo>
                  <a:pt x="2143125" y="1406525"/>
                </a:lnTo>
                <a:lnTo>
                  <a:pt x="2124075" y="1346200"/>
                </a:lnTo>
                <a:lnTo>
                  <a:pt x="2206625" y="1362075"/>
                </a:lnTo>
                <a:close/>
              </a:path>
            </a:pathLst>
          </a:custGeom>
          <a:solidFill>
            <a:srgbClr val="6C89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2495159" y="2527589"/>
            <a:ext cx="2721844" cy="974436"/>
          </a:xfrm>
          <a:custGeom>
            <a:avLst/>
            <a:gdLst>
              <a:gd name="connsiteX0" fmla="*/ 2721844 w 2721844"/>
              <a:gd name="connsiteY0" fmla="*/ 259850 h 974436"/>
              <a:gd name="connsiteX1" fmla="*/ 2565939 w 2721844"/>
              <a:gd name="connsiteY1" fmla="*/ 974436 h 974436"/>
              <a:gd name="connsiteX2" fmla="*/ 2280113 w 2721844"/>
              <a:gd name="connsiteY2" fmla="*/ 906226 h 974436"/>
              <a:gd name="connsiteX3" fmla="*/ 1935823 w 2721844"/>
              <a:gd name="connsiteY3" fmla="*/ 805534 h 974436"/>
              <a:gd name="connsiteX4" fmla="*/ 1607772 w 2721844"/>
              <a:gd name="connsiteY4" fmla="*/ 730827 h 974436"/>
              <a:gd name="connsiteX5" fmla="*/ 1458363 w 2721844"/>
              <a:gd name="connsiteY5" fmla="*/ 691850 h 974436"/>
              <a:gd name="connsiteX6" fmla="*/ 1412891 w 2721844"/>
              <a:gd name="connsiteY6" fmla="*/ 691850 h 974436"/>
              <a:gd name="connsiteX7" fmla="*/ 1205017 w 2721844"/>
              <a:gd name="connsiteY7" fmla="*/ 643128 h 974436"/>
              <a:gd name="connsiteX8" fmla="*/ 1029624 w 2721844"/>
              <a:gd name="connsiteY8" fmla="*/ 620391 h 974436"/>
              <a:gd name="connsiteX9" fmla="*/ 578149 w 2721844"/>
              <a:gd name="connsiteY9" fmla="*/ 558677 h 974436"/>
              <a:gd name="connsiteX10" fmla="*/ 0 w 2721844"/>
              <a:gd name="connsiteY10" fmla="*/ 509955 h 974436"/>
              <a:gd name="connsiteX11" fmla="*/ 6496 w 2721844"/>
              <a:gd name="connsiteY11" fmla="*/ 0 h 974436"/>
              <a:gd name="connsiteX12" fmla="*/ 821750 w 2721844"/>
              <a:gd name="connsiteY12" fmla="*/ 45474 h 974436"/>
              <a:gd name="connsiteX13" fmla="*/ 1516828 w 2721844"/>
              <a:gd name="connsiteY13" fmla="*/ 87700 h 974436"/>
              <a:gd name="connsiteX14" fmla="*/ 2072240 w 2721844"/>
              <a:gd name="connsiteY14" fmla="*/ 142918 h 974436"/>
              <a:gd name="connsiteX15" fmla="*/ 2312593 w 2721844"/>
              <a:gd name="connsiteY15" fmla="*/ 175399 h 974436"/>
              <a:gd name="connsiteX16" fmla="*/ 2721844 w 2721844"/>
              <a:gd name="connsiteY16" fmla="*/ 259850 h 9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21844" h="974436">
                <a:moveTo>
                  <a:pt x="2721844" y="259850"/>
                </a:moveTo>
                <a:lnTo>
                  <a:pt x="2565939" y="974436"/>
                </a:lnTo>
                <a:lnTo>
                  <a:pt x="2280113" y="906226"/>
                </a:lnTo>
                <a:lnTo>
                  <a:pt x="1935823" y="805534"/>
                </a:lnTo>
                <a:lnTo>
                  <a:pt x="1607772" y="730827"/>
                </a:lnTo>
                <a:lnTo>
                  <a:pt x="1458363" y="691850"/>
                </a:lnTo>
                <a:lnTo>
                  <a:pt x="1412891" y="691850"/>
                </a:lnTo>
                <a:lnTo>
                  <a:pt x="1205017" y="643128"/>
                </a:lnTo>
                <a:lnTo>
                  <a:pt x="1029624" y="620391"/>
                </a:lnTo>
                <a:lnTo>
                  <a:pt x="578149" y="558677"/>
                </a:lnTo>
                <a:lnTo>
                  <a:pt x="0" y="509955"/>
                </a:lnTo>
                <a:cubicBezTo>
                  <a:pt x="2165" y="339970"/>
                  <a:pt x="4331" y="169985"/>
                  <a:pt x="6496" y="0"/>
                </a:cubicBezTo>
                <a:lnTo>
                  <a:pt x="821750" y="45474"/>
                </a:lnTo>
                <a:lnTo>
                  <a:pt x="1516828" y="87700"/>
                </a:lnTo>
                <a:lnTo>
                  <a:pt x="2072240" y="142918"/>
                </a:lnTo>
                <a:lnTo>
                  <a:pt x="2312593" y="175399"/>
                </a:lnTo>
                <a:lnTo>
                  <a:pt x="2721844" y="25985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5051354" y="2787439"/>
            <a:ext cx="2406786" cy="1182316"/>
          </a:xfrm>
          <a:custGeom>
            <a:avLst/>
            <a:gdLst>
              <a:gd name="connsiteX0" fmla="*/ 1727949 w 2406786"/>
              <a:gd name="connsiteY0" fmla="*/ 315068 h 1182316"/>
              <a:gd name="connsiteX1" fmla="*/ 1887102 w 2406786"/>
              <a:gd name="connsiteY1" fmla="*/ 396271 h 1182316"/>
              <a:gd name="connsiteX2" fmla="*/ 2176176 w 2406786"/>
              <a:gd name="connsiteY2" fmla="*/ 467729 h 1182316"/>
              <a:gd name="connsiteX3" fmla="*/ 1958559 w 2406786"/>
              <a:gd name="connsiteY3" fmla="*/ 496962 h 1182316"/>
              <a:gd name="connsiteX4" fmla="*/ 2403538 w 2406786"/>
              <a:gd name="connsiteY4" fmla="*/ 607398 h 1182316"/>
              <a:gd name="connsiteX5" fmla="*/ 2159936 w 2406786"/>
              <a:gd name="connsiteY5" fmla="*/ 584662 h 1182316"/>
              <a:gd name="connsiteX6" fmla="*/ 1757181 w 2406786"/>
              <a:gd name="connsiteY6" fmla="*/ 535940 h 1182316"/>
              <a:gd name="connsiteX7" fmla="*/ 1253738 w 2406786"/>
              <a:gd name="connsiteY7" fmla="*/ 432000 h 1182316"/>
              <a:gd name="connsiteX8" fmla="*/ 496948 w 2406786"/>
              <a:gd name="connsiteY8" fmla="*/ 250105 h 1182316"/>
              <a:gd name="connsiteX9" fmla="*/ 1140057 w 2406786"/>
              <a:gd name="connsiteY9" fmla="*/ 444992 h 1182316"/>
              <a:gd name="connsiteX10" fmla="*/ 2205409 w 2406786"/>
              <a:gd name="connsiteY10" fmla="*/ 747068 h 1182316"/>
              <a:gd name="connsiteX11" fmla="*/ 1874110 w 2406786"/>
              <a:gd name="connsiteY11" fmla="*/ 724331 h 1182316"/>
              <a:gd name="connsiteX12" fmla="*/ 2406786 w 2406786"/>
              <a:gd name="connsiteY12" fmla="*/ 945203 h 1182316"/>
              <a:gd name="connsiteX13" fmla="*/ 1857870 w 2406786"/>
              <a:gd name="connsiteY13" fmla="*/ 886737 h 1182316"/>
              <a:gd name="connsiteX14" fmla="*/ 2176176 w 2406786"/>
              <a:gd name="connsiteY14" fmla="*/ 1019910 h 1182316"/>
              <a:gd name="connsiteX15" fmla="*/ 1455115 w 2406786"/>
              <a:gd name="connsiteY15" fmla="*/ 870496 h 1182316"/>
              <a:gd name="connsiteX16" fmla="*/ 1581788 w 2406786"/>
              <a:gd name="connsiteY16" fmla="*/ 984180 h 1182316"/>
              <a:gd name="connsiteX17" fmla="*/ 1143305 w 2406786"/>
              <a:gd name="connsiteY17" fmla="*/ 847759 h 1182316"/>
              <a:gd name="connsiteX18" fmla="*/ 1585036 w 2406786"/>
              <a:gd name="connsiteY18" fmla="*/ 1140090 h 1182316"/>
              <a:gd name="connsiteX19" fmla="*/ 1159545 w 2406786"/>
              <a:gd name="connsiteY19" fmla="*/ 1016662 h 1182316"/>
              <a:gd name="connsiteX20" fmla="*/ 1377162 w 2406786"/>
              <a:gd name="connsiteY20" fmla="*/ 1182316 h 1182316"/>
              <a:gd name="connsiteX21" fmla="*/ 1159545 w 2406786"/>
              <a:gd name="connsiteY21" fmla="*/ 1097865 h 1182316"/>
              <a:gd name="connsiteX22" fmla="*/ 980904 w 2406786"/>
              <a:gd name="connsiteY22" fmla="*/ 1003669 h 1182316"/>
              <a:gd name="connsiteX23" fmla="*/ 766534 w 2406786"/>
              <a:gd name="connsiteY23" fmla="*/ 909474 h 1182316"/>
              <a:gd name="connsiteX24" fmla="*/ 665845 w 2406786"/>
              <a:gd name="connsiteY24" fmla="*/ 880241 h 1182316"/>
              <a:gd name="connsiteX25" fmla="*/ 282578 w 2406786"/>
              <a:gd name="connsiteY25" fmla="*/ 782797 h 1182316"/>
              <a:gd name="connsiteX26" fmla="*/ 0 w 2406786"/>
              <a:gd name="connsiteY26" fmla="*/ 714586 h 1182316"/>
              <a:gd name="connsiteX27" fmla="*/ 168897 w 2406786"/>
              <a:gd name="connsiteY27" fmla="*/ 0 h 1182316"/>
              <a:gd name="connsiteX28" fmla="*/ 678837 w 2406786"/>
              <a:gd name="connsiteY28" fmla="*/ 94195 h 1182316"/>
              <a:gd name="connsiteX29" fmla="*/ 805510 w 2406786"/>
              <a:gd name="connsiteY29" fmla="*/ 110436 h 1182316"/>
              <a:gd name="connsiteX30" fmla="*/ 1120569 w 2406786"/>
              <a:gd name="connsiteY30" fmla="*/ 194887 h 1182316"/>
              <a:gd name="connsiteX31" fmla="*/ 1166041 w 2406786"/>
              <a:gd name="connsiteY31" fmla="*/ 191639 h 1182316"/>
              <a:gd name="connsiteX32" fmla="*/ 1507083 w 2406786"/>
              <a:gd name="connsiteY32" fmla="*/ 266346 h 1182316"/>
              <a:gd name="connsiteX33" fmla="*/ 1727949 w 2406786"/>
              <a:gd name="connsiteY33" fmla="*/ 315068 h 118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406786" h="1182316">
                <a:moveTo>
                  <a:pt x="1727949" y="315068"/>
                </a:moveTo>
                <a:lnTo>
                  <a:pt x="1887102" y="396271"/>
                </a:lnTo>
                <a:lnTo>
                  <a:pt x="2176176" y="467729"/>
                </a:lnTo>
                <a:lnTo>
                  <a:pt x="1958559" y="496962"/>
                </a:lnTo>
                <a:lnTo>
                  <a:pt x="2403538" y="607398"/>
                </a:lnTo>
                <a:lnTo>
                  <a:pt x="2159936" y="584662"/>
                </a:lnTo>
                <a:lnTo>
                  <a:pt x="1757181" y="535940"/>
                </a:lnTo>
                <a:lnTo>
                  <a:pt x="1253738" y="432000"/>
                </a:lnTo>
                <a:lnTo>
                  <a:pt x="496948" y="250105"/>
                </a:lnTo>
                <a:lnTo>
                  <a:pt x="1140057" y="444992"/>
                </a:lnTo>
                <a:lnTo>
                  <a:pt x="2205409" y="747068"/>
                </a:lnTo>
                <a:lnTo>
                  <a:pt x="1874110" y="724331"/>
                </a:lnTo>
                <a:lnTo>
                  <a:pt x="2406786" y="945203"/>
                </a:lnTo>
                <a:lnTo>
                  <a:pt x="1857870" y="886737"/>
                </a:lnTo>
                <a:lnTo>
                  <a:pt x="2176176" y="1019910"/>
                </a:lnTo>
                <a:lnTo>
                  <a:pt x="1455115" y="870496"/>
                </a:lnTo>
                <a:lnTo>
                  <a:pt x="1581788" y="984180"/>
                </a:lnTo>
                <a:lnTo>
                  <a:pt x="1143305" y="847759"/>
                </a:lnTo>
                <a:lnTo>
                  <a:pt x="1585036" y="1140090"/>
                </a:lnTo>
                <a:lnTo>
                  <a:pt x="1159545" y="1016662"/>
                </a:lnTo>
                <a:lnTo>
                  <a:pt x="1377162" y="1182316"/>
                </a:lnTo>
                <a:lnTo>
                  <a:pt x="1159545" y="1097865"/>
                </a:lnTo>
                <a:lnTo>
                  <a:pt x="980904" y="1003669"/>
                </a:lnTo>
                <a:lnTo>
                  <a:pt x="766534" y="909474"/>
                </a:lnTo>
                <a:lnTo>
                  <a:pt x="665845" y="880241"/>
                </a:lnTo>
                <a:lnTo>
                  <a:pt x="282578" y="782797"/>
                </a:lnTo>
                <a:lnTo>
                  <a:pt x="0" y="714586"/>
                </a:lnTo>
                <a:lnTo>
                  <a:pt x="168897" y="0"/>
                </a:lnTo>
                <a:lnTo>
                  <a:pt x="678837" y="94195"/>
                </a:lnTo>
                <a:lnTo>
                  <a:pt x="805510" y="110436"/>
                </a:lnTo>
                <a:lnTo>
                  <a:pt x="1120569" y="194887"/>
                </a:lnTo>
                <a:lnTo>
                  <a:pt x="1166041" y="191639"/>
                </a:lnTo>
                <a:lnTo>
                  <a:pt x="1507083" y="266346"/>
                </a:lnTo>
                <a:lnTo>
                  <a:pt x="1727949" y="315068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7591309" y="2972582"/>
            <a:ext cx="1097832" cy="165654"/>
          </a:xfrm>
          <a:custGeom>
            <a:avLst/>
            <a:gdLst>
              <a:gd name="connsiteX0" fmla="*/ 25984 w 1097832"/>
              <a:gd name="connsiteY0" fmla="*/ 51970 h 165654"/>
              <a:gd name="connsiteX1" fmla="*/ 35728 w 1097832"/>
              <a:gd name="connsiteY1" fmla="*/ 139669 h 165654"/>
              <a:gd name="connsiteX2" fmla="*/ 142913 w 1097832"/>
              <a:gd name="connsiteY2" fmla="*/ 152661 h 165654"/>
              <a:gd name="connsiteX3" fmla="*/ 113681 w 1097832"/>
              <a:gd name="connsiteY3" fmla="*/ 110436 h 165654"/>
              <a:gd name="connsiteX4" fmla="*/ 363779 w 1097832"/>
              <a:gd name="connsiteY4" fmla="*/ 165654 h 165654"/>
              <a:gd name="connsiteX5" fmla="*/ 318306 w 1097832"/>
              <a:gd name="connsiteY5" fmla="*/ 126676 h 165654"/>
              <a:gd name="connsiteX6" fmla="*/ 587892 w 1097832"/>
              <a:gd name="connsiteY6" fmla="*/ 149413 h 165654"/>
              <a:gd name="connsiteX7" fmla="*/ 503444 w 1097832"/>
              <a:gd name="connsiteY7" fmla="*/ 113684 h 165654"/>
              <a:gd name="connsiteX8" fmla="*/ 980903 w 1097832"/>
              <a:gd name="connsiteY8" fmla="*/ 146165 h 165654"/>
              <a:gd name="connsiteX9" fmla="*/ 932183 w 1097832"/>
              <a:gd name="connsiteY9" fmla="*/ 100692 h 165654"/>
              <a:gd name="connsiteX10" fmla="*/ 1097832 w 1097832"/>
              <a:gd name="connsiteY10" fmla="*/ 107188 h 165654"/>
              <a:gd name="connsiteX11" fmla="*/ 1055608 w 1097832"/>
              <a:gd name="connsiteY11" fmla="*/ 71458 h 165654"/>
              <a:gd name="connsiteX12" fmla="*/ 850982 w 1097832"/>
              <a:gd name="connsiteY12" fmla="*/ 45473 h 165654"/>
              <a:gd name="connsiteX13" fmla="*/ 633365 w 1097832"/>
              <a:gd name="connsiteY13" fmla="*/ 45473 h 165654"/>
              <a:gd name="connsiteX14" fmla="*/ 360531 w 1097832"/>
              <a:gd name="connsiteY14" fmla="*/ 45473 h 165654"/>
              <a:gd name="connsiteX15" fmla="*/ 0 w 1097832"/>
              <a:gd name="connsiteY15" fmla="*/ 0 h 165654"/>
              <a:gd name="connsiteX16" fmla="*/ 350787 w 1097832"/>
              <a:gd name="connsiteY16" fmla="*/ 94195 h 165654"/>
              <a:gd name="connsiteX17" fmla="*/ 25984 w 1097832"/>
              <a:gd name="connsiteY17" fmla="*/ 51970 h 16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97832" h="165654">
                <a:moveTo>
                  <a:pt x="25984" y="51970"/>
                </a:moveTo>
                <a:lnTo>
                  <a:pt x="35728" y="139669"/>
                </a:lnTo>
                <a:lnTo>
                  <a:pt x="142913" y="152661"/>
                </a:lnTo>
                <a:lnTo>
                  <a:pt x="113681" y="110436"/>
                </a:lnTo>
                <a:lnTo>
                  <a:pt x="363779" y="165654"/>
                </a:lnTo>
                <a:lnTo>
                  <a:pt x="318306" y="126676"/>
                </a:lnTo>
                <a:lnTo>
                  <a:pt x="587892" y="149413"/>
                </a:lnTo>
                <a:lnTo>
                  <a:pt x="503444" y="113684"/>
                </a:lnTo>
                <a:lnTo>
                  <a:pt x="980903" y="146165"/>
                </a:lnTo>
                <a:lnTo>
                  <a:pt x="932183" y="100692"/>
                </a:lnTo>
                <a:lnTo>
                  <a:pt x="1097832" y="107188"/>
                </a:lnTo>
                <a:lnTo>
                  <a:pt x="1055608" y="71458"/>
                </a:lnTo>
                <a:lnTo>
                  <a:pt x="850982" y="45473"/>
                </a:lnTo>
                <a:lnTo>
                  <a:pt x="633365" y="45473"/>
                </a:lnTo>
                <a:lnTo>
                  <a:pt x="360531" y="45473"/>
                </a:lnTo>
                <a:lnTo>
                  <a:pt x="0" y="0"/>
                </a:lnTo>
                <a:lnTo>
                  <a:pt x="350787" y="94195"/>
                </a:lnTo>
                <a:lnTo>
                  <a:pt x="25984" y="5197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4102931" y="2391168"/>
            <a:ext cx="3520858" cy="795790"/>
          </a:xfrm>
          <a:custGeom>
            <a:avLst/>
            <a:gdLst>
              <a:gd name="connsiteX0" fmla="*/ 1913086 w 3520858"/>
              <a:gd name="connsiteY0" fmla="*/ 409263 h 795790"/>
              <a:gd name="connsiteX1" fmla="*/ 1909838 w 3520858"/>
              <a:gd name="connsiteY1" fmla="*/ 522948 h 795790"/>
              <a:gd name="connsiteX2" fmla="*/ 2296353 w 3520858"/>
              <a:gd name="connsiteY2" fmla="*/ 617143 h 795790"/>
              <a:gd name="connsiteX3" fmla="*/ 2673124 w 3520858"/>
              <a:gd name="connsiteY3" fmla="*/ 711339 h 795790"/>
              <a:gd name="connsiteX4" fmla="*/ 2822533 w 3520858"/>
              <a:gd name="connsiteY4" fmla="*/ 795790 h 795790"/>
              <a:gd name="connsiteX5" fmla="*/ 2984934 w 3520858"/>
              <a:gd name="connsiteY5" fmla="*/ 792542 h 795790"/>
              <a:gd name="connsiteX6" fmla="*/ 2926470 w 3520858"/>
              <a:gd name="connsiteY6" fmla="*/ 753564 h 795790"/>
              <a:gd name="connsiteX7" fmla="*/ 3079127 w 3520858"/>
              <a:gd name="connsiteY7" fmla="*/ 776301 h 795790"/>
              <a:gd name="connsiteX8" fmla="*/ 3020663 w 3520858"/>
              <a:gd name="connsiteY8" fmla="*/ 747068 h 795790"/>
              <a:gd name="connsiteX9" fmla="*/ 3212296 w 3520858"/>
              <a:gd name="connsiteY9" fmla="*/ 756812 h 795790"/>
              <a:gd name="connsiteX10" fmla="*/ 3166824 w 3520858"/>
              <a:gd name="connsiteY10" fmla="*/ 717835 h 795790"/>
              <a:gd name="connsiteX11" fmla="*/ 3455898 w 3520858"/>
              <a:gd name="connsiteY11" fmla="*/ 750316 h 795790"/>
              <a:gd name="connsiteX12" fmla="*/ 3410426 w 3520858"/>
              <a:gd name="connsiteY12" fmla="*/ 701594 h 795790"/>
              <a:gd name="connsiteX13" fmla="*/ 3520858 w 3520858"/>
              <a:gd name="connsiteY13" fmla="*/ 714587 h 795790"/>
              <a:gd name="connsiteX14" fmla="*/ 3517610 w 3520858"/>
              <a:gd name="connsiteY14" fmla="*/ 633384 h 795790"/>
              <a:gd name="connsiteX15" fmla="*/ 3364953 w 3520858"/>
              <a:gd name="connsiteY15" fmla="*/ 610647 h 795790"/>
              <a:gd name="connsiteX16" fmla="*/ 2926470 w 3520858"/>
              <a:gd name="connsiteY16" fmla="*/ 503459 h 795790"/>
              <a:gd name="connsiteX17" fmla="*/ 3319481 w 3520858"/>
              <a:gd name="connsiteY17" fmla="*/ 643128 h 795790"/>
              <a:gd name="connsiteX18" fmla="*/ 2195665 w 3520858"/>
              <a:gd name="connsiteY18" fmla="*/ 367038 h 795790"/>
              <a:gd name="connsiteX19" fmla="*/ 2507475 w 3520858"/>
              <a:gd name="connsiteY19" fmla="*/ 496963 h 795790"/>
              <a:gd name="connsiteX20" fmla="*/ 2030015 w 3520858"/>
              <a:gd name="connsiteY20" fmla="*/ 367038 h 795790"/>
              <a:gd name="connsiteX21" fmla="*/ 1075096 w 3520858"/>
              <a:gd name="connsiteY21" fmla="*/ 162406 h 795790"/>
              <a:gd name="connsiteX22" fmla="*/ 623621 w 3520858"/>
              <a:gd name="connsiteY22" fmla="*/ 74707 h 795790"/>
              <a:gd name="connsiteX23" fmla="*/ 328051 w 3520858"/>
              <a:gd name="connsiteY23" fmla="*/ 29233 h 795790"/>
              <a:gd name="connsiteX24" fmla="*/ 0 w 3520858"/>
              <a:gd name="connsiteY24" fmla="*/ 0 h 795790"/>
              <a:gd name="connsiteX25" fmla="*/ 441731 w 3520858"/>
              <a:gd name="connsiteY25" fmla="*/ 81203 h 795790"/>
              <a:gd name="connsiteX26" fmla="*/ 1143305 w 3520858"/>
              <a:gd name="connsiteY26" fmla="*/ 204632 h 795790"/>
              <a:gd name="connsiteX27" fmla="*/ 1624012 w 3520858"/>
              <a:gd name="connsiteY27" fmla="*/ 308572 h 795790"/>
              <a:gd name="connsiteX28" fmla="*/ 2091728 w 3520858"/>
              <a:gd name="connsiteY28" fmla="*/ 448241 h 795790"/>
              <a:gd name="connsiteX29" fmla="*/ 1913086 w 3520858"/>
              <a:gd name="connsiteY29" fmla="*/ 409263 h 79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20858" h="795790">
                <a:moveTo>
                  <a:pt x="1913086" y="409263"/>
                </a:moveTo>
                <a:cubicBezTo>
                  <a:pt x="1912003" y="447158"/>
                  <a:pt x="1910921" y="485053"/>
                  <a:pt x="1909838" y="522948"/>
                </a:cubicBezTo>
                <a:lnTo>
                  <a:pt x="2296353" y="617143"/>
                </a:lnTo>
                <a:lnTo>
                  <a:pt x="2673124" y="711339"/>
                </a:lnTo>
                <a:lnTo>
                  <a:pt x="2822533" y="795790"/>
                </a:lnTo>
                <a:lnTo>
                  <a:pt x="2984934" y="792542"/>
                </a:lnTo>
                <a:lnTo>
                  <a:pt x="2926470" y="753564"/>
                </a:lnTo>
                <a:lnTo>
                  <a:pt x="3079127" y="776301"/>
                </a:lnTo>
                <a:lnTo>
                  <a:pt x="3020663" y="747068"/>
                </a:lnTo>
                <a:lnTo>
                  <a:pt x="3212296" y="756812"/>
                </a:lnTo>
                <a:lnTo>
                  <a:pt x="3166824" y="717835"/>
                </a:lnTo>
                <a:lnTo>
                  <a:pt x="3455898" y="750316"/>
                </a:lnTo>
                <a:lnTo>
                  <a:pt x="3410426" y="701594"/>
                </a:lnTo>
                <a:lnTo>
                  <a:pt x="3520858" y="714587"/>
                </a:lnTo>
                <a:lnTo>
                  <a:pt x="3517610" y="633384"/>
                </a:lnTo>
                <a:lnTo>
                  <a:pt x="3364953" y="610647"/>
                </a:lnTo>
                <a:lnTo>
                  <a:pt x="2926470" y="503459"/>
                </a:lnTo>
                <a:lnTo>
                  <a:pt x="3319481" y="643128"/>
                </a:lnTo>
                <a:lnTo>
                  <a:pt x="2195665" y="367038"/>
                </a:lnTo>
                <a:lnTo>
                  <a:pt x="2507475" y="496963"/>
                </a:lnTo>
                <a:lnTo>
                  <a:pt x="2030015" y="367038"/>
                </a:lnTo>
                <a:lnTo>
                  <a:pt x="1075096" y="162406"/>
                </a:lnTo>
                <a:lnTo>
                  <a:pt x="623621" y="74707"/>
                </a:lnTo>
                <a:lnTo>
                  <a:pt x="328051" y="29233"/>
                </a:lnTo>
                <a:lnTo>
                  <a:pt x="0" y="0"/>
                </a:lnTo>
                <a:lnTo>
                  <a:pt x="441731" y="81203"/>
                </a:lnTo>
                <a:lnTo>
                  <a:pt x="1143305" y="204632"/>
                </a:lnTo>
                <a:lnTo>
                  <a:pt x="1624012" y="308572"/>
                </a:lnTo>
                <a:lnTo>
                  <a:pt x="2091728" y="448241"/>
                </a:lnTo>
                <a:lnTo>
                  <a:pt x="1913086" y="409263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2491911" y="2342446"/>
            <a:ext cx="3527354" cy="574918"/>
          </a:xfrm>
          <a:custGeom>
            <a:avLst/>
            <a:gdLst>
              <a:gd name="connsiteX0" fmla="*/ 0 w 3527354"/>
              <a:gd name="connsiteY0" fmla="*/ 0 h 574918"/>
              <a:gd name="connsiteX1" fmla="*/ 0 w 3527354"/>
              <a:gd name="connsiteY1" fmla="*/ 149414 h 574918"/>
              <a:gd name="connsiteX2" fmla="*/ 633365 w 3527354"/>
              <a:gd name="connsiteY2" fmla="*/ 175399 h 574918"/>
              <a:gd name="connsiteX3" fmla="*/ 1403147 w 3527354"/>
              <a:gd name="connsiteY3" fmla="*/ 227369 h 574918"/>
              <a:gd name="connsiteX4" fmla="*/ 1818894 w 3527354"/>
              <a:gd name="connsiteY4" fmla="*/ 259850 h 574918"/>
              <a:gd name="connsiteX5" fmla="*/ 2189168 w 3527354"/>
              <a:gd name="connsiteY5" fmla="*/ 298828 h 574918"/>
              <a:gd name="connsiteX6" fmla="*/ 2504227 w 3527354"/>
              <a:gd name="connsiteY6" fmla="*/ 347549 h 574918"/>
              <a:gd name="connsiteX7" fmla="*/ 3124599 w 3527354"/>
              <a:gd name="connsiteY7" fmla="*/ 480722 h 574918"/>
              <a:gd name="connsiteX8" fmla="*/ 3517610 w 3527354"/>
              <a:gd name="connsiteY8" fmla="*/ 574918 h 574918"/>
              <a:gd name="connsiteX9" fmla="*/ 3527354 w 3527354"/>
              <a:gd name="connsiteY9" fmla="*/ 454737 h 574918"/>
              <a:gd name="connsiteX10" fmla="*/ 3121351 w 3527354"/>
              <a:gd name="connsiteY10" fmla="*/ 367038 h 574918"/>
              <a:gd name="connsiteX11" fmla="*/ 2679620 w 3527354"/>
              <a:gd name="connsiteY11" fmla="*/ 272843 h 574918"/>
              <a:gd name="connsiteX12" fmla="*/ 2410034 w 3527354"/>
              <a:gd name="connsiteY12" fmla="*/ 217624 h 574918"/>
              <a:gd name="connsiteX13" fmla="*/ 2098224 w 3527354"/>
              <a:gd name="connsiteY13" fmla="*/ 155910 h 574918"/>
              <a:gd name="connsiteX14" fmla="*/ 1874110 w 3527354"/>
              <a:gd name="connsiteY14" fmla="*/ 123429 h 574918"/>
              <a:gd name="connsiteX15" fmla="*/ 1269978 w 3527354"/>
              <a:gd name="connsiteY15" fmla="*/ 77955 h 574918"/>
              <a:gd name="connsiteX16" fmla="*/ 701573 w 3527354"/>
              <a:gd name="connsiteY16" fmla="*/ 22737 h 574918"/>
              <a:gd name="connsiteX17" fmla="*/ 331299 w 3527354"/>
              <a:gd name="connsiteY17" fmla="*/ 6497 h 574918"/>
              <a:gd name="connsiteX18" fmla="*/ 0 w 3527354"/>
              <a:gd name="connsiteY18" fmla="*/ 0 h 57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27354" h="574918">
                <a:moveTo>
                  <a:pt x="0" y="0"/>
                </a:moveTo>
                <a:lnTo>
                  <a:pt x="0" y="149414"/>
                </a:lnTo>
                <a:lnTo>
                  <a:pt x="633365" y="175399"/>
                </a:lnTo>
                <a:lnTo>
                  <a:pt x="1403147" y="227369"/>
                </a:lnTo>
                <a:lnTo>
                  <a:pt x="1818894" y="259850"/>
                </a:lnTo>
                <a:lnTo>
                  <a:pt x="2189168" y="298828"/>
                </a:lnTo>
                <a:lnTo>
                  <a:pt x="2504227" y="347549"/>
                </a:lnTo>
                <a:lnTo>
                  <a:pt x="3124599" y="480722"/>
                </a:lnTo>
                <a:lnTo>
                  <a:pt x="3517610" y="574918"/>
                </a:lnTo>
                <a:lnTo>
                  <a:pt x="3527354" y="454737"/>
                </a:lnTo>
                <a:lnTo>
                  <a:pt x="3121351" y="367038"/>
                </a:lnTo>
                <a:lnTo>
                  <a:pt x="2679620" y="272843"/>
                </a:lnTo>
                <a:lnTo>
                  <a:pt x="2410034" y="217624"/>
                </a:lnTo>
                <a:lnTo>
                  <a:pt x="2098224" y="155910"/>
                </a:lnTo>
                <a:lnTo>
                  <a:pt x="1874110" y="123429"/>
                </a:lnTo>
                <a:lnTo>
                  <a:pt x="1269978" y="77955"/>
                </a:lnTo>
                <a:lnTo>
                  <a:pt x="701573" y="22737"/>
                </a:lnTo>
                <a:lnTo>
                  <a:pt x="331299" y="6497"/>
                </a:lnTo>
                <a:lnTo>
                  <a:pt x="0" y="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2485415" y="2488613"/>
            <a:ext cx="4073022" cy="568421"/>
          </a:xfrm>
          <a:custGeom>
            <a:avLst/>
            <a:gdLst>
              <a:gd name="connsiteX0" fmla="*/ 0 w 3524106"/>
              <a:gd name="connsiteY0" fmla="*/ 0 h 457985"/>
              <a:gd name="connsiteX1" fmla="*/ 0 w 3524106"/>
              <a:gd name="connsiteY1" fmla="*/ 45474 h 457985"/>
              <a:gd name="connsiteX2" fmla="*/ 665845 w 3524106"/>
              <a:gd name="connsiteY2" fmla="*/ 68210 h 457985"/>
              <a:gd name="connsiteX3" fmla="*/ 1240745 w 3524106"/>
              <a:gd name="connsiteY3" fmla="*/ 110436 h 457985"/>
              <a:gd name="connsiteX4" fmla="*/ 1815646 w 3524106"/>
              <a:gd name="connsiteY4" fmla="*/ 155910 h 457985"/>
              <a:gd name="connsiteX5" fmla="*/ 2182672 w 3524106"/>
              <a:gd name="connsiteY5" fmla="*/ 194887 h 457985"/>
              <a:gd name="connsiteX6" fmla="*/ 2660132 w 3524106"/>
              <a:gd name="connsiteY6" fmla="*/ 276090 h 457985"/>
              <a:gd name="connsiteX7" fmla="*/ 3163576 w 3524106"/>
              <a:gd name="connsiteY7" fmla="*/ 380030 h 457985"/>
              <a:gd name="connsiteX8" fmla="*/ 3524106 w 3524106"/>
              <a:gd name="connsiteY8" fmla="*/ 457985 h 457985"/>
              <a:gd name="connsiteX9" fmla="*/ 3524106 w 3524106"/>
              <a:gd name="connsiteY9" fmla="*/ 457985 h 457985"/>
              <a:gd name="connsiteX10" fmla="*/ 3105111 w 3524106"/>
              <a:gd name="connsiteY10" fmla="*/ 334556 h 457985"/>
              <a:gd name="connsiteX11" fmla="*/ 2793301 w 3524106"/>
              <a:gd name="connsiteY11" fmla="*/ 266346 h 457985"/>
              <a:gd name="connsiteX12" fmla="*/ 2494483 w 3524106"/>
              <a:gd name="connsiteY12" fmla="*/ 198135 h 457985"/>
              <a:gd name="connsiteX13" fmla="*/ 2419778 w 3524106"/>
              <a:gd name="connsiteY13" fmla="*/ 181895 h 457985"/>
              <a:gd name="connsiteX14" fmla="*/ 2133952 w 3524106"/>
              <a:gd name="connsiteY14" fmla="*/ 139669 h 457985"/>
              <a:gd name="connsiteX15" fmla="*/ 1367418 w 3524106"/>
              <a:gd name="connsiteY15" fmla="*/ 74707 h 457985"/>
              <a:gd name="connsiteX16" fmla="*/ 217618 w 3524106"/>
              <a:gd name="connsiteY16" fmla="*/ 12992 h 457985"/>
              <a:gd name="connsiteX17" fmla="*/ 0 w 3524106"/>
              <a:gd name="connsiteY17" fmla="*/ 0 h 457985"/>
              <a:gd name="connsiteX0" fmla="*/ 0 w 4073022"/>
              <a:gd name="connsiteY0" fmla="*/ 0 h 568421"/>
              <a:gd name="connsiteX1" fmla="*/ 0 w 4073022"/>
              <a:gd name="connsiteY1" fmla="*/ 45474 h 568421"/>
              <a:gd name="connsiteX2" fmla="*/ 665845 w 4073022"/>
              <a:gd name="connsiteY2" fmla="*/ 68210 h 568421"/>
              <a:gd name="connsiteX3" fmla="*/ 1240745 w 4073022"/>
              <a:gd name="connsiteY3" fmla="*/ 110436 h 568421"/>
              <a:gd name="connsiteX4" fmla="*/ 1815646 w 4073022"/>
              <a:gd name="connsiteY4" fmla="*/ 155910 h 568421"/>
              <a:gd name="connsiteX5" fmla="*/ 2182672 w 4073022"/>
              <a:gd name="connsiteY5" fmla="*/ 194887 h 568421"/>
              <a:gd name="connsiteX6" fmla="*/ 2660132 w 4073022"/>
              <a:gd name="connsiteY6" fmla="*/ 276090 h 568421"/>
              <a:gd name="connsiteX7" fmla="*/ 3163576 w 4073022"/>
              <a:gd name="connsiteY7" fmla="*/ 380030 h 568421"/>
              <a:gd name="connsiteX8" fmla="*/ 3524106 w 4073022"/>
              <a:gd name="connsiteY8" fmla="*/ 457985 h 568421"/>
              <a:gd name="connsiteX9" fmla="*/ 4073022 w 4073022"/>
              <a:gd name="connsiteY9" fmla="*/ 568421 h 568421"/>
              <a:gd name="connsiteX10" fmla="*/ 3105111 w 4073022"/>
              <a:gd name="connsiteY10" fmla="*/ 334556 h 568421"/>
              <a:gd name="connsiteX11" fmla="*/ 2793301 w 4073022"/>
              <a:gd name="connsiteY11" fmla="*/ 266346 h 568421"/>
              <a:gd name="connsiteX12" fmla="*/ 2494483 w 4073022"/>
              <a:gd name="connsiteY12" fmla="*/ 198135 h 568421"/>
              <a:gd name="connsiteX13" fmla="*/ 2419778 w 4073022"/>
              <a:gd name="connsiteY13" fmla="*/ 181895 h 568421"/>
              <a:gd name="connsiteX14" fmla="*/ 2133952 w 4073022"/>
              <a:gd name="connsiteY14" fmla="*/ 139669 h 568421"/>
              <a:gd name="connsiteX15" fmla="*/ 1367418 w 4073022"/>
              <a:gd name="connsiteY15" fmla="*/ 74707 h 568421"/>
              <a:gd name="connsiteX16" fmla="*/ 217618 w 4073022"/>
              <a:gd name="connsiteY16" fmla="*/ 12992 h 568421"/>
              <a:gd name="connsiteX17" fmla="*/ 0 w 4073022"/>
              <a:gd name="connsiteY17" fmla="*/ 0 h 56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73022" h="568421">
                <a:moveTo>
                  <a:pt x="0" y="0"/>
                </a:moveTo>
                <a:lnTo>
                  <a:pt x="0" y="45474"/>
                </a:lnTo>
                <a:lnTo>
                  <a:pt x="665845" y="68210"/>
                </a:lnTo>
                <a:lnTo>
                  <a:pt x="1240745" y="110436"/>
                </a:lnTo>
                <a:lnTo>
                  <a:pt x="1815646" y="155910"/>
                </a:lnTo>
                <a:lnTo>
                  <a:pt x="2182672" y="194887"/>
                </a:lnTo>
                <a:lnTo>
                  <a:pt x="2660132" y="276090"/>
                </a:lnTo>
                <a:lnTo>
                  <a:pt x="3163576" y="380030"/>
                </a:lnTo>
                <a:lnTo>
                  <a:pt x="3524106" y="457985"/>
                </a:lnTo>
                <a:lnTo>
                  <a:pt x="4073022" y="568421"/>
                </a:lnTo>
                <a:lnTo>
                  <a:pt x="3105111" y="334556"/>
                </a:lnTo>
                <a:lnTo>
                  <a:pt x="2793301" y="266346"/>
                </a:lnTo>
                <a:lnTo>
                  <a:pt x="2494483" y="198135"/>
                </a:lnTo>
                <a:lnTo>
                  <a:pt x="2419778" y="181895"/>
                </a:lnTo>
                <a:lnTo>
                  <a:pt x="2133952" y="139669"/>
                </a:lnTo>
                <a:lnTo>
                  <a:pt x="1367418" y="74707"/>
                </a:lnTo>
                <a:lnTo>
                  <a:pt x="217618" y="12992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6194779" y="2625479"/>
            <a:ext cx="2197805" cy="426861"/>
          </a:xfrm>
          <a:custGeom>
            <a:avLst/>
            <a:gdLst>
              <a:gd name="connsiteX0" fmla="*/ 38805 w 2197805"/>
              <a:gd name="connsiteY0" fmla="*/ 0 h 426861"/>
              <a:gd name="connsiteX1" fmla="*/ 0 w 2197805"/>
              <a:gd name="connsiteY1" fmla="*/ 155222 h 426861"/>
              <a:gd name="connsiteX2" fmla="*/ 402166 w 2197805"/>
              <a:gd name="connsiteY2" fmla="*/ 261055 h 426861"/>
              <a:gd name="connsiteX3" fmla="*/ 109361 w 2197805"/>
              <a:gd name="connsiteY3" fmla="*/ 137583 h 426861"/>
              <a:gd name="connsiteX4" fmla="*/ 589139 w 2197805"/>
              <a:gd name="connsiteY4" fmla="*/ 257527 h 426861"/>
              <a:gd name="connsiteX5" fmla="*/ 1210028 w 2197805"/>
              <a:gd name="connsiteY5" fmla="*/ 398638 h 426861"/>
              <a:gd name="connsiteX6" fmla="*/ 836083 w 2197805"/>
              <a:gd name="connsiteY6" fmla="*/ 264583 h 426861"/>
              <a:gd name="connsiteX7" fmla="*/ 1248833 w 2197805"/>
              <a:gd name="connsiteY7" fmla="*/ 370416 h 426861"/>
              <a:gd name="connsiteX8" fmla="*/ 1598083 w 2197805"/>
              <a:gd name="connsiteY8" fmla="*/ 423333 h 426861"/>
              <a:gd name="connsiteX9" fmla="*/ 1721555 w 2197805"/>
              <a:gd name="connsiteY9" fmla="*/ 426861 h 426861"/>
              <a:gd name="connsiteX10" fmla="*/ 1393472 w 2197805"/>
              <a:gd name="connsiteY10" fmla="*/ 345722 h 426861"/>
              <a:gd name="connsiteX11" fmla="*/ 1742722 w 2197805"/>
              <a:gd name="connsiteY11" fmla="*/ 395111 h 426861"/>
              <a:gd name="connsiteX12" fmla="*/ 2197805 w 2197805"/>
              <a:gd name="connsiteY12" fmla="*/ 388055 h 426861"/>
              <a:gd name="connsiteX13" fmla="*/ 1901472 w 2197805"/>
              <a:gd name="connsiteY13" fmla="*/ 352777 h 426861"/>
              <a:gd name="connsiteX14" fmla="*/ 1686278 w 2197805"/>
              <a:gd name="connsiteY14" fmla="*/ 317500 h 426861"/>
              <a:gd name="connsiteX15" fmla="*/ 1305278 w 2197805"/>
              <a:gd name="connsiteY15" fmla="*/ 250472 h 426861"/>
              <a:gd name="connsiteX16" fmla="*/ 980722 w 2197805"/>
              <a:gd name="connsiteY16" fmla="*/ 190500 h 426861"/>
              <a:gd name="connsiteX17" fmla="*/ 596194 w 2197805"/>
              <a:gd name="connsiteY17" fmla="*/ 123472 h 426861"/>
              <a:gd name="connsiteX18" fmla="*/ 254000 w 2197805"/>
              <a:gd name="connsiteY18" fmla="*/ 49388 h 426861"/>
              <a:gd name="connsiteX19" fmla="*/ 38805 w 2197805"/>
              <a:gd name="connsiteY19" fmla="*/ 0 h 42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97805" h="426861">
                <a:moveTo>
                  <a:pt x="38805" y="0"/>
                </a:moveTo>
                <a:lnTo>
                  <a:pt x="0" y="155222"/>
                </a:lnTo>
                <a:lnTo>
                  <a:pt x="402166" y="261055"/>
                </a:lnTo>
                <a:lnTo>
                  <a:pt x="109361" y="137583"/>
                </a:lnTo>
                <a:lnTo>
                  <a:pt x="589139" y="257527"/>
                </a:lnTo>
                <a:lnTo>
                  <a:pt x="1210028" y="398638"/>
                </a:lnTo>
                <a:lnTo>
                  <a:pt x="836083" y="264583"/>
                </a:lnTo>
                <a:lnTo>
                  <a:pt x="1248833" y="370416"/>
                </a:lnTo>
                <a:lnTo>
                  <a:pt x="1598083" y="423333"/>
                </a:lnTo>
                <a:lnTo>
                  <a:pt x="1721555" y="426861"/>
                </a:lnTo>
                <a:lnTo>
                  <a:pt x="1393472" y="345722"/>
                </a:lnTo>
                <a:lnTo>
                  <a:pt x="1742722" y="395111"/>
                </a:lnTo>
                <a:lnTo>
                  <a:pt x="2197805" y="388055"/>
                </a:lnTo>
                <a:lnTo>
                  <a:pt x="1901472" y="352777"/>
                </a:lnTo>
                <a:lnTo>
                  <a:pt x="1686278" y="317500"/>
                </a:lnTo>
                <a:lnTo>
                  <a:pt x="1305278" y="250472"/>
                </a:lnTo>
                <a:lnTo>
                  <a:pt x="980722" y="190500"/>
                </a:lnTo>
                <a:lnTo>
                  <a:pt x="596194" y="123472"/>
                </a:lnTo>
                <a:lnTo>
                  <a:pt x="254000" y="49388"/>
                </a:lnTo>
                <a:lnTo>
                  <a:pt x="38805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4363862" y="2438505"/>
            <a:ext cx="1802695" cy="391584"/>
          </a:xfrm>
          <a:custGeom>
            <a:avLst/>
            <a:gdLst>
              <a:gd name="connsiteX0" fmla="*/ 3528 w 1802695"/>
              <a:gd name="connsiteY0" fmla="*/ 0 h 391584"/>
              <a:gd name="connsiteX1" fmla="*/ 0 w 1802695"/>
              <a:gd name="connsiteY1" fmla="*/ 31750 h 391584"/>
              <a:gd name="connsiteX2" fmla="*/ 250472 w 1802695"/>
              <a:gd name="connsiteY2" fmla="*/ 63500 h 391584"/>
              <a:gd name="connsiteX3" fmla="*/ 793750 w 1802695"/>
              <a:gd name="connsiteY3" fmla="*/ 169334 h 391584"/>
              <a:gd name="connsiteX4" fmla="*/ 1227667 w 1802695"/>
              <a:gd name="connsiteY4" fmla="*/ 261056 h 391584"/>
              <a:gd name="connsiteX5" fmla="*/ 1594556 w 1802695"/>
              <a:gd name="connsiteY5" fmla="*/ 342195 h 391584"/>
              <a:gd name="connsiteX6" fmla="*/ 1802695 w 1802695"/>
              <a:gd name="connsiteY6" fmla="*/ 391584 h 391584"/>
              <a:gd name="connsiteX7" fmla="*/ 1552222 w 1802695"/>
              <a:gd name="connsiteY7" fmla="*/ 306917 h 391584"/>
              <a:gd name="connsiteX8" fmla="*/ 1210028 w 1802695"/>
              <a:gd name="connsiteY8" fmla="*/ 229306 h 391584"/>
              <a:gd name="connsiteX9" fmla="*/ 832556 w 1802695"/>
              <a:gd name="connsiteY9" fmla="*/ 151695 h 391584"/>
              <a:gd name="connsiteX10" fmla="*/ 518583 w 1802695"/>
              <a:gd name="connsiteY10" fmla="*/ 91723 h 391584"/>
              <a:gd name="connsiteX11" fmla="*/ 239889 w 1802695"/>
              <a:gd name="connsiteY11" fmla="*/ 42334 h 391584"/>
              <a:gd name="connsiteX12" fmla="*/ 88195 w 1802695"/>
              <a:gd name="connsiteY12" fmla="*/ 17639 h 391584"/>
              <a:gd name="connsiteX13" fmla="*/ 3528 w 1802695"/>
              <a:gd name="connsiteY13" fmla="*/ 0 h 3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2695" h="391584">
                <a:moveTo>
                  <a:pt x="3528" y="0"/>
                </a:moveTo>
                <a:lnTo>
                  <a:pt x="0" y="31750"/>
                </a:lnTo>
                <a:lnTo>
                  <a:pt x="250472" y="63500"/>
                </a:lnTo>
                <a:lnTo>
                  <a:pt x="793750" y="169334"/>
                </a:lnTo>
                <a:lnTo>
                  <a:pt x="1227667" y="261056"/>
                </a:lnTo>
                <a:lnTo>
                  <a:pt x="1594556" y="342195"/>
                </a:lnTo>
                <a:lnTo>
                  <a:pt x="1802695" y="391584"/>
                </a:lnTo>
                <a:lnTo>
                  <a:pt x="1552222" y="306917"/>
                </a:lnTo>
                <a:lnTo>
                  <a:pt x="1210028" y="229306"/>
                </a:lnTo>
                <a:lnTo>
                  <a:pt x="832556" y="151695"/>
                </a:lnTo>
                <a:lnTo>
                  <a:pt x="518583" y="91723"/>
                </a:lnTo>
                <a:lnTo>
                  <a:pt x="239889" y="42334"/>
                </a:lnTo>
                <a:lnTo>
                  <a:pt x="88195" y="17639"/>
                </a:lnTo>
                <a:lnTo>
                  <a:pt x="3528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2483557" y="2110422"/>
            <a:ext cx="3753555" cy="666750"/>
          </a:xfrm>
          <a:custGeom>
            <a:avLst/>
            <a:gdLst>
              <a:gd name="connsiteX0" fmla="*/ 0 w 3753555"/>
              <a:gd name="connsiteY0" fmla="*/ 0 h 666750"/>
              <a:gd name="connsiteX1" fmla="*/ 0 w 3753555"/>
              <a:gd name="connsiteY1" fmla="*/ 0 h 666750"/>
              <a:gd name="connsiteX2" fmla="*/ 7055 w 3753555"/>
              <a:gd name="connsiteY2" fmla="*/ 225778 h 666750"/>
              <a:gd name="connsiteX3" fmla="*/ 518583 w 3753555"/>
              <a:gd name="connsiteY3" fmla="*/ 246944 h 666750"/>
              <a:gd name="connsiteX4" fmla="*/ 1100666 w 3753555"/>
              <a:gd name="connsiteY4" fmla="*/ 285750 h 666750"/>
              <a:gd name="connsiteX5" fmla="*/ 1569861 w 3753555"/>
              <a:gd name="connsiteY5" fmla="*/ 331611 h 666750"/>
              <a:gd name="connsiteX6" fmla="*/ 1887361 w 3753555"/>
              <a:gd name="connsiteY6" fmla="*/ 366889 h 666750"/>
              <a:gd name="connsiteX7" fmla="*/ 1890888 w 3753555"/>
              <a:gd name="connsiteY7" fmla="*/ 328083 h 666750"/>
              <a:gd name="connsiteX8" fmla="*/ 1605138 w 3753555"/>
              <a:gd name="connsiteY8" fmla="*/ 275167 h 666750"/>
              <a:gd name="connsiteX9" fmla="*/ 1862666 w 3753555"/>
              <a:gd name="connsiteY9" fmla="*/ 299861 h 666750"/>
              <a:gd name="connsiteX10" fmla="*/ 2254250 w 3753555"/>
              <a:gd name="connsiteY10" fmla="*/ 359833 h 666750"/>
              <a:gd name="connsiteX11" fmla="*/ 3471333 w 3753555"/>
              <a:gd name="connsiteY11" fmla="*/ 599722 h 666750"/>
              <a:gd name="connsiteX12" fmla="*/ 3714750 w 3753555"/>
              <a:gd name="connsiteY12" fmla="*/ 666750 h 666750"/>
              <a:gd name="connsiteX13" fmla="*/ 3753555 w 3753555"/>
              <a:gd name="connsiteY13" fmla="*/ 504472 h 666750"/>
              <a:gd name="connsiteX14" fmla="*/ 3633611 w 3753555"/>
              <a:gd name="connsiteY14" fmla="*/ 483306 h 666750"/>
              <a:gd name="connsiteX15" fmla="*/ 3319638 w 3753555"/>
              <a:gd name="connsiteY15" fmla="*/ 409222 h 666750"/>
              <a:gd name="connsiteX16" fmla="*/ 2853972 w 3753555"/>
              <a:gd name="connsiteY16" fmla="*/ 335139 h 666750"/>
              <a:gd name="connsiteX17" fmla="*/ 2472972 w 3753555"/>
              <a:gd name="connsiteY17" fmla="*/ 264583 h 666750"/>
              <a:gd name="connsiteX18" fmla="*/ 2169583 w 3753555"/>
              <a:gd name="connsiteY18" fmla="*/ 211667 h 666750"/>
              <a:gd name="connsiteX19" fmla="*/ 1760361 w 3753555"/>
              <a:gd name="connsiteY19" fmla="*/ 144639 h 666750"/>
              <a:gd name="connsiteX20" fmla="*/ 1499305 w 3753555"/>
              <a:gd name="connsiteY20" fmla="*/ 98778 h 666750"/>
              <a:gd name="connsiteX21" fmla="*/ 1220611 w 3753555"/>
              <a:gd name="connsiteY21" fmla="*/ 63500 h 666750"/>
              <a:gd name="connsiteX22" fmla="*/ 959555 w 3753555"/>
              <a:gd name="connsiteY22" fmla="*/ 42333 h 666750"/>
              <a:gd name="connsiteX23" fmla="*/ 705555 w 3753555"/>
              <a:gd name="connsiteY23" fmla="*/ 28222 h 666750"/>
              <a:gd name="connsiteX24" fmla="*/ 261055 w 3753555"/>
              <a:gd name="connsiteY24" fmla="*/ 10583 h 666750"/>
              <a:gd name="connsiteX25" fmla="*/ 0 w 3753555"/>
              <a:gd name="connsiteY25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53555" h="666750">
                <a:moveTo>
                  <a:pt x="0" y="0"/>
                </a:moveTo>
                <a:lnTo>
                  <a:pt x="0" y="0"/>
                </a:lnTo>
                <a:lnTo>
                  <a:pt x="7055" y="225778"/>
                </a:lnTo>
                <a:lnTo>
                  <a:pt x="518583" y="246944"/>
                </a:lnTo>
                <a:lnTo>
                  <a:pt x="1100666" y="285750"/>
                </a:lnTo>
                <a:lnTo>
                  <a:pt x="1569861" y="331611"/>
                </a:lnTo>
                <a:lnTo>
                  <a:pt x="1887361" y="366889"/>
                </a:lnTo>
                <a:lnTo>
                  <a:pt x="1890888" y="328083"/>
                </a:lnTo>
                <a:lnTo>
                  <a:pt x="1605138" y="275167"/>
                </a:lnTo>
                <a:lnTo>
                  <a:pt x="1862666" y="299861"/>
                </a:lnTo>
                <a:lnTo>
                  <a:pt x="2254250" y="359833"/>
                </a:lnTo>
                <a:lnTo>
                  <a:pt x="3471333" y="599722"/>
                </a:lnTo>
                <a:lnTo>
                  <a:pt x="3714750" y="666750"/>
                </a:lnTo>
                <a:lnTo>
                  <a:pt x="3753555" y="504472"/>
                </a:lnTo>
                <a:lnTo>
                  <a:pt x="3633611" y="483306"/>
                </a:lnTo>
                <a:lnTo>
                  <a:pt x="3319638" y="409222"/>
                </a:lnTo>
                <a:lnTo>
                  <a:pt x="2853972" y="335139"/>
                </a:lnTo>
                <a:lnTo>
                  <a:pt x="2472972" y="264583"/>
                </a:lnTo>
                <a:lnTo>
                  <a:pt x="2169583" y="211667"/>
                </a:lnTo>
                <a:lnTo>
                  <a:pt x="1760361" y="144639"/>
                </a:lnTo>
                <a:lnTo>
                  <a:pt x="1499305" y="98778"/>
                </a:lnTo>
                <a:lnTo>
                  <a:pt x="1220611" y="63500"/>
                </a:lnTo>
                <a:lnTo>
                  <a:pt x="959555" y="42333"/>
                </a:lnTo>
                <a:lnTo>
                  <a:pt x="705555" y="28222"/>
                </a:lnTo>
                <a:lnTo>
                  <a:pt x="261055" y="10583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482167" y="2027379"/>
            <a:ext cx="3783948" cy="591158"/>
          </a:xfrm>
          <a:custGeom>
            <a:avLst/>
            <a:gdLst>
              <a:gd name="connsiteX0" fmla="*/ 3783948 w 3783948"/>
              <a:gd name="connsiteY0" fmla="*/ 461233 h 591158"/>
              <a:gd name="connsiteX1" fmla="*/ 3764460 w 3783948"/>
              <a:gd name="connsiteY1" fmla="*/ 591158 h 591158"/>
              <a:gd name="connsiteX2" fmla="*/ 3533850 w 3783948"/>
              <a:gd name="connsiteY2" fmla="*/ 542436 h 591158"/>
              <a:gd name="connsiteX3" fmla="*/ 3264264 w 3783948"/>
              <a:gd name="connsiteY3" fmla="*/ 483970 h 591158"/>
              <a:gd name="connsiteX4" fmla="*/ 2929718 w 3783948"/>
              <a:gd name="connsiteY4" fmla="*/ 428752 h 591158"/>
              <a:gd name="connsiteX5" fmla="*/ 2695860 w 3783948"/>
              <a:gd name="connsiteY5" fmla="*/ 383278 h 591158"/>
              <a:gd name="connsiteX6" fmla="*/ 2462002 w 3783948"/>
              <a:gd name="connsiteY6" fmla="*/ 350797 h 591158"/>
              <a:gd name="connsiteX7" fmla="*/ 2159936 w 3783948"/>
              <a:gd name="connsiteY7" fmla="*/ 295579 h 591158"/>
              <a:gd name="connsiteX8" fmla="*/ 1939071 w 3783948"/>
              <a:gd name="connsiteY8" fmla="*/ 259849 h 591158"/>
              <a:gd name="connsiteX9" fmla="*/ 1649996 w 3783948"/>
              <a:gd name="connsiteY9" fmla="*/ 207879 h 591158"/>
              <a:gd name="connsiteX10" fmla="*/ 1406395 w 3783948"/>
              <a:gd name="connsiteY10" fmla="*/ 172150 h 591158"/>
              <a:gd name="connsiteX11" fmla="*/ 1201769 w 3783948"/>
              <a:gd name="connsiteY11" fmla="*/ 149413 h 591158"/>
              <a:gd name="connsiteX12" fmla="*/ 1084840 w 3783948"/>
              <a:gd name="connsiteY12" fmla="*/ 136421 h 591158"/>
              <a:gd name="connsiteX13" fmla="*/ 857479 w 3783948"/>
              <a:gd name="connsiteY13" fmla="*/ 120180 h 591158"/>
              <a:gd name="connsiteX14" fmla="*/ 558660 w 3783948"/>
              <a:gd name="connsiteY14" fmla="*/ 110436 h 591158"/>
              <a:gd name="connsiteX15" fmla="*/ 0 w 3783948"/>
              <a:gd name="connsiteY15" fmla="*/ 84451 h 591158"/>
              <a:gd name="connsiteX16" fmla="*/ 6496 w 3783948"/>
              <a:gd name="connsiteY16" fmla="*/ 0 h 591158"/>
              <a:gd name="connsiteX17" fmla="*/ 305314 w 3783948"/>
              <a:gd name="connsiteY17" fmla="*/ 3248 h 591158"/>
              <a:gd name="connsiteX18" fmla="*/ 714565 w 3783948"/>
              <a:gd name="connsiteY18" fmla="*/ 19488 h 591158"/>
              <a:gd name="connsiteX19" fmla="*/ 1166041 w 3783948"/>
              <a:gd name="connsiteY19" fmla="*/ 48722 h 591158"/>
              <a:gd name="connsiteX20" fmla="*/ 1536316 w 3783948"/>
              <a:gd name="connsiteY20" fmla="*/ 90947 h 591158"/>
              <a:gd name="connsiteX21" fmla="*/ 2150192 w 3783948"/>
              <a:gd name="connsiteY21" fmla="*/ 181895 h 591158"/>
              <a:gd name="connsiteX22" fmla="*/ 2689364 w 3783948"/>
              <a:gd name="connsiteY22" fmla="*/ 269594 h 591158"/>
              <a:gd name="connsiteX23" fmla="*/ 3134343 w 3783948"/>
              <a:gd name="connsiteY23" fmla="*/ 350797 h 591158"/>
              <a:gd name="connsiteX24" fmla="*/ 3514362 w 3783948"/>
              <a:gd name="connsiteY24" fmla="*/ 419007 h 591158"/>
              <a:gd name="connsiteX25" fmla="*/ 3783948 w 3783948"/>
              <a:gd name="connsiteY25" fmla="*/ 461233 h 59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83948" h="591158">
                <a:moveTo>
                  <a:pt x="3783948" y="461233"/>
                </a:moveTo>
                <a:lnTo>
                  <a:pt x="3764460" y="591158"/>
                </a:lnTo>
                <a:lnTo>
                  <a:pt x="3533850" y="542436"/>
                </a:lnTo>
                <a:lnTo>
                  <a:pt x="3264264" y="483970"/>
                </a:lnTo>
                <a:lnTo>
                  <a:pt x="2929718" y="428752"/>
                </a:lnTo>
                <a:lnTo>
                  <a:pt x="2695860" y="383278"/>
                </a:lnTo>
                <a:lnTo>
                  <a:pt x="2462002" y="350797"/>
                </a:lnTo>
                <a:lnTo>
                  <a:pt x="2159936" y="295579"/>
                </a:lnTo>
                <a:lnTo>
                  <a:pt x="1939071" y="259849"/>
                </a:lnTo>
                <a:lnTo>
                  <a:pt x="1649996" y="207879"/>
                </a:lnTo>
                <a:lnTo>
                  <a:pt x="1406395" y="172150"/>
                </a:lnTo>
                <a:lnTo>
                  <a:pt x="1201769" y="149413"/>
                </a:lnTo>
                <a:lnTo>
                  <a:pt x="1084840" y="136421"/>
                </a:lnTo>
                <a:lnTo>
                  <a:pt x="857479" y="120180"/>
                </a:lnTo>
                <a:lnTo>
                  <a:pt x="558660" y="110436"/>
                </a:lnTo>
                <a:lnTo>
                  <a:pt x="0" y="84451"/>
                </a:lnTo>
                <a:lnTo>
                  <a:pt x="6496" y="0"/>
                </a:lnTo>
                <a:lnTo>
                  <a:pt x="305314" y="3248"/>
                </a:lnTo>
                <a:lnTo>
                  <a:pt x="714565" y="19488"/>
                </a:lnTo>
                <a:lnTo>
                  <a:pt x="1166041" y="48722"/>
                </a:lnTo>
                <a:lnTo>
                  <a:pt x="1536316" y="90947"/>
                </a:lnTo>
                <a:lnTo>
                  <a:pt x="2150192" y="181895"/>
                </a:lnTo>
                <a:lnTo>
                  <a:pt x="2689364" y="269594"/>
                </a:lnTo>
                <a:lnTo>
                  <a:pt x="3134343" y="350797"/>
                </a:lnTo>
                <a:lnTo>
                  <a:pt x="3514362" y="419007"/>
                </a:lnTo>
                <a:lnTo>
                  <a:pt x="3783948" y="461233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4239348" y="2108582"/>
            <a:ext cx="2429522" cy="425504"/>
          </a:xfrm>
          <a:custGeom>
            <a:avLst/>
            <a:gdLst>
              <a:gd name="connsiteX0" fmla="*/ 2429522 w 2429522"/>
              <a:gd name="connsiteY0" fmla="*/ 370285 h 425504"/>
              <a:gd name="connsiteX1" fmla="*/ 2423026 w 2429522"/>
              <a:gd name="connsiteY1" fmla="*/ 425504 h 425504"/>
              <a:gd name="connsiteX2" fmla="*/ 1760429 w 2429522"/>
              <a:gd name="connsiteY2" fmla="*/ 298827 h 425504"/>
              <a:gd name="connsiteX3" fmla="*/ 1182281 w 2429522"/>
              <a:gd name="connsiteY3" fmla="*/ 194887 h 425504"/>
              <a:gd name="connsiteX4" fmla="*/ 724310 w 2429522"/>
              <a:gd name="connsiteY4" fmla="*/ 120180 h 425504"/>
              <a:gd name="connsiteX5" fmla="*/ 0 w 2429522"/>
              <a:gd name="connsiteY5" fmla="*/ 0 h 425504"/>
              <a:gd name="connsiteX6" fmla="*/ 574900 w 2429522"/>
              <a:gd name="connsiteY6" fmla="*/ 58466 h 425504"/>
              <a:gd name="connsiteX7" fmla="*/ 1026376 w 2429522"/>
              <a:gd name="connsiteY7" fmla="*/ 107188 h 425504"/>
              <a:gd name="connsiteX8" fmla="*/ 1266730 w 2429522"/>
              <a:gd name="connsiteY8" fmla="*/ 146165 h 425504"/>
              <a:gd name="connsiteX9" fmla="*/ 1893598 w 2429522"/>
              <a:gd name="connsiteY9" fmla="*/ 259849 h 425504"/>
              <a:gd name="connsiteX10" fmla="*/ 2429522 w 2429522"/>
              <a:gd name="connsiteY10" fmla="*/ 370285 h 42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9522" h="425504">
                <a:moveTo>
                  <a:pt x="2429522" y="370285"/>
                </a:moveTo>
                <a:lnTo>
                  <a:pt x="2423026" y="425504"/>
                </a:lnTo>
                <a:lnTo>
                  <a:pt x="1760429" y="298827"/>
                </a:lnTo>
                <a:lnTo>
                  <a:pt x="1182281" y="194887"/>
                </a:lnTo>
                <a:lnTo>
                  <a:pt x="724310" y="120180"/>
                </a:lnTo>
                <a:lnTo>
                  <a:pt x="0" y="0"/>
                </a:lnTo>
                <a:lnTo>
                  <a:pt x="574900" y="58466"/>
                </a:lnTo>
                <a:lnTo>
                  <a:pt x="1026376" y="107188"/>
                </a:lnTo>
                <a:lnTo>
                  <a:pt x="1266730" y="146165"/>
                </a:lnTo>
                <a:lnTo>
                  <a:pt x="1893598" y="259849"/>
                </a:lnTo>
                <a:lnTo>
                  <a:pt x="2429522" y="370285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4362774" y="2072852"/>
            <a:ext cx="2319089" cy="363790"/>
          </a:xfrm>
          <a:custGeom>
            <a:avLst/>
            <a:gdLst>
              <a:gd name="connsiteX0" fmla="*/ 2319089 w 2319089"/>
              <a:gd name="connsiteY0" fmla="*/ 324812 h 363790"/>
              <a:gd name="connsiteX1" fmla="*/ 2315841 w 2319089"/>
              <a:gd name="connsiteY1" fmla="*/ 363790 h 363790"/>
              <a:gd name="connsiteX2" fmla="*/ 1874110 w 2319089"/>
              <a:gd name="connsiteY2" fmla="*/ 279339 h 363790"/>
              <a:gd name="connsiteX3" fmla="*/ 1536316 w 2319089"/>
              <a:gd name="connsiteY3" fmla="*/ 211128 h 363790"/>
              <a:gd name="connsiteX4" fmla="*/ 1305706 w 2319089"/>
              <a:gd name="connsiteY4" fmla="*/ 168903 h 363790"/>
              <a:gd name="connsiteX5" fmla="*/ 974407 w 2319089"/>
              <a:gd name="connsiteY5" fmla="*/ 123429 h 363790"/>
              <a:gd name="connsiteX6" fmla="*/ 402755 w 2319089"/>
              <a:gd name="connsiteY6" fmla="*/ 55218 h 363790"/>
              <a:gd name="connsiteX7" fmla="*/ 0 w 2319089"/>
              <a:gd name="connsiteY7" fmla="*/ 0 h 363790"/>
              <a:gd name="connsiteX8" fmla="*/ 519684 w 2319089"/>
              <a:gd name="connsiteY8" fmla="*/ 29234 h 363790"/>
              <a:gd name="connsiteX9" fmla="*/ 971159 w 2319089"/>
              <a:gd name="connsiteY9" fmla="*/ 68211 h 363790"/>
              <a:gd name="connsiteX10" fmla="*/ 1143305 w 2319089"/>
              <a:gd name="connsiteY10" fmla="*/ 100692 h 363790"/>
              <a:gd name="connsiteX11" fmla="*/ 1562300 w 2319089"/>
              <a:gd name="connsiteY11" fmla="*/ 181895 h 363790"/>
              <a:gd name="connsiteX12" fmla="*/ 2033263 w 2319089"/>
              <a:gd name="connsiteY12" fmla="*/ 269594 h 363790"/>
              <a:gd name="connsiteX13" fmla="*/ 2319089 w 2319089"/>
              <a:gd name="connsiteY13" fmla="*/ 324812 h 36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19089" h="363790">
                <a:moveTo>
                  <a:pt x="2319089" y="324812"/>
                </a:moveTo>
                <a:lnTo>
                  <a:pt x="2315841" y="363790"/>
                </a:lnTo>
                <a:lnTo>
                  <a:pt x="1874110" y="279339"/>
                </a:lnTo>
                <a:lnTo>
                  <a:pt x="1536316" y="211128"/>
                </a:lnTo>
                <a:lnTo>
                  <a:pt x="1305706" y="168903"/>
                </a:lnTo>
                <a:lnTo>
                  <a:pt x="974407" y="123429"/>
                </a:lnTo>
                <a:lnTo>
                  <a:pt x="402755" y="55218"/>
                </a:lnTo>
                <a:lnTo>
                  <a:pt x="0" y="0"/>
                </a:lnTo>
                <a:lnTo>
                  <a:pt x="519684" y="29234"/>
                </a:lnTo>
                <a:lnTo>
                  <a:pt x="971159" y="68211"/>
                </a:lnTo>
                <a:lnTo>
                  <a:pt x="1143305" y="100692"/>
                </a:lnTo>
                <a:lnTo>
                  <a:pt x="1562300" y="181895"/>
                </a:lnTo>
                <a:lnTo>
                  <a:pt x="2033263" y="269594"/>
                </a:lnTo>
                <a:lnTo>
                  <a:pt x="2319089" y="324812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6246627" y="2394417"/>
            <a:ext cx="2647140" cy="656121"/>
          </a:xfrm>
          <a:custGeom>
            <a:avLst/>
            <a:gdLst>
              <a:gd name="connsiteX0" fmla="*/ 441731 w 2647140"/>
              <a:gd name="connsiteY0" fmla="*/ 0 h 656121"/>
              <a:gd name="connsiteX1" fmla="*/ 425491 w 2647140"/>
              <a:gd name="connsiteY1" fmla="*/ 42226 h 656121"/>
              <a:gd name="connsiteX2" fmla="*/ 730806 w 2647140"/>
              <a:gd name="connsiteY2" fmla="*/ 97444 h 656121"/>
              <a:gd name="connsiteX3" fmla="*/ 948423 w 2647140"/>
              <a:gd name="connsiteY3" fmla="*/ 159158 h 656121"/>
              <a:gd name="connsiteX4" fmla="*/ 639861 w 2647140"/>
              <a:gd name="connsiteY4" fmla="*/ 123429 h 656121"/>
              <a:gd name="connsiteX5" fmla="*/ 422243 w 2647140"/>
              <a:gd name="connsiteY5" fmla="*/ 87700 h 656121"/>
              <a:gd name="connsiteX6" fmla="*/ 409251 w 2647140"/>
              <a:gd name="connsiteY6" fmla="*/ 142918 h 656121"/>
              <a:gd name="connsiteX7" fmla="*/ 617125 w 2647140"/>
              <a:gd name="connsiteY7" fmla="*/ 188391 h 656121"/>
              <a:gd name="connsiteX8" fmla="*/ 396259 w 2647140"/>
              <a:gd name="connsiteY8" fmla="*/ 165654 h 656121"/>
              <a:gd name="connsiteX9" fmla="*/ 16240 w 2647140"/>
              <a:gd name="connsiteY9" fmla="*/ 94196 h 656121"/>
              <a:gd name="connsiteX10" fmla="*/ 0 w 2647140"/>
              <a:gd name="connsiteY10" fmla="*/ 230617 h 656121"/>
              <a:gd name="connsiteX11" fmla="*/ 418995 w 2647140"/>
              <a:gd name="connsiteY11" fmla="*/ 334557 h 656121"/>
              <a:gd name="connsiteX12" fmla="*/ 763286 w 2647140"/>
              <a:gd name="connsiteY12" fmla="*/ 393023 h 656121"/>
              <a:gd name="connsiteX13" fmla="*/ 1263482 w 2647140"/>
              <a:gd name="connsiteY13" fmla="*/ 487218 h 656121"/>
              <a:gd name="connsiteX14" fmla="*/ 1776669 w 2647140"/>
              <a:gd name="connsiteY14" fmla="*/ 571670 h 656121"/>
              <a:gd name="connsiteX15" fmla="*/ 2013775 w 2647140"/>
              <a:gd name="connsiteY15" fmla="*/ 607399 h 656121"/>
              <a:gd name="connsiteX16" fmla="*/ 2345074 w 2647140"/>
              <a:gd name="connsiteY16" fmla="*/ 643128 h 656121"/>
              <a:gd name="connsiteX17" fmla="*/ 2413282 w 2647140"/>
              <a:gd name="connsiteY17" fmla="*/ 656121 h 656121"/>
              <a:gd name="connsiteX18" fmla="*/ 2536707 w 2647140"/>
              <a:gd name="connsiteY18" fmla="*/ 649624 h 656121"/>
              <a:gd name="connsiteX19" fmla="*/ 2445762 w 2647140"/>
              <a:gd name="connsiteY19" fmla="*/ 600903 h 656121"/>
              <a:gd name="connsiteX20" fmla="*/ 2608164 w 2647140"/>
              <a:gd name="connsiteY20" fmla="*/ 584662 h 656121"/>
              <a:gd name="connsiteX21" fmla="*/ 2468498 w 2647140"/>
              <a:gd name="connsiteY21" fmla="*/ 535940 h 656121"/>
              <a:gd name="connsiteX22" fmla="*/ 2601667 w 2647140"/>
              <a:gd name="connsiteY22" fmla="*/ 526196 h 656121"/>
              <a:gd name="connsiteX23" fmla="*/ 2507475 w 2647140"/>
              <a:gd name="connsiteY23" fmla="*/ 470978 h 656121"/>
              <a:gd name="connsiteX24" fmla="*/ 2630900 w 2647140"/>
              <a:gd name="connsiteY24" fmla="*/ 406015 h 656121"/>
              <a:gd name="connsiteX25" fmla="*/ 2575683 w 2647140"/>
              <a:gd name="connsiteY25" fmla="*/ 357294 h 656121"/>
              <a:gd name="connsiteX26" fmla="*/ 2647140 w 2647140"/>
              <a:gd name="connsiteY26" fmla="*/ 305324 h 656121"/>
              <a:gd name="connsiteX27" fmla="*/ 2611412 w 2647140"/>
              <a:gd name="connsiteY27" fmla="*/ 289083 h 656121"/>
              <a:gd name="connsiteX28" fmla="*/ 2497731 w 2647140"/>
              <a:gd name="connsiteY28" fmla="*/ 318316 h 656121"/>
              <a:gd name="connsiteX29" fmla="*/ 2445762 w 2647140"/>
              <a:gd name="connsiteY29" fmla="*/ 315068 h 656121"/>
              <a:gd name="connsiteX30" fmla="*/ 2221649 w 2647140"/>
              <a:gd name="connsiteY30" fmla="*/ 298827 h 656121"/>
              <a:gd name="connsiteX31" fmla="*/ 1734445 w 2647140"/>
              <a:gd name="connsiteY31" fmla="*/ 220873 h 656121"/>
              <a:gd name="connsiteX32" fmla="*/ 1231001 w 2647140"/>
              <a:gd name="connsiteY32" fmla="*/ 136421 h 656121"/>
              <a:gd name="connsiteX33" fmla="*/ 974407 w 2647140"/>
              <a:gd name="connsiteY33" fmla="*/ 100692 h 656121"/>
              <a:gd name="connsiteX34" fmla="*/ 441731 w 2647140"/>
              <a:gd name="connsiteY34" fmla="*/ 0 h 65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47140" h="656121">
                <a:moveTo>
                  <a:pt x="441731" y="0"/>
                </a:moveTo>
                <a:lnTo>
                  <a:pt x="425491" y="42226"/>
                </a:lnTo>
                <a:lnTo>
                  <a:pt x="730806" y="97444"/>
                </a:lnTo>
                <a:lnTo>
                  <a:pt x="948423" y="159158"/>
                </a:lnTo>
                <a:lnTo>
                  <a:pt x="639861" y="123429"/>
                </a:lnTo>
                <a:lnTo>
                  <a:pt x="422243" y="87700"/>
                </a:lnTo>
                <a:lnTo>
                  <a:pt x="409251" y="142918"/>
                </a:lnTo>
                <a:lnTo>
                  <a:pt x="617125" y="188391"/>
                </a:lnTo>
                <a:lnTo>
                  <a:pt x="396259" y="165654"/>
                </a:lnTo>
                <a:lnTo>
                  <a:pt x="16240" y="94196"/>
                </a:lnTo>
                <a:lnTo>
                  <a:pt x="0" y="230617"/>
                </a:lnTo>
                <a:lnTo>
                  <a:pt x="418995" y="334557"/>
                </a:lnTo>
                <a:lnTo>
                  <a:pt x="763286" y="393023"/>
                </a:lnTo>
                <a:lnTo>
                  <a:pt x="1263482" y="487218"/>
                </a:lnTo>
                <a:lnTo>
                  <a:pt x="1776669" y="571670"/>
                </a:lnTo>
                <a:lnTo>
                  <a:pt x="2013775" y="607399"/>
                </a:lnTo>
                <a:lnTo>
                  <a:pt x="2345074" y="643128"/>
                </a:lnTo>
                <a:lnTo>
                  <a:pt x="2413282" y="656121"/>
                </a:lnTo>
                <a:lnTo>
                  <a:pt x="2536707" y="649624"/>
                </a:lnTo>
                <a:lnTo>
                  <a:pt x="2445762" y="600903"/>
                </a:lnTo>
                <a:lnTo>
                  <a:pt x="2608164" y="584662"/>
                </a:lnTo>
                <a:lnTo>
                  <a:pt x="2468498" y="535940"/>
                </a:lnTo>
                <a:lnTo>
                  <a:pt x="2601667" y="526196"/>
                </a:lnTo>
                <a:lnTo>
                  <a:pt x="2507475" y="470978"/>
                </a:lnTo>
                <a:lnTo>
                  <a:pt x="2630900" y="406015"/>
                </a:lnTo>
                <a:lnTo>
                  <a:pt x="2575683" y="357294"/>
                </a:lnTo>
                <a:lnTo>
                  <a:pt x="2647140" y="305324"/>
                </a:lnTo>
                <a:lnTo>
                  <a:pt x="2611412" y="289083"/>
                </a:lnTo>
                <a:lnTo>
                  <a:pt x="2497731" y="318316"/>
                </a:lnTo>
                <a:lnTo>
                  <a:pt x="2445762" y="315068"/>
                </a:lnTo>
                <a:lnTo>
                  <a:pt x="2221649" y="298827"/>
                </a:lnTo>
                <a:lnTo>
                  <a:pt x="1734445" y="220873"/>
                </a:lnTo>
                <a:lnTo>
                  <a:pt x="1231001" y="136421"/>
                </a:lnTo>
                <a:lnTo>
                  <a:pt x="974407" y="100692"/>
                </a:lnTo>
                <a:lnTo>
                  <a:pt x="441731" y="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2482851" y="1891347"/>
            <a:ext cx="2784475" cy="222250"/>
          </a:xfrm>
          <a:custGeom>
            <a:avLst/>
            <a:gdLst>
              <a:gd name="connsiteX0" fmla="*/ 2784475 w 2784475"/>
              <a:gd name="connsiteY0" fmla="*/ 117475 h 222250"/>
              <a:gd name="connsiteX1" fmla="*/ 2778125 w 2784475"/>
              <a:gd name="connsiteY1" fmla="*/ 222250 h 222250"/>
              <a:gd name="connsiteX2" fmla="*/ 2327275 w 2784475"/>
              <a:gd name="connsiteY2" fmla="*/ 180975 h 222250"/>
              <a:gd name="connsiteX3" fmla="*/ 1752600 w 2784475"/>
              <a:gd name="connsiteY3" fmla="*/ 142875 h 222250"/>
              <a:gd name="connsiteX4" fmla="*/ 1536700 w 2784475"/>
              <a:gd name="connsiteY4" fmla="*/ 130175 h 222250"/>
              <a:gd name="connsiteX5" fmla="*/ 1136650 w 2784475"/>
              <a:gd name="connsiteY5" fmla="*/ 107950 h 222250"/>
              <a:gd name="connsiteX6" fmla="*/ 717550 w 2784475"/>
              <a:gd name="connsiteY6" fmla="*/ 85725 h 222250"/>
              <a:gd name="connsiteX7" fmla="*/ 0 w 2784475"/>
              <a:gd name="connsiteY7" fmla="*/ 66675 h 222250"/>
              <a:gd name="connsiteX8" fmla="*/ 3175 w 2784475"/>
              <a:gd name="connsiteY8" fmla="*/ 0 h 222250"/>
              <a:gd name="connsiteX9" fmla="*/ 504825 w 2784475"/>
              <a:gd name="connsiteY9" fmla="*/ 15875 h 222250"/>
              <a:gd name="connsiteX10" fmla="*/ 930275 w 2784475"/>
              <a:gd name="connsiteY10" fmla="*/ 22225 h 222250"/>
              <a:gd name="connsiteX11" fmla="*/ 1368425 w 2784475"/>
              <a:gd name="connsiteY11" fmla="*/ 34925 h 222250"/>
              <a:gd name="connsiteX12" fmla="*/ 1739900 w 2784475"/>
              <a:gd name="connsiteY12" fmla="*/ 44450 h 222250"/>
              <a:gd name="connsiteX13" fmla="*/ 2057400 w 2784475"/>
              <a:gd name="connsiteY13" fmla="*/ 57150 h 222250"/>
              <a:gd name="connsiteX14" fmla="*/ 2397125 w 2784475"/>
              <a:gd name="connsiteY14" fmla="*/ 76200 h 222250"/>
              <a:gd name="connsiteX15" fmla="*/ 2632075 w 2784475"/>
              <a:gd name="connsiteY15" fmla="*/ 98425 h 222250"/>
              <a:gd name="connsiteX16" fmla="*/ 2784475 w 2784475"/>
              <a:gd name="connsiteY16" fmla="*/ 117475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84475" h="222250">
                <a:moveTo>
                  <a:pt x="2784475" y="117475"/>
                </a:moveTo>
                <a:lnTo>
                  <a:pt x="2778125" y="222250"/>
                </a:lnTo>
                <a:lnTo>
                  <a:pt x="2327275" y="180975"/>
                </a:lnTo>
                <a:lnTo>
                  <a:pt x="1752600" y="142875"/>
                </a:lnTo>
                <a:lnTo>
                  <a:pt x="1536700" y="130175"/>
                </a:lnTo>
                <a:lnTo>
                  <a:pt x="1136650" y="107950"/>
                </a:lnTo>
                <a:lnTo>
                  <a:pt x="717550" y="85725"/>
                </a:lnTo>
                <a:lnTo>
                  <a:pt x="0" y="66675"/>
                </a:lnTo>
                <a:lnTo>
                  <a:pt x="3175" y="0"/>
                </a:lnTo>
                <a:lnTo>
                  <a:pt x="504825" y="15875"/>
                </a:lnTo>
                <a:lnTo>
                  <a:pt x="930275" y="22225"/>
                </a:lnTo>
                <a:lnTo>
                  <a:pt x="1368425" y="34925"/>
                </a:lnTo>
                <a:lnTo>
                  <a:pt x="1739900" y="44450"/>
                </a:lnTo>
                <a:lnTo>
                  <a:pt x="2057400" y="57150"/>
                </a:lnTo>
                <a:lnTo>
                  <a:pt x="2397125" y="76200"/>
                </a:lnTo>
                <a:lnTo>
                  <a:pt x="2632075" y="98425"/>
                </a:lnTo>
                <a:lnTo>
                  <a:pt x="2784475" y="117475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5260976" y="1938973"/>
            <a:ext cx="3660775" cy="733425"/>
          </a:xfrm>
          <a:custGeom>
            <a:avLst/>
            <a:gdLst>
              <a:gd name="connsiteX0" fmla="*/ 517525 w 3660775"/>
              <a:gd name="connsiteY0" fmla="*/ 0 h 733425"/>
              <a:gd name="connsiteX1" fmla="*/ 508000 w 3660775"/>
              <a:gd name="connsiteY1" fmla="*/ 117475 h 733425"/>
              <a:gd name="connsiteX2" fmla="*/ 866775 w 3660775"/>
              <a:gd name="connsiteY2" fmla="*/ 196850 h 733425"/>
              <a:gd name="connsiteX3" fmla="*/ 1282700 w 3660775"/>
              <a:gd name="connsiteY3" fmla="*/ 273050 h 733425"/>
              <a:gd name="connsiteX4" fmla="*/ 1603375 w 3660775"/>
              <a:gd name="connsiteY4" fmla="*/ 320675 h 733425"/>
              <a:gd name="connsiteX5" fmla="*/ 1946275 w 3660775"/>
              <a:gd name="connsiteY5" fmla="*/ 368300 h 733425"/>
              <a:gd name="connsiteX6" fmla="*/ 2200275 w 3660775"/>
              <a:gd name="connsiteY6" fmla="*/ 419100 h 733425"/>
              <a:gd name="connsiteX7" fmla="*/ 1831975 w 3660775"/>
              <a:gd name="connsiteY7" fmla="*/ 377825 h 733425"/>
              <a:gd name="connsiteX8" fmla="*/ 1450975 w 3660775"/>
              <a:gd name="connsiteY8" fmla="*/ 320675 h 733425"/>
              <a:gd name="connsiteX9" fmla="*/ 1108075 w 3660775"/>
              <a:gd name="connsiteY9" fmla="*/ 263525 h 733425"/>
              <a:gd name="connsiteX10" fmla="*/ 844550 w 3660775"/>
              <a:gd name="connsiteY10" fmla="*/ 215900 h 733425"/>
              <a:gd name="connsiteX11" fmla="*/ 666750 w 3660775"/>
              <a:gd name="connsiteY11" fmla="*/ 180975 h 733425"/>
              <a:gd name="connsiteX12" fmla="*/ 536575 w 3660775"/>
              <a:gd name="connsiteY12" fmla="*/ 146050 h 733425"/>
              <a:gd name="connsiteX13" fmla="*/ 330200 w 3660775"/>
              <a:gd name="connsiteY13" fmla="*/ 111125 h 733425"/>
              <a:gd name="connsiteX14" fmla="*/ 9525 w 3660775"/>
              <a:gd name="connsiteY14" fmla="*/ 66675 h 733425"/>
              <a:gd name="connsiteX15" fmla="*/ 0 w 3660775"/>
              <a:gd name="connsiteY15" fmla="*/ 180975 h 733425"/>
              <a:gd name="connsiteX16" fmla="*/ 152400 w 3660775"/>
              <a:gd name="connsiteY16" fmla="*/ 196850 h 733425"/>
              <a:gd name="connsiteX17" fmla="*/ 447675 w 3660775"/>
              <a:gd name="connsiteY17" fmla="*/ 247650 h 733425"/>
              <a:gd name="connsiteX18" fmla="*/ 889000 w 3660775"/>
              <a:gd name="connsiteY18" fmla="*/ 333375 h 733425"/>
              <a:gd name="connsiteX19" fmla="*/ 1514475 w 3660775"/>
              <a:gd name="connsiteY19" fmla="*/ 444500 h 733425"/>
              <a:gd name="connsiteX20" fmla="*/ 1990725 w 3660775"/>
              <a:gd name="connsiteY20" fmla="*/ 536575 h 733425"/>
              <a:gd name="connsiteX21" fmla="*/ 2482850 w 3660775"/>
              <a:gd name="connsiteY21" fmla="*/ 603250 h 733425"/>
              <a:gd name="connsiteX22" fmla="*/ 2889250 w 3660775"/>
              <a:gd name="connsiteY22" fmla="*/ 669925 h 733425"/>
              <a:gd name="connsiteX23" fmla="*/ 3260725 w 3660775"/>
              <a:gd name="connsiteY23" fmla="*/ 714375 h 733425"/>
              <a:gd name="connsiteX24" fmla="*/ 3454400 w 3660775"/>
              <a:gd name="connsiteY24" fmla="*/ 733425 h 733425"/>
              <a:gd name="connsiteX25" fmla="*/ 3549650 w 3660775"/>
              <a:gd name="connsiteY25" fmla="*/ 727075 h 733425"/>
              <a:gd name="connsiteX26" fmla="*/ 3635375 w 3660775"/>
              <a:gd name="connsiteY26" fmla="*/ 692150 h 733425"/>
              <a:gd name="connsiteX27" fmla="*/ 3600450 w 3660775"/>
              <a:gd name="connsiteY27" fmla="*/ 647700 h 733425"/>
              <a:gd name="connsiteX28" fmla="*/ 3644900 w 3660775"/>
              <a:gd name="connsiteY28" fmla="*/ 635000 h 733425"/>
              <a:gd name="connsiteX29" fmla="*/ 3536950 w 3660775"/>
              <a:gd name="connsiteY29" fmla="*/ 568325 h 733425"/>
              <a:gd name="connsiteX30" fmla="*/ 3660775 w 3660775"/>
              <a:gd name="connsiteY30" fmla="*/ 520700 h 733425"/>
              <a:gd name="connsiteX31" fmla="*/ 3587750 w 3660775"/>
              <a:gd name="connsiteY31" fmla="*/ 473075 h 733425"/>
              <a:gd name="connsiteX32" fmla="*/ 3311525 w 3660775"/>
              <a:gd name="connsiteY32" fmla="*/ 473075 h 733425"/>
              <a:gd name="connsiteX33" fmla="*/ 3165475 w 3660775"/>
              <a:gd name="connsiteY33" fmla="*/ 463550 h 733425"/>
              <a:gd name="connsiteX34" fmla="*/ 2701925 w 3660775"/>
              <a:gd name="connsiteY34" fmla="*/ 381000 h 733425"/>
              <a:gd name="connsiteX35" fmla="*/ 2146300 w 3660775"/>
              <a:gd name="connsiteY35" fmla="*/ 288925 h 733425"/>
              <a:gd name="connsiteX36" fmla="*/ 1765300 w 3660775"/>
              <a:gd name="connsiteY36" fmla="*/ 228600 h 733425"/>
              <a:gd name="connsiteX37" fmla="*/ 1425575 w 3660775"/>
              <a:gd name="connsiteY37" fmla="*/ 184150 h 733425"/>
              <a:gd name="connsiteX38" fmla="*/ 1231900 w 3660775"/>
              <a:gd name="connsiteY38" fmla="*/ 155575 h 733425"/>
              <a:gd name="connsiteX39" fmla="*/ 1016000 w 3660775"/>
              <a:gd name="connsiteY39" fmla="*/ 111125 h 733425"/>
              <a:gd name="connsiteX40" fmla="*/ 730250 w 3660775"/>
              <a:gd name="connsiteY40" fmla="*/ 47625 h 733425"/>
              <a:gd name="connsiteX41" fmla="*/ 587375 w 3660775"/>
              <a:gd name="connsiteY41" fmla="*/ 12700 h 733425"/>
              <a:gd name="connsiteX42" fmla="*/ 517525 w 3660775"/>
              <a:gd name="connsiteY42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660775" h="733425">
                <a:moveTo>
                  <a:pt x="517525" y="0"/>
                </a:moveTo>
                <a:lnTo>
                  <a:pt x="508000" y="117475"/>
                </a:lnTo>
                <a:lnTo>
                  <a:pt x="866775" y="196850"/>
                </a:lnTo>
                <a:lnTo>
                  <a:pt x="1282700" y="273050"/>
                </a:lnTo>
                <a:lnTo>
                  <a:pt x="1603375" y="320675"/>
                </a:lnTo>
                <a:lnTo>
                  <a:pt x="1946275" y="368300"/>
                </a:lnTo>
                <a:lnTo>
                  <a:pt x="2200275" y="419100"/>
                </a:lnTo>
                <a:lnTo>
                  <a:pt x="1831975" y="377825"/>
                </a:lnTo>
                <a:lnTo>
                  <a:pt x="1450975" y="320675"/>
                </a:lnTo>
                <a:lnTo>
                  <a:pt x="1108075" y="263525"/>
                </a:lnTo>
                <a:lnTo>
                  <a:pt x="844550" y="215900"/>
                </a:lnTo>
                <a:lnTo>
                  <a:pt x="666750" y="180975"/>
                </a:lnTo>
                <a:lnTo>
                  <a:pt x="536575" y="146050"/>
                </a:lnTo>
                <a:lnTo>
                  <a:pt x="330200" y="111125"/>
                </a:lnTo>
                <a:lnTo>
                  <a:pt x="9525" y="66675"/>
                </a:lnTo>
                <a:lnTo>
                  <a:pt x="0" y="180975"/>
                </a:lnTo>
                <a:lnTo>
                  <a:pt x="152400" y="196850"/>
                </a:lnTo>
                <a:lnTo>
                  <a:pt x="447675" y="247650"/>
                </a:lnTo>
                <a:lnTo>
                  <a:pt x="889000" y="333375"/>
                </a:lnTo>
                <a:lnTo>
                  <a:pt x="1514475" y="444500"/>
                </a:lnTo>
                <a:lnTo>
                  <a:pt x="1990725" y="536575"/>
                </a:lnTo>
                <a:lnTo>
                  <a:pt x="2482850" y="603250"/>
                </a:lnTo>
                <a:lnTo>
                  <a:pt x="2889250" y="669925"/>
                </a:lnTo>
                <a:lnTo>
                  <a:pt x="3260725" y="714375"/>
                </a:lnTo>
                <a:lnTo>
                  <a:pt x="3454400" y="733425"/>
                </a:lnTo>
                <a:lnTo>
                  <a:pt x="3549650" y="727075"/>
                </a:lnTo>
                <a:lnTo>
                  <a:pt x="3635375" y="692150"/>
                </a:lnTo>
                <a:lnTo>
                  <a:pt x="3600450" y="647700"/>
                </a:lnTo>
                <a:lnTo>
                  <a:pt x="3644900" y="635000"/>
                </a:lnTo>
                <a:lnTo>
                  <a:pt x="3536950" y="568325"/>
                </a:lnTo>
                <a:lnTo>
                  <a:pt x="3660775" y="520700"/>
                </a:lnTo>
                <a:lnTo>
                  <a:pt x="3587750" y="473075"/>
                </a:lnTo>
                <a:lnTo>
                  <a:pt x="3311525" y="473075"/>
                </a:lnTo>
                <a:lnTo>
                  <a:pt x="3165475" y="463550"/>
                </a:lnTo>
                <a:lnTo>
                  <a:pt x="2701925" y="381000"/>
                </a:lnTo>
                <a:lnTo>
                  <a:pt x="2146300" y="288925"/>
                </a:lnTo>
                <a:lnTo>
                  <a:pt x="1765300" y="228600"/>
                </a:lnTo>
                <a:lnTo>
                  <a:pt x="1425575" y="184150"/>
                </a:lnTo>
                <a:lnTo>
                  <a:pt x="1231900" y="155575"/>
                </a:lnTo>
                <a:lnTo>
                  <a:pt x="1016000" y="111125"/>
                </a:lnTo>
                <a:lnTo>
                  <a:pt x="730250" y="47625"/>
                </a:lnTo>
                <a:lnTo>
                  <a:pt x="587375" y="12700"/>
                </a:lnTo>
                <a:lnTo>
                  <a:pt x="517525" y="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2486025" y="1789747"/>
            <a:ext cx="3295650" cy="266700"/>
          </a:xfrm>
          <a:custGeom>
            <a:avLst/>
            <a:gdLst>
              <a:gd name="connsiteX0" fmla="*/ 0 w 3295650"/>
              <a:gd name="connsiteY0" fmla="*/ 0 h 266700"/>
              <a:gd name="connsiteX1" fmla="*/ 0 w 3295650"/>
              <a:gd name="connsiteY1" fmla="*/ 73025 h 266700"/>
              <a:gd name="connsiteX2" fmla="*/ 908050 w 3295650"/>
              <a:gd name="connsiteY2" fmla="*/ 98425 h 266700"/>
              <a:gd name="connsiteX3" fmla="*/ 1682750 w 3295650"/>
              <a:gd name="connsiteY3" fmla="*/ 117475 h 266700"/>
              <a:gd name="connsiteX4" fmla="*/ 2212975 w 3295650"/>
              <a:gd name="connsiteY4" fmla="*/ 146050 h 266700"/>
              <a:gd name="connsiteX5" fmla="*/ 2514600 w 3295650"/>
              <a:gd name="connsiteY5" fmla="*/ 161925 h 266700"/>
              <a:gd name="connsiteX6" fmla="*/ 2841625 w 3295650"/>
              <a:gd name="connsiteY6" fmla="*/ 190500 h 266700"/>
              <a:gd name="connsiteX7" fmla="*/ 3127375 w 3295650"/>
              <a:gd name="connsiteY7" fmla="*/ 231775 h 266700"/>
              <a:gd name="connsiteX8" fmla="*/ 3276600 w 3295650"/>
              <a:gd name="connsiteY8" fmla="*/ 266700 h 266700"/>
              <a:gd name="connsiteX9" fmla="*/ 3295650 w 3295650"/>
              <a:gd name="connsiteY9" fmla="*/ 155575 h 266700"/>
              <a:gd name="connsiteX10" fmla="*/ 3003550 w 3295650"/>
              <a:gd name="connsiteY10" fmla="*/ 101600 h 266700"/>
              <a:gd name="connsiteX11" fmla="*/ 2873375 w 3295650"/>
              <a:gd name="connsiteY11" fmla="*/ 73025 h 266700"/>
              <a:gd name="connsiteX12" fmla="*/ 2822575 w 3295650"/>
              <a:gd name="connsiteY12" fmla="*/ 69850 h 266700"/>
              <a:gd name="connsiteX13" fmla="*/ 2733675 w 3295650"/>
              <a:gd name="connsiteY13" fmla="*/ 63500 h 266700"/>
              <a:gd name="connsiteX14" fmla="*/ 1866900 w 3295650"/>
              <a:gd name="connsiteY14" fmla="*/ 38100 h 266700"/>
              <a:gd name="connsiteX15" fmla="*/ 1006475 w 3295650"/>
              <a:gd name="connsiteY15" fmla="*/ 19050 h 266700"/>
              <a:gd name="connsiteX16" fmla="*/ 0 w 3295650"/>
              <a:gd name="connsiteY16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5650" h="266700">
                <a:moveTo>
                  <a:pt x="0" y="0"/>
                </a:moveTo>
                <a:lnTo>
                  <a:pt x="0" y="73025"/>
                </a:lnTo>
                <a:lnTo>
                  <a:pt x="908050" y="98425"/>
                </a:lnTo>
                <a:lnTo>
                  <a:pt x="1682750" y="117475"/>
                </a:lnTo>
                <a:lnTo>
                  <a:pt x="2212975" y="146050"/>
                </a:lnTo>
                <a:lnTo>
                  <a:pt x="2514600" y="161925"/>
                </a:lnTo>
                <a:lnTo>
                  <a:pt x="2841625" y="190500"/>
                </a:lnTo>
                <a:lnTo>
                  <a:pt x="3127375" y="231775"/>
                </a:lnTo>
                <a:lnTo>
                  <a:pt x="3276600" y="266700"/>
                </a:lnTo>
                <a:lnTo>
                  <a:pt x="3295650" y="155575"/>
                </a:lnTo>
                <a:lnTo>
                  <a:pt x="3003550" y="101600"/>
                </a:lnTo>
                <a:lnTo>
                  <a:pt x="2873375" y="73025"/>
                </a:lnTo>
                <a:lnTo>
                  <a:pt x="2822575" y="69850"/>
                </a:lnTo>
                <a:lnTo>
                  <a:pt x="2733675" y="63500"/>
                </a:lnTo>
                <a:lnTo>
                  <a:pt x="1866900" y="38100"/>
                </a:lnTo>
                <a:lnTo>
                  <a:pt x="1006475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4245405" y="2067193"/>
            <a:ext cx="2946507" cy="483798"/>
          </a:xfrm>
          <a:custGeom>
            <a:avLst/>
            <a:gdLst>
              <a:gd name="connsiteX0" fmla="*/ 0 w 2946507"/>
              <a:gd name="connsiteY0" fmla="*/ 0 h 483798"/>
              <a:gd name="connsiteX1" fmla="*/ 0 w 2946507"/>
              <a:gd name="connsiteY1" fmla="*/ 36957 h 483798"/>
              <a:gd name="connsiteX2" fmla="*/ 386372 w 2946507"/>
              <a:gd name="connsiteY2" fmla="*/ 83993 h 483798"/>
              <a:gd name="connsiteX3" fmla="*/ 819780 w 2946507"/>
              <a:gd name="connsiteY3" fmla="*/ 127669 h 483798"/>
              <a:gd name="connsiteX4" fmla="*/ 1189354 w 2946507"/>
              <a:gd name="connsiteY4" fmla="*/ 174705 h 483798"/>
              <a:gd name="connsiteX5" fmla="*/ 1626122 w 2946507"/>
              <a:gd name="connsiteY5" fmla="*/ 255338 h 483798"/>
              <a:gd name="connsiteX6" fmla="*/ 2183842 w 2946507"/>
              <a:gd name="connsiteY6" fmla="*/ 359489 h 483798"/>
              <a:gd name="connsiteX7" fmla="*/ 2519818 w 2946507"/>
              <a:gd name="connsiteY7" fmla="*/ 426683 h 483798"/>
              <a:gd name="connsiteX8" fmla="*/ 2946507 w 2946507"/>
              <a:gd name="connsiteY8" fmla="*/ 483798 h 483798"/>
              <a:gd name="connsiteX9" fmla="*/ 2761720 w 2946507"/>
              <a:gd name="connsiteY9" fmla="*/ 433402 h 483798"/>
              <a:gd name="connsiteX10" fmla="*/ 2459342 w 2946507"/>
              <a:gd name="connsiteY10" fmla="*/ 376287 h 483798"/>
              <a:gd name="connsiteX11" fmla="*/ 1861305 w 2946507"/>
              <a:gd name="connsiteY11" fmla="*/ 262057 h 483798"/>
              <a:gd name="connsiteX12" fmla="*/ 1491732 w 2946507"/>
              <a:gd name="connsiteY12" fmla="*/ 188144 h 483798"/>
              <a:gd name="connsiteX13" fmla="*/ 1266628 w 2946507"/>
              <a:gd name="connsiteY13" fmla="*/ 154546 h 483798"/>
              <a:gd name="connsiteX14" fmla="*/ 668591 w 2946507"/>
              <a:gd name="connsiteY14" fmla="*/ 80633 h 483798"/>
              <a:gd name="connsiteX15" fmla="*/ 127670 w 2946507"/>
              <a:gd name="connsiteY15" fmla="*/ 16799 h 483798"/>
              <a:gd name="connsiteX16" fmla="*/ 0 w 2946507"/>
              <a:gd name="connsiteY16" fmla="*/ 0 h 48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46507" h="483798">
                <a:moveTo>
                  <a:pt x="0" y="0"/>
                </a:moveTo>
                <a:lnTo>
                  <a:pt x="0" y="36957"/>
                </a:lnTo>
                <a:lnTo>
                  <a:pt x="386372" y="83993"/>
                </a:lnTo>
                <a:lnTo>
                  <a:pt x="819780" y="127669"/>
                </a:lnTo>
                <a:lnTo>
                  <a:pt x="1189354" y="174705"/>
                </a:lnTo>
                <a:lnTo>
                  <a:pt x="1626122" y="255338"/>
                </a:lnTo>
                <a:lnTo>
                  <a:pt x="2183842" y="359489"/>
                </a:lnTo>
                <a:lnTo>
                  <a:pt x="2519818" y="426683"/>
                </a:lnTo>
                <a:lnTo>
                  <a:pt x="2946507" y="483798"/>
                </a:lnTo>
                <a:lnTo>
                  <a:pt x="2761720" y="433402"/>
                </a:lnTo>
                <a:lnTo>
                  <a:pt x="2459342" y="376287"/>
                </a:lnTo>
                <a:lnTo>
                  <a:pt x="1861305" y="262057"/>
                </a:lnTo>
                <a:lnTo>
                  <a:pt x="1491732" y="188144"/>
                </a:lnTo>
                <a:lnTo>
                  <a:pt x="1266628" y="154546"/>
                </a:lnTo>
                <a:lnTo>
                  <a:pt x="668591" y="80633"/>
                </a:lnTo>
                <a:lnTo>
                  <a:pt x="127670" y="16799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6778661" y="2416603"/>
            <a:ext cx="2133446" cy="295655"/>
          </a:xfrm>
          <a:custGeom>
            <a:avLst/>
            <a:gdLst>
              <a:gd name="connsiteX0" fmla="*/ 0 w 2133446"/>
              <a:gd name="connsiteY0" fmla="*/ 0 h 295655"/>
              <a:gd name="connsiteX1" fmla="*/ 470366 w 2133446"/>
              <a:gd name="connsiteY1" fmla="*/ 80633 h 295655"/>
              <a:gd name="connsiteX2" fmla="*/ 1313665 w 2133446"/>
              <a:gd name="connsiteY2" fmla="*/ 221741 h 295655"/>
              <a:gd name="connsiteX3" fmla="*/ 1747074 w 2133446"/>
              <a:gd name="connsiteY3" fmla="*/ 282216 h 295655"/>
              <a:gd name="connsiteX4" fmla="*/ 1874744 w 2133446"/>
              <a:gd name="connsiteY4" fmla="*/ 295655 h 295655"/>
              <a:gd name="connsiteX5" fmla="*/ 1955379 w 2133446"/>
              <a:gd name="connsiteY5" fmla="*/ 295655 h 295655"/>
              <a:gd name="connsiteX6" fmla="*/ 2036013 w 2133446"/>
              <a:gd name="connsiteY6" fmla="*/ 278856 h 295655"/>
              <a:gd name="connsiteX7" fmla="*/ 2079690 w 2133446"/>
              <a:gd name="connsiteY7" fmla="*/ 268777 h 295655"/>
              <a:gd name="connsiteX8" fmla="*/ 2133446 w 2133446"/>
              <a:gd name="connsiteY8" fmla="*/ 221741 h 295655"/>
              <a:gd name="connsiteX9" fmla="*/ 2133446 w 2133446"/>
              <a:gd name="connsiteY9" fmla="*/ 221741 h 295655"/>
              <a:gd name="connsiteX10" fmla="*/ 2062891 w 2133446"/>
              <a:gd name="connsiteY10" fmla="*/ 235180 h 295655"/>
              <a:gd name="connsiteX11" fmla="*/ 2022574 w 2133446"/>
              <a:gd name="connsiteY11" fmla="*/ 251978 h 295655"/>
              <a:gd name="connsiteX12" fmla="*/ 1952019 w 2133446"/>
              <a:gd name="connsiteY12" fmla="*/ 251978 h 295655"/>
              <a:gd name="connsiteX13" fmla="*/ 1518610 w 2133446"/>
              <a:gd name="connsiteY13" fmla="*/ 215022 h 295655"/>
              <a:gd name="connsiteX14" fmla="*/ 749226 w 2133446"/>
              <a:gd name="connsiteY14" fmla="*/ 94072 h 295655"/>
              <a:gd name="connsiteX15" fmla="*/ 376293 w 2133446"/>
              <a:gd name="connsiteY15" fmla="*/ 33597 h 295655"/>
              <a:gd name="connsiteX16" fmla="*/ 0 w 2133446"/>
              <a:gd name="connsiteY16" fmla="*/ 0 h 29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33446" h="295655">
                <a:moveTo>
                  <a:pt x="0" y="0"/>
                </a:moveTo>
                <a:lnTo>
                  <a:pt x="470366" y="80633"/>
                </a:lnTo>
                <a:lnTo>
                  <a:pt x="1313665" y="221741"/>
                </a:lnTo>
                <a:lnTo>
                  <a:pt x="1747074" y="282216"/>
                </a:lnTo>
                <a:lnTo>
                  <a:pt x="1874744" y="295655"/>
                </a:lnTo>
                <a:lnTo>
                  <a:pt x="1955379" y="295655"/>
                </a:lnTo>
                <a:lnTo>
                  <a:pt x="2036013" y="278856"/>
                </a:lnTo>
                <a:lnTo>
                  <a:pt x="2079690" y="268777"/>
                </a:lnTo>
                <a:lnTo>
                  <a:pt x="2133446" y="221741"/>
                </a:lnTo>
                <a:lnTo>
                  <a:pt x="2133446" y="221741"/>
                </a:lnTo>
                <a:lnTo>
                  <a:pt x="2062891" y="235180"/>
                </a:lnTo>
                <a:lnTo>
                  <a:pt x="2022574" y="251978"/>
                </a:lnTo>
                <a:lnTo>
                  <a:pt x="1952019" y="251978"/>
                </a:lnTo>
                <a:lnTo>
                  <a:pt x="1518610" y="215022"/>
                </a:lnTo>
                <a:lnTo>
                  <a:pt x="749226" y="94072"/>
                </a:lnTo>
                <a:lnTo>
                  <a:pt x="376293" y="33597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4272283" y="2114230"/>
            <a:ext cx="2580293" cy="466999"/>
          </a:xfrm>
          <a:custGeom>
            <a:avLst/>
            <a:gdLst>
              <a:gd name="connsiteX0" fmla="*/ 0 w 2580293"/>
              <a:gd name="connsiteY0" fmla="*/ 0 h 466999"/>
              <a:gd name="connsiteX1" fmla="*/ 0 w 2580293"/>
              <a:gd name="connsiteY1" fmla="*/ 36957 h 466999"/>
              <a:gd name="connsiteX2" fmla="*/ 500604 w 2580293"/>
              <a:gd name="connsiteY2" fmla="*/ 114230 h 466999"/>
              <a:gd name="connsiteX3" fmla="*/ 1212872 w 2580293"/>
              <a:gd name="connsiteY3" fmla="*/ 241899 h 466999"/>
              <a:gd name="connsiteX4" fmla="*/ 1592525 w 2580293"/>
              <a:gd name="connsiteY4" fmla="*/ 309093 h 466999"/>
              <a:gd name="connsiteX5" fmla="*/ 1928500 w 2580293"/>
              <a:gd name="connsiteY5" fmla="*/ 366208 h 466999"/>
              <a:gd name="connsiteX6" fmla="*/ 2183842 w 2580293"/>
              <a:gd name="connsiteY6" fmla="*/ 413244 h 466999"/>
              <a:gd name="connsiteX7" fmla="*/ 2429104 w 2580293"/>
              <a:gd name="connsiteY7" fmla="*/ 450201 h 466999"/>
              <a:gd name="connsiteX8" fmla="*/ 2580293 w 2580293"/>
              <a:gd name="connsiteY8" fmla="*/ 466999 h 466999"/>
              <a:gd name="connsiteX9" fmla="*/ 2183842 w 2580293"/>
              <a:gd name="connsiteY9" fmla="*/ 386366 h 466999"/>
              <a:gd name="connsiteX10" fmla="*/ 1673159 w 2580293"/>
              <a:gd name="connsiteY10" fmla="*/ 285575 h 466999"/>
              <a:gd name="connsiteX11" fmla="*/ 1192714 w 2580293"/>
              <a:gd name="connsiteY11" fmla="*/ 198223 h 466999"/>
              <a:gd name="connsiteX12" fmla="*/ 1065043 w 2580293"/>
              <a:gd name="connsiteY12" fmla="*/ 171345 h 466999"/>
              <a:gd name="connsiteX13" fmla="*/ 413250 w 2580293"/>
              <a:gd name="connsiteY13" fmla="*/ 70554 h 466999"/>
              <a:gd name="connsiteX14" fmla="*/ 0 w 2580293"/>
              <a:gd name="connsiteY14" fmla="*/ 0 h 4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80293" h="466999">
                <a:moveTo>
                  <a:pt x="0" y="0"/>
                </a:moveTo>
                <a:lnTo>
                  <a:pt x="0" y="36957"/>
                </a:lnTo>
                <a:lnTo>
                  <a:pt x="500604" y="114230"/>
                </a:lnTo>
                <a:lnTo>
                  <a:pt x="1212872" y="241899"/>
                </a:lnTo>
                <a:lnTo>
                  <a:pt x="1592525" y="309093"/>
                </a:lnTo>
                <a:lnTo>
                  <a:pt x="1928500" y="366208"/>
                </a:lnTo>
                <a:lnTo>
                  <a:pt x="2183842" y="413244"/>
                </a:lnTo>
                <a:lnTo>
                  <a:pt x="2429104" y="450201"/>
                </a:lnTo>
                <a:lnTo>
                  <a:pt x="2580293" y="466999"/>
                </a:lnTo>
                <a:lnTo>
                  <a:pt x="2183842" y="386366"/>
                </a:lnTo>
                <a:lnTo>
                  <a:pt x="1673159" y="285575"/>
                </a:lnTo>
                <a:lnTo>
                  <a:pt x="1192714" y="198223"/>
                </a:lnTo>
                <a:lnTo>
                  <a:pt x="1065043" y="171345"/>
                </a:lnTo>
                <a:lnTo>
                  <a:pt x="413250" y="70554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2484891" y="1956324"/>
            <a:ext cx="1908342" cy="194863"/>
          </a:xfrm>
          <a:custGeom>
            <a:avLst/>
            <a:gdLst>
              <a:gd name="connsiteX0" fmla="*/ 0 w 1908342"/>
              <a:gd name="connsiteY0" fmla="*/ 0 h 194863"/>
              <a:gd name="connsiteX1" fmla="*/ 0 w 1908342"/>
              <a:gd name="connsiteY1" fmla="*/ 70554 h 194863"/>
              <a:gd name="connsiteX2" fmla="*/ 369573 w 1908342"/>
              <a:gd name="connsiteY2" fmla="*/ 73913 h 194863"/>
              <a:gd name="connsiteX3" fmla="*/ 695469 w 1908342"/>
              <a:gd name="connsiteY3" fmla="*/ 90712 h 194863"/>
              <a:gd name="connsiteX4" fmla="*/ 1222951 w 1908342"/>
              <a:gd name="connsiteY4" fmla="*/ 131028 h 194863"/>
              <a:gd name="connsiteX5" fmla="*/ 1521970 w 1908342"/>
              <a:gd name="connsiteY5" fmla="*/ 157906 h 194863"/>
              <a:gd name="connsiteX6" fmla="*/ 1794110 w 1908342"/>
              <a:gd name="connsiteY6" fmla="*/ 194863 h 194863"/>
              <a:gd name="connsiteX7" fmla="*/ 1797470 w 1908342"/>
              <a:gd name="connsiteY7" fmla="*/ 164625 h 194863"/>
              <a:gd name="connsiteX8" fmla="*/ 1508531 w 1908342"/>
              <a:gd name="connsiteY8" fmla="*/ 110870 h 194863"/>
              <a:gd name="connsiteX9" fmla="*/ 1760513 w 1908342"/>
              <a:gd name="connsiteY9" fmla="*/ 144467 h 194863"/>
              <a:gd name="connsiteX10" fmla="*/ 1763872 w 1908342"/>
              <a:gd name="connsiteY10" fmla="*/ 110870 h 194863"/>
              <a:gd name="connsiteX11" fmla="*/ 1689958 w 1908342"/>
              <a:gd name="connsiteY11" fmla="*/ 104151 h 194863"/>
              <a:gd name="connsiteX12" fmla="*/ 1908342 w 1908342"/>
              <a:gd name="connsiteY12" fmla="*/ 114230 h 194863"/>
              <a:gd name="connsiteX13" fmla="*/ 1904982 w 1908342"/>
              <a:gd name="connsiteY13" fmla="*/ 80633 h 194863"/>
              <a:gd name="connsiteX14" fmla="*/ 1632842 w 1908342"/>
              <a:gd name="connsiteY14" fmla="*/ 73913 h 194863"/>
              <a:gd name="connsiteX15" fmla="*/ 1209512 w 1908342"/>
              <a:gd name="connsiteY15" fmla="*/ 43676 h 194863"/>
              <a:gd name="connsiteX16" fmla="*/ 853378 w 1908342"/>
              <a:gd name="connsiteY16" fmla="*/ 26877 h 194863"/>
              <a:gd name="connsiteX17" fmla="*/ 0 w 1908342"/>
              <a:gd name="connsiteY17" fmla="*/ 0 h 19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08342" h="194863">
                <a:moveTo>
                  <a:pt x="0" y="0"/>
                </a:moveTo>
                <a:lnTo>
                  <a:pt x="0" y="70554"/>
                </a:lnTo>
                <a:lnTo>
                  <a:pt x="369573" y="73913"/>
                </a:lnTo>
                <a:lnTo>
                  <a:pt x="695469" y="90712"/>
                </a:lnTo>
                <a:lnTo>
                  <a:pt x="1222951" y="131028"/>
                </a:lnTo>
                <a:lnTo>
                  <a:pt x="1521970" y="157906"/>
                </a:lnTo>
                <a:lnTo>
                  <a:pt x="1794110" y="194863"/>
                </a:lnTo>
                <a:lnTo>
                  <a:pt x="1797470" y="164625"/>
                </a:lnTo>
                <a:lnTo>
                  <a:pt x="1508531" y="110870"/>
                </a:lnTo>
                <a:lnTo>
                  <a:pt x="1760513" y="144467"/>
                </a:lnTo>
                <a:lnTo>
                  <a:pt x="1763872" y="110870"/>
                </a:lnTo>
                <a:lnTo>
                  <a:pt x="1689958" y="104151"/>
                </a:lnTo>
                <a:lnTo>
                  <a:pt x="1908342" y="114230"/>
                </a:lnTo>
                <a:lnTo>
                  <a:pt x="1904982" y="80633"/>
                </a:lnTo>
                <a:lnTo>
                  <a:pt x="1632842" y="73913"/>
                </a:lnTo>
                <a:lnTo>
                  <a:pt x="1209512" y="43676"/>
                </a:lnTo>
                <a:lnTo>
                  <a:pt x="853378" y="26877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8055370" y="2194863"/>
            <a:ext cx="917213" cy="171345"/>
          </a:xfrm>
          <a:custGeom>
            <a:avLst/>
            <a:gdLst>
              <a:gd name="connsiteX0" fmla="*/ 10079 w 917213"/>
              <a:gd name="connsiteY0" fmla="*/ 0 h 171345"/>
              <a:gd name="connsiteX1" fmla="*/ 0 w 917213"/>
              <a:gd name="connsiteY1" fmla="*/ 97431 h 171345"/>
              <a:gd name="connsiteX2" fmla="*/ 315817 w 917213"/>
              <a:gd name="connsiteY2" fmla="*/ 144467 h 171345"/>
              <a:gd name="connsiteX3" fmla="*/ 503963 w 917213"/>
              <a:gd name="connsiteY3" fmla="*/ 167985 h 171345"/>
              <a:gd name="connsiteX4" fmla="*/ 665232 w 917213"/>
              <a:gd name="connsiteY4" fmla="*/ 171345 h 171345"/>
              <a:gd name="connsiteX5" fmla="*/ 813061 w 917213"/>
              <a:gd name="connsiteY5" fmla="*/ 167985 h 171345"/>
              <a:gd name="connsiteX6" fmla="*/ 917213 w 917213"/>
              <a:gd name="connsiteY6" fmla="*/ 131028 h 171345"/>
              <a:gd name="connsiteX7" fmla="*/ 873537 w 917213"/>
              <a:gd name="connsiteY7" fmla="*/ 100791 h 171345"/>
              <a:gd name="connsiteX8" fmla="*/ 907134 w 917213"/>
              <a:gd name="connsiteY8" fmla="*/ 67194 h 171345"/>
              <a:gd name="connsiteX9" fmla="*/ 829860 w 917213"/>
              <a:gd name="connsiteY9" fmla="*/ 67194 h 171345"/>
              <a:gd name="connsiteX10" fmla="*/ 903774 w 917213"/>
              <a:gd name="connsiteY10" fmla="*/ 30237 h 171345"/>
              <a:gd name="connsiteX11" fmla="*/ 742506 w 917213"/>
              <a:gd name="connsiteY11" fmla="*/ 43676 h 171345"/>
              <a:gd name="connsiteX12" fmla="*/ 708908 w 917213"/>
              <a:gd name="connsiteY12" fmla="*/ 43676 h 171345"/>
              <a:gd name="connsiteX13" fmla="*/ 530841 w 917213"/>
              <a:gd name="connsiteY13" fmla="*/ 53755 h 171345"/>
              <a:gd name="connsiteX14" fmla="*/ 282219 w 917213"/>
              <a:gd name="connsiteY14" fmla="*/ 47036 h 171345"/>
              <a:gd name="connsiteX15" fmla="*/ 73914 w 917213"/>
              <a:gd name="connsiteY15" fmla="*/ 16798 h 171345"/>
              <a:gd name="connsiteX16" fmla="*/ 10079 w 917213"/>
              <a:gd name="connsiteY16" fmla="*/ 0 h 171345"/>
              <a:gd name="connsiteX0" fmla="*/ 10079 w 917213"/>
              <a:gd name="connsiteY0" fmla="*/ 0 h 171345"/>
              <a:gd name="connsiteX1" fmla="*/ 0 w 917213"/>
              <a:gd name="connsiteY1" fmla="*/ 97431 h 171345"/>
              <a:gd name="connsiteX2" fmla="*/ 315817 w 917213"/>
              <a:gd name="connsiteY2" fmla="*/ 144467 h 171345"/>
              <a:gd name="connsiteX3" fmla="*/ 503963 w 917213"/>
              <a:gd name="connsiteY3" fmla="*/ 167985 h 171345"/>
              <a:gd name="connsiteX4" fmla="*/ 665232 w 917213"/>
              <a:gd name="connsiteY4" fmla="*/ 171345 h 171345"/>
              <a:gd name="connsiteX5" fmla="*/ 813061 w 917213"/>
              <a:gd name="connsiteY5" fmla="*/ 167985 h 171345"/>
              <a:gd name="connsiteX6" fmla="*/ 917213 w 917213"/>
              <a:gd name="connsiteY6" fmla="*/ 131028 h 171345"/>
              <a:gd name="connsiteX7" fmla="*/ 873537 w 917213"/>
              <a:gd name="connsiteY7" fmla="*/ 100791 h 171345"/>
              <a:gd name="connsiteX8" fmla="*/ 907134 w 917213"/>
              <a:gd name="connsiteY8" fmla="*/ 67194 h 171345"/>
              <a:gd name="connsiteX9" fmla="*/ 829860 w 917213"/>
              <a:gd name="connsiteY9" fmla="*/ 67194 h 171345"/>
              <a:gd name="connsiteX10" fmla="*/ 903774 w 917213"/>
              <a:gd name="connsiteY10" fmla="*/ 30237 h 171345"/>
              <a:gd name="connsiteX11" fmla="*/ 742506 w 917213"/>
              <a:gd name="connsiteY11" fmla="*/ 43676 h 171345"/>
              <a:gd name="connsiteX12" fmla="*/ 708908 w 917213"/>
              <a:gd name="connsiteY12" fmla="*/ 43676 h 171345"/>
              <a:gd name="connsiteX13" fmla="*/ 530841 w 917213"/>
              <a:gd name="connsiteY13" fmla="*/ 53755 h 171345"/>
              <a:gd name="connsiteX14" fmla="*/ 282219 w 917213"/>
              <a:gd name="connsiteY14" fmla="*/ 47036 h 171345"/>
              <a:gd name="connsiteX15" fmla="*/ 83993 w 917213"/>
              <a:gd name="connsiteY15" fmla="*/ 6719 h 171345"/>
              <a:gd name="connsiteX16" fmla="*/ 10079 w 917213"/>
              <a:gd name="connsiteY16" fmla="*/ 0 h 171345"/>
              <a:gd name="connsiteX0" fmla="*/ 10079 w 917213"/>
              <a:gd name="connsiteY0" fmla="*/ 0 h 171345"/>
              <a:gd name="connsiteX1" fmla="*/ 0 w 917213"/>
              <a:gd name="connsiteY1" fmla="*/ 97431 h 171345"/>
              <a:gd name="connsiteX2" fmla="*/ 315817 w 917213"/>
              <a:gd name="connsiteY2" fmla="*/ 144467 h 171345"/>
              <a:gd name="connsiteX3" fmla="*/ 503963 w 917213"/>
              <a:gd name="connsiteY3" fmla="*/ 167985 h 171345"/>
              <a:gd name="connsiteX4" fmla="*/ 665232 w 917213"/>
              <a:gd name="connsiteY4" fmla="*/ 171345 h 171345"/>
              <a:gd name="connsiteX5" fmla="*/ 813061 w 917213"/>
              <a:gd name="connsiteY5" fmla="*/ 167985 h 171345"/>
              <a:gd name="connsiteX6" fmla="*/ 917213 w 917213"/>
              <a:gd name="connsiteY6" fmla="*/ 131028 h 171345"/>
              <a:gd name="connsiteX7" fmla="*/ 873537 w 917213"/>
              <a:gd name="connsiteY7" fmla="*/ 100791 h 171345"/>
              <a:gd name="connsiteX8" fmla="*/ 907134 w 917213"/>
              <a:gd name="connsiteY8" fmla="*/ 67194 h 171345"/>
              <a:gd name="connsiteX9" fmla="*/ 829860 w 917213"/>
              <a:gd name="connsiteY9" fmla="*/ 67194 h 171345"/>
              <a:gd name="connsiteX10" fmla="*/ 903774 w 917213"/>
              <a:gd name="connsiteY10" fmla="*/ 30237 h 171345"/>
              <a:gd name="connsiteX11" fmla="*/ 742506 w 917213"/>
              <a:gd name="connsiteY11" fmla="*/ 43676 h 171345"/>
              <a:gd name="connsiteX12" fmla="*/ 708908 w 917213"/>
              <a:gd name="connsiteY12" fmla="*/ 43676 h 171345"/>
              <a:gd name="connsiteX13" fmla="*/ 530841 w 917213"/>
              <a:gd name="connsiteY13" fmla="*/ 53755 h 171345"/>
              <a:gd name="connsiteX14" fmla="*/ 282219 w 917213"/>
              <a:gd name="connsiteY14" fmla="*/ 47036 h 171345"/>
              <a:gd name="connsiteX15" fmla="*/ 100791 w 917213"/>
              <a:gd name="connsiteY15" fmla="*/ 20158 h 171345"/>
              <a:gd name="connsiteX16" fmla="*/ 10079 w 917213"/>
              <a:gd name="connsiteY16" fmla="*/ 0 h 17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7213" h="171345">
                <a:moveTo>
                  <a:pt x="10079" y="0"/>
                </a:moveTo>
                <a:lnTo>
                  <a:pt x="0" y="97431"/>
                </a:lnTo>
                <a:lnTo>
                  <a:pt x="315817" y="144467"/>
                </a:lnTo>
                <a:lnTo>
                  <a:pt x="503963" y="167985"/>
                </a:lnTo>
                <a:lnTo>
                  <a:pt x="665232" y="171345"/>
                </a:lnTo>
                <a:lnTo>
                  <a:pt x="813061" y="167985"/>
                </a:lnTo>
                <a:lnTo>
                  <a:pt x="917213" y="131028"/>
                </a:lnTo>
                <a:lnTo>
                  <a:pt x="873537" y="100791"/>
                </a:lnTo>
                <a:lnTo>
                  <a:pt x="907134" y="67194"/>
                </a:lnTo>
                <a:lnTo>
                  <a:pt x="829860" y="67194"/>
                </a:lnTo>
                <a:lnTo>
                  <a:pt x="903774" y="30237"/>
                </a:lnTo>
                <a:lnTo>
                  <a:pt x="742506" y="43676"/>
                </a:lnTo>
                <a:lnTo>
                  <a:pt x="708908" y="43676"/>
                </a:lnTo>
                <a:lnTo>
                  <a:pt x="530841" y="53755"/>
                </a:lnTo>
                <a:lnTo>
                  <a:pt x="282219" y="47036"/>
                </a:lnTo>
                <a:lnTo>
                  <a:pt x="100791" y="20158"/>
                </a:lnTo>
                <a:lnTo>
                  <a:pt x="10079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2488251" y="1694266"/>
            <a:ext cx="5583916" cy="601387"/>
          </a:xfrm>
          <a:custGeom>
            <a:avLst/>
            <a:gdLst>
              <a:gd name="connsiteX0" fmla="*/ 3360 w 3158172"/>
              <a:gd name="connsiteY0" fmla="*/ 0 h 194863"/>
              <a:gd name="connsiteX1" fmla="*/ 0 w 3158172"/>
              <a:gd name="connsiteY1" fmla="*/ 60475 h 194863"/>
              <a:gd name="connsiteX2" fmla="*/ 671952 w 3158172"/>
              <a:gd name="connsiteY2" fmla="*/ 73914 h 194863"/>
              <a:gd name="connsiteX3" fmla="*/ 1458135 w 3158172"/>
              <a:gd name="connsiteY3" fmla="*/ 87353 h 194863"/>
              <a:gd name="connsiteX4" fmla="*/ 2230879 w 3158172"/>
              <a:gd name="connsiteY4" fmla="*/ 114230 h 194863"/>
              <a:gd name="connsiteX5" fmla="*/ 2677727 w 3158172"/>
              <a:gd name="connsiteY5" fmla="*/ 131029 h 194863"/>
              <a:gd name="connsiteX6" fmla="*/ 2879313 w 3158172"/>
              <a:gd name="connsiteY6" fmla="*/ 144468 h 194863"/>
              <a:gd name="connsiteX7" fmla="*/ 3141374 w 3158172"/>
              <a:gd name="connsiteY7" fmla="*/ 194863 h 194863"/>
              <a:gd name="connsiteX8" fmla="*/ 3158172 w 3158172"/>
              <a:gd name="connsiteY8" fmla="*/ 90712 h 194863"/>
              <a:gd name="connsiteX9" fmla="*/ 3000264 w 3158172"/>
              <a:gd name="connsiteY9" fmla="*/ 67194 h 194863"/>
              <a:gd name="connsiteX10" fmla="*/ 2785239 w 3158172"/>
              <a:gd name="connsiteY10" fmla="*/ 50396 h 194863"/>
              <a:gd name="connsiteX11" fmla="*/ 2321593 w 3158172"/>
              <a:gd name="connsiteY11" fmla="*/ 36957 h 194863"/>
              <a:gd name="connsiteX12" fmla="*/ 1827708 w 3158172"/>
              <a:gd name="connsiteY12" fmla="*/ 26878 h 194863"/>
              <a:gd name="connsiteX13" fmla="*/ 1175916 w 3158172"/>
              <a:gd name="connsiteY13" fmla="*/ 20159 h 194863"/>
              <a:gd name="connsiteX14" fmla="*/ 473726 w 3158172"/>
              <a:gd name="connsiteY14" fmla="*/ 0 h 194863"/>
              <a:gd name="connsiteX15" fmla="*/ 3360 w 3158172"/>
              <a:gd name="connsiteY15" fmla="*/ 0 h 194863"/>
              <a:gd name="connsiteX0" fmla="*/ 3360 w 3158172"/>
              <a:gd name="connsiteY0" fmla="*/ 0 h 194863"/>
              <a:gd name="connsiteX1" fmla="*/ 0 w 3158172"/>
              <a:gd name="connsiteY1" fmla="*/ 60475 h 194863"/>
              <a:gd name="connsiteX2" fmla="*/ 671952 w 3158172"/>
              <a:gd name="connsiteY2" fmla="*/ 73914 h 194863"/>
              <a:gd name="connsiteX3" fmla="*/ 1458135 w 3158172"/>
              <a:gd name="connsiteY3" fmla="*/ 87353 h 194863"/>
              <a:gd name="connsiteX4" fmla="*/ 2230879 w 3158172"/>
              <a:gd name="connsiteY4" fmla="*/ 114230 h 194863"/>
              <a:gd name="connsiteX5" fmla="*/ 2677727 w 3158172"/>
              <a:gd name="connsiteY5" fmla="*/ 131029 h 194863"/>
              <a:gd name="connsiteX6" fmla="*/ 2879313 w 3158172"/>
              <a:gd name="connsiteY6" fmla="*/ 144468 h 194863"/>
              <a:gd name="connsiteX7" fmla="*/ 3141374 w 3158172"/>
              <a:gd name="connsiteY7" fmla="*/ 194863 h 194863"/>
              <a:gd name="connsiteX8" fmla="*/ 3144733 w 3158172"/>
              <a:gd name="connsiteY8" fmla="*/ 154547 h 194863"/>
              <a:gd name="connsiteX9" fmla="*/ 3158172 w 3158172"/>
              <a:gd name="connsiteY9" fmla="*/ 90712 h 194863"/>
              <a:gd name="connsiteX10" fmla="*/ 3000264 w 3158172"/>
              <a:gd name="connsiteY10" fmla="*/ 67194 h 194863"/>
              <a:gd name="connsiteX11" fmla="*/ 2785239 w 3158172"/>
              <a:gd name="connsiteY11" fmla="*/ 50396 h 194863"/>
              <a:gd name="connsiteX12" fmla="*/ 2321593 w 3158172"/>
              <a:gd name="connsiteY12" fmla="*/ 36957 h 194863"/>
              <a:gd name="connsiteX13" fmla="*/ 1827708 w 3158172"/>
              <a:gd name="connsiteY13" fmla="*/ 26878 h 194863"/>
              <a:gd name="connsiteX14" fmla="*/ 1175916 w 3158172"/>
              <a:gd name="connsiteY14" fmla="*/ 20159 h 194863"/>
              <a:gd name="connsiteX15" fmla="*/ 473726 w 3158172"/>
              <a:gd name="connsiteY15" fmla="*/ 0 h 194863"/>
              <a:gd name="connsiteX16" fmla="*/ 3360 w 3158172"/>
              <a:gd name="connsiteY16" fmla="*/ 0 h 194863"/>
              <a:gd name="connsiteX0" fmla="*/ 3360 w 3900679"/>
              <a:gd name="connsiteY0" fmla="*/ 0 h 352769"/>
              <a:gd name="connsiteX1" fmla="*/ 0 w 3900679"/>
              <a:gd name="connsiteY1" fmla="*/ 60475 h 352769"/>
              <a:gd name="connsiteX2" fmla="*/ 671952 w 3900679"/>
              <a:gd name="connsiteY2" fmla="*/ 73914 h 352769"/>
              <a:gd name="connsiteX3" fmla="*/ 1458135 w 3900679"/>
              <a:gd name="connsiteY3" fmla="*/ 87353 h 352769"/>
              <a:gd name="connsiteX4" fmla="*/ 2230879 w 3900679"/>
              <a:gd name="connsiteY4" fmla="*/ 114230 h 352769"/>
              <a:gd name="connsiteX5" fmla="*/ 2677727 w 3900679"/>
              <a:gd name="connsiteY5" fmla="*/ 131029 h 352769"/>
              <a:gd name="connsiteX6" fmla="*/ 2879313 w 3900679"/>
              <a:gd name="connsiteY6" fmla="*/ 144468 h 352769"/>
              <a:gd name="connsiteX7" fmla="*/ 3141374 w 3900679"/>
              <a:gd name="connsiteY7" fmla="*/ 194863 h 352769"/>
              <a:gd name="connsiteX8" fmla="*/ 3900679 w 3900679"/>
              <a:gd name="connsiteY8" fmla="*/ 352769 h 352769"/>
              <a:gd name="connsiteX9" fmla="*/ 3158172 w 3900679"/>
              <a:gd name="connsiteY9" fmla="*/ 90712 h 352769"/>
              <a:gd name="connsiteX10" fmla="*/ 3000264 w 3900679"/>
              <a:gd name="connsiteY10" fmla="*/ 67194 h 352769"/>
              <a:gd name="connsiteX11" fmla="*/ 2785239 w 3900679"/>
              <a:gd name="connsiteY11" fmla="*/ 50396 h 352769"/>
              <a:gd name="connsiteX12" fmla="*/ 2321593 w 3900679"/>
              <a:gd name="connsiteY12" fmla="*/ 36957 h 352769"/>
              <a:gd name="connsiteX13" fmla="*/ 1827708 w 3900679"/>
              <a:gd name="connsiteY13" fmla="*/ 26878 h 352769"/>
              <a:gd name="connsiteX14" fmla="*/ 1175916 w 3900679"/>
              <a:gd name="connsiteY14" fmla="*/ 20159 h 352769"/>
              <a:gd name="connsiteX15" fmla="*/ 473726 w 3900679"/>
              <a:gd name="connsiteY15" fmla="*/ 0 h 352769"/>
              <a:gd name="connsiteX16" fmla="*/ 3360 w 3900679"/>
              <a:gd name="connsiteY16" fmla="*/ 0 h 352769"/>
              <a:gd name="connsiteX0" fmla="*/ 3360 w 3900679"/>
              <a:gd name="connsiteY0" fmla="*/ 0 h 352769"/>
              <a:gd name="connsiteX1" fmla="*/ 0 w 3900679"/>
              <a:gd name="connsiteY1" fmla="*/ 60475 h 352769"/>
              <a:gd name="connsiteX2" fmla="*/ 671952 w 3900679"/>
              <a:gd name="connsiteY2" fmla="*/ 73914 h 352769"/>
              <a:gd name="connsiteX3" fmla="*/ 1458135 w 3900679"/>
              <a:gd name="connsiteY3" fmla="*/ 87353 h 352769"/>
              <a:gd name="connsiteX4" fmla="*/ 2230879 w 3900679"/>
              <a:gd name="connsiteY4" fmla="*/ 114230 h 352769"/>
              <a:gd name="connsiteX5" fmla="*/ 2677727 w 3900679"/>
              <a:gd name="connsiteY5" fmla="*/ 131029 h 352769"/>
              <a:gd name="connsiteX6" fmla="*/ 2879313 w 3900679"/>
              <a:gd name="connsiteY6" fmla="*/ 144468 h 352769"/>
              <a:gd name="connsiteX7" fmla="*/ 3141374 w 3900679"/>
              <a:gd name="connsiteY7" fmla="*/ 194863 h 352769"/>
              <a:gd name="connsiteX8" fmla="*/ 3900679 w 3900679"/>
              <a:gd name="connsiteY8" fmla="*/ 352769 h 352769"/>
              <a:gd name="connsiteX9" fmla="*/ 3715892 w 3900679"/>
              <a:gd name="connsiteY9" fmla="*/ 285576 h 352769"/>
              <a:gd name="connsiteX10" fmla="*/ 3158172 w 3900679"/>
              <a:gd name="connsiteY10" fmla="*/ 90712 h 352769"/>
              <a:gd name="connsiteX11" fmla="*/ 3000264 w 3900679"/>
              <a:gd name="connsiteY11" fmla="*/ 67194 h 352769"/>
              <a:gd name="connsiteX12" fmla="*/ 2785239 w 3900679"/>
              <a:gd name="connsiteY12" fmla="*/ 50396 h 352769"/>
              <a:gd name="connsiteX13" fmla="*/ 2321593 w 3900679"/>
              <a:gd name="connsiteY13" fmla="*/ 36957 h 352769"/>
              <a:gd name="connsiteX14" fmla="*/ 1827708 w 3900679"/>
              <a:gd name="connsiteY14" fmla="*/ 26878 h 352769"/>
              <a:gd name="connsiteX15" fmla="*/ 1175916 w 3900679"/>
              <a:gd name="connsiteY15" fmla="*/ 20159 h 352769"/>
              <a:gd name="connsiteX16" fmla="*/ 473726 w 3900679"/>
              <a:gd name="connsiteY16" fmla="*/ 0 h 352769"/>
              <a:gd name="connsiteX17" fmla="*/ 3360 w 3900679"/>
              <a:gd name="connsiteY17" fmla="*/ 0 h 352769"/>
              <a:gd name="connsiteX0" fmla="*/ 3360 w 3902575"/>
              <a:gd name="connsiteY0" fmla="*/ 0 h 352769"/>
              <a:gd name="connsiteX1" fmla="*/ 0 w 3902575"/>
              <a:gd name="connsiteY1" fmla="*/ 60475 h 352769"/>
              <a:gd name="connsiteX2" fmla="*/ 671952 w 3902575"/>
              <a:gd name="connsiteY2" fmla="*/ 73914 h 352769"/>
              <a:gd name="connsiteX3" fmla="*/ 1458135 w 3902575"/>
              <a:gd name="connsiteY3" fmla="*/ 87353 h 352769"/>
              <a:gd name="connsiteX4" fmla="*/ 2230879 w 3902575"/>
              <a:gd name="connsiteY4" fmla="*/ 114230 h 352769"/>
              <a:gd name="connsiteX5" fmla="*/ 2677727 w 3902575"/>
              <a:gd name="connsiteY5" fmla="*/ 131029 h 352769"/>
              <a:gd name="connsiteX6" fmla="*/ 2879313 w 3902575"/>
              <a:gd name="connsiteY6" fmla="*/ 144468 h 352769"/>
              <a:gd name="connsiteX7" fmla="*/ 3141374 w 3902575"/>
              <a:gd name="connsiteY7" fmla="*/ 194863 h 352769"/>
              <a:gd name="connsiteX8" fmla="*/ 3900679 w 3902575"/>
              <a:gd name="connsiteY8" fmla="*/ 352769 h 352769"/>
              <a:gd name="connsiteX9" fmla="*/ 3883880 w 3902575"/>
              <a:gd name="connsiteY9" fmla="*/ 255338 h 352769"/>
              <a:gd name="connsiteX10" fmla="*/ 3715892 w 3902575"/>
              <a:gd name="connsiteY10" fmla="*/ 285576 h 352769"/>
              <a:gd name="connsiteX11" fmla="*/ 3158172 w 3902575"/>
              <a:gd name="connsiteY11" fmla="*/ 90712 h 352769"/>
              <a:gd name="connsiteX12" fmla="*/ 3000264 w 3902575"/>
              <a:gd name="connsiteY12" fmla="*/ 67194 h 352769"/>
              <a:gd name="connsiteX13" fmla="*/ 2785239 w 3902575"/>
              <a:gd name="connsiteY13" fmla="*/ 50396 h 352769"/>
              <a:gd name="connsiteX14" fmla="*/ 2321593 w 3902575"/>
              <a:gd name="connsiteY14" fmla="*/ 36957 h 352769"/>
              <a:gd name="connsiteX15" fmla="*/ 1827708 w 3902575"/>
              <a:gd name="connsiteY15" fmla="*/ 26878 h 352769"/>
              <a:gd name="connsiteX16" fmla="*/ 1175916 w 3902575"/>
              <a:gd name="connsiteY16" fmla="*/ 20159 h 352769"/>
              <a:gd name="connsiteX17" fmla="*/ 473726 w 3902575"/>
              <a:gd name="connsiteY17" fmla="*/ 0 h 352769"/>
              <a:gd name="connsiteX18" fmla="*/ 3360 w 3902575"/>
              <a:gd name="connsiteY18" fmla="*/ 0 h 352769"/>
              <a:gd name="connsiteX0" fmla="*/ 3360 w 3902575"/>
              <a:gd name="connsiteY0" fmla="*/ 0 h 352769"/>
              <a:gd name="connsiteX1" fmla="*/ 0 w 3902575"/>
              <a:gd name="connsiteY1" fmla="*/ 60475 h 352769"/>
              <a:gd name="connsiteX2" fmla="*/ 671952 w 3902575"/>
              <a:gd name="connsiteY2" fmla="*/ 73914 h 352769"/>
              <a:gd name="connsiteX3" fmla="*/ 1458135 w 3902575"/>
              <a:gd name="connsiteY3" fmla="*/ 87353 h 352769"/>
              <a:gd name="connsiteX4" fmla="*/ 2230879 w 3902575"/>
              <a:gd name="connsiteY4" fmla="*/ 114230 h 352769"/>
              <a:gd name="connsiteX5" fmla="*/ 2677727 w 3902575"/>
              <a:gd name="connsiteY5" fmla="*/ 131029 h 352769"/>
              <a:gd name="connsiteX6" fmla="*/ 2879313 w 3902575"/>
              <a:gd name="connsiteY6" fmla="*/ 144468 h 352769"/>
              <a:gd name="connsiteX7" fmla="*/ 3141374 w 3902575"/>
              <a:gd name="connsiteY7" fmla="*/ 194863 h 352769"/>
              <a:gd name="connsiteX8" fmla="*/ 3900679 w 3902575"/>
              <a:gd name="connsiteY8" fmla="*/ 352769 h 352769"/>
              <a:gd name="connsiteX9" fmla="*/ 3883880 w 3902575"/>
              <a:gd name="connsiteY9" fmla="*/ 255338 h 352769"/>
              <a:gd name="connsiteX10" fmla="*/ 3675575 w 3902575"/>
              <a:gd name="connsiteY10" fmla="*/ 221742 h 352769"/>
              <a:gd name="connsiteX11" fmla="*/ 3158172 w 3902575"/>
              <a:gd name="connsiteY11" fmla="*/ 90712 h 352769"/>
              <a:gd name="connsiteX12" fmla="*/ 3000264 w 3902575"/>
              <a:gd name="connsiteY12" fmla="*/ 67194 h 352769"/>
              <a:gd name="connsiteX13" fmla="*/ 2785239 w 3902575"/>
              <a:gd name="connsiteY13" fmla="*/ 50396 h 352769"/>
              <a:gd name="connsiteX14" fmla="*/ 2321593 w 3902575"/>
              <a:gd name="connsiteY14" fmla="*/ 36957 h 352769"/>
              <a:gd name="connsiteX15" fmla="*/ 1827708 w 3902575"/>
              <a:gd name="connsiteY15" fmla="*/ 26878 h 352769"/>
              <a:gd name="connsiteX16" fmla="*/ 1175916 w 3902575"/>
              <a:gd name="connsiteY16" fmla="*/ 20159 h 352769"/>
              <a:gd name="connsiteX17" fmla="*/ 473726 w 3902575"/>
              <a:gd name="connsiteY17" fmla="*/ 0 h 352769"/>
              <a:gd name="connsiteX18" fmla="*/ 3360 w 3902575"/>
              <a:gd name="connsiteY18" fmla="*/ 0 h 352769"/>
              <a:gd name="connsiteX0" fmla="*/ 3360 w 3952187"/>
              <a:gd name="connsiteY0" fmla="*/ 0 h 357272"/>
              <a:gd name="connsiteX1" fmla="*/ 0 w 3952187"/>
              <a:gd name="connsiteY1" fmla="*/ 60475 h 357272"/>
              <a:gd name="connsiteX2" fmla="*/ 671952 w 3952187"/>
              <a:gd name="connsiteY2" fmla="*/ 73914 h 357272"/>
              <a:gd name="connsiteX3" fmla="*/ 1458135 w 3952187"/>
              <a:gd name="connsiteY3" fmla="*/ 87353 h 357272"/>
              <a:gd name="connsiteX4" fmla="*/ 2230879 w 3952187"/>
              <a:gd name="connsiteY4" fmla="*/ 114230 h 357272"/>
              <a:gd name="connsiteX5" fmla="*/ 2677727 w 3952187"/>
              <a:gd name="connsiteY5" fmla="*/ 131029 h 357272"/>
              <a:gd name="connsiteX6" fmla="*/ 2879313 w 3952187"/>
              <a:gd name="connsiteY6" fmla="*/ 144468 h 357272"/>
              <a:gd name="connsiteX7" fmla="*/ 3141374 w 3952187"/>
              <a:gd name="connsiteY7" fmla="*/ 194863 h 357272"/>
              <a:gd name="connsiteX8" fmla="*/ 3900679 w 3952187"/>
              <a:gd name="connsiteY8" fmla="*/ 352769 h 357272"/>
              <a:gd name="connsiteX9" fmla="*/ 3883880 w 3952187"/>
              <a:gd name="connsiteY9" fmla="*/ 309094 h 357272"/>
              <a:gd name="connsiteX10" fmla="*/ 3883880 w 3952187"/>
              <a:gd name="connsiteY10" fmla="*/ 255338 h 357272"/>
              <a:gd name="connsiteX11" fmla="*/ 3675575 w 3952187"/>
              <a:gd name="connsiteY11" fmla="*/ 221742 h 357272"/>
              <a:gd name="connsiteX12" fmla="*/ 3158172 w 3952187"/>
              <a:gd name="connsiteY12" fmla="*/ 90712 h 357272"/>
              <a:gd name="connsiteX13" fmla="*/ 3000264 w 3952187"/>
              <a:gd name="connsiteY13" fmla="*/ 67194 h 357272"/>
              <a:gd name="connsiteX14" fmla="*/ 2785239 w 3952187"/>
              <a:gd name="connsiteY14" fmla="*/ 50396 h 357272"/>
              <a:gd name="connsiteX15" fmla="*/ 2321593 w 3952187"/>
              <a:gd name="connsiteY15" fmla="*/ 36957 h 357272"/>
              <a:gd name="connsiteX16" fmla="*/ 1827708 w 3952187"/>
              <a:gd name="connsiteY16" fmla="*/ 26878 h 357272"/>
              <a:gd name="connsiteX17" fmla="*/ 1175916 w 3952187"/>
              <a:gd name="connsiteY17" fmla="*/ 20159 h 357272"/>
              <a:gd name="connsiteX18" fmla="*/ 473726 w 3952187"/>
              <a:gd name="connsiteY18" fmla="*/ 0 h 357272"/>
              <a:gd name="connsiteX19" fmla="*/ 3360 w 3952187"/>
              <a:gd name="connsiteY19" fmla="*/ 0 h 357272"/>
              <a:gd name="connsiteX0" fmla="*/ 3360 w 4824619"/>
              <a:gd name="connsiteY0" fmla="*/ 0 h 481891"/>
              <a:gd name="connsiteX1" fmla="*/ 0 w 4824619"/>
              <a:gd name="connsiteY1" fmla="*/ 60475 h 481891"/>
              <a:gd name="connsiteX2" fmla="*/ 671952 w 4824619"/>
              <a:gd name="connsiteY2" fmla="*/ 73914 h 481891"/>
              <a:gd name="connsiteX3" fmla="*/ 1458135 w 4824619"/>
              <a:gd name="connsiteY3" fmla="*/ 87353 h 481891"/>
              <a:gd name="connsiteX4" fmla="*/ 2230879 w 4824619"/>
              <a:gd name="connsiteY4" fmla="*/ 114230 h 481891"/>
              <a:gd name="connsiteX5" fmla="*/ 2677727 w 4824619"/>
              <a:gd name="connsiteY5" fmla="*/ 131029 h 481891"/>
              <a:gd name="connsiteX6" fmla="*/ 2879313 w 4824619"/>
              <a:gd name="connsiteY6" fmla="*/ 144468 h 481891"/>
              <a:gd name="connsiteX7" fmla="*/ 3141374 w 4824619"/>
              <a:gd name="connsiteY7" fmla="*/ 194863 h 481891"/>
              <a:gd name="connsiteX8" fmla="*/ 3900679 w 4824619"/>
              <a:gd name="connsiteY8" fmla="*/ 352769 h 481891"/>
              <a:gd name="connsiteX9" fmla="*/ 4824612 w 4824619"/>
              <a:gd name="connsiteY9" fmla="*/ 480439 h 481891"/>
              <a:gd name="connsiteX10" fmla="*/ 3883880 w 4824619"/>
              <a:gd name="connsiteY10" fmla="*/ 255338 h 481891"/>
              <a:gd name="connsiteX11" fmla="*/ 3675575 w 4824619"/>
              <a:gd name="connsiteY11" fmla="*/ 221742 h 481891"/>
              <a:gd name="connsiteX12" fmla="*/ 3158172 w 4824619"/>
              <a:gd name="connsiteY12" fmla="*/ 90712 h 481891"/>
              <a:gd name="connsiteX13" fmla="*/ 3000264 w 4824619"/>
              <a:gd name="connsiteY13" fmla="*/ 67194 h 481891"/>
              <a:gd name="connsiteX14" fmla="*/ 2785239 w 4824619"/>
              <a:gd name="connsiteY14" fmla="*/ 50396 h 481891"/>
              <a:gd name="connsiteX15" fmla="*/ 2321593 w 4824619"/>
              <a:gd name="connsiteY15" fmla="*/ 36957 h 481891"/>
              <a:gd name="connsiteX16" fmla="*/ 1827708 w 4824619"/>
              <a:gd name="connsiteY16" fmla="*/ 26878 h 481891"/>
              <a:gd name="connsiteX17" fmla="*/ 1175916 w 4824619"/>
              <a:gd name="connsiteY17" fmla="*/ 20159 h 481891"/>
              <a:gd name="connsiteX18" fmla="*/ 473726 w 4824619"/>
              <a:gd name="connsiteY18" fmla="*/ 0 h 481891"/>
              <a:gd name="connsiteX19" fmla="*/ 3360 w 4824619"/>
              <a:gd name="connsiteY19" fmla="*/ 0 h 481891"/>
              <a:gd name="connsiteX0" fmla="*/ 3360 w 4835467"/>
              <a:gd name="connsiteY0" fmla="*/ 0 h 481891"/>
              <a:gd name="connsiteX1" fmla="*/ 0 w 4835467"/>
              <a:gd name="connsiteY1" fmla="*/ 60475 h 481891"/>
              <a:gd name="connsiteX2" fmla="*/ 671952 w 4835467"/>
              <a:gd name="connsiteY2" fmla="*/ 73914 h 481891"/>
              <a:gd name="connsiteX3" fmla="*/ 1458135 w 4835467"/>
              <a:gd name="connsiteY3" fmla="*/ 87353 h 481891"/>
              <a:gd name="connsiteX4" fmla="*/ 2230879 w 4835467"/>
              <a:gd name="connsiteY4" fmla="*/ 114230 h 481891"/>
              <a:gd name="connsiteX5" fmla="*/ 2677727 w 4835467"/>
              <a:gd name="connsiteY5" fmla="*/ 131029 h 481891"/>
              <a:gd name="connsiteX6" fmla="*/ 2879313 w 4835467"/>
              <a:gd name="connsiteY6" fmla="*/ 144468 h 481891"/>
              <a:gd name="connsiteX7" fmla="*/ 3141374 w 4835467"/>
              <a:gd name="connsiteY7" fmla="*/ 194863 h 481891"/>
              <a:gd name="connsiteX8" fmla="*/ 3900679 w 4835467"/>
              <a:gd name="connsiteY8" fmla="*/ 352769 h 481891"/>
              <a:gd name="connsiteX9" fmla="*/ 4824612 w 4835467"/>
              <a:gd name="connsiteY9" fmla="*/ 480439 h 481891"/>
              <a:gd name="connsiteX10" fmla="*/ 4374405 w 4835467"/>
              <a:gd name="connsiteY10" fmla="*/ 369567 h 481891"/>
              <a:gd name="connsiteX11" fmla="*/ 3883880 w 4835467"/>
              <a:gd name="connsiteY11" fmla="*/ 255338 h 481891"/>
              <a:gd name="connsiteX12" fmla="*/ 3675575 w 4835467"/>
              <a:gd name="connsiteY12" fmla="*/ 221742 h 481891"/>
              <a:gd name="connsiteX13" fmla="*/ 3158172 w 4835467"/>
              <a:gd name="connsiteY13" fmla="*/ 90712 h 481891"/>
              <a:gd name="connsiteX14" fmla="*/ 3000264 w 4835467"/>
              <a:gd name="connsiteY14" fmla="*/ 67194 h 481891"/>
              <a:gd name="connsiteX15" fmla="*/ 2785239 w 4835467"/>
              <a:gd name="connsiteY15" fmla="*/ 50396 h 481891"/>
              <a:gd name="connsiteX16" fmla="*/ 2321593 w 4835467"/>
              <a:gd name="connsiteY16" fmla="*/ 36957 h 481891"/>
              <a:gd name="connsiteX17" fmla="*/ 1827708 w 4835467"/>
              <a:gd name="connsiteY17" fmla="*/ 26878 h 481891"/>
              <a:gd name="connsiteX18" fmla="*/ 1175916 w 4835467"/>
              <a:gd name="connsiteY18" fmla="*/ 20159 h 481891"/>
              <a:gd name="connsiteX19" fmla="*/ 473726 w 4835467"/>
              <a:gd name="connsiteY19" fmla="*/ 0 h 481891"/>
              <a:gd name="connsiteX20" fmla="*/ 3360 w 4835467"/>
              <a:gd name="connsiteY20" fmla="*/ 0 h 481891"/>
              <a:gd name="connsiteX0" fmla="*/ 3360 w 4833596"/>
              <a:gd name="connsiteY0" fmla="*/ 0 h 481891"/>
              <a:gd name="connsiteX1" fmla="*/ 0 w 4833596"/>
              <a:gd name="connsiteY1" fmla="*/ 60475 h 481891"/>
              <a:gd name="connsiteX2" fmla="*/ 671952 w 4833596"/>
              <a:gd name="connsiteY2" fmla="*/ 73914 h 481891"/>
              <a:gd name="connsiteX3" fmla="*/ 1458135 w 4833596"/>
              <a:gd name="connsiteY3" fmla="*/ 87353 h 481891"/>
              <a:gd name="connsiteX4" fmla="*/ 2230879 w 4833596"/>
              <a:gd name="connsiteY4" fmla="*/ 114230 h 481891"/>
              <a:gd name="connsiteX5" fmla="*/ 2677727 w 4833596"/>
              <a:gd name="connsiteY5" fmla="*/ 131029 h 481891"/>
              <a:gd name="connsiteX6" fmla="*/ 2879313 w 4833596"/>
              <a:gd name="connsiteY6" fmla="*/ 144468 h 481891"/>
              <a:gd name="connsiteX7" fmla="*/ 3141374 w 4833596"/>
              <a:gd name="connsiteY7" fmla="*/ 194863 h 481891"/>
              <a:gd name="connsiteX8" fmla="*/ 3900679 w 4833596"/>
              <a:gd name="connsiteY8" fmla="*/ 352769 h 481891"/>
              <a:gd name="connsiteX9" fmla="*/ 4824612 w 4833596"/>
              <a:gd name="connsiteY9" fmla="*/ 480439 h 481891"/>
              <a:gd name="connsiteX10" fmla="*/ 4283692 w 4833596"/>
              <a:gd name="connsiteY10" fmla="*/ 329251 h 481891"/>
              <a:gd name="connsiteX11" fmla="*/ 3883880 w 4833596"/>
              <a:gd name="connsiteY11" fmla="*/ 255338 h 481891"/>
              <a:gd name="connsiteX12" fmla="*/ 3675575 w 4833596"/>
              <a:gd name="connsiteY12" fmla="*/ 221742 h 481891"/>
              <a:gd name="connsiteX13" fmla="*/ 3158172 w 4833596"/>
              <a:gd name="connsiteY13" fmla="*/ 90712 h 481891"/>
              <a:gd name="connsiteX14" fmla="*/ 3000264 w 4833596"/>
              <a:gd name="connsiteY14" fmla="*/ 67194 h 481891"/>
              <a:gd name="connsiteX15" fmla="*/ 2785239 w 4833596"/>
              <a:gd name="connsiteY15" fmla="*/ 50396 h 481891"/>
              <a:gd name="connsiteX16" fmla="*/ 2321593 w 4833596"/>
              <a:gd name="connsiteY16" fmla="*/ 36957 h 481891"/>
              <a:gd name="connsiteX17" fmla="*/ 1827708 w 4833596"/>
              <a:gd name="connsiteY17" fmla="*/ 26878 h 481891"/>
              <a:gd name="connsiteX18" fmla="*/ 1175916 w 4833596"/>
              <a:gd name="connsiteY18" fmla="*/ 20159 h 481891"/>
              <a:gd name="connsiteX19" fmla="*/ 473726 w 4833596"/>
              <a:gd name="connsiteY19" fmla="*/ 0 h 481891"/>
              <a:gd name="connsiteX20" fmla="*/ 3360 w 4833596"/>
              <a:gd name="connsiteY20" fmla="*/ 0 h 481891"/>
              <a:gd name="connsiteX0" fmla="*/ 3360 w 4833596"/>
              <a:gd name="connsiteY0" fmla="*/ 0 h 481891"/>
              <a:gd name="connsiteX1" fmla="*/ 0 w 4833596"/>
              <a:gd name="connsiteY1" fmla="*/ 60475 h 481891"/>
              <a:gd name="connsiteX2" fmla="*/ 671952 w 4833596"/>
              <a:gd name="connsiteY2" fmla="*/ 73914 h 481891"/>
              <a:gd name="connsiteX3" fmla="*/ 1458135 w 4833596"/>
              <a:gd name="connsiteY3" fmla="*/ 87353 h 481891"/>
              <a:gd name="connsiteX4" fmla="*/ 2230879 w 4833596"/>
              <a:gd name="connsiteY4" fmla="*/ 114230 h 481891"/>
              <a:gd name="connsiteX5" fmla="*/ 2677727 w 4833596"/>
              <a:gd name="connsiteY5" fmla="*/ 131029 h 481891"/>
              <a:gd name="connsiteX6" fmla="*/ 2879313 w 4833596"/>
              <a:gd name="connsiteY6" fmla="*/ 144468 h 481891"/>
              <a:gd name="connsiteX7" fmla="*/ 3141374 w 4833596"/>
              <a:gd name="connsiteY7" fmla="*/ 194863 h 481891"/>
              <a:gd name="connsiteX8" fmla="*/ 3900679 w 4833596"/>
              <a:gd name="connsiteY8" fmla="*/ 352769 h 481891"/>
              <a:gd name="connsiteX9" fmla="*/ 4824612 w 4833596"/>
              <a:gd name="connsiteY9" fmla="*/ 480439 h 481891"/>
              <a:gd name="connsiteX10" fmla="*/ 4283692 w 4833596"/>
              <a:gd name="connsiteY10" fmla="*/ 329251 h 481891"/>
              <a:gd name="connsiteX11" fmla="*/ 3883880 w 4833596"/>
              <a:gd name="connsiteY11" fmla="*/ 255338 h 481891"/>
              <a:gd name="connsiteX12" fmla="*/ 3675575 w 4833596"/>
              <a:gd name="connsiteY12" fmla="*/ 221742 h 481891"/>
              <a:gd name="connsiteX13" fmla="*/ 3158172 w 4833596"/>
              <a:gd name="connsiteY13" fmla="*/ 90712 h 481891"/>
              <a:gd name="connsiteX14" fmla="*/ 3000264 w 4833596"/>
              <a:gd name="connsiteY14" fmla="*/ 67194 h 481891"/>
              <a:gd name="connsiteX15" fmla="*/ 2785239 w 4833596"/>
              <a:gd name="connsiteY15" fmla="*/ 50396 h 481891"/>
              <a:gd name="connsiteX16" fmla="*/ 2321593 w 4833596"/>
              <a:gd name="connsiteY16" fmla="*/ 36957 h 481891"/>
              <a:gd name="connsiteX17" fmla="*/ 1827708 w 4833596"/>
              <a:gd name="connsiteY17" fmla="*/ 26878 h 481891"/>
              <a:gd name="connsiteX18" fmla="*/ 1175916 w 4833596"/>
              <a:gd name="connsiteY18" fmla="*/ 20159 h 481891"/>
              <a:gd name="connsiteX19" fmla="*/ 473726 w 4833596"/>
              <a:gd name="connsiteY19" fmla="*/ 0 h 481891"/>
              <a:gd name="connsiteX20" fmla="*/ 3360 w 4833596"/>
              <a:gd name="connsiteY20" fmla="*/ 0 h 481891"/>
              <a:gd name="connsiteX0" fmla="*/ 3360 w 4861447"/>
              <a:gd name="connsiteY0" fmla="*/ 0 h 481891"/>
              <a:gd name="connsiteX1" fmla="*/ 0 w 4861447"/>
              <a:gd name="connsiteY1" fmla="*/ 60475 h 481891"/>
              <a:gd name="connsiteX2" fmla="*/ 671952 w 4861447"/>
              <a:gd name="connsiteY2" fmla="*/ 73914 h 481891"/>
              <a:gd name="connsiteX3" fmla="*/ 1458135 w 4861447"/>
              <a:gd name="connsiteY3" fmla="*/ 87353 h 481891"/>
              <a:gd name="connsiteX4" fmla="*/ 2230879 w 4861447"/>
              <a:gd name="connsiteY4" fmla="*/ 114230 h 481891"/>
              <a:gd name="connsiteX5" fmla="*/ 2677727 w 4861447"/>
              <a:gd name="connsiteY5" fmla="*/ 131029 h 481891"/>
              <a:gd name="connsiteX6" fmla="*/ 2879313 w 4861447"/>
              <a:gd name="connsiteY6" fmla="*/ 144468 h 481891"/>
              <a:gd name="connsiteX7" fmla="*/ 3141374 w 4861447"/>
              <a:gd name="connsiteY7" fmla="*/ 194863 h 481891"/>
              <a:gd name="connsiteX8" fmla="*/ 3900679 w 4861447"/>
              <a:gd name="connsiteY8" fmla="*/ 352769 h 481891"/>
              <a:gd name="connsiteX9" fmla="*/ 4824612 w 4861447"/>
              <a:gd name="connsiteY9" fmla="*/ 480439 h 481891"/>
              <a:gd name="connsiteX10" fmla="*/ 4639826 w 4861447"/>
              <a:gd name="connsiteY10" fmla="*/ 406524 h 481891"/>
              <a:gd name="connsiteX11" fmla="*/ 4283692 w 4861447"/>
              <a:gd name="connsiteY11" fmla="*/ 329251 h 481891"/>
              <a:gd name="connsiteX12" fmla="*/ 3883880 w 4861447"/>
              <a:gd name="connsiteY12" fmla="*/ 255338 h 481891"/>
              <a:gd name="connsiteX13" fmla="*/ 3675575 w 4861447"/>
              <a:gd name="connsiteY13" fmla="*/ 221742 h 481891"/>
              <a:gd name="connsiteX14" fmla="*/ 3158172 w 4861447"/>
              <a:gd name="connsiteY14" fmla="*/ 90712 h 481891"/>
              <a:gd name="connsiteX15" fmla="*/ 3000264 w 4861447"/>
              <a:gd name="connsiteY15" fmla="*/ 67194 h 481891"/>
              <a:gd name="connsiteX16" fmla="*/ 2785239 w 4861447"/>
              <a:gd name="connsiteY16" fmla="*/ 50396 h 481891"/>
              <a:gd name="connsiteX17" fmla="*/ 2321593 w 4861447"/>
              <a:gd name="connsiteY17" fmla="*/ 36957 h 481891"/>
              <a:gd name="connsiteX18" fmla="*/ 1827708 w 4861447"/>
              <a:gd name="connsiteY18" fmla="*/ 26878 h 481891"/>
              <a:gd name="connsiteX19" fmla="*/ 1175916 w 4861447"/>
              <a:gd name="connsiteY19" fmla="*/ 20159 h 481891"/>
              <a:gd name="connsiteX20" fmla="*/ 473726 w 4861447"/>
              <a:gd name="connsiteY20" fmla="*/ 0 h 481891"/>
              <a:gd name="connsiteX21" fmla="*/ 3360 w 4861447"/>
              <a:gd name="connsiteY21" fmla="*/ 0 h 481891"/>
              <a:gd name="connsiteX0" fmla="*/ 3360 w 4990727"/>
              <a:gd name="connsiteY0" fmla="*/ 0 h 481891"/>
              <a:gd name="connsiteX1" fmla="*/ 0 w 4990727"/>
              <a:gd name="connsiteY1" fmla="*/ 60475 h 481891"/>
              <a:gd name="connsiteX2" fmla="*/ 671952 w 4990727"/>
              <a:gd name="connsiteY2" fmla="*/ 73914 h 481891"/>
              <a:gd name="connsiteX3" fmla="*/ 1458135 w 4990727"/>
              <a:gd name="connsiteY3" fmla="*/ 87353 h 481891"/>
              <a:gd name="connsiteX4" fmla="*/ 2230879 w 4990727"/>
              <a:gd name="connsiteY4" fmla="*/ 114230 h 481891"/>
              <a:gd name="connsiteX5" fmla="*/ 2677727 w 4990727"/>
              <a:gd name="connsiteY5" fmla="*/ 131029 h 481891"/>
              <a:gd name="connsiteX6" fmla="*/ 2879313 w 4990727"/>
              <a:gd name="connsiteY6" fmla="*/ 144468 h 481891"/>
              <a:gd name="connsiteX7" fmla="*/ 3141374 w 4990727"/>
              <a:gd name="connsiteY7" fmla="*/ 194863 h 481891"/>
              <a:gd name="connsiteX8" fmla="*/ 3900679 w 4990727"/>
              <a:gd name="connsiteY8" fmla="*/ 352769 h 481891"/>
              <a:gd name="connsiteX9" fmla="*/ 4824612 w 4990727"/>
              <a:gd name="connsiteY9" fmla="*/ 480439 h 481891"/>
              <a:gd name="connsiteX10" fmla="*/ 4955643 w 4990727"/>
              <a:gd name="connsiteY10" fmla="*/ 409884 h 481891"/>
              <a:gd name="connsiteX11" fmla="*/ 4283692 w 4990727"/>
              <a:gd name="connsiteY11" fmla="*/ 329251 h 481891"/>
              <a:gd name="connsiteX12" fmla="*/ 3883880 w 4990727"/>
              <a:gd name="connsiteY12" fmla="*/ 255338 h 481891"/>
              <a:gd name="connsiteX13" fmla="*/ 3675575 w 4990727"/>
              <a:gd name="connsiteY13" fmla="*/ 221742 h 481891"/>
              <a:gd name="connsiteX14" fmla="*/ 3158172 w 4990727"/>
              <a:gd name="connsiteY14" fmla="*/ 90712 h 481891"/>
              <a:gd name="connsiteX15" fmla="*/ 3000264 w 4990727"/>
              <a:gd name="connsiteY15" fmla="*/ 67194 h 481891"/>
              <a:gd name="connsiteX16" fmla="*/ 2785239 w 4990727"/>
              <a:gd name="connsiteY16" fmla="*/ 50396 h 481891"/>
              <a:gd name="connsiteX17" fmla="*/ 2321593 w 4990727"/>
              <a:gd name="connsiteY17" fmla="*/ 36957 h 481891"/>
              <a:gd name="connsiteX18" fmla="*/ 1827708 w 4990727"/>
              <a:gd name="connsiteY18" fmla="*/ 26878 h 481891"/>
              <a:gd name="connsiteX19" fmla="*/ 1175916 w 4990727"/>
              <a:gd name="connsiteY19" fmla="*/ 20159 h 481891"/>
              <a:gd name="connsiteX20" fmla="*/ 473726 w 4990727"/>
              <a:gd name="connsiteY20" fmla="*/ 0 h 481891"/>
              <a:gd name="connsiteX21" fmla="*/ 3360 w 4990727"/>
              <a:gd name="connsiteY21" fmla="*/ 0 h 481891"/>
              <a:gd name="connsiteX0" fmla="*/ 3360 w 4961385"/>
              <a:gd name="connsiteY0" fmla="*/ 0 h 481891"/>
              <a:gd name="connsiteX1" fmla="*/ 0 w 4961385"/>
              <a:gd name="connsiteY1" fmla="*/ 60475 h 481891"/>
              <a:gd name="connsiteX2" fmla="*/ 671952 w 4961385"/>
              <a:gd name="connsiteY2" fmla="*/ 73914 h 481891"/>
              <a:gd name="connsiteX3" fmla="*/ 1458135 w 4961385"/>
              <a:gd name="connsiteY3" fmla="*/ 87353 h 481891"/>
              <a:gd name="connsiteX4" fmla="*/ 2230879 w 4961385"/>
              <a:gd name="connsiteY4" fmla="*/ 114230 h 481891"/>
              <a:gd name="connsiteX5" fmla="*/ 2677727 w 4961385"/>
              <a:gd name="connsiteY5" fmla="*/ 131029 h 481891"/>
              <a:gd name="connsiteX6" fmla="*/ 2879313 w 4961385"/>
              <a:gd name="connsiteY6" fmla="*/ 144468 h 481891"/>
              <a:gd name="connsiteX7" fmla="*/ 3141374 w 4961385"/>
              <a:gd name="connsiteY7" fmla="*/ 194863 h 481891"/>
              <a:gd name="connsiteX8" fmla="*/ 3900679 w 4961385"/>
              <a:gd name="connsiteY8" fmla="*/ 352769 h 481891"/>
              <a:gd name="connsiteX9" fmla="*/ 4824612 w 4961385"/>
              <a:gd name="connsiteY9" fmla="*/ 480439 h 481891"/>
              <a:gd name="connsiteX10" fmla="*/ 4955643 w 4961385"/>
              <a:gd name="connsiteY10" fmla="*/ 409884 h 481891"/>
              <a:gd name="connsiteX11" fmla="*/ 4283692 w 4961385"/>
              <a:gd name="connsiteY11" fmla="*/ 329251 h 481891"/>
              <a:gd name="connsiteX12" fmla="*/ 3883880 w 4961385"/>
              <a:gd name="connsiteY12" fmla="*/ 255338 h 481891"/>
              <a:gd name="connsiteX13" fmla="*/ 3675575 w 4961385"/>
              <a:gd name="connsiteY13" fmla="*/ 221742 h 481891"/>
              <a:gd name="connsiteX14" fmla="*/ 3158172 w 4961385"/>
              <a:gd name="connsiteY14" fmla="*/ 90712 h 481891"/>
              <a:gd name="connsiteX15" fmla="*/ 3000264 w 4961385"/>
              <a:gd name="connsiteY15" fmla="*/ 67194 h 481891"/>
              <a:gd name="connsiteX16" fmla="*/ 2785239 w 4961385"/>
              <a:gd name="connsiteY16" fmla="*/ 50396 h 481891"/>
              <a:gd name="connsiteX17" fmla="*/ 2321593 w 4961385"/>
              <a:gd name="connsiteY17" fmla="*/ 36957 h 481891"/>
              <a:gd name="connsiteX18" fmla="*/ 1827708 w 4961385"/>
              <a:gd name="connsiteY18" fmla="*/ 26878 h 481891"/>
              <a:gd name="connsiteX19" fmla="*/ 1175916 w 4961385"/>
              <a:gd name="connsiteY19" fmla="*/ 20159 h 481891"/>
              <a:gd name="connsiteX20" fmla="*/ 473726 w 4961385"/>
              <a:gd name="connsiteY20" fmla="*/ 0 h 481891"/>
              <a:gd name="connsiteX21" fmla="*/ 3360 w 4961385"/>
              <a:gd name="connsiteY21" fmla="*/ 0 h 481891"/>
              <a:gd name="connsiteX0" fmla="*/ 3360 w 4964442"/>
              <a:gd name="connsiteY0" fmla="*/ 0 h 481891"/>
              <a:gd name="connsiteX1" fmla="*/ 0 w 4964442"/>
              <a:gd name="connsiteY1" fmla="*/ 60475 h 481891"/>
              <a:gd name="connsiteX2" fmla="*/ 671952 w 4964442"/>
              <a:gd name="connsiteY2" fmla="*/ 73914 h 481891"/>
              <a:gd name="connsiteX3" fmla="*/ 1458135 w 4964442"/>
              <a:gd name="connsiteY3" fmla="*/ 87353 h 481891"/>
              <a:gd name="connsiteX4" fmla="*/ 2230879 w 4964442"/>
              <a:gd name="connsiteY4" fmla="*/ 114230 h 481891"/>
              <a:gd name="connsiteX5" fmla="*/ 2677727 w 4964442"/>
              <a:gd name="connsiteY5" fmla="*/ 131029 h 481891"/>
              <a:gd name="connsiteX6" fmla="*/ 2879313 w 4964442"/>
              <a:gd name="connsiteY6" fmla="*/ 144468 h 481891"/>
              <a:gd name="connsiteX7" fmla="*/ 3141374 w 4964442"/>
              <a:gd name="connsiteY7" fmla="*/ 194863 h 481891"/>
              <a:gd name="connsiteX8" fmla="*/ 3900679 w 4964442"/>
              <a:gd name="connsiteY8" fmla="*/ 352769 h 481891"/>
              <a:gd name="connsiteX9" fmla="*/ 4824612 w 4964442"/>
              <a:gd name="connsiteY9" fmla="*/ 480439 h 481891"/>
              <a:gd name="connsiteX10" fmla="*/ 4959003 w 4964442"/>
              <a:gd name="connsiteY10" fmla="*/ 393085 h 481891"/>
              <a:gd name="connsiteX11" fmla="*/ 4283692 w 4964442"/>
              <a:gd name="connsiteY11" fmla="*/ 329251 h 481891"/>
              <a:gd name="connsiteX12" fmla="*/ 3883880 w 4964442"/>
              <a:gd name="connsiteY12" fmla="*/ 255338 h 481891"/>
              <a:gd name="connsiteX13" fmla="*/ 3675575 w 4964442"/>
              <a:gd name="connsiteY13" fmla="*/ 221742 h 481891"/>
              <a:gd name="connsiteX14" fmla="*/ 3158172 w 4964442"/>
              <a:gd name="connsiteY14" fmla="*/ 90712 h 481891"/>
              <a:gd name="connsiteX15" fmla="*/ 3000264 w 4964442"/>
              <a:gd name="connsiteY15" fmla="*/ 67194 h 481891"/>
              <a:gd name="connsiteX16" fmla="*/ 2785239 w 4964442"/>
              <a:gd name="connsiteY16" fmla="*/ 50396 h 481891"/>
              <a:gd name="connsiteX17" fmla="*/ 2321593 w 4964442"/>
              <a:gd name="connsiteY17" fmla="*/ 36957 h 481891"/>
              <a:gd name="connsiteX18" fmla="*/ 1827708 w 4964442"/>
              <a:gd name="connsiteY18" fmla="*/ 26878 h 481891"/>
              <a:gd name="connsiteX19" fmla="*/ 1175916 w 4964442"/>
              <a:gd name="connsiteY19" fmla="*/ 20159 h 481891"/>
              <a:gd name="connsiteX20" fmla="*/ 473726 w 4964442"/>
              <a:gd name="connsiteY20" fmla="*/ 0 h 481891"/>
              <a:gd name="connsiteX21" fmla="*/ 3360 w 4964442"/>
              <a:gd name="connsiteY21" fmla="*/ 0 h 481891"/>
              <a:gd name="connsiteX0" fmla="*/ 3360 w 4964442"/>
              <a:gd name="connsiteY0" fmla="*/ 0 h 481891"/>
              <a:gd name="connsiteX1" fmla="*/ 0 w 4964442"/>
              <a:gd name="connsiteY1" fmla="*/ 60475 h 481891"/>
              <a:gd name="connsiteX2" fmla="*/ 671952 w 4964442"/>
              <a:gd name="connsiteY2" fmla="*/ 73914 h 481891"/>
              <a:gd name="connsiteX3" fmla="*/ 1458135 w 4964442"/>
              <a:gd name="connsiteY3" fmla="*/ 87353 h 481891"/>
              <a:gd name="connsiteX4" fmla="*/ 2230879 w 4964442"/>
              <a:gd name="connsiteY4" fmla="*/ 114230 h 481891"/>
              <a:gd name="connsiteX5" fmla="*/ 2677727 w 4964442"/>
              <a:gd name="connsiteY5" fmla="*/ 131029 h 481891"/>
              <a:gd name="connsiteX6" fmla="*/ 2879313 w 4964442"/>
              <a:gd name="connsiteY6" fmla="*/ 144468 h 481891"/>
              <a:gd name="connsiteX7" fmla="*/ 3141374 w 4964442"/>
              <a:gd name="connsiteY7" fmla="*/ 194863 h 481891"/>
              <a:gd name="connsiteX8" fmla="*/ 3900679 w 4964442"/>
              <a:gd name="connsiteY8" fmla="*/ 352769 h 481891"/>
              <a:gd name="connsiteX9" fmla="*/ 4824612 w 4964442"/>
              <a:gd name="connsiteY9" fmla="*/ 480439 h 481891"/>
              <a:gd name="connsiteX10" fmla="*/ 4959003 w 4964442"/>
              <a:gd name="connsiteY10" fmla="*/ 393085 h 481891"/>
              <a:gd name="connsiteX11" fmla="*/ 4283692 w 4964442"/>
              <a:gd name="connsiteY11" fmla="*/ 329251 h 481891"/>
              <a:gd name="connsiteX12" fmla="*/ 3883880 w 4964442"/>
              <a:gd name="connsiteY12" fmla="*/ 255338 h 481891"/>
              <a:gd name="connsiteX13" fmla="*/ 3675575 w 4964442"/>
              <a:gd name="connsiteY13" fmla="*/ 221742 h 481891"/>
              <a:gd name="connsiteX14" fmla="*/ 3158172 w 4964442"/>
              <a:gd name="connsiteY14" fmla="*/ 90712 h 481891"/>
              <a:gd name="connsiteX15" fmla="*/ 3000264 w 4964442"/>
              <a:gd name="connsiteY15" fmla="*/ 67194 h 481891"/>
              <a:gd name="connsiteX16" fmla="*/ 2785239 w 4964442"/>
              <a:gd name="connsiteY16" fmla="*/ 50396 h 481891"/>
              <a:gd name="connsiteX17" fmla="*/ 2321593 w 4964442"/>
              <a:gd name="connsiteY17" fmla="*/ 36957 h 481891"/>
              <a:gd name="connsiteX18" fmla="*/ 1827708 w 4964442"/>
              <a:gd name="connsiteY18" fmla="*/ 26878 h 481891"/>
              <a:gd name="connsiteX19" fmla="*/ 1175916 w 4964442"/>
              <a:gd name="connsiteY19" fmla="*/ 20159 h 481891"/>
              <a:gd name="connsiteX20" fmla="*/ 473726 w 4964442"/>
              <a:gd name="connsiteY20" fmla="*/ 0 h 481891"/>
              <a:gd name="connsiteX21" fmla="*/ 3360 w 4964442"/>
              <a:gd name="connsiteY21" fmla="*/ 0 h 481891"/>
              <a:gd name="connsiteX0" fmla="*/ 3360 w 4960715"/>
              <a:gd name="connsiteY0" fmla="*/ 0 h 481891"/>
              <a:gd name="connsiteX1" fmla="*/ 0 w 4960715"/>
              <a:gd name="connsiteY1" fmla="*/ 60475 h 481891"/>
              <a:gd name="connsiteX2" fmla="*/ 671952 w 4960715"/>
              <a:gd name="connsiteY2" fmla="*/ 73914 h 481891"/>
              <a:gd name="connsiteX3" fmla="*/ 1458135 w 4960715"/>
              <a:gd name="connsiteY3" fmla="*/ 87353 h 481891"/>
              <a:gd name="connsiteX4" fmla="*/ 2230879 w 4960715"/>
              <a:gd name="connsiteY4" fmla="*/ 114230 h 481891"/>
              <a:gd name="connsiteX5" fmla="*/ 2677727 w 4960715"/>
              <a:gd name="connsiteY5" fmla="*/ 131029 h 481891"/>
              <a:gd name="connsiteX6" fmla="*/ 2879313 w 4960715"/>
              <a:gd name="connsiteY6" fmla="*/ 144468 h 481891"/>
              <a:gd name="connsiteX7" fmla="*/ 3141374 w 4960715"/>
              <a:gd name="connsiteY7" fmla="*/ 194863 h 481891"/>
              <a:gd name="connsiteX8" fmla="*/ 3900679 w 4960715"/>
              <a:gd name="connsiteY8" fmla="*/ 352769 h 481891"/>
              <a:gd name="connsiteX9" fmla="*/ 4824612 w 4960715"/>
              <a:gd name="connsiteY9" fmla="*/ 480439 h 481891"/>
              <a:gd name="connsiteX10" fmla="*/ 4959003 w 4960715"/>
              <a:gd name="connsiteY10" fmla="*/ 393085 h 481891"/>
              <a:gd name="connsiteX11" fmla="*/ 4283692 w 4960715"/>
              <a:gd name="connsiteY11" fmla="*/ 329251 h 481891"/>
              <a:gd name="connsiteX12" fmla="*/ 3883880 w 4960715"/>
              <a:gd name="connsiteY12" fmla="*/ 255338 h 481891"/>
              <a:gd name="connsiteX13" fmla="*/ 3675575 w 4960715"/>
              <a:gd name="connsiteY13" fmla="*/ 221742 h 481891"/>
              <a:gd name="connsiteX14" fmla="*/ 3158172 w 4960715"/>
              <a:gd name="connsiteY14" fmla="*/ 90712 h 481891"/>
              <a:gd name="connsiteX15" fmla="*/ 3000264 w 4960715"/>
              <a:gd name="connsiteY15" fmla="*/ 67194 h 481891"/>
              <a:gd name="connsiteX16" fmla="*/ 2785239 w 4960715"/>
              <a:gd name="connsiteY16" fmla="*/ 50396 h 481891"/>
              <a:gd name="connsiteX17" fmla="*/ 2321593 w 4960715"/>
              <a:gd name="connsiteY17" fmla="*/ 36957 h 481891"/>
              <a:gd name="connsiteX18" fmla="*/ 1827708 w 4960715"/>
              <a:gd name="connsiteY18" fmla="*/ 26878 h 481891"/>
              <a:gd name="connsiteX19" fmla="*/ 1175916 w 4960715"/>
              <a:gd name="connsiteY19" fmla="*/ 20159 h 481891"/>
              <a:gd name="connsiteX20" fmla="*/ 473726 w 4960715"/>
              <a:gd name="connsiteY20" fmla="*/ 0 h 481891"/>
              <a:gd name="connsiteX21" fmla="*/ 3360 w 4960715"/>
              <a:gd name="connsiteY21" fmla="*/ 0 h 481891"/>
              <a:gd name="connsiteX0" fmla="*/ 3360 w 4998514"/>
              <a:gd name="connsiteY0" fmla="*/ 0 h 482873"/>
              <a:gd name="connsiteX1" fmla="*/ 0 w 4998514"/>
              <a:gd name="connsiteY1" fmla="*/ 60475 h 482873"/>
              <a:gd name="connsiteX2" fmla="*/ 671952 w 4998514"/>
              <a:gd name="connsiteY2" fmla="*/ 73914 h 482873"/>
              <a:gd name="connsiteX3" fmla="*/ 1458135 w 4998514"/>
              <a:gd name="connsiteY3" fmla="*/ 87353 h 482873"/>
              <a:gd name="connsiteX4" fmla="*/ 2230879 w 4998514"/>
              <a:gd name="connsiteY4" fmla="*/ 114230 h 482873"/>
              <a:gd name="connsiteX5" fmla="*/ 2677727 w 4998514"/>
              <a:gd name="connsiteY5" fmla="*/ 131029 h 482873"/>
              <a:gd name="connsiteX6" fmla="*/ 2879313 w 4998514"/>
              <a:gd name="connsiteY6" fmla="*/ 144468 h 482873"/>
              <a:gd name="connsiteX7" fmla="*/ 3141374 w 4998514"/>
              <a:gd name="connsiteY7" fmla="*/ 194863 h 482873"/>
              <a:gd name="connsiteX8" fmla="*/ 3900679 w 4998514"/>
              <a:gd name="connsiteY8" fmla="*/ 352769 h 482873"/>
              <a:gd name="connsiteX9" fmla="*/ 4824612 w 4998514"/>
              <a:gd name="connsiteY9" fmla="*/ 480439 h 482873"/>
              <a:gd name="connsiteX10" fmla="*/ 4908606 w 4998514"/>
              <a:gd name="connsiteY10" fmla="*/ 433402 h 482873"/>
              <a:gd name="connsiteX11" fmla="*/ 4959003 w 4998514"/>
              <a:gd name="connsiteY11" fmla="*/ 393085 h 482873"/>
              <a:gd name="connsiteX12" fmla="*/ 4283692 w 4998514"/>
              <a:gd name="connsiteY12" fmla="*/ 329251 h 482873"/>
              <a:gd name="connsiteX13" fmla="*/ 3883880 w 4998514"/>
              <a:gd name="connsiteY13" fmla="*/ 255338 h 482873"/>
              <a:gd name="connsiteX14" fmla="*/ 3675575 w 4998514"/>
              <a:gd name="connsiteY14" fmla="*/ 221742 h 482873"/>
              <a:gd name="connsiteX15" fmla="*/ 3158172 w 4998514"/>
              <a:gd name="connsiteY15" fmla="*/ 90712 h 482873"/>
              <a:gd name="connsiteX16" fmla="*/ 3000264 w 4998514"/>
              <a:gd name="connsiteY16" fmla="*/ 67194 h 482873"/>
              <a:gd name="connsiteX17" fmla="*/ 2785239 w 4998514"/>
              <a:gd name="connsiteY17" fmla="*/ 50396 h 482873"/>
              <a:gd name="connsiteX18" fmla="*/ 2321593 w 4998514"/>
              <a:gd name="connsiteY18" fmla="*/ 36957 h 482873"/>
              <a:gd name="connsiteX19" fmla="*/ 1827708 w 4998514"/>
              <a:gd name="connsiteY19" fmla="*/ 26878 h 482873"/>
              <a:gd name="connsiteX20" fmla="*/ 1175916 w 4998514"/>
              <a:gd name="connsiteY20" fmla="*/ 20159 h 482873"/>
              <a:gd name="connsiteX21" fmla="*/ 473726 w 4998514"/>
              <a:gd name="connsiteY21" fmla="*/ 0 h 482873"/>
              <a:gd name="connsiteX22" fmla="*/ 3360 w 4998514"/>
              <a:gd name="connsiteY22" fmla="*/ 0 h 482873"/>
              <a:gd name="connsiteX0" fmla="*/ 3360 w 5567812"/>
              <a:gd name="connsiteY0" fmla="*/ 0 h 602590"/>
              <a:gd name="connsiteX1" fmla="*/ 0 w 5567812"/>
              <a:gd name="connsiteY1" fmla="*/ 60475 h 602590"/>
              <a:gd name="connsiteX2" fmla="*/ 671952 w 5567812"/>
              <a:gd name="connsiteY2" fmla="*/ 73914 h 602590"/>
              <a:gd name="connsiteX3" fmla="*/ 1458135 w 5567812"/>
              <a:gd name="connsiteY3" fmla="*/ 87353 h 602590"/>
              <a:gd name="connsiteX4" fmla="*/ 2230879 w 5567812"/>
              <a:gd name="connsiteY4" fmla="*/ 114230 h 602590"/>
              <a:gd name="connsiteX5" fmla="*/ 2677727 w 5567812"/>
              <a:gd name="connsiteY5" fmla="*/ 131029 h 602590"/>
              <a:gd name="connsiteX6" fmla="*/ 2879313 w 5567812"/>
              <a:gd name="connsiteY6" fmla="*/ 144468 h 602590"/>
              <a:gd name="connsiteX7" fmla="*/ 3141374 w 5567812"/>
              <a:gd name="connsiteY7" fmla="*/ 194863 h 602590"/>
              <a:gd name="connsiteX8" fmla="*/ 3900679 w 5567812"/>
              <a:gd name="connsiteY8" fmla="*/ 352769 h 602590"/>
              <a:gd name="connsiteX9" fmla="*/ 4824612 w 5567812"/>
              <a:gd name="connsiteY9" fmla="*/ 480439 h 602590"/>
              <a:gd name="connsiteX10" fmla="*/ 5567118 w 5567812"/>
              <a:gd name="connsiteY10" fmla="*/ 601387 h 602590"/>
              <a:gd name="connsiteX11" fmla="*/ 4959003 w 5567812"/>
              <a:gd name="connsiteY11" fmla="*/ 393085 h 602590"/>
              <a:gd name="connsiteX12" fmla="*/ 4283692 w 5567812"/>
              <a:gd name="connsiteY12" fmla="*/ 329251 h 602590"/>
              <a:gd name="connsiteX13" fmla="*/ 3883880 w 5567812"/>
              <a:gd name="connsiteY13" fmla="*/ 255338 h 602590"/>
              <a:gd name="connsiteX14" fmla="*/ 3675575 w 5567812"/>
              <a:gd name="connsiteY14" fmla="*/ 221742 h 602590"/>
              <a:gd name="connsiteX15" fmla="*/ 3158172 w 5567812"/>
              <a:gd name="connsiteY15" fmla="*/ 90712 h 602590"/>
              <a:gd name="connsiteX16" fmla="*/ 3000264 w 5567812"/>
              <a:gd name="connsiteY16" fmla="*/ 67194 h 602590"/>
              <a:gd name="connsiteX17" fmla="*/ 2785239 w 5567812"/>
              <a:gd name="connsiteY17" fmla="*/ 50396 h 602590"/>
              <a:gd name="connsiteX18" fmla="*/ 2321593 w 5567812"/>
              <a:gd name="connsiteY18" fmla="*/ 36957 h 602590"/>
              <a:gd name="connsiteX19" fmla="*/ 1827708 w 5567812"/>
              <a:gd name="connsiteY19" fmla="*/ 26878 h 602590"/>
              <a:gd name="connsiteX20" fmla="*/ 1175916 w 5567812"/>
              <a:gd name="connsiteY20" fmla="*/ 20159 h 602590"/>
              <a:gd name="connsiteX21" fmla="*/ 473726 w 5567812"/>
              <a:gd name="connsiteY21" fmla="*/ 0 h 602590"/>
              <a:gd name="connsiteX22" fmla="*/ 3360 w 5567812"/>
              <a:gd name="connsiteY22" fmla="*/ 0 h 602590"/>
              <a:gd name="connsiteX0" fmla="*/ 3360 w 5567812"/>
              <a:gd name="connsiteY0" fmla="*/ 0 h 601387"/>
              <a:gd name="connsiteX1" fmla="*/ 0 w 5567812"/>
              <a:gd name="connsiteY1" fmla="*/ 60475 h 601387"/>
              <a:gd name="connsiteX2" fmla="*/ 671952 w 5567812"/>
              <a:gd name="connsiteY2" fmla="*/ 73914 h 601387"/>
              <a:gd name="connsiteX3" fmla="*/ 1458135 w 5567812"/>
              <a:gd name="connsiteY3" fmla="*/ 87353 h 601387"/>
              <a:gd name="connsiteX4" fmla="*/ 2230879 w 5567812"/>
              <a:gd name="connsiteY4" fmla="*/ 114230 h 601387"/>
              <a:gd name="connsiteX5" fmla="*/ 2677727 w 5567812"/>
              <a:gd name="connsiteY5" fmla="*/ 131029 h 601387"/>
              <a:gd name="connsiteX6" fmla="*/ 2879313 w 5567812"/>
              <a:gd name="connsiteY6" fmla="*/ 144468 h 601387"/>
              <a:gd name="connsiteX7" fmla="*/ 3141374 w 5567812"/>
              <a:gd name="connsiteY7" fmla="*/ 194863 h 601387"/>
              <a:gd name="connsiteX8" fmla="*/ 3900679 w 5567812"/>
              <a:gd name="connsiteY8" fmla="*/ 352769 h 601387"/>
              <a:gd name="connsiteX9" fmla="*/ 4824612 w 5567812"/>
              <a:gd name="connsiteY9" fmla="*/ 480439 h 601387"/>
              <a:gd name="connsiteX10" fmla="*/ 5567118 w 5567812"/>
              <a:gd name="connsiteY10" fmla="*/ 601387 h 601387"/>
              <a:gd name="connsiteX11" fmla="*/ 4959003 w 5567812"/>
              <a:gd name="connsiteY11" fmla="*/ 393085 h 601387"/>
              <a:gd name="connsiteX12" fmla="*/ 4283692 w 5567812"/>
              <a:gd name="connsiteY12" fmla="*/ 329251 h 601387"/>
              <a:gd name="connsiteX13" fmla="*/ 3883880 w 5567812"/>
              <a:gd name="connsiteY13" fmla="*/ 255338 h 601387"/>
              <a:gd name="connsiteX14" fmla="*/ 3675575 w 5567812"/>
              <a:gd name="connsiteY14" fmla="*/ 221742 h 601387"/>
              <a:gd name="connsiteX15" fmla="*/ 3158172 w 5567812"/>
              <a:gd name="connsiteY15" fmla="*/ 90712 h 601387"/>
              <a:gd name="connsiteX16" fmla="*/ 3000264 w 5567812"/>
              <a:gd name="connsiteY16" fmla="*/ 67194 h 601387"/>
              <a:gd name="connsiteX17" fmla="*/ 2785239 w 5567812"/>
              <a:gd name="connsiteY17" fmla="*/ 50396 h 601387"/>
              <a:gd name="connsiteX18" fmla="*/ 2321593 w 5567812"/>
              <a:gd name="connsiteY18" fmla="*/ 36957 h 601387"/>
              <a:gd name="connsiteX19" fmla="*/ 1827708 w 5567812"/>
              <a:gd name="connsiteY19" fmla="*/ 26878 h 601387"/>
              <a:gd name="connsiteX20" fmla="*/ 1175916 w 5567812"/>
              <a:gd name="connsiteY20" fmla="*/ 20159 h 601387"/>
              <a:gd name="connsiteX21" fmla="*/ 473726 w 5567812"/>
              <a:gd name="connsiteY21" fmla="*/ 0 h 601387"/>
              <a:gd name="connsiteX22" fmla="*/ 3360 w 5567812"/>
              <a:gd name="connsiteY22" fmla="*/ 0 h 601387"/>
              <a:gd name="connsiteX0" fmla="*/ 3360 w 5567196"/>
              <a:gd name="connsiteY0" fmla="*/ 0 h 601387"/>
              <a:gd name="connsiteX1" fmla="*/ 0 w 5567196"/>
              <a:gd name="connsiteY1" fmla="*/ 60475 h 601387"/>
              <a:gd name="connsiteX2" fmla="*/ 671952 w 5567196"/>
              <a:gd name="connsiteY2" fmla="*/ 73914 h 601387"/>
              <a:gd name="connsiteX3" fmla="*/ 1458135 w 5567196"/>
              <a:gd name="connsiteY3" fmla="*/ 87353 h 601387"/>
              <a:gd name="connsiteX4" fmla="*/ 2230879 w 5567196"/>
              <a:gd name="connsiteY4" fmla="*/ 114230 h 601387"/>
              <a:gd name="connsiteX5" fmla="*/ 2677727 w 5567196"/>
              <a:gd name="connsiteY5" fmla="*/ 131029 h 601387"/>
              <a:gd name="connsiteX6" fmla="*/ 2879313 w 5567196"/>
              <a:gd name="connsiteY6" fmla="*/ 144468 h 601387"/>
              <a:gd name="connsiteX7" fmla="*/ 3141374 w 5567196"/>
              <a:gd name="connsiteY7" fmla="*/ 194863 h 601387"/>
              <a:gd name="connsiteX8" fmla="*/ 3900679 w 5567196"/>
              <a:gd name="connsiteY8" fmla="*/ 352769 h 601387"/>
              <a:gd name="connsiteX9" fmla="*/ 4824612 w 5567196"/>
              <a:gd name="connsiteY9" fmla="*/ 480439 h 601387"/>
              <a:gd name="connsiteX10" fmla="*/ 5567118 w 5567196"/>
              <a:gd name="connsiteY10" fmla="*/ 601387 h 601387"/>
              <a:gd name="connsiteX11" fmla="*/ 4959003 w 5567196"/>
              <a:gd name="connsiteY11" fmla="*/ 393085 h 601387"/>
              <a:gd name="connsiteX12" fmla="*/ 4283692 w 5567196"/>
              <a:gd name="connsiteY12" fmla="*/ 329251 h 601387"/>
              <a:gd name="connsiteX13" fmla="*/ 3883880 w 5567196"/>
              <a:gd name="connsiteY13" fmla="*/ 255338 h 601387"/>
              <a:gd name="connsiteX14" fmla="*/ 3675575 w 5567196"/>
              <a:gd name="connsiteY14" fmla="*/ 221742 h 601387"/>
              <a:gd name="connsiteX15" fmla="*/ 3158172 w 5567196"/>
              <a:gd name="connsiteY15" fmla="*/ 90712 h 601387"/>
              <a:gd name="connsiteX16" fmla="*/ 3000264 w 5567196"/>
              <a:gd name="connsiteY16" fmla="*/ 67194 h 601387"/>
              <a:gd name="connsiteX17" fmla="*/ 2785239 w 5567196"/>
              <a:gd name="connsiteY17" fmla="*/ 50396 h 601387"/>
              <a:gd name="connsiteX18" fmla="*/ 2321593 w 5567196"/>
              <a:gd name="connsiteY18" fmla="*/ 36957 h 601387"/>
              <a:gd name="connsiteX19" fmla="*/ 1827708 w 5567196"/>
              <a:gd name="connsiteY19" fmla="*/ 26878 h 601387"/>
              <a:gd name="connsiteX20" fmla="*/ 1175916 w 5567196"/>
              <a:gd name="connsiteY20" fmla="*/ 20159 h 601387"/>
              <a:gd name="connsiteX21" fmla="*/ 473726 w 5567196"/>
              <a:gd name="connsiteY21" fmla="*/ 0 h 601387"/>
              <a:gd name="connsiteX22" fmla="*/ 3360 w 5567196"/>
              <a:gd name="connsiteY22" fmla="*/ 0 h 601387"/>
              <a:gd name="connsiteX0" fmla="*/ 3360 w 5575622"/>
              <a:gd name="connsiteY0" fmla="*/ 0 h 601387"/>
              <a:gd name="connsiteX1" fmla="*/ 0 w 5575622"/>
              <a:gd name="connsiteY1" fmla="*/ 60475 h 601387"/>
              <a:gd name="connsiteX2" fmla="*/ 671952 w 5575622"/>
              <a:gd name="connsiteY2" fmla="*/ 73914 h 601387"/>
              <a:gd name="connsiteX3" fmla="*/ 1458135 w 5575622"/>
              <a:gd name="connsiteY3" fmla="*/ 87353 h 601387"/>
              <a:gd name="connsiteX4" fmla="*/ 2230879 w 5575622"/>
              <a:gd name="connsiteY4" fmla="*/ 114230 h 601387"/>
              <a:gd name="connsiteX5" fmla="*/ 2677727 w 5575622"/>
              <a:gd name="connsiteY5" fmla="*/ 131029 h 601387"/>
              <a:gd name="connsiteX6" fmla="*/ 2879313 w 5575622"/>
              <a:gd name="connsiteY6" fmla="*/ 144468 h 601387"/>
              <a:gd name="connsiteX7" fmla="*/ 3141374 w 5575622"/>
              <a:gd name="connsiteY7" fmla="*/ 194863 h 601387"/>
              <a:gd name="connsiteX8" fmla="*/ 3900679 w 5575622"/>
              <a:gd name="connsiteY8" fmla="*/ 352769 h 601387"/>
              <a:gd name="connsiteX9" fmla="*/ 4824612 w 5575622"/>
              <a:gd name="connsiteY9" fmla="*/ 480439 h 601387"/>
              <a:gd name="connsiteX10" fmla="*/ 5567118 w 5575622"/>
              <a:gd name="connsiteY10" fmla="*/ 601387 h 601387"/>
              <a:gd name="connsiteX11" fmla="*/ 5210983 w 5575622"/>
              <a:gd name="connsiteY11" fmla="*/ 466999 h 601387"/>
              <a:gd name="connsiteX12" fmla="*/ 4959003 w 5575622"/>
              <a:gd name="connsiteY12" fmla="*/ 393085 h 601387"/>
              <a:gd name="connsiteX13" fmla="*/ 4283692 w 5575622"/>
              <a:gd name="connsiteY13" fmla="*/ 329251 h 601387"/>
              <a:gd name="connsiteX14" fmla="*/ 3883880 w 5575622"/>
              <a:gd name="connsiteY14" fmla="*/ 255338 h 601387"/>
              <a:gd name="connsiteX15" fmla="*/ 3675575 w 5575622"/>
              <a:gd name="connsiteY15" fmla="*/ 221742 h 601387"/>
              <a:gd name="connsiteX16" fmla="*/ 3158172 w 5575622"/>
              <a:gd name="connsiteY16" fmla="*/ 90712 h 601387"/>
              <a:gd name="connsiteX17" fmla="*/ 3000264 w 5575622"/>
              <a:gd name="connsiteY17" fmla="*/ 67194 h 601387"/>
              <a:gd name="connsiteX18" fmla="*/ 2785239 w 5575622"/>
              <a:gd name="connsiteY18" fmla="*/ 50396 h 601387"/>
              <a:gd name="connsiteX19" fmla="*/ 2321593 w 5575622"/>
              <a:gd name="connsiteY19" fmla="*/ 36957 h 601387"/>
              <a:gd name="connsiteX20" fmla="*/ 1827708 w 5575622"/>
              <a:gd name="connsiteY20" fmla="*/ 26878 h 601387"/>
              <a:gd name="connsiteX21" fmla="*/ 1175916 w 5575622"/>
              <a:gd name="connsiteY21" fmla="*/ 20159 h 601387"/>
              <a:gd name="connsiteX22" fmla="*/ 473726 w 5575622"/>
              <a:gd name="connsiteY22" fmla="*/ 0 h 601387"/>
              <a:gd name="connsiteX23" fmla="*/ 3360 w 5575622"/>
              <a:gd name="connsiteY23" fmla="*/ 0 h 601387"/>
              <a:gd name="connsiteX0" fmla="*/ 3360 w 5576661"/>
              <a:gd name="connsiteY0" fmla="*/ 0 h 601387"/>
              <a:gd name="connsiteX1" fmla="*/ 0 w 5576661"/>
              <a:gd name="connsiteY1" fmla="*/ 60475 h 601387"/>
              <a:gd name="connsiteX2" fmla="*/ 671952 w 5576661"/>
              <a:gd name="connsiteY2" fmla="*/ 73914 h 601387"/>
              <a:gd name="connsiteX3" fmla="*/ 1458135 w 5576661"/>
              <a:gd name="connsiteY3" fmla="*/ 87353 h 601387"/>
              <a:gd name="connsiteX4" fmla="*/ 2230879 w 5576661"/>
              <a:gd name="connsiteY4" fmla="*/ 114230 h 601387"/>
              <a:gd name="connsiteX5" fmla="*/ 2677727 w 5576661"/>
              <a:gd name="connsiteY5" fmla="*/ 131029 h 601387"/>
              <a:gd name="connsiteX6" fmla="*/ 2879313 w 5576661"/>
              <a:gd name="connsiteY6" fmla="*/ 144468 h 601387"/>
              <a:gd name="connsiteX7" fmla="*/ 3141374 w 5576661"/>
              <a:gd name="connsiteY7" fmla="*/ 194863 h 601387"/>
              <a:gd name="connsiteX8" fmla="*/ 3900679 w 5576661"/>
              <a:gd name="connsiteY8" fmla="*/ 352769 h 601387"/>
              <a:gd name="connsiteX9" fmla="*/ 4824612 w 5576661"/>
              <a:gd name="connsiteY9" fmla="*/ 480439 h 601387"/>
              <a:gd name="connsiteX10" fmla="*/ 5567118 w 5576661"/>
              <a:gd name="connsiteY10" fmla="*/ 601387 h 601387"/>
              <a:gd name="connsiteX11" fmla="*/ 5251300 w 5576661"/>
              <a:gd name="connsiteY11" fmla="*/ 419963 h 601387"/>
              <a:gd name="connsiteX12" fmla="*/ 4959003 w 5576661"/>
              <a:gd name="connsiteY12" fmla="*/ 393085 h 601387"/>
              <a:gd name="connsiteX13" fmla="*/ 4283692 w 5576661"/>
              <a:gd name="connsiteY13" fmla="*/ 329251 h 601387"/>
              <a:gd name="connsiteX14" fmla="*/ 3883880 w 5576661"/>
              <a:gd name="connsiteY14" fmla="*/ 255338 h 601387"/>
              <a:gd name="connsiteX15" fmla="*/ 3675575 w 5576661"/>
              <a:gd name="connsiteY15" fmla="*/ 221742 h 601387"/>
              <a:gd name="connsiteX16" fmla="*/ 3158172 w 5576661"/>
              <a:gd name="connsiteY16" fmla="*/ 90712 h 601387"/>
              <a:gd name="connsiteX17" fmla="*/ 3000264 w 5576661"/>
              <a:gd name="connsiteY17" fmla="*/ 67194 h 601387"/>
              <a:gd name="connsiteX18" fmla="*/ 2785239 w 5576661"/>
              <a:gd name="connsiteY18" fmla="*/ 50396 h 601387"/>
              <a:gd name="connsiteX19" fmla="*/ 2321593 w 5576661"/>
              <a:gd name="connsiteY19" fmla="*/ 36957 h 601387"/>
              <a:gd name="connsiteX20" fmla="*/ 1827708 w 5576661"/>
              <a:gd name="connsiteY20" fmla="*/ 26878 h 601387"/>
              <a:gd name="connsiteX21" fmla="*/ 1175916 w 5576661"/>
              <a:gd name="connsiteY21" fmla="*/ 20159 h 601387"/>
              <a:gd name="connsiteX22" fmla="*/ 473726 w 5576661"/>
              <a:gd name="connsiteY22" fmla="*/ 0 h 601387"/>
              <a:gd name="connsiteX23" fmla="*/ 3360 w 5576661"/>
              <a:gd name="connsiteY23" fmla="*/ 0 h 601387"/>
              <a:gd name="connsiteX0" fmla="*/ 3360 w 5576661"/>
              <a:gd name="connsiteY0" fmla="*/ 0 h 601387"/>
              <a:gd name="connsiteX1" fmla="*/ 0 w 5576661"/>
              <a:gd name="connsiteY1" fmla="*/ 60475 h 601387"/>
              <a:gd name="connsiteX2" fmla="*/ 671952 w 5576661"/>
              <a:gd name="connsiteY2" fmla="*/ 73914 h 601387"/>
              <a:gd name="connsiteX3" fmla="*/ 1458135 w 5576661"/>
              <a:gd name="connsiteY3" fmla="*/ 87353 h 601387"/>
              <a:gd name="connsiteX4" fmla="*/ 2230879 w 5576661"/>
              <a:gd name="connsiteY4" fmla="*/ 114230 h 601387"/>
              <a:gd name="connsiteX5" fmla="*/ 2677727 w 5576661"/>
              <a:gd name="connsiteY5" fmla="*/ 131029 h 601387"/>
              <a:gd name="connsiteX6" fmla="*/ 2879313 w 5576661"/>
              <a:gd name="connsiteY6" fmla="*/ 144468 h 601387"/>
              <a:gd name="connsiteX7" fmla="*/ 3141374 w 5576661"/>
              <a:gd name="connsiteY7" fmla="*/ 194863 h 601387"/>
              <a:gd name="connsiteX8" fmla="*/ 3900679 w 5576661"/>
              <a:gd name="connsiteY8" fmla="*/ 352769 h 601387"/>
              <a:gd name="connsiteX9" fmla="*/ 4824612 w 5576661"/>
              <a:gd name="connsiteY9" fmla="*/ 480439 h 601387"/>
              <a:gd name="connsiteX10" fmla="*/ 5567118 w 5576661"/>
              <a:gd name="connsiteY10" fmla="*/ 601387 h 601387"/>
              <a:gd name="connsiteX11" fmla="*/ 5251300 w 5576661"/>
              <a:gd name="connsiteY11" fmla="*/ 419963 h 601387"/>
              <a:gd name="connsiteX12" fmla="*/ 4959003 w 5576661"/>
              <a:gd name="connsiteY12" fmla="*/ 393085 h 601387"/>
              <a:gd name="connsiteX13" fmla="*/ 4283692 w 5576661"/>
              <a:gd name="connsiteY13" fmla="*/ 329251 h 601387"/>
              <a:gd name="connsiteX14" fmla="*/ 3883880 w 5576661"/>
              <a:gd name="connsiteY14" fmla="*/ 255338 h 601387"/>
              <a:gd name="connsiteX15" fmla="*/ 3675575 w 5576661"/>
              <a:gd name="connsiteY15" fmla="*/ 221742 h 601387"/>
              <a:gd name="connsiteX16" fmla="*/ 3158172 w 5576661"/>
              <a:gd name="connsiteY16" fmla="*/ 90712 h 601387"/>
              <a:gd name="connsiteX17" fmla="*/ 3000264 w 5576661"/>
              <a:gd name="connsiteY17" fmla="*/ 67194 h 601387"/>
              <a:gd name="connsiteX18" fmla="*/ 2785239 w 5576661"/>
              <a:gd name="connsiteY18" fmla="*/ 50396 h 601387"/>
              <a:gd name="connsiteX19" fmla="*/ 2321593 w 5576661"/>
              <a:gd name="connsiteY19" fmla="*/ 36957 h 601387"/>
              <a:gd name="connsiteX20" fmla="*/ 1827708 w 5576661"/>
              <a:gd name="connsiteY20" fmla="*/ 26878 h 601387"/>
              <a:gd name="connsiteX21" fmla="*/ 1175916 w 5576661"/>
              <a:gd name="connsiteY21" fmla="*/ 20159 h 601387"/>
              <a:gd name="connsiteX22" fmla="*/ 473726 w 5576661"/>
              <a:gd name="connsiteY22" fmla="*/ 0 h 601387"/>
              <a:gd name="connsiteX23" fmla="*/ 3360 w 5576661"/>
              <a:gd name="connsiteY23" fmla="*/ 0 h 601387"/>
              <a:gd name="connsiteX0" fmla="*/ 3360 w 5573847"/>
              <a:gd name="connsiteY0" fmla="*/ 0 h 601387"/>
              <a:gd name="connsiteX1" fmla="*/ 0 w 5573847"/>
              <a:gd name="connsiteY1" fmla="*/ 60475 h 601387"/>
              <a:gd name="connsiteX2" fmla="*/ 671952 w 5573847"/>
              <a:gd name="connsiteY2" fmla="*/ 73914 h 601387"/>
              <a:gd name="connsiteX3" fmla="*/ 1458135 w 5573847"/>
              <a:gd name="connsiteY3" fmla="*/ 87353 h 601387"/>
              <a:gd name="connsiteX4" fmla="*/ 2230879 w 5573847"/>
              <a:gd name="connsiteY4" fmla="*/ 114230 h 601387"/>
              <a:gd name="connsiteX5" fmla="*/ 2677727 w 5573847"/>
              <a:gd name="connsiteY5" fmla="*/ 131029 h 601387"/>
              <a:gd name="connsiteX6" fmla="*/ 2879313 w 5573847"/>
              <a:gd name="connsiteY6" fmla="*/ 144468 h 601387"/>
              <a:gd name="connsiteX7" fmla="*/ 3141374 w 5573847"/>
              <a:gd name="connsiteY7" fmla="*/ 194863 h 601387"/>
              <a:gd name="connsiteX8" fmla="*/ 3900679 w 5573847"/>
              <a:gd name="connsiteY8" fmla="*/ 352769 h 601387"/>
              <a:gd name="connsiteX9" fmla="*/ 4824612 w 5573847"/>
              <a:gd name="connsiteY9" fmla="*/ 480439 h 601387"/>
              <a:gd name="connsiteX10" fmla="*/ 5567118 w 5573847"/>
              <a:gd name="connsiteY10" fmla="*/ 601387 h 601387"/>
              <a:gd name="connsiteX11" fmla="*/ 5251300 w 5573847"/>
              <a:gd name="connsiteY11" fmla="*/ 419963 h 601387"/>
              <a:gd name="connsiteX12" fmla="*/ 4959003 w 5573847"/>
              <a:gd name="connsiteY12" fmla="*/ 393085 h 601387"/>
              <a:gd name="connsiteX13" fmla="*/ 4283692 w 5573847"/>
              <a:gd name="connsiteY13" fmla="*/ 329251 h 601387"/>
              <a:gd name="connsiteX14" fmla="*/ 3883880 w 5573847"/>
              <a:gd name="connsiteY14" fmla="*/ 255338 h 601387"/>
              <a:gd name="connsiteX15" fmla="*/ 3675575 w 5573847"/>
              <a:gd name="connsiteY15" fmla="*/ 221742 h 601387"/>
              <a:gd name="connsiteX16" fmla="*/ 3158172 w 5573847"/>
              <a:gd name="connsiteY16" fmla="*/ 90712 h 601387"/>
              <a:gd name="connsiteX17" fmla="*/ 3000264 w 5573847"/>
              <a:gd name="connsiteY17" fmla="*/ 67194 h 601387"/>
              <a:gd name="connsiteX18" fmla="*/ 2785239 w 5573847"/>
              <a:gd name="connsiteY18" fmla="*/ 50396 h 601387"/>
              <a:gd name="connsiteX19" fmla="*/ 2321593 w 5573847"/>
              <a:gd name="connsiteY19" fmla="*/ 36957 h 601387"/>
              <a:gd name="connsiteX20" fmla="*/ 1827708 w 5573847"/>
              <a:gd name="connsiteY20" fmla="*/ 26878 h 601387"/>
              <a:gd name="connsiteX21" fmla="*/ 1175916 w 5573847"/>
              <a:gd name="connsiteY21" fmla="*/ 20159 h 601387"/>
              <a:gd name="connsiteX22" fmla="*/ 473726 w 5573847"/>
              <a:gd name="connsiteY22" fmla="*/ 0 h 601387"/>
              <a:gd name="connsiteX23" fmla="*/ 3360 w 5573847"/>
              <a:gd name="connsiteY23" fmla="*/ 0 h 601387"/>
              <a:gd name="connsiteX0" fmla="*/ 3360 w 5601039"/>
              <a:gd name="connsiteY0" fmla="*/ 0 h 602051"/>
              <a:gd name="connsiteX1" fmla="*/ 0 w 5601039"/>
              <a:gd name="connsiteY1" fmla="*/ 60475 h 602051"/>
              <a:gd name="connsiteX2" fmla="*/ 671952 w 5601039"/>
              <a:gd name="connsiteY2" fmla="*/ 73914 h 602051"/>
              <a:gd name="connsiteX3" fmla="*/ 1458135 w 5601039"/>
              <a:gd name="connsiteY3" fmla="*/ 87353 h 602051"/>
              <a:gd name="connsiteX4" fmla="*/ 2230879 w 5601039"/>
              <a:gd name="connsiteY4" fmla="*/ 114230 h 602051"/>
              <a:gd name="connsiteX5" fmla="*/ 2677727 w 5601039"/>
              <a:gd name="connsiteY5" fmla="*/ 131029 h 602051"/>
              <a:gd name="connsiteX6" fmla="*/ 2879313 w 5601039"/>
              <a:gd name="connsiteY6" fmla="*/ 144468 h 602051"/>
              <a:gd name="connsiteX7" fmla="*/ 3141374 w 5601039"/>
              <a:gd name="connsiteY7" fmla="*/ 194863 h 602051"/>
              <a:gd name="connsiteX8" fmla="*/ 3900679 w 5601039"/>
              <a:gd name="connsiteY8" fmla="*/ 352769 h 602051"/>
              <a:gd name="connsiteX9" fmla="*/ 4824612 w 5601039"/>
              <a:gd name="connsiteY9" fmla="*/ 480439 h 602051"/>
              <a:gd name="connsiteX10" fmla="*/ 5567118 w 5601039"/>
              <a:gd name="connsiteY10" fmla="*/ 601387 h 602051"/>
              <a:gd name="connsiteX11" fmla="*/ 5452886 w 5601039"/>
              <a:gd name="connsiteY11" fmla="*/ 524114 h 602051"/>
              <a:gd name="connsiteX12" fmla="*/ 5251300 w 5601039"/>
              <a:gd name="connsiteY12" fmla="*/ 419963 h 602051"/>
              <a:gd name="connsiteX13" fmla="*/ 4959003 w 5601039"/>
              <a:gd name="connsiteY13" fmla="*/ 393085 h 602051"/>
              <a:gd name="connsiteX14" fmla="*/ 4283692 w 5601039"/>
              <a:gd name="connsiteY14" fmla="*/ 329251 h 602051"/>
              <a:gd name="connsiteX15" fmla="*/ 3883880 w 5601039"/>
              <a:gd name="connsiteY15" fmla="*/ 255338 h 602051"/>
              <a:gd name="connsiteX16" fmla="*/ 3675575 w 5601039"/>
              <a:gd name="connsiteY16" fmla="*/ 221742 h 602051"/>
              <a:gd name="connsiteX17" fmla="*/ 3158172 w 5601039"/>
              <a:gd name="connsiteY17" fmla="*/ 90712 h 602051"/>
              <a:gd name="connsiteX18" fmla="*/ 3000264 w 5601039"/>
              <a:gd name="connsiteY18" fmla="*/ 67194 h 602051"/>
              <a:gd name="connsiteX19" fmla="*/ 2785239 w 5601039"/>
              <a:gd name="connsiteY19" fmla="*/ 50396 h 602051"/>
              <a:gd name="connsiteX20" fmla="*/ 2321593 w 5601039"/>
              <a:gd name="connsiteY20" fmla="*/ 36957 h 602051"/>
              <a:gd name="connsiteX21" fmla="*/ 1827708 w 5601039"/>
              <a:gd name="connsiteY21" fmla="*/ 26878 h 602051"/>
              <a:gd name="connsiteX22" fmla="*/ 1175916 w 5601039"/>
              <a:gd name="connsiteY22" fmla="*/ 20159 h 602051"/>
              <a:gd name="connsiteX23" fmla="*/ 473726 w 5601039"/>
              <a:gd name="connsiteY23" fmla="*/ 0 h 602051"/>
              <a:gd name="connsiteX24" fmla="*/ 3360 w 5601039"/>
              <a:gd name="connsiteY24" fmla="*/ 0 h 602051"/>
              <a:gd name="connsiteX0" fmla="*/ 3360 w 5634722"/>
              <a:gd name="connsiteY0" fmla="*/ 0 h 601864"/>
              <a:gd name="connsiteX1" fmla="*/ 0 w 5634722"/>
              <a:gd name="connsiteY1" fmla="*/ 60475 h 601864"/>
              <a:gd name="connsiteX2" fmla="*/ 671952 w 5634722"/>
              <a:gd name="connsiteY2" fmla="*/ 73914 h 601864"/>
              <a:gd name="connsiteX3" fmla="*/ 1458135 w 5634722"/>
              <a:gd name="connsiteY3" fmla="*/ 87353 h 601864"/>
              <a:gd name="connsiteX4" fmla="*/ 2230879 w 5634722"/>
              <a:gd name="connsiteY4" fmla="*/ 114230 h 601864"/>
              <a:gd name="connsiteX5" fmla="*/ 2677727 w 5634722"/>
              <a:gd name="connsiteY5" fmla="*/ 131029 h 601864"/>
              <a:gd name="connsiteX6" fmla="*/ 2879313 w 5634722"/>
              <a:gd name="connsiteY6" fmla="*/ 144468 h 601864"/>
              <a:gd name="connsiteX7" fmla="*/ 3141374 w 5634722"/>
              <a:gd name="connsiteY7" fmla="*/ 194863 h 601864"/>
              <a:gd name="connsiteX8" fmla="*/ 3900679 w 5634722"/>
              <a:gd name="connsiteY8" fmla="*/ 352769 h 601864"/>
              <a:gd name="connsiteX9" fmla="*/ 4824612 w 5634722"/>
              <a:gd name="connsiteY9" fmla="*/ 480439 h 601864"/>
              <a:gd name="connsiteX10" fmla="*/ 5567118 w 5634722"/>
              <a:gd name="connsiteY10" fmla="*/ 601387 h 601864"/>
              <a:gd name="connsiteX11" fmla="*/ 5583916 w 5634722"/>
              <a:gd name="connsiteY11" fmla="*/ 500597 h 601864"/>
              <a:gd name="connsiteX12" fmla="*/ 5251300 w 5634722"/>
              <a:gd name="connsiteY12" fmla="*/ 419963 h 601864"/>
              <a:gd name="connsiteX13" fmla="*/ 4959003 w 5634722"/>
              <a:gd name="connsiteY13" fmla="*/ 393085 h 601864"/>
              <a:gd name="connsiteX14" fmla="*/ 4283692 w 5634722"/>
              <a:gd name="connsiteY14" fmla="*/ 329251 h 601864"/>
              <a:gd name="connsiteX15" fmla="*/ 3883880 w 5634722"/>
              <a:gd name="connsiteY15" fmla="*/ 255338 h 601864"/>
              <a:gd name="connsiteX16" fmla="*/ 3675575 w 5634722"/>
              <a:gd name="connsiteY16" fmla="*/ 221742 h 601864"/>
              <a:gd name="connsiteX17" fmla="*/ 3158172 w 5634722"/>
              <a:gd name="connsiteY17" fmla="*/ 90712 h 601864"/>
              <a:gd name="connsiteX18" fmla="*/ 3000264 w 5634722"/>
              <a:gd name="connsiteY18" fmla="*/ 67194 h 601864"/>
              <a:gd name="connsiteX19" fmla="*/ 2785239 w 5634722"/>
              <a:gd name="connsiteY19" fmla="*/ 50396 h 601864"/>
              <a:gd name="connsiteX20" fmla="*/ 2321593 w 5634722"/>
              <a:gd name="connsiteY20" fmla="*/ 36957 h 601864"/>
              <a:gd name="connsiteX21" fmla="*/ 1827708 w 5634722"/>
              <a:gd name="connsiteY21" fmla="*/ 26878 h 601864"/>
              <a:gd name="connsiteX22" fmla="*/ 1175916 w 5634722"/>
              <a:gd name="connsiteY22" fmla="*/ 20159 h 601864"/>
              <a:gd name="connsiteX23" fmla="*/ 473726 w 5634722"/>
              <a:gd name="connsiteY23" fmla="*/ 0 h 601864"/>
              <a:gd name="connsiteX24" fmla="*/ 3360 w 5634722"/>
              <a:gd name="connsiteY24" fmla="*/ 0 h 601864"/>
              <a:gd name="connsiteX0" fmla="*/ 3360 w 5618157"/>
              <a:gd name="connsiteY0" fmla="*/ 0 h 601719"/>
              <a:gd name="connsiteX1" fmla="*/ 0 w 5618157"/>
              <a:gd name="connsiteY1" fmla="*/ 60475 h 601719"/>
              <a:gd name="connsiteX2" fmla="*/ 671952 w 5618157"/>
              <a:gd name="connsiteY2" fmla="*/ 73914 h 601719"/>
              <a:gd name="connsiteX3" fmla="*/ 1458135 w 5618157"/>
              <a:gd name="connsiteY3" fmla="*/ 87353 h 601719"/>
              <a:gd name="connsiteX4" fmla="*/ 2230879 w 5618157"/>
              <a:gd name="connsiteY4" fmla="*/ 114230 h 601719"/>
              <a:gd name="connsiteX5" fmla="*/ 2677727 w 5618157"/>
              <a:gd name="connsiteY5" fmla="*/ 131029 h 601719"/>
              <a:gd name="connsiteX6" fmla="*/ 2879313 w 5618157"/>
              <a:gd name="connsiteY6" fmla="*/ 144468 h 601719"/>
              <a:gd name="connsiteX7" fmla="*/ 3141374 w 5618157"/>
              <a:gd name="connsiteY7" fmla="*/ 194863 h 601719"/>
              <a:gd name="connsiteX8" fmla="*/ 3900679 w 5618157"/>
              <a:gd name="connsiteY8" fmla="*/ 352769 h 601719"/>
              <a:gd name="connsiteX9" fmla="*/ 4824612 w 5618157"/>
              <a:gd name="connsiteY9" fmla="*/ 480439 h 601719"/>
              <a:gd name="connsiteX10" fmla="*/ 5567118 w 5618157"/>
              <a:gd name="connsiteY10" fmla="*/ 601387 h 601719"/>
              <a:gd name="connsiteX11" fmla="*/ 5583916 w 5618157"/>
              <a:gd name="connsiteY11" fmla="*/ 500597 h 601719"/>
              <a:gd name="connsiteX12" fmla="*/ 5251300 w 5618157"/>
              <a:gd name="connsiteY12" fmla="*/ 419963 h 601719"/>
              <a:gd name="connsiteX13" fmla="*/ 4959003 w 5618157"/>
              <a:gd name="connsiteY13" fmla="*/ 393085 h 601719"/>
              <a:gd name="connsiteX14" fmla="*/ 4283692 w 5618157"/>
              <a:gd name="connsiteY14" fmla="*/ 329251 h 601719"/>
              <a:gd name="connsiteX15" fmla="*/ 3883880 w 5618157"/>
              <a:gd name="connsiteY15" fmla="*/ 255338 h 601719"/>
              <a:gd name="connsiteX16" fmla="*/ 3675575 w 5618157"/>
              <a:gd name="connsiteY16" fmla="*/ 221742 h 601719"/>
              <a:gd name="connsiteX17" fmla="*/ 3158172 w 5618157"/>
              <a:gd name="connsiteY17" fmla="*/ 90712 h 601719"/>
              <a:gd name="connsiteX18" fmla="*/ 3000264 w 5618157"/>
              <a:gd name="connsiteY18" fmla="*/ 67194 h 601719"/>
              <a:gd name="connsiteX19" fmla="*/ 2785239 w 5618157"/>
              <a:gd name="connsiteY19" fmla="*/ 50396 h 601719"/>
              <a:gd name="connsiteX20" fmla="*/ 2321593 w 5618157"/>
              <a:gd name="connsiteY20" fmla="*/ 36957 h 601719"/>
              <a:gd name="connsiteX21" fmla="*/ 1827708 w 5618157"/>
              <a:gd name="connsiteY21" fmla="*/ 26878 h 601719"/>
              <a:gd name="connsiteX22" fmla="*/ 1175916 w 5618157"/>
              <a:gd name="connsiteY22" fmla="*/ 20159 h 601719"/>
              <a:gd name="connsiteX23" fmla="*/ 473726 w 5618157"/>
              <a:gd name="connsiteY23" fmla="*/ 0 h 601719"/>
              <a:gd name="connsiteX24" fmla="*/ 3360 w 5618157"/>
              <a:gd name="connsiteY24" fmla="*/ 0 h 601719"/>
              <a:gd name="connsiteX0" fmla="*/ 3360 w 5583916"/>
              <a:gd name="connsiteY0" fmla="*/ 0 h 601387"/>
              <a:gd name="connsiteX1" fmla="*/ 0 w 5583916"/>
              <a:gd name="connsiteY1" fmla="*/ 60475 h 601387"/>
              <a:gd name="connsiteX2" fmla="*/ 671952 w 5583916"/>
              <a:gd name="connsiteY2" fmla="*/ 73914 h 601387"/>
              <a:gd name="connsiteX3" fmla="*/ 1458135 w 5583916"/>
              <a:gd name="connsiteY3" fmla="*/ 87353 h 601387"/>
              <a:gd name="connsiteX4" fmla="*/ 2230879 w 5583916"/>
              <a:gd name="connsiteY4" fmla="*/ 114230 h 601387"/>
              <a:gd name="connsiteX5" fmla="*/ 2677727 w 5583916"/>
              <a:gd name="connsiteY5" fmla="*/ 131029 h 601387"/>
              <a:gd name="connsiteX6" fmla="*/ 2879313 w 5583916"/>
              <a:gd name="connsiteY6" fmla="*/ 144468 h 601387"/>
              <a:gd name="connsiteX7" fmla="*/ 3141374 w 5583916"/>
              <a:gd name="connsiteY7" fmla="*/ 194863 h 601387"/>
              <a:gd name="connsiteX8" fmla="*/ 3900679 w 5583916"/>
              <a:gd name="connsiteY8" fmla="*/ 352769 h 601387"/>
              <a:gd name="connsiteX9" fmla="*/ 4824612 w 5583916"/>
              <a:gd name="connsiteY9" fmla="*/ 480439 h 601387"/>
              <a:gd name="connsiteX10" fmla="*/ 5567118 w 5583916"/>
              <a:gd name="connsiteY10" fmla="*/ 601387 h 601387"/>
              <a:gd name="connsiteX11" fmla="*/ 5583916 w 5583916"/>
              <a:gd name="connsiteY11" fmla="*/ 500597 h 601387"/>
              <a:gd name="connsiteX12" fmla="*/ 5251300 w 5583916"/>
              <a:gd name="connsiteY12" fmla="*/ 419963 h 601387"/>
              <a:gd name="connsiteX13" fmla="*/ 4959003 w 5583916"/>
              <a:gd name="connsiteY13" fmla="*/ 393085 h 601387"/>
              <a:gd name="connsiteX14" fmla="*/ 4283692 w 5583916"/>
              <a:gd name="connsiteY14" fmla="*/ 329251 h 601387"/>
              <a:gd name="connsiteX15" fmla="*/ 3883880 w 5583916"/>
              <a:gd name="connsiteY15" fmla="*/ 255338 h 601387"/>
              <a:gd name="connsiteX16" fmla="*/ 3675575 w 5583916"/>
              <a:gd name="connsiteY16" fmla="*/ 221742 h 601387"/>
              <a:gd name="connsiteX17" fmla="*/ 3158172 w 5583916"/>
              <a:gd name="connsiteY17" fmla="*/ 90712 h 601387"/>
              <a:gd name="connsiteX18" fmla="*/ 3000264 w 5583916"/>
              <a:gd name="connsiteY18" fmla="*/ 67194 h 601387"/>
              <a:gd name="connsiteX19" fmla="*/ 2785239 w 5583916"/>
              <a:gd name="connsiteY19" fmla="*/ 50396 h 601387"/>
              <a:gd name="connsiteX20" fmla="*/ 2321593 w 5583916"/>
              <a:gd name="connsiteY20" fmla="*/ 36957 h 601387"/>
              <a:gd name="connsiteX21" fmla="*/ 1827708 w 5583916"/>
              <a:gd name="connsiteY21" fmla="*/ 26878 h 601387"/>
              <a:gd name="connsiteX22" fmla="*/ 1175916 w 5583916"/>
              <a:gd name="connsiteY22" fmla="*/ 20159 h 601387"/>
              <a:gd name="connsiteX23" fmla="*/ 473726 w 5583916"/>
              <a:gd name="connsiteY23" fmla="*/ 0 h 601387"/>
              <a:gd name="connsiteX24" fmla="*/ 3360 w 5583916"/>
              <a:gd name="connsiteY24" fmla="*/ 0 h 60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83916" h="601387">
                <a:moveTo>
                  <a:pt x="3360" y="0"/>
                </a:moveTo>
                <a:lnTo>
                  <a:pt x="0" y="60475"/>
                </a:lnTo>
                <a:lnTo>
                  <a:pt x="671952" y="73914"/>
                </a:lnTo>
                <a:lnTo>
                  <a:pt x="1458135" y="87353"/>
                </a:lnTo>
                <a:lnTo>
                  <a:pt x="2230879" y="114230"/>
                </a:lnTo>
                <a:lnTo>
                  <a:pt x="2677727" y="131029"/>
                </a:lnTo>
                <a:lnTo>
                  <a:pt x="2879313" y="144468"/>
                </a:lnTo>
                <a:lnTo>
                  <a:pt x="3141374" y="194863"/>
                </a:lnTo>
                <a:lnTo>
                  <a:pt x="3900679" y="352769"/>
                </a:lnTo>
                <a:cubicBezTo>
                  <a:pt x="4024430" y="371807"/>
                  <a:pt x="4827412" y="496677"/>
                  <a:pt x="4824612" y="480439"/>
                </a:cubicBezTo>
                <a:cubicBezTo>
                  <a:pt x="4992600" y="493878"/>
                  <a:pt x="5574958" y="595788"/>
                  <a:pt x="5567118" y="601387"/>
                </a:cubicBezTo>
                <a:cubicBezTo>
                  <a:pt x="5571037" y="598587"/>
                  <a:pt x="5582796" y="493877"/>
                  <a:pt x="5583916" y="500597"/>
                </a:cubicBezTo>
                <a:cubicBezTo>
                  <a:pt x="5531280" y="470360"/>
                  <a:pt x="5333614" y="441801"/>
                  <a:pt x="5251300" y="419963"/>
                </a:cubicBezTo>
                <a:cubicBezTo>
                  <a:pt x="5149948" y="422203"/>
                  <a:pt x="5113551" y="416043"/>
                  <a:pt x="4959003" y="393085"/>
                </a:cubicBezTo>
                <a:cubicBezTo>
                  <a:pt x="4962923" y="391405"/>
                  <a:pt x="4409683" y="354449"/>
                  <a:pt x="4283692" y="329251"/>
                </a:cubicBezTo>
                <a:lnTo>
                  <a:pt x="3883880" y="255338"/>
                </a:lnTo>
                <a:lnTo>
                  <a:pt x="3675575" y="221742"/>
                </a:lnTo>
                <a:lnTo>
                  <a:pt x="3158172" y="90712"/>
                </a:lnTo>
                <a:lnTo>
                  <a:pt x="3000264" y="67194"/>
                </a:lnTo>
                <a:lnTo>
                  <a:pt x="2785239" y="50396"/>
                </a:lnTo>
                <a:lnTo>
                  <a:pt x="2321593" y="36957"/>
                </a:lnTo>
                <a:lnTo>
                  <a:pt x="1827708" y="26878"/>
                </a:lnTo>
                <a:lnTo>
                  <a:pt x="1175916" y="20159"/>
                </a:lnTo>
                <a:lnTo>
                  <a:pt x="473726" y="0"/>
                </a:lnTo>
                <a:lnTo>
                  <a:pt x="3360" y="0"/>
                </a:lnTo>
                <a:close/>
              </a:path>
            </a:pathLst>
          </a:custGeom>
          <a:solidFill>
            <a:srgbClr val="00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3" name="Freeform 5182"/>
          <p:cNvSpPr/>
          <p:nvPr/>
        </p:nvSpPr>
        <p:spPr>
          <a:xfrm>
            <a:off x="2488814" y="1868268"/>
            <a:ext cx="4918460" cy="477104"/>
          </a:xfrm>
          <a:custGeom>
            <a:avLst/>
            <a:gdLst>
              <a:gd name="connsiteX0" fmla="*/ 0 w 3594100"/>
              <a:gd name="connsiteY0" fmla="*/ 0 h 450850"/>
              <a:gd name="connsiteX1" fmla="*/ 19050 w 3594100"/>
              <a:gd name="connsiteY1" fmla="*/ 34925 h 450850"/>
              <a:gd name="connsiteX2" fmla="*/ 615950 w 3594100"/>
              <a:gd name="connsiteY2" fmla="*/ 53975 h 450850"/>
              <a:gd name="connsiteX3" fmla="*/ 1095375 w 3594100"/>
              <a:gd name="connsiteY3" fmla="*/ 79375 h 450850"/>
              <a:gd name="connsiteX4" fmla="*/ 1536700 w 3594100"/>
              <a:gd name="connsiteY4" fmla="*/ 117475 h 450850"/>
              <a:gd name="connsiteX5" fmla="*/ 1930400 w 3594100"/>
              <a:gd name="connsiteY5" fmla="*/ 184150 h 450850"/>
              <a:gd name="connsiteX6" fmla="*/ 2162175 w 3594100"/>
              <a:gd name="connsiteY6" fmla="*/ 238125 h 450850"/>
              <a:gd name="connsiteX7" fmla="*/ 2597150 w 3594100"/>
              <a:gd name="connsiteY7" fmla="*/ 320675 h 450850"/>
              <a:gd name="connsiteX8" fmla="*/ 3051175 w 3594100"/>
              <a:gd name="connsiteY8" fmla="*/ 390525 h 450850"/>
              <a:gd name="connsiteX9" fmla="*/ 3594100 w 3594100"/>
              <a:gd name="connsiteY9" fmla="*/ 450850 h 450850"/>
              <a:gd name="connsiteX10" fmla="*/ 3286125 w 3594100"/>
              <a:gd name="connsiteY10" fmla="*/ 400050 h 450850"/>
              <a:gd name="connsiteX11" fmla="*/ 2806700 w 3594100"/>
              <a:gd name="connsiteY11" fmla="*/ 330200 h 450850"/>
              <a:gd name="connsiteX12" fmla="*/ 2362200 w 3594100"/>
              <a:gd name="connsiteY12" fmla="*/ 257175 h 450850"/>
              <a:gd name="connsiteX13" fmla="*/ 2095500 w 3594100"/>
              <a:gd name="connsiteY13" fmla="*/ 193675 h 450850"/>
              <a:gd name="connsiteX14" fmla="*/ 1812925 w 3594100"/>
              <a:gd name="connsiteY14" fmla="*/ 127000 h 450850"/>
              <a:gd name="connsiteX15" fmla="*/ 1546225 w 3594100"/>
              <a:gd name="connsiteY15" fmla="*/ 85725 h 450850"/>
              <a:gd name="connsiteX16" fmla="*/ 803275 w 3594100"/>
              <a:gd name="connsiteY16" fmla="*/ 34925 h 450850"/>
              <a:gd name="connsiteX17" fmla="*/ 0 w 3594100"/>
              <a:gd name="connsiteY17" fmla="*/ 0 h 450850"/>
              <a:gd name="connsiteX0" fmla="*/ 0 w 4375141"/>
              <a:gd name="connsiteY0" fmla="*/ 0 h 470540"/>
              <a:gd name="connsiteX1" fmla="*/ 800091 w 4375141"/>
              <a:gd name="connsiteY1" fmla="*/ 54615 h 470540"/>
              <a:gd name="connsiteX2" fmla="*/ 1396991 w 4375141"/>
              <a:gd name="connsiteY2" fmla="*/ 73665 h 470540"/>
              <a:gd name="connsiteX3" fmla="*/ 1876416 w 4375141"/>
              <a:gd name="connsiteY3" fmla="*/ 99065 h 470540"/>
              <a:gd name="connsiteX4" fmla="*/ 2317741 w 4375141"/>
              <a:gd name="connsiteY4" fmla="*/ 137165 h 470540"/>
              <a:gd name="connsiteX5" fmla="*/ 2711441 w 4375141"/>
              <a:gd name="connsiteY5" fmla="*/ 203840 h 470540"/>
              <a:gd name="connsiteX6" fmla="*/ 2943216 w 4375141"/>
              <a:gd name="connsiteY6" fmla="*/ 257815 h 470540"/>
              <a:gd name="connsiteX7" fmla="*/ 3378191 w 4375141"/>
              <a:gd name="connsiteY7" fmla="*/ 340365 h 470540"/>
              <a:gd name="connsiteX8" fmla="*/ 3832216 w 4375141"/>
              <a:gd name="connsiteY8" fmla="*/ 410215 h 470540"/>
              <a:gd name="connsiteX9" fmla="*/ 4375141 w 4375141"/>
              <a:gd name="connsiteY9" fmla="*/ 470540 h 470540"/>
              <a:gd name="connsiteX10" fmla="*/ 4067166 w 4375141"/>
              <a:gd name="connsiteY10" fmla="*/ 419740 h 470540"/>
              <a:gd name="connsiteX11" fmla="*/ 3587741 w 4375141"/>
              <a:gd name="connsiteY11" fmla="*/ 349890 h 470540"/>
              <a:gd name="connsiteX12" fmla="*/ 3143241 w 4375141"/>
              <a:gd name="connsiteY12" fmla="*/ 276865 h 470540"/>
              <a:gd name="connsiteX13" fmla="*/ 2876541 w 4375141"/>
              <a:gd name="connsiteY13" fmla="*/ 213365 h 470540"/>
              <a:gd name="connsiteX14" fmla="*/ 2593966 w 4375141"/>
              <a:gd name="connsiteY14" fmla="*/ 146690 h 470540"/>
              <a:gd name="connsiteX15" fmla="*/ 2327266 w 4375141"/>
              <a:gd name="connsiteY15" fmla="*/ 105415 h 470540"/>
              <a:gd name="connsiteX16" fmla="*/ 1584316 w 4375141"/>
              <a:gd name="connsiteY16" fmla="*/ 54615 h 470540"/>
              <a:gd name="connsiteX17" fmla="*/ 0 w 4375141"/>
              <a:gd name="connsiteY17" fmla="*/ 0 h 470540"/>
              <a:gd name="connsiteX0" fmla="*/ 0 w 4375141"/>
              <a:gd name="connsiteY0" fmla="*/ 0 h 470540"/>
              <a:gd name="connsiteX1" fmla="*/ 342736 w 4375141"/>
              <a:gd name="connsiteY1" fmla="*/ 18149 h 470540"/>
              <a:gd name="connsiteX2" fmla="*/ 800091 w 4375141"/>
              <a:gd name="connsiteY2" fmla="*/ 54615 h 470540"/>
              <a:gd name="connsiteX3" fmla="*/ 1396991 w 4375141"/>
              <a:gd name="connsiteY3" fmla="*/ 73665 h 470540"/>
              <a:gd name="connsiteX4" fmla="*/ 1876416 w 4375141"/>
              <a:gd name="connsiteY4" fmla="*/ 99065 h 470540"/>
              <a:gd name="connsiteX5" fmla="*/ 2317741 w 4375141"/>
              <a:gd name="connsiteY5" fmla="*/ 137165 h 470540"/>
              <a:gd name="connsiteX6" fmla="*/ 2711441 w 4375141"/>
              <a:gd name="connsiteY6" fmla="*/ 203840 h 470540"/>
              <a:gd name="connsiteX7" fmla="*/ 2943216 w 4375141"/>
              <a:gd name="connsiteY7" fmla="*/ 257815 h 470540"/>
              <a:gd name="connsiteX8" fmla="*/ 3378191 w 4375141"/>
              <a:gd name="connsiteY8" fmla="*/ 340365 h 470540"/>
              <a:gd name="connsiteX9" fmla="*/ 3832216 w 4375141"/>
              <a:gd name="connsiteY9" fmla="*/ 410215 h 470540"/>
              <a:gd name="connsiteX10" fmla="*/ 4375141 w 4375141"/>
              <a:gd name="connsiteY10" fmla="*/ 470540 h 470540"/>
              <a:gd name="connsiteX11" fmla="*/ 4067166 w 4375141"/>
              <a:gd name="connsiteY11" fmla="*/ 419740 h 470540"/>
              <a:gd name="connsiteX12" fmla="*/ 3587741 w 4375141"/>
              <a:gd name="connsiteY12" fmla="*/ 349890 h 470540"/>
              <a:gd name="connsiteX13" fmla="*/ 3143241 w 4375141"/>
              <a:gd name="connsiteY13" fmla="*/ 276865 h 470540"/>
              <a:gd name="connsiteX14" fmla="*/ 2876541 w 4375141"/>
              <a:gd name="connsiteY14" fmla="*/ 213365 h 470540"/>
              <a:gd name="connsiteX15" fmla="*/ 2593966 w 4375141"/>
              <a:gd name="connsiteY15" fmla="*/ 146690 h 470540"/>
              <a:gd name="connsiteX16" fmla="*/ 2327266 w 4375141"/>
              <a:gd name="connsiteY16" fmla="*/ 105415 h 470540"/>
              <a:gd name="connsiteX17" fmla="*/ 1584316 w 4375141"/>
              <a:gd name="connsiteY17" fmla="*/ 54615 h 470540"/>
              <a:gd name="connsiteX18" fmla="*/ 0 w 4375141"/>
              <a:gd name="connsiteY18" fmla="*/ 0 h 470540"/>
              <a:gd name="connsiteX0" fmla="*/ 175770 w 4550911"/>
              <a:gd name="connsiteY0" fmla="*/ 0 h 470540"/>
              <a:gd name="connsiteX1" fmla="*/ 0 w 4550911"/>
              <a:gd name="connsiteY1" fmla="*/ 21431 h 470540"/>
              <a:gd name="connsiteX2" fmla="*/ 975861 w 4550911"/>
              <a:gd name="connsiteY2" fmla="*/ 54615 h 470540"/>
              <a:gd name="connsiteX3" fmla="*/ 1572761 w 4550911"/>
              <a:gd name="connsiteY3" fmla="*/ 73665 h 470540"/>
              <a:gd name="connsiteX4" fmla="*/ 2052186 w 4550911"/>
              <a:gd name="connsiteY4" fmla="*/ 99065 h 470540"/>
              <a:gd name="connsiteX5" fmla="*/ 2493511 w 4550911"/>
              <a:gd name="connsiteY5" fmla="*/ 137165 h 470540"/>
              <a:gd name="connsiteX6" fmla="*/ 2887211 w 4550911"/>
              <a:gd name="connsiteY6" fmla="*/ 203840 h 470540"/>
              <a:gd name="connsiteX7" fmla="*/ 3118986 w 4550911"/>
              <a:gd name="connsiteY7" fmla="*/ 257815 h 470540"/>
              <a:gd name="connsiteX8" fmla="*/ 3553961 w 4550911"/>
              <a:gd name="connsiteY8" fmla="*/ 340365 h 470540"/>
              <a:gd name="connsiteX9" fmla="*/ 4007986 w 4550911"/>
              <a:gd name="connsiteY9" fmla="*/ 410215 h 470540"/>
              <a:gd name="connsiteX10" fmla="*/ 4550911 w 4550911"/>
              <a:gd name="connsiteY10" fmla="*/ 470540 h 470540"/>
              <a:gd name="connsiteX11" fmla="*/ 4242936 w 4550911"/>
              <a:gd name="connsiteY11" fmla="*/ 419740 h 470540"/>
              <a:gd name="connsiteX12" fmla="*/ 3763511 w 4550911"/>
              <a:gd name="connsiteY12" fmla="*/ 349890 h 470540"/>
              <a:gd name="connsiteX13" fmla="*/ 3319011 w 4550911"/>
              <a:gd name="connsiteY13" fmla="*/ 276865 h 470540"/>
              <a:gd name="connsiteX14" fmla="*/ 3052311 w 4550911"/>
              <a:gd name="connsiteY14" fmla="*/ 213365 h 470540"/>
              <a:gd name="connsiteX15" fmla="*/ 2769736 w 4550911"/>
              <a:gd name="connsiteY15" fmla="*/ 146690 h 470540"/>
              <a:gd name="connsiteX16" fmla="*/ 2503036 w 4550911"/>
              <a:gd name="connsiteY16" fmla="*/ 105415 h 470540"/>
              <a:gd name="connsiteX17" fmla="*/ 1760086 w 4550911"/>
              <a:gd name="connsiteY17" fmla="*/ 54615 h 470540"/>
              <a:gd name="connsiteX18" fmla="*/ 175770 w 4550911"/>
              <a:gd name="connsiteY18" fmla="*/ 0 h 470540"/>
              <a:gd name="connsiteX0" fmla="*/ 0 w 4916619"/>
              <a:gd name="connsiteY0" fmla="*/ 0 h 477104"/>
              <a:gd name="connsiteX1" fmla="*/ 365708 w 4916619"/>
              <a:gd name="connsiteY1" fmla="*/ 27995 h 477104"/>
              <a:gd name="connsiteX2" fmla="*/ 1341569 w 4916619"/>
              <a:gd name="connsiteY2" fmla="*/ 61179 h 477104"/>
              <a:gd name="connsiteX3" fmla="*/ 1938469 w 4916619"/>
              <a:gd name="connsiteY3" fmla="*/ 80229 h 477104"/>
              <a:gd name="connsiteX4" fmla="*/ 2417894 w 4916619"/>
              <a:gd name="connsiteY4" fmla="*/ 105629 h 477104"/>
              <a:gd name="connsiteX5" fmla="*/ 2859219 w 4916619"/>
              <a:gd name="connsiteY5" fmla="*/ 143729 h 477104"/>
              <a:gd name="connsiteX6" fmla="*/ 3252919 w 4916619"/>
              <a:gd name="connsiteY6" fmla="*/ 210404 h 477104"/>
              <a:gd name="connsiteX7" fmla="*/ 3484694 w 4916619"/>
              <a:gd name="connsiteY7" fmla="*/ 264379 h 477104"/>
              <a:gd name="connsiteX8" fmla="*/ 3919669 w 4916619"/>
              <a:gd name="connsiteY8" fmla="*/ 346929 h 477104"/>
              <a:gd name="connsiteX9" fmla="*/ 4373694 w 4916619"/>
              <a:gd name="connsiteY9" fmla="*/ 416779 h 477104"/>
              <a:gd name="connsiteX10" fmla="*/ 4916619 w 4916619"/>
              <a:gd name="connsiteY10" fmla="*/ 477104 h 477104"/>
              <a:gd name="connsiteX11" fmla="*/ 4608644 w 4916619"/>
              <a:gd name="connsiteY11" fmla="*/ 426304 h 477104"/>
              <a:gd name="connsiteX12" fmla="*/ 4129219 w 4916619"/>
              <a:gd name="connsiteY12" fmla="*/ 356454 h 477104"/>
              <a:gd name="connsiteX13" fmla="*/ 3684719 w 4916619"/>
              <a:gd name="connsiteY13" fmla="*/ 283429 h 477104"/>
              <a:gd name="connsiteX14" fmla="*/ 3418019 w 4916619"/>
              <a:gd name="connsiteY14" fmla="*/ 219929 h 477104"/>
              <a:gd name="connsiteX15" fmla="*/ 3135444 w 4916619"/>
              <a:gd name="connsiteY15" fmla="*/ 153254 h 477104"/>
              <a:gd name="connsiteX16" fmla="*/ 2868744 w 4916619"/>
              <a:gd name="connsiteY16" fmla="*/ 111979 h 477104"/>
              <a:gd name="connsiteX17" fmla="*/ 2125794 w 4916619"/>
              <a:gd name="connsiteY17" fmla="*/ 61179 h 477104"/>
              <a:gd name="connsiteX18" fmla="*/ 0 w 4916619"/>
              <a:gd name="connsiteY18" fmla="*/ 0 h 477104"/>
              <a:gd name="connsiteX0" fmla="*/ 0 w 4916619"/>
              <a:gd name="connsiteY0" fmla="*/ 0 h 477104"/>
              <a:gd name="connsiteX1" fmla="*/ 11286 w 4916619"/>
              <a:gd name="connsiteY1" fmla="*/ 24713 h 477104"/>
              <a:gd name="connsiteX2" fmla="*/ 1341569 w 4916619"/>
              <a:gd name="connsiteY2" fmla="*/ 61179 h 477104"/>
              <a:gd name="connsiteX3" fmla="*/ 1938469 w 4916619"/>
              <a:gd name="connsiteY3" fmla="*/ 80229 h 477104"/>
              <a:gd name="connsiteX4" fmla="*/ 2417894 w 4916619"/>
              <a:gd name="connsiteY4" fmla="*/ 105629 h 477104"/>
              <a:gd name="connsiteX5" fmla="*/ 2859219 w 4916619"/>
              <a:gd name="connsiteY5" fmla="*/ 143729 h 477104"/>
              <a:gd name="connsiteX6" fmla="*/ 3252919 w 4916619"/>
              <a:gd name="connsiteY6" fmla="*/ 210404 h 477104"/>
              <a:gd name="connsiteX7" fmla="*/ 3484694 w 4916619"/>
              <a:gd name="connsiteY7" fmla="*/ 264379 h 477104"/>
              <a:gd name="connsiteX8" fmla="*/ 3919669 w 4916619"/>
              <a:gd name="connsiteY8" fmla="*/ 346929 h 477104"/>
              <a:gd name="connsiteX9" fmla="*/ 4373694 w 4916619"/>
              <a:gd name="connsiteY9" fmla="*/ 416779 h 477104"/>
              <a:gd name="connsiteX10" fmla="*/ 4916619 w 4916619"/>
              <a:gd name="connsiteY10" fmla="*/ 477104 h 477104"/>
              <a:gd name="connsiteX11" fmla="*/ 4608644 w 4916619"/>
              <a:gd name="connsiteY11" fmla="*/ 426304 h 477104"/>
              <a:gd name="connsiteX12" fmla="*/ 4129219 w 4916619"/>
              <a:gd name="connsiteY12" fmla="*/ 356454 h 477104"/>
              <a:gd name="connsiteX13" fmla="*/ 3684719 w 4916619"/>
              <a:gd name="connsiteY13" fmla="*/ 283429 h 477104"/>
              <a:gd name="connsiteX14" fmla="*/ 3418019 w 4916619"/>
              <a:gd name="connsiteY14" fmla="*/ 219929 h 477104"/>
              <a:gd name="connsiteX15" fmla="*/ 3135444 w 4916619"/>
              <a:gd name="connsiteY15" fmla="*/ 153254 h 477104"/>
              <a:gd name="connsiteX16" fmla="*/ 2868744 w 4916619"/>
              <a:gd name="connsiteY16" fmla="*/ 111979 h 477104"/>
              <a:gd name="connsiteX17" fmla="*/ 2125794 w 4916619"/>
              <a:gd name="connsiteY17" fmla="*/ 61179 h 477104"/>
              <a:gd name="connsiteX18" fmla="*/ 0 w 4916619"/>
              <a:gd name="connsiteY18" fmla="*/ 0 h 477104"/>
              <a:gd name="connsiteX0" fmla="*/ 1841 w 4918460"/>
              <a:gd name="connsiteY0" fmla="*/ 0 h 477104"/>
              <a:gd name="connsiteX1" fmla="*/ 0 w 4918460"/>
              <a:gd name="connsiteY1" fmla="*/ 24713 h 477104"/>
              <a:gd name="connsiteX2" fmla="*/ 1343410 w 4918460"/>
              <a:gd name="connsiteY2" fmla="*/ 61179 h 477104"/>
              <a:gd name="connsiteX3" fmla="*/ 1940310 w 4918460"/>
              <a:gd name="connsiteY3" fmla="*/ 80229 h 477104"/>
              <a:gd name="connsiteX4" fmla="*/ 2419735 w 4918460"/>
              <a:gd name="connsiteY4" fmla="*/ 105629 h 477104"/>
              <a:gd name="connsiteX5" fmla="*/ 2861060 w 4918460"/>
              <a:gd name="connsiteY5" fmla="*/ 143729 h 477104"/>
              <a:gd name="connsiteX6" fmla="*/ 3254760 w 4918460"/>
              <a:gd name="connsiteY6" fmla="*/ 210404 h 477104"/>
              <a:gd name="connsiteX7" fmla="*/ 3486535 w 4918460"/>
              <a:gd name="connsiteY7" fmla="*/ 264379 h 477104"/>
              <a:gd name="connsiteX8" fmla="*/ 3921510 w 4918460"/>
              <a:gd name="connsiteY8" fmla="*/ 346929 h 477104"/>
              <a:gd name="connsiteX9" fmla="*/ 4375535 w 4918460"/>
              <a:gd name="connsiteY9" fmla="*/ 416779 h 477104"/>
              <a:gd name="connsiteX10" fmla="*/ 4918460 w 4918460"/>
              <a:gd name="connsiteY10" fmla="*/ 477104 h 477104"/>
              <a:gd name="connsiteX11" fmla="*/ 4610485 w 4918460"/>
              <a:gd name="connsiteY11" fmla="*/ 426304 h 477104"/>
              <a:gd name="connsiteX12" fmla="*/ 4131060 w 4918460"/>
              <a:gd name="connsiteY12" fmla="*/ 356454 h 477104"/>
              <a:gd name="connsiteX13" fmla="*/ 3686560 w 4918460"/>
              <a:gd name="connsiteY13" fmla="*/ 283429 h 477104"/>
              <a:gd name="connsiteX14" fmla="*/ 3419860 w 4918460"/>
              <a:gd name="connsiteY14" fmla="*/ 219929 h 477104"/>
              <a:gd name="connsiteX15" fmla="*/ 3137285 w 4918460"/>
              <a:gd name="connsiteY15" fmla="*/ 153254 h 477104"/>
              <a:gd name="connsiteX16" fmla="*/ 2870585 w 4918460"/>
              <a:gd name="connsiteY16" fmla="*/ 111979 h 477104"/>
              <a:gd name="connsiteX17" fmla="*/ 2127635 w 4918460"/>
              <a:gd name="connsiteY17" fmla="*/ 61179 h 477104"/>
              <a:gd name="connsiteX18" fmla="*/ 1841 w 4918460"/>
              <a:gd name="connsiteY18" fmla="*/ 0 h 47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18460" h="477104">
                <a:moveTo>
                  <a:pt x="1841" y="0"/>
                </a:moveTo>
                <a:lnTo>
                  <a:pt x="0" y="24713"/>
                </a:lnTo>
                <a:lnTo>
                  <a:pt x="1343410" y="61179"/>
                </a:lnTo>
                <a:lnTo>
                  <a:pt x="1940310" y="80229"/>
                </a:lnTo>
                <a:lnTo>
                  <a:pt x="2419735" y="105629"/>
                </a:lnTo>
                <a:lnTo>
                  <a:pt x="2861060" y="143729"/>
                </a:lnTo>
                <a:lnTo>
                  <a:pt x="3254760" y="210404"/>
                </a:lnTo>
                <a:lnTo>
                  <a:pt x="3486535" y="264379"/>
                </a:lnTo>
                <a:lnTo>
                  <a:pt x="3921510" y="346929"/>
                </a:lnTo>
                <a:lnTo>
                  <a:pt x="4375535" y="416779"/>
                </a:lnTo>
                <a:lnTo>
                  <a:pt x="4918460" y="477104"/>
                </a:lnTo>
                <a:lnTo>
                  <a:pt x="4610485" y="426304"/>
                </a:lnTo>
                <a:lnTo>
                  <a:pt x="4131060" y="356454"/>
                </a:lnTo>
                <a:lnTo>
                  <a:pt x="3686560" y="283429"/>
                </a:lnTo>
                <a:lnTo>
                  <a:pt x="3419860" y="219929"/>
                </a:lnTo>
                <a:lnTo>
                  <a:pt x="3137285" y="153254"/>
                </a:lnTo>
                <a:lnTo>
                  <a:pt x="2870585" y="111979"/>
                </a:lnTo>
                <a:lnTo>
                  <a:pt x="2127635" y="61179"/>
                </a:lnTo>
                <a:lnTo>
                  <a:pt x="1841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0" name="Freeform 5179"/>
          <p:cNvSpPr/>
          <p:nvPr/>
        </p:nvSpPr>
        <p:spPr>
          <a:xfrm>
            <a:off x="2484219" y="1575469"/>
            <a:ext cx="6507377" cy="674651"/>
          </a:xfrm>
          <a:custGeom>
            <a:avLst/>
            <a:gdLst>
              <a:gd name="connsiteX0" fmla="*/ 0 w 3187700"/>
              <a:gd name="connsiteY0" fmla="*/ 0 h 488950"/>
              <a:gd name="connsiteX1" fmla="*/ 0 w 3187700"/>
              <a:gd name="connsiteY1" fmla="*/ 76200 h 488950"/>
              <a:gd name="connsiteX2" fmla="*/ 282575 w 3187700"/>
              <a:gd name="connsiteY2" fmla="*/ 133350 h 488950"/>
              <a:gd name="connsiteX3" fmla="*/ 508000 w 3187700"/>
              <a:gd name="connsiteY3" fmla="*/ 193675 h 488950"/>
              <a:gd name="connsiteX4" fmla="*/ 695325 w 3187700"/>
              <a:gd name="connsiteY4" fmla="*/ 225425 h 488950"/>
              <a:gd name="connsiteX5" fmla="*/ 1057275 w 3187700"/>
              <a:gd name="connsiteY5" fmla="*/ 273050 h 488950"/>
              <a:gd name="connsiteX6" fmla="*/ 1581150 w 3187700"/>
              <a:gd name="connsiteY6" fmla="*/ 320675 h 488950"/>
              <a:gd name="connsiteX7" fmla="*/ 1758950 w 3187700"/>
              <a:gd name="connsiteY7" fmla="*/ 339725 h 488950"/>
              <a:gd name="connsiteX8" fmla="*/ 1968500 w 3187700"/>
              <a:gd name="connsiteY8" fmla="*/ 368300 h 488950"/>
              <a:gd name="connsiteX9" fmla="*/ 2127250 w 3187700"/>
              <a:gd name="connsiteY9" fmla="*/ 396875 h 488950"/>
              <a:gd name="connsiteX10" fmla="*/ 2416175 w 3187700"/>
              <a:gd name="connsiteY10" fmla="*/ 466725 h 488950"/>
              <a:gd name="connsiteX11" fmla="*/ 2654300 w 3187700"/>
              <a:gd name="connsiteY11" fmla="*/ 488950 h 488950"/>
              <a:gd name="connsiteX12" fmla="*/ 3070225 w 3187700"/>
              <a:gd name="connsiteY12" fmla="*/ 476250 h 488950"/>
              <a:gd name="connsiteX13" fmla="*/ 3149600 w 3187700"/>
              <a:gd name="connsiteY13" fmla="*/ 393700 h 488950"/>
              <a:gd name="connsiteX14" fmla="*/ 2984500 w 3187700"/>
              <a:gd name="connsiteY14" fmla="*/ 422275 h 488950"/>
              <a:gd name="connsiteX15" fmla="*/ 3121025 w 3187700"/>
              <a:gd name="connsiteY15" fmla="*/ 336550 h 488950"/>
              <a:gd name="connsiteX16" fmla="*/ 2965450 w 3187700"/>
              <a:gd name="connsiteY16" fmla="*/ 352425 h 488950"/>
              <a:gd name="connsiteX17" fmla="*/ 3187700 w 3187700"/>
              <a:gd name="connsiteY17" fmla="*/ 273050 h 488950"/>
              <a:gd name="connsiteX18" fmla="*/ 2711450 w 3187700"/>
              <a:gd name="connsiteY18" fmla="*/ 285750 h 488950"/>
              <a:gd name="connsiteX19" fmla="*/ 2333625 w 3187700"/>
              <a:gd name="connsiteY19" fmla="*/ 285750 h 488950"/>
              <a:gd name="connsiteX20" fmla="*/ 2060575 w 3187700"/>
              <a:gd name="connsiteY20" fmla="*/ 269875 h 488950"/>
              <a:gd name="connsiteX21" fmla="*/ 1644650 w 3187700"/>
              <a:gd name="connsiteY21" fmla="*/ 241300 h 488950"/>
              <a:gd name="connsiteX22" fmla="*/ 1276350 w 3187700"/>
              <a:gd name="connsiteY22" fmla="*/ 219075 h 488950"/>
              <a:gd name="connsiteX23" fmla="*/ 1076325 w 3187700"/>
              <a:gd name="connsiteY23" fmla="*/ 203200 h 488950"/>
              <a:gd name="connsiteX24" fmla="*/ 679450 w 3187700"/>
              <a:gd name="connsiteY24" fmla="*/ 149225 h 488950"/>
              <a:gd name="connsiteX25" fmla="*/ 473075 w 3187700"/>
              <a:gd name="connsiteY25" fmla="*/ 123825 h 488950"/>
              <a:gd name="connsiteX26" fmla="*/ 365125 w 3187700"/>
              <a:gd name="connsiteY26" fmla="*/ 104775 h 488950"/>
              <a:gd name="connsiteX27" fmla="*/ 292100 w 3187700"/>
              <a:gd name="connsiteY27" fmla="*/ 79375 h 488950"/>
              <a:gd name="connsiteX28" fmla="*/ 161925 w 3187700"/>
              <a:gd name="connsiteY28" fmla="*/ 31750 h 488950"/>
              <a:gd name="connsiteX29" fmla="*/ 0 w 3187700"/>
              <a:gd name="connsiteY29" fmla="*/ 0 h 488950"/>
              <a:gd name="connsiteX0" fmla="*/ 1744 w 3189444"/>
              <a:gd name="connsiteY0" fmla="*/ 0 h 488950"/>
              <a:gd name="connsiteX1" fmla="*/ 0 w 3189444"/>
              <a:gd name="connsiteY1" fmla="*/ 38006 h 488950"/>
              <a:gd name="connsiteX2" fmla="*/ 1744 w 3189444"/>
              <a:gd name="connsiteY2" fmla="*/ 76200 h 488950"/>
              <a:gd name="connsiteX3" fmla="*/ 284319 w 3189444"/>
              <a:gd name="connsiteY3" fmla="*/ 133350 h 488950"/>
              <a:gd name="connsiteX4" fmla="*/ 509744 w 3189444"/>
              <a:gd name="connsiteY4" fmla="*/ 193675 h 488950"/>
              <a:gd name="connsiteX5" fmla="*/ 697069 w 3189444"/>
              <a:gd name="connsiteY5" fmla="*/ 225425 h 488950"/>
              <a:gd name="connsiteX6" fmla="*/ 1059019 w 3189444"/>
              <a:gd name="connsiteY6" fmla="*/ 273050 h 488950"/>
              <a:gd name="connsiteX7" fmla="*/ 1582894 w 3189444"/>
              <a:gd name="connsiteY7" fmla="*/ 320675 h 488950"/>
              <a:gd name="connsiteX8" fmla="*/ 1760694 w 3189444"/>
              <a:gd name="connsiteY8" fmla="*/ 339725 h 488950"/>
              <a:gd name="connsiteX9" fmla="*/ 1970244 w 3189444"/>
              <a:gd name="connsiteY9" fmla="*/ 368300 h 488950"/>
              <a:gd name="connsiteX10" fmla="*/ 2128994 w 3189444"/>
              <a:gd name="connsiteY10" fmla="*/ 396875 h 488950"/>
              <a:gd name="connsiteX11" fmla="*/ 2417919 w 3189444"/>
              <a:gd name="connsiteY11" fmla="*/ 466725 h 488950"/>
              <a:gd name="connsiteX12" fmla="*/ 2656044 w 3189444"/>
              <a:gd name="connsiteY12" fmla="*/ 488950 h 488950"/>
              <a:gd name="connsiteX13" fmla="*/ 3071969 w 3189444"/>
              <a:gd name="connsiteY13" fmla="*/ 476250 h 488950"/>
              <a:gd name="connsiteX14" fmla="*/ 3151344 w 3189444"/>
              <a:gd name="connsiteY14" fmla="*/ 393700 h 488950"/>
              <a:gd name="connsiteX15" fmla="*/ 2986244 w 3189444"/>
              <a:gd name="connsiteY15" fmla="*/ 422275 h 488950"/>
              <a:gd name="connsiteX16" fmla="*/ 3122769 w 3189444"/>
              <a:gd name="connsiteY16" fmla="*/ 336550 h 488950"/>
              <a:gd name="connsiteX17" fmla="*/ 2967194 w 3189444"/>
              <a:gd name="connsiteY17" fmla="*/ 352425 h 488950"/>
              <a:gd name="connsiteX18" fmla="*/ 3189444 w 3189444"/>
              <a:gd name="connsiteY18" fmla="*/ 273050 h 488950"/>
              <a:gd name="connsiteX19" fmla="*/ 2713194 w 3189444"/>
              <a:gd name="connsiteY19" fmla="*/ 285750 h 488950"/>
              <a:gd name="connsiteX20" fmla="*/ 2335369 w 3189444"/>
              <a:gd name="connsiteY20" fmla="*/ 285750 h 488950"/>
              <a:gd name="connsiteX21" fmla="*/ 2062319 w 3189444"/>
              <a:gd name="connsiteY21" fmla="*/ 269875 h 488950"/>
              <a:gd name="connsiteX22" fmla="*/ 1646394 w 3189444"/>
              <a:gd name="connsiteY22" fmla="*/ 241300 h 488950"/>
              <a:gd name="connsiteX23" fmla="*/ 1278094 w 3189444"/>
              <a:gd name="connsiteY23" fmla="*/ 219075 h 488950"/>
              <a:gd name="connsiteX24" fmla="*/ 1078069 w 3189444"/>
              <a:gd name="connsiteY24" fmla="*/ 203200 h 488950"/>
              <a:gd name="connsiteX25" fmla="*/ 681194 w 3189444"/>
              <a:gd name="connsiteY25" fmla="*/ 149225 h 488950"/>
              <a:gd name="connsiteX26" fmla="*/ 474819 w 3189444"/>
              <a:gd name="connsiteY26" fmla="*/ 123825 h 488950"/>
              <a:gd name="connsiteX27" fmla="*/ 366869 w 3189444"/>
              <a:gd name="connsiteY27" fmla="*/ 104775 h 488950"/>
              <a:gd name="connsiteX28" fmla="*/ 293844 w 3189444"/>
              <a:gd name="connsiteY28" fmla="*/ 79375 h 488950"/>
              <a:gd name="connsiteX29" fmla="*/ 163669 w 3189444"/>
              <a:gd name="connsiteY29" fmla="*/ 31750 h 488950"/>
              <a:gd name="connsiteX30" fmla="*/ 1744 w 3189444"/>
              <a:gd name="connsiteY30" fmla="*/ 0 h 488950"/>
              <a:gd name="connsiteX0" fmla="*/ 349365 w 3537065"/>
              <a:gd name="connsiteY0" fmla="*/ 56281 h 545231"/>
              <a:gd name="connsiteX1" fmla="*/ 0 w 3537065"/>
              <a:gd name="connsiteY1" fmla="*/ 1361 h 545231"/>
              <a:gd name="connsiteX2" fmla="*/ 349365 w 3537065"/>
              <a:gd name="connsiteY2" fmla="*/ 132481 h 545231"/>
              <a:gd name="connsiteX3" fmla="*/ 631940 w 3537065"/>
              <a:gd name="connsiteY3" fmla="*/ 189631 h 545231"/>
              <a:gd name="connsiteX4" fmla="*/ 857365 w 3537065"/>
              <a:gd name="connsiteY4" fmla="*/ 249956 h 545231"/>
              <a:gd name="connsiteX5" fmla="*/ 1044690 w 3537065"/>
              <a:gd name="connsiteY5" fmla="*/ 281706 h 545231"/>
              <a:gd name="connsiteX6" fmla="*/ 1406640 w 3537065"/>
              <a:gd name="connsiteY6" fmla="*/ 329331 h 545231"/>
              <a:gd name="connsiteX7" fmla="*/ 1930515 w 3537065"/>
              <a:gd name="connsiteY7" fmla="*/ 376956 h 545231"/>
              <a:gd name="connsiteX8" fmla="*/ 2108315 w 3537065"/>
              <a:gd name="connsiteY8" fmla="*/ 396006 h 545231"/>
              <a:gd name="connsiteX9" fmla="*/ 2317865 w 3537065"/>
              <a:gd name="connsiteY9" fmla="*/ 424581 h 545231"/>
              <a:gd name="connsiteX10" fmla="*/ 2476615 w 3537065"/>
              <a:gd name="connsiteY10" fmla="*/ 453156 h 545231"/>
              <a:gd name="connsiteX11" fmla="*/ 2765540 w 3537065"/>
              <a:gd name="connsiteY11" fmla="*/ 523006 h 545231"/>
              <a:gd name="connsiteX12" fmla="*/ 3003665 w 3537065"/>
              <a:gd name="connsiteY12" fmla="*/ 545231 h 545231"/>
              <a:gd name="connsiteX13" fmla="*/ 3419590 w 3537065"/>
              <a:gd name="connsiteY13" fmla="*/ 532531 h 545231"/>
              <a:gd name="connsiteX14" fmla="*/ 3498965 w 3537065"/>
              <a:gd name="connsiteY14" fmla="*/ 449981 h 545231"/>
              <a:gd name="connsiteX15" fmla="*/ 3333865 w 3537065"/>
              <a:gd name="connsiteY15" fmla="*/ 478556 h 545231"/>
              <a:gd name="connsiteX16" fmla="*/ 3470390 w 3537065"/>
              <a:gd name="connsiteY16" fmla="*/ 392831 h 545231"/>
              <a:gd name="connsiteX17" fmla="*/ 3314815 w 3537065"/>
              <a:gd name="connsiteY17" fmla="*/ 408706 h 545231"/>
              <a:gd name="connsiteX18" fmla="*/ 3537065 w 3537065"/>
              <a:gd name="connsiteY18" fmla="*/ 329331 h 545231"/>
              <a:gd name="connsiteX19" fmla="*/ 3060815 w 3537065"/>
              <a:gd name="connsiteY19" fmla="*/ 342031 h 545231"/>
              <a:gd name="connsiteX20" fmla="*/ 2682990 w 3537065"/>
              <a:gd name="connsiteY20" fmla="*/ 342031 h 545231"/>
              <a:gd name="connsiteX21" fmla="*/ 2409940 w 3537065"/>
              <a:gd name="connsiteY21" fmla="*/ 326156 h 545231"/>
              <a:gd name="connsiteX22" fmla="*/ 1994015 w 3537065"/>
              <a:gd name="connsiteY22" fmla="*/ 297581 h 545231"/>
              <a:gd name="connsiteX23" fmla="*/ 1625715 w 3537065"/>
              <a:gd name="connsiteY23" fmla="*/ 275356 h 545231"/>
              <a:gd name="connsiteX24" fmla="*/ 1425690 w 3537065"/>
              <a:gd name="connsiteY24" fmla="*/ 259481 h 545231"/>
              <a:gd name="connsiteX25" fmla="*/ 1028815 w 3537065"/>
              <a:gd name="connsiteY25" fmla="*/ 205506 h 545231"/>
              <a:gd name="connsiteX26" fmla="*/ 822440 w 3537065"/>
              <a:gd name="connsiteY26" fmla="*/ 180106 h 545231"/>
              <a:gd name="connsiteX27" fmla="*/ 714490 w 3537065"/>
              <a:gd name="connsiteY27" fmla="*/ 161056 h 545231"/>
              <a:gd name="connsiteX28" fmla="*/ 641465 w 3537065"/>
              <a:gd name="connsiteY28" fmla="*/ 135656 h 545231"/>
              <a:gd name="connsiteX29" fmla="*/ 511290 w 3537065"/>
              <a:gd name="connsiteY29" fmla="*/ 88031 h 545231"/>
              <a:gd name="connsiteX30" fmla="*/ 349365 w 3537065"/>
              <a:gd name="connsiteY30" fmla="*/ 56281 h 545231"/>
              <a:gd name="connsiteX0" fmla="*/ 366534 w 3554234"/>
              <a:gd name="connsiteY0" fmla="*/ 56281 h 545231"/>
              <a:gd name="connsiteX1" fmla="*/ 17169 w 3554234"/>
              <a:gd name="connsiteY1" fmla="*/ 1361 h 545231"/>
              <a:gd name="connsiteX2" fmla="*/ 86006 w 3554234"/>
              <a:gd name="connsiteY2" fmla="*/ 32338 h 545231"/>
              <a:gd name="connsiteX3" fmla="*/ 366534 w 3554234"/>
              <a:gd name="connsiteY3" fmla="*/ 132481 h 545231"/>
              <a:gd name="connsiteX4" fmla="*/ 649109 w 3554234"/>
              <a:gd name="connsiteY4" fmla="*/ 189631 h 545231"/>
              <a:gd name="connsiteX5" fmla="*/ 874534 w 3554234"/>
              <a:gd name="connsiteY5" fmla="*/ 249956 h 545231"/>
              <a:gd name="connsiteX6" fmla="*/ 1061859 w 3554234"/>
              <a:gd name="connsiteY6" fmla="*/ 281706 h 545231"/>
              <a:gd name="connsiteX7" fmla="*/ 1423809 w 3554234"/>
              <a:gd name="connsiteY7" fmla="*/ 329331 h 545231"/>
              <a:gd name="connsiteX8" fmla="*/ 1947684 w 3554234"/>
              <a:gd name="connsiteY8" fmla="*/ 376956 h 545231"/>
              <a:gd name="connsiteX9" fmla="*/ 2125484 w 3554234"/>
              <a:gd name="connsiteY9" fmla="*/ 396006 h 545231"/>
              <a:gd name="connsiteX10" fmla="*/ 2335034 w 3554234"/>
              <a:gd name="connsiteY10" fmla="*/ 424581 h 545231"/>
              <a:gd name="connsiteX11" fmla="*/ 2493784 w 3554234"/>
              <a:gd name="connsiteY11" fmla="*/ 453156 h 545231"/>
              <a:gd name="connsiteX12" fmla="*/ 2782709 w 3554234"/>
              <a:gd name="connsiteY12" fmla="*/ 523006 h 545231"/>
              <a:gd name="connsiteX13" fmla="*/ 3020834 w 3554234"/>
              <a:gd name="connsiteY13" fmla="*/ 545231 h 545231"/>
              <a:gd name="connsiteX14" fmla="*/ 3436759 w 3554234"/>
              <a:gd name="connsiteY14" fmla="*/ 532531 h 545231"/>
              <a:gd name="connsiteX15" fmla="*/ 3516134 w 3554234"/>
              <a:gd name="connsiteY15" fmla="*/ 449981 h 545231"/>
              <a:gd name="connsiteX16" fmla="*/ 3351034 w 3554234"/>
              <a:gd name="connsiteY16" fmla="*/ 478556 h 545231"/>
              <a:gd name="connsiteX17" fmla="*/ 3487559 w 3554234"/>
              <a:gd name="connsiteY17" fmla="*/ 392831 h 545231"/>
              <a:gd name="connsiteX18" fmla="*/ 3331984 w 3554234"/>
              <a:gd name="connsiteY18" fmla="*/ 408706 h 545231"/>
              <a:gd name="connsiteX19" fmla="*/ 3554234 w 3554234"/>
              <a:gd name="connsiteY19" fmla="*/ 329331 h 545231"/>
              <a:gd name="connsiteX20" fmla="*/ 3077984 w 3554234"/>
              <a:gd name="connsiteY20" fmla="*/ 342031 h 545231"/>
              <a:gd name="connsiteX21" fmla="*/ 2700159 w 3554234"/>
              <a:gd name="connsiteY21" fmla="*/ 342031 h 545231"/>
              <a:gd name="connsiteX22" fmla="*/ 2427109 w 3554234"/>
              <a:gd name="connsiteY22" fmla="*/ 326156 h 545231"/>
              <a:gd name="connsiteX23" fmla="*/ 2011184 w 3554234"/>
              <a:gd name="connsiteY23" fmla="*/ 297581 h 545231"/>
              <a:gd name="connsiteX24" fmla="*/ 1642884 w 3554234"/>
              <a:gd name="connsiteY24" fmla="*/ 275356 h 545231"/>
              <a:gd name="connsiteX25" fmla="*/ 1442859 w 3554234"/>
              <a:gd name="connsiteY25" fmla="*/ 259481 h 545231"/>
              <a:gd name="connsiteX26" fmla="*/ 1045984 w 3554234"/>
              <a:gd name="connsiteY26" fmla="*/ 205506 h 545231"/>
              <a:gd name="connsiteX27" fmla="*/ 839609 w 3554234"/>
              <a:gd name="connsiteY27" fmla="*/ 180106 h 545231"/>
              <a:gd name="connsiteX28" fmla="*/ 731659 w 3554234"/>
              <a:gd name="connsiteY28" fmla="*/ 161056 h 545231"/>
              <a:gd name="connsiteX29" fmla="*/ 658634 w 3554234"/>
              <a:gd name="connsiteY29" fmla="*/ 135656 h 545231"/>
              <a:gd name="connsiteX30" fmla="*/ 528459 w 3554234"/>
              <a:gd name="connsiteY30" fmla="*/ 88031 h 545231"/>
              <a:gd name="connsiteX31" fmla="*/ 366534 w 3554234"/>
              <a:gd name="connsiteY31" fmla="*/ 56281 h 545231"/>
              <a:gd name="connsiteX0" fmla="*/ 365466 w 3553166"/>
              <a:gd name="connsiteY0" fmla="*/ 56281 h 545231"/>
              <a:gd name="connsiteX1" fmla="*/ 16101 w 3553166"/>
              <a:gd name="connsiteY1" fmla="*/ 1361 h 545231"/>
              <a:gd name="connsiteX2" fmla="*/ 91822 w 3553166"/>
              <a:gd name="connsiteY2" fmla="*/ 70196 h 545231"/>
              <a:gd name="connsiteX3" fmla="*/ 365466 w 3553166"/>
              <a:gd name="connsiteY3" fmla="*/ 132481 h 545231"/>
              <a:gd name="connsiteX4" fmla="*/ 648041 w 3553166"/>
              <a:gd name="connsiteY4" fmla="*/ 189631 h 545231"/>
              <a:gd name="connsiteX5" fmla="*/ 873466 w 3553166"/>
              <a:gd name="connsiteY5" fmla="*/ 249956 h 545231"/>
              <a:gd name="connsiteX6" fmla="*/ 1060791 w 3553166"/>
              <a:gd name="connsiteY6" fmla="*/ 281706 h 545231"/>
              <a:gd name="connsiteX7" fmla="*/ 1422741 w 3553166"/>
              <a:gd name="connsiteY7" fmla="*/ 329331 h 545231"/>
              <a:gd name="connsiteX8" fmla="*/ 1946616 w 3553166"/>
              <a:gd name="connsiteY8" fmla="*/ 376956 h 545231"/>
              <a:gd name="connsiteX9" fmla="*/ 2124416 w 3553166"/>
              <a:gd name="connsiteY9" fmla="*/ 396006 h 545231"/>
              <a:gd name="connsiteX10" fmla="*/ 2333966 w 3553166"/>
              <a:gd name="connsiteY10" fmla="*/ 424581 h 545231"/>
              <a:gd name="connsiteX11" fmla="*/ 2492716 w 3553166"/>
              <a:gd name="connsiteY11" fmla="*/ 453156 h 545231"/>
              <a:gd name="connsiteX12" fmla="*/ 2781641 w 3553166"/>
              <a:gd name="connsiteY12" fmla="*/ 523006 h 545231"/>
              <a:gd name="connsiteX13" fmla="*/ 3019766 w 3553166"/>
              <a:gd name="connsiteY13" fmla="*/ 545231 h 545231"/>
              <a:gd name="connsiteX14" fmla="*/ 3435691 w 3553166"/>
              <a:gd name="connsiteY14" fmla="*/ 532531 h 545231"/>
              <a:gd name="connsiteX15" fmla="*/ 3515066 w 3553166"/>
              <a:gd name="connsiteY15" fmla="*/ 449981 h 545231"/>
              <a:gd name="connsiteX16" fmla="*/ 3349966 w 3553166"/>
              <a:gd name="connsiteY16" fmla="*/ 478556 h 545231"/>
              <a:gd name="connsiteX17" fmla="*/ 3486491 w 3553166"/>
              <a:gd name="connsiteY17" fmla="*/ 392831 h 545231"/>
              <a:gd name="connsiteX18" fmla="*/ 3330916 w 3553166"/>
              <a:gd name="connsiteY18" fmla="*/ 408706 h 545231"/>
              <a:gd name="connsiteX19" fmla="*/ 3553166 w 3553166"/>
              <a:gd name="connsiteY19" fmla="*/ 329331 h 545231"/>
              <a:gd name="connsiteX20" fmla="*/ 3076916 w 3553166"/>
              <a:gd name="connsiteY20" fmla="*/ 342031 h 545231"/>
              <a:gd name="connsiteX21" fmla="*/ 2699091 w 3553166"/>
              <a:gd name="connsiteY21" fmla="*/ 342031 h 545231"/>
              <a:gd name="connsiteX22" fmla="*/ 2426041 w 3553166"/>
              <a:gd name="connsiteY22" fmla="*/ 326156 h 545231"/>
              <a:gd name="connsiteX23" fmla="*/ 2010116 w 3553166"/>
              <a:gd name="connsiteY23" fmla="*/ 297581 h 545231"/>
              <a:gd name="connsiteX24" fmla="*/ 1641816 w 3553166"/>
              <a:gd name="connsiteY24" fmla="*/ 275356 h 545231"/>
              <a:gd name="connsiteX25" fmla="*/ 1441791 w 3553166"/>
              <a:gd name="connsiteY25" fmla="*/ 259481 h 545231"/>
              <a:gd name="connsiteX26" fmla="*/ 1044916 w 3553166"/>
              <a:gd name="connsiteY26" fmla="*/ 205506 h 545231"/>
              <a:gd name="connsiteX27" fmla="*/ 838541 w 3553166"/>
              <a:gd name="connsiteY27" fmla="*/ 180106 h 545231"/>
              <a:gd name="connsiteX28" fmla="*/ 730591 w 3553166"/>
              <a:gd name="connsiteY28" fmla="*/ 161056 h 545231"/>
              <a:gd name="connsiteX29" fmla="*/ 657566 w 3553166"/>
              <a:gd name="connsiteY29" fmla="*/ 135656 h 545231"/>
              <a:gd name="connsiteX30" fmla="*/ 527391 w 3553166"/>
              <a:gd name="connsiteY30" fmla="*/ 88031 h 545231"/>
              <a:gd name="connsiteX31" fmla="*/ 365466 w 3553166"/>
              <a:gd name="connsiteY31" fmla="*/ 56281 h 545231"/>
              <a:gd name="connsiteX0" fmla="*/ 365466 w 3553166"/>
              <a:gd name="connsiteY0" fmla="*/ 56281 h 545231"/>
              <a:gd name="connsiteX1" fmla="*/ 16101 w 3553166"/>
              <a:gd name="connsiteY1" fmla="*/ 1361 h 545231"/>
              <a:gd name="connsiteX2" fmla="*/ 91822 w 3553166"/>
              <a:gd name="connsiteY2" fmla="*/ 70196 h 545231"/>
              <a:gd name="connsiteX3" fmla="*/ 365466 w 3553166"/>
              <a:gd name="connsiteY3" fmla="*/ 132481 h 545231"/>
              <a:gd name="connsiteX4" fmla="*/ 648041 w 3553166"/>
              <a:gd name="connsiteY4" fmla="*/ 189631 h 545231"/>
              <a:gd name="connsiteX5" fmla="*/ 873466 w 3553166"/>
              <a:gd name="connsiteY5" fmla="*/ 249956 h 545231"/>
              <a:gd name="connsiteX6" fmla="*/ 1060791 w 3553166"/>
              <a:gd name="connsiteY6" fmla="*/ 281706 h 545231"/>
              <a:gd name="connsiteX7" fmla="*/ 1422741 w 3553166"/>
              <a:gd name="connsiteY7" fmla="*/ 329331 h 545231"/>
              <a:gd name="connsiteX8" fmla="*/ 1946616 w 3553166"/>
              <a:gd name="connsiteY8" fmla="*/ 376956 h 545231"/>
              <a:gd name="connsiteX9" fmla="*/ 2124416 w 3553166"/>
              <a:gd name="connsiteY9" fmla="*/ 396006 h 545231"/>
              <a:gd name="connsiteX10" fmla="*/ 2333966 w 3553166"/>
              <a:gd name="connsiteY10" fmla="*/ 424581 h 545231"/>
              <a:gd name="connsiteX11" fmla="*/ 2492716 w 3553166"/>
              <a:gd name="connsiteY11" fmla="*/ 453156 h 545231"/>
              <a:gd name="connsiteX12" fmla="*/ 2781641 w 3553166"/>
              <a:gd name="connsiteY12" fmla="*/ 523006 h 545231"/>
              <a:gd name="connsiteX13" fmla="*/ 3019766 w 3553166"/>
              <a:gd name="connsiteY13" fmla="*/ 545231 h 545231"/>
              <a:gd name="connsiteX14" fmla="*/ 3435691 w 3553166"/>
              <a:gd name="connsiteY14" fmla="*/ 532531 h 545231"/>
              <a:gd name="connsiteX15" fmla="*/ 3515066 w 3553166"/>
              <a:gd name="connsiteY15" fmla="*/ 449981 h 545231"/>
              <a:gd name="connsiteX16" fmla="*/ 3349966 w 3553166"/>
              <a:gd name="connsiteY16" fmla="*/ 478556 h 545231"/>
              <a:gd name="connsiteX17" fmla="*/ 3486491 w 3553166"/>
              <a:gd name="connsiteY17" fmla="*/ 392831 h 545231"/>
              <a:gd name="connsiteX18" fmla="*/ 3330916 w 3553166"/>
              <a:gd name="connsiteY18" fmla="*/ 408706 h 545231"/>
              <a:gd name="connsiteX19" fmla="*/ 3553166 w 3553166"/>
              <a:gd name="connsiteY19" fmla="*/ 329331 h 545231"/>
              <a:gd name="connsiteX20" fmla="*/ 3076916 w 3553166"/>
              <a:gd name="connsiteY20" fmla="*/ 342031 h 545231"/>
              <a:gd name="connsiteX21" fmla="*/ 2699091 w 3553166"/>
              <a:gd name="connsiteY21" fmla="*/ 342031 h 545231"/>
              <a:gd name="connsiteX22" fmla="*/ 2426041 w 3553166"/>
              <a:gd name="connsiteY22" fmla="*/ 326156 h 545231"/>
              <a:gd name="connsiteX23" fmla="*/ 2010116 w 3553166"/>
              <a:gd name="connsiteY23" fmla="*/ 297581 h 545231"/>
              <a:gd name="connsiteX24" fmla="*/ 1641816 w 3553166"/>
              <a:gd name="connsiteY24" fmla="*/ 275356 h 545231"/>
              <a:gd name="connsiteX25" fmla="*/ 1441791 w 3553166"/>
              <a:gd name="connsiteY25" fmla="*/ 259481 h 545231"/>
              <a:gd name="connsiteX26" fmla="*/ 1044916 w 3553166"/>
              <a:gd name="connsiteY26" fmla="*/ 205506 h 545231"/>
              <a:gd name="connsiteX27" fmla="*/ 838541 w 3553166"/>
              <a:gd name="connsiteY27" fmla="*/ 180106 h 545231"/>
              <a:gd name="connsiteX28" fmla="*/ 730591 w 3553166"/>
              <a:gd name="connsiteY28" fmla="*/ 161056 h 545231"/>
              <a:gd name="connsiteX29" fmla="*/ 657566 w 3553166"/>
              <a:gd name="connsiteY29" fmla="*/ 135656 h 545231"/>
              <a:gd name="connsiteX30" fmla="*/ 527391 w 3553166"/>
              <a:gd name="connsiteY30" fmla="*/ 88031 h 545231"/>
              <a:gd name="connsiteX31" fmla="*/ 365466 w 3553166"/>
              <a:gd name="connsiteY31" fmla="*/ 56281 h 545231"/>
              <a:gd name="connsiteX0" fmla="*/ 365466 w 3553166"/>
              <a:gd name="connsiteY0" fmla="*/ 56281 h 545231"/>
              <a:gd name="connsiteX1" fmla="*/ 16101 w 3553166"/>
              <a:gd name="connsiteY1" fmla="*/ 1361 h 545231"/>
              <a:gd name="connsiteX2" fmla="*/ 91822 w 3553166"/>
              <a:gd name="connsiteY2" fmla="*/ 70196 h 545231"/>
              <a:gd name="connsiteX3" fmla="*/ 365466 w 3553166"/>
              <a:gd name="connsiteY3" fmla="*/ 132481 h 545231"/>
              <a:gd name="connsiteX4" fmla="*/ 648041 w 3553166"/>
              <a:gd name="connsiteY4" fmla="*/ 189631 h 545231"/>
              <a:gd name="connsiteX5" fmla="*/ 873466 w 3553166"/>
              <a:gd name="connsiteY5" fmla="*/ 249956 h 545231"/>
              <a:gd name="connsiteX6" fmla="*/ 1060791 w 3553166"/>
              <a:gd name="connsiteY6" fmla="*/ 281706 h 545231"/>
              <a:gd name="connsiteX7" fmla="*/ 1422741 w 3553166"/>
              <a:gd name="connsiteY7" fmla="*/ 329331 h 545231"/>
              <a:gd name="connsiteX8" fmla="*/ 1946616 w 3553166"/>
              <a:gd name="connsiteY8" fmla="*/ 376956 h 545231"/>
              <a:gd name="connsiteX9" fmla="*/ 2124416 w 3553166"/>
              <a:gd name="connsiteY9" fmla="*/ 396006 h 545231"/>
              <a:gd name="connsiteX10" fmla="*/ 2333966 w 3553166"/>
              <a:gd name="connsiteY10" fmla="*/ 424581 h 545231"/>
              <a:gd name="connsiteX11" fmla="*/ 2492716 w 3553166"/>
              <a:gd name="connsiteY11" fmla="*/ 453156 h 545231"/>
              <a:gd name="connsiteX12" fmla="*/ 2781641 w 3553166"/>
              <a:gd name="connsiteY12" fmla="*/ 523006 h 545231"/>
              <a:gd name="connsiteX13" fmla="*/ 3019766 w 3553166"/>
              <a:gd name="connsiteY13" fmla="*/ 545231 h 545231"/>
              <a:gd name="connsiteX14" fmla="*/ 3435691 w 3553166"/>
              <a:gd name="connsiteY14" fmla="*/ 532531 h 545231"/>
              <a:gd name="connsiteX15" fmla="*/ 3515066 w 3553166"/>
              <a:gd name="connsiteY15" fmla="*/ 449981 h 545231"/>
              <a:gd name="connsiteX16" fmla="*/ 3349966 w 3553166"/>
              <a:gd name="connsiteY16" fmla="*/ 478556 h 545231"/>
              <a:gd name="connsiteX17" fmla="*/ 3486491 w 3553166"/>
              <a:gd name="connsiteY17" fmla="*/ 392831 h 545231"/>
              <a:gd name="connsiteX18" fmla="*/ 3330916 w 3553166"/>
              <a:gd name="connsiteY18" fmla="*/ 408706 h 545231"/>
              <a:gd name="connsiteX19" fmla="*/ 3553166 w 3553166"/>
              <a:gd name="connsiteY19" fmla="*/ 329331 h 545231"/>
              <a:gd name="connsiteX20" fmla="*/ 3076916 w 3553166"/>
              <a:gd name="connsiteY20" fmla="*/ 342031 h 545231"/>
              <a:gd name="connsiteX21" fmla="*/ 2699091 w 3553166"/>
              <a:gd name="connsiteY21" fmla="*/ 342031 h 545231"/>
              <a:gd name="connsiteX22" fmla="*/ 2426041 w 3553166"/>
              <a:gd name="connsiteY22" fmla="*/ 326156 h 545231"/>
              <a:gd name="connsiteX23" fmla="*/ 2010116 w 3553166"/>
              <a:gd name="connsiteY23" fmla="*/ 297581 h 545231"/>
              <a:gd name="connsiteX24" fmla="*/ 1641816 w 3553166"/>
              <a:gd name="connsiteY24" fmla="*/ 275356 h 545231"/>
              <a:gd name="connsiteX25" fmla="*/ 1441791 w 3553166"/>
              <a:gd name="connsiteY25" fmla="*/ 259481 h 545231"/>
              <a:gd name="connsiteX26" fmla="*/ 1044916 w 3553166"/>
              <a:gd name="connsiteY26" fmla="*/ 205506 h 545231"/>
              <a:gd name="connsiteX27" fmla="*/ 838541 w 3553166"/>
              <a:gd name="connsiteY27" fmla="*/ 180106 h 545231"/>
              <a:gd name="connsiteX28" fmla="*/ 730591 w 3553166"/>
              <a:gd name="connsiteY28" fmla="*/ 161056 h 545231"/>
              <a:gd name="connsiteX29" fmla="*/ 657566 w 3553166"/>
              <a:gd name="connsiteY29" fmla="*/ 135656 h 545231"/>
              <a:gd name="connsiteX30" fmla="*/ 527391 w 3553166"/>
              <a:gd name="connsiteY30" fmla="*/ 88031 h 545231"/>
              <a:gd name="connsiteX31" fmla="*/ 365466 w 3553166"/>
              <a:gd name="connsiteY31" fmla="*/ 56281 h 545231"/>
              <a:gd name="connsiteX0" fmla="*/ 360214 w 3547914"/>
              <a:gd name="connsiteY0" fmla="*/ 56281 h 545231"/>
              <a:gd name="connsiteX1" fmla="*/ 10849 w 3547914"/>
              <a:gd name="connsiteY1" fmla="*/ 1361 h 545231"/>
              <a:gd name="connsiteX2" fmla="*/ 86570 w 3547914"/>
              <a:gd name="connsiteY2" fmla="*/ 70196 h 545231"/>
              <a:gd name="connsiteX3" fmla="*/ 360214 w 3547914"/>
              <a:gd name="connsiteY3" fmla="*/ 132481 h 545231"/>
              <a:gd name="connsiteX4" fmla="*/ 642789 w 3547914"/>
              <a:gd name="connsiteY4" fmla="*/ 189631 h 545231"/>
              <a:gd name="connsiteX5" fmla="*/ 868214 w 3547914"/>
              <a:gd name="connsiteY5" fmla="*/ 249956 h 545231"/>
              <a:gd name="connsiteX6" fmla="*/ 1055539 w 3547914"/>
              <a:gd name="connsiteY6" fmla="*/ 281706 h 545231"/>
              <a:gd name="connsiteX7" fmla="*/ 1417489 w 3547914"/>
              <a:gd name="connsiteY7" fmla="*/ 329331 h 545231"/>
              <a:gd name="connsiteX8" fmla="*/ 1941364 w 3547914"/>
              <a:gd name="connsiteY8" fmla="*/ 376956 h 545231"/>
              <a:gd name="connsiteX9" fmla="*/ 2119164 w 3547914"/>
              <a:gd name="connsiteY9" fmla="*/ 396006 h 545231"/>
              <a:gd name="connsiteX10" fmla="*/ 2328714 w 3547914"/>
              <a:gd name="connsiteY10" fmla="*/ 424581 h 545231"/>
              <a:gd name="connsiteX11" fmla="*/ 2487464 w 3547914"/>
              <a:gd name="connsiteY11" fmla="*/ 453156 h 545231"/>
              <a:gd name="connsiteX12" fmla="*/ 2776389 w 3547914"/>
              <a:gd name="connsiteY12" fmla="*/ 523006 h 545231"/>
              <a:gd name="connsiteX13" fmla="*/ 3014514 w 3547914"/>
              <a:gd name="connsiteY13" fmla="*/ 545231 h 545231"/>
              <a:gd name="connsiteX14" fmla="*/ 3430439 w 3547914"/>
              <a:gd name="connsiteY14" fmla="*/ 532531 h 545231"/>
              <a:gd name="connsiteX15" fmla="*/ 3509814 w 3547914"/>
              <a:gd name="connsiteY15" fmla="*/ 449981 h 545231"/>
              <a:gd name="connsiteX16" fmla="*/ 3344714 w 3547914"/>
              <a:gd name="connsiteY16" fmla="*/ 478556 h 545231"/>
              <a:gd name="connsiteX17" fmla="*/ 3481239 w 3547914"/>
              <a:gd name="connsiteY17" fmla="*/ 392831 h 545231"/>
              <a:gd name="connsiteX18" fmla="*/ 3325664 w 3547914"/>
              <a:gd name="connsiteY18" fmla="*/ 408706 h 545231"/>
              <a:gd name="connsiteX19" fmla="*/ 3547914 w 3547914"/>
              <a:gd name="connsiteY19" fmla="*/ 329331 h 545231"/>
              <a:gd name="connsiteX20" fmla="*/ 3071664 w 3547914"/>
              <a:gd name="connsiteY20" fmla="*/ 342031 h 545231"/>
              <a:gd name="connsiteX21" fmla="*/ 2693839 w 3547914"/>
              <a:gd name="connsiteY21" fmla="*/ 342031 h 545231"/>
              <a:gd name="connsiteX22" fmla="*/ 2420789 w 3547914"/>
              <a:gd name="connsiteY22" fmla="*/ 326156 h 545231"/>
              <a:gd name="connsiteX23" fmla="*/ 2004864 w 3547914"/>
              <a:gd name="connsiteY23" fmla="*/ 297581 h 545231"/>
              <a:gd name="connsiteX24" fmla="*/ 1636564 w 3547914"/>
              <a:gd name="connsiteY24" fmla="*/ 275356 h 545231"/>
              <a:gd name="connsiteX25" fmla="*/ 1436539 w 3547914"/>
              <a:gd name="connsiteY25" fmla="*/ 259481 h 545231"/>
              <a:gd name="connsiteX26" fmla="*/ 1039664 w 3547914"/>
              <a:gd name="connsiteY26" fmla="*/ 205506 h 545231"/>
              <a:gd name="connsiteX27" fmla="*/ 833289 w 3547914"/>
              <a:gd name="connsiteY27" fmla="*/ 180106 h 545231"/>
              <a:gd name="connsiteX28" fmla="*/ 725339 w 3547914"/>
              <a:gd name="connsiteY28" fmla="*/ 161056 h 545231"/>
              <a:gd name="connsiteX29" fmla="*/ 652314 w 3547914"/>
              <a:gd name="connsiteY29" fmla="*/ 135656 h 545231"/>
              <a:gd name="connsiteX30" fmla="*/ 522139 w 3547914"/>
              <a:gd name="connsiteY30" fmla="*/ 88031 h 545231"/>
              <a:gd name="connsiteX31" fmla="*/ 360214 w 3547914"/>
              <a:gd name="connsiteY31" fmla="*/ 56281 h 545231"/>
              <a:gd name="connsiteX0" fmla="*/ 367129 w 3554829"/>
              <a:gd name="connsiteY0" fmla="*/ 56281 h 545231"/>
              <a:gd name="connsiteX1" fmla="*/ 17764 w 3554829"/>
              <a:gd name="connsiteY1" fmla="*/ 1361 h 545231"/>
              <a:gd name="connsiteX2" fmla="*/ 55624 w 3554829"/>
              <a:gd name="connsiteY2" fmla="*/ 42663 h 545231"/>
              <a:gd name="connsiteX3" fmla="*/ 93485 w 3554829"/>
              <a:gd name="connsiteY3" fmla="*/ 70196 h 545231"/>
              <a:gd name="connsiteX4" fmla="*/ 367129 w 3554829"/>
              <a:gd name="connsiteY4" fmla="*/ 132481 h 545231"/>
              <a:gd name="connsiteX5" fmla="*/ 649704 w 3554829"/>
              <a:gd name="connsiteY5" fmla="*/ 189631 h 545231"/>
              <a:gd name="connsiteX6" fmla="*/ 875129 w 3554829"/>
              <a:gd name="connsiteY6" fmla="*/ 249956 h 545231"/>
              <a:gd name="connsiteX7" fmla="*/ 1062454 w 3554829"/>
              <a:gd name="connsiteY7" fmla="*/ 281706 h 545231"/>
              <a:gd name="connsiteX8" fmla="*/ 1424404 w 3554829"/>
              <a:gd name="connsiteY8" fmla="*/ 329331 h 545231"/>
              <a:gd name="connsiteX9" fmla="*/ 1948279 w 3554829"/>
              <a:gd name="connsiteY9" fmla="*/ 376956 h 545231"/>
              <a:gd name="connsiteX10" fmla="*/ 2126079 w 3554829"/>
              <a:gd name="connsiteY10" fmla="*/ 396006 h 545231"/>
              <a:gd name="connsiteX11" fmla="*/ 2335629 w 3554829"/>
              <a:gd name="connsiteY11" fmla="*/ 424581 h 545231"/>
              <a:gd name="connsiteX12" fmla="*/ 2494379 w 3554829"/>
              <a:gd name="connsiteY12" fmla="*/ 453156 h 545231"/>
              <a:gd name="connsiteX13" fmla="*/ 2783304 w 3554829"/>
              <a:gd name="connsiteY13" fmla="*/ 523006 h 545231"/>
              <a:gd name="connsiteX14" fmla="*/ 3021429 w 3554829"/>
              <a:gd name="connsiteY14" fmla="*/ 545231 h 545231"/>
              <a:gd name="connsiteX15" fmla="*/ 3437354 w 3554829"/>
              <a:gd name="connsiteY15" fmla="*/ 532531 h 545231"/>
              <a:gd name="connsiteX16" fmla="*/ 3516729 w 3554829"/>
              <a:gd name="connsiteY16" fmla="*/ 449981 h 545231"/>
              <a:gd name="connsiteX17" fmla="*/ 3351629 w 3554829"/>
              <a:gd name="connsiteY17" fmla="*/ 478556 h 545231"/>
              <a:gd name="connsiteX18" fmla="*/ 3488154 w 3554829"/>
              <a:gd name="connsiteY18" fmla="*/ 392831 h 545231"/>
              <a:gd name="connsiteX19" fmla="*/ 3332579 w 3554829"/>
              <a:gd name="connsiteY19" fmla="*/ 408706 h 545231"/>
              <a:gd name="connsiteX20" fmla="*/ 3554829 w 3554829"/>
              <a:gd name="connsiteY20" fmla="*/ 329331 h 545231"/>
              <a:gd name="connsiteX21" fmla="*/ 3078579 w 3554829"/>
              <a:gd name="connsiteY21" fmla="*/ 342031 h 545231"/>
              <a:gd name="connsiteX22" fmla="*/ 2700754 w 3554829"/>
              <a:gd name="connsiteY22" fmla="*/ 342031 h 545231"/>
              <a:gd name="connsiteX23" fmla="*/ 2427704 w 3554829"/>
              <a:gd name="connsiteY23" fmla="*/ 326156 h 545231"/>
              <a:gd name="connsiteX24" fmla="*/ 2011779 w 3554829"/>
              <a:gd name="connsiteY24" fmla="*/ 297581 h 545231"/>
              <a:gd name="connsiteX25" fmla="*/ 1643479 w 3554829"/>
              <a:gd name="connsiteY25" fmla="*/ 275356 h 545231"/>
              <a:gd name="connsiteX26" fmla="*/ 1443454 w 3554829"/>
              <a:gd name="connsiteY26" fmla="*/ 259481 h 545231"/>
              <a:gd name="connsiteX27" fmla="*/ 1046579 w 3554829"/>
              <a:gd name="connsiteY27" fmla="*/ 205506 h 545231"/>
              <a:gd name="connsiteX28" fmla="*/ 840204 w 3554829"/>
              <a:gd name="connsiteY28" fmla="*/ 180106 h 545231"/>
              <a:gd name="connsiteX29" fmla="*/ 732254 w 3554829"/>
              <a:gd name="connsiteY29" fmla="*/ 161056 h 545231"/>
              <a:gd name="connsiteX30" fmla="*/ 659229 w 3554829"/>
              <a:gd name="connsiteY30" fmla="*/ 135656 h 545231"/>
              <a:gd name="connsiteX31" fmla="*/ 529054 w 3554829"/>
              <a:gd name="connsiteY31" fmla="*/ 88031 h 545231"/>
              <a:gd name="connsiteX32" fmla="*/ 367129 w 3554829"/>
              <a:gd name="connsiteY32" fmla="*/ 56281 h 545231"/>
              <a:gd name="connsiteX0" fmla="*/ 597724 w 3785424"/>
              <a:gd name="connsiteY0" fmla="*/ 56281 h 545231"/>
              <a:gd name="connsiteX1" fmla="*/ 248359 w 3785424"/>
              <a:gd name="connsiteY1" fmla="*/ 1361 h 545231"/>
              <a:gd name="connsiteX2" fmla="*/ 549 w 3785424"/>
              <a:gd name="connsiteY2" fmla="*/ 52988 h 545231"/>
              <a:gd name="connsiteX3" fmla="*/ 324080 w 3785424"/>
              <a:gd name="connsiteY3" fmla="*/ 70196 h 545231"/>
              <a:gd name="connsiteX4" fmla="*/ 597724 w 3785424"/>
              <a:gd name="connsiteY4" fmla="*/ 132481 h 545231"/>
              <a:gd name="connsiteX5" fmla="*/ 880299 w 3785424"/>
              <a:gd name="connsiteY5" fmla="*/ 189631 h 545231"/>
              <a:gd name="connsiteX6" fmla="*/ 1105724 w 3785424"/>
              <a:gd name="connsiteY6" fmla="*/ 249956 h 545231"/>
              <a:gd name="connsiteX7" fmla="*/ 1293049 w 3785424"/>
              <a:gd name="connsiteY7" fmla="*/ 281706 h 545231"/>
              <a:gd name="connsiteX8" fmla="*/ 1654999 w 3785424"/>
              <a:gd name="connsiteY8" fmla="*/ 329331 h 545231"/>
              <a:gd name="connsiteX9" fmla="*/ 2178874 w 3785424"/>
              <a:gd name="connsiteY9" fmla="*/ 376956 h 545231"/>
              <a:gd name="connsiteX10" fmla="*/ 2356674 w 3785424"/>
              <a:gd name="connsiteY10" fmla="*/ 396006 h 545231"/>
              <a:gd name="connsiteX11" fmla="*/ 2566224 w 3785424"/>
              <a:gd name="connsiteY11" fmla="*/ 424581 h 545231"/>
              <a:gd name="connsiteX12" fmla="*/ 2724974 w 3785424"/>
              <a:gd name="connsiteY12" fmla="*/ 453156 h 545231"/>
              <a:gd name="connsiteX13" fmla="*/ 3013899 w 3785424"/>
              <a:gd name="connsiteY13" fmla="*/ 523006 h 545231"/>
              <a:gd name="connsiteX14" fmla="*/ 3252024 w 3785424"/>
              <a:gd name="connsiteY14" fmla="*/ 545231 h 545231"/>
              <a:gd name="connsiteX15" fmla="*/ 3667949 w 3785424"/>
              <a:gd name="connsiteY15" fmla="*/ 532531 h 545231"/>
              <a:gd name="connsiteX16" fmla="*/ 3747324 w 3785424"/>
              <a:gd name="connsiteY16" fmla="*/ 449981 h 545231"/>
              <a:gd name="connsiteX17" fmla="*/ 3582224 w 3785424"/>
              <a:gd name="connsiteY17" fmla="*/ 478556 h 545231"/>
              <a:gd name="connsiteX18" fmla="*/ 3718749 w 3785424"/>
              <a:gd name="connsiteY18" fmla="*/ 392831 h 545231"/>
              <a:gd name="connsiteX19" fmla="*/ 3563174 w 3785424"/>
              <a:gd name="connsiteY19" fmla="*/ 408706 h 545231"/>
              <a:gd name="connsiteX20" fmla="*/ 3785424 w 3785424"/>
              <a:gd name="connsiteY20" fmla="*/ 329331 h 545231"/>
              <a:gd name="connsiteX21" fmla="*/ 3309174 w 3785424"/>
              <a:gd name="connsiteY21" fmla="*/ 342031 h 545231"/>
              <a:gd name="connsiteX22" fmla="*/ 2931349 w 3785424"/>
              <a:gd name="connsiteY22" fmla="*/ 342031 h 545231"/>
              <a:gd name="connsiteX23" fmla="*/ 2658299 w 3785424"/>
              <a:gd name="connsiteY23" fmla="*/ 326156 h 545231"/>
              <a:gd name="connsiteX24" fmla="*/ 2242374 w 3785424"/>
              <a:gd name="connsiteY24" fmla="*/ 297581 h 545231"/>
              <a:gd name="connsiteX25" fmla="*/ 1874074 w 3785424"/>
              <a:gd name="connsiteY25" fmla="*/ 275356 h 545231"/>
              <a:gd name="connsiteX26" fmla="*/ 1674049 w 3785424"/>
              <a:gd name="connsiteY26" fmla="*/ 259481 h 545231"/>
              <a:gd name="connsiteX27" fmla="*/ 1277174 w 3785424"/>
              <a:gd name="connsiteY27" fmla="*/ 205506 h 545231"/>
              <a:gd name="connsiteX28" fmla="*/ 1070799 w 3785424"/>
              <a:gd name="connsiteY28" fmla="*/ 180106 h 545231"/>
              <a:gd name="connsiteX29" fmla="*/ 962849 w 3785424"/>
              <a:gd name="connsiteY29" fmla="*/ 161056 h 545231"/>
              <a:gd name="connsiteX30" fmla="*/ 889824 w 3785424"/>
              <a:gd name="connsiteY30" fmla="*/ 135656 h 545231"/>
              <a:gd name="connsiteX31" fmla="*/ 759649 w 3785424"/>
              <a:gd name="connsiteY31" fmla="*/ 88031 h 545231"/>
              <a:gd name="connsiteX32" fmla="*/ 597724 w 3785424"/>
              <a:gd name="connsiteY32" fmla="*/ 56281 h 545231"/>
              <a:gd name="connsiteX0" fmla="*/ 556552 w 3744252"/>
              <a:gd name="connsiteY0" fmla="*/ 56281 h 545231"/>
              <a:gd name="connsiteX1" fmla="*/ 207187 w 3744252"/>
              <a:gd name="connsiteY1" fmla="*/ 1361 h 545231"/>
              <a:gd name="connsiteX2" fmla="*/ 678 w 3744252"/>
              <a:gd name="connsiteY2" fmla="*/ 46105 h 545231"/>
              <a:gd name="connsiteX3" fmla="*/ 282908 w 3744252"/>
              <a:gd name="connsiteY3" fmla="*/ 70196 h 545231"/>
              <a:gd name="connsiteX4" fmla="*/ 556552 w 3744252"/>
              <a:gd name="connsiteY4" fmla="*/ 132481 h 545231"/>
              <a:gd name="connsiteX5" fmla="*/ 839127 w 3744252"/>
              <a:gd name="connsiteY5" fmla="*/ 189631 h 545231"/>
              <a:gd name="connsiteX6" fmla="*/ 1064552 w 3744252"/>
              <a:gd name="connsiteY6" fmla="*/ 249956 h 545231"/>
              <a:gd name="connsiteX7" fmla="*/ 1251877 w 3744252"/>
              <a:gd name="connsiteY7" fmla="*/ 281706 h 545231"/>
              <a:gd name="connsiteX8" fmla="*/ 1613827 w 3744252"/>
              <a:gd name="connsiteY8" fmla="*/ 329331 h 545231"/>
              <a:gd name="connsiteX9" fmla="*/ 2137702 w 3744252"/>
              <a:gd name="connsiteY9" fmla="*/ 376956 h 545231"/>
              <a:gd name="connsiteX10" fmla="*/ 2315502 w 3744252"/>
              <a:gd name="connsiteY10" fmla="*/ 396006 h 545231"/>
              <a:gd name="connsiteX11" fmla="*/ 2525052 w 3744252"/>
              <a:gd name="connsiteY11" fmla="*/ 424581 h 545231"/>
              <a:gd name="connsiteX12" fmla="*/ 2683802 w 3744252"/>
              <a:gd name="connsiteY12" fmla="*/ 453156 h 545231"/>
              <a:gd name="connsiteX13" fmla="*/ 2972727 w 3744252"/>
              <a:gd name="connsiteY13" fmla="*/ 523006 h 545231"/>
              <a:gd name="connsiteX14" fmla="*/ 3210852 w 3744252"/>
              <a:gd name="connsiteY14" fmla="*/ 545231 h 545231"/>
              <a:gd name="connsiteX15" fmla="*/ 3626777 w 3744252"/>
              <a:gd name="connsiteY15" fmla="*/ 532531 h 545231"/>
              <a:gd name="connsiteX16" fmla="*/ 3706152 w 3744252"/>
              <a:gd name="connsiteY16" fmla="*/ 449981 h 545231"/>
              <a:gd name="connsiteX17" fmla="*/ 3541052 w 3744252"/>
              <a:gd name="connsiteY17" fmla="*/ 478556 h 545231"/>
              <a:gd name="connsiteX18" fmla="*/ 3677577 w 3744252"/>
              <a:gd name="connsiteY18" fmla="*/ 392831 h 545231"/>
              <a:gd name="connsiteX19" fmla="*/ 3522002 w 3744252"/>
              <a:gd name="connsiteY19" fmla="*/ 408706 h 545231"/>
              <a:gd name="connsiteX20" fmla="*/ 3744252 w 3744252"/>
              <a:gd name="connsiteY20" fmla="*/ 329331 h 545231"/>
              <a:gd name="connsiteX21" fmla="*/ 3268002 w 3744252"/>
              <a:gd name="connsiteY21" fmla="*/ 342031 h 545231"/>
              <a:gd name="connsiteX22" fmla="*/ 2890177 w 3744252"/>
              <a:gd name="connsiteY22" fmla="*/ 342031 h 545231"/>
              <a:gd name="connsiteX23" fmla="*/ 2617127 w 3744252"/>
              <a:gd name="connsiteY23" fmla="*/ 326156 h 545231"/>
              <a:gd name="connsiteX24" fmla="*/ 2201202 w 3744252"/>
              <a:gd name="connsiteY24" fmla="*/ 297581 h 545231"/>
              <a:gd name="connsiteX25" fmla="*/ 1832902 w 3744252"/>
              <a:gd name="connsiteY25" fmla="*/ 275356 h 545231"/>
              <a:gd name="connsiteX26" fmla="*/ 1632877 w 3744252"/>
              <a:gd name="connsiteY26" fmla="*/ 259481 h 545231"/>
              <a:gd name="connsiteX27" fmla="*/ 1236002 w 3744252"/>
              <a:gd name="connsiteY27" fmla="*/ 205506 h 545231"/>
              <a:gd name="connsiteX28" fmla="*/ 1029627 w 3744252"/>
              <a:gd name="connsiteY28" fmla="*/ 180106 h 545231"/>
              <a:gd name="connsiteX29" fmla="*/ 921677 w 3744252"/>
              <a:gd name="connsiteY29" fmla="*/ 161056 h 545231"/>
              <a:gd name="connsiteX30" fmla="*/ 848652 w 3744252"/>
              <a:gd name="connsiteY30" fmla="*/ 135656 h 545231"/>
              <a:gd name="connsiteX31" fmla="*/ 718477 w 3744252"/>
              <a:gd name="connsiteY31" fmla="*/ 88031 h 545231"/>
              <a:gd name="connsiteX32" fmla="*/ 556552 w 3744252"/>
              <a:gd name="connsiteY32" fmla="*/ 56281 h 545231"/>
              <a:gd name="connsiteX0" fmla="*/ 563266 w 3750966"/>
              <a:gd name="connsiteY0" fmla="*/ 56838 h 545788"/>
              <a:gd name="connsiteX1" fmla="*/ 213901 w 3750966"/>
              <a:gd name="connsiteY1" fmla="*/ 1918 h 545788"/>
              <a:gd name="connsiteX2" fmla="*/ 93440 w 3750966"/>
              <a:gd name="connsiteY2" fmla="*/ 15686 h 545788"/>
              <a:gd name="connsiteX3" fmla="*/ 7392 w 3750966"/>
              <a:gd name="connsiteY3" fmla="*/ 46662 h 545788"/>
              <a:gd name="connsiteX4" fmla="*/ 289622 w 3750966"/>
              <a:gd name="connsiteY4" fmla="*/ 70753 h 545788"/>
              <a:gd name="connsiteX5" fmla="*/ 563266 w 3750966"/>
              <a:gd name="connsiteY5" fmla="*/ 133038 h 545788"/>
              <a:gd name="connsiteX6" fmla="*/ 845841 w 3750966"/>
              <a:gd name="connsiteY6" fmla="*/ 190188 h 545788"/>
              <a:gd name="connsiteX7" fmla="*/ 1071266 w 3750966"/>
              <a:gd name="connsiteY7" fmla="*/ 250513 h 545788"/>
              <a:gd name="connsiteX8" fmla="*/ 1258591 w 3750966"/>
              <a:gd name="connsiteY8" fmla="*/ 282263 h 545788"/>
              <a:gd name="connsiteX9" fmla="*/ 1620541 w 3750966"/>
              <a:gd name="connsiteY9" fmla="*/ 329888 h 545788"/>
              <a:gd name="connsiteX10" fmla="*/ 2144416 w 3750966"/>
              <a:gd name="connsiteY10" fmla="*/ 377513 h 545788"/>
              <a:gd name="connsiteX11" fmla="*/ 2322216 w 3750966"/>
              <a:gd name="connsiteY11" fmla="*/ 396563 h 545788"/>
              <a:gd name="connsiteX12" fmla="*/ 2531766 w 3750966"/>
              <a:gd name="connsiteY12" fmla="*/ 425138 h 545788"/>
              <a:gd name="connsiteX13" fmla="*/ 2690516 w 3750966"/>
              <a:gd name="connsiteY13" fmla="*/ 453713 h 545788"/>
              <a:gd name="connsiteX14" fmla="*/ 2979441 w 3750966"/>
              <a:gd name="connsiteY14" fmla="*/ 523563 h 545788"/>
              <a:gd name="connsiteX15" fmla="*/ 3217566 w 3750966"/>
              <a:gd name="connsiteY15" fmla="*/ 545788 h 545788"/>
              <a:gd name="connsiteX16" fmla="*/ 3633491 w 3750966"/>
              <a:gd name="connsiteY16" fmla="*/ 533088 h 545788"/>
              <a:gd name="connsiteX17" fmla="*/ 3712866 w 3750966"/>
              <a:gd name="connsiteY17" fmla="*/ 450538 h 545788"/>
              <a:gd name="connsiteX18" fmla="*/ 3547766 w 3750966"/>
              <a:gd name="connsiteY18" fmla="*/ 479113 h 545788"/>
              <a:gd name="connsiteX19" fmla="*/ 3684291 w 3750966"/>
              <a:gd name="connsiteY19" fmla="*/ 393388 h 545788"/>
              <a:gd name="connsiteX20" fmla="*/ 3528716 w 3750966"/>
              <a:gd name="connsiteY20" fmla="*/ 409263 h 545788"/>
              <a:gd name="connsiteX21" fmla="*/ 3750966 w 3750966"/>
              <a:gd name="connsiteY21" fmla="*/ 329888 h 545788"/>
              <a:gd name="connsiteX22" fmla="*/ 3274716 w 3750966"/>
              <a:gd name="connsiteY22" fmla="*/ 342588 h 545788"/>
              <a:gd name="connsiteX23" fmla="*/ 2896891 w 3750966"/>
              <a:gd name="connsiteY23" fmla="*/ 342588 h 545788"/>
              <a:gd name="connsiteX24" fmla="*/ 2623841 w 3750966"/>
              <a:gd name="connsiteY24" fmla="*/ 326713 h 545788"/>
              <a:gd name="connsiteX25" fmla="*/ 2207916 w 3750966"/>
              <a:gd name="connsiteY25" fmla="*/ 298138 h 545788"/>
              <a:gd name="connsiteX26" fmla="*/ 1839616 w 3750966"/>
              <a:gd name="connsiteY26" fmla="*/ 275913 h 545788"/>
              <a:gd name="connsiteX27" fmla="*/ 1639591 w 3750966"/>
              <a:gd name="connsiteY27" fmla="*/ 260038 h 545788"/>
              <a:gd name="connsiteX28" fmla="*/ 1242716 w 3750966"/>
              <a:gd name="connsiteY28" fmla="*/ 206063 h 545788"/>
              <a:gd name="connsiteX29" fmla="*/ 1036341 w 3750966"/>
              <a:gd name="connsiteY29" fmla="*/ 180663 h 545788"/>
              <a:gd name="connsiteX30" fmla="*/ 928391 w 3750966"/>
              <a:gd name="connsiteY30" fmla="*/ 161613 h 545788"/>
              <a:gd name="connsiteX31" fmla="*/ 855366 w 3750966"/>
              <a:gd name="connsiteY31" fmla="*/ 136213 h 545788"/>
              <a:gd name="connsiteX32" fmla="*/ 725191 w 3750966"/>
              <a:gd name="connsiteY32" fmla="*/ 88588 h 545788"/>
              <a:gd name="connsiteX33" fmla="*/ 563266 w 3750966"/>
              <a:gd name="connsiteY33" fmla="*/ 56838 h 545788"/>
              <a:gd name="connsiteX0" fmla="*/ 749300 w 3937000"/>
              <a:gd name="connsiteY0" fmla="*/ 77133 h 566083"/>
              <a:gd name="connsiteX1" fmla="*/ 399935 w 3937000"/>
              <a:gd name="connsiteY1" fmla="*/ 22213 h 566083"/>
              <a:gd name="connsiteX2" fmla="*/ 4130 w 3937000"/>
              <a:gd name="connsiteY2" fmla="*/ 1564 h 566083"/>
              <a:gd name="connsiteX3" fmla="*/ 193426 w 3937000"/>
              <a:gd name="connsiteY3" fmla="*/ 66957 h 566083"/>
              <a:gd name="connsiteX4" fmla="*/ 475656 w 3937000"/>
              <a:gd name="connsiteY4" fmla="*/ 91048 h 566083"/>
              <a:gd name="connsiteX5" fmla="*/ 749300 w 3937000"/>
              <a:gd name="connsiteY5" fmla="*/ 153333 h 566083"/>
              <a:gd name="connsiteX6" fmla="*/ 1031875 w 3937000"/>
              <a:gd name="connsiteY6" fmla="*/ 210483 h 566083"/>
              <a:gd name="connsiteX7" fmla="*/ 1257300 w 3937000"/>
              <a:gd name="connsiteY7" fmla="*/ 270808 h 566083"/>
              <a:gd name="connsiteX8" fmla="*/ 1444625 w 3937000"/>
              <a:gd name="connsiteY8" fmla="*/ 302558 h 566083"/>
              <a:gd name="connsiteX9" fmla="*/ 1806575 w 3937000"/>
              <a:gd name="connsiteY9" fmla="*/ 350183 h 566083"/>
              <a:gd name="connsiteX10" fmla="*/ 2330450 w 3937000"/>
              <a:gd name="connsiteY10" fmla="*/ 397808 h 566083"/>
              <a:gd name="connsiteX11" fmla="*/ 2508250 w 3937000"/>
              <a:gd name="connsiteY11" fmla="*/ 416858 h 566083"/>
              <a:gd name="connsiteX12" fmla="*/ 2717800 w 3937000"/>
              <a:gd name="connsiteY12" fmla="*/ 445433 h 566083"/>
              <a:gd name="connsiteX13" fmla="*/ 2876550 w 3937000"/>
              <a:gd name="connsiteY13" fmla="*/ 474008 h 566083"/>
              <a:gd name="connsiteX14" fmla="*/ 3165475 w 3937000"/>
              <a:gd name="connsiteY14" fmla="*/ 543858 h 566083"/>
              <a:gd name="connsiteX15" fmla="*/ 3403600 w 3937000"/>
              <a:gd name="connsiteY15" fmla="*/ 566083 h 566083"/>
              <a:gd name="connsiteX16" fmla="*/ 3819525 w 3937000"/>
              <a:gd name="connsiteY16" fmla="*/ 553383 h 566083"/>
              <a:gd name="connsiteX17" fmla="*/ 3898900 w 3937000"/>
              <a:gd name="connsiteY17" fmla="*/ 470833 h 566083"/>
              <a:gd name="connsiteX18" fmla="*/ 3733800 w 3937000"/>
              <a:gd name="connsiteY18" fmla="*/ 499408 h 566083"/>
              <a:gd name="connsiteX19" fmla="*/ 3870325 w 3937000"/>
              <a:gd name="connsiteY19" fmla="*/ 413683 h 566083"/>
              <a:gd name="connsiteX20" fmla="*/ 3714750 w 3937000"/>
              <a:gd name="connsiteY20" fmla="*/ 429558 h 566083"/>
              <a:gd name="connsiteX21" fmla="*/ 3937000 w 3937000"/>
              <a:gd name="connsiteY21" fmla="*/ 350183 h 566083"/>
              <a:gd name="connsiteX22" fmla="*/ 3460750 w 3937000"/>
              <a:gd name="connsiteY22" fmla="*/ 362883 h 566083"/>
              <a:gd name="connsiteX23" fmla="*/ 3082925 w 3937000"/>
              <a:gd name="connsiteY23" fmla="*/ 362883 h 566083"/>
              <a:gd name="connsiteX24" fmla="*/ 2809875 w 3937000"/>
              <a:gd name="connsiteY24" fmla="*/ 347008 h 566083"/>
              <a:gd name="connsiteX25" fmla="*/ 2393950 w 3937000"/>
              <a:gd name="connsiteY25" fmla="*/ 318433 h 566083"/>
              <a:gd name="connsiteX26" fmla="*/ 2025650 w 3937000"/>
              <a:gd name="connsiteY26" fmla="*/ 296208 h 566083"/>
              <a:gd name="connsiteX27" fmla="*/ 1825625 w 3937000"/>
              <a:gd name="connsiteY27" fmla="*/ 280333 h 566083"/>
              <a:gd name="connsiteX28" fmla="*/ 1428750 w 3937000"/>
              <a:gd name="connsiteY28" fmla="*/ 226358 h 566083"/>
              <a:gd name="connsiteX29" fmla="*/ 1222375 w 3937000"/>
              <a:gd name="connsiteY29" fmla="*/ 200958 h 566083"/>
              <a:gd name="connsiteX30" fmla="*/ 1114425 w 3937000"/>
              <a:gd name="connsiteY30" fmla="*/ 181908 h 566083"/>
              <a:gd name="connsiteX31" fmla="*/ 1041400 w 3937000"/>
              <a:gd name="connsiteY31" fmla="*/ 156508 h 566083"/>
              <a:gd name="connsiteX32" fmla="*/ 911225 w 3937000"/>
              <a:gd name="connsiteY32" fmla="*/ 108883 h 566083"/>
              <a:gd name="connsiteX33" fmla="*/ 749300 w 3937000"/>
              <a:gd name="connsiteY33" fmla="*/ 77133 h 566083"/>
              <a:gd name="connsiteX0" fmla="*/ 745960 w 3933660"/>
              <a:gd name="connsiteY0" fmla="*/ 77133 h 566083"/>
              <a:gd name="connsiteX1" fmla="*/ 396595 w 3933660"/>
              <a:gd name="connsiteY1" fmla="*/ 22213 h 566083"/>
              <a:gd name="connsiteX2" fmla="*/ 790 w 3933660"/>
              <a:gd name="connsiteY2" fmla="*/ 1564 h 566083"/>
              <a:gd name="connsiteX3" fmla="*/ 190086 w 3933660"/>
              <a:gd name="connsiteY3" fmla="*/ 66957 h 566083"/>
              <a:gd name="connsiteX4" fmla="*/ 472316 w 3933660"/>
              <a:gd name="connsiteY4" fmla="*/ 91048 h 566083"/>
              <a:gd name="connsiteX5" fmla="*/ 745960 w 3933660"/>
              <a:gd name="connsiteY5" fmla="*/ 153333 h 566083"/>
              <a:gd name="connsiteX6" fmla="*/ 1028535 w 3933660"/>
              <a:gd name="connsiteY6" fmla="*/ 210483 h 566083"/>
              <a:gd name="connsiteX7" fmla="*/ 1253960 w 3933660"/>
              <a:gd name="connsiteY7" fmla="*/ 270808 h 566083"/>
              <a:gd name="connsiteX8" fmla="*/ 1441285 w 3933660"/>
              <a:gd name="connsiteY8" fmla="*/ 302558 h 566083"/>
              <a:gd name="connsiteX9" fmla="*/ 1803235 w 3933660"/>
              <a:gd name="connsiteY9" fmla="*/ 350183 h 566083"/>
              <a:gd name="connsiteX10" fmla="*/ 2327110 w 3933660"/>
              <a:gd name="connsiteY10" fmla="*/ 397808 h 566083"/>
              <a:gd name="connsiteX11" fmla="*/ 2504910 w 3933660"/>
              <a:gd name="connsiteY11" fmla="*/ 416858 h 566083"/>
              <a:gd name="connsiteX12" fmla="*/ 2714460 w 3933660"/>
              <a:gd name="connsiteY12" fmla="*/ 445433 h 566083"/>
              <a:gd name="connsiteX13" fmla="*/ 2873210 w 3933660"/>
              <a:gd name="connsiteY13" fmla="*/ 474008 h 566083"/>
              <a:gd name="connsiteX14" fmla="*/ 3162135 w 3933660"/>
              <a:gd name="connsiteY14" fmla="*/ 543858 h 566083"/>
              <a:gd name="connsiteX15" fmla="*/ 3400260 w 3933660"/>
              <a:gd name="connsiteY15" fmla="*/ 566083 h 566083"/>
              <a:gd name="connsiteX16" fmla="*/ 3816185 w 3933660"/>
              <a:gd name="connsiteY16" fmla="*/ 553383 h 566083"/>
              <a:gd name="connsiteX17" fmla="*/ 3895560 w 3933660"/>
              <a:gd name="connsiteY17" fmla="*/ 470833 h 566083"/>
              <a:gd name="connsiteX18" fmla="*/ 3730460 w 3933660"/>
              <a:gd name="connsiteY18" fmla="*/ 499408 h 566083"/>
              <a:gd name="connsiteX19" fmla="*/ 3866985 w 3933660"/>
              <a:gd name="connsiteY19" fmla="*/ 413683 h 566083"/>
              <a:gd name="connsiteX20" fmla="*/ 3711410 w 3933660"/>
              <a:gd name="connsiteY20" fmla="*/ 429558 h 566083"/>
              <a:gd name="connsiteX21" fmla="*/ 3933660 w 3933660"/>
              <a:gd name="connsiteY21" fmla="*/ 350183 h 566083"/>
              <a:gd name="connsiteX22" fmla="*/ 3457410 w 3933660"/>
              <a:gd name="connsiteY22" fmla="*/ 362883 h 566083"/>
              <a:gd name="connsiteX23" fmla="*/ 3079585 w 3933660"/>
              <a:gd name="connsiteY23" fmla="*/ 362883 h 566083"/>
              <a:gd name="connsiteX24" fmla="*/ 2806535 w 3933660"/>
              <a:gd name="connsiteY24" fmla="*/ 347008 h 566083"/>
              <a:gd name="connsiteX25" fmla="*/ 2390610 w 3933660"/>
              <a:gd name="connsiteY25" fmla="*/ 318433 h 566083"/>
              <a:gd name="connsiteX26" fmla="*/ 2022310 w 3933660"/>
              <a:gd name="connsiteY26" fmla="*/ 296208 h 566083"/>
              <a:gd name="connsiteX27" fmla="*/ 1822285 w 3933660"/>
              <a:gd name="connsiteY27" fmla="*/ 280333 h 566083"/>
              <a:gd name="connsiteX28" fmla="*/ 1425410 w 3933660"/>
              <a:gd name="connsiteY28" fmla="*/ 226358 h 566083"/>
              <a:gd name="connsiteX29" fmla="*/ 1219035 w 3933660"/>
              <a:gd name="connsiteY29" fmla="*/ 200958 h 566083"/>
              <a:gd name="connsiteX30" fmla="*/ 1111085 w 3933660"/>
              <a:gd name="connsiteY30" fmla="*/ 181908 h 566083"/>
              <a:gd name="connsiteX31" fmla="*/ 1038060 w 3933660"/>
              <a:gd name="connsiteY31" fmla="*/ 156508 h 566083"/>
              <a:gd name="connsiteX32" fmla="*/ 907885 w 3933660"/>
              <a:gd name="connsiteY32" fmla="*/ 108883 h 566083"/>
              <a:gd name="connsiteX33" fmla="*/ 745960 w 3933660"/>
              <a:gd name="connsiteY33" fmla="*/ 77133 h 566083"/>
              <a:gd name="connsiteX0" fmla="*/ 757099 w 3944799"/>
              <a:gd name="connsiteY0" fmla="*/ 77133 h 566083"/>
              <a:gd name="connsiteX1" fmla="*/ 407734 w 3944799"/>
              <a:gd name="connsiteY1" fmla="*/ 22213 h 566083"/>
              <a:gd name="connsiteX2" fmla="*/ 11929 w 3944799"/>
              <a:gd name="connsiteY2" fmla="*/ 1564 h 566083"/>
              <a:gd name="connsiteX3" fmla="*/ 111741 w 3944799"/>
              <a:gd name="connsiteY3" fmla="*/ 42865 h 566083"/>
              <a:gd name="connsiteX4" fmla="*/ 201225 w 3944799"/>
              <a:gd name="connsiteY4" fmla="*/ 66957 h 566083"/>
              <a:gd name="connsiteX5" fmla="*/ 483455 w 3944799"/>
              <a:gd name="connsiteY5" fmla="*/ 91048 h 566083"/>
              <a:gd name="connsiteX6" fmla="*/ 757099 w 3944799"/>
              <a:gd name="connsiteY6" fmla="*/ 153333 h 566083"/>
              <a:gd name="connsiteX7" fmla="*/ 1039674 w 3944799"/>
              <a:gd name="connsiteY7" fmla="*/ 210483 h 566083"/>
              <a:gd name="connsiteX8" fmla="*/ 1265099 w 3944799"/>
              <a:gd name="connsiteY8" fmla="*/ 270808 h 566083"/>
              <a:gd name="connsiteX9" fmla="*/ 1452424 w 3944799"/>
              <a:gd name="connsiteY9" fmla="*/ 302558 h 566083"/>
              <a:gd name="connsiteX10" fmla="*/ 1814374 w 3944799"/>
              <a:gd name="connsiteY10" fmla="*/ 350183 h 566083"/>
              <a:gd name="connsiteX11" fmla="*/ 2338249 w 3944799"/>
              <a:gd name="connsiteY11" fmla="*/ 397808 h 566083"/>
              <a:gd name="connsiteX12" fmla="*/ 2516049 w 3944799"/>
              <a:gd name="connsiteY12" fmla="*/ 416858 h 566083"/>
              <a:gd name="connsiteX13" fmla="*/ 2725599 w 3944799"/>
              <a:gd name="connsiteY13" fmla="*/ 445433 h 566083"/>
              <a:gd name="connsiteX14" fmla="*/ 2884349 w 3944799"/>
              <a:gd name="connsiteY14" fmla="*/ 474008 h 566083"/>
              <a:gd name="connsiteX15" fmla="*/ 3173274 w 3944799"/>
              <a:gd name="connsiteY15" fmla="*/ 543858 h 566083"/>
              <a:gd name="connsiteX16" fmla="*/ 3411399 w 3944799"/>
              <a:gd name="connsiteY16" fmla="*/ 566083 h 566083"/>
              <a:gd name="connsiteX17" fmla="*/ 3827324 w 3944799"/>
              <a:gd name="connsiteY17" fmla="*/ 553383 h 566083"/>
              <a:gd name="connsiteX18" fmla="*/ 3906699 w 3944799"/>
              <a:gd name="connsiteY18" fmla="*/ 470833 h 566083"/>
              <a:gd name="connsiteX19" fmla="*/ 3741599 w 3944799"/>
              <a:gd name="connsiteY19" fmla="*/ 499408 h 566083"/>
              <a:gd name="connsiteX20" fmla="*/ 3878124 w 3944799"/>
              <a:gd name="connsiteY20" fmla="*/ 413683 h 566083"/>
              <a:gd name="connsiteX21" fmla="*/ 3722549 w 3944799"/>
              <a:gd name="connsiteY21" fmla="*/ 429558 h 566083"/>
              <a:gd name="connsiteX22" fmla="*/ 3944799 w 3944799"/>
              <a:gd name="connsiteY22" fmla="*/ 350183 h 566083"/>
              <a:gd name="connsiteX23" fmla="*/ 3468549 w 3944799"/>
              <a:gd name="connsiteY23" fmla="*/ 362883 h 566083"/>
              <a:gd name="connsiteX24" fmla="*/ 3090724 w 3944799"/>
              <a:gd name="connsiteY24" fmla="*/ 362883 h 566083"/>
              <a:gd name="connsiteX25" fmla="*/ 2817674 w 3944799"/>
              <a:gd name="connsiteY25" fmla="*/ 347008 h 566083"/>
              <a:gd name="connsiteX26" fmla="*/ 2401749 w 3944799"/>
              <a:gd name="connsiteY26" fmla="*/ 318433 h 566083"/>
              <a:gd name="connsiteX27" fmla="*/ 2033449 w 3944799"/>
              <a:gd name="connsiteY27" fmla="*/ 296208 h 566083"/>
              <a:gd name="connsiteX28" fmla="*/ 1833424 w 3944799"/>
              <a:gd name="connsiteY28" fmla="*/ 280333 h 566083"/>
              <a:gd name="connsiteX29" fmla="*/ 1436549 w 3944799"/>
              <a:gd name="connsiteY29" fmla="*/ 226358 h 566083"/>
              <a:gd name="connsiteX30" fmla="*/ 1230174 w 3944799"/>
              <a:gd name="connsiteY30" fmla="*/ 200958 h 566083"/>
              <a:gd name="connsiteX31" fmla="*/ 1122224 w 3944799"/>
              <a:gd name="connsiteY31" fmla="*/ 181908 h 566083"/>
              <a:gd name="connsiteX32" fmla="*/ 1049199 w 3944799"/>
              <a:gd name="connsiteY32" fmla="*/ 156508 h 566083"/>
              <a:gd name="connsiteX33" fmla="*/ 919024 w 3944799"/>
              <a:gd name="connsiteY33" fmla="*/ 108883 h 566083"/>
              <a:gd name="connsiteX34" fmla="*/ 757099 w 3944799"/>
              <a:gd name="connsiteY34" fmla="*/ 77133 h 566083"/>
              <a:gd name="connsiteX0" fmla="*/ 879671 w 4067371"/>
              <a:gd name="connsiteY0" fmla="*/ 77133 h 566083"/>
              <a:gd name="connsiteX1" fmla="*/ 530306 w 4067371"/>
              <a:gd name="connsiteY1" fmla="*/ 22213 h 566083"/>
              <a:gd name="connsiteX2" fmla="*/ 134501 w 4067371"/>
              <a:gd name="connsiteY2" fmla="*/ 1564 h 566083"/>
              <a:gd name="connsiteX3" fmla="*/ 234313 w 4067371"/>
              <a:gd name="connsiteY3" fmla="*/ 42865 h 566083"/>
              <a:gd name="connsiteX4" fmla="*/ 323797 w 4067371"/>
              <a:gd name="connsiteY4" fmla="*/ 66957 h 566083"/>
              <a:gd name="connsiteX5" fmla="*/ 606027 w 4067371"/>
              <a:gd name="connsiteY5" fmla="*/ 91048 h 566083"/>
              <a:gd name="connsiteX6" fmla="*/ 879671 w 4067371"/>
              <a:gd name="connsiteY6" fmla="*/ 153333 h 566083"/>
              <a:gd name="connsiteX7" fmla="*/ 1162246 w 4067371"/>
              <a:gd name="connsiteY7" fmla="*/ 210483 h 566083"/>
              <a:gd name="connsiteX8" fmla="*/ 1387671 w 4067371"/>
              <a:gd name="connsiteY8" fmla="*/ 270808 h 566083"/>
              <a:gd name="connsiteX9" fmla="*/ 1574996 w 4067371"/>
              <a:gd name="connsiteY9" fmla="*/ 302558 h 566083"/>
              <a:gd name="connsiteX10" fmla="*/ 1936946 w 4067371"/>
              <a:gd name="connsiteY10" fmla="*/ 350183 h 566083"/>
              <a:gd name="connsiteX11" fmla="*/ 2460821 w 4067371"/>
              <a:gd name="connsiteY11" fmla="*/ 397808 h 566083"/>
              <a:gd name="connsiteX12" fmla="*/ 2638621 w 4067371"/>
              <a:gd name="connsiteY12" fmla="*/ 416858 h 566083"/>
              <a:gd name="connsiteX13" fmla="*/ 2848171 w 4067371"/>
              <a:gd name="connsiteY13" fmla="*/ 445433 h 566083"/>
              <a:gd name="connsiteX14" fmla="*/ 3006921 w 4067371"/>
              <a:gd name="connsiteY14" fmla="*/ 474008 h 566083"/>
              <a:gd name="connsiteX15" fmla="*/ 3295846 w 4067371"/>
              <a:gd name="connsiteY15" fmla="*/ 543858 h 566083"/>
              <a:gd name="connsiteX16" fmla="*/ 3533971 w 4067371"/>
              <a:gd name="connsiteY16" fmla="*/ 566083 h 566083"/>
              <a:gd name="connsiteX17" fmla="*/ 3949896 w 4067371"/>
              <a:gd name="connsiteY17" fmla="*/ 553383 h 566083"/>
              <a:gd name="connsiteX18" fmla="*/ 4029271 w 4067371"/>
              <a:gd name="connsiteY18" fmla="*/ 470833 h 566083"/>
              <a:gd name="connsiteX19" fmla="*/ 3864171 w 4067371"/>
              <a:gd name="connsiteY19" fmla="*/ 499408 h 566083"/>
              <a:gd name="connsiteX20" fmla="*/ 4000696 w 4067371"/>
              <a:gd name="connsiteY20" fmla="*/ 413683 h 566083"/>
              <a:gd name="connsiteX21" fmla="*/ 3845121 w 4067371"/>
              <a:gd name="connsiteY21" fmla="*/ 429558 h 566083"/>
              <a:gd name="connsiteX22" fmla="*/ 4067371 w 4067371"/>
              <a:gd name="connsiteY22" fmla="*/ 350183 h 566083"/>
              <a:gd name="connsiteX23" fmla="*/ 3591121 w 4067371"/>
              <a:gd name="connsiteY23" fmla="*/ 362883 h 566083"/>
              <a:gd name="connsiteX24" fmla="*/ 3213296 w 4067371"/>
              <a:gd name="connsiteY24" fmla="*/ 362883 h 566083"/>
              <a:gd name="connsiteX25" fmla="*/ 2940246 w 4067371"/>
              <a:gd name="connsiteY25" fmla="*/ 347008 h 566083"/>
              <a:gd name="connsiteX26" fmla="*/ 2524321 w 4067371"/>
              <a:gd name="connsiteY26" fmla="*/ 318433 h 566083"/>
              <a:gd name="connsiteX27" fmla="*/ 2156021 w 4067371"/>
              <a:gd name="connsiteY27" fmla="*/ 296208 h 566083"/>
              <a:gd name="connsiteX28" fmla="*/ 1955996 w 4067371"/>
              <a:gd name="connsiteY28" fmla="*/ 280333 h 566083"/>
              <a:gd name="connsiteX29" fmla="*/ 1559121 w 4067371"/>
              <a:gd name="connsiteY29" fmla="*/ 226358 h 566083"/>
              <a:gd name="connsiteX30" fmla="*/ 1352746 w 4067371"/>
              <a:gd name="connsiteY30" fmla="*/ 200958 h 566083"/>
              <a:gd name="connsiteX31" fmla="*/ 1244796 w 4067371"/>
              <a:gd name="connsiteY31" fmla="*/ 181908 h 566083"/>
              <a:gd name="connsiteX32" fmla="*/ 1171771 w 4067371"/>
              <a:gd name="connsiteY32" fmla="*/ 156508 h 566083"/>
              <a:gd name="connsiteX33" fmla="*/ 1041596 w 4067371"/>
              <a:gd name="connsiteY33" fmla="*/ 108883 h 566083"/>
              <a:gd name="connsiteX34" fmla="*/ 879671 w 4067371"/>
              <a:gd name="connsiteY34" fmla="*/ 77133 h 566083"/>
              <a:gd name="connsiteX0" fmla="*/ 1161863 w 4349563"/>
              <a:gd name="connsiteY0" fmla="*/ 77133 h 566083"/>
              <a:gd name="connsiteX1" fmla="*/ 812498 w 4349563"/>
              <a:gd name="connsiteY1" fmla="*/ 22213 h 566083"/>
              <a:gd name="connsiteX2" fmla="*/ 416693 w 4349563"/>
              <a:gd name="connsiteY2" fmla="*/ 1564 h 566083"/>
              <a:gd name="connsiteX3" fmla="*/ 144790 w 4349563"/>
              <a:gd name="connsiteY3" fmla="*/ 56632 h 566083"/>
              <a:gd name="connsiteX4" fmla="*/ 605989 w 4349563"/>
              <a:gd name="connsiteY4" fmla="*/ 66957 h 566083"/>
              <a:gd name="connsiteX5" fmla="*/ 888219 w 4349563"/>
              <a:gd name="connsiteY5" fmla="*/ 91048 h 566083"/>
              <a:gd name="connsiteX6" fmla="*/ 1161863 w 4349563"/>
              <a:gd name="connsiteY6" fmla="*/ 153333 h 566083"/>
              <a:gd name="connsiteX7" fmla="*/ 1444438 w 4349563"/>
              <a:gd name="connsiteY7" fmla="*/ 210483 h 566083"/>
              <a:gd name="connsiteX8" fmla="*/ 1669863 w 4349563"/>
              <a:gd name="connsiteY8" fmla="*/ 270808 h 566083"/>
              <a:gd name="connsiteX9" fmla="*/ 1857188 w 4349563"/>
              <a:gd name="connsiteY9" fmla="*/ 302558 h 566083"/>
              <a:gd name="connsiteX10" fmla="*/ 2219138 w 4349563"/>
              <a:gd name="connsiteY10" fmla="*/ 350183 h 566083"/>
              <a:gd name="connsiteX11" fmla="*/ 2743013 w 4349563"/>
              <a:gd name="connsiteY11" fmla="*/ 397808 h 566083"/>
              <a:gd name="connsiteX12" fmla="*/ 2920813 w 4349563"/>
              <a:gd name="connsiteY12" fmla="*/ 416858 h 566083"/>
              <a:gd name="connsiteX13" fmla="*/ 3130363 w 4349563"/>
              <a:gd name="connsiteY13" fmla="*/ 445433 h 566083"/>
              <a:gd name="connsiteX14" fmla="*/ 3289113 w 4349563"/>
              <a:gd name="connsiteY14" fmla="*/ 474008 h 566083"/>
              <a:gd name="connsiteX15" fmla="*/ 3578038 w 4349563"/>
              <a:gd name="connsiteY15" fmla="*/ 543858 h 566083"/>
              <a:gd name="connsiteX16" fmla="*/ 3816163 w 4349563"/>
              <a:gd name="connsiteY16" fmla="*/ 566083 h 566083"/>
              <a:gd name="connsiteX17" fmla="*/ 4232088 w 4349563"/>
              <a:gd name="connsiteY17" fmla="*/ 553383 h 566083"/>
              <a:gd name="connsiteX18" fmla="*/ 4311463 w 4349563"/>
              <a:gd name="connsiteY18" fmla="*/ 470833 h 566083"/>
              <a:gd name="connsiteX19" fmla="*/ 4146363 w 4349563"/>
              <a:gd name="connsiteY19" fmla="*/ 499408 h 566083"/>
              <a:gd name="connsiteX20" fmla="*/ 4282888 w 4349563"/>
              <a:gd name="connsiteY20" fmla="*/ 413683 h 566083"/>
              <a:gd name="connsiteX21" fmla="*/ 4127313 w 4349563"/>
              <a:gd name="connsiteY21" fmla="*/ 429558 h 566083"/>
              <a:gd name="connsiteX22" fmla="*/ 4349563 w 4349563"/>
              <a:gd name="connsiteY22" fmla="*/ 350183 h 566083"/>
              <a:gd name="connsiteX23" fmla="*/ 3873313 w 4349563"/>
              <a:gd name="connsiteY23" fmla="*/ 362883 h 566083"/>
              <a:gd name="connsiteX24" fmla="*/ 3495488 w 4349563"/>
              <a:gd name="connsiteY24" fmla="*/ 362883 h 566083"/>
              <a:gd name="connsiteX25" fmla="*/ 3222438 w 4349563"/>
              <a:gd name="connsiteY25" fmla="*/ 347008 h 566083"/>
              <a:gd name="connsiteX26" fmla="*/ 2806513 w 4349563"/>
              <a:gd name="connsiteY26" fmla="*/ 318433 h 566083"/>
              <a:gd name="connsiteX27" fmla="*/ 2438213 w 4349563"/>
              <a:gd name="connsiteY27" fmla="*/ 296208 h 566083"/>
              <a:gd name="connsiteX28" fmla="*/ 2238188 w 4349563"/>
              <a:gd name="connsiteY28" fmla="*/ 280333 h 566083"/>
              <a:gd name="connsiteX29" fmla="*/ 1841313 w 4349563"/>
              <a:gd name="connsiteY29" fmla="*/ 226358 h 566083"/>
              <a:gd name="connsiteX30" fmla="*/ 1634938 w 4349563"/>
              <a:gd name="connsiteY30" fmla="*/ 200958 h 566083"/>
              <a:gd name="connsiteX31" fmla="*/ 1526988 w 4349563"/>
              <a:gd name="connsiteY31" fmla="*/ 181908 h 566083"/>
              <a:gd name="connsiteX32" fmla="*/ 1453963 w 4349563"/>
              <a:gd name="connsiteY32" fmla="*/ 156508 h 566083"/>
              <a:gd name="connsiteX33" fmla="*/ 1323788 w 4349563"/>
              <a:gd name="connsiteY33" fmla="*/ 108883 h 566083"/>
              <a:gd name="connsiteX34" fmla="*/ 1161863 w 4349563"/>
              <a:gd name="connsiteY34" fmla="*/ 77133 h 566083"/>
              <a:gd name="connsiteX0" fmla="*/ 1017126 w 4204826"/>
              <a:gd name="connsiteY0" fmla="*/ 77133 h 566083"/>
              <a:gd name="connsiteX1" fmla="*/ 667761 w 4204826"/>
              <a:gd name="connsiteY1" fmla="*/ 22213 h 566083"/>
              <a:gd name="connsiteX2" fmla="*/ 271956 w 4204826"/>
              <a:gd name="connsiteY2" fmla="*/ 1564 h 566083"/>
              <a:gd name="connsiteX3" fmla="*/ 53 w 4204826"/>
              <a:gd name="connsiteY3" fmla="*/ 56632 h 566083"/>
              <a:gd name="connsiteX4" fmla="*/ 461252 w 4204826"/>
              <a:gd name="connsiteY4" fmla="*/ 66957 h 566083"/>
              <a:gd name="connsiteX5" fmla="*/ 743482 w 4204826"/>
              <a:gd name="connsiteY5" fmla="*/ 91048 h 566083"/>
              <a:gd name="connsiteX6" fmla="*/ 1017126 w 4204826"/>
              <a:gd name="connsiteY6" fmla="*/ 153333 h 566083"/>
              <a:gd name="connsiteX7" fmla="*/ 1299701 w 4204826"/>
              <a:gd name="connsiteY7" fmla="*/ 210483 h 566083"/>
              <a:gd name="connsiteX8" fmla="*/ 1525126 w 4204826"/>
              <a:gd name="connsiteY8" fmla="*/ 270808 h 566083"/>
              <a:gd name="connsiteX9" fmla="*/ 1712451 w 4204826"/>
              <a:gd name="connsiteY9" fmla="*/ 302558 h 566083"/>
              <a:gd name="connsiteX10" fmla="*/ 2074401 w 4204826"/>
              <a:gd name="connsiteY10" fmla="*/ 350183 h 566083"/>
              <a:gd name="connsiteX11" fmla="*/ 2598276 w 4204826"/>
              <a:gd name="connsiteY11" fmla="*/ 397808 h 566083"/>
              <a:gd name="connsiteX12" fmla="*/ 2776076 w 4204826"/>
              <a:gd name="connsiteY12" fmla="*/ 416858 h 566083"/>
              <a:gd name="connsiteX13" fmla="*/ 2985626 w 4204826"/>
              <a:gd name="connsiteY13" fmla="*/ 445433 h 566083"/>
              <a:gd name="connsiteX14" fmla="*/ 3144376 w 4204826"/>
              <a:gd name="connsiteY14" fmla="*/ 474008 h 566083"/>
              <a:gd name="connsiteX15" fmla="*/ 3433301 w 4204826"/>
              <a:gd name="connsiteY15" fmla="*/ 543858 h 566083"/>
              <a:gd name="connsiteX16" fmla="*/ 3671426 w 4204826"/>
              <a:gd name="connsiteY16" fmla="*/ 566083 h 566083"/>
              <a:gd name="connsiteX17" fmla="*/ 4087351 w 4204826"/>
              <a:gd name="connsiteY17" fmla="*/ 553383 h 566083"/>
              <a:gd name="connsiteX18" fmla="*/ 4166726 w 4204826"/>
              <a:gd name="connsiteY18" fmla="*/ 470833 h 566083"/>
              <a:gd name="connsiteX19" fmla="*/ 4001626 w 4204826"/>
              <a:gd name="connsiteY19" fmla="*/ 499408 h 566083"/>
              <a:gd name="connsiteX20" fmla="*/ 4138151 w 4204826"/>
              <a:gd name="connsiteY20" fmla="*/ 413683 h 566083"/>
              <a:gd name="connsiteX21" fmla="*/ 3982576 w 4204826"/>
              <a:gd name="connsiteY21" fmla="*/ 429558 h 566083"/>
              <a:gd name="connsiteX22" fmla="*/ 4204826 w 4204826"/>
              <a:gd name="connsiteY22" fmla="*/ 350183 h 566083"/>
              <a:gd name="connsiteX23" fmla="*/ 3728576 w 4204826"/>
              <a:gd name="connsiteY23" fmla="*/ 362883 h 566083"/>
              <a:gd name="connsiteX24" fmla="*/ 3350751 w 4204826"/>
              <a:gd name="connsiteY24" fmla="*/ 362883 h 566083"/>
              <a:gd name="connsiteX25" fmla="*/ 3077701 w 4204826"/>
              <a:gd name="connsiteY25" fmla="*/ 347008 h 566083"/>
              <a:gd name="connsiteX26" fmla="*/ 2661776 w 4204826"/>
              <a:gd name="connsiteY26" fmla="*/ 318433 h 566083"/>
              <a:gd name="connsiteX27" fmla="*/ 2293476 w 4204826"/>
              <a:gd name="connsiteY27" fmla="*/ 296208 h 566083"/>
              <a:gd name="connsiteX28" fmla="*/ 2093451 w 4204826"/>
              <a:gd name="connsiteY28" fmla="*/ 280333 h 566083"/>
              <a:gd name="connsiteX29" fmla="*/ 1696576 w 4204826"/>
              <a:gd name="connsiteY29" fmla="*/ 226358 h 566083"/>
              <a:gd name="connsiteX30" fmla="*/ 1490201 w 4204826"/>
              <a:gd name="connsiteY30" fmla="*/ 200958 h 566083"/>
              <a:gd name="connsiteX31" fmla="*/ 1382251 w 4204826"/>
              <a:gd name="connsiteY31" fmla="*/ 181908 h 566083"/>
              <a:gd name="connsiteX32" fmla="*/ 1309226 w 4204826"/>
              <a:gd name="connsiteY32" fmla="*/ 156508 h 566083"/>
              <a:gd name="connsiteX33" fmla="*/ 1179051 w 4204826"/>
              <a:gd name="connsiteY33" fmla="*/ 108883 h 566083"/>
              <a:gd name="connsiteX34" fmla="*/ 1017126 w 4204826"/>
              <a:gd name="connsiteY34" fmla="*/ 77133 h 566083"/>
              <a:gd name="connsiteX0" fmla="*/ 1017126 w 4204826"/>
              <a:gd name="connsiteY0" fmla="*/ 77133 h 566083"/>
              <a:gd name="connsiteX1" fmla="*/ 667761 w 4204826"/>
              <a:gd name="connsiteY1" fmla="*/ 22213 h 566083"/>
              <a:gd name="connsiteX2" fmla="*/ 271956 w 4204826"/>
              <a:gd name="connsiteY2" fmla="*/ 1564 h 566083"/>
              <a:gd name="connsiteX3" fmla="*/ 53 w 4204826"/>
              <a:gd name="connsiteY3" fmla="*/ 56632 h 566083"/>
              <a:gd name="connsiteX4" fmla="*/ 461252 w 4204826"/>
              <a:gd name="connsiteY4" fmla="*/ 66957 h 566083"/>
              <a:gd name="connsiteX5" fmla="*/ 743482 w 4204826"/>
              <a:gd name="connsiteY5" fmla="*/ 91048 h 566083"/>
              <a:gd name="connsiteX6" fmla="*/ 1017126 w 4204826"/>
              <a:gd name="connsiteY6" fmla="*/ 153333 h 566083"/>
              <a:gd name="connsiteX7" fmla="*/ 1299701 w 4204826"/>
              <a:gd name="connsiteY7" fmla="*/ 210483 h 566083"/>
              <a:gd name="connsiteX8" fmla="*/ 1525126 w 4204826"/>
              <a:gd name="connsiteY8" fmla="*/ 270808 h 566083"/>
              <a:gd name="connsiteX9" fmla="*/ 1712451 w 4204826"/>
              <a:gd name="connsiteY9" fmla="*/ 302558 h 566083"/>
              <a:gd name="connsiteX10" fmla="*/ 2074401 w 4204826"/>
              <a:gd name="connsiteY10" fmla="*/ 350183 h 566083"/>
              <a:gd name="connsiteX11" fmla="*/ 2598276 w 4204826"/>
              <a:gd name="connsiteY11" fmla="*/ 397808 h 566083"/>
              <a:gd name="connsiteX12" fmla="*/ 2776076 w 4204826"/>
              <a:gd name="connsiteY12" fmla="*/ 416858 h 566083"/>
              <a:gd name="connsiteX13" fmla="*/ 2985626 w 4204826"/>
              <a:gd name="connsiteY13" fmla="*/ 445433 h 566083"/>
              <a:gd name="connsiteX14" fmla="*/ 3144376 w 4204826"/>
              <a:gd name="connsiteY14" fmla="*/ 474008 h 566083"/>
              <a:gd name="connsiteX15" fmla="*/ 3433301 w 4204826"/>
              <a:gd name="connsiteY15" fmla="*/ 543858 h 566083"/>
              <a:gd name="connsiteX16" fmla="*/ 3671426 w 4204826"/>
              <a:gd name="connsiteY16" fmla="*/ 566083 h 566083"/>
              <a:gd name="connsiteX17" fmla="*/ 4087351 w 4204826"/>
              <a:gd name="connsiteY17" fmla="*/ 553383 h 566083"/>
              <a:gd name="connsiteX18" fmla="*/ 4166726 w 4204826"/>
              <a:gd name="connsiteY18" fmla="*/ 470833 h 566083"/>
              <a:gd name="connsiteX19" fmla="*/ 4001626 w 4204826"/>
              <a:gd name="connsiteY19" fmla="*/ 499408 h 566083"/>
              <a:gd name="connsiteX20" fmla="*/ 4138151 w 4204826"/>
              <a:gd name="connsiteY20" fmla="*/ 413683 h 566083"/>
              <a:gd name="connsiteX21" fmla="*/ 3982576 w 4204826"/>
              <a:gd name="connsiteY21" fmla="*/ 429558 h 566083"/>
              <a:gd name="connsiteX22" fmla="*/ 4204826 w 4204826"/>
              <a:gd name="connsiteY22" fmla="*/ 350183 h 566083"/>
              <a:gd name="connsiteX23" fmla="*/ 3728576 w 4204826"/>
              <a:gd name="connsiteY23" fmla="*/ 362883 h 566083"/>
              <a:gd name="connsiteX24" fmla="*/ 3350751 w 4204826"/>
              <a:gd name="connsiteY24" fmla="*/ 362883 h 566083"/>
              <a:gd name="connsiteX25" fmla="*/ 3077701 w 4204826"/>
              <a:gd name="connsiteY25" fmla="*/ 347008 h 566083"/>
              <a:gd name="connsiteX26" fmla="*/ 2661776 w 4204826"/>
              <a:gd name="connsiteY26" fmla="*/ 318433 h 566083"/>
              <a:gd name="connsiteX27" fmla="*/ 2293476 w 4204826"/>
              <a:gd name="connsiteY27" fmla="*/ 296208 h 566083"/>
              <a:gd name="connsiteX28" fmla="*/ 2093451 w 4204826"/>
              <a:gd name="connsiteY28" fmla="*/ 280333 h 566083"/>
              <a:gd name="connsiteX29" fmla="*/ 1696576 w 4204826"/>
              <a:gd name="connsiteY29" fmla="*/ 226358 h 566083"/>
              <a:gd name="connsiteX30" fmla="*/ 1490201 w 4204826"/>
              <a:gd name="connsiteY30" fmla="*/ 200958 h 566083"/>
              <a:gd name="connsiteX31" fmla="*/ 1382251 w 4204826"/>
              <a:gd name="connsiteY31" fmla="*/ 181908 h 566083"/>
              <a:gd name="connsiteX32" fmla="*/ 1309226 w 4204826"/>
              <a:gd name="connsiteY32" fmla="*/ 156508 h 566083"/>
              <a:gd name="connsiteX33" fmla="*/ 1179051 w 4204826"/>
              <a:gd name="connsiteY33" fmla="*/ 108883 h 566083"/>
              <a:gd name="connsiteX34" fmla="*/ 1017126 w 4204826"/>
              <a:gd name="connsiteY34" fmla="*/ 77133 h 566083"/>
              <a:gd name="connsiteX0" fmla="*/ 1028446 w 4216146"/>
              <a:gd name="connsiteY0" fmla="*/ 77133 h 566083"/>
              <a:gd name="connsiteX1" fmla="*/ 679081 w 4216146"/>
              <a:gd name="connsiteY1" fmla="*/ 22213 h 566083"/>
              <a:gd name="connsiteX2" fmla="*/ 283276 w 4216146"/>
              <a:gd name="connsiteY2" fmla="*/ 1564 h 566083"/>
              <a:gd name="connsiteX3" fmla="*/ 152487 w 4216146"/>
              <a:gd name="connsiteY3" fmla="*/ 18774 h 566083"/>
              <a:gd name="connsiteX4" fmla="*/ 11373 w 4216146"/>
              <a:gd name="connsiteY4" fmla="*/ 56632 h 566083"/>
              <a:gd name="connsiteX5" fmla="*/ 472572 w 4216146"/>
              <a:gd name="connsiteY5" fmla="*/ 66957 h 566083"/>
              <a:gd name="connsiteX6" fmla="*/ 754802 w 4216146"/>
              <a:gd name="connsiteY6" fmla="*/ 91048 h 566083"/>
              <a:gd name="connsiteX7" fmla="*/ 1028446 w 4216146"/>
              <a:gd name="connsiteY7" fmla="*/ 153333 h 566083"/>
              <a:gd name="connsiteX8" fmla="*/ 1311021 w 4216146"/>
              <a:gd name="connsiteY8" fmla="*/ 210483 h 566083"/>
              <a:gd name="connsiteX9" fmla="*/ 1536446 w 4216146"/>
              <a:gd name="connsiteY9" fmla="*/ 270808 h 566083"/>
              <a:gd name="connsiteX10" fmla="*/ 1723771 w 4216146"/>
              <a:gd name="connsiteY10" fmla="*/ 302558 h 566083"/>
              <a:gd name="connsiteX11" fmla="*/ 2085721 w 4216146"/>
              <a:gd name="connsiteY11" fmla="*/ 350183 h 566083"/>
              <a:gd name="connsiteX12" fmla="*/ 2609596 w 4216146"/>
              <a:gd name="connsiteY12" fmla="*/ 397808 h 566083"/>
              <a:gd name="connsiteX13" fmla="*/ 2787396 w 4216146"/>
              <a:gd name="connsiteY13" fmla="*/ 416858 h 566083"/>
              <a:gd name="connsiteX14" fmla="*/ 2996946 w 4216146"/>
              <a:gd name="connsiteY14" fmla="*/ 445433 h 566083"/>
              <a:gd name="connsiteX15" fmla="*/ 3155696 w 4216146"/>
              <a:gd name="connsiteY15" fmla="*/ 474008 h 566083"/>
              <a:gd name="connsiteX16" fmla="*/ 3444621 w 4216146"/>
              <a:gd name="connsiteY16" fmla="*/ 543858 h 566083"/>
              <a:gd name="connsiteX17" fmla="*/ 3682746 w 4216146"/>
              <a:gd name="connsiteY17" fmla="*/ 566083 h 566083"/>
              <a:gd name="connsiteX18" fmla="*/ 4098671 w 4216146"/>
              <a:gd name="connsiteY18" fmla="*/ 553383 h 566083"/>
              <a:gd name="connsiteX19" fmla="*/ 4178046 w 4216146"/>
              <a:gd name="connsiteY19" fmla="*/ 470833 h 566083"/>
              <a:gd name="connsiteX20" fmla="*/ 4012946 w 4216146"/>
              <a:gd name="connsiteY20" fmla="*/ 499408 h 566083"/>
              <a:gd name="connsiteX21" fmla="*/ 4149471 w 4216146"/>
              <a:gd name="connsiteY21" fmla="*/ 413683 h 566083"/>
              <a:gd name="connsiteX22" fmla="*/ 3993896 w 4216146"/>
              <a:gd name="connsiteY22" fmla="*/ 429558 h 566083"/>
              <a:gd name="connsiteX23" fmla="*/ 4216146 w 4216146"/>
              <a:gd name="connsiteY23" fmla="*/ 350183 h 566083"/>
              <a:gd name="connsiteX24" fmla="*/ 3739896 w 4216146"/>
              <a:gd name="connsiteY24" fmla="*/ 362883 h 566083"/>
              <a:gd name="connsiteX25" fmla="*/ 3362071 w 4216146"/>
              <a:gd name="connsiteY25" fmla="*/ 362883 h 566083"/>
              <a:gd name="connsiteX26" fmla="*/ 3089021 w 4216146"/>
              <a:gd name="connsiteY26" fmla="*/ 347008 h 566083"/>
              <a:gd name="connsiteX27" fmla="*/ 2673096 w 4216146"/>
              <a:gd name="connsiteY27" fmla="*/ 318433 h 566083"/>
              <a:gd name="connsiteX28" fmla="*/ 2304796 w 4216146"/>
              <a:gd name="connsiteY28" fmla="*/ 296208 h 566083"/>
              <a:gd name="connsiteX29" fmla="*/ 2104771 w 4216146"/>
              <a:gd name="connsiteY29" fmla="*/ 280333 h 566083"/>
              <a:gd name="connsiteX30" fmla="*/ 1707896 w 4216146"/>
              <a:gd name="connsiteY30" fmla="*/ 226358 h 566083"/>
              <a:gd name="connsiteX31" fmla="*/ 1501521 w 4216146"/>
              <a:gd name="connsiteY31" fmla="*/ 200958 h 566083"/>
              <a:gd name="connsiteX32" fmla="*/ 1393571 w 4216146"/>
              <a:gd name="connsiteY32" fmla="*/ 181908 h 566083"/>
              <a:gd name="connsiteX33" fmla="*/ 1320546 w 4216146"/>
              <a:gd name="connsiteY33" fmla="*/ 156508 h 566083"/>
              <a:gd name="connsiteX34" fmla="*/ 1190371 w 4216146"/>
              <a:gd name="connsiteY34" fmla="*/ 108883 h 566083"/>
              <a:gd name="connsiteX35" fmla="*/ 1028446 w 4216146"/>
              <a:gd name="connsiteY35" fmla="*/ 77133 h 566083"/>
              <a:gd name="connsiteX0" fmla="*/ 1096003 w 4283703"/>
              <a:gd name="connsiteY0" fmla="*/ 85351 h 574301"/>
              <a:gd name="connsiteX1" fmla="*/ 746638 w 4283703"/>
              <a:gd name="connsiteY1" fmla="*/ 30431 h 574301"/>
              <a:gd name="connsiteX2" fmla="*/ 350833 w 4283703"/>
              <a:gd name="connsiteY2" fmla="*/ 9782 h 574301"/>
              <a:gd name="connsiteX3" fmla="*/ 16978 w 4283703"/>
              <a:gd name="connsiteY3" fmla="*/ 2900 h 574301"/>
              <a:gd name="connsiteX4" fmla="*/ 78930 w 4283703"/>
              <a:gd name="connsiteY4" fmla="*/ 64850 h 574301"/>
              <a:gd name="connsiteX5" fmla="*/ 540129 w 4283703"/>
              <a:gd name="connsiteY5" fmla="*/ 75175 h 574301"/>
              <a:gd name="connsiteX6" fmla="*/ 822359 w 4283703"/>
              <a:gd name="connsiteY6" fmla="*/ 99266 h 574301"/>
              <a:gd name="connsiteX7" fmla="*/ 1096003 w 4283703"/>
              <a:gd name="connsiteY7" fmla="*/ 161551 h 574301"/>
              <a:gd name="connsiteX8" fmla="*/ 1378578 w 4283703"/>
              <a:gd name="connsiteY8" fmla="*/ 218701 h 574301"/>
              <a:gd name="connsiteX9" fmla="*/ 1604003 w 4283703"/>
              <a:gd name="connsiteY9" fmla="*/ 279026 h 574301"/>
              <a:gd name="connsiteX10" fmla="*/ 1791328 w 4283703"/>
              <a:gd name="connsiteY10" fmla="*/ 310776 h 574301"/>
              <a:gd name="connsiteX11" fmla="*/ 2153278 w 4283703"/>
              <a:gd name="connsiteY11" fmla="*/ 358401 h 574301"/>
              <a:gd name="connsiteX12" fmla="*/ 2677153 w 4283703"/>
              <a:gd name="connsiteY12" fmla="*/ 406026 h 574301"/>
              <a:gd name="connsiteX13" fmla="*/ 2854953 w 4283703"/>
              <a:gd name="connsiteY13" fmla="*/ 425076 h 574301"/>
              <a:gd name="connsiteX14" fmla="*/ 3064503 w 4283703"/>
              <a:gd name="connsiteY14" fmla="*/ 453651 h 574301"/>
              <a:gd name="connsiteX15" fmla="*/ 3223253 w 4283703"/>
              <a:gd name="connsiteY15" fmla="*/ 482226 h 574301"/>
              <a:gd name="connsiteX16" fmla="*/ 3512178 w 4283703"/>
              <a:gd name="connsiteY16" fmla="*/ 552076 h 574301"/>
              <a:gd name="connsiteX17" fmla="*/ 3750303 w 4283703"/>
              <a:gd name="connsiteY17" fmla="*/ 574301 h 574301"/>
              <a:gd name="connsiteX18" fmla="*/ 4166228 w 4283703"/>
              <a:gd name="connsiteY18" fmla="*/ 561601 h 574301"/>
              <a:gd name="connsiteX19" fmla="*/ 4245603 w 4283703"/>
              <a:gd name="connsiteY19" fmla="*/ 479051 h 574301"/>
              <a:gd name="connsiteX20" fmla="*/ 4080503 w 4283703"/>
              <a:gd name="connsiteY20" fmla="*/ 507626 h 574301"/>
              <a:gd name="connsiteX21" fmla="*/ 4217028 w 4283703"/>
              <a:gd name="connsiteY21" fmla="*/ 421901 h 574301"/>
              <a:gd name="connsiteX22" fmla="*/ 4061453 w 4283703"/>
              <a:gd name="connsiteY22" fmla="*/ 437776 h 574301"/>
              <a:gd name="connsiteX23" fmla="*/ 4283703 w 4283703"/>
              <a:gd name="connsiteY23" fmla="*/ 358401 h 574301"/>
              <a:gd name="connsiteX24" fmla="*/ 3807453 w 4283703"/>
              <a:gd name="connsiteY24" fmla="*/ 371101 h 574301"/>
              <a:gd name="connsiteX25" fmla="*/ 3429628 w 4283703"/>
              <a:gd name="connsiteY25" fmla="*/ 371101 h 574301"/>
              <a:gd name="connsiteX26" fmla="*/ 3156578 w 4283703"/>
              <a:gd name="connsiteY26" fmla="*/ 355226 h 574301"/>
              <a:gd name="connsiteX27" fmla="*/ 2740653 w 4283703"/>
              <a:gd name="connsiteY27" fmla="*/ 326651 h 574301"/>
              <a:gd name="connsiteX28" fmla="*/ 2372353 w 4283703"/>
              <a:gd name="connsiteY28" fmla="*/ 304426 h 574301"/>
              <a:gd name="connsiteX29" fmla="*/ 2172328 w 4283703"/>
              <a:gd name="connsiteY29" fmla="*/ 288551 h 574301"/>
              <a:gd name="connsiteX30" fmla="*/ 1775453 w 4283703"/>
              <a:gd name="connsiteY30" fmla="*/ 234576 h 574301"/>
              <a:gd name="connsiteX31" fmla="*/ 1569078 w 4283703"/>
              <a:gd name="connsiteY31" fmla="*/ 209176 h 574301"/>
              <a:gd name="connsiteX32" fmla="*/ 1461128 w 4283703"/>
              <a:gd name="connsiteY32" fmla="*/ 190126 h 574301"/>
              <a:gd name="connsiteX33" fmla="*/ 1388103 w 4283703"/>
              <a:gd name="connsiteY33" fmla="*/ 164726 h 574301"/>
              <a:gd name="connsiteX34" fmla="*/ 1257928 w 4283703"/>
              <a:gd name="connsiteY34" fmla="*/ 117101 h 574301"/>
              <a:gd name="connsiteX35" fmla="*/ 1096003 w 4283703"/>
              <a:gd name="connsiteY35" fmla="*/ 85351 h 574301"/>
              <a:gd name="connsiteX0" fmla="*/ 1080747 w 4268447"/>
              <a:gd name="connsiteY0" fmla="*/ 85351 h 574301"/>
              <a:gd name="connsiteX1" fmla="*/ 731382 w 4268447"/>
              <a:gd name="connsiteY1" fmla="*/ 30431 h 574301"/>
              <a:gd name="connsiteX2" fmla="*/ 335577 w 4268447"/>
              <a:gd name="connsiteY2" fmla="*/ 9782 h 574301"/>
              <a:gd name="connsiteX3" fmla="*/ 1722 w 4268447"/>
              <a:gd name="connsiteY3" fmla="*/ 2900 h 574301"/>
              <a:gd name="connsiteX4" fmla="*/ 63674 w 4268447"/>
              <a:gd name="connsiteY4" fmla="*/ 64850 h 574301"/>
              <a:gd name="connsiteX5" fmla="*/ 524873 w 4268447"/>
              <a:gd name="connsiteY5" fmla="*/ 75175 h 574301"/>
              <a:gd name="connsiteX6" fmla="*/ 807103 w 4268447"/>
              <a:gd name="connsiteY6" fmla="*/ 99266 h 574301"/>
              <a:gd name="connsiteX7" fmla="*/ 1080747 w 4268447"/>
              <a:gd name="connsiteY7" fmla="*/ 161551 h 574301"/>
              <a:gd name="connsiteX8" fmla="*/ 1363322 w 4268447"/>
              <a:gd name="connsiteY8" fmla="*/ 218701 h 574301"/>
              <a:gd name="connsiteX9" fmla="*/ 1588747 w 4268447"/>
              <a:gd name="connsiteY9" fmla="*/ 279026 h 574301"/>
              <a:gd name="connsiteX10" fmla="*/ 1776072 w 4268447"/>
              <a:gd name="connsiteY10" fmla="*/ 310776 h 574301"/>
              <a:gd name="connsiteX11" fmla="*/ 2138022 w 4268447"/>
              <a:gd name="connsiteY11" fmla="*/ 358401 h 574301"/>
              <a:gd name="connsiteX12" fmla="*/ 2661897 w 4268447"/>
              <a:gd name="connsiteY12" fmla="*/ 406026 h 574301"/>
              <a:gd name="connsiteX13" fmla="*/ 2839697 w 4268447"/>
              <a:gd name="connsiteY13" fmla="*/ 425076 h 574301"/>
              <a:gd name="connsiteX14" fmla="*/ 3049247 w 4268447"/>
              <a:gd name="connsiteY14" fmla="*/ 453651 h 574301"/>
              <a:gd name="connsiteX15" fmla="*/ 3207997 w 4268447"/>
              <a:gd name="connsiteY15" fmla="*/ 482226 h 574301"/>
              <a:gd name="connsiteX16" fmla="*/ 3496922 w 4268447"/>
              <a:gd name="connsiteY16" fmla="*/ 552076 h 574301"/>
              <a:gd name="connsiteX17" fmla="*/ 3735047 w 4268447"/>
              <a:gd name="connsiteY17" fmla="*/ 574301 h 574301"/>
              <a:gd name="connsiteX18" fmla="*/ 4150972 w 4268447"/>
              <a:gd name="connsiteY18" fmla="*/ 561601 h 574301"/>
              <a:gd name="connsiteX19" fmla="*/ 4230347 w 4268447"/>
              <a:gd name="connsiteY19" fmla="*/ 479051 h 574301"/>
              <a:gd name="connsiteX20" fmla="*/ 4065247 w 4268447"/>
              <a:gd name="connsiteY20" fmla="*/ 507626 h 574301"/>
              <a:gd name="connsiteX21" fmla="*/ 4201772 w 4268447"/>
              <a:gd name="connsiteY21" fmla="*/ 421901 h 574301"/>
              <a:gd name="connsiteX22" fmla="*/ 4046197 w 4268447"/>
              <a:gd name="connsiteY22" fmla="*/ 437776 h 574301"/>
              <a:gd name="connsiteX23" fmla="*/ 4268447 w 4268447"/>
              <a:gd name="connsiteY23" fmla="*/ 358401 h 574301"/>
              <a:gd name="connsiteX24" fmla="*/ 3792197 w 4268447"/>
              <a:gd name="connsiteY24" fmla="*/ 371101 h 574301"/>
              <a:gd name="connsiteX25" fmla="*/ 3414372 w 4268447"/>
              <a:gd name="connsiteY25" fmla="*/ 371101 h 574301"/>
              <a:gd name="connsiteX26" fmla="*/ 3141322 w 4268447"/>
              <a:gd name="connsiteY26" fmla="*/ 355226 h 574301"/>
              <a:gd name="connsiteX27" fmla="*/ 2725397 w 4268447"/>
              <a:gd name="connsiteY27" fmla="*/ 326651 h 574301"/>
              <a:gd name="connsiteX28" fmla="*/ 2357097 w 4268447"/>
              <a:gd name="connsiteY28" fmla="*/ 304426 h 574301"/>
              <a:gd name="connsiteX29" fmla="*/ 2157072 w 4268447"/>
              <a:gd name="connsiteY29" fmla="*/ 288551 h 574301"/>
              <a:gd name="connsiteX30" fmla="*/ 1760197 w 4268447"/>
              <a:gd name="connsiteY30" fmla="*/ 234576 h 574301"/>
              <a:gd name="connsiteX31" fmla="*/ 1553822 w 4268447"/>
              <a:gd name="connsiteY31" fmla="*/ 209176 h 574301"/>
              <a:gd name="connsiteX32" fmla="*/ 1445872 w 4268447"/>
              <a:gd name="connsiteY32" fmla="*/ 190126 h 574301"/>
              <a:gd name="connsiteX33" fmla="*/ 1372847 w 4268447"/>
              <a:gd name="connsiteY33" fmla="*/ 164726 h 574301"/>
              <a:gd name="connsiteX34" fmla="*/ 1242672 w 4268447"/>
              <a:gd name="connsiteY34" fmla="*/ 117101 h 574301"/>
              <a:gd name="connsiteX35" fmla="*/ 1080747 w 4268447"/>
              <a:gd name="connsiteY35" fmla="*/ 85351 h 574301"/>
              <a:gd name="connsiteX0" fmla="*/ 1079599 w 4267299"/>
              <a:gd name="connsiteY0" fmla="*/ 85351 h 574301"/>
              <a:gd name="connsiteX1" fmla="*/ 730234 w 4267299"/>
              <a:gd name="connsiteY1" fmla="*/ 30431 h 574301"/>
              <a:gd name="connsiteX2" fmla="*/ 334429 w 4267299"/>
              <a:gd name="connsiteY2" fmla="*/ 9782 h 574301"/>
              <a:gd name="connsiteX3" fmla="*/ 574 w 4267299"/>
              <a:gd name="connsiteY3" fmla="*/ 2900 h 574301"/>
              <a:gd name="connsiteX4" fmla="*/ 62526 w 4267299"/>
              <a:gd name="connsiteY4" fmla="*/ 64850 h 574301"/>
              <a:gd name="connsiteX5" fmla="*/ 523725 w 4267299"/>
              <a:gd name="connsiteY5" fmla="*/ 75175 h 574301"/>
              <a:gd name="connsiteX6" fmla="*/ 805955 w 4267299"/>
              <a:gd name="connsiteY6" fmla="*/ 99266 h 574301"/>
              <a:gd name="connsiteX7" fmla="*/ 1079599 w 4267299"/>
              <a:gd name="connsiteY7" fmla="*/ 161551 h 574301"/>
              <a:gd name="connsiteX8" fmla="*/ 1362174 w 4267299"/>
              <a:gd name="connsiteY8" fmla="*/ 218701 h 574301"/>
              <a:gd name="connsiteX9" fmla="*/ 1587599 w 4267299"/>
              <a:gd name="connsiteY9" fmla="*/ 279026 h 574301"/>
              <a:gd name="connsiteX10" fmla="*/ 1774924 w 4267299"/>
              <a:gd name="connsiteY10" fmla="*/ 310776 h 574301"/>
              <a:gd name="connsiteX11" fmla="*/ 2136874 w 4267299"/>
              <a:gd name="connsiteY11" fmla="*/ 358401 h 574301"/>
              <a:gd name="connsiteX12" fmla="*/ 2660749 w 4267299"/>
              <a:gd name="connsiteY12" fmla="*/ 406026 h 574301"/>
              <a:gd name="connsiteX13" fmla="*/ 2838549 w 4267299"/>
              <a:gd name="connsiteY13" fmla="*/ 425076 h 574301"/>
              <a:gd name="connsiteX14" fmla="*/ 3048099 w 4267299"/>
              <a:gd name="connsiteY14" fmla="*/ 453651 h 574301"/>
              <a:gd name="connsiteX15" fmla="*/ 3206849 w 4267299"/>
              <a:gd name="connsiteY15" fmla="*/ 482226 h 574301"/>
              <a:gd name="connsiteX16" fmla="*/ 3495774 w 4267299"/>
              <a:gd name="connsiteY16" fmla="*/ 552076 h 574301"/>
              <a:gd name="connsiteX17" fmla="*/ 3733899 w 4267299"/>
              <a:gd name="connsiteY17" fmla="*/ 574301 h 574301"/>
              <a:gd name="connsiteX18" fmla="*/ 4149824 w 4267299"/>
              <a:gd name="connsiteY18" fmla="*/ 561601 h 574301"/>
              <a:gd name="connsiteX19" fmla="*/ 4229199 w 4267299"/>
              <a:gd name="connsiteY19" fmla="*/ 479051 h 574301"/>
              <a:gd name="connsiteX20" fmla="*/ 4064099 w 4267299"/>
              <a:gd name="connsiteY20" fmla="*/ 507626 h 574301"/>
              <a:gd name="connsiteX21" fmla="*/ 4200624 w 4267299"/>
              <a:gd name="connsiteY21" fmla="*/ 421901 h 574301"/>
              <a:gd name="connsiteX22" fmla="*/ 4045049 w 4267299"/>
              <a:gd name="connsiteY22" fmla="*/ 437776 h 574301"/>
              <a:gd name="connsiteX23" fmla="*/ 4267299 w 4267299"/>
              <a:gd name="connsiteY23" fmla="*/ 358401 h 574301"/>
              <a:gd name="connsiteX24" fmla="*/ 3791049 w 4267299"/>
              <a:gd name="connsiteY24" fmla="*/ 371101 h 574301"/>
              <a:gd name="connsiteX25" fmla="*/ 3413224 w 4267299"/>
              <a:gd name="connsiteY25" fmla="*/ 371101 h 574301"/>
              <a:gd name="connsiteX26" fmla="*/ 3140174 w 4267299"/>
              <a:gd name="connsiteY26" fmla="*/ 355226 h 574301"/>
              <a:gd name="connsiteX27" fmla="*/ 2724249 w 4267299"/>
              <a:gd name="connsiteY27" fmla="*/ 326651 h 574301"/>
              <a:gd name="connsiteX28" fmla="*/ 2355949 w 4267299"/>
              <a:gd name="connsiteY28" fmla="*/ 304426 h 574301"/>
              <a:gd name="connsiteX29" fmla="*/ 2155924 w 4267299"/>
              <a:gd name="connsiteY29" fmla="*/ 288551 h 574301"/>
              <a:gd name="connsiteX30" fmla="*/ 1759049 w 4267299"/>
              <a:gd name="connsiteY30" fmla="*/ 234576 h 574301"/>
              <a:gd name="connsiteX31" fmla="*/ 1552674 w 4267299"/>
              <a:gd name="connsiteY31" fmla="*/ 209176 h 574301"/>
              <a:gd name="connsiteX32" fmla="*/ 1444724 w 4267299"/>
              <a:gd name="connsiteY32" fmla="*/ 190126 h 574301"/>
              <a:gd name="connsiteX33" fmla="*/ 1371699 w 4267299"/>
              <a:gd name="connsiteY33" fmla="*/ 164726 h 574301"/>
              <a:gd name="connsiteX34" fmla="*/ 1241524 w 4267299"/>
              <a:gd name="connsiteY34" fmla="*/ 117101 h 574301"/>
              <a:gd name="connsiteX35" fmla="*/ 1079599 w 4267299"/>
              <a:gd name="connsiteY35" fmla="*/ 85351 h 574301"/>
              <a:gd name="connsiteX0" fmla="*/ 1097774 w 4285474"/>
              <a:gd name="connsiteY0" fmla="*/ 85351 h 574301"/>
              <a:gd name="connsiteX1" fmla="*/ 748409 w 4285474"/>
              <a:gd name="connsiteY1" fmla="*/ 30431 h 574301"/>
              <a:gd name="connsiteX2" fmla="*/ 352604 w 4285474"/>
              <a:gd name="connsiteY2" fmla="*/ 9782 h 574301"/>
              <a:gd name="connsiteX3" fmla="*/ 18749 w 4285474"/>
              <a:gd name="connsiteY3" fmla="*/ 2900 h 574301"/>
              <a:gd name="connsiteX4" fmla="*/ 46285 w 4285474"/>
              <a:gd name="connsiteY4" fmla="*/ 30433 h 574301"/>
              <a:gd name="connsiteX5" fmla="*/ 80701 w 4285474"/>
              <a:gd name="connsiteY5" fmla="*/ 64850 h 574301"/>
              <a:gd name="connsiteX6" fmla="*/ 541900 w 4285474"/>
              <a:gd name="connsiteY6" fmla="*/ 75175 h 574301"/>
              <a:gd name="connsiteX7" fmla="*/ 824130 w 4285474"/>
              <a:gd name="connsiteY7" fmla="*/ 99266 h 574301"/>
              <a:gd name="connsiteX8" fmla="*/ 1097774 w 4285474"/>
              <a:gd name="connsiteY8" fmla="*/ 161551 h 574301"/>
              <a:gd name="connsiteX9" fmla="*/ 1380349 w 4285474"/>
              <a:gd name="connsiteY9" fmla="*/ 218701 h 574301"/>
              <a:gd name="connsiteX10" fmla="*/ 1605774 w 4285474"/>
              <a:gd name="connsiteY10" fmla="*/ 279026 h 574301"/>
              <a:gd name="connsiteX11" fmla="*/ 1793099 w 4285474"/>
              <a:gd name="connsiteY11" fmla="*/ 310776 h 574301"/>
              <a:gd name="connsiteX12" fmla="*/ 2155049 w 4285474"/>
              <a:gd name="connsiteY12" fmla="*/ 358401 h 574301"/>
              <a:gd name="connsiteX13" fmla="*/ 2678924 w 4285474"/>
              <a:gd name="connsiteY13" fmla="*/ 406026 h 574301"/>
              <a:gd name="connsiteX14" fmla="*/ 2856724 w 4285474"/>
              <a:gd name="connsiteY14" fmla="*/ 425076 h 574301"/>
              <a:gd name="connsiteX15" fmla="*/ 3066274 w 4285474"/>
              <a:gd name="connsiteY15" fmla="*/ 453651 h 574301"/>
              <a:gd name="connsiteX16" fmla="*/ 3225024 w 4285474"/>
              <a:gd name="connsiteY16" fmla="*/ 482226 h 574301"/>
              <a:gd name="connsiteX17" fmla="*/ 3513949 w 4285474"/>
              <a:gd name="connsiteY17" fmla="*/ 552076 h 574301"/>
              <a:gd name="connsiteX18" fmla="*/ 3752074 w 4285474"/>
              <a:gd name="connsiteY18" fmla="*/ 574301 h 574301"/>
              <a:gd name="connsiteX19" fmla="*/ 4167999 w 4285474"/>
              <a:gd name="connsiteY19" fmla="*/ 561601 h 574301"/>
              <a:gd name="connsiteX20" fmla="*/ 4247374 w 4285474"/>
              <a:gd name="connsiteY20" fmla="*/ 479051 h 574301"/>
              <a:gd name="connsiteX21" fmla="*/ 4082274 w 4285474"/>
              <a:gd name="connsiteY21" fmla="*/ 507626 h 574301"/>
              <a:gd name="connsiteX22" fmla="*/ 4218799 w 4285474"/>
              <a:gd name="connsiteY22" fmla="*/ 421901 h 574301"/>
              <a:gd name="connsiteX23" fmla="*/ 4063224 w 4285474"/>
              <a:gd name="connsiteY23" fmla="*/ 437776 h 574301"/>
              <a:gd name="connsiteX24" fmla="*/ 4285474 w 4285474"/>
              <a:gd name="connsiteY24" fmla="*/ 358401 h 574301"/>
              <a:gd name="connsiteX25" fmla="*/ 3809224 w 4285474"/>
              <a:gd name="connsiteY25" fmla="*/ 371101 h 574301"/>
              <a:gd name="connsiteX26" fmla="*/ 3431399 w 4285474"/>
              <a:gd name="connsiteY26" fmla="*/ 371101 h 574301"/>
              <a:gd name="connsiteX27" fmla="*/ 3158349 w 4285474"/>
              <a:gd name="connsiteY27" fmla="*/ 355226 h 574301"/>
              <a:gd name="connsiteX28" fmla="*/ 2742424 w 4285474"/>
              <a:gd name="connsiteY28" fmla="*/ 326651 h 574301"/>
              <a:gd name="connsiteX29" fmla="*/ 2374124 w 4285474"/>
              <a:gd name="connsiteY29" fmla="*/ 304426 h 574301"/>
              <a:gd name="connsiteX30" fmla="*/ 2174099 w 4285474"/>
              <a:gd name="connsiteY30" fmla="*/ 288551 h 574301"/>
              <a:gd name="connsiteX31" fmla="*/ 1777224 w 4285474"/>
              <a:gd name="connsiteY31" fmla="*/ 234576 h 574301"/>
              <a:gd name="connsiteX32" fmla="*/ 1570849 w 4285474"/>
              <a:gd name="connsiteY32" fmla="*/ 209176 h 574301"/>
              <a:gd name="connsiteX33" fmla="*/ 1462899 w 4285474"/>
              <a:gd name="connsiteY33" fmla="*/ 190126 h 574301"/>
              <a:gd name="connsiteX34" fmla="*/ 1389874 w 4285474"/>
              <a:gd name="connsiteY34" fmla="*/ 164726 h 574301"/>
              <a:gd name="connsiteX35" fmla="*/ 1259699 w 4285474"/>
              <a:gd name="connsiteY35" fmla="*/ 117101 h 574301"/>
              <a:gd name="connsiteX36" fmla="*/ 1097774 w 4285474"/>
              <a:gd name="connsiteY36" fmla="*/ 85351 h 574301"/>
              <a:gd name="connsiteX0" fmla="*/ 2063462 w 5251162"/>
              <a:gd name="connsiteY0" fmla="*/ 85351 h 574301"/>
              <a:gd name="connsiteX1" fmla="*/ 1714097 w 5251162"/>
              <a:gd name="connsiteY1" fmla="*/ 30431 h 574301"/>
              <a:gd name="connsiteX2" fmla="*/ 1318292 w 5251162"/>
              <a:gd name="connsiteY2" fmla="*/ 9782 h 574301"/>
              <a:gd name="connsiteX3" fmla="*/ 984437 w 5251162"/>
              <a:gd name="connsiteY3" fmla="*/ 2900 h 574301"/>
              <a:gd name="connsiteX4" fmla="*/ 84 w 5251162"/>
              <a:gd name="connsiteY4" fmla="*/ 33875 h 574301"/>
              <a:gd name="connsiteX5" fmla="*/ 1046389 w 5251162"/>
              <a:gd name="connsiteY5" fmla="*/ 64850 h 574301"/>
              <a:gd name="connsiteX6" fmla="*/ 1507588 w 5251162"/>
              <a:gd name="connsiteY6" fmla="*/ 75175 h 574301"/>
              <a:gd name="connsiteX7" fmla="*/ 1789818 w 5251162"/>
              <a:gd name="connsiteY7" fmla="*/ 99266 h 574301"/>
              <a:gd name="connsiteX8" fmla="*/ 2063462 w 5251162"/>
              <a:gd name="connsiteY8" fmla="*/ 161551 h 574301"/>
              <a:gd name="connsiteX9" fmla="*/ 2346037 w 5251162"/>
              <a:gd name="connsiteY9" fmla="*/ 218701 h 574301"/>
              <a:gd name="connsiteX10" fmla="*/ 2571462 w 5251162"/>
              <a:gd name="connsiteY10" fmla="*/ 279026 h 574301"/>
              <a:gd name="connsiteX11" fmla="*/ 2758787 w 5251162"/>
              <a:gd name="connsiteY11" fmla="*/ 310776 h 574301"/>
              <a:gd name="connsiteX12" fmla="*/ 3120737 w 5251162"/>
              <a:gd name="connsiteY12" fmla="*/ 358401 h 574301"/>
              <a:gd name="connsiteX13" fmla="*/ 3644612 w 5251162"/>
              <a:gd name="connsiteY13" fmla="*/ 406026 h 574301"/>
              <a:gd name="connsiteX14" fmla="*/ 3822412 w 5251162"/>
              <a:gd name="connsiteY14" fmla="*/ 425076 h 574301"/>
              <a:gd name="connsiteX15" fmla="*/ 4031962 w 5251162"/>
              <a:gd name="connsiteY15" fmla="*/ 453651 h 574301"/>
              <a:gd name="connsiteX16" fmla="*/ 4190712 w 5251162"/>
              <a:gd name="connsiteY16" fmla="*/ 482226 h 574301"/>
              <a:gd name="connsiteX17" fmla="*/ 4479637 w 5251162"/>
              <a:gd name="connsiteY17" fmla="*/ 552076 h 574301"/>
              <a:gd name="connsiteX18" fmla="*/ 4717762 w 5251162"/>
              <a:gd name="connsiteY18" fmla="*/ 574301 h 574301"/>
              <a:gd name="connsiteX19" fmla="*/ 5133687 w 5251162"/>
              <a:gd name="connsiteY19" fmla="*/ 561601 h 574301"/>
              <a:gd name="connsiteX20" fmla="*/ 5213062 w 5251162"/>
              <a:gd name="connsiteY20" fmla="*/ 479051 h 574301"/>
              <a:gd name="connsiteX21" fmla="*/ 5047962 w 5251162"/>
              <a:gd name="connsiteY21" fmla="*/ 507626 h 574301"/>
              <a:gd name="connsiteX22" fmla="*/ 5184487 w 5251162"/>
              <a:gd name="connsiteY22" fmla="*/ 421901 h 574301"/>
              <a:gd name="connsiteX23" fmla="*/ 5028912 w 5251162"/>
              <a:gd name="connsiteY23" fmla="*/ 437776 h 574301"/>
              <a:gd name="connsiteX24" fmla="*/ 5251162 w 5251162"/>
              <a:gd name="connsiteY24" fmla="*/ 358401 h 574301"/>
              <a:gd name="connsiteX25" fmla="*/ 4774912 w 5251162"/>
              <a:gd name="connsiteY25" fmla="*/ 371101 h 574301"/>
              <a:gd name="connsiteX26" fmla="*/ 4397087 w 5251162"/>
              <a:gd name="connsiteY26" fmla="*/ 371101 h 574301"/>
              <a:gd name="connsiteX27" fmla="*/ 4124037 w 5251162"/>
              <a:gd name="connsiteY27" fmla="*/ 355226 h 574301"/>
              <a:gd name="connsiteX28" fmla="*/ 3708112 w 5251162"/>
              <a:gd name="connsiteY28" fmla="*/ 326651 h 574301"/>
              <a:gd name="connsiteX29" fmla="*/ 3339812 w 5251162"/>
              <a:gd name="connsiteY29" fmla="*/ 304426 h 574301"/>
              <a:gd name="connsiteX30" fmla="*/ 3139787 w 5251162"/>
              <a:gd name="connsiteY30" fmla="*/ 288551 h 574301"/>
              <a:gd name="connsiteX31" fmla="*/ 2742912 w 5251162"/>
              <a:gd name="connsiteY31" fmla="*/ 234576 h 574301"/>
              <a:gd name="connsiteX32" fmla="*/ 2536537 w 5251162"/>
              <a:gd name="connsiteY32" fmla="*/ 209176 h 574301"/>
              <a:gd name="connsiteX33" fmla="*/ 2428587 w 5251162"/>
              <a:gd name="connsiteY33" fmla="*/ 190126 h 574301"/>
              <a:gd name="connsiteX34" fmla="*/ 2355562 w 5251162"/>
              <a:gd name="connsiteY34" fmla="*/ 164726 h 574301"/>
              <a:gd name="connsiteX35" fmla="*/ 2225387 w 5251162"/>
              <a:gd name="connsiteY35" fmla="*/ 117101 h 574301"/>
              <a:gd name="connsiteX36" fmla="*/ 2063462 w 5251162"/>
              <a:gd name="connsiteY36" fmla="*/ 85351 h 574301"/>
              <a:gd name="connsiteX0" fmla="*/ 2087177 w 5274877"/>
              <a:gd name="connsiteY0" fmla="*/ 85351 h 574301"/>
              <a:gd name="connsiteX1" fmla="*/ 1737812 w 5274877"/>
              <a:gd name="connsiteY1" fmla="*/ 30431 h 574301"/>
              <a:gd name="connsiteX2" fmla="*/ 1342007 w 5274877"/>
              <a:gd name="connsiteY2" fmla="*/ 9782 h 574301"/>
              <a:gd name="connsiteX3" fmla="*/ 1008152 w 5274877"/>
              <a:gd name="connsiteY3" fmla="*/ 2900 h 574301"/>
              <a:gd name="connsiteX4" fmla="*/ 392071 w 5274877"/>
              <a:gd name="connsiteY4" fmla="*/ 16667 h 574301"/>
              <a:gd name="connsiteX5" fmla="*/ 23799 w 5274877"/>
              <a:gd name="connsiteY5" fmla="*/ 33875 h 574301"/>
              <a:gd name="connsiteX6" fmla="*/ 1070104 w 5274877"/>
              <a:gd name="connsiteY6" fmla="*/ 64850 h 574301"/>
              <a:gd name="connsiteX7" fmla="*/ 1531303 w 5274877"/>
              <a:gd name="connsiteY7" fmla="*/ 75175 h 574301"/>
              <a:gd name="connsiteX8" fmla="*/ 1813533 w 5274877"/>
              <a:gd name="connsiteY8" fmla="*/ 99266 h 574301"/>
              <a:gd name="connsiteX9" fmla="*/ 2087177 w 5274877"/>
              <a:gd name="connsiteY9" fmla="*/ 161551 h 574301"/>
              <a:gd name="connsiteX10" fmla="*/ 2369752 w 5274877"/>
              <a:gd name="connsiteY10" fmla="*/ 218701 h 574301"/>
              <a:gd name="connsiteX11" fmla="*/ 2595177 w 5274877"/>
              <a:gd name="connsiteY11" fmla="*/ 279026 h 574301"/>
              <a:gd name="connsiteX12" fmla="*/ 2782502 w 5274877"/>
              <a:gd name="connsiteY12" fmla="*/ 310776 h 574301"/>
              <a:gd name="connsiteX13" fmla="*/ 3144452 w 5274877"/>
              <a:gd name="connsiteY13" fmla="*/ 358401 h 574301"/>
              <a:gd name="connsiteX14" fmla="*/ 3668327 w 5274877"/>
              <a:gd name="connsiteY14" fmla="*/ 406026 h 574301"/>
              <a:gd name="connsiteX15" fmla="*/ 3846127 w 5274877"/>
              <a:gd name="connsiteY15" fmla="*/ 425076 h 574301"/>
              <a:gd name="connsiteX16" fmla="*/ 4055677 w 5274877"/>
              <a:gd name="connsiteY16" fmla="*/ 453651 h 574301"/>
              <a:gd name="connsiteX17" fmla="*/ 4214427 w 5274877"/>
              <a:gd name="connsiteY17" fmla="*/ 482226 h 574301"/>
              <a:gd name="connsiteX18" fmla="*/ 4503352 w 5274877"/>
              <a:gd name="connsiteY18" fmla="*/ 552076 h 574301"/>
              <a:gd name="connsiteX19" fmla="*/ 4741477 w 5274877"/>
              <a:gd name="connsiteY19" fmla="*/ 574301 h 574301"/>
              <a:gd name="connsiteX20" fmla="*/ 5157402 w 5274877"/>
              <a:gd name="connsiteY20" fmla="*/ 561601 h 574301"/>
              <a:gd name="connsiteX21" fmla="*/ 5236777 w 5274877"/>
              <a:gd name="connsiteY21" fmla="*/ 479051 h 574301"/>
              <a:gd name="connsiteX22" fmla="*/ 5071677 w 5274877"/>
              <a:gd name="connsiteY22" fmla="*/ 507626 h 574301"/>
              <a:gd name="connsiteX23" fmla="*/ 5208202 w 5274877"/>
              <a:gd name="connsiteY23" fmla="*/ 421901 h 574301"/>
              <a:gd name="connsiteX24" fmla="*/ 5052627 w 5274877"/>
              <a:gd name="connsiteY24" fmla="*/ 437776 h 574301"/>
              <a:gd name="connsiteX25" fmla="*/ 5274877 w 5274877"/>
              <a:gd name="connsiteY25" fmla="*/ 358401 h 574301"/>
              <a:gd name="connsiteX26" fmla="*/ 4798627 w 5274877"/>
              <a:gd name="connsiteY26" fmla="*/ 371101 h 574301"/>
              <a:gd name="connsiteX27" fmla="*/ 4420802 w 5274877"/>
              <a:gd name="connsiteY27" fmla="*/ 371101 h 574301"/>
              <a:gd name="connsiteX28" fmla="*/ 4147752 w 5274877"/>
              <a:gd name="connsiteY28" fmla="*/ 355226 h 574301"/>
              <a:gd name="connsiteX29" fmla="*/ 3731827 w 5274877"/>
              <a:gd name="connsiteY29" fmla="*/ 326651 h 574301"/>
              <a:gd name="connsiteX30" fmla="*/ 3363527 w 5274877"/>
              <a:gd name="connsiteY30" fmla="*/ 304426 h 574301"/>
              <a:gd name="connsiteX31" fmla="*/ 3163502 w 5274877"/>
              <a:gd name="connsiteY31" fmla="*/ 288551 h 574301"/>
              <a:gd name="connsiteX32" fmla="*/ 2766627 w 5274877"/>
              <a:gd name="connsiteY32" fmla="*/ 234576 h 574301"/>
              <a:gd name="connsiteX33" fmla="*/ 2560252 w 5274877"/>
              <a:gd name="connsiteY33" fmla="*/ 209176 h 574301"/>
              <a:gd name="connsiteX34" fmla="*/ 2452302 w 5274877"/>
              <a:gd name="connsiteY34" fmla="*/ 190126 h 574301"/>
              <a:gd name="connsiteX35" fmla="*/ 2379277 w 5274877"/>
              <a:gd name="connsiteY35" fmla="*/ 164726 h 574301"/>
              <a:gd name="connsiteX36" fmla="*/ 2249102 w 5274877"/>
              <a:gd name="connsiteY36" fmla="*/ 117101 h 574301"/>
              <a:gd name="connsiteX37" fmla="*/ 2087177 w 5274877"/>
              <a:gd name="connsiteY37" fmla="*/ 85351 h 574301"/>
              <a:gd name="connsiteX0" fmla="*/ 2078200 w 5265900"/>
              <a:gd name="connsiteY0" fmla="*/ 93772 h 582722"/>
              <a:gd name="connsiteX1" fmla="*/ 1728835 w 5265900"/>
              <a:gd name="connsiteY1" fmla="*/ 38852 h 582722"/>
              <a:gd name="connsiteX2" fmla="*/ 1333030 w 5265900"/>
              <a:gd name="connsiteY2" fmla="*/ 18203 h 582722"/>
              <a:gd name="connsiteX3" fmla="*/ 999175 w 5265900"/>
              <a:gd name="connsiteY3" fmla="*/ 11321 h 582722"/>
              <a:gd name="connsiteX4" fmla="*/ 630904 w 5265900"/>
              <a:gd name="connsiteY4" fmla="*/ 996 h 582722"/>
              <a:gd name="connsiteX5" fmla="*/ 14822 w 5265900"/>
              <a:gd name="connsiteY5" fmla="*/ 42296 h 582722"/>
              <a:gd name="connsiteX6" fmla="*/ 1061127 w 5265900"/>
              <a:gd name="connsiteY6" fmla="*/ 73271 h 582722"/>
              <a:gd name="connsiteX7" fmla="*/ 1522326 w 5265900"/>
              <a:gd name="connsiteY7" fmla="*/ 83596 h 582722"/>
              <a:gd name="connsiteX8" fmla="*/ 1804556 w 5265900"/>
              <a:gd name="connsiteY8" fmla="*/ 107687 h 582722"/>
              <a:gd name="connsiteX9" fmla="*/ 2078200 w 5265900"/>
              <a:gd name="connsiteY9" fmla="*/ 169972 h 582722"/>
              <a:gd name="connsiteX10" fmla="*/ 2360775 w 5265900"/>
              <a:gd name="connsiteY10" fmla="*/ 227122 h 582722"/>
              <a:gd name="connsiteX11" fmla="*/ 2586200 w 5265900"/>
              <a:gd name="connsiteY11" fmla="*/ 287447 h 582722"/>
              <a:gd name="connsiteX12" fmla="*/ 2773525 w 5265900"/>
              <a:gd name="connsiteY12" fmla="*/ 319197 h 582722"/>
              <a:gd name="connsiteX13" fmla="*/ 3135475 w 5265900"/>
              <a:gd name="connsiteY13" fmla="*/ 366822 h 582722"/>
              <a:gd name="connsiteX14" fmla="*/ 3659350 w 5265900"/>
              <a:gd name="connsiteY14" fmla="*/ 414447 h 582722"/>
              <a:gd name="connsiteX15" fmla="*/ 3837150 w 5265900"/>
              <a:gd name="connsiteY15" fmla="*/ 433497 h 582722"/>
              <a:gd name="connsiteX16" fmla="*/ 4046700 w 5265900"/>
              <a:gd name="connsiteY16" fmla="*/ 462072 h 582722"/>
              <a:gd name="connsiteX17" fmla="*/ 4205450 w 5265900"/>
              <a:gd name="connsiteY17" fmla="*/ 490647 h 582722"/>
              <a:gd name="connsiteX18" fmla="*/ 4494375 w 5265900"/>
              <a:gd name="connsiteY18" fmla="*/ 560497 h 582722"/>
              <a:gd name="connsiteX19" fmla="*/ 4732500 w 5265900"/>
              <a:gd name="connsiteY19" fmla="*/ 582722 h 582722"/>
              <a:gd name="connsiteX20" fmla="*/ 5148425 w 5265900"/>
              <a:gd name="connsiteY20" fmla="*/ 570022 h 582722"/>
              <a:gd name="connsiteX21" fmla="*/ 5227800 w 5265900"/>
              <a:gd name="connsiteY21" fmla="*/ 487472 h 582722"/>
              <a:gd name="connsiteX22" fmla="*/ 5062700 w 5265900"/>
              <a:gd name="connsiteY22" fmla="*/ 516047 h 582722"/>
              <a:gd name="connsiteX23" fmla="*/ 5199225 w 5265900"/>
              <a:gd name="connsiteY23" fmla="*/ 430322 h 582722"/>
              <a:gd name="connsiteX24" fmla="*/ 5043650 w 5265900"/>
              <a:gd name="connsiteY24" fmla="*/ 446197 h 582722"/>
              <a:gd name="connsiteX25" fmla="*/ 5265900 w 5265900"/>
              <a:gd name="connsiteY25" fmla="*/ 366822 h 582722"/>
              <a:gd name="connsiteX26" fmla="*/ 4789650 w 5265900"/>
              <a:gd name="connsiteY26" fmla="*/ 379522 h 582722"/>
              <a:gd name="connsiteX27" fmla="*/ 4411825 w 5265900"/>
              <a:gd name="connsiteY27" fmla="*/ 379522 h 582722"/>
              <a:gd name="connsiteX28" fmla="*/ 4138775 w 5265900"/>
              <a:gd name="connsiteY28" fmla="*/ 363647 h 582722"/>
              <a:gd name="connsiteX29" fmla="*/ 3722850 w 5265900"/>
              <a:gd name="connsiteY29" fmla="*/ 335072 h 582722"/>
              <a:gd name="connsiteX30" fmla="*/ 3354550 w 5265900"/>
              <a:gd name="connsiteY30" fmla="*/ 312847 h 582722"/>
              <a:gd name="connsiteX31" fmla="*/ 3154525 w 5265900"/>
              <a:gd name="connsiteY31" fmla="*/ 296972 h 582722"/>
              <a:gd name="connsiteX32" fmla="*/ 2757650 w 5265900"/>
              <a:gd name="connsiteY32" fmla="*/ 242997 h 582722"/>
              <a:gd name="connsiteX33" fmla="*/ 2551275 w 5265900"/>
              <a:gd name="connsiteY33" fmla="*/ 217597 h 582722"/>
              <a:gd name="connsiteX34" fmla="*/ 2443325 w 5265900"/>
              <a:gd name="connsiteY34" fmla="*/ 198547 h 582722"/>
              <a:gd name="connsiteX35" fmla="*/ 2370300 w 5265900"/>
              <a:gd name="connsiteY35" fmla="*/ 173147 h 582722"/>
              <a:gd name="connsiteX36" fmla="*/ 2240125 w 5265900"/>
              <a:gd name="connsiteY36" fmla="*/ 125522 h 582722"/>
              <a:gd name="connsiteX37" fmla="*/ 2078200 w 5265900"/>
              <a:gd name="connsiteY37" fmla="*/ 93772 h 582722"/>
              <a:gd name="connsiteX0" fmla="*/ 2084541 w 5272241"/>
              <a:gd name="connsiteY0" fmla="*/ 93772 h 582722"/>
              <a:gd name="connsiteX1" fmla="*/ 1735176 w 5272241"/>
              <a:gd name="connsiteY1" fmla="*/ 38852 h 582722"/>
              <a:gd name="connsiteX2" fmla="*/ 1339371 w 5272241"/>
              <a:gd name="connsiteY2" fmla="*/ 18203 h 582722"/>
              <a:gd name="connsiteX3" fmla="*/ 1005516 w 5272241"/>
              <a:gd name="connsiteY3" fmla="*/ 11321 h 582722"/>
              <a:gd name="connsiteX4" fmla="*/ 637245 w 5272241"/>
              <a:gd name="connsiteY4" fmla="*/ 996 h 582722"/>
              <a:gd name="connsiteX5" fmla="*/ 385993 w 5272241"/>
              <a:gd name="connsiteY5" fmla="*/ 7879 h 582722"/>
              <a:gd name="connsiteX6" fmla="*/ 21163 w 5272241"/>
              <a:gd name="connsiteY6" fmla="*/ 42296 h 582722"/>
              <a:gd name="connsiteX7" fmla="*/ 1067468 w 5272241"/>
              <a:gd name="connsiteY7" fmla="*/ 73271 h 582722"/>
              <a:gd name="connsiteX8" fmla="*/ 1528667 w 5272241"/>
              <a:gd name="connsiteY8" fmla="*/ 83596 h 582722"/>
              <a:gd name="connsiteX9" fmla="*/ 1810897 w 5272241"/>
              <a:gd name="connsiteY9" fmla="*/ 107687 h 582722"/>
              <a:gd name="connsiteX10" fmla="*/ 2084541 w 5272241"/>
              <a:gd name="connsiteY10" fmla="*/ 169972 h 582722"/>
              <a:gd name="connsiteX11" fmla="*/ 2367116 w 5272241"/>
              <a:gd name="connsiteY11" fmla="*/ 227122 h 582722"/>
              <a:gd name="connsiteX12" fmla="*/ 2592541 w 5272241"/>
              <a:gd name="connsiteY12" fmla="*/ 287447 h 582722"/>
              <a:gd name="connsiteX13" fmla="*/ 2779866 w 5272241"/>
              <a:gd name="connsiteY13" fmla="*/ 319197 h 582722"/>
              <a:gd name="connsiteX14" fmla="*/ 3141816 w 5272241"/>
              <a:gd name="connsiteY14" fmla="*/ 366822 h 582722"/>
              <a:gd name="connsiteX15" fmla="*/ 3665691 w 5272241"/>
              <a:gd name="connsiteY15" fmla="*/ 414447 h 582722"/>
              <a:gd name="connsiteX16" fmla="*/ 3843491 w 5272241"/>
              <a:gd name="connsiteY16" fmla="*/ 433497 h 582722"/>
              <a:gd name="connsiteX17" fmla="*/ 4053041 w 5272241"/>
              <a:gd name="connsiteY17" fmla="*/ 462072 h 582722"/>
              <a:gd name="connsiteX18" fmla="*/ 4211791 w 5272241"/>
              <a:gd name="connsiteY18" fmla="*/ 490647 h 582722"/>
              <a:gd name="connsiteX19" fmla="*/ 4500716 w 5272241"/>
              <a:gd name="connsiteY19" fmla="*/ 560497 h 582722"/>
              <a:gd name="connsiteX20" fmla="*/ 4738841 w 5272241"/>
              <a:gd name="connsiteY20" fmla="*/ 582722 h 582722"/>
              <a:gd name="connsiteX21" fmla="*/ 5154766 w 5272241"/>
              <a:gd name="connsiteY21" fmla="*/ 570022 h 582722"/>
              <a:gd name="connsiteX22" fmla="*/ 5234141 w 5272241"/>
              <a:gd name="connsiteY22" fmla="*/ 487472 h 582722"/>
              <a:gd name="connsiteX23" fmla="*/ 5069041 w 5272241"/>
              <a:gd name="connsiteY23" fmla="*/ 516047 h 582722"/>
              <a:gd name="connsiteX24" fmla="*/ 5205566 w 5272241"/>
              <a:gd name="connsiteY24" fmla="*/ 430322 h 582722"/>
              <a:gd name="connsiteX25" fmla="*/ 5049991 w 5272241"/>
              <a:gd name="connsiteY25" fmla="*/ 446197 h 582722"/>
              <a:gd name="connsiteX26" fmla="*/ 5272241 w 5272241"/>
              <a:gd name="connsiteY26" fmla="*/ 366822 h 582722"/>
              <a:gd name="connsiteX27" fmla="*/ 4795991 w 5272241"/>
              <a:gd name="connsiteY27" fmla="*/ 379522 h 582722"/>
              <a:gd name="connsiteX28" fmla="*/ 4418166 w 5272241"/>
              <a:gd name="connsiteY28" fmla="*/ 379522 h 582722"/>
              <a:gd name="connsiteX29" fmla="*/ 4145116 w 5272241"/>
              <a:gd name="connsiteY29" fmla="*/ 363647 h 582722"/>
              <a:gd name="connsiteX30" fmla="*/ 3729191 w 5272241"/>
              <a:gd name="connsiteY30" fmla="*/ 335072 h 582722"/>
              <a:gd name="connsiteX31" fmla="*/ 3360891 w 5272241"/>
              <a:gd name="connsiteY31" fmla="*/ 312847 h 582722"/>
              <a:gd name="connsiteX32" fmla="*/ 3160866 w 5272241"/>
              <a:gd name="connsiteY32" fmla="*/ 296972 h 582722"/>
              <a:gd name="connsiteX33" fmla="*/ 2763991 w 5272241"/>
              <a:gd name="connsiteY33" fmla="*/ 242997 h 582722"/>
              <a:gd name="connsiteX34" fmla="*/ 2557616 w 5272241"/>
              <a:gd name="connsiteY34" fmla="*/ 217597 h 582722"/>
              <a:gd name="connsiteX35" fmla="*/ 2449666 w 5272241"/>
              <a:gd name="connsiteY35" fmla="*/ 198547 h 582722"/>
              <a:gd name="connsiteX36" fmla="*/ 2376641 w 5272241"/>
              <a:gd name="connsiteY36" fmla="*/ 173147 h 582722"/>
              <a:gd name="connsiteX37" fmla="*/ 2246466 w 5272241"/>
              <a:gd name="connsiteY37" fmla="*/ 125522 h 582722"/>
              <a:gd name="connsiteX38" fmla="*/ 2084541 w 5272241"/>
              <a:gd name="connsiteY38" fmla="*/ 93772 h 582722"/>
              <a:gd name="connsiteX0" fmla="*/ 2109175 w 5296875"/>
              <a:gd name="connsiteY0" fmla="*/ 172329 h 661279"/>
              <a:gd name="connsiteX1" fmla="*/ 1759810 w 5296875"/>
              <a:gd name="connsiteY1" fmla="*/ 117409 h 661279"/>
              <a:gd name="connsiteX2" fmla="*/ 1364005 w 5296875"/>
              <a:gd name="connsiteY2" fmla="*/ 96760 h 661279"/>
              <a:gd name="connsiteX3" fmla="*/ 1030150 w 5296875"/>
              <a:gd name="connsiteY3" fmla="*/ 89878 h 661279"/>
              <a:gd name="connsiteX4" fmla="*/ 661879 w 5296875"/>
              <a:gd name="connsiteY4" fmla="*/ 79553 h 661279"/>
              <a:gd name="connsiteX5" fmla="*/ 155934 w 5296875"/>
              <a:gd name="connsiteY5" fmla="*/ 394 h 661279"/>
              <a:gd name="connsiteX6" fmla="*/ 45797 w 5296875"/>
              <a:gd name="connsiteY6" fmla="*/ 120853 h 661279"/>
              <a:gd name="connsiteX7" fmla="*/ 1092102 w 5296875"/>
              <a:gd name="connsiteY7" fmla="*/ 151828 h 661279"/>
              <a:gd name="connsiteX8" fmla="*/ 1553301 w 5296875"/>
              <a:gd name="connsiteY8" fmla="*/ 162153 h 661279"/>
              <a:gd name="connsiteX9" fmla="*/ 1835531 w 5296875"/>
              <a:gd name="connsiteY9" fmla="*/ 186244 h 661279"/>
              <a:gd name="connsiteX10" fmla="*/ 2109175 w 5296875"/>
              <a:gd name="connsiteY10" fmla="*/ 248529 h 661279"/>
              <a:gd name="connsiteX11" fmla="*/ 2391750 w 5296875"/>
              <a:gd name="connsiteY11" fmla="*/ 305679 h 661279"/>
              <a:gd name="connsiteX12" fmla="*/ 2617175 w 5296875"/>
              <a:gd name="connsiteY12" fmla="*/ 366004 h 661279"/>
              <a:gd name="connsiteX13" fmla="*/ 2804500 w 5296875"/>
              <a:gd name="connsiteY13" fmla="*/ 397754 h 661279"/>
              <a:gd name="connsiteX14" fmla="*/ 3166450 w 5296875"/>
              <a:gd name="connsiteY14" fmla="*/ 445379 h 661279"/>
              <a:gd name="connsiteX15" fmla="*/ 3690325 w 5296875"/>
              <a:gd name="connsiteY15" fmla="*/ 493004 h 661279"/>
              <a:gd name="connsiteX16" fmla="*/ 3868125 w 5296875"/>
              <a:gd name="connsiteY16" fmla="*/ 512054 h 661279"/>
              <a:gd name="connsiteX17" fmla="*/ 4077675 w 5296875"/>
              <a:gd name="connsiteY17" fmla="*/ 540629 h 661279"/>
              <a:gd name="connsiteX18" fmla="*/ 4236425 w 5296875"/>
              <a:gd name="connsiteY18" fmla="*/ 569204 h 661279"/>
              <a:gd name="connsiteX19" fmla="*/ 4525350 w 5296875"/>
              <a:gd name="connsiteY19" fmla="*/ 639054 h 661279"/>
              <a:gd name="connsiteX20" fmla="*/ 4763475 w 5296875"/>
              <a:gd name="connsiteY20" fmla="*/ 661279 h 661279"/>
              <a:gd name="connsiteX21" fmla="*/ 5179400 w 5296875"/>
              <a:gd name="connsiteY21" fmla="*/ 648579 h 661279"/>
              <a:gd name="connsiteX22" fmla="*/ 5258775 w 5296875"/>
              <a:gd name="connsiteY22" fmla="*/ 566029 h 661279"/>
              <a:gd name="connsiteX23" fmla="*/ 5093675 w 5296875"/>
              <a:gd name="connsiteY23" fmla="*/ 594604 h 661279"/>
              <a:gd name="connsiteX24" fmla="*/ 5230200 w 5296875"/>
              <a:gd name="connsiteY24" fmla="*/ 508879 h 661279"/>
              <a:gd name="connsiteX25" fmla="*/ 5074625 w 5296875"/>
              <a:gd name="connsiteY25" fmla="*/ 524754 h 661279"/>
              <a:gd name="connsiteX26" fmla="*/ 5296875 w 5296875"/>
              <a:gd name="connsiteY26" fmla="*/ 445379 h 661279"/>
              <a:gd name="connsiteX27" fmla="*/ 4820625 w 5296875"/>
              <a:gd name="connsiteY27" fmla="*/ 458079 h 661279"/>
              <a:gd name="connsiteX28" fmla="*/ 4442800 w 5296875"/>
              <a:gd name="connsiteY28" fmla="*/ 458079 h 661279"/>
              <a:gd name="connsiteX29" fmla="*/ 4169750 w 5296875"/>
              <a:gd name="connsiteY29" fmla="*/ 442204 h 661279"/>
              <a:gd name="connsiteX30" fmla="*/ 3753825 w 5296875"/>
              <a:gd name="connsiteY30" fmla="*/ 413629 h 661279"/>
              <a:gd name="connsiteX31" fmla="*/ 3385525 w 5296875"/>
              <a:gd name="connsiteY31" fmla="*/ 391404 h 661279"/>
              <a:gd name="connsiteX32" fmla="*/ 3185500 w 5296875"/>
              <a:gd name="connsiteY32" fmla="*/ 375529 h 661279"/>
              <a:gd name="connsiteX33" fmla="*/ 2788625 w 5296875"/>
              <a:gd name="connsiteY33" fmla="*/ 321554 h 661279"/>
              <a:gd name="connsiteX34" fmla="*/ 2582250 w 5296875"/>
              <a:gd name="connsiteY34" fmla="*/ 296154 h 661279"/>
              <a:gd name="connsiteX35" fmla="*/ 2474300 w 5296875"/>
              <a:gd name="connsiteY35" fmla="*/ 277104 h 661279"/>
              <a:gd name="connsiteX36" fmla="*/ 2401275 w 5296875"/>
              <a:gd name="connsiteY36" fmla="*/ 251704 h 661279"/>
              <a:gd name="connsiteX37" fmla="*/ 2271100 w 5296875"/>
              <a:gd name="connsiteY37" fmla="*/ 204079 h 661279"/>
              <a:gd name="connsiteX38" fmla="*/ 2109175 w 5296875"/>
              <a:gd name="connsiteY38" fmla="*/ 172329 h 661279"/>
              <a:gd name="connsiteX0" fmla="*/ 2109175 w 5296875"/>
              <a:gd name="connsiteY0" fmla="*/ 171935 h 660885"/>
              <a:gd name="connsiteX1" fmla="*/ 1759810 w 5296875"/>
              <a:gd name="connsiteY1" fmla="*/ 117015 h 660885"/>
              <a:gd name="connsiteX2" fmla="*/ 1364005 w 5296875"/>
              <a:gd name="connsiteY2" fmla="*/ 96366 h 660885"/>
              <a:gd name="connsiteX3" fmla="*/ 1030150 w 5296875"/>
              <a:gd name="connsiteY3" fmla="*/ 89484 h 660885"/>
              <a:gd name="connsiteX4" fmla="*/ 661879 w 5296875"/>
              <a:gd name="connsiteY4" fmla="*/ 79159 h 660885"/>
              <a:gd name="connsiteX5" fmla="*/ 155934 w 5296875"/>
              <a:gd name="connsiteY5" fmla="*/ 0 h 660885"/>
              <a:gd name="connsiteX6" fmla="*/ 45797 w 5296875"/>
              <a:gd name="connsiteY6" fmla="*/ 120459 h 660885"/>
              <a:gd name="connsiteX7" fmla="*/ 1092102 w 5296875"/>
              <a:gd name="connsiteY7" fmla="*/ 151434 h 660885"/>
              <a:gd name="connsiteX8" fmla="*/ 1553301 w 5296875"/>
              <a:gd name="connsiteY8" fmla="*/ 161759 h 660885"/>
              <a:gd name="connsiteX9" fmla="*/ 1835531 w 5296875"/>
              <a:gd name="connsiteY9" fmla="*/ 185850 h 660885"/>
              <a:gd name="connsiteX10" fmla="*/ 2109175 w 5296875"/>
              <a:gd name="connsiteY10" fmla="*/ 248135 h 660885"/>
              <a:gd name="connsiteX11" fmla="*/ 2391750 w 5296875"/>
              <a:gd name="connsiteY11" fmla="*/ 305285 h 660885"/>
              <a:gd name="connsiteX12" fmla="*/ 2617175 w 5296875"/>
              <a:gd name="connsiteY12" fmla="*/ 365610 h 660885"/>
              <a:gd name="connsiteX13" fmla="*/ 2804500 w 5296875"/>
              <a:gd name="connsiteY13" fmla="*/ 397360 h 660885"/>
              <a:gd name="connsiteX14" fmla="*/ 3166450 w 5296875"/>
              <a:gd name="connsiteY14" fmla="*/ 444985 h 660885"/>
              <a:gd name="connsiteX15" fmla="*/ 3690325 w 5296875"/>
              <a:gd name="connsiteY15" fmla="*/ 492610 h 660885"/>
              <a:gd name="connsiteX16" fmla="*/ 3868125 w 5296875"/>
              <a:gd name="connsiteY16" fmla="*/ 511660 h 660885"/>
              <a:gd name="connsiteX17" fmla="*/ 4077675 w 5296875"/>
              <a:gd name="connsiteY17" fmla="*/ 540235 h 660885"/>
              <a:gd name="connsiteX18" fmla="*/ 4236425 w 5296875"/>
              <a:gd name="connsiteY18" fmla="*/ 568810 h 660885"/>
              <a:gd name="connsiteX19" fmla="*/ 4525350 w 5296875"/>
              <a:gd name="connsiteY19" fmla="*/ 638660 h 660885"/>
              <a:gd name="connsiteX20" fmla="*/ 4763475 w 5296875"/>
              <a:gd name="connsiteY20" fmla="*/ 660885 h 660885"/>
              <a:gd name="connsiteX21" fmla="*/ 5179400 w 5296875"/>
              <a:gd name="connsiteY21" fmla="*/ 648185 h 660885"/>
              <a:gd name="connsiteX22" fmla="*/ 5258775 w 5296875"/>
              <a:gd name="connsiteY22" fmla="*/ 565635 h 660885"/>
              <a:gd name="connsiteX23" fmla="*/ 5093675 w 5296875"/>
              <a:gd name="connsiteY23" fmla="*/ 594210 h 660885"/>
              <a:gd name="connsiteX24" fmla="*/ 5230200 w 5296875"/>
              <a:gd name="connsiteY24" fmla="*/ 508485 h 660885"/>
              <a:gd name="connsiteX25" fmla="*/ 5074625 w 5296875"/>
              <a:gd name="connsiteY25" fmla="*/ 524360 h 660885"/>
              <a:gd name="connsiteX26" fmla="*/ 5296875 w 5296875"/>
              <a:gd name="connsiteY26" fmla="*/ 444985 h 660885"/>
              <a:gd name="connsiteX27" fmla="*/ 4820625 w 5296875"/>
              <a:gd name="connsiteY27" fmla="*/ 457685 h 660885"/>
              <a:gd name="connsiteX28" fmla="*/ 4442800 w 5296875"/>
              <a:gd name="connsiteY28" fmla="*/ 457685 h 660885"/>
              <a:gd name="connsiteX29" fmla="*/ 4169750 w 5296875"/>
              <a:gd name="connsiteY29" fmla="*/ 441810 h 660885"/>
              <a:gd name="connsiteX30" fmla="*/ 3753825 w 5296875"/>
              <a:gd name="connsiteY30" fmla="*/ 413235 h 660885"/>
              <a:gd name="connsiteX31" fmla="*/ 3385525 w 5296875"/>
              <a:gd name="connsiteY31" fmla="*/ 391010 h 660885"/>
              <a:gd name="connsiteX32" fmla="*/ 3185500 w 5296875"/>
              <a:gd name="connsiteY32" fmla="*/ 375135 h 660885"/>
              <a:gd name="connsiteX33" fmla="*/ 2788625 w 5296875"/>
              <a:gd name="connsiteY33" fmla="*/ 321160 h 660885"/>
              <a:gd name="connsiteX34" fmla="*/ 2582250 w 5296875"/>
              <a:gd name="connsiteY34" fmla="*/ 295760 h 660885"/>
              <a:gd name="connsiteX35" fmla="*/ 2474300 w 5296875"/>
              <a:gd name="connsiteY35" fmla="*/ 276710 h 660885"/>
              <a:gd name="connsiteX36" fmla="*/ 2401275 w 5296875"/>
              <a:gd name="connsiteY36" fmla="*/ 251310 h 660885"/>
              <a:gd name="connsiteX37" fmla="*/ 2271100 w 5296875"/>
              <a:gd name="connsiteY37" fmla="*/ 203685 h 660885"/>
              <a:gd name="connsiteX38" fmla="*/ 2109175 w 5296875"/>
              <a:gd name="connsiteY38" fmla="*/ 171935 h 660885"/>
              <a:gd name="connsiteX0" fmla="*/ 2095826 w 5283526"/>
              <a:gd name="connsiteY0" fmla="*/ 171935 h 660885"/>
              <a:gd name="connsiteX1" fmla="*/ 1746461 w 5283526"/>
              <a:gd name="connsiteY1" fmla="*/ 117015 h 660885"/>
              <a:gd name="connsiteX2" fmla="*/ 1350656 w 5283526"/>
              <a:gd name="connsiteY2" fmla="*/ 96366 h 660885"/>
              <a:gd name="connsiteX3" fmla="*/ 1016801 w 5283526"/>
              <a:gd name="connsiteY3" fmla="*/ 89484 h 660885"/>
              <a:gd name="connsiteX4" fmla="*/ 648530 w 5283526"/>
              <a:gd name="connsiteY4" fmla="*/ 79159 h 660885"/>
              <a:gd name="connsiteX5" fmla="*/ 142585 w 5283526"/>
              <a:gd name="connsiteY5" fmla="*/ 0 h 660885"/>
              <a:gd name="connsiteX6" fmla="*/ 32448 w 5283526"/>
              <a:gd name="connsiteY6" fmla="*/ 120459 h 660885"/>
              <a:gd name="connsiteX7" fmla="*/ 1078753 w 5283526"/>
              <a:gd name="connsiteY7" fmla="*/ 151434 h 660885"/>
              <a:gd name="connsiteX8" fmla="*/ 1539952 w 5283526"/>
              <a:gd name="connsiteY8" fmla="*/ 161759 h 660885"/>
              <a:gd name="connsiteX9" fmla="*/ 1822182 w 5283526"/>
              <a:gd name="connsiteY9" fmla="*/ 185850 h 660885"/>
              <a:gd name="connsiteX10" fmla="*/ 2095826 w 5283526"/>
              <a:gd name="connsiteY10" fmla="*/ 248135 h 660885"/>
              <a:gd name="connsiteX11" fmla="*/ 2378401 w 5283526"/>
              <a:gd name="connsiteY11" fmla="*/ 305285 h 660885"/>
              <a:gd name="connsiteX12" fmla="*/ 2603826 w 5283526"/>
              <a:gd name="connsiteY12" fmla="*/ 365610 h 660885"/>
              <a:gd name="connsiteX13" fmla="*/ 2791151 w 5283526"/>
              <a:gd name="connsiteY13" fmla="*/ 397360 h 660885"/>
              <a:gd name="connsiteX14" fmla="*/ 3153101 w 5283526"/>
              <a:gd name="connsiteY14" fmla="*/ 444985 h 660885"/>
              <a:gd name="connsiteX15" fmla="*/ 3676976 w 5283526"/>
              <a:gd name="connsiteY15" fmla="*/ 492610 h 660885"/>
              <a:gd name="connsiteX16" fmla="*/ 3854776 w 5283526"/>
              <a:gd name="connsiteY16" fmla="*/ 511660 h 660885"/>
              <a:gd name="connsiteX17" fmla="*/ 4064326 w 5283526"/>
              <a:gd name="connsiteY17" fmla="*/ 540235 h 660885"/>
              <a:gd name="connsiteX18" fmla="*/ 4223076 w 5283526"/>
              <a:gd name="connsiteY18" fmla="*/ 568810 h 660885"/>
              <a:gd name="connsiteX19" fmla="*/ 4512001 w 5283526"/>
              <a:gd name="connsiteY19" fmla="*/ 638660 h 660885"/>
              <a:gd name="connsiteX20" fmla="*/ 4750126 w 5283526"/>
              <a:gd name="connsiteY20" fmla="*/ 660885 h 660885"/>
              <a:gd name="connsiteX21" fmla="*/ 5166051 w 5283526"/>
              <a:gd name="connsiteY21" fmla="*/ 648185 h 660885"/>
              <a:gd name="connsiteX22" fmla="*/ 5245426 w 5283526"/>
              <a:gd name="connsiteY22" fmla="*/ 565635 h 660885"/>
              <a:gd name="connsiteX23" fmla="*/ 5080326 w 5283526"/>
              <a:gd name="connsiteY23" fmla="*/ 594210 h 660885"/>
              <a:gd name="connsiteX24" fmla="*/ 5216851 w 5283526"/>
              <a:gd name="connsiteY24" fmla="*/ 508485 h 660885"/>
              <a:gd name="connsiteX25" fmla="*/ 5061276 w 5283526"/>
              <a:gd name="connsiteY25" fmla="*/ 524360 h 660885"/>
              <a:gd name="connsiteX26" fmla="*/ 5283526 w 5283526"/>
              <a:gd name="connsiteY26" fmla="*/ 444985 h 660885"/>
              <a:gd name="connsiteX27" fmla="*/ 4807276 w 5283526"/>
              <a:gd name="connsiteY27" fmla="*/ 457685 h 660885"/>
              <a:gd name="connsiteX28" fmla="*/ 4429451 w 5283526"/>
              <a:gd name="connsiteY28" fmla="*/ 457685 h 660885"/>
              <a:gd name="connsiteX29" fmla="*/ 4156401 w 5283526"/>
              <a:gd name="connsiteY29" fmla="*/ 441810 h 660885"/>
              <a:gd name="connsiteX30" fmla="*/ 3740476 w 5283526"/>
              <a:gd name="connsiteY30" fmla="*/ 413235 h 660885"/>
              <a:gd name="connsiteX31" fmla="*/ 3372176 w 5283526"/>
              <a:gd name="connsiteY31" fmla="*/ 391010 h 660885"/>
              <a:gd name="connsiteX32" fmla="*/ 3172151 w 5283526"/>
              <a:gd name="connsiteY32" fmla="*/ 375135 h 660885"/>
              <a:gd name="connsiteX33" fmla="*/ 2775276 w 5283526"/>
              <a:gd name="connsiteY33" fmla="*/ 321160 h 660885"/>
              <a:gd name="connsiteX34" fmla="*/ 2568901 w 5283526"/>
              <a:gd name="connsiteY34" fmla="*/ 295760 h 660885"/>
              <a:gd name="connsiteX35" fmla="*/ 2460951 w 5283526"/>
              <a:gd name="connsiteY35" fmla="*/ 276710 h 660885"/>
              <a:gd name="connsiteX36" fmla="*/ 2387926 w 5283526"/>
              <a:gd name="connsiteY36" fmla="*/ 251310 h 660885"/>
              <a:gd name="connsiteX37" fmla="*/ 2257751 w 5283526"/>
              <a:gd name="connsiteY37" fmla="*/ 203685 h 660885"/>
              <a:gd name="connsiteX38" fmla="*/ 2095826 w 5283526"/>
              <a:gd name="connsiteY38" fmla="*/ 171935 h 660885"/>
              <a:gd name="connsiteX0" fmla="*/ 2095826 w 5283526"/>
              <a:gd name="connsiteY0" fmla="*/ 171935 h 660885"/>
              <a:gd name="connsiteX1" fmla="*/ 1746461 w 5283526"/>
              <a:gd name="connsiteY1" fmla="*/ 117015 h 660885"/>
              <a:gd name="connsiteX2" fmla="*/ 1350656 w 5283526"/>
              <a:gd name="connsiteY2" fmla="*/ 96366 h 660885"/>
              <a:gd name="connsiteX3" fmla="*/ 1016801 w 5283526"/>
              <a:gd name="connsiteY3" fmla="*/ 89484 h 660885"/>
              <a:gd name="connsiteX4" fmla="*/ 648530 w 5283526"/>
              <a:gd name="connsiteY4" fmla="*/ 79159 h 660885"/>
              <a:gd name="connsiteX5" fmla="*/ 142585 w 5283526"/>
              <a:gd name="connsiteY5" fmla="*/ 0 h 660885"/>
              <a:gd name="connsiteX6" fmla="*/ 32448 w 5283526"/>
              <a:gd name="connsiteY6" fmla="*/ 120459 h 660885"/>
              <a:gd name="connsiteX7" fmla="*/ 1078753 w 5283526"/>
              <a:gd name="connsiteY7" fmla="*/ 151434 h 660885"/>
              <a:gd name="connsiteX8" fmla="*/ 1539952 w 5283526"/>
              <a:gd name="connsiteY8" fmla="*/ 161759 h 660885"/>
              <a:gd name="connsiteX9" fmla="*/ 1822182 w 5283526"/>
              <a:gd name="connsiteY9" fmla="*/ 185850 h 660885"/>
              <a:gd name="connsiteX10" fmla="*/ 2095826 w 5283526"/>
              <a:gd name="connsiteY10" fmla="*/ 248135 h 660885"/>
              <a:gd name="connsiteX11" fmla="*/ 2378401 w 5283526"/>
              <a:gd name="connsiteY11" fmla="*/ 305285 h 660885"/>
              <a:gd name="connsiteX12" fmla="*/ 2603826 w 5283526"/>
              <a:gd name="connsiteY12" fmla="*/ 365610 h 660885"/>
              <a:gd name="connsiteX13" fmla="*/ 2791151 w 5283526"/>
              <a:gd name="connsiteY13" fmla="*/ 397360 h 660885"/>
              <a:gd name="connsiteX14" fmla="*/ 3153101 w 5283526"/>
              <a:gd name="connsiteY14" fmla="*/ 444985 h 660885"/>
              <a:gd name="connsiteX15" fmla="*/ 3676976 w 5283526"/>
              <a:gd name="connsiteY15" fmla="*/ 492610 h 660885"/>
              <a:gd name="connsiteX16" fmla="*/ 3854776 w 5283526"/>
              <a:gd name="connsiteY16" fmla="*/ 511660 h 660885"/>
              <a:gd name="connsiteX17" fmla="*/ 4064326 w 5283526"/>
              <a:gd name="connsiteY17" fmla="*/ 540235 h 660885"/>
              <a:gd name="connsiteX18" fmla="*/ 4223076 w 5283526"/>
              <a:gd name="connsiteY18" fmla="*/ 568810 h 660885"/>
              <a:gd name="connsiteX19" fmla="*/ 4512001 w 5283526"/>
              <a:gd name="connsiteY19" fmla="*/ 638660 h 660885"/>
              <a:gd name="connsiteX20" fmla="*/ 4750126 w 5283526"/>
              <a:gd name="connsiteY20" fmla="*/ 660885 h 660885"/>
              <a:gd name="connsiteX21" fmla="*/ 5166051 w 5283526"/>
              <a:gd name="connsiteY21" fmla="*/ 648185 h 660885"/>
              <a:gd name="connsiteX22" fmla="*/ 5245426 w 5283526"/>
              <a:gd name="connsiteY22" fmla="*/ 565635 h 660885"/>
              <a:gd name="connsiteX23" fmla="*/ 5080326 w 5283526"/>
              <a:gd name="connsiteY23" fmla="*/ 594210 h 660885"/>
              <a:gd name="connsiteX24" fmla="*/ 5216851 w 5283526"/>
              <a:gd name="connsiteY24" fmla="*/ 508485 h 660885"/>
              <a:gd name="connsiteX25" fmla="*/ 5061276 w 5283526"/>
              <a:gd name="connsiteY25" fmla="*/ 524360 h 660885"/>
              <a:gd name="connsiteX26" fmla="*/ 5283526 w 5283526"/>
              <a:gd name="connsiteY26" fmla="*/ 444985 h 660885"/>
              <a:gd name="connsiteX27" fmla="*/ 4807276 w 5283526"/>
              <a:gd name="connsiteY27" fmla="*/ 457685 h 660885"/>
              <a:gd name="connsiteX28" fmla="*/ 4429451 w 5283526"/>
              <a:gd name="connsiteY28" fmla="*/ 457685 h 660885"/>
              <a:gd name="connsiteX29" fmla="*/ 4156401 w 5283526"/>
              <a:gd name="connsiteY29" fmla="*/ 441810 h 660885"/>
              <a:gd name="connsiteX30" fmla="*/ 3740476 w 5283526"/>
              <a:gd name="connsiteY30" fmla="*/ 413235 h 660885"/>
              <a:gd name="connsiteX31" fmla="*/ 3372176 w 5283526"/>
              <a:gd name="connsiteY31" fmla="*/ 391010 h 660885"/>
              <a:gd name="connsiteX32" fmla="*/ 3172151 w 5283526"/>
              <a:gd name="connsiteY32" fmla="*/ 375135 h 660885"/>
              <a:gd name="connsiteX33" fmla="*/ 2775276 w 5283526"/>
              <a:gd name="connsiteY33" fmla="*/ 321160 h 660885"/>
              <a:gd name="connsiteX34" fmla="*/ 2568901 w 5283526"/>
              <a:gd name="connsiteY34" fmla="*/ 295760 h 660885"/>
              <a:gd name="connsiteX35" fmla="*/ 2460951 w 5283526"/>
              <a:gd name="connsiteY35" fmla="*/ 276710 h 660885"/>
              <a:gd name="connsiteX36" fmla="*/ 2387926 w 5283526"/>
              <a:gd name="connsiteY36" fmla="*/ 251310 h 660885"/>
              <a:gd name="connsiteX37" fmla="*/ 2257751 w 5283526"/>
              <a:gd name="connsiteY37" fmla="*/ 203685 h 660885"/>
              <a:gd name="connsiteX38" fmla="*/ 2095826 w 5283526"/>
              <a:gd name="connsiteY38" fmla="*/ 171935 h 660885"/>
              <a:gd name="connsiteX0" fmla="*/ 2063378 w 5251078"/>
              <a:gd name="connsiteY0" fmla="*/ 171935 h 660885"/>
              <a:gd name="connsiteX1" fmla="*/ 1714013 w 5251078"/>
              <a:gd name="connsiteY1" fmla="*/ 117015 h 660885"/>
              <a:gd name="connsiteX2" fmla="*/ 1318208 w 5251078"/>
              <a:gd name="connsiteY2" fmla="*/ 96366 h 660885"/>
              <a:gd name="connsiteX3" fmla="*/ 984353 w 5251078"/>
              <a:gd name="connsiteY3" fmla="*/ 89484 h 660885"/>
              <a:gd name="connsiteX4" fmla="*/ 616082 w 5251078"/>
              <a:gd name="connsiteY4" fmla="*/ 79159 h 660885"/>
              <a:gd name="connsiteX5" fmla="*/ 110137 w 5251078"/>
              <a:gd name="connsiteY5" fmla="*/ 0 h 660885"/>
              <a:gd name="connsiteX6" fmla="*/ 0 w 5251078"/>
              <a:gd name="connsiteY6" fmla="*/ 120459 h 660885"/>
              <a:gd name="connsiteX7" fmla="*/ 1046305 w 5251078"/>
              <a:gd name="connsiteY7" fmla="*/ 151434 h 660885"/>
              <a:gd name="connsiteX8" fmla="*/ 1507504 w 5251078"/>
              <a:gd name="connsiteY8" fmla="*/ 161759 h 660885"/>
              <a:gd name="connsiteX9" fmla="*/ 1789734 w 5251078"/>
              <a:gd name="connsiteY9" fmla="*/ 185850 h 660885"/>
              <a:gd name="connsiteX10" fmla="*/ 2063378 w 5251078"/>
              <a:gd name="connsiteY10" fmla="*/ 248135 h 660885"/>
              <a:gd name="connsiteX11" fmla="*/ 2345953 w 5251078"/>
              <a:gd name="connsiteY11" fmla="*/ 305285 h 660885"/>
              <a:gd name="connsiteX12" fmla="*/ 2571378 w 5251078"/>
              <a:gd name="connsiteY12" fmla="*/ 365610 h 660885"/>
              <a:gd name="connsiteX13" fmla="*/ 2758703 w 5251078"/>
              <a:gd name="connsiteY13" fmla="*/ 397360 h 660885"/>
              <a:gd name="connsiteX14" fmla="*/ 3120653 w 5251078"/>
              <a:gd name="connsiteY14" fmla="*/ 444985 h 660885"/>
              <a:gd name="connsiteX15" fmla="*/ 3644528 w 5251078"/>
              <a:gd name="connsiteY15" fmla="*/ 492610 h 660885"/>
              <a:gd name="connsiteX16" fmla="*/ 3822328 w 5251078"/>
              <a:gd name="connsiteY16" fmla="*/ 511660 h 660885"/>
              <a:gd name="connsiteX17" fmla="*/ 4031878 w 5251078"/>
              <a:gd name="connsiteY17" fmla="*/ 540235 h 660885"/>
              <a:gd name="connsiteX18" fmla="*/ 4190628 w 5251078"/>
              <a:gd name="connsiteY18" fmla="*/ 568810 h 660885"/>
              <a:gd name="connsiteX19" fmla="*/ 4479553 w 5251078"/>
              <a:gd name="connsiteY19" fmla="*/ 638660 h 660885"/>
              <a:gd name="connsiteX20" fmla="*/ 4717678 w 5251078"/>
              <a:gd name="connsiteY20" fmla="*/ 660885 h 660885"/>
              <a:gd name="connsiteX21" fmla="*/ 5133603 w 5251078"/>
              <a:gd name="connsiteY21" fmla="*/ 648185 h 660885"/>
              <a:gd name="connsiteX22" fmla="*/ 5212978 w 5251078"/>
              <a:gd name="connsiteY22" fmla="*/ 565635 h 660885"/>
              <a:gd name="connsiteX23" fmla="*/ 5047878 w 5251078"/>
              <a:gd name="connsiteY23" fmla="*/ 594210 h 660885"/>
              <a:gd name="connsiteX24" fmla="*/ 5184403 w 5251078"/>
              <a:gd name="connsiteY24" fmla="*/ 508485 h 660885"/>
              <a:gd name="connsiteX25" fmla="*/ 5028828 w 5251078"/>
              <a:gd name="connsiteY25" fmla="*/ 524360 h 660885"/>
              <a:gd name="connsiteX26" fmla="*/ 5251078 w 5251078"/>
              <a:gd name="connsiteY26" fmla="*/ 444985 h 660885"/>
              <a:gd name="connsiteX27" fmla="*/ 4774828 w 5251078"/>
              <a:gd name="connsiteY27" fmla="*/ 457685 h 660885"/>
              <a:gd name="connsiteX28" fmla="*/ 4397003 w 5251078"/>
              <a:gd name="connsiteY28" fmla="*/ 457685 h 660885"/>
              <a:gd name="connsiteX29" fmla="*/ 4123953 w 5251078"/>
              <a:gd name="connsiteY29" fmla="*/ 441810 h 660885"/>
              <a:gd name="connsiteX30" fmla="*/ 3708028 w 5251078"/>
              <a:gd name="connsiteY30" fmla="*/ 413235 h 660885"/>
              <a:gd name="connsiteX31" fmla="*/ 3339728 w 5251078"/>
              <a:gd name="connsiteY31" fmla="*/ 391010 h 660885"/>
              <a:gd name="connsiteX32" fmla="*/ 3139703 w 5251078"/>
              <a:gd name="connsiteY32" fmla="*/ 375135 h 660885"/>
              <a:gd name="connsiteX33" fmla="*/ 2742828 w 5251078"/>
              <a:gd name="connsiteY33" fmla="*/ 321160 h 660885"/>
              <a:gd name="connsiteX34" fmla="*/ 2536453 w 5251078"/>
              <a:gd name="connsiteY34" fmla="*/ 295760 h 660885"/>
              <a:gd name="connsiteX35" fmla="*/ 2428503 w 5251078"/>
              <a:gd name="connsiteY35" fmla="*/ 276710 h 660885"/>
              <a:gd name="connsiteX36" fmla="*/ 2355478 w 5251078"/>
              <a:gd name="connsiteY36" fmla="*/ 251310 h 660885"/>
              <a:gd name="connsiteX37" fmla="*/ 2225303 w 5251078"/>
              <a:gd name="connsiteY37" fmla="*/ 203685 h 660885"/>
              <a:gd name="connsiteX38" fmla="*/ 2063378 w 5251078"/>
              <a:gd name="connsiteY38" fmla="*/ 171935 h 660885"/>
              <a:gd name="connsiteX0" fmla="*/ 2126990 w 5314690"/>
              <a:gd name="connsiteY0" fmla="*/ 172471 h 661421"/>
              <a:gd name="connsiteX1" fmla="*/ 1777625 w 5314690"/>
              <a:gd name="connsiteY1" fmla="*/ 117551 h 661421"/>
              <a:gd name="connsiteX2" fmla="*/ 1381820 w 5314690"/>
              <a:gd name="connsiteY2" fmla="*/ 96902 h 661421"/>
              <a:gd name="connsiteX3" fmla="*/ 1047965 w 5314690"/>
              <a:gd name="connsiteY3" fmla="*/ 90020 h 661421"/>
              <a:gd name="connsiteX4" fmla="*/ 679694 w 5314690"/>
              <a:gd name="connsiteY4" fmla="*/ 79695 h 661421"/>
              <a:gd name="connsiteX5" fmla="*/ 173749 w 5314690"/>
              <a:gd name="connsiteY5" fmla="*/ 536 h 661421"/>
              <a:gd name="connsiteX6" fmla="*/ 122122 w 5314690"/>
              <a:gd name="connsiteY6" fmla="*/ 48721 h 661421"/>
              <a:gd name="connsiteX7" fmla="*/ 63612 w 5314690"/>
              <a:gd name="connsiteY7" fmla="*/ 120995 h 661421"/>
              <a:gd name="connsiteX8" fmla="*/ 1109917 w 5314690"/>
              <a:gd name="connsiteY8" fmla="*/ 151970 h 661421"/>
              <a:gd name="connsiteX9" fmla="*/ 1571116 w 5314690"/>
              <a:gd name="connsiteY9" fmla="*/ 162295 h 661421"/>
              <a:gd name="connsiteX10" fmla="*/ 1853346 w 5314690"/>
              <a:gd name="connsiteY10" fmla="*/ 186386 h 661421"/>
              <a:gd name="connsiteX11" fmla="*/ 2126990 w 5314690"/>
              <a:gd name="connsiteY11" fmla="*/ 248671 h 661421"/>
              <a:gd name="connsiteX12" fmla="*/ 2409565 w 5314690"/>
              <a:gd name="connsiteY12" fmla="*/ 305821 h 661421"/>
              <a:gd name="connsiteX13" fmla="*/ 2634990 w 5314690"/>
              <a:gd name="connsiteY13" fmla="*/ 366146 h 661421"/>
              <a:gd name="connsiteX14" fmla="*/ 2822315 w 5314690"/>
              <a:gd name="connsiteY14" fmla="*/ 397896 h 661421"/>
              <a:gd name="connsiteX15" fmla="*/ 3184265 w 5314690"/>
              <a:gd name="connsiteY15" fmla="*/ 445521 h 661421"/>
              <a:gd name="connsiteX16" fmla="*/ 3708140 w 5314690"/>
              <a:gd name="connsiteY16" fmla="*/ 493146 h 661421"/>
              <a:gd name="connsiteX17" fmla="*/ 3885940 w 5314690"/>
              <a:gd name="connsiteY17" fmla="*/ 512196 h 661421"/>
              <a:gd name="connsiteX18" fmla="*/ 4095490 w 5314690"/>
              <a:gd name="connsiteY18" fmla="*/ 540771 h 661421"/>
              <a:gd name="connsiteX19" fmla="*/ 4254240 w 5314690"/>
              <a:gd name="connsiteY19" fmla="*/ 569346 h 661421"/>
              <a:gd name="connsiteX20" fmla="*/ 4543165 w 5314690"/>
              <a:gd name="connsiteY20" fmla="*/ 639196 h 661421"/>
              <a:gd name="connsiteX21" fmla="*/ 4781290 w 5314690"/>
              <a:gd name="connsiteY21" fmla="*/ 661421 h 661421"/>
              <a:gd name="connsiteX22" fmla="*/ 5197215 w 5314690"/>
              <a:gd name="connsiteY22" fmla="*/ 648721 h 661421"/>
              <a:gd name="connsiteX23" fmla="*/ 5276590 w 5314690"/>
              <a:gd name="connsiteY23" fmla="*/ 566171 h 661421"/>
              <a:gd name="connsiteX24" fmla="*/ 5111490 w 5314690"/>
              <a:gd name="connsiteY24" fmla="*/ 594746 h 661421"/>
              <a:gd name="connsiteX25" fmla="*/ 5248015 w 5314690"/>
              <a:gd name="connsiteY25" fmla="*/ 509021 h 661421"/>
              <a:gd name="connsiteX26" fmla="*/ 5092440 w 5314690"/>
              <a:gd name="connsiteY26" fmla="*/ 524896 h 661421"/>
              <a:gd name="connsiteX27" fmla="*/ 5314690 w 5314690"/>
              <a:gd name="connsiteY27" fmla="*/ 445521 h 661421"/>
              <a:gd name="connsiteX28" fmla="*/ 4838440 w 5314690"/>
              <a:gd name="connsiteY28" fmla="*/ 458221 h 661421"/>
              <a:gd name="connsiteX29" fmla="*/ 4460615 w 5314690"/>
              <a:gd name="connsiteY29" fmla="*/ 458221 h 661421"/>
              <a:gd name="connsiteX30" fmla="*/ 4187565 w 5314690"/>
              <a:gd name="connsiteY30" fmla="*/ 442346 h 661421"/>
              <a:gd name="connsiteX31" fmla="*/ 3771640 w 5314690"/>
              <a:gd name="connsiteY31" fmla="*/ 413771 h 661421"/>
              <a:gd name="connsiteX32" fmla="*/ 3403340 w 5314690"/>
              <a:gd name="connsiteY32" fmla="*/ 391546 h 661421"/>
              <a:gd name="connsiteX33" fmla="*/ 3203315 w 5314690"/>
              <a:gd name="connsiteY33" fmla="*/ 375671 h 661421"/>
              <a:gd name="connsiteX34" fmla="*/ 2806440 w 5314690"/>
              <a:gd name="connsiteY34" fmla="*/ 321696 h 661421"/>
              <a:gd name="connsiteX35" fmla="*/ 2600065 w 5314690"/>
              <a:gd name="connsiteY35" fmla="*/ 296296 h 661421"/>
              <a:gd name="connsiteX36" fmla="*/ 2492115 w 5314690"/>
              <a:gd name="connsiteY36" fmla="*/ 277246 h 661421"/>
              <a:gd name="connsiteX37" fmla="*/ 2419090 w 5314690"/>
              <a:gd name="connsiteY37" fmla="*/ 251846 h 661421"/>
              <a:gd name="connsiteX38" fmla="*/ 2288915 w 5314690"/>
              <a:gd name="connsiteY38" fmla="*/ 204221 h 661421"/>
              <a:gd name="connsiteX39" fmla="*/ 2126990 w 5314690"/>
              <a:gd name="connsiteY39" fmla="*/ 172471 h 661421"/>
              <a:gd name="connsiteX0" fmla="*/ 3312977 w 6500677"/>
              <a:gd name="connsiteY0" fmla="*/ 192746 h 681696"/>
              <a:gd name="connsiteX1" fmla="*/ 2963612 w 6500677"/>
              <a:gd name="connsiteY1" fmla="*/ 137826 h 681696"/>
              <a:gd name="connsiteX2" fmla="*/ 2567807 w 6500677"/>
              <a:gd name="connsiteY2" fmla="*/ 117177 h 681696"/>
              <a:gd name="connsiteX3" fmla="*/ 2233952 w 6500677"/>
              <a:gd name="connsiteY3" fmla="*/ 110295 h 681696"/>
              <a:gd name="connsiteX4" fmla="*/ 1865681 w 6500677"/>
              <a:gd name="connsiteY4" fmla="*/ 99970 h 681696"/>
              <a:gd name="connsiteX5" fmla="*/ 1359736 w 6500677"/>
              <a:gd name="connsiteY5" fmla="*/ 20811 h 681696"/>
              <a:gd name="connsiteX6" fmla="*/ 226 w 6500677"/>
              <a:gd name="connsiteY6" fmla="*/ 7045 h 681696"/>
              <a:gd name="connsiteX7" fmla="*/ 1249599 w 6500677"/>
              <a:gd name="connsiteY7" fmla="*/ 141270 h 681696"/>
              <a:gd name="connsiteX8" fmla="*/ 2295904 w 6500677"/>
              <a:gd name="connsiteY8" fmla="*/ 172245 h 681696"/>
              <a:gd name="connsiteX9" fmla="*/ 2757103 w 6500677"/>
              <a:gd name="connsiteY9" fmla="*/ 182570 h 681696"/>
              <a:gd name="connsiteX10" fmla="*/ 3039333 w 6500677"/>
              <a:gd name="connsiteY10" fmla="*/ 206661 h 681696"/>
              <a:gd name="connsiteX11" fmla="*/ 3312977 w 6500677"/>
              <a:gd name="connsiteY11" fmla="*/ 268946 h 681696"/>
              <a:gd name="connsiteX12" fmla="*/ 3595552 w 6500677"/>
              <a:gd name="connsiteY12" fmla="*/ 326096 h 681696"/>
              <a:gd name="connsiteX13" fmla="*/ 3820977 w 6500677"/>
              <a:gd name="connsiteY13" fmla="*/ 386421 h 681696"/>
              <a:gd name="connsiteX14" fmla="*/ 4008302 w 6500677"/>
              <a:gd name="connsiteY14" fmla="*/ 418171 h 681696"/>
              <a:gd name="connsiteX15" fmla="*/ 4370252 w 6500677"/>
              <a:gd name="connsiteY15" fmla="*/ 465796 h 681696"/>
              <a:gd name="connsiteX16" fmla="*/ 4894127 w 6500677"/>
              <a:gd name="connsiteY16" fmla="*/ 513421 h 681696"/>
              <a:gd name="connsiteX17" fmla="*/ 5071927 w 6500677"/>
              <a:gd name="connsiteY17" fmla="*/ 532471 h 681696"/>
              <a:gd name="connsiteX18" fmla="*/ 5281477 w 6500677"/>
              <a:gd name="connsiteY18" fmla="*/ 561046 h 681696"/>
              <a:gd name="connsiteX19" fmla="*/ 5440227 w 6500677"/>
              <a:gd name="connsiteY19" fmla="*/ 589621 h 681696"/>
              <a:gd name="connsiteX20" fmla="*/ 5729152 w 6500677"/>
              <a:gd name="connsiteY20" fmla="*/ 659471 h 681696"/>
              <a:gd name="connsiteX21" fmla="*/ 5967277 w 6500677"/>
              <a:gd name="connsiteY21" fmla="*/ 681696 h 681696"/>
              <a:gd name="connsiteX22" fmla="*/ 6383202 w 6500677"/>
              <a:gd name="connsiteY22" fmla="*/ 668996 h 681696"/>
              <a:gd name="connsiteX23" fmla="*/ 6462577 w 6500677"/>
              <a:gd name="connsiteY23" fmla="*/ 586446 h 681696"/>
              <a:gd name="connsiteX24" fmla="*/ 6297477 w 6500677"/>
              <a:gd name="connsiteY24" fmla="*/ 615021 h 681696"/>
              <a:gd name="connsiteX25" fmla="*/ 6434002 w 6500677"/>
              <a:gd name="connsiteY25" fmla="*/ 529296 h 681696"/>
              <a:gd name="connsiteX26" fmla="*/ 6278427 w 6500677"/>
              <a:gd name="connsiteY26" fmla="*/ 545171 h 681696"/>
              <a:gd name="connsiteX27" fmla="*/ 6500677 w 6500677"/>
              <a:gd name="connsiteY27" fmla="*/ 465796 h 681696"/>
              <a:gd name="connsiteX28" fmla="*/ 6024427 w 6500677"/>
              <a:gd name="connsiteY28" fmla="*/ 478496 h 681696"/>
              <a:gd name="connsiteX29" fmla="*/ 5646602 w 6500677"/>
              <a:gd name="connsiteY29" fmla="*/ 478496 h 681696"/>
              <a:gd name="connsiteX30" fmla="*/ 5373552 w 6500677"/>
              <a:gd name="connsiteY30" fmla="*/ 462621 h 681696"/>
              <a:gd name="connsiteX31" fmla="*/ 4957627 w 6500677"/>
              <a:gd name="connsiteY31" fmla="*/ 434046 h 681696"/>
              <a:gd name="connsiteX32" fmla="*/ 4589327 w 6500677"/>
              <a:gd name="connsiteY32" fmla="*/ 411821 h 681696"/>
              <a:gd name="connsiteX33" fmla="*/ 4389302 w 6500677"/>
              <a:gd name="connsiteY33" fmla="*/ 395946 h 681696"/>
              <a:gd name="connsiteX34" fmla="*/ 3992427 w 6500677"/>
              <a:gd name="connsiteY34" fmla="*/ 341971 h 681696"/>
              <a:gd name="connsiteX35" fmla="*/ 3786052 w 6500677"/>
              <a:gd name="connsiteY35" fmla="*/ 316571 h 681696"/>
              <a:gd name="connsiteX36" fmla="*/ 3678102 w 6500677"/>
              <a:gd name="connsiteY36" fmla="*/ 297521 h 681696"/>
              <a:gd name="connsiteX37" fmla="*/ 3605077 w 6500677"/>
              <a:gd name="connsiteY37" fmla="*/ 272121 h 681696"/>
              <a:gd name="connsiteX38" fmla="*/ 3474902 w 6500677"/>
              <a:gd name="connsiteY38" fmla="*/ 224496 h 681696"/>
              <a:gd name="connsiteX39" fmla="*/ 3312977 w 6500677"/>
              <a:gd name="connsiteY39" fmla="*/ 192746 h 681696"/>
              <a:gd name="connsiteX0" fmla="*/ 3312977 w 6500677"/>
              <a:gd name="connsiteY0" fmla="*/ 186155 h 675105"/>
              <a:gd name="connsiteX1" fmla="*/ 2963612 w 6500677"/>
              <a:gd name="connsiteY1" fmla="*/ 131235 h 675105"/>
              <a:gd name="connsiteX2" fmla="*/ 2567807 w 6500677"/>
              <a:gd name="connsiteY2" fmla="*/ 110586 h 675105"/>
              <a:gd name="connsiteX3" fmla="*/ 2233952 w 6500677"/>
              <a:gd name="connsiteY3" fmla="*/ 103704 h 675105"/>
              <a:gd name="connsiteX4" fmla="*/ 1865681 w 6500677"/>
              <a:gd name="connsiteY4" fmla="*/ 93379 h 675105"/>
              <a:gd name="connsiteX5" fmla="*/ 1359736 w 6500677"/>
              <a:gd name="connsiteY5" fmla="*/ 14220 h 675105"/>
              <a:gd name="connsiteX6" fmla="*/ 226 w 6500677"/>
              <a:gd name="connsiteY6" fmla="*/ 454 h 675105"/>
              <a:gd name="connsiteX7" fmla="*/ 1249599 w 6500677"/>
              <a:gd name="connsiteY7" fmla="*/ 134679 h 675105"/>
              <a:gd name="connsiteX8" fmla="*/ 2295904 w 6500677"/>
              <a:gd name="connsiteY8" fmla="*/ 165654 h 675105"/>
              <a:gd name="connsiteX9" fmla="*/ 2757103 w 6500677"/>
              <a:gd name="connsiteY9" fmla="*/ 175979 h 675105"/>
              <a:gd name="connsiteX10" fmla="*/ 3039333 w 6500677"/>
              <a:gd name="connsiteY10" fmla="*/ 200070 h 675105"/>
              <a:gd name="connsiteX11" fmla="*/ 3312977 w 6500677"/>
              <a:gd name="connsiteY11" fmla="*/ 262355 h 675105"/>
              <a:gd name="connsiteX12" fmla="*/ 3595552 w 6500677"/>
              <a:gd name="connsiteY12" fmla="*/ 319505 h 675105"/>
              <a:gd name="connsiteX13" fmla="*/ 3820977 w 6500677"/>
              <a:gd name="connsiteY13" fmla="*/ 379830 h 675105"/>
              <a:gd name="connsiteX14" fmla="*/ 4008302 w 6500677"/>
              <a:gd name="connsiteY14" fmla="*/ 411580 h 675105"/>
              <a:gd name="connsiteX15" fmla="*/ 4370252 w 6500677"/>
              <a:gd name="connsiteY15" fmla="*/ 459205 h 675105"/>
              <a:gd name="connsiteX16" fmla="*/ 4894127 w 6500677"/>
              <a:gd name="connsiteY16" fmla="*/ 506830 h 675105"/>
              <a:gd name="connsiteX17" fmla="*/ 5071927 w 6500677"/>
              <a:gd name="connsiteY17" fmla="*/ 525880 h 675105"/>
              <a:gd name="connsiteX18" fmla="*/ 5281477 w 6500677"/>
              <a:gd name="connsiteY18" fmla="*/ 554455 h 675105"/>
              <a:gd name="connsiteX19" fmla="*/ 5440227 w 6500677"/>
              <a:gd name="connsiteY19" fmla="*/ 583030 h 675105"/>
              <a:gd name="connsiteX20" fmla="*/ 5729152 w 6500677"/>
              <a:gd name="connsiteY20" fmla="*/ 652880 h 675105"/>
              <a:gd name="connsiteX21" fmla="*/ 5967277 w 6500677"/>
              <a:gd name="connsiteY21" fmla="*/ 675105 h 675105"/>
              <a:gd name="connsiteX22" fmla="*/ 6383202 w 6500677"/>
              <a:gd name="connsiteY22" fmla="*/ 662405 h 675105"/>
              <a:gd name="connsiteX23" fmla="*/ 6462577 w 6500677"/>
              <a:gd name="connsiteY23" fmla="*/ 579855 h 675105"/>
              <a:gd name="connsiteX24" fmla="*/ 6297477 w 6500677"/>
              <a:gd name="connsiteY24" fmla="*/ 608430 h 675105"/>
              <a:gd name="connsiteX25" fmla="*/ 6434002 w 6500677"/>
              <a:gd name="connsiteY25" fmla="*/ 522705 h 675105"/>
              <a:gd name="connsiteX26" fmla="*/ 6278427 w 6500677"/>
              <a:gd name="connsiteY26" fmla="*/ 538580 h 675105"/>
              <a:gd name="connsiteX27" fmla="*/ 6500677 w 6500677"/>
              <a:gd name="connsiteY27" fmla="*/ 459205 h 675105"/>
              <a:gd name="connsiteX28" fmla="*/ 6024427 w 6500677"/>
              <a:gd name="connsiteY28" fmla="*/ 471905 h 675105"/>
              <a:gd name="connsiteX29" fmla="*/ 5646602 w 6500677"/>
              <a:gd name="connsiteY29" fmla="*/ 471905 h 675105"/>
              <a:gd name="connsiteX30" fmla="*/ 5373552 w 6500677"/>
              <a:gd name="connsiteY30" fmla="*/ 456030 h 675105"/>
              <a:gd name="connsiteX31" fmla="*/ 4957627 w 6500677"/>
              <a:gd name="connsiteY31" fmla="*/ 427455 h 675105"/>
              <a:gd name="connsiteX32" fmla="*/ 4589327 w 6500677"/>
              <a:gd name="connsiteY32" fmla="*/ 405230 h 675105"/>
              <a:gd name="connsiteX33" fmla="*/ 4389302 w 6500677"/>
              <a:gd name="connsiteY33" fmla="*/ 389355 h 675105"/>
              <a:gd name="connsiteX34" fmla="*/ 3992427 w 6500677"/>
              <a:gd name="connsiteY34" fmla="*/ 335380 h 675105"/>
              <a:gd name="connsiteX35" fmla="*/ 3786052 w 6500677"/>
              <a:gd name="connsiteY35" fmla="*/ 309980 h 675105"/>
              <a:gd name="connsiteX36" fmla="*/ 3678102 w 6500677"/>
              <a:gd name="connsiteY36" fmla="*/ 290930 h 675105"/>
              <a:gd name="connsiteX37" fmla="*/ 3605077 w 6500677"/>
              <a:gd name="connsiteY37" fmla="*/ 265530 h 675105"/>
              <a:gd name="connsiteX38" fmla="*/ 3474902 w 6500677"/>
              <a:gd name="connsiteY38" fmla="*/ 217905 h 675105"/>
              <a:gd name="connsiteX39" fmla="*/ 3312977 w 6500677"/>
              <a:gd name="connsiteY39" fmla="*/ 186155 h 675105"/>
              <a:gd name="connsiteX0" fmla="*/ 3312751 w 6500451"/>
              <a:gd name="connsiteY0" fmla="*/ 186155 h 675105"/>
              <a:gd name="connsiteX1" fmla="*/ 2963386 w 6500451"/>
              <a:gd name="connsiteY1" fmla="*/ 131235 h 675105"/>
              <a:gd name="connsiteX2" fmla="*/ 2567581 w 6500451"/>
              <a:gd name="connsiteY2" fmla="*/ 110586 h 675105"/>
              <a:gd name="connsiteX3" fmla="*/ 2233726 w 6500451"/>
              <a:gd name="connsiteY3" fmla="*/ 103704 h 675105"/>
              <a:gd name="connsiteX4" fmla="*/ 1865455 w 6500451"/>
              <a:gd name="connsiteY4" fmla="*/ 93379 h 675105"/>
              <a:gd name="connsiteX5" fmla="*/ 1359510 w 6500451"/>
              <a:gd name="connsiteY5" fmla="*/ 14220 h 675105"/>
              <a:gd name="connsiteX6" fmla="*/ 0 w 6500451"/>
              <a:gd name="connsiteY6" fmla="*/ 454 h 675105"/>
              <a:gd name="connsiteX7" fmla="*/ 1249373 w 6500451"/>
              <a:gd name="connsiteY7" fmla="*/ 134679 h 675105"/>
              <a:gd name="connsiteX8" fmla="*/ 2295678 w 6500451"/>
              <a:gd name="connsiteY8" fmla="*/ 165654 h 675105"/>
              <a:gd name="connsiteX9" fmla="*/ 2756877 w 6500451"/>
              <a:gd name="connsiteY9" fmla="*/ 175979 h 675105"/>
              <a:gd name="connsiteX10" fmla="*/ 3039107 w 6500451"/>
              <a:gd name="connsiteY10" fmla="*/ 200070 h 675105"/>
              <a:gd name="connsiteX11" fmla="*/ 3312751 w 6500451"/>
              <a:gd name="connsiteY11" fmla="*/ 262355 h 675105"/>
              <a:gd name="connsiteX12" fmla="*/ 3595326 w 6500451"/>
              <a:gd name="connsiteY12" fmla="*/ 319505 h 675105"/>
              <a:gd name="connsiteX13" fmla="*/ 3820751 w 6500451"/>
              <a:gd name="connsiteY13" fmla="*/ 379830 h 675105"/>
              <a:gd name="connsiteX14" fmla="*/ 4008076 w 6500451"/>
              <a:gd name="connsiteY14" fmla="*/ 411580 h 675105"/>
              <a:gd name="connsiteX15" fmla="*/ 4370026 w 6500451"/>
              <a:gd name="connsiteY15" fmla="*/ 459205 h 675105"/>
              <a:gd name="connsiteX16" fmla="*/ 4893901 w 6500451"/>
              <a:gd name="connsiteY16" fmla="*/ 506830 h 675105"/>
              <a:gd name="connsiteX17" fmla="*/ 5071701 w 6500451"/>
              <a:gd name="connsiteY17" fmla="*/ 525880 h 675105"/>
              <a:gd name="connsiteX18" fmla="*/ 5281251 w 6500451"/>
              <a:gd name="connsiteY18" fmla="*/ 554455 h 675105"/>
              <a:gd name="connsiteX19" fmla="*/ 5440001 w 6500451"/>
              <a:gd name="connsiteY19" fmla="*/ 583030 h 675105"/>
              <a:gd name="connsiteX20" fmla="*/ 5728926 w 6500451"/>
              <a:gd name="connsiteY20" fmla="*/ 652880 h 675105"/>
              <a:gd name="connsiteX21" fmla="*/ 5967051 w 6500451"/>
              <a:gd name="connsiteY21" fmla="*/ 675105 h 675105"/>
              <a:gd name="connsiteX22" fmla="*/ 6382976 w 6500451"/>
              <a:gd name="connsiteY22" fmla="*/ 662405 h 675105"/>
              <a:gd name="connsiteX23" fmla="*/ 6462351 w 6500451"/>
              <a:gd name="connsiteY23" fmla="*/ 579855 h 675105"/>
              <a:gd name="connsiteX24" fmla="*/ 6297251 w 6500451"/>
              <a:gd name="connsiteY24" fmla="*/ 608430 h 675105"/>
              <a:gd name="connsiteX25" fmla="*/ 6433776 w 6500451"/>
              <a:gd name="connsiteY25" fmla="*/ 522705 h 675105"/>
              <a:gd name="connsiteX26" fmla="*/ 6278201 w 6500451"/>
              <a:gd name="connsiteY26" fmla="*/ 538580 h 675105"/>
              <a:gd name="connsiteX27" fmla="*/ 6500451 w 6500451"/>
              <a:gd name="connsiteY27" fmla="*/ 459205 h 675105"/>
              <a:gd name="connsiteX28" fmla="*/ 6024201 w 6500451"/>
              <a:gd name="connsiteY28" fmla="*/ 471905 h 675105"/>
              <a:gd name="connsiteX29" fmla="*/ 5646376 w 6500451"/>
              <a:gd name="connsiteY29" fmla="*/ 471905 h 675105"/>
              <a:gd name="connsiteX30" fmla="*/ 5373326 w 6500451"/>
              <a:gd name="connsiteY30" fmla="*/ 456030 h 675105"/>
              <a:gd name="connsiteX31" fmla="*/ 4957401 w 6500451"/>
              <a:gd name="connsiteY31" fmla="*/ 427455 h 675105"/>
              <a:gd name="connsiteX32" fmla="*/ 4589101 w 6500451"/>
              <a:gd name="connsiteY32" fmla="*/ 405230 h 675105"/>
              <a:gd name="connsiteX33" fmla="*/ 4389076 w 6500451"/>
              <a:gd name="connsiteY33" fmla="*/ 389355 h 675105"/>
              <a:gd name="connsiteX34" fmla="*/ 3992201 w 6500451"/>
              <a:gd name="connsiteY34" fmla="*/ 335380 h 675105"/>
              <a:gd name="connsiteX35" fmla="*/ 3785826 w 6500451"/>
              <a:gd name="connsiteY35" fmla="*/ 309980 h 675105"/>
              <a:gd name="connsiteX36" fmla="*/ 3677876 w 6500451"/>
              <a:gd name="connsiteY36" fmla="*/ 290930 h 675105"/>
              <a:gd name="connsiteX37" fmla="*/ 3604851 w 6500451"/>
              <a:gd name="connsiteY37" fmla="*/ 265530 h 675105"/>
              <a:gd name="connsiteX38" fmla="*/ 3474676 w 6500451"/>
              <a:gd name="connsiteY38" fmla="*/ 217905 h 675105"/>
              <a:gd name="connsiteX39" fmla="*/ 3312751 w 6500451"/>
              <a:gd name="connsiteY39" fmla="*/ 186155 h 675105"/>
              <a:gd name="connsiteX0" fmla="*/ 3312924 w 6500624"/>
              <a:gd name="connsiteY0" fmla="*/ 195024 h 683974"/>
              <a:gd name="connsiteX1" fmla="*/ 2963559 w 6500624"/>
              <a:gd name="connsiteY1" fmla="*/ 140104 h 683974"/>
              <a:gd name="connsiteX2" fmla="*/ 2567754 w 6500624"/>
              <a:gd name="connsiteY2" fmla="*/ 119455 h 683974"/>
              <a:gd name="connsiteX3" fmla="*/ 2233899 w 6500624"/>
              <a:gd name="connsiteY3" fmla="*/ 112573 h 683974"/>
              <a:gd name="connsiteX4" fmla="*/ 1865628 w 6500624"/>
              <a:gd name="connsiteY4" fmla="*/ 102248 h 683974"/>
              <a:gd name="connsiteX5" fmla="*/ 1359683 w 6500624"/>
              <a:gd name="connsiteY5" fmla="*/ 23089 h 683974"/>
              <a:gd name="connsiteX6" fmla="*/ 1160060 w 6500624"/>
              <a:gd name="connsiteY6" fmla="*/ 12765 h 683974"/>
              <a:gd name="connsiteX7" fmla="*/ 173 w 6500624"/>
              <a:gd name="connsiteY7" fmla="*/ 9323 h 683974"/>
              <a:gd name="connsiteX8" fmla="*/ 1249546 w 6500624"/>
              <a:gd name="connsiteY8" fmla="*/ 143548 h 683974"/>
              <a:gd name="connsiteX9" fmla="*/ 2295851 w 6500624"/>
              <a:gd name="connsiteY9" fmla="*/ 174523 h 683974"/>
              <a:gd name="connsiteX10" fmla="*/ 2757050 w 6500624"/>
              <a:gd name="connsiteY10" fmla="*/ 184848 h 683974"/>
              <a:gd name="connsiteX11" fmla="*/ 3039280 w 6500624"/>
              <a:gd name="connsiteY11" fmla="*/ 208939 h 683974"/>
              <a:gd name="connsiteX12" fmla="*/ 3312924 w 6500624"/>
              <a:gd name="connsiteY12" fmla="*/ 271224 h 683974"/>
              <a:gd name="connsiteX13" fmla="*/ 3595499 w 6500624"/>
              <a:gd name="connsiteY13" fmla="*/ 328374 h 683974"/>
              <a:gd name="connsiteX14" fmla="*/ 3820924 w 6500624"/>
              <a:gd name="connsiteY14" fmla="*/ 388699 h 683974"/>
              <a:gd name="connsiteX15" fmla="*/ 4008249 w 6500624"/>
              <a:gd name="connsiteY15" fmla="*/ 420449 h 683974"/>
              <a:gd name="connsiteX16" fmla="*/ 4370199 w 6500624"/>
              <a:gd name="connsiteY16" fmla="*/ 468074 h 683974"/>
              <a:gd name="connsiteX17" fmla="*/ 4894074 w 6500624"/>
              <a:gd name="connsiteY17" fmla="*/ 515699 h 683974"/>
              <a:gd name="connsiteX18" fmla="*/ 5071874 w 6500624"/>
              <a:gd name="connsiteY18" fmla="*/ 534749 h 683974"/>
              <a:gd name="connsiteX19" fmla="*/ 5281424 w 6500624"/>
              <a:gd name="connsiteY19" fmla="*/ 563324 h 683974"/>
              <a:gd name="connsiteX20" fmla="*/ 5440174 w 6500624"/>
              <a:gd name="connsiteY20" fmla="*/ 591899 h 683974"/>
              <a:gd name="connsiteX21" fmla="*/ 5729099 w 6500624"/>
              <a:gd name="connsiteY21" fmla="*/ 661749 h 683974"/>
              <a:gd name="connsiteX22" fmla="*/ 5967224 w 6500624"/>
              <a:gd name="connsiteY22" fmla="*/ 683974 h 683974"/>
              <a:gd name="connsiteX23" fmla="*/ 6383149 w 6500624"/>
              <a:gd name="connsiteY23" fmla="*/ 671274 h 683974"/>
              <a:gd name="connsiteX24" fmla="*/ 6462524 w 6500624"/>
              <a:gd name="connsiteY24" fmla="*/ 588724 h 683974"/>
              <a:gd name="connsiteX25" fmla="*/ 6297424 w 6500624"/>
              <a:gd name="connsiteY25" fmla="*/ 617299 h 683974"/>
              <a:gd name="connsiteX26" fmla="*/ 6433949 w 6500624"/>
              <a:gd name="connsiteY26" fmla="*/ 531574 h 683974"/>
              <a:gd name="connsiteX27" fmla="*/ 6278374 w 6500624"/>
              <a:gd name="connsiteY27" fmla="*/ 547449 h 683974"/>
              <a:gd name="connsiteX28" fmla="*/ 6500624 w 6500624"/>
              <a:gd name="connsiteY28" fmla="*/ 468074 h 683974"/>
              <a:gd name="connsiteX29" fmla="*/ 6024374 w 6500624"/>
              <a:gd name="connsiteY29" fmla="*/ 480774 h 683974"/>
              <a:gd name="connsiteX30" fmla="*/ 5646549 w 6500624"/>
              <a:gd name="connsiteY30" fmla="*/ 480774 h 683974"/>
              <a:gd name="connsiteX31" fmla="*/ 5373499 w 6500624"/>
              <a:gd name="connsiteY31" fmla="*/ 464899 h 683974"/>
              <a:gd name="connsiteX32" fmla="*/ 4957574 w 6500624"/>
              <a:gd name="connsiteY32" fmla="*/ 436324 h 683974"/>
              <a:gd name="connsiteX33" fmla="*/ 4589274 w 6500624"/>
              <a:gd name="connsiteY33" fmla="*/ 414099 h 683974"/>
              <a:gd name="connsiteX34" fmla="*/ 4389249 w 6500624"/>
              <a:gd name="connsiteY34" fmla="*/ 398224 h 683974"/>
              <a:gd name="connsiteX35" fmla="*/ 3992374 w 6500624"/>
              <a:gd name="connsiteY35" fmla="*/ 344249 h 683974"/>
              <a:gd name="connsiteX36" fmla="*/ 3785999 w 6500624"/>
              <a:gd name="connsiteY36" fmla="*/ 318849 h 683974"/>
              <a:gd name="connsiteX37" fmla="*/ 3678049 w 6500624"/>
              <a:gd name="connsiteY37" fmla="*/ 299799 h 683974"/>
              <a:gd name="connsiteX38" fmla="*/ 3605024 w 6500624"/>
              <a:gd name="connsiteY38" fmla="*/ 274399 h 683974"/>
              <a:gd name="connsiteX39" fmla="*/ 3474849 w 6500624"/>
              <a:gd name="connsiteY39" fmla="*/ 226774 h 683974"/>
              <a:gd name="connsiteX40" fmla="*/ 3312924 w 6500624"/>
              <a:gd name="connsiteY40" fmla="*/ 195024 h 683974"/>
              <a:gd name="connsiteX0" fmla="*/ 3314614 w 6502314"/>
              <a:gd name="connsiteY0" fmla="*/ 191974 h 680924"/>
              <a:gd name="connsiteX1" fmla="*/ 2965249 w 6502314"/>
              <a:gd name="connsiteY1" fmla="*/ 137054 h 680924"/>
              <a:gd name="connsiteX2" fmla="*/ 2569444 w 6502314"/>
              <a:gd name="connsiteY2" fmla="*/ 116405 h 680924"/>
              <a:gd name="connsiteX3" fmla="*/ 2235589 w 6502314"/>
              <a:gd name="connsiteY3" fmla="*/ 109523 h 680924"/>
              <a:gd name="connsiteX4" fmla="*/ 1867318 w 6502314"/>
              <a:gd name="connsiteY4" fmla="*/ 99198 h 680924"/>
              <a:gd name="connsiteX5" fmla="*/ 1361373 w 6502314"/>
              <a:gd name="connsiteY5" fmla="*/ 20039 h 680924"/>
              <a:gd name="connsiteX6" fmla="*/ 1161750 w 6502314"/>
              <a:gd name="connsiteY6" fmla="*/ 9715 h 680924"/>
              <a:gd name="connsiteX7" fmla="*/ 1863 w 6502314"/>
              <a:gd name="connsiteY7" fmla="*/ 6273 h 680924"/>
              <a:gd name="connsiteX8" fmla="*/ 900173 w 6502314"/>
              <a:gd name="connsiteY8" fmla="*/ 99199 h 680924"/>
              <a:gd name="connsiteX9" fmla="*/ 1251236 w 6502314"/>
              <a:gd name="connsiteY9" fmla="*/ 140498 h 680924"/>
              <a:gd name="connsiteX10" fmla="*/ 2297541 w 6502314"/>
              <a:gd name="connsiteY10" fmla="*/ 171473 h 680924"/>
              <a:gd name="connsiteX11" fmla="*/ 2758740 w 6502314"/>
              <a:gd name="connsiteY11" fmla="*/ 181798 h 680924"/>
              <a:gd name="connsiteX12" fmla="*/ 3040970 w 6502314"/>
              <a:gd name="connsiteY12" fmla="*/ 205889 h 680924"/>
              <a:gd name="connsiteX13" fmla="*/ 3314614 w 6502314"/>
              <a:gd name="connsiteY13" fmla="*/ 268174 h 680924"/>
              <a:gd name="connsiteX14" fmla="*/ 3597189 w 6502314"/>
              <a:gd name="connsiteY14" fmla="*/ 325324 h 680924"/>
              <a:gd name="connsiteX15" fmla="*/ 3822614 w 6502314"/>
              <a:gd name="connsiteY15" fmla="*/ 385649 h 680924"/>
              <a:gd name="connsiteX16" fmla="*/ 4009939 w 6502314"/>
              <a:gd name="connsiteY16" fmla="*/ 417399 h 680924"/>
              <a:gd name="connsiteX17" fmla="*/ 4371889 w 6502314"/>
              <a:gd name="connsiteY17" fmla="*/ 465024 h 680924"/>
              <a:gd name="connsiteX18" fmla="*/ 4895764 w 6502314"/>
              <a:gd name="connsiteY18" fmla="*/ 512649 h 680924"/>
              <a:gd name="connsiteX19" fmla="*/ 5073564 w 6502314"/>
              <a:gd name="connsiteY19" fmla="*/ 531699 h 680924"/>
              <a:gd name="connsiteX20" fmla="*/ 5283114 w 6502314"/>
              <a:gd name="connsiteY20" fmla="*/ 560274 h 680924"/>
              <a:gd name="connsiteX21" fmla="*/ 5441864 w 6502314"/>
              <a:gd name="connsiteY21" fmla="*/ 588849 h 680924"/>
              <a:gd name="connsiteX22" fmla="*/ 5730789 w 6502314"/>
              <a:gd name="connsiteY22" fmla="*/ 658699 h 680924"/>
              <a:gd name="connsiteX23" fmla="*/ 5968914 w 6502314"/>
              <a:gd name="connsiteY23" fmla="*/ 680924 h 680924"/>
              <a:gd name="connsiteX24" fmla="*/ 6384839 w 6502314"/>
              <a:gd name="connsiteY24" fmla="*/ 668224 h 680924"/>
              <a:gd name="connsiteX25" fmla="*/ 6464214 w 6502314"/>
              <a:gd name="connsiteY25" fmla="*/ 585674 h 680924"/>
              <a:gd name="connsiteX26" fmla="*/ 6299114 w 6502314"/>
              <a:gd name="connsiteY26" fmla="*/ 614249 h 680924"/>
              <a:gd name="connsiteX27" fmla="*/ 6435639 w 6502314"/>
              <a:gd name="connsiteY27" fmla="*/ 528524 h 680924"/>
              <a:gd name="connsiteX28" fmla="*/ 6280064 w 6502314"/>
              <a:gd name="connsiteY28" fmla="*/ 544399 h 680924"/>
              <a:gd name="connsiteX29" fmla="*/ 6502314 w 6502314"/>
              <a:gd name="connsiteY29" fmla="*/ 465024 h 680924"/>
              <a:gd name="connsiteX30" fmla="*/ 6026064 w 6502314"/>
              <a:gd name="connsiteY30" fmla="*/ 477724 h 680924"/>
              <a:gd name="connsiteX31" fmla="*/ 5648239 w 6502314"/>
              <a:gd name="connsiteY31" fmla="*/ 477724 h 680924"/>
              <a:gd name="connsiteX32" fmla="*/ 5375189 w 6502314"/>
              <a:gd name="connsiteY32" fmla="*/ 461849 h 680924"/>
              <a:gd name="connsiteX33" fmla="*/ 4959264 w 6502314"/>
              <a:gd name="connsiteY33" fmla="*/ 433274 h 680924"/>
              <a:gd name="connsiteX34" fmla="*/ 4590964 w 6502314"/>
              <a:gd name="connsiteY34" fmla="*/ 411049 h 680924"/>
              <a:gd name="connsiteX35" fmla="*/ 4390939 w 6502314"/>
              <a:gd name="connsiteY35" fmla="*/ 395174 h 680924"/>
              <a:gd name="connsiteX36" fmla="*/ 3994064 w 6502314"/>
              <a:gd name="connsiteY36" fmla="*/ 341199 h 680924"/>
              <a:gd name="connsiteX37" fmla="*/ 3787689 w 6502314"/>
              <a:gd name="connsiteY37" fmla="*/ 315799 h 680924"/>
              <a:gd name="connsiteX38" fmla="*/ 3679739 w 6502314"/>
              <a:gd name="connsiteY38" fmla="*/ 296749 h 680924"/>
              <a:gd name="connsiteX39" fmla="*/ 3606714 w 6502314"/>
              <a:gd name="connsiteY39" fmla="*/ 271349 h 680924"/>
              <a:gd name="connsiteX40" fmla="*/ 3476539 w 6502314"/>
              <a:gd name="connsiteY40" fmla="*/ 223724 h 680924"/>
              <a:gd name="connsiteX41" fmla="*/ 3314614 w 6502314"/>
              <a:gd name="connsiteY41" fmla="*/ 191974 h 680924"/>
              <a:gd name="connsiteX0" fmla="*/ 3408727 w 6596427"/>
              <a:gd name="connsiteY0" fmla="*/ 191974 h 680924"/>
              <a:gd name="connsiteX1" fmla="*/ 3059362 w 6596427"/>
              <a:gd name="connsiteY1" fmla="*/ 137054 h 680924"/>
              <a:gd name="connsiteX2" fmla="*/ 2663557 w 6596427"/>
              <a:gd name="connsiteY2" fmla="*/ 116405 h 680924"/>
              <a:gd name="connsiteX3" fmla="*/ 2329702 w 6596427"/>
              <a:gd name="connsiteY3" fmla="*/ 109523 h 680924"/>
              <a:gd name="connsiteX4" fmla="*/ 1961431 w 6596427"/>
              <a:gd name="connsiteY4" fmla="*/ 99198 h 680924"/>
              <a:gd name="connsiteX5" fmla="*/ 1455486 w 6596427"/>
              <a:gd name="connsiteY5" fmla="*/ 20039 h 680924"/>
              <a:gd name="connsiteX6" fmla="*/ 1255863 w 6596427"/>
              <a:gd name="connsiteY6" fmla="*/ 9715 h 680924"/>
              <a:gd name="connsiteX7" fmla="*/ 95976 w 6596427"/>
              <a:gd name="connsiteY7" fmla="*/ 6273 h 680924"/>
              <a:gd name="connsiteX8" fmla="*/ 106302 w 6596427"/>
              <a:gd name="connsiteY8" fmla="*/ 126733 h 680924"/>
              <a:gd name="connsiteX9" fmla="*/ 1345349 w 6596427"/>
              <a:gd name="connsiteY9" fmla="*/ 140498 h 680924"/>
              <a:gd name="connsiteX10" fmla="*/ 2391654 w 6596427"/>
              <a:gd name="connsiteY10" fmla="*/ 171473 h 680924"/>
              <a:gd name="connsiteX11" fmla="*/ 2852853 w 6596427"/>
              <a:gd name="connsiteY11" fmla="*/ 181798 h 680924"/>
              <a:gd name="connsiteX12" fmla="*/ 3135083 w 6596427"/>
              <a:gd name="connsiteY12" fmla="*/ 205889 h 680924"/>
              <a:gd name="connsiteX13" fmla="*/ 3408727 w 6596427"/>
              <a:gd name="connsiteY13" fmla="*/ 268174 h 680924"/>
              <a:gd name="connsiteX14" fmla="*/ 3691302 w 6596427"/>
              <a:gd name="connsiteY14" fmla="*/ 325324 h 680924"/>
              <a:gd name="connsiteX15" fmla="*/ 3916727 w 6596427"/>
              <a:gd name="connsiteY15" fmla="*/ 385649 h 680924"/>
              <a:gd name="connsiteX16" fmla="*/ 4104052 w 6596427"/>
              <a:gd name="connsiteY16" fmla="*/ 417399 h 680924"/>
              <a:gd name="connsiteX17" fmla="*/ 4466002 w 6596427"/>
              <a:gd name="connsiteY17" fmla="*/ 465024 h 680924"/>
              <a:gd name="connsiteX18" fmla="*/ 4989877 w 6596427"/>
              <a:gd name="connsiteY18" fmla="*/ 512649 h 680924"/>
              <a:gd name="connsiteX19" fmla="*/ 5167677 w 6596427"/>
              <a:gd name="connsiteY19" fmla="*/ 531699 h 680924"/>
              <a:gd name="connsiteX20" fmla="*/ 5377227 w 6596427"/>
              <a:gd name="connsiteY20" fmla="*/ 560274 h 680924"/>
              <a:gd name="connsiteX21" fmla="*/ 5535977 w 6596427"/>
              <a:gd name="connsiteY21" fmla="*/ 588849 h 680924"/>
              <a:gd name="connsiteX22" fmla="*/ 5824902 w 6596427"/>
              <a:gd name="connsiteY22" fmla="*/ 658699 h 680924"/>
              <a:gd name="connsiteX23" fmla="*/ 6063027 w 6596427"/>
              <a:gd name="connsiteY23" fmla="*/ 680924 h 680924"/>
              <a:gd name="connsiteX24" fmla="*/ 6478952 w 6596427"/>
              <a:gd name="connsiteY24" fmla="*/ 668224 h 680924"/>
              <a:gd name="connsiteX25" fmla="*/ 6558327 w 6596427"/>
              <a:gd name="connsiteY25" fmla="*/ 585674 h 680924"/>
              <a:gd name="connsiteX26" fmla="*/ 6393227 w 6596427"/>
              <a:gd name="connsiteY26" fmla="*/ 614249 h 680924"/>
              <a:gd name="connsiteX27" fmla="*/ 6529752 w 6596427"/>
              <a:gd name="connsiteY27" fmla="*/ 528524 h 680924"/>
              <a:gd name="connsiteX28" fmla="*/ 6374177 w 6596427"/>
              <a:gd name="connsiteY28" fmla="*/ 544399 h 680924"/>
              <a:gd name="connsiteX29" fmla="*/ 6596427 w 6596427"/>
              <a:gd name="connsiteY29" fmla="*/ 465024 h 680924"/>
              <a:gd name="connsiteX30" fmla="*/ 6120177 w 6596427"/>
              <a:gd name="connsiteY30" fmla="*/ 477724 h 680924"/>
              <a:gd name="connsiteX31" fmla="*/ 5742352 w 6596427"/>
              <a:gd name="connsiteY31" fmla="*/ 477724 h 680924"/>
              <a:gd name="connsiteX32" fmla="*/ 5469302 w 6596427"/>
              <a:gd name="connsiteY32" fmla="*/ 461849 h 680924"/>
              <a:gd name="connsiteX33" fmla="*/ 5053377 w 6596427"/>
              <a:gd name="connsiteY33" fmla="*/ 433274 h 680924"/>
              <a:gd name="connsiteX34" fmla="*/ 4685077 w 6596427"/>
              <a:gd name="connsiteY34" fmla="*/ 411049 h 680924"/>
              <a:gd name="connsiteX35" fmla="*/ 4485052 w 6596427"/>
              <a:gd name="connsiteY35" fmla="*/ 395174 h 680924"/>
              <a:gd name="connsiteX36" fmla="*/ 4088177 w 6596427"/>
              <a:gd name="connsiteY36" fmla="*/ 341199 h 680924"/>
              <a:gd name="connsiteX37" fmla="*/ 3881802 w 6596427"/>
              <a:gd name="connsiteY37" fmla="*/ 315799 h 680924"/>
              <a:gd name="connsiteX38" fmla="*/ 3773852 w 6596427"/>
              <a:gd name="connsiteY38" fmla="*/ 296749 h 680924"/>
              <a:gd name="connsiteX39" fmla="*/ 3700827 w 6596427"/>
              <a:gd name="connsiteY39" fmla="*/ 271349 h 680924"/>
              <a:gd name="connsiteX40" fmla="*/ 3570652 w 6596427"/>
              <a:gd name="connsiteY40" fmla="*/ 223724 h 680924"/>
              <a:gd name="connsiteX41" fmla="*/ 3408727 w 6596427"/>
              <a:gd name="connsiteY41" fmla="*/ 191974 h 680924"/>
              <a:gd name="connsiteX0" fmla="*/ 3331409 w 6519109"/>
              <a:gd name="connsiteY0" fmla="*/ 191974 h 680924"/>
              <a:gd name="connsiteX1" fmla="*/ 2982044 w 6519109"/>
              <a:gd name="connsiteY1" fmla="*/ 137054 h 680924"/>
              <a:gd name="connsiteX2" fmla="*/ 2586239 w 6519109"/>
              <a:gd name="connsiteY2" fmla="*/ 116405 h 680924"/>
              <a:gd name="connsiteX3" fmla="*/ 2252384 w 6519109"/>
              <a:gd name="connsiteY3" fmla="*/ 109523 h 680924"/>
              <a:gd name="connsiteX4" fmla="*/ 1884113 w 6519109"/>
              <a:gd name="connsiteY4" fmla="*/ 99198 h 680924"/>
              <a:gd name="connsiteX5" fmla="*/ 1378168 w 6519109"/>
              <a:gd name="connsiteY5" fmla="*/ 20039 h 680924"/>
              <a:gd name="connsiteX6" fmla="*/ 1178545 w 6519109"/>
              <a:gd name="connsiteY6" fmla="*/ 9715 h 680924"/>
              <a:gd name="connsiteX7" fmla="*/ 18658 w 6519109"/>
              <a:gd name="connsiteY7" fmla="*/ 6273 h 680924"/>
              <a:gd name="connsiteX8" fmla="*/ 28984 w 6519109"/>
              <a:gd name="connsiteY8" fmla="*/ 126733 h 680924"/>
              <a:gd name="connsiteX9" fmla="*/ 1268031 w 6519109"/>
              <a:gd name="connsiteY9" fmla="*/ 140498 h 680924"/>
              <a:gd name="connsiteX10" fmla="*/ 2314336 w 6519109"/>
              <a:gd name="connsiteY10" fmla="*/ 171473 h 680924"/>
              <a:gd name="connsiteX11" fmla="*/ 2775535 w 6519109"/>
              <a:gd name="connsiteY11" fmla="*/ 181798 h 680924"/>
              <a:gd name="connsiteX12" fmla="*/ 3057765 w 6519109"/>
              <a:gd name="connsiteY12" fmla="*/ 205889 h 680924"/>
              <a:gd name="connsiteX13" fmla="*/ 3331409 w 6519109"/>
              <a:gd name="connsiteY13" fmla="*/ 268174 h 680924"/>
              <a:gd name="connsiteX14" fmla="*/ 3613984 w 6519109"/>
              <a:gd name="connsiteY14" fmla="*/ 325324 h 680924"/>
              <a:gd name="connsiteX15" fmla="*/ 3839409 w 6519109"/>
              <a:gd name="connsiteY15" fmla="*/ 385649 h 680924"/>
              <a:gd name="connsiteX16" fmla="*/ 4026734 w 6519109"/>
              <a:gd name="connsiteY16" fmla="*/ 417399 h 680924"/>
              <a:gd name="connsiteX17" fmla="*/ 4388684 w 6519109"/>
              <a:gd name="connsiteY17" fmla="*/ 465024 h 680924"/>
              <a:gd name="connsiteX18" fmla="*/ 4912559 w 6519109"/>
              <a:gd name="connsiteY18" fmla="*/ 512649 h 680924"/>
              <a:gd name="connsiteX19" fmla="*/ 5090359 w 6519109"/>
              <a:gd name="connsiteY19" fmla="*/ 531699 h 680924"/>
              <a:gd name="connsiteX20" fmla="*/ 5299909 w 6519109"/>
              <a:gd name="connsiteY20" fmla="*/ 560274 h 680924"/>
              <a:gd name="connsiteX21" fmla="*/ 5458659 w 6519109"/>
              <a:gd name="connsiteY21" fmla="*/ 588849 h 680924"/>
              <a:gd name="connsiteX22" fmla="*/ 5747584 w 6519109"/>
              <a:gd name="connsiteY22" fmla="*/ 658699 h 680924"/>
              <a:gd name="connsiteX23" fmla="*/ 5985709 w 6519109"/>
              <a:gd name="connsiteY23" fmla="*/ 680924 h 680924"/>
              <a:gd name="connsiteX24" fmla="*/ 6401634 w 6519109"/>
              <a:gd name="connsiteY24" fmla="*/ 668224 h 680924"/>
              <a:gd name="connsiteX25" fmla="*/ 6481009 w 6519109"/>
              <a:gd name="connsiteY25" fmla="*/ 585674 h 680924"/>
              <a:gd name="connsiteX26" fmla="*/ 6315909 w 6519109"/>
              <a:gd name="connsiteY26" fmla="*/ 614249 h 680924"/>
              <a:gd name="connsiteX27" fmla="*/ 6452434 w 6519109"/>
              <a:gd name="connsiteY27" fmla="*/ 528524 h 680924"/>
              <a:gd name="connsiteX28" fmla="*/ 6296859 w 6519109"/>
              <a:gd name="connsiteY28" fmla="*/ 544399 h 680924"/>
              <a:gd name="connsiteX29" fmla="*/ 6519109 w 6519109"/>
              <a:gd name="connsiteY29" fmla="*/ 465024 h 680924"/>
              <a:gd name="connsiteX30" fmla="*/ 6042859 w 6519109"/>
              <a:gd name="connsiteY30" fmla="*/ 477724 h 680924"/>
              <a:gd name="connsiteX31" fmla="*/ 5665034 w 6519109"/>
              <a:gd name="connsiteY31" fmla="*/ 477724 h 680924"/>
              <a:gd name="connsiteX32" fmla="*/ 5391984 w 6519109"/>
              <a:gd name="connsiteY32" fmla="*/ 461849 h 680924"/>
              <a:gd name="connsiteX33" fmla="*/ 4976059 w 6519109"/>
              <a:gd name="connsiteY33" fmla="*/ 433274 h 680924"/>
              <a:gd name="connsiteX34" fmla="*/ 4607759 w 6519109"/>
              <a:gd name="connsiteY34" fmla="*/ 411049 h 680924"/>
              <a:gd name="connsiteX35" fmla="*/ 4407734 w 6519109"/>
              <a:gd name="connsiteY35" fmla="*/ 395174 h 680924"/>
              <a:gd name="connsiteX36" fmla="*/ 4010859 w 6519109"/>
              <a:gd name="connsiteY36" fmla="*/ 341199 h 680924"/>
              <a:gd name="connsiteX37" fmla="*/ 3804484 w 6519109"/>
              <a:gd name="connsiteY37" fmla="*/ 315799 h 680924"/>
              <a:gd name="connsiteX38" fmla="*/ 3696534 w 6519109"/>
              <a:gd name="connsiteY38" fmla="*/ 296749 h 680924"/>
              <a:gd name="connsiteX39" fmla="*/ 3623509 w 6519109"/>
              <a:gd name="connsiteY39" fmla="*/ 271349 h 680924"/>
              <a:gd name="connsiteX40" fmla="*/ 3493334 w 6519109"/>
              <a:gd name="connsiteY40" fmla="*/ 223724 h 680924"/>
              <a:gd name="connsiteX41" fmla="*/ 3331409 w 6519109"/>
              <a:gd name="connsiteY41" fmla="*/ 191974 h 680924"/>
              <a:gd name="connsiteX0" fmla="*/ 3331409 w 6519109"/>
              <a:gd name="connsiteY0" fmla="*/ 191974 h 680924"/>
              <a:gd name="connsiteX1" fmla="*/ 2982044 w 6519109"/>
              <a:gd name="connsiteY1" fmla="*/ 137054 h 680924"/>
              <a:gd name="connsiteX2" fmla="*/ 2586239 w 6519109"/>
              <a:gd name="connsiteY2" fmla="*/ 116405 h 680924"/>
              <a:gd name="connsiteX3" fmla="*/ 2252384 w 6519109"/>
              <a:gd name="connsiteY3" fmla="*/ 109523 h 680924"/>
              <a:gd name="connsiteX4" fmla="*/ 1884113 w 6519109"/>
              <a:gd name="connsiteY4" fmla="*/ 99198 h 680924"/>
              <a:gd name="connsiteX5" fmla="*/ 1378168 w 6519109"/>
              <a:gd name="connsiteY5" fmla="*/ 20039 h 680924"/>
              <a:gd name="connsiteX6" fmla="*/ 1178545 w 6519109"/>
              <a:gd name="connsiteY6" fmla="*/ 9715 h 680924"/>
              <a:gd name="connsiteX7" fmla="*/ 18658 w 6519109"/>
              <a:gd name="connsiteY7" fmla="*/ 6273 h 680924"/>
              <a:gd name="connsiteX8" fmla="*/ 28984 w 6519109"/>
              <a:gd name="connsiteY8" fmla="*/ 126733 h 680924"/>
              <a:gd name="connsiteX9" fmla="*/ 1268031 w 6519109"/>
              <a:gd name="connsiteY9" fmla="*/ 140498 h 680924"/>
              <a:gd name="connsiteX10" fmla="*/ 2314336 w 6519109"/>
              <a:gd name="connsiteY10" fmla="*/ 171473 h 680924"/>
              <a:gd name="connsiteX11" fmla="*/ 2775535 w 6519109"/>
              <a:gd name="connsiteY11" fmla="*/ 181798 h 680924"/>
              <a:gd name="connsiteX12" fmla="*/ 3057765 w 6519109"/>
              <a:gd name="connsiteY12" fmla="*/ 205889 h 680924"/>
              <a:gd name="connsiteX13" fmla="*/ 3331409 w 6519109"/>
              <a:gd name="connsiteY13" fmla="*/ 268174 h 680924"/>
              <a:gd name="connsiteX14" fmla="*/ 3613984 w 6519109"/>
              <a:gd name="connsiteY14" fmla="*/ 325324 h 680924"/>
              <a:gd name="connsiteX15" fmla="*/ 3839409 w 6519109"/>
              <a:gd name="connsiteY15" fmla="*/ 385649 h 680924"/>
              <a:gd name="connsiteX16" fmla="*/ 4026734 w 6519109"/>
              <a:gd name="connsiteY16" fmla="*/ 417399 h 680924"/>
              <a:gd name="connsiteX17" fmla="*/ 4388684 w 6519109"/>
              <a:gd name="connsiteY17" fmla="*/ 465024 h 680924"/>
              <a:gd name="connsiteX18" fmla="*/ 4912559 w 6519109"/>
              <a:gd name="connsiteY18" fmla="*/ 512649 h 680924"/>
              <a:gd name="connsiteX19" fmla="*/ 5090359 w 6519109"/>
              <a:gd name="connsiteY19" fmla="*/ 531699 h 680924"/>
              <a:gd name="connsiteX20" fmla="*/ 5299909 w 6519109"/>
              <a:gd name="connsiteY20" fmla="*/ 560274 h 680924"/>
              <a:gd name="connsiteX21" fmla="*/ 5458659 w 6519109"/>
              <a:gd name="connsiteY21" fmla="*/ 588849 h 680924"/>
              <a:gd name="connsiteX22" fmla="*/ 5747584 w 6519109"/>
              <a:gd name="connsiteY22" fmla="*/ 658699 h 680924"/>
              <a:gd name="connsiteX23" fmla="*/ 5985709 w 6519109"/>
              <a:gd name="connsiteY23" fmla="*/ 680924 h 680924"/>
              <a:gd name="connsiteX24" fmla="*/ 6401634 w 6519109"/>
              <a:gd name="connsiteY24" fmla="*/ 668224 h 680924"/>
              <a:gd name="connsiteX25" fmla="*/ 6481009 w 6519109"/>
              <a:gd name="connsiteY25" fmla="*/ 585674 h 680924"/>
              <a:gd name="connsiteX26" fmla="*/ 6315909 w 6519109"/>
              <a:gd name="connsiteY26" fmla="*/ 614249 h 680924"/>
              <a:gd name="connsiteX27" fmla="*/ 6452434 w 6519109"/>
              <a:gd name="connsiteY27" fmla="*/ 528524 h 680924"/>
              <a:gd name="connsiteX28" fmla="*/ 6296859 w 6519109"/>
              <a:gd name="connsiteY28" fmla="*/ 544399 h 680924"/>
              <a:gd name="connsiteX29" fmla="*/ 6519109 w 6519109"/>
              <a:gd name="connsiteY29" fmla="*/ 465024 h 680924"/>
              <a:gd name="connsiteX30" fmla="*/ 6042859 w 6519109"/>
              <a:gd name="connsiteY30" fmla="*/ 477724 h 680924"/>
              <a:gd name="connsiteX31" fmla="*/ 5665034 w 6519109"/>
              <a:gd name="connsiteY31" fmla="*/ 477724 h 680924"/>
              <a:gd name="connsiteX32" fmla="*/ 5391984 w 6519109"/>
              <a:gd name="connsiteY32" fmla="*/ 461849 h 680924"/>
              <a:gd name="connsiteX33" fmla="*/ 4976059 w 6519109"/>
              <a:gd name="connsiteY33" fmla="*/ 433274 h 680924"/>
              <a:gd name="connsiteX34" fmla="*/ 4607759 w 6519109"/>
              <a:gd name="connsiteY34" fmla="*/ 411049 h 680924"/>
              <a:gd name="connsiteX35" fmla="*/ 4407734 w 6519109"/>
              <a:gd name="connsiteY35" fmla="*/ 395174 h 680924"/>
              <a:gd name="connsiteX36" fmla="*/ 4010859 w 6519109"/>
              <a:gd name="connsiteY36" fmla="*/ 341199 h 680924"/>
              <a:gd name="connsiteX37" fmla="*/ 3804484 w 6519109"/>
              <a:gd name="connsiteY37" fmla="*/ 315799 h 680924"/>
              <a:gd name="connsiteX38" fmla="*/ 3696534 w 6519109"/>
              <a:gd name="connsiteY38" fmla="*/ 296749 h 680924"/>
              <a:gd name="connsiteX39" fmla="*/ 3623509 w 6519109"/>
              <a:gd name="connsiteY39" fmla="*/ 271349 h 680924"/>
              <a:gd name="connsiteX40" fmla="*/ 3493334 w 6519109"/>
              <a:gd name="connsiteY40" fmla="*/ 223724 h 680924"/>
              <a:gd name="connsiteX41" fmla="*/ 3331409 w 6519109"/>
              <a:gd name="connsiteY41" fmla="*/ 191974 h 680924"/>
              <a:gd name="connsiteX0" fmla="*/ 3313388 w 6501088"/>
              <a:gd name="connsiteY0" fmla="*/ 191974 h 680924"/>
              <a:gd name="connsiteX1" fmla="*/ 2964023 w 6501088"/>
              <a:gd name="connsiteY1" fmla="*/ 137054 h 680924"/>
              <a:gd name="connsiteX2" fmla="*/ 2568218 w 6501088"/>
              <a:gd name="connsiteY2" fmla="*/ 116405 h 680924"/>
              <a:gd name="connsiteX3" fmla="*/ 2234363 w 6501088"/>
              <a:gd name="connsiteY3" fmla="*/ 109523 h 680924"/>
              <a:gd name="connsiteX4" fmla="*/ 1866092 w 6501088"/>
              <a:gd name="connsiteY4" fmla="*/ 99198 h 680924"/>
              <a:gd name="connsiteX5" fmla="*/ 1360147 w 6501088"/>
              <a:gd name="connsiteY5" fmla="*/ 20039 h 680924"/>
              <a:gd name="connsiteX6" fmla="*/ 1160524 w 6501088"/>
              <a:gd name="connsiteY6" fmla="*/ 9715 h 680924"/>
              <a:gd name="connsiteX7" fmla="*/ 637 w 6501088"/>
              <a:gd name="connsiteY7" fmla="*/ 6273 h 680924"/>
              <a:gd name="connsiteX8" fmla="*/ 10963 w 6501088"/>
              <a:gd name="connsiteY8" fmla="*/ 126733 h 680924"/>
              <a:gd name="connsiteX9" fmla="*/ 1250010 w 6501088"/>
              <a:gd name="connsiteY9" fmla="*/ 140498 h 680924"/>
              <a:gd name="connsiteX10" fmla="*/ 2296315 w 6501088"/>
              <a:gd name="connsiteY10" fmla="*/ 171473 h 680924"/>
              <a:gd name="connsiteX11" fmla="*/ 2757514 w 6501088"/>
              <a:gd name="connsiteY11" fmla="*/ 181798 h 680924"/>
              <a:gd name="connsiteX12" fmla="*/ 3039744 w 6501088"/>
              <a:gd name="connsiteY12" fmla="*/ 205889 h 680924"/>
              <a:gd name="connsiteX13" fmla="*/ 3313388 w 6501088"/>
              <a:gd name="connsiteY13" fmla="*/ 268174 h 680924"/>
              <a:gd name="connsiteX14" fmla="*/ 3595963 w 6501088"/>
              <a:gd name="connsiteY14" fmla="*/ 325324 h 680924"/>
              <a:gd name="connsiteX15" fmla="*/ 3821388 w 6501088"/>
              <a:gd name="connsiteY15" fmla="*/ 385649 h 680924"/>
              <a:gd name="connsiteX16" fmla="*/ 4008713 w 6501088"/>
              <a:gd name="connsiteY16" fmla="*/ 417399 h 680924"/>
              <a:gd name="connsiteX17" fmla="*/ 4370663 w 6501088"/>
              <a:gd name="connsiteY17" fmla="*/ 465024 h 680924"/>
              <a:gd name="connsiteX18" fmla="*/ 4894538 w 6501088"/>
              <a:gd name="connsiteY18" fmla="*/ 512649 h 680924"/>
              <a:gd name="connsiteX19" fmla="*/ 5072338 w 6501088"/>
              <a:gd name="connsiteY19" fmla="*/ 531699 h 680924"/>
              <a:gd name="connsiteX20" fmla="*/ 5281888 w 6501088"/>
              <a:gd name="connsiteY20" fmla="*/ 560274 h 680924"/>
              <a:gd name="connsiteX21" fmla="*/ 5440638 w 6501088"/>
              <a:gd name="connsiteY21" fmla="*/ 588849 h 680924"/>
              <a:gd name="connsiteX22" fmla="*/ 5729563 w 6501088"/>
              <a:gd name="connsiteY22" fmla="*/ 658699 h 680924"/>
              <a:gd name="connsiteX23" fmla="*/ 5967688 w 6501088"/>
              <a:gd name="connsiteY23" fmla="*/ 680924 h 680924"/>
              <a:gd name="connsiteX24" fmla="*/ 6383613 w 6501088"/>
              <a:gd name="connsiteY24" fmla="*/ 668224 h 680924"/>
              <a:gd name="connsiteX25" fmla="*/ 6462988 w 6501088"/>
              <a:gd name="connsiteY25" fmla="*/ 585674 h 680924"/>
              <a:gd name="connsiteX26" fmla="*/ 6297888 w 6501088"/>
              <a:gd name="connsiteY26" fmla="*/ 614249 h 680924"/>
              <a:gd name="connsiteX27" fmla="*/ 6434413 w 6501088"/>
              <a:gd name="connsiteY27" fmla="*/ 528524 h 680924"/>
              <a:gd name="connsiteX28" fmla="*/ 6278838 w 6501088"/>
              <a:gd name="connsiteY28" fmla="*/ 544399 h 680924"/>
              <a:gd name="connsiteX29" fmla="*/ 6501088 w 6501088"/>
              <a:gd name="connsiteY29" fmla="*/ 465024 h 680924"/>
              <a:gd name="connsiteX30" fmla="*/ 6024838 w 6501088"/>
              <a:gd name="connsiteY30" fmla="*/ 477724 h 680924"/>
              <a:gd name="connsiteX31" fmla="*/ 5647013 w 6501088"/>
              <a:gd name="connsiteY31" fmla="*/ 477724 h 680924"/>
              <a:gd name="connsiteX32" fmla="*/ 5373963 w 6501088"/>
              <a:gd name="connsiteY32" fmla="*/ 461849 h 680924"/>
              <a:gd name="connsiteX33" fmla="*/ 4958038 w 6501088"/>
              <a:gd name="connsiteY33" fmla="*/ 433274 h 680924"/>
              <a:gd name="connsiteX34" fmla="*/ 4589738 w 6501088"/>
              <a:gd name="connsiteY34" fmla="*/ 411049 h 680924"/>
              <a:gd name="connsiteX35" fmla="*/ 4389713 w 6501088"/>
              <a:gd name="connsiteY35" fmla="*/ 395174 h 680924"/>
              <a:gd name="connsiteX36" fmla="*/ 3992838 w 6501088"/>
              <a:gd name="connsiteY36" fmla="*/ 341199 h 680924"/>
              <a:gd name="connsiteX37" fmla="*/ 3786463 w 6501088"/>
              <a:gd name="connsiteY37" fmla="*/ 315799 h 680924"/>
              <a:gd name="connsiteX38" fmla="*/ 3678513 w 6501088"/>
              <a:gd name="connsiteY38" fmla="*/ 296749 h 680924"/>
              <a:gd name="connsiteX39" fmla="*/ 3605488 w 6501088"/>
              <a:gd name="connsiteY39" fmla="*/ 271349 h 680924"/>
              <a:gd name="connsiteX40" fmla="*/ 3475313 w 6501088"/>
              <a:gd name="connsiteY40" fmla="*/ 223724 h 680924"/>
              <a:gd name="connsiteX41" fmla="*/ 3313388 w 6501088"/>
              <a:gd name="connsiteY41" fmla="*/ 191974 h 680924"/>
              <a:gd name="connsiteX0" fmla="*/ 3313388 w 6501088"/>
              <a:gd name="connsiteY0" fmla="*/ 185701 h 674651"/>
              <a:gd name="connsiteX1" fmla="*/ 2964023 w 6501088"/>
              <a:gd name="connsiteY1" fmla="*/ 130781 h 674651"/>
              <a:gd name="connsiteX2" fmla="*/ 2568218 w 6501088"/>
              <a:gd name="connsiteY2" fmla="*/ 110132 h 674651"/>
              <a:gd name="connsiteX3" fmla="*/ 2234363 w 6501088"/>
              <a:gd name="connsiteY3" fmla="*/ 103250 h 674651"/>
              <a:gd name="connsiteX4" fmla="*/ 1866092 w 6501088"/>
              <a:gd name="connsiteY4" fmla="*/ 92925 h 674651"/>
              <a:gd name="connsiteX5" fmla="*/ 1360147 w 6501088"/>
              <a:gd name="connsiteY5" fmla="*/ 13766 h 674651"/>
              <a:gd name="connsiteX6" fmla="*/ 1160524 w 6501088"/>
              <a:gd name="connsiteY6" fmla="*/ 3442 h 674651"/>
              <a:gd name="connsiteX7" fmla="*/ 637 w 6501088"/>
              <a:gd name="connsiteY7" fmla="*/ 0 h 674651"/>
              <a:gd name="connsiteX8" fmla="*/ 10963 w 6501088"/>
              <a:gd name="connsiteY8" fmla="*/ 120460 h 674651"/>
              <a:gd name="connsiteX9" fmla="*/ 1250010 w 6501088"/>
              <a:gd name="connsiteY9" fmla="*/ 134225 h 674651"/>
              <a:gd name="connsiteX10" fmla="*/ 2296315 w 6501088"/>
              <a:gd name="connsiteY10" fmla="*/ 165200 h 674651"/>
              <a:gd name="connsiteX11" fmla="*/ 2757514 w 6501088"/>
              <a:gd name="connsiteY11" fmla="*/ 175525 h 674651"/>
              <a:gd name="connsiteX12" fmla="*/ 3039744 w 6501088"/>
              <a:gd name="connsiteY12" fmla="*/ 199616 h 674651"/>
              <a:gd name="connsiteX13" fmla="*/ 3313388 w 6501088"/>
              <a:gd name="connsiteY13" fmla="*/ 261901 h 674651"/>
              <a:gd name="connsiteX14" fmla="*/ 3595963 w 6501088"/>
              <a:gd name="connsiteY14" fmla="*/ 319051 h 674651"/>
              <a:gd name="connsiteX15" fmla="*/ 3821388 w 6501088"/>
              <a:gd name="connsiteY15" fmla="*/ 379376 h 674651"/>
              <a:gd name="connsiteX16" fmla="*/ 4008713 w 6501088"/>
              <a:gd name="connsiteY16" fmla="*/ 411126 h 674651"/>
              <a:gd name="connsiteX17" fmla="*/ 4370663 w 6501088"/>
              <a:gd name="connsiteY17" fmla="*/ 458751 h 674651"/>
              <a:gd name="connsiteX18" fmla="*/ 4894538 w 6501088"/>
              <a:gd name="connsiteY18" fmla="*/ 506376 h 674651"/>
              <a:gd name="connsiteX19" fmla="*/ 5072338 w 6501088"/>
              <a:gd name="connsiteY19" fmla="*/ 525426 h 674651"/>
              <a:gd name="connsiteX20" fmla="*/ 5281888 w 6501088"/>
              <a:gd name="connsiteY20" fmla="*/ 554001 h 674651"/>
              <a:gd name="connsiteX21" fmla="*/ 5440638 w 6501088"/>
              <a:gd name="connsiteY21" fmla="*/ 582576 h 674651"/>
              <a:gd name="connsiteX22" fmla="*/ 5729563 w 6501088"/>
              <a:gd name="connsiteY22" fmla="*/ 652426 h 674651"/>
              <a:gd name="connsiteX23" fmla="*/ 5967688 w 6501088"/>
              <a:gd name="connsiteY23" fmla="*/ 674651 h 674651"/>
              <a:gd name="connsiteX24" fmla="*/ 6383613 w 6501088"/>
              <a:gd name="connsiteY24" fmla="*/ 661951 h 674651"/>
              <a:gd name="connsiteX25" fmla="*/ 6462988 w 6501088"/>
              <a:gd name="connsiteY25" fmla="*/ 579401 h 674651"/>
              <a:gd name="connsiteX26" fmla="*/ 6297888 w 6501088"/>
              <a:gd name="connsiteY26" fmla="*/ 607976 h 674651"/>
              <a:gd name="connsiteX27" fmla="*/ 6434413 w 6501088"/>
              <a:gd name="connsiteY27" fmla="*/ 522251 h 674651"/>
              <a:gd name="connsiteX28" fmla="*/ 6278838 w 6501088"/>
              <a:gd name="connsiteY28" fmla="*/ 538126 h 674651"/>
              <a:gd name="connsiteX29" fmla="*/ 6501088 w 6501088"/>
              <a:gd name="connsiteY29" fmla="*/ 458751 h 674651"/>
              <a:gd name="connsiteX30" fmla="*/ 6024838 w 6501088"/>
              <a:gd name="connsiteY30" fmla="*/ 471451 h 674651"/>
              <a:gd name="connsiteX31" fmla="*/ 5647013 w 6501088"/>
              <a:gd name="connsiteY31" fmla="*/ 471451 h 674651"/>
              <a:gd name="connsiteX32" fmla="*/ 5373963 w 6501088"/>
              <a:gd name="connsiteY32" fmla="*/ 455576 h 674651"/>
              <a:gd name="connsiteX33" fmla="*/ 4958038 w 6501088"/>
              <a:gd name="connsiteY33" fmla="*/ 427001 h 674651"/>
              <a:gd name="connsiteX34" fmla="*/ 4589738 w 6501088"/>
              <a:gd name="connsiteY34" fmla="*/ 404776 h 674651"/>
              <a:gd name="connsiteX35" fmla="*/ 4389713 w 6501088"/>
              <a:gd name="connsiteY35" fmla="*/ 388901 h 674651"/>
              <a:gd name="connsiteX36" fmla="*/ 3992838 w 6501088"/>
              <a:gd name="connsiteY36" fmla="*/ 334926 h 674651"/>
              <a:gd name="connsiteX37" fmla="*/ 3786463 w 6501088"/>
              <a:gd name="connsiteY37" fmla="*/ 309526 h 674651"/>
              <a:gd name="connsiteX38" fmla="*/ 3678513 w 6501088"/>
              <a:gd name="connsiteY38" fmla="*/ 290476 h 674651"/>
              <a:gd name="connsiteX39" fmla="*/ 3605488 w 6501088"/>
              <a:gd name="connsiteY39" fmla="*/ 265076 h 674651"/>
              <a:gd name="connsiteX40" fmla="*/ 3475313 w 6501088"/>
              <a:gd name="connsiteY40" fmla="*/ 217451 h 674651"/>
              <a:gd name="connsiteX41" fmla="*/ 3313388 w 6501088"/>
              <a:gd name="connsiteY41" fmla="*/ 185701 h 674651"/>
              <a:gd name="connsiteX0" fmla="*/ 3319677 w 6507377"/>
              <a:gd name="connsiteY0" fmla="*/ 185701 h 674651"/>
              <a:gd name="connsiteX1" fmla="*/ 2970312 w 6507377"/>
              <a:gd name="connsiteY1" fmla="*/ 130781 h 674651"/>
              <a:gd name="connsiteX2" fmla="*/ 2574507 w 6507377"/>
              <a:gd name="connsiteY2" fmla="*/ 110132 h 674651"/>
              <a:gd name="connsiteX3" fmla="*/ 2240652 w 6507377"/>
              <a:gd name="connsiteY3" fmla="*/ 103250 h 674651"/>
              <a:gd name="connsiteX4" fmla="*/ 1872381 w 6507377"/>
              <a:gd name="connsiteY4" fmla="*/ 92925 h 674651"/>
              <a:gd name="connsiteX5" fmla="*/ 1366436 w 6507377"/>
              <a:gd name="connsiteY5" fmla="*/ 13766 h 674651"/>
              <a:gd name="connsiteX6" fmla="*/ 1166813 w 6507377"/>
              <a:gd name="connsiteY6" fmla="*/ 3442 h 674651"/>
              <a:gd name="connsiteX7" fmla="*/ 6926 w 6507377"/>
              <a:gd name="connsiteY7" fmla="*/ 0 h 674651"/>
              <a:gd name="connsiteX8" fmla="*/ 3485 w 6507377"/>
              <a:gd name="connsiteY8" fmla="*/ 120460 h 674651"/>
              <a:gd name="connsiteX9" fmla="*/ 1256299 w 6507377"/>
              <a:gd name="connsiteY9" fmla="*/ 134225 h 674651"/>
              <a:gd name="connsiteX10" fmla="*/ 2302604 w 6507377"/>
              <a:gd name="connsiteY10" fmla="*/ 165200 h 674651"/>
              <a:gd name="connsiteX11" fmla="*/ 2763803 w 6507377"/>
              <a:gd name="connsiteY11" fmla="*/ 175525 h 674651"/>
              <a:gd name="connsiteX12" fmla="*/ 3046033 w 6507377"/>
              <a:gd name="connsiteY12" fmla="*/ 199616 h 674651"/>
              <a:gd name="connsiteX13" fmla="*/ 3319677 w 6507377"/>
              <a:gd name="connsiteY13" fmla="*/ 261901 h 674651"/>
              <a:gd name="connsiteX14" fmla="*/ 3602252 w 6507377"/>
              <a:gd name="connsiteY14" fmla="*/ 319051 h 674651"/>
              <a:gd name="connsiteX15" fmla="*/ 3827677 w 6507377"/>
              <a:gd name="connsiteY15" fmla="*/ 379376 h 674651"/>
              <a:gd name="connsiteX16" fmla="*/ 4015002 w 6507377"/>
              <a:gd name="connsiteY16" fmla="*/ 411126 h 674651"/>
              <a:gd name="connsiteX17" fmla="*/ 4376952 w 6507377"/>
              <a:gd name="connsiteY17" fmla="*/ 458751 h 674651"/>
              <a:gd name="connsiteX18" fmla="*/ 4900827 w 6507377"/>
              <a:gd name="connsiteY18" fmla="*/ 506376 h 674651"/>
              <a:gd name="connsiteX19" fmla="*/ 5078627 w 6507377"/>
              <a:gd name="connsiteY19" fmla="*/ 525426 h 674651"/>
              <a:gd name="connsiteX20" fmla="*/ 5288177 w 6507377"/>
              <a:gd name="connsiteY20" fmla="*/ 554001 h 674651"/>
              <a:gd name="connsiteX21" fmla="*/ 5446927 w 6507377"/>
              <a:gd name="connsiteY21" fmla="*/ 582576 h 674651"/>
              <a:gd name="connsiteX22" fmla="*/ 5735852 w 6507377"/>
              <a:gd name="connsiteY22" fmla="*/ 652426 h 674651"/>
              <a:gd name="connsiteX23" fmla="*/ 5973977 w 6507377"/>
              <a:gd name="connsiteY23" fmla="*/ 674651 h 674651"/>
              <a:gd name="connsiteX24" fmla="*/ 6389902 w 6507377"/>
              <a:gd name="connsiteY24" fmla="*/ 661951 h 674651"/>
              <a:gd name="connsiteX25" fmla="*/ 6469277 w 6507377"/>
              <a:gd name="connsiteY25" fmla="*/ 579401 h 674651"/>
              <a:gd name="connsiteX26" fmla="*/ 6304177 w 6507377"/>
              <a:gd name="connsiteY26" fmla="*/ 607976 h 674651"/>
              <a:gd name="connsiteX27" fmla="*/ 6440702 w 6507377"/>
              <a:gd name="connsiteY27" fmla="*/ 522251 h 674651"/>
              <a:gd name="connsiteX28" fmla="*/ 6285127 w 6507377"/>
              <a:gd name="connsiteY28" fmla="*/ 538126 h 674651"/>
              <a:gd name="connsiteX29" fmla="*/ 6507377 w 6507377"/>
              <a:gd name="connsiteY29" fmla="*/ 458751 h 674651"/>
              <a:gd name="connsiteX30" fmla="*/ 6031127 w 6507377"/>
              <a:gd name="connsiteY30" fmla="*/ 471451 h 674651"/>
              <a:gd name="connsiteX31" fmla="*/ 5653302 w 6507377"/>
              <a:gd name="connsiteY31" fmla="*/ 471451 h 674651"/>
              <a:gd name="connsiteX32" fmla="*/ 5380252 w 6507377"/>
              <a:gd name="connsiteY32" fmla="*/ 455576 h 674651"/>
              <a:gd name="connsiteX33" fmla="*/ 4964327 w 6507377"/>
              <a:gd name="connsiteY33" fmla="*/ 427001 h 674651"/>
              <a:gd name="connsiteX34" fmla="*/ 4596027 w 6507377"/>
              <a:gd name="connsiteY34" fmla="*/ 404776 h 674651"/>
              <a:gd name="connsiteX35" fmla="*/ 4396002 w 6507377"/>
              <a:gd name="connsiteY35" fmla="*/ 388901 h 674651"/>
              <a:gd name="connsiteX36" fmla="*/ 3999127 w 6507377"/>
              <a:gd name="connsiteY36" fmla="*/ 334926 h 674651"/>
              <a:gd name="connsiteX37" fmla="*/ 3792752 w 6507377"/>
              <a:gd name="connsiteY37" fmla="*/ 309526 h 674651"/>
              <a:gd name="connsiteX38" fmla="*/ 3684802 w 6507377"/>
              <a:gd name="connsiteY38" fmla="*/ 290476 h 674651"/>
              <a:gd name="connsiteX39" fmla="*/ 3611777 w 6507377"/>
              <a:gd name="connsiteY39" fmla="*/ 265076 h 674651"/>
              <a:gd name="connsiteX40" fmla="*/ 3481602 w 6507377"/>
              <a:gd name="connsiteY40" fmla="*/ 217451 h 674651"/>
              <a:gd name="connsiteX41" fmla="*/ 3319677 w 6507377"/>
              <a:gd name="connsiteY41" fmla="*/ 185701 h 67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507377" h="674651">
                <a:moveTo>
                  <a:pt x="3319677" y="185701"/>
                </a:moveTo>
                <a:cubicBezTo>
                  <a:pt x="3319096" y="198370"/>
                  <a:pt x="2970893" y="118112"/>
                  <a:pt x="2970312" y="130781"/>
                </a:cubicBezTo>
                <a:cubicBezTo>
                  <a:pt x="2892008" y="123922"/>
                  <a:pt x="2608925" y="102675"/>
                  <a:pt x="2574507" y="110132"/>
                </a:cubicBezTo>
                <a:cubicBezTo>
                  <a:pt x="2486741" y="109559"/>
                  <a:pt x="2285969" y="94072"/>
                  <a:pt x="2240652" y="103250"/>
                </a:cubicBezTo>
                <a:cubicBezTo>
                  <a:pt x="2082329" y="104397"/>
                  <a:pt x="2036440" y="87763"/>
                  <a:pt x="1872381" y="92925"/>
                </a:cubicBezTo>
                <a:cubicBezTo>
                  <a:pt x="1769127" y="92351"/>
                  <a:pt x="1379629" y="13765"/>
                  <a:pt x="1366436" y="13766"/>
                </a:cubicBezTo>
                <a:cubicBezTo>
                  <a:pt x="1248841" y="-1148"/>
                  <a:pt x="1393398" y="5736"/>
                  <a:pt x="1166813" y="3442"/>
                </a:cubicBezTo>
                <a:lnTo>
                  <a:pt x="6926" y="0"/>
                </a:lnTo>
                <a:cubicBezTo>
                  <a:pt x="4632" y="8031"/>
                  <a:pt x="-5120" y="125622"/>
                  <a:pt x="3485" y="120460"/>
                </a:cubicBezTo>
                <a:lnTo>
                  <a:pt x="1256299" y="134225"/>
                </a:lnTo>
                <a:cubicBezTo>
                  <a:pt x="1369878" y="145124"/>
                  <a:pt x="2220002" y="157743"/>
                  <a:pt x="2302604" y="165200"/>
                </a:cubicBezTo>
                <a:cubicBezTo>
                  <a:pt x="2303177" y="152007"/>
                  <a:pt x="2701851" y="167495"/>
                  <a:pt x="2763803" y="175525"/>
                </a:cubicBezTo>
                <a:cubicBezTo>
                  <a:pt x="2825755" y="183556"/>
                  <a:pt x="2994116" y="184646"/>
                  <a:pt x="3046033" y="199616"/>
                </a:cubicBezTo>
                <a:cubicBezTo>
                  <a:pt x="3162771" y="221469"/>
                  <a:pt x="3225827" y="235686"/>
                  <a:pt x="3319677" y="261901"/>
                </a:cubicBezTo>
                <a:lnTo>
                  <a:pt x="3602252" y="319051"/>
                </a:lnTo>
                <a:lnTo>
                  <a:pt x="3827677" y="379376"/>
                </a:lnTo>
                <a:lnTo>
                  <a:pt x="4015002" y="411126"/>
                </a:lnTo>
                <a:lnTo>
                  <a:pt x="4376952" y="458751"/>
                </a:lnTo>
                <a:lnTo>
                  <a:pt x="4900827" y="506376"/>
                </a:lnTo>
                <a:lnTo>
                  <a:pt x="5078627" y="525426"/>
                </a:lnTo>
                <a:lnTo>
                  <a:pt x="5288177" y="554001"/>
                </a:lnTo>
                <a:lnTo>
                  <a:pt x="5446927" y="582576"/>
                </a:lnTo>
                <a:lnTo>
                  <a:pt x="5735852" y="652426"/>
                </a:lnTo>
                <a:lnTo>
                  <a:pt x="5973977" y="674651"/>
                </a:lnTo>
                <a:lnTo>
                  <a:pt x="6389902" y="661951"/>
                </a:lnTo>
                <a:lnTo>
                  <a:pt x="6469277" y="579401"/>
                </a:lnTo>
                <a:lnTo>
                  <a:pt x="6304177" y="607976"/>
                </a:lnTo>
                <a:lnTo>
                  <a:pt x="6440702" y="522251"/>
                </a:lnTo>
                <a:lnTo>
                  <a:pt x="6285127" y="538126"/>
                </a:lnTo>
                <a:lnTo>
                  <a:pt x="6507377" y="458751"/>
                </a:lnTo>
                <a:lnTo>
                  <a:pt x="6031127" y="471451"/>
                </a:lnTo>
                <a:lnTo>
                  <a:pt x="5653302" y="471451"/>
                </a:lnTo>
                <a:lnTo>
                  <a:pt x="5380252" y="455576"/>
                </a:lnTo>
                <a:lnTo>
                  <a:pt x="4964327" y="427001"/>
                </a:lnTo>
                <a:lnTo>
                  <a:pt x="4596027" y="404776"/>
                </a:lnTo>
                <a:lnTo>
                  <a:pt x="4396002" y="388901"/>
                </a:lnTo>
                <a:lnTo>
                  <a:pt x="3999127" y="334926"/>
                </a:lnTo>
                <a:lnTo>
                  <a:pt x="3792752" y="309526"/>
                </a:lnTo>
                <a:lnTo>
                  <a:pt x="3684802" y="290476"/>
                </a:lnTo>
                <a:lnTo>
                  <a:pt x="3611777" y="265076"/>
                </a:lnTo>
                <a:lnTo>
                  <a:pt x="3481602" y="217451"/>
                </a:lnTo>
                <a:lnTo>
                  <a:pt x="3319677" y="185701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9" name="Freeform 5178"/>
          <p:cNvSpPr/>
          <p:nvPr/>
        </p:nvSpPr>
        <p:spPr>
          <a:xfrm>
            <a:off x="2482255" y="1758434"/>
            <a:ext cx="6468071" cy="656789"/>
          </a:xfrm>
          <a:custGeom>
            <a:avLst/>
            <a:gdLst>
              <a:gd name="connsiteX0" fmla="*/ 0 w 3632824"/>
              <a:gd name="connsiteY0" fmla="*/ 0 h 255975"/>
              <a:gd name="connsiteX1" fmla="*/ 0 w 3632824"/>
              <a:gd name="connsiteY1" fmla="*/ 39380 h 255975"/>
              <a:gd name="connsiteX2" fmla="*/ 945125 w 3632824"/>
              <a:gd name="connsiteY2" fmla="*/ 52507 h 255975"/>
              <a:gd name="connsiteX3" fmla="*/ 1785236 w 3632824"/>
              <a:gd name="connsiteY3" fmla="*/ 72198 h 255975"/>
              <a:gd name="connsiteX4" fmla="*/ 2540023 w 3632824"/>
              <a:gd name="connsiteY4" fmla="*/ 88606 h 255975"/>
              <a:gd name="connsiteX5" fmla="*/ 2851783 w 3632824"/>
              <a:gd name="connsiteY5" fmla="*/ 98452 h 255975"/>
              <a:gd name="connsiteX6" fmla="*/ 3038839 w 3632824"/>
              <a:gd name="connsiteY6" fmla="*/ 134551 h 255975"/>
              <a:gd name="connsiteX7" fmla="*/ 3399824 w 3632824"/>
              <a:gd name="connsiteY7" fmla="*/ 200185 h 255975"/>
              <a:gd name="connsiteX8" fmla="*/ 3613134 w 3632824"/>
              <a:gd name="connsiteY8" fmla="*/ 255975 h 255975"/>
              <a:gd name="connsiteX9" fmla="*/ 3632824 w 3632824"/>
              <a:gd name="connsiteY9" fmla="*/ 229721 h 255975"/>
              <a:gd name="connsiteX10" fmla="*/ 3347317 w 3632824"/>
              <a:gd name="connsiteY10" fmla="*/ 160805 h 255975"/>
              <a:gd name="connsiteX11" fmla="*/ 3058529 w 3632824"/>
              <a:gd name="connsiteY11" fmla="*/ 118142 h 255975"/>
              <a:gd name="connsiteX12" fmla="*/ 2858347 w 3632824"/>
              <a:gd name="connsiteY12" fmla="*/ 82043 h 255975"/>
              <a:gd name="connsiteX13" fmla="*/ 2517051 w 3632824"/>
              <a:gd name="connsiteY13" fmla="*/ 62353 h 255975"/>
              <a:gd name="connsiteX14" fmla="*/ 1647405 w 3632824"/>
              <a:gd name="connsiteY14" fmla="*/ 32817 h 255975"/>
              <a:gd name="connsiteX15" fmla="*/ 0 w 3632824"/>
              <a:gd name="connsiteY15" fmla="*/ 0 h 255975"/>
              <a:gd name="connsiteX0" fmla="*/ 0 w 3632824"/>
              <a:gd name="connsiteY0" fmla="*/ 0 h 255975"/>
              <a:gd name="connsiteX1" fmla="*/ 0 w 3632824"/>
              <a:gd name="connsiteY1" fmla="*/ 39380 h 255975"/>
              <a:gd name="connsiteX2" fmla="*/ 945125 w 3632824"/>
              <a:gd name="connsiteY2" fmla="*/ 52507 h 255975"/>
              <a:gd name="connsiteX3" fmla="*/ 1785236 w 3632824"/>
              <a:gd name="connsiteY3" fmla="*/ 72198 h 255975"/>
              <a:gd name="connsiteX4" fmla="*/ 2540023 w 3632824"/>
              <a:gd name="connsiteY4" fmla="*/ 88606 h 255975"/>
              <a:gd name="connsiteX5" fmla="*/ 2851783 w 3632824"/>
              <a:gd name="connsiteY5" fmla="*/ 98452 h 255975"/>
              <a:gd name="connsiteX6" fmla="*/ 3038839 w 3632824"/>
              <a:gd name="connsiteY6" fmla="*/ 134551 h 255975"/>
              <a:gd name="connsiteX7" fmla="*/ 3399824 w 3632824"/>
              <a:gd name="connsiteY7" fmla="*/ 200185 h 255975"/>
              <a:gd name="connsiteX8" fmla="*/ 3613134 w 3632824"/>
              <a:gd name="connsiteY8" fmla="*/ 255975 h 255975"/>
              <a:gd name="connsiteX9" fmla="*/ 3623274 w 3632824"/>
              <a:gd name="connsiteY9" fmla="*/ 240867 h 255975"/>
              <a:gd name="connsiteX10" fmla="*/ 3632824 w 3632824"/>
              <a:gd name="connsiteY10" fmla="*/ 229721 h 255975"/>
              <a:gd name="connsiteX11" fmla="*/ 3347317 w 3632824"/>
              <a:gd name="connsiteY11" fmla="*/ 160805 h 255975"/>
              <a:gd name="connsiteX12" fmla="*/ 3058529 w 3632824"/>
              <a:gd name="connsiteY12" fmla="*/ 118142 h 255975"/>
              <a:gd name="connsiteX13" fmla="*/ 2858347 w 3632824"/>
              <a:gd name="connsiteY13" fmla="*/ 82043 h 255975"/>
              <a:gd name="connsiteX14" fmla="*/ 2517051 w 3632824"/>
              <a:gd name="connsiteY14" fmla="*/ 62353 h 255975"/>
              <a:gd name="connsiteX15" fmla="*/ 1647405 w 3632824"/>
              <a:gd name="connsiteY15" fmla="*/ 32817 h 255975"/>
              <a:gd name="connsiteX16" fmla="*/ 0 w 3632824"/>
              <a:gd name="connsiteY16" fmla="*/ 0 h 255975"/>
              <a:gd name="connsiteX0" fmla="*/ 0 w 4223349"/>
              <a:gd name="connsiteY0" fmla="*/ 0 h 364692"/>
              <a:gd name="connsiteX1" fmla="*/ 0 w 4223349"/>
              <a:gd name="connsiteY1" fmla="*/ 39380 h 364692"/>
              <a:gd name="connsiteX2" fmla="*/ 945125 w 4223349"/>
              <a:gd name="connsiteY2" fmla="*/ 52507 h 364692"/>
              <a:gd name="connsiteX3" fmla="*/ 1785236 w 4223349"/>
              <a:gd name="connsiteY3" fmla="*/ 72198 h 364692"/>
              <a:gd name="connsiteX4" fmla="*/ 2540023 w 4223349"/>
              <a:gd name="connsiteY4" fmla="*/ 88606 h 364692"/>
              <a:gd name="connsiteX5" fmla="*/ 2851783 w 4223349"/>
              <a:gd name="connsiteY5" fmla="*/ 98452 h 364692"/>
              <a:gd name="connsiteX6" fmla="*/ 3038839 w 4223349"/>
              <a:gd name="connsiteY6" fmla="*/ 134551 h 364692"/>
              <a:gd name="connsiteX7" fmla="*/ 3399824 w 4223349"/>
              <a:gd name="connsiteY7" fmla="*/ 200185 h 364692"/>
              <a:gd name="connsiteX8" fmla="*/ 3613134 w 4223349"/>
              <a:gd name="connsiteY8" fmla="*/ 255975 h 364692"/>
              <a:gd name="connsiteX9" fmla="*/ 4223349 w 4223349"/>
              <a:gd name="connsiteY9" fmla="*/ 364692 h 364692"/>
              <a:gd name="connsiteX10" fmla="*/ 3632824 w 4223349"/>
              <a:gd name="connsiteY10" fmla="*/ 229721 h 364692"/>
              <a:gd name="connsiteX11" fmla="*/ 3347317 w 4223349"/>
              <a:gd name="connsiteY11" fmla="*/ 160805 h 364692"/>
              <a:gd name="connsiteX12" fmla="*/ 3058529 w 4223349"/>
              <a:gd name="connsiteY12" fmla="*/ 118142 h 364692"/>
              <a:gd name="connsiteX13" fmla="*/ 2858347 w 4223349"/>
              <a:gd name="connsiteY13" fmla="*/ 82043 h 364692"/>
              <a:gd name="connsiteX14" fmla="*/ 2517051 w 4223349"/>
              <a:gd name="connsiteY14" fmla="*/ 62353 h 364692"/>
              <a:gd name="connsiteX15" fmla="*/ 1647405 w 4223349"/>
              <a:gd name="connsiteY15" fmla="*/ 32817 h 364692"/>
              <a:gd name="connsiteX16" fmla="*/ 0 w 4223349"/>
              <a:gd name="connsiteY16" fmla="*/ 0 h 364692"/>
              <a:gd name="connsiteX0" fmla="*/ 0 w 3947124"/>
              <a:gd name="connsiteY0" fmla="*/ 0 h 326592"/>
              <a:gd name="connsiteX1" fmla="*/ 0 w 3947124"/>
              <a:gd name="connsiteY1" fmla="*/ 39380 h 326592"/>
              <a:gd name="connsiteX2" fmla="*/ 945125 w 3947124"/>
              <a:gd name="connsiteY2" fmla="*/ 52507 h 326592"/>
              <a:gd name="connsiteX3" fmla="*/ 1785236 w 3947124"/>
              <a:gd name="connsiteY3" fmla="*/ 72198 h 326592"/>
              <a:gd name="connsiteX4" fmla="*/ 2540023 w 3947124"/>
              <a:gd name="connsiteY4" fmla="*/ 88606 h 326592"/>
              <a:gd name="connsiteX5" fmla="*/ 2851783 w 3947124"/>
              <a:gd name="connsiteY5" fmla="*/ 98452 h 326592"/>
              <a:gd name="connsiteX6" fmla="*/ 3038839 w 3947124"/>
              <a:gd name="connsiteY6" fmla="*/ 134551 h 326592"/>
              <a:gd name="connsiteX7" fmla="*/ 3399824 w 3947124"/>
              <a:gd name="connsiteY7" fmla="*/ 200185 h 326592"/>
              <a:gd name="connsiteX8" fmla="*/ 3613134 w 3947124"/>
              <a:gd name="connsiteY8" fmla="*/ 255975 h 326592"/>
              <a:gd name="connsiteX9" fmla="*/ 3947124 w 3947124"/>
              <a:gd name="connsiteY9" fmla="*/ 326592 h 326592"/>
              <a:gd name="connsiteX10" fmla="*/ 3632824 w 3947124"/>
              <a:gd name="connsiteY10" fmla="*/ 229721 h 326592"/>
              <a:gd name="connsiteX11" fmla="*/ 3347317 w 3947124"/>
              <a:gd name="connsiteY11" fmla="*/ 160805 h 326592"/>
              <a:gd name="connsiteX12" fmla="*/ 3058529 w 3947124"/>
              <a:gd name="connsiteY12" fmla="*/ 118142 h 326592"/>
              <a:gd name="connsiteX13" fmla="*/ 2858347 w 3947124"/>
              <a:gd name="connsiteY13" fmla="*/ 82043 h 326592"/>
              <a:gd name="connsiteX14" fmla="*/ 2517051 w 3947124"/>
              <a:gd name="connsiteY14" fmla="*/ 62353 h 326592"/>
              <a:gd name="connsiteX15" fmla="*/ 1647405 w 3947124"/>
              <a:gd name="connsiteY15" fmla="*/ 32817 h 326592"/>
              <a:gd name="connsiteX16" fmla="*/ 0 w 3947124"/>
              <a:gd name="connsiteY16" fmla="*/ 0 h 326592"/>
              <a:gd name="connsiteX0" fmla="*/ 0 w 3947124"/>
              <a:gd name="connsiteY0" fmla="*/ 0 h 326592"/>
              <a:gd name="connsiteX1" fmla="*/ 0 w 3947124"/>
              <a:gd name="connsiteY1" fmla="*/ 39380 h 326592"/>
              <a:gd name="connsiteX2" fmla="*/ 945125 w 3947124"/>
              <a:gd name="connsiteY2" fmla="*/ 52507 h 326592"/>
              <a:gd name="connsiteX3" fmla="*/ 1785236 w 3947124"/>
              <a:gd name="connsiteY3" fmla="*/ 72198 h 326592"/>
              <a:gd name="connsiteX4" fmla="*/ 2540023 w 3947124"/>
              <a:gd name="connsiteY4" fmla="*/ 88606 h 326592"/>
              <a:gd name="connsiteX5" fmla="*/ 2851783 w 3947124"/>
              <a:gd name="connsiteY5" fmla="*/ 98452 h 326592"/>
              <a:gd name="connsiteX6" fmla="*/ 3038839 w 3947124"/>
              <a:gd name="connsiteY6" fmla="*/ 134551 h 326592"/>
              <a:gd name="connsiteX7" fmla="*/ 3399824 w 3947124"/>
              <a:gd name="connsiteY7" fmla="*/ 200185 h 326592"/>
              <a:gd name="connsiteX8" fmla="*/ 3613134 w 3947124"/>
              <a:gd name="connsiteY8" fmla="*/ 255975 h 326592"/>
              <a:gd name="connsiteX9" fmla="*/ 3947124 w 3947124"/>
              <a:gd name="connsiteY9" fmla="*/ 326592 h 326592"/>
              <a:gd name="connsiteX10" fmla="*/ 3810599 w 3947124"/>
              <a:gd name="connsiteY10" fmla="*/ 282141 h 326592"/>
              <a:gd name="connsiteX11" fmla="*/ 3632824 w 3947124"/>
              <a:gd name="connsiteY11" fmla="*/ 229721 h 326592"/>
              <a:gd name="connsiteX12" fmla="*/ 3347317 w 3947124"/>
              <a:gd name="connsiteY12" fmla="*/ 160805 h 326592"/>
              <a:gd name="connsiteX13" fmla="*/ 3058529 w 3947124"/>
              <a:gd name="connsiteY13" fmla="*/ 118142 h 326592"/>
              <a:gd name="connsiteX14" fmla="*/ 2858347 w 3947124"/>
              <a:gd name="connsiteY14" fmla="*/ 82043 h 326592"/>
              <a:gd name="connsiteX15" fmla="*/ 2517051 w 3947124"/>
              <a:gd name="connsiteY15" fmla="*/ 62353 h 326592"/>
              <a:gd name="connsiteX16" fmla="*/ 1647405 w 3947124"/>
              <a:gd name="connsiteY16" fmla="*/ 32817 h 326592"/>
              <a:gd name="connsiteX17" fmla="*/ 0 w 3947124"/>
              <a:gd name="connsiteY17" fmla="*/ 0 h 326592"/>
              <a:gd name="connsiteX0" fmla="*/ 0 w 4369399"/>
              <a:gd name="connsiteY0" fmla="*/ 0 h 364691"/>
              <a:gd name="connsiteX1" fmla="*/ 0 w 4369399"/>
              <a:gd name="connsiteY1" fmla="*/ 39380 h 364691"/>
              <a:gd name="connsiteX2" fmla="*/ 945125 w 4369399"/>
              <a:gd name="connsiteY2" fmla="*/ 52507 h 364691"/>
              <a:gd name="connsiteX3" fmla="*/ 1785236 w 4369399"/>
              <a:gd name="connsiteY3" fmla="*/ 72198 h 364691"/>
              <a:gd name="connsiteX4" fmla="*/ 2540023 w 4369399"/>
              <a:gd name="connsiteY4" fmla="*/ 88606 h 364691"/>
              <a:gd name="connsiteX5" fmla="*/ 2851783 w 4369399"/>
              <a:gd name="connsiteY5" fmla="*/ 98452 h 364691"/>
              <a:gd name="connsiteX6" fmla="*/ 3038839 w 4369399"/>
              <a:gd name="connsiteY6" fmla="*/ 134551 h 364691"/>
              <a:gd name="connsiteX7" fmla="*/ 3399824 w 4369399"/>
              <a:gd name="connsiteY7" fmla="*/ 200185 h 364691"/>
              <a:gd name="connsiteX8" fmla="*/ 3613134 w 4369399"/>
              <a:gd name="connsiteY8" fmla="*/ 255975 h 364691"/>
              <a:gd name="connsiteX9" fmla="*/ 3947124 w 4369399"/>
              <a:gd name="connsiteY9" fmla="*/ 326592 h 364691"/>
              <a:gd name="connsiteX10" fmla="*/ 4369399 w 4369399"/>
              <a:gd name="connsiteY10" fmla="*/ 364691 h 364691"/>
              <a:gd name="connsiteX11" fmla="*/ 3632824 w 4369399"/>
              <a:gd name="connsiteY11" fmla="*/ 229721 h 364691"/>
              <a:gd name="connsiteX12" fmla="*/ 3347317 w 4369399"/>
              <a:gd name="connsiteY12" fmla="*/ 160805 h 364691"/>
              <a:gd name="connsiteX13" fmla="*/ 3058529 w 4369399"/>
              <a:gd name="connsiteY13" fmla="*/ 118142 h 364691"/>
              <a:gd name="connsiteX14" fmla="*/ 2858347 w 4369399"/>
              <a:gd name="connsiteY14" fmla="*/ 82043 h 364691"/>
              <a:gd name="connsiteX15" fmla="*/ 2517051 w 4369399"/>
              <a:gd name="connsiteY15" fmla="*/ 62353 h 364691"/>
              <a:gd name="connsiteX16" fmla="*/ 1647405 w 4369399"/>
              <a:gd name="connsiteY16" fmla="*/ 32817 h 364691"/>
              <a:gd name="connsiteX17" fmla="*/ 0 w 4369399"/>
              <a:gd name="connsiteY17" fmla="*/ 0 h 364691"/>
              <a:gd name="connsiteX0" fmla="*/ 0 w 4369399"/>
              <a:gd name="connsiteY0" fmla="*/ 0 h 364691"/>
              <a:gd name="connsiteX1" fmla="*/ 0 w 4369399"/>
              <a:gd name="connsiteY1" fmla="*/ 39380 h 364691"/>
              <a:gd name="connsiteX2" fmla="*/ 945125 w 4369399"/>
              <a:gd name="connsiteY2" fmla="*/ 52507 h 364691"/>
              <a:gd name="connsiteX3" fmla="*/ 1785236 w 4369399"/>
              <a:gd name="connsiteY3" fmla="*/ 72198 h 364691"/>
              <a:gd name="connsiteX4" fmla="*/ 2540023 w 4369399"/>
              <a:gd name="connsiteY4" fmla="*/ 88606 h 364691"/>
              <a:gd name="connsiteX5" fmla="*/ 2851783 w 4369399"/>
              <a:gd name="connsiteY5" fmla="*/ 98452 h 364691"/>
              <a:gd name="connsiteX6" fmla="*/ 3038839 w 4369399"/>
              <a:gd name="connsiteY6" fmla="*/ 134551 h 364691"/>
              <a:gd name="connsiteX7" fmla="*/ 3399824 w 4369399"/>
              <a:gd name="connsiteY7" fmla="*/ 200185 h 364691"/>
              <a:gd name="connsiteX8" fmla="*/ 3613134 w 4369399"/>
              <a:gd name="connsiteY8" fmla="*/ 255975 h 364691"/>
              <a:gd name="connsiteX9" fmla="*/ 3947124 w 4369399"/>
              <a:gd name="connsiteY9" fmla="*/ 326592 h 364691"/>
              <a:gd name="connsiteX10" fmla="*/ 4156674 w 4369399"/>
              <a:gd name="connsiteY10" fmla="*/ 342466 h 364691"/>
              <a:gd name="connsiteX11" fmla="*/ 4369399 w 4369399"/>
              <a:gd name="connsiteY11" fmla="*/ 364691 h 364691"/>
              <a:gd name="connsiteX12" fmla="*/ 3632824 w 4369399"/>
              <a:gd name="connsiteY12" fmla="*/ 229721 h 364691"/>
              <a:gd name="connsiteX13" fmla="*/ 3347317 w 4369399"/>
              <a:gd name="connsiteY13" fmla="*/ 160805 h 364691"/>
              <a:gd name="connsiteX14" fmla="*/ 3058529 w 4369399"/>
              <a:gd name="connsiteY14" fmla="*/ 118142 h 364691"/>
              <a:gd name="connsiteX15" fmla="*/ 2858347 w 4369399"/>
              <a:gd name="connsiteY15" fmla="*/ 82043 h 364691"/>
              <a:gd name="connsiteX16" fmla="*/ 2517051 w 4369399"/>
              <a:gd name="connsiteY16" fmla="*/ 62353 h 364691"/>
              <a:gd name="connsiteX17" fmla="*/ 1647405 w 4369399"/>
              <a:gd name="connsiteY17" fmla="*/ 32817 h 364691"/>
              <a:gd name="connsiteX18" fmla="*/ 0 w 4369399"/>
              <a:gd name="connsiteY18" fmla="*/ 0 h 364691"/>
              <a:gd name="connsiteX0" fmla="*/ 0 w 4607524"/>
              <a:gd name="connsiteY0" fmla="*/ 0 h 425016"/>
              <a:gd name="connsiteX1" fmla="*/ 0 w 4607524"/>
              <a:gd name="connsiteY1" fmla="*/ 39380 h 425016"/>
              <a:gd name="connsiteX2" fmla="*/ 945125 w 4607524"/>
              <a:gd name="connsiteY2" fmla="*/ 52507 h 425016"/>
              <a:gd name="connsiteX3" fmla="*/ 1785236 w 4607524"/>
              <a:gd name="connsiteY3" fmla="*/ 72198 h 425016"/>
              <a:gd name="connsiteX4" fmla="*/ 2540023 w 4607524"/>
              <a:gd name="connsiteY4" fmla="*/ 88606 h 425016"/>
              <a:gd name="connsiteX5" fmla="*/ 2851783 w 4607524"/>
              <a:gd name="connsiteY5" fmla="*/ 98452 h 425016"/>
              <a:gd name="connsiteX6" fmla="*/ 3038839 w 4607524"/>
              <a:gd name="connsiteY6" fmla="*/ 134551 h 425016"/>
              <a:gd name="connsiteX7" fmla="*/ 3399824 w 4607524"/>
              <a:gd name="connsiteY7" fmla="*/ 200185 h 425016"/>
              <a:gd name="connsiteX8" fmla="*/ 3613134 w 4607524"/>
              <a:gd name="connsiteY8" fmla="*/ 255975 h 425016"/>
              <a:gd name="connsiteX9" fmla="*/ 3947124 w 4607524"/>
              <a:gd name="connsiteY9" fmla="*/ 326592 h 425016"/>
              <a:gd name="connsiteX10" fmla="*/ 4607524 w 4607524"/>
              <a:gd name="connsiteY10" fmla="*/ 425016 h 425016"/>
              <a:gd name="connsiteX11" fmla="*/ 4369399 w 4607524"/>
              <a:gd name="connsiteY11" fmla="*/ 364691 h 425016"/>
              <a:gd name="connsiteX12" fmla="*/ 3632824 w 4607524"/>
              <a:gd name="connsiteY12" fmla="*/ 229721 h 425016"/>
              <a:gd name="connsiteX13" fmla="*/ 3347317 w 4607524"/>
              <a:gd name="connsiteY13" fmla="*/ 160805 h 425016"/>
              <a:gd name="connsiteX14" fmla="*/ 3058529 w 4607524"/>
              <a:gd name="connsiteY14" fmla="*/ 118142 h 425016"/>
              <a:gd name="connsiteX15" fmla="*/ 2858347 w 4607524"/>
              <a:gd name="connsiteY15" fmla="*/ 82043 h 425016"/>
              <a:gd name="connsiteX16" fmla="*/ 2517051 w 4607524"/>
              <a:gd name="connsiteY16" fmla="*/ 62353 h 425016"/>
              <a:gd name="connsiteX17" fmla="*/ 1647405 w 4607524"/>
              <a:gd name="connsiteY17" fmla="*/ 32817 h 425016"/>
              <a:gd name="connsiteX18" fmla="*/ 0 w 4607524"/>
              <a:gd name="connsiteY18" fmla="*/ 0 h 425016"/>
              <a:gd name="connsiteX0" fmla="*/ 0 w 4607524"/>
              <a:gd name="connsiteY0" fmla="*/ 0 h 425016"/>
              <a:gd name="connsiteX1" fmla="*/ 0 w 4607524"/>
              <a:gd name="connsiteY1" fmla="*/ 39380 h 425016"/>
              <a:gd name="connsiteX2" fmla="*/ 945125 w 4607524"/>
              <a:gd name="connsiteY2" fmla="*/ 52507 h 425016"/>
              <a:gd name="connsiteX3" fmla="*/ 1785236 w 4607524"/>
              <a:gd name="connsiteY3" fmla="*/ 72198 h 425016"/>
              <a:gd name="connsiteX4" fmla="*/ 2540023 w 4607524"/>
              <a:gd name="connsiteY4" fmla="*/ 88606 h 425016"/>
              <a:gd name="connsiteX5" fmla="*/ 2851783 w 4607524"/>
              <a:gd name="connsiteY5" fmla="*/ 98452 h 425016"/>
              <a:gd name="connsiteX6" fmla="*/ 3038839 w 4607524"/>
              <a:gd name="connsiteY6" fmla="*/ 134551 h 425016"/>
              <a:gd name="connsiteX7" fmla="*/ 3399824 w 4607524"/>
              <a:gd name="connsiteY7" fmla="*/ 200185 h 425016"/>
              <a:gd name="connsiteX8" fmla="*/ 3613134 w 4607524"/>
              <a:gd name="connsiteY8" fmla="*/ 255975 h 425016"/>
              <a:gd name="connsiteX9" fmla="*/ 3947124 w 4607524"/>
              <a:gd name="connsiteY9" fmla="*/ 326592 h 425016"/>
              <a:gd name="connsiteX10" fmla="*/ 4607524 w 4607524"/>
              <a:gd name="connsiteY10" fmla="*/ 425016 h 425016"/>
              <a:gd name="connsiteX11" fmla="*/ 4455123 w 4607524"/>
              <a:gd name="connsiteY11" fmla="*/ 383740 h 425016"/>
              <a:gd name="connsiteX12" fmla="*/ 4369399 w 4607524"/>
              <a:gd name="connsiteY12" fmla="*/ 364691 h 425016"/>
              <a:gd name="connsiteX13" fmla="*/ 3632824 w 4607524"/>
              <a:gd name="connsiteY13" fmla="*/ 229721 h 425016"/>
              <a:gd name="connsiteX14" fmla="*/ 3347317 w 4607524"/>
              <a:gd name="connsiteY14" fmla="*/ 160805 h 425016"/>
              <a:gd name="connsiteX15" fmla="*/ 3058529 w 4607524"/>
              <a:gd name="connsiteY15" fmla="*/ 118142 h 425016"/>
              <a:gd name="connsiteX16" fmla="*/ 2858347 w 4607524"/>
              <a:gd name="connsiteY16" fmla="*/ 82043 h 425016"/>
              <a:gd name="connsiteX17" fmla="*/ 2517051 w 4607524"/>
              <a:gd name="connsiteY17" fmla="*/ 62353 h 425016"/>
              <a:gd name="connsiteX18" fmla="*/ 1647405 w 4607524"/>
              <a:gd name="connsiteY18" fmla="*/ 32817 h 425016"/>
              <a:gd name="connsiteX19" fmla="*/ 0 w 4607524"/>
              <a:gd name="connsiteY19" fmla="*/ 0 h 425016"/>
              <a:gd name="connsiteX0" fmla="*/ 0 w 4734523"/>
              <a:gd name="connsiteY0" fmla="*/ 0 h 425016"/>
              <a:gd name="connsiteX1" fmla="*/ 0 w 4734523"/>
              <a:gd name="connsiteY1" fmla="*/ 39380 h 425016"/>
              <a:gd name="connsiteX2" fmla="*/ 945125 w 4734523"/>
              <a:gd name="connsiteY2" fmla="*/ 52507 h 425016"/>
              <a:gd name="connsiteX3" fmla="*/ 1785236 w 4734523"/>
              <a:gd name="connsiteY3" fmla="*/ 72198 h 425016"/>
              <a:gd name="connsiteX4" fmla="*/ 2540023 w 4734523"/>
              <a:gd name="connsiteY4" fmla="*/ 88606 h 425016"/>
              <a:gd name="connsiteX5" fmla="*/ 2851783 w 4734523"/>
              <a:gd name="connsiteY5" fmla="*/ 98452 h 425016"/>
              <a:gd name="connsiteX6" fmla="*/ 3038839 w 4734523"/>
              <a:gd name="connsiteY6" fmla="*/ 134551 h 425016"/>
              <a:gd name="connsiteX7" fmla="*/ 3399824 w 4734523"/>
              <a:gd name="connsiteY7" fmla="*/ 200185 h 425016"/>
              <a:gd name="connsiteX8" fmla="*/ 3613134 w 4734523"/>
              <a:gd name="connsiteY8" fmla="*/ 255975 h 425016"/>
              <a:gd name="connsiteX9" fmla="*/ 3947124 w 4734523"/>
              <a:gd name="connsiteY9" fmla="*/ 326592 h 425016"/>
              <a:gd name="connsiteX10" fmla="*/ 4607524 w 4734523"/>
              <a:gd name="connsiteY10" fmla="*/ 425016 h 425016"/>
              <a:gd name="connsiteX11" fmla="*/ 4734523 w 4734523"/>
              <a:gd name="connsiteY11" fmla="*/ 405965 h 425016"/>
              <a:gd name="connsiteX12" fmla="*/ 4369399 w 4734523"/>
              <a:gd name="connsiteY12" fmla="*/ 364691 h 425016"/>
              <a:gd name="connsiteX13" fmla="*/ 3632824 w 4734523"/>
              <a:gd name="connsiteY13" fmla="*/ 229721 h 425016"/>
              <a:gd name="connsiteX14" fmla="*/ 3347317 w 4734523"/>
              <a:gd name="connsiteY14" fmla="*/ 160805 h 425016"/>
              <a:gd name="connsiteX15" fmla="*/ 3058529 w 4734523"/>
              <a:gd name="connsiteY15" fmla="*/ 118142 h 425016"/>
              <a:gd name="connsiteX16" fmla="*/ 2858347 w 4734523"/>
              <a:gd name="connsiteY16" fmla="*/ 82043 h 425016"/>
              <a:gd name="connsiteX17" fmla="*/ 2517051 w 4734523"/>
              <a:gd name="connsiteY17" fmla="*/ 62353 h 425016"/>
              <a:gd name="connsiteX18" fmla="*/ 1647405 w 4734523"/>
              <a:gd name="connsiteY18" fmla="*/ 32817 h 425016"/>
              <a:gd name="connsiteX19" fmla="*/ 0 w 4734523"/>
              <a:gd name="connsiteY19" fmla="*/ 0 h 425016"/>
              <a:gd name="connsiteX0" fmla="*/ 0 w 4734523"/>
              <a:gd name="connsiteY0" fmla="*/ 0 h 425016"/>
              <a:gd name="connsiteX1" fmla="*/ 0 w 4734523"/>
              <a:gd name="connsiteY1" fmla="*/ 39380 h 425016"/>
              <a:gd name="connsiteX2" fmla="*/ 945125 w 4734523"/>
              <a:gd name="connsiteY2" fmla="*/ 52507 h 425016"/>
              <a:gd name="connsiteX3" fmla="*/ 1785236 w 4734523"/>
              <a:gd name="connsiteY3" fmla="*/ 72198 h 425016"/>
              <a:gd name="connsiteX4" fmla="*/ 2540023 w 4734523"/>
              <a:gd name="connsiteY4" fmla="*/ 88606 h 425016"/>
              <a:gd name="connsiteX5" fmla="*/ 2851783 w 4734523"/>
              <a:gd name="connsiteY5" fmla="*/ 98452 h 425016"/>
              <a:gd name="connsiteX6" fmla="*/ 3038839 w 4734523"/>
              <a:gd name="connsiteY6" fmla="*/ 134551 h 425016"/>
              <a:gd name="connsiteX7" fmla="*/ 3399824 w 4734523"/>
              <a:gd name="connsiteY7" fmla="*/ 200185 h 425016"/>
              <a:gd name="connsiteX8" fmla="*/ 3613134 w 4734523"/>
              <a:gd name="connsiteY8" fmla="*/ 255975 h 425016"/>
              <a:gd name="connsiteX9" fmla="*/ 3947124 w 4734523"/>
              <a:gd name="connsiteY9" fmla="*/ 326592 h 425016"/>
              <a:gd name="connsiteX10" fmla="*/ 4607524 w 4734523"/>
              <a:gd name="connsiteY10" fmla="*/ 425016 h 425016"/>
              <a:gd name="connsiteX11" fmla="*/ 4661498 w 4734523"/>
              <a:gd name="connsiteY11" fmla="*/ 412315 h 425016"/>
              <a:gd name="connsiteX12" fmla="*/ 4734523 w 4734523"/>
              <a:gd name="connsiteY12" fmla="*/ 405965 h 425016"/>
              <a:gd name="connsiteX13" fmla="*/ 4369399 w 4734523"/>
              <a:gd name="connsiteY13" fmla="*/ 364691 h 425016"/>
              <a:gd name="connsiteX14" fmla="*/ 3632824 w 4734523"/>
              <a:gd name="connsiteY14" fmla="*/ 229721 h 425016"/>
              <a:gd name="connsiteX15" fmla="*/ 3347317 w 4734523"/>
              <a:gd name="connsiteY15" fmla="*/ 160805 h 425016"/>
              <a:gd name="connsiteX16" fmla="*/ 3058529 w 4734523"/>
              <a:gd name="connsiteY16" fmla="*/ 118142 h 425016"/>
              <a:gd name="connsiteX17" fmla="*/ 2858347 w 4734523"/>
              <a:gd name="connsiteY17" fmla="*/ 82043 h 425016"/>
              <a:gd name="connsiteX18" fmla="*/ 2517051 w 4734523"/>
              <a:gd name="connsiteY18" fmla="*/ 62353 h 425016"/>
              <a:gd name="connsiteX19" fmla="*/ 1647405 w 4734523"/>
              <a:gd name="connsiteY19" fmla="*/ 32817 h 425016"/>
              <a:gd name="connsiteX20" fmla="*/ 0 w 4734523"/>
              <a:gd name="connsiteY20" fmla="*/ 0 h 425016"/>
              <a:gd name="connsiteX0" fmla="*/ 0 w 4890098"/>
              <a:gd name="connsiteY0" fmla="*/ 0 h 466290"/>
              <a:gd name="connsiteX1" fmla="*/ 0 w 4890098"/>
              <a:gd name="connsiteY1" fmla="*/ 39380 h 466290"/>
              <a:gd name="connsiteX2" fmla="*/ 945125 w 4890098"/>
              <a:gd name="connsiteY2" fmla="*/ 52507 h 466290"/>
              <a:gd name="connsiteX3" fmla="*/ 1785236 w 4890098"/>
              <a:gd name="connsiteY3" fmla="*/ 72198 h 466290"/>
              <a:gd name="connsiteX4" fmla="*/ 2540023 w 4890098"/>
              <a:gd name="connsiteY4" fmla="*/ 88606 h 466290"/>
              <a:gd name="connsiteX5" fmla="*/ 2851783 w 4890098"/>
              <a:gd name="connsiteY5" fmla="*/ 98452 h 466290"/>
              <a:gd name="connsiteX6" fmla="*/ 3038839 w 4890098"/>
              <a:gd name="connsiteY6" fmla="*/ 134551 h 466290"/>
              <a:gd name="connsiteX7" fmla="*/ 3399824 w 4890098"/>
              <a:gd name="connsiteY7" fmla="*/ 200185 h 466290"/>
              <a:gd name="connsiteX8" fmla="*/ 3613134 w 4890098"/>
              <a:gd name="connsiteY8" fmla="*/ 255975 h 466290"/>
              <a:gd name="connsiteX9" fmla="*/ 3947124 w 4890098"/>
              <a:gd name="connsiteY9" fmla="*/ 326592 h 466290"/>
              <a:gd name="connsiteX10" fmla="*/ 4607524 w 4890098"/>
              <a:gd name="connsiteY10" fmla="*/ 425016 h 466290"/>
              <a:gd name="connsiteX11" fmla="*/ 4890098 w 4890098"/>
              <a:gd name="connsiteY11" fmla="*/ 466290 h 466290"/>
              <a:gd name="connsiteX12" fmla="*/ 4734523 w 4890098"/>
              <a:gd name="connsiteY12" fmla="*/ 405965 h 466290"/>
              <a:gd name="connsiteX13" fmla="*/ 4369399 w 4890098"/>
              <a:gd name="connsiteY13" fmla="*/ 364691 h 466290"/>
              <a:gd name="connsiteX14" fmla="*/ 3632824 w 4890098"/>
              <a:gd name="connsiteY14" fmla="*/ 229721 h 466290"/>
              <a:gd name="connsiteX15" fmla="*/ 3347317 w 4890098"/>
              <a:gd name="connsiteY15" fmla="*/ 160805 h 466290"/>
              <a:gd name="connsiteX16" fmla="*/ 3058529 w 4890098"/>
              <a:gd name="connsiteY16" fmla="*/ 118142 h 466290"/>
              <a:gd name="connsiteX17" fmla="*/ 2858347 w 4890098"/>
              <a:gd name="connsiteY17" fmla="*/ 82043 h 466290"/>
              <a:gd name="connsiteX18" fmla="*/ 2517051 w 4890098"/>
              <a:gd name="connsiteY18" fmla="*/ 62353 h 466290"/>
              <a:gd name="connsiteX19" fmla="*/ 1647405 w 4890098"/>
              <a:gd name="connsiteY19" fmla="*/ 32817 h 466290"/>
              <a:gd name="connsiteX20" fmla="*/ 0 w 4890098"/>
              <a:gd name="connsiteY20" fmla="*/ 0 h 466290"/>
              <a:gd name="connsiteX0" fmla="*/ 0 w 4890098"/>
              <a:gd name="connsiteY0" fmla="*/ 0 h 466290"/>
              <a:gd name="connsiteX1" fmla="*/ 0 w 4890098"/>
              <a:gd name="connsiteY1" fmla="*/ 39380 h 466290"/>
              <a:gd name="connsiteX2" fmla="*/ 945125 w 4890098"/>
              <a:gd name="connsiteY2" fmla="*/ 52507 h 466290"/>
              <a:gd name="connsiteX3" fmla="*/ 1785236 w 4890098"/>
              <a:gd name="connsiteY3" fmla="*/ 72198 h 466290"/>
              <a:gd name="connsiteX4" fmla="*/ 2540023 w 4890098"/>
              <a:gd name="connsiteY4" fmla="*/ 88606 h 466290"/>
              <a:gd name="connsiteX5" fmla="*/ 2851783 w 4890098"/>
              <a:gd name="connsiteY5" fmla="*/ 98452 h 466290"/>
              <a:gd name="connsiteX6" fmla="*/ 3038839 w 4890098"/>
              <a:gd name="connsiteY6" fmla="*/ 134551 h 466290"/>
              <a:gd name="connsiteX7" fmla="*/ 3399824 w 4890098"/>
              <a:gd name="connsiteY7" fmla="*/ 200185 h 466290"/>
              <a:gd name="connsiteX8" fmla="*/ 3613134 w 4890098"/>
              <a:gd name="connsiteY8" fmla="*/ 255975 h 466290"/>
              <a:gd name="connsiteX9" fmla="*/ 3947124 w 4890098"/>
              <a:gd name="connsiteY9" fmla="*/ 326592 h 466290"/>
              <a:gd name="connsiteX10" fmla="*/ 4607524 w 4890098"/>
              <a:gd name="connsiteY10" fmla="*/ 425016 h 466290"/>
              <a:gd name="connsiteX11" fmla="*/ 4890098 w 4890098"/>
              <a:gd name="connsiteY11" fmla="*/ 466290 h 466290"/>
              <a:gd name="connsiteX12" fmla="*/ 4810722 w 4890098"/>
              <a:gd name="connsiteY12" fmla="*/ 431365 h 466290"/>
              <a:gd name="connsiteX13" fmla="*/ 4734523 w 4890098"/>
              <a:gd name="connsiteY13" fmla="*/ 405965 h 466290"/>
              <a:gd name="connsiteX14" fmla="*/ 4369399 w 4890098"/>
              <a:gd name="connsiteY14" fmla="*/ 364691 h 466290"/>
              <a:gd name="connsiteX15" fmla="*/ 3632824 w 4890098"/>
              <a:gd name="connsiteY15" fmla="*/ 229721 h 466290"/>
              <a:gd name="connsiteX16" fmla="*/ 3347317 w 4890098"/>
              <a:gd name="connsiteY16" fmla="*/ 160805 h 466290"/>
              <a:gd name="connsiteX17" fmla="*/ 3058529 w 4890098"/>
              <a:gd name="connsiteY17" fmla="*/ 118142 h 466290"/>
              <a:gd name="connsiteX18" fmla="*/ 2858347 w 4890098"/>
              <a:gd name="connsiteY18" fmla="*/ 82043 h 466290"/>
              <a:gd name="connsiteX19" fmla="*/ 2517051 w 4890098"/>
              <a:gd name="connsiteY19" fmla="*/ 62353 h 466290"/>
              <a:gd name="connsiteX20" fmla="*/ 1647405 w 4890098"/>
              <a:gd name="connsiteY20" fmla="*/ 32817 h 466290"/>
              <a:gd name="connsiteX21" fmla="*/ 0 w 4890098"/>
              <a:gd name="connsiteY21" fmla="*/ 0 h 466290"/>
              <a:gd name="connsiteX0" fmla="*/ 0 w 5080597"/>
              <a:gd name="connsiteY0" fmla="*/ 0 h 466290"/>
              <a:gd name="connsiteX1" fmla="*/ 0 w 5080597"/>
              <a:gd name="connsiteY1" fmla="*/ 39380 h 466290"/>
              <a:gd name="connsiteX2" fmla="*/ 945125 w 5080597"/>
              <a:gd name="connsiteY2" fmla="*/ 52507 h 466290"/>
              <a:gd name="connsiteX3" fmla="*/ 1785236 w 5080597"/>
              <a:gd name="connsiteY3" fmla="*/ 72198 h 466290"/>
              <a:gd name="connsiteX4" fmla="*/ 2540023 w 5080597"/>
              <a:gd name="connsiteY4" fmla="*/ 88606 h 466290"/>
              <a:gd name="connsiteX5" fmla="*/ 2851783 w 5080597"/>
              <a:gd name="connsiteY5" fmla="*/ 98452 h 466290"/>
              <a:gd name="connsiteX6" fmla="*/ 3038839 w 5080597"/>
              <a:gd name="connsiteY6" fmla="*/ 134551 h 466290"/>
              <a:gd name="connsiteX7" fmla="*/ 3399824 w 5080597"/>
              <a:gd name="connsiteY7" fmla="*/ 200185 h 466290"/>
              <a:gd name="connsiteX8" fmla="*/ 3613134 w 5080597"/>
              <a:gd name="connsiteY8" fmla="*/ 255975 h 466290"/>
              <a:gd name="connsiteX9" fmla="*/ 3947124 w 5080597"/>
              <a:gd name="connsiteY9" fmla="*/ 326592 h 466290"/>
              <a:gd name="connsiteX10" fmla="*/ 4607524 w 5080597"/>
              <a:gd name="connsiteY10" fmla="*/ 425016 h 466290"/>
              <a:gd name="connsiteX11" fmla="*/ 4890098 w 5080597"/>
              <a:gd name="connsiteY11" fmla="*/ 466290 h 466290"/>
              <a:gd name="connsiteX12" fmla="*/ 5080597 w 5080597"/>
              <a:gd name="connsiteY12" fmla="*/ 450415 h 466290"/>
              <a:gd name="connsiteX13" fmla="*/ 4734523 w 5080597"/>
              <a:gd name="connsiteY13" fmla="*/ 405965 h 466290"/>
              <a:gd name="connsiteX14" fmla="*/ 4369399 w 5080597"/>
              <a:gd name="connsiteY14" fmla="*/ 364691 h 466290"/>
              <a:gd name="connsiteX15" fmla="*/ 3632824 w 5080597"/>
              <a:gd name="connsiteY15" fmla="*/ 229721 h 466290"/>
              <a:gd name="connsiteX16" fmla="*/ 3347317 w 5080597"/>
              <a:gd name="connsiteY16" fmla="*/ 160805 h 466290"/>
              <a:gd name="connsiteX17" fmla="*/ 3058529 w 5080597"/>
              <a:gd name="connsiteY17" fmla="*/ 118142 h 466290"/>
              <a:gd name="connsiteX18" fmla="*/ 2858347 w 5080597"/>
              <a:gd name="connsiteY18" fmla="*/ 82043 h 466290"/>
              <a:gd name="connsiteX19" fmla="*/ 2517051 w 5080597"/>
              <a:gd name="connsiteY19" fmla="*/ 62353 h 466290"/>
              <a:gd name="connsiteX20" fmla="*/ 1647405 w 5080597"/>
              <a:gd name="connsiteY20" fmla="*/ 32817 h 466290"/>
              <a:gd name="connsiteX21" fmla="*/ 0 w 5080597"/>
              <a:gd name="connsiteY21" fmla="*/ 0 h 466290"/>
              <a:gd name="connsiteX0" fmla="*/ 0 w 5080597"/>
              <a:gd name="connsiteY0" fmla="*/ 0 h 466290"/>
              <a:gd name="connsiteX1" fmla="*/ 0 w 5080597"/>
              <a:gd name="connsiteY1" fmla="*/ 39380 h 466290"/>
              <a:gd name="connsiteX2" fmla="*/ 945125 w 5080597"/>
              <a:gd name="connsiteY2" fmla="*/ 52507 h 466290"/>
              <a:gd name="connsiteX3" fmla="*/ 1785236 w 5080597"/>
              <a:gd name="connsiteY3" fmla="*/ 72198 h 466290"/>
              <a:gd name="connsiteX4" fmla="*/ 2540023 w 5080597"/>
              <a:gd name="connsiteY4" fmla="*/ 88606 h 466290"/>
              <a:gd name="connsiteX5" fmla="*/ 2851783 w 5080597"/>
              <a:gd name="connsiteY5" fmla="*/ 98452 h 466290"/>
              <a:gd name="connsiteX6" fmla="*/ 3038839 w 5080597"/>
              <a:gd name="connsiteY6" fmla="*/ 134551 h 466290"/>
              <a:gd name="connsiteX7" fmla="*/ 3399824 w 5080597"/>
              <a:gd name="connsiteY7" fmla="*/ 200185 h 466290"/>
              <a:gd name="connsiteX8" fmla="*/ 3613134 w 5080597"/>
              <a:gd name="connsiteY8" fmla="*/ 255975 h 466290"/>
              <a:gd name="connsiteX9" fmla="*/ 3947124 w 5080597"/>
              <a:gd name="connsiteY9" fmla="*/ 326592 h 466290"/>
              <a:gd name="connsiteX10" fmla="*/ 4607524 w 5080597"/>
              <a:gd name="connsiteY10" fmla="*/ 425016 h 466290"/>
              <a:gd name="connsiteX11" fmla="*/ 4890098 w 5080597"/>
              <a:gd name="connsiteY11" fmla="*/ 466290 h 466290"/>
              <a:gd name="connsiteX12" fmla="*/ 4982172 w 5080597"/>
              <a:gd name="connsiteY12" fmla="*/ 453590 h 466290"/>
              <a:gd name="connsiteX13" fmla="*/ 5080597 w 5080597"/>
              <a:gd name="connsiteY13" fmla="*/ 450415 h 466290"/>
              <a:gd name="connsiteX14" fmla="*/ 4734523 w 5080597"/>
              <a:gd name="connsiteY14" fmla="*/ 405965 h 466290"/>
              <a:gd name="connsiteX15" fmla="*/ 4369399 w 5080597"/>
              <a:gd name="connsiteY15" fmla="*/ 364691 h 466290"/>
              <a:gd name="connsiteX16" fmla="*/ 3632824 w 5080597"/>
              <a:gd name="connsiteY16" fmla="*/ 229721 h 466290"/>
              <a:gd name="connsiteX17" fmla="*/ 3347317 w 5080597"/>
              <a:gd name="connsiteY17" fmla="*/ 160805 h 466290"/>
              <a:gd name="connsiteX18" fmla="*/ 3058529 w 5080597"/>
              <a:gd name="connsiteY18" fmla="*/ 118142 h 466290"/>
              <a:gd name="connsiteX19" fmla="*/ 2858347 w 5080597"/>
              <a:gd name="connsiteY19" fmla="*/ 82043 h 466290"/>
              <a:gd name="connsiteX20" fmla="*/ 2517051 w 5080597"/>
              <a:gd name="connsiteY20" fmla="*/ 62353 h 466290"/>
              <a:gd name="connsiteX21" fmla="*/ 1647405 w 5080597"/>
              <a:gd name="connsiteY21" fmla="*/ 32817 h 466290"/>
              <a:gd name="connsiteX22" fmla="*/ 0 w 5080597"/>
              <a:gd name="connsiteY22" fmla="*/ 0 h 466290"/>
              <a:gd name="connsiteX0" fmla="*/ 0 w 5302847"/>
              <a:gd name="connsiteY0" fmla="*/ 0 h 532965"/>
              <a:gd name="connsiteX1" fmla="*/ 0 w 5302847"/>
              <a:gd name="connsiteY1" fmla="*/ 39380 h 532965"/>
              <a:gd name="connsiteX2" fmla="*/ 945125 w 5302847"/>
              <a:gd name="connsiteY2" fmla="*/ 52507 h 532965"/>
              <a:gd name="connsiteX3" fmla="*/ 1785236 w 5302847"/>
              <a:gd name="connsiteY3" fmla="*/ 72198 h 532965"/>
              <a:gd name="connsiteX4" fmla="*/ 2540023 w 5302847"/>
              <a:gd name="connsiteY4" fmla="*/ 88606 h 532965"/>
              <a:gd name="connsiteX5" fmla="*/ 2851783 w 5302847"/>
              <a:gd name="connsiteY5" fmla="*/ 98452 h 532965"/>
              <a:gd name="connsiteX6" fmla="*/ 3038839 w 5302847"/>
              <a:gd name="connsiteY6" fmla="*/ 134551 h 532965"/>
              <a:gd name="connsiteX7" fmla="*/ 3399824 w 5302847"/>
              <a:gd name="connsiteY7" fmla="*/ 200185 h 532965"/>
              <a:gd name="connsiteX8" fmla="*/ 3613134 w 5302847"/>
              <a:gd name="connsiteY8" fmla="*/ 255975 h 532965"/>
              <a:gd name="connsiteX9" fmla="*/ 3947124 w 5302847"/>
              <a:gd name="connsiteY9" fmla="*/ 326592 h 532965"/>
              <a:gd name="connsiteX10" fmla="*/ 4607524 w 5302847"/>
              <a:gd name="connsiteY10" fmla="*/ 425016 h 532965"/>
              <a:gd name="connsiteX11" fmla="*/ 4890098 w 5302847"/>
              <a:gd name="connsiteY11" fmla="*/ 466290 h 532965"/>
              <a:gd name="connsiteX12" fmla="*/ 5302847 w 5302847"/>
              <a:gd name="connsiteY12" fmla="*/ 532965 h 532965"/>
              <a:gd name="connsiteX13" fmla="*/ 5080597 w 5302847"/>
              <a:gd name="connsiteY13" fmla="*/ 450415 h 532965"/>
              <a:gd name="connsiteX14" fmla="*/ 4734523 w 5302847"/>
              <a:gd name="connsiteY14" fmla="*/ 405965 h 532965"/>
              <a:gd name="connsiteX15" fmla="*/ 4369399 w 5302847"/>
              <a:gd name="connsiteY15" fmla="*/ 364691 h 532965"/>
              <a:gd name="connsiteX16" fmla="*/ 3632824 w 5302847"/>
              <a:gd name="connsiteY16" fmla="*/ 229721 h 532965"/>
              <a:gd name="connsiteX17" fmla="*/ 3347317 w 5302847"/>
              <a:gd name="connsiteY17" fmla="*/ 160805 h 532965"/>
              <a:gd name="connsiteX18" fmla="*/ 3058529 w 5302847"/>
              <a:gd name="connsiteY18" fmla="*/ 118142 h 532965"/>
              <a:gd name="connsiteX19" fmla="*/ 2858347 w 5302847"/>
              <a:gd name="connsiteY19" fmla="*/ 82043 h 532965"/>
              <a:gd name="connsiteX20" fmla="*/ 2517051 w 5302847"/>
              <a:gd name="connsiteY20" fmla="*/ 62353 h 532965"/>
              <a:gd name="connsiteX21" fmla="*/ 1647405 w 5302847"/>
              <a:gd name="connsiteY21" fmla="*/ 32817 h 532965"/>
              <a:gd name="connsiteX22" fmla="*/ 0 w 5302847"/>
              <a:gd name="connsiteY22" fmla="*/ 0 h 532965"/>
              <a:gd name="connsiteX0" fmla="*/ 0 w 5302847"/>
              <a:gd name="connsiteY0" fmla="*/ 0 h 532965"/>
              <a:gd name="connsiteX1" fmla="*/ 0 w 5302847"/>
              <a:gd name="connsiteY1" fmla="*/ 39380 h 532965"/>
              <a:gd name="connsiteX2" fmla="*/ 945125 w 5302847"/>
              <a:gd name="connsiteY2" fmla="*/ 52507 h 532965"/>
              <a:gd name="connsiteX3" fmla="*/ 1785236 w 5302847"/>
              <a:gd name="connsiteY3" fmla="*/ 72198 h 532965"/>
              <a:gd name="connsiteX4" fmla="*/ 2540023 w 5302847"/>
              <a:gd name="connsiteY4" fmla="*/ 88606 h 532965"/>
              <a:gd name="connsiteX5" fmla="*/ 2851783 w 5302847"/>
              <a:gd name="connsiteY5" fmla="*/ 98452 h 532965"/>
              <a:gd name="connsiteX6" fmla="*/ 3038839 w 5302847"/>
              <a:gd name="connsiteY6" fmla="*/ 134551 h 532965"/>
              <a:gd name="connsiteX7" fmla="*/ 3399824 w 5302847"/>
              <a:gd name="connsiteY7" fmla="*/ 200185 h 532965"/>
              <a:gd name="connsiteX8" fmla="*/ 3613134 w 5302847"/>
              <a:gd name="connsiteY8" fmla="*/ 255975 h 532965"/>
              <a:gd name="connsiteX9" fmla="*/ 3947124 w 5302847"/>
              <a:gd name="connsiteY9" fmla="*/ 326592 h 532965"/>
              <a:gd name="connsiteX10" fmla="*/ 4607524 w 5302847"/>
              <a:gd name="connsiteY10" fmla="*/ 425016 h 532965"/>
              <a:gd name="connsiteX11" fmla="*/ 4890098 w 5302847"/>
              <a:gd name="connsiteY11" fmla="*/ 466290 h 532965"/>
              <a:gd name="connsiteX12" fmla="*/ 5302847 w 5302847"/>
              <a:gd name="connsiteY12" fmla="*/ 532965 h 532965"/>
              <a:gd name="connsiteX13" fmla="*/ 5188547 w 5302847"/>
              <a:gd name="connsiteY13" fmla="*/ 488515 h 532965"/>
              <a:gd name="connsiteX14" fmla="*/ 5080597 w 5302847"/>
              <a:gd name="connsiteY14" fmla="*/ 450415 h 532965"/>
              <a:gd name="connsiteX15" fmla="*/ 4734523 w 5302847"/>
              <a:gd name="connsiteY15" fmla="*/ 405965 h 532965"/>
              <a:gd name="connsiteX16" fmla="*/ 4369399 w 5302847"/>
              <a:gd name="connsiteY16" fmla="*/ 364691 h 532965"/>
              <a:gd name="connsiteX17" fmla="*/ 3632824 w 5302847"/>
              <a:gd name="connsiteY17" fmla="*/ 229721 h 532965"/>
              <a:gd name="connsiteX18" fmla="*/ 3347317 w 5302847"/>
              <a:gd name="connsiteY18" fmla="*/ 160805 h 532965"/>
              <a:gd name="connsiteX19" fmla="*/ 3058529 w 5302847"/>
              <a:gd name="connsiteY19" fmla="*/ 118142 h 532965"/>
              <a:gd name="connsiteX20" fmla="*/ 2858347 w 5302847"/>
              <a:gd name="connsiteY20" fmla="*/ 82043 h 532965"/>
              <a:gd name="connsiteX21" fmla="*/ 2517051 w 5302847"/>
              <a:gd name="connsiteY21" fmla="*/ 62353 h 532965"/>
              <a:gd name="connsiteX22" fmla="*/ 1647405 w 5302847"/>
              <a:gd name="connsiteY22" fmla="*/ 32817 h 532965"/>
              <a:gd name="connsiteX23" fmla="*/ 0 w 5302847"/>
              <a:gd name="connsiteY23" fmla="*/ 0 h 532965"/>
              <a:gd name="connsiteX0" fmla="*/ 0 w 5829897"/>
              <a:gd name="connsiteY0" fmla="*/ 0 h 580590"/>
              <a:gd name="connsiteX1" fmla="*/ 0 w 5829897"/>
              <a:gd name="connsiteY1" fmla="*/ 39380 h 580590"/>
              <a:gd name="connsiteX2" fmla="*/ 945125 w 5829897"/>
              <a:gd name="connsiteY2" fmla="*/ 52507 h 580590"/>
              <a:gd name="connsiteX3" fmla="*/ 1785236 w 5829897"/>
              <a:gd name="connsiteY3" fmla="*/ 72198 h 580590"/>
              <a:gd name="connsiteX4" fmla="*/ 2540023 w 5829897"/>
              <a:gd name="connsiteY4" fmla="*/ 88606 h 580590"/>
              <a:gd name="connsiteX5" fmla="*/ 2851783 w 5829897"/>
              <a:gd name="connsiteY5" fmla="*/ 98452 h 580590"/>
              <a:gd name="connsiteX6" fmla="*/ 3038839 w 5829897"/>
              <a:gd name="connsiteY6" fmla="*/ 134551 h 580590"/>
              <a:gd name="connsiteX7" fmla="*/ 3399824 w 5829897"/>
              <a:gd name="connsiteY7" fmla="*/ 200185 h 580590"/>
              <a:gd name="connsiteX8" fmla="*/ 3613134 w 5829897"/>
              <a:gd name="connsiteY8" fmla="*/ 255975 h 580590"/>
              <a:gd name="connsiteX9" fmla="*/ 3947124 w 5829897"/>
              <a:gd name="connsiteY9" fmla="*/ 326592 h 580590"/>
              <a:gd name="connsiteX10" fmla="*/ 4607524 w 5829897"/>
              <a:gd name="connsiteY10" fmla="*/ 425016 h 580590"/>
              <a:gd name="connsiteX11" fmla="*/ 4890098 w 5829897"/>
              <a:gd name="connsiteY11" fmla="*/ 466290 h 580590"/>
              <a:gd name="connsiteX12" fmla="*/ 5302847 w 5829897"/>
              <a:gd name="connsiteY12" fmla="*/ 532965 h 580590"/>
              <a:gd name="connsiteX13" fmla="*/ 5829897 w 5829897"/>
              <a:gd name="connsiteY13" fmla="*/ 580590 h 580590"/>
              <a:gd name="connsiteX14" fmla="*/ 5080597 w 5829897"/>
              <a:gd name="connsiteY14" fmla="*/ 450415 h 580590"/>
              <a:gd name="connsiteX15" fmla="*/ 4734523 w 5829897"/>
              <a:gd name="connsiteY15" fmla="*/ 405965 h 580590"/>
              <a:gd name="connsiteX16" fmla="*/ 4369399 w 5829897"/>
              <a:gd name="connsiteY16" fmla="*/ 364691 h 580590"/>
              <a:gd name="connsiteX17" fmla="*/ 3632824 w 5829897"/>
              <a:gd name="connsiteY17" fmla="*/ 229721 h 580590"/>
              <a:gd name="connsiteX18" fmla="*/ 3347317 w 5829897"/>
              <a:gd name="connsiteY18" fmla="*/ 160805 h 580590"/>
              <a:gd name="connsiteX19" fmla="*/ 3058529 w 5829897"/>
              <a:gd name="connsiteY19" fmla="*/ 118142 h 580590"/>
              <a:gd name="connsiteX20" fmla="*/ 2858347 w 5829897"/>
              <a:gd name="connsiteY20" fmla="*/ 82043 h 580590"/>
              <a:gd name="connsiteX21" fmla="*/ 2517051 w 5829897"/>
              <a:gd name="connsiteY21" fmla="*/ 62353 h 580590"/>
              <a:gd name="connsiteX22" fmla="*/ 1647405 w 5829897"/>
              <a:gd name="connsiteY22" fmla="*/ 32817 h 580590"/>
              <a:gd name="connsiteX23" fmla="*/ 0 w 5829897"/>
              <a:gd name="connsiteY23" fmla="*/ 0 h 580590"/>
              <a:gd name="connsiteX0" fmla="*/ 0 w 5829897"/>
              <a:gd name="connsiteY0" fmla="*/ 0 h 580590"/>
              <a:gd name="connsiteX1" fmla="*/ 0 w 5829897"/>
              <a:gd name="connsiteY1" fmla="*/ 39380 h 580590"/>
              <a:gd name="connsiteX2" fmla="*/ 945125 w 5829897"/>
              <a:gd name="connsiteY2" fmla="*/ 52507 h 580590"/>
              <a:gd name="connsiteX3" fmla="*/ 1785236 w 5829897"/>
              <a:gd name="connsiteY3" fmla="*/ 72198 h 580590"/>
              <a:gd name="connsiteX4" fmla="*/ 2540023 w 5829897"/>
              <a:gd name="connsiteY4" fmla="*/ 88606 h 580590"/>
              <a:gd name="connsiteX5" fmla="*/ 2851783 w 5829897"/>
              <a:gd name="connsiteY5" fmla="*/ 98452 h 580590"/>
              <a:gd name="connsiteX6" fmla="*/ 3038839 w 5829897"/>
              <a:gd name="connsiteY6" fmla="*/ 134551 h 580590"/>
              <a:gd name="connsiteX7" fmla="*/ 3399824 w 5829897"/>
              <a:gd name="connsiteY7" fmla="*/ 200185 h 580590"/>
              <a:gd name="connsiteX8" fmla="*/ 3613134 w 5829897"/>
              <a:gd name="connsiteY8" fmla="*/ 255975 h 580590"/>
              <a:gd name="connsiteX9" fmla="*/ 3947124 w 5829897"/>
              <a:gd name="connsiteY9" fmla="*/ 326592 h 580590"/>
              <a:gd name="connsiteX10" fmla="*/ 4607524 w 5829897"/>
              <a:gd name="connsiteY10" fmla="*/ 425016 h 580590"/>
              <a:gd name="connsiteX11" fmla="*/ 4890098 w 5829897"/>
              <a:gd name="connsiteY11" fmla="*/ 466290 h 580590"/>
              <a:gd name="connsiteX12" fmla="*/ 5302847 w 5829897"/>
              <a:gd name="connsiteY12" fmla="*/ 532965 h 580590"/>
              <a:gd name="connsiteX13" fmla="*/ 5585422 w 5829897"/>
              <a:gd name="connsiteY13" fmla="*/ 558364 h 580590"/>
              <a:gd name="connsiteX14" fmla="*/ 5829897 w 5829897"/>
              <a:gd name="connsiteY14" fmla="*/ 580590 h 580590"/>
              <a:gd name="connsiteX15" fmla="*/ 5080597 w 5829897"/>
              <a:gd name="connsiteY15" fmla="*/ 450415 h 580590"/>
              <a:gd name="connsiteX16" fmla="*/ 4734523 w 5829897"/>
              <a:gd name="connsiteY16" fmla="*/ 405965 h 580590"/>
              <a:gd name="connsiteX17" fmla="*/ 4369399 w 5829897"/>
              <a:gd name="connsiteY17" fmla="*/ 364691 h 580590"/>
              <a:gd name="connsiteX18" fmla="*/ 3632824 w 5829897"/>
              <a:gd name="connsiteY18" fmla="*/ 229721 h 580590"/>
              <a:gd name="connsiteX19" fmla="*/ 3347317 w 5829897"/>
              <a:gd name="connsiteY19" fmla="*/ 160805 h 580590"/>
              <a:gd name="connsiteX20" fmla="*/ 3058529 w 5829897"/>
              <a:gd name="connsiteY20" fmla="*/ 118142 h 580590"/>
              <a:gd name="connsiteX21" fmla="*/ 2858347 w 5829897"/>
              <a:gd name="connsiteY21" fmla="*/ 82043 h 580590"/>
              <a:gd name="connsiteX22" fmla="*/ 2517051 w 5829897"/>
              <a:gd name="connsiteY22" fmla="*/ 62353 h 580590"/>
              <a:gd name="connsiteX23" fmla="*/ 1647405 w 5829897"/>
              <a:gd name="connsiteY23" fmla="*/ 32817 h 580590"/>
              <a:gd name="connsiteX24" fmla="*/ 0 w 5829897"/>
              <a:gd name="connsiteY24" fmla="*/ 0 h 580590"/>
              <a:gd name="connsiteX0" fmla="*/ 0 w 5947372"/>
              <a:gd name="connsiteY0" fmla="*/ 0 h 644089"/>
              <a:gd name="connsiteX1" fmla="*/ 0 w 5947372"/>
              <a:gd name="connsiteY1" fmla="*/ 39380 h 644089"/>
              <a:gd name="connsiteX2" fmla="*/ 945125 w 5947372"/>
              <a:gd name="connsiteY2" fmla="*/ 52507 h 644089"/>
              <a:gd name="connsiteX3" fmla="*/ 1785236 w 5947372"/>
              <a:gd name="connsiteY3" fmla="*/ 72198 h 644089"/>
              <a:gd name="connsiteX4" fmla="*/ 2540023 w 5947372"/>
              <a:gd name="connsiteY4" fmla="*/ 88606 h 644089"/>
              <a:gd name="connsiteX5" fmla="*/ 2851783 w 5947372"/>
              <a:gd name="connsiteY5" fmla="*/ 98452 h 644089"/>
              <a:gd name="connsiteX6" fmla="*/ 3038839 w 5947372"/>
              <a:gd name="connsiteY6" fmla="*/ 134551 h 644089"/>
              <a:gd name="connsiteX7" fmla="*/ 3399824 w 5947372"/>
              <a:gd name="connsiteY7" fmla="*/ 200185 h 644089"/>
              <a:gd name="connsiteX8" fmla="*/ 3613134 w 5947372"/>
              <a:gd name="connsiteY8" fmla="*/ 255975 h 644089"/>
              <a:gd name="connsiteX9" fmla="*/ 3947124 w 5947372"/>
              <a:gd name="connsiteY9" fmla="*/ 326592 h 644089"/>
              <a:gd name="connsiteX10" fmla="*/ 4607524 w 5947372"/>
              <a:gd name="connsiteY10" fmla="*/ 425016 h 644089"/>
              <a:gd name="connsiteX11" fmla="*/ 4890098 w 5947372"/>
              <a:gd name="connsiteY11" fmla="*/ 466290 h 644089"/>
              <a:gd name="connsiteX12" fmla="*/ 5302847 w 5947372"/>
              <a:gd name="connsiteY12" fmla="*/ 532965 h 644089"/>
              <a:gd name="connsiteX13" fmla="*/ 5947372 w 5947372"/>
              <a:gd name="connsiteY13" fmla="*/ 644089 h 644089"/>
              <a:gd name="connsiteX14" fmla="*/ 5829897 w 5947372"/>
              <a:gd name="connsiteY14" fmla="*/ 580590 h 644089"/>
              <a:gd name="connsiteX15" fmla="*/ 5080597 w 5947372"/>
              <a:gd name="connsiteY15" fmla="*/ 450415 h 644089"/>
              <a:gd name="connsiteX16" fmla="*/ 4734523 w 5947372"/>
              <a:gd name="connsiteY16" fmla="*/ 405965 h 644089"/>
              <a:gd name="connsiteX17" fmla="*/ 4369399 w 5947372"/>
              <a:gd name="connsiteY17" fmla="*/ 364691 h 644089"/>
              <a:gd name="connsiteX18" fmla="*/ 3632824 w 5947372"/>
              <a:gd name="connsiteY18" fmla="*/ 229721 h 644089"/>
              <a:gd name="connsiteX19" fmla="*/ 3347317 w 5947372"/>
              <a:gd name="connsiteY19" fmla="*/ 160805 h 644089"/>
              <a:gd name="connsiteX20" fmla="*/ 3058529 w 5947372"/>
              <a:gd name="connsiteY20" fmla="*/ 118142 h 644089"/>
              <a:gd name="connsiteX21" fmla="*/ 2858347 w 5947372"/>
              <a:gd name="connsiteY21" fmla="*/ 82043 h 644089"/>
              <a:gd name="connsiteX22" fmla="*/ 2517051 w 5947372"/>
              <a:gd name="connsiteY22" fmla="*/ 62353 h 644089"/>
              <a:gd name="connsiteX23" fmla="*/ 1647405 w 5947372"/>
              <a:gd name="connsiteY23" fmla="*/ 32817 h 644089"/>
              <a:gd name="connsiteX24" fmla="*/ 0 w 5947372"/>
              <a:gd name="connsiteY24" fmla="*/ 0 h 644089"/>
              <a:gd name="connsiteX0" fmla="*/ 0 w 5947372"/>
              <a:gd name="connsiteY0" fmla="*/ 0 h 644089"/>
              <a:gd name="connsiteX1" fmla="*/ 0 w 5947372"/>
              <a:gd name="connsiteY1" fmla="*/ 39380 h 644089"/>
              <a:gd name="connsiteX2" fmla="*/ 945125 w 5947372"/>
              <a:gd name="connsiteY2" fmla="*/ 52507 h 644089"/>
              <a:gd name="connsiteX3" fmla="*/ 1785236 w 5947372"/>
              <a:gd name="connsiteY3" fmla="*/ 72198 h 644089"/>
              <a:gd name="connsiteX4" fmla="*/ 2540023 w 5947372"/>
              <a:gd name="connsiteY4" fmla="*/ 88606 h 644089"/>
              <a:gd name="connsiteX5" fmla="*/ 2851783 w 5947372"/>
              <a:gd name="connsiteY5" fmla="*/ 98452 h 644089"/>
              <a:gd name="connsiteX6" fmla="*/ 3038839 w 5947372"/>
              <a:gd name="connsiteY6" fmla="*/ 134551 h 644089"/>
              <a:gd name="connsiteX7" fmla="*/ 3399824 w 5947372"/>
              <a:gd name="connsiteY7" fmla="*/ 200185 h 644089"/>
              <a:gd name="connsiteX8" fmla="*/ 3613134 w 5947372"/>
              <a:gd name="connsiteY8" fmla="*/ 255975 h 644089"/>
              <a:gd name="connsiteX9" fmla="*/ 3947124 w 5947372"/>
              <a:gd name="connsiteY9" fmla="*/ 326592 h 644089"/>
              <a:gd name="connsiteX10" fmla="*/ 4607524 w 5947372"/>
              <a:gd name="connsiteY10" fmla="*/ 425016 h 644089"/>
              <a:gd name="connsiteX11" fmla="*/ 4890098 w 5947372"/>
              <a:gd name="connsiteY11" fmla="*/ 466290 h 644089"/>
              <a:gd name="connsiteX12" fmla="*/ 5302847 w 5947372"/>
              <a:gd name="connsiteY12" fmla="*/ 532965 h 644089"/>
              <a:gd name="connsiteX13" fmla="*/ 5947372 w 5947372"/>
              <a:gd name="connsiteY13" fmla="*/ 644089 h 644089"/>
              <a:gd name="connsiteX14" fmla="*/ 5874346 w 5947372"/>
              <a:gd name="connsiteY14" fmla="*/ 605989 h 644089"/>
              <a:gd name="connsiteX15" fmla="*/ 5829897 w 5947372"/>
              <a:gd name="connsiteY15" fmla="*/ 580590 h 644089"/>
              <a:gd name="connsiteX16" fmla="*/ 5080597 w 5947372"/>
              <a:gd name="connsiteY16" fmla="*/ 450415 h 644089"/>
              <a:gd name="connsiteX17" fmla="*/ 4734523 w 5947372"/>
              <a:gd name="connsiteY17" fmla="*/ 405965 h 644089"/>
              <a:gd name="connsiteX18" fmla="*/ 4369399 w 5947372"/>
              <a:gd name="connsiteY18" fmla="*/ 364691 h 644089"/>
              <a:gd name="connsiteX19" fmla="*/ 3632824 w 5947372"/>
              <a:gd name="connsiteY19" fmla="*/ 229721 h 644089"/>
              <a:gd name="connsiteX20" fmla="*/ 3347317 w 5947372"/>
              <a:gd name="connsiteY20" fmla="*/ 160805 h 644089"/>
              <a:gd name="connsiteX21" fmla="*/ 3058529 w 5947372"/>
              <a:gd name="connsiteY21" fmla="*/ 118142 h 644089"/>
              <a:gd name="connsiteX22" fmla="*/ 2858347 w 5947372"/>
              <a:gd name="connsiteY22" fmla="*/ 82043 h 644089"/>
              <a:gd name="connsiteX23" fmla="*/ 2517051 w 5947372"/>
              <a:gd name="connsiteY23" fmla="*/ 62353 h 644089"/>
              <a:gd name="connsiteX24" fmla="*/ 1647405 w 5947372"/>
              <a:gd name="connsiteY24" fmla="*/ 32817 h 644089"/>
              <a:gd name="connsiteX25" fmla="*/ 0 w 5947372"/>
              <a:gd name="connsiteY25" fmla="*/ 0 h 644089"/>
              <a:gd name="connsiteX0" fmla="*/ 0 w 6134696"/>
              <a:gd name="connsiteY0" fmla="*/ 0 h 644089"/>
              <a:gd name="connsiteX1" fmla="*/ 0 w 6134696"/>
              <a:gd name="connsiteY1" fmla="*/ 39380 h 644089"/>
              <a:gd name="connsiteX2" fmla="*/ 945125 w 6134696"/>
              <a:gd name="connsiteY2" fmla="*/ 52507 h 644089"/>
              <a:gd name="connsiteX3" fmla="*/ 1785236 w 6134696"/>
              <a:gd name="connsiteY3" fmla="*/ 72198 h 644089"/>
              <a:gd name="connsiteX4" fmla="*/ 2540023 w 6134696"/>
              <a:gd name="connsiteY4" fmla="*/ 88606 h 644089"/>
              <a:gd name="connsiteX5" fmla="*/ 2851783 w 6134696"/>
              <a:gd name="connsiteY5" fmla="*/ 98452 h 644089"/>
              <a:gd name="connsiteX6" fmla="*/ 3038839 w 6134696"/>
              <a:gd name="connsiteY6" fmla="*/ 134551 h 644089"/>
              <a:gd name="connsiteX7" fmla="*/ 3399824 w 6134696"/>
              <a:gd name="connsiteY7" fmla="*/ 200185 h 644089"/>
              <a:gd name="connsiteX8" fmla="*/ 3613134 w 6134696"/>
              <a:gd name="connsiteY8" fmla="*/ 255975 h 644089"/>
              <a:gd name="connsiteX9" fmla="*/ 3947124 w 6134696"/>
              <a:gd name="connsiteY9" fmla="*/ 326592 h 644089"/>
              <a:gd name="connsiteX10" fmla="*/ 4607524 w 6134696"/>
              <a:gd name="connsiteY10" fmla="*/ 425016 h 644089"/>
              <a:gd name="connsiteX11" fmla="*/ 4890098 w 6134696"/>
              <a:gd name="connsiteY11" fmla="*/ 466290 h 644089"/>
              <a:gd name="connsiteX12" fmla="*/ 5302847 w 6134696"/>
              <a:gd name="connsiteY12" fmla="*/ 532965 h 644089"/>
              <a:gd name="connsiteX13" fmla="*/ 5947372 w 6134696"/>
              <a:gd name="connsiteY13" fmla="*/ 644089 h 644089"/>
              <a:gd name="connsiteX14" fmla="*/ 6134696 w 6134696"/>
              <a:gd name="connsiteY14" fmla="*/ 609164 h 644089"/>
              <a:gd name="connsiteX15" fmla="*/ 5829897 w 6134696"/>
              <a:gd name="connsiteY15" fmla="*/ 580590 h 644089"/>
              <a:gd name="connsiteX16" fmla="*/ 5080597 w 6134696"/>
              <a:gd name="connsiteY16" fmla="*/ 450415 h 644089"/>
              <a:gd name="connsiteX17" fmla="*/ 4734523 w 6134696"/>
              <a:gd name="connsiteY17" fmla="*/ 405965 h 644089"/>
              <a:gd name="connsiteX18" fmla="*/ 4369399 w 6134696"/>
              <a:gd name="connsiteY18" fmla="*/ 364691 h 644089"/>
              <a:gd name="connsiteX19" fmla="*/ 3632824 w 6134696"/>
              <a:gd name="connsiteY19" fmla="*/ 229721 h 644089"/>
              <a:gd name="connsiteX20" fmla="*/ 3347317 w 6134696"/>
              <a:gd name="connsiteY20" fmla="*/ 160805 h 644089"/>
              <a:gd name="connsiteX21" fmla="*/ 3058529 w 6134696"/>
              <a:gd name="connsiteY21" fmla="*/ 118142 h 644089"/>
              <a:gd name="connsiteX22" fmla="*/ 2858347 w 6134696"/>
              <a:gd name="connsiteY22" fmla="*/ 82043 h 644089"/>
              <a:gd name="connsiteX23" fmla="*/ 2517051 w 6134696"/>
              <a:gd name="connsiteY23" fmla="*/ 62353 h 644089"/>
              <a:gd name="connsiteX24" fmla="*/ 1647405 w 6134696"/>
              <a:gd name="connsiteY24" fmla="*/ 32817 h 644089"/>
              <a:gd name="connsiteX25" fmla="*/ 0 w 6134696"/>
              <a:gd name="connsiteY25" fmla="*/ 0 h 644089"/>
              <a:gd name="connsiteX0" fmla="*/ 0 w 6134696"/>
              <a:gd name="connsiteY0" fmla="*/ 0 h 644089"/>
              <a:gd name="connsiteX1" fmla="*/ 0 w 6134696"/>
              <a:gd name="connsiteY1" fmla="*/ 39380 h 644089"/>
              <a:gd name="connsiteX2" fmla="*/ 945125 w 6134696"/>
              <a:gd name="connsiteY2" fmla="*/ 52507 h 644089"/>
              <a:gd name="connsiteX3" fmla="*/ 1785236 w 6134696"/>
              <a:gd name="connsiteY3" fmla="*/ 72198 h 644089"/>
              <a:gd name="connsiteX4" fmla="*/ 2540023 w 6134696"/>
              <a:gd name="connsiteY4" fmla="*/ 88606 h 644089"/>
              <a:gd name="connsiteX5" fmla="*/ 2851783 w 6134696"/>
              <a:gd name="connsiteY5" fmla="*/ 98452 h 644089"/>
              <a:gd name="connsiteX6" fmla="*/ 3038839 w 6134696"/>
              <a:gd name="connsiteY6" fmla="*/ 134551 h 644089"/>
              <a:gd name="connsiteX7" fmla="*/ 3399824 w 6134696"/>
              <a:gd name="connsiteY7" fmla="*/ 200185 h 644089"/>
              <a:gd name="connsiteX8" fmla="*/ 3613134 w 6134696"/>
              <a:gd name="connsiteY8" fmla="*/ 255975 h 644089"/>
              <a:gd name="connsiteX9" fmla="*/ 3947124 w 6134696"/>
              <a:gd name="connsiteY9" fmla="*/ 326592 h 644089"/>
              <a:gd name="connsiteX10" fmla="*/ 4607524 w 6134696"/>
              <a:gd name="connsiteY10" fmla="*/ 425016 h 644089"/>
              <a:gd name="connsiteX11" fmla="*/ 4890098 w 6134696"/>
              <a:gd name="connsiteY11" fmla="*/ 466290 h 644089"/>
              <a:gd name="connsiteX12" fmla="*/ 5302847 w 6134696"/>
              <a:gd name="connsiteY12" fmla="*/ 532965 h 644089"/>
              <a:gd name="connsiteX13" fmla="*/ 5947372 w 6134696"/>
              <a:gd name="connsiteY13" fmla="*/ 644089 h 644089"/>
              <a:gd name="connsiteX14" fmla="*/ 6020396 w 6134696"/>
              <a:gd name="connsiteY14" fmla="*/ 628214 h 644089"/>
              <a:gd name="connsiteX15" fmla="*/ 6134696 w 6134696"/>
              <a:gd name="connsiteY15" fmla="*/ 609164 h 644089"/>
              <a:gd name="connsiteX16" fmla="*/ 5829897 w 6134696"/>
              <a:gd name="connsiteY16" fmla="*/ 580590 h 644089"/>
              <a:gd name="connsiteX17" fmla="*/ 5080597 w 6134696"/>
              <a:gd name="connsiteY17" fmla="*/ 450415 h 644089"/>
              <a:gd name="connsiteX18" fmla="*/ 4734523 w 6134696"/>
              <a:gd name="connsiteY18" fmla="*/ 405965 h 644089"/>
              <a:gd name="connsiteX19" fmla="*/ 4369399 w 6134696"/>
              <a:gd name="connsiteY19" fmla="*/ 364691 h 644089"/>
              <a:gd name="connsiteX20" fmla="*/ 3632824 w 6134696"/>
              <a:gd name="connsiteY20" fmla="*/ 229721 h 644089"/>
              <a:gd name="connsiteX21" fmla="*/ 3347317 w 6134696"/>
              <a:gd name="connsiteY21" fmla="*/ 160805 h 644089"/>
              <a:gd name="connsiteX22" fmla="*/ 3058529 w 6134696"/>
              <a:gd name="connsiteY22" fmla="*/ 118142 h 644089"/>
              <a:gd name="connsiteX23" fmla="*/ 2858347 w 6134696"/>
              <a:gd name="connsiteY23" fmla="*/ 82043 h 644089"/>
              <a:gd name="connsiteX24" fmla="*/ 2517051 w 6134696"/>
              <a:gd name="connsiteY24" fmla="*/ 62353 h 644089"/>
              <a:gd name="connsiteX25" fmla="*/ 1647405 w 6134696"/>
              <a:gd name="connsiteY25" fmla="*/ 32817 h 644089"/>
              <a:gd name="connsiteX26" fmla="*/ 0 w 6134696"/>
              <a:gd name="connsiteY26" fmla="*/ 0 h 644089"/>
              <a:gd name="connsiteX0" fmla="*/ 0 w 6134696"/>
              <a:gd name="connsiteY0" fmla="*/ 0 h 656789"/>
              <a:gd name="connsiteX1" fmla="*/ 0 w 6134696"/>
              <a:gd name="connsiteY1" fmla="*/ 39380 h 656789"/>
              <a:gd name="connsiteX2" fmla="*/ 945125 w 6134696"/>
              <a:gd name="connsiteY2" fmla="*/ 52507 h 656789"/>
              <a:gd name="connsiteX3" fmla="*/ 1785236 w 6134696"/>
              <a:gd name="connsiteY3" fmla="*/ 72198 h 656789"/>
              <a:gd name="connsiteX4" fmla="*/ 2540023 w 6134696"/>
              <a:gd name="connsiteY4" fmla="*/ 88606 h 656789"/>
              <a:gd name="connsiteX5" fmla="*/ 2851783 w 6134696"/>
              <a:gd name="connsiteY5" fmla="*/ 98452 h 656789"/>
              <a:gd name="connsiteX6" fmla="*/ 3038839 w 6134696"/>
              <a:gd name="connsiteY6" fmla="*/ 134551 h 656789"/>
              <a:gd name="connsiteX7" fmla="*/ 3399824 w 6134696"/>
              <a:gd name="connsiteY7" fmla="*/ 200185 h 656789"/>
              <a:gd name="connsiteX8" fmla="*/ 3613134 w 6134696"/>
              <a:gd name="connsiteY8" fmla="*/ 255975 h 656789"/>
              <a:gd name="connsiteX9" fmla="*/ 3947124 w 6134696"/>
              <a:gd name="connsiteY9" fmla="*/ 326592 h 656789"/>
              <a:gd name="connsiteX10" fmla="*/ 4607524 w 6134696"/>
              <a:gd name="connsiteY10" fmla="*/ 425016 h 656789"/>
              <a:gd name="connsiteX11" fmla="*/ 4890098 w 6134696"/>
              <a:gd name="connsiteY11" fmla="*/ 466290 h 656789"/>
              <a:gd name="connsiteX12" fmla="*/ 5302847 w 6134696"/>
              <a:gd name="connsiteY12" fmla="*/ 532965 h 656789"/>
              <a:gd name="connsiteX13" fmla="*/ 5947372 w 6134696"/>
              <a:gd name="connsiteY13" fmla="*/ 644089 h 656789"/>
              <a:gd name="connsiteX14" fmla="*/ 6128346 w 6134696"/>
              <a:gd name="connsiteY14" fmla="*/ 656789 h 656789"/>
              <a:gd name="connsiteX15" fmla="*/ 6134696 w 6134696"/>
              <a:gd name="connsiteY15" fmla="*/ 609164 h 656789"/>
              <a:gd name="connsiteX16" fmla="*/ 5829897 w 6134696"/>
              <a:gd name="connsiteY16" fmla="*/ 580590 h 656789"/>
              <a:gd name="connsiteX17" fmla="*/ 5080597 w 6134696"/>
              <a:gd name="connsiteY17" fmla="*/ 450415 h 656789"/>
              <a:gd name="connsiteX18" fmla="*/ 4734523 w 6134696"/>
              <a:gd name="connsiteY18" fmla="*/ 405965 h 656789"/>
              <a:gd name="connsiteX19" fmla="*/ 4369399 w 6134696"/>
              <a:gd name="connsiteY19" fmla="*/ 364691 h 656789"/>
              <a:gd name="connsiteX20" fmla="*/ 3632824 w 6134696"/>
              <a:gd name="connsiteY20" fmla="*/ 229721 h 656789"/>
              <a:gd name="connsiteX21" fmla="*/ 3347317 w 6134696"/>
              <a:gd name="connsiteY21" fmla="*/ 160805 h 656789"/>
              <a:gd name="connsiteX22" fmla="*/ 3058529 w 6134696"/>
              <a:gd name="connsiteY22" fmla="*/ 118142 h 656789"/>
              <a:gd name="connsiteX23" fmla="*/ 2858347 w 6134696"/>
              <a:gd name="connsiteY23" fmla="*/ 82043 h 656789"/>
              <a:gd name="connsiteX24" fmla="*/ 2517051 w 6134696"/>
              <a:gd name="connsiteY24" fmla="*/ 62353 h 656789"/>
              <a:gd name="connsiteX25" fmla="*/ 1647405 w 6134696"/>
              <a:gd name="connsiteY25" fmla="*/ 32817 h 656789"/>
              <a:gd name="connsiteX26" fmla="*/ 0 w 6134696"/>
              <a:gd name="connsiteY26" fmla="*/ 0 h 656789"/>
              <a:gd name="connsiteX0" fmla="*/ 0 w 6134696"/>
              <a:gd name="connsiteY0" fmla="*/ 0 h 656789"/>
              <a:gd name="connsiteX1" fmla="*/ 0 w 6134696"/>
              <a:gd name="connsiteY1" fmla="*/ 39380 h 656789"/>
              <a:gd name="connsiteX2" fmla="*/ 945125 w 6134696"/>
              <a:gd name="connsiteY2" fmla="*/ 52507 h 656789"/>
              <a:gd name="connsiteX3" fmla="*/ 1785236 w 6134696"/>
              <a:gd name="connsiteY3" fmla="*/ 72198 h 656789"/>
              <a:gd name="connsiteX4" fmla="*/ 2540023 w 6134696"/>
              <a:gd name="connsiteY4" fmla="*/ 88606 h 656789"/>
              <a:gd name="connsiteX5" fmla="*/ 2851783 w 6134696"/>
              <a:gd name="connsiteY5" fmla="*/ 98452 h 656789"/>
              <a:gd name="connsiteX6" fmla="*/ 3038839 w 6134696"/>
              <a:gd name="connsiteY6" fmla="*/ 134551 h 656789"/>
              <a:gd name="connsiteX7" fmla="*/ 3399824 w 6134696"/>
              <a:gd name="connsiteY7" fmla="*/ 200185 h 656789"/>
              <a:gd name="connsiteX8" fmla="*/ 3613134 w 6134696"/>
              <a:gd name="connsiteY8" fmla="*/ 255975 h 656789"/>
              <a:gd name="connsiteX9" fmla="*/ 3947124 w 6134696"/>
              <a:gd name="connsiteY9" fmla="*/ 326592 h 656789"/>
              <a:gd name="connsiteX10" fmla="*/ 4607524 w 6134696"/>
              <a:gd name="connsiteY10" fmla="*/ 425016 h 656789"/>
              <a:gd name="connsiteX11" fmla="*/ 4890098 w 6134696"/>
              <a:gd name="connsiteY11" fmla="*/ 466290 h 656789"/>
              <a:gd name="connsiteX12" fmla="*/ 5302847 w 6134696"/>
              <a:gd name="connsiteY12" fmla="*/ 532965 h 656789"/>
              <a:gd name="connsiteX13" fmla="*/ 5947372 w 6134696"/>
              <a:gd name="connsiteY13" fmla="*/ 644089 h 656789"/>
              <a:gd name="connsiteX14" fmla="*/ 6128346 w 6134696"/>
              <a:gd name="connsiteY14" fmla="*/ 656789 h 656789"/>
              <a:gd name="connsiteX15" fmla="*/ 6134696 w 6134696"/>
              <a:gd name="connsiteY15" fmla="*/ 609164 h 656789"/>
              <a:gd name="connsiteX16" fmla="*/ 6125171 w 6134696"/>
              <a:gd name="connsiteY16" fmla="*/ 628214 h 656789"/>
              <a:gd name="connsiteX17" fmla="*/ 5829897 w 6134696"/>
              <a:gd name="connsiteY17" fmla="*/ 580590 h 656789"/>
              <a:gd name="connsiteX18" fmla="*/ 5080597 w 6134696"/>
              <a:gd name="connsiteY18" fmla="*/ 450415 h 656789"/>
              <a:gd name="connsiteX19" fmla="*/ 4734523 w 6134696"/>
              <a:gd name="connsiteY19" fmla="*/ 405965 h 656789"/>
              <a:gd name="connsiteX20" fmla="*/ 4369399 w 6134696"/>
              <a:gd name="connsiteY20" fmla="*/ 364691 h 656789"/>
              <a:gd name="connsiteX21" fmla="*/ 3632824 w 6134696"/>
              <a:gd name="connsiteY21" fmla="*/ 229721 h 656789"/>
              <a:gd name="connsiteX22" fmla="*/ 3347317 w 6134696"/>
              <a:gd name="connsiteY22" fmla="*/ 160805 h 656789"/>
              <a:gd name="connsiteX23" fmla="*/ 3058529 w 6134696"/>
              <a:gd name="connsiteY23" fmla="*/ 118142 h 656789"/>
              <a:gd name="connsiteX24" fmla="*/ 2858347 w 6134696"/>
              <a:gd name="connsiteY24" fmla="*/ 82043 h 656789"/>
              <a:gd name="connsiteX25" fmla="*/ 2517051 w 6134696"/>
              <a:gd name="connsiteY25" fmla="*/ 62353 h 656789"/>
              <a:gd name="connsiteX26" fmla="*/ 1647405 w 6134696"/>
              <a:gd name="connsiteY26" fmla="*/ 32817 h 656789"/>
              <a:gd name="connsiteX27" fmla="*/ 0 w 6134696"/>
              <a:gd name="connsiteY27" fmla="*/ 0 h 656789"/>
              <a:gd name="connsiteX0" fmla="*/ 0 w 6239471"/>
              <a:gd name="connsiteY0" fmla="*/ 0 h 656789"/>
              <a:gd name="connsiteX1" fmla="*/ 0 w 6239471"/>
              <a:gd name="connsiteY1" fmla="*/ 39380 h 656789"/>
              <a:gd name="connsiteX2" fmla="*/ 945125 w 6239471"/>
              <a:gd name="connsiteY2" fmla="*/ 52507 h 656789"/>
              <a:gd name="connsiteX3" fmla="*/ 1785236 w 6239471"/>
              <a:gd name="connsiteY3" fmla="*/ 72198 h 656789"/>
              <a:gd name="connsiteX4" fmla="*/ 2540023 w 6239471"/>
              <a:gd name="connsiteY4" fmla="*/ 88606 h 656789"/>
              <a:gd name="connsiteX5" fmla="*/ 2851783 w 6239471"/>
              <a:gd name="connsiteY5" fmla="*/ 98452 h 656789"/>
              <a:gd name="connsiteX6" fmla="*/ 3038839 w 6239471"/>
              <a:gd name="connsiteY6" fmla="*/ 134551 h 656789"/>
              <a:gd name="connsiteX7" fmla="*/ 3399824 w 6239471"/>
              <a:gd name="connsiteY7" fmla="*/ 200185 h 656789"/>
              <a:gd name="connsiteX8" fmla="*/ 3613134 w 6239471"/>
              <a:gd name="connsiteY8" fmla="*/ 255975 h 656789"/>
              <a:gd name="connsiteX9" fmla="*/ 3947124 w 6239471"/>
              <a:gd name="connsiteY9" fmla="*/ 326592 h 656789"/>
              <a:gd name="connsiteX10" fmla="*/ 4607524 w 6239471"/>
              <a:gd name="connsiteY10" fmla="*/ 425016 h 656789"/>
              <a:gd name="connsiteX11" fmla="*/ 4890098 w 6239471"/>
              <a:gd name="connsiteY11" fmla="*/ 466290 h 656789"/>
              <a:gd name="connsiteX12" fmla="*/ 5302847 w 6239471"/>
              <a:gd name="connsiteY12" fmla="*/ 532965 h 656789"/>
              <a:gd name="connsiteX13" fmla="*/ 5947372 w 6239471"/>
              <a:gd name="connsiteY13" fmla="*/ 644089 h 656789"/>
              <a:gd name="connsiteX14" fmla="*/ 6128346 w 6239471"/>
              <a:gd name="connsiteY14" fmla="*/ 656789 h 656789"/>
              <a:gd name="connsiteX15" fmla="*/ 6134696 w 6239471"/>
              <a:gd name="connsiteY15" fmla="*/ 609164 h 656789"/>
              <a:gd name="connsiteX16" fmla="*/ 6239471 w 6239471"/>
              <a:gd name="connsiteY16" fmla="*/ 618689 h 656789"/>
              <a:gd name="connsiteX17" fmla="*/ 5829897 w 6239471"/>
              <a:gd name="connsiteY17" fmla="*/ 580590 h 656789"/>
              <a:gd name="connsiteX18" fmla="*/ 5080597 w 6239471"/>
              <a:gd name="connsiteY18" fmla="*/ 450415 h 656789"/>
              <a:gd name="connsiteX19" fmla="*/ 4734523 w 6239471"/>
              <a:gd name="connsiteY19" fmla="*/ 405965 h 656789"/>
              <a:gd name="connsiteX20" fmla="*/ 4369399 w 6239471"/>
              <a:gd name="connsiteY20" fmla="*/ 364691 h 656789"/>
              <a:gd name="connsiteX21" fmla="*/ 3632824 w 6239471"/>
              <a:gd name="connsiteY21" fmla="*/ 229721 h 656789"/>
              <a:gd name="connsiteX22" fmla="*/ 3347317 w 6239471"/>
              <a:gd name="connsiteY22" fmla="*/ 160805 h 656789"/>
              <a:gd name="connsiteX23" fmla="*/ 3058529 w 6239471"/>
              <a:gd name="connsiteY23" fmla="*/ 118142 h 656789"/>
              <a:gd name="connsiteX24" fmla="*/ 2858347 w 6239471"/>
              <a:gd name="connsiteY24" fmla="*/ 82043 h 656789"/>
              <a:gd name="connsiteX25" fmla="*/ 2517051 w 6239471"/>
              <a:gd name="connsiteY25" fmla="*/ 62353 h 656789"/>
              <a:gd name="connsiteX26" fmla="*/ 1647405 w 6239471"/>
              <a:gd name="connsiteY26" fmla="*/ 32817 h 656789"/>
              <a:gd name="connsiteX27" fmla="*/ 0 w 6239471"/>
              <a:gd name="connsiteY27" fmla="*/ 0 h 656789"/>
              <a:gd name="connsiteX0" fmla="*/ 0 w 6134696"/>
              <a:gd name="connsiteY0" fmla="*/ 0 h 656789"/>
              <a:gd name="connsiteX1" fmla="*/ 0 w 6134696"/>
              <a:gd name="connsiteY1" fmla="*/ 39380 h 656789"/>
              <a:gd name="connsiteX2" fmla="*/ 945125 w 6134696"/>
              <a:gd name="connsiteY2" fmla="*/ 52507 h 656789"/>
              <a:gd name="connsiteX3" fmla="*/ 1785236 w 6134696"/>
              <a:gd name="connsiteY3" fmla="*/ 72198 h 656789"/>
              <a:gd name="connsiteX4" fmla="*/ 2540023 w 6134696"/>
              <a:gd name="connsiteY4" fmla="*/ 88606 h 656789"/>
              <a:gd name="connsiteX5" fmla="*/ 2851783 w 6134696"/>
              <a:gd name="connsiteY5" fmla="*/ 98452 h 656789"/>
              <a:gd name="connsiteX6" fmla="*/ 3038839 w 6134696"/>
              <a:gd name="connsiteY6" fmla="*/ 134551 h 656789"/>
              <a:gd name="connsiteX7" fmla="*/ 3399824 w 6134696"/>
              <a:gd name="connsiteY7" fmla="*/ 200185 h 656789"/>
              <a:gd name="connsiteX8" fmla="*/ 3613134 w 6134696"/>
              <a:gd name="connsiteY8" fmla="*/ 255975 h 656789"/>
              <a:gd name="connsiteX9" fmla="*/ 3947124 w 6134696"/>
              <a:gd name="connsiteY9" fmla="*/ 326592 h 656789"/>
              <a:gd name="connsiteX10" fmla="*/ 4607524 w 6134696"/>
              <a:gd name="connsiteY10" fmla="*/ 425016 h 656789"/>
              <a:gd name="connsiteX11" fmla="*/ 4890098 w 6134696"/>
              <a:gd name="connsiteY11" fmla="*/ 466290 h 656789"/>
              <a:gd name="connsiteX12" fmla="*/ 5302847 w 6134696"/>
              <a:gd name="connsiteY12" fmla="*/ 532965 h 656789"/>
              <a:gd name="connsiteX13" fmla="*/ 5947372 w 6134696"/>
              <a:gd name="connsiteY13" fmla="*/ 644089 h 656789"/>
              <a:gd name="connsiteX14" fmla="*/ 6128346 w 6134696"/>
              <a:gd name="connsiteY14" fmla="*/ 656789 h 656789"/>
              <a:gd name="connsiteX15" fmla="*/ 6134696 w 6134696"/>
              <a:gd name="connsiteY15" fmla="*/ 609164 h 656789"/>
              <a:gd name="connsiteX16" fmla="*/ 6036271 w 6134696"/>
              <a:gd name="connsiteY16" fmla="*/ 605989 h 656789"/>
              <a:gd name="connsiteX17" fmla="*/ 5829897 w 6134696"/>
              <a:gd name="connsiteY17" fmla="*/ 580590 h 656789"/>
              <a:gd name="connsiteX18" fmla="*/ 5080597 w 6134696"/>
              <a:gd name="connsiteY18" fmla="*/ 450415 h 656789"/>
              <a:gd name="connsiteX19" fmla="*/ 4734523 w 6134696"/>
              <a:gd name="connsiteY19" fmla="*/ 405965 h 656789"/>
              <a:gd name="connsiteX20" fmla="*/ 4369399 w 6134696"/>
              <a:gd name="connsiteY20" fmla="*/ 364691 h 656789"/>
              <a:gd name="connsiteX21" fmla="*/ 3632824 w 6134696"/>
              <a:gd name="connsiteY21" fmla="*/ 229721 h 656789"/>
              <a:gd name="connsiteX22" fmla="*/ 3347317 w 6134696"/>
              <a:gd name="connsiteY22" fmla="*/ 160805 h 656789"/>
              <a:gd name="connsiteX23" fmla="*/ 3058529 w 6134696"/>
              <a:gd name="connsiteY23" fmla="*/ 118142 h 656789"/>
              <a:gd name="connsiteX24" fmla="*/ 2858347 w 6134696"/>
              <a:gd name="connsiteY24" fmla="*/ 82043 h 656789"/>
              <a:gd name="connsiteX25" fmla="*/ 2517051 w 6134696"/>
              <a:gd name="connsiteY25" fmla="*/ 62353 h 656789"/>
              <a:gd name="connsiteX26" fmla="*/ 1647405 w 6134696"/>
              <a:gd name="connsiteY26" fmla="*/ 32817 h 656789"/>
              <a:gd name="connsiteX27" fmla="*/ 0 w 6134696"/>
              <a:gd name="connsiteY27" fmla="*/ 0 h 656789"/>
              <a:gd name="connsiteX0" fmla="*/ 0 w 6398221"/>
              <a:gd name="connsiteY0" fmla="*/ 0 h 656789"/>
              <a:gd name="connsiteX1" fmla="*/ 0 w 6398221"/>
              <a:gd name="connsiteY1" fmla="*/ 39380 h 656789"/>
              <a:gd name="connsiteX2" fmla="*/ 945125 w 6398221"/>
              <a:gd name="connsiteY2" fmla="*/ 52507 h 656789"/>
              <a:gd name="connsiteX3" fmla="*/ 1785236 w 6398221"/>
              <a:gd name="connsiteY3" fmla="*/ 72198 h 656789"/>
              <a:gd name="connsiteX4" fmla="*/ 2540023 w 6398221"/>
              <a:gd name="connsiteY4" fmla="*/ 88606 h 656789"/>
              <a:gd name="connsiteX5" fmla="*/ 2851783 w 6398221"/>
              <a:gd name="connsiteY5" fmla="*/ 98452 h 656789"/>
              <a:gd name="connsiteX6" fmla="*/ 3038839 w 6398221"/>
              <a:gd name="connsiteY6" fmla="*/ 134551 h 656789"/>
              <a:gd name="connsiteX7" fmla="*/ 3399824 w 6398221"/>
              <a:gd name="connsiteY7" fmla="*/ 200185 h 656789"/>
              <a:gd name="connsiteX8" fmla="*/ 3613134 w 6398221"/>
              <a:gd name="connsiteY8" fmla="*/ 255975 h 656789"/>
              <a:gd name="connsiteX9" fmla="*/ 3947124 w 6398221"/>
              <a:gd name="connsiteY9" fmla="*/ 326592 h 656789"/>
              <a:gd name="connsiteX10" fmla="*/ 4607524 w 6398221"/>
              <a:gd name="connsiteY10" fmla="*/ 425016 h 656789"/>
              <a:gd name="connsiteX11" fmla="*/ 4890098 w 6398221"/>
              <a:gd name="connsiteY11" fmla="*/ 466290 h 656789"/>
              <a:gd name="connsiteX12" fmla="*/ 5302847 w 6398221"/>
              <a:gd name="connsiteY12" fmla="*/ 532965 h 656789"/>
              <a:gd name="connsiteX13" fmla="*/ 5947372 w 6398221"/>
              <a:gd name="connsiteY13" fmla="*/ 644089 h 656789"/>
              <a:gd name="connsiteX14" fmla="*/ 6128346 w 6398221"/>
              <a:gd name="connsiteY14" fmla="*/ 656789 h 656789"/>
              <a:gd name="connsiteX15" fmla="*/ 6398221 w 6398221"/>
              <a:gd name="connsiteY15" fmla="*/ 612339 h 656789"/>
              <a:gd name="connsiteX16" fmla="*/ 6036271 w 6398221"/>
              <a:gd name="connsiteY16" fmla="*/ 605989 h 656789"/>
              <a:gd name="connsiteX17" fmla="*/ 5829897 w 6398221"/>
              <a:gd name="connsiteY17" fmla="*/ 580590 h 656789"/>
              <a:gd name="connsiteX18" fmla="*/ 5080597 w 6398221"/>
              <a:gd name="connsiteY18" fmla="*/ 450415 h 656789"/>
              <a:gd name="connsiteX19" fmla="*/ 4734523 w 6398221"/>
              <a:gd name="connsiteY19" fmla="*/ 405965 h 656789"/>
              <a:gd name="connsiteX20" fmla="*/ 4369399 w 6398221"/>
              <a:gd name="connsiteY20" fmla="*/ 364691 h 656789"/>
              <a:gd name="connsiteX21" fmla="*/ 3632824 w 6398221"/>
              <a:gd name="connsiteY21" fmla="*/ 229721 h 656789"/>
              <a:gd name="connsiteX22" fmla="*/ 3347317 w 6398221"/>
              <a:gd name="connsiteY22" fmla="*/ 160805 h 656789"/>
              <a:gd name="connsiteX23" fmla="*/ 3058529 w 6398221"/>
              <a:gd name="connsiteY23" fmla="*/ 118142 h 656789"/>
              <a:gd name="connsiteX24" fmla="*/ 2858347 w 6398221"/>
              <a:gd name="connsiteY24" fmla="*/ 82043 h 656789"/>
              <a:gd name="connsiteX25" fmla="*/ 2517051 w 6398221"/>
              <a:gd name="connsiteY25" fmla="*/ 62353 h 656789"/>
              <a:gd name="connsiteX26" fmla="*/ 1647405 w 6398221"/>
              <a:gd name="connsiteY26" fmla="*/ 32817 h 656789"/>
              <a:gd name="connsiteX27" fmla="*/ 0 w 6398221"/>
              <a:gd name="connsiteY27" fmla="*/ 0 h 656789"/>
              <a:gd name="connsiteX0" fmla="*/ 0 w 6398221"/>
              <a:gd name="connsiteY0" fmla="*/ 0 h 656789"/>
              <a:gd name="connsiteX1" fmla="*/ 0 w 6398221"/>
              <a:gd name="connsiteY1" fmla="*/ 39380 h 656789"/>
              <a:gd name="connsiteX2" fmla="*/ 945125 w 6398221"/>
              <a:gd name="connsiteY2" fmla="*/ 52507 h 656789"/>
              <a:gd name="connsiteX3" fmla="*/ 1785236 w 6398221"/>
              <a:gd name="connsiteY3" fmla="*/ 72198 h 656789"/>
              <a:gd name="connsiteX4" fmla="*/ 2540023 w 6398221"/>
              <a:gd name="connsiteY4" fmla="*/ 88606 h 656789"/>
              <a:gd name="connsiteX5" fmla="*/ 2851783 w 6398221"/>
              <a:gd name="connsiteY5" fmla="*/ 98452 h 656789"/>
              <a:gd name="connsiteX6" fmla="*/ 3038839 w 6398221"/>
              <a:gd name="connsiteY6" fmla="*/ 134551 h 656789"/>
              <a:gd name="connsiteX7" fmla="*/ 3399824 w 6398221"/>
              <a:gd name="connsiteY7" fmla="*/ 200185 h 656789"/>
              <a:gd name="connsiteX8" fmla="*/ 3613134 w 6398221"/>
              <a:gd name="connsiteY8" fmla="*/ 255975 h 656789"/>
              <a:gd name="connsiteX9" fmla="*/ 3947124 w 6398221"/>
              <a:gd name="connsiteY9" fmla="*/ 326592 h 656789"/>
              <a:gd name="connsiteX10" fmla="*/ 4607524 w 6398221"/>
              <a:gd name="connsiteY10" fmla="*/ 425016 h 656789"/>
              <a:gd name="connsiteX11" fmla="*/ 4890098 w 6398221"/>
              <a:gd name="connsiteY11" fmla="*/ 466290 h 656789"/>
              <a:gd name="connsiteX12" fmla="*/ 5302847 w 6398221"/>
              <a:gd name="connsiteY12" fmla="*/ 532965 h 656789"/>
              <a:gd name="connsiteX13" fmla="*/ 5947372 w 6398221"/>
              <a:gd name="connsiteY13" fmla="*/ 644089 h 656789"/>
              <a:gd name="connsiteX14" fmla="*/ 6128346 w 6398221"/>
              <a:gd name="connsiteY14" fmla="*/ 656789 h 656789"/>
              <a:gd name="connsiteX15" fmla="*/ 6268046 w 6398221"/>
              <a:gd name="connsiteY15" fmla="*/ 628214 h 656789"/>
              <a:gd name="connsiteX16" fmla="*/ 6398221 w 6398221"/>
              <a:gd name="connsiteY16" fmla="*/ 612339 h 656789"/>
              <a:gd name="connsiteX17" fmla="*/ 6036271 w 6398221"/>
              <a:gd name="connsiteY17" fmla="*/ 605989 h 656789"/>
              <a:gd name="connsiteX18" fmla="*/ 5829897 w 6398221"/>
              <a:gd name="connsiteY18" fmla="*/ 580590 h 656789"/>
              <a:gd name="connsiteX19" fmla="*/ 5080597 w 6398221"/>
              <a:gd name="connsiteY19" fmla="*/ 450415 h 656789"/>
              <a:gd name="connsiteX20" fmla="*/ 4734523 w 6398221"/>
              <a:gd name="connsiteY20" fmla="*/ 405965 h 656789"/>
              <a:gd name="connsiteX21" fmla="*/ 4369399 w 6398221"/>
              <a:gd name="connsiteY21" fmla="*/ 364691 h 656789"/>
              <a:gd name="connsiteX22" fmla="*/ 3632824 w 6398221"/>
              <a:gd name="connsiteY22" fmla="*/ 229721 h 656789"/>
              <a:gd name="connsiteX23" fmla="*/ 3347317 w 6398221"/>
              <a:gd name="connsiteY23" fmla="*/ 160805 h 656789"/>
              <a:gd name="connsiteX24" fmla="*/ 3058529 w 6398221"/>
              <a:gd name="connsiteY24" fmla="*/ 118142 h 656789"/>
              <a:gd name="connsiteX25" fmla="*/ 2858347 w 6398221"/>
              <a:gd name="connsiteY25" fmla="*/ 82043 h 656789"/>
              <a:gd name="connsiteX26" fmla="*/ 2517051 w 6398221"/>
              <a:gd name="connsiteY26" fmla="*/ 62353 h 656789"/>
              <a:gd name="connsiteX27" fmla="*/ 1647405 w 6398221"/>
              <a:gd name="connsiteY27" fmla="*/ 32817 h 656789"/>
              <a:gd name="connsiteX28" fmla="*/ 0 w 6398221"/>
              <a:gd name="connsiteY28" fmla="*/ 0 h 656789"/>
              <a:gd name="connsiteX0" fmla="*/ 0 w 6398221"/>
              <a:gd name="connsiteY0" fmla="*/ 0 h 656789"/>
              <a:gd name="connsiteX1" fmla="*/ 0 w 6398221"/>
              <a:gd name="connsiteY1" fmla="*/ 39380 h 656789"/>
              <a:gd name="connsiteX2" fmla="*/ 945125 w 6398221"/>
              <a:gd name="connsiteY2" fmla="*/ 52507 h 656789"/>
              <a:gd name="connsiteX3" fmla="*/ 1785236 w 6398221"/>
              <a:gd name="connsiteY3" fmla="*/ 72198 h 656789"/>
              <a:gd name="connsiteX4" fmla="*/ 2540023 w 6398221"/>
              <a:gd name="connsiteY4" fmla="*/ 88606 h 656789"/>
              <a:gd name="connsiteX5" fmla="*/ 2851783 w 6398221"/>
              <a:gd name="connsiteY5" fmla="*/ 98452 h 656789"/>
              <a:gd name="connsiteX6" fmla="*/ 3038839 w 6398221"/>
              <a:gd name="connsiteY6" fmla="*/ 134551 h 656789"/>
              <a:gd name="connsiteX7" fmla="*/ 3399824 w 6398221"/>
              <a:gd name="connsiteY7" fmla="*/ 200185 h 656789"/>
              <a:gd name="connsiteX8" fmla="*/ 3613134 w 6398221"/>
              <a:gd name="connsiteY8" fmla="*/ 255975 h 656789"/>
              <a:gd name="connsiteX9" fmla="*/ 3947124 w 6398221"/>
              <a:gd name="connsiteY9" fmla="*/ 326592 h 656789"/>
              <a:gd name="connsiteX10" fmla="*/ 4607524 w 6398221"/>
              <a:gd name="connsiteY10" fmla="*/ 425016 h 656789"/>
              <a:gd name="connsiteX11" fmla="*/ 4890098 w 6398221"/>
              <a:gd name="connsiteY11" fmla="*/ 466290 h 656789"/>
              <a:gd name="connsiteX12" fmla="*/ 5302847 w 6398221"/>
              <a:gd name="connsiteY12" fmla="*/ 532965 h 656789"/>
              <a:gd name="connsiteX13" fmla="*/ 5947372 w 6398221"/>
              <a:gd name="connsiteY13" fmla="*/ 644089 h 656789"/>
              <a:gd name="connsiteX14" fmla="*/ 6128346 w 6398221"/>
              <a:gd name="connsiteY14" fmla="*/ 656789 h 656789"/>
              <a:gd name="connsiteX15" fmla="*/ 6372821 w 6398221"/>
              <a:gd name="connsiteY15" fmla="*/ 656789 h 656789"/>
              <a:gd name="connsiteX16" fmla="*/ 6398221 w 6398221"/>
              <a:gd name="connsiteY16" fmla="*/ 612339 h 656789"/>
              <a:gd name="connsiteX17" fmla="*/ 6036271 w 6398221"/>
              <a:gd name="connsiteY17" fmla="*/ 605989 h 656789"/>
              <a:gd name="connsiteX18" fmla="*/ 5829897 w 6398221"/>
              <a:gd name="connsiteY18" fmla="*/ 580590 h 656789"/>
              <a:gd name="connsiteX19" fmla="*/ 5080597 w 6398221"/>
              <a:gd name="connsiteY19" fmla="*/ 450415 h 656789"/>
              <a:gd name="connsiteX20" fmla="*/ 4734523 w 6398221"/>
              <a:gd name="connsiteY20" fmla="*/ 405965 h 656789"/>
              <a:gd name="connsiteX21" fmla="*/ 4369399 w 6398221"/>
              <a:gd name="connsiteY21" fmla="*/ 364691 h 656789"/>
              <a:gd name="connsiteX22" fmla="*/ 3632824 w 6398221"/>
              <a:gd name="connsiteY22" fmla="*/ 229721 h 656789"/>
              <a:gd name="connsiteX23" fmla="*/ 3347317 w 6398221"/>
              <a:gd name="connsiteY23" fmla="*/ 160805 h 656789"/>
              <a:gd name="connsiteX24" fmla="*/ 3058529 w 6398221"/>
              <a:gd name="connsiteY24" fmla="*/ 118142 h 656789"/>
              <a:gd name="connsiteX25" fmla="*/ 2858347 w 6398221"/>
              <a:gd name="connsiteY25" fmla="*/ 82043 h 656789"/>
              <a:gd name="connsiteX26" fmla="*/ 2517051 w 6398221"/>
              <a:gd name="connsiteY26" fmla="*/ 62353 h 656789"/>
              <a:gd name="connsiteX27" fmla="*/ 1647405 w 6398221"/>
              <a:gd name="connsiteY27" fmla="*/ 32817 h 656789"/>
              <a:gd name="connsiteX28" fmla="*/ 0 w 6398221"/>
              <a:gd name="connsiteY28" fmla="*/ 0 h 656789"/>
              <a:gd name="connsiteX0" fmla="*/ 0 w 6398221"/>
              <a:gd name="connsiteY0" fmla="*/ 0 h 656789"/>
              <a:gd name="connsiteX1" fmla="*/ 0 w 6398221"/>
              <a:gd name="connsiteY1" fmla="*/ 39380 h 656789"/>
              <a:gd name="connsiteX2" fmla="*/ 945125 w 6398221"/>
              <a:gd name="connsiteY2" fmla="*/ 52507 h 656789"/>
              <a:gd name="connsiteX3" fmla="*/ 1785236 w 6398221"/>
              <a:gd name="connsiteY3" fmla="*/ 72198 h 656789"/>
              <a:gd name="connsiteX4" fmla="*/ 2540023 w 6398221"/>
              <a:gd name="connsiteY4" fmla="*/ 88606 h 656789"/>
              <a:gd name="connsiteX5" fmla="*/ 2851783 w 6398221"/>
              <a:gd name="connsiteY5" fmla="*/ 98452 h 656789"/>
              <a:gd name="connsiteX6" fmla="*/ 3038839 w 6398221"/>
              <a:gd name="connsiteY6" fmla="*/ 134551 h 656789"/>
              <a:gd name="connsiteX7" fmla="*/ 3399824 w 6398221"/>
              <a:gd name="connsiteY7" fmla="*/ 200185 h 656789"/>
              <a:gd name="connsiteX8" fmla="*/ 3613134 w 6398221"/>
              <a:gd name="connsiteY8" fmla="*/ 255975 h 656789"/>
              <a:gd name="connsiteX9" fmla="*/ 3947124 w 6398221"/>
              <a:gd name="connsiteY9" fmla="*/ 326592 h 656789"/>
              <a:gd name="connsiteX10" fmla="*/ 4607524 w 6398221"/>
              <a:gd name="connsiteY10" fmla="*/ 425016 h 656789"/>
              <a:gd name="connsiteX11" fmla="*/ 4890098 w 6398221"/>
              <a:gd name="connsiteY11" fmla="*/ 466290 h 656789"/>
              <a:gd name="connsiteX12" fmla="*/ 5302847 w 6398221"/>
              <a:gd name="connsiteY12" fmla="*/ 532965 h 656789"/>
              <a:gd name="connsiteX13" fmla="*/ 5947372 w 6398221"/>
              <a:gd name="connsiteY13" fmla="*/ 644089 h 656789"/>
              <a:gd name="connsiteX14" fmla="*/ 6128346 w 6398221"/>
              <a:gd name="connsiteY14" fmla="*/ 656789 h 656789"/>
              <a:gd name="connsiteX15" fmla="*/ 6372821 w 6398221"/>
              <a:gd name="connsiteY15" fmla="*/ 656789 h 656789"/>
              <a:gd name="connsiteX16" fmla="*/ 6398221 w 6398221"/>
              <a:gd name="connsiteY16" fmla="*/ 612339 h 656789"/>
              <a:gd name="connsiteX17" fmla="*/ 6382346 w 6398221"/>
              <a:gd name="connsiteY17" fmla="*/ 631389 h 656789"/>
              <a:gd name="connsiteX18" fmla="*/ 6036271 w 6398221"/>
              <a:gd name="connsiteY18" fmla="*/ 605989 h 656789"/>
              <a:gd name="connsiteX19" fmla="*/ 5829897 w 6398221"/>
              <a:gd name="connsiteY19" fmla="*/ 580590 h 656789"/>
              <a:gd name="connsiteX20" fmla="*/ 5080597 w 6398221"/>
              <a:gd name="connsiteY20" fmla="*/ 450415 h 656789"/>
              <a:gd name="connsiteX21" fmla="*/ 4734523 w 6398221"/>
              <a:gd name="connsiteY21" fmla="*/ 405965 h 656789"/>
              <a:gd name="connsiteX22" fmla="*/ 4369399 w 6398221"/>
              <a:gd name="connsiteY22" fmla="*/ 364691 h 656789"/>
              <a:gd name="connsiteX23" fmla="*/ 3632824 w 6398221"/>
              <a:gd name="connsiteY23" fmla="*/ 229721 h 656789"/>
              <a:gd name="connsiteX24" fmla="*/ 3347317 w 6398221"/>
              <a:gd name="connsiteY24" fmla="*/ 160805 h 656789"/>
              <a:gd name="connsiteX25" fmla="*/ 3058529 w 6398221"/>
              <a:gd name="connsiteY25" fmla="*/ 118142 h 656789"/>
              <a:gd name="connsiteX26" fmla="*/ 2858347 w 6398221"/>
              <a:gd name="connsiteY26" fmla="*/ 82043 h 656789"/>
              <a:gd name="connsiteX27" fmla="*/ 2517051 w 6398221"/>
              <a:gd name="connsiteY27" fmla="*/ 62353 h 656789"/>
              <a:gd name="connsiteX28" fmla="*/ 1647405 w 6398221"/>
              <a:gd name="connsiteY28" fmla="*/ 32817 h 656789"/>
              <a:gd name="connsiteX29" fmla="*/ 0 w 6398221"/>
              <a:gd name="connsiteY29" fmla="*/ 0 h 656789"/>
              <a:gd name="connsiteX0" fmla="*/ 0 w 6398221"/>
              <a:gd name="connsiteY0" fmla="*/ 0 h 656789"/>
              <a:gd name="connsiteX1" fmla="*/ 0 w 6398221"/>
              <a:gd name="connsiteY1" fmla="*/ 39380 h 656789"/>
              <a:gd name="connsiteX2" fmla="*/ 945125 w 6398221"/>
              <a:gd name="connsiteY2" fmla="*/ 52507 h 656789"/>
              <a:gd name="connsiteX3" fmla="*/ 1785236 w 6398221"/>
              <a:gd name="connsiteY3" fmla="*/ 72198 h 656789"/>
              <a:gd name="connsiteX4" fmla="*/ 2540023 w 6398221"/>
              <a:gd name="connsiteY4" fmla="*/ 88606 h 656789"/>
              <a:gd name="connsiteX5" fmla="*/ 2851783 w 6398221"/>
              <a:gd name="connsiteY5" fmla="*/ 98452 h 656789"/>
              <a:gd name="connsiteX6" fmla="*/ 3038839 w 6398221"/>
              <a:gd name="connsiteY6" fmla="*/ 134551 h 656789"/>
              <a:gd name="connsiteX7" fmla="*/ 3399824 w 6398221"/>
              <a:gd name="connsiteY7" fmla="*/ 200185 h 656789"/>
              <a:gd name="connsiteX8" fmla="*/ 3613134 w 6398221"/>
              <a:gd name="connsiteY8" fmla="*/ 255975 h 656789"/>
              <a:gd name="connsiteX9" fmla="*/ 3947124 w 6398221"/>
              <a:gd name="connsiteY9" fmla="*/ 326592 h 656789"/>
              <a:gd name="connsiteX10" fmla="*/ 4607524 w 6398221"/>
              <a:gd name="connsiteY10" fmla="*/ 425016 h 656789"/>
              <a:gd name="connsiteX11" fmla="*/ 4890098 w 6398221"/>
              <a:gd name="connsiteY11" fmla="*/ 466290 h 656789"/>
              <a:gd name="connsiteX12" fmla="*/ 5302847 w 6398221"/>
              <a:gd name="connsiteY12" fmla="*/ 532965 h 656789"/>
              <a:gd name="connsiteX13" fmla="*/ 5947372 w 6398221"/>
              <a:gd name="connsiteY13" fmla="*/ 644089 h 656789"/>
              <a:gd name="connsiteX14" fmla="*/ 6128346 w 6398221"/>
              <a:gd name="connsiteY14" fmla="*/ 656789 h 656789"/>
              <a:gd name="connsiteX15" fmla="*/ 6372821 w 6398221"/>
              <a:gd name="connsiteY15" fmla="*/ 656789 h 656789"/>
              <a:gd name="connsiteX16" fmla="*/ 6398221 w 6398221"/>
              <a:gd name="connsiteY16" fmla="*/ 612339 h 656789"/>
              <a:gd name="connsiteX17" fmla="*/ 6344246 w 6398221"/>
              <a:gd name="connsiteY17" fmla="*/ 615514 h 656789"/>
              <a:gd name="connsiteX18" fmla="*/ 6036271 w 6398221"/>
              <a:gd name="connsiteY18" fmla="*/ 605989 h 656789"/>
              <a:gd name="connsiteX19" fmla="*/ 5829897 w 6398221"/>
              <a:gd name="connsiteY19" fmla="*/ 580590 h 656789"/>
              <a:gd name="connsiteX20" fmla="*/ 5080597 w 6398221"/>
              <a:gd name="connsiteY20" fmla="*/ 450415 h 656789"/>
              <a:gd name="connsiteX21" fmla="*/ 4734523 w 6398221"/>
              <a:gd name="connsiteY21" fmla="*/ 405965 h 656789"/>
              <a:gd name="connsiteX22" fmla="*/ 4369399 w 6398221"/>
              <a:gd name="connsiteY22" fmla="*/ 364691 h 656789"/>
              <a:gd name="connsiteX23" fmla="*/ 3632824 w 6398221"/>
              <a:gd name="connsiteY23" fmla="*/ 229721 h 656789"/>
              <a:gd name="connsiteX24" fmla="*/ 3347317 w 6398221"/>
              <a:gd name="connsiteY24" fmla="*/ 160805 h 656789"/>
              <a:gd name="connsiteX25" fmla="*/ 3058529 w 6398221"/>
              <a:gd name="connsiteY25" fmla="*/ 118142 h 656789"/>
              <a:gd name="connsiteX26" fmla="*/ 2858347 w 6398221"/>
              <a:gd name="connsiteY26" fmla="*/ 82043 h 656789"/>
              <a:gd name="connsiteX27" fmla="*/ 2517051 w 6398221"/>
              <a:gd name="connsiteY27" fmla="*/ 62353 h 656789"/>
              <a:gd name="connsiteX28" fmla="*/ 1647405 w 6398221"/>
              <a:gd name="connsiteY28" fmla="*/ 32817 h 656789"/>
              <a:gd name="connsiteX29" fmla="*/ 0 w 6398221"/>
              <a:gd name="connsiteY29" fmla="*/ 0 h 656789"/>
              <a:gd name="connsiteX0" fmla="*/ 0 w 6468071"/>
              <a:gd name="connsiteY0" fmla="*/ 0 h 656789"/>
              <a:gd name="connsiteX1" fmla="*/ 0 w 6468071"/>
              <a:gd name="connsiteY1" fmla="*/ 39380 h 656789"/>
              <a:gd name="connsiteX2" fmla="*/ 945125 w 6468071"/>
              <a:gd name="connsiteY2" fmla="*/ 52507 h 656789"/>
              <a:gd name="connsiteX3" fmla="*/ 1785236 w 6468071"/>
              <a:gd name="connsiteY3" fmla="*/ 72198 h 656789"/>
              <a:gd name="connsiteX4" fmla="*/ 2540023 w 6468071"/>
              <a:gd name="connsiteY4" fmla="*/ 88606 h 656789"/>
              <a:gd name="connsiteX5" fmla="*/ 2851783 w 6468071"/>
              <a:gd name="connsiteY5" fmla="*/ 98452 h 656789"/>
              <a:gd name="connsiteX6" fmla="*/ 3038839 w 6468071"/>
              <a:gd name="connsiteY6" fmla="*/ 134551 h 656789"/>
              <a:gd name="connsiteX7" fmla="*/ 3399824 w 6468071"/>
              <a:gd name="connsiteY7" fmla="*/ 200185 h 656789"/>
              <a:gd name="connsiteX8" fmla="*/ 3613134 w 6468071"/>
              <a:gd name="connsiteY8" fmla="*/ 255975 h 656789"/>
              <a:gd name="connsiteX9" fmla="*/ 3947124 w 6468071"/>
              <a:gd name="connsiteY9" fmla="*/ 326592 h 656789"/>
              <a:gd name="connsiteX10" fmla="*/ 4607524 w 6468071"/>
              <a:gd name="connsiteY10" fmla="*/ 425016 h 656789"/>
              <a:gd name="connsiteX11" fmla="*/ 4890098 w 6468071"/>
              <a:gd name="connsiteY11" fmla="*/ 466290 h 656789"/>
              <a:gd name="connsiteX12" fmla="*/ 5302847 w 6468071"/>
              <a:gd name="connsiteY12" fmla="*/ 532965 h 656789"/>
              <a:gd name="connsiteX13" fmla="*/ 5947372 w 6468071"/>
              <a:gd name="connsiteY13" fmla="*/ 644089 h 656789"/>
              <a:gd name="connsiteX14" fmla="*/ 6128346 w 6468071"/>
              <a:gd name="connsiteY14" fmla="*/ 656789 h 656789"/>
              <a:gd name="connsiteX15" fmla="*/ 6372821 w 6468071"/>
              <a:gd name="connsiteY15" fmla="*/ 656789 h 656789"/>
              <a:gd name="connsiteX16" fmla="*/ 6468071 w 6468071"/>
              <a:gd name="connsiteY16" fmla="*/ 634564 h 656789"/>
              <a:gd name="connsiteX17" fmla="*/ 6344246 w 6468071"/>
              <a:gd name="connsiteY17" fmla="*/ 615514 h 656789"/>
              <a:gd name="connsiteX18" fmla="*/ 6036271 w 6468071"/>
              <a:gd name="connsiteY18" fmla="*/ 605989 h 656789"/>
              <a:gd name="connsiteX19" fmla="*/ 5829897 w 6468071"/>
              <a:gd name="connsiteY19" fmla="*/ 580590 h 656789"/>
              <a:gd name="connsiteX20" fmla="*/ 5080597 w 6468071"/>
              <a:gd name="connsiteY20" fmla="*/ 450415 h 656789"/>
              <a:gd name="connsiteX21" fmla="*/ 4734523 w 6468071"/>
              <a:gd name="connsiteY21" fmla="*/ 405965 h 656789"/>
              <a:gd name="connsiteX22" fmla="*/ 4369399 w 6468071"/>
              <a:gd name="connsiteY22" fmla="*/ 364691 h 656789"/>
              <a:gd name="connsiteX23" fmla="*/ 3632824 w 6468071"/>
              <a:gd name="connsiteY23" fmla="*/ 229721 h 656789"/>
              <a:gd name="connsiteX24" fmla="*/ 3347317 w 6468071"/>
              <a:gd name="connsiteY24" fmla="*/ 160805 h 656789"/>
              <a:gd name="connsiteX25" fmla="*/ 3058529 w 6468071"/>
              <a:gd name="connsiteY25" fmla="*/ 118142 h 656789"/>
              <a:gd name="connsiteX26" fmla="*/ 2858347 w 6468071"/>
              <a:gd name="connsiteY26" fmla="*/ 82043 h 656789"/>
              <a:gd name="connsiteX27" fmla="*/ 2517051 w 6468071"/>
              <a:gd name="connsiteY27" fmla="*/ 62353 h 656789"/>
              <a:gd name="connsiteX28" fmla="*/ 1647405 w 6468071"/>
              <a:gd name="connsiteY28" fmla="*/ 32817 h 656789"/>
              <a:gd name="connsiteX29" fmla="*/ 0 w 6468071"/>
              <a:gd name="connsiteY29" fmla="*/ 0 h 656789"/>
              <a:gd name="connsiteX0" fmla="*/ 0 w 6468071"/>
              <a:gd name="connsiteY0" fmla="*/ 0 h 656789"/>
              <a:gd name="connsiteX1" fmla="*/ 0 w 6468071"/>
              <a:gd name="connsiteY1" fmla="*/ 39380 h 656789"/>
              <a:gd name="connsiteX2" fmla="*/ 945125 w 6468071"/>
              <a:gd name="connsiteY2" fmla="*/ 52507 h 656789"/>
              <a:gd name="connsiteX3" fmla="*/ 1785236 w 6468071"/>
              <a:gd name="connsiteY3" fmla="*/ 72198 h 656789"/>
              <a:gd name="connsiteX4" fmla="*/ 2540023 w 6468071"/>
              <a:gd name="connsiteY4" fmla="*/ 88606 h 656789"/>
              <a:gd name="connsiteX5" fmla="*/ 2851783 w 6468071"/>
              <a:gd name="connsiteY5" fmla="*/ 98452 h 656789"/>
              <a:gd name="connsiteX6" fmla="*/ 3038839 w 6468071"/>
              <a:gd name="connsiteY6" fmla="*/ 134551 h 656789"/>
              <a:gd name="connsiteX7" fmla="*/ 3399824 w 6468071"/>
              <a:gd name="connsiteY7" fmla="*/ 200185 h 656789"/>
              <a:gd name="connsiteX8" fmla="*/ 3613134 w 6468071"/>
              <a:gd name="connsiteY8" fmla="*/ 255975 h 656789"/>
              <a:gd name="connsiteX9" fmla="*/ 3947124 w 6468071"/>
              <a:gd name="connsiteY9" fmla="*/ 326592 h 656789"/>
              <a:gd name="connsiteX10" fmla="*/ 4607524 w 6468071"/>
              <a:gd name="connsiteY10" fmla="*/ 425016 h 656789"/>
              <a:gd name="connsiteX11" fmla="*/ 4890098 w 6468071"/>
              <a:gd name="connsiteY11" fmla="*/ 466290 h 656789"/>
              <a:gd name="connsiteX12" fmla="*/ 5302847 w 6468071"/>
              <a:gd name="connsiteY12" fmla="*/ 532965 h 656789"/>
              <a:gd name="connsiteX13" fmla="*/ 5947372 w 6468071"/>
              <a:gd name="connsiteY13" fmla="*/ 644089 h 656789"/>
              <a:gd name="connsiteX14" fmla="*/ 6128346 w 6468071"/>
              <a:gd name="connsiteY14" fmla="*/ 656789 h 656789"/>
              <a:gd name="connsiteX15" fmla="*/ 6372821 w 6468071"/>
              <a:gd name="connsiteY15" fmla="*/ 656789 h 656789"/>
              <a:gd name="connsiteX16" fmla="*/ 6468071 w 6468071"/>
              <a:gd name="connsiteY16" fmla="*/ 634564 h 656789"/>
              <a:gd name="connsiteX17" fmla="*/ 6372821 w 6468071"/>
              <a:gd name="connsiteY17" fmla="*/ 615514 h 656789"/>
              <a:gd name="connsiteX18" fmla="*/ 6036271 w 6468071"/>
              <a:gd name="connsiteY18" fmla="*/ 605989 h 656789"/>
              <a:gd name="connsiteX19" fmla="*/ 5829897 w 6468071"/>
              <a:gd name="connsiteY19" fmla="*/ 580590 h 656789"/>
              <a:gd name="connsiteX20" fmla="*/ 5080597 w 6468071"/>
              <a:gd name="connsiteY20" fmla="*/ 450415 h 656789"/>
              <a:gd name="connsiteX21" fmla="*/ 4734523 w 6468071"/>
              <a:gd name="connsiteY21" fmla="*/ 405965 h 656789"/>
              <a:gd name="connsiteX22" fmla="*/ 4369399 w 6468071"/>
              <a:gd name="connsiteY22" fmla="*/ 364691 h 656789"/>
              <a:gd name="connsiteX23" fmla="*/ 3632824 w 6468071"/>
              <a:gd name="connsiteY23" fmla="*/ 229721 h 656789"/>
              <a:gd name="connsiteX24" fmla="*/ 3347317 w 6468071"/>
              <a:gd name="connsiteY24" fmla="*/ 160805 h 656789"/>
              <a:gd name="connsiteX25" fmla="*/ 3058529 w 6468071"/>
              <a:gd name="connsiteY25" fmla="*/ 118142 h 656789"/>
              <a:gd name="connsiteX26" fmla="*/ 2858347 w 6468071"/>
              <a:gd name="connsiteY26" fmla="*/ 82043 h 656789"/>
              <a:gd name="connsiteX27" fmla="*/ 2517051 w 6468071"/>
              <a:gd name="connsiteY27" fmla="*/ 62353 h 656789"/>
              <a:gd name="connsiteX28" fmla="*/ 1647405 w 6468071"/>
              <a:gd name="connsiteY28" fmla="*/ 32817 h 656789"/>
              <a:gd name="connsiteX29" fmla="*/ 0 w 6468071"/>
              <a:gd name="connsiteY29" fmla="*/ 0 h 65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68071" h="656789">
                <a:moveTo>
                  <a:pt x="0" y="0"/>
                </a:moveTo>
                <a:lnTo>
                  <a:pt x="0" y="39380"/>
                </a:lnTo>
                <a:lnTo>
                  <a:pt x="945125" y="52507"/>
                </a:lnTo>
                <a:lnTo>
                  <a:pt x="1785236" y="72198"/>
                </a:lnTo>
                <a:lnTo>
                  <a:pt x="2540023" y="88606"/>
                </a:lnTo>
                <a:lnTo>
                  <a:pt x="2851783" y="98452"/>
                </a:lnTo>
                <a:lnTo>
                  <a:pt x="3038839" y="134551"/>
                </a:lnTo>
                <a:lnTo>
                  <a:pt x="3399824" y="200185"/>
                </a:lnTo>
                <a:lnTo>
                  <a:pt x="3613134" y="255975"/>
                </a:lnTo>
                <a:lnTo>
                  <a:pt x="3947124" y="326592"/>
                </a:lnTo>
                <a:lnTo>
                  <a:pt x="4607524" y="425016"/>
                </a:lnTo>
                <a:lnTo>
                  <a:pt x="4890098" y="466290"/>
                </a:lnTo>
                <a:lnTo>
                  <a:pt x="5302847" y="532965"/>
                </a:lnTo>
                <a:lnTo>
                  <a:pt x="5947372" y="644089"/>
                </a:lnTo>
                <a:lnTo>
                  <a:pt x="6128346" y="656789"/>
                </a:lnTo>
                <a:lnTo>
                  <a:pt x="6372821" y="656789"/>
                </a:lnTo>
                <a:lnTo>
                  <a:pt x="6468071" y="634564"/>
                </a:lnTo>
                <a:lnTo>
                  <a:pt x="6372821" y="615514"/>
                </a:lnTo>
                <a:lnTo>
                  <a:pt x="6036271" y="605989"/>
                </a:lnTo>
                <a:lnTo>
                  <a:pt x="5829897" y="580590"/>
                </a:lnTo>
                <a:lnTo>
                  <a:pt x="5080597" y="450415"/>
                </a:lnTo>
                <a:lnTo>
                  <a:pt x="4734523" y="405965"/>
                </a:lnTo>
                <a:lnTo>
                  <a:pt x="4369399" y="364691"/>
                </a:lnTo>
                <a:lnTo>
                  <a:pt x="3632824" y="229721"/>
                </a:lnTo>
                <a:lnTo>
                  <a:pt x="3347317" y="160805"/>
                </a:lnTo>
                <a:lnTo>
                  <a:pt x="3058529" y="118142"/>
                </a:lnTo>
                <a:lnTo>
                  <a:pt x="2858347" y="82043"/>
                </a:lnTo>
                <a:lnTo>
                  <a:pt x="2517051" y="62353"/>
                </a:lnTo>
                <a:lnTo>
                  <a:pt x="1647405" y="32817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6" name="Freeform 5175"/>
          <p:cNvSpPr/>
          <p:nvPr/>
        </p:nvSpPr>
        <p:spPr>
          <a:xfrm>
            <a:off x="2482167" y="1421494"/>
            <a:ext cx="7168385" cy="1073611"/>
          </a:xfrm>
          <a:custGeom>
            <a:avLst/>
            <a:gdLst>
              <a:gd name="connsiteX0" fmla="*/ 55217 w 3663771"/>
              <a:gd name="connsiteY0" fmla="*/ 0 h 795789"/>
              <a:gd name="connsiteX1" fmla="*/ 386515 w 3663771"/>
              <a:gd name="connsiteY1" fmla="*/ 77955 h 795789"/>
              <a:gd name="connsiteX2" fmla="*/ 1052360 w 3663771"/>
              <a:gd name="connsiteY2" fmla="*/ 139669 h 795789"/>
              <a:gd name="connsiteX3" fmla="*/ 1468107 w 3663771"/>
              <a:gd name="connsiteY3" fmla="*/ 165654 h 795789"/>
              <a:gd name="connsiteX4" fmla="*/ 2065744 w 3663771"/>
              <a:gd name="connsiteY4" fmla="*/ 188391 h 795789"/>
              <a:gd name="connsiteX5" fmla="*/ 2640644 w 3663771"/>
              <a:gd name="connsiteY5" fmla="*/ 207879 h 795789"/>
              <a:gd name="connsiteX6" fmla="*/ 3199304 w 3663771"/>
              <a:gd name="connsiteY6" fmla="*/ 230616 h 795789"/>
              <a:gd name="connsiteX7" fmla="*/ 3299993 w 3663771"/>
              <a:gd name="connsiteY7" fmla="*/ 243609 h 795789"/>
              <a:gd name="connsiteX8" fmla="*/ 3394185 w 3663771"/>
              <a:gd name="connsiteY8" fmla="*/ 292330 h 795789"/>
              <a:gd name="connsiteX9" fmla="*/ 3641035 w 3663771"/>
              <a:gd name="connsiteY9" fmla="*/ 529443 h 795789"/>
              <a:gd name="connsiteX10" fmla="*/ 3663771 w 3663771"/>
              <a:gd name="connsiteY10" fmla="*/ 795789 h 795789"/>
              <a:gd name="connsiteX11" fmla="*/ 3530602 w 3663771"/>
              <a:gd name="connsiteY11" fmla="*/ 613894 h 795789"/>
              <a:gd name="connsiteX12" fmla="*/ 3416922 w 3663771"/>
              <a:gd name="connsiteY12" fmla="*/ 490466 h 795789"/>
              <a:gd name="connsiteX13" fmla="*/ 3322729 w 3663771"/>
              <a:gd name="connsiteY13" fmla="*/ 406015 h 795789"/>
              <a:gd name="connsiteX14" fmla="*/ 3228536 w 3663771"/>
              <a:gd name="connsiteY14" fmla="*/ 347548 h 795789"/>
              <a:gd name="connsiteX15" fmla="*/ 3108359 w 3663771"/>
              <a:gd name="connsiteY15" fmla="*/ 311819 h 795789"/>
              <a:gd name="connsiteX16" fmla="*/ 2565939 w 3663771"/>
              <a:gd name="connsiteY16" fmla="*/ 308571 h 795789"/>
              <a:gd name="connsiteX17" fmla="*/ 1981295 w 3663771"/>
              <a:gd name="connsiteY17" fmla="*/ 308571 h 795789"/>
              <a:gd name="connsiteX18" fmla="*/ 1403147 w 3663771"/>
              <a:gd name="connsiteY18" fmla="*/ 266345 h 795789"/>
              <a:gd name="connsiteX19" fmla="*/ 1065352 w 3663771"/>
              <a:gd name="connsiteY19" fmla="*/ 227368 h 795789"/>
              <a:gd name="connsiteX20" fmla="*/ 750294 w 3663771"/>
              <a:gd name="connsiteY20" fmla="*/ 198135 h 795789"/>
              <a:gd name="connsiteX21" fmla="*/ 451476 w 3663771"/>
              <a:gd name="connsiteY21" fmla="*/ 165654 h 795789"/>
              <a:gd name="connsiteX22" fmla="*/ 292322 w 3663771"/>
              <a:gd name="connsiteY22" fmla="*/ 142917 h 795789"/>
              <a:gd name="connsiteX23" fmla="*/ 126673 w 3663771"/>
              <a:gd name="connsiteY23" fmla="*/ 94195 h 795789"/>
              <a:gd name="connsiteX24" fmla="*/ 0 w 3663771"/>
              <a:gd name="connsiteY24" fmla="*/ 55218 h 795789"/>
              <a:gd name="connsiteX25" fmla="*/ 55217 w 3663771"/>
              <a:gd name="connsiteY25" fmla="*/ 0 h 795789"/>
              <a:gd name="connsiteX0" fmla="*/ 55217 w 3663771"/>
              <a:gd name="connsiteY0" fmla="*/ 0 h 795789"/>
              <a:gd name="connsiteX1" fmla="*/ 386515 w 3663771"/>
              <a:gd name="connsiteY1" fmla="*/ 77955 h 795789"/>
              <a:gd name="connsiteX2" fmla="*/ 1052360 w 3663771"/>
              <a:gd name="connsiteY2" fmla="*/ 139669 h 795789"/>
              <a:gd name="connsiteX3" fmla="*/ 1468107 w 3663771"/>
              <a:gd name="connsiteY3" fmla="*/ 165654 h 795789"/>
              <a:gd name="connsiteX4" fmla="*/ 2065744 w 3663771"/>
              <a:gd name="connsiteY4" fmla="*/ 188391 h 795789"/>
              <a:gd name="connsiteX5" fmla="*/ 2640644 w 3663771"/>
              <a:gd name="connsiteY5" fmla="*/ 207879 h 795789"/>
              <a:gd name="connsiteX6" fmla="*/ 3199304 w 3663771"/>
              <a:gd name="connsiteY6" fmla="*/ 230616 h 795789"/>
              <a:gd name="connsiteX7" fmla="*/ 3316233 w 3663771"/>
              <a:gd name="connsiteY7" fmla="*/ 256601 h 795789"/>
              <a:gd name="connsiteX8" fmla="*/ 3394185 w 3663771"/>
              <a:gd name="connsiteY8" fmla="*/ 292330 h 795789"/>
              <a:gd name="connsiteX9" fmla="*/ 3641035 w 3663771"/>
              <a:gd name="connsiteY9" fmla="*/ 529443 h 795789"/>
              <a:gd name="connsiteX10" fmla="*/ 3663771 w 3663771"/>
              <a:gd name="connsiteY10" fmla="*/ 795789 h 795789"/>
              <a:gd name="connsiteX11" fmla="*/ 3530602 w 3663771"/>
              <a:gd name="connsiteY11" fmla="*/ 613894 h 795789"/>
              <a:gd name="connsiteX12" fmla="*/ 3416922 w 3663771"/>
              <a:gd name="connsiteY12" fmla="*/ 490466 h 795789"/>
              <a:gd name="connsiteX13" fmla="*/ 3322729 w 3663771"/>
              <a:gd name="connsiteY13" fmla="*/ 406015 h 795789"/>
              <a:gd name="connsiteX14" fmla="*/ 3228536 w 3663771"/>
              <a:gd name="connsiteY14" fmla="*/ 347548 h 795789"/>
              <a:gd name="connsiteX15" fmla="*/ 3108359 w 3663771"/>
              <a:gd name="connsiteY15" fmla="*/ 311819 h 795789"/>
              <a:gd name="connsiteX16" fmla="*/ 2565939 w 3663771"/>
              <a:gd name="connsiteY16" fmla="*/ 308571 h 795789"/>
              <a:gd name="connsiteX17" fmla="*/ 1981295 w 3663771"/>
              <a:gd name="connsiteY17" fmla="*/ 308571 h 795789"/>
              <a:gd name="connsiteX18" fmla="*/ 1403147 w 3663771"/>
              <a:gd name="connsiteY18" fmla="*/ 266345 h 795789"/>
              <a:gd name="connsiteX19" fmla="*/ 1065352 w 3663771"/>
              <a:gd name="connsiteY19" fmla="*/ 227368 h 795789"/>
              <a:gd name="connsiteX20" fmla="*/ 750294 w 3663771"/>
              <a:gd name="connsiteY20" fmla="*/ 198135 h 795789"/>
              <a:gd name="connsiteX21" fmla="*/ 451476 w 3663771"/>
              <a:gd name="connsiteY21" fmla="*/ 165654 h 795789"/>
              <a:gd name="connsiteX22" fmla="*/ 292322 w 3663771"/>
              <a:gd name="connsiteY22" fmla="*/ 142917 h 795789"/>
              <a:gd name="connsiteX23" fmla="*/ 126673 w 3663771"/>
              <a:gd name="connsiteY23" fmla="*/ 94195 h 795789"/>
              <a:gd name="connsiteX24" fmla="*/ 0 w 3663771"/>
              <a:gd name="connsiteY24" fmla="*/ 55218 h 795789"/>
              <a:gd name="connsiteX25" fmla="*/ 55217 w 3663771"/>
              <a:gd name="connsiteY25" fmla="*/ 0 h 795789"/>
              <a:gd name="connsiteX0" fmla="*/ 55217 w 3663771"/>
              <a:gd name="connsiteY0" fmla="*/ 0 h 795789"/>
              <a:gd name="connsiteX1" fmla="*/ 386515 w 3663771"/>
              <a:gd name="connsiteY1" fmla="*/ 77955 h 795789"/>
              <a:gd name="connsiteX2" fmla="*/ 1052360 w 3663771"/>
              <a:gd name="connsiteY2" fmla="*/ 139669 h 795789"/>
              <a:gd name="connsiteX3" fmla="*/ 1468107 w 3663771"/>
              <a:gd name="connsiteY3" fmla="*/ 165654 h 795789"/>
              <a:gd name="connsiteX4" fmla="*/ 2065744 w 3663771"/>
              <a:gd name="connsiteY4" fmla="*/ 188391 h 795789"/>
              <a:gd name="connsiteX5" fmla="*/ 2640644 w 3663771"/>
              <a:gd name="connsiteY5" fmla="*/ 207879 h 795789"/>
              <a:gd name="connsiteX6" fmla="*/ 3199304 w 3663771"/>
              <a:gd name="connsiteY6" fmla="*/ 230616 h 795789"/>
              <a:gd name="connsiteX7" fmla="*/ 3316233 w 3663771"/>
              <a:gd name="connsiteY7" fmla="*/ 256601 h 795789"/>
              <a:gd name="connsiteX8" fmla="*/ 3410426 w 3663771"/>
              <a:gd name="connsiteY8" fmla="*/ 311819 h 795789"/>
              <a:gd name="connsiteX9" fmla="*/ 3641035 w 3663771"/>
              <a:gd name="connsiteY9" fmla="*/ 529443 h 795789"/>
              <a:gd name="connsiteX10" fmla="*/ 3663771 w 3663771"/>
              <a:gd name="connsiteY10" fmla="*/ 795789 h 795789"/>
              <a:gd name="connsiteX11" fmla="*/ 3530602 w 3663771"/>
              <a:gd name="connsiteY11" fmla="*/ 613894 h 795789"/>
              <a:gd name="connsiteX12" fmla="*/ 3416922 w 3663771"/>
              <a:gd name="connsiteY12" fmla="*/ 490466 h 795789"/>
              <a:gd name="connsiteX13" fmla="*/ 3322729 w 3663771"/>
              <a:gd name="connsiteY13" fmla="*/ 406015 h 795789"/>
              <a:gd name="connsiteX14" fmla="*/ 3228536 w 3663771"/>
              <a:gd name="connsiteY14" fmla="*/ 347548 h 795789"/>
              <a:gd name="connsiteX15" fmla="*/ 3108359 w 3663771"/>
              <a:gd name="connsiteY15" fmla="*/ 311819 h 795789"/>
              <a:gd name="connsiteX16" fmla="*/ 2565939 w 3663771"/>
              <a:gd name="connsiteY16" fmla="*/ 308571 h 795789"/>
              <a:gd name="connsiteX17" fmla="*/ 1981295 w 3663771"/>
              <a:gd name="connsiteY17" fmla="*/ 308571 h 795789"/>
              <a:gd name="connsiteX18" fmla="*/ 1403147 w 3663771"/>
              <a:gd name="connsiteY18" fmla="*/ 266345 h 795789"/>
              <a:gd name="connsiteX19" fmla="*/ 1065352 w 3663771"/>
              <a:gd name="connsiteY19" fmla="*/ 227368 h 795789"/>
              <a:gd name="connsiteX20" fmla="*/ 750294 w 3663771"/>
              <a:gd name="connsiteY20" fmla="*/ 198135 h 795789"/>
              <a:gd name="connsiteX21" fmla="*/ 451476 w 3663771"/>
              <a:gd name="connsiteY21" fmla="*/ 165654 h 795789"/>
              <a:gd name="connsiteX22" fmla="*/ 292322 w 3663771"/>
              <a:gd name="connsiteY22" fmla="*/ 142917 h 795789"/>
              <a:gd name="connsiteX23" fmla="*/ 126673 w 3663771"/>
              <a:gd name="connsiteY23" fmla="*/ 94195 h 795789"/>
              <a:gd name="connsiteX24" fmla="*/ 0 w 3663771"/>
              <a:gd name="connsiteY24" fmla="*/ 55218 h 795789"/>
              <a:gd name="connsiteX25" fmla="*/ 55217 w 3663771"/>
              <a:gd name="connsiteY25" fmla="*/ 0 h 795789"/>
              <a:gd name="connsiteX0" fmla="*/ 55217 w 3663771"/>
              <a:gd name="connsiteY0" fmla="*/ 0 h 795789"/>
              <a:gd name="connsiteX1" fmla="*/ 386515 w 3663771"/>
              <a:gd name="connsiteY1" fmla="*/ 77955 h 795789"/>
              <a:gd name="connsiteX2" fmla="*/ 1052360 w 3663771"/>
              <a:gd name="connsiteY2" fmla="*/ 139669 h 795789"/>
              <a:gd name="connsiteX3" fmla="*/ 1468107 w 3663771"/>
              <a:gd name="connsiteY3" fmla="*/ 165654 h 795789"/>
              <a:gd name="connsiteX4" fmla="*/ 2065744 w 3663771"/>
              <a:gd name="connsiteY4" fmla="*/ 188391 h 795789"/>
              <a:gd name="connsiteX5" fmla="*/ 2640644 w 3663771"/>
              <a:gd name="connsiteY5" fmla="*/ 207879 h 795789"/>
              <a:gd name="connsiteX6" fmla="*/ 3199304 w 3663771"/>
              <a:gd name="connsiteY6" fmla="*/ 230616 h 795789"/>
              <a:gd name="connsiteX7" fmla="*/ 3316233 w 3663771"/>
              <a:gd name="connsiteY7" fmla="*/ 256601 h 795789"/>
              <a:gd name="connsiteX8" fmla="*/ 3410426 w 3663771"/>
              <a:gd name="connsiteY8" fmla="*/ 311819 h 795789"/>
              <a:gd name="connsiteX9" fmla="*/ 3641035 w 3663771"/>
              <a:gd name="connsiteY9" fmla="*/ 529443 h 795789"/>
              <a:gd name="connsiteX10" fmla="*/ 3663771 w 3663771"/>
              <a:gd name="connsiteY10" fmla="*/ 795789 h 795789"/>
              <a:gd name="connsiteX11" fmla="*/ 3530602 w 3663771"/>
              <a:gd name="connsiteY11" fmla="*/ 613894 h 795789"/>
              <a:gd name="connsiteX12" fmla="*/ 3416922 w 3663771"/>
              <a:gd name="connsiteY12" fmla="*/ 490466 h 795789"/>
              <a:gd name="connsiteX13" fmla="*/ 3322729 w 3663771"/>
              <a:gd name="connsiteY13" fmla="*/ 406015 h 795789"/>
              <a:gd name="connsiteX14" fmla="*/ 3228536 w 3663771"/>
              <a:gd name="connsiteY14" fmla="*/ 347548 h 795789"/>
              <a:gd name="connsiteX15" fmla="*/ 3108359 w 3663771"/>
              <a:gd name="connsiteY15" fmla="*/ 311819 h 795789"/>
              <a:gd name="connsiteX16" fmla="*/ 2565939 w 3663771"/>
              <a:gd name="connsiteY16" fmla="*/ 308571 h 795789"/>
              <a:gd name="connsiteX17" fmla="*/ 1981295 w 3663771"/>
              <a:gd name="connsiteY17" fmla="*/ 308571 h 795789"/>
              <a:gd name="connsiteX18" fmla="*/ 1403147 w 3663771"/>
              <a:gd name="connsiteY18" fmla="*/ 266345 h 795789"/>
              <a:gd name="connsiteX19" fmla="*/ 1065352 w 3663771"/>
              <a:gd name="connsiteY19" fmla="*/ 227368 h 795789"/>
              <a:gd name="connsiteX20" fmla="*/ 750294 w 3663771"/>
              <a:gd name="connsiteY20" fmla="*/ 198135 h 795789"/>
              <a:gd name="connsiteX21" fmla="*/ 451476 w 3663771"/>
              <a:gd name="connsiteY21" fmla="*/ 165654 h 795789"/>
              <a:gd name="connsiteX22" fmla="*/ 292322 w 3663771"/>
              <a:gd name="connsiteY22" fmla="*/ 142917 h 795789"/>
              <a:gd name="connsiteX23" fmla="*/ 126673 w 3663771"/>
              <a:gd name="connsiteY23" fmla="*/ 94195 h 795789"/>
              <a:gd name="connsiteX24" fmla="*/ 0 w 3663771"/>
              <a:gd name="connsiteY24" fmla="*/ 55218 h 795789"/>
              <a:gd name="connsiteX25" fmla="*/ 25984 w 3663771"/>
              <a:gd name="connsiteY25" fmla="*/ 22736 h 795789"/>
              <a:gd name="connsiteX26" fmla="*/ 55217 w 3663771"/>
              <a:gd name="connsiteY26" fmla="*/ 0 h 795789"/>
              <a:gd name="connsiteX0" fmla="*/ 308563 w 3917117"/>
              <a:gd name="connsiteY0" fmla="*/ 74707 h 870496"/>
              <a:gd name="connsiteX1" fmla="*/ 639861 w 3917117"/>
              <a:gd name="connsiteY1" fmla="*/ 152662 h 870496"/>
              <a:gd name="connsiteX2" fmla="*/ 1305706 w 3917117"/>
              <a:gd name="connsiteY2" fmla="*/ 214376 h 870496"/>
              <a:gd name="connsiteX3" fmla="*/ 1721453 w 3917117"/>
              <a:gd name="connsiteY3" fmla="*/ 240361 h 870496"/>
              <a:gd name="connsiteX4" fmla="*/ 2319090 w 3917117"/>
              <a:gd name="connsiteY4" fmla="*/ 263098 h 870496"/>
              <a:gd name="connsiteX5" fmla="*/ 2893990 w 3917117"/>
              <a:gd name="connsiteY5" fmla="*/ 282586 h 870496"/>
              <a:gd name="connsiteX6" fmla="*/ 3452650 w 3917117"/>
              <a:gd name="connsiteY6" fmla="*/ 305323 h 870496"/>
              <a:gd name="connsiteX7" fmla="*/ 3569579 w 3917117"/>
              <a:gd name="connsiteY7" fmla="*/ 331308 h 870496"/>
              <a:gd name="connsiteX8" fmla="*/ 3663772 w 3917117"/>
              <a:gd name="connsiteY8" fmla="*/ 386526 h 870496"/>
              <a:gd name="connsiteX9" fmla="*/ 3894381 w 3917117"/>
              <a:gd name="connsiteY9" fmla="*/ 604150 h 870496"/>
              <a:gd name="connsiteX10" fmla="*/ 3917117 w 3917117"/>
              <a:gd name="connsiteY10" fmla="*/ 870496 h 870496"/>
              <a:gd name="connsiteX11" fmla="*/ 3783948 w 3917117"/>
              <a:gd name="connsiteY11" fmla="*/ 688601 h 870496"/>
              <a:gd name="connsiteX12" fmla="*/ 3670268 w 3917117"/>
              <a:gd name="connsiteY12" fmla="*/ 565173 h 870496"/>
              <a:gd name="connsiteX13" fmla="*/ 3576075 w 3917117"/>
              <a:gd name="connsiteY13" fmla="*/ 480722 h 870496"/>
              <a:gd name="connsiteX14" fmla="*/ 3481882 w 3917117"/>
              <a:gd name="connsiteY14" fmla="*/ 422255 h 870496"/>
              <a:gd name="connsiteX15" fmla="*/ 3361705 w 3917117"/>
              <a:gd name="connsiteY15" fmla="*/ 386526 h 870496"/>
              <a:gd name="connsiteX16" fmla="*/ 2819285 w 3917117"/>
              <a:gd name="connsiteY16" fmla="*/ 383278 h 870496"/>
              <a:gd name="connsiteX17" fmla="*/ 2234641 w 3917117"/>
              <a:gd name="connsiteY17" fmla="*/ 383278 h 870496"/>
              <a:gd name="connsiteX18" fmla="*/ 1656493 w 3917117"/>
              <a:gd name="connsiteY18" fmla="*/ 341052 h 870496"/>
              <a:gd name="connsiteX19" fmla="*/ 1318698 w 3917117"/>
              <a:gd name="connsiteY19" fmla="*/ 302075 h 870496"/>
              <a:gd name="connsiteX20" fmla="*/ 1003640 w 3917117"/>
              <a:gd name="connsiteY20" fmla="*/ 272842 h 870496"/>
              <a:gd name="connsiteX21" fmla="*/ 704822 w 3917117"/>
              <a:gd name="connsiteY21" fmla="*/ 240361 h 870496"/>
              <a:gd name="connsiteX22" fmla="*/ 545668 w 3917117"/>
              <a:gd name="connsiteY22" fmla="*/ 217624 h 870496"/>
              <a:gd name="connsiteX23" fmla="*/ 380019 w 3917117"/>
              <a:gd name="connsiteY23" fmla="*/ 168902 h 870496"/>
              <a:gd name="connsiteX24" fmla="*/ 253346 w 3917117"/>
              <a:gd name="connsiteY24" fmla="*/ 129925 h 870496"/>
              <a:gd name="connsiteX25" fmla="*/ 0 w 3917117"/>
              <a:gd name="connsiteY25" fmla="*/ 0 h 870496"/>
              <a:gd name="connsiteX26" fmla="*/ 308563 w 3917117"/>
              <a:gd name="connsiteY26" fmla="*/ 74707 h 870496"/>
              <a:gd name="connsiteX0" fmla="*/ 308563 w 3917117"/>
              <a:gd name="connsiteY0" fmla="*/ 74707 h 870496"/>
              <a:gd name="connsiteX1" fmla="*/ 639861 w 3917117"/>
              <a:gd name="connsiteY1" fmla="*/ 152662 h 870496"/>
              <a:gd name="connsiteX2" fmla="*/ 1305706 w 3917117"/>
              <a:gd name="connsiteY2" fmla="*/ 214376 h 870496"/>
              <a:gd name="connsiteX3" fmla="*/ 1721453 w 3917117"/>
              <a:gd name="connsiteY3" fmla="*/ 240361 h 870496"/>
              <a:gd name="connsiteX4" fmla="*/ 2319090 w 3917117"/>
              <a:gd name="connsiteY4" fmla="*/ 263098 h 870496"/>
              <a:gd name="connsiteX5" fmla="*/ 2893990 w 3917117"/>
              <a:gd name="connsiteY5" fmla="*/ 282586 h 870496"/>
              <a:gd name="connsiteX6" fmla="*/ 3452650 w 3917117"/>
              <a:gd name="connsiteY6" fmla="*/ 305323 h 870496"/>
              <a:gd name="connsiteX7" fmla="*/ 3569579 w 3917117"/>
              <a:gd name="connsiteY7" fmla="*/ 331308 h 870496"/>
              <a:gd name="connsiteX8" fmla="*/ 3663772 w 3917117"/>
              <a:gd name="connsiteY8" fmla="*/ 386526 h 870496"/>
              <a:gd name="connsiteX9" fmla="*/ 3894381 w 3917117"/>
              <a:gd name="connsiteY9" fmla="*/ 604150 h 870496"/>
              <a:gd name="connsiteX10" fmla="*/ 3917117 w 3917117"/>
              <a:gd name="connsiteY10" fmla="*/ 870496 h 870496"/>
              <a:gd name="connsiteX11" fmla="*/ 3783948 w 3917117"/>
              <a:gd name="connsiteY11" fmla="*/ 688601 h 870496"/>
              <a:gd name="connsiteX12" fmla="*/ 3670268 w 3917117"/>
              <a:gd name="connsiteY12" fmla="*/ 565173 h 870496"/>
              <a:gd name="connsiteX13" fmla="*/ 3576075 w 3917117"/>
              <a:gd name="connsiteY13" fmla="*/ 480722 h 870496"/>
              <a:gd name="connsiteX14" fmla="*/ 3481882 w 3917117"/>
              <a:gd name="connsiteY14" fmla="*/ 422255 h 870496"/>
              <a:gd name="connsiteX15" fmla="*/ 3361705 w 3917117"/>
              <a:gd name="connsiteY15" fmla="*/ 386526 h 870496"/>
              <a:gd name="connsiteX16" fmla="*/ 2819285 w 3917117"/>
              <a:gd name="connsiteY16" fmla="*/ 383278 h 870496"/>
              <a:gd name="connsiteX17" fmla="*/ 2234641 w 3917117"/>
              <a:gd name="connsiteY17" fmla="*/ 383278 h 870496"/>
              <a:gd name="connsiteX18" fmla="*/ 1656493 w 3917117"/>
              <a:gd name="connsiteY18" fmla="*/ 341052 h 870496"/>
              <a:gd name="connsiteX19" fmla="*/ 1318698 w 3917117"/>
              <a:gd name="connsiteY19" fmla="*/ 302075 h 870496"/>
              <a:gd name="connsiteX20" fmla="*/ 1003640 w 3917117"/>
              <a:gd name="connsiteY20" fmla="*/ 272842 h 870496"/>
              <a:gd name="connsiteX21" fmla="*/ 704822 w 3917117"/>
              <a:gd name="connsiteY21" fmla="*/ 240361 h 870496"/>
              <a:gd name="connsiteX22" fmla="*/ 545668 w 3917117"/>
              <a:gd name="connsiteY22" fmla="*/ 217624 h 870496"/>
              <a:gd name="connsiteX23" fmla="*/ 380019 w 3917117"/>
              <a:gd name="connsiteY23" fmla="*/ 168902 h 870496"/>
              <a:gd name="connsiteX24" fmla="*/ 253346 w 3917117"/>
              <a:gd name="connsiteY24" fmla="*/ 129925 h 870496"/>
              <a:gd name="connsiteX25" fmla="*/ 126673 w 3917117"/>
              <a:gd name="connsiteY25" fmla="*/ 64962 h 870496"/>
              <a:gd name="connsiteX26" fmla="*/ 0 w 3917117"/>
              <a:gd name="connsiteY26" fmla="*/ 0 h 870496"/>
              <a:gd name="connsiteX27" fmla="*/ 308563 w 3917117"/>
              <a:gd name="connsiteY27" fmla="*/ 74707 h 870496"/>
              <a:gd name="connsiteX0" fmla="*/ 474212 w 4082766"/>
              <a:gd name="connsiteY0" fmla="*/ 74707 h 870496"/>
              <a:gd name="connsiteX1" fmla="*/ 805510 w 4082766"/>
              <a:gd name="connsiteY1" fmla="*/ 152662 h 870496"/>
              <a:gd name="connsiteX2" fmla="*/ 1471355 w 4082766"/>
              <a:gd name="connsiteY2" fmla="*/ 214376 h 870496"/>
              <a:gd name="connsiteX3" fmla="*/ 1887102 w 4082766"/>
              <a:gd name="connsiteY3" fmla="*/ 240361 h 870496"/>
              <a:gd name="connsiteX4" fmla="*/ 2484739 w 4082766"/>
              <a:gd name="connsiteY4" fmla="*/ 263098 h 870496"/>
              <a:gd name="connsiteX5" fmla="*/ 3059639 w 4082766"/>
              <a:gd name="connsiteY5" fmla="*/ 282586 h 870496"/>
              <a:gd name="connsiteX6" fmla="*/ 3618299 w 4082766"/>
              <a:gd name="connsiteY6" fmla="*/ 305323 h 870496"/>
              <a:gd name="connsiteX7" fmla="*/ 3735228 w 4082766"/>
              <a:gd name="connsiteY7" fmla="*/ 331308 h 870496"/>
              <a:gd name="connsiteX8" fmla="*/ 3829421 w 4082766"/>
              <a:gd name="connsiteY8" fmla="*/ 386526 h 870496"/>
              <a:gd name="connsiteX9" fmla="*/ 4060030 w 4082766"/>
              <a:gd name="connsiteY9" fmla="*/ 604150 h 870496"/>
              <a:gd name="connsiteX10" fmla="*/ 4082766 w 4082766"/>
              <a:gd name="connsiteY10" fmla="*/ 870496 h 870496"/>
              <a:gd name="connsiteX11" fmla="*/ 3949597 w 4082766"/>
              <a:gd name="connsiteY11" fmla="*/ 688601 h 870496"/>
              <a:gd name="connsiteX12" fmla="*/ 3835917 w 4082766"/>
              <a:gd name="connsiteY12" fmla="*/ 565173 h 870496"/>
              <a:gd name="connsiteX13" fmla="*/ 3741724 w 4082766"/>
              <a:gd name="connsiteY13" fmla="*/ 480722 h 870496"/>
              <a:gd name="connsiteX14" fmla="*/ 3647531 w 4082766"/>
              <a:gd name="connsiteY14" fmla="*/ 422255 h 870496"/>
              <a:gd name="connsiteX15" fmla="*/ 3527354 w 4082766"/>
              <a:gd name="connsiteY15" fmla="*/ 386526 h 870496"/>
              <a:gd name="connsiteX16" fmla="*/ 2984934 w 4082766"/>
              <a:gd name="connsiteY16" fmla="*/ 383278 h 870496"/>
              <a:gd name="connsiteX17" fmla="*/ 2400290 w 4082766"/>
              <a:gd name="connsiteY17" fmla="*/ 383278 h 870496"/>
              <a:gd name="connsiteX18" fmla="*/ 1822142 w 4082766"/>
              <a:gd name="connsiteY18" fmla="*/ 341052 h 870496"/>
              <a:gd name="connsiteX19" fmla="*/ 1484347 w 4082766"/>
              <a:gd name="connsiteY19" fmla="*/ 302075 h 870496"/>
              <a:gd name="connsiteX20" fmla="*/ 1169289 w 4082766"/>
              <a:gd name="connsiteY20" fmla="*/ 272842 h 870496"/>
              <a:gd name="connsiteX21" fmla="*/ 870471 w 4082766"/>
              <a:gd name="connsiteY21" fmla="*/ 240361 h 870496"/>
              <a:gd name="connsiteX22" fmla="*/ 711317 w 4082766"/>
              <a:gd name="connsiteY22" fmla="*/ 217624 h 870496"/>
              <a:gd name="connsiteX23" fmla="*/ 545668 w 4082766"/>
              <a:gd name="connsiteY23" fmla="*/ 168902 h 870496"/>
              <a:gd name="connsiteX24" fmla="*/ 418995 w 4082766"/>
              <a:gd name="connsiteY24" fmla="*/ 129925 h 870496"/>
              <a:gd name="connsiteX25" fmla="*/ 0 w 4082766"/>
              <a:gd name="connsiteY25" fmla="*/ 35729 h 870496"/>
              <a:gd name="connsiteX26" fmla="*/ 165649 w 4082766"/>
              <a:gd name="connsiteY26" fmla="*/ 0 h 870496"/>
              <a:gd name="connsiteX27" fmla="*/ 474212 w 4082766"/>
              <a:gd name="connsiteY27" fmla="*/ 74707 h 870496"/>
              <a:gd name="connsiteX0" fmla="*/ 474212 w 4082766"/>
              <a:gd name="connsiteY0" fmla="*/ 74707 h 870496"/>
              <a:gd name="connsiteX1" fmla="*/ 805510 w 4082766"/>
              <a:gd name="connsiteY1" fmla="*/ 152662 h 870496"/>
              <a:gd name="connsiteX2" fmla="*/ 1471355 w 4082766"/>
              <a:gd name="connsiteY2" fmla="*/ 214376 h 870496"/>
              <a:gd name="connsiteX3" fmla="*/ 1887102 w 4082766"/>
              <a:gd name="connsiteY3" fmla="*/ 240361 h 870496"/>
              <a:gd name="connsiteX4" fmla="*/ 2484739 w 4082766"/>
              <a:gd name="connsiteY4" fmla="*/ 263098 h 870496"/>
              <a:gd name="connsiteX5" fmla="*/ 3059639 w 4082766"/>
              <a:gd name="connsiteY5" fmla="*/ 282586 h 870496"/>
              <a:gd name="connsiteX6" fmla="*/ 3618299 w 4082766"/>
              <a:gd name="connsiteY6" fmla="*/ 305323 h 870496"/>
              <a:gd name="connsiteX7" fmla="*/ 3735228 w 4082766"/>
              <a:gd name="connsiteY7" fmla="*/ 331308 h 870496"/>
              <a:gd name="connsiteX8" fmla="*/ 3829421 w 4082766"/>
              <a:gd name="connsiteY8" fmla="*/ 386526 h 870496"/>
              <a:gd name="connsiteX9" fmla="*/ 4060030 w 4082766"/>
              <a:gd name="connsiteY9" fmla="*/ 604150 h 870496"/>
              <a:gd name="connsiteX10" fmla="*/ 4082766 w 4082766"/>
              <a:gd name="connsiteY10" fmla="*/ 870496 h 870496"/>
              <a:gd name="connsiteX11" fmla="*/ 3949597 w 4082766"/>
              <a:gd name="connsiteY11" fmla="*/ 688601 h 870496"/>
              <a:gd name="connsiteX12" fmla="*/ 3835917 w 4082766"/>
              <a:gd name="connsiteY12" fmla="*/ 565173 h 870496"/>
              <a:gd name="connsiteX13" fmla="*/ 3741724 w 4082766"/>
              <a:gd name="connsiteY13" fmla="*/ 480722 h 870496"/>
              <a:gd name="connsiteX14" fmla="*/ 3647531 w 4082766"/>
              <a:gd name="connsiteY14" fmla="*/ 422255 h 870496"/>
              <a:gd name="connsiteX15" fmla="*/ 3527354 w 4082766"/>
              <a:gd name="connsiteY15" fmla="*/ 386526 h 870496"/>
              <a:gd name="connsiteX16" fmla="*/ 2984934 w 4082766"/>
              <a:gd name="connsiteY16" fmla="*/ 383278 h 870496"/>
              <a:gd name="connsiteX17" fmla="*/ 2400290 w 4082766"/>
              <a:gd name="connsiteY17" fmla="*/ 383278 h 870496"/>
              <a:gd name="connsiteX18" fmla="*/ 1822142 w 4082766"/>
              <a:gd name="connsiteY18" fmla="*/ 341052 h 870496"/>
              <a:gd name="connsiteX19" fmla="*/ 1484347 w 4082766"/>
              <a:gd name="connsiteY19" fmla="*/ 302075 h 870496"/>
              <a:gd name="connsiteX20" fmla="*/ 1169289 w 4082766"/>
              <a:gd name="connsiteY20" fmla="*/ 272842 h 870496"/>
              <a:gd name="connsiteX21" fmla="*/ 870471 w 4082766"/>
              <a:gd name="connsiteY21" fmla="*/ 240361 h 870496"/>
              <a:gd name="connsiteX22" fmla="*/ 711317 w 4082766"/>
              <a:gd name="connsiteY22" fmla="*/ 217624 h 870496"/>
              <a:gd name="connsiteX23" fmla="*/ 545668 w 4082766"/>
              <a:gd name="connsiteY23" fmla="*/ 168902 h 870496"/>
              <a:gd name="connsiteX24" fmla="*/ 418995 w 4082766"/>
              <a:gd name="connsiteY24" fmla="*/ 129925 h 870496"/>
              <a:gd name="connsiteX25" fmla="*/ 0 w 4082766"/>
              <a:gd name="connsiteY25" fmla="*/ 35729 h 870496"/>
              <a:gd name="connsiteX26" fmla="*/ 97441 w 4082766"/>
              <a:gd name="connsiteY26" fmla="*/ 9744 h 870496"/>
              <a:gd name="connsiteX27" fmla="*/ 165649 w 4082766"/>
              <a:gd name="connsiteY27" fmla="*/ 0 h 870496"/>
              <a:gd name="connsiteX28" fmla="*/ 474212 w 4082766"/>
              <a:gd name="connsiteY28" fmla="*/ 74707 h 870496"/>
              <a:gd name="connsiteX0" fmla="*/ 478089 w 4086643"/>
              <a:gd name="connsiteY0" fmla="*/ 95771 h 891560"/>
              <a:gd name="connsiteX1" fmla="*/ 809387 w 4086643"/>
              <a:gd name="connsiteY1" fmla="*/ 173726 h 891560"/>
              <a:gd name="connsiteX2" fmla="*/ 1475232 w 4086643"/>
              <a:gd name="connsiteY2" fmla="*/ 235440 h 891560"/>
              <a:gd name="connsiteX3" fmla="*/ 1890979 w 4086643"/>
              <a:gd name="connsiteY3" fmla="*/ 261425 h 891560"/>
              <a:gd name="connsiteX4" fmla="*/ 2488616 w 4086643"/>
              <a:gd name="connsiteY4" fmla="*/ 284162 h 891560"/>
              <a:gd name="connsiteX5" fmla="*/ 3063516 w 4086643"/>
              <a:gd name="connsiteY5" fmla="*/ 303650 h 891560"/>
              <a:gd name="connsiteX6" fmla="*/ 3622176 w 4086643"/>
              <a:gd name="connsiteY6" fmla="*/ 326387 h 891560"/>
              <a:gd name="connsiteX7" fmla="*/ 3739105 w 4086643"/>
              <a:gd name="connsiteY7" fmla="*/ 352372 h 891560"/>
              <a:gd name="connsiteX8" fmla="*/ 3833298 w 4086643"/>
              <a:gd name="connsiteY8" fmla="*/ 407590 h 891560"/>
              <a:gd name="connsiteX9" fmla="*/ 4063907 w 4086643"/>
              <a:gd name="connsiteY9" fmla="*/ 625214 h 891560"/>
              <a:gd name="connsiteX10" fmla="*/ 4086643 w 4086643"/>
              <a:gd name="connsiteY10" fmla="*/ 891560 h 891560"/>
              <a:gd name="connsiteX11" fmla="*/ 3953474 w 4086643"/>
              <a:gd name="connsiteY11" fmla="*/ 709665 h 891560"/>
              <a:gd name="connsiteX12" fmla="*/ 3839794 w 4086643"/>
              <a:gd name="connsiteY12" fmla="*/ 586237 h 891560"/>
              <a:gd name="connsiteX13" fmla="*/ 3745601 w 4086643"/>
              <a:gd name="connsiteY13" fmla="*/ 501786 h 891560"/>
              <a:gd name="connsiteX14" fmla="*/ 3651408 w 4086643"/>
              <a:gd name="connsiteY14" fmla="*/ 443319 h 891560"/>
              <a:gd name="connsiteX15" fmla="*/ 3531231 w 4086643"/>
              <a:gd name="connsiteY15" fmla="*/ 407590 h 891560"/>
              <a:gd name="connsiteX16" fmla="*/ 2988811 w 4086643"/>
              <a:gd name="connsiteY16" fmla="*/ 404342 h 891560"/>
              <a:gd name="connsiteX17" fmla="*/ 2404167 w 4086643"/>
              <a:gd name="connsiteY17" fmla="*/ 404342 h 891560"/>
              <a:gd name="connsiteX18" fmla="*/ 1826019 w 4086643"/>
              <a:gd name="connsiteY18" fmla="*/ 362116 h 891560"/>
              <a:gd name="connsiteX19" fmla="*/ 1488224 w 4086643"/>
              <a:gd name="connsiteY19" fmla="*/ 323139 h 891560"/>
              <a:gd name="connsiteX20" fmla="*/ 1173166 w 4086643"/>
              <a:gd name="connsiteY20" fmla="*/ 293906 h 891560"/>
              <a:gd name="connsiteX21" fmla="*/ 874348 w 4086643"/>
              <a:gd name="connsiteY21" fmla="*/ 261425 h 891560"/>
              <a:gd name="connsiteX22" fmla="*/ 715194 w 4086643"/>
              <a:gd name="connsiteY22" fmla="*/ 238688 h 891560"/>
              <a:gd name="connsiteX23" fmla="*/ 549545 w 4086643"/>
              <a:gd name="connsiteY23" fmla="*/ 189966 h 891560"/>
              <a:gd name="connsiteX24" fmla="*/ 422872 w 4086643"/>
              <a:gd name="connsiteY24" fmla="*/ 150989 h 891560"/>
              <a:gd name="connsiteX25" fmla="*/ 3877 w 4086643"/>
              <a:gd name="connsiteY25" fmla="*/ 56793 h 891560"/>
              <a:gd name="connsiteX26" fmla="*/ 101318 w 4086643"/>
              <a:gd name="connsiteY26" fmla="*/ 30808 h 891560"/>
              <a:gd name="connsiteX27" fmla="*/ 169526 w 4086643"/>
              <a:gd name="connsiteY27" fmla="*/ 21064 h 891560"/>
              <a:gd name="connsiteX28" fmla="*/ 478089 w 4086643"/>
              <a:gd name="connsiteY28" fmla="*/ 95771 h 891560"/>
              <a:gd name="connsiteX0" fmla="*/ 675866 w 4284420"/>
              <a:gd name="connsiteY0" fmla="*/ 148845 h 944634"/>
              <a:gd name="connsiteX1" fmla="*/ 1007164 w 4284420"/>
              <a:gd name="connsiteY1" fmla="*/ 226800 h 944634"/>
              <a:gd name="connsiteX2" fmla="*/ 1673009 w 4284420"/>
              <a:gd name="connsiteY2" fmla="*/ 288514 h 944634"/>
              <a:gd name="connsiteX3" fmla="*/ 2088756 w 4284420"/>
              <a:gd name="connsiteY3" fmla="*/ 314499 h 944634"/>
              <a:gd name="connsiteX4" fmla="*/ 2686393 w 4284420"/>
              <a:gd name="connsiteY4" fmla="*/ 337236 h 944634"/>
              <a:gd name="connsiteX5" fmla="*/ 3261293 w 4284420"/>
              <a:gd name="connsiteY5" fmla="*/ 356724 h 944634"/>
              <a:gd name="connsiteX6" fmla="*/ 3819953 w 4284420"/>
              <a:gd name="connsiteY6" fmla="*/ 379461 h 944634"/>
              <a:gd name="connsiteX7" fmla="*/ 3936882 w 4284420"/>
              <a:gd name="connsiteY7" fmla="*/ 405446 h 944634"/>
              <a:gd name="connsiteX8" fmla="*/ 4031075 w 4284420"/>
              <a:gd name="connsiteY8" fmla="*/ 460664 h 944634"/>
              <a:gd name="connsiteX9" fmla="*/ 4261684 w 4284420"/>
              <a:gd name="connsiteY9" fmla="*/ 678288 h 944634"/>
              <a:gd name="connsiteX10" fmla="*/ 4284420 w 4284420"/>
              <a:gd name="connsiteY10" fmla="*/ 944634 h 944634"/>
              <a:gd name="connsiteX11" fmla="*/ 4151251 w 4284420"/>
              <a:gd name="connsiteY11" fmla="*/ 762739 h 944634"/>
              <a:gd name="connsiteX12" fmla="*/ 4037571 w 4284420"/>
              <a:gd name="connsiteY12" fmla="*/ 639311 h 944634"/>
              <a:gd name="connsiteX13" fmla="*/ 3943378 w 4284420"/>
              <a:gd name="connsiteY13" fmla="*/ 554860 h 944634"/>
              <a:gd name="connsiteX14" fmla="*/ 3849185 w 4284420"/>
              <a:gd name="connsiteY14" fmla="*/ 496393 h 944634"/>
              <a:gd name="connsiteX15" fmla="*/ 3729008 w 4284420"/>
              <a:gd name="connsiteY15" fmla="*/ 460664 h 944634"/>
              <a:gd name="connsiteX16" fmla="*/ 3186588 w 4284420"/>
              <a:gd name="connsiteY16" fmla="*/ 457416 h 944634"/>
              <a:gd name="connsiteX17" fmla="*/ 2601944 w 4284420"/>
              <a:gd name="connsiteY17" fmla="*/ 457416 h 944634"/>
              <a:gd name="connsiteX18" fmla="*/ 2023796 w 4284420"/>
              <a:gd name="connsiteY18" fmla="*/ 415190 h 944634"/>
              <a:gd name="connsiteX19" fmla="*/ 1686001 w 4284420"/>
              <a:gd name="connsiteY19" fmla="*/ 376213 h 944634"/>
              <a:gd name="connsiteX20" fmla="*/ 1370943 w 4284420"/>
              <a:gd name="connsiteY20" fmla="*/ 346980 h 944634"/>
              <a:gd name="connsiteX21" fmla="*/ 1072125 w 4284420"/>
              <a:gd name="connsiteY21" fmla="*/ 314499 h 944634"/>
              <a:gd name="connsiteX22" fmla="*/ 912971 w 4284420"/>
              <a:gd name="connsiteY22" fmla="*/ 291762 h 944634"/>
              <a:gd name="connsiteX23" fmla="*/ 747322 w 4284420"/>
              <a:gd name="connsiteY23" fmla="*/ 243040 h 944634"/>
              <a:gd name="connsiteX24" fmla="*/ 620649 w 4284420"/>
              <a:gd name="connsiteY24" fmla="*/ 204063 h 944634"/>
              <a:gd name="connsiteX25" fmla="*/ 201654 w 4284420"/>
              <a:gd name="connsiteY25" fmla="*/ 109867 h 944634"/>
              <a:gd name="connsiteX26" fmla="*/ 68485 w 4284420"/>
              <a:gd name="connsiteY26" fmla="*/ 18920 h 944634"/>
              <a:gd name="connsiteX27" fmla="*/ 367303 w 4284420"/>
              <a:gd name="connsiteY27" fmla="*/ 74138 h 944634"/>
              <a:gd name="connsiteX28" fmla="*/ 675866 w 4284420"/>
              <a:gd name="connsiteY28" fmla="*/ 148845 h 944634"/>
              <a:gd name="connsiteX0" fmla="*/ 607381 w 4215935"/>
              <a:gd name="connsiteY0" fmla="*/ 129925 h 925714"/>
              <a:gd name="connsiteX1" fmla="*/ 938679 w 4215935"/>
              <a:gd name="connsiteY1" fmla="*/ 207880 h 925714"/>
              <a:gd name="connsiteX2" fmla="*/ 1604524 w 4215935"/>
              <a:gd name="connsiteY2" fmla="*/ 269594 h 925714"/>
              <a:gd name="connsiteX3" fmla="*/ 2020271 w 4215935"/>
              <a:gd name="connsiteY3" fmla="*/ 295579 h 925714"/>
              <a:gd name="connsiteX4" fmla="*/ 2617908 w 4215935"/>
              <a:gd name="connsiteY4" fmla="*/ 318316 h 925714"/>
              <a:gd name="connsiteX5" fmla="*/ 3192808 w 4215935"/>
              <a:gd name="connsiteY5" fmla="*/ 337804 h 925714"/>
              <a:gd name="connsiteX6" fmla="*/ 3751468 w 4215935"/>
              <a:gd name="connsiteY6" fmla="*/ 360541 h 925714"/>
              <a:gd name="connsiteX7" fmla="*/ 3868397 w 4215935"/>
              <a:gd name="connsiteY7" fmla="*/ 386526 h 925714"/>
              <a:gd name="connsiteX8" fmla="*/ 3962590 w 4215935"/>
              <a:gd name="connsiteY8" fmla="*/ 441744 h 925714"/>
              <a:gd name="connsiteX9" fmla="*/ 4193199 w 4215935"/>
              <a:gd name="connsiteY9" fmla="*/ 659368 h 925714"/>
              <a:gd name="connsiteX10" fmla="*/ 4215935 w 4215935"/>
              <a:gd name="connsiteY10" fmla="*/ 925714 h 925714"/>
              <a:gd name="connsiteX11" fmla="*/ 4082766 w 4215935"/>
              <a:gd name="connsiteY11" fmla="*/ 743819 h 925714"/>
              <a:gd name="connsiteX12" fmla="*/ 3969086 w 4215935"/>
              <a:gd name="connsiteY12" fmla="*/ 620391 h 925714"/>
              <a:gd name="connsiteX13" fmla="*/ 3874893 w 4215935"/>
              <a:gd name="connsiteY13" fmla="*/ 535940 h 925714"/>
              <a:gd name="connsiteX14" fmla="*/ 3780700 w 4215935"/>
              <a:gd name="connsiteY14" fmla="*/ 477473 h 925714"/>
              <a:gd name="connsiteX15" fmla="*/ 3660523 w 4215935"/>
              <a:gd name="connsiteY15" fmla="*/ 441744 h 925714"/>
              <a:gd name="connsiteX16" fmla="*/ 3118103 w 4215935"/>
              <a:gd name="connsiteY16" fmla="*/ 438496 h 925714"/>
              <a:gd name="connsiteX17" fmla="*/ 2533459 w 4215935"/>
              <a:gd name="connsiteY17" fmla="*/ 438496 h 925714"/>
              <a:gd name="connsiteX18" fmla="*/ 1955311 w 4215935"/>
              <a:gd name="connsiteY18" fmla="*/ 396270 h 925714"/>
              <a:gd name="connsiteX19" fmla="*/ 1617516 w 4215935"/>
              <a:gd name="connsiteY19" fmla="*/ 357293 h 925714"/>
              <a:gd name="connsiteX20" fmla="*/ 1302458 w 4215935"/>
              <a:gd name="connsiteY20" fmla="*/ 328060 h 925714"/>
              <a:gd name="connsiteX21" fmla="*/ 1003640 w 4215935"/>
              <a:gd name="connsiteY21" fmla="*/ 295579 h 925714"/>
              <a:gd name="connsiteX22" fmla="*/ 844486 w 4215935"/>
              <a:gd name="connsiteY22" fmla="*/ 272842 h 925714"/>
              <a:gd name="connsiteX23" fmla="*/ 678837 w 4215935"/>
              <a:gd name="connsiteY23" fmla="*/ 224120 h 925714"/>
              <a:gd name="connsiteX24" fmla="*/ 552164 w 4215935"/>
              <a:gd name="connsiteY24" fmla="*/ 185143 h 925714"/>
              <a:gd name="connsiteX25" fmla="*/ 133169 w 4215935"/>
              <a:gd name="connsiteY25" fmla="*/ 90947 h 925714"/>
              <a:gd name="connsiteX26" fmla="*/ 0 w 4215935"/>
              <a:gd name="connsiteY26" fmla="*/ 0 h 925714"/>
              <a:gd name="connsiteX27" fmla="*/ 298818 w 4215935"/>
              <a:gd name="connsiteY27" fmla="*/ 55218 h 925714"/>
              <a:gd name="connsiteX28" fmla="*/ 607381 w 4215935"/>
              <a:gd name="connsiteY28" fmla="*/ 129925 h 925714"/>
              <a:gd name="connsiteX0" fmla="*/ 607381 w 4215935"/>
              <a:gd name="connsiteY0" fmla="*/ 129925 h 925714"/>
              <a:gd name="connsiteX1" fmla="*/ 938679 w 4215935"/>
              <a:gd name="connsiteY1" fmla="*/ 207880 h 925714"/>
              <a:gd name="connsiteX2" fmla="*/ 1604524 w 4215935"/>
              <a:gd name="connsiteY2" fmla="*/ 269594 h 925714"/>
              <a:gd name="connsiteX3" fmla="*/ 2020271 w 4215935"/>
              <a:gd name="connsiteY3" fmla="*/ 295579 h 925714"/>
              <a:gd name="connsiteX4" fmla="*/ 2617908 w 4215935"/>
              <a:gd name="connsiteY4" fmla="*/ 318316 h 925714"/>
              <a:gd name="connsiteX5" fmla="*/ 3192808 w 4215935"/>
              <a:gd name="connsiteY5" fmla="*/ 337804 h 925714"/>
              <a:gd name="connsiteX6" fmla="*/ 3751468 w 4215935"/>
              <a:gd name="connsiteY6" fmla="*/ 360541 h 925714"/>
              <a:gd name="connsiteX7" fmla="*/ 3868397 w 4215935"/>
              <a:gd name="connsiteY7" fmla="*/ 386526 h 925714"/>
              <a:gd name="connsiteX8" fmla="*/ 3962590 w 4215935"/>
              <a:gd name="connsiteY8" fmla="*/ 441744 h 925714"/>
              <a:gd name="connsiteX9" fmla="*/ 4193199 w 4215935"/>
              <a:gd name="connsiteY9" fmla="*/ 659368 h 925714"/>
              <a:gd name="connsiteX10" fmla="*/ 4215935 w 4215935"/>
              <a:gd name="connsiteY10" fmla="*/ 925714 h 925714"/>
              <a:gd name="connsiteX11" fmla="*/ 4082766 w 4215935"/>
              <a:gd name="connsiteY11" fmla="*/ 743819 h 925714"/>
              <a:gd name="connsiteX12" fmla="*/ 3969086 w 4215935"/>
              <a:gd name="connsiteY12" fmla="*/ 620391 h 925714"/>
              <a:gd name="connsiteX13" fmla="*/ 3874893 w 4215935"/>
              <a:gd name="connsiteY13" fmla="*/ 535940 h 925714"/>
              <a:gd name="connsiteX14" fmla="*/ 3780700 w 4215935"/>
              <a:gd name="connsiteY14" fmla="*/ 477473 h 925714"/>
              <a:gd name="connsiteX15" fmla="*/ 3660523 w 4215935"/>
              <a:gd name="connsiteY15" fmla="*/ 441744 h 925714"/>
              <a:gd name="connsiteX16" fmla="*/ 3118103 w 4215935"/>
              <a:gd name="connsiteY16" fmla="*/ 438496 h 925714"/>
              <a:gd name="connsiteX17" fmla="*/ 2533459 w 4215935"/>
              <a:gd name="connsiteY17" fmla="*/ 438496 h 925714"/>
              <a:gd name="connsiteX18" fmla="*/ 1955311 w 4215935"/>
              <a:gd name="connsiteY18" fmla="*/ 396270 h 925714"/>
              <a:gd name="connsiteX19" fmla="*/ 1617516 w 4215935"/>
              <a:gd name="connsiteY19" fmla="*/ 357293 h 925714"/>
              <a:gd name="connsiteX20" fmla="*/ 1302458 w 4215935"/>
              <a:gd name="connsiteY20" fmla="*/ 328060 h 925714"/>
              <a:gd name="connsiteX21" fmla="*/ 1003640 w 4215935"/>
              <a:gd name="connsiteY21" fmla="*/ 295579 h 925714"/>
              <a:gd name="connsiteX22" fmla="*/ 844486 w 4215935"/>
              <a:gd name="connsiteY22" fmla="*/ 272842 h 925714"/>
              <a:gd name="connsiteX23" fmla="*/ 678837 w 4215935"/>
              <a:gd name="connsiteY23" fmla="*/ 224120 h 925714"/>
              <a:gd name="connsiteX24" fmla="*/ 552164 w 4215935"/>
              <a:gd name="connsiteY24" fmla="*/ 185143 h 925714"/>
              <a:gd name="connsiteX25" fmla="*/ 133169 w 4215935"/>
              <a:gd name="connsiteY25" fmla="*/ 90947 h 925714"/>
              <a:gd name="connsiteX26" fmla="*/ 77954 w 4215935"/>
              <a:gd name="connsiteY26" fmla="*/ 48722 h 925714"/>
              <a:gd name="connsiteX27" fmla="*/ 0 w 4215935"/>
              <a:gd name="connsiteY27" fmla="*/ 0 h 925714"/>
              <a:gd name="connsiteX28" fmla="*/ 298818 w 4215935"/>
              <a:gd name="connsiteY28" fmla="*/ 55218 h 925714"/>
              <a:gd name="connsiteX29" fmla="*/ 607381 w 4215935"/>
              <a:gd name="connsiteY29" fmla="*/ 129925 h 925714"/>
              <a:gd name="connsiteX0" fmla="*/ 795765 w 4404319"/>
              <a:gd name="connsiteY0" fmla="*/ 129925 h 925714"/>
              <a:gd name="connsiteX1" fmla="*/ 1127063 w 4404319"/>
              <a:gd name="connsiteY1" fmla="*/ 207880 h 925714"/>
              <a:gd name="connsiteX2" fmla="*/ 1792908 w 4404319"/>
              <a:gd name="connsiteY2" fmla="*/ 269594 h 925714"/>
              <a:gd name="connsiteX3" fmla="*/ 2208655 w 4404319"/>
              <a:gd name="connsiteY3" fmla="*/ 295579 h 925714"/>
              <a:gd name="connsiteX4" fmla="*/ 2806292 w 4404319"/>
              <a:gd name="connsiteY4" fmla="*/ 318316 h 925714"/>
              <a:gd name="connsiteX5" fmla="*/ 3381192 w 4404319"/>
              <a:gd name="connsiteY5" fmla="*/ 337804 h 925714"/>
              <a:gd name="connsiteX6" fmla="*/ 3939852 w 4404319"/>
              <a:gd name="connsiteY6" fmla="*/ 360541 h 925714"/>
              <a:gd name="connsiteX7" fmla="*/ 4056781 w 4404319"/>
              <a:gd name="connsiteY7" fmla="*/ 386526 h 925714"/>
              <a:gd name="connsiteX8" fmla="*/ 4150974 w 4404319"/>
              <a:gd name="connsiteY8" fmla="*/ 441744 h 925714"/>
              <a:gd name="connsiteX9" fmla="*/ 4381583 w 4404319"/>
              <a:gd name="connsiteY9" fmla="*/ 659368 h 925714"/>
              <a:gd name="connsiteX10" fmla="*/ 4404319 w 4404319"/>
              <a:gd name="connsiteY10" fmla="*/ 925714 h 925714"/>
              <a:gd name="connsiteX11" fmla="*/ 4271150 w 4404319"/>
              <a:gd name="connsiteY11" fmla="*/ 743819 h 925714"/>
              <a:gd name="connsiteX12" fmla="*/ 4157470 w 4404319"/>
              <a:gd name="connsiteY12" fmla="*/ 620391 h 925714"/>
              <a:gd name="connsiteX13" fmla="*/ 4063277 w 4404319"/>
              <a:gd name="connsiteY13" fmla="*/ 535940 h 925714"/>
              <a:gd name="connsiteX14" fmla="*/ 3969084 w 4404319"/>
              <a:gd name="connsiteY14" fmla="*/ 477473 h 925714"/>
              <a:gd name="connsiteX15" fmla="*/ 3848907 w 4404319"/>
              <a:gd name="connsiteY15" fmla="*/ 441744 h 925714"/>
              <a:gd name="connsiteX16" fmla="*/ 3306487 w 4404319"/>
              <a:gd name="connsiteY16" fmla="*/ 438496 h 925714"/>
              <a:gd name="connsiteX17" fmla="*/ 2721843 w 4404319"/>
              <a:gd name="connsiteY17" fmla="*/ 438496 h 925714"/>
              <a:gd name="connsiteX18" fmla="*/ 2143695 w 4404319"/>
              <a:gd name="connsiteY18" fmla="*/ 396270 h 925714"/>
              <a:gd name="connsiteX19" fmla="*/ 1805900 w 4404319"/>
              <a:gd name="connsiteY19" fmla="*/ 357293 h 925714"/>
              <a:gd name="connsiteX20" fmla="*/ 1490842 w 4404319"/>
              <a:gd name="connsiteY20" fmla="*/ 328060 h 925714"/>
              <a:gd name="connsiteX21" fmla="*/ 1192024 w 4404319"/>
              <a:gd name="connsiteY21" fmla="*/ 295579 h 925714"/>
              <a:gd name="connsiteX22" fmla="*/ 1032870 w 4404319"/>
              <a:gd name="connsiteY22" fmla="*/ 272842 h 925714"/>
              <a:gd name="connsiteX23" fmla="*/ 867221 w 4404319"/>
              <a:gd name="connsiteY23" fmla="*/ 224120 h 925714"/>
              <a:gd name="connsiteX24" fmla="*/ 740548 w 4404319"/>
              <a:gd name="connsiteY24" fmla="*/ 185143 h 925714"/>
              <a:gd name="connsiteX25" fmla="*/ 321553 w 4404319"/>
              <a:gd name="connsiteY25" fmla="*/ 90947 h 925714"/>
              <a:gd name="connsiteX26" fmla="*/ 0 w 4404319"/>
              <a:gd name="connsiteY26" fmla="*/ 64962 h 925714"/>
              <a:gd name="connsiteX27" fmla="*/ 188384 w 4404319"/>
              <a:gd name="connsiteY27" fmla="*/ 0 h 925714"/>
              <a:gd name="connsiteX28" fmla="*/ 487202 w 4404319"/>
              <a:gd name="connsiteY28" fmla="*/ 55218 h 925714"/>
              <a:gd name="connsiteX29" fmla="*/ 795765 w 4404319"/>
              <a:gd name="connsiteY29" fmla="*/ 129925 h 925714"/>
              <a:gd name="connsiteX0" fmla="*/ 795765 w 4404319"/>
              <a:gd name="connsiteY0" fmla="*/ 129925 h 925714"/>
              <a:gd name="connsiteX1" fmla="*/ 1127063 w 4404319"/>
              <a:gd name="connsiteY1" fmla="*/ 207880 h 925714"/>
              <a:gd name="connsiteX2" fmla="*/ 1792908 w 4404319"/>
              <a:gd name="connsiteY2" fmla="*/ 269594 h 925714"/>
              <a:gd name="connsiteX3" fmla="*/ 2208655 w 4404319"/>
              <a:gd name="connsiteY3" fmla="*/ 295579 h 925714"/>
              <a:gd name="connsiteX4" fmla="*/ 2806292 w 4404319"/>
              <a:gd name="connsiteY4" fmla="*/ 318316 h 925714"/>
              <a:gd name="connsiteX5" fmla="*/ 3381192 w 4404319"/>
              <a:gd name="connsiteY5" fmla="*/ 337804 h 925714"/>
              <a:gd name="connsiteX6" fmla="*/ 3939852 w 4404319"/>
              <a:gd name="connsiteY6" fmla="*/ 360541 h 925714"/>
              <a:gd name="connsiteX7" fmla="*/ 4056781 w 4404319"/>
              <a:gd name="connsiteY7" fmla="*/ 386526 h 925714"/>
              <a:gd name="connsiteX8" fmla="*/ 4150974 w 4404319"/>
              <a:gd name="connsiteY8" fmla="*/ 441744 h 925714"/>
              <a:gd name="connsiteX9" fmla="*/ 4381583 w 4404319"/>
              <a:gd name="connsiteY9" fmla="*/ 659368 h 925714"/>
              <a:gd name="connsiteX10" fmla="*/ 4404319 w 4404319"/>
              <a:gd name="connsiteY10" fmla="*/ 925714 h 925714"/>
              <a:gd name="connsiteX11" fmla="*/ 4271150 w 4404319"/>
              <a:gd name="connsiteY11" fmla="*/ 743819 h 925714"/>
              <a:gd name="connsiteX12" fmla="*/ 4157470 w 4404319"/>
              <a:gd name="connsiteY12" fmla="*/ 620391 h 925714"/>
              <a:gd name="connsiteX13" fmla="*/ 4063277 w 4404319"/>
              <a:gd name="connsiteY13" fmla="*/ 535940 h 925714"/>
              <a:gd name="connsiteX14" fmla="*/ 3969084 w 4404319"/>
              <a:gd name="connsiteY14" fmla="*/ 477473 h 925714"/>
              <a:gd name="connsiteX15" fmla="*/ 3848907 w 4404319"/>
              <a:gd name="connsiteY15" fmla="*/ 441744 h 925714"/>
              <a:gd name="connsiteX16" fmla="*/ 3306487 w 4404319"/>
              <a:gd name="connsiteY16" fmla="*/ 438496 h 925714"/>
              <a:gd name="connsiteX17" fmla="*/ 2721843 w 4404319"/>
              <a:gd name="connsiteY17" fmla="*/ 438496 h 925714"/>
              <a:gd name="connsiteX18" fmla="*/ 2143695 w 4404319"/>
              <a:gd name="connsiteY18" fmla="*/ 396270 h 925714"/>
              <a:gd name="connsiteX19" fmla="*/ 1805900 w 4404319"/>
              <a:gd name="connsiteY19" fmla="*/ 357293 h 925714"/>
              <a:gd name="connsiteX20" fmla="*/ 1490842 w 4404319"/>
              <a:gd name="connsiteY20" fmla="*/ 328060 h 925714"/>
              <a:gd name="connsiteX21" fmla="*/ 1192024 w 4404319"/>
              <a:gd name="connsiteY21" fmla="*/ 295579 h 925714"/>
              <a:gd name="connsiteX22" fmla="*/ 1032870 w 4404319"/>
              <a:gd name="connsiteY22" fmla="*/ 272842 h 925714"/>
              <a:gd name="connsiteX23" fmla="*/ 867221 w 4404319"/>
              <a:gd name="connsiteY23" fmla="*/ 224120 h 925714"/>
              <a:gd name="connsiteX24" fmla="*/ 740548 w 4404319"/>
              <a:gd name="connsiteY24" fmla="*/ 185143 h 925714"/>
              <a:gd name="connsiteX25" fmla="*/ 321553 w 4404319"/>
              <a:gd name="connsiteY25" fmla="*/ 90947 h 925714"/>
              <a:gd name="connsiteX26" fmla="*/ 0 w 4404319"/>
              <a:gd name="connsiteY26" fmla="*/ 64962 h 925714"/>
              <a:gd name="connsiteX27" fmla="*/ 97440 w 4404319"/>
              <a:gd name="connsiteY27" fmla="*/ 25985 h 925714"/>
              <a:gd name="connsiteX28" fmla="*/ 188384 w 4404319"/>
              <a:gd name="connsiteY28" fmla="*/ 0 h 925714"/>
              <a:gd name="connsiteX29" fmla="*/ 487202 w 4404319"/>
              <a:gd name="connsiteY29" fmla="*/ 55218 h 925714"/>
              <a:gd name="connsiteX30" fmla="*/ 795765 w 4404319"/>
              <a:gd name="connsiteY30" fmla="*/ 129925 h 925714"/>
              <a:gd name="connsiteX0" fmla="*/ 883462 w 4492016"/>
              <a:gd name="connsiteY0" fmla="*/ 142918 h 938707"/>
              <a:gd name="connsiteX1" fmla="*/ 1214760 w 4492016"/>
              <a:gd name="connsiteY1" fmla="*/ 220873 h 938707"/>
              <a:gd name="connsiteX2" fmla="*/ 1880605 w 4492016"/>
              <a:gd name="connsiteY2" fmla="*/ 282587 h 938707"/>
              <a:gd name="connsiteX3" fmla="*/ 2296352 w 4492016"/>
              <a:gd name="connsiteY3" fmla="*/ 308572 h 938707"/>
              <a:gd name="connsiteX4" fmla="*/ 2893989 w 4492016"/>
              <a:gd name="connsiteY4" fmla="*/ 331309 h 938707"/>
              <a:gd name="connsiteX5" fmla="*/ 3468889 w 4492016"/>
              <a:gd name="connsiteY5" fmla="*/ 350797 h 938707"/>
              <a:gd name="connsiteX6" fmla="*/ 4027549 w 4492016"/>
              <a:gd name="connsiteY6" fmla="*/ 373534 h 938707"/>
              <a:gd name="connsiteX7" fmla="*/ 4144478 w 4492016"/>
              <a:gd name="connsiteY7" fmla="*/ 399519 h 938707"/>
              <a:gd name="connsiteX8" fmla="*/ 4238671 w 4492016"/>
              <a:gd name="connsiteY8" fmla="*/ 454737 h 938707"/>
              <a:gd name="connsiteX9" fmla="*/ 4469280 w 4492016"/>
              <a:gd name="connsiteY9" fmla="*/ 672361 h 938707"/>
              <a:gd name="connsiteX10" fmla="*/ 4492016 w 4492016"/>
              <a:gd name="connsiteY10" fmla="*/ 938707 h 938707"/>
              <a:gd name="connsiteX11" fmla="*/ 4358847 w 4492016"/>
              <a:gd name="connsiteY11" fmla="*/ 756812 h 938707"/>
              <a:gd name="connsiteX12" fmla="*/ 4245167 w 4492016"/>
              <a:gd name="connsiteY12" fmla="*/ 633384 h 938707"/>
              <a:gd name="connsiteX13" fmla="*/ 4150974 w 4492016"/>
              <a:gd name="connsiteY13" fmla="*/ 548933 h 938707"/>
              <a:gd name="connsiteX14" fmla="*/ 4056781 w 4492016"/>
              <a:gd name="connsiteY14" fmla="*/ 490466 h 938707"/>
              <a:gd name="connsiteX15" fmla="*/ 3936604 w 4492016"/>
              <a:gd name="connsiteY15" fmla="*/ 454737 h 938707"/>
              <a:gd name="connsiteX16" fmla="*/ 3394184 w 4492016"/>
              <a:gd name="connsiteY16" fmla="*/ 451489 h 938707"/>
              <a:gd name="connsiteX17" fmla="*/ 2809540 w 4492016"/>
              <a:gd name="connsiteY17" fmla="*/ 451489 h 938707"/>
              <a:gd name="connsiteX18" fmla="*/ 2231392 w 4492016"/>
              <a:gd name="connsiteY18" fmla="*/ 409263 h 938707"/>
              <a:gd name="connsiteX19" fmla="*/ 1893597 w 4492016"/>
              <a:gd name="connsiteY19" fmla="*/ 370286 h 938707"/>
              <a:gd name="connsiteX20" fmla="*/ 1578539 w 4492016"/>
              <a:gd name="connsiteY20" fmla="*/ 341053 h 938707"/>
              <a:gd name="connsiteX21" fmla="*/ 1279721 w 4492016"/>
              <a:gd name="connsiteY21" fmla="*/ 308572 h 938707"/>
              <a:gd name="connsiteX22" fmla="*/ 1120567 w 4492016"/>
              <a:gd name="connsiteY22" fmla="*/ 285835 h 938707"/>
              <a:gd name="connsiteX23" fmla="*/ 954918 w 4492016"/>
              <a:gd name="connsiteY23" fmla="*/ 237113 h 938707"/>
              <a:gd name="connsiteX24" fmla="*/ 828245 w 4492016"/>
              <a:gd name="connsiteY24" fmla="*/ 198136 h 938707"/>
              <a:gd name="connsiteX25" fmla="*/ 409250 w 4492016"/>
              <a:gd name="connsiteY25" fmla="*/ 103940 h 938707"/>
              <a:gd name="connsiteX26" fmla="*/ 87697 w 4492016"/>
              <a:gd name="connsiteY26" fmla="*/ 77955 h 938707"/>
              <a:gd name="connsiteX27" fmla="*/ 0 w 4492016"/>
              <a:gd name="connsiteY27" fmla="*/ 0 h 938707"/>
              <a:gd name="connsiteX28" fmla="*/ 276081 w 4492016"/>
              <a:gd name="connsiteY28" fmla="*/ 12993 h 938707"/>
              <a:gd name="connsiteX29" fmla="*/ 574899 w 4492016"/>
              <a:gd name="connsiteY29" fmla="*/ 68211 h 938707"/>
              <a:gd name="connsiteX30" fmla="*/ 883462 w 4492016"/>
              <a:gd name="connsiteY30" fmla="*/ 142918 h 938707"/>
              <a:gd name="connsiteX0" fmla="*/ 883462 w 4492016"/>
              <a:gd name="connsiteY0" fmla="*/ 142918 h 938707"/>
              <a:gd name="connsiteX1" fmla="*/ 1214760 w 4492016"/>
              <a:gd name="connsiteY1" fmla="*/ 220873 h 938707"/>
              <a:gd name="connsiteX2" fmla="*/ 1880605 w 4492016"/>
              <a:gd name="connsiteY2" fmla="*/ 282587 h 938707"/>
              <a:gd name="connsiteX3" fmla="*/ 2296352 w 4492016"/>
              <a:gd name="connsiteY3" fmla="*/ 308572 h 938707"/>
              <a:gd name="connsiteX4" fmla="*/ 2893989 w 4492016"/>
              <a:gd name="connsiteY4" fmla="*/ 331309 h 938707"/>
              <a:gd name="connsiteX5" fmla="*/ 3468889 w 4492016"/>
              <a:gd name="connsiteY5" fmla="*/ 350797 h 938707"/>
              <a:gd name="connsiteX6" fmla="*/ 4027549 w 4492016"/>
              <a:gd name="connsiteY6" fmla="*/ 373534 h 938707"/>
              <a:gd name="connsiteX7" fmla="*/ 4144478 w 4492016"/>
              <a:gd name="connsiteY7" fmla="*/ 399519 h 938707"/>
              <a:gd name="connsiteX8" fmla="*/ 4238671 w 4492016"/>
              <a:gd name="connsiteY8" fmla="*/ 454737 h 938707"/>
              <a:gd name="connsiteX9" fmla="*/ 4469280 w 4492016"/>
              <a:gd name="connsiteY9" fmla="*/ 672361 h 938707"/>
              <a:gd name="connsiteX10" fmla="*/ 4492016 w 4492016"/>
              <a:gd name="connsiteY10" fmla="*/ 938707 h 938707"/>
              <a:gd name="connsiteX11" fmla="*/ 4358847 w 4492016"/>
              <a:gd name="connsiteY11" fmla="*/ 756812 h 938707"/>
              <a:gd name="connsiteX12" fmla="*/ 4245167 w 4492016"/>
              <a:gd name="connsiteY12" fmla="*/ 633384 h 938707"/>
              <a:gd name="connsiteX13" fmla="*/ 4150974 w 4492016"/>
              <a:gd name="connsiteY13" fmla="*/ 548933 h 938707"/>
              <a:gd name="connsiteX14" fmla="*/ 4056781 w 4492016"/>
              <a:gd name="connsiteY14" fmla="*/ 490466 h 938707"/>
              <a:gd name="connsiteX15" fmla="*/ 3936604 w 4492016"/>
              <a:gd name="connsiteY15" fmla="*/ 454737 h 938707"/>
              <a:gd name="connsiteX16" fmla="*/ 3394184 w 4492016"/>
              <a:gd name="connsiteY16" fmla="*/ 451489 h 938707"/>
              <a:gd name="connsiteX17" fmla="*/ 2809540 w 4492016"/>
              <a:gd name="connsiteY17" fmla="*/ 451489 h 938707"/>
              <a:gd name="connsiteX18" fmla="*/ 2231392 w 4492016"/>
              <a:gd name="connsiteY18" fmla="*/ 409263 h 938707"/>
              <a:gd name="connsiteX19" fmla="*/ 1893597 w 4492016"/>
              <a:gd name="connsiteY19" fmla="*/ 370286 h 938707"/>
              <a:gd name="connsiteX20" fmla="*/ 1578539 w 4492016"/>
              <a:gd name="connsiteY20" fmla="*/ 341053 h 938707"/>
              <a:gd name="connsiteX21" fmla="*/ 1279721 w 4492016"/>
              <a:gd name="connsiteY21" fmla="*/ 308572 h 938707"/>
              <a:gd name="connsiteX22" fmla="*/ 1120567 w 4492016"/>
              <a:gd name="connsiteY22" fmla="*/ 285835 h 938707"/>
              <a:gd name="connsiteX23" fmla="*/ 954918 w 4492016"/>
              <a:gd name="connsiteY23" fmla="*/ 237113 h 938707"/>
              <a:gd name="connsiteX24" fmla="*/ 828245 w 4492016"/>
              <a:gd name="connsiteY24" fmla="*/ 198136 h 938707"/>
              <a:gd name="connsiteX25" fmla="*/ 409250 w 4492016"/>
              <a:gd name="connsiteY25" fmla="*/ 103940 h 938707"/>
              <a:gd name="connsiteX26" fmla="*/ 87697 w 4492016"/>
              <a:gd name="connsiteY26" fmla="*/ 77955 h 938707"/>
              <a:gd name="connsiteX27" fmla="*/ 61712 w 4492016"/>
              <a:gd name="connsiteY27" fmla="*/ 51971 h 938707"/>
              <a:gd name="connsiteX28" fmla="*/ 0 w 4492016"/>
              <a:gd name="connsiteY28" fmla="*/ 0 h 938707"/>
              <a:gd name="connsiteX29" fmla="*/ 276081 w 4492016"/>
              <a:gd name="connsiteY29" fmla="*/ 12993 h 938707"/>
              <a:gd name="connsiteX30" fmla="*/ 574899 w 4492016"/>
              <a:gd name="connsiteY30" fmla="*/ 68211 h 938707"/>
              <a:gd name="connsiteX31" fmla="*/ 883462 w 4492016"/>
              <a:gd name="connsiteY31" fmla="*/ 142918 h 938707"/>
              <a:gd name="connsiteX0" fmla="*/ 883462 w 4492016"/>
              <a:gd name="connsiteY0" fmla="*/ 142918 h 938707"/>
              <a:gd name="connsiteX1" fmla="*/ 1214760 w 4492016"/>
              <a:gd name="connsiteY1" fmla="*/ 220873 h 938707"/>
              <a:gd name="connsiteX2" fmla="*/ 1880605 w 4492016"/>
              <a:gd name="connsiteY2" fmla="*/ 282587 h 938707"/>
              <a:gd name="connsiteX3" fmla="*/ 2296352 w 4492016"/>
              <a:gd name="connsiteY3" fmla="*/ 308572 h 938707"/>
              <a:gd name="connsiteX4" fmla="*/ 2893989 w 4492016"/>
              <a:gd name="connsiteY4" fmla="*/ 331309 h 938707"/>
              <a:gd name="connsiteX5" fmla="*/ 3468889 w 4492016"/>
              <a:gd name="connsiteY5" fmla="*/ 350797 h 938707"/>
              <a:gd name="connsiteX6" fmla="*/ 4027549 w 4492016"/>
              <a:gd name="connsiteY6" fmla="*/ 373534 h 938707"/>
              <a:gd name="connsiteX7" fmla="*/ 4144478 w 4492016"/>
              <a:gd name="connsiteY7" fmla="*/ 399519 h 938707"/>
              <a:gd name="connsiteX8" fmla="*/ 4238671 w 4492016"/>
              <a:gd name="connsiteY8" fmla="*/ 454737 h 938707"/>
              <a:gd name="connsiteX9" fmla="*/ 4469280 w 4492016"/>
              <a:gd name="connsiteY9" fmla="*/ 672361 h 938707"/>
              <a:gd name="connsiteX10" fmla="*/ 4492016 w 4492016"/>
              <a:gd name="connsiteY10" fmla="*/ 938707 h 938707"/>
              <a:gd name="connsiteX11" fmla="*/ 4358847 w 4492016"/>
              <a:gd name="connsiteY11" fmla="*/ 756812 h 938707"/>
              <a:gd name="connsiteX12" fmla="*/ 4245167 w 4492016"/>
              <a:gd name="connsiteY12" fmla="*/ 633384 h 938707"/>
              <a:gd name="connsiteX13" fmla="*/ 4150974 w 4492016"/>
              <a:gd name="connsiteY13" fmla="*/ 548933 h 938707"/>
              <a:gd name="connsiteX14" fmla="*/ 4056781 w 4492016"/>
              <a:gd name="connsiteY14" fmla="*/ 490466 h 938707"/>
              <a:gd name="connsiteX15" fmla="*/ 3936604 w 4492016"/>
              <a:gd name="connsiteY15" fmla="*/ 454737 h 938707"/>
              <a:gd name="connsiteX16" fmla="*/ 3394184 w 4492016"/>
              <a:gd name="connsiteY16" fmla="*/ 451489 h 938707"/>
              <a:gd name="connsiteX17" fmla="*/ 2809540 w 4492016"/>
              <a:gd name="connsiteY17" fmla="*/ 451489 h 938707"/>
              <a:gd name="connsiteX18" fmla="*/ 2231392 w 4492016"/>
              <a:gd name="connsiteY18" fmla="*/ 409263 h 938707"/>
              <a:gd name="connsiteX19" fmla="*/ 1893597 w 4492016"/>
              <a:gd name="connsiteY19" fmla="*/ 370286 h 938707"/>
              <a:gd name="connsiteX20" fmla="*/ 1578539 w 4492016"/>
              <a:gd name="connsiteY20" fmla="*/ 341053 h 938707"/>
              <a:gd name="connsiteX21" fmla="*/ 1279721 w 4492016"/>
              <a:gd name="connsiteY21" fmla="*/ 308572 h 938707"/>
              <a:gd name="connsiteX22" fmla="*/ 1120567 w 4492016"/>
              <a:gd name="connsiteY22" fmla="*/ 285835 h 938707"/>
              <a:gd name="connsiteX23" fmla="*/ 954918 w 4492016"/>
              <a:gd name="connsiteY23" fmla="*/ 237113 h 938707"/>
              <a:gd name="connsiteX24" fmla="*/ 828245 w 4492016"/>
              <a:gd name="connsiteY24" fmla="*/ 198136 h 938707"/>
              <a:gd name="connsiteX25" fmla="*/ 409250 w 4492016"/>
              <a:gd name="connsiteY25" fmla="*/ 103940 h 938707"/>
              <a:gd name="connsiteX26" fmla="*/ 87697 w 4492016"/>
              <a:gd name="connsiteY26" fmla="*/ 77955 h 938707"/>
              <a:gd name="connsiteX27" fmla="*/ 61712 w 4492016"/>
              <a:gd name="connsiteY27" fmla="*/ 51971 h 938707"/>
              <a:gd name="connsiteX28" fmla="*/ 0 w 4492016"/>
              <a:gd name="connsiteY28" fmla="*/ 0 h 938707"/>
              <a:gd name="connsiteX29" fmla="*/ 276081 w 4492016"/>
              <a:gd name="connsiteY29" fmla="*/ 12993 h 938707"/>
              <a:gd name="connsiteX30" fmla="*/ 574899 w 4492016"/>
              <a:gd name="connsiteY30" fmla="*/ 68211 h 938707"/>
              <a:gd name="connsiteX31" fmla="*/ 883462 w 4492016"/>
              <a:gd name="connsiteY31" fmla="*/ 142918 h 938707"/>
              <a:gd name="connsiteX0" fmla="*/ 1544109 w 5152663"/>
              <a:gd name="connsiteY0" fmla="*/ 142918 h 938707"/>
              <a:gd name="connsiteX1" fmla="*/ 1875407 w 5152663"/>
              <a:gd name="connsiteY1" fmla="*/ 220873 h 938707"/>
              <a:gd name="connsiteX2" fmla="*/ 2541252 w 5152663"/>
              <a:gd name="connsiteY2" fmla="*/ 282587 h 938707"/>
              <a:gd name="connsiteX3" fmla="*/ 2956999 w 5152663"/>
              <a:gd name="connsiteY3" fmla="*/ 308572 h 938707"/>
              <a:gd name="connsiteX4" fmla="*/ 3554636 w 5152663"/>
              <a:gd name="connsiteY4" fmla="*/ 331309 h 938707"/>
              <a:gd name="connsiteX5" fmla="*/ 4129536 w 5152663"/>
              <a:gd name="connsiteY5" fmla="*/ 350797 h 938707"/>
              <a:gd name="connsiteX6" fmla="*/ 4688196 w 5152663"/>
              <a:gd name="connsiteY6" fmla="*/ 373534 h 938707"/>
              <a:gd name="connsiteX7" fmla="*/ 4805125 w 5152663"/>
              <a:gd name="connsiteY7" fmla="*/ 399519 h 938707"/>
              <a:gd name="connsiteX8" fmla="*/ 4899318 w 5152663"/>
              <a:gd name="connsiteY8" fmla="*/ 454737 h 938707"/>
              <a:gd name="connsiteX9" fmla="*/ 5129927 w 5152663"/>
              <a:gd name="connsiteY9" fmla="*/ 672361 h 938707"/>
              <a:gd name="connsiteX10" fmla="*/ 5152663 w 5152663"/>
              <a:gd name="connsiteY10" fmla="*/ 938707 h 938707"/>
              <a:gd name="connsiteX11" fmla="*/ 5019494 w 5152663"/>
              <a:gd name="connsiteY11" fmla="*/ 756812 h 938707"/>
              <a:gd name="connsiteX12" fmla="*/ 4905814 w 5152663"/>
              <a:gd name="connsiteY12" fmla="*/ 633384 h 938707"/>
              <a:gd name="connsiteX13" fmla="*/ 4811621 w 5152663"/>
              <a:gd name="connsiteY13" fmla="*/ 548933 h 938707"/>
              <a:gd name="connsiteX14" fmla="*/ 4717428 w 5152663"/>
              <a:gd name="connsiteY14" fmla="*/ 490466 h 938707"/>
              <a:gd name="connsiteX15" fmla="*/ 4597251 w 5152663"/>
              <a:gd name="connsiteY15" fmla="*/ 454737 h 938707"/>
              <a:gd name="connsiteX16" fmla="*/ 4054831 w 5152663"/>
              <a:gd name="connsiteY16" fmla="*/ 451489 h 938707"/>
              <a:gd name="connsiteX17" fmla="*/ 3470187 w 5152663"/>
              <a:gd name="connsiteY17" fmla="*/ 451489 h 938707"/>
              <a:gd name="connsiteX18" fmla="*/ 2892039 w 5152663"/>
              <a:gd name="connsiteY18" fmla="*/ 409263 h 938707"/>
              <a:gd name="connsiteX19" fmla="*/ 2554244 w 5152663"/>
              <a:gd name="connsiteY19" fmla="*/ 370286 h 938707"/>
              <a:gd name="connsiteX20" fmla="*/ 2239186 w 5152663"/>
              <a:gd name="connsiteY20" fmla="*/ 341053 h 938707"/>
              <a:gd name="connsiteX21" fmla="*/ 1940368 w 5152663"/>
              <a:gd name="connsiteY21" fmla="*/ 308572 h 938707"/>
              <a:gd name="connsiteX22" fmla="*/ 1781214 w 5152663"/>
              <a:gd name="connsiteY22" fmla="*/ 285835 h 938707"/>
              <a:gd name="connsiteX23" fmla="*/ 1615565 w 5152663"/>
              <a:gd name="connsiteY23" fmla="*/ 237113 h 938707"/>
              <a:gd name="connsiteX24" fmla="*/ 1488892 w 5152663"/>
              <a:gd name="connsiteY24" fmla="*/ 198136 h 938707"/>
              <a:gd name="connsiteX25" fmla="*/ 1069897 w 5152663"/>
              <a:gd name="connsiteY25" fmla="*/ 103940 h 938707"/>
              <a:gd name="connsiteX26" fmla="*/ 748344 w 5152663"/>
              <a:gd name="connsiteY26" fmla="*/ 77955 h 938707"/>
              <a:gd name="connsiteX27" fmla="*/ 4546 w 5152663"/>
              <a:gd name="connsiteY27" fmla="*/ 51971 h 938707"/>
              <a:gd name="connsiteX28" fmla="*/ 660647 w 5152663"/>
              <a:gd name="connsiteY28" fmla="*/ 0 h 938707"/>
              <a:gd name="connsiteX29" fmla="*/ 936728 w 5152663"/>
              <a:gd name="connsiteY29" fmla="*/ 12993 h 938707"/>
              <a:gd name="connsiteX30" fmla="*/ 1235546 w 5152663"/>
              <a:gd name="connsiteY30" fmla="*/ 68211 h 938707"/>
              <a:gd name="connsiteX31" fmla="*/ 1544109 w 5152663"/>
              <a:gd name="connsiteY31" fmla="*/ 142918 h 938707"/>
              <a:gd name="connsiteX0" fmla="*/ 1539563 w 5148117"/>
              <a:gd name="connsiteY0" fmla="*/ 142918 h 938707"/>
              <a:gd name="connsiteX1" fmla="*/ 1870861 w 5148117"/>
              <a:gd name="connsiteY1" fmla="*/ 220873 h 938707"/>
              <a:gd name="connsiteX2" fmla="*/ 2536706 w 5148117"/>
              <a:gd name="connsiteY2" fmla="*/ 282587 h 938707"/>
              <a:gd name="connsiteX3" fmla="*/ 2952453 w 5148117"/>
              <a:gd name="connsiteY3" fmla="*/ 308572 h 938707"/>
              <a:gd name="connsiteX4" fmla="*/ 3550090 w 5148117"/>
              <a:gd name="connsiteY4" fmla="*/ 331309 h 938707"/>
              <a:gd name="connsiteX5" fmla="*/ 4124990 w 5148117"/>
              <a:gd name="connsiteY5" fmla="*/ 350797 h 938707"/>
              <a:gd name="connsiteX6" fmla="*/ 4683650 w 5148117"/>
              <a:gd name="connsiteY6" fmla="*/ 373534 h 938707"/>
              <a:gd name="connsiteX7" fmla="*/ 4800579 w 5148117"/>
              <a:gd name="connsiteY7" fmla="*/ 399519 h 938707"/>
              <a:gd name="connsiteX8" fmla="*/ 4894772 w 5148117"/>
              <a:gd name="connsiteY8" fmla="*/ 454737 h 938707"/>
              <a:gd name="connsiteX9" fmla="*/ 5125381 w 5148117"/>
              <a:gd name="connsiteY9" fmla="*/ 672361 h 938707"/>
              <a:gd name="connsiteX10" fmla="*/ 5148117 w 5148117"/>
              <a:gd name="connsiteY10" fmla="*/ 938707 h 938707"/>
              <a:gd name="connsiteX11" fmla="*/ 5014948 w 5148117"/>
              <a:gd name="connsiteY11" fmla="*/ 756812 h 938707"/>
              <a:gd name="connsiteX12" fmla="*/ 4901268 w 5148117"/>
              <a:gd name="connsiteY12" fmla="*/ 633384 h 938707"/>
              <a:gd name="connsiteX13" fmla="*/ 4807075 w 5148117"/>
              <a:gd name="connsiteY13" fmla="*/ 548933 h 938707"/>
              <a:gd name="connsiteX14" fmla="*/ 4712882 w 5148117"/>
              <a:gd name="connsiteY14" fmla="*/ 490466 h 938707"/>
              <a:gd name="connsiteX15" fmla="*/ 4592705 w 5148117"/>
              <a:gd name="connsiteY15" fmla="*/ 454737 h 938707"/>
              <a:gd name="connsiteX16" fmla="*/ 4050285 w 5148117"/>
              <a:gd name="connsiteY16" fmla="*/ 451489 h 938707"/>
              <a:gd name="connsiteX17" fmla="*/ 3465641 w 5148117"/>
              <a:gd name="connsiteY17" fmla="*/ 451489 h 938707"/>
              <a:gd name="connsiteX18" fmla="*/ 2887493 w 5148117"/>
              <a:gd name="connsiteY18" fmla="*/ 409263 h 938707"/>
              <a:gd name="connsiteX19" fmla="*/ 2549698 w 5148117"/>
              <a:gd name="connsiteY19" fmla="*/ 370286 h 938707"/>
              <a:gd name="connsiteX20" fmla="*/ 2234640 w 5148117"/>
              <a:gd name="connsiteY20" fmla="*/ 341053 h 938707"/>
              <a:gd name="connsiteX21" fmla="*/ 1935822 w 5148117"/>
              <a:gd name="connsiteY21" fmla="*/ 308572 h 938707"/>
              <a:gd name="connsiteX22" fmla="*/ 1776668 w 5148117"/>
              <a:gd name="connsiteY22" fmla="*/ 285835 h 938707"/>
              <a:gd name="connsiteX23" fmla="*/ 1611019 w 5148117"/>
              <a:gd name="connsiteY23" fmla="*/ 237113 h 938707"/>
              <a:gd name="connsiteX24" fmla="*/ 1484346 w 5148117"/>
              <a:gd name="connsiteY24" fmla="*/ 198136 h 938707"/>
              <a:gd name="connsiteX25" fmla="*/ 1065351 w 5148117"/>
              <a:gd name="connsiteY25" fmla="*/ 103940 h 938707"/>
              <a:gd name="connsiteX26" fmla="*/ 743798 w 5148117"/>
              <a:gd name="connsiteY26" fmla="*/ 77955 h 938707"/>
              <a:gd name="connsiteX27" fmla="*/ 0 w 5148117"/>
              <a:gd name="connsiteY27" fmla="*/ 51971 h 938707"/>
              <a:gd name="connsiteX28" fmla="*/ 656101 w 5148117"/>
              <a:gd name="connsiteY28" fmla="*/ 0 h 938707"/>
              <a:gd name="connsiteX29" fmla="*/ 932182 w 5148117"/>
              <a:gd name="connsiteY29" fmla="*/ 12993 h 938707"/>
              <a:gd name="connsiteX30" fmla="*/ 1231000 w 5148117"/>
              <a:gd name="connsiteY30" fmla="*/ 68211 h 938707"/>
              <a:gd name="connsiteX31" fmla="*/ 1539563 w 5148117"/>
              <a:gd name="connsiteY31" fmla="*/ 142918 h 938707"/>
              <a:gd name="connsiteX0" fmla="*/ 1549957 w 5158511"/>
              <a:gd name="connsiteY0" fmla="*/ 142918 h 938707"/>
              <a:gd name="connsiteX1" fmla="*/ 1881255 w 5158511"/>
              <a:gd name="connsiteY1" fmla="*/ 220873 h 938707"/>
              <a:gd name="connsiteX2" fmla="*/ 2547100 w 5158511"/>
              <a:gd name="connsiteY2" fmla="*/ 282587 h 938707"/>
              <a:gd name="connsiteX3" fmla="*/ 2962847 w 5158511"/>
              <a:gd name="connsiteY3" fmla="*/ 308572 h 938707"/>
              <a:gd name="connsiteX4" fmla="*/ 3560484 w 5158511"/>
              <a:gd name="connsiteY4" fmla="*/ 331309 h 938707"/>
              <a:gd name="connsiteX5" fmla="*/ 4135384 w 5158511"/>
              <a:gd name="connsiteY5" fmla="*/ 350797 h 938707"/>
              <a:gd name="connsiteX6" fmla="*/ 4694044 w 5158511"/>
              <a:gd name="connsiteY6" fmla="*/ 373534 h 938707"/>
              <a:gd name="connsiteX7" fmla="*/ 4810973 w 5158511"/>
              <a:gd name="connsiteY7" fmla="*/ 399519 h 938707"/>
              <a:gd name="connsiteX8" fmla="*/ 4905166 w 5158511"/>
              <a:gd name="connsiteY8" fmla="*/ 454737 h 938707"/>
              <a:gd name="connsiteX9" fmla="*/ 5135775 w 5158511"/>
              <a:gd name="connsiteY9" fmla="*/ 672361 h 938707"/>
              <a:gd name="connsiteX10" fmla="*/ 5158511 w 5158511"/>
              <a:gd name="connsiteY10" fmla="*/ 938707 h 938707"/>
              <a:gd name="connsiteX11" fmla="*/ 5025342 w 5158511"/>
              <a:gd name="connsiteY11" fmla="*/ 756812 h 938707"/>
              <a:gd name="connsiteX12" fmla="*/ 4911662 w 5158511"/>
              <a:gd name="connsiteY12" fmla="*/ 633384 h 938707"/>
              <a:gd name="connsiteX13" fmla="*/ 4817469 w 5158511"/>
              <a:gd name="connsiteY13" fmla="*/ 548933 h 938707"/>
              <a:gd name="connsiteX14" fmla="*/ 4723276 w 5158511"/>
              <a:gd name="connsiteY14" fmla="*/ 490466 h 938707"/>
              <a:gd name="connsiteX15" fmla="*/ 4603099 w 5158511"/>
              <a:gd name="connsiteY15" fmla="*/ 454737 h 938707"/>
              <a:gd name="connsiteX16" fmla="*/ 4060679 w 5158511"/>
              <a:gd name="connsiteY16" fmla="*/ 451489 h 938707"/>
              <a:gd name="connsiteX17" fmla="*/ 3476035 w 5158511"/>
              <a:gd name="connsiteY17" fmla="*/ 451489 h 938707"/>
              <a:gd name="connsiteX18" fmla="*/ 2897887 w 5158511"/>
              <a:gd name="connsiteY18" fmla="*/ 409263 h 938707"/>
              <a:gd name="connsiteX19" fmla="*/ 2560092 w 5158511"/>
              <a:gd name="connsiteY19" fmla="*/ 370286 h 938707"/>
              <a:gd name="connsiteX20" fmla="*/ 2245034 w 5158511"/>
              <a:gd name="connsiteY20" fmla="*/ 341053 h 938707"/>
              <a:gd name="connsiteX21" fmla="*/ 1946216 w 5158511"/>
              <a:gd name="connsiteY21" fmla="*/ 308572 h 938707"/>
              <a:gd name="connsiteX22" fmla="*/ 1787062 w 5158511"/>
              <a:gd name="connsiteY22" fmla="*/ 285835 h 938707"/>
              <a:gd name="connsiteX23" fmla="*/ 1621413 w 5158511"/>
              <a:gd name="connsiteY23" fmla="*/ 237113 h 938707"/>
              <a:gd name="connsiteX24" fmla="*/ 1494740 w 5158511"/>
              <a:gd name="connsiteY24" fmla="*/ 198136 h 938707"/>
              <a:gd name="connsiteX25" fmla="*/ 1075745 w 5158511"/>
              <a:gd name="connsiteY25" fmla="*/ 103940 h 938707"/>
              <a:gd name="connsiteX26" fmla="*/ 754192 w 5158511"/>
              <a:gd name="connsiteY26" fmla="*/ 77955 h 938707"/>
              <a:gd name="connsiteX27" fmla="*/ 10394 w 5158511"/>
              <a:gd name="connsiteY27" fmla="*/ 51971 h 938707"/>
              <a:gd name="connsiteX28" fmla="*/ 341694 w 5158511"/>
              <a:gd name="connsiteY28" fmla="*/ 29234 h 938707"/>
              <a:gd name="connsiteX29" fmla="*/ 666495 w 5158511"/>
              <a:gd name="connsiteY29" fmla="*/ 0 h 938707"/>
              <a:gd name="connsiteX30" fmla="*/ 942576 w 5158511"/>
              <a:gd name="connsiteY30" fmla="*/ 12993 h 938707"/>
              <a:gd name="connsiteX31" fmla="*/ 1241394 w 5158511"/>
              <a:gd name="connsiteY31" fmla="*/ 68211 h 938707"/>
              <a:gd name="connsiteX32" fmla="*/ 1549957 w 5158511"/>
              <a:gd name="connsiteY32" fmla="*/ 142918 h 938707"/>
              <a:gd name="connsiteX0" fmla="*/ 1556355 w 5164909"/>
              <a:gd name="connsiteY0" fmla="*/ 142918 h 938707"/>
              <a:gd name="connsiteX1" fmla="*/ 1887653 w 5164909"/>
              <a:gd name="connsiteY1" fmla="*/ 220873 h 938707"/>
              <a:gd name="connsiteX2" fmla="*/ 2553498 w 5164909"/>
              <a:gd name="connsiteY2" fmla="*/ 282587 h 938707"/>
              <a:gd name="connsiteX3" fmla="*/ 2969245 w 5164909"/>
              <a:gd name="connsiteY3" fmla="*/ 308572 h 938707"/>
              <a:gd name="connsiteX4" fmla="*/ 3566882 w 5164909"/>
              <a:gd name="connsiteY4" fmla="*/ 331309 h 938707"/>
              <a:gd name="connsiteX5" fmla="*/ 4141782 w 5164909"/>
              <a:gd name="connsiteY5" fmla="*/ 350797 h 938707"/>
              <a:gd name="connsiteX6" fmla="*/ 4700442 w 5164909"/>
              <a:gd name="connsiteY6" fmla="*/ 373534 h 938707"/>
              <a:gd name="connsiteX7" fmla="*/ 4817371 w 5164909"/>
              <a:gd name="connsiteY7" fmla="*/ 399519 h 938707"/>
              <a:gd name="connsiteX8" fmla="*/ 4911564 w 5164909"/>
              <a:gd name="connsiteY8" fmla="*/ 454737 h 938707"/>
              <a:gd name="connsiteX9" fmla="*/ 5142173 w 5164909"/>
              <a:gd name="connsiteY9" fmla="*/ 672361 h 938707"/>
              <a:gd name="connsiteX10" fmla="*/ 5164909 w 5164909"/>
              <a:gd name="connsiteY10" fmla="*/ 938707 h 938707"/>
              <a:gd name="connsiteX11" fmla="*/ 5031740 w 5164909"/>
              <a:gd name="connsiteY11" fmla="*/ 756812 h 938707"/>
              <a:gd name="connsiteX12" fmla="*/ 4918060 w 5164909"/>
              <a:gd name="connsiteY12" fmla="*/ 633384 h 938707"/>
              <a:gd name="connsiteX13" fmla="*/ 4823867 w 5164909"/>
              <a:gd name="connsiteY13" fmla="*/ 548933 h 938707"/>
              <a:gd name="connsiteX14" fmla="*/ 4729674 w 5164909"/>
              <a:gd name="connsiteY14" fmla="*/ 490466 h 938707"/>
              <a:gd name="connsiteX15" fmla="*/ 4609497 w 5164909"/>
              <a:gd name="connsiteY15" fmla="*/ 454737 h 938707"/>
              <a:gd name="connsiteX16" fmla="*/ 4067077 w 5164909"/>
              <a:gd name="connsiteY16" fmla="*/ 451489 h 938707"/>
              <a:gd name="connsiteX17" fmla="*/ 3482433 w 5164909"/>
              <a:gd name="connsiteY17" fmla="*/ 451489 h 938707"/>
              <a:gd name="connsiteX18" fmla="*/ 2904285 w 5164909"/>
              <a:gd name="connsiteY18" fmla="*/ 409263 h 938707"/>
              <a:gd name="connsiteX19" fmla="*/ 2566490 w 5164909"/>
              <a:gd name="connsiteY19" fmla="*/ 370286 h 938707"/>
              <a:gd name="connsiteX20" fmla="*/ 2251432 w 5164909"/>
              <a:gd name="connsiteY20" fmla="*/ 341053 h 938707"/>
              <a:gd name="connsiteX21" fmla="*/ 1952614 w 5164909"/>
              <a:gd name="connsiteY21" fmla="*/ 308572 h 938707"/>
              <a:gd name="connsiteX22" fmla="*/ 1793460 w 5164909"/>
              <a:gd name="connsiteY22" fmla="*/ 285835 h 938707"/>
              <a:gd name="connsiteX23" fmla="*/ 1627811 w 5164909"/>
              <a:gd name="connsiteY23" fmla="*/ 237113 h 938707"/>
              <a:gd name="connsiteX24" fmla="*/ 1501138 w 5164909"/>
              <a:gd name="connsiteY24" fmla="*/ 198136 h 938707"/>
              <a:gd name="connsiteX25" fmla="*/ 1082143 w 5164909"/>
              <a:gd name="connsiteY25" fmla="*/ 103940 h 938707"/>
              <a:gd name="connsiteX26" fmla="*/ 760590 w 5164909"/>
              <a:gd name="connsiteY26" fmla="*/ 77955 h 938707"/>
              <a:gd name="connsiteX27" fmla="*/ 16792 w 5164909"/>
              <a:gd name="connsiteY27" fmla="*/ 51971 h 938707"/>
              <a:gd name="connsiteX28" fmla="*/ 214923 w 5164909"/>
              <a:gd name="connsiteY28" fmla="*/ 6497 h 938707"/>
              <a:gd name="connsiteX29" fmla="*/ 672893 w 5164909"/>
              <a:gd name="connsiteY29" fmla="*/ 0 h 938707"/>
              <a:gd name="connsiteX30" fmla="*/ 948974 w 5164909"/>
              <a:gd name="connsiteY30" fmla="*/ 12993 h 938707"/>
              <a:gd name="connsiteX31" fmla="*/ 1247792 w 5164909"/>
              <a:gd name="connsiteY31" fmla="*/ 68211 h 938707"/>
              <a:gd name="connsiteX32" fmla="*/ 1556355 w 5164909"/>
              <a:gd name="connsiteY32" fmla="*/ 142918 h 938707"/>
              <a:gd name="connsiteX0" fmla="*/ 1550312 w 5158866"/>
              <a:gd name="connsiteY0" fmla="*/ 142918 h 938707"/>
              <a:gd name="connsiteX1" fmla="*/ 1881610 w 5158866"/>
              <a:gd name="connsiteY1" fmla="*/ 220873 h 938707"/>
              <a:gd name="connsiteX2" fmla="*/ 2547455 w 5158866"/>
              <a:gd name="connsiteY2" fmla="*/ 282587 h 938707"/>
              <a:gd name="connsiteX3" fmla="*/ 2963202 w 5158866"/>
              <a:gd name="connsiteY3" fmla="*/ 308572 h 938707"/>
              <a:gd name="connsiteX4" fmla="*/ 3560839 w 5158866"/>
              <a:gd name="connsiteY4" fmla="*/ 331309 h 938707"/>
              <a:gd name="connsiteX5" fmla="*/ 4135739 w 5158866"/>
              <a:gd name="connsiteY5" fmla="*/ 350797 h 938707"/>
              <a:gd name="connsiteX6" fmla="*/ 4694399 w 5158866"/>
              <a:gd name="connsiteY6" fmla="*/ 373534 h 938707"/>
              <a:gd name="connsiteX7" fmla="*/ 4811328 w 5158866"/>
              <a:gd name="connsiteY7" fmla="*/ 399519 h 938707"/>
              <a:gd name="connsiteX8" fmla="*/ 4905521 w 5158866"/>
              <a:gd name="connsiteY8" fmla="*/ 454737 h 938707"/>
              <a:gd name="connsiteX9" fmla="*/ 5136130 w 5158866"/>
              <a:gd name="connsiteY9" fmla="*/ 672361 h 938707"/>
              <a:gd name="connsiteX10" fmla="*/ 5158866 w 5158866"/>
              <a:gd name="connsiteY10" fmla="*/ 938707 h 938707"/>
              <a:gd name="connsiteX11" fmla="*/ 5025697 w 5158866"/>
              <a:gd name="connsiteY11" fmla="*/ 756812 h 938707"/>
              <a:gd name="connsiteX12" fmla="*/ 4912017 w 5158866"/>
              <a:gd name="connsiteY12" fmla="*/ 633384 h 938707"/>
              <a:gd name="connsiteX13" fmla="*/ 4817824 w 5158866"/>
              <a:gd name="connsiteY13" fmla="*/ 548933 h 938707"/>
              <a:gd name="connsiteX14" fmla="*/ 4723631 w 5158866"/>
              <a:gd name="connsiteY14" fmla="*/ 490466 h 938707"/>
              <a:gd name="connsiteX15" fmla="*/ 4603454 w 5158866"/>
              <a:gd name="connsiteY15" fmla="*/ 454737 h 938707"/>
              <a:gd name="connsiteX16" fmla="*/ 4061034 w 5158866"/>
              <a:gd name="connsiteY16" fmla="*/ 451489 h 938707"/>
              <a:gd name="connsiteX17" fmla="*/ 3476390 w 5158866"/>
              <a:gd name="connsiteY17" fmla="*/ 451489 h 938707"/>
              <a:gd name="connsiteX18" fmla="*/ 2898242 w 5158866"/>
              <a:gd name="connsiteY18" fmla="*/ 409263 h 938707"/>
              <a:gd name="connsiteX19" fmla="*/ 2560447 w 5158866"/>
              <a:gd name="connsiteY19" fmla="*/ 370286 h 938707"/>
              <a:gd name="connsiteX20" fmla="*/ 2245389 w 5158866"/>
              <a:gd name="connsiteY20" fmla="*/ 341053 h 938707"/>
              <a:gd name="connsiteX21" fmla="*/ 1946571 w 5158866"/>
              <a:gd name="connsiteY21" fmla="*/ 308572 h 938707"/>
              <a:gd name="connsiteX22" fmla="*/ 1787417 w 5158866"/>
              <a:gd name="connsiteY22" fmla="*/ 285835 h 938707"/>
              <a:gd name="connsiteX23" fmla="*/ 1621768 w 5158866"/>
              <a:gd name="connsiteY23" fmla="*/ 237113 h 938707"/>
              <a:gd name="connsiteX24" fmla="*/ 1495095 w 5158866"/>
              <a:gd name="connsiteY24" fmla="*/ 198136 h 938707"/>
              <a:gd name="connsiteX25" fmla="*/ 1076100 w 5158866"/>
              <a:gd name="connsiteY25" fmla="*/ 103940 h 938707"/>
              <a:gd name="connsiteX26" fmla="*/ 754547 w 5158866"/>
              <a:gd name="connsiteY26" fmla="*/ 77955 h 938707"/>
              <a:gd name="connsiteX27" fmla="*/ 10749 w 5158866"/>
              <a:gd name="connsiteY27" fmla="*/ 51971 h 938707"/>
              <a:gd name="connsiteX28" fmla="*/ 208880 w 5158866"/>
              <a:gd name="connsiteY28" fmla="*/ 6497 h 938707"/>
              <a:gd name="connsiteX29" fmla="*/ 666850 w 5158866"/>
              <a:gd name="connsiteY29" fmla="*/ 0 h 938707"/>
              <a:gd name="connsiteX30" fmla="*/ 942931 w 5158866"/>
              <a:gd name="connsiteY30" fmla="*/ 12993 h 938707"/>
              <a:gd name="connsiteX31" fmla="*/ 1241749 w 5158866"/>
              <a:gd name="connsiteY31" fmla="*/ 68211 h 938707"/>
              <a:gd name="connsiteX32" fmla="*/ 1550312 w 5158866"/>
              <a:gd name="connsiteY32" fmla="*/ 142918 h 938707"/>
              <a:gd name="connsiteX0" fmla="*/ 1539563 w 5148117"/>
              <a:gd name="connsiteY0" fmla="*/ 142918 h 938707"/>
              <a:gd name="connsiteX1" fmla="*/ 1870861 w 5148117"/>
              <a:gd name="connsiteY1" fmla="*/ 220873 h 938707"/>
              <a:gd name="connsiteX2" fmla="*/ 2536706 w 5148117"/>
              <a:gd name="connsiteY2" fmla="*/ 282587 h 938707"/>
              <a:gd name="connsiteX3" fmla="*/ 2952453 w 5148117"/>
              <a:gd name="connsiteY3" fmla="*/ 308572 h 938707"/>
              <a:gd name="connsiteX4" fmla="*/ 3550090 w 5148117"/>
              <a:gd name="connsiteY4" fmla="*/ 331309 h 938707"/>
              <a:gd name="connsiteX5" fmla="*/ 4124990 w 5148117"/>
              <a:gd name="connsiteY5" fmla="*/ 350797 h 938707"/>
              <a:gd name="connsiteX6" fmla="*/ 4683650 w 5148117"/>
              <a:gd name="connsiteY6" fmla="*/ 373534 h 938707"/>
              <a:gd name="connsiteX7" fmla="*/ 4800579 w 5148117"/>
              <a:gd name="connsiteY7" fmla="*/ 399519 h 938707"/>
              <a:gd name="connsiteX8" fmla="*/ 4894772 w 5148117"/>
              <a:gd name="connsiteY8" fmla="*/ 454737 h 938707"/>
              <a:gd name="connsiteX9" fmla="*/ 5125381 w 5148117"/>
              <a:gd name="connsiteY9" fmla="*/ 672361 h 938707"/>
              <a:gd name="connsiteX10" fmla="*/ 5148117 w 5148117"/>
              <a:gd name="connsiteY10" fmla="*/ 938707 h 938707"/>
              <a:gd name="connsiteX11" fmla="*/ 5014948 w 5148117"/>
              <a:gd name="connsiteY11" fmla="*/ 756812 h 938707"/>
              <a:gd name="connsiteX12" fmla="*/ 4901268 w 5148117"/>
              <a:gd name="connsiteY12" fmla="*/ 633384 h 938707"/>
              <a:gd name="connsiteX13" fmla="*/ 4807075 w 5148117"/>
              <a:gd name="connsiteY13" fmla="*/ 548933 h 938707"/>
              <a:gd name="connsiteX14" fmla="*/ 4712882 w 5148117"/>
              <a:gd name="connsiteY14" fmla="*/ 490466 h 938707"/>
              <a:gd name="connsiteX15" fmla="*/ 4592705 w 5148117"/>
              <a:gd name="connsiteY15" fmla="*/ 454737 h 938707"/>
              <a:gd name="connsiteX16" fmla="*/ 4050285 w 5148117"/>
              <a:gd name="connsiteY16" fmla="*/ 451489 h 938707"/>
              <a:gd name="connsiteX17" fmla="*/ 3465641 w 5148117"/>
              <a:gd name="connsiteY17" fmla="*/ 451489 h 938707"/>
              <a:gd name="connsiteX18" fmla="*/ 2887493 w 5148117"/>
              <a:gd name="connsiteY18" fmla="*/ 409263 h 938707"/>
              <a:gd name="connsiteX19" fmla="*/ 2549698 w 5148117"/>
              <a:gd name="connsiteY19" fmla="*/ 370286 h 938707"/>
              <a:gd name="connsiteX20" fmla="*/ 2234640 w 5148117"/>
              <a:gd name="connsiteY20" fmla="*/ 341053 h 938707"/>
              <a:gd name="connsiteX21" fmla="*/ 1935822 w 5148117"/>
              <a:gd name="connsiteY21" fmla="*/ 308572 h 938707"/>
              <a:gd name="connsiteX22" fmla="*/ 1776668 w 5148117"/>
              <a:gd name="connsiteY22" fmla="*/ 285835 h 938707"/>
              <a:gd name="connsiteX23" fmla="*/ 1611019 w 5148117"/>
              <a:gd name="connsiteY23" fmla="*/ 237113 h 938707"/>
              <a:gd name="connsiteX24" fmla="*/ 1484346 w 5148117"/>
              <a:gd name="connsiteY24" fmla="*/ 198136 h 938707"/>
              <a:gd name="connsiteX25" fmla="*/ 1065351 w 5148117"/>
              <a:gd name="connsiteY25" fmla="*/ 103940 h 938707"/>
              <a:gd name="connsiteX26" fmla="*/ 743798 w 5148117"/>
              <a:gd name="connsiteY26" fmla="*/ 77955 h 938707"/>
              <a:gd name="connsiteX27" fmla="*/ 0 w 5148117"/>
              <a:gd name="connsiteY27" fmla="*/ 51971 h 938707"/>
              <a:gd name="connsiteX28" fmla="*/ 198131 w 5148117"/>
              <a:gd name="connsiteY28" fmla="*/ 6497 h 938707"/>
              <a:gd name="connsiteX29" fmla="*/ 656101 w 5148117"/>
              <a:gd name="connsiteY29" fmla="*/ 0 h 938707"/>
              <a:gd name="connsiteX30" fmla="*/ 932182 w 5148117"/>
              <a:gd name="connsiteY30" fmla="*/ 12993 h 938707"/>
              <a:gd name="connsiteX31" fmla="*/ 1231000 w 5148117"/>
              <a:gd name="connsiteY31" fmla="*/ 68211 h 938707"/>
              <a:gd name="connsiteX32" fmla="*/ 1539563 w 5148117"/>
              <a:gd name="connsiteY32" fmla="*/ 142918 h 938707"/>
              <a:gd name="connsiteX0" fmla="*/ 1575949 w 5184503"/>
              <a:gd name="connsiteY0" fmla="*/ 142918 h 938707"/>
              <a:gd name="connsiteX1" fmla="*/ 1907247 w 5184503"/>
              <a:gd name="connsiteY1" fmla="*/ 220873 h 938707"/>
              <a:gd name="connsiteX2" fmla="*/ 2573092 w 5184503"/>
              <a:gd name="connsiteY2" fmla="*/ 282587 h 938707"/>
              <a:gd name="connsiteX3" fmla="*/ 2988839 w 5184503"/>
              <a:gd name="connsiteY3" fmla="*/ 308572 h 938707"/>
              <a:gd name="connsiteX4" fmla="*/ 3586476 w 5184503"/>
              <a:gd name="connsiteY4" fmla="*/ 331309 h 938707"/>
              <a:gd name="connsiteX5" fmla="*/ 4161376 w 5184503"/>
              <a:gd name="connsiteY5" fmla="*/ 350797 h 938707"/>
              <a:gd name="connsiteX6" fmla="*/ 4720036 w 5184503"/>
              <a:gd name="connsiteY6" fmla="*/ 373534 h 938707"/>
              <a:gd name="connsiteX7" fmla="*/ 4836965 w 5184503"/>
              <a:gd name="connsiteY7" fmla="*/ 399519 h 938707"/>
              <a:gd name="connsiteX8" fmla="*/ 4931158 w 5184503"/>
              <a:gd name="connsiteY8" fmla="*/ 454737 h 938707"/>
              <a:gd name="connsiteX9" fmla="*/ 5161767 w 5184503"/>
              <a:gd name="connsiteY9" fmla="*/ 672361 h 938707"/>
              <a:gd name="connsiteX10" fmla="*/ 5184503 w 5184503"/>
              <a:gd name="connsiteY10" fmla="*/ 938707 h 938707"/>
              <a:gd name="connsiteX11" fmla="*/ 5051334 w 5184503"/>
              <a:gd name="connsiteY11" fmla="*/ 756812 h 938707"/>
              <a:gd name="connsiteX12" fmla="*/ 4937654 w 5184503"/>
              <a:gd name="connsiteY12" fmla="*/ 633384 h 938707"/>
              <a:gd name="connsiteX13" fmla="*/ 4843461 w 5184503"/>
              <a:gd name="connsiteY13" fmla="*/ 548933 h 938707"/>
              <a:gd name="connsiteX14" fmla="*/ 4749268 w 5184503"/>
              <a:gd name="connsiteY14" fmla="*/ 490466 h 938707"/>
              <a:gd name="connsiteX15" fmla="*/ 4629091 w 5184503"/>
              <a:gd name="connsiteY15" fmla="*/ 454737 h 938707"/>
              <a:gd name="connsiteX16" fmla="*/ 4086671 w 5184503"/>
              <a:gd name="connsiteY16" fmla="*/ 451489 h 938707"/>
              <a:gd name="connsiteX17" fmla="*/ 3502027 w 5184503"/>
              <a:gd name="connsiteY17" fmla="*/ 451489 h 938707"/>
              <a:gd name="connsiteX18" fmla="*/ 2923879 w 5184503"/>
              <a:gd name="connsiteY18" fmla="*/ 409263 h 938707"/>
              <a:gd name="connsiteX19" fmla="*/ 2586084 w 5184503"/>
              <a:gd name="connsiteY19" fmla="*/ 370286 h 938707"/>
              <a:gd name="connsiteX20" fmla="*/ 2271026 w 5184503"/>
              <a:gd name="connsiteY20" fmla="*/ 341053 h 938707"/>
              <a:gd name="connsiteX21" fmla="*/ 1972208 w 5184503"/>
              <a:gd name="connsiteY21" fmla="*/ 308572 h 938707"/>
              <a:gd name="connsiteX22" fmla="*/ 1813054 w 5184503"/>
              <a:gd name="connsiteY22" fmla="*/ 285835 h 938707"/>
              <a:gd name="connsiteX23" fmla="*/ 1647405 w 5184503"/>
              <a:gd name="connsiteY23" fmla="*/ 237113 h 938707"/>
              <a:gd name="connsiteX24" fmla="*/ 1520732 w 5184503"/>
              <a:gd name="connsiteY24" fmla="*/ 198136 h 938707"/>
              <a:gd name="connsiteX25" fmla="*/ 1101737 w 5184503"/>
              <a:gd name="connsiteY25" fmla="*/ 103940 h 938707"/>
              <a:gd name="connsiteX26" fmla="*/ 780184 w 5184503"/>
              <a:gd name="connsiteY26" fmla="*/ 77955 h 938707"/>
              <a:gd name="connsiteX27" fmla="*/ 36386 w 5184503"/>
              <a:gd name="connsiteY27" fmla="*/ 51971 h 938707"/>
              <a:gd name="connsiteX28" fmla="*/ 127331 w 5184503"/>
              <a:gd name="connsiteY28" fmla="*/ 32483 h 938707"/>
              <a:gd name="connsiteX29" fmla="*/ 234517 w 5184503"/>
              <a:gd name="connsiteY29" fmla="*/ 6497 h 938707"/>
              <a:gd name="connsiteX30" fmla="*/ 692487 w 5184503"/>
              <a:gd name="connsiteY30" fmla="*/ 0 h 938707"/>
              <a:gd name="connsiteX31" fmla="*/ 968568 w 5184503"/>
              <a:gd name="connsiteY31" fmla="*/ 12993 h 938707"/>
              <a:gd name="connsiteX32" fmla="*/ 1267386 w 5184503"/>
              <a:gd name="connsiteY32" fmla="*/ 68211 h 938707"/>
              <a:gd name="connsiteX33" fmla="*/ 1575949 w 5184503"/>
              <a:gd name="connsiteY33" fmla="*/ 142918 h 938707"/>
              <a:gd name="connsiteX0" fmla="*/ 1621179 w 5229733"/>
              <a:gd name="connsiteY0" fmla="*/ 147727 h 943516"/>
              <a:gd name="connsiteX1" fmla="*/ 1952477 w 5229733"/>
              <a:gd name="connsiteY1" fmla="*/ 225682 h 943516"/>
              <a:gd name="connsiteX2" fmla="*/ 2618322 w 5229733"/>
              <a:gd name="connsiteY2" fmla="*/ 287396 h 943516"/>
              <a:gd name="connsiteX3" fmla="*/ 3034069 w 5229733"/>
              <a:gd name="connsiteY3" fmla="*/ 313381 h 943516"/>
              <a:gd name="connsiteX4" fmla="*/ 3631706 w 5229733"/>
              <a:gd name="connsiteY4" fmla="*/ 336118 h 943516"/>
              <a:gd name="connsiteX5" fmla="*/ 4206606 w 5229733"/>
              <a:gd name="connsiteY5" fmla="*/ 355606 h 943516"/>
              <a:gd name="connsiteX6" fmla="*/ 4765266 w 5229733"/>
              <a:gd name="connsiteY6" fmla="*/ 378343 h 943516"/>
              <a:gd name="connsiteX7" fmla="*/ 4882195 w 5229733"/>
              <a:gd name="connsiteY7" fmla="*/ 404328 h 943516"/>
              <a:gd name="connsiteX8" fmla="*/ 4976388 w 5229733"/>
              <a:gd name="connsiteY8" fmla="*/ 459546 h 943516"/>
              <a:gd name="connsiteX9" fmla="*/ 5206997 w 5229733"/>
              <a:gd name="connsiteY9" fmla="*/ 677170 h 943516"/>
              <a:gd name="connsiteX10" fmla="*/ 5229733 w 5229733"/>
              <a:gd name="connsiteY10" fmla="*/ 943516 h 943516"/>
              <a:gd name="connsiteX11" fmla="*/ 5096564 w 5229733"/>
              <a:gd name="connsiteY11" fmla="*/ 761621 h 943516"/>
              <a:gd name="connsiteX12" fmla="*/ 4982884 w 5229733"/>
              <a:gd name="connsiteY12" fmla="*/ 638193 h 943516"/>
              <a:gd name="connsiteX13" fmla="*/ 4888691 w 5229733"/>
              <a:gd name="connsiteY13" fmla="*/ 553742 h 943516"/>
              <a:gd name="connsiteX14" fmla="*/ 4794498 w 5229733"/>
              <a:gd name="connsiteY14" fmla="*/ 495275 h 943516"/>
              <a:gd name="connsiteX15" fmla="*/ 4674321 w 5229733"/>
              <a:gd name="connsiteY15" fmla="*/ 459546 h 943516"/>
              <a:gd name="connsiteX16" fmla="*/ 4131901 w 5229733"/>
              <a:gd name="connsiteY16" fmla="*/ 456298 h 943516"/>
              <a:gd name="connsiteX17" fmla="*/ 3547257 w 5229733"/>
              <a:gd name="connsiteY17" fmla="*/ 456298 h 943516"/>
              <a:gd name="connsiteX18" fmla="*/ 2969109 w 5229733"/>
              <a:gd name="connsiteY18" fmla="*/ 414072 h 943516"/>
              <a:gd name="connsiteX19" fmla="*/ 2631314 w 5229733"/>
              <a:gd name="connsiteY19" fmla="*/ 375095 h 943516"/>
              <a:gd name="connsiteX20" fmla="*/ 2316256 w 5229733"/>
              <a:gd name="connsiteY20" fmla="*/ 345862 h 943516"/>
              <a:gd name="connsiteX21" fmla="*/ 2017438 w 5229733"/>
              <a:gd name="connsiteY21" fmla="*/ 313381 h 943516"/>
              <a:gd name="connsiteX22" fmla="*/ 1858284 w 5229733"/>
              <a:gd name="connsiteY22" fmla="*/ 290644 h 943516"/>
              <a:gd name="connsiteX23" fmla="*/ 1692635 w 5229733"/>
              <a:gd name="connsiteY23" fmla="*/ 241922 h 943516"/>
              <a:gd name="connsiteX24" fmla="*/ 1565962 w 5229733"/>
              <a:gd name="connsiteY24" fmla="*/ 202945 h 943516"/>
              <a:gd name="connsiteX25" fmla="*/ 1146967 w 5229733"/>
              <a:gd name="connsiteY25" fmla="*/ 108749 h 943516"/>
              <a:gd name="connsiteX26" fmla="*/ 825414 w 5229733"/>
              <a:gd name="connsiteY26" fmla="*/ 82764 h 943516"/>
              <a:gd name="connsiteX27" fmla="*/ 81616 w 5229733"/>
              <a:gd name="connsiteY27" fmla="*/ 56780 h 943516"/>
              <a:gd name="connsiteX28" fmla="*/ 26400 w 5229733"/>
              <a:gd name="connsiteY28" fmla="*/ 1562 h 943516"/>
              <a:gd name="connsiteX29" fmla="*/ 279747 w 5229733"/>
              <a:gd name="connsiteY29" fmla="*/ 11306 h 943516"/>
              <a:gd name="connsiteX30" fmla="*/ 737717 w 5229733"/>
              <a:gd name="connsiteY30" fmla="*/ 4809 h 943516"/>
              <a:gd name="connsiteX31" fmla="*/ 1013798 w 5229733"/>
              <a:gd name="connsiteY31" fmla="*/ 17802 h 943516"/>
              <a:gd name="connsiteX32" fmla="*/ 1312616 w 5229733"/>
              <a:gd name="connsiteY32" fmla="*/ 73020 h 943516"/>
              <a:gd name="connsiteX33" fmla="*/ 1621179 w 5229733"/>
              <a:gd name="connsiteY33" fmla="*/ 147727 h 943516"/>
              <a:gd name="connsiteX0" fmla="*/ 1610676 w 5219230"/>
              <a:gd name="connsiteY0" fmla="*/ 147727 h 943516"/>
              <a:gd name="connsiteX1" fmla="*/ 1941974 w 5219230"/>
              <a:gd name="connsiteY1" fmla="*/ 225682 h 943516"/>
              <a:gd name="connsiteX2" fmla="*/ 2607819 w 5219230"/>
              <a:gd name="connsiteY2" fmla="*/ 287396 h 943516"/>
              <a:gd name="connsiteX3" fmla="*/ 3023566 w 5219230"/>
              <a:gd name="connsiteY3" fmla="*/ 313381 h 943516"/>
              <a:gd name="connsiteX4" fmla="*/ 3621203 w 5219230"/>
              <a:gd name="connsiteY4" fmla="*/ 336118 h 943516"/>
              <a:gd name="connsiteX5" fmla="*/ 4196103 w 5219230"/>
              <a:gd name="connsiteY5" fmla="*/ 355606 h 943516"/>
              <a:gd name="connsiteX6" fmla="*/ 4754763 w 5219230"/>
              <a:gd name="connsiteY6" fmla="*/ 378343 h 943516"/>
              <a:gd name="connsiteX7" fmla="*/ 4871692 w 5219230"/>
              <a:gd name="connsiteY7" fmla="*/ 404328 h 943516"/>
              <a:gd name="connsiteX8" fmla="*/ 4965885 w 5219230"/>
              <a:gd name="connsiteY8" fmla="*/ 459546 h 943516"/>
              <a:gd name="connsiteX9" fmla="*/ 5196494 w 5219230"/>
              <a:gd name="connsiteY9" fmla="*/ 677170 h 943516"/>
              <a:gd name="connsiteX10" fmla="*/ 5219230 w 5219230"/>
              <a:gd name="connsiteY10" fmla="*/ 943516 h 943516"/>
              <a:gd name="connsiteX11" fmla="*/ 5086061 w 5219230"/>
              <a:gd name="connsiteY11" fmla="*/ 761621 h 943516"/>
              <a:gd name="connsiteX12" fmla="*/ 4972381 w 5219230"/>
              <a:gd name="connsiteY12" fmla="*/ 638193 h 943516"/>
              <a:gd name="connsiteX13" fmla="*/ 4878188 w 5219230"/>
              <a:gd name="connsiteY13" fmla="*/ 553742 h 943516"/>
              <a:gd name="connsiteX14" fmla="*/ 4783995 w 5219230"/>
              <a:gd name="connsiteY14" fmla="*/ 495275 h 943516"/>
              <a:gd name="connsiteX15" fmla="*/ 4663818 w 5219230"/>
              <a:gd name="connsiteY15" fmla="*/ 459546 h 943516"/>
              <a:gd name="connsiteX16" fmla="*/ 4121398 w 5219230"/>
              <a:gd name="connsiteY16" fmla="*/ 456298 h 943516"/>
              <a:gd name="connsiteX17" fmla="*/ 3536754 w 5219230"/>
              <a:gd name="connsiteY17" fmla="*/ 456298 h 943516"/>
              <a:gd name="connsiteX18" fmla="*/ 2958606 w 5219230"/>
              <a:gd name="connsiteY18" fmla="*/ 414072 h 943516"/>
              <a:gd name="connsiteX19" fmla="*/ 2620811 w 5219230"/>
              <a:gd name="connsiteY19" fmla="*/ 375095 h 943516"/>
              <a:gd name="connsiteX20" fmla="*/ 2305753 w 5219230"/>
              <a:gd name="connsiteY20" fmla="*/ 345862 h 943516"/>
              <a:gd name="connsiteX21" fmla="*/ 2006935 w 5219230"/>
              <a:gd name="connsiteY21" fmla="*/ 313381 h 943516"/>
              <a:gd name="connsiteX22" fmla="*/ 1847781 w 5219230"/>
              <a:gd name="connsiteY22" fmla="*/ 290644 h 943516"/>
              <a:gd name="connsiteX23" fmla="*/ 1682132 w 5219230"/>
              <a:gd name="connsiteY23" fmla="*/ 241922 h 943516"/>
              <a:gd name="connsiteX24" fmla="*/ 1555459 w 5219230"/>
              <a:gd name="connsiteY24" fmla="*/ 202945 h 943516"/>
              <a:gd name="connsiteX25" fmla="*/ 1136464 w 5219230"/>
              <a:gd name="connsiteY25" fmla="*/ 108749 h 943516"/>
              <a:gd name="connsiteX26" fmla="*/ 814911 w 5219230"/>
              <a:gd name="connsiteY26" fmla="*/ 82764 h 943516"/>
              <a:gd name="connsiteX27" fmla="*/ 71113 w 5219230"/>
              <a:gd name="connsiteY27" fmla="*/ 56780 h 943516"/>
              <a:gd name="connsiteX28" fmla="*/ 15897 w 5219230"/>
              <a:gd name="connsiteY28" fmla="*/ 1562 h 943516"/>
              <a:gd name="connsiteX29" fmla="*/ 269244 w 5219230"/>
              <a:gd name="connsiteY29" fmla="*/ 11306 h 943516"/>
              <a:gd name="connsiteX30" fmla="*/ 727214 w 5219230"/>
              <a:gd name="connsiteY30" fmla="*/ 4809 h 943516"/>
              <a:gd name="connsiteX31" fmla="*/ 1003295 w 5219230"/>
              <a:gd name="connsiteY31" fmla="*/ 17802 h 943516"/>
              <a:gd name="connsiteX32" fmla="*/ 1302113 w 5219230"/>
              <a:gd name="connsiteY32" fmla="*/ 73020 h 943516"/>
              <a:gd name="connsiteX33" fmla="*/ 1610676 w 5219230"/>
              <a:gd name="connsiteY33" fmla="*/ 147727 h 943516"/>
              <a:gd name="connsiteX0" fmla="*/ 1595348 w 5203902"/>
              <a:gd name="connsiteY0" fmla="*/ 147727 h 943516"/>
              <a:gd name="connsiteX1" fmla="*/ 1926646 w 5203902"/>
              <a:gd name="connsiteY1" fmla="*/ 225682 h 943516"/>
              <a:gd name="connsiteX2" fmla="*/ 2592491 w 5203902"/>
              <a:gd name="connsiteY2" fmla="*/ 287396 h 943516"/>
              <a:gd name="connsiteX3" fmla="*/ 3008238 w 5203902"/>
              <a:gd name="connsiteY3" fmla="*/ 313381 h 943516"/>
              <a:gd name="connsiteX4" fmla="*/ 3605875 w 5203902"/>
              <a:gd name="connsiteY4" fmla="*/ 336118 h 943516"/>
              <a:gd name="connsiteX5" fmla="*/ 4180775 w 5203902"/>
              <a:gd name="connsiteY5" fmla="*/ 355606 h 943516"/>
              <a:gd name="connsiteX6" fmla="*/ 4739435 w 5203902"/>
              <a:gd name="connsiteY6" fmla="*/ 378343 h 943516"/>
              <a:gd name="connsiteX7" fmla="*/ 4856364 w 5203902"/>
              <a:gd name="connsiteY7" fmla="*/ 404328 h 943516"/>
              <a:gd name="connsiteX8" fmla="*/ 4950557 w 5203902"/>
              <a:gd name="connsiteY8" fmla="*/ 459546 h 943516"/>
              <a:gd name="connsiteX9" fmla="*/ 5181166 w 5203902"/>
              <a:gd name="connsiteY9" fmla="*/ 677170 h 943516"/>
              <a:gd name="connsiteX10" fmla="*/ 5203902 w 5203902"/>
              <a:gd name="connsiteY10" fmla="*/ 943516 h 943516"/>
              <a:gd name="connsiteX11" fmla="*/ 5070733 w 5203902"/>
              <a:gd name="connsiteY11" fmla="*/ 761621 h 943516"/>
              <a:gd name="connsiteX12" fmla="*/ 4957053 w 5203902"/>
              <a:gd name="connsiteY12" fmla="*/ 638193 h 943516"/>
              <a:gd name="connsiteX13" fmla="*/ 4862860 w 5203902"/>
              <a:gd name="connsiteY13" fmla="*/ 553742 h 943516"/>
              <a:gd name="connsiteX14" fmla="*/ 4768667 w 5203902"/>
              <a:gd name="connsiteY14" fmla="*/ 495275 h 943516"/>
              <a:gd name="connsiteX15" fmla="*/ 4648490 w 5203902"/>
              <a:gd name="connsiteY15" fmla="*/ 459546 h 943516"/>
              <a:gd name="connsiteX16" fmla="*/ 4106070 w 5203902"/>
              <a:gd name="connsiteY16" fmla="*/ 456298 h 943516"/>
              <a:gd name="connsiteX17" fmla="*/ 3521426 w 5203902"/>
              <a:gd name="connsiteY17" fmla="*/ 456298 h 943516"/>
              <a:gd name="connsiteX18" fmla="*/ 2943278 w 5203902"/>
              <a:gd name="connsiteY18" fmla="*/ 414072 h 943516"/>
              <a:gd name="connsiteX19" fmla="*/ 2605483 w 5203902"/>
              <a:gd name="connsiteY19" fmla="*/ 375095 h 943516"/>
              <a:gd name="connsiteX20" fmla="*/ 2290425 w 5203902"/>
              <a:gd name="connsiteY20" fmla="*/ 345862 h 943516"/>
              <a:gd name="connsiteX21" fmla="*/ 1991607 w 5203902"/>
              <a:gd name="connsiteY21" fmla="*/ 313381 h 943516"/>
              <a:gd name="connsiteX22" fmla="*/ 1832453 w 5203902"/>
              <a:gd name="connsiteY22" fmla="*/ 290644 h 943516"/>
              <a:gd name="connsiteX23" fmla="*/ 1666804 w 5203902"/>
              <a:gd name="connsiteY23" fmla="*/ 241922 h 943516"/>
              <a:gd name="connsiteX24" fmla="*/ 1540131 w 5203902"/>
              <a:gd name="connsiteY24" fmla="*/ 202945 h 943516"/>
              <a:gd name="connsiteX25" fmla="*/ 1121136 w 5203902"/>
              <a:gd name="connsiteY25" fmla="*/ 108749 h 943516"/>
              <a:gd name="connsiteX26" fmla="*/ 799583 w 5203902"/>
              <a:gd name="connsiteY26" fmla="*/ 82764 h 943516"/>
              <a:gd name="connsiteX27" fmla="*/ 55785 w 5203902"/>
              <a:gd name="connsiteY27" fmla="*/ 56780 h 943516"/>
              <a:gd name="connsiteX28" fmla="*/ 569 w 5203902"/>
              <a:gd name="connsiteY28" fmla="*/ 1562 h 943516"/>
              <a:gd name="connsiteX29" fmla="*/ 253916 w 5203902"/>
              <a:gd name="connsiteY29" fmla="*/ 11306 h 943516"/>
              <a:gd name="connsiteX30" fmla="*/ 711886 w 5203902"/>
              <a:gd name="connsiteY30" fmla="*/ 4809 h 943516"/>
              <a:gd name="connsiteX31" fmla="*/ 987967 w 5203902"/>
              <a:gd name="connsiteY31" fmla="*/ 17802 h 943516"/>
              <a:gd name="connsiteX32" fmla="*/ 1286785 w 5203902"/>
              <a:gd name="connsiteY32" fmla="*/ 73020 h 943516"/>
              <a:gd name="connsiteX33" fmla="*/ 1595348 w 5203902"/>
              <a:gd name="connsiteY33" fmla="*/ 147727 h 943516"/>
              <a:gd name="connsiteX0" fmla="*/ 1608767 w 5217321"/>
              <a:gd name="connsiteY0" fmla="*/ 147727 h 943516"/>
              <a:gd name="connsiteX1" fmla="*/ 1940065 w 5217321"/>
              <a:gd name="connsiteY1" fmla="*/ 225682 h 943516"/>
              <a:gd name="connsiteX2" fmla="*/ 2605910 w 5217321"/>
              <a:gd name="connsiteY2" fmla="*/ 287396 h 943516"/>
              <a:gd name="connsiteX3" fmla="*/ 3021657 w 5217321"/>
              <a:gd name="connsiteY3" fmla="*/ 313381 h 943516"/>
              <a:gd name="connsiteX4" fmla="*/ 3619294 w 5217321"/>
              <a:gd name="connsiteY4" fmla="*/ 336118 h 943516"/>
              <a:gd name="connsiteX5" fmla="*/ 4194194 w 5217321"/>
              <a:gd name="connsiteY5" fmla="*/ 355606 h 943516"/>
              <a:gd name="connsiteX6" fmla="*/ 4752854 w 5217321"/>
              <a:gd name="connsiteY6" fmla="*/ 378343 h 943516"/>
              <a:gd name="connsiteX7" fmla="*/ 4869783 w 5217321"/>
              <a:gd name="connsiteY7" fmla="*/ 404328 h 943516"/>
              <a:gd name="connsiteX8" fmla="*/ 4963976 w 5217321"/>
              <a:gd name="connsiteY8" fmla="*/ 459546 h 943516"/>
              <a:gd name="connsiteX9" fmla="*/ 5194585 w 5217321"/>
              <a:gd name="connsiteY9" fmla="*/ 677170 h 943516"/>
              <a:gd name="connsiteX10" fmla="*/ 5217321 w 5217321"/>
              <a:gd name="connsiteY10" fmla="*/ 943516 h 943516"/>
              <a:gd name="connsiteX11" fmla="*/ 5084152 w 5217321"/>
              <a:gd name="connsiteY11" fmla="*/ 761621 h 943516"/>
              <a:gd name="connsiteX12" fmla="*/ 4970472 w 5217321"/>
              <a:gd name="connsiteY12" fmla="*/ 638193 h 943516"/>
              <a:gd name="connsiteX13" fmla="*/ 4876279 w 5217321"/>
              <a:gd name="connsiteY13" fmla="*/ 553742 h 943516"/>
              <a:gd name="connsiteX14" fmla="*/ 4782086 w 5217321"/>
              <a:gd name="connsiteY14" fmla="*/ 495275 h 943516"/>
              <a:gd name="connsiteX15" fmla="*/ 4661909 w 5217321"/>
              <a:gd name="connsiteY15" fmla="*/ 459546 h 943516"/>
              <a:gd name="connsiteX16" fmla="*/ 4119489 w 5217321"/>
              <a:gd name="connsiteY16" fmla="*/ 456298 h 943516"/>
              <a:gd name="connsiteX17" fmla="*/ 3534845 w 5217321"/>
              <a:gd name="connsiteY17" fmla="*/ 456298 h 943516"/>
              <a:gd name="connsiteX18" fmla="*/ 2956697 w 5217321"/>
              <a:gd name="connsiteY18" fmla="*/ 414072 h 943516"/>
              <a:gd name="connsiteX19" fmla="*/ 2618902 w 5217321"/>
              <a:gd name="connsiteY19" fmla="*/ 375095 h 943516"/>
              <a:gd name="connsiteX20" fmla="*/ 2303844 w 5217321"/>
              <a:gd name="connsiteY20" fmla="*/ 345862 h 943516"/>
              <a:gd name="connsiteX21" fmla="*/ 2005026 w 5217321"/>
              <a:gd name="connsiteY21" fmla="*/ 313381 h 943516"/>
              <a:gd name="connsiteX22" fmla="*/ 1845872 w 5217321"/>
              <a:gd name="connsiteY22" fmla="*/ 290644 h 943516"/>
              <a:gd name="connsiteX23" fmla="*/ 1680223 w 5217321"/>
              <a:gd name="connsiteY23" fmla="*/ 241922 h 943516"/>
              <a:gd name="connsiteX24" fmla="*/ 1553550 w 5217321"/>
              <a:gd name="connsiteY24" fmla="*/ 202945 h 943516"/>
              <a:gd name="connsiteX25" fmla="*/ 1134555 w 5217321"/>
              <a:gd name="connsiteY25" fmla="*/ 108749 h 943516"/>
              <a:gd name="connsiteX26" fmla="*/ 813002 w 5217321"/>
              <a:gd name="connsiteY26" fmla="*/ 82764 h 943516"/>
              <a:gd name="connsiteX27" fmla="*/ 69204 w 5217321"/>
              <a:gd name="connsiteY27" fmla="*/ 56780 h 943516"/>
              <a:gd name="connsiteX28" fmla="*/ 36723 w 5217321"/>
              <a:gd name="connsiteY28" fmla="*/ 30795 h 943516"/>
              <a:gd name="connsiteX29" fmla="*/ 13988 w 5217321"/>
              <a:gd name="connsiteY29" fmla="*/ 1562 h 943516"/>
              <a:gd name="connsiteX30" fmla="*/ 267335 w 5217321"/>
              <a:gd name="connsiteY30" fmla="*/ 11306 h 943516"/>
              <a:gd name="connsiteX31" fmla="*/ 725305 w 5217321"/>
              <a:gd name="connsiteY31" fmla="*/ 4809 h 943516"/>
              <a:gd name="connsiteX32" fmla="*/ 1001386 w 5217321"/>
              <a:gd name="connsiteY32" fmla="*/ 17802 h 943516"/>
              <a:gd name="connsiteX33" fmla="*/ 1300204 w 5217321"/>
              <a:gd name="connsiteY33" fmla="*/ 73020 h 943516"/>
              <a:gd name="connsiteX34" fmla="*/ 1608767 w 5217321"/>
              <a:gd name="connsiteY34" fmla="*/ 147727 h 943516"/>
              <a:gd name="connsiteX0" fmla="*/ 1858134 w 5466688"/>
              <a:gd name="connsiteY0" fmla="*/ 147727 h 943516"/>
              <a:gd name="connsiteX1" fmla="*/ 2189432 w 5466688"/>
              <a:gd name="connsiteY1" fmla="*/ 225682 h 943516"/>
              <a:gd name="connsiteX2" fmla="*/ 2855277 w 5466688"/>
              <a:gd name="connsiteY2" fmla="*/ 287396 h 943516"/>
              <a:gd name="connsiteX3" fmla="*/ 3271024 w 5466688"/>
              <a:gd name="connsiteY3" fmla="*/ 313381 h 943516"/>
              <a:gd name="connsiteX4" fmla="*/ 3868661 w 5466688"/>
              <a:gd name="connsiteY4" fmla="*/ 336118 h 943516"/>
              <a:gd name="connsiteX5" fmla="*/ 4443561 w 5466688"/>
              <a:gd name="connsiteY5" fmla="*/ 355606 h 943516"/>
              <a:gd name="connsiteX6" fmla="*/ 5002221 w 5466688"/>
              <a:gd name="connsiteY6" fmla="*/ 378343 h 943516"/>
              <a:gd name="connsiteX7" fmla="*/ 5119150 w 5466688"/>
              <a:gd name="connsiteY7" fmla="*/ 404328 h 943516"/>
              <a:gd name="connsiteX8" fmla="*/ 5213343 w 5466688"/>
              <a:gd name="connsiteY8" fmla="*/ 459546 h 943516"/>
              <a:gd name="connsiteX9" fmla="*/ 5443952 w 5466688"/>
              <a:gd name="connsiteY9" fmla="*/ 677170 h 943516"/>
              <a:gd name="connsiteX10" fmla="*/ 5466688 w 5466688"/>
              <a:gd name="connsiteY10" fmla="*/ 943516 h 943516"/>
              <a:gd name="connsiteX11" fmla="*/ 5333519 w 5466688"/>
              <a:gd name="connsiteY11" fmla="*/ 761621 h 943516"/>
              <a:gd name="connsiteX12" fmla="*/ 5219839 w 5466688"/>
              <a:gd name="connsiteY12" fmla="*/ 638193 h 943516"/>
              <a:gd name="connsiteX13" fmla="*/ 5125646 w 5466688"/>
              <a:gd name="connsiteY13" fmla="*/ 553742 h 943516"/>
              <a:gd name="connsiteX14" fmla="*/ 5031453 w 5466688"/>
              <a:gd name="connsiteY14" fmla="*/ 495275 h 943516"/>
              <a:gd name="connsiteX15" fmla="*/ 4911276 w 5466688"/>
              <a:gd name="connsiteY15" fmla="*/ 459546 h 943516"/>
              <a:gd name="connsiteX16" fmla="*/ 4368856 w 5466688"/>
              <a:gd name="connsiteY16" fmla="*/ 456298 h 943516"/>
              <a:gd name="connsiteX17" fmla="*/ 3784212 w 5466688"/>
              <a:gd name="connsiteY17" fmla="*/ 456298 h 943516"/>
              <a:gd name="connsiteX18" fmla="*/ 3206064 w 5466688"/>
              <a:gd name="connsiteY18" fmla="*/ 414072 h 943516"/>
              <a:gd name="connsiteX19" fmla="*/ 2868269 w 5466688"/>
              <a:gd name="connsiteY19" fmla="*/ 375095 h 943516"/>
              <a:gd name="connsiteX20" fmla="*/ 2553211 w 5466688"/>
              <a:gd name="connsiteY20" fmla="*/ 345862 h 943516"/>
              <a:gd name="connsiteX21" fmla="*/ 2254393 w 5466688"/>
              <a:gd name="connsiteY21" fmla="*/ 313381 h 943516"/>
              <a:gd name="connsiteX22" fmla="*/ 2095239 w 5466688"/>
              <a:gd name="connsiteY22" fmla="*/ 290644 h 943516"/>
              <a:gd name="connsiteX23" fmla="*/ 1929590 w 5466688"/>
              <a:gd name="connsiteY23" fmla="*/ 241922 h 943516"/>
              <a:gd name="connsiteX24" fmla="*/ 1802917 w 5466688"/>
              <a:gd name="connsiteY24" fmla="*/ 202945 h 943516"/>
              <a:gd name="connsiteX25" fmla="*/ 1383922 w 5466688"/>
              <a:gd name="connsiteY25" fmla="*/ 108749 h 943516"/>
              <a:gd name="connsiteX26" fmla="*/ 1062369 w 5466688"/>
              <a:gd name="connsiteY26" fmla="*/ 82764 h 943516"/>
              <a:gd name="connsiteX27" fmla="*/ 318571 w 5466688"/>
              <a:gd name="connsiteY27" fmla="*/ 56780 h 943516"/>
              <a:gd name="connsiteX28" fmla="*/ 264 w 5466688"/>
              <a:gd name="connsiteY28" fmla="*/ 30795 h 943516"/>
              <a:gd name="connsiteX29" fmla="*/ 263355 w 5466688"/>
              <a:gd name="connsiteY29" fmla="*/ 1562 h 943516"/>
              <a:gd name="connsiteX30" fmla="*/ 516702 w 5466688"/>
              <a:gd name="connsiteY30" fmla="*/ 11306 h 943516"/>
              <a:gd name="connsiteX31" fmla="*/ 974672 w 5466688"/>
              <a:gd name="connsiteY31" fmla="*/ 4809 h 943516"/>
              <a:gd name="connsiteX32" fmla="*/ 1250753 w 5466688"/>
              <a:gd name="connsiteY32" fmla="*/ 17802 h 943516"/>
              <a:gd name="connsiteX33" fmla="*/ 1549571 w 5466688"/>
              <a:gd name="connsiteY33" fmla="*/ 73020 h 943516"/>
              <a:gd name="connsiteX34" fmla="*/ 1858134 w 5466688"/>
              <a:gd name="connsiteY34" fmla="*/ 147727 h 943516"/>
              <a:gd name="connsiteX0" fmla="*/ 1864963 w 5473517"/>
              <a:gd name="connsiteY0" fmla="*/ 147727 h 943516"/>
              <a:gd name="connsiteX1" fmla="*/ 2196261 w 5473517"/>
              <a:gd name="connsiteY1" fmla="*/ 225682 h 943516"/>
              <a:gd name="connsiteX2" fmla="*/ 2862106 w 5473517"/>
              <a:gd name="connsiteY2" fmla="*/ 287396 h 943516"/>
              <a:gd name="connsiteX3" fmla="*/ 3277853 w 5473517"/>
              <a:gd name="connsiteY3" fmla="*/ 313381 h 943516"/>
              <a:gd name="connsiteX4" fmla="*/ 3875490 w 5473517"/>
              <a:gd name="connsiteY4" fmla="*/ 336118 h 943516"/>
              <a:gd name="connsiteX5" fmla="*/ 4450390 w 5473517"/>
              <a:gd name="connsiteY5" fmla="*/ 355606 h 943516"/>
              <a:gd name="connsiteX6" fmla="*/ 5009050 w 5473517"/>
              <a:gd name="connsiteY6" fmla="*/ 378343 h 943516"/>
              <a:gd name="connsiteX7" fmla="*/ 5125979 w 5473517"/>
              <a:gd name="connsiteY7" fmla="*/ 404328 h 943516"/>
              <a:gd name="connsiteX8" fmla="*/ 5220172 w 5473517"/>
              <a:gd name="connsiteY8" fmla="*/ 459546 h 943516"/>
              <a:gd name="connsiteX9" fmla="*/ 5450781 w 5473517"/>
              <a:gd name="connsiteY9" fmla="*/ 677170 h 943516"/>
              <a:gd name="connsiteX10" fmla="*/ 5473517 w 5473517"/>
              <a:gd name="connsiteY10" fmla="*/ 943516 h 943516"/>
              <a:gd name="connsiteX11" fmla="*/ 5340348 w 5473517"/>
              <a:gd name="connsiteY11" fmla="*/ 761621 h 943516"/>
              <a:gd name="connsiteX12" fmla="*/ 5226668 w 5473517"/>
              <a:gd name="connsiteY12" fmla="*/ 638193 h 943516"/>
              <a:gd name="connsiteX13" fmla="*/ 5132475 w 5473517"/>
              <a:gd name="connsiteY13" fmla="*/ 553742 h 943516"/>
              <a:gd name="connsiteX14" fmla="*/ 5038282 w 5473517"/>
              <a:gd name="connsiteY14" fmla="*/ 495275 h 943516"/>
              <a:gd name="connsiteX15" fmla="*/ 4918105 w 5473517"/>
              <a:gd name="connsiteY15" fmla="*/ 459546 h 943516"/>
              <a:gd name="connsiteX16" fmla="*/ 4375685 w 5473517"/>
              <a:gd name="connsiteY16" fmla="*/ 456298 h 943516"/>
              <a:gd name="connsiteX17" fmla="*/ 3791041 w 5473517"/>
              <a:gd name="connsiteY17" fmla="*/ 456298 h 943516"/>
              <a:gd name="connsiteX18" fmla="*/ 3212893 w 5473517"/>
              <a:gd name="connsiteY18" fmla="*/ 414072 h 943516"/>
              <a:gd name="connsiteX19" fmla="*/ 2875098 w 5473517"/>
              <a:gd name="connsiteY19" fmla="*/ 375095 h 943516"/>
              <a:gd name="connsiteX20" fmla="*/ 2560040 w 5473517"/>
              <a:gd name="connsiteY20" fmla="*/ 345862 h 943516"/>
              <a:gd name="connsiteX21" fmla="*/ 2261222 w 5473517"/>
              <a:gd name="connsiteY21" fmla="*/ 313381 h 943516"/>
              <a:gd name="connsiteX22" fmla="*/ 2102068 w 5473517"/>
              <a:gd name="connsiteY22" fmla="*/ 290644 h 943516"/>
              <a:gd name="connsiteX23" fmla="*/ 1936419 w 5473517"/>
              <a:gd name="connsiteY23" fmla="*/ 241922 h 943516"/>
              <a:gd name="connsiteX24" fmla="*/ 1809746 w 5473517"/>
              <a:gd name="connsiteY24" fmla="*/ 202945 h 943516"/>
              <a:gd name="connsiteX25" fmla="*/ 1390751 w 5473517"/>
              <a:gd name="connsiteY25" fmla="*/ 108749 h 943516"/>
              <a:gd name="connsiteX26" fmla="*/ 1069198 w 5473517"/>
              <a:gd name="connsiteY26" fmla="*/ 82764 h 943516"/>
              <a:gd name="connsiteX27" fmla="*/ 325400 w 5473517"/>
              <a:gd name="connsiteY27" fmla="*/ 56780 h 943516"/>
              <a:gd name="connsiteX28" fmla="*/ 7093 w 5473517"/>
              <a:gd name="connsiteY28" fmla="*/ 30795 h 943516"/>
              <a:gd name="connsiteX29" fmla="*/ 117527 w 5473517"/>
              <a:gd name="connsiteY29" fmla="*/ 14555 h 943516"/>
              <a:gd name="connsiteX30" fmla="*/ 270184 w 5473517"/>
              <a:gd name="connsiteY30" fmla="*/ 1562 h 943516"/>
              <a:gd name="connsiteX31" fmla="*/ 523531 w 5473517"/>
              <a:gd name="connsiteY31" fmla="*/ 11306 h 943516"/>
              <a:gd name="connsiteX32" fmla="*/ 981501 w 5473517"/>
              <a:gd name="connsiteY32" fmla="*/ 4809 h 943516"/>
              <a:gd name="connsiteX33" fmla="*/ 1257582 w 5473517"/>
              <a:gd name="connsiteY33" fmla="*/ 17802 h 943516"/>
              <a:gd name="connsiteX34" fmla="*/ 1556400 w 5473517"/>
              <a:gd name="connsiteY34" fmla="*/ 73020 h 943516"/>
              <a:gd name="connsiteX35" fmla="*/ 1864963 w 5473517"/>
              <a:gd name="connsiteY35" fmla="*/ 147727 h 943516"/>
              <a:gd name="connsiteX0" fmla="*/ 1864963 w 5473517"/>
              <a:gd name="connsiteY0" fmla="*/ 169038 h 964827"/>
              <a:gd name="connsiteX1" fmla="*/ 2196261 w 5473517"/>
              <a:gd name="connsiteY1" fmla="*/ 246993 h 964827"/>
              <a:gd name="connsiteX2" fmla="*/ 2862106 w 5473517"/>
              <a:gd name="connsiteY2" fmla="*/ 308707 h 964827"/>
              <a:gd name="connsiteX3" fmla="*/ 3277853 w 5473517"/>
              <a:gd name="connsiteY3" fmla="*/ 334692 h 964827"/>
              <a:gd name="connsiteX4" fmla="*/ 3875490 w 5473517"/>
              <a:gd name="connsiteY4" fmla="*/ 357429 h 964827"/>
              <a:gd name="connsiteX5" fmla="*/ 4450390 w 5473517"/>
              <a:gd name="connsiteY5" fmla="*/ 376917 h 964827"/>
              <a:gd name="connsiteX6" fmla="*/ 5009050 w 5473517"/>
              <a:gd name="connsiteY6" fmla="*/ 399654 h 964827"/>
              <a:gd name="connsiteX7" fmla="*/ 5125979 w 5473517"/>
              <a:gd name="connsiteY7" fmla="*/ 425639 h 964827"/>
              <a:gd name="connsiteX8" fmla="*/ 5220172 w 5473517"/>
              <a:gd name="connsiteY8" fmla="*/ 480857 h 964827"/>
              <a:gd name="connsiteX9" fmla="*/ 5450781 w 5473517"/>
              <a:gd name="connsiteY9" fmla="*/ 698481 h 964827"/>
              <a:gd name="connsiteX10" fmla="*/ 5473517 w 5473517"/>
              <a:gd name="connsiteY10" fmla="*/ 964827 h 964827"/>
              <a:gd name="connsiteX11" fmla="*/ 5340348 w 5473517"/>
              <a:gd name="connsiteY11" fmla="*/ 782932 h 964827"/>
              <a:gd name="connsiteX12" fmla="*/ 5226668 w 5473517"/>
              <a:gd name="connsiteY12" fmla="*/ 659504 h 964827"/>
              <a:gd name="connsiteX13" fmla="*/ 5132475 w 5473517"/>
              <a:gd name="connsiteY13" fmla="*/ 575053 h 964827"/>
              <a:gd name="connsiteX14" fmla="*/ 5038282 w 5473517"/>
              <a:gd name="connsiteY14" fmla="*/ 516586 h 964827"/>
              <a:gd name="connsiteX15" fmla="*/ 4918105 w 5473517"/>
              <a:gd name="connsiteY15" fmla="*/ 480857 h 964827"/>
              <a:gd name="connsiteX16" fmla="*/ 4375685 w 5473517"/>
              <a:gd name="connsiteY16" fmla="*/ 477609 h 964827"/>
              <a:gd name="connsiteX17" fmla="*/ 3791041 w 5473517"/>
              <a:gd name="connsiteY17" fmla="*/ 477609 h 964827"/>
              <a:gd name="connsiteX18" fmla="*/ 3212893 w 5473517"/>
              <a:gd name="connsiteY18" fmla="*/ 435383 h 964827"/>
              <a:gd name="connsiteX19" fmla="*/ 2875098 w 5473517"/>
              <a:gd name="connsiteY19" fmla="*/ 396406 h 964827"/>
              <a:gd name="connsiteX20" fmla="*/ 2560040 w 5473517"/>
              <a:gd name="connsiteY20" fmla="*/ 367173 h 964827"/>
              <a:gd name="connsiteX21" fmla="*/ 2261222 w 5473517"/>
              <a:gd name="connsiteY21" fmla="*/ 334692 h 964827"/>
              <a:gd name="connsiteX22" fmla="*/ 2102068 w 5473517"/>
              <a:gd name="connsiteY22" fmla="*/ 311955 h 964827"/>
              <a:gd name="connsiteX23" fmla="*/ 1936419 w 5473517"/>
              <a:gd name="connsiteY23" fmla="*/ 263233 h 964827"/>
              <a:gd name="connsiteX24" fmla="*/ 1809746 w 5473517"/>
              <a:gd name="connsiteY24" fmla="*/ 224256 h 964827"/>
              <a:gd name="connsiteX25" fmla="*/ 1390751 w 5473517"/>
              <a:gd name="connsiteY25" fmla="*/ 130060 h 964827"/>
              <a:gd name="connsiteX26" fmla="*/ 1069198 w 5473517"/>
              <a:gd name="connsiteY26" fmla="*/ 104075 h 964827"/>
              <a:gd name="connsiteX27" fmla="*/ 325400 w 5473517"/>
              <a:gd name="connsiteY27" fmla="*/ 78091 h 964827"/>
              <a:gd name="connsiteX28" fmla="*/ 7093 w 5473517"/>
              <a:gd name="connsiteY28" fmla="*/ 52106 h 964827"/>
              <a:gd name="connsiteX29" fmla="*/ 117527 w 5473517"/>
              <a:gd name="connsiteY29" fmla="*/ 35866 h 964827"/>
              <a:gd name="connsiteX30" fmla="*/ 59063 w 5473517"/>
              <a:gd name="connsiteY30" fmla="*/ 136 h 964827"/>
              <a:gd name="connsiteX31" fmla="*/ 270184 w 5473517"/>
              <a:gd name="connsiteY31" fmla="*/ 22873 h 964827"/>
              <a:gd name="connsiteX32" fmla="*/ 523531 w 5473517"/>
              <a:gd name="connsiteY32" fmla="*/ 32617 h 964827"/>
              <a:gd name="connsiteX33" fmla="*/ 981501 w 5473517"/>
              <a:gd name="connsiteY33" fmla="*/ 26120 h 964827"/>
              <a:gd name="connsiteX34" fmla="*/ 1257582 w 5473517"/>
              <a:gd name="connsiteY34" fmla="*/ 39113 h 964827"/>
              <a:gd name="connsiteX35" fmla="*/ 1556400 w 5473517"/>
              <a:gd name="connsiteY35" fmla="*/ 94331 h 964827"/>
              <a:gd name="connsiteX36" fmla="*/ 1864963 w 5473517"/>
              <a:gd name="connsiteY36" fmla="*/ 169038 h 964827"/>
              <a:gd name="connsiteX0" fmla="*/ 2157743 w 5766297"/>
              <a:gd name="connsiteY0" fmla="*/ 227528 h 1023317"/>
              <a:gd name="connsiteX1" fmla="*/ 2489041 w 5766297"/>
              <a:gd name="connsiteY1" fmla="*/ 305483 h 1023317"/>
              <a:gd name="connsiteX2" fmla="*/ 3154886 w 5766297"/>
              <a:gd name="connsiteY2" fmla="*/ 367197 h 1023317"/>
              <a:gd name="connsiteX3" fmla="*/ 3570633 w 5766297"/>
              <a:gd name="connsiteY3" fmla="*/ 393182 h 1023317"/>
              <a:gd name="connsiteX4" fmla="*/ 4168270 w 5766297"/>
              <a:gd name="connsiteY4" fmla="*/ 415919 h 1023317"/>
              <a:gd name="connsiteX5" fmla="*/ 4743170 w 5766297"/>
              <a:gd name="connsiteY5" fmla="*/ 435407 h 1023317"/>
              <a:gd name="connsiteX6" fmla="*/ 5301830 w 5766297"/>
              <a:gd name="connsiteY6" fmla="*/ 458144 h 1023317"/>
              <a:gd name="connsiteX7" fmla="*/ 5418759 w 5766297"/>
              <a:gd name="connsiteY7" fmla="*/ 484129 h 1023317"/>
              <a:gd name="connsiteX8" fmla="*/ 5512952 w 5766297"/>
              <a:gd name="connsiteY8" fmla="*/ 539347 h 1023317"/>
              <a:gd name="connsiteX9" fmla="*/ 5743561 w 5766297"/>
              <a:gd name="connsiteY9" fmla="*/ 756971 h 1023317"/>
              <a:gd name="connsiteX10" fmla="*/ 5766297 w 5766297"/>
              <a:gd name="connsiteY10" fmla="*/ 1023317 h 1023317"/>
              <a:gd name="connsiteX11" fmla="*/ 5633128 w 5766297"/>
              <a:gd name="connsiteY11" fmla="*/ 841422 h 1023317"/>
              <a:gd name="connsiteX12" fmla="*/ 5519448 w 5766297"/>
              <a:gd name="connsiteY12" fmla="*/ 717994 h 1023317"/>
              <a:gd name="connsiteX13" fmla="*/ 5425255 w 5766297"/>
              <a:gd name="connsiteY13" fmla="*/ 633543 h 1023317"/>
              <a:gd name="connsiteX14" fmla="*/ 5331062 w 5766297"/>
              <a:gd name="connsiteY14" fmla="*/ 575076 h 1023317"/>
              <a:gd name="connsiteX15" fmla="*/ 5210885 w 5766297"/>
              <a:gd name="connsiteY15" fmla="*/ 539347 h 1023317"/>
              <a:gd name="connsiteX16" fmla="*/ 4668465 w 5766297"/>
              <a:gd name="connsiteY16" fmla="*/ 536099 h 1023317"/>
              <a:gd name="connsiteX17" fmla="*/ 4083821 w 5766297"/>
              <a:gd name="connsiteY17" fmla="*/ 536099 h 1023317"/>
              <a:gd name="connsiteX18" fmla="*/ 3505673 w 5766297"/>
              <a:gd name="connsiteY18" fmla="*/ 493873 h 1023317"/>
              <a:gd name="connsiteX19" fmla="*/ 3167878 w 5766297"/>
              <a:gd name="connsiteY19" fmla="*/ 454896 h 1023317"/>
              <a:gd name="connsiteX20" fmla="*/ 2852820 w 5766297"/>
              <a:gd name="connsiteY20" fmla="*/ 425663 h 1023317"/>
              <a:gd name="connsiteX21" fmla="*/ 2554002 w 5766297"/>
              <a:gd name="connsiteY21" fmla="*/ 393182 h 1023317"/>
              <a:gd name="connsiteX22" fmla="*/ 2394848 w 5766297"/>
              <a:gd name="connsiteY22" fmla="*/ 370445 h 1023317"/>
              <a:gd name="connsiteX23" fmla="*/ 2229199 w 5766297"/>
              <a:gd name="connsiteY23" fmla="*/ 321723 h 1023317"/>
              <a:gd name="connsiteX24" fmla="*/ 2102526 w 5766297"/>
              <a:gd name="connsiteY24" fmla="*/ 282746 h 1023317"/>
              <a:gd name="connsiteX25" fmla="*/ 1683531 w 5766297"/>
              <a:gd name="connsiteY25" fmla="*/ 188550 h 1023317"/>
              <a:gd name="connsiteX26" fmla="*/ 1361978 w 5766297"/>
              <a:gd name="connsiteY26" fmla="*/ 162565 h 1023317"/>
              <a:gd name="connsiteX27" fmla="*/ 618180 w 5766297"/>
              <a:gd name="connsiteY27" fmla="*/ 136581 h 1023317"/>
              <a:gd name="connsiteX28" fmla="*/ 299873 w 5766297"/>
              <a:gd name="connsiteY28" fmla="*/ 110596 h 1023317"/>
              <a:gd name="connsiteX29" fmla="*/ 4304 w 5766297"/>
              <a:gd name="connsiteY29" fmla="*/ 160 h 1023317"/>
              <a:gd name="connsiteX30" fmla="*/ 351843 w 5766297"/>
              <a:gd name="connsiteY30" fmla="*/ 58626 h 1023317"/>
              <a:gd name="connsiteX31" fmla="*/ 562964 w 5766297"/>
              <a:gd name="connsiteY31" fmla="*/ 81363 h 1023317"/>
              <a:gd name="connsiteX32" fmla="*/ 816311 w 5766297"/>
              <a:gd name="connsiteY32" fmla="*/ 91107 h 1023317"/>
              <a:gd name="connsiteX33" fmla="*/ 1274281 w 5766297"/>
              <a:gd name="connsiteY33" fmla="*/ 84610 h 1023317"/>
              <a:gd name="connsiteX34" fmla="*/ 1550362 w 5766297"/>
              <a:gd name="connsiteY34" fmla="*/ 97603 h 1023317"/>
              <a:gd name="connsiteX35" fmla="*/ 1849180 w 5766297"/>
              <a:gd name="connsiteY35" fmla="*/ 152821 h 1023317"/>
              <a:gd name="connsiteX36" fmla="*/ 2157743 w 5766297"/>
              <a:gd name="connsiteY36" fmla="*/ 227528 h 1023317"/>
              <a:gd name="connsiteX0" fmla="*/ 2164648 w 5773202"/>
              <a:gd name="connsiteY0" fmla="*/ 227667 h 1023456"/>
              <a:gd name="connsiteX1" fmla="*/ 2495946 w 5773202"/>
              <a:gd name="connsiteY1" fmla="*/ 305622 h 1023456"/>
              <a:gd name="connsiteX2" fmla="*/ 3161791 w 5773202"/>
              <a:gd name="connsiteY2" fmla="*/ 367336 h 1023456"/>
              <a:gd name="connsiteX3" fmla="*/ 3577538 w 5773202"/>
              <a:gd name="connsiteY3" fmla="*/ 393321 h 1023456"/>
              <a:gd name="connsiteX4" fmla="*/ 4175175 w 5773202"/>
              <a:gd name="connsiteY4" fmla="*/ 416058 h 1023456"/>
              <a:gd name="connsiteX5" fmla="*/ 4750075 w 5773202"/>
              <a:gd name="connsiteY5" fmla="*/ 435546 h 1023456"/>
              <a:gd name="connsiteX6" fmla="*/ 5308735 w 5773202"/>
              <a:gd name="connsiteY6" fmla="*/ 458283 h 1023456"/>
              <a:gd name="connsiteX7" fmla="*/ 5425664 w 5773202"/>
              <a:gd name="connsiteY7" fmla="*/ 484268 h 1023456"/>
              <a:gd name="connsiteX8" fmla="*/ 5519857 w 5773202"/>
              <a:gd name="connsiteY8" fmla="*/ 539486 h 1023456"/>
              <a:gd name="connsiteX9" fmla="*/ 5750466 w 5773202"/>
              <a:gd name="connsiteY9" fmla="*/ 757110 h 1023456"/>
              <a:gd name="connsiteX10" fmla="*/ 5773202 w 5773202"/>
              <a:gd name="connsiteY10" fmla="*/ 1023456 h 1023456"/>
              <a:gd name="connsiteX11" fmla="*/ 5640033 w 5773202"/>
              <a:gd name="connsiteY11" fmla="*/ 841561 h 1023456"/>
              <a:gd name="connsiteX12" fmla="*/ 5526353 w 5773202"/>
              <a:gd name="connsiteY12" fmla="*/ 718133 h 1023456"/>
              <a:gd name="connsiteX13" fmla="*/ 5432160 w 5773202"/>
              <a:gd name="connsiteY13" fmla="*/ 633682 h 1023456"/>
              <a:gd name="connsiteX14" fmla="*/ 5337967 w 5773202"/>
              <a:gd name="connsiteY14" fmla="*/ 575215 h 1023456"/>
              <a:gd name="connsiteX15" fmla="*/ 5217790 w 5773202"/>
              <a:gd name="connsiteY15" fmla="*/ 539486 h 1023456"/>
              <a:gd name="connsiteX16" fmla="*/ 4675370 w 5773202"/>
              <a:gd name="connsiteY16" fmla="*/ 536238 h 1023456"/>
              <a:gd name="connsiteX17" fmla="*/ 4090726 w 5773202"/>
              <a:gd name="connsiteY17" fmla="*/ 536238 h 1023456"/>
              <a:gd name="connsiteX18" fmla="*/ 3512578 w 5773202"/>
              <a:gd name="connsiteY18" fmla="*/ 494012 h 1023456"/>
              <a:gd name="connsiteX19" fmla="*/ 3174783 w 5773202"/>
              <a:gd name="connsiteY19" fmla="*/ 455035 h 1023456"/>
              <a:gd name="connsiteX20" fmla="*/ 2859725 w 5773202"/>
              <a:gd name="connsiteY20" fmla="*/ 425802 h 1023456"/>
              <a:gd name="connsiteX21" fmla="*/ 2560907 w 5773202"/>
              <a:gd name="connsiteY21" fmla="*/ 393321 h 1023456"/>
              <a:gd name="connsiteX22" fmla="*/ 2401753 w 5773202"/>
              <a:gd name="connsiteY22" fmla="*/ 370584 h 1023456"/>
              <a:gd name="connsiteX23" fmla="*/ 2236104 w 5773202"/>
              <a:gd name="connsiteY23" fmla="*/ 321862 h 1023456"/>
              <a:gd name="connsiteX24" fmla="*/ 2109431 w 5773202"/>
              <a:gd name="connsiteY24" fmla="*/ 282885 h 1023456"/>
              <a:gd name="connsiteX25" fmla="*/ 1690436 w 5773202"/>
              <a:gd name="connsiteY25" fmla="*/ 188689 h 1023456"/>
              <a:gd name="connsiteX26" fmla="*/ 1368883 w 5773202"/>
              <a:gd name="connsiteY26" fmla="*/ 162704 h 1023456"/>
              <a:gd name="connsiteX27" fmla="*/ 625085 w 5773202"/>
              <a:gd name="connsiteY27" fmla="*/ 136720 h 1023456"/>
              <a:gd name="connsiteX28" fmla="*/ 306778 w 5773202"/>
              <a:gd name="connsiteY28" fmla="*/ 110735 h 1023456"/>
              <a:gd name="connsiteX29" fmla="*/ 105402 w 5773202"/>
              <a:gd name="connsiteY29" fmla="*/ 39278 h 1023456"/>
              <a:gd name="connsiteX30" fmla="*/ 11209 w 5773202"/>
              <a:gd name="connsiteY30" fmla="*/ 299 h 1023456"/>
              <a:gd name="connsiteX31" fmla="*/ 358748 w 5773202"/>
              <a:gd name="connsiteY31" fmla="*/ 58765 h 1023456"/>
              <a:gd name="connsiteX32" fmla="*/ 569869 w 5773202"/>
              <a:gd name="connsiteY32" fmla="*/ 81502 h 1023456"/>
              <a:gd name="connsiteX33" fmla="*/ 823216 w 5773202"/>
              <a:gd name="connsiteY33" fmla="*/ 91246 h 1023456"/>
              <a:gd name="connsiteX34" fmla="*/ 1281186 w 5773202"/>
              <a:gd name="connsiteY34" fmla="*/ 84749 h 1023456"/>
              <a:gd name="connsiteX35" fmla="*/ 1557267 w 5773202"/>
              <a:gd name="connsiteY35" fmla="*/ 97742 h 1023456"/>
              <a:gd name="connsiteX36" fmla="*/ 1856085 w 5773202"/>
              <a:gd name="connsiteY36" fmla="*/ 152960 h 1023456"/>
              <a:gd name="connsiteX37" fmla="*/ 2164648 w 5773202"/>
              <a:gd name="connsiteY37" fmla="*/ 227667 h 1023456"/>
              <a:gd name="connsiteX0" fmla="*/ 2169065 w 5777619"/>
              <a:gd name="connsiteY0" fmla="*/ 227555 h 1023344"/>
              <a:gd name="connsiteX1" fmla="*/ 2500363 w 5777619"/>
              <a:gd name="connsiteY1" fmla="*/ 305510 h 1023344"/>
              <a:gd name="connsiteX2" fmla="*/ 3166208 w 5777619"/>
              <a:gd name="connsiteY2" fmla="*/ 367224 h 1023344"/>
              <a:gd name="connsiteX3" fmla="*/ 3581955 w 5777619"/>
              <a:gd name="connsiteY3" fmla="*/ 393209 h 1023344"/>
              <a:gd name="connsiteX4" fmla="*/ 4179592 w 5777619"/>
              <a:gd name="connsiteY4" fmla="*/ 415946 h 1023344"/>
              <a:gd name="connsiteX5" fmla="*/ 4754492 w 5777619"/>
              <a:gd name="connsiteY5" fmla="*/ 435434 h 1023344"/>
              <a:gd name="connsiteX6" fmla="*/ 5313152 w 5777619"/>
              <a:gd name="connsiteY6" fmla="*/ 458171 h 1023344"/>
              <a:gd name="connsiteX7" fmla="*/ 5430081 w 5777619"/>
              <a:gd name="connsiteY7" fmla="*/ 484156 h 1023344"/>
              <a:gd name="connsiteX8" fmla="*/ 5524274 w 5777619"/>
              <a:gd name="connsiteY8" fmla="*/ 539374 h 1023344"/>
              <a:gd name="connsiteX9" fmla="*/ 5754883 w 5777619"/>
              <a:gd name="connsiteY9" fmla="*/ 756998 h 1023344"/>
              <a:gd name="connsiteX10" fmla="*/ 5777619 w 5777619"/>
              <a:gd name="connsiteY10" fmla="*/ 1023344 h 1023344"/>
              <a:gd name="connsiteX11" fmla="*/ 5644450 w 5777619"/>
              <a:gd name="connsiteY11" fmla="*/ 841449 h 1023344"/>
              <a:gd name="connsiteX12" fmla="*/ 5530770 w 5777619"/>
              <a:gd name="connsiteY12" fmla="*/ 718021 h 1023344"/>
              <a:gd name="connsiteX13" fmla="*/ 5436577 w 5777619"/>
              <a:gd name="connsiteY13" fmla="*/ 633570 h 1023344"/>
              <a:gd name="connsiteX14" fmla="*/ 5342384 w 5777619"/>
              <a:gd name="connsiteY14" fmla="*/ 575103 h 1023344"/>
              <a:gd name="connsiteX15" fmla="*/ 5222207 w 5777619"/>
              <a:gd name="connsiteY15" fmla="*/ 539374 h 1023344"/>
              <a:gd name="connsiteX16" fmla="*/ 4679787 w 5777619"/>
              <a:gd name="connsiteY16" fmla="*/ 536126 h 1023344"/>
              <a:gd name="connsiteX17" fmla="*/ 4095143 w 5777619"/>
              <a:gd name="connsiteY17" fmla="*/ 536126 h 1023344"/>
              <a:gd name="connsiteX18" fmla="*/ 3516995 w 5777619"/>
              <a:gd name="connsiteY18" fmla="*/ 493900 h 1023344"/>
              <a:gd name="connsiteX19" fmla="*/ 3179200 w 5777619"/>
              <a:gd name="connsiteY19" fmla="*/ 454923 h 1023344"/>
              <a:gd name="connsiteX20" fmla="*/ 2864142 w 5777619"/>
              <a:gd name="connsiteY20" fmla="*/ 425690 h 1023344"/>
              <a:gd name="connsiteX21" fmla="*/ 2565324 w 5777619"/>
              <a:gd name="connsiteY21" fmla="*/ 393209 h 1023344"/>
              <a:gd name="connsiteX22" fmla="*/ 2406170 w 5777619"/>
              <a:gd name="connsiteY22" fmla="*/ 370472 h 1023344"/>
              <a:gd name="connsiteX23" fmla="*/ 2240521 w 5777619"/>
              <a:gd name="connsiteY23" fmla="*/ 321750 h 1023344"/>
              <a:gd name="connsiteX24" fmla="*/ 2113848 w 5777619"/>
              <a:gd name="connsiteY24" fmla="*/ 282773 h 1023344"/>
              <a:gd name="connsiteX25" fmla="*/ 1694853 w 5777619"/>
              <a:gd name="connsiteY25" fmla="*/ 188577 h 1023344"/>
              <a:gd name="connsiteX26" fmla="*/ 1373300 w 5777619"/>
              <a:gd name="connsiteY26" fmla="*/ 162592 h 1023344"/>
              <a:gd name="connsiteX27" fmla="*/ 629502 w 5777619"/>
              <a:gd name="connsiteY27" fmla="*/ 136608 h 1023344"/>
              <a:gd name="connsiteX28" fmla="*/ 311195 w 5777619"/>
              <a:gd name="connsiteY28" fmla="*/ 110623 h 1023344"/>
              <a:gd name="connsiteX29" fmla="*/ 74091 w 5777619"/>
              <a:gd name="connsiteY29" fmla="*/ 55407 h 1023344"/>
              <a:gd name="connsiteX30" fmla="*/ 15626 w 5777619"/>
              <a:gd name="connsiteY30" fmla="*/ 187 h 1023344"/>
              <a:gd name="connsiteX31" fmla="*/ 363165 w 5777619"/>
              <a:gd name="connsiteY31" fmla="*/ 58653 h 1023344"/>
              <a:gd name="connsiteX32" fmla="*/ 574286 w 5777619"/>
              <a:gd name="connsiteY32" fmla="*/ 81390 h 1023344"/>
              <a:gd name="connsiteX33" fmla="*/ 827633 w 5777619"/>
              <a:gd name="connsiteY33" fmla="*/ 91134 h 1023344"/>
              <a:gd name="connsiteX34" fmla="*/ 1285603 w 5777619"/>
              <a:gd name="connsiteY34" fmla="*/ 84637 h 1023344"/>
              <a:gd name="connsiteX35" fmla="*/ 1561684 w 5777619"/>
              <a:gd name="connsiteY35" fmla="*/ 97630 h 1023344"/>
              <a:gd name="connsiteX36" fmla="*/ 1860502 w 5777619"/>
              <a:gd name="connsiteY36" fmla="*/ 152848 h 1023344"/>
              <a:gd name="connsiteX37" fmla="*/ 2169065 w 5777619"/>
              <a:gd name="connsiteY37" fmla="*/ 227555 h 1023344"/>
              <a:gd name="connsiteX0" fmla="*/ 2163137 w 5771691"/>
              <a:gd name="connsiteY0" fmla="*/ 227529 h 1023318"/>
              <a:gd name="connsiteX1" fmla="*/ 2494435 w 5771691"/>
              <a:gd name="connsiteY1" fmla="*/ 305484 h 1023318"/>
              <a:gd name="connsiteX2" fmla="*/ 3160280 w 5771691"/>
              <a:gd name="connsiteY2" fmla="*/ 367198 h 1023318"/>
              <a:gd name="connsiteX3" fmla="*/ 3576027 w 5771691"/>
              <a:gd name="connsiteY3" fmla="*/ 393183 h 1023318"/>
              <a:gd name="connsiteX4" fmla="*/ 4173664 w 5771691"/>
              <a:gd name="connsiteY4" fmla="*/ 415920 h 1023318"/>
              <a:gd name="connsiteX5" fmla="*/ 4748564 w 5771691"/>
              <a:gd name="connsiteY5" fmla="*/ 435408 h 1023318"/>
              <a:gd name="connsiteX6" fmla="*/ 5307224 w 5771691"/>
              <a:gd name="connsiteY6" fmla="*/ 458145 h 1023318"/>
              <a:gd name="connsiteX7" fmla="*/ 5424153 w 5771691"/>
              <a:gd name="connsiteY7" fmla="*/ 484130 h 1023318"/>
              <a:gd name="connsiteX8" fmla="*/ 5518346 w 5771691"/>
              <a:gd name="connsiteY8" fmla="*/ 539348 h 1023318"/>
              <a:gd name="connsiteX9" fmla="*/ 5748955 w 5771691"/>
              <a:gd name="connsiteY9" fmla="*/ 756972 h 1023318"/>
              <a:gd name="connsiteX10" fmla="*/ 5771691 w 5771691"/>
              <a:gd name="connsiteY10" fmla="*/ 1023318 h 1023318"/>
              <a:gd name="connsiteX11" fmla="*/ 5638522 w 5771691"/>
              <a:gd name="connsiteY11" fmla="*/ 841423 h 1023318"/>
              <a:gd name="connsiteX12" fmla="*/ 5524842 w 5771691"/>
              <a:gd name="connsiteY12" fmla="*/ 717995 h 1023318"/>
              <a:gd name="connsiteX13" fmla="*/ 5430649 w 5771691"/>
              <a:gd name="connsiteY13" fmla="*/ 633544 h 1023318"/>
              <a:gd name="connsiteX14" fmla="*/ 5336456 w 5771691"/>
              <a:gd name="connsiteY14" fmla="*/ 575077 h 1023318"/>
              <a:gd name="connsiteX15" fmla="*/ 5216279 w 5771691"/>
              <a:gd name="connsiteY15" fmla="*/ 539348 h 1023318"/>
              <a:gd name="connsiteX16" fmla="*/ 4673859 w 5771691"/>
              <a:gd name="connsiteY16" fmla="*/ 536100 h 1023318"/>
              <a:gd name="connsiteX17" fmla="*/ 4089215 w 5771691"/>
              <a:gd name="connsiteY17" fmla="*/ 536100 h 1023318"/>
              <a:gd name="connsiteX18" fmla="*/ 3511067 w 5771691"/>
              <a:gd name="connsiteY18" fmla="*/ 493874 h 1023318"/>
              <a:gd name="connsiteX19" fmla="*/ 3173272 w 5771691"/>
              <a:gd name="connsiteY19" fmla="*/ 454897 h 1023318"/>
              <a:gd name="connsiteX20" fmla="*/ 2858214 w 5771691"/>
              <a:gd name="connsiteY20" fmla="*/ 425664 h 1023318"/>
              <a:gd name="connsiteX21" fmla="*/ 2559396 w 5771691"/>
              <a:gd name="connsiteY21" fmla="*/ 393183 h 1023318"/>
              <a:gd name="connsiteX22" fmla="*/ 2400242 w 5771691"/>
              <a:gd name="connsiteY22" fmla="*/ 370446 h 1023318"/>
              <a:gd name="connsiteX23" fmla="*/ 2234593 w 5771691"/>
              <a:gd name="connsiteY23" fmla="*/ 321724 h 1023318"/>
              <a:gd name="connsiteX24" fmla="*/ 2107920 w 5771691"/>
              <a:gd name="connsiteY24" fmla="*/ 282747 h 1023318"/>
              <a:gd name="connsiteX25" fmla="*/ 1688925 w 5771691"/>
              <a:gd name="connsiteY25" fmla="*/ 188551 h 1023318"/>
              <a:gd name="connsiteX26" fmla="*/ 1367372 w 5771691"/>
              <a:gd name="connsiteY26" fmla="*/ 162566 h 1023318"/>
              <a:gd name="connsiteX27" fmla="*/ 623574 w 5771691"/>
              <a:gd name="connsiteY27" fmla="*/ 136582 h 1023318"/>
              <a:gd name="connsiteX28" fmla="*/ 305267 w 5771691"/>
              <a:gd name="connsiteY28" fmla="*/ 110597 h 1023318"/>
              <a:gd name="connsiteX29" fmla="*/ 68163 w 5771691"/>
              <a:gd name="connsiteY29" fmla="*/ 55381 h 1023318"/>
              <a:gd name="connsiteX30" fmla="*/ 9698 w 5771691"/>
              <a:gd name="connsiteY30" fmla="*/ 161 h 1023318"/>
              <a:gd name="connsiteX31" fmla="*/ 357237 w 5771691"/>
              <a:gd name="connsiteY31" fmla="*/ 58627 h 1023318"/>
              <a:gd name="connsiteX32" fmla="*/ 568358 w 5771691"/>
              <a:gd name="connsiteY32" fmla="*/ 81364 h 1023318"/>
              <a:gd name="connsiteX33" fmla="*/ 821705 w 5771691"/>
              <a:gd name="connsiteY33" fmla="*/ 91108 h 1023318"/>
              <a:gd name="connsiteX34" fmla="*/ 1279675 w 5771691"/>
              <a:gd name="connsiteY34" fmla="*/ 84611 h 1023318"/>
              <a:gd name="connsiteX35" fmla="*/ 1555756 w 5771691"/>
              <a:gd name="connsiteY35" fmla="*/ 97604 h 1023318"/>
              <a:gd name="connsiteX36" fmla="*/ 1854574 w 5771691"/>
              <a:gd name="connsiteY36" fmla="*/ 152822 h 1023318"/>
              <a:gd name="connsiteX37" fmla="*/ 2163137 w 5771691"/>
              <a:gd name="connsiteY37" fmla="*/ 227529 h 1023318"/>
              <a:gd name="connsiteX0" fmla="*/ 2173468 w 5782022"/>
              <a:gd name="connsiteY0" fmla="*/ 228479 h 1024268"/>
              <a:gd name="connsiteX1" fmla="*/ 2504766 w 5782022"/>
              <a:gd name="connsiteY1" fmla="*/ 306434 h 1024268"/>
              <a:gd name="connsiteX2" fmla="*/ 3170611 w 5782022"/>
              <a:gd name="connsiteY2" fmla="*/ 368148 h 1024268"/>
              <a:gd name="connsiteX3" fmla="*/ 3586358 w 5782022"/>
              <a:gd name="connsiteY3" fmla="*/ 394133 h 1024268"/>
              <a:gd name="connsiteX4" fmla="*/ 4183995 w 5782022"/>
              <a:gd name="connsiteY4" fmla="*/ 416870 h 1024268"/>
              <a:gd name="connsiteX5" fmla="*/ 4758895 w 5782022"/>
              <a:gd name="connsiteY5" fmla="*/ 436358 h 1024268"/>
              <a:gd name="connsiteX6" fmla="*/ 5317555 w 5782022"/>
              <a:gd name="connsiteY6" fmla="*/ 459095 h 1024268"/>
              <a:gd name="connsiteX7" fmla="*/ 5434484 w 5782022"/>
              <a:gd name="connsiteY7" fmla="*/ 485080 h 1024268"/>
              <a:gd name="connsiteX8" fmla="*/ 5528677 w 5782022"/>
              <a:gd name="connsiteY8" fmla="*/ 540298 h 1024268"/>
              <a:gd name="connsiteX9" fmla="*/ 5759286 w 5782022"/>
              <a:gd name="connsiteY9" fmla="*/ 757922 h 1024268"/>
              <a:gd name="connsiteX10" fmla="*/ 5782022 w 5782022"/>
              <a:gd name="connsiteY10" fmla="*/ 1024268 h 1024268"/>
              <a:gd name="connsiteX11" fmla="*/ 5648853 w 5782022"/>
              <a:gd name="connsiteY11" fmla="*/ 842373 h 1024268"/>
              <a:gd name="connsiteX12" fmla="*/ 5535173 w 5782022"/>
              <a:gd name="connsiteY12" fmla="*/ 718945 h 1024268"/>
              <a:gd name="connsiteX13" fmla="*/ 5440980 w 5782022"/>
              <a:gd name="connsiteY13" fmla="*/ 634494 h 1024268"/>
              <a:gd name="connsiteX14" fmla="*/ 5346787 w 5782022"/>
              <a:gd name="connsiteY14" fmla="*/ 576027 h 1024268"/>
              <a:gd name="connsiteX15" fmla="*/ 5226610 w 5782022"/>
              <a:gd name="connsiteY15" fmla="*/ 540298 h 1024268"/>
              <a:gd name="connsiteX16" fmla="*/ 4684190 w 5782022"/>
              <a:gd name="connsiteY16" fmla="*/ 537050 h 1024268"/>
              <a:gd name="connsiteX17" fmla="*/ 4099546 w 5782022"/>
              <a:gd name="connsiteY17" fmla="*/ 537050 h 1024268"/>
              <a:gd name="connsiteX18" fmla="*/ 3521398 w 5782022"/>
              <a:gd name="connsiteY18" fmla="*/ 494824 h 1024268"/>
              <a:gd name="connsiteX19" fmla="*/ 3183603 w 5782022"/>
              <a:gd name="connsiteY19" fmla="*/ 455847 h 1024268"/>
              <a:gd name="connsiteX20" fmla="*/ 2868545 w 5782022"/>
              <a:gd name="connsiteY20" fmla="*/ 426614 h 1024268"/>
              <a:gd name="connsiteX21" fmla="*/ 2569727 w 5782022"/>
              <a:gd name="connsiteY21" fmla="*/ 394133 h 1024268"/>
              <a:gd name="connsiteX22" fmla="*/ 2410573 w 5782022"/>
              <a:gd name="connsiteY22" fmla="*/ 371396 h 1024268"/>
              <a:gd name="connsiteX23" fmla="*/ 2244924 w 5782022"/>
              <a:gd name="connsiteY23" fmla="*/ 322674 h 1024268"/>
              <a:gd name="connsiteX24" fmla="*/ 2118251 w 5782022"/>
              <a:gd name="connsiteY24" fmla="*/ 283697 h 1024268"/>
              <a:gd name="connsiteX25" fmla="*/ 1699256 w 5782022"/>
              <a:gd name="connsiteY25" fmla="*/ 189501 h 1024268"/>
              <a:gd name="connsiteX26" fmla="*/ 1377703 w 5782022"/>
              <a:gd name="connsiteY26" fmla="*/ 163516 h 1024268"/>
              <a:gd name="connsiteX27" fmla="*/ 633905 w 5782022"/>
              <a:gd name="connsiteY27" fmla="*/ 137532 h 1024268"/>
              <a:gd name="connsiteX28" fmla="*/ 315598 w 5782022"/>
              <a:gd name="connsiteY28" fmla="*/ 111547 h 1024268"/>
              <a:gd name="connsiteX29" fmla="*/ 78494 w 5782022"/>
              <a:gd name="connsiteY29" fmla="*/ 56331 h 1024268"/>
              <a:gd name="connsiteX30" fmla="*/ 46015 w 5782022"/>
              <a:gd name="connsiteY30" fmla="*/ 23849 h 1024268"/>
              <a:gd name="connsiteX31" fmla="*/ 20029 w 5782022"/>
              <a:gd name="connsiteY31" fmla="*/ 1111 h 1024268"/>
              <a:gd name="connsiteX32" fmla="*/ 367568 w 5782022"/>
              <a:gd name="connsiteY32" fmla="*/ 59577 h 1024268"/>
              <a:gd name="connsiteX33" fmla="*/ 578689 w 5782022"/>
              <a:gd name="connsiteY33" fmla="*/ 82314 h 1024268"/>
              <a:gd name="connsiteX34" fmla="*/ 832036 w 5782022"/>
              <a:gd name="connsiteY34" fmla="*/ 92058 h 1024268"/>
              <a:gd name="connsiteX35" fmla="*/ 1290006 w 5782022"/>
              <a:gd name="connsiteY35" fmla="*/ 85561 h 1024268"/>
              <a:gd name="connsiteX36" fmla="*/ 1566087 w 5782022"/>
              <a:gd name="connsiteY36" fmla="*/ 98554 h 1024268"/>
              <a:gd name="connsiteX37" fmla="*/ 1864905 w 5782022"/>
              <a:gd name="connsiteY37" fmla="*/ 153772 h 1024268"/>
              <a:gd name="connsiteX38" fmla="*/ 2173468 w 5782022"/>
              <a:gd name="connsiteY38" fmla="*/ 228479 h 1024268"/>
              <a:gd name="connsiteX0" fmla="*/ 2339054 w 5947608"/>
              <a:gd name="connsiteY0" fmla="*/ 228246 h 1024035"/>
              <a:gd name="connsiteX1" fmla="*/ 2670352 w 5947608"/>
              <a:gd name="connsiteY1" fmla="*/ 306201 h 1024035"/>
              <a:gd name="connsiteX2" fmla="*/ 3336197 w 5947608"/>
              <a:gd name="connsiteY2" fmla="*/ 367915 h 1024035"/>
              <a:gd name="connsiteX3" fmla="*/ 3751944 w 5947608"/>
              <a:gd name="connsiteY3" fmla="*/ 393900 h 1024035"/>
              <a:gd name="connsiteX4" fmla="*/ 4349581 w 5947608"/>
              <a:gd name="connsiteY4" fmla="*/ 416637 h 1024035"/>
              <a:gd name="connsiteX5" fmla="*/ 4924481 w 5947608"/>
              <a:gd name="connsiteY5" fmla="*/ 436125 h 1024035"/>
              <a:gd name="connsiteX6" fmla="*/ 5483141 w 5947608"/>
              <a:gd name="connsiteY6" fmla="*/ 458862 h 1024035"/>
              <a:gd name="connsiteX7" fmla="*/ 5600070 w 5947608"/>
              <a:gd name="connsiteY7" fmla="*/ 484847 h 1024035"/>
              <a:gd name="connsiteX8" fmla="*/ 5694263 w 5947608"/>
              <a:gd name="connsiteY8" fmla="*/ 540065 h 1024035"/>
              <a:gd name="connsiteX9" fmla="*/ 5924872 w 5947608"/>
              <a:gd name="connsiteY9" fmla="*/ 757689 h 1024035"/>
              <a:gd name="connsiteX10" fmla="*/ 5947608 w 5947608"/>
              <a:gd name="connsiteY10" fmla="*/ 1024035 h 1024035"/>
              <a:gd name="connsiteX11" fmla="*/ 5814439 w 5947608"/>
              <a:gd name="connsiteY11" fmla="*/ 842140 h 1024035"/>
              <a:gd name="connsiteX12" fmla="*/ 5700759 w 5947608"/>
              <a:gd name="connsiteY12" fmla="*/ 718712 h 1024035"/>
              <a:gd name="connsiteX13" fmla="*/ 5606566 w 5947608"/>
              <a:gd name="connsiteY13" fmla="*/ 634261 h 1024035"/>
              <a:gd name="connsiteX14" fmla="*/ 5512373 w 5947608"/>
              <a:gd name="connsiteY14" fmla="*/ 575794 h 1024035"/>
              <a:gd name="connsiteX15" fmla="*/ 5392196 w 5947608"/>
              <a:gd name="connsiteY15" fmla="*/ 540065 h 1024035"/>
              <a:gd name="connsiteX16" fmla="*/ 4849776 w 5947608"/>
              <a:gd name="connsiteY16" fmla="*/ 536817 h 1024035"/>
              <a:gd name="connsiteX17" fmla="*/ 4265132 w 5947608"/>
              <a:gd name="connsiteY17" fmla="*/ 536817 h 1024035"/>
              <a:gd name="connsiteX18" fmla="*/ 3686984 w 5947608"/>
              <a:gd name="connsiteY18" fmla="*/ 494591 h 1024035"/>
              <a:gd name="connsiteX19" fmla="*/ 3349189 w 5947608"/>
              <a:gd name="connsiteY19" fmla="*/ 455614 h 1024035"/>
              <a:gd name="connsiteX20" fmla="*/ 3034131 w 5947608"/>
              <a:gd name="connsiteY20" fmla="*/ 426381 h 1024035"/>
              <a:gd name="connsiteX21" fmla="*/ 2735313 w 5947608"/>
              <a:gd name="connsiteY21" fmla="*/ 393900 h 1024035"/>
              <a:gd name="connsiteX22" fmla="*/ 2576159 w 5947608"/>
              <a:gd name="connsiteY22" fmla="*/ 371163 h 1024035"/>
              <a:gd name="connsiteX23" fmla="*/ 2410510 w 5947608"/>
              <a:gd name="connsiteY23" fmla="*/ 322441 h 1024035"/>
              <a:gd name="connsiteX24" fmla="*/ 2283837 w 5947608"/>
              <a:gd name="connsiteY24" fmla="*/ 283464 h 1024035"/>
              <a:gd name="connsiteX25" fmla="*/ 1864842 w 5947608"/>
              <a:gd name="connsiteY25" fmla="*/ 189268 h 1024035"/>
              <a:gd name="connsiteX26" fmla="*/ 1543289 w 5947608"/>
              <a:gd name="connsiteY26" fmla="*/ 163283 h 1024035"/>
              <a:gd name="connsiteX27" fmla="*/ 799491 w 5947608"/>
              <a:gd name="connsiteY27" fmla="*/ 137299 h 1024035"/>
              <a:gd name="connsiteX28" fmla="*/ 481184 w 5947608"/>
              <a:gd name="connsiteY28" fmla="*/ 111314 h 1024035"/>
              <a:gd name="connsiteX29" fmla="*/ 244080 w 5947608"/>
              <a:gd name="connsiteY29" fmla="*/ 56098 h 1024035"/>
              <a:gd name="connsiteX30" fmla="*/ 479 w 5947608"/>
              <a:gd name="connsiteY30" fmla="*/ 30112 h 1024035"/>
              <a:gd name="connsiteX31" fmla="*/ 185615 w 5947608"/>
              <a:gd name="connsiteY31" fmla="*/ 878 h 1024035"/>
              <a:gd name="connsiteX32" fmla="*/ 533154 w 5947608"/>
              <a:gd name="connsiteY32" fmla="*/ 59344 h 1024035"/>
              <a:gd name="connsiteX33" fmla="*/ 744275 w 5947608"/>
              <a:gd name="connsiteY33" fmla="*/ 82081 h 1024035"/>
              <a:gd name="connsiteX34" fmla="*/ 997622 w 5947608"/>
              <a:gd name="connsiteY34" fmla="*/ 91825 h 1024035"/>
              <a:gd name="connsiteX35" fmla="*/ 1455592 w 5947608"/>
              <a:gd name="connsiteY35" fmla="*/ 85328 h 1024035"/>
              <a:gd name="connsiteX36" fmla="*/ 1731673 w 5947608"/>
              <a:gd name="connsiteY36" fmla="*/ 98321 h 1024035"/>
              <a:gd name="connsiteX37" fmla="*/ 2030491 w 5947608"/>
              <a:gd name="connsiteY37" fmla="*/ 153539 h 1024035"/>
              <a:gd name="connsiteX38" fmla="*/ 2339054 w 5947608"/>
              <a:gd name="connsiteY38" fmla="*/ 228246 h 1024035"/>
              <a:gd name="connsiteX0" fmla="*/ 2341712 w 5950266"/>
              <a:gd name="connsiteY0" fmla="*/ 231700 h 1027489"/>
              <a:gd name="connsiteX1" fmla="*/ 2673010 w 5950266"/>
              <a:gd name="connsiteY1" fmla="*/ 309655 h 1027489"/>
              <a:gd name="connsiteX2" fmla="*/ 3338855 w 5950266"/>
              <a:gd name="connsiteY2" fmla="*/ 371369 h 1027489"/>
              <a:gd name="connsiteX3" fmla="*/ 3754602 w 5950266"/>
              <a:gd name="connsiteY3" fmla="*/ 397354 h 1027489"/>
              <a:gd name="connsiteX4" fmla="*/ 4352239 w 5950266"/>
              <a:gd name="connsiteY4" fmla="*/ 420091 h 1027489"/>
              <a:gd name="connsiteX5" fmla="*/ 4927139 w 5950266"/>
              <a:gd name="connsiteY5" fmla="*/ 439579 h 1027489"/>
              <a:gd name="connsiteX6" fmla="*/ 5485799 w 5950266"/>
              <a:gd name="connsiteY6" fmla="*/ 462316 h 1027489"/>
              <a:gd name="connsiteX7" fmla="*/ 5602728 w 5950266"/>
              <a:gd name="connsiteY7" fmla="*/ 488301 h 1027489"/>
              <a:gd name="connsiteX8" fmla="*/ 5696921 w 5950266"/>
              <a:gd name="connsiteY8" fmla="*/ 543519 h 1027489"/>
              <a:gd name="connsiteX9" fmla="*/ 5927530 w 5950266"/>
              <a:gd name="connsiteY9" fmla="*/ 761143 h 1027489"/>
              <a:gd name="connsiteX10" fmla="*/ 5950266 w 5950266"/>
              <a:gd name="connsiteY10" fmla="*/ 1027489 h 1027489"/>
              <a:gd name="connsiteX11" fmla="*/ 5817097 w 5950266"/>
              <a:gd name="connsiteY11" fmla="*/ 845594 h 1027489"/>
              <a:gd name="connsiteX12" fmla="*/ 5703417 w 5950266"/>
              <a:gd name="connsiteY12" fmla="*/ 722166 h 1027489"/>
              <a:gd name="connsiteX13" fmla="*/ 5609224 w 5950266"/>
              <a:gd name="connsiteY13" fmla="*/ 637715 h 1027489"/>
              <a:gd name="connsiteX14" fmla="*/ 5515031 w 5950266"/>
              <a:gd name="connsiteY14" fmla="*/ 579248 h 1027489"/>
              <a:gd name="connsiteX15" fmla="*/ 5394854 w 5950266"/>
              <a:gd name="connsiteY15" fmla="*/ 543519 h 1027489"/>
              <a:gd name="connsiteX16" fmla="*/ 4852434 w 5950266"/>
              <a:gd name="connsiteY16" fmla="*/ 540271 h 1027489"/>
              <a:gd name="connsiteX17" fmla="*/ 4267790 w 5950266"/>
              <a:gd name="connsiteY17" fmla="*/ 540271 h 1027489"/>
              <a:gd name="connsiteX18" fmla="*/ 3689642 w 5950266"/>
              <a:gd name="connsiteY18" fmla="*/ 498045 h 1027489"/>
              <a:gd name="connsiteX19" fmla="*/ 3351847 w 5950266"/>
              <a:gd name="connsiteY19" fmla="*/ 459068 h 1027489"/>
              <a:gd name="connsiteX20" fmla="*/ 3036789 w 5950266"/>
              <a:gd name="connsiteY20" fmla="*/ 429835 h 1027489"/>
              <a:gd name="connsiteX21" fmla="*/ 2737971 w 5950266"/>
              <a:gd name="connsiteY21" fmla="*/ 397354 h 1027489"/>
              <a:gd name="connsiteX22" fmla="*/ 2578817 w 5950266"/>
              <a:gd name="connsiteY22" fmla="*/ 374617 h 1027489"/>
              <a:gd name="connsiteX23" fmla="*/ 2413168 w 5950266"/>
              <a:gd name="connsiteY23" fmla="*/ 325895 h 1027489"/>
              <a:gd name="connsiteX24" fmla="*/ 2286495 w 5950266"/>
              <a:gd name="connsiteY24" fmla="*/ 286918 h 1027489"/>
              <a:gd name="connsiteX25" fmla="*/ 1867500 w 5950266"/>
              <a:gd name="connsiteY25" fmla="*/ 192722 h 1027489"/>
              <a:gd name="connsiteX26" fmla="*/ 1545947 w 5950266"/>
              <a:gd name="connsiteY26" fmla="*/ 166737 h 1027489"/>
              <a:gd name="connsiteX27" fmla="*/ 802149 w 5950266"/>
              <a:gd name="connsiteY27" fmla="*/ 140753 h 1027489"/>
              <a:gd name="connsiteX28" fmla="*/ 483842 w 5950266"/>
              <a:gd name="connsiteY28" fmla="*/ 114768 h 1027489"/>
              <a:gd name="connsiteX29" fmla="*/ 246738 w 5950266"/>
              <a:gd name="connsiteY29" fmla="*/ 59552 h 1027489"/>
              <a:gd name="connsiteX30" fmla="*/ 3137 w 5950266"/>
              <a:gd name="connsiteY30" fmla="*/ 33566 h 1027489"/>
              <a:gd name="connsiteX31" fmla="*/ 113570 w 5950266"/>
              <a:gd name="connsiteY31" fmla="*/ 7581 h 1027489"/>
              <a:gd name="connsiteX32" fmla="*/ 188273 w 5950266"/>
              <a:gd name="connsiteY32" fmla="*/ 4332 h 1027489"/>
              <a:gd name="connsiteX33" fmla="*/ 535812 w 5950266"/>
              <a:gd name="connsiteY33" fmla="*/ 62798 h 1027489"/>
              <a:gd name="connsiteX34" fmla="*/ 746933 w 5950266"/>
              <a:gd name="connsiteY34" fmla="*/ 85535 h 1027489"/>
              <a:gd name="connsiteX35" fmla="*/ 1000280 w 5950266"/>
              <a:gd name="connsiteY35" fmla="*/ 95279 h 1027489"/>
              <a:gd name="connsiteX36" fmla="*/ 1458250 w 5950266"/>
              <a:gd name="connsiteY36" fmla="*/ 88782 h 1027489"/>
              <a:gd name="connsiteX37" fmla="*/ 1734331 w 5950266"/>
              <a:gd name="connsiteY37" fmla="*/ 101775 h 1027489"/>
              <a:gd name="connsiteX38" fmla="*/ 2033149 w 5950266"/>
              <a:gd name="connsiteY38" fmla="*/ 156993 h 1027489"/>
              <a:gd name="connsiteX39" fmla="*/ 2341712 w 5950266"/>
              <a:gd name="connsiteY39" fmla="*/ 231700 h 1027489"/>
              <a:gd name="connsiteX0" fmla="*/ 2366901 w 5975455"/>
              <a:gd name="connsiteY0" fmla="*/ 236393 h 1032182"/>
              <a:gd name="connsiteX1" fmla="*/ 2698199 w 5975455"/>
              <a:gd name="connsiteY1" fmla="*/ 314348 h 1032182"/>
              <a:gd name="connsiteX2" fmla="*/ 3364044 w 5975455"/>
              <a:gd name="connsiteY2" fmla="*/ 376062 h 1032182"/>
              <a:gd name="connsiteX3" fmla="*/ 3779791 w 5975455"/>
              <a:gd name="connsiteY3" fmla="*/ 402047 h 1032182"/>
              <a:gd name="connsiteX4" fmla="*/ 4377428 w 5975455"/>
              <a:gd name="connsiteY4" fmla="*/ 424784 h 1032182"/>
              <a:gd name="connsiteX5" fmla="*/ 4952328 w 5975455"/>
              <a:gd name="connsiteY5" fmla="*/ 444272 h 1032182"/>
              <a:gd name="connsiteX6" fmla="*/ 5510988 w 5975455"/>
              <a:gd name="connsiteY6" fmla="*/ 467009 h 1032182"/>
              <a:gd name="connsiteX7" fmla="*/ 5627917 w 5975455"/>
              <a:gd name="connsiteY7" fmla="*/ 492994 h 1032182"/>
              <a:gd name="connsiteX8" fmla="*/ 5722110 w 5975455"/>
              <a:gd name="connsiteY8" fmla="*/ 548212 h 1032182"/>
              <a:gd name="connsiteX9" fmla="*/ 5952719 w 5975455"/>
              <a:gd name="connsiteY9" fmla="*/ 765836 h 1032182"/>
              <a:gd name="connsiteX10" fmla="*/ 5975455 w 5975455"/>
              <a:gd name="connsiteY10" fmla="*/ 1032182 h 1032182"/>
              <a:gd name="connsiteX11" fmla="*/ 5842286 w 5975455"/>
              <a:gd name="connsiteY11" fmla="*/ 850287 h 1032182"/>
              <a:gd name="connsiteX12" fmla="*/ 5728606 w 5975455"/>
              <a:gd name="connsiteY12" fmla="*/ 726859 h 1032182"/>
              <a:gd name="connsiteX13" fmla="*/ 5634413 w 5975455"/>
              <a:gd name="connsiteY13" fmla="*/ 642408 h 1032182"/>
              <a:gd name="connsiteX14" fmla="*/ 5540220 w 5975455"/>
              <a:gd name="connsiteY14" fmla="*/ 583941 h 1032182"/>
              <a:gd name="connsiteX15" fmla="*/ 5420043 w 5975455"/>
              <a:gd name="connsiteY15" fmla="*/ 548212 h 1032182"/>
              <a:gd name="connsiteX16" fmla="*/ 4877623 w 5975455"/>
              <a:gd name="connsiteY16" fmla="*/ 544964 h 1032182"/>
              <a:gd name="connsiteX17" fmla="*/ 4292979 w 5975455"/>
              <a:gd name="connsiteY17" fmla="*/ 544964 h 1032182"/>
              <a:gd name="connsiteX18" fmla="*/ 3714831 w 5975455"/>
              <a:gd name="connsiteY18" fmla="*/ 502738 h 1032182"/>
              <a:gd name="connsiteX19" fmla="*/ 3377036 w 5975455"/>
              <a:gd name="connsiteY19" fmla="*/ 463761 h 1032182"/>
              <a:gd name="connsiteX20" fmla="*/ 3061978 w 5975455"/>
              <a:gd name="connsiteY20" fmla="*/ 434528 h 1032182"/>
              <a:gd name="connsiteX21" fmla="*/ 2763160 w 5975455"/>
              <a:gd name="connsiteY21" fmla="*/ 402047 h 1032182"/>
              <a:gd name="connsiteX22" fmla="*/ 2604006 w 5975455"/>
              <a:gd name="connsiteY22" fmla="*/ 379310 h 1032182"/>
              <a:gd name="connsiteX23" fmla="*/ 2438357 w 5975455"/>
              <a:gd name="connsiteY23" fmla="*/ 330588 h 1032182"/>
              <a:gd name="connsiteX24" fmla="*/ 2311684 w 5975455"/>
              <a:gd name="connsiteY24" fmla="*/ 291611 h 1032182"/>
              <a:gd name="connsiteX25" fmla="*/ 1892689 w 5975455"/>
              <a:gd name="connsiteY25" fmla="*/ 197415 h 1032182"/>
              <a:gd name="connsiteX26" fmla="*/ 1571136 w 5975455"/>
              <a:gd name="connsiteY26" fmla="*/ 171430 h 1032182"/>
              <a:gd name="connsiteX27" fmla="*/ 827338 w 5975455"/>
              <a:gd name="connsiteY27" fmla="*/ 145446 h 1032182"/>
              <a:gd name="connsiteX28" fmla="*/ 509031 w 5975455"/>
              <a:gd name="connsiteY28" fmla="*/ 119461 h 1032182"/>
              <a:gd name="connsiteX29" fmla="*/ 271927 w 5975455"/>
              <a:gd name="connsiteY29" fmla="*/ 64245 h 1032182"/>
              <a:gd name="connsiteX30" fmla="*/ 28326 w 5975455"/>
              <a:gd name="connsiteY30" fmla="*/ 38259 h 1032182"/>
              <a:gd name="connsiteX31" fmla="*/ 15334 w 5975455"/>
              <a:gd name="connsiteY31" fmla="*/ 2530 h 1032182"/>
              <a:gd name="connsiteX32" fmla="*/ 213462 w 5975455"/>
              <a:gd name="connsiteY32" fmla="*/ 9025 h 1032182"/>
              <a:gd name="connsiteX33" fmla="*/ 561001 w 5975455"/>
              <a:gd name="connsiteY33" fmla="*/ 67491 h 1032182"/>
              <a:gd name="connsiteX34" fmla="*/ 772122 w 5975455"/>
              <a:gd name="connsiteY34" fmla="*/ 90228 h 1032182"/>
              <a:gd name="connsiteX35" fmla="*/ 1025469 w 5975455"/>
              <a:gd name="connsiteY35" fmla="*/ 99972 h 1032182"/>
              <a:gd name="connsiteX36" fmla="*/ 1483439 w 5975455"/>
              <a:gd name="connsiteY36" fmla="*/ 93475 h 1032182"/>
              <a:gd name="connsiteX37" fmla="*/ 1759520 w 5975455"/>
              <a:gd name="connsiteY37" fmla="*/ 106468 h 1032182"/>
              <a:gd name="connsiteX38" fmla="*/ 2058338 w 5975455"/>
              <a:gd name="connsiteY38" fmla="*/ 161686 h 1032182"/>
              <a:gd name="connsiteX39" fmla="*/ 2366901 w 5975455"/>
              <a:gd name="connsiteY39" fmla="*/ 236393 h 1032182"/>
              <a:gd name="connsiteX0" fmla="*/ 2385520 w 5994074"/>
              <a:gd name="connsiteY0" fmla="*/ 234744 h 1030533"/>
              <a:gd name="connsiteX1" fmla="*/ 2716818 w 5994074"/>
              <a:gd name="connsiteY1" fmla="*/ 312699 h 1030533"/>
              <a:gd name="connsiteX2" fmla="*/ 3382663 w 5994074"/>
              <a:gd name="connsiteY2" fmla="*/ 374413 h 1030533"/>
              <a:gd name="connsiteX3" fmla="*/ 3798410 w 5994074"/>
              <a:gd name="connsiteY3" fmla="*/ 400398 h 1030533"/>
              <a:gd name="connsiteX4" fmla="*/ 4396047 w 5994074"/>
              <a:gd name="connsiteY4" fmla="*/ 423135 h 1030533"/>
              <a:gd name="connsiteX5" fmla="*/ 4970947 w 5994074"/>
              <a:gd name="connsiteY5" fmla="*/ 442623 h 1030533"/>
              <a:gd name="connsiteX6" fmla="*/ 5529607 w 5994074"/>
              <a:gd name="connsiteY6" fmla="*/ 465360 h 1030533"/>
              <a:gd name="connsiteX7" fmla="*/ 5646536 w 5994074"/>
              <a:gd name="connsiteY7" fmla="*/ 491345 h 1030533"/>
              <a:gd name="connsiteX8" fmla="*/ 5740729 w 5994074"/>
              <a:gd name="connsiteY8" fmla="*/ 546563 h 1030533"/>
              <a:gd name="connsiteX9" fmla="*/ 5971338 w 5994074"/>
              <a:gd name="connsiteY9" fmla="*/ 764187 h 1030533"/>
              <a:gd name="connsiteX10" fmla="*/ 5994074 w 5994074"/>
              <a:gd name="connsiteY10" fmla="*/ 1030533 h 1030533"/>
              <a:gd name="connsiteX11" fmla="*/ 5860905 w 5994074"/>
              <a:gd name="connsiteY11" fmla="*/ 848638 h 1030533"/>
              <a:gd name="connsiteX12" fmla="*/ 5747225 w 5994074"/>
              <a:gd name="connsiteY12" fmla="*/ 725210 h 1030533"/>
              <a:gd name="connsiteX13" fmla="*/ 5653032 w 5994074"/>
              <a:gd name="connsiteY13" fmla="*/ 640759 h 1030533"/>
              <a:gd name="connsiteX14" fmla="*/ 5558839 w 5994074"/>
              <a:gd name="connsiteY14" fmla="*/ 582292 h 1030533"/>
              <a:gd name="connsiteX15" fmla="*/ 5438662 w 5994074"/>
              <a:gd name="connsiteY15" fmla="*/ 546563 h 1030533"/>
              <a:gd name="connsiteX16" fmla="*/ 4896242 w 5994074"/>
              <a:gd name="connsiteY16" fmla="*/ 543315 h 1030533"/>
              <a:gd name="connsiteX17" fmla="*/ 4311598 w 5994074"/>
              <a:gd name="connsiteY17" fmla="*/ 543315 h 1030533"/>
              <a:gd name="connsiteX18" fmla="*/ 3733450 w 5994074"/>
              <a:gd name="connsiteY18" fmla="*/ 501089 h 1030533"/>
              <a:gd name="connsiteX19" fmla="*/ 3395655 w 5994074"/>
              <a:gd name="connsiteY19" fmla="*/ 462112 h 1030533"/>
              <a:gd name="connsiteX20" fmla="*/ 3080597 w 5994074"/>
              <a:gd name="connsiteY20" fmla="*/ 432879 h 1030533"/>
              <a:gd name="connsiteX21" fmla="*/ 2781779 w 5994074"/>
              <a:gd name="connsiteY21" fmla="*/ 400398 h 1030533"/>
              <a:gd name="connsiteX22" fmla="*/ 2622625 w 5994074"/>
              <a:gd name="connsiteY22" fmla="*/ 377661 h 1030533"/>
              <a:gd name="connsiteX23" fmla="*/ 2456976 w 5994074"/>
              <a:gd name="connsiteY23" fmla="*/ 328939 h 1030533"/>
              <a:gd name="connsiteX24" fmla="*/ 2330303 w 5994074"/>
              <a:gd name="connsiteY24" fmla="*/ 289962 h 1030533"/>
              <a:gd name="connsiteX25" fmla="*/ 1911308 w 5994074"/>
              <a:gd name="connsiteY25" fmla="*/ 195766 h 1030533"/>
              <a:gd name="connsiteX26" fmla="*/ 1589755 w 5994074"/>
              <a:gd name="connsiteY26" fmla="*/ 169781 h 1030533"/>
              <a:gd name="connsiteX27" fmla="*/ 845957 w 5994074"/>
              <a:gd name="connsiteY27" fmla="*/ 143797 h 1030533"/>
              <a:gd name="connsiteX28" fmla="*/ 527650 w 5994074"/>
              <a:gd name="connsiteY28" fmla="*/ 117812 h 1030533"/>
              <a:gd name="connsiteX29" fmla="*/ 290546 w 5994074"/>
              <a:gd name="connsiteY29" fmla="*/ 62596 h 1030533"/>
              <a:gd name="connsiteX30" fmla="*/ 46945 w 5994074"/>
              <a:gd name="connsiteY30" fmla="*/ 36610 h 1030533"/>
              <a:gd name="connsiteX31" fmla="*/ 33953 w 5994074"/>
              <a:gd name="connsiteY31" fmla="*/ 881 h 1030533"/>
              <a:gd name="connsiteX32" fmla="*/ 11218 w 5994074"/>
              <a:gd name="connsiteY32" fmla="*/ 10625 h 1030533"/>
              <a:gd name="connsiteX33" fmla="*/ 232081 w 5994074"/>
              <a:gd name="connsiteY33" fmla="*/ 7376 h 1030533"/>
              <a:gd name="connsiteX34" fmla="*/ 579620 w 5994074"/>
              <a:gd name="connsiteY34" fmla="*/ 65842 h 1030533"/>
              <a:gd name="connsiteX35" fmla="*/ 790741 w 5994074"/>
              <a:gd name="connsiteY35" fmla="*/ 88579 h 1030533"/>
              <a:gd name="connsiteX36" fmla="*/ 1044088 w 5994074"/>
              <a:gd name="connsiteY36" fmla="*/ 98323 h 1030533"/>
              <a:gd name="connsiteX37" fmla="*/ 1502058 w 5994074"/>
              <a:gd name="connsiteY37" fmla="*/ 91826 h 1030533"/>
              <a:gd name="connsiteX38" fmla="*/ 1778139 w 5994074"/>
              <a:gd name="connsiteY38" fmla="*/ 104819 h 1030533"/>
              <a:gd name="connsiteX39" fmla="*/ 2076957 w 5994074"/>
              <a:gd name="connsiteY39" fmla="*/ 160037 h 1030533"/>
              <a:gd name="connsiteX40" fmla="*/ 2385520 w 5994074"/>
              <a:gd name="connsiteY40" fmla="*/ 234744 h 1030533"/>
              <a:gd name="connsiteX0" fmla="*/ 2445219 w 6053773"/>
              <a:gd name="connsiteY0" fmla="*/ 234350 h 1030139"/>
              <a:gd name="connsiteX1" fmla="*/ 2776517 w 6053773"/>
              <a:gd name="connsiteY1" fmla="*/ 312305 h 1030139"/>
              <a:gd name="connsiteX2" fmla="*/ 3442362 w 6053773"/>
              <a:gd name="connsiteY2" fmla="*/ 374019 h 1030139"/>
              <a:gd name="connsiteX3" fmla="*/ 3858109 w 6053773"/>
              <a:gd name="connsiteY3" fmla="*/ 400004 h 1030139"/>
              <a:gd name="connsiteX4" fmla="*/ 4455746 w 6053773"/>
              <a:gd name="connsiteY4" fmla="*/ 422741 h 1030139"/>
              <a:gd name="connsiteX5" fmla="*/ 5030646 w 6053773"/>
              <a:gd name="connsiteY5" fmla="*/ 442229 h 1030139"/>
              <a:gd name="connsiteX6" fmla="*/ 5589306 w 6053773"/>
              <a:gd name="connsiteY6" fmla="*/ 464966 h 1030139"/>
              <a:gd name="connsiteX7" fmla="*/ 5706235 w 6053773"/>
              <a:gd name="connsiteY7" fmla="*/ 490951 h 1030139"/>
              <a:gd name="connsiteX8" fmla="*/ 5800428 w 6053773"/>
              <a:gd name="connsiteY8" fmla="*/ 546169 h 1030139"/>
              <a:gd name="connsiteX9" fmla="*/ 6031037 w 6053773"/>
              <a:gd name="connsiteY9" fmla="*/ 763793 h 1030139"/>
              <a:gd name="connsiteX10" fmla="*/ 6053773 w 6053773"/>
              <a:gd name="connsiteY10" fmla="*/ 1030139 h 1030139"/>
              <a:gd name="connsiteX11" fmla="*/ 5920604 w 6053773"/>
              <a:gd name="connsiteY11" fmla="*/ 848244 h 1030139"/>
              <a:gd name="connsiteX12" fmla="*/ 5806924 w 6053773"/>
              <a:gd name="connsiteY12" fmla="*/ 724816 h 1030139"/>
              <a:gd name="connsiteX13" fmla="*/ 5712731 w 6053773"/>
              <a:gd name="connsiteY13" fmla="*/ 640365 h 1030139"/>
              <a:gd name="connsiteX14" fmla="*/ 5618538 w 6053773"/>
              <a:gd name="connsiteY14" fmla="*/ 581898 h 1030139"/>
              <a:gd name="connsiteX15" fmla="*/ 5498361 w 6053773"/>
              <a:gd name="connsiteY15" fmla="*/ 546169 h 1030139"/>
              <a:gd name="connsiteX16" fmla="*/ 4955941 w 6053773"/>
              <a:gd name="connsiteY16" fmla="*/ 542921 h 1030139"/>
              <a:gd name="connsiteX17" fmla="*/ 4371297 w 6053773"/>
              <a:gd name="connsiteY17" fmla="*/ 542921 h 1030139"/>
              <a:gd name="connsiteX18" fmla="*/ 3793149 w 6053773"/>
              <a:gd name="connsiteY18" fmla="*/ 500695 h 1030139"/>
              <a:gd name="connsiteX19" fmla="*/ 3455354 w 6053773"/>
              <a:gd name="connsiteY19" fmla="*/ 461718 h 1030139"/>
              <a:gd name="connsiteX20" fmla="*/ 3140296 w 6053773"/>
              <a:gd name="connsiteY20" fmla="*/ 432485 h 1030139"/>
              <a:gd name="connsiteX21" fmla="*/ 2841478 w 6053773"/>
              <a:gd name="connsiteY21" fmla="*/ 400004 h 1030139"/>
              <a:gd name="connsiteX22" fmla="*/ 2682324 w 6053773"/>
              <a:gd name="connsiteY22" fmla="*/ 377267 h 1030139"/>
              <a:gd name="connsiteX23" fmla="*/ 2516675 w 6053773"/>
              <a:gd name="connsiteY23" fmla="*/ 328545 h 1030139"/>
              <a:gd name="connsiteX24" fmla="*/ 2390002 w 6053773"/>
              <a:gd name="connsiteY24" fmla="*/ 289568 h 1030139"/>
              <a:gd name="connsiteX25" fmla="*/ 1971007 w 6053773"/>
              <a:gd name="connsiteY25" fmla="*/ 195372 h 1030139"/>
              <a:gd name="connsiteX26" fmla="*/ 1649454 w 6053773"/>
              <a:gd name="connsiteY26" fmla="*/ 169387 h 1030139"/>
              <a:gd name="connsiteX27" fmla="*/ 905656 w 6053773"/>
              <a:gd name="connsiteY27" fmla="*/ 143403 h 1030139"/>
              <a:gd name="connsiteX28" fmla="*/ 587349 w 6053773"/>
              <a:gd name="connsiteY28" fmla="*/ 117418 h 1030139"/>
              <a:gd name="connsiteX29" fmla="*/ 350245 w 6053773"/>
              <a:gd name="connsiteY29" fmla="*/ 62202 h 1030139"/>
              <a:gd name="connsiteX30" fmla="*/ 106644 w 6053773"/>
              <a:gd name="connsiteY30" fmla="*/ 36216 h 1030139"/>
              <a:gd name="connsiteX31" fmla="*/ 93652 w 6053773"/>
              <a:gd name="connsiteY31" fmla="*/ 487 h 1030139"/>
              <a:gd name="connsiteX32" fmla="*/ 5956 w 6053773"/>
              <a:gd name="connsiteY32" fmla="*/ 23223 h 1030139"/>
              <a:gd name="connsiteX33" fmla="*/ 291780 w 6053773"/>
              <a:gd name="connsiteY33" fmla="*/ 6982 h 1030139"/>
              <a:gd name="connsiteX34" fmla="*/ 639319 w 6053773"/>
              <a:gd name="connsiteY34" fmla="*/ 65448 h 1030139"/>
              <a:gd name="connsiteX35" fmla="*/ 850440 w 6053773"/>
              <a:gd name="connsiteY35" fmla="*/ 88185 h 1030139"/>
              <a:gd name="connsiteX36" fmla="*/ 1103787 w 6053773"/>
              <a:gd name="connsiteY36" fmla="*/ 97929 h 1030139"/>
              <a:gd name="connsiteX37" fmla="*/ 1561757 w 6053773"/>
              <a:gd name="connsiteY37" fmla="*/ 91432 h 1030139"/>
              <a:gd name="connsiteX38" fmla="*/ 1837838 w 6053773"/>
              <a:gd name="connsiteY38" fmla="*/ 104425 h 1030139"/>
              <a:gd name="connsiteX39" fmla="*/ 2136656 w 6053773"/>
              <a:gd name="connsiteY39" fmla="*/ 159643 h 1030139"/>
              <a:gd name="connsiteX40" fmla="*/ 2445219 w 6053773"/>
              <a:gd name="connsiteY40" fmla="*/ 234350 h 1030139"/>
              <a:gd name="connsiteX0" fmla="*/ 2366902 w 5975456"/>
              <a:gd name="connsiteY0" fmla="*/ 236051 h 1031840"/>
              <a:gd name="connsiteX1" fmla="*/ 2698200 w 5975456"/>
              <a:gd name="connsiteY1" fmla="*/ 314006 h 1031840"/>
              <a:gd name="connsiteX2" fmla="*/ 3364045 w 5975456"/>
              <a:gd name="connsiteY2" fmla="*/ 375720 h 1031840"/>
              <a:gd name="connsiteX3" fmla="*/ 3779792 w 5975456"/>
              <a:gd name="connsiteY3" fmla="*/ 401705 h 1031840"/>
              <a:gd name="connsiteX4" fmla="*/ 4377429 w 5975456"/>
              <a:gd name="connsiteY4" fmla="*/ 424442 h 1031840"/>
              <a:gd name="connsiteX5" fmla="*/ 4952329 w 5975456"/>
              <a:gd name="connsiteY5" fmla="*/ 443930 h 1031840"/>
              <a:gd name="connsiteX6" fmla="*/ 5510989 w 5975456"/>
              <a:gd name="connsiteY6" fmla="*/ 466667 h 1031840"/>
              <a:gd name="connsiteX7" fmla="*/ 5627918 w 5975456"/>
              <a:gd name="connsiteY7" fmla="*/ 492652 h 1031840"/>
              <a:gd name="connsiteX8" fmla="*/ 5722111 w 5975456"/>
              <a:gd name="connsiteY8" fmla="*/ 547870 h 1031840"/>
              <a:gd name="connsiteX9" fmla="*/ 5952720 w 5975456"/>
              <a:gd name="connsiteY9" fmla="*/ 765494 h 1031840"/>
              <a:gd name="connsiteX10" fmla="*/ 5975456 w 5975456"/>
              <a:gd name="connsiteY10" fmla="*/ 1031840 h 1031840"/>
              <a:gd name="connsiteX11" fmla="*/ 5842287 w 5975456"/>
              <a:gd name="connsiteY11" fmla="*/ 849945 h 1031840"/>
              <a:gd name="connsiteX12" fmla="*/ 5728607 w 5975456"/>
              <a:gd name="connsiteY12" fmla="*/ 726517 h 1031840"/>
              <a:gd name="connsiteX13" fmla="*/ 5634414 w 5975456"/>
              <a:gd name="connsiteY13" fmla="*/ 642066 h 1031840"/>
              <a:gd name="connsiteX14" fmla="*/ 5540221 w 5975456"/>
              <a:gd name="connsiteY14" fmla="*/ 583599 h 1031840"/>
              <a:gd name="connsiteX15" fmla="*/ 5420044 w 5975456"/>
              <a:gd name="connsiteY15" fmla="*/ 547870 h 1031840"/>
              <a:gd name="connsiteX16" fmla="*/ 4877624 w 5975456"/>
              <a:gd name="connsiteY16" fmla="*/ 544622 h 1031840"/>
              <a:gd name="connsiteX17" fmla="*/ 4292980 w 5975456"/>
              <a:gd name="connsiteY17" fmla="*/ 544622 h 1031840"/>
              <a:gd name="connsiteX18" fmla="*/ 3714832 w 5975456"/>
              <a:gd name="connsiteY18" fmla="*/ 502396 h 1031840"/>
              <a:gd name="connsiteX19" fmla="*/ 3377037 w 5975456"/>
              <a:gd name="connsiteY19" fmla="*/ 463419 h 1031840"/>
              <a:gd name="connsiteX20" fmla="*/ 3061979 w 5975456"/>
              <a:gd name="connsiteY20" fmla="*/ 434186 h 1031840"/>
              <a:gd name="connsiteX21" fmla="*/ 2763161 w 5975456"/>
              <a:gd name="connsiteY21" fmla="*/ 401705 h 1031840"/>
              <a:gd name="connsiteX22" fmla="*/ 2604007 w 5975456"/>
              <a:gd name="connsiteY22" fmla="*/ 378968 h 1031840"/>
              <a:gd name="connsiteX23" fmla="*/ 2438358 w 5975456"/>
              <a:gd name="connsiteY23" fmla="*/ 330246 h 1031840"/>
              <a:gd name="connsiteX24" fmla="*/ 2311685 w 5975456"/>
              <a:gd name="connsiteY24" fmla="*/ 291269 h 1031840"/>
              <a:gd name="connsiteX25" fmla="*/ 1892690 w 5975456"/>
              <a:gd name="connsiteY25" fmla="*/ 197073 h 1031840"/>
              <a:gd name="connsiteX26" fmla="*/ 1571137 w 5975456"/>
              <a:gd name="connsiteY26" fmla="*/ 171088 h 1031840"/>
              <a:gd name="connsiteX27" fmla="*/ 827339 w 5975456"/>
              <a:gd name="connsiteY27" fmla="*/ 145104 h 1031840"/>
              <a:gd name="connsiteX28" fmla="*/ 509032 w 5975456"/>
              <a:gd name="connsiteY28" fmla="*/ 119119 h 1031840"/>
              <a:gd name="connsiteX29" fmla="*/ 271928 w 5975456"/>
              <a:gd name="connsiteY29" fmla="*/ 63903 h 1031840"/>
              <a:gd name="connsiteX30" fmla="*/ 28327 w 5975456"/>
              <a:gd name="connsiteY30" fmla="*/ 37917 h 1031840"/>
              <a:gd name="connsiteX31" fmla="*/ 15335 w 5975456"/>
              <a:gd name="connsiteY31" fmla="*/ 2188 h 1031840"/>
              <a:gd name="connsiteX32" fmla="*/ 112777 w 5975456"/>
              <a:gd name="connsiteY32" fmla="*/ 2187 h 1031840"/>
              <a:gd name="connsiteX33" fmla="*/ 213463 w 5975456"/>
              <a:gd name="connsiteY33" fmla="*/ 8683 h 1031840"/>
              <a:gd name="connsiteX34" fmla="*/ 561002 w 5975456"/>
              <a:gd name="connsiteY34" fmla="*/ 67149 h 1031840"/>
              <a:gd name="connsiteX35" fmla="*/ 772123 w 5975456"/>
              <a:gd name="connsiteY35" fmla="*/ 89886 h 1031840"/>
              <a:gd name="connsiteX36" fmla="*/ 1025470 w 5975456"/>
              <a:gd name="connsiteY36" fmla="*/ 99630 h 1031840"/>
              <a:gd name="connsiteX37" fmla="*/ 1483440 w 5975456"/>
              <a:gd name="connsiteY37" fmla="*/ 93133 h 1031840"/>
              <a:gd name="connsiteX38" fmla="*/ 1759521 w 5975456"/>
              <a:gd name="connsiteY38" fmla="*/ 106126 h 1031840"/>
              <a:gd name="connsiteX39" fmla="*/ 2058339 w 5975456"/>
              <a:gd name="connsiteY39" fmla="*/ 161344 h 1031840"/>
              <a:gd name="connsiteX40" fmla="*/ 2366902 w 5975456"/>
              <a:gd name="connsiteY40" fmla="*/ 236051 h 1031840"/>
              <a:gd name="connsiteX0" fmla="*/ 2364055 w 5972609"/>
              <a:gd name="connsiteY0" fmla="*/ 236051 h 1031840"/>
              <a:gd name="connsiteX1" fmla="*/ 2695353 w 5972609"/>
              <a:gd name="connsiteY1" fmla="*/ 314006 h 1031840"/>
              <a:gd name="connsiteX2" fmla="*/ 3361198 w 5972609"/>
              <a:gd name="connsiteY2" fmla="*/ 375720 h 1031840"/>
              <a:gd name="connsiteX3" fmla="*/ 3776945 w 5972609"/>
              <a:gd name="connsiteY3" fmla="*/ 401705 h 1031840"/>
              <a:gd name="connsiteX4" fmla="*/ 4374582 w 5972609"/>
              <a:gd name="connsiteY4" fmla="*/ 424442 h 1031840"/>
              <a:gd name="connsiteX5" fmla="*/ 4949482 w 5972609"/>
              <a:gd name="connsiteY5" fmla="*/ 443930 h 1031840"/>
              <a:gd name="connsiteX6" fmla="*/ 5508142 w 5972609"/>
              <a:gd name="connsiteY6" fmla="*/ 466667 h 1031840"/>
              <a:gd name="connsiteX7" fmla="*/ 5625071 w 5972609"/>
              <a:gd name="connsiteY7" fmla="*/ 492652 h 1031840"/>
              <a:gd name="connsiteX8" fmla="*/ 5719264 w 5972609"/>
              <a:gd name="connsiteY8" fmla="*/ 547870 h 1031840"/>
              <a:gd name="connsiteX9" fmla="*/ 5949873 w 5972609"/>
              <a:gd name="connsiteY9" fmla="*/ 765494 h 1031840"/>
              <a:gd name="connsiteX10" fmla="*/ 5972609 w 5972609"/>
              <a:gd name="connsiteY10" fmla="*/ 1031840 h 1031840"/>
              <a:gd name="connsiteX11" fmla="*/ 5839440 w 5972609"/>
              <a:gd name="connsiteY11" fmla="*/ 849945 h 1031840"/>
              <a:gd name="connsiteX12" fmla="*/ 5725760 w 5972609"/>
              <a:gd name="connsiteY12" fmla="*/ 726517 h 1031840"/>
              <a:gd name="connsiteX13" fmla="*/ 5631567 w 5972609"/>
              <a:gd name="connsiteY13" fmla="*/ 642066 h 1031840"/>
              <a:gd name="connsiteX14" fmla="*/ 5537374 w 5972609"/>
              <a:gd name="connsiteY14" fmla="*/ 583599 h 1031840"/>
              <a:gd name="connsiteX15" fmla="*/ 5417197 w 5972609"/>
              <a:gd name="connsiteY15" fmla="*/ 547870 h 1031840"/>
              <a:gd name="connsiteX16" fmla="*/ 4874777 w 5972609"/>
              <a:gd name="connsiteY16" fmla="*/ 544622 h 1031840"/>
              <a:gd name="connsiteX17" fmla="*/ 4290133 w 5972609"/>
              <a:gd name="connsiteY17" fmla="*/ 544622 h 1031840"/>
              <a:gd name="connsiteX18" fmla="*/ 3711985 w 5972609"/>
              <a:gd name="connsiteY18" fmla="*/ 502396 h 1031840"/>
              <a:gd name="connsiteX19" fmla="*/ 3374190 w 5972609"/>
              <a:gd name="connsiteY19" fmla="*/ 463419 h 1031840"/>
              <a:gd name="connsiteX20" fmla="*/ 3059132 w 5972609"/>
              <a:gd name="connsiteY20" fmla="*/ 434186 h 1031840"/>
              <a:gd name="connsiteX21" fmla="*/ 2760314 w 5972609"/>
              <a:gd name="connsiteY21" fmla="*/ 401705 h 1031840"/>
              <a:gd name="connsiteX22" fmla="*/ 2601160 w 5972609"/>
              <a:gd name="connsiteY22" fmla="*/ 378968 h 1031840"/>
              <a:gd name="connsiteX23" fmla="*/ 2435511 w 5972609"/>
              <a:gd name="connsiteY23" fmla="*/ 330246 h 1031840"/>
              <a:gd name="connsiteX24" fmla="*/ 2308838 w 5972609"/>
              <a:gd name="connsiteY24" fmla="*/ 291269 h 1031840"/>
              <a:gd name="connsiteX25" fmla="*/ 1889843 w 5972609"/>
              <a:gd name="connsiteY25" fmla="*/ 197073 h 1031840"/>
              <a:gd name="connsiteX26" fmla="*/ 1568290 w 5972609"/>
              <a:gd name="connsiteY26" fmla="*/ 171088 h 1031840"/>
              <a:gd name="connsiteX27" fmla="*/ 824492 w 5972609"/>
              <a:gd name="connsiteY27" fmla="*/ 145104 h 1031840"/>
              <a:gd name="connsiteX28" fmla="*/ 506185 w 5972609"/>
              <a:gd name="connsiteY28" fmla="*/ 119119 h 1031840"/>
              <a:gd name="connsiteX29" fmla="*/ 269081 w 5972609"/>
              <a:gd name="connsiteY29" fmla="*/ 63903 h 1031840"/>
              <a:gd name="connsiteX30" fmla="*/ 25480 w 5972609"/>
              <a:gd name="connsiteY30" fmla="*/ 37917 h 1031840"/>
              <a:gd name="connsiteX31" fmla="*/ 5993 w 5972609"/>
              <a:gd name="connsiteY31" fmla="*/ 24925 h 1031840"/>
              <a:gd name="connsiteX32" fmla="*/ 12488 w 5972609"/>
              <a:gd name="connsiteY32" fmla="*/ 2188 h 1031840"/>
              <a:gd name="connsiteX33" fmla="*/ 109930 w 5972609"/>
              <a:gd name="connsiteY33" fmla="*/ 2187 h 1031840"/>
              <a:gd name="connsiteX34" fmla="*/ 210616 w 5972609"/>
              <a:gd name="connsiteY34" fmla="*/ 8683 h 1031840"/>
              <a:gd name="connsiteX35" fmla="*/ 558155 w 5972609"/>
              <a:gd name="connsiteY35" fmla="*/ 67149 h 1031840"/>
              <a:gd name="connsiteX36" fmla="*/ 769276 w 5972609"/>
              <a:gd name="connsiteY36" fmla="*/ 89886 h 1031840"/>
              <a:gd name="connsiteX37" fmla="*/ 1022623 w 5972609"/>
              <a:gd name="connsiteY37" fmla="*/ 99630 h 1031840"/>
              <a:gd name="connsiteX38" fmla="*/ 1480593 w 5972609"/>
              <a:gd name="connsiteY38" fmla="*/ 93133 h 1031840"/>
              <a:gd name="connsiteX39" fmla="*/ 1756674 w 5972609"/>
              <a:gd name="connsiteY39" fmla="*/ 106126 h 1031840"/>
              <a:gd name="connsiteX40" fmla="*/ 2055492 w 5972609"/>
              <a:gd name="connsiteY40" fmla="*/ 161344 h 1031840"/>
              <a:gd name="connsiteX41" fmla="*/ 2364055 w 5972609"/>
              <a:gd name="connsiteY41" fmla="*/ 236051 h 1031840"/>
              <a:gd name="connsiteX0" fmla="*/ 2945960 w 6554514"/>
              <a:gd name="connsiteY0" fmla="*/ 247856 h 1043645"/>
              <a:gd name="connsiteX1" fmla="*/ 3277258 w 6554514"/>
              <a:gd name="connsiteY1" fmla="*/ 325811 h 1043645"/>
              <a:gd name="connsiteX2" fmla="*/ 3943103 w 6554514"/>
              <a:gd name="connsiteY2" fmla="*/ 387525 h 1043645"/>
              <a:gd name="connsiteX3" fmla="*/ 4358850 w 6554514"/>
              <a:gd name="connsiteY3" fmla="*/ 413510 h 1043645"/>
              <a:gd name="connsiteX4" fmla="*/ 4956487 w 6554514"/>
              <a:gd name="connsiteY4" fmla="*/ 436247 h 1043645"/>
              <a:gd name="connsiteX5" fmla="*/ 5531387 w 6554514"/>
              <a:gd name="connsiteY5" fmla="*/ 455735 h 1043645"/>
              <a:gd name="connsiteX6" fmla="*/ 6090047 w 6554514"/>
              <a:gd name="connsiteY6" fmla="*/ 478472 h 1043645"/>
              <a:gd name="connsiteX7" fmla="*/ 6206976 w 6554514"/>
              <a:gd name="connsiteY7" fmla="*/ 504457 h 1043645"/>
              <a:gd name="connsiteX8" fmla="*/ 6301169 w 6554514"/>
              <a:gd name="connsiteY8" fmla="*/ 559675 h 1043645"/>
              <a:gd name="connsiteX9" fmla="*/ 6531778 w 6554514"/>
              <a:gd name="connsiteY9" fmla="*/ 777299 h 1043645"/>
              <a:gd name="connsiteX10" fmla="*/ 6554514 w 6554514"/>
              <a:gd name="connsiteY10" fmla="*/ 1043645 h 1043645"/>
              <a:gd name="connsiteX11" fmla="*/ 6421345 w 6554514"/>
              <a:gd name="connsiteY11" fmla="*/ 861750 h 1043645"/>
              <a:gd name="connsiteX12" fmla="*/ 6307665 w 6554514"/>
              <a:gd name="connsiteY12" fmla="*/ 738322 h 1043645"/>
              <a:gd name="connsiteX13" fmla="*/ 6213472 w 6554514"/>
              <a:gd name="connsiteY13" fmla="*/ 653871 h 1043645"/>
              <a:gd name="connsiteX14" fmla="*/ 6119279 w 6554514"/>
              <a:gd name="connsiteY14" fmla="*/ 595404 h 1043645"/>
              <a:gd name="connsiteX15" fmla="*/ 5999102 w 6554514"/>
              <a:gd name="connsiteY15" fmla="*/ 559675 h 1043645"/>
              <a:gd name="connsiteX16" fmla="*/ 5456682 w 6554514"/>
              <a:gd name="connsiteY16" fmla="*/ 556427 h 1043645"/>
              <a:gd name="connsiteX17" fmla="*/ 4872038 w 6554514"/>
              <a:gd name="connsiteY17" fmla="*/ 556427 h 1043645"/>
              <a:gd name="connsiteX18" fmla="*/ 4293890 w 6554514"/>
              <a:gd name="connsiteY18" fmla="*/ 514201 h 1043645"/>
              <a:gd name="connsiteX19" fmla="*/ 3956095 w 6554514"/>
              <a:gd name="connsiteY19" fmla="*/ 475224 h 1043645"/>
              <a:gd name="connsiteX20" fmla="*/ 3641037 w 6554514"/>
              <a:gd name="connsiteY20" fmla="*/ 445991 h 1043645"/>
              <a:gd name="connsiteX21" fmla="*/ 3342219 w 6554514"/>
              <a:gd name="connsiteY21" fmla="*/ 413510 h 1043645"/>
              <a:gd name="connsiteX22" fmla="*/ 3183065 w 6554514"/>
              <a:gd name="connsiteY22" fmla="*/ 390773 h 1043645"/>
              <a:gd name="connsiteX23" fmla="*/ 3017416 w 6554514"/>
              <a:gd name="connsiteY23" fmla="*/ 342051 h 1043645"/>
              <a:gd name="connsiteX24" fmla="*/ 2890743 w 6554514"/>
              <a:gd name="connsiteY24" fmla="*/ 303074 h 1043645"/>
              <a:gd name="connsiteX25" fmla="*/ 2471748 w 6554514"/>
              <a:gd name="connsiteY25" fmla="*/ 208878 h 1043645"/>
              <a:gd name="connsiteX26" fmla="*/ 2150195 w 6554514"/>
              <a:gd name="connsiteY26" fmla="*/ 182893 h 1043645"/>
              <a:gd name="connsiteX27" fmla="*/ 1406397 w 6554514"/>
              <a:gd name="connsiteY27" fmla="*/ 156909 h 1043645"/>
              <a:gd name="connsiteX28" fmla="*/ 1088090 w 6554514"/>
              <a:gd name="connsiteY28" fmla="*/ 130924 h 1043645"/>
              <a:gd name="connsiteX29" fmla="*/ 850986 w 6554514"/>
              <a:gd name="connsiteY29" fmla="*/ 75708 h 1043645"/>
              <a:gd name="connsiteX30" fmla="*/ 607385 w 6554514"/>
              <a:gd name="connsiteY30" fmla="*/ 49722 h 1043645"/>
              <a:gd name="connsiteX31" fmla="*/ 6 w 6554514"/>
              <a:gd name="connsiteY31" fmla="*/ 1000 h 1043645"/>
              <a:gd name="connsiteX32" fmla="*/ 594393 w 6554514"/>
              <a:gd name="connsiteY32" fmla="*/ 13993 h 1043645"/>
              <a:gd name="connsiteX33" fmla="*/ 691835 w 6554514"/>
              <a:gd name="connsiteY33" fmla="*/ 13992 h 1043645"/>
              <a:gd name="connsiteX34" fmla="*/ 792521 w 6554514"/>
              <a:gd name="connsiteY34" fmla="*/ 20488 h 1043645"/>
              <a:gd name="connsiteX35" fmla="*/ 1140060 w 6554514"/>
              <a:gd name="connsiteY35" fmla="*/ 78954 h 1043645"/>
              <a:gd name="connsiteX36" fmla="*/ 1351181 w 6554514"/>
              <a:gd name="connsiteY36" fmla="*/ 101691 h 1043645"/>
              <a:gd name="connsiteX37" fmla="*/ 1604528 w 6554514"/>
              <a:gd name="connsiteY37" fmla="*/ 111435 h 1043645"/>
              <a:gd name="connsiteX38" fmla="*/ 2062498 w 6554514"/>
              <a:gd name="connsiteY38" fmla="*/ 104938 h 1043645"/>
              <a:gd name="connsiteX39" fmla="*/ 2338579 w 6554514"/>
              <a:gd name="connsiteY39" fmla="*/ 117931 h 1043645"/>
              <a:gd name="connsiteX40" fmla="*/ 2637397 w 6554514"/>
              <a:gd name="connsiteY40" fmla="*/ 173149 h 1043645"/>
              <a:gd name="connsiteX41" fmla="*/ 2945960 w 6554514"/>
              <a:gd name="connsiteY41" fmla="*/ 247856 h 1043645"/>
              <a:gd name="connsiteX0" fmla="*/ 2957643 w 6566197"/>
              <a:gd name="connsiteY0" fmla="*/ 246856 h 1042645"/>
              <a:gd name="connsiteX1" fmla="*/ 3288941 w 6566197"/>
              <a:gd name="connsiteY1" fmla="*/ 324811 h 1042645"/>
              <a:gd name="connsiteX2" fmla="*/ 3954786 w 6566197"/>
              <a:gd name="connsiteY2" fmla="*/ 386525 h 1042645"/>
              <a:gd name="connsiteX3" fmla="*/ 4370533 w 6566197"/>
              <a:gd name="connsiteY3" fmla="*/ 412510 h 1042645"/>
              <a:gd name="connsiteX4" fmla="*/ 4968170 w 6566197"/>
              <a:gd name="connsiteY4" fmla="*/ 435247 h 1042645"/>
              <a:gd name="connsiteX5" fmla="*/ 5543070 w 6566197"/>
              <a:gd name="connsiteY5" fmla="*/ 454735 h 1042645"/>
              <a:gd name="connsiteX6" fmla="*/ 6101730 w 6566197"/>
              <a:gd name="connsiteY6" fmla="*/ 477472 h 1042645"/>
              <a:gd name="connsiteX7" fmla="*/ 6218659 w 6566197"/>
              <a:gd name="connsiteY7" fmla="*/ 503457 h 1042645"/>
              <a:gd name="connsiteX8" fmla="*/ 6312852 w 6566197"/>
              <a:gd name="connsiteY8" fmla="*/ 558675 h 1042645"/>
              <a:gd name="connsiteX9" fmla="*/ 6543461 w 6566197"/>
              <a:gd name="connsiteY9" fmla="*/ 776299 h 1042645"/>
              <a:gd name="connsiteX10" fmla="*/ 6566197 w 6566197"/>
              <a:gd name="connsiteY10" fmla="*/ 1042645 h 1042645"/>
              <a:gd name="connsiteX11" fmla="*/ 6433028 w 6566197"/>
              <a:gd name="connsiteY11" fmla="*/ 860750 h 1042645"/>
              <a:gd name="connsiteX12" fmla="*/ 6319348 w 6566197"/>
              <a:gd name="connsiteY12" fmla="*/ 737322 h 1042645"/>
              <a:gd name="connsiteX13" fmla="*/ 6225155 w 6566197"/>
              <a:gd name="connsiteY13" fmla="*/ 652871 h 1042645"/>
              <a:gd name="connsiteX14" fmla="*/ 6130962 w 6566197"/>
              <a:gd name="connsiteY14" fmla="*/ 594404 h 1042645"/>
              <a:gd name="connsiteX15" fmla="*/ 6010785 w 6566197"/>
              <a:gd name="connsiteY15" fmla="*/ 558675 h 1042645"/>
              <a:gd name="connsiteX16" fmla="*/ 5468365 w 6566197"/>
              <a:gd name="connsiteY16" fmla="*/ 555427 h 1042645"/>
              <a:gd name="connsiteX17" fmla="*/ 4883721 w 6566197"/>
              <a:gd name="connsiteY17" fmla="*/ 555427 h 1042645"/>
              <a:gd name="connsiteX18" fmla="*/ 4305573 w 6566197"/>
              <a:gd name="connsiteY18" fmla="*/ 513201 h 1042645"/>
              <a:gd name="connsiteX19" fmla="*/ 3967778 w 6566197"/>
              <a:gd name="connsiteY19" fmla="*/ 474224 h 1042645"/>
              <a:gd name="connsiteX20" fmla="*/ 3652720 w 6566197"/>
              <a:gd name="connsiteY20" fmla="*/ 444991 h 1042645"/>
              <a:gd name="connsiteX21" fmla="*/ 3353902 w 6566197"/>
              <a:gd name="connsiteY21" fmla="*/ 412510 h 1042645"/>
              <a:gd name="connsiteX22" fmla="*/ 3194748 w 6566197"/>
              <a:gd name="connsiteY22" fmla="*/ 389773 h 1042645"/>
              <a:gd name="connsiteX23" fmla="*/ 3029099 w 6566197"/>
              <a:gd name="connsiteY23" fmla="*/ 341051 h 1042645"/>
              <a:gd name="connsiteX24" fmla="*/ 2902426 w 6566197"/>
              <a:gd name="connsiteY24" fmla="*/ 302074 h 1042645"/>
              <a:gd name="connsiteX25" fmla="*/ 2483431 w 6566197"/>
              <a:gd name="connsiteY25" fmla="*/ 207878 h 1042645"/>
              <a:gd name="connsiteX26" fmla="*/ 2161878 w 6566197"/>
              <a:gd name="connsiteY26" fmla="*/ 181893 h 1042645"/>
              <a:gd name="connsiteX27" fmla="*/ 1418080 w 6566197"/>
              <a:gd name="connsiteY27" fmla="*/ 155909 h 1042645"/>
              <a:gd name="connsiteX28" fmla="*/ 1099773 w 6566197"/>
              <a:gd name="connsiteY28" fmla="*/ 129924 h 1042645"/>
              <a:gd name="connsiteX29" fmla="*/ 862669 w 6566197"/>
              <a:gd name="connsiteY29" fmla="*/ 74708 h 1042645"/>
              <a:gd name="connsiteX30" fmla="*/ 619068 w 6566197"/>
              <a:gd name="connsiteY30" fmla="*/ 48722 h 1042645"/>
              <a:gd name="connsiteX31" fmla="*/ 242298 w 6566197"/>
              <a:gd name="connsiteY31" fmla="*/ 19490 h 1042645"/>
              <a:gd name="connsiteX32" fmla="*/ 11689 w 6566197"/>
              <a:gd name="connsiteY32" fmla="*/ 0 h 1042645"/>
              <a:gd name="connsiteX33" fmla="*/ 606076 w 6566197"/>
              <a:gd name="connsiteY33" fmla="*/ 12993 h 1042645"/>
              <a:gd name="connsiteX34" fmla="*/ 703518 w 6566197"/>
              <a:gd name="connsiteY34" fmla="*/ 12992 h 1042645"/>
              <a:gd name="connsiteX35" fmla="*/ 804204 w 6566197"/>
              <a:gd name="connsiteY35" fmla="*/ 19488 h 1042645"/>
              <a:gd name="connsiteX36" fmla="*/ 1151743 w 6566197"/>
              <a:gd name="connsiteY36" fmla="*/ 77954 h 1042645"/>
              <a:gd name="connsiteX37" fmla="*/ 1362864 w 6566197"/>
              <a:gd name="connsiteY37" fmla="*/ 100691 h 1042645"/>
              <a:gd name="connsiteX38" fmla="*/ 1616211 w 6566197"/>
              <a:gd name="connsiteY38" fmla="*/ 110435 h 1042645"/>
              <a:gd name="connsiteX39" fmla="*/ 2074181 w 6566197"/>
              <a:gd name="connsiteY39" fmla="*/ 103938 h 1042645"/>
              <a:gd name="connsiteX40" fmla="*/ 2350262 w 6566197"/>
              <a:gd name="connsiteY40" fmla="*/ 116931 h 1042645"/>
              <a:gd name="connsiteX41" fmla="*/ 2649080 w 6566197"/>
              <a:gd name="connsiteY41" fmla="*/ 172149 h 1042645"/>
              <a:gd name="connsiteX42" fmla="*/ 2957643 w 6566197"/>
              <a:gd name="connsiteY42" fmla="*/ 246856 h 1042645"/>
              <a:gd name="connsiteX0" fmla="*/ 2957338 w 6565892"/>
              <a:gd name="connsiteY0" fmla="*/ 246856 h 1042645"/>
              <a:gd name="connsiteX1" fmla="*/ 3288636 w 6565892"/>
              <a:gd name="connsiteY1" fmla="*/ 324811 h 1042645"/>
              <a:gd name="connsiteX2" fmla="*/ 3954481 w 6565892"/>
              <a:gd name="connsiteY2" fmla="*/ 386525 h 1042645"/>
              <a:gd name="connsiteX3" fmla="*/ 4370228 w 6565892"/>
              <a:gd name="connsiteY3" fmla="*/ 412510 h 1042645"/>
              <a:gd name="connsiteX4" fmla="*/ 4967865 w 6565892"/>
              <a:gd name="connsiteY4" fmla="*/ 435247 h 1042645"/>
              <a:gd name="connsiteX5" fmla="*/ 5542765 w 6565892"/>
              <a:gd name="connsiteY5" fmla="*/ 454735 h 1042645"/>
              <a:gd name="connsiteX6" fmla="*/ 6101425 w 6565892"/>
              <a:gd name="connsiteY6" fmla="*/ 477472 h 1042645"/>
              <a:gd name="connsiteX7" fmla="*/ 6218354 w 6565892"/>
              <a:gd name="connsiteY7" fmla="*/ 503457 h 1042645"/>
              <a:gd name="connsiteX8" fmla="*/ 6312547 w 6565892"/>
              <a:gd name="connsiteY8" fmla="*/ 558675 h 1042645"/>
              <a:gd name="connsiteX9" fmla="*/ 6543156 w 6565892"/>
              <a:gd name="connsiteY9" fmla="*/ 776299 h 1042645"/>
              <a:gd name="connsiteX10" fmla="*/ 6565892 w 6565892"/>
              <a:gd name="connsiteY10" fmla="*/ 1042645 h 1042645"/>
              <a:gd name="connsiteX11" fmla="*/ 6432723 w 6565892"/>
              <a:gd name="connsiteY11" fmla="*/ 860750 h 1042645"/>
              <a:gd name="connsiteX12" fmla="*/ 6319043 w 6565892"/>
              <a:gd name="connsiteY12" fmla="*/ 737322 h 1042645"/>
              <a:gd name="connsiteX13" fmla="*/ 6224850 w 6565892"/>
              <a:gd name="connsiteY13" fmla="*/ 652871 h 1042645"/>
              <a:gd name="connsiteX14" fmla="*/ 6130657 w 6565892"/>
              <a:gd name="connsiteY14" fmla="*/ 594404 h 1042645"/>
              <a:gd name="connsiteX15" fmla="*/ 6010480 w 6565892"/>
              <a:gd name="connsiteY15" fmla="*/ 558675 h 1042645"/>
              <a:gd name="connsiteX16" fmla="*/ 5468060 w 6565892"/>
              <a:gd name="connsiteY16" fmla="*/ 555427 h 1042645"/>
              <a:gd name="connsiteX17" fmla="*/ 4883416 w 6565892"/>
              <a:gd name="connsiteY17" fmla="*/ 555427 h 1042645"/>
              <a:gd name="connsiteX18" fmla="*/ 4305268 w 6565892"/>
              <a:gd name="connsiteY18" fmla="*/ 513201 h 1042645"/>
              <a:gd name="connsiteX19" fmla="*/ 3967473 w 6565892"/>
              <a:gd name="connsiteY19" fmla="*/ 474224 h 1042645"/>
              <a:gd name="connsiteX20" fmla="*/ 3652415 w 6565892"/>
              <a:gd name="connsiteY20" fmla="*/ 444991 h 1042645"/>
              <a:gd name="connsiteX21" fmla="*/ 3353597 w 6565892"/>
              <a:gd name="connsiteY21" fmla="*/ 412510 h 1042645"/>
              <a:gd name="connsiteX22" fmla="*/ 3194443 w 6565892"/>
              <a:gd name="connsiteY22" fmla="*/ 389773 h 1042645"/>
              <a:gd name="connsiteX23" fmla="*/ 3028794 w 6565892"/>
              <a:gd name="connsiteY23" fmla="*/ 341051 h 1042645"/>
              <a:gd name="connsiteX24" fmla="*/ 2902121 w 6565892"/>
              <a:gd name="connsiteY24" fmla="*/ 302074 h 1042645"/>
              <a:gd name="connsiteX25" fmla="*/ 2483126 w 6565892"/>
              <a:gd name="connsiteY25" fmla="*/ 207878 h 1042645"/>
              <a:gd name="connsiteX26" fmla="*/ 2161573 w 6565892"/>
              <a:gd name="connsiteY26" fmla="*/ 181893 h 1042645"/>
              <a:gd name="connsiteX27" fmla="*/ 1417775 w 6565892"/>
              <a:gd name="connsiteY27" fmla="*/ 155909 h 1042645"/>
              <a:gd name="connsiteX28" fmla="*/ 1099468 w 6565892"/>
              <a:gd name="connsiteY28" fmla="*/ 129924 h 1042645"/>
              <a:gd name="connsiteX29" fmla="*/ 862364 w 6565892"/>
              <a:gd name="connsiteY29" fmla="*/ 74708 h 1042645"/>
              <a:gd name="connsiteX30" fmla="*/ 618763 w 6565892"/>
              <a:gd name="connsiteY30" fmla="*/ 48722 h 1042645"/>
              <a:gd name="connsiteX31" fmla="*/ 248489 w 6565892"/>
              <a:gd name="connsiteY31" fmla="*/ 38979 h 1042645"/>
              <a:gd name="connsiteX32" fmla="*/ 11384 w 6565892"/>
              <a:gd name="connsiteY32" fmla="*/ 0 h 1042645"/>
              <a:gd name="connsiteX33" fmla="*/ 605771 w 6565892"/>
              <a:gd name="connsiteY33" fmla="*/ 12993 h 1042645"/>
              <a:gd name="connsiteX34" fmla="*/ 703213 w 6565892"/>
              <a:gd name="connsiteY34" fmla="*/ 12992 h 1042645"/>
              <a:gd name="connsiteX35" fmla="*/ 803899 w 6565892"/>
              <a:gd name="connsiteY35" fmla="*/ 19488 h 1042645"/>
              <a:gd name="connsiteX36" fmla="*/ 1151438 w 6565892"/>
              <a:gd name="connsiteY36" fmla="*/ 77954 h 1042645"/>
              <a:gd name="connsiteX37" fmla="*/ 1362559 w 6565892"/>
              <a:gd name="connsiteY37" fmla="*/ 100691 h 1042645"/>
              <a:gd name="connsiteX38" fmla="*/ 1615906 w 6565892"/>
              <a:gd name="connsiteY38" fmla="*/ 110435 h 1042645"/>
              <a:gd name="connsiteX39" fmla="*/ 2073876 w 6565892"/>
              <a:gd name="connsiteY39" fmla="*/ 103938 h 1042645"/>
              <a:gd name="connsiteX40" fmla="*/ 2349957 w 6565892"/>
              <a:gd name="connsiteY40" fmla="*/ 116931 h 1042645"/>
              <a:gd name="connsiteX41" fmla="*/ 2648775 w 6565892"/>
              <a:gd name="connsiteY41" fmla="*/ 172149 h 1042645"/>
              <a:gd name="connsiteX42" fmla="*/ 2957338 w 6565892"/>
              <a:gd name="connsiteY42" fmla="*/ 246856 h 1042645"/>
              <a:gd name="connsiteX0" fmla="*/ 2957060 w 6565614"/>
              <a:gd name="connsiteY0" fmla="*/ 246856 h 1042645"/>
              <a:gd name="connsiteX1" fmla="*/ 3288358 w 6565614"/>
              <a:gd name="connsiteY1" fmla="*/ 324811 h 1042645"/>
              <a:gd name="connsiteX2" fmla="*/ 3954203 w 6565614"/>
              <a:gd name="connsiteY2" fmla="*/ 386525 h 1042645"/>
              <a:gd name="connsiteX3" fmla="*/ 4369950 w 6565614"/>
              <a:gd name="connsiteY3" fmla="*/ 412510 h 1042645"/>
              <a:gd name="connsiteX4" fmla="*/ 4967587 w 6565614"/>
              <a:gd name="connsiteY4" fmla="*/ 435247 h 1042645"/>
              <a:gd name="connsiteX5" fmla="*/ 5542487 w 6565614"/>
              <a:gd name="connsiteY5" fmla="*/ 454735 h 1042645"/>
              <a:gd name="connsiteX6" fmla="*/ 6101147 w 6565614"/>
              <a:gd name="connsiteY6" fmla="*/ 477472 h 1042645"/>
              <a:gd name="connsiteX7" fmla="*/ 6218076 w 6565614"/>
              <a:gd name="connsiteY7" fmla="*/ 503457 h 1042645"/>
              <a:gd name="connsiteX8" fmla="*/ 6312269 w 6565614"/>
              <a:gd name="connsiteY8" fmla="*/ 558675 h 1042645"/>
              <a:gd name="connsiteX9" fmla="*/ 6542878 w 6565614"/>
              <a:gd name="connsiteY9" fmla="*/ 776299 h 1042645"/>
              <a:gd name="connsiteX10" fmla="*/ 6565614 w 6565614"/>
              <a:gd name="connsiteY10" fmla="*/ 1042645 h 1042645"/>
              <a:gd name="connsiteX11" fmla="*/ 6432445 w 6565614"/>
              <a:gd name="connsiteY11" fmla="*/ 860750 h 1042645"/>
              <a:gd name="connsiteX12" fmla="*/ 6318765 w 6565614"/>
              <a:gd name="connsiteY12" fmla="*/ 737322 h 1042645"/>
              <a:gd name="connsiteX13" fmla="*/ 6224572 w 6565614"/>
              <a:gd name="connsiteY13" fmla="*/ 652871 h 1042645"/>
              <a:gd name="connsiteX14" fmla="*/ 6130379 w 6565614"/>
              <a:gd name="connsiteY14" fmla="*/ 594404 h 1042645"/>
              <a:gd name="connsiteX15" fmla="*/ 6010202 w 6565614"/>
              <a:gd name="connsiteY15" fmla="*/ 558675 h 1042645"/>
              <a:gd name="connsiteX16" fmla="*/ 5467782 w 6565614"/>
              <a:gd name="connsiteY16" fmla="*/ 555427 h 1042645"/>
              <a:gd name="connsiteX17" fmla="*/ 4883138 w 6565614"/>
              <a:gd name="connsiteY17" fmla="*/ 555427 h 1042645"/>
              <a:gd name="connsiteX18" fmla="*/ 4304990 w 6565614"/>
              <a:gd name="connsiteY18" fmla="*/ 513201 h 1042645"/>
              <a:gd name="connsiteX19" fmla="*/ 3967195 w 6565614"/>
              <a:gd name="connsiteY19" fmla="*/ 474224 h 1042645"/>
              <a:gd name="connsiteX20" fmla="*/ 3652137 w 6565614"/>
              <a:gd name="connsiteY20" fmla="*/ 444991 h 1042645"/>
              <a:gd name="connsiteX21" fmla="*/ 3353319 w 6565614"/>
              <a:gd name="connsiteY21" fmla="*/ 412510 h 1042645"/>
              <a:gd name="connsiteX22" fmla="*/ 3194165 w 6565614"/>
              <a:gd name="connsiteY22" fmla="*/ 389773 h 1042645"/>
              <a:gd name="connsiteX23" fmla="*/ 3028516 w 6565614"/>
              <a:gd name="connsiteY23" fmla="*/ 341051 h 1042645"/>
              <a:gd name="connsiteX24" fmla="*/ 2901843 w 6565614"/>
              <a:gd name="connsiteY24" fmla="*/ 302074 h 1042645"/>
              <a:gd name="connsiteX25" fmla="*/ 2482848 w 6565614"/>
              <a:gd name="connsiteY25" fmla="*/ 207878 h 1042645"/>
              <a:gd name="connsiteX26" fmla="*/ 2161295 w 6565614"/>
              <a:gd name="connsiteY26" fmla="*/ 181893 h 1042645"/>
              <a:gd name="connsiteX27" fmla="*/ 1417497 w 6565614"/>
              <a:gd name="connsiteY27" fmla="*/ 155909 h 1042645"/>
              <a:gd name="connsiteX28" fmla="*/ 1099190 w 6565614"/>
              <a:gd name="connsiteY28" fmla="*/ 129924 h 1042645"/>
              <a:gd name="connsiteX29" fmla="*/ 862086 w 6565614"/>
              <a:gd name="connsiteY29" fmla="*/ 74708 h 1042645"/>
              <a:gd name="connsiteX30" fmla="*/ 618485 w 6565614"/>
              <a:gd name="connsiteY30" fmla="*/ 48722 h 1042645"/>
              <a:gd name="connsiteX31" fmla="*/ 248211 w 6565614"/>
              <a:gd name="connsiteY31" fmla="*/ 38979 h 1042645"/>
              <a:gd name="connsiteX32" fmla="*/ 11106 w 6565614"/>
              <a:gd name="connsiteY32" fmla="*/ 0 h 1042645"/>
              <a:gd name="connsiteX33" fmla="*/ 605493 w 6565614"/>
              <a:gd name="connsiteY33" fmla="*/ 12993 h 1042645"/>
              <a:gd name="connsiteX34" fmla="*/ 702935 w 6565614"/>
              <a:gd name="connsiteY34" fmla="*/ 12992 h 1042645"/>
              <a:gd name="connsiteX35" fmla="*/ 803621 w 6565614"/>
              <a:gd name="connsiteY35" fmla="*/ 19488 h 1042645"/>
              <a:gd name="connsiteX36" fmla="*/ 1151160 w 6565614"/>
              <a:gd name="connsiteY36" fmla="*/ 77954 h 1042645"/>
              <a:gd name="connsiteX37" fmla="*/ 1362281 w 6565614"/>
              <a:gd name="connsiteY37" fmla="*/ 100691 h 1042645"/>
              <a:gd name="connsiteX38" fmla="*/ 1615628 w 6565614"/>
              <a:gd name="connsiteY38" fmla="*/ 110435 h 1042645"/>
              <a:gd name="connsiteX39" fmla="*/ 2073598 w 6565614"/>
              <a:gd name="connsiteY39" fmla="*/ 103938 h 1042645"/>
              <a:gd name="connsiteX40" fmla="*/ 2349679 w 6565614"/>
              <a:gd name="connsiteY40" fmla="*/ 116931 h 1042645"/>
              <a:gd name="connsiteX41" fmla="*/ 2648497 w 6565614"/>
              <a:gd name="connsiteY41" fmla="*/ 172149 h 1042645"/>
              <a:gd name="connsiteX42" fmla="*/ 2957060 w 6565614"/>
              <a:gd name="connsiteY42" fmla="*/ 246856 h 1042645"/>
              <a:gd name="connsiteX0" fmla="*/ 2974930 w 6583484"/>
              <a:gd name="connsiteY0" fmla="*/ 246856 h 1042645"/>
              <a:gd name="connsiteX1" fmla="*/ 3306228 w 6583484"/>
              <a:gd name="connsiteY1" fmla="*/ 324811 h 1042645"/>
              <a:gd name="connsiteX2" fmla="*/ 3972073 w 6583484"/>
              <a:gd name="connsiteY2" fmla="*/ 386525 h 1042645"/>
              <a:gd name="connsiteX3" fmla="*/ 4387820 w 6583484"/>
              <a:gd name="connsiteY3" fmla="*/ 412510 h 1042645"/>
              <a:gd name="connsiteX4" fmla="*/ 4985457 w 6583484"/>
              <a:gd name="connsiteY4" fmla="*/ 435247 h 1042645"/>
              <a:gd name="connsiteX5" fmla="*/ 5560357 w 6583484"/>
              <a:gd name="connsiteY5" fmla="*/ 454735 h 1042645"/>
              <a:gd name="connsiteX6" fmla="*/ 6119017 w 6583484"/>
              <a:gd name="connsiteY6" fmla="*/ 477472 h 1042645"/>
              <a:gd name="connsiteX7" fmla="*/ 6235946 w 6583484"/>
              <a:gd name="connsiteY7" fmla="*/ 503457 h 1042645"/>
              <a:gd name="connsiteX8" fmla="*/ 6330139 w 6583484"/>
              <a:gd name="connsiteY8" fmla="*/ 558675 h 1042645"/>
              <a:gd name="connsiteX9" fmla="*/ 6560748 w 6583484"/>
              <a:gd name="connsiteY9" fmla="*/ 776299 h 1042645"/>
              <a:gd name="connsiteX10" fmla="*/ 6583484 w 6583484"/>
              <a:gd name="connsiteY10" fmla="*/ 1042645 h 1042645"/>
              <a:gd name="connsiteX11" fmla="*/ 6450315 w 6583484"/>
              <a:gd name="connsiteY11" fmla="*/ 860750 h 1042645"/>
              <a:gd name="connsiteX12" fmla="*/ 6336635 w 6583484"/>
              <a:gd name="connsiteY12" fmla="*/ 737322 h 1042645"/>
              <a:gd name="connsiteX13" fmla="*/ 6242442 w 6583484"/>
              <a:gd name="connsiteY13" fmla="*/ 652871 h 1042645"/>
              <a:gd name="connsiteX14" fmla="*/ 6148249 w 6583484"/>
              <a:gd name="connsiteY14" fmla="*/ 594404 h 1042645"/>
              <a:gd name="connsiteX15" fmla="*/ 6028072 w 6583484"/>
              <a:gd name="connsiteY15" fmla="*/ 558675 h 1042645"/>
              <a:gd name="connsiteX16" fmla="*/ 5485652 w 6583484"/>
              <a:gd name="connsiteY16" fmla="*/ 555427 h 1042645"/>
              <a:gd name="connsiteX17" fmla="*/ 4901008 w 6583484"/>
              <a:gd name="connsiteY17" fmla="*/ 555427 h 1042645"/>
              <a:gd name="connsiteX18" fmla="*/ 4322860 w 6583484"/>
              <a:gd name="connsiteY18" fmla="*/ 513201 h 1042645"/>
              <a:gd name="connsiteX19" fmla="*/ 3985065 w 6583484"/>
              <a:gd name="connsiteY19" fmla="*/ 474224 h 1042645"/>
              <a:gd name="connsiteX20" fmla="*/ 3670007 w 6583484"/>
              <a:gd name="connsiteY20" fmla="*/ 444991 h 1042645"/>
              <a:gd name="connsiteX21" fmla="*/ 3371189 w 6583484"/>
              <a:gd name="connsiteY21" fmla="*/ 412510 h 1042645"/>
              <a:gd name="connsiteX22" fmla="*/ 3212035 w 6583484"/>
              <a:gd name="connsiteY22" fmla="*/ 389773 h 1042645"/>
              <a:gd name="connsiteX23" fmla="*/ 3046386 w 6583484"/>
              <a:gd name="connsiteY23" fmla="*/ 341051 h 1042645"/>
              <a:gd name="connsiteX24" fmla="*/ 2919713 w 6583484"/>
              <a:gd name="connsiteY24" fmla="*/ 302074 h 1042645"/>
              <a:gd name="connsiteX25" fmla="*/ 2500718 w 6583484"/>
              <a:gd name="connsiteY25" fmla="*/ 207878 h 1042645"/>
              <a:gd name="connsiteX26" fmla="*/ 2179165 w 6583484"/>
              <a:gd name="connsiteY26" fmla="*/ 181893 h 1042645"/>
              <a:gd name="connsiteX27" fmla="*/ 1435367 w 6583484"/>
              <a:gd name="connsiteY27" fmla="*/ 155909 h 1042645"/>
              <a:gd name="connsiteX28" fmla="*/ 1117060 w 6583484"/>
              <a:gd name="connsiteY28" fmla="*/ 129924 h 1042645"/>
              <a:gd name="connsiteX29" fmla="*/ 879956 w 6583484"/>
              <a:gd name="connsiteY29" fmla="*/ 74708 h 1042645"/>
              <a:gd name="connsiteX30" fmla="*/ 636355 w 6583484"/>
              <a:gd name="connsiteY30" fmla="*/ 48722 h 1042645"/>
              <a:gd name="connsiteX31" fmla="*/ 266081 w 6583484"/>
              <a:gd name="connsiteY31" fmla="*/ 38979 h 1042645"/>
              <a:gd name="connsiteX32" fmla="*/ 110176 w 6583484"/>
              <a:gd name="connsiteY32" fmla="*/ 22738 h 1042645"/>
              <a:gd name="connsiteX33" fmla="*/ 28976 w 6583484"/>
              <a:gd name="connsiteY33" fmla="*/ 0 h 1042645"/>
              <a:gd name="connsiteX34" fmla="*/ 623363 w 6583484"/>
              <a:gd name="connsiteY34" fmla="*/ 12993 h 1042645"/>
              <a:gd name="connsiteX35" fmla="*/ 720805 w 6583484"/>
              <a:gd name="connsiteY35" fmla="*/ 12992 h 1042645"/>
              <a:gd name="connsiteX36" fmla="*/ 821491 w 6583484"/>
              <a:gd name="connsiteY36" fmla="*/ 19488 h 1042645"/>
              <a:gd name="connsiteX37" fmla="*/ 1169030 w 6583484"/>
              <a:gd name="connsiteY37" fmla="*/ 77954 h 1042645"/>
              <a:gd name="connsiteX38" fmla="*/ 1380151 w 6583484"/>
              <a:gd name="connsiteY38" fmla="*/ 100691 h 1042645"/>
              <a:gd name="connsiteX39" fmla="*/ 1633498 w 6583484"/>
              <a:gd name="connsiteY39" fmla="*/ 110435 h 1042645"/>
              <a:gd name="connsiteX40" fmla="*/ 2091468 w 6583484"/>
              <a:gd name="connsiteY40" fmla="*/ 103938 h 1042645"/>
              <a:gd name="connsiteX41" fmla="*/ 2367549 w 6583484"/>
              <a:gd name="connsiteY41" fmla="*/ 116931 h 1042645"/>
              <a:gd name="connsiteX42" fmla="*/ 2666367 w 6583484"/>
              <a:gd name="connsiteY42" fmla="*/ 172149 h 1042645"/>
              <a:gd name="connsiteX43" fmla="*/ 2974930 w 6583484"/>
              <a:gd name="connsiteY43" fmla="*/ 246856 h 1042645"/>
              <a:gd name="connsiteX0" fmla="*/ 3555324 w 7163878"/>
              <a:gd name="connsiteY0" fmla="*/ 246856 h 1042645"/>
              <a:gd name="connsiteX1" fmla="*/ 3886622 w 7163878"/>
              <a:gd name="connsiteY1" fmla="*/ 324811 h 1042645"/>
              <a:gd name="connsiteX2" fmla="*/ 4552467 w 7163878"/>
              <a:gd name="connsiteY2" fmla="*/ 386525 h 1042645"/>
              <a:gd name="connsiteX3" fmla="*/ 4968214 w 7163878"/>
              <a:gd name="connsiteY3" fmla="*/ 412510 h 1042645"/>
              <a:gd name="connsiteX4" fmla="*/ 5565851 w 7163878"/>
              <a:gd name="connsiteY4" fmla="*/ 435247 h 1042645"/>
              <a:gd name="connsiteX5" fmla="*/ 6140751 w 7163878"/>
              <a:gd name="connsiteY5" fmla="*/ 454735 h 1042645"/>
              <a:gd name="connsiteX6" fmla="*/ 6699411 w 7163878"/>
              <a:gd name="connsiteY6" fmla="*/ 477472 h 1042645"/>
              <a:gd name="connsiteX7" fmla="*/ 6816340 w 7163878"/>
              <a:gd name="connsiteY7" fmla="*/ 503457 h 1042645"/>
              <a:gd name="connsiteX8" fmla="*/ 6910533 w 7163878"/>
              <a:gd name="connsiteY8" fmla="*/ 558675 h 1042645"/>
              <a:gd name="connsiteX9" fmla="*/ 7141142 w 7163878"/>
              <a:gd name="connsiteY9" fmla="*/ 776299 h 1042645"/>
              <a:gd name="connsiteX10" fmla="*/ 7163878 w 7163878"/>
              <a:gd name="connsiteY10" fmla="*/ 1042645 h 1042645"/>
              <a:gd name="connsiteX11" fmla="*/ 7030709 w 7163878"/>
              <a:gd name="connsiteY11" fmla="*/ 860750 h 1042645"/>
              <a:gd name="connsiteX12" fmla="*/ 6917029 w 7163878"/>
              <a:gd name="connsiteY12" fmla="*/ 737322 h 1042645"/>
              <a:gd name="connsiteX13" fmla="*/ 6822836 w 7163878"/>
              <a:gd name="connsiteY13" fmla="*/ 652871 h 1042645"/>
              <a:gd name="connsiteX14" fmla="*/ 6728643 w 7163878"/>
              <a:gd name="connsiteY14" fmla="*/ 594404 h 1042645"/>
              <a:gd name="connsiteX15" fmla="*/ 6608466 w 7163878"/>
              <a:gd name="connsiteY15" fmla="*/ 558675 h 1042645"/>
              <a:gd name="connsiteX16" fmla="*/ 6066046 w 7163878"/>
              <a:gd name="connsiteY16" fmla="*/ 555427 h 1042645"/>
              <a:gd name="connsiteX17" fmla="*/ 5481402 w 7163878"/>
              <a:gd name="connsiteY17" fmla="*/ 555427 h 1042645"/>
              <a:gd name="connsiteX18" fmla="*/ 4903254 w 7163878"/>
              <a:gd name="connsiteY18" fmla="*/ 513201 h 1042645"/>
              <a:gd name="connsiteX19" fmla="*/ 4565459 w 7163878"/>
              <a:gd name="connsiteY19" fmla="*/ 474224 h 1042645"/>
              <a:gd name="connsiteX20" fmla="*/ 4250401 w 7163878"/>
              <a:gd name="connsiteY20" fmla="*/ 444991 h 1042645"/>
              <a:gd name="connsiteX21" fmla="*/ 3951583 w 7163878"/>
              <a:gd name="connsiteY21" fmla="*/ 412510 h 1042645"/>
              <a:gd name="connsiteX22" fmla="*/ 3792429 w 7163878"/>
              <a:gd name="connsiteY22" fmla="*/ 389773 h 1042645"/>
              <a:gd name="connsiteX23" fmla="*/ 3626780 w 7163878"/>
              <a:gd name="connsiteY23" fmla="*/ 341051 h 1042645"/>
              <a:gd name="connsiteX24" fmla="*/ 3500107 w 7163878"/>
              <a:gd name="connsiteY24" fmla="*/ 302074 h 1042645"/>
              <a:gd name="connsiteX25" fmla="*/ 3081112 w 7163878"/>
              <a:gd name="connsiteY25" fmla="*/ 207878 h 1042645"/>
              <a:gd name="connsiteX26" fmla="*/ 2759559 w 7163878"/>
              <a:gd name="connsiteY26" fmla="*/ 181893 h 1042645"/>
              <a:gd name="connsiteX27" fmla="*/ 2015761 w 7163878"/>
              <a:gd name="connsiteY27" fmla="*/ 155909 h 1042645"/>
              <a:gd name="connsiteX28" fmla="*/ 1697454 w 7163878"/>
              <a:gd name="connsiteY28" fmla="*/ 129924 h 1042645"/>
              <a:gd name="connsiteX29" fmla="*/ 1460350 w 7163878"/>
              <a:gd name="connsiteY29" fmla="*/ 74708 h 1042645"/>
              <a:gd name="connsiteX30" fmla="*/ 1216749 w 7163878"/>
              <a:gd name="connsiteY30" fmla="*/ 48722 h 1042645"/>
              <a:gd name="connsiteX31" fmla="*/ 846475 w 7163878"/>
              <a:gd name="connsiteY31" fmla="*/ 38979 h 1042645"/>
              <a:gd name="connsiteX32" fmla="*/ 1989 w 7163878"/>
              <a:gd name="connsiteY32" fmla="*/ 42227 h 1042645"/>
              <a:gd name="connsiteX33" fmla="*/ 609370 w 7163878"/>
              <a:gd name="connsiteY33" fmla="*/ 0 h 1042645"/>
              <a:gd name="connsiteX34" fmla="*/ 1203757 w 7163878"/>
              <a:gd name="connsiteY34" fmla="*/ 12993 h 1042645"/>
              <a:gd name="connsiteX35" fmla="*/ 1301199 w 7163878"/>
              <a:gd name="connsiteY35" fmla="*/ 12992 h 1042645"/>
              <a:gd name="connsiteX36" fmla="*/ 1401885 w 7163878"/>
              <a:gd name="connsiteY36" fmla="*/ 19488 h 1042645"/>
              <a:gd name="connsiteX37" fmla="*/ 1749424 w 7163878"/>
              <a:gd name="connsiteY37" fmla="*/ 77954 h 1042645"/>
              <a:gd name="connsiteX38" fmla="*/ 1960545 w 7163878"/>
              <a:gd name="connsiteY38" fmla="*/ 100691 h 1042645"/>
              <a:gd name="connsiteX39" fmla="*/ 2213892 w 7163878"/>
              <a:gd name="connsiteY39" fmla="*/ 110435 h 1042645"/>
              <a:gd name="connsiteX40" fmla="*/ 2671862 w 7163878"/>
              <a:gd name="connsiteY40" fmla="*/ 103938 h 1042645"/>
              <a:gd name="connsiteX41" fmla="*/ 2947943 w 7163878"/>
              <a:gd name="connsiteY41" fmla="*/ 116931 h 1042645"/>
              <a:gd name="connsiteX42" fmla="*/ 3246761 w 7163878"/>
              <a:gd name="connsiteY42" fmla="*/ 172149 h 1042645"/>
              <a:gd name="connsiteX43" fmla="*/ 3555324 w 7163878"/>
              <a:gd name="connsiteY43" fmla="*/ 246856 h 1042645"/>
              <a:gd name="connsiteX0" fmla="*/ 3583815 w 7192369"/>
              <a:gd name="connsiteY0" fmla="*/ 246856 h 1042645"/>
              <a:gd name="connsiteX1" fmla="*/ 3915113 w 7192369"/>
              <a:gd name="connsiteY1" fmla="*/ 324811 h 1042645"/>
              <a:gd name="connsiteX2" fmla="*/ 4580958 w 7192369"/>
              <a:gd name="connsiteY2" fmla="*/ 386525 h 1042645"/>
              <a:gd name="connsiteX3" fmla="*/ 4996705 w 7192369"/>
              <a:gd name="connsiteY3" fmla="*/ 412510 h 1042645"/>
              <a:gd name="connsiteX4" fmla="*/ 5594342 w 7192369"/>
              <a:gd name="connsiteY4" fmla="*/ 435247 h 1042645"/>
              <a:gd name="connsiteX5" fmla="*/ 6169242 w 7192369"/>
              <a:gd name="connsiteY5" fmla="*/ 454735 h 1042645"/>
              <a:gd name="connsiteX6" fmla="*/ 6727902 w 7192369"/>
              <a:gd name="connsiteY6" fmla="*/ 477472 h 1042645"/>
              <a:gd name="connsiteX7" fmla="*/ 6844831 w 7192369"/>
              <a:gd name="connsiteY7" fmla="*/ 503457 h 1042645"/>
              <a:gd name="connsiteX8" fmla="*/ 6939024 w 7192369"/>
              <a:gd name="connsiteY8" fmla="*/ 558675 h 1042645"/>
              <a:gd name="connsiteX9" fmla="*/ 7169633 w 7192369"/>
              <a:gd name="connsiteY9" fmla="*/ 776299 h 1042645"/>
              <a:gd name="connsiteX10" fmla="*/ 7192369 w 7192369"/>
              <a:gd name="connsiteY10" fmla="*/ 1042645 h 1042645"/>
              <a:gd name="connsiteX11" fmla="*/ 7059200 w 7192369"/>
              <a:gd name="connsiteY11" fmla="*/ 860750 h 1042645"/>
              <a:gd name="connsiteX12" fmla="*/ 6945520 w 7192369"/>
              <a:gd name="connsiteY12" fmla="*/ 737322 h 1042645"/>
              <a:gd name="connsiteX13" fmla="*/ 6851327 w 7192369"/>
              <a:gd name="connsiteY13" fmla="*/ 652871 h 1042645"/>
              <a:gd name="connsiteX14" fmla="*/ 6757134 w 7192369"/>
              <a:gd name="connsiteY14" fmla="*/ 594404 h 1042645"/>
              <a:gd name="connsiteX15" fmla="*/ 6636957 w 7192369"/>
              <a:gd name="connsiteY15" fmla="*/ 558675 h 1042645"/>
              <a:gd name="connsiteX16" fmla="*/ 6094537 w 7192369"/>
              <a:gd name="connsiteY16" fmla="*/ 555427 h 1042645"/>
              <a:gd name="connsiteX17" fmla="*/ 5509893 w 7192369"/>
              <a:gd name="connsiteY17" fmla="*/ 555427 h 1042645"/>
              <a:gd name="connsiteX18" fmla="*/ 4931745 w 7192369"/>
              <a:gd name="connsiteY18" fmla="*/ 513201 h 1042645"/>
              <a:gd name="connsiteX19" fmla="*/ 4593950 w 7192369"/>
              <a:gd name="connsiteY19" fmla="*/ 474224 h 1042645"/>
              <a:gd name="connsiteX20" fmla="*/ 4278892 w 7192369"/>
              <a:gd name="connsiteY20" fmla="*/ 444991 h 1042645"/>
              <a:gd name="connsiteX21" fmla="*/ 3980074 w 7192369"/>
              <a:gd name="connsiteY21" fmla="*/ 412510 h 1042645"/>
              <a:gd name="connsiteX22" fmla="*/ 3820920 w 7192369"/>
              <a:gd name="connsiteY22" fmla="*/ 389773 h 1042645"/>
              <a:gd name="connsiteX23" fmla="*/ 3655271 w 7192369"/>
              <a:gd name="connsiteY23" fmla="*/ 341051 h 1042645"/>
              <a:gd name="connsiteX24" fmla="*/ 3528598 w 7192369"/>
              <a:gd name="connsiteY24" fmla="*/ 302074 h 1042645"/>
              <a:gd name="connsiteX25" fmla="*/ 3109603 w 7192369"/>
              <a:gd name="connsiteY25" fmla="*/ 207878 h 1042645"/>
              <a:gd name="connsiteX26" fmla="*/ 2788050 w 7192369"/>
              <a:gd name="connsiteY26" fmla="*/ 181893 h 1042645"/>
              <a:gd name="connsiteX27" fmla="*/ 2044252 w 7192369"/>
              <a:gd name="connsiteY27" fmla="*/ 155909 h 1042645"/>
              <a:gd name="connsiteX28" fmla="*/ 1725945 w 7192369"/>
              <a:gd name="connsiteY28" fmla="*/ 129924 h 1042645"/>
              <a:gd name="connsiteX29" fmla="*/ 1488841 w 7192369"/>
              <a:gd name="connsiteY29" fmla="*/ 74708 h 1042645"/>
              <a:gd name="connsiteX30" fmla="*/ 1245240 w 7192369"/>
              <a:gd name="connsiteY30" fmla="*/ 48722 h 1042645"/>
              <a:gd name="connsiteX31" fmla="*/ 874966 w 7192369"/>
              <a:gd name="connsiteY31" fmla="*/ 38979 h 1042645"/>
              <a:gd name="connsiteX32" fmla="*/ 30480 w 7192369"/>
              <a:gd name="connsiteY32" fmla="*/ 42227 h 1042645"/>
              <a:gd name="connsiteX33" fmla="*/ 228610 w 7192369"/>
              <a:gd name="connsiteY33" fmla="*/ 16242 h 1042645"/>
              <a:gd name="connsiteX34" fmla="*/ 637861 w 7192369"/>
              <a:gd name="connsiteY34" fmla="*/ 0 h 1042645"/>
              <a:gd name="connsiteX35" fmla="*/ 1232248 w 7192369"/>
              <a:gd name="connsiteY35" fmla="*/ 12993 h 1042645"/>
              <a:gd name="connsiteX36" fmla="*/ 1329690 w 7192369"/>
              <a:gd name="connsiteY36" fmla="*/ 12992 h 1042645"/>
              <a:gd name="connsiteX37" fmla="*/ 1430376 w 7192369"/>
              <a:gd name="connsiteY37" fmla="*/ 19488 h 1042645"/>
              <a:gd name="connsiteX38" fmla="*/ 1777915 w 7192369"/>
              <a:gd name="connsiteY38" fmla="*/ 77954 h 1042645"/>
              <a:gd name="connsiteX39" fmla="*/ 1989036 w 7192369"/>
              <a:gd name="connsiteY39" fmla="*/ 100691 h 1042645"/>
              <a:gd name="connsiteX40" fmla="*/ 2242383 w 7192369"/>
              <a:gd name="connsiteY40" fmla="*/ 110435 h 1042645"/>
              <a:gd name="connsiteX41" fmla="*/ 2700353 w 7192369"/>
              <a:gd name="connsiteY41" fmla="*/ 103938 h 1042645"/>
              <a:gd name="connsiteX42" fmla="*/ 2976434 w 7192369"/>
              <a:gd name="connsiteY42" fmla="*/ 116931 h 1042645"/>
              <a:gd name="connsiteX43" fmla="*/ 3275252 w 7192369"/>
              <a:gd name="connsiteY43" fmla="*/ 172149 h 1042645"/>
              <a:gd name="connsiteX44" fmla="*/ 3583815 w 7192369"/>
              <a:gd name="connsiteY44" fmla="*/ 246856 h 1042645"/>
              <a:gd name="connsiteX0" fmla="*/ 3620211 w 7228765"/>
              <a:gd name="connsiteY0" fmla="*/ 267511 h 1063300"/>
              <a:gd name="connsiteX1" fmla="*/ 3951509 w 7228765"/>
              <a:gd name="connsiteY1" fmla="*/ 345466 h 1063300"/>
              <a:gd name="connsiteX2" fmla="*/ 4617354 w 7228765"/>
              <a:gd name="connsiteY2" fmla="*/ 407180 h 1063300"/>
              <a:gd name="connsiteX3" fmla="*/ 5033101 w 7228765"/>
              <a:gd name="connsiteY3" fmla="*/ 433165 h 1063300"/>
              <a:gd name="connsiteX4" fmla="*/ 5630738 w 7228765"/>
              <a:gd name="connsiteY4" fmla="*/ 455902 h 1063300"/>
              <a:gd name="connsiteX5" fmla="*/ 6205638 w 7228765"/>
              <a:gd name="connsiteY5" fmla="*/ 475390 h 1063300"/>
              <a:gd name="connsiteX6" fmla="*/ 6764298 w 7228765"/>
              <a:gd name="connsiteY6" fmla="*/ 498127 h 1063300"/>
              <a:gd name="connsiteX7" fmla="*/ 6881227 w 7228765"/>
              <a:gd name="connsiteY7" fmla="*/ 524112 h 1063300"/>
              <a:gd name="connsiteX8" fmla="*/ 6975420 w 7228765"/>
              <a:gd name="connsiteY8" fmla="*/ 579330 h 1063300"/>
              <a:gd name="connsiteX9" fmla="*/ 7206029 w 7228765"/>
              <a:gd name="connsiteY9" fmla="*/ 796954 h 1063300"/>
              <a:gd name="connsiteX10" fmla="*/ 7228765 w 7228765"/>
              <a:gd name="connsiteY10" fmla="*/ 1063300 h 1063300"/>
              <a:gd name="connsiteX11" fmla="*/ 7095596 w 7228765"/>
              <a:gd name="connsiteY11" fmla="*/ 881405 h 1063300"/>
              <a:gd name="connsiteX12" fmla="*/ 6981916 w 7228765"/>
              <a:gd name="connsiteY12" fmla="*/ 757977 h 1063300"/>
              <a:gd name="connsiteX13" fmla="*/ 6887723 w 7228765"/>
              <a:gd name="connsiteY13" fmla="*/ 673526 h 1063300"/>
              <a:gd name="connsiteX14" fmla="*/ 6793530 w 7228765"/>
              <a:gd name="connsiteY14" fmla="*/ 615059 h 1063300"/>
              <a:gd name="connsiteX15" fmla="*/ 6673353 w 7228765"/>
              <a:gd name="connsiteY15" fmla="*/ 579330 h 1063300"/>
              <a:gd name="connsiteX16" fmla="*/ 6130933 w 7228765"/>
              <a:gd name="connsiteY16" fmla="*/ 576082 h 1063300"/>
              <a:gd name="connsiteX17" fmla="*/ 5546289 w 7228765"/>
              <a:gd name="connsiteY17" fmla="*/ 576082 h 1063300"/>
              <a:gd name="connsiteX18" fmla="*/ 4968141 w 7228765"/>
              <a:gd name="connsiteY18" fmla="*/ 533856 h 1063300"/>
              <a:gd name="connsiteX19" fmla="*/ 4630346 w 7228765"/>
              <a:gd name="connsiteY19" fmla="*/ 494879 h 1063300"/>
              <a:gd name="connsiteX20" fmla="*/ 4315288 w 7228765"/>
              <a:gd name="connsiteY20" fmla="*/ 465646 h 1063300"/>
              <a:gd name="connsiteX21" fmla="*/ 4016470 w 7228765"/>
              <a:gd name="connsiteY21" fmla="*/ 433165 h 1063300"/>
              <a:gd name="connsiteX22" fmla="*/ 3857316 w 7228765"/>
              <a:gd name="connsiteY22" fmla="*/ 410428 h 1063300"/>
              <a:gd name="connsiteX23" fmla="*/ 3691667 w 7228765"/>
              <a:gd name="connsiteY23" fmla="*/ 361706 h 1063300"/>
              <a:gd name="connsiteX24" fmla="*/ 3564994 w 7228765"/>
              <a:gd name="connsiteY24" fmla="*/ 322729 h 1063300"/>
              <a:gd name="connsiteX25" fmla="*/ 3145999 w 7228765"/>
              <a:gd name="connsiteY25" fmla="*/ 228533 h 1063300"/>
              <a:gd name="connsiteX26" fmla="*/ 2824446 w 7228765"/>
              <a:gd name="connsiteY26" fmla="*/ 202548 h 1063300"/>
              <a:gd name="connsiteX27" fmla="*/ 2080648 w 7228765"/>
              <a:gd name="connsiteY27" fmla="*/ 176564 h 1063300"/>
              <a:gd name="connsiteX28" fmla="*/ 1762341 w 7228765"/>
              <a:gd name="connsiteY28" fmla="*/ 150579 h 1063300"/>
              <a:gd name="connsiteX29" fmla="*/ 1525237 w 7228765"/>
              <a:gd name="connsiteY29" fmla="*/ 95363 h 1063300"/>
              <a:gd name="connsiteX30" fmla="*/ 1281636 w 7228765"/>
              <a:gd name="connsiteY30" fmla="*/ 69377 h 1063300"/>
              <a:gd name="connsiteX31" fmla="*/ 911362 w 7228765"/>
              <a:gd name="connsiteY31" fmla="*/ 59634 h 1063300"/>
              <a:gd name="connsiteX32" fmla="*/ 66876 w 7228765"/>
              <a:gd name="connsiteY32" fmla="*/ 62882 h 1063300"/>
              <a:gd name="connsiteX33" fmla="*/ 92860 w 7228765"/>
              <a:gd name="connsiteY33" fmla="*/ 1168 h 1063300"/>
              <a:gd name="connsiteX34" fmla="*/ 674257 w 7228765"/>
              <a:gd name="connsiteY34" fmla="*/ 20655 h 1063300"/>
              <a:gd name="connsiteX35" fmla="*/ 1268644 w 7228765"/>
              <a:gd name="connsiteY35" fmla="*/ 33648 h 1063300"/>
              <a:gd name="connsiteX36" fmla="*/ 1366086 w 7228765"/>
              <a:gd name="connsiteY36" fmla="*/ 33647 h 1063300"/>
              <a:gd name="connsiteX37" fmla="*/ 1466772 w 7228765"/>
              <a:gd name="connsiteY37" fmla="*/ 40143 h 1063300"/>
              <a:gd name="connsiteX38" fmla="*/ 1814311 w 7228765"/>
              <a:gd name="connsiteY38" fmla="*/ 98609 h 1063300"/>
              <a:gd name="connsiteX39" fmla="*/ 2025432 w 7228765"/>
              <a:gd name="connsiteY39" fmla="*/ 121346 h 1063300"/>
              <a:gd name="connsiteX40" fmla="*/ 2278779 w 7228765"/>
              <a:gd name="connsiteY40" fmla="*/ 131090 h 1063300"/>
              <a:gd name="connsiteX41" fmla="*/ 2736749 w 7228765"/>
              <a:gd name="connsiteY41" fmla="*/ 124593 h 1063300"/>
              <a:gd name="connsiteX42" fmla="*/ 3012830 w 7228765"/>
              <a:gd name="connsiteY42" fmla="*/ 137586 h 1063300"/>
              <a:gd name="connsiteX43" fmla="*/ 3311648 w 7228765"/>
              <a:gd name="connsiteY43" fmla="*/ 192804 h 1063300"/>
              <a:gd name="connsiteX44" fmla="*/ 3620211 w 7228765"/>
              <a:gd name="connsiteY44" fmla="*/ 267511 h 1063300"/>
              <a:gd name="connsiteX0" fmla="*/ 3593723 w 7202277"/>
              <a:gd name="connsiteY0" fmla="*/ 267511 h 1063300"/>
              <a:gd name="connsiteX1" fmla="*/ 3925021 w 7202277"/>
              <a:gd name="connsiteY1" fmla="*/ 345466 h 1063300"/>
              <a:gd name="connsiteX2" fmla="*/ 4590866 w 7202277"/>
              <a:gd name="connsiteY2" fmla="*/ 407180 h 1063300"/>
              <a:gd name="connsiteX3" fmla="*/ 5006613 w 7202277"/>
              <a:gd name="connsiteY3" fmla="*/ 433165 h 1063300"/>
              <a:gd name="connsiteX4" fmla="*/ 5604250 w 7202277"/>
              <a:gd name="connsiteY4" fmla="*/ 455902 h 1063300"/>
              <a:gd name="connsiteX5" fmla="*/ 6179150 w 7202277"/>
              <a:gd name="connsiteY5" fmla="*/ 475390 h 1063300"/>
              <a:gd name="connsiteX6" fmla="*/ 6737810 w 7202277"/>
              <a:gd name="connsiteY6" fmla="*/ 498127 h 1063300"/>
              <a:gd name="connsiteX7" fmla="*/ 6854739 w 7202277"/>
              <a:gd name="connsiteY7" fmla="*/ 524112 h 1063300"/>
              <a:gd name="connsiteX8" fmla="*/ 6948932 w 7202277"/>
              <a:gd name="connsiteY8" fmla="*/ 579330 h 1063300"/>
              <a:gd name="connsiteX9" fmla="*/ 7179541 w 7202277"/>
              <a:gd name="connsiteY9" fmla="*/ 796954 h 1063300"/>
              <a:gd name="connsiteX10" fmla="*/ 7202277 w 7202277"/>
              <a:gd name="connsiteY10" fmla="*/ 1063300 h 1063300"/>
              <a:gd name="connsiteX11" fmla="*/ 7069108 w 7202277"/>
              <a:gd name="connsiteY11" fmla="*/ 881405 h 1063300"/>
              <a:gd name="connsiteX12" fmla="*/ 6955428 w 7202277"/>
              <a:gd name="connsiteY12" fmla="*/ 757977 h 1063300"/>
              <a:gd name="connsiteX13" fmla="*/ 6861235 w 7202277"/>
              <a:gd name="connsiteY13" fmla="*/ 673526 h 1063300"/>
              <a:gd name="connsiteX14" fmla="*/ 6767042 w 7202277"/>
              <a:gd name="connsiteY14" fmla="*/ 615059 h 1063300"/>
              <a:gd name="connsiteX15" fmla="*/ 6646865 w 7202277"/>
              <a:gd name="connsiteY15" fmla="*/ 579330 h 1063300"/>
              <a:gd name="connsiteX16" fmla="*/ 6104445 w 7202277"/>
              <a:gd name="connsiteY16" fmla="*/ 576082 h 1063300"/>
              <a:gd name="connsiteX17" fmla="*/ 5519801 w 7202277"/>
              <a:gd name="connsiteY17" fmla="*/ 576082 h 1063300"/>
              <a:gd name="connsiteX18" fmla="*/ 4941653 w 7202277"/>
              <a:gd name="connsiteY18" fmla="*/ 533856 h 1063300"/>
              <a:gd name="connsiteX19" fmla="*/ 4603858 w 7202277"/>
              <a:gd name="connsiteY19" fmla="*/ 494879 h 1063300"/>
              <a:gd name="connsiteX20" fmla="*/ 4288800 w 7202277"/>
              <a:gd name="connsiteY20" fmla="*/ 465646 h 1063300"/>
              <a:gd name="connsiteX21" fmla="*/ 3989982 w 7202277"/>
              <a:gd name="connsiteY21" fmla="*/ 433165 h 1063300"/>
              <a:gd name="connsiteX22" fmla="*/ 3830828 w 7202277"/>
              <a:gd name="connsiteY22" fmla="*/ 410428 h 1063300"/>
              <a:gd name="connsiteX23" fmla="*/ 3665179 w 7202277"/>
              <a:gd name="connsiteY23" fmla="*/ 361706 h 1063300"/>
              <a:gd name="connsiteX24" fmla="*/ 3538506 w 7202277"/>
              <a:gd name="connsiteY24" fmla="*/ 322729 h 1063300"/>
              <a:gd name="connsiteX25" fmla="*/ 3119511 w 7202277"/>
              <a:gd name="connsiteY25" fmla="*/ 228533 h 1063300"/>
              <a:gd name="connsiteX26" fmla="*/ 2797958 w 7202277"/>
              <a:gd name="connsiteY26" fmla="*/ 202548 h 1063300"/>
              <a:gd name="connsiteX27" fmla="*/ 2054160 w 7202277"/>
              <a:gd name="connsiteY27" fmla="*/ 176564 h 1063300"/>
              <a:gd name="connsiteX28" fmla="*/ 1735853 w 7202277"/>
              <a:gd name="connsiteY28" fmla="*/ 150579 h 1063300"/>
              <a:gd name="connsiteX29" fmla="*/ 1498749 w 7202277"/>
              <a:gd name="connsiteY29" fmla="*/ 95363 h 1063300"/>
              <a:gd name="connsiteX30" fmla="*/ 1255148 w 7202277"/>
              <a:gd name="connsiteY30" fmla="*/ 69377 h 1063300"/>
              <a:gd name="connsiteX31" fmla="*/ 884874 w 7202277"/>
              <a:gd name="connsiteY31" fmla="*/ 59634 h 1063300"/>
              <a:gd name="connsiteX32" fmla="*/ 40388 w 7202277"/>
              <a:gd name="connsiteY32" fmla="*/ 62882 h 1063300"/>
              <a:gd name="connsiteX33" fmla="*/ 66372 w 7202277"/>
              <a:gd name="connsiteY33" fmla="*/ 1168 h 1063300"/>
              <a:gd name="connsiteX34" fmla="*/ 647769 w 7202277"/>
              <a:gd name="connsiteY34" fmla="*/ 20655 h 1063300"/>
              <a:gd name="connsiteX35" fmla="*/ 1242156 w 7202277"/>
              <a:gd name="connsiteY35" fmla="*/ 33648 h 1063300"/>
              <a:gd name="connsiteX36" fmla="*/ 1339598 w 7202277"/>
              <a:gd name="connsiteY36" fmla="*/ 33647 h 1063300"/>
              <a:gd name="connsiteX37" fmla="*/ 1440284 w 7202277"/>
              <a:gd name="connsiteY37" fmla="*/ 40143 h 1063300"/>
              <a:gd name="connsiteX38" fmla="*/ 1787823 w 7202277"/>
              <a:gd name="connsiteY38" fmla="*/ 98609 h 1063300"/>
              <a:gd name="connsiteX39" fmla="*/ 1998944 w 7202277"/>
              <a:gd name="connsiteY39" fmla="*/ 121346 h 1063300"/>
              <a:gd name="connsiteX40" fmla="*/ 2252291 w 7202277"/>
              <a:gd name="connsiteY40" fmla="*/ 131090 h 1063300"/>
              <a:gd name="connsiteX41" fmla="*/ 2710261 w 7202277"/>
              <a:gd name="connsiteY41" fmla="*/ 124593 h 1063300"/>
              <a:gd name="connsiteX42" fmla="*/ 2986342 w 7202277"/>
              <a:gd name="connsiteY42" fmla="*/ 137586 h 1063300"/>
              <a:gd name="connsiteX43" fmla="*/ 3285160 w 7202277"/>
              <a:gd name="connsiteY43" fmla="*/ 192804 h 1063300"/>
              <a:gd name="connsiteX44" fmla="*/ 3593723 w 7202277"/>
              <a:gd name="connsiteY44" fmla="*/ 267511 h 1063300"/>
              <a:gd name="connsiteX0" fmla="*/ 3553342 w 7161896"/>
              <a:gd name="connsiteY0" fmla="*/ 267511 h 1063300"/>
              <a:gd name="connsiteX1" fmla="*/ 3884640 w 7161896"/>
              <a:gd name="connsiteY1" fmla="*/ 345466 h 1063300"/>
              <a:gd name="connsiteX2" fmla="*/ 4550485 w 7161896"/>
              <a:gd name="connsiteY2" fmla="*/ 407180 h 1063300"/>
              <a:gd name="connsiteX3" fmla="*/ 4966232 w 7161896"/>
              <a:gd name="connsiteY3" fmla="*/ 433165 h 1063300"/>
              <a:gd name="connsiteX4" fmla="*/ 5563869 w 7161896"/>
              <a:gd name="connsiteY4" fmla="*/ 455902 h 1063300"/>
              <a:gd name="connsiteX5" fmla="*/ 6138769 w 7161896"/>
              <a:gd name="connsiteY5" fmla="*/ 475390 h 1063300"/>
              <a:gd name="connsiteX6" fmla="*/ 6697429 w 7161896"/>
              <a:gd name="connsiteY6" fmla="*/ 498127 h 1063300"/>
              <a:gd name="connsiteX7" fmla="*/ 6814358 w 7161896"/>
              <a:gd name="connsiteY7" fmla="*/ 524112 h 1063300"/>
              <a:gd name="connsiteX8" fmla="*/ 6908551 w 7161896"/>
              <a:gd name="connsiteY8" fmla="*/ 579330 h 1063300"/>
              <a:gd name="connsiteX9" fmla="*/ 7139160 w 7161896"/>
              <a:gd name="connsiteY9" fmla="*/ 796954 h 1063300"/>
              <a:gd name="connsiteX10" fmla="*/ 7161896 w 7161896"/>
              <a:gd name="connsiteY10" fmla="*/ 1063300 h 1063300"/>
              <a:gd name="connsiteX11" fmla="*/ 7028727 w 7161896"/>
              <a:gd name="connsiteY11" fmla="*/ 881405 h 1063300"/>
              <a:gd name="connsiteX12" fmla="*/ 6915047 w 7161896"/>
              <a:gd name="connsiteY12" fmla="*/ 757977 h 1063300"/>
              <a:gd name="connsiteX13" fmla="*/ 6820854 w 7161896"/>
              <a:gd name="connsiteY13" fmla="*/ 673526 h 1063300"/>
              <a:gd name="connsiteX14" fmla="*/ 6726661 w 7161896"/>
              <a:gd name="connsiteY14" fmla="*/ 615059 h 1063300"/>
              <a:gd name="connsiteX15" fmla="*/ 6606484 w 7161896"/>
              <a:gd name="connsiteY15" fmla="*/ 579330 h 1063300"/>
              <a:gd name="connsiteX16" fmla="*/ 6064064 w 7161896"/>
              <a:gd name="connsiteY16" fmla="*/ 576082 h 1063300"/>
              <a:gd name="connsiteX17" fmla="*/ 5479420 w 7161896"/>
              <a:gd name="connsiteY17" fmla="*/ 576082 h 1063300"/>
              <a:gd name="connsiteX18" fmla="*/ 4901272 w 7161896"/>
              <a:gd name="connsiteY18" fmla="*/ 533856 h 1063300"/>
              <a:gd name="connsiteX19" fmla="*/ 4563477 w 7161896"/>
              <a:gd name="connsiteY19" fmla="*/ 494879 h 1063300"/>
              <a:gd name="connsiteX20" fmla="*/ 4248419 w 7161896"/>
              <a:gd name="connsiteY20" fmla="*/ 465646 h 1063300"/>
              <a:gd name="connsiteX21" fmla="*/ 3949601 w 7161896"/>
              <a:gd name="connsiteY21" fmla="*/ 433165 h 1063300"/>
              <a:gd name="connsiteX22" fmla="*/ 3790447 w 7161896"/>
              <a:gd name="connsiteY22" fmla="*/ 410428 h 1063300"/>
              <a:gd name="connsiteX23" fmla="*/ 3624798 w 7161896"/>
              <a:gd name="connsiteY23" fmla="*/ 361706 h 1063300"/>
              <a:gd name="connsiteX24" fmla="*/ 3498125 w 7161896"/>
              <a:gd name="connsiteY24" fmla="*/ 322729 h 1063300"/>
              <a:gd name="connsiteX25" fmla="*/ 3079130 w 7161896"/>
              <a:gd name="connsiteY25" fmla="*/ 228533 h 1063300"/>
              <a:gd name="connsiteX26" fmla="*/ 2757577 w 7161896"/>
              <a:gd name="connsiteY26" fmla="*/ 202548 h 1063300"/>
              <a:gd name="connsiteX27" fmla="*/ 2013779 w 7161896"/>
              <a:gd name="connsiteY27" fmla="*/ 176564 h 1063300"/>
              <a:gd name="connsiteX28" fmla="*/ 1695472 w 7161896"/>
              <a:gd name="connsiteY28" fmla="*/ 150579 h 1063300"/>
              <a:gd name="connsiteX29" fmla="*/ 1458368 w 7161896"/>
              <a:gd name="connsiteY29" fmla="*/ 95363 h 1063300"/>
              <a:gd name="connsiteX30" fmla="*/ 1214767 w 7161896"/>
              <a:gd name="connsiteY30" fmla="*/ 69377 h 1063300"/>
              <a:gd name="connsiteX31" fmla="*/ 844493 w 7161896"/>
              <a:gd name="connsiteY31" fmla="*/ 59634 h 1063300"/>
              <a:gd name="connsiteX32" fmla="*/ 7 w 7161896"/>
              <a:gd name="connsiteY32" fmla="*/ 62882 h 1063300"/>
              <a:gd name="connsiteX33" fmla="*/ 25991 w 7161896"/>
              <a:gd name="connsiteY33" fmla="*/ 1168 h 1063300"/>
              <a:gd name="connsiteX34" fmla="*/ 607388 w 7161896"/>
              <a:gd name="connsiteY34" fmla="*/ 20655 h 1063300"/>
              <a:gd name="connsiteX35" fmla="*/ 1201775 w 7161896"/>
              <a:gd name="connsiteY35" fmla="*/ 33648 h 1063300"/>
              <a:gd name="connsiteX36" fmla="*/ 1299217 w 7161896"/>
              <a:gd name="connsiteY36" fmla="*/ 33647 h 1063300"/>
              <a:gd name="connsiteX37" fmla="*/ 1399903 w 7161896"/>
              <a:gd name="connsiteY37" fmla="*/ 40143 h 1063300"/>
              <a:gd name="connsiteX38" fmla="*/ 1747442 w 7161896"/>
              <a:gd name="connsiteY38" fmla="*/ 98609 h 1063300"/>
              <a:gd name="connsiteX39" fmla="*/ 1958563 w 7161896"/>
              <a:gd name="connsiteY39" fmla="*/ 121346 h 1063300"/>
              <a:gd name="connsiteX40" fmla="*/ 2211910 w 7161896"/>
              <a:gd name="connsiteY40" fmla="*/ 131090 h 1063300"/>
              <a:gd name="connsiteX41" fmla="*/ 2669880 w 7161896"/>
              <a:gd name="connsiteY41" fmla="*/ 124593 h 1063300"/>
              <a:gd name="connsiteX42" fmla="*/ 2945961 w 7161896"/>
              <a:gd name="connsiteY42" fmla="*/ 137586 h 1063300"/>
              <a:gd name="connsiteX43" fmla="*/ 3244779 w 7161896"/>
              <a:gd name="connsiteY43" fmla="*/ 192804 h 1063300"/>
              <a:gd name="connsiteX44" fmla="*/ 3553342 w 7161896"/>
              <a:gd name="connsiteY44" fmla="*/ 267511 h 1063300"/>
              <a:gd name="connsiteX0" fmla="*/ 3559831 w 7168385"/>
              <a:gd name="connsiteY0" fmla="*/ 276981 h 1072770"/>
              <a:gd name="connsiteX1" fmla="*/ 3891129 w 7168385"/>
              <a:gd name="connsiteY1" fmla="*/ 354936 h 1072770"/>
              <a:gd name="connsiteX2" fmla="*/ 4556974 w 7168385"/>
              <a:gd name="connsiteY2" fmla="*/ 416650 h 1072770"/>
              <a:gd name="connsiteX3" fmla="*/ 4972721 w 7168385"/>
              <a:gd name="connsiteY3" fmla="*/ 442635 h 1072770"/>
              <a:gd name="connsiteX4" fmla="*/ 5570358 w 7168385"/>
              <a:gd name="connsiteY4" fmla="*/ 465372 h 1072770"/>
              <a:gd name="connsiteX5" fmla="*/ 6145258 w 7168385"/>
              <a:gd name="connsiteY5" fmla="*/ 484860 h 1072770"/>
              <a:gd name="connsiteX6" fmla="*/ 6703918 w 7168385"/>
              <a:gd name="connsiteY6" fmla="*/ 507597 h 1072770"/>
              <a:gd name="connsiteX7" fmla="*/ 6820847 w 7168385"/>
              <a:gd name="connsiteY7" fmla="*/ 533582 h 1072770"/>
              <a:gd name="connsiteX8" fmla="*/ 6915040 w 7168385"/>
              <a:gd name="connsiteY8" fmla="*/ 588800 h 1072770"/>
              <a:gd name="connsiteX9" fmla="*/ 7145649 w 7168385"/>
              <a:gd name="connsiteY9" fmla="*/ 806424 h 1072770"/>
              <a:gd name="connsiteX10" fmla="*/ 7168385 w 7168385"/>
              <a:gd name="connsiteY10" fmla="*/ 1072770 h 1072770"/>
              <a:gd name="connsiteX11" fmla="*/ 7035216 w 7168385"/>
              <a:gd name="connsiteY11" fmla="*/ 890875 h 1072770"/>
              <a:gd name="connsiteX12" fmla="*/ 6921536 w 7168385"/>
              <a:gd name="connsiteY12" fmla="*/ 767447 h 1072770"/>
              <a:gd name="connsiteX13" fmla="*/ 6827343 w 7168385"/>
              <a:gd name="connsiteY13" fmla="*/ 682996 h 1072770"/>
              <a:gd name="connsiteX14" fmla="*/ 6733150 w 7168385"/>
              <a:gd name="connsiteY14" fmla="*/ 624529 h 1072770"/>
              <a:gd name="connsiteX15" fmla="*/ 6612973 w 7168385"/>
              <a:gd name="connsiteY15" fmla="*/ 588800 h 1072770"/>
              <a:gd name="connsiteX16" fmla="*/ 6070553 w 7168385"/>
              <a:gd name="connsiteY16" fmla="*/ 585552 h 1072770"/>
              <a:gd name="connsiteX17" fmla="*/ 5485909 w 7168385"/>
              <a:gd name="connsiteY17" fmla="*/ 585552 h 1072770"/>
              <a:gd name="connsiteX18" fmla="*/ 4907761 w 7168385"/>
              <a:gd name="connsiteY18" fmla="*/ 543326 h 1072770"/>
              <a:gd name="connsiteX19" fmla="*/ 4569966 w 7168385"/>
              <a:gd name="connsiteY19" fmla="*/ 504349 h 1072770"/>
              <a:gd name="connsiteX20" fmla="*/ 4254908 w 7168385"/>
              <a:gd name="connsiteY20" fmla="*/ 475116 h 1072770"/>
              <a:gd name="connsiteX21" fmla="*/ 3956090 w 7168385"/>
              <a:gd name="connsiteY21" fmla="*/ 442635 h 1072770"/>
              <a:gd name="connsiteX22" fmla="*/ 3796936 w 7168385"/>
              <a:gd name="connsiteY22" fmla="*/ 419898 h 1072770"/>
              <a:gd name="connsiteX23" fmla="*/ 3631287 w 7168385"/>
              <a:gd name="connsiteY23" fmla="*/ 371176 h 1072770"/>
              <a:gd name="connsiteX24" fmla="*/ 3504614 w 7168385"/>
              <a:gd name="connsiteY24" fmla="*/ 332199 h 1072770"/>
              <a:gd name="connsiteX25" fmla="*/ 3085619 w 7168385"/>
              <a:gd name="connsiteY25" fmla="*/ 238003 h 1072770"/>
              <a:gd name="connsiteX26" fmla="*/ 2764066 w 7168385"/>
              <a:gd name="connsiteY26" fmla="*/ 212018 h 1072770"/>
              <a:gd name="connsiteX27" fmla="*/ 2020268 w 7168385"/>
              <a:gd name="connsiteY27" fmla="*/ 186034 h 1072770"/>
              <a:gd name="connsiteX28" fmla="*/ 1701961 w 7168385"/>
              <a:gd name="connsiteY28" fmla="*/ 160049 h 1072770"/>
              <a:gd name="connsiteX29" fmla="*/ 1464857 w 7168385"/>
              <a:gd name="connsiteY29" fmla="*/ 104833 h 1072770"/>
              <a:gd name="connsiteX30" fmla="*/ 1221256 w 7168385"/>
              <a:gd name="connsiteY30" fmla="*/ 78847 h 1072770"/>
              <a:gd name="connsiteX31" fmla="*/ 850982 w 7168385"/>
              <a:gd name="connsiteY31" fmla="*/ 69104 h 1072770"/>
              <a:gd name="connsiteX32" fmla="*/ 6496 w 7168385"/>
              <a:gd name="connsiteY32" fmla="*/ 72352 h 1072770"/>
              <a:gd name="connsiteX33" fmla="*/ 0 w 7168385"/>
              <a:gd name="connsiteY33" fmla="*/ 894 h 1072770"/>
              <a:gd name="connsiteX34" fmla="*/ 613877 w 7168385"/>
              <a:gd name="connsiteY34" fmla="*/ 30125 h 1072770"/>
              <a:gd name="connsiteX35" fmla="*/ 1208264 w 7168385"/>
              <a:gd name="connsiteY35" fmla="*/ 43118 h 1072770"/>
              <a:gd name="connsiteX36" fmla="*/ 1305706 w 7168385"/>
              <a:gd name="connsiteY36" fmla="*/ 43117 h 1072770"/>
              <a:gd name="connsiteX37" fmla="*/ 1406392 w 7168385"/>
              <a:gd name="connsiteY37" fmla="*/ 49613 h 1072770"/>
              <a:gd name="connsiteX38" fmla="*/ 1753931 w 7168385"/>
              <a:gd name="connsiteY38" fmla="*/ 108079 h 1072770"/>
              <a:gd name="connsiteX39" fmla="*/ 1965052 w 7168385"/>
              <a:gd name="connsiteY39" fmla="*/ 130816 h 1072770"/>
              <a:gd name="connsiteX40" fmla="*/ 2218399 w 7168385"/>
              <a:gd name="connsiteY40" fmla="*/ 140560 h 1072770"/>
              <a:gd name="connsiteX41" fmla="*/ 2676369 w 7168385"/>
              <a:gd name="connsiteY41" fmla="*/ 134063 h 1072770"/>
              <a:gd name="connsiteX42" fmla="*/ 2952450 w 7168385"/>
              <a:gd name="connsiteY42" fmla="*/ 147056 h 1072770"/>
              <a:gd name="connsiteX43" fmla="*/ 3251268 w 7168385"/>
              <a:gd name="connsiteY43" fmla="*/ 202274 h 1072770"/>
              <a:gd name="connsiteX44" fmla="*/ 3559831 w 7168385"/>
              <a:gd name="connsiteY44" fmla="*/ 276981 h 1072770"/>
              <a:gd name="connsiteX0" fmla="*/ 3559831 w 7168385"/>
              <a:gd name="connsiteY0" fmla="*/ 277647 h 1073436"/>
              <a:gd name="connsiteX1" fmla="*/ 3891129 w 7168385"/>
              <a:gd name="connsiteY1" fmla="*/ 355602 h 1073436"/>
              <a:gd name="connsiteX2" fmla="*/ 4556974 w 7168385"/>
              <a:gd name="connsiteY2" fmla="*/ 417316 h 1073436"/>
              <a:gd name="connsiteX3" fmla="*/ 4972721 w 7168385"/>
              <a:gd name="connsiteY3" fmla="*/ 443301 h 1073436"/>
              <a:gd name="connsiteX4" fmla="*/ 5570358 w 7168385"/>
              <a:gd name="connsiteY4" fmla="*/ 466038 h 1073436"/>
              <a:gd name="connsiteX5" fmla="*/ 6145258 w 7168385"/>
              <a:gd name="connsiteY5" fmla="*/ 485526 h 1073436"/>
              <a:gd name="connsiteX6" fmla="*/ 6703918 w 7168385"/>
              <a:gd name="connsiteY6" fmla="*/ 508263 h 1073436"/>
              <a:gd name="connsiteX7" fmla="*/ 6820847 w 7168385"/>
              <a:gd name="connsiteY7" fmla="*/ 534248 h 1073436"/>
              <a:gd name="connsiteX8" fmla="*/ 6915040 w 7168385"/>
              <a:gd name="connsiteY8" fmla="*/ 589466 h 1073436"/>
              <a:gd name="connsiteX9" fmla="*/ 7145649 w 7168385"/>
              <a:gd name="connsiteY9" fmla="*/ 807090 h 1073436"/>
              <a:gd name="connsiteX10" fmla="*/ 7168385 w 7168385"/>
              <a:gd name="connsiteY10" fmla="*/ 1073436 h 1073436"/>
              <a:gd name="connsiteX11" fmla="*/ 7035216 w 7168385"/>
              <a:gd name="connsiteY11" fmla="*/ 891541 h 1073436"/>
              <a:gd name="connsiteX12" fmla="*/ 6921536 w 7168385"/>
              <a:gd name="connsiteY12" fmla="*/ 768113 h 1073436"/>
              <a:gd name="connsiteX13" fmla="*/ 6827343 w 7168385"/>
              <a:gd name="connsiteY13" fmla="*/ 683662 h 1073436"/>
              <a:gd name="connsiteX14" fmla="*/ 6733150 w 7168385"/>
              <a:gd name="connsiteY14" fmla="*/ 625195 h 1073436"/>
              <a:gd name="connsiteX15" fmla="*/ 6612973 w 7168385"/>
              <a:gd name="connsiteY15" fmla="*/ 589466 h 1073436"/>
              <a:gd name="connsiteX16" fmla="*/ 6070553 w 7168385"/>
              <a:gd name="connsiteY16" fmla="*/ 586218 h 1073436"/>
              <a:gd name="connsiteX17" fmla="*/ 5485909 w 7168385"/>
              <a:gd name="connsiteY17" fmla="*/ 586218 h 1073436"/>
              <a:gd name="connsiteX18" fmla="*/ 4907761 w 7168385"/>
              <a:gd name="connsiteY18" fmla="*/ 543992 h 1073436"/>
              <a:gd name="connsiteX19" fmla="*/ 4569966 w 7168385"/>
              <a:gd name="connsiteY19" fmla="*/ 505015 h 1073436"/>
              <a:gd name="connsiteX20" fmla="*/ 4254908 w 7168385"/>
              <a:gd name="connsiteY20" fmla="*/ 475782 h 1073436"/>
              <a:gd name="connsiteX21" fmla="*/ 3956090 w 7168385"/>
              <a:gd name="connsiteY21" fmla="*/ 443301 h 1073436"/>
              <a:gd name="connsiteX22" fmla="*/ 3796936 w 7168385"/>
              <a:gd name="connsiteY22" fmla="*/ 420564 h 1073436"/>
              <a:gd name="connsiteX23" fmla="*/ 3631287 w 7168385"/>
              <a:gd name="connsiteY23" fmla="*/ 371842 h 1073436"/>
              <a:gd name="connsiteX24" fmla="*/ 3504614 w 7168385"/>
              <a:gd name="connsiteY24" fmla="*/ 332865 h 1073436"/>
              <a:gd name="connsiteX25" fmla="*/ 3085619 w 7168385"/>
              <a:gd name="connsiteY25" fmla="*/ 238669 h 1073436"/>
              <a:gd name="connsiteX26" fmla="*/ 2764066 w 7168385"/>
              <a:gd name="connsiteY26" fmla="*/ 212684 h 1073436"/>
              <a:gd name="connsiteX27" fmla="*/ 2020268 w 7168385"/>
              <a:gd name="connsiteY27" fmla="*/ 186700 h 1073436"/>
              <a:gd name="connsiteX28" fmla="*/ 1701961 w 7168385"/>
              <a:gd name="connsiteY28" fmla="*/ 160715 h 1073436"/>
              <a:gd name="connsiteX29" fmla="*/ 1464857 w 7168385"/>
              <a:gd name="connsiteY29" fmla="*/ 105499 h 1073436"/>
              <a:gd name="connsiteX30" fmla="*/ 1221256 w 7168385"/>
              <a:gd name="connsiteY30" fmla="*/ 79513 h 1073436"/>
              <a:gd name="connsiteX31" fmla="*/ 850982 w 7168385"/>
              <a:gd name="connsiteY31" fmla="*/ 69770 h 1073436"/>
              <a:gd name="connsiteX32" fmla="*/ 6496 w 7168385"/>
              <a:gd name="connsiteY32" fmla="*/ 73018 h 1073436"/>
              <a:gd name="connsiteX33" fmla="*/ 0 w 7168385"/>
              <a:gd name="connsiteY33" fmla="*/ 1560 h 1073436"/>
              <a:gd name="connsiteX34" fmla="*/ 487205 w 7168385"/>
              <a:gd name="connsiteY34" fmla="*/ 24296 h 1073436"/>
              <a:gd name="connsiteX35" fmla="*/ 613877 w 7168385"/>
              <a:gd name="connsiteY35" fmla="*/ 30791 h 1073436"/>
              <a:gd name="connsiteX36" fmla="*/ 1208264 w 7168385"/>
              <a:gd name="connsiteY36" fmla="*/ 43784 h 1073436"/>
              <a:gd name="connsiteX37" fmla="*/ 1305706 w 7168385"/>
              <a:gd name="connsiteY37" fmla="*/ 43783 h 1073436"/>
              <a:gd name="connsiteX38" fmla="*/ 1406392 w 7168385"/>
              <a:gd name="connsiteY38" fmla="*/ 50279 h 1073436"/>
              <a:gd name="connsiteX39" fmla="*/ 1753931 w 7168385"/>
              <a:gd name="connsiteY39" fmla="*/ 108745 h 1073436"/>
              <a:gd name="connsiteX40" fmla="*/ 1965052 w 7168385"/>
              <a:gd name="connsiteY40" fmla="*/ 131482 h 1073436"/>
              <a:gd name="connsiteX41" fmla="*/ 2218399 w 7168385"/>
              <a:gd name="connsiteY41" fmla="*/ 141226 h 1073436"/>
              <a:gd name="connsiteX42" fmla="*/ 2676369 w 7168385"/>
              <a:gd name="connsiteY42" fmla="*/ 134729 h 1073436"/>
              <a:gd name="connsiteX43" fmla="*/ 2952450 w 7168385"/>
              <a:gd name="connsiteY43" fmla="*/ 147722 h 1073436"/>
              <a:gd name="connsiteX44" fmla="*/ 3251268 w 7168385"/>
              <a:gd name="connsiteY44" fmla="*/ 202940 h 1073436"/>
              <a:gd name="connsiteX45" fmla="*/ 3559831 w 7168385"/>
              <a:gd name="connsiteY45" fmla="*/ 277647 h 1073436"/>
              <a:gd name="connsiteX0" fmla="*/ 3559831 w 7168385"/>
              <a:gd name="connsiteY0" fmla="*/ 277822 h 1073611"/>
              <a:gd name="connsiteX1" fmla="*/ 3891129 w 7168385"/>
              <a:gd name="connsiteY1" fmla="*/ 355777 h 1073611"/>
              <a:gd name="connsiteX2" fmla="*/ 4556974 w 7168385"/>
              <a:gd name="connsiteY2" fmla="*/ 417491 h 1073611"/>
              <a:gd name="connsiteX3" fmla="*/ 4972721 w 7168385"/>
              <a:gd name="connsiteY3" fmla="*/ 443476 h 1073611"/>
              <a:gd name="connsiteX4" fmla="*/ 5570358 w 7168385"/>
              <a:gd name="connsiteY4" fmla="*/ 466213 h 1073611"/>
              <a:gd name="connsiteX5" fmla="*/ 6145258 w 7168385"/>
              <a:gd name="connsiteY5" fmla="*/ 485701 h 1073611"/>
              <a:gd name="connsiteX6" fmla="*/ 6703918 w 7168385"/>
              <a:gd name="connsiteY6" fmla="*/ 508438 h 1073611"/>
              <a:gd name="connsiteX7" fmla="*/ 6820847 w 7168385"/>
              <a:gd name="connsiteY7" fmla="*/ 534423 h 1073611"/>
              <a:gd name="connsiteX8" fmla="*/ 6915040 w 7168385"/>
              <a:gd name="connsiteY8" fmla="*/ 589641 h 1073611"/>
              <a:gd name="connsiteX9" fmla="*/ 7145649 w 7168385"/>
              <a:gd name="connsiteY9" fmla="*/ 807265 h 1073611"/>
              <a:gd name="connsiteX10" fmla="*/ 7168385 w 7168385"/>
              <a:gd name="connsiteY10" fmla="*/ 1073611 h 1073611"/>
              <a:gd name="connsiteX11" fmla="*/ 7035216 w 7168385"/>
              <a:gd name="connsiteY11" fmla="*/ 891716 h 1073611"/>
              <a:gd name="connsiteX12" fmla="*/ 6921536 w 7168385"/>
              <a:gd name="connsiteY12" fmla="*/ 768288 h 1073611"/>
              <a:gd name="connsiteX13" fmla="*/ 6827343 w 7168385"/>
              <a:gd name="connsiteY13" fmla="*/ 683837 h 1073611"/>
              <a:gd name="connsiteX14" fmla="*/ 6733150 w 7168385"/>
              <a:gd name="connsiteY14" fmla="*/ 625370 h 1073611"/>
              <a:gd name="connsiteX15" fmla="*/ 6612973 w 7168385"/>
              <a:gd name="connsiteY15" fmla="*/ 589641 h 1073611"/>
              <a:gd name="connsiteX16" fmla="*/ 6070553 w 7168385"/>
              <a:gd name="connsiteY16" fmla="*/ 586393 h 1073611"/>
              <a:gd name="connsiteX17" fmla="*/ 5485909 w 7168385"/>
              <a:gd name="connsiteY17" fmla="*/ 586393 h 1073611"/>
              <a:gd name="connsiteX18" fmla="*/ 4907761 w 7168385"/>
              <a:gd name="connsiteY18" fmla="*/ 544167 h 1073611"/>
              <a:gd name="connsiteX19" fmla="*/ 4569966 w 7168385"/>
              <a:gd name="connsiteY19" fmla="*/ 505190 h 1073611"/>
              <a:gd name="connsiteX20" fmla="*/ 4254908 w 7168385"/>
              <a:gd name="connsiteY20" fmla="*/ 475957 h 1073611"/>
              <a:gd name="connsiteX21" fmla="*/ 3956090 w 7168385"/>
              <a:gd name="connsiteY21" fmla="*/ 443476 h 1073611"/>
              <a:gd name="connsiteX22" fmla="*/ 3796936 w 7168385"/>
              <a:gd name="connsiteY22" fmla="*/ 420739 h 1073611"/>
              <a:gd name="connsiteX23" fmla="*/ 3631287 w 7168385"/>
              <a:gd name="connsiteY23" fmla="*/ 372017 h 1073611"/>
              <a:gd name="connsiteX24" fmla="*/ 3504614 w 7168385"/>
              <a:gd name="connsiteY24" fmla="*/ 333040 h 1073611"/>
              <a:gd name="connsiteX25" fmla="*/ 3085619 w 7168385"/>
              <a:gd name="connsiteY25" fmla="*/ 238844 h 1073611"/>
              <a:gd name="connsiteX26" fmla="*/ 2764066 w 7168385"/>
              <a:gd name="connsiteY26" fmla="*/ 212859 h 1073611"/>
              <a:gd name="connsiteX27" fmla="*/ 2020268 w 7168385"/>
              <a:gd name="connsiteY27" fmla="*/ 186875 h 1073611"/>
              <a:gd name="connsiteX28" fmla="*/ 1701961 w 7168385"/>
              <a:gd name="connsiteY28" fmla="*/ 160890 h 1073611"/>
              <a:gd name="connsiteX29" fmla="*/ 1464857 w 7168385"/>
              <a:gd name="connsiteY29" fmla="*/ 105674 h 1073611"/>
              <a:gd name="connsiteX30" fmla="*/ 1221256 w 7168385"/>
              <a:gd name="connsiteY30" fmla="*/ 79688 h 1073611"/>
              <a:gd name="connsiteX31" fmla="*/ 850982 w 7168385"/>
              <a:gd name="connsiteY31" fmla="*/ 69945 h 1073611"/>
              <a:gd name="connsiteX32" fmla="*/ 6496 w 7168385"/>
              <a:gd name="connsiteY32" fmla="*/ 73193 h 1073611"/>
              <a:gd name="connsiteX33" fmla="*/ 0 w 7168385"/>
              <a:gd name="connsiteY33" fmla="*/ 1735 h 1073611"/>
              <a:gd name="connsiteX34" fmla="*/ 555413 w 7168385"/>
              <a:gd name="connsiteY34" fmla="*/ 21223 h 1073611"/>
              <a:gd name="connsiteX35" fmla="*/ 613877 w 7168385"/>
              <a:gd name="connsiteY35" fmla="*/ 30966 h 1073611"/>
              <a:gd name="connsiteX36" fmla="*/ 1208264 w 7168385"/>
              <a:gd name="connsiteY36" fmla="*/ 43959 h 1073611"/>
              <a:gd name="connsiteX37" fmla="*/ 1305706 w 7168385"/>
              <a:gd name="connsiteY37" fmla="*/ 43958 h 1073611"/>
              <a:gd name="connsiteX38" fmla="*/ 1406392 w 7168385"/>
              <a:gd name="connsiteY38" fmla="*/ 50454 h 1073611"/>
              <a:gd name="connsiteX39" fmla="*/ 1753931 w 7168385"/>
              <a:gd name="connsiteY39" fmla="*/ 108920 h 1073611"/>
              <a:gd name="connsiteX40" fmla="*/ 1965052 w 7168385"/>
              <a:gd name="connsiteY40" fmla="*/ 131657 h 1073611"/>
              <a:gd name="connsiteX41" fmla="*/ 2218399 w 7168385"/>
              <a:gd name="connsiteY41" fmla="*/ 141401 h 1073611"/>
              <a:gd name="connsiteX42" fmla="*/ 2676369 w 7168385"/>
              <a:gd name="connsiteY42" fmla="*/ 134904 h 1073611"/>
              <a:gd name="connsiteX43" fmla="*/ 2952450 w 7168385"/>
              <a:gd name="connsiteY43" fmla="*/ 147897 h 1073611"/>
              <a:gd name="connsiteX44" fmla="*/ 3251268 w 7168385"/>
              <a:gd name="connsiteY44" fmla="*/ 203115 h 1073611"/>
              <a:gd name="connsiteX45" fmla="*/ 3559831 w 7168385"/>
              <a:gd name="connsiteY45" fmla="*/ 277822 h 1073611"/>
              <a:gd name="connsiteX0" fmla="*/ 3559831 w 7168385"/>
              <a:gd name="connsiteY0" fmla="*/ 277822 h 1073611"/>
              <a:gd name="connsiteX1" fmla="*/ 3891129 w 7168385"/>
              <a:gd name="connsiteY1" fmla="*/ 355777 h 1073611"/>
              <a:gd name="connsiteX2" fmla="*/ 4556974 w 7168385"/>
              <a:gd name="connsiteY2" fmla="*/ 417491 h 1073611"/>
              <a:gd name="connsiteX3" fmla="*/ 4972721 w 7168385"/>
              <a:gd name="connsiteY3" fmla="*/ 443476 h 1073611"/>
              <a:gd name="connsiteX4" fmla="*/ 5570358 w 7168385"/>
              <a:gd name="connsiteY4" fmla="*/ 466213 h 1073611"/>
              <a:gd name="connsiteX5" fmla="*/ 6145258 w 7168385"/>
              <a:gd name="connsiteY5" fmla="*/ 485701 h 1073611"/>
              <a:gd name="connsiteX6" fmla="*/ 6703918 w 7168385"/>
              <a:gd name="connsiteY6" fmla="*/ 508438 h 1073611"/>
              <a:gd name="connsiteX7" fmla="*/ 6820847 w 7168385"/>
              <a:gd name="connsiteY7" fmla="*/ 534423 h 1073611"/>
              <a:gd name="connsiteX8" fmla="*/ 6915040 w 7168385"/>
              <a:gd name="connsiteY8" fmla="*/ 589641 h 1073611"/>
              <a:gd name="connsiteX9" fmla="*/ 7145649 w 7168385"/>
              <a:gd name="connsiteY9" fmla="*/ 807265 h 1073611"/>
              <a:gd name="connsiteX10" fmla="*/ 7168385 w 7168385"/>
              <a:gd name="connsiteY10" fmla="*/ 1073611 h 1073611"/>
              <a:gd name="connsiteX11" fmla="*/ 7035216 w 7168385"/>
              <a:gd name="connsiteY11" fmla="*/ 891716 h 1073611"/>
              <a:gd name="connsiteX12" fmla="*/ 6921536 w 7168385"/>
              <a:gd name="connsiteY12" fmla="*/ 768288 h 1073611"/>
              <a:gd name="connsiteX13" fmla="*/ 6827343 w 7168385"/>
              <a:gd name="connsiteY13" fmla="*/ 683837 h 1073611"/>
              <a:gd name="connsiteX14" fmla="*/ 6733150 w 7168385"/>
              <a:gd name="connsiteY14" fmla="*/ 625370 h 1073611"/>
              <a:gd name="connsiteX15" fmla="*/ 6612973 w 7168385"/>
              <a:gd name="connsiteY15" fmla="*/ 589641 h 1073611"/>
              <a:gd name="connsiteX16" fmla="*/ 6070553 w 7168385"/>
              <a:gd name="connsiteY16" fmla="*/ 586393 h 1073611"/>
              <a:gd name="connsiteX17" fmla="*/ 5485909 w 7168385"/>
              <a:gd name="connsiteY17" fmla="*/ 586393 h 1073611"/>
              <a:gd name="connsiteX18" fmla="*/ 4907761 w 7168385"/>
              <a:gd name="connsiteY18" fmla="*/ 544167 h 1073611"/>
              <a:gd name="connsiteX19" fmla="*/ 4569966 w 7168385"/>
              <a:gd name="connsiteY19" fmla="*/ 505190 h 1073611"/>
              <a:gd name="connsiteX20" fmla="*/ 4254908 w 7168385"/>
              <a:gd name="connsiteY20" fmla="*/ 475957 h 1073611"/>
              <a:gd name="connsiteX21" fmla="*/ 3956090 w 7168385"/>
              <a:gd name="connsiteY21" fmla="*/ 443476 h 1073611"/>
              <a:gd name="connsiteX22" fmla="*/ 3796936 w 7168385"/>
              <a:gd name="connsiteY22" fmla="*/ 420739 h 1073611"/>
              <a:gd name="connsiteX23" fmla="*/ 3631287 w 7168385"/>
              <a:gd name="connsiteY23" fmla="*/ 372017 h 1073611"/>
              <a:gd name="connsiteX24" fmla="*/ 3504614 w 7168385"/>
              <a:gd name="connsiteY24" fmla="*/ 333040 h 1073611"/>
              <a:gd name="connsiteX25" fmla="*/ 3085619 w 7168385"/>
              <a:gd name="connsiteY25" fmla="*/ 238844 h 1073611"/>
              <a:gd name="connsiteX26" fmla="*/ 2764066 w 7168385"/>
              <a:gd name="connsiteY26" fmla="*/ 212859 h 1073611"/>
              <a:gd name="connsiteX27" fmla="*/ 2020268 w 7168385"/>
              <a:gd name="connsiteY27" fmla="*/ 186875 h 1073611"/>
              <a:gd name="connsiteX28" fmla="*/ 1701961 w 7168385"/>
              <a:gd name="connsiteY28" fmla="*/ 160890 h 1073611"/>
              <a:gd name="connsiteX29" fmla="*/ 1464857 w 7168385"/>
              <a:gd name="connsiteY29" fmla="*/ 105674 h 1073611"/>
              <a:gd name="connsiteX30" fmla="*/ 1221256 w 7168385"/>
              <a:gd name="connsiteY30" fmla="*/ 79688 h 1073611"/>
              <a:gd name="connsiteX31" fmla="*/ 850982 w 7168385"/>
              <a:gd name="connsiteY31" fmla="*/ 69945 h 1073611"/>
              <a:gd name="connsiteX32" fmla="*/ 6496 w 7168385"/>
              <a:gd name="connsiteY32" fmla="*/ 73193 h 1073611"/>
              <a:gd name="connsiteX33" fmla="*/ 0 w 7168385"/>
              <a:gd name="connsiteY33" fmla="*/ 1735 h 1073611"/>
              <a:gd name="connsiteX34" fmla="*/ 555413 w 7168385"/>
              <a:gd name="connsiteY34" fmla="*/ 21223 h 1073611"/>
              <a:gd name="connsiteX35" fmla="*/ 613877 w 7168385"/>
              <a:gd name="connsiteY35" fmla="*/ 30966 h 1073611"/>
              <a:gd name="connsiteX36" fmla="*/ 940097 w 7168385"/>
              <a:gd name="connsiteY36" fmla="*/ 37593 h 1073611"/>
              <a:gd name="connsiteX37" fmla="*/ 1208264 w 7168385"/>
              <a:gd name="connsiteY37" fmla="*/ 43959 h 1073611"/>
              <a:gd name="connsiteX38" fmla="*/ 1305706 w 7168385"/>
              <a:gd name="connsiteY38" fmla="*/ 43958 h 1073611"/>
              <a:gd name="connsiteX39" fmla="*/ 1406392 w 7168385"/>
              <a:gd name="connsiteY39" fmla="*/ 50454 h 1073611"/>
              <a:gd name="connsiteX40" fmla="*/ 1753931 w 7168385"/>
              <a:gd name="connsiteY40" fmla="*/ 108920 h 1073611"/>
              <a:gd name="connsiteX41" fmla="*/ 1965052 w 7168385"/>
              <a:gd name="connsiteY41" fmla="*/ 131657 h 1073611"/>
              <a:gd name="connsiteX42" fmla="*/ 2218399 w 7168385"/>
              <a:gd name="connsiteY42" fmla="*/ 141401 h 1073611"/>
              <a:gd name="connsiteX43" fmla="*/ 2676369 w 7168385"/>
              <a:gd name="connsiteY43" fmla="*/ 134904 h 1073611"/>
              <a:gd name="connsiteX44" fmla="*/ 2952450 w 7168385"/>
              <a:gd name="connsiteY44" fmla="*/ 147897 h 1073611"/>
              <a:gd name="connsiteX45" fmla="*/ 3251268 w 7168385"/>
              <a:gd name="connsiteY45" fmla="*/ 203115 h 1073611"/>
              <a:gd name="connsiteX46" fmla="*/ 3559831 w 7168385"/>
              <a:gd name="connsiteY46" fmla="*/ 277822 h 1073611"/>
              <a:gd name="connsiteX0" fmla="*/ 3559831 w 7168385"/>
              <a:gd name="connsiteY0" fmla="*/ 277822 h 1073611"/>
              <a:gd name="connsiteX1" fmla="*/ 3891129 w 7168385"/>
              <a:gd name="connsiteY1" fmla="*/ 355777 h 1073611"/>
              <a:gd name="connsiteX2" fmla="*/ 4556974 w 7168385"/>
              <a:gd name="connsiteY2" fmla="*/ 417491 h 1073611"/>
              <a:gd name="connsiteX3" fmla="*/ 4972721 w 7168385"/>
              <a:gd name="connsiteY3" fmla="*/ 443476 h 1073611"/>
              <a:gd name="connsiteX4" fmla="*/ 5570358 w 7168385"/>
              <a:gd name="connsiteY4" fmla="*/ 466213 h 1073611"/>
              <a:gd name="connsiteX5" fmla="*/ 6145258 w 7168385"/>
              <a:gd name="connsiteY5" fmla="*/ 485701 h 1073611"/>
              <a:gd name="connsiteX6" fmla="*/ 6703918 w 7168385"/>
              <a:gd name="connsiteY6" fmla="*/ 508438 h 1073611"/>
              <a:gd name="connsiteX7" fmla="*/ 6820847 w 7168385"/>
              <a:gd name="connsiteY7" fmla="*/ 534423 h 1073611"/>
              <a:gd name="connsiteX8" fmla="*/ 6915040 w 7168385"/>
              <a:gd name="connsiteY8" fmla="*/ 589641 h 1073611"/>
              <a:gd name="connsiteX9" fmla="*/ 7145649 w 7168385"/>
              <a:gd name="connsiteY9" fmla="*/ 807265 h 1073611"/>
              <a:gd name="connsiteX10" fmla="*/ 7168385 w 7168385"/>
              <a:gd name="connsiteY10" fmla="*/ 1073611 h 1073611"/>
              <a:gd name="connsiteX11" fmla="*/ 7035216 w 7168385"/>
              <a:gd name="connsiteY11" fmla="*/ 891716 h 1073611"/>
              <a:gd name="connsiteX12" fmla="*/ 6921536 w 7168385"/>
              <a:gd name="connsiteY12" fmla="*/ 768288 h 1073611"/>
              <a:gd name="connsiteX13" fmla="*/ 6827343 w 7168385"/>
              <a:gd name="connsiteY13" fmla="*/ 683837 h 1073611"/>
              <a:gd name="connsiteX14" fmla="*/ 6733150 w 7168385"/>
              <a:gd name="connsiteY14" fmla="*/ 625370 h 1073611"/>
              <a:gd name="connsiteX15" fmla="*/ 6612973 w 7168385"/>
              <a:gd name="connsiteY15" fmla="*/ 589641 h 1073611"/>
              <a:gd name="connsiteX16" fmla="*/ 6070553 w 7168385"/>
              <a:gd name="connsiteY16" fmla="*/ 586393 h 1073611"/>
              <a:gd name="connsiteX17" fmla="*/ 5485909 w 7168385"/>
              <a:gd name="connsiteY17" fmla="*/ 586393 h 1073611"/>
              <a:gd name="connsiteX18" fmla="*/ 4907761 w 7168385"/>
              <a:gd name="connsiteY18" fmla="*/ 544167 h 1073611"/>
              <a:gd name="connsiteX19" fmla="*/ 4569966 w 7168385"/>
              <a:gd name="connsiteY19" fmla="*/ 505190 h 1073611"/>
              <a:gd name="connsiteX20" fmla="*/ 4254908 w 7168385"/>
              <a:gd name="connsiteY20" fmla="*/ 475957 h 1073611"/>
              <a:gd name="connsiteX21" fmla="*/ 3956090 w 7168385"/>
              <a:gd name="connsiteY21" fmla="*/ 443476 h 1073611"/>
              <a:gd name="connsiteX22" fmla="*/ 3796936 w 7168385"/>
              <a:gd name="connsiteY22" fmla="*/ 420739 h 1073611"/>
              <a:gd name="connsiteX23" fmla="*/ 3631287 w 7168385"/>
              <a:gd name="connsiteY23" fmla="*/ 372017 h 1073611"/>
              <a:gd name="connsiteX24" fmla="*/ 3504614 w 7168385"/>
              <a:gd name="connsiteY24" fmla="*/ 333040 h 1073611"/>
              <a:gd name="connsiteX25" fmla="*/ 3085619 w 7168385"/>
              <a:gd name="connsiteY25" fmla="*/ 238844 h 1073611"/>
              <a:gd name="connsiteX26" fmla="*/ 2764066 w 7168385"/>
              <a:gd name="connsiteY26" fmla="*/ 212859 h 1073611"/>
              <a:gd name="connsiteX27" fmla="*/ 2020268 w 7168385"/>
              <a:gd name="connsiteY27" fmla="*/ 186875 h 1073611"/>
              <a:gd name="connsiteX28" fmla="*/ 1701961 w 7168385"/>
              <a:gd name="connsiteY28" fmla="*/ 160890 h 1073611"/>
              <a:gd name="connsiteX29" fmla="*/ 1464857 w 7168385"/>
              <a:gd name="connsiteY29" fmla="*/ 105674 h 1073611"/>
              <a:gd name="connsiteX30" fmla="*/ 1221256 w 7168385"/>
              <a:gd name="connsiteY30" fmla="*/ 79688 h 1073611"/>
              <a:gd name="connsiteX31" fmla="*/ 850982 w 7168385"/>
              <a:gd name="connsiteY31" fmla="*/ 69945 h 1073611"/>
              <a:gd name="connsiteX32" fmla="*/ 6496 w 7168385"/>
              <a:gd name="connsiteY32" fmla="*/ 73193 h 1073611"/>
              <a:gd name="connsiteX33" fmla="*/ 0 w 7168385"/>
              <a:gd name="connsiteY33" fmla="*/ 1735 h 1073611"/>
              <a:gd name="connsiteX34" fmla="*/ 555413 w 7168385"/>
              <a:gd name="connsiteY34" fmla="*/ 21223 h 1073611"/>
              <a:gd name="connsiteX35" fmla="*/ 613877 w 7168385"/>
              <a:gd name="connsiteY35" fmla="*/ 30966 h 1073611"/>
              <a:gd name="connsiteX36" fmla="*/ 946817 w 7168385"/>
              <a:gd name="connsiteY36" fmla="*/ 30873 h 1073611"/>
              <a:gd name="connsiteX37" fmla="*/ 1208264 w 7168385"/>
              <a:gd name="connsiteY37" fmla="*/ 43959 h 1073611"/>
              <a:gd name="connsiteX38" fmla="*/ 1305706 w 7168385"/>
              <a:gd name="connsiteY38" fmla="*/ 43958 h 1073611"/>
              <a:gd name="connsiteX39" fmla="*/ 1406392 w 7168385"/>
              <a:gd name="connsiteY39" fmla="*/ 50454 h 1073611"/>
              <a:gd name="connsiteX40" fmla="*/ 1753931 w 7168385"/>
              <a:gd name="connsiteY40" fmla="*/ 108920 h 1073611"/>
              <a:gd name="connsiteX41" fmla="*/ 1965052 w 7168385"/>
              <a:gd name="connsiteY41" fmla="*/ 131657 h 1073611"/>
              <a:gd name="connsiteX42" fmla="*/ 2218399 w 7168385"/>
              <a:gd name="connsiteY42" fmla="*/ 141401 h 1073611"/>
              <a:gd name="connsiteX43" fmla="*/ 2676369 w 7168385"/>
              <a:gd name="connsiteY43" fmla="*/ 134904 h 1073611"/>
              <a:gd name="connsiteX44" fmla="*/ 2952450 w 7168385"/>
              <a:gd name="connsiteY44" fmla="*/ 147897 h 1073611"/>
              <a:gd name="connsiteX45" fmla="*/ 3251268 w 7168385"/>
              <a:gd name="connsiteY45" fmla="*/ 203115 h 1073611"/>
              <a:gd name="connsiteX46" fmla="*/ 3559831 w 7168385"/>
              <a:gd name="connsiteY46" fmla="*/ 277822 h 107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68385" h="1073611">
                <a:moveTo>
                  <a:pt x="3559831" y="277822"/>
                </a:moveTo>
                <a:lnTo>
                  <a:pt x="3891129" y="355777"/>
                </a:lnTo>
                <a:lnTo>
                  <a:pt x="4556974" y="417491"/>
                </a:lnTo>
                <a:lnTo>
                  <a:pt x="4972721" y="443476"/>
                </a:lnTo>
                <a:lnTo>
                  <a:pt x="5570358" y="466213"/>
                </a:lnTo>
                <a:lnTo>
                  <a:pt x="6145258" y="485701"/>
                </a:lnTo>
                <a:lnTo>
                  <a:pt x="6703918" y="508438"/>
                </a:lnTo>
                <a:lnTo>
                  <a:pt x="6820847" y="534423"/>
                </a:lnTo>
                <a:lnTo>
                  <a:pt x="6915040" y="589641"/>
                </a:lnTo>
                <a:lnTo>
                  <a:pt x="7145649" y="807265"/>
                </a:lnTo>
                <a:lnTo>
                  <a:pt x="7168385" y="1073611"/>
                </a:lnTo>
                <a:lnTo>
                  <a:pt x="7035216" y="891716"/>
                </a:lnTo>
                <a:lnTo>
                  <a:pt x="6921536" y="768288"/>
                </a:lnTo>
                <a:lnTo>
                  <a:pt x="6827343" y="683837"/>
                </a:lnTo>
                <a:lnTo>
                  <a:pt x="6733150" y="625370"/>
                </a:lnTo>
                <a:lnTo>
                  <a:pt x="6612973" y="589641"/>
                </a:lnTo>
                <a:lnTo>
                  <a:pt x="6070553" y="586393"/>
                </a:lnTo>
                <a:lnTo>
                  <a:pt x="5485909" y="586393"/>
                </a:lnTo>
                <a:lnTo>
                  <a:pt x="4907761" y="544167"/>
                </a:lnTo>
                <a:lnTo>
                  <a:pt x="4569966" y="505190"/>
                </a:lnTo>
                <a:lnTo>
                  <a:pt x="4254908" y="475957"/>
                </a:lnTo>
                <a:lnTo>
                  <a:pt x="3956090" y="443476"/>
                </a:lnTo>
                <a:lnTo>
                  <a:pt x="3796936" y="420739"/>
                </a:lnTo>
                <a:lnTo>
                  <a:pt x="3631287" y="372017"/>
                </a:lnTo>
                <a:lnTo>
                  <a:pt x="3504614" y="333040"/>
                </a:lnTo>
                <a:lnTo>
                  <a:pt x="3085619" y="238844"/>
                </a:lnTo>
                <a:lnTo>
                  <a:pt x="2764066" y="212859"/>
                </a:lnTo>
                <a:lnTo>
                  <a:pt x="2020268" y="186875"/>
                </a:lnTo>
                <a:cubicBezTo>
                  <a:pt x="1890888" y="178214"/>
                  <a:pt x="1711164" y="170093"/>
                  <a:pt x="1701961" y="160890"/>
                </a:cubicBezTo>
                <a:cubicBezTo>
                  <a:pt x="1615347" y="144650"/>
                  <a:pt x="1514118" y="124080"/>
                  <a:pt x="1464857" y="105674"/>
                </a:cubicBezTo>
                <a:cubicBezTo>
                  <a:pt x="1419927" y="91058"/>
                  <a:pt x="1231000" y="88891"/>
                  <a:pt x="1221256" y="79688"/>
                </a:cubicBezTo>
                <a:cubicBezTo>
                  <a:pt x="1117861" y="70485"/>
                  <a:pt x="952212" y="78065"/>
                  <a:pt x="850982" y="69945"/>
                </a:cubicBezTo>
                <a:cubicBezTo>
                  <a:pt x="763285" y="65614"/>
                  <a:pt x="46014" y="79690"/>
                  <a:pt x="6496" y="73193"/>
                </a:cubicBezTo>
                <a:cubicBezTo>
                  <a:pt x="5955" y="69404"/>
                  <a:pt x="9202" y="-971"/>
                  <a:pt x="0" y="1735"/>
                </a:cubicBezTo>
                <a:cubicBezTo>
                  <a:pt x="80118" y="-6385"/>
                  <a:pt x="453100" y="16351"/>
                  <a:pt x="555413" y="21223"/>
                </a:cubicBezTo>
                <a:cubicBezTo>
                  <a:pt x="657726" y="26095"/>
                  <a:pt x="549763" y="28238"/>
                  <a:pt x="613877" y="30966"/>
                </a:cubicBezTo>
                <a:lnTo>
                  <a:pt x="946817" y="30873"/>
                </a:lnTo>
                <a:lnTo>
                  <a:pt x="1208264" y="43959"/>
                </a:lnTo>
                <a:cubicBezTo>
                  <a:pt x="1202310" y="39628"/>
                  <a:pt x="1272685" y="42876"/>
                  <a:pt x="1305706" y="43958"/>
                </a:cubicBezTo>
                <a:cubicBezTo>
                  <a:pt x="1338727" y="45041"/>
                  <a:pt x="1311658" y="41251"/>
                  <a:pt x="1406392" y="50454"/>
                </a:cubicBezTo>
                <a:cubicBezTo>
                  <a:pt x="1426422" y="46665"/>
                  <a:pt x="1728488" y="111085"/>
                  <a:pt x="1753931" y="108920"/>
                </a:cubicBezTo>
                <a:cubicBezTo>
                  <a:pt x="1779374" y="106755"/>
                  <a:pt x="1899009" y="131116"/>
                  <a:pt x="1965052" y="131657"/>
                </a:cubicBezTo>
                <a:cubicBezTo>
                  <a:pt x="1998074" y="124078"/>
                  <a:pt x="2124206" y="146815"/>
                  <a:pt x="2218399" y="141401"/>
                </a:cubicBezTo>
                <a:cubicBezTo>
                  <a:pt x="2327749" y="132739"/>
                  <a:pt x="2576222" y="137611"/>
                  <a:pt x="2676369" y="134904"/>
                </a:cubicBezTo>
                <a:lnTo>
                  <a:pt x="2952450" y="147897"/>
                </a:lnTo>
                <a:cubicBezTo>
                  <a:pt x="2958946" y="151146"/>
                  <a:pt x="3228532" y="206363"/>
                  <a:pt x="3251268" y="203115"/>
                </a:cubicBezTo>
                <a:lnTo>
                  <a:pt x="3559831" y="277822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469902" y="1406795"/>
            <a:ext cx="7166412" cy="820919"/>
          </a:xfrm>
          <a:custGeom>
            <a:avLst/>
            <a:gdLst>
              <a:gd name="connsiteX0" fmla="*/ 3383416 w 3383416"/>
              <a:gd name="connsiteY0" fmla="*/ 141115 h 623529"/>
              <a:gd name="connsiteX1" fmla="*/ 3383416 w 3383416"/>
              <a:gd name="connsiteY1" fmla="*/ 623529 h 623529"/>
              <a:gd name="connsiteX2" fmla="*/ 3186515 w 3383416"/>
              <a:gd name="connsiteY2" fmla="*/ 429907 h 623529"/>
              <a:gd name="connsiteX3" fmla="*/ 3084783 w 3383416"/>
              <a:gd name="connsiteY3" fmla="*/ 351146 h 623529"/>
              <a:gd name="connsiteX4" fmla="*/ 2973205 w 3383416"/>
              <a:gd name="connsiteY4" fmla="*/ 321610 h 623529"/>
              <a:gd name="connsiteX5" fmla="*/ 2697544 w 3383416"/>
              <a:gd name="connsiteY5" fmla="*/ 321610 h 623529"/>
              <a:gd name="connsiteX6" fmla="*/ 2139658 w 3383416"/>
              <a:gd name="connsiteY6" fmla="*/ 295356 h 623529"/>
              <a:gd name="connsiteX7" fmla="*/ 1273294 w 3383416"/>
              <a:gd name="connsiteY7" fmla="*/ 262539 h 623529"/>
              <a:gd name="connsiteX8" fmla="*/ 804013 w 3383416"/>
              <a:gd name="connsiteY8" fmla="*/ 242848 h 623529"/>
              <a:gd name="connsiteX9" fmla="*/ 144395 w 3383416"/>
              <a:gd name="connsiteY9" fmla="*/ 170650 h 623529"/>
              <a:gd name="connsiteX10" fmla="*/ 0 w 3383416"/>
              <a:gd name="connsiteY10" fmla="*/ 144396 h 623529"/>
              <a:gd name="connsiteX11" fmla="*/ 49226 w 3383416"/>
              <a:gd name="connsiteY11" fmla="*/ 88607 h 623529"/>
              <a:gd name="connsiteX12" fmla="*/ 383957 w 3383416"/>
              <a:gd name="connsiteY12" fmla="*/ 108297 h 623529"/>
              <a:gd name="connsiteX13" fmla="*/ 951689 w 3383416"/>
              <a:gd name="connsiteY13" fmla="*/ 160805 h 623529"/>
              <a:gd name="connsiteX14" fmla="*/ 702281 w 3383416"/>
              <a:gd name="connsiteY14" fmla="*/ 105016 h 623529"/>
              <a:gd name="connsiteX15" fmla="*/ 1158435 w 3383416"/>
              <a:gd name="connsiteY15" fmla="*/ 144396 h 623529"/>
              <a:gd name="connsiteX16" fmla="*/ 981224 w 3383416"/>
              <a:gd name="connsiteY16" fmla="*/ 95170 h 623529"/>
              <a:gd name="connsiteX17" fmla="*/ 1434096 w 3383416"/>
              <a:gd name="connsiteY17" fmla="*/ 121424 h 623529"/>
              <a:gd name="connsiteX18" fmla="*/ 1224068 w 3383416"/>
              <a:gd name="connsiteY18" fmla="*/ 78762 h 623529"/>
              <a:gd name="connsiteX19" fmla="*/ 1762264 w 3383416"/>
              <a:gd name="connsiteY19" fmla="*/ 111579 h 623529"/>
              <a:gd name="connsiteX20" fmla="*/ 1555518 w 3383416"/>
              <a:gd name="connsiteY20" fmla="*/ 59071 h 623529"/>
              <a:gd name="connsiteX21" fmla="*/ 2251235 w 3383416"/>
              <a:gd name="connsiteY21" fmla="*/ 91889 h 623529"/>
              <a:gd name="connsiteX22" fmla="*/ 2067461 w 3383416"/>
              <a:gd name="connsiteY22" fmla="*/ 36099 h 623529"/>
              <a:gd name="connsiteX23" fmla="*/ 2687699 w 3383416"/>
              <a:gd name="connsiteY23" fmla="*/ 75480 h 623529"/>
              <a:gd name="connsiteX24" fmla="*/ 2484235 w 3383416"/>
              <a:gd name="connsiteY24" fmla="*/ 16409 h 623529"/>
              <a:gd name="connsiteX25" fmla="*/ 2989614 w 3383416"/>
              <a:gd name="connsiteY25" fmla="*/ 65635 h 623529"/>
              <a:gd name="connsiteX26" fmla="*/ 2868192 w 3383416"/>
              <a:gd name="connsiteY26" fmla="*/ 0 h 623529"/>
              <a:gd name="connsiteX27" fmla="*/ 3074938 w 3383416"/>
              <a:gd name="connsiteY27" fmla="*/ 36099 h 623529"/>
              <a:gd name="connsiteX28" fmla="*/ 3383416 w 3383416"/>
              <a:gd name="connsiteY28" fmla="*/ 141115 h 623529"/>
              <a:gd name="connsiteX0" fmla="*/ 3383416 w 3383416"/>
              <a:gd name="connsiteY0" fmla="*/ 141115 h 623529"/>
              <a:gd name="connsiteX1" fmla="*/ 3383416 w 3383416"/>
              <a:gd name="connsiteY1" fmla="*/ 623529 h 623529"/>
              <a:gd name="connsiteX2" fmla="*/ 3186515 w 3383416"/>
              <a:gd name="connsiteY2" fmla="*/ 429907 h 623529"/>
              <a:gd name="connsiteX3" fmla="*/ 3084783 w 3383416"/>
              <a:gd name="connsiteY3" fmla="*/ 351146 h 623529"/>
              <a:gd name="connsiteX4" fmla="*/ 2973205 w 3383416"/>
              <a:gd name="connsiteY4" fmla="*/ 321610 h 623529"/>
              <a:gd name="connsiteX5" fmla="*/ 2697544 w 3383416"/>
              <a:gd name="connsiteY5" fmla="*/ 321610 h 623529"/>
              <a:gd name="connsiteX6" fmla="*/ 2139658 w 3383416"/>
              <a:gd name="connsiteY6" fmla="*/ 295356 h 623529"/>
              <a:gd name="connsiteX7" fmla="*/ 1273294 w 3383416"/>
              <a:gd name="connsiteY7" fmla="*/ 262539 h 623529"/>
              <a:gd name="connsiteX8" fmla="*/ 804013 w 3383416"/>
              <a:gd name="connsiteY8" fmla="*/ 242848 h 623529"/>
              <a:gd name="connsiteX9" fmla="*/ 144395 w 3383416"/>
              <a:gd name="connsiteY9" fmla="*/ 170650 h 623529"/>
              <a:gd name="connsiteX10" fmla="*/ 0 w 3383416"/>
              <a:gd name="connsiteY10" fmla="*/ 144396 h 623529"/>
              <a:gd name="connsiteX11" fmla="*/ 16458 w 3383416"/>
              <a:gd name="connsiteY11" fmla="*/ 121116 h 623529"/>
              <a:gd name="connsiteX12" fmla="*/ 49226 w 3383416"/>
              <a:gd name="connsiteY12" fmla="*/ 88607 h 623529"/>
              <a:gd name="connsiteX13" fmla="*/ 383957 w 3383416"/>
              <a:gd name="connsiteY13" fmla="*/ 108297 h 623529"/>
              <a:gd name="connsiteX14" fmla="*/ 951689 w 3383416"/>
              <a:gd name="connsiteY14" fmla="*/ 160805 h 623529"/>
              <a:gd name="connsiteX15" fmla="*/ 702281 w 3383416"/>
              <a:gd name="connsiteY15" fmla="*/ 105016 h 623529"/>
              <a:gd name="connsiteX16" fmla="*/ 1158435 w 3383416"/>
              <a:gd name="connsiteY16" fmla="*/ 144396 h 623529"/>
              <a:gd name="connsiteX17" fmla="*/ 981224 w 3383416"/>
              <a:gd name="connsiteY17" fmla="*/ 95170 h 623529"/>
              <a:gd name="connsiteX18" fmla="*/ 1434096 w 3383416"/>
              <a:gd name="connsiteY18" fmla="*/ 121424 h 623529"/>
              <a:gd name="connsiteX19" fmla="*/ 1224068 w 3383416"/>
              <a:gd name="connsiteY19" fmla="*/ 78762 h 623529"/>
              <a:gd name="connsiteX20" fmla="*/ 1762264 w 3383416"/>
              <a:gd name="connsiteY20" fmla="*/ 111579 h 623529"/>
              <a:gd name="connsiteX21" fmla="*/ 1555518 w 3383416"/>
              <a:gd name="connsiteY21" fmla="*/ 59071 h 623529"/>
              <a:gd name="connsiteX22" fmla="*/ 2251235 w 3383416"/>
              <a:gd name="connsiteY22" fmla="*/ 91889 h 623529"/>
              <a:gd name="connsiteX23" fmla="*/ 2067461 w 3383416"/>
              <a:gd name="connsiteY23" fmla="*/ 36099 h 623529"/>
              <a:gd name="connsiteX24" fmla="*/ 2687699 w 3383416"/>
              <a:gd name="connsiteY24" fmla="*/ 75480 h 623529"/>
              <a:gd name="connsiteX25" fmla="*/ 2484235 w 3383416"/>
              <a:gd name="connsiteY25" fmla="*/ 16409 h 623529"/>
              <a:gd name="connsiteX26" fmla="*/ 2989614 w 3383416"/>
              <a:gd name="connsiteY26" fmla="*/ 65635 h 623529"/>
              <a:gd name="connsiteX27" fmla="*/ 2868192 w 3383416"/>
              <a:gd name="connsiteY27" fmla="*/ 0 h 623529"/>
              <a:gd name="connsiteX28" fmla="*/ 3074938 w 3383416"/>
              <a:gd name="connsiteY28" fmla="*/ 36099 h 623529"/>
              <a:gd name="connsiteX29" fmla="*/ 3383416 w 3383416"/>
              <a:gd name="connsiteY29" fmla="*/ 141115 h 623529"/>
              <a:gd name="connsiteX0" fmla="*/ 4016563 w 4016563"/>
              <a:gd name="connsiteY0" fmla="*/ 179157 h 661571"/>
              <a:gd name="connsiteX1" fmla="*/ 4016563 w 4016563"/>
              <a:gd name="connsiteY1" fmla="*/ 661571 h 661571"/>
              <a:gd name="connsiteX2" fmla="*/ 3819662 w 4016563"/>
              <a:gd name="connsiteY2" fmla="*/ 467949 h 661571"/>
              <a:gd name="connsiteX3" fmla="*/ 3717930 w 4016563"/>
              <a:gd name="connsiteY3" fmla="*/ 389188 h 661571"/>
              <a:gd name="connsiteX4" fmla="*/ 3606352 w 4016563"/>
              <a:gd name="connsiteY4" fmla="*/ 359652 h 661571"/>
              <a:gd name="connsiteX5" fmla="*/ 3330691 w 4016563"/>
              <a:gd name="connsiteY5" fmla="*/ 359652 h 661571"/>
              <a:gd name="connsiteX6" fmla="*/ 2772805 w 4016563"/>
              <a:gd name="connsiteY6" fmla="*/ 333398 h 661571"/>
              <a:gd name="connsiteX7" fmla="*/ 1906441 w 4016563"/>
              <a:gd name="connsiteY7" fmla="*/ 300581 h 661571"/>
              <a:gd name="connsiteX8" fmla="*/ 1437160 w 4016563"/>
              <a:gd name="connsiteY8" fmla="*/ 280890 h 661571"/>
              <a:gd name="connsiteX9" fmla="*/ 777542 w 4016563"/>
              <a:gd name="connsiteY9" fmla="*/ 208692 h 661571"/>
              <a:gd name="connsiteX10" fmla="*/ 633147 w 4016563"/>
              <a:gd name="connsiteY10" fmla="*/ 182438 h 661571"/>
              <a:gd name="connsiteX11" fmla="*/ 0 w 4016563"/>
              <a:gd name="connsiteY11" fmla="*/ 0 h 661571"/>
              <a:gd name="connsiteX12" fmla="*/ 682373 w 4016563"/>
              <a:gd name="connsiteY12" fmla="*/ 126649 h 661571"/>
              <a:gd name="connsiteX13" fmla="*/ 1017104 w 4016563"/>
              <a:gd name="connsiteY13" fmla="*/ 146339 h 661571"/>
              <a:gd name="connsiteX14" fmla="*/ 1584836 w 4016563"/>
              <a:gd name="connsiteY14" fmla="*/ 198847 h 661571"/>
              <a:gd name="connsiteX15" fmla="*/ 1335428 w 4016563"/>
              <a:gd name="connsiteY15" fmla="*/ 143058 h 661571"/>
              <a:gd name="connsiteX16" fmla="*/ 1791582 w 4016563"/>
              <a:gd name="connsiteY16" fmla="*/ 182438 h 661571"/>
              <a:gd name="connsiteX17" fmla="*/ 1614371 w 4016563"/>
              <a:gd name="connsiteY17" fmla="*/ 133212 h 661571"/>
              <a:gd name="connsiteX18" fmla="*/ 2067243 w 4016563"/>
              <a:gd name="connsiteY18" fmla="*/ 159466 h 661571"/>
              <a:gd name="connsiteX19" fmla="*/ 1857215 w 4016563"/>
              <a:gd name="connsiteY19" fmla="*/ 116804 h 661571"/>
              <a:gd name="connsiteX20" fmla="*/ 2395411 w 4016563"/>
              <a:gd name="connsiteY20" fmla="*/ 149621 h 661571"/>
              <a:gd name="connsiteX21" fmla="*/ 2188665 w 4016563"/>
              <a:gd name="connsiteY21" fmla="*/ 97113 h 661571"/>
              <a:gd name="connsiteX22" fmla="*/ 2884382 w 4016563"/>
              <a:gd name="connsiteY22" fmla="*/ 129931 h 661571"/>
              <a:gd name="connsiteX23" fmla="*/ 2700608 w 4016563"/>
              <a:gd name="connsiteY23" fmla="*/ 74141 h 661571"/>
              <a:gd name="connsiteX24" fmla="*/ 3320846 w 4016563"/>
              <a:gd name="connsiteY24" fmla="*/ 113522 h 661571"/>
              <a:gd name="connsiteX25" fmla="*/ 3117382 w 4016563"/>
              <a:gd name="connsiteY25" fmla="*/ 54451 h 661571"/>
              <a:gd name="connsiteX26" fmla="*/ 3622761 w 4016563"/>
              <a:gd name="connsiteY26" fmla="*/ 103677 h 661571"/>
              <a:gd name="connsiteX27" fmla="*/ 3501339 w 4016563"/>
              <a:gd name="connsiteY27" fmla="*/ 38042 h 661571"/>
              <a:gd name="connsiteX28" fmla="*/ 3708085 w 4016563"/>
              <a:gd name="connsiteY28" fmla="*/ 74141 h 661571"/>
              <a:gd name="connsiteX29" fmla="*/ 4016563 w 4016563"/>
              <a:gd name="connsiteY29" fmla="*/ 179157 h 661571"/>
              <a:gd name="connsiteX0" fmla="*/ 4016563 w 4016563"/>
              <a:gd name="connsiteY0" fmla="*/ 179157 h 661571"/>
              <a:gd name="connsiteX1" fmla="*/ 4016563 w 4016563"/>
              <a:gd name="connsiteY1" fmla="*/ 661571 h 661571"/>
              <a:gd name="connsiteX2" fmla="*/ 3819662 w 4016563"/>
              <a:gd name="connsiteY2" fmla="*/ 467949 h 661571"/>
              <a:gd name="connsiteX3" fmla="*/ 3717930 w 4016563"/>
              <a:gd name="connsiteY3" fmla="*/ 389188 h 661571"/>
              <a:gd name="connsiteX4" fmla="*/ 3606352 w 4016563"/>
              <a:gd name="connsiteY4" fmla="*/ 359652 h 661571"/>
              <a:gd name="connsiteX5" fmla="*/ 3330691 w 4016563"/>
              <a:gd name="connsiteY5" fmla="*/ 359652 h 661571"/>
              <a:gd name="connsiteX6" fmla="*/ 2772805 w 4016563"/>
              <a:gd name="connsiteY6" fmla="*/ 333398 h 661571"/>
              <a:gd name="connsiteX7" fmla="*/ 1906441 w 4016563"/>
              <a:gd name="connsiteY7" fmla="*/ 300581 h 661571"/>
              <a:gd name="connsiteX8" fmla="*/ 1437160 w 4016563"/>
              <a:gd name="connsiteY8" fmla="*/ 280890 h 661571"/>
              <a:gd name="connsiteX9" fmla="*/ 777542 w 4016563"/>
              <a:gd name="connsiteY9" fmla="*/ 208692 h 661571"/>
              <a:gd name="connsiteX10" fmla="*/ 633147 w 4016563"/>
              <a:gd name="connsiteY10" fmla="*/ 182438 h 661571"/>
              <a:gd name="connsiteX11" fmla="*/ 0 w 4016563"/>
              <a:gd name="connsiteY11" fmla="*/ 0 h 661571"/>
              <a:gd name="connsiteX12" fmla="*/ 354036 w 4016563"/>
              <a:gd name="connsiteY12" fmla="*/ 68210 h 661571"/>
              <a:gd name="connsiteX13" fmla="*/ 682373 w 4016563"/>
              <a:gd name="connsiteY13" fmla="*/ 126649 h 661571"/>
              <a:gd name="connsiteX14" fmla="*/ 1017104 w 4016563"/>
              <a:gd name="connsiteY14" fmla="*/ 146339 h 661571"/>
              <a:gd name="connsiteX15" fmla="*/ 1584836 w 4016563"/>
              <a:gd name="connsiteY15" fmla="*/ 198847 h 661571"/>
              <a:gd name="connsiteX16" fmla="*/ 1335428 w 4016563"/>
              <a:gd name="connsiteY16" fmla="*/ 143058 h 661571"/>
              <a:gd name="connsiteX17" fmla="*/ 1791582 w 4016563"/>
              <a:gd name="connsiteY17" fmla="*/ 182438 h 661571"/>
              <a:gd name="connsiteX18" fmla="*/ 1614371 w 4016563"/>
              <a:gd name="connsiteY18" fmla="*/ 133212 h 661571"/>
              <a:gd name="connsiteX19" fmla="*/ 2067243 w 4016563"/>
              <a:gd name="connsiteY19" fmla="*/ 159466 h 661571"/>
              <a:gd name="connsiteX20" fmla="*/ 1857215 w 4016563"/>
              <a:gd name="connsiteY20" fmla="*/ 116804 h 661571"/>
              <a:gd name="connsiteX21" fmla="*/ 2395411 w 4016563"/>
              <a:gd name="connsiteY21" fmla="*/ 149621 h 661571"/>
              <a:gd name="connsiteX22" fmla="*/ 2188665 w 4016563"/>
              <a:gd name="connsiteY22" fmla="*/ 97113 h 661571"/>
              <a:gd name="connsiteX23" fmla="*/ 2884382 w 4016563"/>
              <a:gd name="connsiteY23" fmla="*/ 129931 h 661571"/>
              <a:gd name="connsiteX24" fmla="*/ 2700608 w 4016563"/>
              <a:gd name="connsiteY24" fmla="*/ 74141 h 661571"/>
              <a:gd name="connsiteX25" fmla="*/ 3320846 w 4016563"/>
              <a:gd name="connsiteY25" fmla="*/ 113522 h 661571"/>
              <a:gd name="connsiteX26" fmla="*/ 3117382 w 4016563"/>
              <a:gd name="connsiteY26" fmla="*/ 54451 h 661571"/>
              <a:gd name="connsiteX27" fmla="*/ 3622761 w 4016563"/>
              <a:gd name="connsiteY27" fmla="*/ 103677 h 661571"/>
              <a:gd name="connsiteX28" fmla="*/ 3501339 w 4016563"/>
              <a:gd name="connsiteY28" fmla="*/ 38042 h 661571"/>
              <a:gd name="connsiteX29" fmla="*/ 3708085 w 4016563"/>
              <a:gd name="connsiteY29" fmla="*/ 74141 h 661571"/>
              <a:gd name="connsiteX30" fmla="*/ 4016563 w 4016563"/>
              <a:gd name="connsiteY30" fmla="*/ 179157 h 661571"/>
              <a:gd name="connsiteX0" fmla="*/ 4016563 w 4016563"/>
              <a:gd name="connsiteY0" fmla="*/ 179157 h 661571"/>
              <a:gd name="connsiteX1" fmla="*/ 4016563 w 4016563"/>
              <a:gd name="connsiteY1" fmla="*/ 661571 h 661571"/>
              <a:gd name="connsiteX2" fmla="*/ 3819662 w 4016563"/>
              <a:gd name="connsiteY2" fmla="*/ 467949 h 661571"/>
              <a:gd name="connsiteX3" fmla="*/ 3717930 w 4016563"/>
              <a:gd name="connsiteY3" fmla="*/ 389188 h 661571"/>
              <a:gd name="connsiteX4" fmla="*/ 3606352 w 4016563"/>
              <a:gd name="connsiteY4" fmla="*/ 359652 h 661571"/>
              <a:gd name="connsiteX5" fmla="*/ 3330691 w 4016563"/>
              <a:gd name="connsiteY5" fmla="*/ 359652 h 661571"/>
              <a:gd name="connsiteX6" fmla="*/ 2772805 w 4016563"/>
              <a:gd name="connsiteY6" fmla="*/ 333398 h 661571"/>
              <a:gd name="connsiteX7" fmla="*/ 1906441 w 4016563"/>
              <a:gd name="connsiteY7" fmla="*/ 300581 h 661571"/>
              <a:gd name="connsiteX8" fmla="*/ 1437160 w 4016563"/>
              <a:gd name="connsiteY8" fmla="*/ 280890 h 661571"/>
              <a:gd name="connsiteX9" fmla="*/ 777542 w 4016563"/>
              <a:gd name="connsiteY9" fmla="*/ 208692 h 661571"/>
              <a:gd name="connsiteX10" fmla="*/ 633147 w 4016563"/>
              <a:gd name="connsiteY10" fmla="*/ 182438 h 661571"/>
              <a:gd name="connsiteX11" fmla="*/ 0 w 4016563"/>
              <a:gd name="connsiteY11" fmla="*/ 0 h 661571"/>
              <a:gd name="connsiteX12" fmla="*/ 367028 w 4016563"/>
              <a:gd name="connsiteY12" fmla="*/ 51970 h 661571"/>
              <a:gd name="connsiteX13" fmla="*/ 682373 w 4016563"/>
              <a:gd name="connsiteY13" fmla="*/ 126649 h 661571"/>
              <a:gd name="connsiteX14" fmla="*/ 1017104 w 4016563"/>
              <a:gd name="connsiteY14" fmla="*/ 146339 h 661571"/>
              <a:gd name="connsiteX15" fmla="*/ 1584836 w 4016563"/>
              <a:gd name="connsiteY15" fmla="*/ 198847 h 661571"/>
              <a:gd name="connsiteX16" fmla="*/ 1335428 w 4016563"/>
              <a:gd name="connsiteY16" fmla="*/ 143058 h 661571"/>
              <a:gd name="connsiteX17" fmla="*/ 1791582 w 4016563"/>
              <a:gd name="connsiteY17" fmla="*/ 182438 h 661571"/>
              <a:gd name="connsiteX18" fmla="*/ 1614371 w 4016563"/>
              <a:gd name="connsiteY18" fmla="*/ 133212 h 661571"/>
              <a:gd name="connsiteX19" fmla="*/ 2067243 w 4016563"/>
              <a:gd name="connsiteY19" fmla="*/ 159466 h 661571"/>
              <a:gd name="connsiteX20" fmla="*/ 1857215 w 4016563"/>
              <a:gd name="connsiteY20" fmla="*/ 116804 h 661571"/>
              <a:gd name="connsiteX21" fmla="*/ 2395411 w 4016563"/>
              <a:gd name="connsiteY21" fmla="*/ 149621 h 661571"/>
              <a:gd name="connsiteX22" fmla="*/ 2188665 w 4016563"/>
              <a:gd name="connsiteY22" fmla="*/ 97113 h 661571"/>
              <a:gd name="connsiteX23" fmla="*/ 2884382 w 4016563"/>
              <a:gd name="connsiteY23" fmla="*/ 129931 h 661571"/>
              <a:gd name="connsiteX24" fmla="*/ 2700608 w 4016563"/>
              <a:gd name="connsiteY24" fmla="*/ 74141 h 661571"/>
              <a:gd name="connsiteX25" fmla="*/ 3320846 w 4016563"/>
              <a:gd name="connsiteY25" fmla="*/ 113522 h 661571"/>
              <a:gd name="connsiteX26" fmla="*/ 3117382 w 4016563"/>
              <a:gd name="connsiteY26" fmla="*/ 54451 h 661571"/>
              <a:gd name="connsiteX27" fmla="*/ 3622761 w 4016563"/>
              <a:gd name="connsiteY27" fmla="*/ 103677 h 661571"/>
              <a:gd name="connsiteX28" fmla="*/ 3501339 w 4016563"/>
              <a:gd name="connsiteY28" fmla="*/ 38042 h 661571"/>
              <a:gd name="connsiteX29" fmla="*/ 3708085 w 4016563"/>
              <a:gd name="connsiteY29" fmla="*/ 74141 h 661571"/>
              <a:gd name="connsiteX30" fmla="*/ 4016563 w 4016563"/>
              <a:gd name="connsiteY30" fmla="*/ 179157 h 661571"/>
              <a:gd name="connsiteX0" fmla="*/ 4016563 w 4016563"/>
              <a:gd name="connsiteY0" fmla="*/ 179157 h 661571"/>
              <a:gd name="connsiteX1" fmla="*/ 4016563 w 4016563"/>
              <a:gd name="connsiteY1" fmla="*/ 661571 h 661571"/>
              <a:gd name="connsiteX2" fmla="*/ 3819662 w 4016563"/>
              <a:gd name="connsiteY2" fmla="*/ 467949 h 661571"/>
              <a:gd name="connsiteX3" fmla="*/ 3717930 w 4016563"/>
              <a:gd name="connsiteY3" fmla="*/ 389188 h 661571"/>
              <a:gd name="connsiteX4" fmla="*/ 3606352 w 4016563"/>
              <a:gd name="connsiteY4" fmla="*/ 359652 h 661571"/>
              <a:gd name="connsiteX5" fmla="*/ 3330691 w 4016563"/>
              <a:gd name="connsiteY5" fmla="*/ 359652 h 661571"/>
              <a:gd name="connsiteX6" fmla="*/ 2772805 w 4016563"/>
              <a:gd name="connsiteY6" fmla="*/ 333398 h 661571"/>
              <a:gd name="connsiteX7" fmla="*/ 1906441 w 4016563"/>
              <a:gd name="connsiteY7" fmla="*/ 300581 h 661571"/>
              <a:gd name="connsiteX8" fmla="*/ 1437160 w 4016563"/>
              <a:gd name="connsiteY8" fmla="*/ 280890 h 661571"/>
              <a:gd name="connsiteX9" fmla="*/ 777542 w 4016563"/>
              <a:gd name="connsiteY9" fmla="*/ 208692 h 661571"/>
              <a:gd name="connsiteX10" fmla="*/ 633147 w 4016563"/>
              <a:gd name="connsiteY10" fmla="*/ 182438 h 661571"/>
              <a:gd name="connsiteX11" fmla="*/ 285828 w 4016563"/>
              <a:gd name="connsiteY11" fmla="*/ 81203 h 661571"/>
              <a:gd name="connsiteX12" fmla="*/ 0 w 4016563"/>
              <a:gd name="connsiteY12" fmla="*/ 0 h 661571"/>
              <a:gd name="connsiteX13" fmla="*/ 367028 w 4016563"/>
              <a:gd name="connsiteY13" fmla="*/ 51970 h 661571"/>
              <a:gd name="connsiteX14" fmla="*/ 682373 w 4016563"/>
              <a:gd name="connsiteY14" fmla="*/ 126649 h 661571"/>
              <a:gd name="connsiteX15" fmla="*/ 1017104 w 4016563"/>
              <a:gd name="connsiteY15" fmla="*/ 146339 h 661571"/>
              <a:gd name="connsiteX16" fmla="*/ 1584836 w 4016563"/>
              <a:gd name="connsiteY16" fmla="*/ 198847 h 661571"/>
              <a:gd name="connsiteX17" fmla="*/ 1335428 w 4016563"/>
              <a:gd name="connsiteY17" fmla="*/ 143058 h 661571"/>
              <a:gd name="connsiteX18" fmla="*/ 1791582 w 4016563"/>
              <a:gd name="connsiteY18" fmla="*/ 182438 h 661571"/>
              <a:gd name="connsiteX19" fmla="*/ 1614371 w 4016563"/>
              <a:gd name="connsiteY19" fmla="*/ 133212 h 661571"/>
              <a:gd name="connsiteX20" fmla="*/ 2067243 w 4016563"/>
              <a:gd name="connsiteY20" fmla="*/ 159466 h 661571"/>
              <a:gd name="connsiteX21" fmla="*/ 1857215 w 4016563"/>
              <a:gd name="connsiteY21" fmla="*/ 116804 h 661571"/>
              <a:gd name="connsiteX22" fmla="*/ 2395411 w 4016563"/>
              <a:gd name="connsiteY22" fmla="*/ 149621 h 661571"/>
              <a:gd name="connsiteX23" fmla="*/ 2188665 w 4016563"/>
              <a:gd name="connsiteY23" fmla="*/ 97113 h 661571"/>
              <a:gd name="connsiteX24" fmla="*/ 2884382 w 4016563"/>
              <a:gd name="connsiteY24" fmla="*/ 129931 h 661571"/>
              <a:gd name="connsiteX25" fmla="*/ 2700608 w 4016563"/>
              <a:gd name="connsiteY25" fmla="*/ 74141 h 661571"/>
              <a:gd name="connsiteX26" fmla="*/ 3320846 w 4016563"/>
              <a:gd name="connsiteY26" fmla="*/ 113522 h 661571"/>
              <a:gd name="connsiteX27" fmla="*/ 3117382 w 4016563"/>
              <a:gd name="connsiteY27" fmla="*/ 54451 h 661571"/>
              <a:gd name="connsiteX28" fmla="*/ 3622761 w 4016563"/>
              <a:gd name="connsiteY28" fmla="*/ 103677 h 661571"/>
              <a:gd name="connsiteX29" fmla="*/ 3501339 w 4016563"/>
              <a:gd name="connsiteY29" fmla="*/ 38042 h 661571"/>
              <a:gd name="connsiteX30" fmla="*/ 3708085 w 4016563"/>
              <a:gd name="connsiteY30" fmla="*/ 74141 h 661571"/>
              <a:gd name="connsiteX31" fmla="*/ 4016563 w 4016563"/>
              <a:gd name="connsiteY31" fmla="*/ 179157 h 661571"/>
              <a:gd name="connsiteX0" fmla="*/ 4016563 w 4016563"/>
              <a:gd name="connsiteY0" fmla="*/ 179157 h 661571"/>
              <a:gd name="connsiteX1" fmla="*/ 4016563 w 4016563"/>
              <a:gd name="connsiteY1" fmla="*/ 661571 h 661571"/>
              <a:gd name="connsiteX2" fmla="*/ 3819662 w 4016563"/>
              <a:gd name="connsiteY2" fmla="*/ 467949 h 661571"/>
              <a:gd name="connsiteX3" fmla="*/ 3717930 w 4016563"/>
              <a:gd name="connsiteY3" fmla="*/ 389188 h 661571"/>
              <a:gd name="connsiteX4" fmla="*/ 3606352 w 4016563"/>
              <a:gd name="connsiteY4" fmla="*/ 359652 h 661571"/>
              <a:gd name="connsiteX5" fmla="*/ 3330691 w 4016563"/>
              <a:gd name="connsiteY5" fmla="*/ 359652 h 661571"/>
              <a:gd name="connsiteX6" fmla="*/ 2772805 w 4016563"/>
              <a:gd name="connsiteY6" fmla="*/ 333398 h 661571"/>
              <a:gd name="connsiteX7" fmla="*/ 1906441 w 4016563"/>
              <a:gd name="connsiteY7" fmla="*/ 300581 h 661571"/>
              <a:gd name="connsiteX8" fmla="*/ 1437160 w 4016563"/>
              <a:gd name="connsiteY8" fmla="*/ 280890 h 661571"/>
              <a:gd name="connsiteX9" fmla="*/ 777542 w 4016563"/>
              <a:gd name="connsiteY9" fmla="*/ 208692 h 661571"/>
              <a:gd name="connsiteX10" fmla="*/ 633147 w 4016563"/>
              <a:gd name="connsiteY10" fmla="*/ 182438 h 661571"/>
              <a:gd name="connsiteX11" fmla="*/ 227363 w 4016563"/>
              <a:gd name="connsiteY11" fmla="*/ 87699 h 661571"/>
              <a:gd name="connsiteX12" fmla="*/ 0 w 4016563"/>
              <a:gd name="connsiteY12" fmla="*/ 0 h 661571"/>
              <a:gd name="connsiteX13" fmla="*/ 367028 w 4016563"/>
              <a:gd name="connsiteY13" fmla="*/ 51970 h 661571"/>
              <a:gd name="connsiteX14" fmla="*/ 682373 w 4016563"/>
              <a:gd name="connsiteY14" fmla="*/ 126649 h 661571"/>
              <a:gd name="connsiteX15" fmla="*/ 1017104 w 4016563"/>
              <a:gd name="connsiteY15" fmla="*/ 146339 h 661571"/>
              <a:gd name="connsiteX16" fmla="*/ 1584836 w 4016563"/>
              <a:gd name="connsiteY16" fmla="*/ 198847 h 661571"/>
              <a:gd name="connsiteX17" fmla="*/ 1335428 w 4016563"/>
              <a:gd name="connsiteY17" fmla="*/ 143058 h 661571"/>
              <a:gd name="connsiteX18" fmla="*/ 1791582 w 4016563"/>
              <a:gd name="connsiteY18" fmla="*/ 182438 h 661571"/>
              <a:gd name="connsiteX19" fmla="*/ 1614371 w 4016563"/>
              <a:gd name="connsiteY19" fmla="*/ 133212 h 661571"/>
              <a:gd name="connsiteX20" fmla="*/ 2067243 w 4016563"/>
              <a:gd name="connsiteY20" fmla="*/ 159466 h 661571"/>
              <a:gd name="connsiteX21" fmla="*/ 1857215 w 4016563"/>
              <a:gd name="connsiteY21" fmla="*/ 116804 h 661571"/>
              <a:gd name="connsiteX22" fmla="*/ 2395411 w 4016563"/>
              <a:gd name="connsiteY22" fmla="*/ 149621 h 661571"/>
              <a:gd name="connsiteX23" fmla="*/ 2188665 w 4016563"/>
              <a:gd name="connsiteY23" fmla="*/ 97113 h 661571"/>
              <a:gd name="connsiteX24" fmla="*/ 2884382 w 4016563"/>
              <a:gd name="connsiteY24" fmla="*/ 129931 h 661571"/>
              <a:gd name="connsiteX25" fmla="*/ 2700608 w 4016563"/>
              <a:gd name="connsiteY25" fmla="*/ 74141 h 661571"/>
              <a:gd name="connsiteX26" fmla="*/ 3320846 w 4016563"/>
              <a:gd name="connsiteY26" fmla="*/ 113522 h 661571"/>
              <a:gd name="connsiteX27" fmla="*/ 3117382 w 4016563"/>
              <a:gd name="connsiteY27" fmla="*/ 54451 h 661571"/>
              <a:gd name="connsiteX28" fmla="*/ 3622761 w 4016563"/>
              <a:gd name="connsiteY28" fmla="*/ 103677 h 661571"/>
              <a:gd name="connsiteX29" fmla="*/ 3501339 w 4016563"/>
              <a:gd name="connsiteY29" fmla="*/ 38042 h 661571"/>
              <a:gd name="connsiteX30" fmla="*/ 3708085 w 4016563"/>
              <a:gd name="connsiteY30" fmla="*/ 74141 h 661571"/>
              <a:gd name="connsiteX31" fmla="*/ 4016563 w 4016563"/>
              <a:gd name="connsiteY31" fmla="*/ 179157 h 661571"/>
              <a:gd name="connsiteX0" fmla="*/ 4016563 w 4016563"/>
              <a:gd name="connsiteY0" fmla="*/ 179157 h 661571"/>
              <a:gd name="connsiteX1" fmla="*/ 4016563 w 4016563"/>
              <a:gd name="connsiteY1" fmla="*/ 661571 h 661571"/>
              <a:gd name="connsiteX2" fmla="*/ 3819662 w 4016563"/>
              <a:gd name="connsiteY2" fmla="*/ 467949 h 661571"/>
              <a:gd name="connsiteX3" fmla="*/ 3717930 w 4016563"/>
              <a:gd name="connsiteY3" fmla="*/ 389188 h 661571"/>
              <a:gd name="connsiteX4" fmla="*/ 3606352 w 4016563"/>
              <a:gd name="connsiteY4" fmla="*/ 359652 h 661571"/>
              <a:gd name="connsiteX5" fmla="*/ 3330691 w 4016563"/>
              <a:gd name="connsiteY5" fmla="*/ 359652 h 661571"/>
              <a:gd name="connsiteX6" fmla="*/ 2772805 w 4016563"/>
              <a:gd name="connsiteY6" fmla="*/ 333398 h 661571"/>
              <a:gd name="connsiteX7" fmla="*/ 1906441 w 4016563"/>
              <a:gd name="connsiteY7" fmla="*/ 300581 h 661571"/>
              <a:gd name="connsiteX8" fmla="*/ 1437160 w 4016563"/>
              <a:gd name="connsiteY8" fmla="*/ 280890 h 661571"/>
              <a:gd name="connsiteX9" fmla="*/ 777542 w 4016563"/>
              <a:gd name="connsiteY9" fmla="*/ 208692 h 661571"/>
              <a:gd name="connsiteX10" fmla="*/ 633147 w 4016563"/>
              <a:gd name="connsiteY10" fmla="*/ 182438 h 661571"/>
              <a:gd name="connsiteX11" fmla="*/ 227363 w 4016563"/>
              <a:gd name="connsiteY11" fmla="*/ 87699 h 661571"/>
              <a:gd name="connsiteX12" fmla="*/ 71458 w 4016563"/>
              <a:gd name="connsiteY12" fmla="*/ 29233 h 661571"/>
              <a:gd name="connsiteX13" fmla="*/ 0 w 4016563"/>
              <a:gd name="connsiteY13" fmla="*/ 0 h 661571"/>
              <a:gd name="connsiteX14" fmla="*/ 367028 w 4016563"/>
              <a:gd name="connsiteY14" fmla="*/ 51970 h 661571"/>
              <a:gd name="connsiteX15" fmla="*/ 682373 w 4016563"/>
              <a:gd name="connsiteY15" fmla="*/ 126649 h 661571"/>
              <a:gd name="connsiteX16" fmla="*/ 1017104 w 4016563"/>
              <a:gd name="connsiteY16" fmla="*/ 146339 h 661571"/>
              <a:gd name="connsiteX17" fmla="*/ 1584836 w 4016563"/>
              <a:gd name="connsiteY17" fmla="*/ 198847 h 661571"/>
              <a:gd name="connsiteX18" fmla="*/ 1335428 w 4016563"/>
              <a:gd name="connsiteY18" fmla="*/ 143058 h 661571"/>
              <a:gd name="connsiteX19" fmla="*/ 1791582 w 4016563"/>
              <a:gd name="connsiteY19" fmla="*/ 182438 h 661571"/>
              <a:gd name="connsiteX20" fmla="*/ 1614371 w 4016563"/>
              <a:gd name="connsiteY20" fmla="*/ 133212 h 661571"/>
              <a:gd name="connsiteX21" fmla="*/ 2067243 w 4016563"/>
              <a:gd name="connsiteY21" fmla="*/ 159466 h 661571"/>
              <a:gd name="connsiteX22" fmla="*/ 1857215 w 4016563"/>
              <a:gd name="connsiteY22" fmla="*/ 116804 h 661571"/>
              <a:gd name="connsiteX23" fmla="*/ 2395411 w 4016563"/>
              <a:gd name="connsiteY23" fmla="*/ 149621 h 661571"/>
              <a:gd name="connsiteX24" fmla="*/ 2188665 w 4016563"/>
              <a:gd name="connsiteY24" fmla="*/ 97113 h 661571"/>
              <a:gd name="connsiteX25" fmla="*/ 2884382 w 4016563"/>
              <a:gd name="connsiteY25" fmla="*/ 129931 h 661571"/>
              <a:gd name="connsiteX26" fmla="*/ 2700608 w 4016563"/>
              <a:gd name="connsiteY26" fmla="*/ 74141 h 661571"/>
              <a:gd name="connsiteX27" fmla="*/ 3320846 w 4016563"/>
              <a:gd name="connsiteY27" fmla="*/ 113522 h 661571"/>
              <a:gd name="connsiteX28" fmla="*/ 3117382 w 4016563"/>
              <a:gd name="connsiteY28" fmla="*/ 54451 h 661571"/>
              <a:gd name="connsiteX29" fmla="*/ 3622761 w 4016563"/>
              <a:gd name="connsiteY29" fmla="*/ 103677 h 661571"/>
              <a:gd name="connsiteX30" fmla="*/ 3501339 w 4016563"/>
              <a:gd name="connsiteY30" fmla="*/ 38042 h 661571"/>
              <a:gd name="connsiteX31" fmla="*/ 3708085 w 4016563"/>
              <a:gd name="connsiteY31" fmla="*/ 74141 h 661571"/>
              <a:gd name="connsiteX32" fmla="*/ 4016563 w 4016563"/>
              <a:gd name="connsiteY32" fmla="*/ 179157 h 661571"/>
              <a:gd name="connsiteX0" fmla="*/ 4279652 w 4279652"/>
              <a:gd name="connsiteY0" fmla="*/ 185654 h 668068"/>
              <a:gd name="connsiteX1" fmla="*/ 4279652 w 4279652"/>
              <a:gd name="connsiteY1" fmla="*/ 668068 h 668068"/>
              <a:gd name="connsiteX2" fmla="*/ 4082751 w 4279652"/>
              <a:gd name="connsiteY2" fmla="*/ 474446 h 668068"/>
              <a:gd name="connsiteX3" fmla="*/ 3981019 w 4279652"/>
              <a:gd name="connsiteY3" fmla="*/ 395685 h 668068"/>
              <a:gd name="connsiteX4" fmla="*/ 3869441 w 4279652"/>
              <a:gd name="connsiteY4" fmla="*/ 366149 h 668068"/>
              <a:gd name="connsiteX5" fmla="*/ 3593780 w 4279652"/>
              <a:gd name="connsiteY5" fmla="*/ 366149 h 668068"/>
              <a:gd name="connsiteX6" fmla="*/ 3035894 w 4279652"/>
              <a:gd name="connsiteY6" fmla="*/ 339895 h 668068"/>
              <a:gd name="connsiteX7" fmla="*/ 2169530 w 4279652"/>
              <a:gd name="connsiteY7" fmla="*/ 307078 h 668068"/>
              <a:gd name="connsiteX8" fmla="*/ 1700249 w 4279652"/>
              <a:gd name="connsiteY8" fmla="*/ 287387 h 668068"/>
              <a:gd name="connsiteX9" fmla="*/ 1040631 w 4279652"/>
              <a:gd name="connsiteY9" fmla="*/ 215189 h 668068"/>
              <a:gd name="connsiteX10" fmla="*/ 896236 w 4279652"/>
              <a:gd name="connsiteY10" fmla="*/ 188935 h 668068"/>
              <a:gd name="connsiteX11" fmla="*/ 490452 w 4279652"/>
              <a:gd name="connsiteY11" fmla="*/ 94196 h 668068"/>
              <a:gd name="connsiteX12" fmla="*/ 0 w 4279652"/>
              <a:gd name="connsiteY12" fmla="*/ 0 h 668068"/>
              <a:gd name="connsiteX13" fmla="*/ 263089 w 4279652"/>
              <a:gd name="connsiteY13" fmla="*/ 6497 h 668068"/>
              <a:gd name="connsiteX14" fmla="*/ 630117 w 4279652"/>
              <a:gd name="connsiteY14" fmla="*/ 58467 h 668068"/>
              <a:gd name="connsiteX15" fmla="*/ 945462 w 4279652"/>
              <a:gd name="connsiteY15" fmla="*/ 133146 h 668068"/>
              <a:gd name="connsiteX16" fmla="*/ 1280193 w 4279652"/>
              <a:gd name="connsiteY16" fmla="*/ 152836 h 668068"/>
              <a:gd name="connsiteX17" fmla="*/ 1847925 w 4279652"/>
              <a:gd name="connsiteY17" fmla="*/ 205344 h 668068"/>
              <a:gd name="connsiteX18" fmla="*/ 1598517 w 4279652"/>
              <a:gd name="connsiteY18" fmla="*/ 149555 h 668068"/>
              <a:gd name="connsiteX19" fmla="*/ 2054671 w 4279652"/>
              <a:gd name="connsiteY19" fmla="*/ 188935 h 668068"/>
              <a:gd name="connsiteX20" fmla="*/ 1877460 w 4279652"/>
              <a:gd name="connsiteY20" fmla="*/ 139709 h 668068"/>
              <a:gd name="connsiteX21" fmla="*/ 2330332 w 4279652"/>
              <a:gd name="connsiteY21" fmla="*/ 165963 h 668068"/>
              <a:gd name="connsiteX22" fmla="*/ 2120304 w 4279652"/>
              <a:gd name="connsiteY22" fmla="*/ 123301 h 668068"/>
              <a:gd name="connsiteX23" fmla="*/ 2658500 w 4279652"/>
              <a:gd name="connsiteY23" fmla="*/ 156118 h 668068"/>
              <a:gd name="connsiteX24" fmla="*/ 2451754 w 4279652"/>
              <a:gd name="connsiteY24" fmla="*/ 103610 h 668068"/>
              <a:gd name="connsiteX25" fmla="*/ 3147471 w 4279652"/>
              <a:gd name="connsiteY25" fmla="*/ 136428 h 668068"/>
              <a:gd name="connsiteX26" fmla="*/ 2963697 w 4279652"/>
              <a:gd name="connsiteY26" fmla="*/ 80638 h 668068"/>
              <a:gd name="connsiteX27" fmla="*/ 3583935 w 4279652"/>
              <a:gd name="connsiteY27" fmla="*/ 120019 h 668068"/>
              <a:gd name="connsiteX28" fmla="*/ 3380471 w 4279652"/>
              <a:gd name="connsiteY28" fmla="*/ 60948 h 668068"/>
              <a:gd name="connsiteX29" fmla="*/ 3885850 w 4279652"/>
              <a:gd name="connsiteY29" fmla="*/ 110174 h 668068"/>
              <a:gd name="connsiteX30" fmla="*/ 3764428 w 4279652"/>
              <a:gd name="connsiteY30" fmla="*/ 44539 h 668068"/>
              <a:gd name="connsiteX31" fmla="*/ 3971174 w 4279652"/>
              <a:gd name="connsiteY31" fmla="*/ 80638 h 668068"/>
              <a:gd name="connsiteX32" fmla="*/ 4279652 w 4279652"/>
              <a:gd name="connsiteY32" fmla="*/ 185654 h 668068"/>
              <a:gd name="connsiteX0" fmla="*/ 4279652 w 4279652"/>
              <a:gd name="connsiteY0" fmla="*/ 185654 h 668068"/>
              <a:gd name="connsiteX1" fmla="*/ 4279652 w 4279652"/>
              <a:gd name="connsiteY1" fmla="*/ 668068 h 668068"/>
              <a:gd name="connsiteX2" fmla="*/ 4082751 w 4279652"/>
              <a:gd name="connsiteY2" fmla="*/ 474446 h 668068"/>
              <a:gd name="connsiteX3" fmla="*/ 3981019 w 4279652"/>
              <a:gd name="connsiteY3" fmla="*/ 395685 h 668068"/>
              <a:gd name="connsiteX4" fmla="*/ 3869441 w 4279652"/>
              <a:gd name="connsiteY4" fmla="*/ 366149 h 668068"/>
              <a:gd name="connsiteX5" fmla="*/ 3593780 w 4279652"/>
              <a:gd name="connsiteY5" fmla="*/ 366149 h 668068"/>
              <a:gd name="connsiteX6" fmla="*/ 3035894 w 4279652"/>
              <a:gd name="connsiteY6" fmla="*/ 339895 h 668068"/>
              <a:gd name="connsiteX7" fmla="*/ 2169530 w 4279652"/>
              <a:gd name="connsiteY7" fmla="*/ 307078 h 668068"/>
              <a:gd name="connsiteX8" fmla="*/ 1700249 w 4279652"/>
              <a:gd name="connsiteY8" fmla="*/ 287387 h 668068"/>
              <a:gd name="connsiteX9" fmla="*/ 1040631 w 4279652"/>
              <a:gd name="connsiteY9" fmla="*/ 215189 h 668068"/>
              <a:gd name="connsiteX10" fmla="*/ 896236 w 4279652"/>
              <a:gd name="connsiteY10" fmla="*/ 188935 h 668068"/>
              <a:gd name="connsiteX11" fmla="*/ 490452 w 4279652"/>
              <a:gd name="connsiteY11" fmla="*/ 94196 h 668068"/>
              <a:gd name="connsiteX12" fmla="*/ 0 w 4279652"/>
              <a:gd name="connsiteY12" fmla="*/ 0 h 668068"/>
              <a:gd name="connsiteX13" fmla="*/ 146162 w 4279652"/>
              <a:gd name="connsiteY13" fmla="*/ 3249 h 668068"/>
              <a:gd name="connsiteX14" fmla="*/ 263089 w 4279652"/>
              <a:gd name="connsiteY14" fmla="*/ 6497 h 668068"/>
              <a:gd name="connsiteX15" fmla="*/ 630117 w 4279652"/>
              <a:gd name="connsiteY15" fmla="*/ 58467 h 668068"/>
              <a:gd name="connsiteX16" fmla="*/ 945462 w 4279652"/>
              <a:gd name="connsiteY16" fmla="*/ 133146 h 668068"/>
              <a:gd name="connsiteX17" fmla="*/ 1280193 w 4279652"/>
              <a:gd name="connsiteY17" fmla="*/ 152836 h 668068"/>
              <a:gd name="connsiteX18" fmla="*/ 1847925 w 4279652"/>
              <a:gd name="connsiteY18" fmla="*/ 205344 h 668068"/>
              <a:gd name="connsiteX19" fmla="*/ 1598517 w 4279652"/>
              <a:gd name="connsiteY19" fmla="*/ 149555 h 668068"/>
              <a:gd name="connsiteX20" fmla="*/ 2054671 w 4279652"/>
              <a:gd name="connsiteY20" fmla="*/ 188935 h 668068"/>
              <a:gd name="connsiteX21" fmla="*/ 1877460 w 4279652"/>
              <a:gd name="connsiteY21" fmla="*/ 139709 h 668068"/>
              <a:gd name="connsiteX22" fmla="*/ 2330332 w 4279652"/>
              <a:gd name="connsiteY22" fmla="*/ 165963 h 668068"/>
              <a:gd name="connsiteX23" fmla="*/ 2120304 w 4279652"/>
              <a:gd name="connsiteY23" fmla="*/ 123301 h 668068"/>
              <a:gd name="connsiteX24" fmla="*/ 2658500 w 4279652"/>
              <a:gd name="connsiteY24" fmla="*/ 156118 h 668068"/>
              <a:gd name="connsiteX25" fmla="*/ 2451754 w 4279652"/>
              <a:gd name="connsiteY25" fmla="*/ 103610 h 668068"/>
              <a:gd name="connsiteX26" fmla="*/ 3147471 w 4279652"/>
              <a:gd name="connsiteY26" fmla="*/ 136428 h 668068"/>
              <a:gd name="connsiteX27" fmla="*/ 2963697 w 4279652"/>
              <a:gd name="connsiteY27" fmla="*/ 80638 h 668068"/>
              <a:gd name="connsiteX28" fmla="*/ 3583935 w 4279652"/>
              <a:gd name="connsiteY28" fmla="*/ 120019 h 668068"/>
              <a:gd name="connsiteX29" fmla="*/ 3380471 w 4279652"/>
              <a:gd name="connsiteY29" fmla="*/ 60948 h 668068"/>
              <a:gd name="connsiteX30" fmla="*/ 3885850 w 4279652"/>
              <a:gd name="connsiteY30" fmla="*/ 110174 h 668068"/>
              <a:gd name="connsiteX31" fmla="*/ 3764428 w 4279652"/>
              <a:gd name="connsiteY31" fmla="*/ 44539 h 668068"/>
              <a:gd name="connsiteX32" fmla="*/ 3971174 w 4279652"/>
              <a:gd name="connsiteY32" fmla="*/ 80638 h 668068"/>
              <a:gd name="connsiteX33" fmla="*/ 4279652 w 4279652"/>
              <a:gd name="connsiteY33" fmla="*/ 185654 h 668068"/>
              <a:gd name="connsiteX0" fmla="*/ 4279652 w 4279652"/>
              <a:gd name="connsiteY0" fmla="*/ 211638 h 694052"/>
              <a:gd name="connsiteX1" fmla="*/ 4279652 w 4279652"/>
              <a:gd name="connsiteY1" fmla="*/ 694052 h 694052"/>
              <a:gd name="connsiteX2" fmla="*/ 4082751 w 4279652"/>
              <a:gd name="connsiteY2" fmla="*/ 500430 h 694052"/>
              <a:gd name="connsiteX3" fmla="*/ 3981019 w 4279652"/>
              <a:gd name="connsiteY3" fmla="*/ 421669 h 694052"/>
              <a:gd name="connsiteX4" fmla="*/ 3869441 w 4279652"/>
              <a:gd name="connsiteY4" fmla="*/ 392133 h 694052"/>
              <a:gd name="connsiteX5" fmla="*/ 3593780 w 4279652"/>
              <a:gd name="connsiteY5" fmla="*/ 392133 h 694052"/>
              <a:gd name="connsiteX6" fmla="*/ 3035894 w 4279652"/>
              <a:gd name="connsiteY6" fmla="*/ 365879 h 694052"/>
              <a:gd name="connsiteX7" fmla="*/ 2169530 w 4279652"/>
              <a:gd name="connsiteY7" fmla="*/ 333062 h 694052"/>
              <a:gd name="connsiteX8" fmla="*/ 1700249 w 4279652"/>
              <a:gd name="connsiteY8" fmla="*/ 313371 h 694052"/>
              <a:gd name="connsiteX9" fmla="*/ 1040631 w 4279652"/>
              <a:gd name="connsiteY9" fmla="*/ 241173 h 694052"/>
              <a:gd name="connsiteX10" fmla="*/ 896236 w 4279652"/>
              <a:gd name="connsiteY10" fmla="*/ 214919 h 694052"/>
              <a:gd name="connsiteX11" fmla="*/ 490452 w 4279652"/>
              <a:gd name="connsiteY11" fmla="*/ 120180 h 694052"/>
              <a:gd name="connsiteX12" fmla="*/ 0 w 4279652"/>
              <a:gd name="connsiteY12" fmla="*/ 25984 h 694052"/>
              <a:gd name="connsiteX13" fmla="*/ 48721 w 4279652"/>
              <a:gd name="connsiteY13" fmla="*/ 0 h 694052"/>
              <a:gd name="connsiteX14" fmla="*/ 263089 w 4279652"/>
              <a:gd name="connsiteY14" fmla="*/ 32481 h 694052"/>
              <a:gd name="connsiteX15" fmla="*/ 630117 w 4279652"/>
              <a:gd name="connsiteY15" fmla="*/ 84451 h 694052"/>
              <a:gd name="connsiteX16" fmla="*/ 945462 w 4279652"/>
              <a:gd name="connsiteY16" fmla="*/ 159130 h 694052"/>
              <a:gd name="connsiteX17" fmla="*/ 1280193 w 4279652"/>
              <a:gd name="connsiteY17" fmla="*/ 178820 h 694052"/>
              <a:gd name="connsiteX18" fmla="*/ 1847925 w 4279652"/>
              <a:gd name="connsiteY18" fmla="*/ 231328 h 694052"/>
              <a:gd name="connsiteX19" fmla="*/ 1598517 w 4279652"/>
              <a:gd name="connsiteY19" fmla="*/ 175539 h 694052"/>
              <a:gd name="connsiteX20" fmla="*/ 2054671 w 4279652"/>
              <a:gd name="connsiteY20" fmla="*/ 214919 h 694052"/>
              <a:gd name="connsiteX21" fmla="*/ 1877460 w 4279652"/>
              <a:gd name="connsiteY21" fmla="*/ 165693 h 694052"/>
              <a:gd name="connsiteX22" fmla="*/ 2330332 w 4279652"/>
              <a:gd name="connsiteY22" fmla="*/ 191947 h 694052"/>
              <a:gd name="connsiteX23" fmla="*/ 2120304 w 4279652"/>
              <a:gd name="connsiteY23" fmla="*/ 149285 h 694052"/>
              <a:gd name="connsiteX24" fmla="*/ 2658500 w 4279652"/>
              <a:gd name="connsiteY24" fmla="*/ 182102 h 694052"/>
              <a:gd name="connsiteX25" fmla="*/ 2451754 w 4279652"/>
              <a:gd name="connsiteY25" fmla="*/ 129594 h 694052"/>
              <a:gd name="connsiteX26" fmla="*/ 3147471 w 4279652"/>
              <a:gd name="connsiteY26" fmla="*/ 162412 h 694052"/>
              <a:gd name="connsiteX27" fmla="*/ 2963697 w 4279652"/>
              <a:gd name="connsiteY27" fmla="*/ 106622 h 694052"/>
              <a:gd name="connsiteX28" fmla="*/ 3583935 w 4279652"/>
              <a:gd name="connsiteY28" fmla="*/ 146003 h 694052"/>
              <a:gd name="connsiteX29" fmla="*/ 3380471 w 4279652"/>
              <a:gd name="connsiteY29" fmla="*/ 86932 h 694052"/>
              <a:gd name="connsiteX30" fmla="*/ 3885850 w 4279652"/>
              <a:gd name="connsiteY30" fmla="*/ 136158 h 694052"/>
              <a:gd name="connsiteX31" fmla="*/ 3764428 w 4279652"/>
              <a:gd name="connsiteY31" fmla="*/ 70523 h 694052"/>
              <a:gd name="connsiteX32" fmla="*/ 3971174 w 4279652"/>
              <a:gd name="connsiteY32" fmla="*/ 106622 h 694052"/>
              <a:gd name="connsiteX33" fmla="*/ 4279652 w 4279652"/>
              <a:gd name="connsiteY33" fmla="*/ 211638 h 694052"/>
              <a:gd name="connsiteX0" fmla="*/ 4279652 w 4279652"/>
              <a:gd name="connsiteY0" fmla="*/ 211638 h 694052"/>
              <a:gd name="connsiteX1" fmla="*/ 4279652 w 4279652"/>
              <a:gd name="connsiteY1" fmla="*/ 694052 h 694052"/>
              <a:gd name="connsiteX2" fmla="*/ 4082751 w 4279652"/>
              <a:gd name="connsiteY2" fmla="*/ 500430 h 694052"/>
              <a:gd name="connsiteX3" fmla="*/ 3981019 w 4279652"/>
              <a:gd name="connsiteY3" fmla="*/ 421669 h 694052"/>
              <a:gd name="connsiteX4" fmla="*/ 3869441 w 4279652"/>
              <a:gd name="connsiteY4" fmla="*/ 392133 h 694052"/>
              <a:gd name="connsiteX5" fmla="*/ 3593780 w 4279652"/>
              <a:gd name="connsiteY5" fmla="*/ 392133 h 694052"/>
              <a:gd name="connsiteX6" fmla="*/ 3035894 w 4279652"/>
              <a:gd name="connsiteY6" fmla="*/ 365879 h 694052"/>
              <a:gd name="connsiteX7" fmla="*/ 2169530 w 4279652"/>
              <a:gd name="connsiteY7" fmla="*/ 333062 h 694052"/>
              <a:gd name="connsiteX8" fmla="*/ 1700249 w 4279652"/>
              <a:gd name="connsiteY8" fmla="*/ 313371 h 694052"/>
              <a:gd name="connsiteX9" fmla="*/ 1040631 w 4279652"/>
              <a:gd name="connsiteY9" fmla="*/ 241173 h 694052"/>
              <a:gd name="connsiteX10" fmla="*/ 896236 w 4279652"/>
              <a:gd name="connsiteY10" fmla="*/ 214919 h 694052"/>
              <a:gd name="connsiteX11" fmla="*/ 490452 w 4279652"/>
              <a:gd name="connsiteY11" fmla="*/ 120180 h 694052"/>
              <a:gd name="connsiteX12" fmla="*/ 0 w 4279652"/>
              <a:gd name="connsiteY12" fmla="*/ 25984 h 694052"/>
              <a:gd name="connsiteX13" fmla="*/ 16241 w 4279652"/>
              <a:gd name="connsiteY13" fmla="*/ 9744 h 694052"/>
              <a:gd name="connsiteX14" fmla="*/ 48721 w 4279652"/>
              <a:gd name="connsiteY14" fmla="*/ 0 h 694052"/>
              <a:gd name="connsiteX15" fmla="*/ 263089 w 4279652"/>
              <a:gd name="connsiteY15" fmla="*/ 32481 h 694052"/>
              <a:gd name="connsiteX16" fmla="*/ 630117 w 4279652"/>
              <a:gd name="connsiteY16" fmla="*/ 84451 h 694052"/>
              <a:gd name="connsiteX17" fmla="*/ 945462 w 4279652"/>
              <a:gd name="connsiteY17" fmla="*/ 159130 h 694052"/>
              <a:gd name="connsiteX18" fmla="*/ 1280193 w 4279652"/>
              <a:gd name="connsiteY18" fmla="*/ 178820 h 694052"/>
              <a:gd name="connsiteX19" fmla="*/ 1847925 w 4279652"/>
              <a:gd name="connsiteY19" fmla="*/ 231328 h 694052"/>
              <a:gd name="connsiteX20" fmla="*/ 1598517 w 4279652"/>
              <a:gd name="connsiteY20" fmla="*/ 175539 h 694052"/>
              <a:gd name="connsiteX21" fmla="*/ 2054671 w 4279652"/>
              <a:gd name="connsiteY21" fmla="*/ 214919 h 694052"/>
              <a:gd name="connsiteX22" fmla="*/ 1877460 w 4279652"/>
              <a:gd name="connsiteY22" fmla="*/ 165693 h 694052"/>
              <a:gd name="connsiteX23" fmla="*/ 2330332 w 4279652"/>
              <a:gd name="connsiteY23" fmla="*/ 191947 h 694052"/>
              <a:gd name="connsiteX24" fmla="*/ 2120304 w 4279652"/>
              <a:gd name="connsiteY24" fmla="*/ 149285 h 694052"/>
              <a:gd name="connsiteX25" fmla="*/ 2658500 w 4279652"/>
              <a:gd name="connsiteY25" fmla="*/ 182102 h 694052"/>
              <a:gd name="connsiteX26" fmla="*/ 2451754 w 4279652"/>
              <a:gd name="connsiteY26" fmla="*/ 129594 h 694052"/>
              <a:gd name="connsiteX27" fmla="*/ 3147471 w 4279652"/>
              <a:gd name="connsiteY27" fmla="*/ 162412 h 694052"/>
              <a:gd name="connsiteX28" fmla="*/ 2963697 w 4279652"/>
              <a:gd name="connsiteY28" fmla="*/ 106622 h 694052"/>
              <a:gd name="connsiteX29" fmla="*/ 3583935 w 4279652"/>
              <a:gd name="connsiteY29" fmla="*/ 146003 h 694052"/>
              <a:gd name="connsiteX30" fmla="*/ 3380471 w 4279652"/>
              <a:gd name="connsiteY30" fmla="*/ 86932 h 694052"/>
              <a:gd name="connsiteX31" fmla="*/ 3885850 w 4279652"/>
              <a:gd name="connsiteY31" fmla="*/ 136158 h 694052"/>
              <a:gd name="connsiteX32" fmla="*/ 3764428 w 4279652"/>
              <a:gd name="connsiteY32" fmla="*/ 70523 h 694052"/>
              <a:gd name="connsiteX33" fmla="*/ 3971174 w 4279652"/>
              <a:gd name="connsiteY33" fmla="*/ 106622 h 694052"/>
              <a:gd name="connsiteX34" fmla="*/ 4279652 w 4279652"/>
              <a:gd name="connsiteY34" fmla="*/ 211638 h 694052"/>
              <a:gd name="connsiteX0" fmla="*/ 4597958 w 4597958"/>
              <a:gd name="connsiteY0" fmla="*/ 231127 h 713541"/>
              <a:gd name="connsiteX1" fmla="*/ 4597958 w 4597958"/>
              <a:gd name="connsiteY1" fmla="*/ 713541 h 713541"/>
              <a:gd name="connsiteX2" fmla="*/ 4401057 w 4597958"/>
              <a:gd name="connsiteY2" fmla="*/ 519919 h 713541"/>
              <a:gd name="connsiteX3" fmla="*/ 4299325 w 4597958"/>
              <a:gd name="connsiteY3" fmla="*/ 441158 h 713541"/>
              <a:gd name="connsiteX4" fmla="*/ 4187747 w 4597958"/>
              <a:gd name="connsiteY4" fmla="*/ 411622 h 713541"/>
              <a:gd name="connsiteX5" fmla="*/ 3912086 w 4597958"/>
              <a:gd name="connsiteY5" fmla="*/ 411622 h 713541"/>
              <a:gd name="connsiteX6" fmla="*/ 3354200 w 4597958"/>
              <a:gd name="connsiteY6" fmla="*/ 385368 h 713541"/>
              <a:gd name="connsiteX7" fmla="*/ 2487836 w 4597958"/>
              <a:gd name="connsiteY7" fmla="*/ 352551 h 713541"/>
              <a:gd name="connsiteX8" fmla="*/ 2018555 w 4597958"/>
              <a:gd name="connsiteY8" fmla="*/ 332860 h 713541"/>
              <a:gd name="connsiteX9" fmla="*/ 1358937 w 4597958"/>
              <a:gd name="connsiteY9" fmla="*/ 260662 h 713541"/>
              <a:gd name="connsiteX10" fmla="*/ 1214542 w 4597958"/>
              <a:gd name="connsiteY10" fmla="*/ 234408 h 713541"/>
              <a:gd name="connsiteX11" fmla="*/ 808758 w 4597958"/>
              <a:gd name="connsiteY11" fmla="*/ 139669 h 713541"/>
              <a:gd name="connsiteX12" fmla="*/ 318306 w 4597958"/>
              <a:gd name="connsiteY12" fmla="*/ 45473 h 713541"/>
              <a:gd name="connsiteX13" fmla="*/ 0 w 4597958"/>
              <a:gd name="connsiteY13" fmla="*/ 0 h 713541"/>
              <a:gd name="connsiteX14" fmla="*/ 367027 w 4597958"/>
              <a:gd name="connsiteY14" fmla="*/ 19489 h 713541"/>
              <a:gd name="connsiteX15" fmla="*/ 581395 w 4597958"/>
              <a:gd name="connsiteY15" fmla="*/ 51970 h 713541"/>
              <a:gd name="connsiteX16" fmla="*/ 948423 w 4597958"/>
              <a:gd name="connsiteY16" fmla="*/ 103940 h 713541"/>
              <a:gd name="connsiteX17" fmla="*/ 1263768 w 4597958"/>
              <a:gd name="connsiteY17" fmla="*/ 178619 h 713541"/>
              <a:gd name="connsiteX18" fmla="*/ 1598499 w 4597958"/>
              <a:gd name="connsiteY18" fmla="*/ 198309 h 713541"/>
              <a:gd name="connsiteX19" fmla="*/ 2166231 w 4597958"/>
              <a:gd name="connsiteY19" fmla="*/ 250817 h 713541"/>
              <a:gd name="connsiteX20" fmla="*/ 1916823 w 4597958"/>
              <a:gd name="connsiteY20" fmla="*/ 195028 h 713541"/>
              <a:gd name="connsiteX21" fmla="*/ 2372977 w 4597958"/>
              <a:gd name="connsiteY21" fmla="*/ 234408 h 713541"/>
              <a:gd name="connsiteX22" fmla="*/ 2195766 w 4597958"/>
              <a:gd name="connsiteY22" fmla="*/ 185182 h 713541"/>
              <a:gd name="connsiteX23" fmla="*/ 2648638 w 4597958"/>
              <a:gd name="connsiteY23" fmla="*/ 211436 h 713541"/>
              <a:gd name="connsiteX24" fmla="*/ 2438610 w 4597958"/>
              <a:gd name="connsiteY24" fmla="*/ 168774 h 713541"/>
              <a:gd name="connsiteX25" fmla="*/ 2976806 w 4597958"/>
              <a:gd name="connsiteY25" fmla="*/ 201591 h 713541"/>
              <a:gd name="connsiteX26" fmla="*/ 2770060 w 4597958"/>
              <a:gd name="connsiteY26" fmla="*/ 149083 h 713541"/>
              <a:gd name="connsiteX27" fmla="*/ 3465777 w 4597958"/>
              <a:gd name="connsiteY27" fmla="*/ 181901 h 713541"/>
              <a:gd name="connsiteX28" fmla="*/ 3282003 w 4597958"/>
              <a:gd name="connsiteY28" fmla="*/ 126111 h 713541"/>
              <a:gd name="connsiteX29" fmla="*/ 3902241 w 4597958"/>
              <a:gd name="connsiteY29" fmla="*/ 165492 h 713541"/>
              <a:gd name="connsiteX30" fmla="*/ 3698777 w 4597958"/>
              <a:gd name="connsiteY30" fmla="*/ 106421 h 713541"/>
              <a:gd name="connsiteX31" fmla="*/ 4204156 w 4597958"/>
              <a:gd name="connsiteY31" fmla="*/ 155647 h 713541"/>
              <a:gd name="connsiteX32" fmla="*/ 4082734 w 4597958"/>
              <a:gd name="connsiteY32" fmla="*/ 90012 h 713541"/>
              <a:gd name="connsiteX33" fmla="*/ 4289480 w 4597958"/>
              <a:gd name="connsiteY33" fmla="*/ 126111 h 713541"/>
              <a:gd name="connsiteX34" fmla="*/ 4597958 w 4597958"/>
              <a:gd name="connsiteY34" fmla="*/ 231127 h 713541"/>
              <a:gd name="connsiteX0" fmla="*/ 4581718 w 4581718"/>
              <a:gd name="connsiteY0" fmla="*/ 231127 h 713541"/>
              <a:gd name="connsiteX1" fmla="*/ 4581718 w 4581718"/>
              <a:gd name="connsiteY1" fmla="*/ 713541 h 713541"/>
              <a:gd name="connsiteX2" fmla="*/ 4384817 w 4581718"/>
              <a:gd name="connsiteY2" fmla="*/ 519919 h 713541"/>
              <a:gd name="connsiteX3" fmla="*/ 4283085 w 4581718"/>
              <a:gd name="connsiteY3" fmla="*/ 441158 h 713541"/>
              <a:gd name="connsiteX4" fmla="*/ 4171507 w 4581718"/>
              <a:gd name="connsiteY4" fmla="*/ 411622 h 713541"/>
              <a:gd name="connsiteX5" fmla="*/ 3895846 w 4581718"/>
              <a:gd name="connsiteY5" fmla="*/ 411622 h 713541"/>
              <a:gd name="connsiteX6" fmla="*/ 3337960 w 4581718"/>
              <a:gd name="connsiteY6" fmla="*/ 385368 h 713541"/>
              <a:gd name="connsiteX7" fmla="*/ 2471596 w 4581718"/>
              <a:gd name="connsiteY7" fmla="*/ 352551 h 713541"/>
              <a:gd name="connsiteX8" fmla="*/ 2002315 w 4581718"/>
              <a:gd name="connsiteY8" fmla="*/ 332860 h 713541"/>
              <a:gd name="connsiteX9" fmla="*/ 1342697 w 4581718"/>
              <a:gd name="connsiteY9" fmla="*/ 260662 h 713541"/>
              <a:gd name="connsiteX10" fmla="*/ 1198302 w 4581718"/>
              <a:gd name="connsiteY10" fmla="*/ 234408 h 713541"/>
              <a:gd name="connsiteX11" fmla="*/ 792518 w 4581718"/>
              <a:gd name="connsiteY11" fmla="*/ 139669 h 713541"/>
              <a:gd name="connsiteX12" fmla="*/ 302066 w 4581718"/>
              <a:gd name="connsiteY12" fmla="*/ 45473 h 713541"/>
              <a:gd name="connsiteX13" fmla="*/ 0 w 4581718"/>
              <a:gd name="connsiteY13" fmla="*/ 0 h 713541"/>
              <a:gd name="connsiteX14" fmla="*/ 350787 w 4581718"/>
              <a:gd name="connsiteY14" fmla="*/ 19489 h 713541"/>
              <a:gd name="connsiteX15" fmla="*/ 565155 w 4581718"/>
              <a:gd name="connsiteY15" fmla="*/ 51970 h 713541"/>
              <a:gd name="connsiteX16" fmla="*/ 932183 w 4581718"/>
              <a:gd name="connsiteY16" fmla="*/ 103940 h 713541"/>
              <a:gd name="connsiteX17" fmla="*/ 1247528 w 4581718"/>
              <a:gd name="connsiteY17" fmla="*/ 178619 h 713541"/>
              <a:gd name="connsiteX18" fmla="*/ 1582259 w 4581718"/>
              <a:gd name="connsiteY18" fmla="*/ 198309 h 713541"/>
              <a:gd name="connsiteX19" fmla="*/ 2149991 w 4581718"/>
              <a:gd name="connsiteY19" fmla="*/ 250817 h 713541"/>
              <a:gd name="connsiteX20" fmla="*/ 1900583 w 4581718"/>
              <a:gd name="connsiteY20" fmla="*/ 195028 h 713541"/>
              <a:gd name="connsiteX21" fmla="*/ 2356737 w 4581718"/>
              <a:gd name="connsiteY21" fmla="*/ 234408 h 713541"/>
              <a:gd name="connsiteX22" fmla="*/ 2179526 w 4581718"/>
              <a:gd name="connsiteY22" fmla="*/ 185182 h 713541"/>
              <a:gd name="connsiteX23" fmla="*/ 2632398 w 4581718"/>
              <a:gd name="connsiteY23" fmla="*/ 211436 h 713541"/>
              <a:gd name="connsiteX24" fmla="*/ 2422370 w 4581718"/>
              <a:gd name="connsiteY24" fmla="*/ 168774 h 713541"/>
              <a:gd name="connsiteX25" fmla="*/ 2960566 w 4581718"/>
              <a:gd name="connsiteY25" fmla="*/ 201591 h 713541"/>
              <a:gd name="connsiteX26" fmla="*/ 2753820 w 4581718"/>
              <a:gd name="connsiteY26" fmla="*/ 149083 h 713541"/>
              <a:gd name="connsiteX27" fmla="*/ 3449537 w 4581718"/>
              <a:gd name="connsiteY27" fmla="*/ 181901 h 713541"/>
              <a:gd name="connsiteX28" fmla="*/ 3265763 w 4581718"/>
              <a:gd name="connsiteY28" fmla="*/ 126111 h 713541"/>
              <a:gd name="connsiteX29" fmla="*/ 3886001 w 4581718"/>
              <a:gd name="connsiteY29" fmla="*/ 165492 h 713541"/>
              <a:gd name="connsiteX30" fmla="*/ 3682537 w 4581718"/>
              <a:gd name="connsiteY30" fmla="*/ 106421 h 713541"/>
              <a:gd name="connsiteX31" fmla="*/ 4187916 w 4581718"/>
              <a:gd name="connsiteY31" fmla="*/ 155647 h 713541"/>
              <a:gd name="connsiteX32" fmla="*/ 4066494 w 4581718"/>
              <a:gd name="connsiteY32" fmla="*/ 90012 h 713541"/>
              <a:gd name="connsiteX33" fmla="*/ 4273240 w 4581718"/>
              <a:gd name="connsiteY33" fmla="*/ 126111 h 713541"/>
              <a:gd name="connsiteX34" fmla="*/ 4581718 w 4581718"/>
              <a:gd name="connsiteY34" fmla="*/ 231127 h 713541"/>
              <a:gd name="connsiteX0" fmla="*/ 4581718 w 4581718"/>
              <a:gd name="connsiteY0" fmla="*/ 231127 h 713541"/>
              <a:gd name="connsiteX1" fmla="*/ 4581718 w 4581718"/>
              <a:gd name="connsiteY1" fmla="*/ 713541 h 713541"/>
              <a:gd name="connsiteX2" fmla="*/ 4384817 w 4581718"/>
              <a:gd name="connsiteY2" fmla="*/ 519919 h 713541"/>
              <a:gd name="connsiteX3" fmla="*/ 4283085 w 4581718"/>
              <a:gd name="connsiteY3" fmla="*/ 441158 h 713541"/>
              <a:gd name="connsiteX4" fmla="*/ 4171507 w 4581718"/>
              <a:gd name="connsiteY4" fmla="*/ 411622 h 713541"/>
              <a:gd name="connsiteX5" fmla="*/ 3895846 w 4581718"/>
              <a:gd name="connsiteY5" fmla="*/ 411622 h 713541"/>
              <a:gd name="connsiteX6" fmla="*/ 3337960 w 4581718"/>
              <a:gd name="connsiteY6" fmla="*/ 385368 h 713541"/>
              <a:gd name="connsiteX7" fmla="*/ 2471596 w 4581718"/>
              <a:gd name="connsiteY7" fmla="*/ 352551 h 713541"/>
              <a:gd name="connsiteX8" fmla="*/ 2002315 w 4581718"/>
              <a:gd name="connsiteY8" fmla="*/ 332860 h 713541"/>
              <a:gd name="connsiteX9" fmla="*/ 1342697 w 4581718"/>
              <a:gd name="connsiteY9" fmla="*/ 260662 h 713541"/>
              <a:gd name="connsiteX10" fmla="*/ 1198302 w 4581718"/>
              <a:gd name="connsiteY10" fmla="*/ 234408 h 713541"/>
              <a:gd name="connsiteX11" fmla="*/ 792518 w 4581718"/>
              <a:gd name="connsiteY11" fmla="*/ 139669 h 713541"/>
              <a:gd name="connsiteX12" fmla="*/ 302066 w 4581718"/>
              <a:gd name="connsiteY12" fmla="*/ 45473 h 713541"/>
              <a:gd name="connsiteX13" fmla="*/ 149409 w 4581718"/>
              <a:gd name="connsiteY13" fmla="*/ 16241 h 713541"/>
              <a:gd name="connsiteX14" fmla="*/ 0 w 4581718"/>
              <a:gd name="connsiteY14" fmla="*/ 0 h 713541"/>
              <a:gd name="connsiteX15" fmla="*/ 350787 w 4581718"/>
              <a:gd name="connsiteY15" fmla="*/ 19489 h 713541"/>
              <a:gd name="connsiteX16" fmla="*/ 565155 w 4581718"/>
              <a:gd name="connsiteY16" fmla="*/ 51970 h 713541"/>
              <a:gd name="connsiteX17" fmla="*/ 932183 w 4581718"/>
              <a:gd name="connsiteY17" fmla="*/ 103940 h 713541"/>
              <a:gd name="connsiteX18" fmla="*/ 1247528 w 4581718"/>
              <a:gd name="connsiteY18" fmla="*/ 178619 h 713541"/>
              <a:gd name="connsiteX19" fmla="*/ 1582259 w 4581718"/>
              <a:gd name="connsiteY19" fmla="*/ 198309 h 713541"/>
              <a:gd name="connsiteX20" fmla="*/ 2149991 w 4581718"/>
              <a:gd name="connsiteY20" fmla="*/ 250817 h 713541"/>
              <a:gd name="connsiteX21" fmla="*/ 1900583 w 4581718"/>
              <a:gd name="connsiteY21" fmla="*/ 195028 h 713541"/>
              <a:gd name="connsiteX22" fmla="*/ 2356737 w 4581718"/>
              <a:gd name="connsiteY22" fmla="*/ 234408 h 713541"/>
              <a:gd name="connsiteX23" fmla="*/ 2179526 w 4581718"/>
              <a:gd name="connsiteY23" fmla="*/ 185182 h 713541"/>
              <a:gd name="connsiteX24" fmla="*/ 2632398 w 4581718"/>
              <a:gd name="connsiteY24" fmla="*/ 211436 h 713541"/>
              <a:gd name="connsiteX25" fmla="*/ 2422370 w 4581718"/>
              <a:gd name="connsiteY25" fmla="*/ 168774 h 713541"/>
              <a:gd name="connsiteX26" fmla="*/ 2960566 w 4581718"/>
              <a:gd name="connsiteY26" fmla="*/ 201591 h 713541"/>
              <a:gd name="connsiteX27" fmla="*/ 2753820 w 4581718"/>
              <a:gd name="connsiteY27" fmla="*/ 149083 h 713541"/>
              <a:gd name="connsiteX28" fmla="*/ 3449537 w 4581718"/>
              <a:gd name="connsiteY28" fmla="*/ 181901 h 713541"/>
              <a:gd name="connsiteX29" fmla="*/ 3265763 w 4581718"/>
              <a:gd name="connsiteY29" fmla="*/ 126111 h 713541"/>
              <a:gd name="connsiteX30" fmla="*/ 3886001 w 4581718"/>
              <a:gd name="connsiteY30" fmla="*/ 165492 h 713541"/>
              <a:gd name="connsiteX31" fmla="*/ 3682537 w 4581718"/>
              <a:gd name="connsiteY31" fmla="*/ 106421 h 713541"/>
              <a:gd name="connsiteX32" fmla="*/ 4187916 w 4581718"/>
              <a:gd name="connsiteY32" fmla="*/ 155647 h 713541"/>
              <a:gd name="connsiteX33" fmla="*/ 4066494 w 4581718"/>
              <a:gd name="connsiteY33" fmla="*/ 90012 h 713541"/>
              <a:gd name="connsiteX34" fmla="*/ 4273240 w 4581718"/>
              <a:gd name="connsiteY34" fmla="*/ 126111 h 713541"/>
              <a:gd name="connsiteX35" fmla="*/ 4581718 w 4581718"/>
              <a:gd name="connsiteY35" fmla="*/ 231127 h 713541"/>
              <a:gd name="connsiteX0" fmla="*/ 4997465 w 4997465"/>
              <a:gd name="connsiteY0" fmla="*/ 231127 h 713541"/>
              <a:gd name="connsiteX1" fmla="*/ 4997465 w 4997465"/>
              <a:gd name="connsiteY1" fmla="*/ 713541 h 713541"/>
              <a:gd name="connsiteX2" fmla="*/ 4800564 w 4997465"/>
              <a:gd name="connsiteY2" fmla="*/ 519919 h 713541"/>
              <a:gd name="connsiteX3" fmla="*/ 4698832 w 4997465"/>
              <a:gd name="connsiteY3" fmla="*/ 441158 h 713541"/>
              <a:gd name="connsiteX4" fmla="*/ 4587254 w 4997465"/>
              <a:gd name="connsiteY4" fmla="*/ 411622 h 713541"/>
              <a:gd name="connsiteX5" fmla="*/ 4311593 w 4997465"/>
              <a:gd name="connsiteY5" fmla="*/ 411622 h 713541"/>
              <a:gd name="connsiteX6" fmla="*/ 3753707 w 4997465"/>
              <a:gd name="connsiteY6" fmla="*/ 385368 h 713541"/>
              <a:gd name="connsiteX7" fmla="*/ 2887343 w 4997465"/>
              <a:gd name="connsiteY7" fmla="*/ 352551 h 713541"/>
              <a:gd name="connsiteX8" fmla="*/ 2418062 w 4997465"/>
              <a:gd name="connsiteY8" fmla="*/ 332860 h 713541"/>
              <a:gd name="connsiteX9" fmla="*/ 1758444 w 4997465"/>
              <a:gd name="connsiteY9" fmla="*/ 260662 h 713541"/>
              <a:gd name="connsiteX10" fmla="*/ 1614049 w 4997465"/>
              <a:gd name="connsiteY10" fmla="*/ 234408 h 713541"/>
              <a:gd name="connsiteX11" fmla="*/ 1208265 w 4997465"/>
              <a:gd name="connsiteY11" fmla="*/ 139669 h 713541"/>
              <a:gd name="connsiteX12" fmla="*/ 717813 w 4997465"/>
              <a:gd name="connsiteY12" fmla="*/ 45473 h 713541"/>
              <a:gd name="connsiteX13" fmla="*/ 0 w 4997465"/>
              <a:gd name="connsiteY13" fmla="*/ 48722 h 713541"/>
              <a:gd name="connsiteX14" fmla="*/ 415747 w 4997465"/>
              <a:gd name="connsiteY14" fmla="*/ 0 h 713541"/>
              <a:gd name="connsiteX15" fmla="*/ 766534 w 4997465"/>
              <a:gd name="connsiteY15" fmla="*/ 19489 h 713541"/>
              <a:gd name="connsiteX16" fmla="*/ 980902 w 4997465"/>
              <a:gd name="connsiteY16" fmla="*/ 51970 h 713541"/>
              <a:gd name="connsiteX17" fmla="*/ 1347930 w 4997465"/>
              <a:gd name="connsiteY17" fmla="*/ 103940 h 713541"/>
              <a:gd name="connsiteX18" fmla="*/ 1663275 w 4997465"/>
              <a:gd name="connsiteY18" fmla="*/ 178619 h 713541"/>
              <a:gd name="connsiteX19" fmla="*/ 1998006 w 4997465"/>
              <a:gd name="connsiteY19" fmla="*/ 198309 h 713541"/>
              <a:gd name="connsiteX20" fmla="*/ 2565738 w 4997465"/>
              <a:gd name="connsiteY20" fmla="*/ 250817 h 713541"/>
              <a:gd name="connsiteX21" fmla="*/ 2316330 w 4997465"/>
              <a:gd name="connsiteY21" fmla="*/ 195028 h 713541"/>
              <a:gd name="connsiteX22" fmla="*/ 2772484 w 4997465"/>
              <a:gd name="connsiteY22" fmla="*/ 234408 h 713541"/>
              <a:gd name="connsiteX23" fmla="*/ 2595273 w 4997465"/>
              <a:gd name="connsiteY23" fmla="*/ 185182 h 713541"/>
              <a:gd name="connsiteX24" fmla="*/ 3048145 w 4997465"/>
              <a:gd name="connsiteY24" fmla="*/ 211436 h 713541"/>
              <a:gd name="connsiteX25" fmla="*/ 2838117 w 4997465"/>
              <a:gd name="connsiteY25" fmla="*/ 168774 h 713541"/>
              <a:gd name="connsiteX26" fmla="*/ 3376313 w 4997465"/>
              <a:gd name="connsiteY26" fmla="*/ 201591 h 713541"/>
              <a:gd name="connsiteX27" fmla="*/ 3169567 w 4997465"/>
              <a:gd name="connsiteY27" fmla="*/ 149083 h 713541"/>
              <a:gd name="connsiteX28" fmla="*/ 3865284 w 4997465"/>
              <a:gd name="connsiteY28" fmla="*/ 181901 h 713541"/>
              <a:gd name="connsiteX29" fmla="*/ 3681510 w 4997465"/>
              <a:gd name="connsiteY29" fmla="*/ 126111 h 713541"/>
              <a:gd name="connsiteX30" fmla="*/ 4301748 w 4997465"/>
              <a:gd name="connsiteY30" fmla="*/ 165492 h 713541"/>
              <a:gd name="connsiteX31" fmla="*/ 4098284 w 4997465"/>
              <a:gd name="connsiteY31" fmla="*/ 106421 h 713541"/>
              <a:gd name="connsiteX32" fmla="*/ 4603663 w 4997465"/>
              <a:gd name="connsiteY32" fmla="*/ 155647 h 713541"/>
              <a:gd name="connsiteX33" fmla="*/ 4482241 w 4997465"/>
              <a:gd name="connsiteY33" fmla="*/ 90012 h 713541"/>
              <a:gd name="connsiteX34" fmla="*/ 4688987 w 4997465"/>
              <a:gd name="connsiteY34" fmla="*/ 126111 h 713541"/>
              <a:gd name="connsiteX35" fmla="*/ 4997465 w 4997465"/>
              <a:gd name="connsiteY35" fmla="*/ 231127 h 713541"/>
              <a:gd name="connsiteX0" fmla="*/ 4997465 w 4997465"/>
              <a:gd name="connsiteY0" fmla="*/ 231127 h 713541"/>
              <a:gd name="connsiteX1" fmla="*/ 4997465 w 4997465"/>
              <a:gd name="connsiteY1" fmla="*/ 713541 h 713541"/>
              <a:gd name="connsiteX2" fmla="*/ 4800564 w 4997465"/>
              <a:gd name="connsiteY2" fmla="*/ 519919 h 713541"/>
              <a:gd name="connsiteX3" fmla="*/ 4698832 w 4997465"/>
              <a:gd name="connsiteY3" fmla="*/ 441158 h 713541"/>
              <a:gd name="connsiteX4" fmla="*/ 4587254 w 4997465"/>
              <a:gd name="connsiteY4" fmla="*/ 411622 h 713541"/>
              <a:gd name="connsiteX5" fmla="*/ 4311593 w 4997465"/>
              <a:gd name="connsiteY5" fmla="*/ 411622 h 713541"/>
              <a:gd name="connsiteX6" fmla="*/ 3753707 w 4997465"/>
              <a:gd name="connsiteY6" fmla="*/ 385368 h 713541"/>
              <a:gd name="connsiteX7" fmla="*/ 2887343 w 4997465"/>
              <a:gd name="connsiteY7" fmla="*/ 352551 h 713541"/>
              <a:gd name="connsiteX8" fmla="*/ 2418062 w 4997465"/>
              <a:gd name="connsiteY8" fmla="*/ 332860 h 713541"/>
              <a:gd name="connsiteX9" fmla="*/ 1758444 w 4997465"/>
              <a:gd name="connsiteY9" fmla="*/ 260662 h 713541"/>
              <a:gd name="connsiteX10" fmla="*/ 1614049 w 4997465"/>
              <a:gd name="connsiteY10" fmla="*/ 234408 h 713541"/>
              <a:gd name="connsiteX11" fmla="*/ 1208265 w 4997465"/>
              <a:gd name="connsiteY11" fmla="*/ 139669 h 713541"/>
              <a:gd name="connsiteX12" fmla="*/ 717813 w 4997465"/>
              <a:gd name="connsiteY12" fmla="*/ 45473 h 713541"/>
              <a:gd name="connsiteX13" fmla="*/ 0 w 4997465"/>
              <a:gd name="connsiteY13" fmla="*/ 48722 h 713541"/>
              <a:gd name="connsiteX14" fmla="*/ 230611 w 4997465"/>
              <a:gd name="connsiteY14" fmla="*/ 19489 h 713541"/>
              <a:gd name="connsiteX15" fmla="*/ 415747 w 4997465"/>
              <a:gd name="connsiteY15" fmla="*/ 0 h 713541"/>
              <a:gd name="connsiteX16" fmla="*/ 766534 w 4997465"/>
              <a:gd name="connsiteY16" fmla="*/ 19489 h 713541"/>
              <a:gd name="connsiteX17" fmla="*/ 980902 w 4997465"/>
              <a:gd name="connsiteY17" fmla="*/ 51970 h 713541"/>
              <a:gd name="connsiteX18" fmla="*/ 1347930 w 4997465"/>
              <a:gd name="connsiteY18" fmla="*/ 103940 h 713541"/>
              <a:gd name="connsiteX19" fmla="*/ 1663275 w 4997465"/>
              <a:gd name="connsiteY19" fmla="*/ 178619 h 713541"/>
              <a:gd name="connsiteX20" fmla="*/ 1998006 w 4997465"/>
              <a:gd name="connsiteY20" fmla="*/ 198309 h 713541"/>
              <a:gd name="connsiteX21" fmla="*/ 2565738 w 4997465"/>
              <a:gd name="connsiteY21" fmla="*/ 250817 h 713541"/>
              <a:gd name="connsiteX22" fmla="*/ 2316330 w 4997465"/>
              <a:gd name="connsiteY22" fmla="*/ 195028 h 713541"/>
              <a:gd name="connsiteX23" fmla="*/ 2772484 w 4997465"/>
              <a:gd name="connsiteY23" fmla="*/ 234408 h 713541"/>
              <a:gd name="connsiteX24" fmla="*/ 2595273 w 4997465"/>
              <a:gd name="connsiteY24" fmla="*/ 185182 h 713541"/>
              <a:gd name="connsiteX25" fmla="*/ 3048145 w 4997465"/>
              <a:gd name="connsiteY25" fmla="*/ 211436 h 713541"/>
              <a:gd name="connsiteX26" fmla="*/ 2838117 w 4997465"/>
              <a:gd name="connsiteY26" fmla="*/ 168774 h 713541"/>
              <a:gd name="connsiteX27" fmla="*/ 3376313 w 4997465"/>
              <a:gd name="connsiteY27" fmla="*/ 201591 h 713541"/>
              <a:gd name="connsiteX28" fmla="*/ 3169567 w 4997465"/>
              <a:gd name="connsiteY28" fmla="*/ 149083 h 713541"/>
              <a:gd name="connsiteX29" fmla="*/ 3865284 w 4997465"/>
              <a:gd name="connsiteY29" fmla="*/ 181901 h 713541"/>
              <a:gd name="connsiteX30" fmla="*/ 3681510 w 4997465"/>
              <a:gd name="connsiteY30" fmla="*/ 126111 h 713541"/>
              <a:gd name="connsiteX31" fmla="*/ 4301748 w 4997465"/>
              <a:gd name="connsiteY31" fmla="*/ 165492 h 713541"/>
              <a:gd name="connsiteX32" fmla="*/ 4098284 w 4997465"/>
              <a:gd name="connsiteY32" fmla="*/ 106421 h 713541"/>
              <a:gd name="connsiteX33" fmla="*/ 4603663 w 4997465"/>
              <a:gd name="connsiteY33" fmla="*/ 155647 h 713541"/>
              <a:gd name="connsiteX34" fmla="*/ 4482241 w 4997465"/>
              <a:gd name="connsiteY34" fmla="*/ 90012 h 713541"/>
              <a:gd name="connsiteX35" fmla="*/ 4688987 w 4997465"/>
              <a:gd name="connsiteY35" fmla="*/ 126111 h 713541"/>
              <a:gd name="connsiteX36" fmla="*/ 4997465 w 4997465"/>
              <a:gd name="connsiteY36" fmla="*/ 231127 h 713541"/>
              <a:gd name="connsiteX0" fmla="*/ 4997465 w 4997465"/>
              <a:gd name="connsiteY0" fmla="*/ 231127 h 713541"/>
              <a:gd name="connsiteX1" fmla="*/ 4997465 w 4997465"/>
              <a:gd name="connsiteY1" fmla="*/ 713541 h 713541"/>
              <a:gd name="connsiteX2" fmla="*/ 4800564 w 4997465"/>
              <a:gd name="connsiteY2" fmla="*/ 519919 h 713541"/>
              <a:gd name="connsiteX3" fmla="*/ 4698832 w 4997465"/>
              <a:gd name="connsiteY3" fmla="*/ 441158 h 713541"/>
              <a:gd name="connsiteX4" fmla="*/ 4587254 w 4997465"/>
              <a:gd name="connsiteY4" fmla="*/ 411622 h 713541"/>
              <a:gd name="connsiteX5" fmla="*/ 4311593 w 4997465"/>
              <a:gd name="connsiteY5" fmla="*/ 411622 h 713541"/>
              <a:gd name="connsiteX6" fmla="*/ 3753707 w 4997465"/>
              <a:gd name="connsiteY6" fmla="*/ 385368 h 713541"/>
              <a:gd name="connsiteX7" fmla="*/ 2887343 w 4997465"/>
              <a:gd name="connsiteY7" fmla="*/ 352551 h 713541"/>
              <a:gd name="connsiteX8" fmla="*/ 2418062 w 4997465"/>
              <a:gd name="connsiteY8" fmla="*/ 332860 h 713541"/>
              <a:gd name="connsiteX9" fmla="*/ 1758444 w 4997465"/>
              <a:gd name="connsiteY9" fmla="*/ 260662 h 713541"/>
              <a:gd name="connsiteX10" fmla="*/ 1614049 w 4997465"/>
              <a:gd name="connsiteY10" fmla="*/ 234408 h 713541"/>
              <a:gd name="connsiteX11" fmla="*/ 1208265 w 4997465"/>
              <a:gd name="connsiteY11" fmla="*/ 139669 h 713541"/>
              <a:gd name="connsiteX12" fmla="*/ 717813 w 4997465"/>
              <a:gd name="connsiteY12" fmla="*/ 45473 h 713541"/>
              <a:gd name="connsiteX13" fmla="*/ 0 w 4997465"/>
              <a:gd name="connsiteY13" fmla="*/ 48722 h 713541"/>
              <a:gd name="connsiteX14" fmla="*/ 146162 w 4997465"/>
              <a:gd name="connsiteY14" fmla="*/ 6497 h 713541"/>
              <a:gd name="connsiteX15" fmla="*/ 415747 w 4997465"/>
              <a:gd name="connsiteY15" fmla="*/ 0 h 713541"/>
              <a:gd name="connsiteX16" fmla="*/ 766534 w 4997465"/>
              <a:gd name="connsiteY16" fmla="*/ 19489 h 713541"/>
              <a:gd name="connsiteX17" fmla="*/ 980902 w 4997465"/>
              <a:gd name="connsiteY17" fmla="*/ 51970 h 713541"/>
              <a:gd name="connsiteX18" fmla="*/ 1347930 w 4997465"/>
              <a:gd name="connsiteY18" fmla="*/ 103940 h 713541"/>
              <a:gd name="connsiteX19" fmla="*/ 1663275 w 4997465"/>
              <a:gd name="connsiteY19" fmla="*/ 178619 h 713541"/>
              <a:gd name="connsiteX20" fmla="*/ 1998006 w 4997465"/>
              <a:gd name="connsiteY20" fmla="*/ 198309 h 713541"/>
              <a:gd name="connsiteX21" fmla="*/ 2565738 w 4997465"/>
              <a:gd name="connsiteY21" fmla="*/ 250817 h 713541"/>
              <a:gd name="connsiteX22" fmla="*/ 2316330 w 4997465"/>
              <a:gd name="connsiteY22" fmla="*/ 195028 h 713541"/>
              <a:gd name="connsiteX23" fmla="*/ 2772484 w 4997465"/>
              <a:gd name="connsiteY23" fmla="*/ 234408 h 713541"/>
              <a:gd name="connsiteX24" fmla="*/ 2595273 w 4997465"/>
              <a:gd name="connsiteY24" fmla="*/ 185182 h 713541"/>
              <a:gd name="connsiteX25" fmla="*/ 3048145 w 4997465"/>
              <a:gd name="connsiteY25" fmla="*/ 211436 h 713541"/>
              <a:gd name="connsiteX26" fmla="*/ 2838117 w 4997465"/>
              <a:gd name="connsiteY26" fmla="*/ 168774 h 713541"/>
              <a:gd name="connsiteX27" fmla="*/ 3376313 w 4997465"/>
              <a:gd name="connsiteY27" fmla="*/ 201591 h 713541"/>
              <a:gd name="connsiteX28" fmla="*/ 3169567 w 4997465"/>
              <a:gd name="connsiteY28" fmla="*/ 149083 h 713541"/>
              <a:gd name="connsiteX29" fmla="*/ 3865284 w 4997465"/>
              <a:gd name="connsiteY29" fmla="*/ 181901 h 713541"/>
              <a:gd name="connsiteX30" fmla="*/ 3681510 w 4997465"/>
              <a:gd name="connsiteY30" fmla="*/ 126111 h 713541"/>
              <a:gd name="connsiteX31" fmla="*/ 4301748 w 4997465"/>
              <a:gd name="connsiteY31" fmla="*/ 165492 h 713541"/>
              <a:gd name="connsiteX32" fmla="*/ 4098284 w 4997465"/>
              <a:gd name="connsiteY32" fmla="*/ 106421 h 713541"/>
              <a:gd name="connsiteX33" fmla="*/ 4603663 w 4997465"/>
              <a:gd name="connsiteY33" fmla="*/ 155647 h 713541"/>
              <a:gd name="connsiteX34" fmla="*/ 4482241 w 4997465"/>
              <a:gd name="connsiteY34" fmla="*/ 90012 h 713541"/>
              <a:gd name="connsiteX35" fmla="*/ 4688987 w 4997465"/>
              <a:gd name="connsiteY35" fmla="*/ 126111 h 713541"/>
              <a:gd name="connsiteX36" fmla="*/ 4997465 w 4997465"/>
              <a:gd name="connsiteY36" fmla="*/ 231127 h 713541"/>
              <a:gd name="connsiteX0" fmla="*/ 4997465 w 4997465"/>
              <a:gd name="connsiteY0" fmla="*/ 231127 h 713541"/>
              <a:gd name="connsiteX1" fmla="*/ 4997465 w 4997465"/>
              <a:gd name="connsiteY1" fmla="*/ 713541 h 713541"/>
              <a:gd name="connsiteX2" fmla="*/ 4800564 w 4997465"/>
              <a:gd name="connsiteY2" fmla="*/ 519919 h 713541"/>
              <a:gd name="connsiteX3" fmla="*/ 4698832 w 4997465"/>
              <a:gd name="connsiteY3" fmla="*/ 441158 h 713541"/>
              <a:gd name="connsiteX4" fmla="*/ 4587254 w 4997465"/>
              <a:gd name="connsiteY4" fmla="*/ 411622 h 713541"/>
              <a:gd name="connsiteX5" fmla="*/ 4311593 w 4997465"/>
              <a:gd name="connsiteY5" fmla="*/ 411622 h 713541"/>
              <a:gd name="connsiteX6" fmla="*/ 3753707 w 4997465"/>
              <a:gd name="connsiteY6" fmla="*/ 385368 h 713541"/>
              <a:gd name="connsiteX7" fmla="*/ 2887343 w 4997465"/>
              <a:gd name="connsiteY7" fmla="*/ 352551 h 713541"/>
              <a:gd name="connsiteX8" fmla="*/ 2418062 w 4997465"/>
              <a:gd name="connsiteY8" fmla="*/ 332860 h 713541"/>
              <a:gd name="connsiteX9" fmla="*/ 1758444 w 4997465"/>
              <a:gd name="connsiteY9" fmla="*/ 260662 h 713541"/>
              <a:gd name="connsiteX10" fmla="*/ 1614049 w 4997465"/>
              <a:gd name="connsiteY10" fmla="*/ 234408 h 713541"/>
              <a:gd name="connsiteX11" fmla="*/ 1208265 w 4997465"/>
              <a:gd name="connsiteY11" fmla="*/ 139669 h 713541"/>
              <a:gd name="connsiteX12" fmla="*/ 717813 w 4997465"/>
              <a:gd name="connsiteY12" fmla="*/ 45473 h 713541"/>
              <a:gd name="connsiteX13" fmla="*/ 0 w 4997465"/>
              <a:gd name="connsiteY13" fmla="*/ 48722 h 713541"/>
              <a:gd name="connsiteX14" fmla="*/ 58466 w 4997465"/>
              <a:gd name="connsiteY14" fmla="*/ 32482 h 713541"/>
              <a:gd name="connsiteX15" fmla="*/ 146162 w 4997465"/>
              <a:gd name="connsiteY15" fmla="*/ 6497 h 713541"/>
              <a:gd name="connsiteX16" fmla="*/ 415747 w 4997465"/>
              <a:gd name="connsiteY16" fmla="*/ 0 h 713541"/>
              <a:gd name="connsiteX17" fmla="*/ 766534 w 4997465"/>
              <a:gd name="connsiteY17" fmla="*/ 19489 h 713541"/>
              <a:gd name="connsiteX18" fmla="*/ 980902 w 4997465"/>
              <a:gd name="connsiteY18" fmla="*/ 51970 h 713541"/>
              <a:gd name="connsiteX19" fmla="*/ 1347930 w 4997465"/>
              <a:gd name="connsiteY19" fmla="*/ 103940 h 713541"/>
              <a:gd name="connsiteX20" fmla="*/ 1663275 w 4997465"/>
              <a:gd name="connsiteY20" fmla="*/ 178619 h 713541"/>
              <a:gd name="connsiteX21" fmla="*/ 1998006 w 4997465"/>
              <a:gd name="connsiteY21" fmla="*/ 198309 h 713541"/>
              <a:gd name="connsiteX22" fmla="*/ 2565738 w 4997465"/>
              <a:gd name="connsiteY22" fmla="*/ 250817 h 713541"/>
              <a:gd name="connsiteX23" fmla="*/ 2316330 w 4997465"/>
              <a:gd name="connsiteY23" fmla="*/ 195028 h 713541"/>
              <a:gd name="connsiteX24" fmla="*/ 2772484 w 4997465"/>
              <a:gd name="connsiteY24" fmla="*/ 234408 h 713541"/>
              <a:gd name="connsiteX25" fmla="*/ 2595273 w 4997465"/>
              <a:gd name="connsiteY25" fmla="*/ 185182 h 713541"/>
              <a:gd name="connsiteX26" fmla="*/ 3048145 w 4997465"/>
              <a:gd name="connsiteY26" fmla="*/ 211436 h 713541"/>
              <a:gd name="connsiteX27" fmla="*/ 2838117 w 4997465"/>
              <a:gd name="connsiteY27" fmla="*/ 168774 h 713541"/>
              <a:gd name="connsiteX28" fmla="*/ 3376313 w 4997465"/>
              <a:gd name="connsiteY28" fmla="*/ 201591 h 713541"/>
              <a:gd name="connsiteX29" fmla="*/ 3169567 w 4997465"/>
              <a:gd name="connsiteY29" fmla="*/ 149083 h 713541"/>
              <a:gd name="connsiteX30" fmla="*/ 3865284 w 4997465"/>
              <a:gd name="connsiteY30" fmla="*/ 181901 h 713541"/>
              <a:gd name="connsiteX31" fmla="*/ 3681510 w 4997465"/>
              <a:gd name="connsiteY31" fmla="*/ 126111 h 713541"/>
              <a:gd name="connsiteX32" fmla="*/ 4301748 w 4997465"/>
              <a:gd name="connsiteY32" fmla="*/ 165492 h 713541"/>
              <a:gd name="connsiteX33" fmla="*/ 4098284 w 4997465"/>
              <a:gd name="connsiteY33" fmla="*/ 106421 h 713541"/>
              <a:gd name="connsiteX34" fmla="*/ 4603663 w 4997465"/>
              <a:gd name="connsiteY34" fmla="*/ 155647 h 713541"/>
              <a:gd name="connsiteX35" fmla="*/ 4482241 w 4997465"/>
              <a:gd name="connsiteY35" fmla="*/ 90012 h 713541"/>
              <a:gd name="connsiteX36" fmla="*/ 4688987 w 4997465"/>
              <a:gd name="connsiteY36" fmla="*/ 126111 h 713541"/>
              <a:gd name="connsiteX37" fmla="*/ 4997465 w 4997465"/>
              <a:gd name="connsiteY37" fmla="*/ 231127 h 713541"/>
              <a:gd name="connsiteX0" fmla="*/ 5140377 w 5140377"/>
              <a:gd name="connsiteY0" fmla="*/ 231127 h 713541"/>
              <a:gd name="connsiteX1" fmla="*/ 5140377 w 5140377"/>
              <a:gd name="connsiteY1" fmla="*/ 713541 h 713541"/>
              <a:gd name="connsiteX2" fmla="*/ 4943476 w 5140377"/>
              <a:gd name="connsiteY2" fmla="*/ 519919 h 713541"/>
              <a:gd name="connsiteX3" fmla="*/ 4841744 w 5140377"/>
              <a:gd name="connsiteY3" fmla="*/ 441158 h 713541"/>
              <a:gd name="connsiteX4" fmla="*/ 4730166 w 5140377"/>
              <a:gd name="connsiteY4" fmla="*/ 411622 h 713541"/>
              <a:gd name="connsiteX5" fmla="*/ 4454505 w 5140377"/>
              <a:gd name="connsiteY5" fmla="*/ 411622 h 713541"/>
              <a:gd name="connsiteX6" fmla="*/ 3896619 w 5140377"/>
              <a:gd name="connsiteY6" fmla="*/ 385368 h 713541"/>
              <a:gd name="connsiteX7" fmla="*/ 3030255 w 5140377"/>
              <a:gd name="connsiteY7" fmla="*/ 352551 h 713541"/>
              <a:gd name="connsiteX8" fmla="*/ 2560974 w 5140377"/>
              <a:gd name="connsiteY8" fmla="*/ 332860 h 713541"/>
              <a:gd name="connsiteX9" fmla="*/ 1901356 w 5140377"/>
              <a:gd name="connsiteY9" fmla="*/ 260662 h 713541"/>
              <a:gd name="connsiteX10" fmla="*/ 1756961 w 5140377"/>
              <a:gd name="connsiteY10" fmla="*/ 234408 h 713541"/>
              <a:gd name="connsiteX11" fmla="*/ 1351177 w 5140377"/>
              <a:gd name="connsiteY11" fmla="*/ 139669 h 713541"/>
              <a:gd name="connsiteX12" fmla="*/ 860725 w 5140377"/>
              <a:gd name="connsiteY12" fmla="*/ 45473 h 713541"/>
              <a:gd name="connsiteX13" fmla="*/ 142912 w 5140377"/>
              <a:gd name="connsiteY13" fmla="*/ 48722 h 713541"/>
              <a:gd name="connsiteX14" fmla="*/ 0 w 5140377"/>
              <a:gd name="connsiteY14" fmla="*/ 12993 h 713541"/>
              <a:gd name="connsiteX15" fmla="*/ 289074 w 5140377"/>
              <a:gd name="connsiteY15" fmla="*/ 6497 h 713541"/>
              <a:gd name="connsiteX16" fmla="*/ 558659 w 5140377"/>
              <a:gd name="connsiteY16" fmla="*/ 0 h 713541"/>
              <a:gd name="connsiteX17" fmla="*/ 909446 w 5140377"/>
              <a:gd name="connsiteY17" fmla="*/ 19489 h 713541"/>
              <a:gd name="connsiteX18" fmla="*/ 1123814 w 5140377"/>
              <a:gd name="connsiteY18" fmla="*/ 51970 h 713541"/>
              <a:gd name="connsiteX19" fmla="*/ 1490842 w 5140377"/>
              <a:gd name="connsiteY19" fmla="*/ 103940 h 713541"/>
              <a:gd name="connsiteX20" fmla="*/ 1806187 w 5140377"/>
              <a:gd name="connsiteY20" fmla="*/ 178619 h 713541"/>
              <a:gd name="connsiteX21" fmla="*/ 2140918 w 5140377"/>
              <a:gd name="connsiteY21" fmla="*/ 198309 h 713541"/>
              <a:gd name="connsiteX22" fmla="*/ 2708650 w 5140377"/>
              <a:gd name="connsiteY22" fmla="*/ 250817 h 713541"/>
              <a:gd name="connsiteX23" fmla="*/ 2459242 w 5140377"/>
              <a:gd name="connsiteY23" fmla="*/ 195028 h 713541"/>
              <a:gd name="connsiteX24" fmla="*/ 2915396 w 5140377"/>
              <a:gd name="connsiteY24" fmla="*/ 234408 h 713541"/>
              <a:gd name="connsiteX25" fmla="*/ 2738185 w 5140377"/>
              <a:gd name="connsiteY25" fmla="*/ 185182 h 713541"/>
              <a:gd name="connsiteX26" fmla="*/ 3191057 w 5140377"/>
              <a:gd name="connsiteY26" fmla="*/ 211436 h 713541"/>
              <a:gd name="connsiteX27" fmla="*/ 2981029 w 5140377"/>
              <a:gd name="connsiteY27" fmla="*/ 168774 h 713541"/>
              <a:gd name="connsiteX28" fmla="*/ 3519225 w 5140377"/>
              <a:gd name="connsiteY28" fmla="*/ 201591 h 713541"/>
              <a:gd name="connsiteX29" fmla="*/ 3312479 w 5140377"/>
              <a:gd name="connsiteY29" fmla="*/ 149083 h 713541"/>
              <a:gd name="connsiteX30" fmla="*/ 4008196 w 5140377"/>
              <a:gd name="connsiteY30" fmla="*/ 181901 h 713541"/>
              <a:gd name="connsiteX31" fmla="*/ 3824422 w 5140377"/>
              <a:gd name="connsiteY31" fmla="*/ 126111 h 713541"/>
              <a:gd name="connsiteX32" fmla="*/ 4444660 w 5140377"/>
              <a:gd name="connsiteY32" fmla="*/ 165492 h 713541"/>
              <a:gd name="connsiteX33" fmla="*/ 4241196 w 5140377"/>
              <a:gd name="connsiteY33" fmla="*/ 106421 h 713541"/>
              <a:gd name="connsiteX34" fmla="*/ 4746575 w 5140377"/>
              <a:gd name="connsiteY34" fmla="*/ 155647 h 713541"/>
              <a:gd name="connsiteX35" fmla="*/ 4625153 w 5140377"/>
              <a:gd name="connsiteY35" fmla="*/ 90012 h 713541"/>
              <a:gd name="connsiteX36" fmla="*/ 4831899 w 5140377"/>
              <a:gd name="connsiteY36" fmla="*/ 126111 h 713541"/>
              <a:gd name="connsiteX37" fmla="*/ 5140377 w 5140377"/>
              <a:gd name="connsiteY37" fmla="*/ 231127 h 713541"/>
              <a:gd name="connsiteX0" fmla="*/ 5140377 w 5140377"/>
              <a:gd name="connsiteY0" fmla="*/ 231127 h 713541"/>
              <a:gd name="connsiteX1" fmla="*/ 5140377 w 5140377"/>
              <a:gd name="connsiteY1" fmla="*/ 713541 h 713541"/>
              <a:gd name="connsiteX2" fmla="*/ 4943476 w 5140377"/>
              <a:gd name="connsiteY2" fmla="*/ 519919 h 713541"/>
              <a:gd name="connsiteX3" fmla="*/ 4841744 w 5140377"/>
              <a:gd name="connsiteY3" fmla="*/ 441158 h 713541"/>
              <a:gd name="connsiteX4" fmla="*/ 4730166 w 5140377"/>
              <a:gd name="connsiteY4" fmla="*/ 411622 h 713541"/>
              <a:gd name="connsiteX5" fmla="*/ 4454505 w 5140377"/>
              <a:gd name="connsiteY5" fmla="*/ 411622 h 713541"/>
              <a:gd name="connsiteX6" fmla="*/ 3896619 w 5140377"/>
              <a:gd name="connsiteY6" fmla="*/ 385368 h 713541"/>
              <a:gd name="connsiteX7" fmla="*/ 3030255 w 5140377"/>
              <a:gd name="connsiteY7" fmla="*/ 352551 h 713541"/>
              <a:gd name="connsiteX8" fmla="*/ 2560974 w 5140377"/>
              <a:gd name="connsiteY8" fmla="*/ 332860 h 713541"/>
              <a:gd name="connsiteX9" fmla="*/ 1901356 w 5140377"/>
              <a:gd name="connsiteY9" fmla="*/ 260662 h 713541"/>
              <a:gd name="connsiteX10" fmla="*/ 1756961 w 5140377"/>
              <a:gd name="connsiteY10" fmla="*/ 234408 h 713541"/>
              <a:gd name="connsiteX11" fmla="*/ 1351177 w 5140377"/>
              <a:gd name="connsiteY11" fmla="*/ 139669 h 713541"/>
              <a:gd name="connsiteX12" fmla="*/ 860725 w 5140377"/>
              <a:gd name="connsiteY12" fmla="*/ 45473 h 713541"/>
              <a:gd name="connsiteX13" fmla="*/ 142912 w 5140377"/>
              <a:gd name="connsiteY13" fmla="*/ 48722 h 713541"/>
              <a:gd name="connsiteX14" fmla="*/ 81201 w 5140377"/>
              <a:gd name="connsiteY14" fmla="*/ 35730 h 713541"/>
              <a:gd name="connsiteX15" fmla="*/ 0 w 5140377"/>
              <a:gd name="connsiteY15" fmla="*/ 12993 h 713541"/>
              <a:gd name="connsiteX16" fmla="*/ 289074 w 5140377"/>
              <a:gd name="connsiteY16" fmla="*/ 6497 h 713541"/>
              <a:gd name="connsiteX17" fmla="*/ 558659 w 5140377"/>
              <a:gd name="connsiteY17" fmla="*/ 0 h 713541"/>
              <a:gd name="connsiteX18" fmla="*/ 909446 w 5140377"/>
              <a:gd name="connsiteY18" fmla="*/ 19489 h 713541"/>
              <a:gd name="connsiteX19" fmla="*/ 1123814 w 5140377"/>
              <a:gd name="connsiteY19" fmla="*/ 51970 h 713541"/>
              <a:gd name="connsiteX20" fmla="*/ 1490842 w 5140377"/>
              <a:gd name="connsiteY20" fmla="*/ 103940 h 713541"/>
              <a:gd name="connsiteX21" fmla="*/ 1806187 w 5140377"/>
              <a:gd name="connsiteY21" fmla="*/ 178619 h 713541"/>
              <a:gd name="connsiteX22" fmla="*/ 2140918 w 5140377"/>
              <a:gd name="connsiteY22" fmla="*/ 198309 h 713541"/>
              <a:gd name="connsiteX23" fmla="*/ 2708650 w 5140377"/>
              <a:gd name="connsiteY23" fmla="*/ 250817 h 713541"/>
              <a:gd name="connsiteX24" fmla="*/ 2459242 w 5140377"/>
              <a:gd name="connsiteY24" fmla="*/ 195028 h 713541"/>
              <a:gd name="connsiteX25" fmla="*/ 2915396 w 5140377"/>
              <a:gd name="connsiteY25" fmla="*/ 234408 h 713541"/>
              <a:gd name="connsiteX26" fmla="*/ 2738185 w 5140377"/>
              <a:gd name="connsiteY26" fmla="*/ 185182 h 713541"/>
              <a:gd name="connsiteX27" fmla="*/ 3191057 w 5140377"/>
              <a:gd name="connsiteY27" fmla="*/ 211436 h 713541"/>
              <a:gd name="connsiteX28" fmla="*/ 2981029 w 5140377"/>
              <a:gd name="connsiteY28" fmla="*/ 168774 h 713541"/>
              <a:gd name="connsiteX29" fmla="*/ 3519225 w 5140377"/>
              <a:gd name="connsiteY29" fmla="*/ 201591 h 713541"/>
              <a:gd name="connsiteX30" fmla="*/ 3312479 w 5140377"/>
              <a:gd name="connsiteY30" fmla="*/ 149083 h 713541"/>
              <a:gd name="connsiteX31" fmla="*/ 4008196 w 5140377"/>
              <a:gd name="connsiteY31" fmla="*/ 181901 h 713541"/>
              <a:gd name="connsiteX32" fmla="*/ 3824422 w 5140377"/>
              <a:gd name="connsiteY32" fmla="*/ 126111 h 713541"/>
              <a:gd name="connsiteX33" fmla="*/ 4444660 w 5140377"/>
              <a:gd name="connsiteY33" fmla="*/ 165492 h 713541"/>
              <a:gd name="connsiteX34" fmla="*/ 4241196 w 5140377"/>
              <a:gd name="connsiteY34" fmla="*/ 106421 h 713541"/>
              <a:gd name="connsiteX35" fmla="*/ 4746575 w 5140377"/>
              <a:gd name="connsiteY35" fmla="*/ 155647 h 713541"/>
              <a:gd name="connsiteX36" fmla="*/ 4625153 w 5140377"/>
              <a:gd name="connsiteY36" fmla="*/ 90012 h 713541"/>
              <a:gd name="connsiteX37" fmla="*/ 4831899 w 5140377"/>
              <a:gd name="connsiteY37" fmla="*/ 126111 h 713541"/>
              <a:gd name="connsiteX38" fmla="*/ 5140377 w 5140377"/>
              <a:gd name="connsiteY38" fmla="*/ 231127 h 713541"/>
              <a:gd name="connsiteX0" fmla="*/ 5208585 w 5208585"/>
              <a:gd name="connsiteY0" fmla="*/ 231127 h 713541"/>
              <a:gd name="connsiteX1" fmla="*/ 5208585 w 5208585"/>
              <a:gd name="connsiteY1" fmla="*/ 713541 h 713541"/>
              <a:gd name="connsiteX2" fmla="*/ 5011684 w 5208585"/>
              <a:gd name="connsiteY2" fmla="*/ 519919 h 713541"/>
              <a:gd name="connsiteX3" fmla="*/ 4909952 w 5208585"/>
              <a:gd name="connsiteY3" fmla="*/ 441158 h 713541"/>
              <a:gd name="connsiteX4" fmla="*/ 4798374 w 5208585"/>
              <a:gd name="connsiteY4" fmla="*/ 411622 h 713541"/>
              <a:gd name="connsiteX5" fmla="*/ 4522713 w 5208585"/>
              <a:gd name="connsiteY5" fmla="*/ 411622 h 713541"/>
              <a:gd name="connsiteX6" fmla="*/ 3964827 w 5208585"/>
              <a:gd name="connsiteY6" fmla="*/ 385368 h 713541"/>
              <a:gd name="connsiteX7" fmla="*/ 3098463 w 5208585"/>
              <a:gd name="connsiteY7" fmla="*/ 352551 h 713541"/>
              <a:gd name="connsiteX8" fmla="*/ 2629182 w 5208585"/>
              <a:gd name="connsiteY8" fmla="*/ 332860 h 713541"/>
              <a:gd name="connsiteX9" fmla="*/ 1969564 w 5208585"/>
              <a:gd name="connsiteY9" fmla="*/ 260662 h 713541"/>
              <a:gd name="connsiteX10" fmla="*/ 1825169 w 5208585"/>
              <a:gd name="connsiteY10" fmla="*/ 234408 h 713541"/>
              <a:gd name="connsiteX11" fmla="*/ 1419385 w 5208585"/>
              <a:gd name="connsiteY11" fmla="*/ 139669 h 713541"/>
              <a:gd name="connsiteX12" fmla="*/ 928933 w 5208585"/>
              <a:gd name="connsiteY12" fmla="*/ 45473 h 713541"/>
              <a:gd name="connsiteX13" fmla="*/ 211120 w 5208585"/>
              <a:gd name="connsiteY13" fmla="*/ 48722 h 713541"/>
              <a:gd name="connsiteX14" fmla="*/ 0 w 5208585"/>
              <a:gd name="connsiteY14" fmla="*/ 42226 h 713541"/>
              <a:gd name="connsiteX15" fmla="*/ 68208 w 5208585"/>
              <a:gd name="connsiteY15" fmla="*/ 12993 h 713541"/>
              <a:gd name="connsiteX16" fmla="*/ 357282 w 5208585"/>
              <a:gd name="connsiteY16" fmla="*/ 6497 h 713541"/>
              <a:gd name="connsiteX17" fmla="*/ 626867 w 5208585"/>
              <a:gd name="connsiteY17" fmla="*/ 0 h 713541"/>
              <a:gd name="connsiteX18" fmla="*/ 977654 w 5208585"/>
              <a:gd name="connsiteY18" fmla="*/ 19489 h 713541"/>
              <a:gd name="connsiteX19" fmla="*/ 1192022 w 5208585"/>
              <a:gd name="connsiteY19" fmla="*/ 51970 h 713541"/>
              <a:gd name="connsiteX20" fmla="*/ 1559050 w 5208585"/>
              <a:gd name="connsiteY20" fmla="*/ 103940 h 713541"/>
              <a:gd name="connsiteX21" fmla="*/ 1874395 w 5208585"/>
              <a:gd name="connsiteY21" fmla="*/ 178619 h 713541"/>
              <a:gd name="connsiteX22" fmla="*/ 2209126 w 5208585"/>
              <a:gd name="connsiteY22" fmla="*/ 198309 h 713541"/>
              <a:gd name="connsiteX23" fmla="*/ 2776858 w 5208585"/>
              <a:gd name="connsiteY23" fmla="*/ 250817 h 713541"/>
              <a:gd name="connsiteX24" fmla="*/ 2527450 w 5208585"/>
              <a:gd name="connsiteY24" fmla="*/ 195028 h 713541"/>
              <a:gd name="connsiteX25" fmla="*/ 2983604 w 5208585"/>
              <a:gd name="connsiteY25" fmla="*/ 234408 h 713541"/>
              <a:gd name="connsiteX26" fmla="*/ 2806393 w 5208585"/>
              <a:gd name="connsiteY26" fmla="*/ 185182 h 713541"/>
              <a:gd name="connsiteX27" fmla="*/ 3259265 w 5208585"/>
              <a:gd name="connsiteY27" fmla="*/ 211436 h 713541"/>
              <a:gd name="connsiteX28" fmla="*/ 3049237 w 5208585"/>
              <a:gd name="connsiteY28" fmla="*/ 168774 h 713541"/>
              <a:gd name="connsiteX29" fmla="*/ 3587433 w 5208585"/>
              <a:gd name="connsiteY29" fmla="*/ 201591 h 713541"/>
              <a:gd name="connsiteX30" fmla="*/ 3380687 w 5208585"/>
              <a:gd name="connsiteY30" fmla="*/ 149083 h 713541"/>
              <a:gd name="connsiteX31" fmla="*/ 4076404 w 5208585"/>
              <a:gd name="connsiteY31" fmla="*/ 181901 h 713541"/>
              <a:gd name="connsiteX32" fmla="*/ 3892630 w 5208585"/>
              <a:gd name="connsiteY32" fmla="*/ 126111 h 713541"/>
              <a:gd name="connsiteX33" fmla="*/ 4512868 w 5208585"/>
              <a:gd name="connsiteY33" fmla="*/ 165492 h 713541"/>
              <a:gd name="connsiteX34" fmla="*/ 4309404 w 5208585"/>
              <a:gd name="connsiteY34" fmla="*/ 106421 h 713541"/>
              <a:gd name="connsiteX35" fmla="*/ 4814783 w 5208585"/>
              <a:gd name="connsiteY35" fmla="*/ 155647 h 713541"/>
              <a:gd name="connsiteX36" fmla="*/ 4693361 w 5208585"/>
              <a:gd name="connsiteY36" fmla="*/ 90012 h 713541"/>
              <a:gd name="connsiteX37" fmla="*/ 4900107 w 5208585"/>
              <a:gd name="connsiteY37" fmla="*/ 126111 h 713541"/>
              <a:gd name="connsiteX38" fmla="*/ 5208585 w 5208585"/>
              <a:gd name="connsiteY38" fmla="*/ 231127 h 713541"/>
              <a:gd name="connsiteX0" fmla="*/ 5208585 w 5208585"/>
              <a:gd name="connsiteY0" fmla="*/ 231127 h 713541"/>
              <a:gd name="connsiteX1" fmla="*/ 5208585 w 5208585"/>
              <a:gd name="connsiteY1" fmla="*/ 713541 h 713541"/>
              <a:gd name="connsiteX2" fmla="*/ 5011684 w 5208585"/>
              <a:gd name="connsiteY2" fmla="*/ 519919 h 713541"/>
              <a:gd name="connsiteX3" fmla="*/ 4909952 w 5208585"/>
              <a:gd name="connsiteY3" fmla="*/ 441158 h 713541"/>
              <a:gd name="connsiteX4" fmla="*/ 4798374 w 5208585"/>
              <a:gd name="connsiteY4" fmla="*/ 411622 h 713541"/>
              <a:gd name="connsiteX5" fmla="*/ 4522713 w 5208585"/>
              <a:gd name="connsiteY5" fmla="*/ 411622 h 713541"/>
              <a:gd name="connsiteX6" fmla="*/ 3964827 w 5208585"/>
              <a:gd name="connsiteY6" fmla="*/ 385368 h 713541"/>
              <a:gd name="connsiteX7" fmla="*/ 3098463 w 5208585"/>
              <a:gd name="connsiteY7" fmla="*/ 352551 h 713541"/>
              <a:gd name="connsiteX8" fmla="*/ 2629182 w 5208585"/>
              <a:gd name="connsiteY8" fmla="*/ 332860 h 713541"/>
              <a:gd name="connsiteX9" fmla="*/ 1969564 w 5208585"/>
              <a:gd name="connsiteY9" fmla="*/ 260662 h 713541"/>
              <a:gd name="connsiteX10" fmla="*/ 1825169 w 5208585"/>
              <a:gd name="connsiteY10" fmla="*/ 234408 h 713541"/>
              <a:gd name="connsiteX11" fmla="*/ 1419385 w 5208585"/>
              <a:gd name="connsiteY11" fmla="*/ 139669 h 713541"/>
              <a:gd name="connsiteX12" fmla="*/ 928933 w 5208585"/>
              <a:gd name="connsiteY12" fmla="*/ 45473 h 713541"/>
              <a:gd name="connsiteX13" fmla="*/ 211120 w 5208585"/>
              <a:gd name="connsiteY13" fmla="*/ 48722 h 713541"/>
              <a:gd name="connsiteX14" fmla="*/ 0 w 5208585"/>
              <a:gd name="connsiteY14" fmla="*/ 42226 h 713541"/>
              <a:gd name="connsiteX15" fmla="*/ 68208 w 5208585"/>
              <a:gd name="connsiteY15" fmla="*/ 12993 h 713541"/>
              <a:gd name="connsiteX16" fmla="*/ 32480 w 5208585"/>
              <a:gd name="connsiteY16" fmla="*/ 22738 h 713541"/>
              <a:gd name="connsiteX17" fmla="*/ 357282 w 5208585"/>
              <a:gd name="connsiteY17" fmla="*/ 6497 h 713541"/>
              <a:gd name="connsiteX18" fmla="*/ 626867 w 5208585"/>
              <a:gd name="connsiteY18" fmla="*/ 0 h 713541"/>
              <a:gd name="connsiteX19" fmla="*/ 977654 w 5208585"/>
              <a:gd name="connsiteY19" fmla="*/ 19489 h 713541"/>
              <a:gd name="connsiteX20" fmla="*/ 1192022 w 5208585"/>
              <a:gd name="connsiteY20" fmla="*/ 51970 h 713541"/>
              <a:gd name="connsiteX21" fmla="*/ 1559050 w 5208585"/>
              <a:gd name="connsiteY21" fmla="*/ 103940 h 713541"/>
              <a:gd name="connsiteX22" fmla="*/ 1874395 w 5208585"/>
              <a:gd name="connsiteY22" fmla="*/ 178619 h 713541"/>
              <a:gd name="connsiteX23" fmla="*/ 2209126 w 5208585"/>
              <a:gd name="connsiteY23" fmla="*/ 198309 h 713541"/>
              <a:gd name="connsiteX24" fmla="*/ 2776858 w 5208585"/>
              <a:gd name="connsiteY24" fmla="*/ 250817 h 713541"/>
              <a:gd name="connsiteX25" fmla="*/ 2527450 w 5208585"/>
              <a:gd name="connsiteY25" fmla="*/ 195028 h 713541"/>
              <a:gd name="connsiteX26" fmla="*/ 2983604 w 5208585"/>
              <a:gd name="connsiteY26" fmla="*/ 234408 h 713541"/>
              <a:gd name="connsiteX27" fmla="*/ 2806393 w 5208585"/>
              <a:gd name="connsiteY27" fmla="*/ 185182 h 713541"/>
              <a:gd name="connsiteX28" fmla="*/ 3259265 w 5208585"/>
              <a:gd name="connsiteY28" fmla="*/ 211436 h 713541"/>
              <a:gd name="connsiteX29" fmla="*/ 3049237 w 5208585"/>
              <a:gd name="connsiteY29" fmla="*/ 168774 h 713541"/>
              <a:gd name="connsiteX30" fmla="*/ 3587433 w 5208585"/>
              <a:gd name="connsiteY30" fmla="*/ 201591 h 713541"/>
              <a:gd name="connsiteX31" fmla="*/ 3380687 w 5208585"/>
              <a:gd name="connsiteY31" fmla="*/ 149083 h 713541"/>
              <a:gd name="connsiteX32" fmla="*/ 4076404 w 5208585"/>
              <a:gd name="connsiteY32" fmla="*/ 181901 h 713541"/>
              <a:gd name="connsiteX33" fmla="*/ 3892630 w 5208585"/>
              <a:gd name="connsiteY33" fmla="*/ 126111 h 713541"/>
              <a:gd name="connsiteX34" fmla="*/ 4512868 w 5208585"/>
              <a:gd name="connsiteY34" fmla="*/ 165492 h 713541"/>
              <a:gd name="connsiteX35" fmla="*/ 4309404 w 5208585"/>
              <a:gd name="connsiteY35" fmla="*/ 106421 h 713541"/>
              <a:gd name="connsiteX36" fmla="*/ 4814783 w 5208585"/>
              <a:gd name="connsiteY36" fmla="*/ 155647 h 713541"/>
              <a:gd name="connsiteX37" fmla="*/ 4693361 w 5208585"/>
              <a:gd name="connsiteY37" fmla="*/ 90012 h 713541"/>
              <a:gd name="connsiteX38" fmla="*/ 4900107 w 5208585"/>
              <a:gd name="connsiteY38" fmla="*/ 126111 h 713541"/>
              <a:gd name="connsiteX39" fmla="*/ 5208585 w 5208585"/>
              <a:gd name="connsiteY39" fmla="*/ 231127 h 713541"/>
              <a:gd name="connsiteX0" fmla="*/ 5283290 w 5283290"/>
              <a:gd name="connsiteY0" fmla="*/ 234374 h 716788"/>
              <a:gd name="connsiteX1" fmla="*/ 5283290 w 5283290"/>
              <a:gd name="connsiteY1" fmla="*/ 716788 h 716788"/>
              <a:gd name="connsiteX2" fmla="*/ 5086389 w 5283290"/>
              <a:gd name="connsiteY2" fmla="*/ 523166 h 716788"/>
              <a:gd name="connsiteX3" fmla="*/ 4984657 w 5283290"/>
              <a:gd name="connsiteY3" fmla="*/ 444405 h 716788"/>
              <a:gd name="connsiteX4" fmla="*/ 4873079 w 5283290"/>
              <a:gd name="connsiteY4" fmla="*/ 414869 h 716788"/>
              <a:gd name="connsiteX5" fmla="*/ 4597418 w 5283290"/>
              <a:gd name="connsiteY5" fmla="*/ 414869 h 716788"/>
              <a:gd name="connsiteX6" fmla="*/ 4039532 w 5283290"/>
              <a:gd name="connsiteY6" fmla="*/ 388615 h 716788"/>
              <a:gd name="connsiteX7" fmla="*/ 3173168 w 5283290"/>
              <a:gd name="connsiteY7" fmla="*/ 355798 h 716788"/>
              <a:gd name="connsiteX8" fmla="*/ 2703887 w 5283290"/>
              <a:gd name="connsiteY8" fmla="*/ 336107 h 716788"/>
              <a:gd name="connsiteX9" fmla="*/ 2044269 w 5283290"/>
              <a:gd name="connsiteY9" fmla="*/ 263909 h 716788"/>
              <a:gd name="connsiteX10" fmla="*/ 1899874 w 5283290"/>
              <a:gd name="connsiteY10" fmla="*/ 237655 h 716788"/>
              <a:gd name="connsiteX11" fmla="*/ 1494090 w 5283290"/>
              <a:gd name="connsiteY11" fmla="*/ 142916 h 716788"/>
              <a:gd name="connsiteX12" fmla="*/ 1003638 w 5283290"/>
              <a:gd name="connsiteY12" fmla="*/ 48720 h 716788"/>
              <a:gd name="connsiteX13" fmla="*/ 285825 w 5283290"/>
              <a:gd name="connsiteY13" fmla="*/ 51969 h 716788"/>
              <a:gd name="connsiteX14" fmla="*/ 74705 w 5283290"/>
              <a:gd name="connsiteY14" fmla="*/ 45473 h 716788"/>
              <a:gd name="connsiteX15" fmla="*/ 142913 w 5283290"/>
              <a:gd name="connsiteY15" fmla="*/ 16240 h 716788"/>
              <a:gd name="connsiteX16" fmla="*/ 0 w 5283290"/>
              <a:gd name="connsiteY16" fmla="*/ 0 h 716788"/>
              <a:gd name="connsiteX17" fmla="*/ 431987 w 5283290"/>
              <a:gd name="connsiteY17" fmla="*/ 9744 h 716788"/>
              <a:gd name="connsiteX18" fmla="*/ 701572 w 5283290"/>
              <a:gd name="connsiteY18" fmla="*/ 3247 h 716788"/>
              <a:gd name="connsiteX19" fmla="*/ 1052359 w 5283290"/>
              <a:gd name="connsiteY19" fmla="*/ 22736 h 716788"/>
              <a:gd name="connsiteX20" fmla="*/ 1266727 w 5283290"/>
              <a:gd name="connsiteY20" fmla="*/ 55217 h 716788"/>
              <a:gd name="connsiteX21" fmla="*/ 1633755 w 5283290"/>
              <a:gd name="connsiteY21" fmla="*/ 107187 h 716788"/>
              <a:gd name="connsiteX22" fmla="*/ 1949100 w 5283290"/>
              <a:gd name="connsiteY22" fmla="*/ 181866 h 716788"/>
              <a:gd name="connsiteX23" fmla="*/ 2283831 w 5283290"/>
              <a:gd name="connsiteY23" fmla="*/ 201556 h 716788"/>
              <a:gd name="connsiteX24" fmla="*/ 2851563 w 5283290"/>
              <a:gd name="connsiteY24" fmla="*/ 254064 h 716788"/>
              <a:gd name="connsiteX25" fmla="*/ 2602155 w 5283290"/>
              <a:gd name="connsiteY25" fmla="*/ 198275 h 716788"/>
              <a:gd name="connsiteX26" fmla="*/ 3058309 w 5283290"/>
              <a:gd name="connsiteY26" fmla="*/ 237655 h 716788"/>
              <a:gd name="connsiteX27" fmla="*/ 2881098 w 5283290"/>
              <a:gd name="connsiteY27" fmla="*/ 188429 h 716788"/>
              <a:gd name="connsiteX28" fmla="*/ 3333970 w 5283290"/>
              <a:gd name="connsiteY28" fmla="*/ 214683 h 716788"/>
              <a:gd name="connsiteX29" fmla="*/ 3123942 w 5283290"/>
              <a:gd name="connsiteY29" fmla="*/ 172021 h 716788"/>
              <a:gd name="connsiteX30" fmla="*/ 3662138 w 5283290"/>
              <a:gd name="connsiteY30" fmla="*/ 204838 h 716788"/>
              <a:gd name="connsiteX31" fmla="*/ 3455392 w 5283290"/>
              <a:gd name="connsiteY31" fmla="*/ 152330 h 716788"/>
              <a:gd name="connsiteX32" fmla="*/ 4151109 w 5283290"/>
              <a:gd name="connsiteY32" fmla="*/ 185148 h 716788"/>
              <a:gd name="connsiteX33" fmla="*/ 3967335 w 5283290"/>
              <a:gd name="connsiteY33" fmla="*/ 129358 h 716788"/>
              <a:gd name="connsiteX34" fmla="*/ 4587573 w 5283290"/>
              <a:gd name="connsiteY34" fmla="*/ 168739 h 716788"/>
              <a:gd name="connsiteX35" fmla="*/ 4384109 w 5283290"/>
              <a:gd name="connsiteY35" fmla="*/ 109668 h 716788"/>
              <a:gd name="connsiteX36" fmla="*/ 4889488 w 5283290"/>
              <a:gd name="connsiteY36" fmla="*/ 158894 h 716788"/>
              <a:gd name="connsiteX37" fmla="*/ 4768066 w 5283290"/>
              <a:gd name="connsiteY37" fmla="*/ 93259 h 716788"/>
              <a:gd name="connsiteX38" fmla="*/ 4974812 w 5283290"/>
              <a:gd name="connsiteY38" fmla="*/ 129358 h 716788"/>
              <a:gd name="connsiteX39" fmla="*/ 5283290 w 5283290"/>
              <a:gd name="connsiteY39" fmla="*/ 234374 h 716788"/>
              <a:gd name="connsiteX0" fmla="*/ 5445691 w 5445691"/>
              <a:gd name="connsiteY0" fmla="*/ 263607 h 746021"/>
              <a:gd name="connsiteX1" fmla="*/ 5445691 w 5445691"/>
              <a:gd name="connsiteY1" fmla="*/ 746021 h 746021"/>
              <a:gd name="connsiteX2" fmla="*/ 5248790 w 5445691"/>
              <a:gd name="connsiteY2" fmla="*/ 552399 h 746021"/>
              <a:gd name="connsiteX3" fmla="*/ 5147058 w 5445691"/>
              <a:gd name="connsiteY3" fmla="*/ 473638 h 746021"/>
              <a:gd name="connsiteX4" fmla="*/ 5035480 w 5445691"/>
              <a:gd name="connsiteY4" fmla="*/ 444102 h 746021"/>
              <a:gd name="connsiteX5" fmla="*/ 4759819 w 5445691"/>
              <a:gd name="connsiteY5" fmla="*/ 444102 h 746021"/>
              <a:gd name="connsiteX6" fmla="*/ 4201933 w 5445691"/>
              <a:gd name="connsiteY6" fmla="*/ 417848 h 746021"/>
              <a:gd name="connsiteX7" fmla="*/ 3335569 w 5445691"/>
              <a:gd name="connsiteY7" fmla="*/ 385031 h 746021"/>
              <a:gd name="connsiteX8" fmla="*/ 2866288 w 5445691"/>
              <a:gd name="connsiteY8" fmla="*/ 365340 h 746021"/>
              <a:gd name="connsiteX9" fmla="*/ 2206670 w 5445691"/>
              <a:gd name="connsiteY9" fmla="*/ 293142 h 746021"/>
              <a:gd name="connsiteX10" fmla="*/ 2062275 w 5445691"/>
              <a:gd name="connsiteY10" fmla="*/ 266888 h 746021"/>
              <a:gd name="connsiteX11" fmla="*/ 1656491 w 5445691"/>
              <a:gd name="connsiteY11" fmla="*/ 172149 h 746021"/>
              <a:gd name="connsiteX12" fmla="*/ 1166039 w 5445691"/>
              <a:gd name="connsiteY12" fmla="*/ 77953 h 746021"/>
              <a:gd name="connsiteX13" fmla="*/ 448226 w 5445691"/>
              <a:gd name="connsiteY13" fmla="*/ 81202 h 746021"/>
              <a:gd name="connsiteX14" fmla="*/ 237106 w 5445691"/>
              <a:gd name="connsiteY14" fmla="*/ 74706 h 746021"/>
              <a:gd name="connsiteX15" fmla="*/ 0 w 5445691"/>
              <a:gd name="connsiteY15" fmla="*/ 0 h 746021"/>
              <a:gd name="connsiteX16" fmla="*/ 162401 w 5445691"/>
              <a:gd name="connsiteY16" fmla="*/ 29233 h 746021"/>
              <a:gd name="connsiteX17" fmla="*/ 594388 w 5445691"/>
              <a:gd name="connsiteY17" fmla="*/ 38977 h 746021"/>
              <a:gd name="connsiteX18" fmla="*/ 863973 w 5445691"/>
              <a:gd name="connsiteY18" fmla="*/ 32480 h 746021"/>
              <a:gd name="connsiteX19" fmla="*/ 1214760 w 5445691"/>
              <a:gd name="connsiteY19" fmla="*/ 51969 h 746021"/>
              <a:gd name="connsiteX20" fmla="*/ 1429128 w 5445691"/>
              <a:gd name="connsiteY20" fmla="*/ 84450 h 746021"/>
              <a:gd name="connsiteX21" fmla="*/ 1796156 w 5445691"/>
              <a:gd name="connsiteY21" fmla="*/ 136420 h 746021"/>
              <a:gd name="connsiteX22" fmla="*/ 2111501 w 5445691"/>
              <a:gd name="connsiteY22" fmla="*/ 211099 h 746021"/>
              <a:gd name="connsiteX23" fmla="*/ 2446232 w 5445691"/>
              <a:gd name="connsiteY23" fmla="*/ 230789 h 746021"/>
              <a:gd name="connsiteX24" fmla="*/ 3013964 w 5445691"/>
              <a:gd name="connsiteY24" fmla="*/ 283297 h 746021"/>
              <a:gd name="connsiteX25" fmla="*/ 2764556 w 5445691"/>
              <a:gd name="connsiteY25" fmla="*/ 227508 h 746021"/>
              <a:gd name="connsiteX26" fmla="*/ 3220710 w 5445691"/>
              <a:gd name="connsiteY26" fmla="*/ 266888 h 746021"/>
              <a:gd name="connsiteX27" fmla="*/ 3043499 w 5445691"/>
              <a:gd name="connsiteY27" fmla="*/ 217662 h 746021"/>
              <a:gd name="connsiteX28" fmla="*/ 3496371 w 5445691"/>
              <a:gd name="connsiteY28" fmla="*/ 243916 h 746021"/>
              <a:gd name="connsiteX29" fmla="*/ 3286343 w 5445691"/>
              <a:gd name="connsiteY29" fmla="*/ 201254 h 746021"/>
              <a:gd name="connsiteX30" fmla="*/ 3824539 w 5445691"/>
              <a:gd name="connsiteY30" fmla="*/ 234071 h 746021"/>
              <a:gd name="connsiteX31" fmla="*/ 3617793 w 5445691"/>
              <a:gd name="connsiteY31" fmla="*/ 181563 h 746021"/>
              <a:gd name="connsiteX32" fmla="*/ 4313510 w 5445691"/>
              <a:gd name="connsiteY32" fmla="*/ 214381 h 746021"/>
              <a:gd name="connsiteX33" fmla="*/ 4129736 w 5445691"/>
              <a:gd name="connsiteY33" fmla="*/ 158591 h 746021"/>
              <a:gd name="connsiteX34" fmla="*/ 4749974 w 5445691"/>
              <a:gd name="connsiteY34" fmla="*/ 197972 h 746021"/>
              <a:gd name="connsiteX35" fmla="*/ 4546510 w 5445691"/>
              <a:gd name="connsiteY35" fmla="*/ 138901 h 746021"/>
              <a:gd name="connsiteX36" fmla="*/ 5051889 w 5445691"/>
              <a:gd name="connsiteY36" fmla="*/ 188127 h 746021"/>
              <a:gd name="connsiteX37" fmla="*/ 4930467 w 5445691"/>
              <a:gd name="connsiteY37" fmla="*/ 122492 h 746021"/>
              <a:gd name="connsiteX38" fmla="*/ 5137213 w 5445691"/>
              <a:gd name="connsiteY38" fmla="*/ 158591 h 746021"/>
              <a:gd name="connsiteX39" fmla="*/ 5445691 w 5445691"/>
              <a:gd name="connsiteY39" fmla="*/ 263607 h 746021"/>
              <a:gd name="connsiteX0" fmla="*/ 5445691 w 5445691"/>
              <a:gd name="connsiteY0" fmla="*/ 263607 h 746021"/>
              <a:gd name="connsiteX1" fmla="*/ 5445691 w 5445691"/>
              <a:gd name="connsiteY1" fmla="*/ 746021 h 746021"/>
              <a:gd name="connsiteX2" fmla="*/ 5248790 w 5445691"/>
              <a:gd name="connsiteY2" fmla="*/ 552399 h 746021"/>
              <a:gd name="connsiteX3" fmla="*/ 5147058 w 5445691"/>
              <a:gd name="connsiteY3" fmla="*/ 473638 h 746021"/>
              <a:gd name="connsiteX4" fmla="*/ 5035480 w 5445691"/>
              <a:gd name="connsiteY4" fmla="*/ 444102 h 746021"/>
              <a:gd name="connsiteX5" fmla="*/ 4759819 w 5445691"/>
              <a:gd name="connsiteY5" fmla="*/ 444102 h 746021"/>
              <a:gd name="connsiteX6" fmla="*/ 4201933 w 5445691"/>
              <a:gd name="connsiteY6" fmla="*/ 417848 h 746021"/>
              <a:gd name="connsiteX7" fmla="*/ 3335569 w 5445691"/>
              <a:gd name="connsiteY7" fmla="*/ 385031 h 746021"/>
              <a:gd name="connsiteX8" fmla="*/ 2866288 w 5445691"/>
              <a:gd name="connsiteY8" fmla="*/ 365340 h 746021"/>
              <a:gd name="connsiteX9" fmla="*/ 2206670 w 5445691"/>
              <a:gd name="connsiteY9" fmla="*/ 293142 h 746021"/>
              <a:gd name="connsiteX10" fmla="*/ 2062275 w 5445691"/>
              <a:gd name="connsiteY10" fmla="*/ 266888 h 746021"/>
              <a:gd name="connsiteX11" fmla="*/ 1656491 w 5445691"/>
              <a:gd name="connsiteY11" fmla="*/ 172149 h 746021"/>
              <a:gd name="connsiteX12" fmla="*/ 1166039 w 5445691"/>
              <a:gd name="connsiteY12" fmla="*/ 77953 h 746021"/>
              <a:gd name="connsiteX13" fmla="*/ 448226 w 5445691"/>
              <a:gd name="connsiteY13" fmla="*/ 81202 h 746021"/>
              <a:gd name="connsiteX14" fmla="*/ 237106 w 5445691"/>
              <a:gd name="connsiteY14" fmla="*/ 74706 h 746021"/>
              <a:gd name="connsiteX15" fmla="*/ 175394 w 5445691"/>
              <a:gd name="connsiteY15" fmla="*/ 51970 h 746021"/>
              <a:gd name="connsiteX16" fmla="*/ 0 w 5445691"/>
              <a:gd name="connsiteY16" fmla="*/ 0 h 746021"/>
              <a:gd name="connsiteX17" fmla="*/ 162401 w 5445691"/>
              <a:gd name="connsiteY17" fmla="*/ 29233 h 746021"/>
              <a:gd name="connsiteX18" fmla="*/ 594388 w 5445691"/>
              <a:gd name="connsiteY18" fmla="*/ 38977 h 746021"/>
              <a:gd name="connsiteX19" fmla="*/ 863973 w 5445691"/>
              <a:gd name="connsiteY19" fmla="*/ 32480 h 746021"/>
              <a:gd name="connsiteX20" fmla="*/ 1214760 w 5445691"/>
              <a:gd name="connsiteY20" fmla="*/ 51969 h 746021"/>
              <a:gd name="connsiteX21" fmla="*/ 1429128 w 5445691"/>
              <a:gd name="connsiteY21" fmla="*/ 84450 h 746021"/>
              <a:gd name="connsiteX22" fmla="*/ 1796156 w 5445691"/>
              <a:gd name="connsiteY22" fmla="*/ 136420 h 746021"/>
              <a:gd name="connsiteX23" fmla="*/ 2111501 w 5445691"/>
              <a:gd name="connsiteY23" fmla="*/ 211099 h 746021"/>
              <a:gd name="connsiteX24" fmla="*/ 2446232 w 5445691"/>
              <a:gd name="connsiteY24" fmla="*/ 230789 h 746021"/>
              <a:gd name="connsiteX25" fmla="*/ 3013964 w 5445691"/>
              <a:gd name="connsiteY25" fmla="*/ 283297 h 746021"/>
              <a:gd name="connsiteX26" fmla="*/ 2764556 w 5445691"/>
              <a:gd name="connsiteY26" fmla="*/ 227508 h 746021"/>
              <a:gd name="connsiteX27" fmla="*/ 3220710 w 5445691"/>
              <a:gd name="connsiteY27" fmla="*/ 266888 h 746021"/>
              <a:gd name="connsiteX28" fmla="*/ 3043499 w 5445691"/>
              <a:gd name="connsiteY28" fmla="*/ 217662 h 746021"/>
              <a:gd name="connsiteX29" fmla="*/ 3496371 w 5445691"/>
              <a:gd name="connsiteY29" fmla="*/ 243916 h 746021"/>
              <a:gd name="connsiteX30" fmla="*/ 3286343 w 5445691"/>
              <a:gd name="connsiteY30" fmla="*/ 201254 h 746021"/>
              <a:gd name="connsiteX31" fmla="*/ 3824539 w 5445691"/>
              <a:gd name="connsiteY31" fmla="*/ 234071 h 746021"/>
              <a:gd name="connsiteX32" fmla="*/ 3617793 w 5445691"/>
              <a:gd name="connsiteY32" fmla="*/ 181563 h 746021"/>
              <a:gd name="connsiteX33" fmla="*/ 4313510 w 5445691"/>
              <a:gd name="connsiteY33" fmla="*/ 214381 h 746021"/>
              <a:gd name="connsiteX34" fmla="*/ 4129736 w 5445691"/>
              <a:gd name="connsiteY34" fmla="*/ 158591 h 746021"/>
              <a:gd name="connsiteX35" fmla="*/ 4749974 w 5445691"/>
              <a:gd name="connsiteY35" fmla="*/ 197972 h 746021"/>
              <a:gd name="connsiteX36" fmla="*/ 4546510 w 5445691"/>
              <a:gd name="connsiteY36" fmla="*/ 138901 h 746021"/>
              <a:gd name="connsiteX37" fmla="*/ 5051889 w 5445691"/>
              <a:gd name="connsiteY37" fmla="*/ 188127 h 746021"/>
              <a:gd name="connsiteX38" fmla="*/ 4930467 w 5445691"/>
              <a:gd name="connsiteY38" fmla="*/ 122492 h 746021"/>
              <a:gd name="connsiteX39" fmla="*/ 5137213 w 5445691"/>
              <a:gd name="connsiteY39" fmla="*/ 158591 h 746021"/>
              <a:gd name="connsiteX40" fmla="*/ 5445691 w 5445691"/>
              <a:gd name="connsiteY40" fmla="*/ 263607 h 746021"/>
              <a:gd name="connsiteX0" fmla="*/ 5445691 w 5445691"/>
              <a:gd name="connsiteY0" fmla="*/ 263607 h 746021"/>
              <a:gd name="connsiteX1" fmla="*/ 5445691 w 5445691"/>
              <a:gd name="connsiteY1" fmla="*/ 746021 h 746021"/>
              <a:gd name="connsiteX2" fmla="*/ 5248790 w 5445691"/>
              <a:gd name="connsiteY2" fmla="*/ 552399 h 746021"/>
              <a:gd name="connsiteX3" fmla="*/ 5147058 w 5445691"/>
              <a:gd name="connsiteY3" fmla="*/ 473638 h 746021"/>
              <a:gd name="connsiteX4" fmla="*/ 5035480 w 5445691"/>
              <a:gd name="connsiteY4" fmla="*/ 444102 h 746021"/>
              <a:gd name="connsiteX5" fmla="*/ 4759819 w 5445691"/>
              <a:gd name="connsiteY5" fmla="*/ 444102 h 746021"/>
              <a:gd name="connsiteX6" fmla="*/ 4201933 w 5445691"/>
              <a:gd name="connsiteY6" fmla="*/ 417848 h 746021"/>
              <a:gd name="connsiteX7" fmla="*/ 3335569 w 5445691"/>
              <a:gd name="connsiteY7" fmla="*/ 385031 h 746021"/>
              <a:gd name="connsiteX8" fmla="*/ 2866288 w 5445691"/>
              <a:gd name="connsiteY8" fmla="*/ 365340 h 746021"/>
              <a:gd name="connsiteX9" fmla="*/ 2206670 w 5445691"/>
              <a:gd name="connsiteY9" fmla="*/ 293142 h 746021"/>
              <a:gd name="connsiteX10" fmla="*/ 2062275 w 5445691"/>
              <a:gd name="connsiteY10" fmla="*/ 266888 h 746021"/>
              <a:gd name="connsiteX11" fmla="*/ 1656491 w 5445691"/>
              <a:gd name="connsiteY11" fmla="*/ 172149 h 746021"/>
              <a:gd name="connsiteX12" fmla="*/ 1166039 w 5445691"/>
              <a:gd name="connsiteY12" fmla="*/ 77953 h 746021"/>
              <a:gd name="connsiteX13" fmla="*/ 448226 w 5445691"/>
              <a:gd name="connsiteY13" fmla="*/ 81202 h 746021"/>
              <a:gd name="connsiteX14" fmla="*/ 237106 w 5445691"/>
              <a:gd name="connsiteY14" fmla="*/ 74706 h 746021"/>
              <a:gd name="connsiteX15" fmla="*/ 48721 w 5445691"/>
              <a:gd name="connsiteY15" fmla="*/ 58466 h 746021"/>
              <a:gd name="connsiteX16" fmla="*/ 0 w 5445691"/>
              <a:gd name="connsiteY16" fmla="*/ 0 h 746021"/>
              <a:gd name="connsiteX17" fmla="*/ 162401 w 5445691"/>
              <a:gd name="connsiteY17" fmla="*/ 29233 h 746021"/>
              <a:gd name="connsiteX18" fmla="*/ 594388 w 5445691"/>
              <a:gd name="connsiteY18" fmla="*/ 38977 h 746021"/>
              <a:gd name="connsiteX19" fmla="*/ 863973 w 5445691"/>
              <a:gd name="connsiteY19" fmla="*/ 32480 h 746021"/>
              <a:gd name="connsiteX20" fmla="*/ 1214760 w 5445691"/>
              <a:gd name="connsiteY20" fmla="*/ 51969 h 746021"/>
              <a:gd name="connsiteX21" fmla="*/ 1429128 w 5445691"/>
              <a:gd name="connsiteY21" fmla="*/ 84450 h 746021"/>
              <a:gd name="connsiteX22" fmla="*/ 1796156 w 5445691"/>
              <a:gd name="connsiteY22" fmla="*/ 136420 h 746021"/>
              <a:gd name="connsiteX23" fmla="*/ 2111501 w 5445691"/>
              <a:gd name="connsiteY23" fmla="*/ 211099 h 746021"/>
              <a:gd name="connsiteX24" fmla="*/ 2446232 w 5445691"/>
              <a:gd name="connsiteY24" fmla="*/ 230789 h 746021"/>
              <a:gd name="connsiteX25" fmla="*/ 3013964 w 5445691"/>
              <a:gd name="connsiteY25" fmla="*/ 283297 h 746021"/>
              <a:gd name="connsiteX26" fmla="*/ 2764556 w 5445691"/>
              <a:gd name="connsiteY26" fmla="*/ 227508 h 746021"/>
              <a:gd name="connsiteX27" fmla="*/ 3220710 w 5445691"/>
              <a:gd name="connsiteY27" fmla="*/ 266888 h 746021"/>
              <a:gd name="connsiteX28" fmla="*/ 3043499 w 5445691"/>
              <a:gd name="connsiteY28" fmla="*/ 217662 h 746021"/>
              <a:gd name="connsiteX29" fmla="*/ 3496371 w 5445691"/>
              <a:gd name="connsiteY29" fmla="*/ 243916 h 746021"/>
              <a:gd name="connsiteX30" fmla="*/ 3286343 w 5445691"/>
              <a:gd name="connsiteY30" fmla="*/ 201254 h 746021"/>
              <a:gd name="connsiteX31" fmla="*/ 3824539 w 5445691"/>
              <a:gd name="connsiteY31" fmla="*/ 234071 h 746021"/>
              <a:gd name="connsiteX32" fmla="*/ 3617793 w 5445691"/>
              <a:gd name="connsiteY32" fmla="*/ 181563 h 746021"/>
              <a:gd name="connsiteX33" fmla="*/ 4313510 w 5445691"/>
              <a:gd name="connsiteY33" fmla="*/ 214381 h 746021"/>
              <a:gd name="connsiteX34" fmla="*/ 4129736 w 5445691"/>
              <a:gd name="connsiteY34" fmla="*/ 158591 h 746021"/>
              <a:gd name="connsiteX35" fmla="*/ 4749974 w 5445691"/>
              <a:gd name="connsiteY35" fmla="*/ 197972 h 746021"/>
              <a:gd name="connsiteX36" fmla="*/ 4546510 w 5445691"/>
              <a:gd name="connsiteY36" fmla="*/ 138901 h 746021"/>
              <a:gd name="connsiteX37" fmla="*/ 5051889 w 5445691"/>
              <a:gd name="connsiteY37" fmla="*/ 188127 h 746021"/>
              <a:gd name="connsiteX38" fmla="*/ 4930467 w 5445691"/>
              <a:gd name="connsiteY38" fmla="*/ 122492 h 746021"/>
              <a:gd name="connsiteX39" fmla="*/ 5137213 w 5445691"/>
              <a:gd name="connsiteY39" fmla="*/ 158591 h 746021"/>
              <a:gd name="connsiteX40" fmla="*/ 5445691 w 5445691"/>
              <a:gd name="connsiteY40" fmla="*/ 263607 h 746021"/>
              <a:gd name="connsiteX0" fmla="*/ 5445691 w 5445691"/>
              <a:gd name="connsiteY0" fmla="*/ 263607 h 746021"/>
              <a:gd name="connsiteX1" fmla="*/ 5445691 w 5445691"/>
              <a:gd name="connsiteY1" fmla="*/ 746021 h 746021"/>
              <a:gd name="connsiteX2" fmla="*/ 5248790 w 5445691"/>
              <a:gd name="connsiteY2" fmla="*/ 552399 h 746021"/>
              <a:gd name="connsiteX3" fmla="*/ 5147058 w 5445691"/>
              <a:gd name="connsiteY3" fmla="*/ 473638 h 746021"/>
              <a:gd name="connsiteX4" fmla="*/ 5035480 w 5445691"/>
              <a:gd name="connsiteY4" fmla="*/ 444102 h 746021"/>
              <a:gd name="connsiteX5" fmla="*/ 4759819 w 5445691"/>
              <a:gd name="connsiteY5" fmla="*/ 444102 h 746021"/>
              <a:gd name="connsiteX6" fmla="*/ 4201933 w 5445691"/>
              <a:gd name="connsiteY6" fmla="*/ 417848 h 746021"/>
              <a:gd name="connsiteX7" fmla="*/ 3335569 w 5445691"/>
              <a:gd name="connsiteY7" fmla="*/ 385031 h 746021"/>
              <a:gd name="connsiteX8" fmla="*/ 2866288 w 5445691"/>
              <a:gd name="connsiteY8" fmla="*/ 365340 h 746021"/>
              <a:gd name="connsiteX9" fmla="*/ 2206670 w 5445691"/>
              <a:gd name="connsiteY9" fmla="*/ 293142 h 746021"/>
              <a:gd name="connsiteX10" fmla="*/ 2062275 w 5445691"/>
              <a:gd name="connsiteY10" fmla="*/ 266888 h 746021"/>
              <a:gd name="connsiteX11" fmla="*/ 1656491 w 5445691"/>
              <a:gd name="connsiteY11" fmla="*/ 172149 h 746021"/>
              <a:gd name="connsiteX12" fmla="*/ 1166039 w 5445691"/>
              <a:gd name="connsiteY12" fmla="*/ 77953 h 746021"/>
              <a:gd name="connsiteX13" fmla="*/ 448226 w 5445691"/>
              <a:gd name="connsiteY13" fmla="*/ 81202 h 746021"/>
              <a:gd name="connsiteX14" fmla="*/ 237106 w 5445691"/>
              <a:gd name="connsiteY14" fmla="*/ 74706 h 746021"/>
              <a:gd name="connsiteX15" fmla="*/ 48721 w 5445691"/>
              <a:gd name="connsiteY15" fmla="*/ 58466 h 746021"/>
              <a:gd name="connsiteX16" fmla="*/ 16241 w 5445691"/>
              <a:gd name="connsiteY16" fmla="*/ 22737 h 746021"/>
              <a:gd name="connsiteX17" fmla="*/ 0 w 5445691"/>
              <a:gd name="connsiteY17" fmla="*/ 0 h 746021"/>
              <a:gd name="connsiteX18" fmla="*/ 162401 w 5445691"/>
              <a:gd name="connsiteY18" fmla="*/ 29233 h 746021"/>
              <a:gd name="connsiteX19" fmla="*/ 594388 w 5445691"/>
              <a:gd name="connsiteY19" fmla="*/ 38977 h 746021"/>
              <a:gd name="connsiteX20" fmla="*/ 863973 w 5445691"/>
              <a:gd name="connsiteY20" fmla="*/ 32480 h 746021"/>
              <a:gd name="connsiteX21" fmla="*/ 1214760 w 5445691"/>
              <a:gd name="connsiteY21" fmla="*/ 51969 h 746021"/>
              <a:gd name="connsiteX22" fmla="*/ 1429128 w 5445691"/>
              <a:gd name="connsiteY22" fmla="*/ 84450 h 746021"/>
              <a:gd name="connsiteX23" fmla="*/ 1796156 w 5445691"/>
              <a:gd name="connsiteY23" fmla="*/ 136420 h 746021"/>
              <a:gd name="connsiteX24" fmla="*/ 2111501 w 5445691"/>
              <a:gd name="connsiteY24" fmla="*/ 211099 h 746021"/>
              <a:gd name="connsiteX25" fmla="*/ 2446232 w 5445691"/>
              <a:gd name="connsiteY25" fmla="*/ 230789 h 746021"/>
              <a:gd name="connsiteX26" fmla="*/ 3013964 w 5445691"/>
              <a:gd name="connsiteY26" fmla="*/ 283297 h 746021"/>
              <a:gd name="connsiteX27" fmla="*/ 2764556 w 5445691"/>
              <a:gd name="connsiteY27" fmla="*/ 227508 h 746021"/>
              <a:gd name="connsiteX28" fmla="*/ 3220710 w 5445691"/>
              <a:gd name="connsiteY28" fmla="*/ 266888 h 746021"/>
              <a:gd name="connsiteX29" fmla="*/ 3043499 w 5445691"/>
              <a:gd name="connsiteY29" fmla="*/ 217662 h 746021"/>
              <a:gd name="connsiteX30" fmla="*/ 3496371 w 5445691"/>
              <a:gd name="connsiteY30" fmla="*/ 243916 h 746021"/>
              <a:gd name="connsiteX31" fmla="*/ 3286343 w 5445691"/>
              <a:gd name="connsiteY31" fmla="*/ 201254 h 746021"/>
              <a:gd name="connsiteX32" fmla="*/ 3824539 w 5445691"/>
              <a:gd name="connsiteY32" fmla="*/ 234071 h 746021"/>
              <a:gd name="connsiteX33" fmla="*/ 3617793 w 5445691"/>
              <a:gd name="connsiteY33" fmla="*/ 181563 h 746021"/>
              <a:gd name="connsiteX34" fmla="*/ 4313510 w 5445691"/>
              <a:gd name="connsiteY34" fmla="*/ 214381 h 746021"/>
              <a:gd name="connsiteX35" fmla="*/ 4129736 w 5445691"/>
              <a:gd name="connsiteY35" fmla="*/ 158591 h 746021"/>
              <a:gd name="connsiteX36" fmla="*/ 4749974 w 5445691"/>
              <a:gd name="connsiteY36" fmla="*/ 197972 h 746021"/>
              <a:gd name="connsiteX37" fmla="*/ 4546510 w 5445691"/>
              <a:gd name="connsiteY37" fmla="*/ 138901 h 746021"/>
              <a:gd name="connsiteX38" fmla="*/ 5051889 w 5445691"/>
              <a:gd name="connsiteY38" fmla="*/ 188127 h 746021"/>
              <a:gd name="connsiteX39" fmla="*/ 4930467 w 5445691"/>
              <a:gd name="connsiteY39" fmla="*/ 122492 h 746021"/>
              <a:gd name="connsiteX40" fmla="*/ 5137213 w 5445691"/>
              <a:gd name="connsiteY40" fmla="*/ 158591 h 746021"/>
              <a:gd name="connsiteX41" fmla="*/ 5445691 w 5445691"/>
              <a:gd name="connsiteY41" fmla="*/ 263607 h 746021"/>
              <a:gd name="connsiteX0" fmla="*/ 5741260 w 5741260"/>
              <a:gd name="connsiteY0" fmla="*/ 273351 h 755765"/>
              <a:gd name="connsiteX1" fmla="*/ 5741260 w 5741260"/>
              <a:gd name="connsiteY1" fmla="*/ 755765 h 755765"/>
              <a:gd name="connsiteX2" fmla="*/ 5544359 w 5741260"/>
              <a:gd name="connsiteY2" fmla="*/ 562143 h 755765"/>
              <a:gd name="connsiteX3" fmla="*/ 5442627 w 5741260"/>
              <a:gd name="connsiteY3" fmla="*/ 483382 h 755765"/>
              <a:gd name="connsiteX4" fmla="*/ 5331049 w 5741260"/>
              <a:gd name="connsiteY4" fmla="*/ 453846 h 755765"/>
              <a:gd name="connsiteX5" fmla="*/ 5055388 w 5741260"/>
              <a:gd name="connsiteY5" fmla="*/ 453846 h 755765"/>
              <a:gd name="connsiteX6" fmla="*/ 4497502 w 5741260"/>
              <a:gd name="connsiteY6" fmla="*/ 427592 h 755765"/>
              <a:gd name="connsiteX7" fmla="*/ 3631138 w 5741260"/>
              <a:gd name="connsiteY7" fmla="*/ 394775 h 755765"/>
              <a:gd name="connsiteX8" fmla="*/ 3161857 w 5741260"/>
              <a:gd name="connsiteY8" fmla="*/ 375084 h 755765"/>
              <a:gd name="connsiteX9" fmla="*/ 2502239 w 5741260"/>
              <a:gd name="connsiteY9" fmla="*/ 302886 h 755765"/>
              <a:gd name="connsiteX10" fmla="*/ 2357844 w 5741260"/>
              <a:gd name="connsiteY10" fmla="*/ 276632 h 755765"/>
              <a:gd name="connsiteX11" fmla="*/ 1952060 w 5741260"/>
              <a:gd name="connsiteY11" fmla="*/ 181893 h 755765"/>
              <a:gd name="connsiteX12" fmla="*/ 1461608 w 5741260"/>
              <a:gd name="connsiteY12" fmla="*/ 87697 h 755765"/>
              <a:gd name="connsiteX13" fmla="*/ 743795 w 5741260"/>
              <a:gd name="connsiteY13" fmla="*/ 90946 h 755765"/>
              <a:gd name="connsiteX14" fmla="*/ 532675 w 5741260"/>
              <a:gd name="connsiteY14" fmla="*/ 84450 h 755765"/>
              <a:gd name="connsiteX15" fmla="*/ 344290 w 5741260"/>
              <a:gd name="connsiteY15" fmla="*/ 68210 h 755765"/>
              <a:gd name="connsiteX16" fmla="*/ 0 w 5741260"/>
              <a:gd name="connsiteY16" fmla="*/ 0 h 755765"/>
              <a:gd name="connsiteX17" fmla="*/ 295569 w 5741260"/>
              <a:gd name="connsiteY17" fmla="*/ 9744 h 755765"/>
              <a:gd name="connsiteX18" fmla="*/ 457970 w 5741260"/>
              <a:gd name="connsiteY18" fmla="*/ 38977 h 755765"/>
              <a:gd name="connsiteX19" fmla="*/ 889957 w 5741260"/>
              <a:gd name="connsiteY19" fmla="*/ 48721 h 755765"/>
              <a:gd name="connsiteX20" fmla="*/ 1159542 w 5741260"/>
              <a:gd name="connsiteY20" fmla="*/ 42224 h 755765"/>
              <a:gd name="connsiteX21" fmla="*/ 1510329 w 5741260"/>
              <a:gd name="connsiteY21" fmla="*/ 61713 h 755765"/>
              <a:gd name="connsiteX22" fmla="*/ 1724697 w 5741260"/>
              <a:gd name="connsiteY22" fmla="*/ 94194 h 755765"/>
              <a:gd name="connsiteX23" fmla="*/ 2091725 w 5741260"/>
              <a:gd name="connsiteY23" fmla="*/ 146164 h 755765"/>
              <a:gd name="connsiteX24" fmla="*/ 2407070 w 5741260"/>
              <a:gd name="connsiteY24" fmla="*/ 220843 h 755765"/>
              <a:gd name="connsiteX25" fmla="*/ 2741801 w 5741260"/>
              <a:gd name="connsiteY25" fmla="*/ 240533 h 755765"/>
              <a:gd name="connsiteX26" fmla="*/ 3309533 w 5741260"/>
              <a:gd name="connsiteY26" fmla="*/ 293041 h 755765"/>
              <a:gd name="connsiteX27" fmla="*/ 3060125 w 5741260"/>
              <a:gd name="connsiteY27" fmla="*/ 237252 h 755765"/>
              <a:gd name="connsiteX28" fmla="*/ 3516279 w 5741260"/>
              <a:gd name="connsiteY28" fmla="*/ 276632 h 755765"/>
              <a:gd name="connsiteX29" fmla="*/ 3339068 w 5741260"/>
              <a:gd name="connsiteY29" fmla="*/ 227406 h 755765"/>
              <a:gd name="connsiteX30" fmla="*/ 3791940 w 5741260"/>
              <a:gd name="connsiteY30" fmla="*/ 253660 h 755765"/>
              <a:gd name="connsiteX31" fmla="*/ 3581912 w 5741260"/>
              <a:gd name="connsiteY31" fmla="*/ 210998 h 755765"/>
              <a:gd name="connsiteX32" fmla="*/ 4120108 w 5741260"/>
              <a:gd name="connsiteY32" fmla="*/ 243815 h 755765"/>
              <a:gd name="connsiteX33" fmla="*/ 3913362 w 5741260"/>
              <a:gd name="connsiteY33" fmla="*/ 191307 h 755765"/>
              <a:gd name="connsiteX34" fmla="*/ 4609079 w 5741260"/>
              <a:gd name="connsiteY34" fmla="*/ 224125 h 755765"/>
              <a:gd name="connsiteX35" fmla="*/ 4425305 w 5741260"/>
              <a:gd name="connsiteY35" fmla="*/ 168335 h 755765"/>
              <a:gd name="connsiteX36" fmla="*/ 5045543 w 5741260"/>
              <a:gd name="connsiteY36" fmla="*/ 207716 h 755765"/>
              <a:gd name="connsiteX37" fmla="*/ 4842079 w 5741260"/>
              <a:gd name="connsiteY37" fmla="*/ 148645 h 755765"/>
              <a:gd name="connsiteX38" fmla="*/ 5347458 w 5741260"/>
              <a:gd name="connsiteY38" fmla="*/ 197871 h 755765"/>
              <a:gd name="connsiteX39" fmla="*/ 5226036 w 5741260"/>
              <a:gd name="connsiteY39" fmla="*/ 132236 h 755765"/>
              <a:gd name="connsiteX40" fmla="*/ 5432782 w 5741260"/>
              <a:gd name="connsiteY40" fmla="*/ 168335 h 755765"/>
              <a:gd name="connsiteX41" fmla="*/ 5741260 w 5741260"/>
              <a:gd name="connsiteY41" fmla="*/ 273351 h 755765"/>
              <a:gd name="connsiteX0" fmla="*/ 5741260 w 5741260"/>
              <a:gd name="connsiteY0" fmla="*/ 273351 h 755765"/>
              <a:gd name="connsiteX1" fmla="*/ 5741260 w 5741260"/>
              <a:gd name="connsiteY1" fmla="*/ 755765 h 755765"/>
              <a:gd name="connsiteX2" fmla="*/ 5544359 w 5741260"/>
              <a:gd name="connsiteY2" fmla="*/ 562143 h 755765"/>
              <a:gd name="connsiteX3" fmla="*/ 5442627 w 5741260"/>
              <a:gd name="connsiteY3" fmla="*/ 483382 h 755765"/>
              <a:gd name="connsiteX4" fmla="*/ 5331049 w 5741260"/>
              <a:gd name="connsiteY4" fmla="*/ 453846 h 755765"/>
              <a:gd name="connsiteX5" fmla="*/ 5055388 w 5741260"/>
              <a:gd name="connsiteY5" fmla="*/ 453846 h 755765"/>
              <a:gd name="connsiteX6" fmla="*/ 4497502 w 5741260"/>
              <a:gd name="connsiteY6" fmla="*/ 427592 h 755765"/>
              <a:gd name="connsiteX7" fmla="*/ 3631138 w 5741260"/>
              <a:gd name="connsiteY7" fmla="*/ 394775 h 755765"/>
              <a:gd name="connsiteX8" fmla="*/ 3161857 w 5741260"/>
              <a:gd name="connsiteY8" fmla="*/ 375084 h 755765"/>
              <a:gd name="connsiteX9" fmla="*/ 2502239 w 5741260"/>
              <a:gd name="connsiteY9" fmla="*/ 302886 h 755765"/>
              <a:gd name="connsiteX10" fmla="*/ 2357844 w 5741260"/>
              <a:gd name="connsiteY10" fmla="*/ 276632 h 755765"/>
              <a:gd name="connsiteX11" fmla="*/ 1952060 w 5741260"/>
              <a:gd name="connsiteY11" fmla="*/ 181893 h 755765"/>
              <a:gd name="connsiteX12" fmla="*/ 1461608 w 5741260"/>
              <a:gd name="connsiteY12" fmla="*/ 87697 h 755765"/>
              <a:gd name="connsiteX13" fmla="*/ 743795 w 5741260"/>
              <a:gd name="connsiteY13" fmla="*/ 90946 h 755765"/>
              <a:gd name="connsiteX14" fmla="*/ 532675 w 5741260"/>
              <a:gd name="connsiteY14" fmla="*/ 84450 h 755765"/>
              <a:gd name="connsiteX15" fmla="*/ 344290 w 5741260"/>
              <a:gd name="connsiteY15" fmla="*/ 68210 h 755765"/>
              <a:gd name="connsiteX16" fmla="*/ 0 w 5741260"/>
              <a:gd name="connsiteY16" fmla="*/ 0 h 755765"/>
              <a:gd name="connsiteX17" fmla="*/ 172145 w 5741260"/>
              <a:gd name="connsiteY17" fmla="*/ 0 h 755765"/>
              <a:gd name="connsiteX18" fmla="*/ 295569 w 5741260"/>
              <a:gd name="connsiteY18" fmla="*/ 9744 h 755765"/>
              <a:gd name="connsiteX19" fmla="*/ 457970 w 5741260"/>
              <a:gd name="connsiteY19" fmla="*/ 38977 h 755765"/>
              <a:gd name="connsiteX20" fmla="*/ 889957 w 5741260"/>
              <a:gd name="connsiteY20" fmla="*/ 48721 h 755765"/>
              <a:gd name="connsiteX21" fmla="*/ 1159542 w 5741260"/>
              <a:gd name="connsiteY21" fmla="*/ 42224 h 755765"/>
              <a:gd name="connsiteX22" fmla="*/ 1510329 w 5741260"/>
              <a:gd name="connsiteY22" fmla="*/ 61713 h 755765"/>
              <a:gd name="connsiteX23" fmla="*/ 1724697 w 5741260"/>
              <a:gd name="connsiteY23" fmla="*/ 94194 h 755765"/>
              <a:gd name="connsiteX24" fmla="*/ 2091725 w 5741260"/>
              <a:gd name="connsiteY24" fmla="*/ 146164 h 755765"/>
              <a:gd name="connsiteX25" fmla="*/ 2407070 w 5741260"/>
              <a:gd name="connsiteY25" fmla="*/ 220843 h 755765"/>
              <a:gd name="connsiteX26" fmla="*/ 2741801 w 5741260"/>
              <a:gd name="connsiteY26" fmla="*/ 240533 h 755765"/>
              <a:gd name="connsiteX27" fmla="*/ 3309533 w 5741260"/>
              <a:gd name="connsiteY27" fmla="*/ 293041 h 755765"/>
              <a:gd name="connsiteX28" fmla="*/ 3060125 w 5741260"/>
              <a:gd name="connsiteY28" fmla="*/ 237252 h 755765"/>
              <a:gd name="connsiteX29" fmla="*/ 3516279 w 5741260"/>
              <a:gd name="connsiteY29" fmla="*/ 276632 h 755765"/>
              <a:gd name="connsiteX30" fmla="*/ 3339068 w 5741260"/>
              <a:gd name="connsiteY30" fmla="*/ 227406 h 755765"/>
              <a:gd name="connsiteX31" fmla="*/ 3791940 w 5741260"/>
              <a:gd name="connsiteY31" fmla="*/ 253660 h 755765"/>
              <a:gd name="connsiteX32" fmla="*/ 3581912 w 5741260"/>
              <a:gd name="connsiteY32" fmla="*/ 210998 h 755765"/>
              <a:gd name="connsiteX33" fmla="*/ 4120108 w 5741260"/>
              <a:gd name="connsiteY33" fmla="*/ 243815 h 755765"/>
              <a:gd name="connsiteX34" fmla="*/ 3913362 w 5741260"/>
              <a:gd name="connsiteY34" fmla="*/ 191307 h 755765"/>
              <a:gd name="connsiteX35" fmla="*/ 4609079 w 5741260"/>
              <a:gd name="connsiteY35" fmla="*/ 224125 h 755765"/>
              <a:gd name="connsiteX36" fmla="*/ 4425305 w 5741260"/>
              <a:gd name="connsiteY36" fmla="*/ 168335 h 755765"/>
              <a:gd name="connsiteX37" fmla="*/ 5045543 w 5741260"/>
              <a:gd name="connsiteY37" fmla="*/ 207716 h 755765"/>
              <a:gd name="connsiteX38" fmla="*/ 4842079 w 5741260"/>
              <a:gd name="connsiteY38" fmla="*/ 148645 h 755765"/>
              <a:gd name="connsiteX39" fmla="*/ 5347458 w 5741260"/>
              <a:gd name="connsiteY39" fmla="*/ 197871 h 755765"/>
              <a:gd name="connsiteX40" fmla="*/ 5226036 w 5741260"/>
              <a:gd name="connsiteY40" fmla="*/ 132236 h 755765"/>
              <a:gd name="connsiteX41" fmla="*/ 5432782 w 5741260"/>
              <a:gd name="connsiteY41" fmla="*/ 168335 h 755765"/>
              <a:gd name="connsiteX42" fmla="*/ 5741260 w 5741260"/>
              <a:gd name="connsiteY42" fmla="*/ 273351 h 755765"/>
              <a:gd name="connsiteX0" fmla="*/ 5741260 w 5741260"/>
              <a:gd name="connsiteY0" fmla="*/ 305832 h 788246"/>
              <a:gd name="connsiteX1" fmla="*/ 5741260 w 5741260"/>
              <a:gd name="connsiteY1" fmla="*/ 788246 h 788246"/>
              <a:gd name="connsiteX2" fmla="*/ 5544359 w 5741260"/>
              <a:gd name="connsiteY2" fmla="*/ 594624 h 788246"/>
              <a:gd name="connsiteX3" fmla="*/ 5442627 w 5741260"/>
              <a:gd name="connsiteY3" fmla="*/ 515863 h 788246"/>
              <a:gd name="connsiteX4" fmla="*/ 5331049 w 5741260"/>
              <a:gd name="connsiteY4" fmla="*/ 486327 h 788246"/>
              <a:gd name="connsiteX5" fmla="*/ 5055388 w 5741260"/>
              <a:gd name="connsiteY5" fmla="*/ 486327 h 788246"/>
              <a:gd name="connsiteX6" fmla="*/ 4497502 w 5741260"/>
              <a:gd name="connsiteY6" fmla="*/ 460073 h 788246"/>
              <a:gd name="connsiteX7" fmla="*/ 3631138 w 5741260"/>
              <a:gd name="connsiteY7" fmla="*/ 427256 h 788246"/>
              <a:gd name="connsiteX8" fmla="*/ 3161857 w 5741260"/>
              <a:gd name="connsiteY8" fmla="*/ 407565 h 788246"/>
              <a:gd name="connsiteX9" fmla="*/ 2502239 w 5741260"/>
              <a:gd name="connsiteY9" fmla="*/ 335367 h 788246"/>
              <a:gd name="connsiteX10" fmla="*/ 2357844 w 5741260"/>
              <a:gd name="connsiteY10" fmla="*/ 309113 h 788246"/>
              <a:gd name="connsiteX11" fmla="*/ 1952060 w 5741260"/>
              <a:gd name="connsiteY11" fmla="*/ 214374 h 788246"/>
              <a:gd name="connsiteX12" fmla="*/ 1461608 w 5741260"/>
              <a:gd name="connsiteY12" fmla="*/ 120178 h 788246"/>
              <a:gd name="connsiteX13" fmla="*/ 743795 w 5741260"/>
              <a:gd name="connsiteY13" fmla="*/ 123427 h 788246"/>
              <a:gd name="connsiteX14" fmla="*/ 532675 w 5741260"/>
              <a:gd name="connsiteY14" fmla="*/ 116931 h 788246"/>
              <a:gd name="connsiteX15" fmla="*/ 344290 w 5741260"/>
              <a:gd name="connsiteY15" fmla="*/ 100691 h 788246"/>
              <a:gd name="connsiteX16" fmla="*/ 0 w 5741260"/>
              <a:gd name="connsiteY16" fmla="*/ 32481 h 788246"/>
              <a:gd name="connsiteX17" fmla="*/ 55216 w 5741260"/>
              <a:gd name="connsiteY17" fmla="*/ 0 h 788246"/>
              <a:gd name="connsiteX18" fmla="*/ 295569 w 5741260"/>
              <a:gd name="connsiteY18" fmla="*/ 42225 h 788246"/>
              <a:gd name="connsiteX19" fmla="*/ 457970 w 5741260"/>
              <a:gd name="connsiteY19" fmla="*/ 71458 h 788246"/>
              <a:gd name="connsiteX20" fmla="*/ 889957 w 5741260"/>
              <a:gd name="connsiteY20" fmla="*/ 81202 h 788246"/>
              <a:gd name="connsiteX21" fmla="*/ 1159542 w 5741260"/>
              <a:gd name="connsiteY21" fmla="*/ 74705 h 788246"/>
              <a:gd name="connsiteX22" fmla="*/ 1510329 w 5741260"/>
              <a:gd name="connsiteY22" fmla="*/ 94194 h 788246"/>
              <a:gd name="connsiteX23" fmla="*/ 1724697 w 5741260"/>
              <a:gd name="connsiteY23" fmla="*/ 126675 h 788246"/>
              <a:gd name="connsiteX24" fmla="*/ 2091725 w 5741260"/>
              <a:gd name="connsiteY24" fmla="*/ 178645 h 788246"/>
              <a:gd name="connsiteX25" fmla="*/ 2407070 w 5741260"/>
              <a:gd name="connsiteY25" fmla="*/ 253324 h 788246"/>
              <a:gd name="connsiteX26" fmla="*/ 2741801 w 5741260"/>
              <a:gd name="connsiteY26" fmla="*/ 273014 h 788246"/>
              <a:gd name="connsiteX27" fmla="*/ 3309533 w 5741260"/>
              <a:gd name="connsiteY27" fmla="*/ 325522 h 788246"/>
              <a:gd name="connsiteX28" fmla="*/ 3060125 w 5741260"/>
              <a:gd name="connsiteY28" fmla="*/ 269733 h 788246"/>
              <a:gd name="connsiteX29" fmla="*/ 3516279 w 5741260"/>
              <a:gd name="connsiteY29" fmla="*/ 309113 h 788246"/>
              <a:gd name="connsiteX30" fmla="*/ 3339068 w 5741260"/>
              <a:gd name="connsiteY30" fmla="*/ 259887 h 788246"/>
              <a:gd name="connsiteX31" fmla="*/ 3791940 w 5741260"/>
              <a:gd name="connsiteY31" fmla="*/ 286141 h 788246"/>
              <a:gd name="connsiteX32" fmla="*/ 3581912 w 5741260"/>
              <a:gd name="connsiteY32" fmla="*/ 243479 h 788246"/>
              <a:gd name="connsiteX33" fmla="*/ 4120108 w 5741260"/>
              <a:gd name="connsiteY33" fmla="*/ 276296 h 788246"/>
              <a:gd name="connsiteX34" fmla="*/ 3913362 w 5741260"/>
              <a:gd name="connsiteY34" fmla="*/ 223788 h 788246"/>
              <a:gd name="connsiteX35" fmla="*/ 4609079 w 5741260"/>
              <a:gd name="connsiteY35" fmla="*/ 256606 h 788246"/>
              <a:gd name="connsiteX36" fmla="*/ 4425305 w 5741260"/>
              <a:gd name="connsiteY36" fmla="*/ 200816 h 788246"/>
              <a:gd name="connsiteX37" fmla="*/ 5045543 w 5741260"/>
              <a:gd name="connsiteY37" fmla="*/ 240197 h 788246"/>
              <a:gd name="connsiteX38" fmla="*/ 4842079 w 5741260"/>
              <a:gd name="connsiteY38" fmla="*/ 181126 h 788246"/>
              <a:gd name="connsiteX39" fmla="*/ 5347458 w 5741260"/>
              <a:gd name="connsiteY39" fmla="*/ 230352 h 788246"/>
              <a:gd name="connsiteX40" fmla="*/ 5226036 w 5741260"/>
              <a:gd name="connsiteY40" fmla="*/ 164717 h 788246"/>
              <a:gd name="connsiteX41" fmla="*/ 5432782 w 5741260"/>
              <a:gd name="connsiteY41" fmla="*/ 200816 h 788246"/>
              <a:gd name="connsiteX42" fmla="*/ 5741260 w 5741260"/>
              <a:gd name="connsiteY42" fmla="*/ 305832 h 788246"/>
              <a:gd name="connsiteX0" fmla="*/ 5741260 w 5741260"/>
              <a:gd name="connsiteY0" fmla="*/ 305832 h 788246"/>
              <a:gd name="connsiteX1" fmla="*/ 5741260 w 5741260"/>
              <a:gd name="connsiteY1" fmla="*/ 788246 h 788246"/>
              <a:gd name="connsiteX2" fmla="*/ 5544359 w 5741260"/>
              <a:gd name="connsiteY2" fmla="*/ 594624 h 788246"/>
              <a:gd name="connsiteX3" fmla="*/ 5442627 w 5741260"/>
              <a:gd name="connsiteY3" fmla="*/ 515863 h 788246"/>
              <a:gd name="connsiteX4" fmla="*/ 5331049 w 5741260"/>
              <a:gd name="connsiteY4" fmla="*/ 486327 h 788246"/>
              <a:gd name="connsiteX5" fmla="*/ 5055388 w 5741260"/>
              <a:gd name="connsiteY5" fmla="*/ 486327 h 788246"/>
              <a:gd name="connsiteX6" fmla="*/ 4497502 w 5741260"/>
              <a:gd name="connsiteY6" fmla="*/ 460073 h 788246"/>
              <a:gd name="connsiteX7" fmla="*/ 3631138 w 5741260"/>
              <a:gd name="connsiteY7" fmla="*/ 427256 h 788246"/>
              <a:gd name="connsiteX8" fmla="*/ 3161857 w 5741260"/>
              <a:gd name="connsiteY8" fmla="*/ 407565 h 788246"/>
              <a:gd name="connsiteX9" fmla="*/ 2502239 w 5741260"/>
              <a:gd name="connsiteY9" fmla="*/ 335367 h 788246"/>
              <a:gd name="connsiteX10" fmla="*/ 2357844 w 5741260"/>
              <a:gd name="connsiteY10" fmla="*/ 309113 h 788246"/>
              <a:gd name="connsiteX11" fmla="*/ 1952060 w 5741260"/>
              <a:gd name="connsiteY11" fmla="*/ 214374 h 788246"/>
              <a:gd name="connsiteX12" fmla="*/ 1461608 w 5741260"/>
              <a:gd name="connsiteY12" fmla="*/ 120178 h 788246"/>
              <a:gd name="connsiteX13" fmla="*/ 743795 w 5741260"/>
              <a:gd name="connsiteY13" fmla="*/ 123427 h 788246"/>
              <a:gd name="connsiteX14" fmla="*/ 532675 w 5741260"/>
              <a:gd name="connsiteY14" fmla="*/ 116931 h 788246"/>
              <a:gd name="connsiteX15" fmla="*/ 344290 w 5741260"/>
              <a:gd name="connsiteY15" fmla="*/ 100691 h 788246"/>
              <a:gd name="connsiteX16" fmla="*/ 0 w 5741260"/>
              <a:gd name="connsiteY16" fmla="*/ 32481 h 788246"/>
              <a:gd name="connsiteX17" fmla="*/ 16240 w 5741260"/>
              <a:gd name="connsiteY17" fmla="*/ 19489 h 788246"/>
              <a:gd name="connsiteX18" fmla="*/ 55216 w 5741260"/>
              <a:gd name="connsiteY18" fmla="*/ 0 h 788246"/>
              <a:gd name="connsiteX19" fmla="*/ 295569 w 5741260"/>
              <a:gd name="connsiteY19" fmla="*/ 42225 h 788246"/>
              <a:gd name="connsiteX20" fmla="*/ 457970 w 5741260"/>
              <a:gd name="connsiteY20" fmla="*/ 71458 h 788246"/>
              <a:gd name="connsiteX21" fmla="*/ 889957 w 5741260"/>
              <a:gd name="connsiteY21" fmla="*/ 81202 h 788246"/>
              <a:gd name="connsiteX22" fmla="*/ 1159542 w 5741260"/>
              <a:gd name="connsiteY22" fmla="*/ 74705 h 788246"/>
              <a:gd name="connsiteX23" fmla="*/ 1510329 w 5741260"/>
              <a:gd name="connsiteY23" fmla="*/ 94194 h 788246"/>
              <a:gd name="connsiteX24" fmla="*/ 1724697 w 5741260"/>
              <a:gd name="connsiteY24" fmla="*/ 126675 h 788246"/>
              <a:gd name="connsiteX25" fmla="*/ 2091725 w 5741260"/>
              <a:gd name="connsiteY25" fmla="*/ 178645 h 788246"/>
              <a:gd name="connsiteX26" fmla="*/ 2407070 w 5741260"/>
              <a:gd name="connsiteY26" fmla="*/ 253324 h 788246"/>
              <a:gd name="connsiteX27" fmla="*/ 2741801 w 5741260"/>
              <a:gd name="connsiteY27" fmla="*/ 273014 h 788246"/>
              <a:gd name="connsiteX28" fmla="*/ 3309533 w 5741260"/>
              <a:gd name="connsiteY28" fmla="*/ 325522 h 788246"/>
              <a:gd name="connsiteX29" fmla="*/ 3060125 w 5741260"/>
              <a:gd name="connsiteY29" fmla="*/ 269733 h 788246"/>
              <a:gd name="connsiteX30" fmla="*/ 3516279 w 5741260"/>
              <a:gd name="connsiteY30" fmla="*/ 309113 h 788246"/>
              <a:gd name="connsiteX31" fmla="*/ 3339068 w 5741260"/>
              <a:gd name="connsiteY31" fmla="*/ 259887 h 788246"/>
              <a:gd name="connsiteX32" fmla="*/ 3791940 w 5741260"/>
              <a:gd name="connsiteY32" fmla="*/ 286141 h 788246"/>
              <a:gd name="connsiteX33" fmla="*/ 3581912 w 5741260"/>
              <a:gd name="connsiteY33" fmla="*/ 243479 h 788246"/>
              <a:gd name="connsiteX34" fmla="*/ 4120108 w 5741260"/>
              <a:gd name="connsiteY34" fmla="*/ 276296 h 788246"/>
              <a:gd name="connsiteX35" fmla="*/ 3913362 w 5741260"/>
              <a:gd name="connsiteY35" fmla="*/ 223788 h 788246"/>
              <a:gd name="connsiteX36" fmla="*/ 4609079 w 5741260"/>
              <a:gd name="connsiteY36" fmla="*/ 256606 h 788246"/>
              <a:gd name="connsiteX37" fmla="*/ 4425305 w 5741260"/>
              <a:gd name="connsiteY37" fmla="*/ 200816 h 788246"/>
              <a:gd name="connsiteX38" fmla="*/ 5045543 w 5741260"/>
              <a:gd name="connsiteY38" fmla="*/ 240197 h 788246"/>
              <a:gd name="connsiteX39" fmla="*/ 4842079 w 5741260"/>
              <a:gd name="connsiteY39" fmla="*/ 181126 h 788246"/>
              <a:gd name="connsiteX40" fmla="*/ 5347458 w 5741260"/>
              <a:gd name="connsiteY40" fmla="*/ 230352 h 788246"/>
              <a:gd name="connsiteX41" fmla="*/ 5226036 w 5741260"/>
              <a:gd name="connsiteY41" fmla="*/ 164717 h 788246"/>
              <a:gd name="connsiteX42" fmla="*/ 5432782 w 5741260"/>
              <a:gd name="connsiteY42" fmla="*/ 200816 h 788246"/>
              <a:gd name="connsiteX43" fmla="*/ 5741260 w 5741260"/>
              <a:gd name="connsiteY43" fmla="*/ 305832 h 788246"/>
              <a:gd name="connsiteX0" fmla="*/ 5824370 w 5824370"/>
              <a:gd name="connsiteY0" fmla="*/ 305832 h 788246"/>
              <a:gd name="connsiteX1" fmla="*/ 5824370 w 5824370"/>
              <a:gd name="connsiteY1" fmla="*/ 788246 h 788246"/>
              <a:gd name="connsiteX2" fmla="*/ 5627469 w 5824370"/>
              <a:gd name="connsiteY2" fmla="*/ 594624 h 788246"/>
              <a:gd name="connsiteX3" fmla="*/ 5525737 w 5824370"/>
              <a:gd name="connsiteY3" fmla="*/ 515863 h 788246"/>
              <a:gd name="connsiteX4" fmla="*/ 5414159 w 5824370"/>
              <a:gd name="connsiteY4" fmla="*/ 486327 h 788246"/>
              <a:gd name="connsiteX5" fmla="*/ 5138498 w 5824370"/>
              <a:gd name="connsiteY5" fmla="*/ 486327 h 788246"/>
              <a:gd name="connsiteX6" fmla="*/ 4580612 w 5824370"/>
              <a:gd name="connsiteY6" fmla="*/ 460073 h 788246"/>
              <a:gd name="connsiteX7" fmla="*/ 3714248 w 5824370"/>
              <a:gd name="connsiteY7" fmla="*/ 427256 h 788246"/>
              <a:gd name="connsiteX8" fmla="*/ 3244967 w 5824370"/>
              <a:gd name="connsiteY8" fmla="*/ 407565 h 788246"/>
              <a:gd name="connsiteX9" fmla="*/ 2585349 w 5824370"/>
              <a:gd name="connsiteY9" fmla="*/ 335367 h 788246"/>
              <a:gd name="connsiteX10" fmla="*/ 2440954 w 5824370"/>
              <a:gd name="connsiteY10" fmla="*/ 309113 h 788246"/>
              <a:gd name="connsiteX11" fmla="*/ 2035170 w 5824370"/>
              <a:gd name="connsiteY11" fmla="*/ 214374 h 788246"/>
              <a:gd name="connsiteX12" fmla="*/ 1544718 w 5824370"/>
              <a:gd name="connsiteY12" fmla="*/ 120178 h 788246"/>
              <a:gd name="connsiteX13" fmla="*/ 826905 w 5824370"/>
              <a:gd name="connsiteY13" fmla="*/ 123427 h 788246"/>
              <a:gd name="connsiteX14" fmla="*/ 615785 w 5824370"/>
              <a:gd name="connsiteY14" fmla="*/ 116931 h 788246"/>
              <a:gd name="connsiteX15" fmla="*/ 427400 w 5824370"/>
              <a:gd name="connsiteY15" fmla="*/ 100691 h 788246"/>
              <a:gd name="connsiteX16" fmla="*/ 83110 w 5824370"/>
              <a:gd name="connsiteY16" fmla="*/ 32481 h 788246"/>
              <a:gd name="connsiteX17" fmla="*/ 99350 w 5824370"/>
              <a:gd name="connsiteY17" fmla="*/ 19489 h 788246"/>
              <a:gd name="connsiteX18" fmla="*/ 138326 w 5824370"/>
              <a:gd name="connsiteY18" fmla="*/ 0 h 788246"/>
              <a:gd name="connsiteX19" fmla="*/ 378679 w 5824370"/>
              <a:gd name="connsiteY19" fmla="*/ 42225 h 788246"/>
              <a:gd name="connsiteX20" fmla="*/ 541080 w 5824370"/>
              <a:gd name="connsiteY20" fmla="*/ 71458 h 788246"/>
              <a:gd name="connsiteX21" fmla="*/ 973067 w 5824370"/>
              <a:gd name="connsiteY21" fmla="*/ 81202 h 788246"/>
              <a:gd name="connsiteX22" fmla="*/ 1242652 w 5824370"/>
              <a:gd name="connsiteY22" fmla="*/ 74705 h 788246"/>
              <a:gd name="connsiteX23" fmla="*/ 1593439 w 5824370"/>
              <a:gd name="connsiteY23" fmla="*/ 94194 h 788246"/>
              <a:gd name="connsiteX24" fmla="*/ 1807807 w 5824370"/>
              <a:gd name="connsiteY24" fmla="*/ 126675 h 788246"/>
              <a:gd name="connsiteX25" fmla="*/ 2174835 w 5824370"/>
              <a:gd name="connsiteY25" fmla="*/ 178645 h 788246"/>
              <a:gd name="connsiteX26" fmla="*/ 2490180 w 5824370"/>
              <a:gd name="connsiteY26" fmla="*/ 253324 h 788246"/>
              <a:gd name="connsiteX27" fmla="*/ 2824911 w 5824370"/>
              <a:gd name="connsiteY27" fmla="*/ 273014 h 788246"/>
              <a:gd name="connsiteX28" fmla="*/ 3392643 w 5824370"/>
              <a:gd name="connsiteY28" fmla="*/ 325522 h 788246"/>
              <a:gd name="connsiteX29" fmla="*/ 3143235 w 5824370"/>
              <a:gd name="connsiteY29" fmla="*/ 269733 h 788246"/>
              <a:gd name="connsiteX30" fmla="*/ 3599389 w 5824370"/>
              <a:gd name="connsiteY30" fmla="*/ 309113 h 788246"/>
              <a:gd name="connsiteX31" fmla="*/ 3422178 w 5824370"/>
              <a:gd name="connsiteY31" fmla="*/ 259887 h 788246"/>
              <a:gd name="connsiteX32" fmla="*/ 3875050 w 5824370"/>
              <a:gd name="connsiteY32" fmla="*/ 286141 h 788246"/>
              <a:gd name="connsiteX33" fmla="*/ 3665022 w 5824370"/>
              <a:gd name="connsiteY33" fmla="*/ 243479 h 788246"/>
              <a:gd name="connsiteX34" fmla="*/ 4203218 w 5824370"/>
              <a:gd name="connsiteY34" fmla="*/ 276296 h 788246"/>
              <a:gd name="connsiteX35" fmla="*/ 3996472 w 5824370"/>
              <a:gd name="connsiteY35" fmla="*/ 223788 h 788246"/>
              <a:gd name="connsiteX36" fmla="*/ 4692189 w 5824370"/>
              <a:gd name="connsiteY36" fmla="*/ 256606 h 788246"/>
              <a:gd name="connsiteX37" fmla="*/ 4508415 w 5824370"/>
              <a:gd name="connsiteY37" fmla="*/ 200816 h 788246"/>
              <a:gd name="connsiteX38" fmla="*/ 5128653 w 5824370"/>
              <a:gd name="connsiteY38" fmla="*/ 240197 h 788246"/>
              <a:gd name="connsiteX39" fmla="*/ 4925189 w 5824370"/>
              <a:gd name="connsiteY39" fmla="*/ 181126 h 788246"/>
              <a:gd name="connsiteX40" fmla="*/ 5430568 w 5824370"/>
              <a:gd name="connsiteY40" fmla="*/ 230352 h 788246"/>
              <a:gd name="connsiteX41" fmla="*/ 5309146 w 5824370"/>
              <a:gd name="connsiteY41" fmla="*/ 164717 h 788246"/>
              <a:gd name="connsiteX42" fmla="*/ 5515892 w 5824370"/>
              <a:gd name="connsiteY42" fmla="*/ 200816 h 788246"/>
              <a:gd name="connsiteX43" fmla="*/ 5824370 w 5824370"/>
              <a:gd name="connsiteY43" fmla="*/ 305832 h 788246"/>
              <a:gd name="connsiteX0" fmla="*/ 5941681 w 5941681"/>
              <a:gd name="connsiteY0" fmla="*/ 340947 h 823361"/>
              <a:gd name="connsiteX1" fmla="*/ 5941681 w 5941681"/>
              <a:gd name="connsiteY1" fmla="*/ 823361 h 823361"/>
              <a:gd name="connsiteX2" fmla="*/ 5744780 w 5941681"/>
              <a:gd name="connsiteY2" fmla="*/ 629739 h 823361"/>
              <a:gd name="connsiteX3" fmla="*/ 5643048 w 5941681"/>
              <a:gd name="connsiteY3" fmla="*/ 550978 h 823361"/>
              <a:gd name="connsiteX4" fmla="*/ 5531470 w 5941681"/>
              <a:gd name="connsiteY4" fmla="*/ 521442 h 823361"/>
              <a:gd name="connsiteX5" fmla="*/ 5255809 w 5941681"/>
              <a:gd name="connsiteY5" fmla="*/ 521442 h 823361"/>
              <a:gd name="connsiteX6" fmla="*/ 4697923 w 5941681"/>
              <a:gd name="connsiteY6" fmla="*/ 495188 h 823361"/>
              <a:gd name="connsiteX7" fmla="*/ 3831559 w 5941681"/>
              <a:gd name="connsiteY7" fmla="*/ 462371 h 823361"/>
              <a:gd name="connsiteX8" fmla="*/ 3362278 w 5941681"/>
              <a:gd name="connsiteY8" fmla="*/ 442680 h 823361"/>
              <a:gd name="connsiteX9" fmla="*/ 2702660 w 5941681"/>
              <a:gd name="connsiteY9" fmla="*/ 370482 h 823361"/>
              <a:gd name="connsiteX10" fmla="*/ 2558265 w 5941681"/>
              <a:gd name="connsiteY10" fmla="*/ 344228 h 823361"/>
              <a:gd name="connsiteX11" fmla="*/ 2152481 w 5941681"/>
              <a:gd name="connsiteY11" fmla="*/ 249489 h 823361"/>
              <a:gd name="connsiteX12" fmla="*/ 1662029 w 5941681"/>
              <a:gd name="connsiteY12" fmla="*/ 155293 h 823361"/>
              <a:gd name="connsiteX13" fmla="*/ 944216 w 5941681"/>
              <a:gd name="connsiteY13" fmla="*/ 158542 h 823361"/>
              <a:gd name="connsiteX14" fmla="*/ 733096 w 5941681"/>
              <a:gd name="connsiteY14" fmla="*/ 152046 h 823361"/>
              <a:gd name="connsiteX15" fmla="*/ 544711 w 5941681"/>
              <a:gd name="connsiteY15" fmla="*/ 135806 h 823361"/>
              <a:gd name="connsiteX16" fmla="*/ 200421 w 5941681"/>
              <a:gd name="connsiteY16" fmla="*/ 67596 h 823361"/>
              <a:gd name="connsiteX17" fmla="*/ 70500 w 5941681"/>
              <a:gd name="connsiteY17" fmla="*/ 9130 h 823361"/>
              <a:gd name="connsiteX18" fmla="*/ 255637 w 5941681"/>
              <a:gd name="connsiteY18" fmla="*/ 35115 h 823361"/>
              <a:gd name="connsiteX19" fmla="*/ 495990 w 5941681"/>
              <a:gd name="connsiteY19" fmla="*/ 77340 h 823361"/>
              <a:gd name="connsiteX20" fmla="*/ 658391 w 5941681"/>
              <a:gd name="connsiteY20" fmla="*/ 106573 h 823361"/>
              <a:gd name="connsiteX21" fmla="*/ 1090378 w 5941681"/>
              <a:gd name="connsiteY21" fmla="*/ 116317 h 823361"/>
              <a:gd name="connsiteX22" fmla="*/ 1359963 w 5941681"/>
              <a:gd name="connsiteY22" fmla="*/ 109820 h 823361"/>
              <a:gd name="connsiteX23" fmla="*/ 1710750 w 5941681"/>
              <a:gd name="connsiteY23" fmla="*/ 129309 h 823361"/>
              <a:gd name="connsiteX24" fmla="*/ 1925118 w 5941681"/>
              <a:gd name="connsiteY24" fmla="*/ 161790 h 823361"/>
              <a:gd name="connsiteX25" fmla="*/ 2292146 w 5941681"/>
              <a:gd name="connsiteY25" fmla="*/ 213760 h 823361"/>
              <a:gd name="connsiteX26" fmla="*/ 2607491 w 5941681"/>
              <a:gd name="connsiteY26" fmla="*/ 288439 h 823361"/>
              <a:gd name="connsiteX27" fmla="*/ 2942222 w 5941681"/>
              <a:gd name="connsiteY27" fmla="*/ 308129 h 823361"/>
              <a:gd name="connsiteX28" fmla="*/ 3509954 w 5941681"/>
              <a:gd name="connsiteY28" fmla="*/ 360637 h 823361"/>
              <a:gd name="connsiteX29" fmla="*/ 3260546 w 5941681"/>
              <a:gd name="connsiteY29" fmla="*/ 304848 h 823361"/>
              <a:gd name="connsiteX30" fmla="*/ 3716700 w 5941681"/>
              <a:gd name="connsiteY30" fmla="*/ 344228 h 823361"/>
              <a:gd name="connsiteX31" fmla="*/ 3539489 w 5941681"/>
              <a:gd name="connsiteY31" fmla="*/ 295002 h 823361"/>
              <a:gd name="connsiteX32" fmla="*/ 3992361 w 5941681"/>
              <a:gd name="connsiteY32" fmla="*/ 321256 h 823361"/>
              <a:gd name="connsiteX33" fmla="*/ 3782333 w 5941681"/>
              <a:gd name="connsiteY33" fmla="*/ 278594 h 823361"/>
              <a:gd name="connsiteX34" fmla="*/ 4320529 w 5941681"/>
              <a:gd name="connsiteY34" fmla="*/ 311411 h 823361"/>
              <a:gd name="connsiteX35" fmla="*/ 4113783 w 5941681"/>
              <a:gd name="connsiteY35" fmla="*/ 258903 h 823361"/>
              <a:gd name="connsiteX36" fmla="*/ 4809500 w 5941681"/>
              <a:gd name="connsiteY36" fmla="*/ 291721 h 823361"/>
              <a:gd name="connsiteX37" fmla="*/ 4625726 w 5941681"/>
              <a:gd name="connsiteY37" fmla="*/ 235931 h 823361"/>
              <a:gd name="connsiteX38" fmla="*/ 5245964 w 5941681"/>
              <a:gd name="connsiteY38" fmla="*/ 275312 h 823361"/>
              <a:gd name="connsiteX39" fmla="*/ 5042500 w 5941681"/>
              <a:gd name="connsiteY39" fmla="*/ 216241 h 823361"/>
              <a:gd name="connsiteX40" fmla="*/ 5547879 w 5941681"/>
              <a:gd name="connsiteY40" fmla="*/ 265467 h 823361"/>
              <a:gd name="connsiteX41" fmla="*/ 5426457 w 5941681"/>
              <a:gd name="connsiteY41" fmla="*/ 199832 h 823361"/>
              <a:gd name="connsiteX42" fmla="*/ 5633203 w 5941681"/>
              <a:gd name="connsiteY42" fmla="*/ 235931 h 823361"/>
              <a:gd name="connsiteX43" fmla="*/ 5941681 w 5941681"/>
              <a:gd name="connsiteY43" fmla="*/ 340947 h 823361"/>
              <a:gd name="connsiteX0" fmla="*/ 5871207 w 5871207"/>
              <a:gd name="connsiteY0" fmla="*/ 331817 h 814231"/>
              <a:gd name="connsiteX1" fmla="*/ 5871207 w 5871207"/>
              <a:gd name="connsiteY1" fmla="*/ 814231 h 814231"/>
              <a:gd name="connsiteX2" fmla="*/ 5674306 w 5871207"/>
              <a:gd name="connsiteY2" fmla="*/ 620609 h 814231"/>
              <a:gd name="connsiteX3" fmla="*/ 5572574 w 5871207"/>
              <a:gd name="connsiteY3" fmla="*/ 541848 h 814231"/>
              <a:gd name="connsiteX4" fmla="*/ 5460996 w 5871207"/>
              <a:gd name="connsiteY4" fmla="*/ 512312 h 814231"/>
              <a:gd name="connsiteX5" fmla="*/ 5185335 w 5871207"/>
              <a:gd name="connsiteY5" fmla="*/ 512312 h 814231"/>
              <a:gd name="connsiteX6" fmla="*/ 4627449 w 5871207"/>
              <a:gd name="connsiteY6" fmla="*/ 486058 h 814231"/>
              <a:gd name="connsiteX7" fmla="*/ 3761085 w 5871207"/>
              <a:gd name="connsiteY7" fmla="*/ 453241 h 814231"/>
              <a:gd name="connsiteX8" fmla="*/ 3291804 w 5871207"/>
              <a:gd name="connsiteY8" fmla="*/ 433550 h 814231"/>
              <a:gd name="connsiteX9" fmla="*/ 2632186 w 5871207"/>
              <a:gd name="connsiteY9" fmla="*/ 361352 h 814231"/>
              <a:gd name="connsiteX10" fmla="*/ 2487791 w 5871207"/>
              <a:gd name="connsiteY10" fmla="*/ 335098 h 814231"/>
              <a:gd name="connsiteX11" fmla="*/ 2082007 w 5871207"/>
              <a:gd name="connsiteY11" fmla="*/ 240359 h 814231"/>
              <a:gd name="connsiteX12" fmla="*/ 1591555 w 5871207"/>
              <a:gd name="connsiteY12" fmla="*/ 146163 h 814231"/>
              <a:gd name="connsiteX13" fmla="*/ 873742 w 5871207"/>
              <a:gd name="connsiteY13" fmla="*/ 149412 h 814231"/>
              <a:gd name="connsiteX14" fmla="*/ 662622 w 5871207"/>
              <a:gd name="connsiteY14" fmla="*/ 142916 h 814231"/>
              <a:gd name="connsiteX15" fmla="*/ 474237 w 5871207"/>
              <a:gd name="connsiteY15" fmla="*/ 126676 h 814231"/>
              <a:gd name="connsiteX16" fmla="*/ 129947 w 5871207"/>
              <a:gd name="connsiteY16" fmla="*/ 58466 h 814231"/>
              <a:gd name="connsiteX17" fmla="*/ 26 w 5871207"/>
              <a:gd name="connsiteY17" fmla="*/ 0 h 814231"/>
              <a:gd name="connsiteX18" fmla="*/ 185163 w 5871207"/>
              <a:gd name="connsiteY18" fmla="*/ 25985 h 814231"/>
              <a:gd name="connsiteX19" fmla="*/ 425516 w 5871207"/>
              <a:gd name="connsiteY19" fmla="*/ 68210 h 814231"/>
              <a:gd name="connsiteX20" fmla="*/ 587917 w 5871207"/>
              <a:gd name="connsiteY20" fmla="*/ 97443 h 814231"/>
              <a:gd name="connsiteX21" fmla="*/ 1019904 w 5871207"/>
              <a:gd name="connsiteY21" fmla="*/ 107187 h 814231"/>
              <a:gd name="connsiteX22" fmla="*/ 1289489 w 5871207"/>
              <a:gd name="connsiteY22" fmla="*/ 100690 h 814231"/>
              <a:gd name="connsiteX23" fmla="*/ 1640276 w 5871207"/>
              <a:gd name="connsiteY23" fmla="*/ 120179 h 814231"/>
              <a:gd name="connsiteX24" fmla="*/ 1854644 w 5871207"/>
              <a:gd name="connsiteY24" fmla="*/ 152660 h 814231"/>
              <a:gd name="connsiteX25" fmla="*/ 2221672 w 5871207"/>
              <a:gd name="connsiteY25" fmla="*/ 204630 h 814231"/>
              <a:gd name="connsiteX26" fmla="*/ 2537017 w 5871207"/>
              <a:gd name="connsiteY26" fmla="*/ 279309 h 814231"/>
              <a:gd name="connsiteX27" fmla="*/ 2871748 w 5871207"/>
              <a:gd name="connsiteY27" fmla="*/ 298999 h 814231"/>
              <a:gd name="connsiteX28" fmla="*/ 3439480 w 5871207"/>
              <a:gd name="connsiteY28" fmla="*/ 351507 h 814231"/>
              <a:gd name="connsiteX29" fmla="*/ 3190072 w 5871207"/>
              <a:gd name="connsiteY29" fmla="*/ 295718 h 814231"/>
              <a:gd name="connsiteX30" fmla="*/ 3646226 w 5871207"/>
              <a:gd name="connsiteY30" fmla="*/ 335098 h 814231"/>
              <a:gd name="connsiteX31" fmla="*/ 3469015 w 5871207"/>
              <a:gd name="connsiteY31" fmla="*/ 285872 h 814231"/>
              <a:gd name="connsiteX32" fmla="*/ 3921887 w 5871207"/>
              <a:gd name="connsiteY32" fmla="*/ 312126 h 814231"/>
              <a:gd name="connsiteX33" fmla="*/ 3711859 w 5871207"/>
              <a:gd name="connsiteY33" fmla="*/ 269464 h 814231"/>
              <a:gd name="connsiteX34" fmla="*/ 4250055 w 5871207"/>
              <a:gd name="connsiteY34" fmla="*/ 302281 h 814231"/>
              <a:gd name="connsiteX35" fmla="*/ 4043309 w 5871207"/>
              <a:gd name="connsiteY35" fmla="*/ 249773 h 814231"/>
              <a:gd name="connsiteX36" fmla="*/ 4739026 w 5871207"/>
              <a:gd name="connsiteY36" fmla="*/ 282591 h 814231"/>
              <a:gd name="connsiteX37" fmla="*/ 4555252 w 5871207"/>
              <a:gd name="connsiteY37" fmla="*/ 226801 h 814231"/>
              <a:gd name="connsiteX38" fmla="*/ 5175490 w 5871207"/>
              <a:gd name="connsiteY38" fmla="*/ 266182 h 814231"/>
              <a:gd name="connsiteX39" fmla="*/ 4972026 w 5871207"/>
              <a:gd name="connsiteY39" fmla="*/ 207111 h 814231"/>
              <a:gd name="connsiteX40" fmla="*/ 5477405 w 5871207"/>
              <a:gd name="connsiteY40" fmla="*/ 256337 h 814231"/>
              <a:gd name="connsiteX41" fmla="*/ 5355983 w 5871207"/>
              <a:gd name="connsiteY41" fmla="*/ 190702 h 814231"/>
              <a:gd name="connsiteX42" fmla="*/ 5562729 w 5871207"/>
              <a:gd name="connsiteY42" fmla="*/ 226801 h 814231"/>
              <a:gd name="connsiteX43" fmla="*/ 5871207 w 5871207"/>
              <a:gd name="connsiteY43" fmla="*/ 331817 h 814231"/>
              <a:gd name="connsiteX0" fmla="*/ 5875735 w 5875735"/>
              <a:gd name="connsiteY0" fmla="*/ 331832 h 814246"/>
              <a:gd name="connsiteX1" fmla="*/ 5875735 w 5875735"/>
              <a:gd name="connsiteY1" fmla="*/ 814246 h 814246"/>
              <a:gd name="connsiteX2" fmla="*/ 5678834 w 5875735"/>
              <a:gd name="connsiteY2" fmla="*/ 620624 h 814246"/>
              <a:gd name="connsiteX3" fmla="*/ 5577102 w 5875735"/>
              <a:gd name="connsiteY3" fmla="*/ 541863 h 814246"/>
              <a:gd name="connsiteX4" fmla="*/ 5465524 w 5875735"/>
              <a:gd name="connsiteY4" fmla="*/ 512327 h 814246"/>
              <a:gd name="connsiteX5" fmla="*/ 5189863 w 5875735"/>
              <a:gd name="connsiteY5" fmla="*/ 512327 h 814246"/>
              <a:gd name="connsiteX6" fmla="*/ 4631977 w 5875735"/>
              <a:gd name="connsiteY6" fmla="*/ 486073 h 814246"/>
              <a:gd name="connsiteX7" fmla="*/ 3765613 w 5875735"/>
              <a:gd name="connsiteY7" fmla="*/ 453256 h 814246"/>
              <a:gd name="connsiteX8" fmla="*/ 3296332 w 5875735"/>
              <a:gd name="connsiteY8" fmla="*/ 433565 h 814246"/>
              <a:gd name="connsiteX9" fmla="*/ 2636714 w 5875735"/>
              <a:gd name="connsiteY9" fmla="*/ 361367 h 814246"/>
              <a:gd name="connsiteX10" fmla="*/ 2492319 w 5875735"/>
              <a:gd name="connsiteY10" fmla="*/ 335113 h 814246"/>
              <a:gd name="connsiteX11" fmla="*/ 2086535 w 5875735"/>
              <a:gd name="connsiteY11" fmla="*/ 240374 h 814246"/>
              <a:gd name="connsiteX12" fmla="*/ 1596083 w 5875735"/>
              <a:gd name="connsiteY12" fmla="*/ 146178 h 814246"/>
              <a:gd name="connsiteX13" fmla="*/ 878270 w 5875735"/>
              <a:gd name="connsiteY13" fmla="*/ 149427 h 814246"/>
              <a:gd name="connsiteX14" fmla="*/ 667150 w 5875735"/>
              <a:gd name="connsiteY14" fmla="*/ 142931 h 814246"/>
              <a:gd name="connsiteX15" fmla="*/ 478765 w 5875735"/>
              <a:gd name="connsiteY15" fmla="*/ 126691 h 814246"/>
              <a:gd name="connsiteX16" fmla="*/ 134475 w 5875735"/>
              <a:gd name="connsiteY16" fmla="*/ 58481 h 814246"/>
              <a:gd name="connsiteX17" fmla="*/ 63019 w 5875735"/>
              <a:gd name="connsiteY17" fmla="*/ 22753 h 814246"/>
              <a:gd name="connsiteX18" fmla="*/ 4554 w 5875735"/>
              <a:gd name="connsiteY18" fmla="*/ 15 h 814246"/>
              <a:gd name="connsiteX19" fmla="*/ 189691 w 5875735"/>
              <a:gd name="connsiteY19" fmla="*/ 26000 h 814246"/>
              <a:gd name="connsiteX20" fmla="*/ 430044 w 5875735"/>
              <a:gd name="connsiteY20" fmla="*/ 68225 h 814246"/>
              <a:gd name="connsiteX21" fmla="*/ 592445 w 5875735"/>
              <a:gd name="connsiteY21" fmla="*/ 97458 h 814246"/>
              <a:gd name="connsiteX22" fmla="*/ 1024432 w 5875735"/>
              <a:gd name="connsiteY22" fmla="*/ 107202 h 814246"/>
              <a:gd name="connsiteX23" fmla="*/ 1294017 w 5875735"/>
              <a:gd name="connsiteY23" fmla="*/ 100705 h 814246"/>
              <a:gd name="connsiteX24" fmla="*/ 1644804 w 5875735"/>
              <a:gd name="connsiteY24" fmla="*/ 120194 h 814246"/>
              <a:gd name="connsiteX25" fmla="*/ 1859172 w 5875735"/>
              <a:gd name="connsiteY25" fmla="*/ 152675 h 814246"/>
              <a:gd name="connsiteX26" fmla="*/ 2226200 w 5875735"/>
              <a:gd name="connsiteY26" fmla="*/ 204645 h 814246"/>
              <a:gd name="connsiteX27" fmla="*/ 2541545 w 5875735"/>
              <a:gd name="connsiteY27" fmla="*/ 279324 h 814246"/>
              <a:gd name="connsiteX28" fmla="*/ 2876276 w 5875735"/>
              <a:gd name="connsiteY28" fmla="*/ 299014 h 814246"/>
              <a:gd name="connsiteX29" fmla="*/ 3444008 w 5875735"/>
              <a:gd name="connsiteY29" fmla="*/ 351522 h 814246"/>
              <a:gd name="connsiteX30" fmla="*/ 3194600 w 5875735"/>
              <a:gd name="connsiteY30" fmla="*/ 295733 h 814246"/>
              <a:gd name="connsiteX31" fmla="*/ 3650754 w 5875735"/>
              <a:gd name="connsiteY31" fmla="*/ 335113 h 814246"/>
              <a:gd name="connsiteX32" fmla="*/ 3473543 w 5875735"/>
              <a:gd name="connsiteY32" fmla="*/ 285887 h 814246"/>
              <a:gd name="connsiteX33" fmla="*/ 3926415 w 5875735"/>
              <a:gd name="connsiteY33" fmla="*/ 312141 h 814246"/>
              <a:gd name="connsiteX34" fmla="*/ 3716387 w 5875735"/>
              <a:gd name="connsiteY34" fmla="*/ 269479 h 814246"/>
              <a:gd name="connsiteX35" fmla="*/ 4254583 w 5875735"/>
              <a:gd name="connsiteY35" fmla="*/ 302296 h 814246"/>
              <a:gd name="connsiteX36" fmla="*/ 4047837 w 5875735"/>
              <a:gd name="connsiteY36" fmla="*/ 249788 h 814246"/>
              <a:gd name="connsiteX37" fmla="*/ 4743554 w 5875735"/>
              <a:gd name="connsiteY37" fmla="*/ 282606 h 814246"/>
              <a:gd name="connsiteX38" fmla="*/ 4559780 w 5875735"/>
              <a:gd name="connsiteY38" fmla="*/ 226816 h 814246"/>
              <a:gd name="connsiteX39" fmla="*/ 5180018 w 5875735"/>
              <a:gd name="connsiteY39" fmla="*/ 266197 h 814246"/>
              <a:gd name="connsiteX40" fmla="*/ 4976554 w 5875735"/>
              <a:gd name="connsiteY40" fmla="*/ 207126 h 814246"/>
              <a:gd name="connsiteX41" fmla="*/ 5481933 w 5875735"/>
              <a:gd name="connsiteY41" fmla="*/ 256352 h 814246"/>
              <a:gd name="connsiteX42" fmla="*/ 5360511 w 5875735"/>
              <a:gd name="connsiteY42" fmla="*/ 190717 h 814246"/>
              <a:gd name="connsiteX43" fmla="*/ 5567257 w 5875735"/>
              <a:gd name="connsiteY43" fmla="*/ 226816 h 814246"/>
              <a:gd name="connsiteX44" fmla="*/ 5875735 w 5875735"/>
              <a:gd name="connsiteY44" fmla="*/ 331832 h 814246"/>
              <a:gd name="connsiteX0" fmla="*/ 6048416 w 6048416"/>
              <a:gd name="connsiteY0" fmla="*/ 331823 h 814237"/>
              <a:gd name="connsiteX1" fmla="*/ 6048416 w 6048416"/>
              <a:gd name="connsiteY1" fmla="*/ 814237 h 814237"/>
              <a:gd name="connsiteX2" fmla="*/ 5851515 w 6048416"/>
              <a:gd name="connsiteY2" fmla="*/ 620615 h 814237"/>
              <a:gd name="connsiteX3" fmla="*/ 5749783 w 6048416"/>
              <a:gd name="connsiteY3" fmla="*/ 541854 h 814237"/>
              <a:gd name="connsiteX4" fmla="*/ 5638205 w 6048416"/>
              <a:gd name="connsiteY4" fmla="*/ 512318 h 814237"/>
              <a:gd name="connsiteX5" fmla="*/ 5362544 w 6048416"/>
              <a:gd name="connsiteY5" fmla="*/ 512318 h 814237"/>
              <a:gd name="connsiteX6" fmla="*/ 4804658 w 6048416"/>
              <a:gd name="connsiteY6" fmla="*/ 486064 h 814237"/>
              <a:gd name="connsiteX7" fmla="*/ 3938294 w 6048416"/>
              <a:gd name="connsiteY7" fmla="*/ 453247 h 814237"/>
              <a:gd name="connsiteX8" fmla="*/ 3469013 w 6048416"/>
              <a:gd name="connsiteY8" fmla="*/ 433556 h 814237"/>
              <a:gd name="connsiteX9" fmla="*/ 2809395 w 6048416"/>
              <a:gd name="connsiteY9" fmla="*/ 361358 h 814237"/>
              <a:gd name="connsiteX10" fmla="*/ 2665000 w 6048416"/>
              <a:gd name="connsiteY10" fmla="*/ 335104 h 814237"/>
              <a:gd name="connsiteX11" fmla="*/ 2259216 w 6048416"/>
              <a:gd name="connsiteY11" fmla="*/ 240365 h 814237"/>
              <a:gd name="connsiteX12" fmla="*/ 1768764 w 6048416"/>
              <a:gd name="connsiteY12" fmla="*/ 146169 h 814237"/>
              <a:gd name="connsiteX13" fmla="*/ 1050951 w 6048416"/>
              <a:gd name="connsiteY13" fmla="*/ 149418 h 814237"/>
              <a:gd name="connsiteX14" fmla="*/ 839831 w 6048416"/>
              <a:gd name="connsiteY14" fmla="*/ 142922 h 814237"/>
              <a:gd name="connsiteX15" fmla="*/ 651446 w 6048416"/>
              <a:gd name="connsiteY15" fmla="*/ 126682 h 814237"/>
              <a:gd name="connsiteX16" fmla="*/ 307156 w 6048416"/>
              <a:gd name="connsiteY16" fmla="*/ 58472 h 814237"/>
              <a:gd name="connsiteX17" fmla="*/ 1842 w 6048416"/>
              <a:gd name="connsiteY17" fmla="*/ 48729 h 814237"/>
              <a:gd name="connsiteX18" fmla="*/ 177235 w 6048416"/>
              <a:gd name="connsiteY18" fmla="*/ 6 h 814237"/>
              <a:gd name="connsiteX19" fmla="*/ 362372 w 6048416"/>
              <a:gd name="connsiteY19" fmla="*/ 25991 h 814237"/>
              <a:gd name="connsiteX20" fmla="*/ 602725 w 6048416"/>
              <a:gd name="connsiteY20" fmla="*/ 68216 h 814237"/>
              <a:gd name="connsiteX21" fmla="*/ 765126 w 6048416"/>
              <a:gd name="connsiteY21" fmla="*/ 97449 h 814237"/>
              <a:gd name="connsiteX22" fmla="*/ 1197113 w 6048416"/>
              <a:gd name="connsiteY22" fmla="*/ 107193 h 814237"/>
              <a:gd name="connsiteX23" fmla="*/ 1466698 w 6048416"/>
              <a:gd name="connsiteY23" fmla="*/ 100696 h 814237"/>
              <a:gd name="connsiteX24" fmla="*/ 1817485 w 6048416"/>
              <a:gd name="connsiteY24" fmla="*/ 120185 h 814237"/>
              <a:gd name="connsiteX25" fmla="*/ 2031853 w 6048416"/>
              <a:gd name="connsiteY25" fmla="*/ 152666 h 814237"/>
              <a:gd name="connsiteX26" fmla="*/ 2398881 w 6048416"/>
              <a:gd name="connsiteY26" fmla="*/ 204636 h 814237"/>
              <a:gd name="connsiteX27" fmla="*/ 2714226 w 6048416"/>
              <a:gd name="connsiteY27" fmla="*/ 279315 h 814237"/>
              <a:gd name="connsiteX28" fmla="*/ 3048957 w 6048416"/>
              <a:gd name="connsiteY28" fmla="*/ 299005 h 814237"/>
              <a:gd name="connsiteX29" fmla="*/ 3616689 w 6048416"/>
              <a:gd name="connsiteY29" fmla="*/ 351513 h 814237"/>
              <a:gd name="connsiteX30" fmla="*/ 3367281 w 6048416"/>
              <a:gd name="connsiteY30" fmla="*/ 295724 h 814237"/>
              <a:gd name="connsiteX31" fmla="*/ 3823435 w 6048416"/>
              <a:gd name="connsiteY31" fmla="*/ 335104 h 814237"/>
              <a:gd name="connsiteX32" fmla="*/ 3646224 w 6048416"/>
              <a:gd name="connsiteY32" fmla="*/ 285878 h 814237"/>
              <a:gd name="connsiteX33" fmla="*/ 4099096 w 6048416"/>
              <a:gd name="connsiteY33" fmla="*/ 312132 h 814237"/>
              <a:gd name="connsiteX34" fmla="*/ 3889068 w 6048416"/>
              <a:gd name="connsiteY34" fmla="*/ 269470 h 814237"/>
              <a:gd name="connsiteX35" fmla="*/ 4427264 w 6048416"/>
              <a:gd name="connsiteY35" fmla="*/ 302287 h 814237"/>
              <a:gd name="connsiteX36" fmla="*/ 4220518 w 6048416"/>
              <a:gd name="connsiteY36" fmla="*/ 249779 h 814237"/>
              <a:gd name="connsiteX37" fmla="*/ 4916235 w 6048416"/>
              <a:gd name="connsiteY37" fmla="*/ 282597 h 814237"/>
              <a:gd name="connsiteX38" fmla="*/ 4732461 w 6048416"/>
              <a:gd name="connsiteY38" fmla="*/ 226807 h 814237"/>
              <a:gd name="connsiteX39" fmla="*/ 5352699 w 6048416"/>
              <a:gd name="connsiteY39" fmla="*/ 266188 h 814237"/>
              <a:gd name="connsiteX40" fmla="*/ 5149235 w 6048416"/>
              <a:gd name="connsiteY40" fmla="*/ 207117 h 814237"/>
              <a:gd name="connsiteX41" fmla="*/ 5654614 w 6048416"/>
              <a:gd name="connsiteY41" fmla="*/ 256343 h 814237"/>
              <a:gd name="connsiteX42" fmla="*/ 5533192 w 6048416"/>
              <a:gd name="connsiteY42" fmla="*/ 190708 h 814237"/>
              <a:gd name="connsiteX43" fmla="*/ 5739938 w 6048416"/>
              <a:gd name="connsiteY43" fmla="*/ 226807 h 814237"/>
              <a:gd name="connsiteX44" fmla="*/ 6048416 w 6048416"/>
              <a:gd name="connsiteY44" fmla="*/ 331823 h 814237"/>
              <a:gd name="connsiteX0" fmla="*/ 6055135 w 6055135"/>
              <a:gd name="connsiteY0" fmla="*/ 332622 h 815036"/>
              <a:gd name="connsiteX1" fmla="*/ 6055135 w 6055135"/>
              <a:gd name="connsiteY1" fmla="*/ 815036 h 815036"/>
              <a:gd name="connsiteX2" fmla="*/ 5858234 w 6055135"/>
              <a:gd name="connsiteY2" fmla="*/ 621414 h 815036"/>
              <a:gd name="connsiteX3" fmla="*/ 5756502 w 6055135"/>
              <a:gd name="connsiteY3" fmla="*/ 542653 h 815036"/>
              <a:gd name="connsiteX4" fmla="*/ 5644924 w 6055135"/>
              <a:gd name="connsiteY4" fmla="*/ 513117 h 815036"/>
              <a:gd name="connsiteX5" fmla="*/ 5369263 w 6055135"/>
              <a:gd name="connsiteY5" fmla="*/ 513117 h 815036"/>
              <a:gd name="connsiteX6" fmla="*/ 4811377 w 6055135"/>
              <a:gd name="connsiteY6" fmla="*/ 486863 h 815036"/>
              <a:gd name="connsiteX7" fmla="*/ 3945013 w 6055135"/>
              <a:gd name="connsiteY7" fmla="*/ 454046 h 815036"/>
              <a:gd name="connsiteX8" fmla="*/ 3475732 w 6055135"/>
              <a:gd name="connsiteY8" fmla="*/ 434355 h 815036"/>
              <a:gd name="connsiteX9" fmla="*/ 2816114 w 6055135"/>
              <a:gd name="connsiteY9" fmla="*/ 362157 h 815036"/>
              <a:gd name="connsiteX10" fmla="*/ 2671719 w 6055135"/>
              <a:gd name="connsiteY10" fmla="*/ 335903 h 815036"/>
              <a:gd name="connsiteX11" fmla="*/ 2265935 w 6055135"/>
              <a:gd name="connsiteY11" fmla="*/ 241164 h 815036"/>
              <a:gd name="connsiteX12" fmla="*/ 1775483 w 6055135"/>
              <a:gd name="connsiteY12" fmla="*/ 146968 h 815036"/>
              <a:gd name="connsiteX13" fmla="*/ 1057670 w 6055135"/>
              <a:gd name="connsiteY13" fmla="*/ 150217 h 815036"/>
              <a:gd name="connsiteX14" fmla="*/ 846550 w 6055135"/>
              <a:gd name="connsiteY14" fmla="*/ 143721 h 815036"/>
              <a:gd name="connsiteX15" fmla="*/ 658165 w 6055135"/>
              <a:gd name="connsiteY15" fmla="*/ 127481 h 815036"/>
              <a:gd name="connsiteX16" fmla="*/ 313875 w 6055135"/>
              <a:gd name="connsiteY16" fmla="*/ 59271 h 815036"/>
              <a:gd name="connsiteX17" fmla="*/ 8561 w 6055135"/>
              <a:gd name="connsiteY17" fmla="*/ 49528 h 815036"/>
              <a:gd name="connsiteX18" fmla="*/ 93010 w 6055135"/>
              <a:gd name="connsiteY18" fmla="*/ 10550 h 815036"/>
              <a:gd name="connsiteX19" fmla="*/ 183954 w 6055135"/>
              <a:gd name="connsiteY19" fmla="*/ 805 h 815036"/>
              <a:gd name="connsiteX20" fmla="*/ 369091 w 6055135"/>
              <a:gd name="connsiteY20" fmla="*/ 26790 h 815036"/>
              <a:gd name="connsiteX21" fmla="*/ 609444 w 6055135"/>
              <a:gd name="connsiteY21" fmla="*/ 69015 h 815036"/>
              <a:gd name="connsiteX22" fmla="*/ 771845 w 6055135"/>
              <a:gd name="connsiteY22" fmla="*/ 98248 h 815036"/>
              <a:gd name="connsiteX23" fmla="*/ 1203832 w 6055135"/>
              <a:gd name="connsiteY23" fmla="*/ 107992 h 815036"/>
              <a:gd name="connsiteX24" fmla="*/ 1473417 w 6055135"/>
              <a:gd name="connsiteY24" fmla="*/ 101495 h 815036"/>
              <a:gd name="connsiteX25" fmla="*/ 1824204 w 6055135"/>
              <a:gd name="connsiteY25" fmla="*/ 120984 h 815036"/>
              <a:gd name="connsiteX26" fmla="*/ 2038572 w 6055135"/>
              <a:gd name="connsiteY26" fmla="*/ 153465 h 815036"/>
              <a:gd name="connsiteX27" fmla="*/ 2405600 w 6055135"/>
              <a:gd name="connsiteY27" fmla="*/ 205435 h 815036"/>
              <a:gd name="connsiteX28" fmla="*/ 2720945 w 6055135"/>
              <a:gd name="connsiteY28" fmla="*/ 280114 h 815036"/>
              <a:gd name="connsiteX29" fmla="*/ 3055676 w 6055135"/>
              <a:gd name="connsiteY29" fmla="*/ 299804 h 815036"/>
              <a:gd name="connsiteX30" fmla="*/ 3623408 w 6055135"/>
              <a:gd name="connsiteY30" fmla="*/ 352312 h 815036"/>
              <a:gd name="connsiteX31" fmla="*/ 3374000 w 6055135"/>
              <a:gd name="connsiteY31" fmla="*/ 296523 h 815036"/>
              <a:gd name="connsiteX32" fmla="*/ 3830154 w 6055135"/>
              <a:gd name="connsiteY32" fmla="*/ 335903 h 815036"/>
              <a:gd name="connsiteX33" fmla="*/ 3652943 w 6055135"/>
              <a:gd name="connsiteY33" fmla="*/ 286677 h 815036"/>
              <a:gd name="connsiteX34" fmla="*/ 4105815 w 6055135"/>
              <a:gd name="connsiteY34" fmla="*/ 312931 h 815036"/>
              <a:gd name="connsiteX35" fmla="*/ 3895787 w 6055135"/>
              <a:gd name="connsiteY35" fmla="*/ 270269 h 815036"/>
              <a:gd name="connsiteX36" fmla="*/ 4433983 w 6055135"/>
              <a:gd name="connsiteY36" fmla="*/ 303086 h 815036"/>
              <a:gd name="connsiteX37" fmla="*/ 4227237 w 6055135"/>
              <a:gd name="connsiteY37" fmla="*/ 250578 h 815036"/>
              <a:gd name="connsiteX38" fmla="*/ 4922954 w 6055135"/>
              <a:gd name="connsiteY38" fmla="*/ 283396 h 815036"/>
              <a:gd name="connsiteX39" fmla="*/ 4739180 w 6055135"/>
              <a:gd name="connsiteY39" fmla="*/ 227606 h 815036"/>
              <a:gd name="connsiteX40" fmla="*/ 5359418 w 6055135"/>
              <a:gd name="connsiteY40" fmla="*/ 266987 h 815036"/>
              <a:gd name="connsiteX41" fmla="*/ 5155954 w 6055135"/>
              <a:gd name="connsiteY41" fmla="*/ 207916 h 815036"/>
              <a:gd name="connsiteX42" fmla="*/ 5661333 w 6055135"/>
              <a:gd name="connsiteY42" fmla="*/ 257142 h 815036"/>
              <a:gd name="connsiteX43" fmla="*/ 5539911 w 6055135"/>
              <a:gd name="connsiteY43" fmla="*/ 191507 h 815036"/>
              <a:gd name="connsiteX44" fmla="*/ 5746657 w 6055135"/>
              <a:gd name="connsiteY44" fmla="*/ 227606 h 815036"/>
              <a:gd name="connsiteX45" fmla="*/ 6055135 w 6055135"/>
              <a:gd name="connsiteY45" fmla="*/ 332622 h 815036"/>
              <a:gd name="connsiteX0" fmla="*/ 6366817 w 6366817"/>
              <a:gd name="connsiteY0" fmla="*/ 338455 h 820869"/>
              <a:gd name="connsiteX1" fmla="*/ 6366817 w 6366817"/>
              <a:gd name="connsiteY1" fmla="*/ 820869 h 820869"/>
              <a:gd name="connsiteX2" fmla="*/ 6169916 w 6366817"/>
              <a:gd name="connsiteY2" fmla="*/ 627247 h 820869"/>
              <a:gd name="connsiteX3" fmla="*/ 6068184 w 6366817"/>
              <a:gd name="connsiteY3" fmla="*/ 548486 h 820869"/>
              <a:gd name="connsiteX4" fmla="*/ 5956606 w 6366817"/>
              <a:gd name="connsiteY4" fmla="*/ 518950 h 820869"/>
              <a:gd name="connsiteX5" fmla="*/ 5680945 w 6366817"/>
              <a:gd name="connsiteY5" fmla="*/ 518950 h 820869"/>
              <a:gd name="connsiteX6" fmla="*/ 5123059 w 6366817"/>
              <a:gd name="connsiteY6" fmla="*/ 492696 h 820869"/>
              <a:gd name="connsiteX7" fmla="*/ 4256695 w 6366817"/>
              <a:gd name="connsiteY7" fmla="*/ 459879 h 820869"/>
              <a:gd name="connsiteX8" fmla="*/ 3787414 w 6366817"/>
              <a:gd name="connsiteY8" fmla="*/ 440188 h 820869"/>
              <a:gd name="connsiteX9" fmla="*/ 3127796 w 6366817"/>
              <a:gd name="connsiteY9" fmla="*/ 367990 h 820869"/>
              <a:gd name="connsiteX10" fmla="*/ 2983401 w 6366817"/>
              <a:gd name="connsiteY10" fmla="*/ 341736 h 820869"/>
              <a:gd name="connsiteX11" fmla="*/ 2577617 w 6366817"/>
              <a:gd name="connsiteY11" fmla="*/ 246997 h 820869"/>
              <a:gd name="connsiteX12" fmla="*/ 2087165 w 6366817"/>
              <a:gd name="connsiteY12" fmla="*/ 152801 h 820869"/>
              <a:gd name="connsiteX13" fmla="*/ 1369352 w 6366817"/>
              <a:gd name="connsiteY13" fmla="*/ 156050 h 820869"/>
              <a:gd name="connsiteX14" fmla="*/ 1158232 w 6366817"/>
              <a:gd name="connsiteY14" fmla="*/ 149554 h 820869"/>
              <a:gd name="connsiteX15" fmla="*/ 969847 w 6366817"/>
              <a:gd name="connsiteY15" fmla="*/ 133314 h 820869"/>
              <a:gd name="connsiteX16" fmla="*/ 625557 w 6366817"/>
              <a:gd name="connsiteY16" fmla="*/ 65104 h 820869"/>
              <a:gd name="connsiteX17" fmla="*/ 320243 w 6366817"/>
              <a:gd name="connsiteY17" fmla="*/ 55361 h 820869"/>
              <a:gd name="connsiteX18" fmla="*/ 1937 w 6366817"/>
              <a:gd name="connsiteY18" fmla="*/ 3391 h 820869"/>
              <a:gd name="connsiteX19" fmla="*/ 495636 w 6366817"/>
              <a:gd name="connsiteY19" fmla="*/ 6638 h 820869"/>
              <a:gd name="connsiteX20" fmla="*/ 680773 w 6366817"/>
              <a:gd name="connsiteY20" fmla="*/ 32623 h 820869"/>
              <a:gd name="connsiteX21" fmla="*/ 921126 w 6366817"/>
              <a:gd name="connsiteY21" fmla="*/ 74848 h 820869"/>
              <a:gd name="connsiteX22" fmla="*/ 1083527 w 6366817"/>
              <a:gd name="connsiteY22" fmla="*/ 104081 h 820869"/>
              <a:gd name="connsiteX23" fmla="*/ 1515514 w 6366817"/>
              <a:gd name="connsiteY23" fmla="*/ 113825 h 820869"/>
              <a:gd name="connsiteX24" fmla="*/ 1785099 w 6366817"/>
              <a:gd name="connsiteY24" fmla="*/ 107328 h 820869"/>
              <a:gd name="connsiteX25" fmla="*/ 2135886 w 6366817"/>
              <a:gd name="connsiteY25" fmla="*/ 126817 h 820869"/>
              <a:gd name="connsiteX26" fmla="*/ 2350254 w 6366817"/>
              <a:gd name="connsiteY26" fmla="*/ 159298 h 820869"/>
              <a:gd name="connsiteX27" fmla="*/ 2717282 w 6366817"/>
              <a:gd name="connsiteY27" fmla="*/ 211268 h 820869"/>
              <a:gd name="connsiteX28" fmla="*/ 3032627 w 6366817"/>
              <a:gd name="connsiteY28" fmla="*/ 285947 h 820869"/>
              <a:gd name="connsiteX29" fmla="*/ 3367358 w 6366817"/>
              <a:gd name="connsiteY29" fmla="*/ 305637 h 820869"/>
              <a:gd name="connsiteX30" fmla="*/ 3935090 w 6366817"/>
              <a:gd name="connsiteY30" fmla="*/ 358145 h 820869"/>
              <a:gd name="connsiteX31" fmla="*/ 3685682 w 6366817"/>
              <a:gd name="connsiteY31" fmla="*/ 302356 h 820869"/>
              <a:gd name="connsiteX32" fmla="*/ 4141836 w 6366817"/>
              <a:gd name="connsiteY32" fmla="*/ 341736 h 820869"/>
              <a:gd name="connsiteX33" fmla="*/ 3964625 w 6366817"/>
              <a:gd name="connsiteY33" fmla="*/ 292510 h 820869"/>
              <a:gd name="connsiteX34" fmla="*/ 4417497 w 6366817"/>
              <a:gd name="connsiteY34" fmla="*/ 318764 h 820869"/>
              <a:gd name="connsiteX35" fmla="*/ 4207469 w 6366817"/>
              <a:gd name="connsiteY35" fmla="*/ 276102 h 820869"/>
              <a:gd name="connsiteX36" fmla="*/ 4745665 w 6366817"/>
              <a:gd name="connsiteY36" fmla="*/ 308919 h 820869"/>
              <a:gd name="connsiteX37" fmla="*/ 4538919 w 6366817"/>
              <a:gd name="connsiteY37" fmla="*/ 256411 h 820869"/>
              <a:gd name="connsiteX38" fmla="*/ 5234636 w 6366817"/>
              <a:gd name="connsiteY38" fmla="*/ 289229 h 820869"/>
              <a:gd name="connsiteX39" fmla="*/ 5050862 w 6366817"/>
              <a:gd name="connsiteY39" fmla="*/ 233439 h 820869"/>
              <a:gd name="connsiteX40" fmla="*/ 5671100 w 6366817"/>
              <a:gd name="connsiteY40" fmla="*/ 272820 h 820869"/>
              <a:gd name="connsiteX41" fmla="*/ 5467636 w 6366817"/>
              <a:gd name="connsiteY41" fmla="*/ 213749 h 820869"/>
              <a:gd name="connsiteX42" fmla="*/ 5973015 w 6366817"/>
              <a:gd name="connsiteY42" fmla="*/ 262975 h 820869"/>
              <a:gd name="connsiteX43" fmla="*/ 5851593 w 6366817"/>
              <a:gd name="connsiteY43" fmla="*/ 197340 h 820869"/>
              <a:gd name="connsiteX44" fmla="*/ 6058339 w 6366817"/>
              <a:gd name="connsiteY44" fmla="*/ 233439 h 820869"/>
              <a:gd name="connsiteX45" fmla="*/ 6366817 w 6366817"/>
              <a:gd name="connsiteY45" fmla="*/ 338455 h 820869"/>
              <a:gd name="connsiteX0" fmla="*/ 6378710 w 6378710"/>
              <a:gd name="connsiteY0" fmla="*/ 336317 h 818731"/>
              <a:gd name="connsiteX1" fmla="*/ 6378710 w 6378710"/>
              <a:gd name="connsiteY1" fmla="*/ 818731 h 818731"/>
              <a:gd name="connsiteX2" fmla="*/ 6181809 w 6378710"/>
              <a:gd name="connsiteY2" fmla="*/ 625109 h 818731"/>
              <a:gd name="connsiteX3" fmla="*/ 6080077 w 6378710"/>
              <a:gd name="connsiteY3" fmla="*/ 546348 h 818731"/>
              <a:gd name="connsiteX4" fmla="*/ 5968499 w 6378710"/>
              <a:gd name="connsiteY4" fmla="*/ 516812 h 818731"/>
              <a:gd name="connsiteX5" fmla="*/ 5692838 w 6378710"/>
              <a:gd name="connsiteY5" fmla="*/ 516812 h 818731"/>
              <a:gd name="connsiteX6" fmla="*/ 5134952 w 6378710"/>
              <a:gd name="connsiteY6" fmla="*/ 490558 h 818731"/>
              <a:gd name="connsiteX7" fmla="*/ 4268588 w 6378710"/>
              <a:gd name="connsiteY7" fmla="*/ 457741 h 818731"/>
              <a:gd name="connsiteX8" fmla="*/ 3799307 w 6378710"/>
              <a:gd name="connsiteY8" fmla="*/ 438050 h 818731"/>
              <a:gd name="connsiteX9" fmla="*/ 3139689 w 6378710"/>
              <a:gd name="connsiteY9" fmla="*/ 365852 h 818731"/>
              <a:gd name="connsiteX10" fmla="*/ 2995294 w 6378710"/>
              <a:gd name="connsiteY10" fmla="*/ 339598 h 818731"/>
              <a:gd name="connsiteX11" fmla="*/ 2589510 w 6378710"/>
              <a:gd name="connsiteY11" fmla="*/ 244859 h 818731"/>
              <a:gd name="connsiteX12" fmla="*/ 2099058 w 6378710"/>
              <a:gd name="connsiteY12" fmla="*/ 150663 h 818731"/>
              <a:gd name="connsiteX13" fmla="*/ 1381245 w 6378710"/>
              <a:gd name="connsiteY13" fmla="*/ 153912 h 818731"/>
              <a:gd name="connsiteX14" fmla="*/ 1170125 w 6378710"/>
              <a:gd name="connsiteY14" fmla="*/ 147416 h 818731"/>
              <a:gd name="connsiteX15" fmla="*/ 981740 w 6378710"/>
              <a:gd name="connsiteY15" fmla="*/ 131176 h 818731"/>
              <a:gd name="connsiteX16" fmla="*/ 637450 w 6378710"/>
              <a:gd name="connsiteY16" fmla="*/ 62966 h 818731"/>
              <a:gd name="connsiteX17" fmla="*/ 332136 w 6378710"/>
              <a:gd name="connsiteY17" fmla="*/ 53223 h 818731"/>
              <a:gd name="connsiteX18" fmla="*/ 153496 w 6378710"/>
              <a:gd name="connsiteY18" fmla="*/ 23991 h 818731"/>
              <a:gd name="connsiteX19" fmla="*/ 13830 w 6378710"/>
              <a:gd name="connsiteY19" fmla="*/ 1253 h 818731"/>
              <a:gd name="connsiteX20" fmla="*/ 507529 w 6378710"/>
              <a:gd name="connsiteY20" fmla="*/ 4500 h 818731"/>
              <a:gd name="connsiteX21" fmla="*/ 692666 w 6378710"/>
              <a:gd name="connsiteY21" fmla="*/ 30485 h 818731"/>
              <a:gd name="connsiteX22" fmla="*/ 933019 w 6378710"/>
              <a:gd name="connsiteY22" fmla="*/ 72710 h 818731"/>
              <a:gd name="connsiteX23" fmla="*/ 1095420 w 6378710"/>
              <a:gd name="connsiteY23" fmla="*/ 101943 h 818731"/>
              <a:gd name="connsiteX24" fmla="*/ 1527407 w 6378710"/>
              <a:gd name="connsiteY24" fmla="*/ 111687 h 818731"/>
              <a:gd name="connsiteX25" fmla="*/ 1796992 w 6378710"/>
              <a:gd name="connsiteY25" fmla="*/ 105190 h 818731"/>
              <a:gd name="connsiteX26" fmla="*/ 2147779 w 6378710"/>
              <a:gd name="connsiteY26" fmla="*/ 124679 h 818731"/>
              <a:gd name="connsiteX27" fmla="*/ 2362147 w 6378710"/>
              <a:gd name="connsiteY27" fmla="*/ 157160 h 818731"/>
              <a:gd name="connsiteX28" fmla="*/ 2729175 w 6378710"/>
              <a:gd name="connsiteY28" fmla="*/ 209130 h 818731"/>
              <a:gd name="connsiteX29" fmla="*/ 3044520 w 6378710"/>
              <a:gd name="connsiteY29" fmla="*/ 283809 h 818731"/>
              <a:gd name="connsiteX30" fmla="*/ 3379251 w 6378710"/>
              <a:gd name="connsiteY30" fmla="*/ 303499 h 818731"/>
              <a:gd name="connsiteX31" fmla="*/ 3946983 w 6378710"/>
              <a:gd name="connsiteY31" fmla="*/ 356007 h 818731"/>
              <a:gd name="connsiteX32" fmla="*/ 3697575 w 6378710"/>
              <a:gd name="connsiteY32" fmla="*/ 300218 h 818731"/>
              <a:gd name="connsiteX33" fmla="*/ 4153729 w 6378710"/>
              <a:gd name="connsiteY33" fmla="*/ 339598 h 818731"/>
              <a:gd name="connsiteX34" fmla="*/ 3976518 w 6378710"/>
              <a:gd name="connsiteY34" fmla="*/ 290372 h 818731"/>
              <a:gd name="connsiteX35" fmla="*/ 4429390 w 6378710"/>
              <a:gd name="connsiteY35" fmla="*/ 316626 h 818731"/>
              <a:gd name="connsiteX36" fmla="*/ 4219362 w 6378710"/>
              <a:gd name="connsiteY36" fmla="*/ 273964 h 818731"/>
              <a:gd name="connsiteX37" fmla="*/ 4757558 w 6378710"/>
              <a:gd name="connsiteY37" fmla="*/ 306781 h 818731"/>
              <a:gd name="connsiteX38" fmla="*/ 4550812 w 6378710"/>
              <a:gd name="connsiteY38" fmla="*/ 254273 h 818731"/>
              <a:gd name="connsiteX39" fmla="*/ 5246529 w 6378710"/>
              <a:gd name="connsiteY39" fmla="*/ 287091 h 818731"/>
              <a:gd name="connsiteX40" fmla="*/ 5062755 w 6378710"/>
              <a:gd name="connsiteY40" fmla="*/ 231301 h 818731"/>
              <a:gd name="connsiteX41" fmla="*/ 5682993 w 6378710"/>
              <a:gd name="connsiteY41" fmla="*/ 270682 h 818731"/>
              <a:gd name="connsiteX42" fmla="*/ 5479529 w 6378710"/>
              <a:gd name="connsiteY42" fmla="*/ 211611 h 818731"/>
              <a:gd name="connsiteX43" fmla="*/ 5984908 w 6378710"/>
              <a:gd name="connsiteY43" fmla="*/ 260837 h 818731"/>
              <a:gd name="connsiteX44" fmla="*/ 5863486 w 6378710"/>
              <a:gd name="connsiteY44" fmla="*/ 195202 h 818731"/>
              <a:gd name="connsiteX45" fmla="*/ 6070232 w 6378710"/>
              <a:gd name="connsiteY45" fmla="*/ 231301 h 818731"/>
              <a:gd name="connsiteX46" fmla="*/ 6378710 w 6378710"/>
              <a:gd name="connsiteY46" fmla="*/ 336317 h 818731"/>
              <a:gd name="connsiteX0" fmla="*/ 6565933 w 6565933"/>
              <a:gd name="connsiteY0" fmla="*/ 336317 h 818731"/>
              <a:gd name="connsiteX1" fmla="*/ 6565933 w 6565933"/>
              <a:gd name="connsiteY1" fmla="*/ 818731 h 818731"/>
              <a:gd name="connsiteX2" fmla="*/ 6369032 w 6565933"/>
              <a:gd name="connsiteY2" fmla="*/ 625109 h 818731"/>
              <a:gd name="connsiteX3" fmla="*/ 6267300 w 6565933"/>
              <a:gd name="connsiteY3" fmla="*/ 546348 h 818731"/>
              <a:gd name="connsiteX4" fmla="*/ 6155722 w 6565933"/>
              <a:gd name="connsiteY4" fmla="*/ 516812 h 818731"/>
              <a:gd name="connsiteX5" fmla="*/ 5880061 w 6565933"/>
              <a:gd name="connsiteY5" fmla="*/ 516812 h 818731"/>
              <a:gd name="connsiteX6" fmla="*/ 5322175 w 6565933"/>
              <a:gd name="connsiteY6" fmla="*/ 490558 h 818731"/>
              <a:gd name="connsiteX7" fmla="*/ 4455811 w 6565933"/>
              <a:gd name="connsiteY7" fmla="*/ 457741 h 818731"/>
              <a:gd name="connsiteX8" fmla="*/ 3986530 w 6565933"/>
              <a:gd name="connsiteY8" fmla="*/ 438050 h 818731"/>
              <a:gd name="connsiteX9" fmla="*/ 3326912 w 6565933"/>
              <a:gd name="connsiteY9" fmla="*/ 365852 h 818731"/>
              <a:gd name="connsiteX10" fmla="*/ 3182517 w 6565933"/>
              <a:gd name="connsiteY10" fmla="*/ 339598 h 818731"/>
              <a:gd name="connsiteX11" fmla="*/ 2776733 w 6565933"/>
              <a:gd name="connsiteY11" fmla="*/ 244859 h 818731"/>
              <a:gd name="connsiteX12" fmla="*/ 2286281 w 6565933"/>
              <a:gd name="connsiteY12" fmla="*/ 150663 h 818731"/>
              <a:gd name="connsiteX13" fmla="*/ 1568468 w 6565933"/>
              <a:gd name="connsiteY13" fmla="*/ 153912 h 818731"/>
              <a:gd name="connsiteX14" fmla="*/ 1357348 w 6565933"/>
              <a:gd name="connsiteY14" fmla="*/ 147416 h 818731"/>
              <a:gd name="connsiteX15" fmla="*/ 1168963 w 6565933"/>
              <a:gd name="connsiteY15" fmla="*/ 131176 h 818731"/>
              <a:gd name="connsiteX16" fmla="*/ 824673 w 6565933"/>
              <a:gd name="connsiteY16" fmla="*/ 62966 h 818731"/>
              <a:gd name="connsiteX17" fmla="*/ 519359 w 6565933"/>
              <a:gd name="connsiteY17" fmla="*/ 53223 h 818731"/>
              <a:gd name="connsiteX18" fmla="*/ 9420 w 6565933"/>
              <a:gd name="connsiteY18" fmla="*/ 36983 h 818731"/>
              <a:gd name="connsiteX19" fmla="*/ 201053 w 6565933"/>
              <a:gd name="connsiteY19" fmla="*/ 1253 h 818731"/>
              <a:gd name="connsiteX20" fmla="*/ 694752 w 6565933"/>
              <a:gd name="connsiteY20" fmla="*/ 4500 h 818731"/>
              <a:gd name="connsiteX21" fmla="*/ 879889 w 6565933"/>
              <a:gd name="connsiteY21" fmla="*/ 30485 h 818731"/>
              <a:gd name="connsiteX22" fmla="*/ 1120242 w 6565933"/>
              <a:gd name="connsiteY22" fmla="*/ 72710 h 818731"/>
              <a:gd name="connsiteX23" fmla="*/ 1282643 w 6565933"/>
              <a:gd name="connsiteY23" fmla="*/ 101943 h 818731"/>
              <a:gd name="connsiteX24" fmla="*/ 1714630 w 6565933"/>
              <a:gd name="connsiteY24" fmla="*/ 111687 h 818731"/>
              <a:gd name="connsiteX25" fmla="*/ 1984215 w 6565933"/>
              <a:gd name="connsiteY25" fmla="*/ 105190 h 818731"/>
              <a:gd name="connsiteX26" fmla="*/ 2335002 w 6565933"/>
              <a:gd name="connsiteY26" fmla="*/ 124679 h 818731"/>
              <a:gd name="connsiteX27" fmla="*/ 2549370 w 6565933"/>
              <a:gd name="connsiteY27" fmla="*/ 157160 h 818731"/>
              <a:gd name="connsiteX28" fmla="*/ 2916398 w 6565933"/>
              <a:gd name="connsiteY28" fmla="*/ 209130 h 818731"/>
              <a:gd name="connsiteX29" fmla="*/ 3231743 w 6565933"/>
              <a:gd name="connsiteY29" fmla="*/ 283809 h 818731"/>
              <a:gd name="connsiteX30" fmla="*/ 3566474 w 6565933"/>
              <a:gd name="connsiteY30" fmla="*/ 303499 h 818731"/>
              <a:gd name="connsiteX31" fmla="*/ 4134206 w 6565933"/>
              <a:gd name="connsiteY31" fmla="*/ 356007 h 818731"/>
              <a:gd name="connsiteX32" fmla="*/ 3884798 w 6565933"/>
              <a:gd name="connsiteY32" fmla="*/ 300218 h 818731"/>
              <a:gd name="connsiteX33" fmla="*/ 4340952 w 6565933"/>
              <a:gd name="connsiteY33" fmla="*/ 339598 h 818731"/>
              <a:gd name="connsiteX34" fmla="*/ 4163741 w 6565933"/>
              <a:gd name="connsiteY34" fmla="*/ 290372 h 818731"/>
              <a:gd name="connsiteX35" fmla="*/ 4616613 w 6565933"/>
              <a:gd name="connsiteY35" fmla="*/ 316626 h 818731"/>
              <a:gd name="connsiteX36" fmla="*/ 4406585 w 6565933"/>
              <a:gd name="connsiteY36" fmla="*/ 273964 h 818731"/>
              <a:gd name="connsiteX37" fmla="*/ 4944781 w 6565933"/>
              <a:gd name="connsiteY37" fmla="*/ 306781 h 818731"/>
              <a:gd name="connsiteX38" fmla="*/ 4738035 w 6565933"/>
              <a:gd name="connsiteY38" fmla="*/ 254273 h 818731"/>
              <a:gd name="connsiteX39" fmla="*/ 5433752 w 6565933"/>
              <a:gd name="connsiteY39" fmla="*/ 287091 h 818731"/>
              <a:gd name="connsiteX40" fmla="*/ 5249978 w 6565933"/>
              <a:gd name="connsiteY40" fmla="*/ 231301 h 818731"/>
              <a:gd name="connsiteX41" fmla="*/ 5870216 w 6565933"/>
              <a:gd name="connsiteY41" fmla="*/ 270682 h 818731"/>
              <a:gd name="connsiteX42" fmla="*/ 5666752 w 6565933"/>
              <a:gd name="connsiteY42" fmla="*/ 211611 h 818731"/>
              <a:gd name="connsiteX43" fmla="*/ 6172131 w 6565933"/>
              <a:gd name="connsiteY43" fmla="*/ 260837 h 818731"/>
              <a:gd name="connsiteX44" fmla="*/ 6050709 w 6565933"/>
              <a:gd name="connsiteY44" fmla="*/ 195202 h 818731"/>
              <a:gd name="connsiteX45" fmla="*/ 6257455 w 6565933"/>
              <a:gd name="connsiteY45" fmla="*/ 231301 h 818731"/>
              <a:gd name="connsiteX46" fmla="*/ 6565933 w 6565933"/>
              <a:gd name="connsiteY46" fmla="*/ 336317 h 818731"/>
              <a:gd name="connsiteX0" fmla="*/ 6583644 w 6583644"/>
              <a:gd name="connsiteY0" fmla="*/ 335064 h 817478"/>
              <a:gd name="connsiteX1" fmla="*/ 6583644 w 6583644"/>
              <a:gd name="connsiteY1" fmla="*/ 817478 h 817478"/>
              <a:gd name="connsiteX2" fmla="*/ 6386743 w 6583644"/>
              <a:gd name="connsiteY2" fmla="*/ 623856 h 817478"/>
              <a:gd name="connsiteX3" fmla="*/ 6285011 w 6583644"/>
              <a:gd name="connsiteY3" fmla="*/ 545095 h 817478"/>
              <a:gd name="connsiteX4" fmla="*/ 6173433 w 6583644"/>
              <a:gd name="connsiteY4" fmla="*/ 515559 h 817478"/>
              <a:gd name="connsiteX5" fmla="*/ 5897772 w 6583644"/>
              <a:gd name="connsiteY5" fmla="*/ 515559 h 817478"/>
              <a:gd name="connsiteX6" fmla="*/ 5339886 w 6583644"/>
              <a:gd name="connsiteY6" fmla="*/ 489305 h 817478"/>
              <a:gd name="connsiteX7" fmla="*/ 4473522 w 6583644"/>
              <a:gd name="connsiteY7" fmla="*/ 456488 h 817478"/>
              <a:gd name="connsiteX8" fmla="*/ 4004241 w 6583644"/>
              <a:gd name="connsiteY8" fmla="*/ 436797 h 817478"/>
              <a:gd name="connsiteX9" fmla="*/ 3344623 w 6583644"/>
              <a:gd name="connsiteY9" fmla="*/ 364599 h 817478"/>
              <a:gd name="connsiteX10" fmla="*/ 3200228 w 6583644"/>
              <a:gd name="connsiteY10" fmla="*/ 338345 h 817478"/>
              <a:gd name="connsiteX11" fmla="*/ 2794444 w 6583644"/>
              <a:gd name="connsiteY11" fmla="*/ 243606 h 817478"/>
              <a:gd name="connsiteX12" fmla="*/ 2303992 w 6583644"/>
              <a:gd name="connsiteY12" fmla="*/ 149410 h 817478"/>
              <a:gd name="connsiteX13" fmla="*/ 1586179 w 6583644"/>
              <a:gd name="connsiteY13" fmla="*/ 152659 h 817478"/>
              <a:gd name="connsiteX14" fmla="*/ 1375059 w 6583644"/>
              <a:gd name="connsiteY14" fmla="*/ 146163 h 817478"/>
              <a:gd name="connsiteX15" fmla="*/ 1186674 w 6583644"/>
              <a:gd name="connsiteY15" fmla="*/ 129923 h 817478"/>
              <a:gd name="connsiteX16" fmla="*/ 842384 w 6583644"/>
              <a:gd name="connsiteY16" fmla="*/ 61713 h 817478"/>
              <a:gd name="connsiteX17" fmla="*/ 537070 w 6583644"/>
              <a:gd name="connsiteY17" fmla="*/ 51970 h 817478"/>
              <a:gd name="connsiteX18" fmla="*/ 27131 w 6583644"/>
              <a:gd name="connsiteY18" fmla="*/ 35730 h 817478"/>
              <a:gd name="connsiteX19" fmla="*/ 85597 w 6583644"/>
              <a:gd name="connsiteY19" fmla="*/ 6497 h 817478"/>
              <a:gd name="connsiteX20" fmla="*/ 218764 w 6583644"/>
              <a:gd name="connsiteY20" fmla="*/ 0 h 817478"/>
              <a:gd name="connsiteX21" fmla="*/ 712463 w 6583644"/>
              <a:gd name="connsiteY21" fmla="*/ 3247 h 817478"/>
              <a:gd name="connsiteX22" fmla="*/ 897600 w 6583644"/>
              <a:gd name="connsiteY22" fmla="*/ 29232 h 817478"/>
              <a:gd name="connsiteX23" fmla="*/ 1137953 w 6583644"/>
              <a:gd name="connsiteY23" fmla="*/ 71457 h 817478"/>
              <a:gd name="connsiteX24" fmla="*/ 1300354 w 6583644"/>
              <a:gd name="connsiteY24" fmla="*/ 100690 h 817478"/>
              <a:gd name="connsiteX25" fmla="*/ 1732341 w 6583644"/>
              <a:gd name="connsiteY25" fmla="*/ 110434 h 817478"/>
              <a:gd name="connsiteX26" fmla="*/ 2001926 w 6583644"/>
              <a:gd name="connsiteY26" fmla="*/ 103937 h 817478"/>
              <a:gd name="connsiteX27" fmla="*/ 2352713 w 6583644"/>
              <a:gd name="connsiteY27" fmla="*/ 123426 h 817478"/>
              <a:gd name="connsiteX28" fmla="*/ 2567081 w 6583644"/>
              <a:gd name="connsiteY28" fmla="*/ 155907 h 817478"/>
              <a:gd name="connsiteX29" fmla="*/ 2934109 w 6583644"/>
              <a:gd name="connsiteY29" fmla="*/ 207877 h 817478"/>
              <a:gd name="connsiteX30" fmla="*/ 3249454 w 6583644"/>
              <a:gd name="connsiteY30" fmla="*/ 282556 h 817478"/>
              <a:gd name="connsiteX31" fmla="*/ 3584185 w 6583644"/>
              <a:gd name="connsiteY31" fmla="*/ 302246 h 817478"/>
              <a:gd name="connsiteX32" fmla="*/ 4151917 w 6583644"/>
              <a:gd name="connsiteY32" fmla="*/ 354754 h 817478"/>
              <a:gd name="connsiteX33" fmla="*/ 3902509 w 6583644"/>
              <a:gd name="connsiteY33" fmla="*/ 298965 h 817478"/>
              <a:gd name="connsiteX34" fmla="*/ 4358663 w 6583644"/>
              <a:gd name="connsiteY34" fmla="*/ 338345 h 817478"/>
              <a:gd name="connsiteX35" fmla="*/ 4181452 w 6583644"/>
              <a:gd name="connsiteY35" fmla="*/ 289119 h 817478"/>
              <a:gd name="connsiteX36" fmla="*/ 4634324 w 6583644"/>
              <a:gd name="connsiteY36" fmla="*/ 315373 h 817478"/>
              <a:gd name="connsiteX37" fmla="*/ 4424296 w 6583644"/>
              <a:gd name="connsiteY37" fmla="*/ 272711 h 817478"/>
              <a:gd name="connsiteX38" fmla="*/ 4962492 w 6583644"/>
              <a:gd name="connsiteY38" fmla="*/ 305528 h 817478"/>
              <a:gd name="connsiteX39" fmla="*/ 4755746 w 6583644"/>
              <a:gd name="connsiteY39" fmla="*/ 253020 h 817478"/>
              <a:gd name="connsiteX40" fmla="*/ 5451463 w 6583644"/>
              <a:gd name="connsiteY40" fmla="*/ 285838 h 817478"/>
              <a:gd name="connsiteX41" fmla="*/ 5267689 w 6583644"/>
              <a:gd name="connsiteY41" fmla="*/ 230048 h 817478"/>
              <a:gd name="connsiteX42" fmla="*/ 5887927 w 6583644"/>
              <a:gd name="connsiteY42" fmla="*/ 269429 h 817478"/>
              <a:gd name="connsiteX43" fmla="*/ 5684463 w 6583644"/>
              <a:gd name="connsiteY43" fmla="*/ 210358 h 817478"/>
              <a:gd name="connsiteX44" fmla="*/ 6189842 w 6583644"/>
              <a:gd name="connsiteY44" fmla="*/ 259584 h 817478"/>
              <a:gd name="connsiteX45" fmla="*/ 6068420 w 6583644"/>
              <a:gd name="connsiteY45" fmla="*/ 193949 h 817478"/>
              <a:gd name="connsiteX46" fmla="*/ 6275166 w 6583644"/>
              <a:gd name="connsiteY46" fmla="*/ 230048 h 817478"/>
              <a:gd name="connsiteX47" fmla="*/ 6583644 w 6583644"/>
              <a:gd name="connsiteY47" fmla="*/ 335064 h 817478"/>
              <a:gd name="connsiteX0" fmla="*/ 7131953 w 7131953"/>
              <a:gd name="connsiteY0" fmla="*/ 335134 h 817548"/>
              <a:gd name="connsiteX1" fmla="*/ 7131953 w 7131953"/>
              <a:gd name="connsiteY1" fmla="*/ 817548 h 817548"/>
              <a:gd name="connsiteX2" fmla="*/ 6935052 w 7131953"/>
              <a:gd name="connsiteY2" fmla="*/ 623926 h 817548"/>
              <a:gd name="connsiteX3" fmla="*/ 6833320 w 7131953"/>
              <a:gd name="connsiteY3" fmla="*/ 545165 h 817548"/>
              <a:gd name="connsiteX4" fmla="*/ 6721742 w 7131953"/>
              <a:gd name="connsiteY4" fmla="*/ 515629 h 817548"/>
              <a:gd name="connsiteX5" fmla="*/ 6446081 w 7131953"/>
              <a:gd name="connsiteY5" fmla="*/ 515629 h 817548"/>
              <a:gd name="connsiteX6" fmla="*/ 5888195 w 7131953"/>
              <a:gd name="connsiteY6" fmla="*/ 489375 h 817548"/>
              <a:gd name="connsiteX7" fmla="*/ 5021831 w 7131953"/>
              <a:gd name="connsiteY7" fmla="*/ 456558 h 817548"/>
              <a:gd name="connsiteX8" fmla="*/ 4552550 w 7131953"/>
              <a:gd name="connsiteY8" fmla="*/ 436867 h 817548"/>
              <a:gd name="connsiteX9" fmla="*/ 3892932 w 7131953"/>
              <a:gd name="connsiteY9" fmla="*/ 364669 h 817548"/>
              <a:gd name="connsiteX10" fmla="*/ 3748537 w 7131953"/>
              <a:gd name="connsiteY10" fmla="*/ 338415 h 817548"/>
              <a:gd name="connsiteX11" fmla="*/ 3342753 w 7131953"/>
              <a:gd name="connsiteY11" fmla="*/ 243676 h 817548"/>
              <a:gd name="connsiteX12" fmla="*/ 2852301 w 7131953"/>
              <a:gd name="connsiteY12" fmla="*/ 149480 h 817548"/>
              <a:gd name="connsiteX13" fmla="*/ 2134488 w 7131953"/>
              <a:gd name="connsiteY13" fmla="*/ 152729 h 817548"/>
              <a:gd name="connsiteX14" fmla="*/ 1923368 w 7131953"/>
              <a:gd name="connsiteY14" fmla="*/ 146233 h 817548"/>
              <a:gd name="connsiteX15" fmla="*/ 1734983 w 7131953"/>
              <a:gd name="connsiteY15" fmla="*/ 129993 h 817548"/>
              <a:gd name="connsiteX16" fmla="*/ 1390693 w 7131953"/>
              <a:gd name="connsiteY16" fmla="*/ 61783 h 817548"/>
              <a:gd name="connsiteX17" fmla="*/ 1085379 w 7131953"/>
              <a:gd name="connsiteY17" fmla="*/ 52040 h 817548"/>
              <a:gd name="connsiteX18" fmla="*/ 575440 w 7131953"/>
              <a:gd name="connsiteY18" fmla="*/ 35800 h 817548"/>
              <a:gd name="connsiteX19" fmla="*/ 633906 w 7131953"/>
              <a:gd name="connsiteY19" fmla="*/ 6567 h 817548"/>
              <a:gd name="connsiteX20" fmla="*/ 541 w 7131953"/>
              <a:gd name="connsiteY20" fmla="*/ 3318 h 817548"/>
              <a:gd name="connsiteX21" fmla="*/ 767073 w 7131953"/>
              <a:gd name="connsiteY21" fmla="*/ 70 h 817548"/>
              <a:gd name="connsiteX22" fmla="*/ 1260772 w 7131953"/>
              <a:gd name="connsiteY22" fmla="*/ 3317 h 817548"/>
              <a:gd name="connsiteX23" fmla="*/ 1445909 w 7131953"/>
              <a:gd name="connsiteY23" fmla="*/ 29302 h 817548"/>
              <a:gd name="connsiteX24" fmla="*/ 1686262 w 7131953"/>
              <a:gd name="connsiteY24" fmla="*/ 71527 h 817548"/>
              <a:gd name="connsiteX25" fmla="*/ 1848663 w 7131953"/>
              <a:gd name="connsiteY25" fmla="*/ 100760 h 817548"/>
              <a:gd name="connsiteX26" fmla="*/ 2280650 w 7131953"/>
              <a:gd name="connsiteY26" fmla="*/ 110504 h 817548"/>
              <a:gd name="connsiteX27" fmla="*/ 2550235 w 7131953"/>
              <a:gd name="connsiteY27" fmla="*/ 104007 h 817548"/>
              <a:gd name="connsiteX28" fmla="*/ 2901022 w 7131953"/>
              <a:gd name="connsiteY28" fmla="*/ 123496 h 817548"/>
              <a:gd name="connsiteX29" fmla="*/ 3115390 w 7131953"/>
              <a:gd name="connsiteY29" fmla="*/ 155977 h 817548"/>
              <a:gd name="connsiteX30" fmla="*/ 3482418 w 7131953"/>
              <a:gd name="connsiteY30" fmla="*/ 207947 h 817548"/>
              <a:gd name="connsiteX31" fmla="*/ 3797763 w 7131953"/>
              <a:gd name="connsiteY31" fmla="*/ 282626 h 817548"/>
              <a:gd name="connsiteX32" fmla="*/ 4132494 w 7131953"/>
              <a:gd name="connsiteY32" fmla="*/ 302316 h 817548"/>
              <a:gd name="connsiteX33" fmla="*/ 4700226 w 7131953"/>
              <a:gd name="connsiteY33" fmla="*/ 354824 h 817548"/>
              <a:gd name="connsiteX34" fmla="*/ 4450818 w 7131953"/>
              <a:gd name="connsiteY34" fmla="*/ 299035 h 817548"/>
              <a:gd name="connsiteX35" fmla="*/ 4906972 w 7131953"/>
              <a:gd name="connsiteY35" fmla="*/ 338415 h 817548"/>
              <a:gd name="connsiteX36" fmla="*/ 4729761 w 7131953"/>
              <a:gd name="connsiteY36" fmla="*/ 289189 h 817548"/>
              <a:gd name="connsiteX37" fmla="*/ 5182633 w 7131953"/>
              <a:gd name="connsiteY37" fmla="*/ 315443 h 817548"/>
              <a:gd name="connsiteX38" fmla="*/ 4972605 w 7131953"/>
              <a:gd name="connsiteY38" fmla="*/ 272781 h 817548"/>
              <a:gd name="connsiteX39" fmla="*/ 5510801 w 7131953"/>
              <a:gd name="connsiteY39" fmla="*/ 305598 h 817548"/>
              <a:gd name="connsiteX40" fmla="*/ 5304055 w 7131953"/>
              <a:gd name="connsiteY40" fmla="*/ 253090 h 817548"/>
              <a:gd name="connsiteX41" fmla="*/ 5999772 w 7131953"/>
              <a:gd name="connsiteY41" fmla="*/ 285908 h 817548"/>
              <a:gd name="connsiteX42" fmla="*/ 5815998 w 7131953"/>
              <a:gd name="connsiteY42" fmla="*/ 230118 h 817548"/>
              <a:gd name="connsiteX43" fmla="*/ 6436236 w 7131953"/>
              <a:gd name="connsiteY43" fmla="*/ 269499 h 817548"/>
              <a:gd name="connsiteX44" fmla="*/ 6232772 w 7131953"/>
              <a:gd name="connsiteY44" fmla="*/ 210428 h 817548"/>
              <a:gd name="connsiteX45" fmla="*/ 6738151 w 7131953"/>
              <a:gd name="connsiteY45" fmla="*/ 259654 h 817548"/>
              <a:gd name="connsiteX46" fmla="*/ 6616729 w 7131953"/>
              <a:gd name="connsiteY46" fmla="*/ 194019 h 817548"/>
              <a:gd name="connsiteX47" fmla="*/ 6823475 w 7131953"/>
              <a:gd name="connsiteY47" fmla="*/ 230118 h 817548"/>
              <a:gd name="connsiteX48" fmla="*/ 7131953 w 7131953"/>
              <a:gd name="connsiteY48" fmla="*/ 335134 h 817548"/>
              <a:gd name="connsiteX0" fmla="*/ 7145754 w 7145754"/>
              <a:gd name="connsiteY0" fmla="*/ 335134 h 817548"/>
              <a:gd name="connsiteX1" fmla="*/ 7145754 w 7145754"/>
              <a:gd name="connsiteY1" fmla="*/ 817548 h 817548"/>
              <a:gd name="connsiteX2" fmla="*/ 6948853 w 7145754"/>
              <a:gd name="connsiteY2" fmla="*/ 623926 h 817548"/>
              <a:gd name="connsiteX3" fmla="*/ 6847121 w 7145754"/>
              <a:gd name="connsiteY3" fmla="*/ 545165 h 817548"/>
              <a:gd name="connsiteX4" fmla="*/ 6735543 w 7145754"/>
              <a:gd name="connsiteY4" fmla="*/ 515629 h 817548"/>
              <a:gd name="connsiteX5" fmla="*/ 6459882 w 7145754"/>
              <a:gd name="connsiteY5" fmla="*/ 515629 h 817548"/>
              <a:gd name="connsiteX6" fmla="*/ 5901996 w 7145754"/>
              <a:gd name="connsiteY6" fmla="*/ 489375 h 817548"/>
              <a:gd name="connsiteX7" fmla="*/ 5035632 w 7145754"/>
              <a:gd name="connsiteY7" fmla="*/ 456558 h 817548"/>
              <a:gd name="connsiteX8" fmla="*/ 4566351 w 7145754"/>
              <a:gd name="connsiteY8" fmla="*/ 436867 h 817548"/>
              <a:gd name="connsiteX9" fmla="*/ 3906733 w 7145754"/>
              <a:gd name="connsiteY9" fmla="*/ 364669 h 817548"/>
              <a:gd name="connsiteX10" fmla="*/ 3762338 w 7145754"/>
              <a:gd name="connsiteY10" fmla="*/ 338415 h 817548"/>
              <a:gd name="connsiteX11" fmla="*/ 3356554 w 7145754"/>
              <a:gd name="connsiteY11" fmla="*/ 243676 h 817548"/>
              <a:gd name="connsiteX12" fmla="*/ 2866102 w 7145754"/>
              <a:gd name="connsiteY12" fmla="*/ 149480 h 817548"/>
              <a:gd name="connsiteX13" fmla="*/ 2148289 w 7145754"/>
              <a:gd name="connsiteY13" fmla="*/ 152729 h 817548"/>
              <a:gd name="connsiteX14" fmla="*/ 1937169 w 7145754"/>
              <a:gd name="connsiteY14" fmla="*/ 146233 h 817548"/>
              <a:gd name="connsiteX15" fmla="*/ 1748784 w 7145754"/>
              <a:gd name="connsiteY15" fmla="*/ 129993 h 817548"/>
              <a:gd name="connsiteX16" fmla="*/ 1404494 w 7145754"/>
              <a:gd name="connsiteY16" fmla="*/ 61783 h 817548"/>
              <a:gd name="connsiteX17" fmla="*/ 1099180 w 7145754"/>
              <a:gd name="connsiteY17" fmla="*/ 52040 h 817548"/>
              <a:gd name="connsiteX18" fmla="*/ 589241 w 7145754"/>
              <a:gd name="connsiteY18" fmla="*/ 35800 h 817548"/>
              <a:gd name="connsiteX19" fmla="*/ 1350 w 7145754"/>
              <a:gd name="connsiteY19" fmla="*/ 22808 h 817548"/>
              <a:gd name="connsiteX20" fmla="*/ 14342 w 7145754"/>
              <a:gd name="connsiteY20" fmla="*/ 3318 h 817548"/>
              <a:gd name="connsiteX21" fmla="*/ 780874 w 7145754"/>
              <a:gd name="connsiteY21" fmla="*/ 70 h 817548"/>
              <a:gd name="connsiteX22" fmla="*/ 1274573 w 7145754"/>
              <a:gd name="connsiteY22" fmla="*/ 3317 h 817548"/>
              <a:gd name="connsiteX23" fmla="*/ 1459710 w 7145754"/>
              <a:gd name="connsiteY23" fmla="*/ 29302 h 817548"/>
              <a:gd name="connsiteX24" fmla="*/ 1700063 w 7145754"/>
              <a:gd name="connsiteY24" fmla="*/ 71527 h 817548"/>
              <a:gd name="connsiteX25" fmla="*/ 1862464 w 7145754"/>
              <a:gd name="connsiteY25" fmla="*/ 100760 h 817548"/>
              <a:gd name="connsiteX26" fmla="*/ 2294451 w 7145754"/>
              <a:gd name="connsiteY26" fmla="*/ 110504 h 817548"/>
              <a:gd name="connsiteX27" fmla="*/ 2564036 w 7145754"/>
              <a:gd name="connsiteY27" fmla="*/ 104007 h 817548"/>
              <a:gd name="connsiteX28" fmla="*/ 2914823 w 7145754"/>
              <a:gd name="connsiteY28" fmla="*/ 123496 h 817548"/>
              <a:gd name="connsiteX29" fmla="*/ 3129191 w 7145754"/>
              <a:gd name="connsiteY29" fmla="*/ 155977 h 817548"/>
              <a:gd name="connsiteX30" fmla="*/ 3496219 w 7145754"/>
              <a:gd name="connsiteY30" fmla="*/ 207947 h 817548"/>
              <a:gd name="connsiteX31" fmla="*/ 3811564 w 7145754"/>
              <a:gd name="connsiteY31" fmla="*/ 282626 h 817548"/>
              <a:gd name="connsiteX32" fmla="*/ 4146295 w 7145754"/>
              <a:gd name="connsiteY32" fmla="*/ 302316 h 817548"/>
              <a:gd name="connsiteX33" fmla="*/ 4714027 w 7145754"/>
              <a:gd name="connsiteY33" fmla="*/ 354824 h 817548"/>
              <a:gd name="connsiteX34" fmla="*/ 4464619 w 7145754"/>
              <a:gd name="connsiteY34" fmla="*/ 299035 h 817548"/>
              <a:gd name="connsiteX35" fmla="*/ 4920773 w 7145754"/>
              <a:gd name="connsiteY35" fmla="*/ 338415 h 817548"/>
              <a:gd name="connsiteX36" fmla="*/ 4743562 w 7145754"/>
              <a:gd name="connsiteY36" fmla="*/ 289189 h 817548"/>
              <a:gd name="connsiteX37" fmla="*/ 5196434 w 7145754"/>
              <a:gd name="connsiteY37" fmla="*/ 315443 h 817548"/>
              <a:gd name="connsiteX38" fmla="*/ 4986406 w 7145754"/>
              <a:gd name="connsiteY38" fmla="*/ 272781 h 817548"/>
              <a:gd name="connsiteX39" fmla="*/ 5524602 w 7145754"/>
              <a:gd name="connsiteY39" fmla="*/ 305598 h 817548"/>
              <a:gd name="connsiteX40" fmla="*/ 5317856 w 7145754"/>
              <a:gd name="connsiteY40" fmla="*/ 253090 h 817548"/>
              <a:gd name="connsiteX41" fmla="*/ 6013573 w 7145754"/>
              <a:gd name="connsiteY41" fmla="*/ 285908 h 817548"/>
              <a:gd name="connsiteX42" fmla="*/ 5829799 w 7145754"/>
              <a:gd name="connsiteY42" fmla="*/ 230118 h 817548"/>
              <a:gd name="connsiteX43" fmla="*/ 6450037 w 7145754"/>
              <a:gd name="connsiteY43" fmla="*/ 269499 h 817548"/>
              <a:gd name="connsiteX44" fmla="*/ 6246573 w 7145754"/>
              <a:gd name="connsiteY44" fmla="*/ 210428 h 817548"/>
              <a:gd name="connsiteX45" fmla="*/ 6751952 w 7145754"/>
              <a:gd name="connsiteY45" fmla="*/ 259654 h 817548"/>
              <a:gd name="connsiteX46" fmla="*/ 6630530 w 7145754"/>
              <a:gd name="connsiteY46" fmla="*/ 194019 h 817548"/>
              <a:gd name="connsiteX47" fmla="*/ 6837276 w 7145754"/>
              <a:gd name="connsiteY47" fmla="*/ 230118 h 817548"/>
              <a:gd name="connsiteX48" fmla="*/ 7145754 w 7145754"/>
              <a:gd name="connsiteY48" fmla="*/ 335134 h 817548"/>
              <a:gd name="connsiteX0" fmla="*/ 7166412 w 7166412"/>
              <a:gd name="connsiteY0" fmla="*/ 338505 h 820919"/>
              <a:gd name="connsiteX1" fmla="*/ 7166412 w 7166412"/>
              <a:gd name="connsiteY1" fmla="*/ 820919 h 820919"/>
              <a:gd name="connsiteX2" fmla="*/ 6969511 w 7166412"/>
              <a:gd name="connsiteY2" fmla="*/ 627297 h 820919"/>
              <a:gd name="connsiteX3" fmla="*/ 6867779 w 7166412"/>
              <a:gd name="connsiteY3" fmla="*/ 548536 h 820919"/>
              <a:gd name="connsiteX4" fmla="*/ 6756201 w 7166412"/>
              <a:gd name="connsiteY4" fmla="*/ 519000 h 820919"/>
              <a:gd name="connsiteX5" fmla="*/ 6480540 w 7166412"/>
              <a:gd name="connsiteY5" fmla="*/ 519000 h 820919"/>
              <a:gd name="connsiteX6" fmla="*/ 5922654 w 7166412"/>
              <a:gd name="connsiteY6" fmla="*/ 492746 h 820919"/>
              <a:gd name="connsiteX7" fmla="*/ 5056290 w 7166412"/>
              <a:gd name="connsiteY7" fmla="*/ 459929 h 820919"/>
              <a:gd name="connsiteX8" fmla="*/ 4587009 w 7166412"/>
              <a:gd name="connsiteY8" fmla="*/ 440238 h 820919"/>
              <a:gd name="connsiteX9" fmla="*/ 3927391 w 7166412"/>
              <a:gd name="connsiteY9" fmla="*/ 368040 h 820919"/>
              <a:gd name="connsiteX10" fmla="*/ 3782996 w 7166412"/>
              <a:gd name="connsiteY10" fmla="*/ 341786 h 820919"/>
              <a:gd name="connsiteX11" fmla="*/ 3377212 w 7166412"/>
              <a:gd name="connsiteY11" fmla="*/ 247047 h 820919"/>
              <a:gd name="connsiteX12" fmla="*/ 2886760 w 7166412"/>
              <a:gd name="connsiteY12" fmla="*/ 152851 h 820919"/>
              <a:gd name="connsiteX13" fmla="*/ 2168947 w 7166412"/>
              <a:gd name="connsiteY13" fmla="*/ 156100 h 820919"/>
              <a:gd name="connsiteX14" fmla="*/ 1957827 w 7166412"/>
              <a:gd name="connsiteY14" fmla="*/ 149604 h 820919"/>
              <a:gd name="connsiteX15" fmla="*/ 1769442 w 7166412"/>
              <a:gd name="connsiteY15" fmla="*/ 133364 h 820919"/>
              <a:gd name="connsiteX16" fmla="*/ 1425152 w 7166412"/>
              <a:gd name="connsiteY16" fmla="*/ 65154 h 820919"/>
              <a:gd name="connsiteX17" fmla="*/ 1119838 w 7166412"/>
              <a:gd name="connsiteY17" fmla="*/ 55411 h 820919"/>
              <a:gd name="connsiteX18" fmla="*/ 609899 w 7166412"/>
              <a:gd name="connsiteY18" fmla="*/ 39171 h 820919"/>
              <a:gd name="connsiteX19" fmla="*/ 22008 w 7166412"/>
              <a:gd name="connsiteY19" fmla="*/ 26179 h 820919"/>
              <a:gd name="connsiteX20" fmla="*/ 5768 w 7166412"/>
              <a:gd name="connsiteY20" fmla="*/ 193 h 820919"/>
              <a:gd name="connsiteX21" fmla="*/ 801532 w 7166412"/>
              <a:gd name="connsiteY21" fmla="*/ 3441 h 820919"/>
              <a:gd name="connsiteX22" fmla="*/ 1295231 w 7166412"/>
              <a:gd name="connsiteY22" fmla="*/ 6688 h 820919"/>
              <a:gd name="connsiteX23" fmla="*/ 1480368 w 7166412"/>
              <a:gd name="connsiteY23" fmla="*/ 32673 h 820919"/>
              <a:gd name="connsiteX24" fmla="*/ 1720721 w 7166412"/>
              <a:gd name="connsiteY24" fmla="*/ 74898 h 820919"/>
              <a:gd name="connsiteX25" fmla="*/ 1883122 w 7166412"/>
              <a:gd name="connsiteY25" fmla="*/ 104131 h 820919"/>
              <a:gd name="connsiteX26" fmla="*/ 2315109 w 7166412"/>
              <a:gd name="connsiteY26" fmla="*/ 113875 h 820919"/>
              <a:gd name="connsiteX27" fmla="*/ 2584694 w 7166412"/>
              <a:gd name="connsiteY27" fmla="*/ 107378 h 820919"/>
              <a:gd name="connsiteX28" fmla="*/ 2935481 w 7166412"/>
              <a:gd name="connsiteY28" fmla="*/ 126867 h 820919"/>
              <a:gd name="connsiteX29" fmla="*/ 3149849 w 7166412"/>
              <a:gd name="connsiteY29" fmla="*/ 159348 h 820919"/>
              <a:gd name="connsiteX30" fmla="*/ 3516877 w 7166412"/>
              <a:gd name="connsiteY30" fmla="*/ 211318 h 820919"/>
              <a:gd name="connsiteX31" fmla="*/ 3832222 w 7166412"/>
              <a:gd name="connsiteY31" fmla="*/ 285997 h 820919"/>
              <a:gd name="connsiteX32" fmla="*/ 4166953 w 7166412"/>
              <a:gd name="connsiteY32" fmla="*/ 305687 h 820919"/>
              <a:gd name="connsiteX33" fmla="*/ 4734685 w 7166412"/>
              <a:gd name="connsiteY33" fmla="*/ 358195 h 820919"/>
              <a:gd name="connsiteX34" fmla="*/ 4485277 w 7166412"/>
              <a:gd name="connsiteY34" fmla="*/ 302406 h 820919"/>
              <a:gd name="connsiteX35" fmla="*/ 4941431 w 7166412"/>
              <a:gd name="connsiteY35" fmla="*/ 341786 h 820919"/>
              <a:gd name="connsiteX36" fmla="*/ 4764220 w 7166412"/>
              <a:gd name="connsiteY36" fmla="*/ 292560 h 820919"/>
              <a:gd name="connsiteX37" fmla="*/ 5217092 w 7166412"/>
              <a:gd name="connsiteY37" fmla="*/ 318814 h 820919"/>
              <a:gd name="connsiteX38" fmla="*/ 5007064 w 7166412"/>
              <a:gd name="connsiteY38" fmla="*/ 276152 h 820919"/>
              <a:gd name="connsiteX39" fmla="*/ 5545260 w 7166412"/>
              <a:gd name="connsiteY39" fmla="*/ 308969 h 820919"/>
              <a:gd name="connsiteX40" fmla="*/ 5338514 w 7166412"/>
              <a:gd name="connsiteY40" fmla="*/ 256461 h 820919"/>
              <a:gd name="connsiteX41" fmla="*/ 6034231 w 7166412"/>
              <a:gd name="connsiteY41" fmla="*/ 289279 h 820919"/>
              <a:gd name="connsiteX42" fmla="*/ 5850457 w 7166412"/>
              <a:gd name="connsiteY42" fmla="*/ 233489 h 820919"/>
              <a:gd name="connsiteX43" fmla="*/ 6470695 w 7166412"/>
              <a:gd name="connsiteY43" fmla="*/ 272870 h 820919"/>
              <a:gd name="connsiteX44" fmla="*/ 6267231 w 7166412"/>
              <a:gd name="connsiteY44" fmla="*/ 213799 h 820919"/>
              <a:gd name="connsiteX45" fmla="*/ 6772610 w 7166412"/>
              <a:gd name="connsiteY45" fmla="*/ 263025 h 820919"/>
              <a:gd name="connsiteX46" fmla="*/ 6651188 w 7166412"/>
              <a:gd name="connsiteY46" fmla="*/ 197390 h 820919"/>
              <a:gd name="connsiteX47" fmla="*/ 6857934 w 7166412"/>
              <a:gd name="connsiteY47" fmla="*/ 233489 h 820919"/>
              <a:gd name="connsiteX48" fmla="*/ 7166412 w 7166412"/>
              <a:gd name="connsiteY48" fmla="*/ 338505 h 820919"/>
              <a:gd name="connsiteX0" fmla="*/ 7166412 w 7166412"/>
              <a:gd name="connsiteY0" fmla="*/ 338505 h 820919"/>
              <a:gd name="connsiteX1" fmla="*/ 7166412 w 7166412"/>
              <a:gd name="connsiteY1" fmla="*/ 820919 h 820919"/>
              <a:gd name="connsiteX2" fmla="*/ 6969511 w 7166412"/>
              <a:gd name="connsiteY2" fmla="*/ 627297 h 820919"/>
              <a:gd name="connsiteX3" fmla="*/ 6867779 w 7166412"/>
              <a:gd name="connsiteY3" fmla="*/ 548536 h 820919"/>
              <a:gd name="connsiteX4" fmla="*/ 6752953 w 7166412"/>
              <a:gd name="connsiteY4" fmla="*/ 535241 h 820919"/>
              <a:gd name="connsiteX5" fmla="*/ 6480540 w 7166412"/>
              <a:gd name="connsiteY5" fmla="*/ 519000 h 820919"/>
              <a:gd name="connsiteX6" fmla="*/ 5922654 w 7166412"/>
              <a:gd name="connsiteY6" fmla="*/ 492746 h 820919"/>
              <a:gd name="connsiteX7" fmla="*/ 5056290 w 7166412"/>
              <a:gd name="connsiteY7" fmla="*/ 459929 h 820919"/>
              <a:gd name="connsiteX8" fmla="*/ 4587009 w 7166412"/>
              <a:gd name="connsiteY8" fmla="*/ 440238 h 820919"/>
              <a:gd name="connsiteX9" fmla="*/ 3927391 w 7166412"/>
              <a:gd name="connsiteY9" fmla="*/ 368040 h 820919"/>
              <a:gd name="connsiteX10" fmla="*/ 3782996 w 7166412"/>
              <a:gd name="connsiteY10" fmla="*/ 341786 h 820919"/>
              <a:gd name="connsiteX11" fmla="*/ 3377212 w 7166412"/>
              <a:gd name="connsiteY11" fmla="*/ 247047 h 820919"/>
              <a:gd name="connsiteX12" fmla="*/ 2886760 w 7166412"/>
              <a:gd name="connsiteY12" fmla="*/ 152851 h 820919"/>
              <a:gd name="connsiteX13" fmla="*/ 2168947 w 7166412"/>
              <a:gd name="connsiteY13" fmla="*/ 156100 h 820919"/>
              <a:gd name="connsiteX14" fmla="*/ 1957827 w 7166412"/>
              <a:gd name="connsiteY14" fmla="*/ 149604 h 820919"/>
              <a:gd name="connsiteX15" fmla="*/ 1769442 w 7166412"/>
              <a:gd name="connsiteY15" fmla="*/ 133364 h 820919"/>
              <a:gd name="connsiteX16" fmla="*/ 1425152 w 7166412"/>
              <a:gd name="connsiteY16" fmla="*/ 65154 h 820919"/>
              <a:gd name="connsiteX17" fmla="*/ 1119838 w 7166412"/>
              <a:gd name="connsiteY17" fmla="*/ 55411 h 820919"/>
              <a:gd name="connsiteX18" fmla="*/ 609899 w 7166412"/>
              <a:gd name="connsiteY18" fmla="*/ 39171 h 820919"/>
              <a:gd name="connsiteX19" fmla="*/ 22008 w 7166412"/>
              <a:gd name="connsiteY19" fmla="*/ 26179 h 820919"/>
              <a:gd name="connsiteX20" fmla="*/ 5768 w 7166412"/>
              <a:gd name="connsiteY20" fmla="*/ 193 h 820919"/>
              <a:gd name="connsiteX21" fmla="*/ 801532 w 7166412"/>
              <a:gd name="connsiteY21" fmla="*/ 3441 h 820919"/>
              <a:gd name="connsiteX22" fmla="*/ 1295231 w 7166412"/>
              <a:gd name="connsiteY22" fmla="*/ 6688 h 820919"/>
              <a:gd name="connsiteX23" fmla="*/ 1480368 w 7166412"/>
              <a:gd name="connsiteY23" fmla="*/ 32673 h 820919"/>
              <a:gd name="connsiteX24" fmla="*/ 1720721 w 7166412"/>
              <a:gd name="connsiteY24" fmla="*/ 74898 h 820919"/>
              <a:gd name="connsiteX25" fmla="*/ 1883122 w 7166412"/>
              <a:gd name="connsiteY25" fmla="*/ 104131 h 820919"/>
              <a:gd name="connsiteX26" fmla="*/ 2315109 w 7166412"/>
              <a:gd name="connsiteY26" fmla="*/ 113875 h 820919"/>
              <a:gd name="connsiteX27" fmla="*/ 2584694 w 7166412"/>
              <a:gd name="connsiteY27" fmla="*/ 107378 h 820919"/>
              <a:gd name="connsiteX28" fmla="*/ 2935481 w 7166412"/>
              <a:gd name="connsiteY28" fmla="*/ 126867 h 820919"/>
              <a:gd name="connsiteX29" fmla="*/ 3149849 w 7166412"/>
              <a:gd name="connsiteY29" fmla="*/ 159348 h 820919"/>
              <a:gd name="connsiteX30" fmla="*/ 3516877 w 7166412"/>
              <a:gd name="connsiteY30" fmla="*/ 211318 h 820919"/>
              <a:gd name="connsiteX31" fmla="*/ 3832222 w 7166412"/>
              <a:gd name="connsiteY31" fmla="*/ 285997 h 820919"/>
              <a:gd name="connsiteX32" fmla="*/ 4166953 w 7166412"/>
              <a:gd name="connsiteY32" fmla="*/ 305687 h 820919"/>
              <a:gd name="connsiteX33" fmla="*/ 4734685 w 7166412"/>
              <a:gd name="connsiteY33" fmla="*/ 358195 h 820919"/>
              <a:gd name="connsiteX34" fmla="*/ 4485277 w 7166412"/>
              <a:gd name="connsiteY34" fmla="*/ 302406 h 820919"/>
              <a:gd name="connsiteX35" fmla="*/ 4941431 w 7166412"/>
              <a:gd name="connsiteY35" fmla="*/ 341786 h 820919"/>
              <a:gd name="connsiteX36" fmla="*/ 4764220 w 7166412"/>
              <a:gd name="connsiteY36" fmla="*/ 292560 h 820919"/>
              <a:gd name="connsiteX37" fmla="*/ 5217092 w 7166412"/>
              <a:gd name="connsiteY37" fmla="*/ 318814 h 820919"/>
              <a:gd name="connsiteX38" fmla="*/ 5007064 w 7166412"/>
              <a:gd name="connsiteY38" fmla="*/ 276152 h 820919"/>
              <a:gd name="connsiteX39" fmla="*/ 5545260 w 7166412"/>
              <a:gd name="connsiteY39" fmla="*/ 308969 h 820919"/>
              <a:gd name="connsiteX40" fmla="*/ 5338514 w 7166412"/>
              <a:gd name="connsiteY40" fmla="*/ 256461 h 820919"/>
              <a:gd name="connsiteX41" fmla="*/ 6034231 w 7166412"/>
              <a:gd name="connsiteY41" fmla="*/ 289279 h 820919"/>
              <a:gd name="connsiteX42" fmla="*/ 5850457 w 7166412"/>
              <a:gd name="connsiteY42" fmla="*/ 233489 h 820919"/>
              <a:gd name="connsiteX43" fmla="*/ 6470695 w 7166412"/>
              <a:gd name="connsiteY43" fmla="*/ 272870 h 820919"/>
              <a:gd name="connsiteX44" fmla="*/ 6267231 w 7166412"/>
              <a:gd name="connsiteY44" fmla="*/ 213799 h 820919"/>
              <a:gd name="connsiteX45" fmla="*/ 6772610 w 7166412"/>
              <a:gd name="connsiteY45" fmla="*/ 263025 h 820919"/>
              <a:gd name="connsiteX46" fmla="*/ 6651188 w 7166412"/>
              <a:gd name="connsiteY46" fmla="*/ 197390 h 820919"/>
              <a:gd name="connsiteX47" fmla="*/ 6857934 w 7166412"/>
              <a:gd name="connsiteY47" fmla="*/ 233489 h 820919"/>
              <a:gd name="connsiteX48" fmla="*/ 7166412 w 7166412"/>
              <a:gd name="connsiteY48" fmla="*/ 338505 h 820919"/>
              <a:gd name="connsiteX0" fmla="*/ 7166412 w 7166412"/>
              <a:gd name="connsiteY0" fmla="*/ 338505 h 820919"/>
              <a:gd name="connsiteX1" fmla="*/ 7166412 w 7166412"/>
              <a:gd name="connsiteY1" fmla="*/ 820919 h 820919"/>
              <a:gd name="connsiteX2" fmla="*/ 6969511 w 7166412"/>
              <a:gd name="connsiteY2" fmla="*/ 627297 h 820919"/>
              <a:gd name="connsiteX3" fmla="*/ 6858035 w 7166412"/>
              <a:gd name="connsiteY3" fmla="*/ 561528 h 820919"/>
              <a:gd name="connsiteX4" fmla="*/ 6752953 w 7166412"/>
              <a:gd name="connsiteY4" fmla="*/ 535241 h 820919"/>
              <a:gd name="connsiteX5" fmla="*/ 6480540 w 7166412"/>
              <a:gd name="connsiteY5" fmla="*/ 519000 h 820919"/>
              <a:gd name="connsiteX6" fmla="*/ 5922654 w 7166412"/>
              <a:gd name="connsiteY6" fmla="*/ 492746 h 820919"/>
              <a:gd name="connsiteX7" fmla="*/ 5056290 w 7166412"/>
              <a:gd name="connsiteY7" fmla="*/ 459929 h 820919"/>
              <a:gd name="connsiteX8" fmla="*/ 4587009 w 7166412"/>
              <a:gd name="connsiteY8" fmla="*/ 440238 h 820919"/>
              <a:gd name="connsiteX9" fmla="*/ 3927391 w 7166412"/>
              <a:gd name="connsiteY9" fmla="*/ 368040 h 820919"/>
              <a:gd name="connsiteX10" fmla="*/ 3782996 w 7166412"/>
              <a:gd name="connsiteY10" fmla="*/ 341786 h 820919"/>
              <a:gd name="connsiteX11" fmla="*/ 3377212 w 7166412"/>
              <a:gd name="connsiteY11" fmla="*/ 247047 h 820919"/>
              <a:gd name="connsiteX12" fmla="*/ 2886760 w 7166412"/>
              <a:gd name="connsiteY12" fmla="*/ 152851 h 820919"/>
              <a:gd name="connsiteX13" fmla="*/ 2168947 w 7166412"/>
              <a:gd name="connsiteY13" fmla="*/ 156100 h 820919"/>
              <a:gd name="connsiteX14" fmla="*/ 1957827 w 7166412"/>
              <a:gd name="connsiteY14" fmla="*/ 149604 h 820919"/>
              <a:gd name="connsiteX15" fmla="*/ 1769442 w 7166412"/>
              <a:gd name="connsiteY15" fmla="*/ 133364 h 820919"/>
              <a:gd name="connsiteX16" fmla="*/ 1425152 w 7166412"/>
              <a:gd name="connsiteY16" fmla="*/ 65154 h 820919"/>
              <a:gd name="connsiteX17" fmla="*/ 1119838 w 7166412"/>
              <a:gd name="connsiteY17" fmla="*/ 55411 h 820919"/>
              <a:gd name="connsiteX18" fmla="*/ 609899 w 7166412"/>
              <a:gd name="connsiteY18" fmla="*/ 39171 h 820919"/>
              <a:gd name="connsiteX19" fmla="*/ 22008 w 7166412"/>
              <a:gd name="connsiteY19" fmla="*/ 26179 h 820919"/>
              <a:gd name="connsiteX20" fmla="*/ 5768 w 7166412"/>
              <a:gd name="connsiteY20" fmla="*/ 193 h 820919"/>
              <a:gd name="connsiteX21" fmla="*/ 801532 w 7166412"/>
              <a:gd name="connsiteY21" fmla="*/ 3441 h 820919"/>
              <a:gd name="connsiteX22" fmla="*/ 1295231 w 7166412"/>
              <a:gd name="connsiteY22" fmla="*/ 6688 h 820919"/>
              <a:gd name="connsiteX23" fmla="*/ 1480368 w 7166412"/>
              <a:gd name="connsiteY23" fmla="*/ 32673 h 820919"/>
              <a:gd name="connsiteX24" fmla="*/ 1720721 w 7166412"/>
              <a:gd name="connsiteY24" fmla="*/ 74898 h 820919"/>
              <a:gd name="connsiteX25" fmla="*/ 1883122 w 7166412"/>
              <a:gd name="connsiteY25" fmla="*/ 104131 h 820919"/>
              <a:gd name="connsiteX26" fmla="*/ 2315109 w 7166412"/>
              <a:gd name="connsiteY26" fmla="*/ 113875 h 820919"/>
              <a:gd name="connsiteX27" fmla="*/ 2584694 w 7166412"/>
              <a:gd name="connsiteY27" fmla="*/ 107378 h 820919"/>
              <a:gd name="connsiteX28" fmla="*/ 2935481 w 7166412"/>
              <a:gd name="connsiteY28" fmla="*/ 126867 h 820919"/>
              <a:gd name="connsiteX29" fmla="*/ 3149849 w 7166412"/>
              <a:gd name="connsiteY29" fmla="*/ 159348 h 820919"/>
              <a:gd name="connsiteX30" fmla="*/ 3516877 w 7166412"/>
              <a:gd name="connsiteY30" fmla="*/ 211318 h 820919"/>
              <a:gd name="connsiteX31" fmla="*/ 3832222 w 7166412"/>
              <a:gd name="connsiteY31" fmla="*/ 285997 h 820919"/>
              <a:gd name="connsiteX32" fmla="*/ 4166953 w 7166412"/>
              <a:gd name="connsiteY32" fmla="*/ 305687 h 820919"/>
              <a:gd name="connsiteX33" fmla="*/ 4734685 w 7166412"/>
              <a:gd name="connsiteY33" fmla="*/ 358195 h 820919"/>
              <a:gd name="connsiteX34" fmla="*/ 4485277 w 7166412"/>
              <a:gd name="connsiteY34" fmla="*/ 302406 h 820919"/>
              <a:gd name="connsiteX35" fmla="*/ 4941431 w 7166412"/>
              <a:gd name="connsiteY35" fmla="*/ 341786 h 820919"/>
              <a:gd name="connsiteX36" fmla="*/ 4764220 w 7166412"/>
              <a:gd name="connsiteY36" fmla="*/ 292560 h 820919"/>
              <a:gd name="connsiteX37" fmla="*/ 5217092 w 7166412"/>
              <a:gd name="connsiteY37" fmla="*/ 318814 h 820919"/>
              <a:gd name="connsiteX38" fmla="*/ 5007064 w 7166412"/>
              <a:gd name="connsiteY38" fmla="*/ 276152 h 820919"/>
              <a:gd name="connsiteX39" fmla="*/ 5545260 w 7166412"/>
              <a:gd name="connsiteY39" fmla="*/ 308969 h 820919"/>
              <a:gd name="connsiteX40" fmla="*/ 5338514 w 7166412"/>
              <a:gd name="connsiteY40" fmla="*/ 256461 h 820919"/>
              <a:gd name="connsiteX41" fmla="*/ 6034231 w 7166412"/>
              <a:gd name="connsiteY41" fmla="*/ 289279 h 820919"/>
              <a:gd name="connsiteX42" fmla="*/ 5850457 w 7166412"/>
              <a:gd name="connsiteY42" fmla="*/ 233489 h 820919"/>
              <a:gd name="connsiteX43" fmla="*/ 6470695 w 7166412"/>
              <a:gd name="connsiteY43" fmla="*/ 272870 h 820919"/>
              <a:gd name="connsiteX44" fmla="*/ 6267231 w 7166412"/>
              <a:gd name="connsiteY44" fmla="*/ 213799 h 820919"/>
              <a:gd name="connsiteX45" fmla="*/ 6772610 w 7166412"/>
              <a:gd name="connsiteY45" fmla="*/ 263025 h 820919"/>
              <a:gd name="connsiteX46" fmla="*/ 6651188 w 7166412"/>
              <a:gd name="connsiteY46" fmla="*/ 197390 h 820919"/>
              <a:gd name="connsiteX47" fmla="*/ 6857934 w 7166412"/>
              <a:gd name="connsiteY47" fmla="*/ 233489 h 820919"/>
              <a:gd name="connsiteX48" fmla="*/ 7166412 w 7166412"/>
              <a:gd name="connsiteY48" fmla="*/ 338505 h 820919"/>
              <a:gd name="connsiteX0" fmla="*/ 7166412 w 7166412"/>
              <a:gd name="connsiteY0" fmla="*/ 338505 h 820919"/>
              <a:gd name="connsiteX1" fmla="*/ 7166412 w 7166412"/>
              <a:gd name="connsiteY1" fmla="*/ 820919 h 820919"/>
              <a:gd name="connsiteX2" fmla="*/ 6998743 w 7166412"/>
              <a:gd name="connsiteY2" fmla="*/ 663026 h 820919"/>
              <a:gd name="connsiteX3" fmla="*/ 6858035 w 7166412"/>
              <a:gd name="connsiteY3" fmla="*/ 561528 h 820919"/>
              <a:gd name="connsiteX4" fmla="*/ 6752953 w 7166412"/>
              <a:gd name="connsiteY4" fmla="*/ 535241 h 820919"/>
              <a:gd name="connsiteX5" fmla="*/ 6480540 w 7166412"/>
              <a:gd name="connsiteY5" fmla="*/ 519000 h 820919"/>
              <a:gd name="connsiteX6" fmla="*/ 5922654 w 7166412"/>
              <a:gd name="connsiteY6" fmla="*/ 492746 h 820919"/>
              <a:gd name="connsiteX7" fmla="*/ 5056290 w 7166412"/>
              <a:gd name="connsiteY7" fmla="*/ 459929 h 820919"/>
              <a:gd name="connsiteX8" fmla="*/ 4587009 w 7166412"/>
              <a:gd name="connsiteY8" fmla="*/ 440238 h 820919"/>
              <a:gd name="connsiteX9" fmla="*/ 3927391 w 7166412"/>
              <a:gd name="connsiteY9" fmla="*/ 368040 h 820919"/>
              <a:gd name="connsiteX10" fmla="*/ 3782996 w 7166412"/>
              <a:gd name="connsiteY10" fmla="*/ 341786 h 820919"/>
              <a:gd name="connsiteX11" fmla="*/ 3377212 w 7166412"/>
              <a:gd name="connsiteY11" fmla="*/ 247047 h 820919"/>
              <a:gd name="connsiteX12" fmla="*/ 2886760 w 7166412"/>
              <a:gd name="connsiteY12" fmla="*/ 152851 h 820919"/>
              <a:gd name="connsiteX13" fmla="*/ 2168947 w 7166412"/>
              <a:gd name="connsiteY13" fmla="*/ 156100 h 820919"/>
              <a:gd name="connsiteX14" fmla="*/ 1957827 w 7166412"/>
              <a:gd name="connsiteY14" fmla="*/ 149604 h 820919"/>
              <a:gd name="connsiteX15" fmla="*/ 1769442 w 7166412"/>
              <a:gd name="connsiteY15" fmla="*/ 133364 h 820919"/>
              <a:gd name="connsiteX16" fmla="*/ 1425152 w 7166412"/>
              <a:gd name="connsiteY16" fmla="*/ 65154 h 820919"/>
              <a:gd name="connsiteX17" fmla="*/ 1119838 w 7166412"/>
              <a:gd name="connsiteY17" fmla="*/ 55411 h 820919"/>
              <a:gd name="connsiteX18" fmla="*/ 609899 w 7166412"/>
              <a:gd name="connsiteY18" fmla="*/ 39171 h 820919"/>
              <a:gd name="connsiteX19" fmla="*/ 22008 w 7166412"/>
              <a:gd name="connsiteY19" fmla="*/ 26179 h 820919"/>
              <a:gd name="connsiteX20" fmla="*/ 5768 w 7166412"/>
              <a:gd name="connsiteY20" fmla="*/ 193 h 820919"/>
              <a:gd name="connsiteX21" fmla="*/ 801532 w 7166412"/>
              <a:gd name="connsiteY21" fmla="*/ 3441 h 820919"/>
              <a:gd name="connsiteX22" fmla="*/ 1295231 w 7166412"/>
              <a:gd name="connsiteY22" fmla="*/ 6688 h 820919"/>
              <a:gd name="connsiteX23" fmla="*/ 1480368 w 7166412"/>
              <a:gd name="connsiteY23" fmla="*/ 32673 h 820919"/>
              <a:gd name="connsiteX24" fmla="*/ 1720721 w 7166412"/>
              <a:gd name="connsiteY24" fmla="*/ 74898 h 820919"/>
              <a:gd name="connsiteX25" fmla="*/ 1883122 w 7166412"/>
              <a:gd name="connsiteY25" fmla="*/ 104131 h 820919"/>
              <a:gd name="connsiteX26" fmla="*/ 2315109 w 7166412"/>
              <a:gd name="connsiteY26" fmla="*/ 113875 h 820919"/>
              <a:gd name="connsiteX27" fmla="*/ 2584694 w 7166412"/>
              <a:gd name="connsiteY27" fmla="*/ 107378 h 820919"/>
              <a:gd name="connsiteX28" fmla="*/ 2935481 w 7166412"/>
              <a:gd name="connsiteY28" fmla="*/ 126867 h 820919"/>
              <a:gd name="connsiteX29" fmla="*/ 3149849 w 7166412"/>
              <a:gd name="connsiteY29" fmla="*/ 159348 h 820919"/>
              <a:gd name="connsiteX30" fmla="*/ 3516877 w 7166412"/>
              <a:gd name="connsiteY30" fmla="*/ 211318 h 820919"/>
              <a:gd name="connsiteX31" fmla="*/ 3832222 w 7166412"/>
              <a:gd name="connsiteY31" fmla="*/ 285997 h 820919"/>
              <a:gd name="connsiteX32" fmla="*/ 4166953 w 7166412"/>
              <a:gd name="connsiteY32" fmla="*/ 305687 h 820919"/>
              <a:gd name="connsiteX33" fmla="*/ 4734685 w 7166412"/>
              <a:gd name="connsiteY33" fmla="*/ 358195 h 820919"/>
              <a:gd name="connsiteX34" fmla="*/ 4485277 w 7166412"/>
              <a:gd name="connsiteY34" fmla="*/ 302406 h 820919"/>
              <a:gd name="connsiteX35" fmla="*/ 4941431 w 7166412"/>
              <a:gd name="connsiteY35" fmla="*/ 341786 h 820919"/>
              <a:gd name="connsiteX36" fmla="*/ 4764220 w 7166412"/>
              <a:gd name="connsiteY36" fmla="*/ 292560 h 820919"/>
              <a:gd name="connsiteX37" fmla="*/ 5217092 w 7166412"/>
              <a:gd name="connsiteY37" fmla="*/ 318814 h 820919"/>
              <a:gd name="connsiteX38" fmla="*/ 5007064 w 7166412"/>
              <a:gd name="connsiteY38" fmla="*/ 276152 h 820919"/>
              <a:gd name="connsiteX39" fmla="*/ 5545260 w 7166412"/>
              <a:gd name="connsiteY39" fmla="*/ 308969 h 820919"/>
              <a:gd name="connsiteX40" fmla="*/ 5338514 w 7166412"/>
              <a:gd name="connsiteY40" fmla="*/ 256461 h 820919"/>
              <a:gd name="connsiteX41" fmla="*/ 6034231 w 7166412"/>
              <a:gd name="connsiteY41" fmla="*/ 289279 h 820919"/>
              <a:gd name="connsiteX42" fmla="*/ 5850457 w 7166412"/>
              <a:gd name="connsiteY42" fmla="*/ 233489 h 820919"/>
              <a:gd name="connsiteX43" fmla="*/ 6470695 w 7166412"/>
              <a:gd name="connsiteY43" fmla="*/ 272870 h 820919"/>
              <a:gd name="connsiteX44" fmla="*/ 6267231 w 7166412"/>
              <a:gd name="connsiteY44" fmla="*/ 213799 h 820919"/>
              <a:gd name="connsiteX45" fmla="*/ 6772610 w 7166412"/>
              <a:gd name="connsiteY45" fmla="*/ 263025 h 820919"/>
              <a:gd name="connsiteX46" fmla="*/ 6651188 w 7166412"/>
              <a:gd name="connsiteY46" fmla="*/ 197390 h 820919"/>
              <a:gd name="connsiteX47" fmla="*/ 6857934 w 7166412"/>
              <a:gd name="connsiteY47" fmla="*/ 233489 h 820919"/>
              <a:gd name="connsiteX48" fmla="*/ 7166412 w 7166412"/>
              <a:gd name="connsiteY48" fmla="*/ 338505 h 82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166412" h="820919">
                <a:moveTo>
                  <a:pt x="7166412" y="338505"/>
                </a:moveTo>
                <a:lnTo>
                  <a:pt x="7166412" y="820919"/>
                </a:lnTo>
                <a:lnTo>
                  <a:pt x="6998743" y="663026"/>
                </a:lnTo>
                <a:lnTo>
                  <a:pt x="6858035" y="561528"/>
                </a:lnTo>
                <a:lnTo>
                  <a:pt x="6752953" y="535241"/>
                </a:lnTo>
                <a:lnTo>
                  <a:pt x="6480540" y="519000"/>
                </a:lnTo>
                <a:lnTo>
                  <a:pt x="5922654" y="492746"/>
                </a:lnTo>
                <a:lnTo>
                  <a:pt x="5056290" y="459929"/>
                </a:lnTo>
                <a:lnTo>
                  <a:pt x="4587009" y="440238"/>
                </a:lnTo>
                <a:lnTo>
                  <a:pt x="3927391" y="368040"/>
                </a:lnTo>
                <a:lnTo>
                  <a:pt x="3782996" y="341786"/>
                </a:lnTo>
                <a:lnTo>
                  <a:pt x="3377212" y="247047"/>
                </a:lnTo>
                <a:lnTo>
                  <a:pt x="2886760" y="152851"/>
                </a:lnTo>
                <a:lnTo>
                  <a:pt x="2168947" y="156100"/>
                </a:lnTo>
                <a:lnTo>
                  <a:pt x="1957827" y="149604"/>
                </a:lnTo>
                <a:lnTo>
                  <a:pt x="1769442" y="133364"/>
                </a:lnTo>
                <a:lnTo>
                  <a:pt x="1425152" y="65154"/>
                </a:lnTo>
                <a:cubicBezTo>
                  <a:pt x="1355861" y="47831"/>
                  <a:pt x="1141491" y="65155"/>
                  <a:pt x="1119838" y="55411"/>
                </a:cubicBezTo>
                <a:cubicBezTo>
                  <a:pt x="1039179" y="48915"/>
                  <a:pt x="662950" y="47833"/>
                  <a:pt x="609899" y="39171"/>
                </a:cubicBezTo>
                <a:cubicBezTo>
                  <a:pt x="534653" y="31592"/>
                  <a:pt x="-9931" y="32134"/>
                  <a:pt x="22008" y="26179"/>
                </a:cubicBezTo>
                <a:cubicBezTo>
                  <a:pt x="33376" y="20224"/>
                  <a:pt x="-16426" y="1276"/>
                  <a:pt x="5768" y="193"/>
                </a:cubicBezTo>
                <a:cubicBezTo>
                  <a:pt x="27962" y="-890"/>
                  <a:pt x="698678" y="2900"/>
                  <a:pt x="801532" y="3441"/>
                </a:cubicBezTo>
                <a:lnTo>
                  <a:pt x="1295231" y="6688"/>
                </a:lnTo>
                <a:lnTo>
                  <a:pt x="1480368" y="32673"/>
                </a:lnTo>
                <a:lnTo>
                  <a:pt x="1720721" y="74898"/>
                </a:lnTo>
                <a:lnTo>
                  <a:pt x="1883122" y="104131"/>
                </a:lnTo>
                <a:lnTo>
                  <a:pt x="2315109" y="113875"/>
                </a:lnTo>
                <a:lnTo>
                  <a:pt x="2584694" y="107378"/>
                </a:lnTo>
                <a:lnTo>
                  <a:pt x="2935481" y="126867"/>
                </a:lnTo>
                <a:lnTo>
                  <a:pt x="3149849" y="159348"/>
                </a:lnTo>
                <a:lnTo>
                  <a:pt x="3516877" y="211318"/>
                </a:lnTo>
                <a:lnTo>
                  <a:pt x="3832222" y="285997"/>
                </a:lnTo>
                <a:lnTo>
                  <a:pt x="4166953" y="305687"/>
                </a:lnTo>
                <a:lnTo>
                  <a:pt x="4734685" y="358195"/>
                </a:lnTo>
                <a:lnTo>
                  <a:pt x="4485277" y="302406"/>
                </a:lnTo>
                <a:lnTo>
                  <a:pt x="4941431" y="341786"/>
                </a:lnTo>
                <a:lnTo>
                  <a:pt x="4764220" y="292560"/>
                </a:lnTo>
                <a:lnTo>
                  <a:pt x="5217092" y="318814"/>
                </a:lnTo>
                <a:lnTo>
                  <a:pt x="5007064" y="276152"/>
                </a:lnTo>
                <a:lnTo>
                  <a:pt x="5545260" y="308969"/>
                </a:lnTo>
                <a:lnTo>
                  <a:pt x="5338514" y="256461"/>
                </a:lnTo>
                <a:lnTo>
                  <a:pt x="6034231" y="289279"/>
                </a:lnTo>
                <a:lnTo>
                  <a:pt x="5850457" y="233489"/>
                </a:lnTo>
                <a:lnTo>
                  <a:pt x="6470695" y="272870"/>
                </a:lnTo>
                <a:lnTo>
                  <a:pt x="6267231" y="213799"/>
                </a:lnTo>
                <a:lnTo>
                  <a:pt x="6772610" y="263025"/>
                </a:lnTo>
                <a:lnTo>
                  <a:pt x="6651188" y="197390"/>
                </a:lnTo>
                <a:lnTo>
                  <a:pt x="6857934" y="233489"/>
                </a:lnTo>
                <a:lnTo>
                  <a:pt x="7166412" y="33850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9587" y="60772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4020" y="58046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5229" y="661752"/>
            <a:ext cx="9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Southeast</a:t>
            </a:r>
          </a:p>
        </p:txBody>
      </p:sp>
      <p:sp>
        <p:nvSpPr>
          <p:cNvPr id="2" name="Freeform 1"/>
          <p:cNvSpPr/>
          <p:nvPr/>
        </p:nvSpPr>
        <p:spPr>
          <a:xfrm>
            <a:off x="6925028" y="2036339"/>
            <a:ext cx="2413000" cy="1262944"/>
          </a:xfrm>
          <a:custGeom>
            <a:avLst/>
            <a:gdLst>
              <a:gd name="connsiteX0" fmla="*/ 440972 w 2413000"/>
              <a:gd name="connsiteY0" fmla="*/ 1252361 h 1262944"/>
              <a:gd name="connsiteX1" fmla="*/ 0 w 2413000"/>
              <a:gd name="connsiteY1" fmla="*/ 1146527 h 1262944"/>
              <a:gd name="connsiteX2" fmla="*/ 165805 w 2413000"/>
              <a:gd name="connsiteY2" fmla="*/ 1150055 h 1262944"/>
              <a:gd name="connsiteX3" fmla="*/ 98778 w 2413000"/>
              <a:gd name="connsiteY3" fmla="*/ 1111250 h 1262944"/>
              <a:gd name="connsiteX4" fmla="*/ 261055 w 2413000"/>
              <a:gd name="connsiteY4" fmla="*/ 1135944 h 1262944"/>
              <a:gd name="connsiteX5" fmla="*/ 197555 w 2413000"/>
              <a:gd name="connsiteY5" fmla="*/ 1100666 h 1262944"/>
              <a:gd name="connsiteX6" fmla="*/ 405694 w 2413000"/>
              <a:gd name="connsiteY6" fmla="*/ 1118305 h 1262944"/>
              <a:gd name="connsiteX7" fmla="*/ 310444 w 2413000"/>
              <a:gd name="connsiteY7" fmla="*/ 1068916 h 1262944"/>
              <a:gd name="connsiteX8" fmla="*/ 635000 w 2413000"/>
              <a:gd name="connsiteY8" fmla="*/ 1104194 h 1262944"/>
              <a:gd name="connsiteX9" fmla="*/ 582083 w 2413000"/>
              <a:gd name="connsiteY9" fmla="*/ 1058333 h 1262944"/>
              <a:gd name="connsiteX10" fmla="*/ 818444 w 2413000"/>
              <a:gd name="connsiteY10" fmla="*/ 1097139 h 1262944"/>
              <a:gd name="connsiteX11" fmla="*/ 772583 w 2413000"/>
              <a:gd name="connsiteY11" fmla="*/ 1054805 h 1262944"/>
              <a:gd name="connsiteX12" fmla="*/ 1033639 w 2413000"/>
              <a:gd name="connsiteY12" fmla="*/ 1100666 h 1262944"/>
              <a:gd name="connsiteX13" fmla="*/ 973666 w 2413000"/>
              <a:gd name="connsiteY13" fmla="*/ 1068916 h 1262944"/>
              <a:gd name="connsiteX14" fmla="*/ 1270000 w 2413000"/>
              <a:gd name="connsiteY14" fmla="*/ 1086555 h 1262944"/>
              <a:gd name="connsiteX15" fmla="*/ 1157111 w 2413000"/>
              <a:gd name="connsiteY15" fmla="*/ 1054805 h 1262944"/>
              <a:gd name="connsiteX16" fmla="*/ 1661583 w 2413000"/>
              <a:gd name="connsiteY16" fmla="*/ 1083027 h 1262944"/>
              <a:gd name="connsiteX17" fmla="*/ 1576916 w 2413000"/>
              <a:gd name="connsiteY17" fmla="*/ 1040694 h 1262944"/>
              <a:gd name="connsiteX18" fmla="*/ 1781528 w 2413000"/>
              <a:gd name="connsiteY18" fmla="*/ 1047750 h 1262944"/>
              <a:gd name="connsiteX19" fmla="*/ 1714500 w 2413000"/>
              <a:gd name="connsiteY19" fmla="*/ 1012472 h 1262944"/>
              <a:gd name="connsiteX20" fmla="*/ 1859139 w 2413000"/>
              <a:gd name="connsiteY20" fmla="*/ 1008944 h 1262944"/>
              <a:gd name="connsiteX21" fmla="*/ 1763889 w 2413000"/>
              <a:gd name="connsiteY21" fmla="*/ 952500 h 1262944"/>
              <a:gd name="connsiteX22" fmla="*/ 1926166 w 2413000"/>
              <a:gd name="connsiteY22" fmla="*/ 948972 h 1262944"/>
              <a:gd name="connsiteX23" fmla="*/ 1806222 w 2413000"/>
              <a:gd name="connsiteY23" fmla="*/ 896055 h 1262944"/>
              <a:gd name="connsiteX24" fmla="*/ 1926166 w 2413000"/>
              <a:gd name="connsiteY24" fmla="*/ 889000 h 1262944"/>
              <a:gd name="connsiteX25" fmla="*/ 1830916 w 2413000"/>
              <a:gd name="connsiteY25" fmla="*/ 836083 h 1262944"/>
              <a:gd name="connsiteX26" fmla="*/ 1961444 w 2413000"/>
              <a:gd name="connsiteY26" fmla="*/ 769055 h 1262944"/>
              <a:gd name="connsiteX27" fmla="*/ 1894416 w 2413000"/>
              <a:gd name="connsiteY27" fmla="*/ 716139 h 1262944"/>
              <a:gd name="connsiteX28" fmla="*/ 1957916 w 2413000"/>
              <a:gd name="connsiteY28" fmla="*/ 666750 h 1262944"/>
              <a:gd name="connsiteX29" fmla="*/ 1919111 w 2413000"/>
              <a:gd name="connsiteY29" fmla="*/ 652639 h 1262944"/>
              <a:gd name="connsiteX30" fmla="*/ 1986139 w 2413000"/>
              <a:gd name="connsiteY30" fmla="*/ 606777 h 1262944"/>
              <a:gd name="connsiteX31" fmla="*/ 1933222 w 2413000"/>
              <a:gd name="connsiteY31" fmla="*/ 557389 h 1262944"/>
              <a:gd name="connsiteX32" fmla="*/ 1986139 w 2413000"/>
              <a:gd name="connsiteY32" fmla="*/ 543277 h 1262944"/>
              <a:gd name="connsiteX33" fmla="*/ 1876778 w 2413000"/>
              <a:gd name="connsiteY33" fmla="*/ 472722 h 1262944"/>
              <a:gd name="connsiteX34" fmla="*/ 1996722 w 2413000"/>
              <a:gd name="connsiteY34" fmla="*/ 426861 h 1262944"/>
              <a:gd name="connsiteX35" fmla="*/ 1915583 w 2413000"/>
              <a:gd name="connsiteY35" fmla="*/ 377472 h 1262944"/>
              <a:gd name="connsiteX36" fmla="*/ 2024944 w 2413000"/>
              <a:gd name="connsiteY36" fmla="*/ 356305 h 1262944"/>
              <a:gd name="connsiteX37" fmla="*/ 1936750 w 2413000"/>
              <a:gd name="connsiteY37" fmla="*/ 331611 h 1262944"/>
              <a:gd name="connsiteX38" fmla="*/ 2046111 w 2413000"/>
              <a:gd name="connsiteY38" fmla="*/ 285750 h 1262944"/>
              <a:gd name="connsiteX39" fmla="*/ 2003778 w 2413000"/>
              <a:gd name="connsiteY39" fmla="*/ 261055 h 1262944"/>
              <a:gd name="connsiteX40" fmla="*/ 2039055 w 2413000"/>
              <a:gd name="connsiteY40" fmla="*/ 229305 h 1262944"/>
              <a:gd name="connsiteX41" fmla="*/ 1961444 w 2413000"/>
              <a:gd name="connsiteY41" fmla="*/ 222250 h 1262944"/>
              <a:gd name="connsiteX42" fmla="*/ 2042583 w 2413000"/>
              <a:gd name="connsiteY42" fmla="*/ 190500 h 1262944"/>
              <a:gd name="connsiteX43" fmla="*/ 1940278 w 2413000"/>
              <a:gd name="connsiteY43" fmla="*/ 183444 h 1262944"/>
              <a:gd name="connsiteX44" fmla="*/ 2024944 w 2413000"/>
              <a:gd name="connsiteY44" fmla="*/ 112889 h 1262944"/>
              <a:gd name="connsiteX45" fmla="*/ 1869722 w 2413000"/>
              <a:gd name="connsiteY45" fmla="*/ 151694 h 1262944"/>
              <a:gd name="connsiteX46" fmla="*/ 1993194 w 2413000"/>
              <a:gd name="connsiteY46" fmla="*/ 70555 h 1262944"/>
              <a:gd name="connsiteX47" fmla="*/ 1852083 w 2413000"/>
              <a:gd name="connsiteY47" fmla="*/ 81139 h 1262944"/>
              <a:gd name="connsiteX48" fmla="*/ 1982611 w 2413000"/>
              <a:gd name="connsiteY48" fmla="*/ 35277 h 1262944"/>
              <a:gd name="connsiteX49" fmla="*/ 2084916 w 2413000"/>
              <a:gd name="connsiteY49" fmla="*/ 0 h 1262944"/>
              <a:gd name="connsiteX50" fmla="*/ 2169583 w 2413000"/>
              <a:gd name="connsiteY50" fmla="*/ 0 h 1262944"/>
              <a:gd name="connsiteX51" fmla="*/ 2264833 w 2413000"/>
              <a:gd name="connsiteY51" fmla="*/ 31750 h 1262944"/>
              <a:gd name="connsiteX52" fmla="*/ 2353028 w 2413000"/>
              <a:gd name="connsiteY52" fmla="*/ 105833 h 1262944"/>
              <a:gd name="connsiteX53" fmla="*/ 2250722 w 2413000"/>
              <a:gd name="connsiteY53" fmla="*/ 88194 h 1262944"/>
              <a:gd name="connsiteX54" fmla="*/ 2370666 w 2413000"/>
              <a:gd name="connsiteY54" fmla="*/ 169333 h 1262944"/>
              <a:gd name="connsiteX55" fmla="*/ 2261305 w 2413000"/>
              <a:gd name="connsiteY55" fmla="*/ 141111 h 1262944"/>
              <a:gd name="connsiteX56" fmla="*/ 2353028 w 2413000"/>
              <a:gd name="connsiteY56" fmla="*/ 211666 h 1262944"/>
              <a:gd name="connsiteX57" fmla="*/ 2282472 w 2413000"/>
              <a:gd name="connsiteY57" fmla="*/ 201083 h 1262944"/>
              <a:gd name="connsiteX58" fmla="*/ 2413000 w 2413000"/>
              <a:gd name="connsiteY58" fmla="*/ 331611 h 1262944"/>
              <a:gd name="connsiteX59" fmla="*/ 2310694 w 2413000"/>
              <a:gd name="connsiteY59" fmla="*/ 289277 h 1262944"/>
              <a:gd name="connsiteX60" fmla="*/ 2391833 w 2413000"/>
              <a:gd name="connsiteY60" fmla="*/ 398639 h 1262944"/>
              <a:gd name="connsiteX61" fmla="*/ 2303639 w 2413000"/>
              <a:gd name="connsiteY61" fmla="*/ 349250 h 1262944"/>
              <a:gd name="connsiteX62" fmla="*/ 2363611 w 2413000"/>
              <a:gd name="connsiteY62" fmla="*/ 476250 h 1262944"/>
              <a:gd name="connsiteX63" fmla="*/ 2268361 w 2413000"/>
              <a:gd name="connsiteY63" fmla="*/ 395111 h 1262944"/>
              <a:gd name="connsiteX64" fmla="*/ 2331861 w 2413000"/>
              <a:gd name="connsiteY64" fmla="*/ 529166 h 1262944"/>
              <a:gd name="connsiteX65" fmla="*/ 2226028 w 2413000"/>
              <a:gd name="connsiteY65" fmla="*/ 444500 h 1262944"/>
              <a:gd name="connsiteX66" fmla="*/ 2317750 w 2413000"/>
              <a:gd name="connsiteY66" fmla="*/ 582083 h 1262944"/>
              <a:gd name="connsiteX67" fmla="*/ 2257778 w 2413000"/>
              <a:gd name="connsiteY67" fmla="*/ 560916 h 1262944"/>
              <a:gd name="connsiteX68" fmla="*/ 2307166 w 2413000"/>
              <a:gd name="connsiteY68" fmla="*/ 670277 h 1262944"/>
              <a:gd name="connsiteX69" fmla="*/ 2226028 w 2413000"/>
              <a:gd name="connsiteY69" fmla="*/ 620889 h 1262944"/>
              <a:gd name="connsiteX70" fmla="*/ 2278944 w 2413000"/>
              <a:gd name="connsiteY70" fmla="*/ 747889 h 1262944"/>
              <a:gd name="connsiteX71" fmla="*/ 2208389 w 2413000"/>
              <a:gd name="connsiteY71" fmla="*/ 687916 h 1262944"/>
              <a:gd name="connsiteX72" fmla="*/ 2254250 w 2413000"/>
              <a:gd name="connsiteY72" fmla="*/ 797277 h 1262944"/>
              <a:gd name="connsiteX73" fmla="*/ 2183694 w 2413000"/>
              <a:gd name="connsiteY73" fmla="*/ 754944 h 1262944"/>
              <a:gd name="connsiteX74" fmla="*/ 2247194 w 2413000"/>
              <a:gd name="connsiteY74" fmla="*/ 867833 h 1262944"/>
              <a:gd name="connsiteX75" fmla="*/ 2162528 w 2413000"/>
              <a:gd name="connsiteY75" fmla="*/ 832555 h 1262944"/>
              <a:gd name="connsiteX76" fmla="*/ 2215444 w 2413000"/>
              <a:gd name="connsiteY76" fmla="*/ 956027 h 1262944"/>
              <a:gd name="connsiteX77" fmla="*/ 2116666 w 2413000"/>
              <a:gd name="connsiteY77" fmla="*/ 910166 h 1262944"/>
              <a:gd name="connsiteX78" fmla="*/ 2194278 w 2413000"/>
              <a:gd name="connsiteY78" fmla="*/ 980722 h 1262944"/>
              <a:gd name="connsiteX79" fmla="*/ 2116666 w 2413000"/>
              <a:gd name="connsiteY79" fmla="*/ 952500 h 1262944"/>
              <a:gd name="connsiteX80" fmla="*/ 2127250 w 2413000"/>
              <a:gd name="connsiteY80" fmla="*/ 1023055 h 1262944"/>
              <a:gd name="connsiteX81" fmla="*/ 2067278 w 2413000"/>
              <a:gd name="connsiteY81" fmla="*/ 973666 h 1262944"/>
              <a:gd name="connsiteX82" fmla="*/ 2102555 w 2413000"/>
              <a:gd name="connsiteY82" fmla="*/ 1047750 h 1262944"/>
              <a:gd name="connsiteX83" fmla="*/ 2010833 w 2413000"/>
              <a:gd name="connsiteY83" fmla="*/ 1037166 h 1262944"/>
              <a:gd name="connsiteX84" fmla="*/ 2053166 w 2413000"/>
              <a:gd name="connsiteY84" fmla="*/ 1125361 h 1262944"/>
              <a:gd name="connsiteX85" fmla="*/ 1926166 w 2413000"/>
              <a:gd name="connsiteY85" fmla="*/ 1100666 h 1262944"/>
              <a:gd name="connsiteX86" fmla="*/ 1968500 w 2413000"/>
              <a:gd name="connsiteY86" fmla="*/ 1139472 h 1262944"/>
              <a:gd name="connsiteX87" fmla="*/ 1837972 w 2413000"/>
              <a:gd name="connsiteY87" fmla="*/ 1125361 h 1262944"/>
              <a:gd name="connsiteX88" fmla="*/ 1890889 w 2413000"/>
              <a:gd name="connsiteY88" fmla="*/ 1160639 h 1262944"/>
              <a:gd name="connsiteX89" fmla="*/ 1760361 w 2413000"/>
              <a:gd name="connsiteY89" fmla="*/ 1153583 h 1262944"/>
              <a:gd name="connsiteX90" fmla="*/ 1778000 w 2413000"/>
              <a:gd name="connsiteY90" fmla="*/ 1188861 h 1262944"/>
              <a:gd name="connsiteX91" fmla="*/ 1675694 w 2413000"/>
              <a:gd name="connsiteY91" fmla="*/ 1174750 h 1262944"/>
              <a:gd name="connsiteX92" fmla="*/ 1714500 w 2413000"/>
              <a:gd name="connsiteY92" fmla="*/ 1217083 h 1262944"/>
              <a:gd name="connsiteX93" fmla="*/ 1583972 w 2413000"/>
              <a:gd name="connsiteY93" fmla="*/ 1188861 h 1262944"/>
              <a:gd name="connsiteX94" fmla="*/ 1605139 w 2413000"/>
              <a:gd name="connsiteY94" fmla="*/ 1227666 h 1262944"/>
              <a:gd name="connsiteX95" fmla="*/ 1509889 w 2413000"/>
              <a:gd name="connsiteY95" fmla="*/ 1195916 h 1262944"/>
              <a:gd name="connsiteX96" fmla="*/ 1509889 w 2413000"/>
              <a:gd name="connsiteY96" fmla="*/ 1234722 h 1262944"/>
              <a:gd name="connsiteX97" fmla="*/ 1337028 w 2413000"/>
              <a:gd name="connsiteY97" fmla="*/ 1195916 h 1262944"/>
              <a:gd name="connsiteX98" fmla="*/ 1361722 w 2413000"/>
              <a:gd name="connsiteY98" fmla="*/ 1234722 h 1262944"/>
              <a:gd name="connsiteX99" fmla="*/ 1259416 w 2413000"/>
              <a:gd name="connsiteY99" fmla="*/ 1192389 h 1262944"/>
              <a:gd name="connsiteX100" fmla="*/ 1284111 w 2413000"/>
              <a:gd name="connsiteY100" fmla="*/ 1227666 h 1262944"/>
              <a:gd name="connsiteX101" fmla="*/ 1125361 w 2413000"/>
              <a:gd name="connsiteY101" fmla="*/ 1202972 h 1262944"/>
              <a:gd name="connsiteX102" fmla="*/ 1153583 w 2413000"/>
              <a:gd name="connsiteY102" fmla="*/ 1238250 h 1262944"/>
              <a:gd name="connsiteX103" fmla="*/ 977194 w 2413000"/>
              <a:gd name="connsiteY103" fmla="*/ 1202972 h 1262944"/>
              <a:gd name="connsiteX104" fmla="*/ 987778 w 2413000"/>
              <a:gd name="connsiteY104" fmla="*/ 1231194 h 1262944"/>
              <a:gd name="connsiteX105" fmla="*/ 818444 w 2413000"/>
              <a:gd name="connsiteY105" fmla="*/ 1213555 h 1262944"/>
              <a:gd name="connsiteX106" fmla="*/ 818444 w 2413000"/>
              <a:gd name="connsiteY106" fmla="*/ 1213555 h 1262944"/>
              <a:gd name="connsiteX107" fmla="*/ 694972 w 2413000"/>
              <a:gd name="connsiteY107" fmla="*/ 1202972 h 1262944"/>
              <a:gd name="connsiteX108" fmla="*/ 705555 w 2413000"/>
              <a:gd name="connsiteY108" fmla="*/ 1255889 h 1262944"/>
              <a:gd name="connsiteX109" fmla="*/ 553861 w 2413000"/>
              <a:gd name="connsiteY109" fmla="*/ 1213555 h 1262944"/>
              <a:gd name="connsiteX110" fmla="*/ 564444 w 2413000"/>
              <a:gd name="connsiteY110" fmla="*/ 1262944 h 1262944"/>
              <a:gd name="connsiteX111" fmla="*/ 440972 w 2413000"/>
              <a:gd name="connsiteY111" fmla="*/ 1252361 h 126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2413000" h="1262944">
                <a:moveTo>
                  <a:pt x="440972" y="1252361"/>
                </a:moveTo>
                <a:lnTo>
                  <a:pt x="0" y="1146527"/>
                </a:lnTo>
                <a:lnTo>
                  <a:pt x="165805" y="1150055"/>
                </a:lnTo>
                <a:lnTo>
                  <a:pt x="98778" y="1111250"/>
                </a:lnTo>
                <a:lnTo>
                  <a:pt x="261055" y="1135944"/>
                </a:lnTo>
                <a:lnTo>
                  <a:pt x="197555" y="1100666"/>
                </a:lnTo>
                <a:lnTo>
                  <a:pt x="405694" y="1118305"/>
                </a:lnTo>
                <a:lnTo>
                  <a:pt x="310444" y="1068916"/>
                </a:lnTo>
                <a:lnTo>
                  <a:pt x="635000" y="1104194"/>
                </a:lnTo>
                <a:lnTo>
                  <a:pt x="582083" y="1058333"/>
                </a:lnTo>
                <a:lnTo>
                  <a:pt x="818444" y="1097139"/>
                </a:lnTo>
                <a:lnTo>
                  <a:pt x="772583" y="1054805"/>
                </a:lnTo>
                <a:lnTo>
                  <a:pt x="1033639" y="1100666"/>
                </a:lnTo>
                <a:lnTo>
                  <a:pt x="973666" y="1068916"/>
                </a:lnTo>
                <a:lnTo>
                  <a:pt x="1270000" y="1086555"/>
                </a:lnTo>
                <a:lnTo>
                  <a:pt x="1157111" y="1054805"/>
                </a:lnTo>
                <a:lnTo>
                  <a:pt x="1661583" y="1083027"/>
                </a:lnTo>
                <a:lnTo>
                  <a:pt x="1576916" y="1040694"/>
                </a:lnTo>
                <a:lnTo>
                  <a:pt x="1781528" y="1047750"/>
                </a:lnTo>
                <a:lnTo>
                  <a:pt x="1714500" y="1012472"/>
                </a:lnTo>
                <a:lnTo>
                  <a:pt x="1859139" y="1008944"/>
                </a:lnTo>
                <a:lnTo>
                  <a:pt x="1763889" y="952500"/>
                </a:lnTo>
                <a:lnTo>
                  <a:pt x="1926166" y="948972"/>
                </a:lnTo>
                <a:lnTo>
                  <a:pt x="1806222" y="896055"/>
                </a:lnTo>
                <a:lnTo>
                  <a:pt x="1926166" y="889000"/>
                </a:lnTo>
                <a:lnTo>
                  <a:pt x="1830916" y="836083"/>
                </a:lnTo>
                <a:lnTo>
                  <a:pt x="1961444" y="769055"/>
                </a:lnTo>
                <a:lnTo>
                  <a:pt x="1894416" y="716139"/>
                </a:lnTo>
                <a:lnTo>
                  <a:pt x="1957916" y="666750"/>
                </a:lnTo>
                <a:lnTo>
                  <a:pt x="1919111" y="652639"/>
                </a:lnTo>
                <a:lnTo>
                  <a:pt x="1986139" y="606777"/>
                </a:lnTo>
                <a:lnTo>
                  <a:pt x="1933222" y="557389"/>
                </a:lnTo>
                <a:lnTo>
                  <a:pt x="1986139" y="543277"/>
                </a:lnTo>
                <a:lnTo>
                  <a:pt x="1876778" y="472722"/>
                </a:lnTo>
                <a:lnTo>
                  <a:pt x="1996722" y="426861"/>
                </a:lnTo>
                <a:lnTo>
                  <a:pt x="1915583" y="377472"/>
                </a:lnTo>
                <a:lnTo>
                  <a:pt x="2024944" y="356305"/>
                </a:lnTo>
                <a:lnTo>
                  <a:pt x="1936750" y="331611"/>
                </a:lnTo>
                <a:lnTo>
                  <a:pt x="2046111" y="285750"/>
                </a:lnTo>
                <a:lnTo>
                  <a:pt x="2003778" y="261055"/>
                </a:lnTo>
                <a:lnTo>
                  <a:pt x="2039055" y="229305"/>
                </a:lnTo>
                <a:lnTo>
                  <a:pt x="1961444" y="222250"/>
                </a:lnTo>
                <a:lnTo>
                  <a:pt x="2042583" y="190500"/>
                </a:lnTo>
                <a:lnTo>
                  <a:pt x="1940278" y="183444"/>
                </a:lnTo>
                <a:lnTo>
                  <a:pt x="2024944" y="112889"/>
                </a:lnTo>
                <a:lnTo>
                  <a:pt x="1869722" y="151694"/>
                </a:lnTo>
                <a:lnTo>
                  <a:pt x="1993194" y="70555"/>
                </a:lnTo>
                <a:lnTo>
                  <a:pt x="1852083" y="81139"/>
                </a:lnTo>
                <a:lnTo>
                  <a:pt x="1982611" y="35277"/>
                </a:lnTo>
                <a:lnTo>
                  <a:pt x="2084916" y="0"/>
                </a:lnTo>
                <a:lnTo>
                  <a:pt x="2169583" y="0"/>
                </a:lnTo>
                <a:lnTo>
                  <a:pt x="2264833" y="31750"/>
                </a:lnTo>
                <a:lnTo>
                  <a:pt x="2353028" y="105833"/>
                </a:lnTo>
                <a:lnTo>
                  <a:pt x="2250722" y="88194"/>
                </a:lnTo>
                <a:lnTo>
                  <a:pt x="2370666" y="169333"/>
                </a:lnTo>
                <a:lnTo>
                  <a:pt x="2261305" y="141111"/>
                </a:lnTo>
                <a:lnTo>
                  <a:pt x="2353028" y="211666"/>
                </a:lnTo>
                <a:lnTo>
                  <a:pt x="2282472" y="201083"/>
                </a:lnTo>
                <a:lnTo>
                  <a:pt x="2413000" y="331611"/>
                </a:lnTo>
                <a:lnTo>
                  <a:pt x="2310694" y="289277"/>
                </a:lnTo>
                <a:lnTo>
                  <a:pt x="2391833" y="398639"/>
                </a:lnTo>
                <a:lnTo>
                  <a:pt x="2303639" y="349250"/>
                </a:lnTo>
                <a:lnTo>
                  <a:pt x="2363611" y="476250"/>
                </a:lnTo>
                <a:lnTo>
                  <a:pt x="2268361" y="395111"/>
                </a:lnTo>
                <a:lnTo>
                  <a:pt x="2331861" y="529166"/>
                </a:lnTo>
                <a:lnTo>
                  <a:pt x="2226028" y="444500"/>
                </a:lnTo>
                <a:lnTo>
                  <a:pt x="2317750" y="582083"/>
                </a:lnTo>
                <a:lnTo>
                  <a:pt x="2257778" y="560916"/>
                </a:lnTo>
                <a:lnTo>
                  <a:pt x="2307166" y="670277"/>
                </a:lnTo>
                <a:lnTo>
                  <a:pt x="2226028" y="620889"/>
                </a:lnTo>
                <a:lnTo>
                  <a:pt x="2278944" y="747889"/>
                </a:lnTo>
                <a:lnTo>
                  <a:pt x="2208389" y="687916"/>
                </a:lnTo>
                <a:lnTo>
                  <a:pt x="2254250" y="797277"/>
                </a:lnTo>
                <a:lnTo>
                  <a:pt x="2183694" y="754944"/>
                </a:lnTo>
                <a:lnTo>
                  <a:pt x="2247194" y="867833"/>
                </a:lnTo>
                <a:lnTo>
                  <a:pt x="2162528" y="832555"/>
                </a:lnTo>
                <a:lnTo>
                  <a:pt x="2215444" y="956027"/>
                </a:lnTo>
                <a:lnTo>
                  <a:pt x="2116666" y="910166"/>
                </a:lnTo>
                <a:lnTo>
                  <a:pt x="2194278" y="980722"/>
                </a:lnTo>
                <a:lnTo>
                  <a:pt x="2116666" y="952500"/>
                </a:lnTo>
                <a:lnTo>
                  <a:pt x="2127250" y="1023055"/>
                </a:lnTo>
                <a:lnTo>
                  <a:pt x="2067278" y="973666"/>
                </a:lnTo>
                <a:lnTo>
                  <a:pt x="2102555" y="1047750"/>
                </a:lnTo>
                <a:lnTo>
                  <a:pt x="2010833" y="1037166"/>
                </a:lnTo>
                <a:lnTo>
                  <a:pt x="2053166" y="1125361"/>
                </a:lnTo>
                <a:lnTo>
                  <a:pt x="1926166" y="1100666"/>
                </a:lnTo>
                <a:lnTo>
                  <a:pt x="1968500" y="1139472"/>
                </a:lnTo>
                <a:lnTo>
                  <a:pt x="1837972" y="1125361"/>
                </a:lnTo>
                <a:lnTo>
                  <a:pt x="1890889" y="1160639"/>
                </a:lnTo>
                <a:lnTo>
                  <a:pt x="1760361" y="1153583"/>
                </a:lnTo>
                <a:lnTo>
                  <a:pt x="1778000" y="1188861"/>
                </a:lnTo>
                <a:lnTo>
                  <a:pt x="1675694" y="1174750"/>
                </a:lnTo>
                <a:lnTo>
                  <a:pt x="1714500" y="1217083"/>
                </a:lnTo>
                <a:lnTo>
                  <a:pt x="1583972" y="1188861"/>
                </a:lnTo>
                <a:lnTo>
                  <a:pt x="1605139" y="1227666"/>
                </a:lnTo>
                <a:lnTo>
                  <a:pt x="1509889" y="1195916"/>
                </a:lnTo>
                <a:lnTo>
                  <a:pt x="1509889" y="1234722"/>
                </a:lnTo>
                <a:lnTo>
                  <a:pt x="1337028" y="1195916"/>
                </a:lnTo>
                <a:lnTo>
                  <a:pt x="1361722" y="1234722"/>
                </a:lnTo>
                <a:lnTo>
                  <a:pt x="1259416" y="1192389"/>
                </a:lnTo>
                <a:lnTo>
                  <a:pt x="1284111" y="1227666"/>
                </a:lnTo>
                <a:lnTo>
                  <a:pt x="1125361" y="1202972"/>
                </a:lnTo>
                <a:lnTo>
                  <a:pt x="1153583" y="1238250"/>
                </a:lnTo>
                <a:lnTo>
                  <a:pt x="977194" y="1202972"/>
                </a:lnTo>
                <a:lnTo>
                  <a:pt x="987778" y="1231194"/>
                </a:lnTo>
                <a:lnTo>
                  <a:pt x="818444" y="1213555"/>
                </a:lnTo>
                <a:lnTo>
                  <a:pt x="818444" y="1213555"/>
                </a:lnTo>
                <a:lnTo>
                  <a:pt x="694972" y="1202972"/>
                </a:lnTo>
                <a:lnTo>
                  <a:pt x="705555" y="1255889"/>
                </a:lnTo>
                <a:lnTo>
                  <a:pt x="553861" y="1213555"/>
                </a:lnTo>
                <a:lnTo>
                  <a:pt x="564444" y="1262944"/>
                </a:lnTo>
                <a:lnTo>
                  <a:pt x="440972" y="1252361"/>
                </a:lnTo>
                <a:close/>
              </a:path>
            </a:pathLst>
          </a:custGeom>
          <a:solidFill>
            <a:srgbClr val="CCFFCC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7401278" y="3288701"/>
            <a:ext cx="790222" cy="109361"/>
          </a:xfrm>
          <a:custGeom>
            <a:avLst/>
            <a:gdLst>
              <a:gd name="connsiteX0" fmla="*/ 0 w 790222"/>
              <a:gd name="connsiteY0" fmla="*/ 0 h 109361"/>
              <a:gd name="connsiteX1" fmla="*/ 218722 w 790222"/>
              <a:gd name="connsiteY1" fmla="*/ 77611 h 109361"/>
              <a:gd name="connsiteX2" fmla="*/ 201083 w 790222"/>
              <a:gd name="connsiteY2" fmla="*/ 28222 h 109361"/>
              <a:gd name="connsiteX3" fmla="*/ 426861 w 790222"/>
              <a:gd name="connsiteY3" fmla="*/ 77611 h 109361"/>
              <a:gd name="connsiteX4" fmla="*/ 395111 w 790222"/>
              <a:gd name="connsiteY4" fmla="*/ 38805 h 109361"/>
              <a:gd name="connsiteX5" fmla="*/ 599722 w 790222"/>
              <a:gd name="connsiteY5" fmla="*/ 105833 h 109361"/>
              <a:gd name="connsiteX6" fmla="*/ 575028 w 790222"/>
              <a:gd name="connsiteY6" fmla="*/ 52916 h 109361"/>
              <a:gd name="connsiteX7" fmla="*/ 790222 w 790222"/>
              <a:gd name="connsiteY7" fmla="*/ 109361 h 109361"/>
              <a:gd name="connsiteX8" fmla="*/ 733778 w 790222"/>
              <a:gd name="connsiteY8" fmla="*/ 35278 h 10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222" h="109361">
                <a:moveTo>
                  <a:pt x="0" y="0"/>
                </a:moveTo>
                <a:lnTo>
                  <a:pt x="218722" y="77611"/>
                </a:lnTo>
                <a:lnTo>
                  <a:pt x="201083" y="28222"/>
                </a:lnTo>
                <a:lnTo>
                  <a:pt x="426861" y="77611"/>
                </a:lnTo>
                <a:lnTo>
                  <a:pt x="395111" y="38805"/>
                </a:lnTo>
                <a:lnTo>
                  <a:pt x="599722" y="105833"/>
                </a:lnTo>
                <a:lnTo>
                  <a:pt x="575028" y="52916"/>
                </a:lnTo>
                <a:lnTo>
                  <a:pt x="790222" y="109361"/>
                </a:lnTo>
                <a:lnTo>
                  <a:pt x="733778" y="35278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135057" y="3323978"/>
            <a:ext cx="1513415" cy="208138"/>
          </a:xfrm>
          <a:custGeom>
            <a:avLst/>
            <a:gdLst>
              <a:gd name="connsiteX0" fmla="*/ 0 w 1527527"/>
              <a:gd name="connsiteY0" fmla="*/ 0 h 208138"/>
              <a:gd name="connsiteX1" fmla="*/ 338666 w 1527527"/>
              <a:gd name="connsiteY1" fmla="*/ 102305 h 208138"/>
              <a:gd name="connsiteX2" fmla="*/ 250472 w 1527527"/>
              <a:gd name="connsiteY2" fmla="*/ 17638 h 208138"/>
              <a:gd name="connsiteX3" fmla="*/ 504472 w 1527527"/>
              <a:gd name="connsiteY3" fmla="*/ 98777 h 208138"/>
              <a:gd name="connsiteX4" fmla="*/ 483305 w 1527527"/>
              <a:gd name="connsiteY4" fmla="*/ 49388 h 208138"/>
              <a:gd name="connsiteX5" fmla="*/ 818444 w 1527527"/>
              <a:gd name="connsiteY5" fmla="*/ 141111 h 208138"/>
              <a:gd name="connsiteX6" fmla="*/ 769055 w 1527527"/>
              <a:gd name="connsiteY6" fmla="*/ 74083 h 208138"/>
              <a:gd name="connsiteX7" fmla="*/ 1139472 w 1527527"/>
              <a:gd name="connsiteY7" fmla="*/ 208138 h 208138"/>
              <a:gd name="connsiteX8" fmla="*/ 1005416 w 1527527"/>
              <a:gd name="connsiteY8" fmla="*/ 109361 h 208138"/>
              <a:gd name="connsiteX9" fmla="*/ 1329972 w 1527527"/>
              <a:gd name="connsiteY9" fmla="*/ 186972 h 208138"/>
              <a:gd name="connsiteX10" fmla="*/ 1252361 w 1527527"/>
              <a:gd name="connsiteY10" fmla="*/ 109361 h 208138"/>
              <a:gd name="connsiteX11" fmla="*/ 1446388 w 1527527"/>
              <a:gd name="connsiteY11" fmla="*/ 176388 h 208138"/>
              <a:gd name="connsiteX12" fmla="*/ 1407583 w 1527527"/>
              <a:gd name="connsiteY12" fmla="*/ 102305 h 208138"/>
              <a:gd name="connsiteX13" fmla="*/ 1527527 w 1527527"/>
              <a:gd name="connsiteY13" fmla="*/ 130527 h 208138"/>
              <a:gd name="connsiteX14" fmla="*/ 1492250 w 1527527"/>
              <a:gd name="connsiteY14" fmla="*/ 81138 h 208138"/>
              <a:gd name="connsiteX15" fmla="*/ 1492250 w 1527527"/>
              <a:gd name="connsiteY15" fmla="*/ 81138 h 208138"/>
              <a:gd name="connsiteX16" fmla="*/ 1492250 w 1527527"/>
              <a:gd name="connsiteY16" fmla="*/ 81138 h 208138"/>
              <a:gd name="connsiteX0" fmla="*/ 0 w 1513415"/>
              <a:gd name="connsiteY0" fmla="*/ 0 h 208138"/>
              <a:gd name="connsiteX1" fmla="*/ 338666 w 1513415"/>
              <a:gd name="connsiteY1" fmla="*/ 102305 h 208138"/>
              <a:gd name="connsiteX2" fmla="*/ 250472 w 1513415"/>
              <a:gd name="connsiteY2" fmla="*/ 17638 h 208138"/>
              <a:gd name="connsiteX3" fmla="*/ 504472 w 1513415"/>
              <a:gd name="connsiteY3" fmla="*/ 98777 h 208138"/>
              <a:gd name="connsiteX4" fmla="*/ 483305 w 1513415"/>
              <a:gd name="connsiteY4" fmla="*/ 49388 h 208138"/>
              <a:gd name="connsiteX5" fmla="*/ 818444 w 1513415"/>
              <a:gd name="connsiteY5" fmla="*/ 141111 h 208138"/>
              <a:gd name="connsiteX6" fmla="*/ 769055 w 1513415"/>
              <a:gd name="connsiteY6" fmla="*/ 74083 h 208138"/>
              <a:gd name="connsiteX7" fmla="*/ 1139472 w 1513415"/>
              <a:gd name="connsiteY7" fmla="*/ 208138 h 208138"/>
              <a:gd name="connsiteX8" fmla="*/ 1005416 w 1513415"/>
              <a:gd name="connsiteY8" fmla="*/ 109361 h 208138"/>
              <a:gd name="connsiteX9" fmla="*/ 1329972 w 1513415"/>
              <a:gd name="connsiteY9" fmla="*/ 186972 h 208138"/>
              <a:gd name="connsiteX10" fmla="*/ 1252361 w 1513415"/>
              <a:gd name="connsiteY10" fmla="*/ 109361 h 208138"/>
              <a:gd name="connsiteX11" fmla="*/ 1446388 w 1513415"/>
              <a:gd name="connsiteY11" fmla="*/ 176388 h 208138"/>
              <a:gd name="connsiteX12" fmla="*/ 1407583 w 1513415"/>
              <a:gd name="connsiteY12" fmla="*/ 102305 h 208138"/>
              <a:gd name="connsiteX13" fmla="*/ 1513415 w 1513415"/>
              <a:gd name="connsiteY13" fmla="*/ 126999 h 208138"/>
              <a:gd name="connsiteX14" fmla="*/ 1492250 w 1513415"/>
              <a:gd name="connsiteY14" fmla="*/ 81138 h 208138"/>
              <a:gd name="connsiteX15" fmla="*/ 1492250 w 1513415"/>
              <a:gd name="connsiteY15" fmla="*/ 81138 h 208138"/>
              <a:gd name="connsiteX16" fmla="*/ 1492250 w 1513415"/>
              <a:gd name="connsiteY16" fmla="*/ 81138 h 208138"/>
              <a:gd name="connsiteX0" fmla="*/ 0 w 1513415"/>
              <a:gd name="connsiteY0" fmla="*/ 0 h 208138"/>
              <a:gd name="connsiteX1" fmla="*/ 338666 w 1513415"/>
              <a:gd name="connsiteY1" fmla="*/ 102305 h 208138"/>
              <a:gd name="connsiteX2" fmla="*/ 250472 w 1513415"/>
              <a:gd name="connsiteY2" fmla="*/ 17638 h 208138"/>
              <a:gd name="connsiteX3" fmla="*/ 504472 w 1513415"/>
              <a:gd name="connsiteY3" fmla="*/ 98777 h 208138"/>
              <a:gd name="connsiteX4" fmla="*/ 483305 w 1513415"/>
              <a:gd name="connsiteY4" fmla="*/ 49388 h 208138"/>
              <a:gd name="connsiteX5" fmla="*/ 818444 w 1513415"/>
              <a:gd name="connsiteY5" fmla="*/ 141111 h 208138"/>
              <a:gd name="connsiteX6" fmla="*/ 769055 w 1513415"/>
              <a:gd name="connsiteY6" fmla="*/ 74083 h 208138"/>
              <a:gd name="connsiteX7" fmla="*/ 1139472 w 1513415"/>
              <a:gd name="connsiteY7" fmla="*/ 208138 h 208138"/>
              <a:gd name="connsiteX8" fmla="*/ 1005416 w 1513415"/>
              <a:gd name="connsiteY8" fmla="*/ 109361 h 208138"/>
              <a:gd name="connsiteX9" fmla="*/ 1329972 w 1513415"/>
              <a:gd name="connsiteY9" fmla="*/ 186972 h 208138"/>
              <a:gd name="connsiteX10" fmla="*/ 1252361 w 1513415"/>
              <a:gd name="connsiteY10" fmla="*/ 109361 h 208138"/>
              <a:gd name="connsiteX11" fmla="*/ 1446388 w 1513415"/>
              <a:gd name="connsiteY11" fmla="*/ 176388 h 208138"/>
              <a:gd name="connsiteX12" fmla="*/ 1407583 w 1513415"/>
              <a:gd name="connsiteY12" fmla="*/ 102305 h 208138"/>
              <a:gd name="connsiteX13" fmla="*/ 1513415 w 1513415"/>
              <a:gd name="connsiteY13" fmla="*/ 126999 h 208138"/>
              <a:gd name="connsiteX14" fmla="*/ 1492250 w 1513415"/>
              <a:gd name="connsiteY14" fmla="*/ 81138 h 208138"/>
              <a:gd name="connsiteX15" fmla="*/ 1492250 w 1513415"/>
              <a:gd name="connsiteY15" fmla="*/ 81138 h 208138"/>
              <a:gd name="connsiteX0" fmla="*/ 0 w 1513415"/>
              <a:gd name="connsiteY0" fmla="*/ 0 h 208138"/>
              <a:gd name="connsiteX1" fmla="*/ 338666 w 1513415"/>
              <a:gd name="connsiteY1" fmla="*/ 102305 h 208138"/>
              <a:gd name="connsiteX2" fmla="*/ 250472 w 1513415"/>
              <a:gd name="connsiteY2" fmla="*/ 17638 h 208138"/>
              <a:gd name="connsiteX3" fmla="*/ 504472 w 1513415"/>
              <a:gd name="connsiteY3" fmla="*/ 98777 h 208138"/>
              <a:gd name="connsiteX4" fmla="*/ 483305 w 1513415"/>
              <a:gd name="connsiteY4" fmla="*/ 49388 h 208138"/>
              <a:gd name="connsiteX5" fmla="*/ 818444 w 1513415"/>
              <a:gd name="connsiteY5" fmla="*/ 141111 h 208138"/>
              <a:gd name="connsiteX6" fmla="*/ 769055 w 1513415"/>
              <a:gd name="connsiteY6" fmla="*/ 74083 h 208138"/>
              <a:gd name="connsiteX7" fmla="*/ 1139472 w 1513415"/>
              <a:gd name="connsiteY7" fmla="*/ 208138 h 208138"/>
              <a:gd name="connsiteX8" fmla="*/ 1005416 w 1513415"/>
              <a:gd name="connsiteY8" fmla="*/ 109361 h 208138"/>
              <a:gd name="connsiteX9" fmla="*/ 1329972 w 1513415"/>
              <a:gd name="connsiteY9" fmla="*/ 186972 h 208138"/>
              <a:gd name="connsiteX10" fmla="*/ 1252361 w 1513415"/>
              <a:gd name="connsiteY10" fmla="*/ 109361 h 208138"/>
              <a:gd name="connsiteX11" fmla="*/ 1446388 w 1513415"/>
              <a:gd name="connsiteY11" fmla="*/ 176388 h 208138"/>
              <a:gd name="connsiteX12" fmla="*/ 1407583 w 1513415"/>
              <a:gd name="connsiteY12" fmla="*/ 102305 h 208138"/>
              <a:gd name="connsiteX13" fmla="*/ 1513415 w 1513415"/>
              <a:gd name="connsiteY13" fmla="*/ 126999 h 208138"/>
              <a:gd name="connsiteX14" fmla="*/ 1492250 w 1513415"/>
              <a:gd name="connsiteY14" fmla="*/ 81138 h 208138"/>
              <a:gd name="connsiteX0" fmla="*/ 0 w 1513415"/>
              <a:gd name="connsiteY0" fmla="*/ 0 h 208138"/>
              <a:gd name="connsiteX1" fmla="*/ 338666 w 1513415"/>
              <a:gd name="connsiteY1" fmla="*/ 102305 h 208138"/>
              <a:gd name="connsiteX2" fmla="*/ 250472 w 1513415"/>
              <a:gd name="connsiteY2" fmla="*/ 17638 h 208138"/>
              <a:gd name="connsiteX3" fmla="*/ 504472 w 1513415"/>
              <a:gd name="connsiteY3" fmla="*/ 98777 h 208138"/>
              <a:gd name="connsiteX4" fmla="*/ 483305 w 1513415"/>
              <a:gd name="connsiteY4" fmla="*/ 49388 h 208138"/>
              <a:gd name="connsiteX5" fmla="*/ 818444 w 1513415"/>
              <a:gd name="connsiteY5" fmla="*/ 141111 h 208138"/>
              <a:gd name="connsiteX6" fmla="*/ 769055 w 1513415"/>
              <a:gd name="connsiteY6" fmla="*/ 74083 h 208138"/>
              <a:gd name="connsiteX7" fmla="*/ 1139472 w 1513415"/>
              <a:gd name="connsiteY7" fmla="*/ 208138 h 208138"/>
              <a:gd name="connsiteX8" fmla="*/ 1005416 w 1513415"/>
              <a:gd name="connsiteY8" fmla="*/ 109361 h 208138"/>
              <a:gd name="connsiteX9" fmla="*/ 1329972 w 1513415"/>
              <a:gd name="connsiteY9" fmla="*/ 186972 h 208138"/>
              <a:gd name="connsiteX10" fmla="*/ 1252361 w 1513415"/>
              <a:gd name="connsiteY10" fmla="*/ 109361 h 208138"/>
              <a:gd name="connsiteX11" fmla="*/ 1446388 w 1513415"/>
              <a:gd name="connsiteY11" fmla="*/ 176388 h 208138"/>
              <a:gd name="connsiteX12" fmla="*/ 1407583 w 1513415"/>
              <a:gd name="connsiteY12" fmla="*/ 102305 h 208138"/>
              <a:gd name="connsiteX13" fmla="*/ 1513415 w 1513415"/>
              <a:gd name="connsiteY13" fmla="*/ 126999 h 2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3415" h="208138">
                <a:moveTo>
                  <a:pt x="0" y="0"/>
                </a:moveTo>
                <a:lnTo>
                  <a:pt x="338666" y="102305"/>
                </a:lnTo>
                <a:lnTo>
                  <a:pt x="250472" y="17638"/>
                </a:lnTo>
                <a:lnTo>
                  <a:pt x="504472" y="98777"/>
                </a:lnTo>
                <a:lnTo>
                  <a:pt x="483305" y="49388"/>
                </a:lnTo>
                <a:lnTo>
                  <a:pt x="818444" y="141111"/>
                </a:lnTo>
                <a:lnTo>
                  <a:pt x="769055" y="74083"/>
                </a:lnTo>
                <a:lnTo>
                  <a:pt x="1139472" y="208138"/>
                </a:lnTo>
                <a:lnTo>
                  <a:pt x="1005416" y="109361"/>
                </a:lnTo>
                <a:lnTo>
                  <a:pt x="1329972" y="186972"/>
                </a:lnTo>
                <a:lnTo>
                  <a:pt x="1252361" y="109361"/>
                </a:lnTo>
                <a:lnTo>
                  <a:pt x="1446388" y="176388"/>
                </a:lnTo>
                <a:lnTo>
                  <a:pt x="1407583" y="102305"/>
                </a:lnTo>
                <a:lnTo>
                  <a:pt x="1513415" y="126999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373057" y="2001061"/>
            <a:ext cx="1742874" cy="48120"/>
          </a:xfrm>
          <a:custGeom>
            <a:avLst/>
            <a:gdLst>
              <a:gd name="connsiteX0" fmla="*/ 0 w 1722065"/>
              <a:gd name="connsiteY0" fmla="*/ 0 h 41814"/>
              <a:gd name="connsiteX1" fmla="*/ 987777 w 1722065"/>
              <a:gd name="connsiteY1" fmla="*/ 38805 h 41814"/>
              <a:gd name="connsiteX2" fmla="*/ 1661583 w 1722065"/>
              <a:gd name="connsiteY2" fmla="*/ 38805 h 41814"/>
              <a:gd name="connsiteX3" fmla="*/ 1689805 w 1722065"/>
              <a:gd name="connsiteY3" fmla="*/ 35278 h 41814"/>
              <a:gd name="connsiteX0" fmla="*/ 0 w 1742874"/>
              <a:gd name="connsiteY0" fmla="*/ 0 h 48120"/>
              <a:gd name="connsiteX1" fmla="*/ 701839 w 1742874"/>
              <a:gd name="connsiteY1" fmla="*/ 46232 h 48120"/>
              <a:gd name="connsiteX2" fmla="*/ 1661583 w 1742874"/>
              <a:gd name="connsiteY2" fmla="*/ 38805 h 48120"/>
              <a:gd name="connsiteX3" fmla="*/ 1689805 w 1742874"/>
              <a:gd name="connsiteY3" fmla="*/ 35278 h 4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874" h="48120">
                <a:moveTo>
                  <a:pt x="0" y="0"/>
                </a:moveTo>
                <a:lnTo>
                  <a:pt x="701839" y="46232"/>
                </a:lnTo>
                <a:cubicBezTo>
                  <a:pt x="978769" y="52699"/>
                  <a:pt x="1496922" y="40631"/>
                  <a:pt x="1661583" y="38805"/>
                </a:cubicBezTo>
                <a:cubicBezTo>
                  <a:pt x="1826244" y="36979"/>
                  <a:pt x="1689805" y="35278"/>
                  <a:pt x="1689805" y="35278"/>
                </a:cubicBezTo>
              </a:path>
            </a:pathLst>
          </a:cu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119306" y="2046922"/>
            <a:ext cx="529167" cy="553861"/>
          </a:xfrm>
          <a:custGeom>
            <a:avLst/>
            <a:gdLst>
              <a:gd name="connsiteX0" fmla="*/ 0 w 426861"/>
              <a:gd name="connsiteY0" fmla="*/ 0 h 500944"/>
              <a:gd name="connsiteX1" fmla="*/ 102306 w 426861"/>
              <a:gd name="connsiteY1" fmla="*/ 52916 h 500944"/>
              <a:gd name="connsiteX2" fmla="*/ 239889 w 426861"/>
              <a:gd name="connsiteY2" fmla="*/ 225777 h 500944"/>
              <a:gd name="connsiteX3" fmla="*/ 426861 w 426861"/>
              <a:gd name="connsiteY3" fmla="*/ 500944 h 500944"/>
              <a:gd name="connsiteX0" fmla="*/ 0 w 529167"/>
              <a:gd name="connsiteY0" fmla="*/ 0 h 553861"/>
              <a:gd name="connsiteX1" fmla="*/ 204612 w 529167"/>
              <a:gd name="connsiteY1" fmla="*/ 105833 h 553861"/>
              <a:gd name="connsiteX2" fmla="*/ 342195 w 529167"/>
              <a:gd name="connsiteY2" fmla="*/ 278694 h 553861"/>
              <a:gd name="connsiteX3" fmla="*/ 529167 w 529167"/>
              <a:gd name="connsiteY3" fmla="*/ 553861 h 55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167" h="553861">
                <a:moveTo>
                  <a:pt x="0" y="0"/>
                </a:moveTo>
                <a:cubicBezTo>
                  <a:pt x="31162" y="7643"/>
                  <a:pt x="147580" y="59384"/>
                  <a:pt x="204612" y="105833"/>
                </a:cubicBezTo>
                <a:cubicBezTo>
                  <a:pt x="261645" y="152282"/>
                  <a:pt x="288103" y="204023"/>
                  <a:pt x="342195" y="278694"/>
                </a:cubicBezTo>
                <a:cubicBezTo>
                  <a:pt x="396287" y="353365"/>
                  <a:pt x="529167" y="553861"/>
                  <a:pt x="529167" y="553861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334250" y="1962256"/>
            <a:ext cx="2324806" cy="532695"/>
          </a:xfrm>
          <a:custGeom>
            <a:avLst/>
            <a:gdLst>
              <a:gd name="connsiteX0" fmla="*/ 0 w 2324806"/>
              <a:gd name="connsiteY0" fmla="*/ 0 h 532695"/>
              <a:gd name="connsiteX1" fmla="*/ 635000 w 2324806"/>
              <a:gd name="connsiteY1" fmla="*/ 45861 h 532695"/>
              <a:gd name="connsiteX2" fmla="*/ 1541639 w 2324806"/>
              <a:gd name="connsiteY2" fmla="*/ 49389 h 532695"/>
              <a:gd name="connsiteX3" fmla="*/ 1770944 w 2324806"/>
              <a:gd name="connsiteY3" fmla="*/ 56445 h 532695"/>
              <a:gd name="connsiteX4" fmla="*/ 1876778 w 2324806"/>
              <a:gd name="connsiteY4" fmla="*/ 91723 h 532695"/>
              <a:gd name="connsiteX5" fmla="*/ 2003778 w 2324806"/>
              <a:gd name="connsiteY5" fmla="*/ 165806 h 532695"/>
              <a:gd name="connsiteX6" fmla="*/ 2148417 w 2324806"/>
              <a:gd name="connsiteY6" fmla="*/ 328084 h 532695"/>
              <a:gd name="connsiteX7" fmla="*/ 2324806 w 2324806"/>
              <a:gd name="connsiteY7" fmla="*/ 532695 h 53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4806" h="532695">
                <a:moveTo>
                  <a:pt x="0" y="0"/>
                </a:moveTo>
                <a:cubicBezTo>
                  <a:pt x="189030" y="18815"/>
                  <a:pt x="378060" y="37630"/>
                  <a:pt x="635000" y="45861"/>
                </a:cubicBezTo>
                <a:cubicBezTo>
                  <a:pt x="891940" y="54092"/>
                  <a:pt x="1352315" y="47625"/>
                  <a:pt x="1541639" y="49389"/>
                </a:cubicBezTo>
                <a:cubicBezTo>
                  <a:pt x="1730963" y="51153"/>
                  <a:pt x="1715088" y="49389"/>
                  <a:pt x="1770944" y="56445"/>
                </a:cubicBezTo>
                <a:cubicBezTo>
                  <a:pt x="1826800" y="63501"/>
                  <a:pt x="1837972" y="73496"/>
                  <a:pt x="1876778" y="91723"/>
                </a:cubicBezTo>
                <a:cubicBezTo>
                  <a:pt x="1915584" y="109950"/>
                  <a:pt x="1958505" y="126413"/>
                  <a:pt x="2003778" y="165806"/>
                </a:cubicBezTo>
                <a:cubicBezTo>
                  <a:pt x="2049051" y="205200"/>
                  <a:pt x="2094912" y="266936"/>
                  <a:pt x="2148417" y="328084"/>
                </a:cubicBezTo>
                <a:cubicBezTo>
                  <a:pt x="2201922" y="389232"/>
                  <a:pt x="2324806" y="532695"/>
                  <a:pt x="2324806" y="532695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480026" y="1433088"/>
            <a:ext cx="7179029" cy="846667"/>
          </a:xfrm>
          <a:custGeom>
            <a:avLst/>
            <a:gdLst>
              <a:gd name="connsiteX0" fmla="*/ 0 w 3058584"/>
              <a:gd name="connsiteY0" fmla="*/ 0 h 483305"/>
              <a:gd name="connsiteX1" fmla="*/ 553861 w 3058584"/>
              <a:gd name="connsiteY1" fmla="*/ 56444 h 483305"/>
              <a:gd name="connsiteX2" fmla="*/ 987778 w 3058584"/>
              <a:gd name="connsiteY2" fmla="*/ 74083 h 483305"/>
              <a:gd name="connsiteX3" fmla="*/ 1718028 w 3058584"/>
              <a:gd name="connsiteY3" fmla="*/ 98778 h 483305"/>
              <a:gd name="connsiteX4" fmla="*/ 2321278 w 3058584"/>
              <a:gd name="connsiteY4" fmla="*/ 127000 h 483305"/>
              <a:gd name="connsiteX5" fmla="*/ 2550584 w 3058584"/>
              <a:gd name="connsiteY5" fmla="*/ 134055 h 483305"/>
              <a:gd name="connsiteX6" fmla="*/ 2684639 w 3058584"/>
              <a:gd name="connsiteY6" fmla="*/ 144639 h 483305"/>
              <a:gd name="connsiteX7" fmla="*/ 2811639 w 3058584"/>
              <a:gd name="connsiteY7" fmla="*/ 218722 h 483305"/>
              <a:gd name="connsiteX8" fmla="*/ 3058584 w 3058584"/>
              <a:gd name="connsiteY8" fmla="*/ 483305 h 483305"/>
              <a:gd name="connsiteX0" fmla="*/ 0 w 4318001"/>
              <a:gd name="connsiteY0" fmla="*/ 0 h 726722"/>
              <a:gd name="connsiteX1" fmla="*/ 1813278 w 4318001"/>
              <a:gd name="connsiteY1" fmla="*/ 299861 h 726722"/>
              <a:gd name="connsiteX2" fmla="*/ 2247195 w 4318001"/>
              <a:gd name="connsiteY2" fmla="*/ 317500 h 726722"/>
              <a:gd name="connsiteX3" fmla="*/ 2977445 w 4318001"/>
              <a:gd name="connsiteY3" fmla="*/ 342195 h 726722"/>
              <a:gd name="connsiteX4" fmla="*/ 3580695 w 4318001"/>
              <a:gd name="connsiteY4" fmla="*/ 370417 h 726722"/>
              <a:gd name="connsiteX5" fmla="*/ 3810001 w 4318001"/>
              <a:gd name="connsiteY5" fmla="*/ 377472 h 726722"/>
              <a:gd name="connsiteX6" fmla="*/ 3944056 w 4318001"/>
              <a:gd name="connsiteY6" fmla="*/ 388056 h 726722"/>
              <a:gd name="connsiteX7" fmla="*/ 4071056 w 4318001"/>
              <a:gd name="connsiteY7" fmla="*/ 462139 h 726722"/>
              <a:gd name="connsiteX8" fmla="*/ 4318001 w 4318001"/>
              <a:gd name="connsiteY8" fmla="*/ 726722 h 726722"/>
              <a:gd name="connsiteX0" fmla="*/ 0 w 4318001"/>
              <a:gd name="connsiteY0" fmla="*/ 0 h 726722"/>
              <a:gd name="connsiteX1" fmla="*/ 941918 w 4318001"/>
              <a:gd name="connsiteY1" fmla="*/ 155222 h 726722"/>
              <a:gd name="connsiteX2" fmla="*/ 1813278 w 4318001"/>
              <a:gd name="connsiteY2" fmla="*/ 299861 h 726722"/>
              <a:gd name="connsiteX3" fmla="*/ 2247195 w 4318001"/>
              <a:gd name="connsiteY3" fmla="*/ 317500 h 726722"/>
              <a:gd name="connsiteX4" fmla="*/ 2977445 w 4318001"/>
              <a:gd name="connsiteY4" fmla="*/ 342195 h 726722"/>
              <a:gd name="connsiteX5" fmla="*/ 3580695 w 4318001"/>
              <a:gd name="connsiteY5" fmla="*/ 370417 h 726722"/>
              <a:gd name="connsiteX6" fmla="*/ 3810001 w 4318001"/>
              <a:gd name="connsiteY6" fmla="*/ 377472 h 726722"/>
              <a:gd name="connsiteX7" fmla="*/ 3944056 w 4318001"/>
              <a:gd name="connsiteY7" fmla="*/ 388056 h 726722"/>
              <a:gd name="connsiteX8" fmla="*/ 4071056 w 4318001"/>
              <a:gd name="connsiteY8" fmla="*/ 462139 h 726722"/>
              <a:gd name="connsiteX9" fmla="*/ 4318001 w 4318001"/>
              <a:gd name="connsiteY9" fmla="*/ 726722 h 726722"/>
              <a:gd name="connsiteX0" fmla="*/ 0 w 4318001"/>
              <a:gd name="connsiteY0" fmla="*/ 0 h 726722"/>
              <a:gd name="connsiteX1" fmla="*/ 963085 w 4318001"/>
              <a:gd name="connsiteY1" fmla="*/ 208139 h 726722"/>
              <a:gd name="connsiteX2" fmla="*/ 1813278 w 4318001"/>
              <a:gd name="connsiteY2" fmla="*/ 299861 h 726722"/>
              <a:gd name="connsiteX3" fmla="*/ 2247195 w 4318001"/>
              <a:gd name="connsiteY3" fmla="*/ 317500 h 726722"/>
              <a:gd name="connsiteX4" fmla="*/ 2977445 w 4318001"/>
              <a:gd name="connsiteY4" fmla="*/ 342195 h 726722"/>
              <a:gd name="connsiteX5" fmla="*/ 3580695 w 4318001"/>
              <a:gd name="connsiteY5" fmla="*/ 370417 h 726722"/>
              <a:gd name="connsiteX6" fmla="*/ 3810001 w 4318001"/>
              <a:gd name="connsiteY6" fmla="*/ 377472 h 726722"/>
              <a:gd name="connsiteX7" fmla="*/ 3944056 w 4318001"/>
              <a:gd name="connsiteY7" fmla="*/ 388056 h 726722"/>
              <a:gd name="connsiteX8" fmla="*/ 4071056 w 4318001"/>
              <a:gd name="connsiteY8" fmla="*/ 462139 h 726722"/>
              <a:gd name="connsiteX9" fmla="*/ 4318001 w 4318001"/>
              <a:gd name="connsiteY9" fmla="*/ 726722 h 726722"/>
              <a:gd name="connsiteX0" fmla="*/ 0 w 4318001"/>
              <a:gd name="connsiteY0" fmla="*/ 0 h 726722"/>
              <a:gd name="connsiteX1" fmla="*/ 963085 w 4318001"/>
              <a:gd name="connsiteY1" fmla="*/ 208139 h 726722"/>
              <a:gd name="connsiteX2" fmla="*/ 1506363 w 4318001"/>
              <a:gd name="connsiteY2" fmla="*/ 271639 h 726722"/>
              <a:gd name="connsiteX3" fmla="*/ 1813278 w 4318001"/>
              <a:gd name="connsiteY3" fmla="*/ 299861 h 726722"/>
              <a:gd name="connsiteX4" fmla="*/ 2247195 w 4318001"/>
              <a:gd name="connsiteY4" fmla="*/ 317500 h 726722"/>
              <a:gd name="connsiteX5" fmla="*/ 2977445 w 4318001"/>
              <a:gd name="connsiteY5" fmla="*/ 342195 h 726722"/>
              <a:gd name="connsiteX6" fmla="*/ 3580695 w 4318001"/>
              <a:gd name="connsiteY6" fmla="*/ 370417 h 726722"/>
              <a:gd name="connsiteX7" fmla="*/ 3810001 w 4318001"/>
              <a:gd name="connsiteY7" fmla="*/ 377472 h 726722"/>
              <a:gd name="connsiteX8" fmla="*/ 3944056 w 4318001"/>
              <a:gd name="connsiteY8" fmla="*/ 388056 h 726722"/>
              <a:gd name="connsiteX9" fmla="*/ 4071056 w 4318001"/>
              <a:gd name="connsiteY9" fmla="*/ 462139 h 726722"/>
              <a:gd name="connsiteX10" fmla="*/ 4318001 w 4318001"/>
              <a:gd name="connsiteY10" fmla="*/ 726722 h 726722"/>
              <a:gd name="connsiteX0" fmla="*/ 0 w 4318001"/>
              <a:gd name="connsiteY0" fmla="*/ 0 h 726722"/>
              <a:gd name="connsiteX1" fmla="*/ 405696 w 4318001"/>
              <a:gd name="connsiteY1" fmla="*/ 81139 h 726722"/>
              <a:gd name="connsiteX2" fmla="*/ 963085 w 4318001"/>
              <a:gd name="connsiteY2" fmla="*/ 208139 h 726722"/>
              <a:gd name="connsiteX3" fmla="*/ 1506363 w 4318001"/>
              <a:gd name="connsiteY3" fmla="*/ 271639 h 726722"/>
              <a:gd name="connsiteX4" fmla="*/ 1813278 w 4318001"/>
              <a:gd name="connsiteY4" fmla="*/ 299861 h 726722"/>
              <a:gd name="connsiteX5" fmla="*/ 2247195 w 4318001"/>
              <a:gd name="connsiteY5" fmla="*/ 317500 h 726722"/>
              <a:gd name="connsiteX6" fmla="*/ 2977445 w 4318001"/>
              <a:gd name="connsiteY6" fmla="*/ 342195 h 726722"/>
              <a:gd name="connsiteX7" fmla="*/ 3580695 w 4318001"/>
              <a:gd name="connsiteY7" fmla="*/ 370417 h 726722"/>
              <a:gd name="connsiteX8" fmla="*/ 3810001 w 4318001"/>
              <a:gd name="connsiteY8" fmla="*/ 377472 h 726722"/>
              <a:gd name="connsiteX9" fmla="*/ 3944056 w 4318001"/>
              <a:gd name="connsiteY9" fmla="*/ 388056 h 726722"/>
              <a:gd name="connsiteX10" fmla="*/ 4071056 w 4318001"/>
              <a:gd name="connsiteY10" fmla="*/ 462139 h 726722"/>
              <a:gd name="connsiteX11" fmla="*/ 4318001 w 4318001"/>
              <a:gd name="connsiteY11" fmla="*/ 726722 h 726722"/>
              <a:gd name="connsiteX0" fmla="*/ 0 w 4318001"/>
              <a:gd name="connsiteY0" fmla="*/ 0 h 726722"/>
              <a:gd name="connsiteX1" fmla="*/ 448029 w 4318001"/>
              <a:gd name="connsiteY1" fmla="*/ 81139 h 726722"/>
              <a:gd name="connsiteX2" fmla="*/ 963085 w 4318001"/>
              <a:gd name="connsiteY2" fmla="*/ 208139 h 726722"/>
              <a:gd name="connsiteX3" fmla="*/ 1506363 w 4318001"/>
              <a:gd name="connsiteY3" fmla="*/ 271639 h 726722"/>
              <a:gd name="connsiteX4" fmla="*/ 1813278 w 4318001"/>
              <a:gd name="connsiteY4" fmla="*/ 299861 h 726722"/>
              <a:gd name="connsiteX5" fmla="*/ 2247195 w 4318001"/>
              <a:gd name="connsiteY5" fmla="*/ 317500 h 726722"/>
              <a:gd name="connsiteX6" fmla="*/ 2977445 w 4318001"/>
              <a:gd name="connsiteY6" fmla="*/ 342195 h 726722"/>
              <a:gd name="connsiteX7" fmla="*/ 3580695 w 4318001"/>
              <a:gd name="connsiteY7" fmla="*/ 370417 h 726722"/>
              <a:gd name="connsiteX8" fmla="*/ 3810001 w 4318001"/>
              <a:gd name="connsiteY8" fmla="*/ 377472 h 726722"/>
              <a:gd name="connsiteX9" fmla="*/ 3944056 w 4318001"/>
              <a:gd name="connsiteY9" fmla="*/ 388056 h 726722"/>
              <a:gd name="connsiteX10" fmla="*/ 4071056 w 4318001"/>
              <a:gd name="connsiteY10" fmla="*/ 462139 h 726722"/>
              <a:gd name="connsiteX11" fmla="*/ 4318001 w 4318001"/>
              <a:gd name="connsiteY11" fmla="*/ 726722 h 726722"/>
              <a:gd name="connsiteX0" fmla="*/ 0 w 4318001"/>
              <a:gd name="connsiteY0" fmla="*/ 0 h 726722"/>
              <a:gd name="connsiteX1" fmla="*/ 81140 w 4318001"/>
              <a:gd name="connsiteY1" fmla="*/ 14111 h 726722"/>
              <a:gd name="connsiteX2" fmla="*/ 448029 w 4318001"/>
              <a:gd name="connsiteY2" fmla="*/ 81139 h 726722"/>
              <a:gd name="connsiteX3" fmla="*/ 963085 w 4318001"/>
              <a:gd name="connsiteY3" fmla="*/ 208139 h 726722"/>
              <a:gd name="connsiteX4" fmla="*/ 1506363 w 4318001"/>
              <a:gd name="connsiteY4" fmla="*/ 271639 h 726722"/>
              <a:gd name="connsiteX5" fmla="*/ 1813278 w 4318001"/>
              <a:gd name="connsiteY5" fmla="*/ 299861 h 726722"/>
              <a:gd name="connsiteX6" fmla="*/ 2247195 w 4318001"/>
              <a:gd name="connsiteY6" fmla="*/ 317500 h 726722"/>
              <a:gd name="connsiteX7" fmla="*/ 2977445 w 4318001"/>
              <a:gd name="connsiteY7" fmla="*/ 342195 h 726722"/>
              <a:gd name="connsiteX8" fmla="*/ 3580695 w 4318001"/>
              <a:gd name="connsiteY8" fmla="*/ 370417 h 726722"/>
              <a:gd name="connsiteX9" fmla="*/ 3810001 w 4318001"/>
              <a:gd name="connsiteY9" fmla="*/ 377472 h 726722"/>
              <a:gd name="connsiteX10" fmla="*/ 3944056 w 4318001"/>
              <a:gd name="connsiteY10" fmla="*/ 388056 h 726722"/>
              <a:gd name="connsiteX11" fmla="*/ 4071056 w 4318001"/>
              <a:gd name="connsiteY11" fmla="*/ 462139 h 726722"/>
              <a:gd name="connsiteX12" fmla="*/ 4318001 w 4318001"/>
              <a:gd name="connsiteY12" fmla="*/ 726722 h 726722"/>
              <a:gd name="connsiteX0" fmla="*/ 0 w 5129390"/>
              <a:gd name="connsiteY0" fmla="*/ 0 h 712611"/>
              <a:gd name="connsiteX1" fmla="*/ 892529 w 5129390"/>
              <a:gd name="connsiteY1" fmla="*/ 0 h 712611"/>
              <a:gd name="connsiteX2" fmla="*/ 1259418 w 5129390"/>
              <a:gd name="connsiteY2" fmla="*/ 67028 h 712611"/>
              <a:gd name="connsiteX3" fmla="*/ 1774474 w 5129390"/>
              <a:gd name="connsiteY3" fmla="*/ 194028 h 712611"/>
              <a:gd name="connsiteX4" fmla="*/ 2317752 w 5129390"/>
              <a:gd name="connsiteY4" fmla="*/ 257528 h 712611"/>
              <a:gd name="connsiteX5" fmla="*/ 2624667 w 5129390"/>
              <a:gd name="connsiteY5" fmla="*/ 285750 h 712611"/>
              <a:gd name="connsiteX6" fmla="*/ 3058584 w 5129390"/>
              <a:gd name="connsiteY6" fmla="*/ 303389 h 712611"/>
              <a:gd name="connsiteX7" fmla="*/ 3788834 w 5129390"/>
              <a:gd name="connsiteY7" fmla="*/ 328084 h 712611"/>
              <a:gd name="connsiteX8" fmla="*/ 4392084 w 5129390"/>
              <a:gd name="connsiteY8" fmla="*/ 356306 h 712611"/>
              <a:gd name="connsiteX9" fmla="*/ 4621390 w 5129390"/>
              <a:gd name="connsiteY9" fmla="*/ 363361 h 712611"/>
              <a:gd name="connsiteX10" fmla="*/ 4755445 w 5129390"/>
              <a:gd name="connsiteY10" fmla="*/ 373945 h 712611"/>
              <a:gd name="connsiteX11" fmla="*/ 4882445 w 5129390"/>
              <a:gd name="connsiteY11" fmla="*/ 448028 h 712611"/>
              <a:gd name="connsiteX12" fmla="*/ 5129390 w 5129390"/>
              <a:gd name="connsiteY12" fmla="*/ 712611 h 712611"/>
              <a:gd name="connsiteX0" fmla="*/ 0 w 5129390"/>
              <a:gd name="connsiteY0" fmla="*/ 3528 h 716139"/>
              <a:gd name="connsiteX1" fmla="*/ 504474 w 5129390"/>
              <a:gd name="connsiteY1" fmla="*/ 0 h 716139"/>
              <a:gd name="connsiteX2" fmla="*/ 892529 w 5129390"/>
              <a:gd name="connsiteY2" fmla="*/ 3528 h 716139"/>
              <a:gd name="connsiteX3" fmla="*/ 1259418 w 5129390"/>
              <a:gd name="connsiteY3" fmla="*/ 70556 h 716139"/>
              <a:gd name="connsiteX4" fmla="*/ 1774474 w 5129390"/>
              <a:gd name="connsiteY4" fmla="*/ 197556 h 716139"/>
              <a:gd name="connsiteX5" fmla="*/ 2317752 w 5129390"/>
              <a:gd name="connsiteY5" fmla="*/ 261056 h 716139"/>
              <a:gd name="connsiteX6" fmla="*/ 2624667 w 5129390"/>
              <a:gd name="connsiteY6" fmla="*/ 289278 h 716139"/>
              <a:gd name="connsiteX7" fmla="*/ 3058584 w 5129390"/>
              <a:gd name="connsiteY7" fmla="*/ 306917 h 716139"/>
              <a:gd name="connsiteX8" fmla="*/ 3788834 w 5129390"/>
              <a:gd name="connsiteY8" fmla="*/ 331612 h 716139"/>
              <a:gd name="connsiteX9" fmla="*/ 4392084 w 5129390"/>
              <a:gd name="connsiteY9" fmla="*/ 359834 h 716139"/>
              <a:gd name="connsiteX10" fmla="*/ 4621390 w 5129390"/>
              <a:gd name="connsiteY10" fmla="*/ 366889 h 716139"/>
              <a:gd name="connsiteX11" fmla="*/ 4755445 w 5129390"/>
              <a:gd name="connsiteY11" fmla="*/ 377473 h 716139"/>
              <a:gd name="connsiteX12" fmla="*/ 4882445 w 5129390"/>
              <a:gd name="connsiteY12" fmla="*/ 451556 h 716139"/>
              <a:gd name="connsiteX13" fmla="*/ 5129390 w 5129390"/>
              <a:gd name="connsiteY13" fmla="*/ 716139 h 716139"/>
              <a:gd name="connsiteX0" fmla="*/ 0 w 5129390"/>
              <a:gd name="connsiteY0" fmla="*/ 10583 h 723194"/>
              <a:gd name="connsiteX1" fmla="*/ 589141 w 5129390"/>
              <a:gd name="connsiteY1" fmla="*/ 0 h 723194"/>
              <a:gd name="connsiteX2" fmla="*/ 892529 w 5129390"/>
              <a:gd name="connsiteY2" fmla="*/ 10583 h 723194"/>
              <a:gd name="connsiteX3" fmla="*/ 1259418 w 5129390"/>
              <a:gd name="connsiteY3" fmla="*/ 77611 h 723194"/>
              <a:gd name="connsiteX4" fmla="*/ 1774474 w 5129390"/>
              <a:gd name="connsiteY4" fmla="*/ 204611 h 723194"/>
              <a:gd name="connsiteX5" fmla="*/ 2317752 w 5129390"/>
              <a:gd name="connsiteY5" fmla="*/ 268111 h 723194"/>
              <a:gd name="connsiteX6" fmla="*/ 2624667 w 5129390"/>
              <a:gd name="connsiteY6" fmla="*/ 296333 h 723194"/>
              <a:gd name="connsiteX7" fmla="*/ 3058584 w 5129390"/>
              <a:gd name="connsiteY7" fmla="*/ 313972 h 723194"/>
              <a:gd name="connsiteX8" fmla="*/ 3788834 w 5129390"/>
              <a:gd name="connsiteY8" fmla="*/ 338667 h 723194"/>
              <a:gd name="connsiteX9" fmla="*/ 4392084 w 5129390"/>
              <a:gd name="connsiteY9" fmla="*/ 366889 h 723194"/>
              <a:gd name="connsiteX10" fmla="*/ 4621390 w 5129390"/>
              <a:gd name="connsiteY10" fmla="*/ 373944 h 723194"/>
              <a:gd name="connsiteX11" fmla="*/ 4755445 w 5129390"/>
              <a:gd name="connsiteY11" fmla="*/ 384528 h 723194"/>
              <a:gd name="connsiteX12" fmla="*/ 4882445 w 5129390"/>
              <a:gd name="connsiteY12" fmla="*/ 458611 h 723194"/>
              <a:gd name="connsiteX13" fmla="*/ 5129390 w 5129390"/>
              <a:gd name="connsiteY13" fmla="*/ 723194 h 723194"/>
              <a:gd name="connsiteX0" fmla="*/ 0 w 5129390"/>
              <a:gd name="connsiteY0" fmla="*/ 10583 h 723194"/>
              <a:gd name="connsiteX1" fmla="*/ 109363 w 5129390"/>
              <a:gd name="connsiteY1" fmla="*/ 7055 h 723194"/>
              <a:gd name="connsiteX2" fmla="*/ 589141 w 5129390"/>
              <a:gd name="connsiteY2" fmla="*/ 0 h 723194"/>
              <a:gd name="connsiteX3" fmla="*/ 892529 w 5129390"/>
              <a:gd name="connsiteY3" fmla="*/ 10583 h 723194"/>
              <a:gd name="connsiteX4" fmla="*/ 1259418 w 5129390"/>
              <a:gd name="connsiteY4" fmla="*/ 77611 h 723194"/>
              <a:gd name="connsiteX5" fmla="*/ 1774474 w 5129390"/>
              <a:gd name="connsiteY5" fmla="*/ 204611 h 723194"/>
              <a:gd name="connsiteX6" fmla="*/ 2317752 w 5129390"/>
              <a:gd name="connsiteY6" fmla="*/ 268111 h 723194"/>
              <a:gd name="connsiteX7" fmla="*/ 2624667 w 5129390"/>
              <a:gd name="connsiteY7" fmla="*/ 296333 h 723194"/>
              <a:gd name="connsiteX8" fmla="*/ 3058584 w 5129390"/>
              <a:gd name="connsiteY8" fmla="*/ 313972 h 723194"/>
              <a:gd name="connsiteX9" fmla="*/ 3788834 w 5129390"/>
              <a:gd name="connsiteY9" fmla="*/ 338667 h 723194"/>
              <a:gd name="connsiteX10" fmla="*/ 4392084 w 5129390"/>
              <a:gd name="connsiteY10" fmla="*/ 366889 h 723194"/>
              <a:gd name="connsiteX11" fmla="*/ 4621390 w 5129390"/>
              <a:gd name="connsiteY11" fmla="*/ 373944 h 723194"/>
              <a:gd name="connsiteX12" fmla="*/ 4755445 w 5129390"/>
              <a:gd name="connsiteY12" fmla="*/ 384528 h 723194"/>
              <a:gd name="connsiteX13" fmla="*/ 4882445 w 5129390"/>
              <a:gd name="connsiteY13" fmla="*/ 458611 h 723194"/>
              <a:gd name="connsiteX14" fmla="*/ 5129390 w 5129390"/>
              <a:gd name="connsiteY14" fmla="*/ 723194 h 723194"/>
              <a:gd name="connsiteX0" fmla="*/ 0 w 7179029"/>
              <a:gd name="connsiteY0" fmla="*/ 0 h 846667"/>
              <a:gd name="connsiteX1" fmla="*/ 2159002 w 7179029"/>
              <a:gd name="connsiteY1" fmla="*/ 130528 h 846667"/>
              <a:gd name="connsiteX2" fmla="*/ 2638780 w 7179029"/>
              <a:gd name="connsiteY2" fmla="*/ 123473 h 846667"/>
              <a:gd name="connsiteX3" fmla="*/ 2942168 w 7179029"/>
              <a:gd name="connsiteY3" fmla="*/ 134056 h 846667"/>
              <a:gd name="connsiteX4" fmla="*/ 3309057 w 7179029"/>
              <a:gd name="connsiteY4" fmla="*/ 201084 h 846667"/>
              <a:gd name="connsiteX5" fmla="*/ 3824113 w 7179029"/>
              <a:gd name="connsiteY5" fmla="*/ 328084 h 846667"/>
              <a:gd name="connsiteX6" fmla="*/ 4367391 w 7179029"/>
              <a:gd name="connsiteY6" fmla="*/ 391584 h 846667"/>
              <a:gd name="connsiteX7" fmla="*/ 4674306 w 7179029"/>
              <a:gd name="connsiteY7" fmla="*/ 419806 h 846667"/>
              <a:gd name="connsiteX8" fmla="*/ 5108223 w 7179029"/>
              <a:gd name="connsiteY8" fmla="*/ 437445 h 846667"/>
              <a:gd name="connsiteX9" fmla="*/ 5838473 w 7179029"/>
              <a:gd name="connsiteY9" fmla="*/ 462140 h 846667"/>
              <a:gd name="connsiteX10" fmla="*/ 6441723 w 7179029"/>
              <a:gd name="connsiteY10" fmla="*/ 490362 h 846667"/>
              <a:gd name="connsiteX11" fmla="*/ 6671029 w 7179029"/>
              <a:gd name="connsiteY11" fmla="*/ 497417 h 846667"/>
              <a:gd name="connsiteX12" fmla="*/ 6805084 w 7179029"/>
              <a:gd name="connsiteY12" fmla="*/ 508001 h 846667"/>
              <a:gd name="connsiteX13" fmla="*/ 6932084 w 7179029"/>
              <a:gd name="connsiteY13" fmla="*/ 582084 h 846667"/>
              <a:gd name="connsiteX14" fmla="*/ 7179029 w 7179029"/>
              <a:gd name="connsiteY14" fmla="*/ 846667 h 846667"/>
              <a:gd name="connsiteX0" fmla="*/ 0 w 7179029"/>
              <a:gd name="connsiteY0" fmla="*/ 0 h 846667"/>
              <a:gd name="connsiteX1" fmla="*/ 458614 w 7179029"/>
              <a:gd name="connsiteY1" fmla="*/ 21168 h 846667"/>
              <a:gd name="connsiteX2" fmla="*/ 2159002 w 7179029"/>
              <a:gd name="connsiteY2" fmla="*/ 130528 h 846667"/>
              <a:gd name="connsiteX3" fmla="*/ 2638780 w 7179029"/>
              <a:gd name="connsiteY3" fmla="*/ 123473 h 846667"/>
              <a:gd name="connsiteX4" fmla="*/ 2942168 w 7179029"/>
              <a:gd name="connsiteY4" fmla="*/ 134056 h 846667"/>
              <a:gd name="connsiteX5" fmla="*/ 3309057 w 7179029"/>
              <a:gd name="connsiteY5" fmla="*/ 201084 h 846667"/>
              <a:gd name="connsiteX6" fmla="*/ 3824113 w 7179029"/>
              <a:gd name="connsiteY6" fmla="*/ 328084 h 846667"/>
              <a:gd name="connsiteX7" fmla="*/ 4367391 w 7179029"/>
              <a:gd name="connsiteY7" fmla="*/ 391584 h 846667"/>
              <a:gd name="connsiteX8" fmla="*/ 4674306 w 7179029"/>
              <a:gd name="connsiteY8" fmla="*/ 419806 h 846667"/>
              <a:gd name="connsiteX9" fmla="*/ 5108223 w 7179029"/>
              <a:gd name="connsiteY9" fmla="*/ 437445 h 846667"/>
              <a:gd name="connsiteX10" fmla="*/ 5838473 w 7179029"/>
              <a:gd name="connsiteY10" fmla="*/ 462140 h 846667"/>
              <a:gd name="connsiteX11" fmla="*/ 6441723 w 7179029"/>
              <a:gd name="connsiteY11" fmla="*/ 490362 h 846667"/>
              <a:gd name="connsiteX12" fmla="*/ 6671029 w 7179029"/>
              <a:gd name="connsiteY12" fmla="*/ 497417 h 846667"/>
              <a:gd name="connsiteX13" fmla="*/ 6805084 w 7179029"/>
              <a:gd name="connsiteY13" fmla="*/ 508001 h 846667"/>
              <a:gd name="connsiteX14" fmla="*/ 6932084 w 7179029"/>
              <a:gd name="connsiteY14" fmla="*/ 582084 h 846667"/>
              <a:gd name="connsiteX15" fmla="*/ 7179029 w 7179029"/>
              <a:gd name="connsiteY15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2159002 w 7179029"/>
              <a:gd name="connsiteY2" fmla="*/ 130528 h 846667"/>
              <a:gd name="connsiteX3" fmla="*/ 2638780 w 7179029"/>
              <a:gd name="connsiteY3" fmla="*/ 123473 h 846667"/>
              <a:gd name="connsiteX4" fmla="*/ 2942168 w 7179029"/>
              <a:gd name="connsiteY4" fmla="*/ 134056 h 846667"/>
              <a:gd name="connsiteX5" fmla="*/ 3309057 w 7179029"/>
              <a:gd name="connsiteY5" fmla="*/ 201084 h 846667"/>
              <a:gd name="connsiteX6" fmla="*/ 3824113 w 7179029"/>
              <a:gd name="connsiteY6" fmla="*/ 328084 h 846667"/>
              <a:gd name="connsiteX7" fmla="*/ 4367391 w 7179029"/>
              <a:gd name="connsiteY7" fmla="*/ 391584 h 846667"/>
              <a:gd name="connsiteX8" fmla="*/ 4674306 w 7179029"/>
              <a:gd name="connsiteY8" fmla="*/ 419806 h 846667"/>
              <a:gd name="connsiteX9" fmla="*/ 5108223 w 7179029"/>
              <a:gd name="connsiteY9" fmla="*/ 437445 h 846667"/>
              <a:gd name="connsiteX10" fmla="*/ 5838473 w 7179029"/>
              <a:gd name="connsiteY10" fmla="*/ 462140 h 846667"/>
              <a:gd name="connsiteX11" fmla="*/ 6441723 w 7179029"/>
              <a:gd name="connsiteY11" fmla="*/ 490362 h 846667"/>
              <a:gd name="connsiteX12" fmla="*/ 6671029 w 7179029"/>
              <a:gd name="connsiteY12" fmla="*/ 497417 h 846667"/>
              <a:gd name="connsiteX13" fmla="*/ 6805084 w 7179029"/>
              <a:gd name="connsiteY13" fmla="*/ 508001 h 846667"/>
              <a:gd name="connsiteX14" fmla="*/ 6932084 w 7179029"/>
              <a:gd name="connsiteY14" fmla="*/ 582084 h 846667"/>
              <a:gd name="connsiteX15" fmla="*/ 7179029 w 7179029"/>
              <a:gd name="connsiteY15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776114 w 7179029"/>
              <a:gd name="connsiteY2" fmla="*/ 28224 h 846667"/>
              <a:gd name="connsiteX3" fmla="*/ 2159002 w 7179029"/>
              <a:gd name="connsiteY3" fmla="*/ 130528 h 846667"/>
              <a:gd name="connsiteX4" fmla="*/ 2638780 w 7179029"/>
              <a:gd name="connsiteY4" fmla="*/ 123473 h 846667"/>
              <a:gd name="connsiteX5" fmla="*/ 2942168 w 7179029"/>
              <a:gd name="connsiteY5" fmla="*/ 134056 h 846667"/>
              <a:gd name="connsiteX6" fmla="*/ 3309057 w 7179029"/>
              <a:gd name="connsiteY6" fmla="*/ 201084 h 846667"/>
              <a:gd name="connsiteX7" fmla="*/ 3824113 w 7179029"/>
              <a:gd name="connsiteY7" fmla="*/ 328084 h 846667"/>
              <a:gd name="connsiteX8" fmla="*/ 4367391 w 7179029"/>
              <a:gd name="connsiteY8" fmla="*/ 391584 h 846667"/>
              <a:gd name="connsiteX9" fmla="*/ 4674306 w 7179029"/>
              <a:gd name="connsiteY9" fmla="*/ 419806 h 846667"/>
              <a:gd name="connsiteX10" fmla="*/ 5108223 w 7179029"/>
              <a:gd name="connsiteY10" fmla="*/ 437445 h 846667"/>
              <a:gd name="connsiteX11" fmla="*/ 5838473 w 7179029"/>
              <a:gd name="connsiteY11" fmla="*/ 462140 h 846667"/>
              <a:gd name="connsiteX12" fmla="*/ 6441723 w 7179029"/>
              <a:gd name="connsiteY12" fmla="*/ 490362 h 846667"/>
              <a:gd name="connsiteX13" fmla="*/ 6671029 w 7179029"/>
              <a:gd name="connsiteY13" fmla="*/ 497417 h 846667"/>
              <a:gd name="connsiteX14" fmla="*/ 6805084 w 7179029"/>
              <a:gd name="connsiteY14" fmla="*/ 508001 h 846667"/>
              <a:gd name="connsiteX15" fmla="*/ 6932084 w 7179029"/>
              <a:gd name="connsiteY15" fmla="*/ 582084 h 846667"/>
              <a:gd name="connsiteX16" fmla="*/ 7179029 w 7179029"/>
              <a:gd name="connsiteY16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836086 w 7179029"/>
              <a:gd name="connsiteY2" fmla="*/ 7057 h 846667"/>
              <a:gd name="connsiteX3" fmla="*/ 2159002 w 7179029"/>
              <a:gd name="connsiteY3" fmla="*/ 130528 h 846667"/>
              <a:gd name="connsiteX4" fmla="*/ 2638780 w 7179029"/>
              <a:gd name="connsiteY4" fmla="*/ 123473 h 846667"/>
              <a:gd name="connsiteX5" fmla="*/ 2942168 w 7179029"/>
              <a:gd name="connsiteY5" fmla="*/ 134056 h 846667"/>
              <a:gd name="connsiteX6" fmla="*/ 3309057 w 7179029"/>
              <a:gd name="connsiteY6" fmla="*/ 201084 h 846667"/>
              <a:gd name="connsiteX7" fmla="*/ 3824113 w 7179029"/>
              <a:gd name="connsiteY7" fmla="*/ 328084 h 846667"/>
              <a:gd name="connsiteX8" fmla="*/ 4367391 w 7179029"/>
              <a:gd name="connsiteY8" fmla="*/ 391584 h 846667"/>
              <a:gd name="connsiteX9" fmla="*/ 4674306 w 7179029"/>
              <a:gd name="connsiteY9" fmla="*/ 419806 h 846667"/>
              <a:gd name="connsiteX10" fmla="*/ 5108223 w 7179029"/>
              <a:gd name="connsiteY10" fmla="*/ 437445 h 846667"/>
              <a:gd name="connsiteX11" fmla="*/ 5838473 w 7179029"/>
              <a:gd name="connsiteY11" fmla="*/ 462140 h 846667"/>
              <a:gd name="connsiteX12" fmla="*/ 6441723 w 7179029"/>
              <a:gd name="connsiteY12" fmla="*/ 490362 h 846667"/>
              <a:gd name="connsiteX13" fmla="*/ 6671029 w 7179029"/>
              <a:gd name="connsiteY13" fmla="*/ 497417 h 846667"/>
              <a:gd name="connsiteX14" fmla="*/ 6805084 w 7179029"/>
              <a:gd name="connsiteY14" fmla="*/ 508001 h 846667"/>
              <a:gd name="connsiteX15" fmla="*/ 6932084 w 7179029"/>
              <a:gd name="connsiteY15" fmla="*/ 582084 h 846667"/>
              <a:gd name="connsiteX16" fmla="*/ 7179029 w 7179029"/>
              <a:gd name="connsiteY16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836086 w 7179029"/>
              <a:gd name="connsiteY2" fmla="*/ 7057 h 846667"/>
              <a:gd name="connsiteX3" fmla="*/ 1199447 w 7179029"/>
              <a:gd name="connsiteY3" fmla="*/ 35279 h 846667"/>
              <a:gd name="connsiteX4" fmla="*/ 2159002 w 7179029"/>
              <a:gd name="connsiteY4" fmla="*/ 130528 h 846667"/>
              <a:gd name="connsiteX5" fmla="*/ 2638780 w 7179029"/>
              <a:gd name="connsiteY5" fmla="*/ 123473 h 846667"/>
              <a:gd name="connsiteX6" fmla="*/ 2942168 w 7179029"/>
              <a:gd name="connsiteY6" fmla="*/ 134056 h 846667"/>
              <a:gd name="connsiteX7" fmla="*/ 3309057 w 7179029"/>
              <a:gd name="connsiteY7" fmla="*/ 201084 h 846667"/>
              <a:gd name="connsiteX8" fmla="*/ 3824113 w 7179029"/>
              <a:gd name="connsiteY8" fmla="*/ 328084 h 846667"/>
              <a:gd name="connsiteX9" fmla="*/ 4367391 w 7179029"/>
              <a:gd name="connsiteY9" fmla="*/ 391584 h 846667"/>
              <a:gd name="connsiteX10" fmla="*/ 4674306 w 7179029"/>
              <a:gd name="connsiteY10" fmla="*/ 419806 h 846667"/>
              <a:gd name="connsiteX11" fmla="*/ 5108223 w 7179029"/>
              <a:gd name="connsiteY11" fmla="*/ 437445 h 846667"/>
              <a:gd name="connsiteX12" fmla="*/ 5838473 w 7179029"/>
              <a:gd name="connsiteY12" fmla="*/ 462140 h 846667"/>
              <a:gd name="connsiteX13" fmla="*/ 6441723 w 7179029"/>
              <a:gd name="connsiteY13" fmla="*/ 490362 h 846667"/>
              <a:gd name="connsiteX14" fmla="*/ 6671029 w 7179029"/>
              <a:gd name="connsiteY14" fmla="*/ 497417 h 846667"/>
              <a:gd name="connsiteX15" fmla="*/ 6805084 w 7179029"/>
              <a:gd name="connsiteY15" fmla="*/ 508001 h 846667"/>
              <a:gd name="connsiteX16" fmla="*/ 6932084 w 7179029"/>
              <a:gd name="connsiteY16" fmla="*/ 582084 h 846667"/>
              <a:gd name="connsiteX17" fmla="*/ 7179029 w 7179029"/>
              <a:gd name="connsiteY17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836086 w 7179029"/>
              <a:gd name="connsiteY2" fmla="*/ 7057 h 846667"/>
              <a:gd name="connsiteX3" fmla="*/ 1199447 w 7179029"/>
              <a:gd name="connsiteY3" fmla="*/ 35279 h 846667"/>
              <a:gd name="connsiteX4" fmla="*/ 1262947 w 7179029"/>
              <a:gd name="connsiteY4" fmla="*/ 21168 h 846667"/>
              <a:gd name="connsiteX5" fmla="*/ 2159002 w 7179029"/>
              <a:gd name="connsiteY5" fmla="*/ 130528 h 846667"/>
              <a:gd name="connsiteX6" fmla="*/ 2638780 w 7179029"/>
              <a:gd name="connsiteY6" fmla="*/ 123473 h 846667"/>
              <a:gd name="connsiteX7" fmla="*/ 2942168 w 7179029"/>
              <a:gd name="connsiteY7" fmla="*/ 134056 h 846667"/>
              <a:gd name="connsiteX8" fmla="*/ 3309057 w 7179029"/>
              <a:gd name="connsiteY8" fmla="*/ 201084 h 846667"/>
              <a:gd name="connsiteX9" fmla="*/ 3824113 w 7179029"/>
              <a:gd name="connsiteY9" fmla="*/ 328084 h 846667"/>
              <a:gd name="connsiteX10" fmla="*/ 4367391 w 7179029"/>
              <a:gd name="connsiteY10" fmla="*/ 391584 h 846667"/>
              <a:gd name="connsiteX11" fmla="*/ 4674306 w 7179029"/>
              <a:gd name="connsiteY11" fmla="*/ 419806 h 846667"/>
              <a:gd name="connsiteX12" fmla="*/ 5108223 w 7179029"/>
              <a:gd name="connsiteY12" fmla="*/ 437445 h 846667"/>
              <a:gd name="connsiteX13" fmla="*/ 5838473 w 7179029"/>
              <a:gd name="connsiteY13" fmla="*/ 462140 h 846667"/>
              <a:gd name="connsiteX14" fmla="*/ 6441723 w 7179029"/>
              <a:gd name="connsiteY14" fmla="*/ 490362 h 846667"/>
              <a:gd name="connsiteX15" fmla="*/ 6671029 w 7179029"/>
              <a:gd name="connsiteY15" fmla="*/ 497417 h 846667"/>
              <a:gd name="connsiteX16" fmla="*/ 6805084 w 7179029"/>
              <a:gd name="connsiteY16" fmla="*/ 508001 h 846667"/>
              <a:gd name="connsiteX17" fmla="*/ 6932084 w 7179029"/>
              <a:gd name="connsiteY17" fmla="*/ 582084 h 846667"/>
              <a:gd name="connsiteX18" fmla="*/ 7179029 w 7179029"/>
              <a:gd name="connsiteY18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836086 w 7179029"/>
              <a:gd name="connsiteY2" fmla="*/ 7057 h 846667"/>
              <a:gd name="connsiteX3" fmla="*/ 1199447 w 7179029"/>
              <a:gd name="connsiteY3" fmla="*/ 35279 h 846667"/>
              <a:gd name="connsiteX4" fmla="*/ 1262947 w 7179029"/>
              <a:gd name="connsiteY4" fmla="*/ 21168 h 846667"/>
              <a:gd name="connsiteX5" fmla="*/ 1499308 w 7179029"/>
              <a:gd name="connsiteY5" fmla="*/ 49391 h 846667"/>
              <a:gd name="connsiteX6" fmla="*/ 2159002 w 7179029"/>
              <a:gd name="connsiteY6" fmla="*/ 130528 h 846667"/>
              <a:gd name="connsiteX7" fmla="*/ 2638780 w 7179029"/>
              <a:gd name="connsiteY7" fmla="*/ 123473 h 846667"/>
              <a:gd name="connsiteX8" fmla="*/ 2942168 w 7179029"/>
              <a:gd name="connsiteY8" fmla="*/ 134056 h 846667"/>
              <a:gd name="connsiteX9" fmla="*/ 3309057 w 7179029"/>
              <a:gd name="connsiteY9" fmla="*/ 201084 h 846667"/>
              <a:gd name="connsiteX10" fmla="*/ 3824113 w 7179029"/>
              <a:gd name="connsiteY10" fmla="*/ 328084 h 846667"/>
              <a:gd name="connsiteX11" fmla="*/ 4367391 w 7179029"/>
              <a:gd name="connsiteY11" fmla="*/ 391584 h 846667"/>
              <a:gd name="connsiteX12" fmla="*/ 4674306 w 7179029"/>
              <a:gd name="connsiteY12" fmla="*/ 419806 h 846667"/>
              <a:gd name="connsiteX13" fmla="*/ 5108223 w 7179029"/>
              <a:gd name="connsiteY13" fmla="*/ 437445 h 846667"/>
              <a:gd name="connsiteX14" fmla="*/ 5838473 w 7179029"/>
              <a:gd name="connsiteY14" fmla="*/ 462140 h 846667"/>
              <a:gd name="connsiteX15" fmla="*/ 6441723 w 7179029"/>
              <a:gd name="connsiteY15" fmla="*/ 490362 h 846667"/>
              <a:gd name="connsiteX16" fmla="*/ 6671029 w 7179029"/>
              <a:gd name="connsiteY16" fmla="*/ 497417 h 846667"/>
              <a:gd name="connsiteX17" fmla="*/ 6805084 w 7179029"/>
              <a:gd name="connsiteY17" fmla="*/ 508001 h 846667"/>
              <a:gd name="connsiteX18" fmla="*/ 6932084 w 7179029"/>
              <a:gd name="connsiteY18" fmla="*/ 582084 h 846667"/>
              <a:gd name="connsiteX19" fmla="*/ 7179029 w 7179029"/>
              <a:gd name="connsiteY19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836086 w 7179029"/>
              <a:gd name="connsiteY2" fmla="*/ 7057 h 846667"/>
              <a:gd name="connsiteX3" fmla="*/ 1199447 w 7179029"/>
              <a:gd name="connsiteY3" fmla="*/ 35279 h 846667"/>
              <a:gd name="connsiteX4" fmla="*/ 1262947 w 7179029"/>
              <a:gd name="connsiteY4" fmla="*/ 21168 h 846667"/>
              <a:gd name="connsiteX5" fmla="*/ 1499308 w 7179029"/>
              <a:gd name="connsiteY5" fmla="*/ 49391 h 846667"/>
              <a:gd name="connsiteX6" fmla="*/ 1742725 w 7179029"/>
              <a:gd name="connsiteY6" fmla="*/ 74085 h 846667"/>
              <a:gd name="connsiteX7" fmla="*/ 2159002 w 7179029"/>
              <a:gd name="connsiteY7" fmla="*/ 130528 h 846667"/>
              <a:gd name="connsiteX8" fmla="*/ 2638780 w 7179029"/>
              <a:gd name="connsiteY8" fmla="*/ 123473 h 846667"/>
              <a:gd name="connsiteX9" fmla="*/ 2942168 w 7179029"/>
              <a:gd name="connsiteY9" fmla="*/ 134056 h 846667"/>
              <a:gd name="connsiteX10" fmla="*/ 3309057 w 7179029"/>
              <a:gd name="connsiteY10" fmla="*/ 201084 h 846667"/>
              <a:gd name="connsiteX11" fmla="*/ 3824113 w 7179029"/>
              <a:gd name="connsiteY11" fmla="*/ 328084 h 846667"/>
              <a:gd name="connsiteX12" fmla="*/ 4367391 w 7179029"/>
              <a:gd name="connsiteY12" fmla="*/ 391584 h 846667"/>
              <a:gd name="connsiteX13" fmla="*/ 4674306 w 7179029"/>
              <a:gd name="connsiteY13" fmla="*/ 419806 h 846667"/>
              <a:gd name="connsiteX14" fmla="*/ 5108223 w 7179029"/>
              <a:gd name="connsiteY14" fmla="*/ 437445 h 846667"/>
              <a:gd name="connsiteX15" fmla="*/ 5838473 w 7179029"/>
              <a:gd name="connsiteY15" fmla="*/ 462140 h 846667"/>
              <a:gd name="connsiteX16" fmla="*/ 6441723 w 7179029"/>
              <a:gd name="connsiteY16" fmla="*/ 490362 h 846667"/>
              <a:gd name="connsiteX17" fmla="*/ 6671029 w 7179029"/>
              <a:gd name="connsiteY17" fmla="*/ 497417 h 846667"/>
              <a:gd name="connsiteX18" fmla="*/ 6805084 w 7179029"/>
              <a:gd name="connsiteY18" fmla="*/ 508001 h 846667"/>
              <a:gd name="connsiteX19" fmla="*/ 6932084 w 7179029"/>
              <a:gd name="connsiteY19" fmla="*/ 582084 h 846667"/>
              <a:gd name="connsiteX20" fmla="*/ 7179029 w 7179029"/>
              <a:gd name="connsiteY20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836086 w 7179029"/>
              <a:gd name="connsiteY2" fmla="*/ 7057 h 846667"/>
              <a:gd name="connsiteX3" fmla="*/ 1199447 w 7179029"/>
              <a:gd name="connsiteY3" fmla="*/ 35279 h 846667"/>
              <a:gd name="connsiteX4" fmla="*/ 1262947 w 7179029"/>
              <a:gd name="connsiteY4" fmla="*/ 21168 h 846667"/>
              <a:gd name="connsiteX5" fmla="*/ 1499308 w 7179029"/>
              <a:gd name="connsiteY5" fmla="*/ 49391 h 846667"/>
              <a:gd name="connsiteX6" fmla="*/ 1739197 w 7179029"/>
              <a:gd name="connsiteY6" fmla="*/ 102307 h 846667"/>
              <a:gd name="connsiteX7" fmla="*/ 2159002 w 7179029"/>
              <a:gd name="connsiteY7" fmla="*/ 130528 h 846667"/>
              <a:gd name="connsiteX8" fmla="*/ 2638780 w 7179029"/>
              <a:gd name="connsiteY8" fmla="*/ 123473 h 846667"/>
              <a:gd name="connsiteX9" fmla="*/ 2942168 w 7179029"/>
              <a:gd name="connsiteY9" fmla="*/ 134056 h 846667"/>
              <a:gd name="connsiteX10" fmla="*/ 3309057 w 7179029"/>
              <a:gd name="connsiteY10" fmla="*/ 201084 h 846667"/>
              <a:gd name="connsiteX11" fmla="*/ 3824113 w 7179029"/>
              <a:gd name="connsiteY11" fmla="*/ 328084 h 846667"/>
              <a:gd name="connsiteX12" fmla="*/ 4367391 w 7179029"/>
              <a:gd name="connsiteY12" fmla="*/ 391584 h 846667"/>
              <a:gd name="connsiteX13" fmla="*/ 4674306 w 7179029"/>
              <a:gd name="connsiteY13" fmla="*/ 419806 h 846667"/>
              <a:gd name="connsiteX14" fmla="*/ 5108223 w 7179029"/>
              <a:gd name="connsiteY14" fmla="*/ 437445 h 846667"/>
              <a:gd name="connsiteX15" fmla="*/ 5838473 w 7179029"/>
              <a:gd name="connsiteY15" fmla="*/ 462140 h 846667"/>
              <a:gd name="connsiteX16" fmla="*/ 6441723 w 7179029"/>
              <a:gd name="connsiteY16" fmla="*/ 490362 h 846667"/>
              <a:gd name="connsiteX17" fmla="*/ 6671029 w 7179029"/>
              <a:gd name="connsiteY17" fmla="*/ 497417 h 846667"/>
              <a:gd name="connsiteX18" fmla="*/ 6805084 w 7179029"/>
              <a:gd name="connsiteY18" fmla="*/ 508001 h 846667"/>
              <a:gd name="connsiteX19" fmla="*/ 6932084 w 7179029"/>
              <a:gd name="connsiteY19" fmla="*/ 582084 h 846667"/>
              <a:gd name="connsiteX20" fmla="*/ 7179029 w 7179029"/>
              <a:gd name="connsiteY20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836086 w 7179029"/>
              <a:gd name="connsiteY2" fmla="*/ 7057 h 846667"/>
              <a:gd name="connsiteX3" fmla="*/ 1067959 w 7179029"/>
              <a:gd name="connsiteY3" fmla="*/ 25658 h 846667"/>
              <a:gd name="connsiteX4" fmla="*/ 1262947 w 7179029"/>
              <a:gd name="connsiteY4" fmla="*/ 21168 h 846667"/>
              <a:gd name="connsiteX5" fmla="*/ 1499308 w 7179029"/>
              <a:gd name="connsiteY5" fmla="*/ 49391 h 846667"/>
              <a:gd name="connsiteX6" fmla="*/ 1739197 w 7179029"/>
              <a:gd name="connsiteY6" fmla="*/ 102307 h 846667"/>
              <a:gd name="connsiteX7" fmla="*/ 2159002 w 7179029"/>
              <a:gd name="connsiteY7" fmla="*/ 130528 h 846667"/>
              <a:gd name="connsiteX8" fmla="*/ 2638780 w 7179029"/>
              <a:gd name="connsiteY8" fmla="*/ 123473 h 846667"/>
              <a:gd name="connsiteX9" fmla="*/ 2942168 w 7179029"/>
              <a:gd name="connsiteY9" fmla="*/ 134056 h 846667"/>
              <a:gd name="connsiteX10" fmla="*/ 3309057 w 7179029"/>
              <a:gd name="connsiteY10" fmla="*/ 201084 h 846667"/>
              <a:gd name="connsiteX11" fmla="*/ 3824113 w 7179029"/>
              <a:gd name="connsiteY11" fmla="*/ 328084 h 846667"/>
              <a:gd name="connsiteX12" fmla="*/ 4367391 w 7179029"/>
              <a:gd name="connsiteY12" fmla="*/ 391584 h 846667"/>
              <a:gd name="connsiteX13" fmla="*/ 4674306 w 7179029"/>
              <a:gd name="connsiteY13" fmla="*/ 419806 h 846667"/>
              <a:gd name="connsiteX14" fmla="*/ 5108223 w 7179029"/>
              <a:gd name="connsiteY14" fmla="*/ 437445 h 846667"/>
              <a:gd name="connsiteX15" fmla="*/ 5838473 w 7179029"/>
              <a:gd name="connsiteY15" fmla="*/ 462140 h 846667"/>
              <a:gd name="connsiteX16" fmla="*/ 6441723 w 7179029"/>
              <a:gd name="connsiteY16" fmla="*/ 490362 h 846667"/>
              <a:gd name="connsiteX17" fmla="*/ 6671029 w 7179029"/>
              <a:gd name="connsiteY17" fmla="*/ 497417 h 846667"/>
              <a:gd name="connsiteX18" fmla="*/ 6805084 w 7179029"/>
              <a:gd name="connsiteY18" fmla="*/ 508001 h 846667"/>
              <a:gd name="connsiteX19" fmla="*/ 6932084 w 7179029"/>
              <a:gd name="connsiteY19" fmla="*/ 582084 h 846667"/>
              <a:gd name="connsiteX20" fmla="*/ 7179029 w 7179029"/>
              <a:gd name="connsiteY20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736669 w 7179029"/>
              <a:gd name="connsiteY2" fmla="*/ 23092 h 846667"/>
              <a:gd name="connsiteX3" fmla="*/ 1067959 w 7179029"/>
              <a:gd name="connsiteY3" fmla="*/ 25658 h 846667"/>
              <a:gd name="connsiteX4" fmla="*/ 1262947 w 7179029"/>
              <a:gd name="connsiteY4" fmla="*/ 21168 h 846667"/>
              <a:gd name="connsiteX5" fmla="*/ 1499308 w 7179029"/>
              <a:gd name="connsiteY5" fmla="*/ 49391 h 846667"/>
              <a:gd name="connsiteX6" fmla="*/ 1739197 w 7179029"/>
              <a:gd name="connsiteY6" fmla="*/ 102307 h 846667"/>
              <a:gd name="connsiteX7" fmla="*/ 2159002 w 7179029"/>
              <a:gd name="connsiteY7" fmla="*/ 130528 h 846667"/>
              <a:gd name="connsiteX8" fmla="*/ 2638780 w 7179029"/>
              <a:gd name="connsiteY8" fmla="*/ 123473 h 846667"/>
              <a:gd name="connsiteX9" fmla="*/ 2942168 w 7179029"/>
              <a:gd name="connsiteY9" fmla="*/ 134056 h 846667"/>
              <a:gd name="connsiteX10" fmla="*/ 3309057 w 7179029"/>
              <a:gd name="connsiteY10" fmla="*/ 201084 h 846667"/>
              <a:gd name="connsiteX11" fmla="*/ 3824113 w 7179029"/>
              <a:gd name="connsiteY11" fmla="*/ 328084 h 846667"/>
              <a:gd name="connsiteX12" fmla="*/ 4367391 w 7179029"/>
              <a:gd name="connsiteY12" fmla="*/ 391584 h 846667"/>
              <a:gd name="connsiteX13" fmla="*/ 4674306 w 7179029"/>
              <a:gd name="connsiteY13" fmla="*/ 419806 h 846667"/>
              <a:gd name="connsiteX14" fmla="*/ 5108223 w 7179029"/>
              <a:gd name="connsiteY14" fmla="*/ 437445 h 846667"/>
              <a:gd name="connsiteX15" fmla="*/ 5838473 w 7179029"/>
              <a:gd name="connsiteY15" fmla="*/ 462140 h 846667"/>
              <a:gd name="connsiteX16" fmla="*/ 6441723 w 7179029"/>
              <a:gd name="connsiteY16" fmla="*/ 490362 h 846667"/>
              <a:gd name="connsiteX17" fmla="*/ 6671029 w 7179029"/>
              <a:gd name="connsiteY17" fmla="*/ 497417 h 846667"/>
              <a:gd name="connsiteX18" fmla="*/ 6805084 w 7179029"/>
              <a:gd name="connsiteY18" fmla="*/ 508001 h 846667"/>
              <a:gd name="connsiteX19" fmla="*/ 6932084 w 7179029"/>
              <a:gd name="connsiteY19" fmla="*/ 582084 h 846667"/>
              <a:gd name="connsiteX20" fmla="*/ 7179029 w 7179029"/>
              <a:gd name="connsiteY20" fmla="*/ 846667 h 846667"/>
              <a:gd name="connsiteX0" fmla="*/ 0 w 7179029"/>
              <a:gd name="connsiteY0" fmla="*/ 0 h 846667"/>
              <a:gd name="connsiteX1" fmla="*/ 497419 w 7179029"/>
              <a:gd name="connsiteY1" fmla="*/ 10584 h 846667"/>
              <a:gd name="connsiteX2" fmla="*/ 736669 w 7179029"/>
              <a:gd name="connsiteY2" fmla="*/ 23092 h 846667"/>
              <a:gd name="connsiteX3" fmla="*/ 1067959 w 7179029"/>
              <a:gd name="connsiteY3" fmla="*/ 25658 h 846667"/>
              <a:gd name="connsiteX4" fmla="*/ 1307845 w 7179029"/>
              <a:gd name="connsiteY4" fmla="*/ 30789 h 846667"/>
              <a:gd name="connsiteX5" fmla="*/ 1499308 w 7179029"/>
              <a:gd name="connsiteY5" fmla="*/ 49391 h 846667"/>
              <a:gd name="connsiteX6" fmla="*/ 1739197 w 7179029"/>
              <a:gd name="connsiteY6" fmla="*/ 102307 h 846667"/>
              <a:gd name="connsiteX7" fmla="*/ 2159002 w 7179029"/>
              <a:gd name="connsiteY7" fmla="*/ 130528 h 846667"/>
              <a:gd name="connsiteX8" fmla="*/ 2638780 w 7179029"/>
              <a:gd name="connsiteY8" fmla="*/ 123473 h 846667"/>
              <a:gd name="connsiteX9" fmla="*/ 2942168 w 7179029"/>
              <a:gd name="connsiteY9" fmla="*/ 134056 h 846667"/>
              <a:gd name="connsiteX10" fmla="*/ 3309057 w 7179029"/>
              <a:gd name="connsiteY10" fmla="*/ 201084 h 846667"/>
              <a:gd name="connsiteX11" fmla="*/ 3824113 w 7179029"/>
              <a:gd name="connsiteY11" fmla="*/ 328084 h 846667"/>
              <a:gd name="connsiteX12" fmla="*/ 4367391 w 7179029"/>
              <a:gd name="connsiteY12" fmla="*/ 391584 h 846667"/>
              <a:gd name="connsiteX13" fmla="*/ 4674306 w 7179029"/>
              <a:gd name="connsiteY13" fmla="*/ 419806 h 846667"/>
              <a:gd name="connsiteX14" fmla="*/ 5108223 w 7179029"/>
              <a:gd name="connsiteY14" fmla="*/ 437445 h 846667"/>
              <a:gd name="connsiteX15" fmla="*/ 5838473 w 7179029"/>
              <a:gd name="connsiteY15" fmla="*/ 462140 h 846667"/>
              <a:gd name="connsiteX16" fmla="*/ 6441723 w 7179029"/>
              <a:gd name="connsiteY16" fmla="*/ 490362 h 846667"/>
              <a:gd name="connsiteX17" fmla="*/ 6671029 w 7179029"/>
              <a:gd name="connsiteY17" fmla="*/ 497417 h 846667"/>
              <a:gd name="connsiteX18" fmla="*/ 6805084 w 7179029"/>
              <a:gd name="connsiteY18" fmla="*/ 508001 h 846667"/>
              <a:gd name="connsiteX19" fmla="*/ 6932084 w 7179029"/>
              <a:gd name="connsiteY19" fmla="*/ 582084 h 846667"/>
              <a:gd name="connsiteX20" fmla="*/ 7179029 w 7179029"/>
              <a:gd name="connsiteY20" fmla="*/ 846667 h 84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79029" h="846667">
                <a:moveTo>
                  <a:pt x="0" y="0"/>
                </a:moveTo>
                <a:lnTo>
                  <a:pt x="497419" y="10584"/>
                </a:lnTo>
                <a:lnTo>
                  <a:pt x="736669" y="23092"/>
                </a:lnTo>
                <a:lnTo>
                  <a:pt x="1067959" y="25658"/>
                </a:lnTo>
                <a:cubicBezTo>
                  <a:pt x="1071487" y="25658"/>
                  <a:pt x="1304317" y="30789"/>
                  <a:pt x="1307845" y="30789"/>
                </a:cubicBezTo>
                <a:lnTo>
                  <a:pt x="1499308" y="49391"/>
                </a:lnTo>
                <a:lnTo>
                  <a:pt x="1739197" y="102307"/>
                </a:lnTo>
                <a:lnTo>
                  <a:pt x="2159002" y="130528"/>
                </a:lnTo>
                <a:lnTo>
                  <a:pt x="2638780" y="123473"/>
                </a:lnTo>
                <a:lnTo>
                  <a:pt x="2942168" y="134056"/>
                </a:lnTo>
                <a:lnTo>
                  <a:pt x="3309057" y="201084"/>
                </a:lnTo>
                <a:lnTo>
                  <a:pt x="3824113" y="328084"/>
                </a:lnTo>
                <a:cubicBezTo>
                  <a:pt x="4075174" y="373357"/>
                  <a:pt x="4225692" y="376297"/>
                  <a:pt x="4367391" y="391584"/>
                </a:cubicBezTo>
                <a:cubicBezTo>
                  <a:pt x="4509090" y="406871"/>
                  <a:pt x="4550834" y="412162"/>
                  <a:pt x="4674306" y="419806"/>
                </a:cubicBezTo>
                <a:cubicBezTo>
                  <a:pt x="4797778" y="427450"/>
                  <a:pt x="5108223" y="437445"/>
                  <a:pt x="5108223" y="437445"/>
                </a:cubicBezTo>
                <a:lnTo>
                  <a:pt x="5838473" y="462140"/>
                </a:lnTo>
                <a:lnTo>
                  <a:pt x="6441723" y="490362"/>
                </a:lnTo>
                <a:cubicBezTo>
                  <a:pt x="6580482" y="496241"/>
                  <a:pt x="6610469" y="494477"/>
                  <a:pt x="6671029" y="497417"/>
                </a:cubicBezTo>
                <a:cubicBezTo>
                  <a:pt x="6731589" y="500357"/>
                  <a:pt x="6761575" y="493890"/>
                  <a:pt x="6805084" y="508001"/>
                </a:cubicBezTo>
                <a:cubicBezTo>
                  <a:pt x="6848593" y="522112"/>
                  <a:pt x="6869760" y="525640"/>
                  <a:pt x="6932084" y="582084"/>
                </a:cubicBezTo>
                <a:cubicBezTo>
                  <a:pt x="6994408" y="638528"/>
                  <a:pt x="7179029" y="846667"/>
                  <a:pt x="7179029" y="846667"/>
                </a:cubicBezTo>
              </a:path>
            </a:pathLst>
          </a:custGeom>
          <a:ln w="28575" cmpd="sng">
            <a:solidFill>
              <a:srgbClr val="000000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472973" y="1408394"/>
            <a:ext cx="977195" cy="3528"/>
          </a:xfrm>
          <a:custGeom>
            <a:avLst/>
            <a:gdLst>
              <a:gd name="connsiteX0" fmla="*/ 0 w 977195"/>
              <a:gd name="connsiteY0" fmla="*/ 0 h 3528"/>
              <a:gd name="connsiteX1" fmla="*/ 550334 w 977195"/>
              <a:gd name="connsiteY1" fmla="*/ 3528 h 3528"/>
              <a:gd name="connsiteX2" fmla="*/ 977195 w 977195"/>
              <a:gd name="connsiteY2" fmla="*/ 0 h 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195" h="3528">
                <a:moveTo>
                  <a:pt x="0" y="0"/>
                </a:moveTo>
                <a:lnTo>
                  <a:pt x="550334" y="3528"/>
                </a:lnTo>
                <a:lnTo>
                  <a:pt x="977195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961331" y="1534132"/>
            <a:ext cx="3389814" cy="426545"/>
          </a:xfrm>
          <a:custGeom>
            <a:avLst/>
            <a:gdLst>
              <a:gd name="connsiteX0" fmla="*/ 0 w 3376986"/>
              <a:gd name="connsiteY0" fmla="*/ 0 h 416924"/>
              <a:gd name="connsiteX1" fmla="*/ 375221 w 3376986"/>
              <a:gd name="connsiteY1" fmla="*/ 60935 h 416924"/>
              <a:gd name="connsiteX2" fmla="*/ 779305 w 3376986"/>
              <a:gd name="connsiteY2" fmla="*/ 76971 h 416924"/>
              <a:gd name="connsiteX3" fmla="*/ 1353360 w 3376986"/>
              <a:gd name="connsiteY3" fmla="*/ 80178 h 416924"/>
              <a:gd name="connsiteX4" fmla="*/ 1680476 w 3376986"/>
              <a:gd name="connsiteY4" fmla="*/ 131492 h 416924"/>
              <a:gd name="connsiteX5" fmla="*/ 2046075 w 3376986"/>
              <a:gd name="connsiteY5" fmla="*/ 211669 h 416924"/>
              <a:gd name="connsiteX6" fmla="*/ 2219254 w 3376986"/>
              <a:gd name="connsiteY6" fmla="*/ 275811 h 416924"/>
              <a:gd name="connsiteX7" fmla="*/ 2453366 w 3376986"/>
              <a:gd name="connsiteY7" fmla="*/ 323918 h 416924"/>
              <a:gd name="connsiteX8" fmla="*/ 2879899 w 3376986"/>
              <a:gd name="connsiteY8" fmla="*/ 365610 h 416924"/>
              <a:gd name="connsiteX9" fmla="*/ 3376986 w 3376986"/>
              <a:gd name="connsiteY9" fmla="*/ 416924 h 416924"/>
              <a:gd name="connsiteX0" fmla="*/ 0 w 3376986"/>
              <a:gd name="connsiteY0" fmla="*/ 0 h 416924"/>
              <a:gd name="connsiteX1" fmla="*/ 375221 w 3376986"/>
              <a:gd name="connsiteY1" fmla="*/ 60935 h 416924"/>
              <a:gd name="connsiteX2" fmla="*/ 779305 w 3376986"/>
              <a:gd name="connsiteY2" fmla="*/ 76971 h 416924"/>
              <a:gd name="connsiteX3" fmla="*/ 1353360 w 3376986"/>
              <a:gd name="connsiteY3" fmla="*/ 80178 h 416924"/>
              <a:gd name="connsiteX4" fmla="*/ 1680476 w 3376986"/>
              <a:gd name="connsiteY4" fmla="*/ 131492 h 416924"/>
              <a:gd name="connsiteX5" fmla="*/ 2030040 w 3376986"/>
              <a:gd name="connsiteY5" fmla="*/ 218083 h 416924"/>
              <a:gd name="connsiteX6" fmla="*/ 2219254 w 3376986"/>
              <a:gd name="connsiteY6" fmla="*/ 275811 h 416924"/>
              <a:gd name="connsiteX7" fmla="*/ 2453366 w 3376986"/>
              <a:gd name="connsiteY7" fmla="*/ 323918 h 416924"/>
              <a:gd name="connsiteX8" fmla="*/ 2879899 w 3376986"/>
              <a:gd name="connsiteY8" fmla="*/ 365610 h 416924"/>
              <a:gd name="connsiteX9" fmla="*/ 3376986 w 3376986"/>
              <a:gd name="connsiteY9" fmla="*/ 416924 h 416924"/>
              <a:gd name="connsiteX0" fmla="*/ 0 w 3376986"/>
              <a:gd name="connsiteY0" fmla="*/ 0 h 416924"/>
              <a:gd name="connsiteX1" fmla="*/ 375221 w 3376986"/>
              <a:gd name="connsiteY1" fmla="*/ 60935 h 416924"/>
              <a:gd name="connsiteX2" fmla="*/ 779305 w 3376986"/>
              <a:gd name="connsiteY2" fmla="*/ 76971 h 416924"/>
              <a:gd name="connsiteX3" fmla="*/ 1346946 w 3376986"/>
              <a:gd name="connsiteY3" fmla="*/ 96213 h 416924"/>
              <a:gd name="connsiteX4" fmla="*/ 1680476 w 3376986"/>
              <a:gd name="connsiteY4" fmla="*/ 131492 h 416924"/>
              <a:gd name="connsiteX5" fmla="*/ 2030040 w 3376986"/>
              <a:gd name="connsiteY5" fmla="*/ 218083 h 416924"/>
              <a:gd name="connsiteX6" fmla="*/ 2219254 w 3376986"/>
              <a:gd name="connsiteY6" fmla="*/ 275811 h 416924"/>
              <a:gd name="connsiteX7" fmla="*/ 2453366 w 3376986"/>
              <a:gd name="connsiteY7" fmla="*/ 323918 h 416924"/>
              <a:gd name="connsiteX8" fmla="*/ 2879899 w 3376986"/>
              <a:gd name="connsiteY8" fmla="*/ 365610 h 416924"/>
              <a:gd name="connsiteX9" fmla="*/ 3376986 w 3376986"/>
              <a:gd name="connsiteY9" fmla="*/ 416924 h 416924"/>
              <a:gd name="connsiteX0" fmla="*/ 0 w 3389814"/>
              <a:gd name="connsiteY0" fmla="*/ 0 h 426545"/>
              <a:gd name="connsiteX1" fmla="*/ 388049 w 3389814"/>
              <a:gd name="connsiteY1" fmla="*/ 70556 h 426545"/>
              <a:gd name="connsiteX2" fmla="*/ 792133 w 3389814"/>
              <a:gd name="connsiteY2" fmla="*/ 86592 h 426545"/>
              <a:gd name="connsiteX3" fmla="*/ 1359774 w 3389814"/>
              <a:gd name="connsiteY3" fmla="*/ 105834 h 426545"/>
              <a:gd name="connsiteX4" fmla="*/ 1693304 w 3389814"/>
              <a:gd name="connsiteY4" fmla="*/ 141113 h 426545"/>
              <a:gd name="connsiteX5" fmla="*/ 2042868 w 3389814"/>
              <a:gd name="connsiteY5" fmla="*/ 227704 h 426545"/>
              <a:gd name="connsiteX6" fmla="*/ 2232082 w 3389814"/>
              <a:gd name="connsiteY6" fmla="*/ 285432 h 426545"/>
              <a:gd name="connsiteX7" fmla="*/ 2466194 w 3389814"/>
              <a:gd name="connsiteY7" fmla="*/ 333539 h 426545"/>
              <a:gd name="connsiteX8" fmla="*/ 2892727 w 3389814"/>
              <a:gd name="connsiteY8" fmla="*/ 375231 h 426545"/>
              <a:gd name="connsiteX9" fmla="*/ 3389814 w 3389814"/>
              <a:gd name="connsiteY9" fmla="*/ 426545 h 42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9814" h="426545">
                <a:moveTo>
                  <a:pt x="0" y="0"/>
                </a:moveTo>
                <a:cubicBezTo>
                  <a:pt x="122668" y="24053"/>
                  <a:pt x="256027" y="56124"/>
                  <a:pt x="388049" y="70556"/>
                </a:cubicBezTo>
                <a:cubicBezTo>
                  <a:pt x="520071" y="84988"/>
                  <a:pt x="630179" y="80712"/>
                  <a:pt x="792133" y="86592"/>
                </a:cubicBezTo>
                <a:lnTo>
                  <a:pt x="1359774" y="105834"/>
                </a:lnTo>
                <a:cubicBezTo>
                  <a:pt x="1509969" y="114921"/>
                  <a:pt x="1579455" y="120801"/>
                  <a:pt x="1693304" y="141113"/>
                </a:cubicBezTo>
                <a:cubicBezTo>
                  <a:pt x="1807153" y="161425"/>
                  <a:pt x="1953072" y="203651"/>
                  <a:pt x="2042868" y="227704"/>
                </a:cubicBezTo>
                <a:cubicBezTo>
                  <a:pt x="2132664" y="251757"/>
                  <a:pt x="2161528" y="267793"/>
                  <a:pt x="2232082" y="285432"/>
                </a:cubicBezTo>
                <a:cubicBezTo>
                  <a:pt x="2302636" y="303071"/>
                  <a:pt x="2356087" y="318573"/>
                  <a:pt x="2466194" y="333539"/>
                </a:cubicBezTo>
                <a:cubicBezTo>
                  <a:pt x="2576301" y="348505"/>
                  <a:pt x="2892727" y="375231"/>
                  <a:pt x="2892727" y="375231"/>
                </a:cubicBezTo>
                <a:lnTo>
                  <a:pt x="3389814" y="426545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990194" y="1607896"/>
            <a:ext cx="3402642" cy="394475"/>
          </a:xfrm>
          <a:custGeom>
            <a:avLst/>
            <a:gdLst>
              <a:gd name="connsiteX0" fmla="*/ 0 w 3402642"/>
              <a:gd name="connsiteY0" fmla="*/ 0 h 394475"/>
              <a:gd name="connsiteX1" fmla="*/ 320702 w 3402642"/>
              <a:gd name="connsiteY1" fmla="*/ 54521 h 394475"/>
              <a:gd name="connsiteX2" fmla="*/ 824203 w 3402642"/>
              <a:gd name="connsiteY2" fmla="*/ 70557 h 394475"/>
              <a:gd name="connsiteX3" fmla="*/ 1343739 w 3402642"/>
              <a:gd name="connsiteY3" fmla="*/ 83385 h 394475"/>
              <a:gd name="connsiteX4" fmla="*/ 1629163 w 3402642"/>
              <a:gd name="connsiteY4" fmla="*/ 115456 h 394475"/>
              <a:gd name="connsiteX5" fmla="*/ 1943451 w 3402642"/>
              <a:gd name="connsiteY5" fmla="*/ 179598 h 394475"/>
              <a:gd name="connsiteX6" fmla="*/ 2212840 w 3402642"/>
              <a:gd name="connsiteY6" fmla="*/ 262983 h 394475"/>
              <a:gd name="connsiteX7" fmla="*/ 2539956 w 3402642"/>
              <a:gd name="connsiteY7" fmla="*/ 311090 h 394475"/>
              <a:gd name="connsiteX8" fmla="*/ 3072320 w 3402642"/>
              <a:gd name="connsiteY8" fmla="*/ 375232 h 394475"/>
              <a:gd name="connsiteX9" fmla="*/ 3402642 w 3402642"/>
              <a:gd name="connsiteY9" fmla="*/ 394475 h 39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2642" h="394475">
                <a:moveTo>
                  <a:pt x="0" y="0"/>
                </a:moveTo>
                <a:cubicBezTo>
                  <a:pt x="91667" y="21381"/>
                  <a:pt x="183335" y="42762"/>
                  <a:pt x="320702" y="54521"/>
                </a:cubicBezTo>
                <a:cubicBezTo>
                  <a:pt x="458069" y="66280"/>
                  <a:pt x="824203" y="70557"/>
                  <a:pt x="824203" y="70557"/>
                </a:cubicBezTo>
                <a:cubicBezTo>
                  <a:pt x="994709" y="75368"/>
                  <a:pt x="1209579" y="75902"/>
                  <a:pt x="1343739" y="83385"/>
                </a:cubicBezTo>
                <a:cubicBezTo>
                  <a:pt x="1477899" y="90868"/>
                  <a:pt x="1529211" y="99420"/>
                  <a:pt x="1629163" y="115456"/>
                </a:cubicBezTo>
                <a:cubicBezTo>
                  <a:pt x="1729115" y="131492"/>
                  <a:pt x="1846172" y="155010"/>
                  <a:pt x="1943451" y="179598"/>
                </a:cubicBezTo>
                <a:cubicBezTo>
                  <a:pt x="2040730" y="204186"/>
                  <a:pt x="2113423" y="241068"/>
                  <a:pt x="2212840" y="262983"/>
                </a:cubicBezTo>
                <a:cubicBezTo>
                  <a:pt x="2312257" y="284898"/>
                  <a:pt x="2396709" y="292382"/>
                  <a:pt x="2539956" y="311090"/>
                </a:cubicBezTo>
                <a:cubicBezTo>
                  <a:pt x="2683203" y="329798"/>
                  <a:pt x="2928539" y="361335"/>
                  <a:pt x="3072320" y="375232"/>
                </a:cubicBezTo>
                <a:cubicBezTo>
                  <a:pt x="3216101" y="389130"/>
                  <a:pt x="3402642" y="394475"/>
                  <a:pt x="3402642" y="394475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470070" y="1495646"/>
            <a:ext cx="1558609" cy="57728"/>
          </a:xfrm>
          <a:custGeom>
            <a:avLst/>
            <a:gdLst>
              <a:gd name="connsiteX0" fmla="*/ 0 w 1558609"/>
              <a:gd name="connsiteY0" fmla="*/ 3208 h 57728"/>
              <a:gd name="connsiteX1" fmla="*/ 583677 w 1558609"/>
              <a:gd name="connsiteY1" fmla="*/ 3208 h 57728"/>
              <a:gd name="connsiteX2" fmla="*/ 1109627 w 1558609"/>
              <a:gd name="connsiteY2" fmla="*/ 0 h 57728"/>
              <a:gd name="connsiteX3" fmla="*/ 1318083 w 1558609"/>
              <a:gd name="connsiteY3" fmla="*/ 16036 h 57728"/>
              <a:gd name="connsiteX4" fmla="*/ 1472020 w 1558609"/>
              <a:gd name="connsiteY4" fmla="*/ 35279 h 57728"/>
              <a:gd name="connsiteX5" fmla="*/ 1558609 w 1558609"/>
              <a:gd name="connsiteY5" fmla="*/ 57728 h 57728"/>
              <a:gd name="connsiteX6" fmla="*/ 1558609 w 1558609"/>
              <a:gd name="connsiteY6" fmla="*/ 57728 h 57728"/>
              <a:gd name="connsiteX7" fmla="*/ 1558609 w 1558609"/>
              <a:gd name="connsiteY7" fmla="*/ 57728 h 5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609" h="57728">
                <a:moveTo>
                  <a:pt x="0" y="3208"/>
                </a:moveTo>
                <a:lnTo>
                  <a:pt x="583677" y="3208"/>
                </a:lnTo>
                <a:lnTo>
                  <a:pt x="1109627" y="0"/>
                </a:lnTo>
                <a:cubicBezTo>
                  <a:pt x="1232028" y="2138"/>
                  <a:pt x="1257684" y="10156"/>
                  <a:pt x="1318083" y="16036"/>
                </a:cubicBezTo>
                <a:cubicBezTo>
                  <a:pt x="1378482" y="21916"/>
                  <a:pt x="1431932" y="28330"/>
                  <a:pt x="1472020" y="35279"/>
                </a:cubicBezTo>
                <a:cubicBezTo>
                  <a:pt x="1512108" y="42228"/>
                  <a:pt x="1558609" y="57728"/>
                  <a:pt x="1558609" y="57728"/>
                </a:cubicBezTo>
                <a:lnTo>
                  <a:pt x="1558609" y="57728"/>
                </a:lnTo>
                <a:lnTo>
                  <a:pt x="1558609" y="57728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470069" y="1572617"/>
            <a:ext cx="1574644" cy="44900"/>
          </a:xfrm>
          <a:custGeom>
            <a:avLst/>
            <a:gdLst>
              <a:gd name="connsiteX0" fmla="*/ 0 w 1574644"/>
              <a:gd name="connsiteY0" fmla="*/ 3207 h 44900"/>
              <a:gd name="connsiteX1" fmla="*/ 811375 w 1574644"/>
              <a:gd name="connsiteY1" fmla="*/ 0 h 44900"/>
              <a:gd name="connsiteX2" fmla="*/ 1231494 w 1574644"/>
              <a:gd name="connsiteY2" fmla="*/ 0 h 44900"/>
              <a:gd name="connsiteX3" fmla="*/ 1417501 w 1574644"/>
              <a:gd name="connsiteY3" fmla="*/ 16036 h 44900"/>
              <a:gd name="connsiteX4" fmla="*/ 1574644 w 1574644"/>
              <a:gd name="connsiteY4" fmla="*/ 44900 h 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644" h="44900">
                <a:moveTo>
                  <a:pt x="0" y="3207"/>
                </a:moveTo>
                <a:lnTo>
                  <a:pt x="811375" y="0"/>
                </a:lnTo>
                <a:lnTo>
                  <a:pt x="1231494" y="0"/>
                </a:lnTo>
                <a:cubicBezTo>
                  <a:pt x="1332515" y="2673"/>
                  <a:pt x="1360309" y="8553"/>
                  <a:pt x="1417501" y="16036"/>
                </a:cubicBezTo>
                <a:cubicBezTo>
                  <a:pt x="1474693" y="23519"/>
                  <a:pt x="1574644" y="44900"/>
                  <a:pt x="1574644" y="44900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307472" y="2362450"/>
            <a:ext cx="341641" cy="508757"/>
          </a:xfrm>
          <a:custGeom>
            <a:avLst/>
            <a:gdLst>
              <a:gd name="connsiteX0" fmla="*/ 0 w 341641"/>
              <a:gd name="connsiteY0" fmla="*/ 0 h 508757"/>
              <a:gd name="connsiteX1" fmla="*/ 59416 w 341641"/>
              <a:gd name="connsiteY1" fmla="*/ 155969 h 508757"/>
              <a:gd name="connsiteX2" fmla="*/ 129972 w 341641"/>
              <a:gd name="connsiteY2" fmla="*/ 285944 h 508757"/>
              <a:gd name="connsiteX3" fmla="*/ 241377 w 341641"/>
              <a:gd name="connsiteY3" fmla="*/ 415918 h 508757"/>
              <a:gd name="connsiteX4" fmla="*/ 341641 w 341641"/>
              <a:gd name="connsiteY4" fmla="*/ 508757 h 50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41" h="508757">
                <a:moveTo>
                  <a:pt x="0" y="0"/>
                </a:moveTo>
                <a:cubicBezTo>
                  <a:pt x="18877" y="54156"/>
                  <a:pt x="37754" y="108312"/>
                  <a:pt x="59416" y="155969"/>
                </a:cubicBezTo>
                <a:cubicBezTo>
                  <a:pt x="81078" y="203626"/>
                  <a:pt x="99645" y="242619"/>
                  <a:pt x="129972" y="285944"/>
                </a:cubicBezTo>
                <a:cubicBezTo>
                  <a:pt x="160299" y="329269"/>
                  <a:pt x="206099" y="378783"/>
                  <a:pt x="241377" y="415918"/>
                </a:cubicBezTo>
                <a:cubicBezTo>
                  <a:pt x="276655" y="453054"/>
                  <a:pt x="341641" y="508757"/>
                  <a:pt x="341641" y="508757"/>
                </a:cubicBezTo>
              </a:path>
            </a:pathLst>
          </a:custGeom>
          <a:ln w="28575" cmpd="sng">
            <a:solidFill>
              <a:srgbClr val="000000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489507" y="1694009"/>
            <a:ext cx="6394626" cy="559178"/>
          </a:xfrm>
          <a:custGeom>
            <a:avLst/>
            <a:gdLst>
              <a:gd name="connsiteX0" fmla="*/ 0 w 4214809"/>
              <a:gd name="connsiteY0" fmla="*/ 0 h 518328"/>
              <a:gd name="connsiteX1" fmla="*/ 412197 w 4214809"/>
              <a:gd name="connsiteY1" fmla="*/ 18568 h 518328"/>
              <a:gd name="connsiteX2" fmla="*/ 854103 w 4214809"/>
              <a:gd name="connsiteY2" fmla="*/ 40849 h 518328"/>
              <a:gd name="connsiteX3" fmla="*/ 1355423 w 4214809"/>
              <a:gd name="connsiteY3" fmla="*/ 144829 h 518328"/>
              <a:gd name="connsiteX4" fmla="*/ 1730486 w 4214809"/>
              <a:gd name="connsiteY4" fmla="*/ 233954 h 518328"/>
              <a:gd name="connsiteX5" fmla="*/ 2328357 w 4214809"/>
              <a:gd name="connsiteY5" fmla="*/ 311938 h 518328"/>
              <a:gd name="connsiteX6" fmla="*/ 2844532 w 4214809"/>
              <a:gd name="connsiteY6" fmla="*/ 360215 h 518328"/>
              <a:gd name="connsiteX7" fmla="*/ 3208454 w 4214809"/>
              <a:gd name="connsiteY7" fmla="*/ 412204 h 518328"/>
              <a:gd name="connsiteX8" fmla="*/ 3546381 w 4214809"/>
              <a:gd name="connsiteY8" fmla="*/ 493902 h 518328"/>
              <a:gd name="connsiteX9" fmla="*/ 3817466 w 4214809"/>
              <a:gd name="connsiteY9" fmla="*/ 516184 h 518328"/>
              <a:gd name="connsiteX10" fmla="*/ 3999427 w 4214809"/>
              <a:gd name="connsiteY10" fmla="*/ 516184 h 518328"/>
              <a:gd name="connsiteX11" fmla="*/ 4214809 w 4214809"/>
              <a:gd name="connsiteY11" fmla="*/ 505043 h 518328"/>
              <a:gd name="connsiteX0" fmla="*/ 0 w 4214809"/>
              <a:gd name="connsiteY0" fmla="*/ 0 h 518328"/>
              <a:gd name="connsiteX1" fmla="*/ 59416 w 4214809"/>
              <a:gd name="connsiteY1" fmla="*/ 0 h 518328"/>
              <a:gd name="connsiteX2" fmla="*/ 412197 w 4214809"/>
              <a:gd name="connsiteY2" fmla="*/ 18568 h 518328"/>
              <a:gd name="connsiteX3" fmla="*/ 854103 w 4214809"/>
              <a:gd name="connsiteY3" fmla="*/ 40849 h 518328"/>
              <a:gd name="connsiteX4" fmla="*/ 1355423 w 4214809"/>
              <a:gd name="connsiteY4" fmla="*/ 144829 h 518328"/>
              <a:gd name="connsiteX5" fmla="*/ 1730486 w 4214809"/>
              <a:gd name="connsiteY5" fmla="*/ 233954 h 518328"/>
              <a:gd name="connsiteX6" fmla="*/ 2328357 w 4214809"/>
              <a:gd name="connsiteY6" fmla="*/ 311938 h 518328"/>
              <a:gd name="connsiteX7" fmla="*/ 2844532 w 4214809"/>
              <a:gd name="connsiteY7" fmla="*/ 360215 h 518328"/>
              <a:gd name="connsiteX8" fmla="*/ 3208454 w 4214809"/>
              <a:gd name="connsiteY8" fmla="*/ 412204 h 518328"/>
              <a:gd name="connsiteX9" fmla="*/ 3546381 w 4214809"/>
              <a:gd name="connsiteY9" fmla="*/ 493902 h 518328"/>
              <a:gd name="connsiteX10" fmla="*/ 3817466 w 4214809"/>
              <a:gd name="connsiteY10" fmla="*/ 516184 h 518328"/>
              <a:gd name="connsiteX11" fmla="*/ 3999427 w 4214809"/>
              <a:gd name="connsiteY11" fmla="*/ 516184 h 518328"/>
              <a:gd name="connsiteX12" fmla="*/ 4214809 w 4214809"/>
              <a:gd name="connsiteY12" fmla="*/ 505043 h 518328"/>
              <a:gd name="connsiteX0" fmla="*/ 0 w 6394626"/>
              <a:gd name="connsiteY0" fmla="*/ 0 h 559178"/>
              <a:gd name="connsiteX1" fmla="*/ 2239233 w 6394626"/>
              <a:gd name="connsiteY1" fmla="*/ 40850 h 559178"/>
              <a:gd name="connsiteX2" fmla="*/ 2592014 w 6394626"/>
              <a:gd name="connsiteY2" fmla="*/ 59418 h 559178"/>
              <a:gd name="connsiteX3" fmla="*/ 3033920 w 6394626"/>
              <a:gd name="connsiteY3" fmla="*/ 81699 h 559178"/>
              <a:gd name="connsiteX4" fmla="*/ 3535240 w 6394626"/>
              <a:gd name="connsiteY4" fmla="*/ 185679 h 559178"/>
              <a:gd name="connsiteX5" fmla="*/ 3910303 w 6394626"/>
              <a:gd name="connsiteY5" fmla="*/ 274804 h 559178"/>
              <a:gd name="connsiteX6" fmla="*/ 4508174 w 6394626"/>
              <a:gd name="connsiteY6" fmla="*/ 352788 h 559178"/>
              <a:gd name="connsiteX7" fmla="*/ 5024349 w 6394626"/>
              <a:gd name="connsiteY7" fmla="*/ 401065 h 559178"/>
              <a:gd name="connsiteX8" fmla="*/ 5388271 w 6394626"/>
              <a:gd name="connsiteY8" fmla="*/ 453054 h 559178"/>
              <a:gd name="connsiteX9" fmla="*/ 5726198 w 6394626"/>
              <a:gd name="connsiteY9" fmla="*/ 534752 h 559178"/>
              <a:gd name="connsiteX10" fmla="*/ 5997283 w 6394626"/>
              <a:gd name="connsiteY10" fmla="*/ 557034 h 559178"/>
              <a:gd name="connsiteX11" fmla="*/ 6179244 w 6394626"/>
              <a:gd name="connsiteY11" fmla="*/ 557034 h 559178"/>
              <a:gd name="connsiteX12" fmla="*/ 6394626 w 6394626"/>
              <a:gd name="connsiteY12" fmla="*/ 545893 h 559178"/>
              <a:gd name="connsiteX0" fmla="*/ 0 w 6394626"/>
              <a:gd name="connsiteY0" fmla="*/ 0 h 559178"/>
              <a:gd name="connsiteX1" fmla="*/ 1622794 w 6394626"/>
              <a:gd name="connsiteY1" fmla="*/ 29709 h 559178"/>
              <a:gd name="connsiteX2" fmla="*/ 2239233 w 6394626"/>
              <a:gd name="connsiteY2" fmla="*/ 40850 h 559178"/>
              <a:gd name="connsiteX3" fmla="*/ 2592014 w 6394626"/>
              <a:gd name="connsiteY3" fmla="*/ 59418 h 559178"/>
              <a:gd name="connsiteX4" fmla="*/ 3033920 w 6394626"/>
              <a:gd name="connsiteY4" fmla="*/ 81699 h 559178"/>
              <a:gd name="connsiteX5" fmla="*/ 3535240 w 6394626"/>
              <a:gd name="connsiteY5" fmla="*/ 185679 h 559178"/>
              <a:gd name="connsiteX6" fmla="*/ 3910303 w 6394626"/>
              <a:gd name="connsiteY6" fmla="*/ 274804 h 559178"/>
              <a:gd name="connsiteX7" fmla="*/ 4508174 w 6394626"/>
              <a:gd name="connsiteY7" fmla="*/ 352788 h 559178"/>
              <a:gd name="connsiteX8" fmla="*/ 5024349 w 6394626"/>
              <a:gd name="connsiteY8" fmla="*/ 401065 h 559178"/>
              <a:gd name="connsiteX9" fmla="*/ 5388271 w 6394626"/>
              <a:gd name="connsiteY9" fmla="*/ 453054 h 559178"/>
              <a:gd name="connsiteX10" fmla="*/ 5726198 w 6394626"/>
              <a:gd name="connsiteY10" fmla="*/ 534752 h 559178"/>
              <a:gd name="connsiteX11" fmla="*/ 5997283 w 6394626"/>
              <a:gd name="connsiteY11" fmla="*/ 557034 h 559178"/>
              <a:gd name="connsiteX12" fmla="*/ 6179244 w 6394626"/>
              <a:gd name="connsiteY12" fmla="*/ 557034 h 559178"/>
              <a:gd name="connsiteX13" fmla="*/ 6394626 w 6394626"/>
              <a:gd name="connsiteY13" fmla="*/ 545893 h 55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94626" h="559178">
                <a:moveTo>
                  <a:pt x="0" y="0"/>
                </a:moveTo>
                <a:lnTo>
                  <a:pt x="1622794" y="29709"/>
                </a:lnTo>
                <a:lnTo>
                  <a:pt x="2239233" y="40850"/>
                </a:lnTo>
                <a:lnTo>
                  <a:pt x="2592014" y="59418"/>
                </a:lnTo>
                <a:cubicBezTo>
                  <a:pt x="2734364" y="66226"/>
                  <a:pt x="2876716" y="60656"/>
                  <a:pt x="3033920" y="81699"/>
                </a:cubicBezTo>
                <a:cubicBezTo>
                  <a:pt x="3191124" y="102742"/>
                  <a:pt x="3389176" y="153495"/>
                  <a:pt x="3535240" y="185679"/>
                </a:cubicBezTo>
                <a:cubicBezTo>
                  <a:pt x="3681304" y="217863"/>
                  <a:pt x="3748147" y="246953"/>
                  <a:pt x="3910303" y="274804"/>
                </a:cubicBezTo>
                <a:cubicBezTo>
                  <a:pt x="4072459" y="302655"/>
                  <a:pt x="4322500" y="331745"/>
                  <a:pt x="4508174" y="352788"/>
                </a:cubicBezTo>
                <a:cubicBezTo>
                  <a:pt x="4693848" y="373831"/>
                  <a:pt x="4877666" y="384354"/>
                  <a:pt x="5024349" y="401065"/>
                </a:cubicBezTo>
                <a:cubicBezTo>
                  <a:pt x="5171032" y="417776"/>
                  <a:pt x="5271296" y="430773"/>
                  <a:pt x="5388271" y="453054"/>
                </a:cubicBezTo>
                <a:cubicBezTo>
                  <a:pt x="5505246" y="475335"/>
                  <a:pt x="5624696" y="517422"/>
                  <a:pt x="5726198" y="534752"/>
                </a:cubicBezTo>
                <a:cubicBezTo>
                  <a:pt x="5827700" y="552082"/>
                  <a:pt x="5921775" y="553320"/>
                  <a:pt x="5997283" y="557034"/>
                </a:cubicBezTo>
                <a:cubicBezTo>
                  <a:pt x="6072791" y="560748"/>
                  <a:pt x="6113020" y="558891"/>
                  <a:pt x="6179244" y="557034"/>
                </a:cubicBezTo>
                <a:cubicBezTo>
                  <a:pt x="6245468" y="555177"/>
                  <a:pt x="6394626" y="545893"/>
                  <a:pt x="6394626" y="545893"/>
                </a:cubicBezTo>
              </a:path>
            </a:pathLst>
          </a:custGeom>
          <a:ln w="28575" cmpd="sng">
            <a:solidFill>
              <a:srgbClr val="000000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30325" y="1838839"/>
            <a:ext cx="3542668" cy="530074"/>
          </a:xfrm>
          <a:custGeom>
            <a:avLst/>
            <a:gdLst>
              <a:gd name="connsiteX0" fmla="*/ 0 w 3542668"/>
              <a:gd name="connsiteY0" fmla="*/ 0 h 530074"/>
              <a:gd name="connsiteX1" fmla="*/ 482754 w 3542668"/>
              <a:gd name="connsiteY1" fmla="*/ 81698 h 530074"/>
              <a:gd name="connsiteX2" fmla="*/ 772406 w 3542668"/>
              <a:gd name="connsiteY2" fmla="*/ 148542 h 530074"/>
              <a:gd name="connsiteX3" fmla="*/ 1206884 w 3542668"/>
              <a:gd name="connsiteY3" fmla="*/ 230240 h 530074"/>
              <a:gd name="connsiteX4" fmla="*/ 1708205 w 3542668"/>
              <a:gd name="connsiteY4" fmla="*/ 304511 h 530074"/>
              <a:gd name="connsiteX5" fmla="*/ 2161250 w 3542668"/>
              <a:gd name="connsiteY5" fmla="*/ 360214 h 530074"/>
              <a:gd name="connsiteX6" fmla="*/ 2532599 w 3542668"/>
              <a:gd name="connsiteY6" fmla="*/ 423344 h 530074"/>
              <a:gd name="connsiteX7" fmla="*/ 2955937 w 3542668"/>
              <a:gd name="connsiteY7" fmla="*/ 490188 h 530074"/>
              <a:gd name="connsiteX8" fmla="*/ 3264156 w 3542668"/>
              <a:gd name="connsiteY8" fmla="*/ 527324 h 530074"/>
              <a:gd name="connsiteX9" fmla="*/ 3542668 w 3542668"/>
              <a:gd name="connsiteY9" fmla="*/ 527324 h 5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2668" h="530074">
                <a:moveTo>
                  <a:pt x="0" y="0"/>
                </a:moveTo>
                <a:lnTo>
                  <a:pt x="482754" y="81698"/>
                </a:lnTo>
                <a:cubicBezTo>
                  <a:pt x="611488" y="106455"/>
                  <a:pt x="651718" y="123785"/>
                  <a:pt x="772406" y="148542"/>
                </a:cubicBezTo>
                <a:cubicBezTo>
                  <a:pt x="893094" y="173299"/>
                  <a:pt x="1050918" y="204245"/>
                  <a:pt x="1206884" y="230240"/>
                </a:cubicBezTo>
                <a:cubicBezTo>
                  <a:pt x="1362850" y="256235"/>
                  <a:pt x="1549144" y="282849"/>
                  <a:pt x="1708205" y="304511"/>
                </a:cubicBezTo>
                <a:cubicBezTo>
                  <a:pt x="1867266" y="326173"/>
                  <a:pt x="2023851" y="340409"/>
                  <a:pt x="2161250" y="360214"/>
                </a:cubicBezTo>
                <a:cubicBezTo>
                  <a:pt x="2298649" y="380020"/>
                  <a:pt x="2532599" y="423344"/>
                  <a:pt x="2532599" y="423344"/>
                </a:cubicBezTo>
                <a:lnTo>
                  <a:pt x="2955937" y="490188"/>
                </a:lnTo>
                <a:cubicBezTo>
                  <a:pt x="3077863" y="507518"/>
                  <a:pt x="3166368" y="521135"/>
                  <a:pt x="3264156" y="527324"/>
                </a:cubicBezTo>
                <a:cubicBezTo>
                  <a:pt x="3361944" y="533513"/>
                  <a:pt x="3542668" y="527324"/>
                  <a:pt x="3542668" y="527324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330326" y="1857407"/>
            <a:ext cx="3531527" cy="556531"/>
          </a:xfrm>
          <a:custGeom>
            <a:avLst/>
            <a:gdLst>
              <a:gd name="connsiteX0" fmla="*/ 0 w 3531527"/>
              <a:gd name="connsiteY0" fmla="*/ 0 h 556531"/>
              <a:gd name="connsiteX1" fmla="*/ 445619 w 3531527"/>
              <a:gd name="connsiteY1" fmla="*/ 81698 h 556531"/>
              <a:gd name="connsiteX2" fmla="*/ 753838 w 3531527"/>
              <a:gd name="connsiteY2" fmla="*/ 152256 h 556531"/>
              <a:gd name="connsiteX3" fmla="*/ 1121474 w 3531527"/>
              <a:gd name="connsiteY3" fmla="*/ 230240 h 556531"/>
              <a:gd name="connsiteX4" fmla="*/ 1682210 w 3531527"/>
              <a:gd name="connsiteY4" fmla="*/ 311939 h 556531"/>
              <a:gd name="connsiteX5" fmla="*/ 2146396 w 3531527"/>
              <a:gd name="connsiteY5" fmla="*/ 382496 h 556531"/>
              <a:gd name="connsiteX6" fmla="*/ 2699706 w 3531527"/>
              <a:gd name="connsiteY6" fmla="*/ 475335 h 556531"/>
              <a:gd name="connsiteX7" fmla="*/ 3134184 w 3531527"/>
              <a:gd name="connsiteY7" fmla="*/ 549606 h 556531"/>
              <a:gd name="connsiteX8" fmla="*/ 3412696 w 3531527"/>
              <a:gd name="connsiteY8" fmla="*/ 553319 h 556531"/>
              <a:gd name="connsiteX9" fmla="*/ 3531527 w 3531527"/>
              <a:gd name="connsiteY9" fmla="*/ 553319 h 55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1527" h="556531">
                <a:moveTo>
                  <a:pt x="0" y="0"/>
                </a:moveTo>
                <a:lnTo>
                  <a:pt x="445619" y="81698"/>
                </a:lnTo>
                <a:cubicBezTo>
                  <a:pt x="571259" y="107074"/>
                  <a:pt x="753838" y="152256"/>
                  <a:pt x="753838" y="152256"/>
                </a:cubicBezTo>
                <a:cubicBezTo>
                  <a:pt x="866480" y="177013"/>
                  <a:pt x="966745" y="203626"/>
                  <a:pt x="1121474" y="230240"/>
                </a:cubicBezTo>
                <a:cubicBezTo>
                  <a:pt x="1276203" y="256854"/>
                  <a:pt x="1682210" y="311939"/>
                  <a:pt x="1682210" y="311939"/>
                </a:cubicBezTo>
                <a:lnTo>
                  <a:pt x="2146396" y="382496"/>
                </a:lnTo>
                <a:lnTo>
                  <a:pt x="2699706" y="475335"/>
                </a:lnTo>
                <a:cubicBezTo>
                  <a:pt x="2864337" y="503187"/>
                  <a:pt x="3015352" y="536609"/>
                  <a:pt x="3134184" y="549606"/>
                </a:cubicBezTo>
                <a:cubicBezTo>
                  <a:pt x="3253016" y="562603"/>
                  <a:pt x="3412696" y="553319"/>
                  <a:pt x="3412696" y="553319"/>
                </a:cubicBezTo>
                <a:lnTo>
                  <a:pt x="3531527" y="553319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463513" y="1764568"/>
            <a:ext cx="2896521" cy="77985"/>
          </a:xfrm>
          <a:custGeom>
            <a:avLst/>
            <a:gdLst>
              <a:gd name="connsiteX0" fmla="*/ 0 w 2896521"/>
              <a:gd name="connsiteY0" fmla="*/ 0 h 77985"/>
              <a:gd name="connsiteX1" fmla="*/ 1325716 w 2896521"/>
              <a:gd name="connsiteY1" fmla="*/ 18568 h 77985"/>
              <a:gd name="connsiteX2" fmla="*/ 2540026 w 2896521"/>
              <a:gd name="connsiteY2" fmla="*/ 59417 h 77985"/>
              <a:gd name="connsiteX3" fmla="*/ 2818538 w 2896521"/>
              <a:gd name="connsiteY3" fmla="*/ 74272 h 77985"/>
              <a:gd name="connsiteX4" fmla="*/ 2896521 w 2896521"/>
              <a:gd name="connsiteY4" fmla="*/ 77985 h 7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6521" h="77985">
                <a:moveTo>
                  <a:pt x="0" y="0"/>
                </a:moveTo>
                <a:lnTo>
                  <a:pt x="1325716" y="18568"/>
                </a:lnTo>
                <a:cubicBezTo>
                  <a:pt x="1749054" y="28471"/>
                  <a:pt x="2291222" y="50133"/>
                  <a:pt x="2540026" y="59417"/>
                </a:cubicBezTo>
                <a:cubicBezTo>
                  <a:pt x="2788830" y="68701"/>
                  <a:pt x="2818538" y="74272"/>
                  <a:pt x="2818538" y="74272"/>
                </a:cubicBezTo>
                <a:lnTo>
                  <a:pt x="2896521" y="77985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470939" y="1794277"/>
            <a:ext cx="2907662" cy="70557"/>
          </a:xfrm>
          <a:custGeom>
            <a:avLst/>
            <a:gdLst>
              <a:gd name="connsiteX0" fmla="*/ 0 w 2907662"/>
              <a:gd name="connsiteY0" fmla="*/ 0 h 70557"/>
              <a:gd name="connsiteX1" fmla="*/ 790973 w 2907662"/>
              <a:gd name="connsiteY1" fmla="*/ 11141 h 70557"/>
              <a:gd name="connsiteX2" fmla="*/ 2168677 w 2907662"/>
              <a:gd name="connsiteY2" fmla="*/ 44563 h 70557"/>
              <a:gd name="connsiteX3" fmla="*/ 2677425 w 2907662"/>
              <a:gd name="connsiteY3" fmla="*/ 59417 h 70557"/>
              <a:gd name="connsiteX4" fmla="*/ 2799970 w 2907662"/>
              <a:gd name="connsiteY4" fmla="*/ 59417 h 70557"/>
              <a:gd name="connsiteX5" fmla="*/ 2851959 w 2907662"/>
              <a:gd name="connsiteY5" fmla="*/ 63130 h 70557"/>
              <a:gd name="connsiteX6" fmla="*/ 2907662 w 2907662"/>
              <a:gd name="connsiteY6" fmla="*/ 70557 h 70557"/>
              <a:gd name="connsiteX0" fmla="*/ 0 w 2907662"/>
              <a:gd name="connsiteY0" fmla="*/ 0 h 78921"/>
              <a:gd name="connsiteX1" fmla="*/ 790973 w 2907662"/>
              <a:gd name="connsiteY1" fmla="*/ 11141 h 78921"/>
              <a:gd name="connsiteX2" fmla="*/ 2168677 w 2907662"/>
              <a:gd name="connsiteY2" fmla="*/ 44563 h 78921"/>
              <a:gd name="connsiteX3" fmla="*/ 2677425 w 2907662"/>
              <a:gd name="connsiteY3" fmla="*/ 59417 h 78921"/>
              <a:gd name="connsiteX4" fmla="*/ 2793474 w 2907662"/>
              <a:gd name="connsiteY4" fmla="*/ 78906 h 78921"/>
              <a:gd name="connsiteX5" fmla="*/ 2851959 w 2907662"/>
              <a:gd name="connsiteY5" fmla="*/ 63130 h 78921"/>
              <a:gd name="connsiteX6" fmla="*/ 2907662 w 2907662"/>
              <a:gd name="connsiteY6" fmla="*/ 70557 h 78921"/>
              <a:gd name="connsiteX0" fmla="*/ 0 w 2907662"/>
              <a:gd name="connsiteY0" fmla="*/ 0 h 70557"/>
              <a:gd name="connsiteX1" fmla="*/ 790973 w 2907662"/>
              <a:gd name="connsiteY1" fmla="*/ 11141 h 70557"/>
              <a:gd name="connsiteX2" fmla="*/ 2168677 w 2907662"/>
              <a:gd name="connsiteY2" fmla="*/ 44563 h 70557"/>
              <a:gd name="connsiteX3" fmla="*/ 2677425 w 2907662"/>
              <a:gd name="connsiteY3" fmla="*/ 59417 h 70557"/>
              <a:gd name="connsiteX4" fmla="*/ 2793474 w 2907662"/>
              <a:gd name="connsiteY4" fmla="*/ 62666 h 70557"/>
              <a:gd name="connsiteX5" fmla="*/ 2851959 w 2907662"/>
              <a:gd name="connsiteY5" fmla="*/ 63130 h 70557"/>
              <a:gd name="connsiteX6" fmla="*/ 2907662 w 2907662"/>
              <a:gd name="connsiteY6" fmla="*/ 70557 h 7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7662" h="70557">
                <a:moveTo>
                  <a:pt x="0" y="0"/>
                </a:moveTo>
                <a:lnTo>
                  <a:pt x="790973" y="11141"/>
                </a:lnTo>
                <a:lnTo>
                  <a:pt x="2168677" y="44563"/>
                </a:lnTo>
                <a:lnTo>
                  <a:pt x="2677425" y="59417"/>
                </a:lnTo>
                <a:lnTo>
                  <a:pt x="2793474" y="62666"/>
                </a:lnTo>
                <a:cubicBezTo>
                  <a:pt x="2822563" y="63285"/>
                  <a:pt x="2834010" y="61273"/>
                  <a:pt x="2851959" y="63130"/>
                </a:cubicBezTo>
                <a:cubicBezTo>
                  <a:pt x="2869908" y="64987"/>
                  <a:pt x="2888785" y="67772"/>
                  <a:pt x="2907662" y="70557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474653" y="1864835"/>
            <a:ext cx="5005783" cy="497615"/>
          </a:xfrm>
          <a:custGeom>
            <a:avLst/>
            <a:gdLst>
              <a:gd name="connsiteX0" fmla="*/ 0 w 4274225"/>
              <a:gd name="connsiteY0" fmla="*/ 0 h 486475"/>
              <a:gd name="connsiteX1" fmla="*/ 802113 w 4274225"/>
              <a:gd name="connsiteY1" fmla="*/ 25995 h 486475"/>
              <a:gd name="connsiteX2" fmla="*/ 1775047 w 4274225"/>
              <a:gd name="connsiteY2" fmla="*/ 74271 h 486475"/>
              <a:gd name="connsiteX3" fmla="*/ 2339497 w 4274225"/>
              <a:gd name="connsiteY3" fmla="*/ 133688 h 486475"/>
              <a:gd name="connsiteX4" fmla="*/ 2799970 w 4274225"/>
              <a:gd name="connsiteY4" fmla="*/ 237667 h 486475"/>
              <a:gd name="connsiteX5" fmla="*/ 3342139 w 4274225"/>
              <a:gd name="connsiteY5" fmla="*/ 337933 h 486475"/>
              <a:gd name="connsiteX6" fmla="*/ 3951151 w 4274225"/>
              <a:gd name="connsiteY6" fmla="*/ 427058 h 486475"/>
              <a:gd name="connsiteX7" fmla="*/ 4274225 w 4274225"/>
              <a:gd name="connsiteY7" fmla="*/ 486475 h 486475"/>
              <a:gd name="connsiteX8" fmla="*/ 4274225 w 4274225"/>
              <a:gd name="connsiteY8" fmla="*/ 486475 h 486475"/>
              <a:gd name="connsiteX9" fmla="*/ 4274225 w 4274225"/>
              <a:gd name="connsiteY9" fmla="*/ 486475 h 486475"/>
              <a:gd name="connsiteX0" fmla="*/ 0 w 4987215"/>
              <a:gd name="connsiteY0" fmla="*/ 0 h 501329"/>
              <a:gd name="connsiteX1" fmla="*/ 1515103 w 4987215"/>
              <a:gd name="connsiteY1" fmla="*/ 40849 h 501329"/>
              <a:gd name="connsiteX2" fmla="*/ 2488037 w 4987215"/>
              <a:gd name="connsiteY2" fmla="*/ 89125 h 501329"/>
              <a:gd name="connsiteX3" fmla="*/ 3052487 w 4987215"/>
              <a:gd name="connsiteY3" fmla="*/ 148542 h 501329"/>
              <a:gd name="connsiteX4" fmla="*/ 3512960 w 4987215"/>
              <a:gd name="connsiteY4" fmla="*/ 252521 h 501329"/>
              <a:gd name="connsiteX5" fmla="*/ 4055129 w 4987215"/>
              <a:gd name="connsiteY5" fmla="*/ 352787 h 501329"/>
              <a:gd name="connsiteX6" fmla="*/ 4664141 w 4987215"/>
              <a:gd name="connsiteY6" fmla="*/ 441912 h 501329"/>
              <a:gd name="connsiteX7" fmla="*/ 4987215 w 4987215"/>
              <a:gd name="connsiteY7" fmla="*/ 501329 h 501329"/>
              <a:gd name="connsiteX8" fmla="*/ 4987215 w 4987215"/>
              <a:gd name="connsiteY8" fmla="*/ 501329 h 501329"/>
              <a:gd name="connsiteX9" fmla="*/ 4987215 w 4987215"/>
              <a:gd name="connsiteY9" fmla="*/ 501329 h 501329"/>
              <a:gd name="connsiteX0" fmla="*/ 0 w 5005783"/>
              <a:gd name="connsiteY0" fmla="*/ 0 h 497615"/>
              <a:gd name="connsiteX1" fmla="*/ 1533671 w 5005783"/>
              <a:gd name="connsiteY1" fmla="*/ 37135 h 497615"/>
              <a:gd name="connsiteX2" fmla="*/ 2506605 w 5005783"/>
              <a:gd name="connsiteY2" fmla="*/ 85411 h 497615"/>
              <a:gd name="connsiteX3" fmla="*/ 3071055 w 5005783"/>
              <a:gd name="connsiteY3" fmla="*/ 144828 h 497615"/>
              <a:gd name="connsiteX4" fmla="*/ 3531528 w 5005783"/>
              <a:gd name="connsiteY4" fmla="*/ 248807 h 497615"/>
              <a:gd name="connsiteX5" fmla="*/ 4073697 w 5005783"/>
              <a:gd name="connsiteY5" fmla="*/ 349073 h 497615"/>
              <a:gd name="connsiteX6" fmla="*/ 4682709 w 5005783"/>
              <a:gd name="connsiteY6" fmla="*/ 438198 h 497615"/>
              <a:gd name="connsiteX7" fmla="*/ 5005783 w 5005783"/>
              <a:gd name="connsiteY7" fmla="*/ 497615 h 497615"/>
              <a:gd name="connsiteX8" fmla="*/ 5005783 w 5005783"/>
              <a:gd name="connsiteY8" fmla="*/ 497615 h 497615"/>
              <a:gd name="connsiteX9" fmla="*/ 5005783 w 5005783"/>
              <a:gd name="connsiteY9" fmla="*/ 497615 h 49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05783" h="497615">
                <a:moveTo>
                  <a:pt x="0" y="0"/>
                </a:moveTo>
                <a:lnTo>
                  <a:pt x="1533671" y="37135"/>
                </a:lnTo>
                <a:cubicBezTo>
                  <a:pt x="1951438" y="51370"/>
                  <a:pt x="2182294" y="69319"/>
                  <a:pt x="2506605" y="85411"/>
                </a:cubicBezTo>
                <a:cubicBezTo>
                  <a:pt x="2762836" y="103360"/>
                  <a:pt x="2900235" y="117595"/>
                  <a:pt x="3071055" y="144828"/>
                </a:cubicBezTo>
                <a:cubicBezTo>
                  <a:pt x="3241875" y="172061"/>
                  <a:pt x="3364421" y="214766"/>
                  <a:pt x="3531528" y="248807"/>
                </a:cubicBezTo>
                <a:cubicBezTo>
                  <a:pt x="3698635" y="282848"/>
                  <a:pt x="3881834" y="317508"/>
                  <a:pt x="4073697" y="349073"/>
                </a:cubicBezTo>
                <a:cubicBezTo>
                  <a:pt x="4265560" y="380638"/>
                  <a:pt x="4527361" y="413441"/>
                  <a:pt x="4682709" y="438198"/>
                </a:cubicBezTo>
                <a:cubicBezTo>
                  <a:pt x="4838057" y="462955"/>
                  <a:pt x="5005783" y="497615"/>
                  <a:pt x="5005783" y="497615"/>
                </a:cubicBezTo>
                <a:lnTo>
                  <a:pt x="5005783" y="497615"/>
                </a:lnTo>
                <a:lnTo>
                  <a:pt x="5005783" y="497615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478367" y="1890828"/>
            <a:ext cx="4987214" cy="464194"/>
          </a:xfrm>
          <a:custGeom>
            <a:avLst/>
            <a:gdLst>
              <a:gd name="connsiteX0" fmla="*/ 0 w 4263084"/>
              <a:gd name="connsiteY0" fmla="*/ 0 h 445626"/>
              <a:gd name="connsiteX1" fmla="*/ 1184602 w 4263084"/>
              <a:gd name="connsiteY1" fmla="*/ 33422 h 445626"/>
              <a:gd name="connsiteX2" fmla="*/ 2031278 w 4263084"/>
              <a:gd name="connsiteY2" fmla="*/ 92839 h 445626"/>
              <a:gd name="connsiteX3" fmla="*/ 2558593 w 4263084"/>
              <a:gd name="connsiteY3" fmla="*/ 174537 h 445626"/>
              <a:gd name="connsiteX4" fmla="*/ 2807396 w 4263084"/>
              <a:gd name="connsiteY4" fmla="*/ 230240 h 445626"/>
              <a:gd name="connsiteX5" fmla="*/ 3201026 w 4263084"/>
              <a:gd name="connsiteY5" fmla="*/ 304511 h 445626"/>
              <a:gd name="connsiteX6" fmla="*/ 3732055 w 4263084"/>
              <a:gd name="connsiteY6" fmla="*/ 386209 h 445626"/>
              <a:gd name="connsiteX7" fmla="*/ 4263084 w 4263084"/>
              <a:gd name="connsiteY7" fmla="*/ 445626 h 445626"/>
              <a:gd name="connsiteX0" fmla="*/ 0 w 4987214"/>
              <a:gd name="connsiteY0" fmla="*/ 0 h 464194"/>
              <a:gd name="connsiteX1" fmla="*/ 1908732 w 4987214"/>
              <a:gd name="connsiteY1" fmla="*/ 51990 h 464194"/>
              <a:gd name="connsiteX2" fmla="*/ 2755408 w 4987214"/>
              <a:gd name="connsiteY2" fmla="*/ 111407 h 464194"/>
              <a:gd name="connsiteX3" fmla="*/ 3282723 w 4987214"/>
              <a:gd name="connsiteY3" fmla="*/ 193105 h 464194"/>
              <a:gd name="connsiteX4" fmla="*/ 3531526 w 4987214"/>
              <a:gd name="connsiteY4" fmla="*/ 248808 h 464194"/>
              <a:gd name="connsiteX5" fmla="*/ 3925156 w 4987214"/>
              <a:gd name="connsiteY5" fmla="*/ 323079 h 464194"/>
              <a:gd name="connsiteX6" fmla="*/ 4456185 w 4987214"/>
              <a:gd name="connsiteY6" fmla="*/ 404777 h 464194"/>
              <a:gd name="connsiteX7" fmla="*/ 4987214 w 4987214"/>
              <a:gd name="connsiteY7" fmla="*/ 464194 h 46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7214" h="464194">
                <a:moveTo>
                  <a:pt x="0" y="0"/>
                </a:moveTo>
                <a:lnTo>
                  <a:pt x="1908732" y="51990"/>
                </a:lnTo>
                <a:cubicBezTo>
                  <a:pt x="2367967" y="70558"/>
                  <a:pt x="2526410" y="87888"/>
                  <a:pt x="2755408" y="111407"/>
                </a:cubicBezTo>
                <a:cubicBezTo>
                  <a:pt x="2984407" y="134926"/>
                  <a:pt x="3153370" y="170205"/>
                  <a:pt x="3282723" y="193105"/>
                </a:cubicBezTo>
                <a:cubicBezTo>
                  <a:pt x="3412076" y="216005"/>
                  <a:pt x="3424454" y="227146"/>
                  <a:pt x="3531526" y="248808"/>
                </a:cubicBezTo>
                <a:cubicBezTo>
                  <a:pt x="3638598" y="270470"/>
                  <a:pt x="3771046" y="297084"/>
                  <a:pt x="3925156" y="323079"/>
                </a:cubicBezTo>
                <a:cubicBezTo>
                  <a:pt x="4079266" y="349074"/>
                  <a:pt x="4279175" y="381258"/>
                  <a:pt x="4456185" y="404777"/>
                </a:cubicBezTo>
                <a:cubicBezTo>
                  <a:pt x="4633195" y="428296"/>
                  <a:pt x="4987214" y="464194"/>
                  <a:pt x="4987214" y="464194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" name="Freeform 5119"/>
          <p:cNvSpPr/>
          <p:nvPr/>
        </p:nvSpPr>
        <p:spPr>
          <a:xfrm>
            <a:off x="3596126" y="1998521"/>
            <a:ext cx="3700275" cy="478156"/>
          </a:xfrm>
          <a:custGeom>
            <a:avLst/>
            <a:gdLst>
              <a:gd name="connsiteX0" fmla="*/ 0 w 4099691"/>
              <a:gd name="connsiteY0" fmla="*/ 0 h 549606"/>
              <a:gd name="connsiteX1" fmla="*/ 939513 w 4099691"/>
              <a:gd name="connsiteY1" fmla="*/ 55703 h 549606"/>
              <a:gd name="connsiteX2" fmla="*/ 1682210 w 4099691"/>
              <a:gd name="connsiteY2" fmla="*/ 122547 h 549606"/>
              <a:gd name="connsiteX3" fmla="*/ 1942155 w 4099691"/>
              <a:gd name="connsiteY3" fmla="*/ 155969 h 549606"/>
              <a:gd name="connsiteX4" fmla="*/ 2465756 w 4099691"/>
              <a:gd name="connsiteY4" fmla="*/ 256235 h 549606"/>
              <a:gd name="connsiteX5" fmla="*/ 3071055 w 4099691"/>
              <a:gd name="connsiteY5" fmla="*/ 363928 h 549606"/>
              <a:gd name="connsiteX6" fmla="*/ 4017994 w 4099691"/>
              <a:gd name="connsiteY6" fmla="*/ 534752 h 549606"/>
              <a:gd name="connsiteX7" fmla="*/ 4017994 w 4099691"/>
              <a:gd name="connsiteY7" fmla="*/ 534752 h 549606"/>
              <a:gd name="connsiteX8" fmla="*/ 4099691 w 4099691"/>
              <a:gd name="connsiteY8" fmla="*/ 549606 h 549606"/>
              <a:gd name="connsiteX0" fmla="*/ 0 w 4017994"/>
              <a:gd name="connsiteY0" fmla="*/ 0 h 534752"/>
              <a:gd name="connsiteX1" fmla="*/ 939513 w 4017994"/>
              <a:gd name="connsiteY1" fmla="*/ 55703 h 534752"/>
              <a:gd name="connsiteX2" fmla="*/ 1682210 w 4017994"/>
              <a:gd name="connsiteY2" fmla="*/ 122547 h 534752"/>
              <a:gd name="connsiteX3" fmla="*/ 1942155 w 4017994"/>
              <a:gd name="connsiteY3" fmla="*/ 155969 h 534752"/>
              <a:gd name="connsiteX4" fmla="*/ 2465756 w 4017994"/>
              <a:gd name="connsiteY4" fmla="*/ 256235 h 534752"/>
              <a:gd name="connsiteX5" fmla="*/ 3071055 w 4017994"/>
              <a:gd name="connsiteY5" fmla="*/ 363928 h 534752"/>
              <a:gd name="connsiteX6" fmla="*/ 4017994 w 4017994"/>
              <a:gd name="connsiteY6" fmla="*/ 534752 h 534752"/>
              <a:gd name="connsiteX7" fmla="*/ 4017994 w 4017994"/>
              <a:gd name="connsiteY7" fmla="*/ 534752 h 534752"/>
              <a:gd name="connsiteX0" fmla="*/ 0 w 4017994"/>
              <a:gd name="connsiteY0" fmla="*/ 0 h 534752"/>
              <a:gd name="connsiteX1" fmla="*/ 939513 w 4017994"/>
              <a:gd name="connsiteY1" fmla="*/ 55703 h 534752"/>
              <a:gd name="connsiteX2" fmla="*/ 1682210 w 4017994"/>
              <a:gd name="connsiteY2" fmla="*/ 122547 h 534752"/>
              <a:gd name="connsiteX3" fmla="*/ 1942155 w 4017994"/>
              <a:gd name="connsiteY3" fmla="*/ 155969 h 534752"/>
              <a:gd name="connsiteX4" fmla="*/ 2465756 w 4017994"/>
              <a:gd name="connsiteY4" fmla="*/ 256235 h 534752"/>
              <a:gd name="connsiteX5" fmla="*/ 3071055 w 4017994"/>
              <a:gd name="connsiteY5" fmla="*/ 363928 h 534752"/>
              <a:gd name="connsiteX6" fmla="*/ 4017994 w 4017994"/>
              <a:gd name="connsiteY6" fmla="*/ 534752 h 534752"/>
              <a:gd name="connsiteX7" fmla="*/ 3646519 w 4017994"/>
              <a:gd name="connsiteY7" fmla="*/ 468077 h 534752"/>
              <a:gd name="connsiteX0" fmla="*/ 0 w 3646519"/>
              <a:gd name="connsiteY0" fmla="*/ 0 h 468077"/>
              <a:gd name="connsiteX1" fmla="*/ 939513 w 3646519"/>
              <a:gd name="connsiteY1" fmla="*/ 55703 h 468077"/>
              <a:gd name="connsiteX2" fmla="*/ 1682210 w 3646519"/>
              <a:gd name="connsiteY2" fmla="*/ 122547 h 468077"/>
              <a:gd name="connsiteX3" fmla="*/ 1942155 w 3646519"/>
              <a:gd name="connsiteY3" fmla="*/ 155969 h 468077"/>
              <a:gd name="connsiteX4" fmla="*/ 2465756 w 3646519"/>
              <a:gd name="connsiteY4" fmla="*/ 256235 h 468077"/>
              <a:gd name="connsiteX5" fmla="*/ 3071055 w 3646519"/>
              <a:gd name="connsiteY5" fmla="*/ 363928 h 468077"/>
              <a:gd name="connsiteX6" fmla="*/ 3646519 w 3646519"/>
              <a:gd name="connsiteY6" fmla="*/ 468077 h 468077"/>
              <a:gd name="connsiteX0" fmla="*/ 0 w 3700275"/>
              <a:gd name="connsiteY0" fmla="*/ 0 h 478156"/>
              <a:gd name="connsiteX1" fmla="*/ 939513 w 3700275"/>
              <a:gd name="connsiteY1" fmla="*/ 55703 h 478156"/>
              <a:gd name="connsiteX2" fmla="*/ 1682210 w 3700275"/>
              <a:gd name="connsiteY2" fmla="*/ 122547 h 478156"/>
              <a:gd name="connsiteX3" fmla="*/ 1942155 w 3700275"/>
              <a:gd name="connsiteY3" fmla="*/ 155969 h 478156"/>
              <a:gd name="connsiteX4" fmla="*/ 2465756 w 3700275"/>
              <a:gd name="connsiteY4" fmla="*/ 256235 h 478156"/>
              <a:gd name="connsiteX5" fmla="*/ 3071055 w 3700275"/>
              <a:gd name="connsiteY5" fmla="*/ 363928 h 478156"/>
              <a:gd name="connsiteX6" fmla="*/ 3700275 w 3700275"/>
              <a:gd name="connsiteY6" fmla="*/ 478156 h 47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0275" h="478156">
                <a:moveTo>
                  <a:pt x="0" y="0"/>
                </a:moveTo>
                <a:lnTo>
                  <a:pt x="939513" y="55703"/>
                </a:lnTo>
                <a:cubicBezTo>
                  <a:pt x="1219881" y="76127"/>
                  <a:pt x="1515103" y="105836"/>
                  <a:pt x="1682210" y="122547"/>
                </a:cubicBezTo>
                <a:cubicBezTo>
                  <a:pt x="1849317" y="139258"/>
                  <a:pt x="1811564" y="133688"/>
                  <a:pt x="1942155" y="155969"/>
                </a:cubicBezTo>
                <a:cubicBezTo>
                  <a:pt x="2072746" y="178250"/>
                  <a:pt x="2465756" y="256235"/>
                  <a:pt x="2465756" y="256235"/>
                </a:cubicBezTo>
                <a:lnTo>
                  <a:pt x="3071055" y="363928"/>
                </a:lnTo>
                <a:lnTo>
                  <a:pt x="3700275" y="478156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Freeform 5121"/>
          <p:cNvSpPr/>
          <p:nvPr/>
        </p:nvSpPr>
        <p:spPr>
          <a:xfrm>
            <a:off x="5645972" y="2206480"/>
            <a:ext cx="1645755" cy="303249"/>
          </a:xfrm>
          <a:custGeom>
            <a:avLst/>
            <a:gdLst>
              <a:gd name="connsiteX0" fmla="*/ 0 w 3204740"/>
              <a:gd name="connsiteY0" fmla="*/ 0 h 539594"/>
              <a:gd name="connsiteX1" fmla="*/ 891237 w 3204740"/>
              <a:gd name="connsiteY1" fmla="*/ 167110 h 539594"/>
              <a:gd name="connsiteX2" fmla="*/ 2287508 w 3204740"/>
              <a:gd name="connsiteY2" fmla="*/ 423345 h 539594"/>
              <a:gd name="connsiteX3" fmla="*/ 2848245 w 3204740"/>
              <a:gd name="connsiteY3" fmla="*/ 531038 h 539594"/>
              <a:gd name="connsiteX4" fmla="*/ 3071054 w 3204740"/>
              <a:gd name="connsiteY4" fmla="*/ 531038 h 539594"/>
              <a:gd name="connsiteX5" fmla="*/ 3204740 w 3204740"/>
              <a:gd name="connsiteY5" fmla="*/ 516184 h 539594"/>
              <a:gd name="connsiteX0" fmla="*/ 0 w 3071054"/>
              <a:gd name="connsiteY0" fmla="*/ 0 h 539594"/>
              <a:gd name="connsiteX1" fmla="*/ 891237 w 3071054"/>
              <a:gd name="connsiteY1" fmla="*/ 167110 h 539594"/>
              <a:gd name="connsiteX2" fmla="*/ 2287508 w 3071054"/>
              <a:gd name="connsiteY2" fmla="*/ 423345 h 539594"/>
              <a:gd name="connsiteX3" fmla="*/ 2848245 w 3071054"/>
              <a:gd name="connsiteY3" fmla="*/ 531038 h 539594"/>
              <a:gd name="connsiteX4" fmla="*/ 3071054 w 3071054"/>
              <a:gd name="connsiteY4" fmla="*/ 531038 h 539594"/>
              <a:gd name="connsiteX0" fmla="*/ 0 w 2848245"/>
              <a:gd name="connsiteY0" fmla="*/ 0 h 531038"/>
              <a:gd name="connsiteX1" fmla="*/ 891237 w 2848245"/>
              <a:gd name="connsiteY1" fmla="*/ 167110 h 531038"/>
              <a:gd name="connsiteX2" fmla="*/ 2287508 w 2848245"/>
              <a:gd name="connsiteY2" fmla="*/ 423345 h 531038"/>
              <a:gd name="connsiteX3" fmla="*/ 2848245 w 2848245"/>
              <a:gd name="connsiteY3" fmla="*/ 531038 h 531038"/>
              <a:gd name="connsiteX0" fmla="*/ 0 w 2287508"/>
              <a:gd name="connsiteY0" fmla="*/ 0 h 423345"/>
              <a:gd name="connsiteX1" fmla="*/ 891237 w 2287508"/>
              <a:gd name="connsiteY1" fmla="*/ 167110 h 423345"/>
              <a:gd name="connsiteX2" fmla="*/ 2287508 w 2287508"/>
              <a:gd name="connsiteY2" fmla="*/ 423345 h 423345"/>
              <a:gd name="connsiteX0" fmla="*/ 0 w 1595358"/>
              <a:gd name="connsiteY0" fmla="*/ 0 h 293170"/>
              <a:gd name="connsiteX1" fmla="*/ 891237 w 1595358"/>
              <a:gd name="connsiteY1" fmla="*/ 167110 h 293170"/>
              <a:gd name="connsiteX2" fmla="*/ 1595358 w 1595358"/>
              <a:gd name="connsiteY2" fmla="*/ 293170 h 293170"/>
              <a:gd name="connsiteX0" fmla="*/ 0 w 1645755"/>
              <a:gd name="connsiteY0" fmla="*/ 0 h 303249"/>
              <a:gd name="connsiteX1" fmla="*/ 891237 w 1645755"/>
              <a:gd name="connsiteY1" fmla="*/ 167110 h 303249"/>
              <a:gd name="connsiteX2" fmla="*/ 1645755 w 1645755"/>
              <a:gd name="connsiteY2" fmla="*/ 303249 h 30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5755" h="303249">
                <a:moveTo>
                  <a:pt x="0" y="0"/>
                </a:moveTo>
                <a:lnTo>
                  <a:pt x="891237" y="167110"/>
                </a:lnTo>
                <a:lnTo>
                  <a:pt x="1645755" y="303249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4" name="Freeform 5123"/>
          <p:cNvSpPr/>
          <p:nvPr/>
        </p:nvSpPr>
        <p:spPr>
          <a:xfrm>
            <a:off x="4164290" y="2061653"/>
            <a:ext cx="1526244" cy="152255"/>
          </a:xfrm>
          <a:custGeom>
            <a:avLst/>
            <a:gdLst>
              <a:gd name="connsiteX0" fmla="*/ 0 w 1526244"/>
              <a:gd name="connsiteY0" fmla="*/ 0 h 152255"/>
              <a:gd name="connsiteX1" fmla="*/ 493894 w 1526244"/>
              <a:gd name="connsiteY1" fmla="*/ 33422 h 152255"/>
              <a:gd name="connsiteX2" fmla="*/ 1177176 w 1526244"/>
              <a:gd name="connsiteY2" fmla="*/ 92838 h 152255"/>
              <a:gd name="connsiteX3" fmla="*/ 1526244 w 1526244"/>
              <a:gd name="connsiteY3" fmla="*/ 152255 h 152255"/>
              <a:gd name="connsiteX4" fmla="*/ 1526244 w 1526244"/>
              <a:gd name="connsiteY4" fmla="*/ 152255 h 15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244" h="152255">
                <a:moveTo>
                  <a:pt x="0" y="0"/>
                </a:moveTo>
                <a:lnTo>
                  <a:pt x="493894" y="33422"/>
                </a:lnTo>
                <a:lnTo>
                  <a:pt x="1177176" y="92838"/>
                </a:lnTo>
                <a:cubicBezTo>
                  <a:pt x="1349234" y="112644"/>
                  <a:pt x="1526244" y="152255"/>
                  <a:pt x="1526244" y="152255"/>
                </a:cubicBezTo>
                <a:lnTo>
                  <a:pt x="1526244" y="152255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Freeform 5124"/>
          <p:cNvSpPr/>
          <p:nvPr/>
        </p:nvSpPr>
        <p:spPr>
          <a:xfrm>
            <a:off x="4179145" y="2061653"/>
            <a:ext cx="2603155" cy="397349"/>
          </a:xfrm>
          <a:custGeom>
            <a:avLst/>
            <a:gdLst>
              <a:gd name="connsiteX0" fmla="*/ 0 w 2603155"/>
              <a:gd name="connsiteY0" fmla="*/ 0 h 397349"/>
              <a:gd name="connsiteX1" fmla="*/ 638720 w 2603155"/>
              <a:gd name="connsiteY1" fmla="*/ 70557 h 397349"/>
              <a:gd name="connsiteX2" fmla="*/ 1166035 w 2603155"/>
              <a:gd name="connsiteY2" fmla="*/ 137401 h 397349"/>
              <a:gd name="connsiteX3" fmla="*/ 1596800 w 2603155"/>
              <a:gd name="connsiteY3" fmla="*/ 204245 h 397349"/>
              <a:gd name="connsiteX4" fmla="*/ 2228093 w 2603155"/>
              <a:gd name="connsiteY4" fmla="*/ 326792 h 397349"/>
              <a:gd name="connsiteX5" fmla="*/ 2603155 w 2603155"/>
              <a:gd name="connsiteY5" fmla="*/ 397349 h 397349"/>
              <a:gd name="connsiteX6" fmla="*/ 2603155 w 2603155"/>
              <a:gd name="connsiteY6" fmla="*/ 397349 h 39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3155" h="397349">
                <a:moveTo>
                  <a:pt x="0" y="0"/>
                </a:moveTo>
                <a:lnTo>
                  <a:pt x="638720" y="70557"/>
                </a:lnTo>
                <a:lnTo>
                  <a:pt x="1166035" y="137401"/>
                </a:lnTo>
                <a:cubicBezTo>
                  <a:pt x="1325715" y="159682"/>
                  <a:pt x="1419790" y="172680"/>
                  <a:pt x="1596800" y="204245"/>
                </a:cubicBezTo>
                <a:cubicBezTo>
                  <a:pt x="1773810" y="235810"/>
                  <a:pt x="2228093" y="326792"/>
                  <a:pt x="2228093" y="326792"/>
                </a:cubicBezTo>
                <a:lnTo>
                  <a:pt x="2603155" y="397349"/>
                </a:lnTo>
                <a:lnTo>
                  <a:pt x="2603155" y="397349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6" name="Freeform 5125"/>
          <p:cNvSpPr/>
          <p:nvPr/>
        </p:nvSpPr>
        <p:spPr>
          <a:xfrm>
            <a:off x="3967476" y="2072792"/>
            <a:ext cx="3243111" cy="483819"/>
          </a:xfrm>
          <a:custGeom>
            <a:avLst/>
            <a:gdLst>
              <a:gd name="connsiteX0" fmla="*/ 0 w 3888315"/>
              <a:gd name="connsiteY0" fmla="*/ 0 h 594471"/>
              <a:gd name="connsiteX1" fmla="*/ 571877 w 3888315"/>
              <a:gd name="connsiteY1" fmla="*/ 66844 h 594471"/>
              <a:gd name="connsiteX2" fmla="*/ 1370277 w 3888315"/>
              <a:gd name="connsiteY2" fmla="*/ 155969 h 594471"/>
              <a:gd name="connsiteX3" fmla="*/ 2205812 w 3888315"/>
              <a:gd name="connsiteY3" fmla="*/ 308225 h 594471"/>
              <a:gd name="connsiteX4" fmla="*/ 2777689 w 3888315"/>
              <a:gd name="connsiteY4" fmla="*/ 415918 h 594471"/>
              <a:gd name="connsiteX5" fmla="*/ 3301291 w 3888315"/>
              <a:gd name="connsiteY5" fmla="*/ 512470 h 594471"/>
              <a:gd name="connsiteX6" fmla="*/ 3888022 w 3888315"/>
              <a:gd name="connsiteY6" fmla="*/ 594168 h 594471"/>
              <a:gd name="connsiteX7" fmla="*/ 3371847 w 3888315"/>
              <a:gd name="connsiteY7" fmla="*/ 482762 h 594471"/>
              <a:gd name="connsiteX8" fmla="*/ 2785116 w 3888315"/>
              <a:gd name="connsiteY8" fmla="*/ 382496 h 594471"/>
              <a:gd name="connsiteX9" fmla="*/ 2785116 w 3888315"/>
              <a:gd name="connsiteY9" fmla="*/ 382496 h 594471"/>
              <a:gd name="connsiteX10" fmla="*/ 2785116 w 3888315"/>
              <a:gd name="connsiteY10" fmla="*/ 382496 h 594471"/>
              <a:gd name="connsiteX0" fmla="*/ 0 w 3384183"/>
              <a:gd name="connsiteY0" fmla="*/ 0 h 513620"/>
              <a:gd name="connsiteX1" fmla="*/ 571877 w 3384183"/>
              <a:gd name="connsiteY1" fmla="*/ 66844 h 513620"/>
              <a:gd name="connsiteX2" fmla="*/ 1370277 w 3384183"/>
              <a:gd name="connsiteY2" fmla="*/ 155969 h 513620"/>
              <a:gd name="connsiteX3" fmla="*/ 2205812 w 3384183"/>
              <a:gd name="connsiteY3" fmla="*/ 308225 h 513620"/>
              <a:gd name="connsiteX4" fmla="*/ 2777689 w 3384183"/>
              <a:gd name="connsiteY4" fmla="*/ 415918 h 513620"/>
              <a:gd name="connsiteX5" fmla="*/ 3301291 w 3384183"/>
              <a:gd name="connsiteY5" fmla="*/ 512470 h 513620"/>
              <a:gd name="connsiteX6" fmla="*/ 3193221 w 3384183"/>
              <a:gd name="connsiteY6" fmla="*/ 469927 h 513620"/>
              <a:gd name="connsiteX7" fmla="*/ 3371847 w 3384183"/>
              <a:gd name="connsiteY7" fmla="*/ 482762 h 513620"/>
              <a:gd name="connsiteX8" fmla="*/ 2785116 w 3384183"/>
              <a:gd name="connsiteY8" fmla="*/ 382496 h 513620"/>
              <a:gd name="connsiteX9" fmla="*/ 2785116 w 3384183"/>
              <a:gd name="connsiteY9" fmla="*/ 382496 h 513620"/>
              <a:gd name="connsiteX10" fmla="*/ 2785116 w 3384183"/>
              <a:gd name="connsiteY10" fmla="*/ 382496 h 513620"/>
              <a:gd name="connsiteX0" fmla="*/ 0 w 3321189"/>
              <a:gd name="connsiteY0" fmla="*/ 0 h 513874"/>
              <a:gd name="connsiteX1" fmla="*/ 571877 w 3321189"/>
              <a:gd name="connsiteY1" fmla="*/ 66844 h 513874"/>
              <a:gd name="connsiteX2" fmla="*/ 1370277 w 3321189"/>
              <a:gd name="connsiteY2" fmla="*/ 155969 h 513874"/>
              <a:gd name="connsiteX3" fmla="*/ 2205812 w 3321189"/>
              <a:gd name="connsiteY3" fmla="*/ 308225 h 513874"/>
              <a:gd name="connsiteX4" fmla="*/ 2777689 w 3321189"/>
              <a:gd name="connsiteY4" fmla="*/ 415918 h 513874"/>
              <a:gd name="connsiteX5" fmla="*/ 3301291 w 3321189"/>
              <a:gd name="connsiteY5" fmla="*/ 512470 h 513874"/>
              <a:gd name="connsiteX6" fmla="*/ 3193221 w 3321189"/>
              <a:gd name="connsiteY6" fmla="*/ 469927 h 513874"/>
              <a:gd name="connsiteX7" fmla="*/ 3017544 w 3321189"/>
              <a:gd name="connsiteY7" fmla="*/ 422943 h 513874"/>
              <a:gd name="connsiteX8" fmla="*/ 2785116 w 3321189"/>
              <a:gd name="connsiteY8" fmla="*/ 382496 h 513874"/>
              <a:gd name="connsiteX9" fmla="*/ 2785116 w 3321189"/>
              <a:gd name="connsiteY9" fmla="*/ 382496 h 513874"/>
              <a:gd name="connsiteX10" fmla="*/ 2785116 w 3321189"/>
              <a:gd name="connsiteY10" fmla="*/ 382496 h 513874"/>
              <a:gd name="connsiteX0" fmla="*/ 0 w 3243111"/>
              <a:gd name="connsiteY0" fmla="*/ 0 h 483819"/>
              <a:gd name="connsiteX1" fmla="*/ 571877 w 3243111"/>
              <a:gd name="connsiteY1" fmla="*/ 66844 h 483819"/>
              <a:gd name="connsiteX2" fmla="*/ 1370277 w 3243111"/>
              <a:gd name="connsiteY2" fmla="*/ 155969 h 483819"/>
              <a:gd name="connsiteX3" fmla="*/ 2205812 w 3243111"/>
              <a:gd name="connsiteY3" fmla="*/ 308225 h 483819"/>
              <a:gd name="connsiteX4" fmla="*/ 2777689 w 3243111"/>
              <a:gd name="connsiteY4" fmla="*/ 415918 h 483819"/>
              <a:gd name="connsiteX5" fmla="*/ 3209264 w 3243111"/>
              <a:gd name="connsiteY5" fmla="*/ 480259 h 483819"/>
              <a:gd name="connsiteX6" fmla="*/ 3193221 w 3243111"/>
              <a:gd name="connsiteY6" fmla="*/ 469927 h 483819"/>
              <a:gd name="connsiteX7" fmla="*/ 3017544 w 3243111"/>
              <a:gd name="connsiteY7" fmla="*/ 422943 h 483819"/>
              <a:gd name="connsiteX8" fmla="*/ 2785116 w 3243111"/>
              <a:gd name="connsiteY8" fmla="*/ 382496 h 483819"/>
              <a:gd name="connsiteX9" fmla="*/ 2785116 w 3243111"/>
              <a:gd name="connsiteY9" fmla="*/ 382496 h 483819"/>
              <a:gd name="connsiteX10" fmla="*/ 2785116 w 3243111"/>
              <a:gd name="connsiteY10" fmla="*/ 382496 h 48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3111" h="483819">
                <a:moveTo>
                  <a:pt x="0" y="0"/>
                </a:moveTo>
                <a:lnTo>
                  <a:pt x="571877" y="66844"/>
                </a:lnTo>
                <a:cubicBezTo>
                  <a:pt x="800257" y="92839"/>
                  <a:pt x="1097955" y="115739"/>
                  <a:pt x="1370277" y="155969"/>
                </a:cubicBezTo>
                <a:cubicBezTo>
                  <a:pt x="1642599" y="196199"/>
                  <a:pt x="2205812" y="308225"/>
                  <a:pt x="2205812" y="308225"/>
                </a:cubicBezTo>
                <a:lnTo>
                  <a:pt x="2777689" y="415918"/>
                </a:lnTo>
                <a:lnTo>
                  <a:pt x="3209264" y="480259"/>
                </a:lnTo>
                <a:cubicBezTo>
                  <a:pt x="3278519" y="489260"/>
                  <a:pt x="3225174" y="479480"/>
                  <a:pt x="3193221" y="469927"/>
                </a:cubicBezTo>
                <a:cubicBezTo>
                  <a:pt x="3161268" y="460374"/>
                  <a:pt x="3085561" y="437515"/>
                  <a:pt x="3017544" y="422943"/>
                </a:cubicBezTo>
                <a:cubicBezTo>
                  <a:pt x="2949527" y="408371"/>
                  <a:pt x="2785116" y="382496"/>
                  <a:pt x="2785116" y="382496"/>
                </a:cubicBezTo>
                <a:lnTo>
                  <a:pt x="2785116" y="382496"/>
                </a:lnTo>
                <a:lnTo>
                  <a:pt x="2785116" y="382496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7" name="Freeform 5126"/>
          <p:cNvSpPr/>
          <p:nvPr/>
        </p:nvSpPr>
        <p:spPr>
          <a:xfrm>
            <a:off x="3978616" y="2069079"/>
            <a:ext cx="2885380" cy="512470"/>
          </a:xfrm>
          <a:custGeom>
            <a:avLst/>
            <a:gdLst>
              <a:gd name="connsiteX0" fmla="*/ 0 w 2885380"/>
              <a:gd name="connsiteY0" fmla="*/ 0 h 512470"/>
              <a:gd name="connsiteX1" fmla="*/ 623866 w 2885380"/>
              <a:gd name="connsiteY1" fmla="*/ 103979 h 512470"/>
              <a:gd name="connsiteX2" fmla="*/ 1355423 w 2885380"/>
              <a:gd name="connsiteY2" fmla="*/ 219099 h 512470"/>
              <a:gd name="connsiteX3" fmla="*/ 2235519 w 2885380"/>
              <a:gd name="connsiteY3" fmla="*/ 382495 h 512470"/>
              <a:gd name="connsiteX4" fmla="*/ 2885380 w 2885380"/>
              <a:gd name="connsiteY4" fmla="*/ 512470 h 51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380" h="512470">
                <a:moveTo>
                  <a:pt x="0" y="0"/>
                </a:moveTo>
                <a:lnTo>
                  <a:pt x="623866" y="103979"/>
                </a:lnTo>
                <a:lnTo>
                  <a:pt x="1355423" y="219099"/>
                </a:lnTo>
                <a:cubicBezTo>
                  <a:pt x="1624032" y="265518"/>
                  <a:pt x="2235519" y="382495"/>
                  <a:pt x="2235519" y="382495"/>
                </a:cubicBezTo>
                <a:lnTo>
                  <a:pt x="2885380" y="51247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8" name="Freeform 5127"/>
          <p:cNvSpPr/>
          <p:nvPr/>
        </p:nvSpPr>
        <p:spPr>
          <a:xfrm>
            <a:off x="3859784" y="2102501"/>
            <a:ext cx="3000498" cy="479102"/>
          </a:xfrm>
          <a:custGeom>
            <a:avLst/>
            <a:gdLst>
              <a:gd name="connsiteX0" fmla="*/ 0 w 3000498"/>
              <a:gd name="connsiteY0" fmla="*/ 0 h 479102"/>
              <a:gd name="connsiteX1" fmla="*/ 516175 w 3000498"/>
              <a:gd name="connsiteY1" fmla="*/ 66844 h 479102"/>
              <a:gd name="connsiteX2" fmla="*/ 1214311 w 3000498"/>
              <a:gd name="connsiteY2" fmla="*/ 178250 h 479102"/>
              <a:gd name="connsiteX3" fmla="*/ 1934727 w 3000498"/>
              <a:gd name="connsiteY3" fmla="*/ 308224 h 479102"/>
              <a:gd name="connsiteX4" fmla="*/ 2770262 w 3000498"/>
              <a:gd name="connsiteY4" fmla="*/ 453053 h 479102"/>
              <a:gd name="connsiteX5" fmla="*/ 3000498 w 3000498"/>
              <a:gd name="connsiteY5" fmla="*/ 479048 h 479102"/>
              <a:gd name="connsiteX6" fmla="*/ 3000498 w 3000498"/>
              <a:gd name="connsiteY6" fmla="*/ 479048 h 47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0498" h="479102">
                <a:moveTo>
                  <a:pt x="0" y="0"/>
                </a:moveTo>
                <a:cubicBezTo>
                  <a:pt x="156895" y="18568"/>
                  <a:pt x="313790" y="37136"/>
                  <a:pt x="516175" y="66844"/>
                </a:cubicBezTo>
                <a:cubicBezTo>
                  <a:pt x="718560" y="96552"/>
                  <a:pt x="977886" y="138020"/>
                  <a:pt x="1214311" y="178250"/>
                </a:cubicBezTo>
                <a:cubicBezTo>
                  <a:pt x="1450736" y="218480"/>
                  <a:pt x="1934727" y="308224"/>
                  <a:pt x="1934727" y="308224"/>
                </a:cubicBezTo>
                <a:lnTo>
                  <a:pt x="2770262" y="453053"/>
                </a:lnTo>
                <a:cubicBezTo>
                  <a:pt x="2947891" y="481524"/>
                  <a:pt x="3000498" y="479048"/>
                  <a:pt x="3000498" y="479048"/>
                </a:cubicBezTo>
                <a:lnTo>
                  <a:pt x="3000498" y="479048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Freeform 5128"/>
          <p:cNvSpPr/>
          <p:nvPr/>
        </p:nvSpPr>
        <p:spPr>
          <a:xfrm>
            <a:off x="2474653" y="1957673"/>
            <a:ext cx="1203170" cy="44563"/>
          </a:xfrm>
          <a:custGeom>
            <a:avLst/>
            <a:gdLst>
              <a:gd name="connsiteX0" fmla="*/ 0 w 1203170"/>
              <a:gd name="connsiteY0" fmla="*/ 0 h 44563"/>
              <a:gd name="connsiteX1" fmla="*/ 664714 w 1203170"/>
              <a:gd name="connsiteY1" fmla="*/ 18568 h 44563"/>
              <a:gd name="connsiteX2" fmla="*/ 1203170 w 1203170"/>
              <a:gd name="connsiteY2" fmla="*/ 44563 h 4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170" h="44563">
                <a:moveTo>
                  <a:pt x="0" y="0"/>
                </a:moveTo>
                <a:lnTo>
                  <a:pt x="664714" y="18568"/>
                </a:lnTo>
                <a:cubicBezTo>
                  <a:pt x="865242" y="25995"/>
                  <a:pt x="1203170" y="44563"/>
                  <a:pt x="1203170" y="44563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0" name="Freeform 5129"/>
          <p:cNvSpPr/>
          <p:nvPr/>
        </p:nvSpPr>
        <p:spPr>
          <a:xfrm>
            <a:off x="2470939" y="2028230"/>
            <a:ext cx="1440834" cy="81698"/>
          </a:xfrm>
          <a:custGeom>
            <a:avLst/>
            <a:gdLst>
              <a:gd name="connsiteX0" fmla="*/ 0 w 1440834"/>
              <a:gd name="connsiteY0" fmla="*/ 0 h 81698"/>
              <a:gd name="connsiteX1" fmla="*/ 493894 w 1440834"/>
              <a:gd name="connsiteY1" fmla="*/ 7427 h 81698"/>
              <a:gd name="connsiteX2" fmla="*/ 1095479 w 1440834"/>
              <a:gd name="connsiteY2" fmla="*/ 44562 h 81698"/>
              <a:gd name="connsiteX3" fmla="*/ 1440834 w 1440834"/>
              <a:gd name="connsiteY3" fmla="*/ 81698 h 8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834" h="81698">
                <a:moveTo>
                  <a:pt x="0" y="0"/>
                </a:moveTo>
                <a:cubicBezTo>
                  <a:pt x="155657" y="0"/>
                  <a:pt x="311314" y="0"/>
                  <a:pt x="493894" y="7427"/>
                </a:cubicBezTo>
                <a:cubicBezTo>
                  <a:pt x="676474" y="14854"/>
                  <a:pt x="937656" y="32184"/>
                  <a:pt x="1095479" y="44562"/>
                </a:cubicBezTo>
                <a:cubicBezTo>
                  <a:pt x="1253302" y="56940"/>
                  <a:pt x="1440834" y="81698"/>
                  <a:pt x="1440834" y="81698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Freeform 5130"/>
          <p:cNvSpPr/>
          <p:nvPr/>
        </p:nvSpPr>
        <p:spPr>
          <a:xfrm>
            <a:off x="2474654" y="2113642"/>
            <a:ext cx="6201525" cy="935816"/>
          </a:xfrm>
          <a:custGeom>
            <a:avLst/>
            <a:gdLst>
              <a:gd name="connsiteX0" fmla="*/ 0 w 4229663"/>
              <a:gd name="connsiteY0" fmla="*/ 0 h 616450"/>
              <a:gd name="connsiteX1" fmla="*/ 790973 w 4229663"/>
              <a:gd name="connsiteY1" fmla="*/ 33422 h 616450"/>
              <a:gd name="connsiteX2" fmla="*/ 1333142 w 4229663"/>
              <a:gd name="connsiteY2" fmla="*/ 74271 h 616450"/>
              <a:gd name="connsiteX3" fmla="*/ 2090694 w 4229663"/>
              <a:gd name="connsiteY3" fmla="*/ 196818 h 616450"/>
              <a:gd name="connsiteX4" fmla="*/ 2807397 w 4229663"/>
              <a:gd name="connsiteY4" fmla="*/ 323079 h 616450"/>
              <a:gd name="connsiteX5" fmla="*/ 3442403 w 4229663"/>
              <a:gd name="connsiteY5" fmla="*/ 434486 h 616450"/>
              <a:gd name="connsiteX6" fmla="*/ 3969719 w 4229663"/>
              <a:gd name="connsiteY6" fmla="*/ 560746 h 616450"/>
              <a:gd name="connsiteX7" fmla="*/ 4229663 w 4229663"/>
              <a:gd name="connsiteY7" fmla="*/ 616450 h 616450"/>
              <a:gd name="connsiteX8" fmla="*/ 4229663 w 4229663"/>
              <a:gd name="connsiteY8" fmla="*/ 616450 h 616450"/>
              <a:gd name="connsiteX0" fmla="*/ 0 w 5447687"/>
              <a:gd name="connsiteY0" fmla="*/ 0 h 842977"/>
              <a:gd name="connsiteX1" fmla="*/ 790973 w 5447687"/>
              <a:gd name="connsiteY1" fmla="*/ 33422 h 842977"/>
              <a:gd name="connsiteX2" fmla="*/ 1333142 w 5447687"/>
              <a:gd name="connsiteY2" fmla="*/ 74271 h 842977"/>
              <a:gd name="connsiteX3" fmla="*/ 2090694 w 5447687"/>
              <a:gd name="connsiteY3" fmla="*/ 196818 h 842977"/>
              <a:gd name="connsiteX4" fmla="*/ 2807397 w 5447687"/>
              <a:gd name="connsiteY4" fmla="*/ 323079 h 842977"/>
              <a:gd name="connsiteX5" fmla="*/ 3442403 w 5447687"/>
              <a:gd name="connsiteY5" fmla="*/ 434486 h 842977"/>
              <a:gd name="connsiteX6" fmla="*/ 3969719 w 5447687"/>
              <a:gd name="connsiteY6" fmla="*/ 560746 h 842977"/>
              <a:gd name="connsiteX7" fmla="*/ 4229663 w 5447687"/>
              <a:gd name="connsiteY7" fmla="*/ 616450 h 842977"/>
              <a:gd name="connsiteX8" fmla="*/ 5447687 w 5447687"/>
              <a:gd name="connsiteY8" fmla="*/ 842977 h 842977"/>
              <a:gd name="connsiteX0" fmla="*/ 0 w 5447687"/>
              <a:gd name="connsiteY0" fmla="*/ 0 h 842977"/>
              <a:gd name="connsiteX1" fmla="*/ 790973 w 5447687"/>
              <a:gd name="connsiteY1" fmla="*/ 33422 h 842977"/>
              <a:gd name="connsiteX2" fmla="*/ 1333142 w 5447687"/>
              <a:gd name="connsiteY2" fmla="*/ 74271 h 842977"/>
              <a:gd name="connsiteX3" fmla="*/ 2090694 w 5447687"/>
              <a:gd name="connsiteY3" fmla="*/ 196818 h 842977"/>
              <a:gd name="connsiteX4" fmla="*/ 2807397 w 5447687"/>
              <a:gd name="connsiteY4" fmla="*/ 323079 h 842977"/>
              <a:gd name="connsiteX5" fmla="*/ 3442403 w 5447687"/>
              <a:gd name="connsiteY5" fmla="*/ 434486 h 842977"/>
              <a:gd name="connsiteX6" fmla="*/ 3969719 w 5447687"/>
              <a:gd name="connsiteY6" fmla="*/ 560746 h 842977"/>
              <a:gd name="connsiteX7" fmla="*/ 4229663 w 5447687"/>
              <a:gd name="connsiteY7" fmla="*/ 616450 h 842977"/>
              <a:gd name="connsiteX8" fmla="*/ 5247158 w 5447687"/>
              <a:gd name="connsiteY8" fmla="*/ 805841 h 842977"/>
              <a:gd name="connsiteX9" fmla="*/ 5447687 w 5447687"/>
              <a:gd name="connsiteY9" fmla="*/ 842977 h 842977"/>
              <a:gd name="connsiteX0" fmla="*/ 0 w 6201525"/>
              <a:gd name="connsiteY0" fmla="*/ 0 h 935816"/>
              <a:gd name="connsiteX1" fmla="*/ 790973 w 6201525"/>
              <a:gd name="connsiteY1" fmla="*/ 33422 h 935816"/>
              <a:gd name="connsiteX2" fmla="*/ 1333142 w 6201525"/>
              <a:gd name="connsiteY2" fmla="*/ 74271 h 935816"/>
              <a:gd name="connsiteX3" fmla="*/ 2090694 w 6201525"/>
              <a:gd name="connsiteY3" fmla="*/ 196818 h 935816"/>
              <a:gd name="connsiteX4" fmla="*/ 2807397 w 6201525"/>
              <a:gd name="connsiteY4" fmla="*/ 323079 h 935816"/>
              <a:gd name="connsiteX5" fmla="*/ 3442403 w 6201525"/>
              <a:gd name="connsiteY5" fmla="*/ 434486 h 935816"/>
              <a:gd name="connsiteX6" fmla="*/ 3969719 w 6201525"/>
              <a:gd name="connsiteY6" fmla="*/ 560746 h 935816"/>
              <a:gd name="connsiteX7" fmla="*/ 4229663 w 6201525"/>
              <a:gd name="connsiteY7" fmla="*/ 616450 h 935816"/>
              <a:gd name="connsiteX8" fmla="*/ 5247158 w 6201525"/>
              <a:gd name="connsiteY8" fmla="*/ 805841 h 935816"/>
              <a:gd name="connsiteX9" fmla="*/ 6201525 w 6201525"/>
              <a:gd name="connsiteY9" fmla="*/ 935816 h 935816"/>
              <a:gd name="connsiteX0" fmla="*/ 0 w 6201525"/>
              <a:gd name="connsiteY0" fmla="*/ 0 h 935816"/>
              <a:gd name="connsiteX1" fmla="*/ 790973 w 6201525"/>
              <a:gd name="connsiteY1" fmla="*/ 33422 h 935816"/>
              <a:gd name="connsiteX2" fmla="*/ 1333142 w 6201525"/>
              <a:gd name="connsiteY2" fmla="*/ 74271 h 935816"/>
              <a:gd name="connsiteX3" fmla="*/ 2090694 w 6201525"/>
              <a:gd name="connsiteY3" fmla="*/ 196818 h 935816"/>
              <a:gd name="connsiteX4" fmla="*/ 2807397 w 6201525"/>
              <a:gd name="connsiteY4" fmla="*/ 323079 h 935816"/>
              <a:gd name="connsiteX5" fmla="*/ 3442403 w 6201525"/>
              <a:gd name="connsiteY5" fmla="*/ 434486 h 935816"/>
              <a:gd name="connsiteX6" fmla="*/ 3969719 w 6201525"/>
              <a:gd name="connsiteY6" fmla="*/ 560746 h 935816"/>
              <a:gd name="connsiteX7" fmla="*/ 4229663 w 6201525"/>
              <a:gd name="connsiteY7" fmla="*/ 616450 h 935816"/>
              <a:gd name="connsiteX8" fmla="*/ 5247158 w 6201525"/>
              <a:gd name="connsiteY8" fmla="*/ 805841 h 935816"/>
              <a:gd name="connsiteX9" fmla="*/ 5674210 w 6201525"/>
              <a:gd name="connsiteY9" fmla="*/ 861543 h 935816"/>
              <a:gd name="connsiteX10" fmla="*/ 6201525 w 6201525"/>
              <a:gd name="connsiteY10" fmla="*/ 935816 h 935816"/>
              <a:gd name="connsiteX0" fmla="*/ 0 w 6201525"/>
              <a:gd name="connsiteY0" fmla="*/ 0 h 935816"/>
              <a:gd name="connsiteX1" fmla="*/ 790973 w 6201525"/>
              <a:gd name="connsiteY1" fmla="*/ 33422 h 935816"/>
              <a:gd name="connsiteX2" fmla="*/ 1333142 w 6201525"/>
              <a:gd name="connsiteY2" fmla="*/ 74271 h 935816"/>
              <a:gd name="connsiteX3" fmla="*/ 2090694 w 6201525"/>
              <a:gd name="connsiteY3" fmla="*/ 196818 h 935816"/>
              <a:gd name="connsiteX4" fmla="*/ 2807397 w 6201525"/>
              <a:gd name="connsiteY4" fmla="*/ 323079 h 935816"/>
              <a:gd name="connsiteX5" fmla="*/ 3442403 w 6201525"/>
              <a:gd name="connsiteY5" fmla="*/ 434486 h 935816"/>
              <a:gd name="connsiteX6" fmla="*/ 3969719 w 6201525"/>
              <a:gd name="connsiteY6" fmla="*/ 560746 h 935816"/>
              <a:gd name="connsiteX7" fmla="*/ 4229663 w 6201525"/>
              <a:gd name="connsiteY7" fmla="*/ 616450 h 935816"/>
              <a:gd name="connsiteX8" fmla="*/ 5247158 w 6201525"/>
              <a:gd name="connsiteY8" fmla="*/ 805841 h 935816"/>
              <a:gd name="connsiteX9" fmla="*/ 5677924 w 6201525"/>
              <a:gd name="connsiteY9" fmla="*/ 876397 h 935816"/>
              <a:gd name="connsiteX10" fmla="*/ 6201525 w 6201525"/>
              <a:gd name="connsiteY10" fmla="*/ 935816 h 93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01525" h="935816">
                <a:moveTo>
                  <a:pt x="0" y="0"/>
                </a:moveTo>
                <a:lnTo>
                  <a:pt x="790973" y="33422"/>
                </a:lnTo>
                <a:cubicBezTo>
                  <a:pt x="1013163" y="45800"/>
                  <a:pt x="1116522" y="47038"/>
                  <a:pt x="1333142" y="74271"/>
                </a:cubicBezTo>
                <a:cubicBezTo>
                  <a:pt x="1549762" y="101504"/>
                  <a:pt x="2090694" y="196818"/>
                  <a:pt x="2090694" y="196818"/>
                </a:cubicBezTo>
                <a:lnTo>
                  <a:pt x="2807397" y="323079"/>
                </a:lnTo>
                <a:cubicBezTo>
                  <a:pt x="3032682" y="362690"/>
                  <a:pt x="3248683" y="394875"/>
                  <a:pt x="3442403" y="434486"/>
                </a:cubicBezTo>
                <a:cubicBezTo>
                  <a:pt x="3636123" y="474097"/>
                  <a:pt x="3838509" y="530419"/>
                  <a:pt x="3969719" y="560746"/>
                </a:cubicBezTo>
                <a:cubicBezTo>
                  <a:pt x="4100929" y="591073"/>
                  <a:pt x="4016757" y="575601"/>
                  <a:pt x="4229663" y="616450"/>
                </a:cubicBezTo>
                <a:lnTo>
                  <a:pt x="5247158" y="805841"/>
                </a:lnTo>
                <a:lnTo>
                  <a:pt x="5677924" y="876397"/>
                </a:lnTo>
                <a:lnTo>
                  <a:pt x="6201525" y="935816"/>
                </a:lnTo>
              </a:path>
            </a:pathLst>
          </a:custGeom>
          <a:ln w="28575" cmpd="sng">
            <a:solidFill>
              <a:srgbClr val="000000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2" name="Freeform 5131"/>
          <p:cNvSpPr/>
          <p:nvPr/>
        </p:nvSpPr>
        <p:spPr>
          <a:xfrm>
            <a:off x="6125013" y="2763514"/>
            <a:ext cx="2254087" cy="300797"/>
          </a:xfrm>
          <a:custGeom>
            <a:avLst/>
            <a:gdLst>
              <a:gd name="connsiteX0" fmla="*/ 0 w 2254087"/>
              <a:gd name="connsiteY0" fmla="*/ 0 h 300797"/>
              <a:gd name="connsiteX1" fmla="*/ 508747 w 2254087"/>
              <a:gd name="connsiteY1" fmla="*/ 129974 h 300797"/>
              <a:gd name="connsiteX2" fmla="*/ 163393 w 2254087"/>
              <a:gd name="connsiteY2" fmla="*/ 0 h 300797"/>
              <a:gd name="connsiteX3" fmla="*/ 1299720 w 2254087"/>
              <a:gd name="connsiteY3" fmla="*/ 267375 h 300797"/>
              <a:gd name="connsiteX4" fmla="*/ 865242 w 2254087"/>
              <a:gd name="connsiteY4" fmla="*/ 122547 h 300797"/>
              <a:gd name="connsiteX5" fmla="*/ 1347996 w 2254087"/>
              <a:gd name="connsiteY5" fmla="*/ 237667 h 300797"/>
              <a:gd name="connsiteX6" fmla="*/ 1622794 w 2254087"/>
              <a:gd name="connsiteY6" fmla="*/ 278516 h 300797"/>
              <a:gd name="connsiteX7" fmla="*/ 1823322 w 2254087"/>
              <a:gd name="connsiteY7" fmla="*/ 300797 h 300797"/>
              <a:gd name="connsiteX8" fmla="*/ 1451973 w 2254087"/>
              <a:gd name="connsiteY8" fmla="*/ 204245 h 300797"/>
              <a:gd name="connsiteX9" fmla="*/ 1789901 w 2254087"/>
              <a:gd name="connsiteY9" fmla="*/ 256235 h 300797"/>
              <a:gd name="connsiteX10" fmla="*/ 2042418 w 2254087"/>
              <a:gd name="connsiteY10" fmla="*/ 259948 h 300797"/>
              <a:gd name="connsiteX11" fmla="*/ 2254087 w 2254087"/>
              <a:gd name="connsiteY11" fmla="*/ 256235 h 30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54087" h="300797">
                <a:moveTo>
                  <a:pt x="0" y="0"/>
                </a:moveTo>
                <a:lnTo>
                  <a:pt x="508747" y="129974"/>
                </a:lnTo>
                <a:lnTo>
                  <a:pt x="163393" y="0"/>
                </a:lnTo>
                <a:lnTo>
                  <a:pt x="1299720" y="267375"/>
                </a:lnTo>
                <a:lnTo>
                  <a:pt x="865242" y="122547"/>
                </a:lnTo>
                <a:lnTo>
                  <a:pt x="1347996" y="237667"/>
                </a:lnTo>
                <a:lnTo>
                  <a:pt x="1622794" y="278516"/>
                </a:lnTo>
                <a:lnTo>
                  <a:pt x="1823322" y="300797"/>
                </a:lnTo>
                <a:lnTo>
                  <a:pt x="1451973" y="204245"/>
                </a:lnTo>
                <a:lnTo>
                  <a:pt x="1789901" y="256235"/>
                </a:lnTo>
                <a:lnTo>
                  <a:pt x="2042418" y="259948"/>
                </a:lnTo>
                <a:lnTo>
                  <a:pt x="2254087" y="256235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Freeform 5132"/>
          <p:cNvSpPr/>
          <p:nvPr/>
        </p:nvSpPr>
        <p:spPr>
          <a:xfrm>
            <a:off x="4082593" y="2392158"/>
            <a:ext cx="2086980" cy="378782"/>
          </a:xfrm>
          <a:custGeom>
            <a:avLst/>
            <a:gdLst>
              <a:gd name="connsiteX0" fmla="*/ 0 w 2086980"/>
              <a:gd name="connsiteY0" fmla="*/ 0 h 378782"/>
              <a:gd name="connsiteX1" fmla="*/ 486467 w 2086980"/>
              <a:gd name="connsiteY1" fmla="*/ 51989 h 378782"/>
              <a:gd name="connsiteX2" fmla="*/ 1518817 w 2086980"/>
              <a:gd name="connsiteY2" fmla="*/ 252521 h 378782"/>
              <a:gd name="connsiteX3" fmla="*/ 2086980 w 2086980"/>
              <a:gd name="connsiteY3" fmla="*/ 378782 h 37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6980" h="378782">
                <a:moveTo>
                  <a:pt x="0" y="0"/>
                </a:moveTo>
                <a:cubicBezTo>
                  <a:pt x="116665" y="4951"/>
                  <a:pt x="233331" y="9902"/>
                  <a:pt x="486467" y="51989"/>
                </a:cubicBezTo>
                <a:cubicBezTo>
                  <a:pt x="739603" y="94076"/>
                  <a:pt x="1252065" y="198056"/>
                  <a:pt x="1518817" y="252521"/>
                </a:cubicBezTo>
                <a:cubicBezTo>
                  <a:pt x="1785569" y="306986"/>
                  <a:pt x="2086980" y="378782"/>
                  <a:pt x="2086980" y="378782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4" name="Freeform 5133"/>
          <p:cNvSpPr/>
          <p:nvPr/>
        </p:nvSpPr>
        <p:spPr>
          <a:xfrm>
            <a:off x="4075166" y="2392159"/>
            <a:ext cx="2135256" cy="449339"/>
          </a:xfrm>
          <a:custGeom>
            <a:avLst/>
            <a:gdLst>
              <a:gd name="connsiteX0" fmla="*/ 0 w 2135256"/>
              <a:gd name="connsiteY0" fmla="*/ 0 h 449339"/>
              <a:gd name="connsiteX1" fmla="*/ 412197 w 2135256"/>
              <a:gd name="connsiteY1" fmla="*/ 66843 h 449339"/>
              <a:gd name="connsiteX2" fmla="*/ 1136328 w 2135256"/>
              <a:gd name="connsiteY2" fmla="*/ 200531 h 449339"/>
              <a:gd name="connsiteX3" fmla="*/ 1812182 w 2135256"/>
              <a:gd name="connsiteY3" fmla="*/ 349073 h 449339"/>
              <a:gd name="connsiteX4" fmla="*/ 2135256 w 2135256"/>
              <a:gd name="connsiteY4" fmla="*/ 449339 h 449339"/>
              <a:gd name="connsiteX5" fmla="*/ 2135256 w 2135256"/>
              <a:gd name="connsiteY5" fmla="*/ 449339 h 44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256" h="449339">
                <a:moveTo>
                  <a:pt x="0" y="0"/>
                </a:moveTo>
                <a:lnTo>
                  <a:pt x="412197" y="66843"/>
                </a:lnTo>
                <a:lnTo>
                  <a:pt x="1136328" y="200531"/>
                </a:lnTo>
                <a:cubicBezTo>
                  <a:pt x="1369659" y="247569"/>
                  <a:pt x="1645694" y="307605"/>
                  <a:pt x="1812182" y="349073"/>
                </a:cubicBezTo>
                <a:cubicBezTo>
                  <a:pt x="1978670" y="390541"/>
                  <a:pt x="2135256" y="449339"/>
                  <a:pt x="2135256" y="449339"/>
                </a:cubicBezTo>
                <a:lnTo>
                  <a:pt x="2135256" y="449339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Freeform 5134"/>
          <p:cNvSpPr/>
          <p:nvPr/>
        </p:nvSpPr>
        <p:spPr>
          <a:xfrm>
            <a:off x="2474654" y="2343882"/>
            <a:ext cx="3732055" cy="493903"/>
          </a:xfrm>
          <a:custGeom>
            <a:avLst/>
            <a:gdLst>
              <a:gd name="connsiteX0" fmla="*/ 0 w 3732055"/>
              <a:gd name="connsiteY0" fmla="*/ 0 h 493903"/>
              <a:gd name="connsiteX1" fmla="*/ 698136 w 3732055"/>
              <a:gd name="connsiteY1" fmla="*/ 22282 h 493903"/>
              <a:gd name="connsiteX2" fmla="*/ 1600513 w 3732055"/>
              <a:gd name="connsiteY2" fmla="*/ 103980 h 493903"/>
              <a:gd name="connsiteX3" fmla="*/ 2075840 w 3732055"/>
              <a:gd name="connsiteY3" fmla="*/ 152256 h 493903"/>
              <a:gd name="connsiteX4" fmla="*/ 2636576 w 3732055"/>
              <a:gd name="connsiteY4" fmla="*/ 256235 h 493903"/>
              <a:gd name="connsiteX5" fmla="*/ 3249302 w 3732055"/>
              <a:gd name="connsiteY5" fmla="*/ 386210 h 493903"/>
              <a:gd name="connsiteX6" fmla="*/ 3732055 w 3732055"/>
              <a:gd name="connsiteY6" fmla="*/ 493903 h 4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055" h="493903">
                <a:moveTo>
                  <a:pt x="0" y="0"/>
                </a:moveTo>
                <a:cubicBezTo>
                  <a:pt x="215692" y="2476"/>
                  <a:pt x="431384" y="4952"/>
                  <a:pt x="698136" y="22282"/>
                </a:cubicBezTo>
                <a:cubicBezTo>
                  <a:pt x="964888" y="39612"/>
                  <a:pt x="1600513" y="103980"/>
                  <a:pt x="1600513" y="103980"/>
                </a:cubicBezTo>
                <a:cubicBezTo>
                  <a:pt x="1830130" y="125642"/>
                  <a:pt x="1903163" y="126880"/>
                  <a:pt x="2075840" y="152256"/>
                </a:cubicBezTo>
                <a:cubicBezTo>
                  <a:pt x="2248517" y="177632"/>
                  <a:pt x="2440999" y="217243"/>
                  <a:pt x="2636576" y="256235"/>
                </a:cubicBezTo>
                <a:cubicBezTo>
                  <a:pt x="2832153" y="295227"/>
                  <a:pt x="3249302" y="386210"/>
                  <a:pt x="3249302" y="386210"/>
                </a:cubicBezTo>
                <a:lnTo>
                  <a:pt x="3732055" y="493903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6" name="Freeform 5135"/>
          <p:cNvSpPr/>
          <p:nvPr/>
        </p:nvSpPr>
        <p:spPr>
          <a:xfrm>
            <a:off x="2470940" y="2492424"/>
            <a:ext cx="4318787" cy="612736"/>
          </a:xfrm>
          <a:custGeom>
            <a:avLst/>
            <a:gdLst>
              <a:gd name="connsiteX0" fmla="*/ 0 w 3724629"/>
              <a:gd name="connsiteY0" fmla="*/ 0 h 471621"/>
              <a:gd name="connsiteX1" fmla="*/ 798400 w 3724629"/>
              <a:gd name="connsiteY1" fmla="*/ 33422 h 471621"/>
              <a:gd name="connsiteX2" fmla="*/ 1867885 w 3724629"/>
              <a:gd name="connsiteY2" fmla="*/ 111407 h 471621"/>
              <a:gd name="connsiteX3" fmla="*/ 2332071 w 3724629"/>
              <a:gd name="connsiteY3" fmla="*/ 167110 h 471621"/>
              <a:gd name="connsiteX4" fmla="*/ 2562307 w 3724629"/>
              <a:gd name="connsiteY4" fmla="*/ 207959 h 471621"/>
              <a:gd name="connsiteX5" fmla="*/ 3167606 w 3724629"/>
              <a:gd name="connsiteY5" fmla="*/ 341647 h 471621"/>
              <a:gd name="connsiteX6" fmla="*/ 3724629 w 3724629"/>
              <a:gd name="connsiteY6" fmla="*/ 471621 h 471621"/>
              <a:gd name="connsiteX0" fmla="*/ 0 w 4318787"/>
              <a:gd name="connsiteY0" fmla="*/ 0 h 612736"/>
              <a:gd name="connsiteX1" fmla="*/ 798400 w 4318787"/>
              <a:gd name="connsiteY1" fmla="*/ 33422 h 612736"/>
              <a:gd name="connsiteX2" fmla="*/ 1867885 w 4318787"/>
              <a:gd name="connsiteY2" fmla="*/ 111407 h 612736"/>
              <a:gd name="connsiteX3" fmla="*/ 2332071 w 4318787"/>
              <a:gd name="connsiteY3" fmla="*/ 167110 h 612736"/>
              <a:gd name="connsiteX4" fmla="*/ 2562307 w 4318787"/>
              <a:gd name="connsiteY4" fmla="*/ 207959 h 612736"/>
              <a:gd name="connsiteX5" fmla="*/ 3167606 w 4318787"/>
              <a:gd name="connsiteY5" fmla="*/ 341647 h 612736"/>
              <a:gd name="connsiteX6" fmla="*/ 4318787 w 4318787"/>
              <a:gd name="connsiteY6" fmla="*/ 612736 h 6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8787" h="612736">
                <a:moveTo>
                  <a:pt x="0" y="0"/>
                </a:moveTo>
                <a:cubicBezTo>
                  <a:pt x="243543" y="7427"/>
                  <a:pt x="487086" y="14854"/>
                  <a:pt x="798400" y="33422"/>
                </a:cubicBezTo>
                <a:cubicBezTo>
                  <a:pt x="1109714" y="51990"/>
                  <a:pt x="1612273" y="89126"/>
                  <a:pt x="1867885" y="111407"/>
                </a:cubicBezTo>
                <a:cubicBezTo>
                  <a:pt x="2123497" y="133688"/>
                  <a:pt x="2216334" y="151018"/>
                  <a:pt x="2332071" y="167110"/>
                </a:cubicBezTo>
                <a:cubicBezTo>
                  <a:pt x="2447808" y="183202"/>
                  <a:pt x="2423051" y="178870"/>
                  <a:pt x="2562307" y="207959"/>
                </a:cubicBezTo>
                <a:cubicBezTo>
                  <a:pt x="2701563" y="237048"/>
                  <a:pt x="2874859" y="274184"/>
                  <a:pt x="3167606" y="341647"/>
                </a:cubicBezTo>
                <a:lnTo>
                  <a:pt x="4318787" y="612736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7" name="Freeform 5136"/>
          <p:cNvSpPr/>
          <p:nvPr/>
        </p:nvSpPr>
        <p:spPr>
          <a:xfrm>
            <a:off x="2470940" y="2529558"/>
            <a:ext cx="4307647" cy="571888"/>
          </a:xfrm>
          <a:custGeom>
            <a:avLst/>
            <a:gdLst>
              <a:gd name="connsiteX0" fmla="*/ 0 w 3620651"/>
              <a:gd name="connsiteY0" fmla="*/ 0 h 542179"/>
              <a:gd name="connsiteX1" fmla="*/ 891237 w 3620651"/>
              <a:gd name="connsiteY1" fmla="*/ 63131 h 542179"/>
              <a:gd name="connsiteX2" fmla="*/ 1567092 w 3620651"/>
              <a:gd name="connsiteY2" fmla="*/ 133688 h 542179"/>
              <a:gd name="connsiteX3" fmla="*/ 2283795 w 3620651"/>
              <a:gd name="connsiteY3" fmla="*/ 267376 h 542179"/>
              <a:gd name="connsiteX4" fmla="*/ 2926228 w 3620651"/>
              <a:gd name="connsiteY4" fmla="*/ 404777 h 542179"/>
              <a:gd name="connsiteX5" fmla="*/ 3620651 w 3620651"/>
              <a:gd name="connsiteY5" fmla="*/ 542179 h 542179"/>
              <a:gd name="connsiteX0" fmla="*/ 0 w 4307647"/>
              <a:gd name="connsiteY0" fmla="*/ 0 h 571888"/>
              <a:gd name="connsiteX1" fmla="*/ 1578233 w 4307647"/>
              <a:gd name="connsiteY1" fmla="*/ 92840 h 571888"/>
              <a:gd name="connsiteX2" fmla="*/ 2254088 w 4307647"/>
              <a:gd name="connsiteY2" fmla="*/ 163397 h 571888"/>
              <a:gd name="connsiteX3" fmla="*/ 2970791 w 4307647"/>
              <a:gd name="connsiteY3" fmla="*/ 297085 h 571888"/>
              <a:gd name="connsiteX4" fmla="*/ 3613224 w 4307647"/>
              <a:gd name="connsiteY4" fmla="*/ 434486 h 571888"/>
              <a:gd name="connsiteX5" fmla="*/ 4307647 w 4307647"/>
              <a:gd name="connsiteY5" fmla="*/ 571888 h 571888"/>
              <a:gd name="connsiteX0" fmla="*/ 0 w 4307647"/>
              <a:gd name="connsiteY0" fmla="*/ 0 h 571888"/>
              <a:gd name="connsiteX1" fmla="*/ 694423 w 4307647"/>
              <a:gd name="connsiteY1" fmla="*/ 33423 h 571888"/>
              <a:gd name="connsiteX2" fmla="*/ 1578233 w 4307647"/>
              <a:gd name="connsiteY2" fmla="*/ 92840 h 571888"/>
              <a:gd name="connsiteX3" fmla="*/ 2254088 w 4307647"/>
              <a:gd name="connsiteY3" fmla="*/ 163397 h 571888"/>
              <a:gd name="connsiteX4" fmla="*/ 2970791 w 4307647"/>
              <a:gd name="connsiteY4" fmla="*/ 297085 h 571888"/>
              <a:gd name="connsiteX5" fmla="*/ 3613224 w 4307647"/>
              <a:gd name="connsiteY5" fmla="*/ 434486 h 571888"/>
              <a:gd name="connsiteX6" fmla="*/ 4307647 w 4307647"/>
              <a:gd name="connsiteY6" fmla="*/ 571888 h 571888"/>
              <a:gd name="connsiteX0" fmla="*/ 0 w 4307647"/>
              <a:gd name="connsiteY0" fmla="*/ 0 h 571888"/>
              <a:gd name="connsiteX1" fmla="*/ 854103 w 4307647"/>
              <a:gd name="connsiteY1" fmla="*/ 40850 h 571888"/>
              <a:gd name="connsiteX2" fmla="*/ 1578233 w 4307647"/>
              <a:gd name="connsiteY2" fmla="*/ 92840 h 571888"/>
              <a:gd name="connsiteX3" fmla="*/ 2254088 w 4307647"/>
              <a:gd name="connsiteY3" fmla="*/ 163397 h 571888"/>
              <a:gd name="connsiteX4" fmla="*/ 2970791 w 4307647"/>
              <a:gd name="connsiteY4" fmla="*/ 297085 h 571888"/>
              <a:gd name="connsiteX5" fmla="*/ 3613224 w 4307647"/>
              <a:gd name="connsiteY5" fmla="*/ 434486 h 571888"/>
              <a:gd name="connsiteX6" fmla="*/ 4307647 w 4307647"/>
              <a:gd name="connsiteY6" fmla="*/ 571888 h 5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7647" h="571888">
                <a:moveTo>
                  <a:pt x="0" y="0"/>
                </a:moveTo>
                <a:lnTo>
                  <a:pt x="854103" y="40850"/>
                </a:lnTo>
                <a:lnTo>
                  <a:pt x="1578233" y="92840"/>
                </a:lnTo>
                <a:cubicBezTo>
                  <a:pt x="1811564" y="113264"/>
                  <a:pt x="2021995" y="129356"/>
                  <a:pt x="2254088" y="163397"/>
                </a:cubicBezTo>
                <a:cubicBezTo>
                  <a:pt x="2486181" y="197438"/>
                  <a:pt x="2744268" y="251904"/>
                  <a:pt x="2970791" y="297085"/>
                </a:cubicBezTo>
                <a:cubicBezTo>
                  <a:pt x="3197314" y="342266"/>
                  <a:pt x="3613224" y="434486"/>
                  <a:pt x="3613224" y="434486"/>
                </a:cubicBezTo>
                <a:lnTo>
                  <a:pt x="4307647" y="571888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8" name="Freeform 5137"/>
          <p:cNvSpPr/>
          <p:nvPr/>
        </p:nvSpPr>
        <p:spPr>
          <a:xfrm>
            <a:off x="5527140" y="3023462"/>
            <a:ext cx="1957008" cy="939529"/>
          </a:xfrm>
          <a:custGeom>
            <a:avLst/>
            <a:gdLst>
              <a:gd name="connsiteX0" fmla="*/ 917232 w 1957008"/>
              <a:gd name="connsiteY0" fmla="*/ 939529 h 939529"/>
              <a:gd name="connsiteX1" fmla="*/ 675855 w 1957008"/>
              <a:gd name="connsiteY1" fmla="*/ 779846 h 939529"/>
              <a:gd name="connsiteX2" fmla="*/ 1114046 w 1957008"/>
              <a:gd name="connsiteY2" fmla="*/ 909820 h 939529"/>
              <a:gd name="connsiteX3" fmla="*/ 657287 w 1957008"/>
              <a:gd name="connsiteY3" fmla="*/ 609023 h 939529"/>
              <a:gd name="connsiteX4" fmla="*/ 1106619 w 1957008"/>
              <a:gd name="connsiteY4" fmla="*/ 750137 h 939529"/>
              <a:gd name="connsiteX5" fmla="*/ 972934 w 1957008"/>
              <a:gd name="connsiteY5" fmla="*/ 631304 h 939529"/>
              <a:gd name="connsiteX6" fmla="*/ 1711918 w 1957008"/>
              <a:gd name="connsiteY6" fmla="*/ 783559 h 939529"/>
              <a:gd name="connsiteX7" fmla="*/ 1370277 w 1957008"/>
              <a:gd name="connsiteY7" fmla="*/ 646158 h 939529"/>
              <a:gd name="connsiteX8" fmla="*/ 1931014 w 1957008"/>
              <a:gd name="connsiteY8" fmla="*/ 716716 h 939529"/>
              <a:gd name="connsiteX9" fmla="*/ 1399985 w 1957008"/>
              <a:gd name="connsiteY9" fmla="*/ 493902 h 939529"/>
              <a:gd name="connsiteX10" fmla="*/ 1763907 w 1957008"/>
              <a:gd name="connsiteY10" fmla="*/ 512470 h 939529"/>
              <a:gd name="connsiteX11" fmla="*/ 661001 w 1957008"/>
              <a:gd name="connsiteY11" fmla="*/ 204246 h 939529"/>
              <a:gd name="connsiteX12" fmla="*/ 0 w 1957008"/>
              <a:gd name="connsiteY12" fmla="*/ 0 h 939529"/>
              <a:gd name="connsiteX13" fmla="*/ 768692 w 1957008"/>
              <a:gd name="connsiteY13" fmla="*/ 196818 h 939529"/>
              <a:gd name="connsiteX14" fmla="*/ 1266299 w 1957008"/>
              <a:gd name="connsiteY14" fmla="*/ 293371 h 939529"/>
              <a:gd name="connsiteX15" fmla="*/ 1641362 w 1957008"/>
              <a:gd name="connsiteY15" fmla="*/ 349074 h 939529"/>
              <a:gd name="connsiteX16" fmla="*/ 1957008 w 1957008"/>
              <a:gd name="connsiteY16" fmla="*/ 378782 h 939529"/>
              <a:gd name="connsiteX17" fmla="*/ 1474255 w 1957008"/>
              <a:gd name="connsiteY17" fmla="*/ 256235 h 939529"/>
              <a:gd name="connsiteX18" fmla="*/ 1734199 w 1957008"/>
              <a:gd name="connsiteY18" fmla="*/ 233954 h 93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57008" h="939529">
                <a:moveTo>
                  <a:pt x="917232" y="939529"/>
                </a:moveTo>
                <a:lnTo>
                  <a:pt x="675855" y="779846"/>
                </a:lnTo>
                <a:lnTo>
                  <a:pt x="1114046" y="909820"/>
                </a:lnTo>
                <a:lnTo>
                  <a:pt x="657287" y="609023"/>
                </a:lnTo>
                <a:lnTo>
                  <a:pt x="1106619" y="750137"/>
                </a:lnTo>
                <a:lnTo>
                  <a:pt x="972934" y="631304"/>
                </a:lnTo>
                <a:lnTo>
                  <a:pt x="1711918" y="783559"/>
                </a:lnTo>
                <a:lnTo>
                  <a:pt x="1370277" y="646158"/>
                </a:lnTo>
                <a:lnTo>
                  <a:pt x="1931014" y="716716"/>
                </a:lnTo>
                <a:lnTo>
                  <a:pt x="1399985" y="493902"/>
                </a:lnTo>
                <a:lnTo>
                  <a:pt x="1763907" y="512470"/>
                </a:lnTo>
                <a:lnTo>
                  <a:pt x="661001" y="204246"/>
                </a:lnTo>
                <a:lnTo>
                  <a:pt x="0" y="0"/>
                </a:lnTo>
                <a:lnTo>
                  <a:pt x="768692" y="196818"/>
                </a:lnTo>
                <a:lnTo>
                  <a:pt x="1266299" y="293371"/>
                </a:lnTo>
                <a:lnTo>
                  <a:pt x="1641362" y="349074"/>
                </a:lnTo>
                <a:lnTo>
                  <a:pt x="1957008" y="378782"/>
                </a:lnTo>
                <a:lnTo>
                  <a:pt x="1474255" y="256235"/>
                </a:lnTo>
                <a:lnTo>
                  <a:pt x="1734199" y="233954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9" name="Freeform 5138"/>
          <p:cNvSpPr/>
          <p:nvPr/>
        </p:nvSpPr>
        <p:spPr>
          <a:xfrm>
            <a:off x="8263981" y="3435665"/>
            <a:ext cx="1244018" cy="334220"/>
          </a:xfrm>
          <a:custGeom>
            <a:avLst/>
            <a:gdLst>
              <a:gd name="connsiteX0" fmla="*/ 0 w 1244018"/>
              <a:gd name="connsiteY0" fmla="*/ 0 h 334220"/>
              <a:gd name="connsiteX1" fmla="*/ 438191 w 1244018"/>
              <a:gd name="connsiteY1" fmla="*/ 148542 h 334220"/>
              <a:gd name="connsiteX2" fmla="*/ 753838 w 1244018"/>
              <a:gd name="connsiteY2" fmla="*/ 233954 h 334220"/>
              <a:gd name="connsiteX3" fmla="*/ 998928 w 1244018"/>
              <a:gd name="connsiteY3" fmla="*/ 237668 h 334220"/>
              <a:gd name="connsiteX4" fmla="*/ 1136327 w 1244018"/>
              <a:gd name="connsiteY4" fmla="*/ 274803 h 334220"/>
              <a:gd name="connsiteX5" fmla="*/ 1244018 w 1244018"/>
              <a:gd name="connsiteY5" fmla="*/ 334220 h 334220"/>
              <a:gd name="connsiteX6" fmla="*/ 1028636 w 1244018"/>
              <a:gd name="connsiteY6" fmla="*/ 304512 h 334220"/>
              <a:gd name="connsiteX7" fmla="*/ 712989 w 1244018"/>
              <a:gd name="connsiteY7" fmla="*/ 285944 h 334220"/>
              <a:gd name="connsiteX8" fmla="*/ 371349 w 1244018"/>
              <a:gd name="connsiteY8" fmla="*/ 189391 h 334220"/>
              <a:gd name="connsiteX9" fmla="*/ 33421 w 1244018"/>
              <a:gd name="connsiteY9" fmla="*/ 40849 h 334220"/>
              <a:gd name="connsiteX10" fmla="*/ 0 w 1244018"/>
              <a:gd name="connsiteY10" fmla="*/ 0 h 33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4018" h="334220">
                <a:moveTo>
                  <a:pt x="0" y="0"/>
                </a:moveTo>
                <a:lnTo>
                  <a:pt x="438191" y="148542"/>
                </a:lnTo>
                <a:lnTo>
                  <a:pt x="753838" y="233954"/>
                </a:lnTo>
                <a:lnTo>
                  <a:pt x="998928" y="237668"/>
                </a:lnTo>
                <a:lnTo>
                  <a:pt x="1136327" y="274803"/>
                </a:lnTo>
                <a:lnTo>
                  <a:pt x="1244018" y="334220"/>
                </a:lnTo>
                <a:lnTo>
                  <a:pt x="1028636" y="304512"/>
                </a:lnTo>
                <a:lnTo>
                  <a:pt x="712989" y="285944"/>
                </a:lnTo>
                <a:lnTo>
                  <a:pt x="371349" y="189391"/>
                </a:lnTo>
                <a:lnTo>
                  <a:pt x="33421" y="40849"/>
                </a:lnTo>
                <a:lnTo>
                  <a:pt x="0" y="0"/>
                </a:lnTo>
                <a:close/>
              </a:path>
            </a:pathLst>
          </a:custGeom>
          <a:solidFill>
            <a:srgbClr val="6C892A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0" name="Freeform 5139"/>
          <p:cNvSpPr/>
          <p:nvPr/>
        </p:nvSpPr>
        <p:spPr>
          <a:xfrm>
            <a:off x="7543565" y="3428238"/>
            <a:ext cx="2098121" cy="594168"/>
          </a:xfrm>
          <a:custGeom>
            <a:avLst/>
            <a:gdLst>
              <a:gd name="connsiteX0" fmla="*/ 0 w 2098121"/>
              <a:gd name="connsiteY0" fmla="*/ 0 h 594168"/>
              <a:gd name="connsiteX1" fmla="*/ 657287 w 2098121"/>
              <a:gd name="connsiteY1" fmla="*/ 189391 h 594168"/>
              <a:gd name="connsiteX2" fmla="*/ 1244019 w 2098121"/>
              <a:gd name="connsiteY2" fmla="*/ 378782 h 594168"/>
              <a:gd name="connsiteX3" fmla="*/ 1700778 w 2098121"/>
              <a:gd name="connsiteY3" fmla="*/ 512470 h 594168"/>
              <a:gd name="connsiteX4" fmla="*/ 2098121 w 2098121"/>
              <a:gd name="connsiteY4" fmla="*/ 594168 h 59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121" h="594168">
                <a:moveTo>
                  <a:pt x="0" y="0"/>
                </a:moveTo>
                <a:lnTo>
                  <a:pt x="657287" y="189391"/>
                </a:lnTo>
                <a:cubicBezTo>
                  <a:pt x="864623" y="252521"/>
                  <a:pt x="1070104" y="324936"/>
                  <a:pt x="1244019" y="378782"/>
                </a:cubicBezTo>
                <a:cubicBezTo>
                  <a:pt x="1417934" y="432628"/>
                  <a:pt x="1558428" y="476572"/>
                  <a:pt x="1700778" y="512470"/>
                </a:cubicBezTo>
                <a:cubicBezTo>
                  <a:pt x="1843128" y="548368"/>
                  <a:pt x="2098121" y="594168"/>
                  <a:pt x="2098121" y="594168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1" name="Freeform 5140"/>
          <p:cNvSpPr/>
          <p:nvPr/>
        </p:nvSpPr>
        <p:spPr>
          <a:xfrm>
            <a:off x="8988112" y="3094020"/>
            <a:ext cx="657287" cy="416485"/>
          </a:xfrm>
          <a:custGeom>
            <a:avLst/>
            <a:gdLst>
              <a:gd name="connsiteX0" fmla="*/ 0 w 657287"/>
              <a:gd name="connsiteY0" fmla="*/ 0 h 416485"/>
              <a:gd name="connsiteX1" fmla="*/ 141112 w 657287"/>
              <a:gd name="connsiteY1" fmla="*/ 144828 h 416485"/>
              <a:gd name="connsiteX2" fmla="*/ 259944 w 657287"/>
              <a:gd name="connsiteY2" fmla="*/ 245094 h 416485"/>
              <a:gd name="connsiteX3" fmla="*/ 575591 w 657287"/>
              <a:gd name="connsiteY3" fmla="*/ 393636 h 416485"/>
              <a:gd name="connsiteX4" fmla="*/ 657287 w 657287"/>
              <a:gd name="connsiteY4" fmla="*/ 415917 h 41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287" h="416485">
                <a:moveTo>
                  <a:pt x="0" y="0"/>
                </a:moveTo>
                <a:cubicBezTo>
                  <a:pt x="48894" y="51989"/>
                  <a:pt x="97788" y="103979"/>
                  <a:pt x="141112" y="144828"/>
                </a:cubicBezTo>
                <a:cubicBezTo>
                  <a:pt x="184436" y="185677"/>
                  <a:pt x="187531" y="203626"/>
                  <a:pt x="259944" y="245094"/>
                </a:cubicBezTo>
                <a:cubicBezTo>
                  <a:pt x="332357" y="286562"/>
                  <a:pt x="509367" y="365166"/>
                  <a:pt x="575591" y="393636"/>
                </a:cubicBezTo>
                <a:cubicBezTo>
                  <a:pt x="641815" y="422106"/>
                  <a:pt x="657287" y="415917"/>
                  <a:pt x="657287" y="415917"/>
                </a:cubicBezTo>
              </a:path>
            </a:pathLst>
          </a:custGeom>
          <a:ln w="28575" cmpd="sng">
            <a:solidFill>
              <a:schemeClr val="bg1"/>
            </a:solidFill>
            <a:prstDash val="lgDashDot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2" name="Freeform 5141"/>
          <p:cNvSpPr/>
          <p:nvPr/>
        </p:nvSpPr>
        <p:spPr>
          <a:xfrm>
            <a:off x="6670895" y="3773598"/>
            <a:ext cx="2970791" cy="713002"/>
          </a:xfrm>
          <a:custGeom>
            <a:avLst/>
            <a:gdLst>
              <a:gd name="connsiteX0" fmla="*/ 0 w 2970791"/>
              <a:gd name="connsiteY0" fmla="*/ 0 h 713002"/>
              <a:gd name="connsiteX1" fmla="*/ 575591 w 2970791"/>
              <a:gd name="connsiteY1" fmla="*/ 193105 h 713002"/>
              <a:gd name="connsiteX2" fmla="*/ 1251446 w 2970791"/>
              <a:gd name="connsiteY2" fmla="*/ 371356 h 713002"/>
              <a:gd name="connsiteX3" fmla="*/ 1860458 w 2970791"/>
              <a:gd name="connsiteY3" fmla="*/ 531038 h 713002"/>
              <a:gd name="connsiteX4" fmla="*/ 2432335 w 2970791"/>
              <a:gd name="connsiteY4" fmla="*/ 646158 h 713002"/>
              <a:gd name="connsiteX5" fmla="*/ 2825965 w 2970791"/>
              <a:gd name="connsiteY5" fmla="*/ 698148 h 713002"/>
              <a:gd name="connsiteX6" fmla="*/ 2970791 w 2970791"/>
              <a:gd name="connsiteY6" fmla="*/ 713002 h 71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0791" h="713002">
                <a:moveTo>
                  <a:pt x="0" y="0"/>
                </a:moveTo>
                <a:cubicBezTo>
                  <a:pt x="183508" y="65606"/>
                  <a:pt x="367017" y="131212"/>
                  <a:pt x="575591" y="193105"/>
                </a:cubicBezTo>
                <a:cubicBezTo>
                  <a:pt x="784165" y="254998"/>
                  <a:pt x="1251446" y="371356"/>
                  <a:pt x="1251446" y="371356"/>
                </a:cubicBezTo>
                <a:cubicBezTo>
                  <a:pt x="1465591" y="427678"/>
                  <a:pt x="1663643" y="485238"/>
                  <a:pt x="1860458" y="531038"/>
                </a:cubicBezTo>
                <a:cubicBezTo>
                  <a:pt x="2057273" y="576838"/>
                  <a:pt x="2271417" y="618306"/>
                  <a:pt x="2432335" y="646158"/>
                </a:cubicBezTo>
                <a:cubicBezTo>
                  <a:pt x="2593253" y="674010"/>
                  <a:pt x="2736222" y="687007"/>
                  <a:pt x="2825965" y="698148"/>
                </a:cubicBezTo>
                <a:cubicBezTo>
                  <a:pt x="2915708" y="709289"/>
                  <a:pt x="2970791" y="713002"/>
                  <a:pt x="2970791" y="713002"/>
                </a:cubicBezTo>
              </a:path>
            </a:pathLst>
          </a:cu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3" name="Freeform 5142"/>
          <p:cNvSpPr/>
          <p:nvPr/>
        </p:nvSpPr>
        <p:spPr>
          <a:xfrm>
            <a:off x="2500647" y="3045743"/>
            <a:ext cx="7148465" cy="1533697"/>
          </a:xfrm>
          <a:custGeom>
            <a:avLst/>
            <a:gdLst>
              <a:gd name="connsiteX0" fmla="*/ 0 w 4322500"/>
              <a:gd name="connsiteY0" fmla="*/ 0 h 1017513"/>
              <a:gd name="connsiteX1" fmla="*/ 430764 w 4322500"/>
              <a:gd name="connsiteY1" fmla="*/ 122547 h 1017513"/>
              <a:gd name="connsiteX2" fmla="*/ 809540 w 4322500"/>
              <a:gd name="connsiteY2" fmla="*/ 278516 h 1017513"/>
              <a:gd name="connsiteX3" fmla="*/ 1147467 w 4322500"/>
              <a:gd name="connsiteY3" fmla="*/ 427058 h 1017513"/>
              <a:gd name="connsiteX4" fmla="*/ 1600513 w 4322500"/>
              <a:gd name="connsiteY4" fmla="*/ 586741 h 1017513"/>
              <a:gd name="connsiteX5" fmla="*/ 2142682 w 4322500"/>
              <a:gd name="connsiteY5" fmla="*/ 727856 h 1017513"/>
              <a:gd name="connsiteX6" fmla="*/ 2777689 w 4322500"/>
              <a:gd name="connsiteY6" fmla="*/ 842976 h 1017513"/>
              <a:gd name="connsiteX7" fmla="*/ 3464684 w 4322500"/>
              <a:gd name="connsiteY7" fmla="*/ 928388 h 1017513"/>
              <a:gd name="connsiteX8" fmla="*/ 3995713 w 4322500"/>
              <a:gd name="connsiteY8" fmla="*/ 995232 h 1017513"/>
              <a:gd name="connsiteX9" fmla="*/ 4322500 w 4322500"/>
              <a:gd name="connsiteY9" fmla="*/ 1017513 h 1017513"/>
              <a:gd name="connsiteX10" fmla="*/ 4322500 w 4322500"/>
              <a:gd name="connsiteY10" fmla="*/ 1017513 h 1017513"/>
              <a:gd name="connsiteX0" fmla="*/ 0 w 7148465"/>
              <a:gd name="connsiteY0" fmla="*/ 0 h 1533697"/>
              <a:gd name="connsiteX1" fmla="*/ 3256729 w 7148465"/>
              <a:gd name="connsiteY1" fmla="*/ 638731 h 1533697"/>
              <a:gd name="connsiteX2" fmla="*/ 3635505 w 7148465"/>
              <a:gd name="connsiteY2" fmla="*/ 794700 h 1533697"/>
              <a:gd name="connsiteX3" fmla="*/ 3973432 w 7148465"/>
              <a:gd name="connsiteY3" fmla="*/ 943242 h 1533697"/>
              <a:gd name="connsiteX4" fmla="*/ 4426478 w 7148465"/>
              <a:gd name="connsiteY4" fmla="*/ 1102925 h 1533697"/>
              <a:gd name="connsiteX5" fmla="*/ 4968647 w 7148465"/>
              <a:gd name="connsiteY5" fmla="*/ 1244040 h 1533697"/>
              <a:gd name="connsiteX6" fmla="*/ 5603654 w 7148465"/>
              <a:gd name="connsiteY6" fmla="*/ 1359160 h 1533697"/>
              <a:gd name="connsiteX7" fmla="*/ 6290649 w 7148465"/>
              <a:gd name="connsiteY7" fmla="*/ 1444572 h 1533697"/>
              <a:gd name="connsiteX8" fmla="*/ 6821678 w 7148465"/>
              <a:gd name="connsiteY8" fmla="*/ 1511416 h 1533697"/>
              <a:gd name="connsiteX9" fmla="*/ 7148465 w 7148465"/>
              <a:gd name="connsiteY9" fmla="*/ 1533697 h 1533697"/>
              <a:gd name="connsiteX10" fmla="*/ 7148465 w 7148465"/>
              <a:gd name="connsiteY10" fmla="*/ 1533697 h 1533697"/>
              <a:gd name="connsiteX0" fmla="*/ 0 w 7148465"/>
              <a:gd name="connsiteY0" fmla="*/ 0 h 1533697"/>
              <a:gd name="connsiteX1" fmla="*/ 2276369 w 7148465"/>
              <a:gd name="connsiteY1" fmla="*/ 438200 h 1533697"/>
              <a:gd name="connsiteX2" fmla="*/ 3256729 w 7148465"/>
              <a:gd name="connsiteY2" fmla="*/ 638731 h 1533697"/>
              <a:gd name="connsiteX3" fmla="*/ 3635505 w 7148465"/>
              <a:gd name="connsiteY3" fmla="*/ 794700 h 1533697"/>
              <a:gd name="connsiteX4" fmla="*/ 3973432 w 7148465"/>
              <a:gd name="connsiteY4" fmla="*/ 943242 h 1533697"/>
              <a:gd name="connsiteX5" fmla="*/ 4426478 w 7148465"/>
              <a:gd name="connsiteY5" fmla="*/ 1102925 h 1533697"/>
              <a:gd name="connsiteX6" fmla="*/ 4968647 w 7148465"/>
              <a:gd name="connsiteY6" fmla="*/ 1244040 h 1533697"/>
              <a:gd name="connsiteX7" fmla="*/ 5603654 w 7148465"/>
              <a:gd name="connsiteY7" fmla="*/ 1359160 h 1533697"/>
              <a:gd name="connsiteX8" fmla="*/ 6290649 w 7148465"/>
              <a:gd name="connsiteY8" fmla="*/ 1444572 h 1533697"/>
              <a:gd name="connsiteX9" fmla="*/ 6821678 w 7148465"/>
              <a:gd name="connsiteY9" fmla="*/ 1511416 h 1533697"/>
              <a:gd name="connsiteX10" fmla="*/ 7148465 w 7148465"/>
              <a:gd name="connsiteY10" fmla="*/ 1533697 h 1533697"/>
              <a:gd name="connsiteX11" fmla="*/ 7148465 w 7148465"/>
              <a:gd name="connsiteY11" fmla="*/ 1533697 h 1533697"/>
              <a:gd name="connsiteX0" fmla="*/ 0 w 7148465"/>
              <a:gd name="connsiteY0" fmla="*/ 0 h 1533697"/>
              <a:gd name="connsiteX1" fmla="*/ 2224381 w 7148465"/>
              <a:gd name="connsiteY1" fmla="*/ 371356 h 1533697"/>
              <a:gd name="connsiteX2" fmla="*/ 3256729 w 7148465"/>
              <a:gd name="connsiteY2" fmla="*/ 638731 h 1533697"/>
              <a:gd name="connsiteX3" fmla="*/ 3635505 w 7148465"/>
              <a:gd name="connsiteY3" fmla="*/ 794700 h 1533697"/>
              <a:gd name="connsiteX4" fmla="*/ 3973432 w 7148465"/>
              <a:gd name="connsiteY4" fmla="*/ 943242 h 1533697"/>
              <a:gd name="connsiteX5" fmla="*/ 4426478 w 7148465"/>
              <a:gd name="connsiteY5" fmla="*/ 1102925 h 1533697"/>
              <a:gd name="connsiteX6" fmla="*/ 4968647 w 7148465"/>
              <a:gd name="connsiteY6" fmla="*/ 1244040 h 1533697"/>
              <a:gd name="connsiteX7" fmla="*/ 5603654 w 7148465"/>
              <a:gd name="connsiteY7" fmla="*/ 1359160 h 1533697"/>
              <a:gd name="connsiteX8" fmla="*/ 6290649 w 7148465"/>
              <a:gd name="connsiteY8" fmla="*/ 1444572 h 1533697"/>
              <a:gd name="connsiteX9" fmla="*/ 6821678 w 7148465"/>
              <a:gd name="connsiteY9" fmla="*/ 1511416 h 1533697"/>
              <a:gd name="connsiteX10" fmla="*/ 7148465 w 7148465"/>
              <a:gd name="connsiteY10" fmla="*/ 1533697 h 1533697"/>
              <a:gd name="connsiteX11" fmla="*/ 7148465 w 7148465"/>
              <a:gd name="connsiteY11" fmla="*/ 1533697 h 1533697"/>
              <a:gd name="connsiteX0" fmla="*/ 0 w 7148465"/>
              <a:gd name="connsiteY0" fmla="*/ 0 h 1533697"/>
              <a:gd name="connsiteX1" fmla="*/ 2224381 w 7148465"/>
              <a:gd name="connsiteY1" fmla="*/ 371356 h 1533697"/>
              <a:gd name="connsiteX2" fmla="*/ 3256729 w 7148465"/>
              <a:gd name="connsiteY2" fmla="*/ 638731 h 1533697"/>
              <a:gd name="connsiteX3" fmla="*/ 3635505 w 7148465"/>
              <a:gd name="connsiteY3" fmla="*/ 794700 h 1533697"/>
              <a:gd name="connsiteX4" fmla="*/ 3973432 w 7148465"/>
              <a:gd name="connsiteY4" fmla="*/ 943242 h 1533697"/>
              <a:gd name="connsiteX5" fmla="*/ 4426478 w 7148465"/>
              <a:gd name="connsiteY5" fmla="*/ 1102925 h 1533697"/>
              <a:gd name="connsiteX6" fmla="*/ 4968647 w 7148465"/>
              <a:gd name="connsiteY6" fmla="*/ 1244040 h 1533697"/>
              <a:gd name="connsiteX7" fmla="*/ 5603654 w 7148465"/>
              <a:gd name="connsiteY7" fmla="*/ 1359160 h 1533697"/>
              <a:gd name="connsiteX8" fmla="*/ 6290649 w 7148465"/>
              <a:gd name="connsiteY8" fmla="*/ 1444572 h 1533697"/>
              <a:gd name="connsiteX9" fmla="*/ 6821678 w 7148465"/>
              <a:gd name="connsiteY9" fmla="*/ 1511416 h 1533697"/>
              <a:gd name="connsiteX10" fmla="*/ 7148465 w 7148465"/>
              <a:gd name="connsiteY10" fmla="*/ 1533697 h 1533697"/>
              <a:gd name="connsiteX11" fmla="*/ 7148465 w 7148465"/>
              <a:gd name="connsiteY11" fmla="*/ 1533697 h 1533697"/>
              <a:gd name="connsiteX0" fmla="*/ 0 w 7148465"/>
              <a:gd name="connsiteY0" fmla="*/ 0 h 1533697"/>
              <a:gd name="connsiteX1" fmla="*/ 1303436 w 7148465"/>
              <a:gd name="connsiteY1" fmla="*/ 219100 h 1533697"/>
              <a:gd name="connsiteX2" fmla="*/ 2224381 w 7148465"/>
              <a:gd name="connsiteY2" fmla="*/ 371356 h 1533697"/>
              <a:gd name="connsiteX3" fmla="*/ 3256729 w 7148465"/>
              <a:gd name="connsiteY3" fmla="*/ 638731 h 1533697"/>
              <a:gd name="connsiteX4" fmla="*/ 3635505 w 7148465"/>
              <a:gd name="connsiteY4" fmla="*/ 794700 h 1533697"/>
              <a:gd name="connsiteX5" fmla="*/ 3973432 w 7148465"/>
              <a:gd name="connsiteY5" fmla="*/ 943242 h 1533697"/>
              <a:gd name="connsiteX6" fmla="*/ 4426478 w 7148465"/>
              <a:gd name="connsiteY6" fmla="*/ 1102925 h 1533697"/>
              <a:gd name="connsiteX7" fmla="*/ 4968647 w 7148465"/>
              <a:gd name="connsiteY7" fmla="*/ 1244040 h 1533697"/>
              <a:gd name="connsiteX8" fmla="*/ 5603654 w 7148465"/>
              <a:gd name="connsiteY8" fmla="*/ 1359160 h 1533697"/>
              <a:gd name="connsiteX9" fmla="*/ 6290649 w 7148465"/>
              <a:gd name="connsiteY9" fmla="*/ 1444572 h 1533697"/>
              <a:gd name="connsiteX10" fmla="*/ 6821678 w 7148465"/>
              <a:gd name="connsiteY10" fmla="*/ 1511416 h 1533697"/>
              <a:gd name="connsiteX11" fmla="*/ 7148465 w 7148465"/>
              <a:gd name="connsiteY11" fmla="*/ 1533697 h 1533697"/>
              <a:gd name="connsiteX12" fmla="*/ 7148465 w 7148465"/>
              <a:gd name="connsiteY12" fmla="*/ 1533697 h 1533697"/>
              <a:gd name="connsiteX0" fmla="*/ 0 w 7148465"/>
              <a:gd name="connsiteY0" fmla="*/ 0 h 1533697"/>
              <a:gd name="connsiteX1" fmla="*/ 1303436 w 7148465"/>
              <a:gd name="connsiteY1" fmla="*/ 219100 h 1533697"/>
              <a:gd name="connsiteX2" fmla="*/ 1860459 w 7148465"/>
              <a:gd name="connsiteY2" fmla="*/ 271090 h 1533697"/>
              <a:gd name="connsiteX3" fmla="*/ 2224381 w 7148465"/>
              <a:gd name="connsiteY3" fmla="*/ 371356 h 1533697"/>
              <a:gd name="connsiteX4" fmla="*/ 3256729 w 7148465"/>
              <a:gd name="connsiteY4" fmla="*/ 638731 h 1533697"/>
              <a:gd name="connsiteX5" fmla="*/ 3635505 w 7148465"/>
              <a:gd name="connsiteY5" fmla="*/ 794700 h 1533697"/>
              <a:gd name="connsiteX6" fmla="*/ 3973432 w 7148465"/>
              <a:gd name="connsiteY6" fmla="*/ 943242 h 1533697"/>
              <a:gd name="connsiteX7" fmla="*/ 4426478 w 7148465"/>
              <a:gd name="connsiteY7" fmla="*/ 1102925 h 1533697"/>
              <a:gd name="connsiteX8" fmla="*/ 4968647 w 7148465"/>
              <a:gd name="connsiteY8" fmla="*/ 1244040 h 1533697"/>
              <a:gd name="connsiteX9" fmla="*/ 5603654 w 7148465"/>
              <a:gd name="connsiteY9" fmla="*/ 1359160 h 1533697"/>
              <a:gd name="connsiteX10" fmla="*/ 6290649 w 7148465"/>
              <a:gd name="connsiteY10" fmla="*/ 1444572 h 1533697"/>
              <a:gd name="connsiteX11" fmla="*/ 6821678 w 7148465"/>
              <a:gd name="connsiteY11" fmla="*/ 1511416 h 1533697"/>
              <a:gd name="connsiteX12" fmla="*/ 7148465 w 7148465"/>
              <a:gd name="connsiteY12" fmla="*/ 1533697 h 1533697"/>
              <a:gd name="connsiteX13" fmla="*/ 7148465 w 7148465"/>
              <a:gd name="connsiteY13" fmla="*/ 1533697 h 1533697"/>
              <a:gd name="connsiteX0" fmla="*/ 0 w 7148465"/>
              <a:gd name="connsiteY0" fmla="*/ 0 h 1533697"/>
              <a:gd name="connsiteX1" fmla="*/ 1322003 w 7148465"/>
              <a:gd name="connsiteY1" fmla="*/ 144829 h 1533697"/>
              <a:gd name="connsiteX2" fmla="*/ 1860459 w 7148465"/>
              <a:gd name="connsiteY2" fmla="*/ 271090 h 1533697"/>
              <a:gd name="connsiteX3" fmla="*/ 2224381 w 7148465"/>
              <a:gd name="connsiteY3" fmla="*/ 371356 h 1533697"/>
              <a:gd name="connsiteX4" fmla="*/ 3256729 w 7148465"/>
              <a:gd name="connsiteY4" fmla="*/ 638731 h 1533697"/>
              <a:gd name="connsiteX5" fmla="*/ 3635505 w 7148465"/>
              <a:gd name="connsiteY5" fmla="*/ 794700 h 1533697"/>
              <a:gd name="connsiteX6" fmla="*/ 3973432 w 7148465"/>
              <a:gd name="connsiteY6" fmla="*/ 943242 h 1533697"/>
              <a:gd name="connsiteX7" fmla="*/ 4426478 w 7148465"/>
              <a:gd name="connsiteY7" fmla="*/ 1102925 h 1533697"/>
              <a:gd name="connsiteX8" fmla="*/ 4968647 w 7148465"/>
              <a:gd name="connsiteY8" fmla="*/ 1244040 h 1533697"/>
              <a:gd name="connsiteX9" fmla="*/ 5603654 w 7148465"/>
              <a:gd name="connsiteY9" fmla="*/ 1359160 h 1533697"/>
              <a:gd name="connsiteX10" fmla="*/ 6290649 w 7148465"/>
              <a:gd name="connsiteY10" fmla="*/ 1444572 h 1533697"/>
              <a:gd name="connsiteX11" fmla="*/ 6821678 w 7148465"/>
              <a:gd name="connsiteY11" fmla="*/ 1511416 h 1533697"/>
              <a:gd name="connsiteX12" fmla="*/ 7148465 w 7148465"/>
              <a:gd name="connsiteY12" fmla="*/ 1533697 h 1533697"/>
              <a:gd name="connsiteX13" fmla="*/ 7148465 w 7148465"/>
              <a:gd name="connsiteY13" fmla="*/ 1533697 h 1533697"/>
              <a:gd name="connsiteX0" fmla="*/ 0 w 7148465"/>
              <a:gd name="connsiteY0" fmla="*/ 0 h 1533697"/>
              <a:gd name="connsiteX1" fmla="*/ 1322003 w 7148465"/>
              <a:gd name="connsiteY1" fmla="*/ 144829 h 1533697"/>
              <a:gd name="connsiteX2" fmla="*/ 1860459 w 7148465"/>
              <a:gd name="connsiteY2" fmla="*/ 271090 h 1533697"/>
              <a:gd name="connsiteX3" fmla="*/ 2224381 w 7148465"/>
              <a:gd name="connsiteY3" fmla="*/ 371356 h 1533697"/>
              <a:gd name="connsiteX4" fmla="*/ 3256729 w 7148465"/>
              <a:gd name="connsiteY4" fmla="*/ 638731 h 1533697"/>
              <a:gd name="connsiteX5" fmla="*/ 3635505 w 7148465"/>
              <a:gd name="connsiteY5" fmla="*/ 794700 h 1533697"/>
              <a:gd name="connsiteX6" fmla="*/ 3973432 w 7148465"/>
              <a:gd name="connsiteY6" fmla="*/ 943242 h 1533697"/>
              <a:gd name="connsiteX7" fmla="*/ 4426478 w 7148465"/>
              <a:gd name="connsiteY7" fmla="*/ 1102925 h 1533697"/>
              <a:gd name="connsiteX8" fmla="*/ 4968647 w 7148465"/>
              <a:gd name="connsiteY8" fmla="*/ 1244040 h 1533697"/>
              <a:gd name="connsiteX9" fmla="*/ 5603654 w 7148465"/>
              <a:gd name="connsiteY9" fmla="*/ 1359160 h 1533697"/>
              <a:gd name="connsiteX10" fmla="*/ 6290649 w 7148465"/>
              <a:gd name="connsiteY10" fmla="*/ 1444572 h 1533697"/>
              <a:gd name="connsiteX11" fmla="*/ 6821678 w 7148465"/>
              <a:gd name="connsiteY11" fmla="*/ 1511416 h 1533697"/>
              <a:gd name="connsiteX12" fmla="*/ 7148465 w 7148465"/>
              <a:gd name="connsiteY12" fmla="*/ 1533697 h 1533697"/>
              <a:gd name="connsiteX13" fmla="*/ 7148465 w 7148465"/>
              <a:gd name="connsiteY13" fmla="*/ 1533697 h 1533697"/>
              <a:gd name="connsiteX0" fmla="*/ 0 w 7148465"/>
              <a:gd name="connsiteY0" fmla="*/ 0 h 1533697"/>
              <a:gd name="connsiteX1" fmla="*/ 475328 w 7148465"/>
              <a:gd name="connsiteY1" fmla="*/ 37136 h 1533697"/>
              <a:gd name="connsiteX2" fmla="*/ 1322003 w 7148465"/>
              <a:gd name="connsiteY2" fmla="*/ 144829 h 1533697"/>
              <a:gd name="connsiteX3" fmla="*/ 1860459 w 7148465"/>
              <a:gd name="connsiteY3" fmla="*/ 271090 h 1533697"/>
              <a:gd name="connsiteX4" fmla="*/ 2224381 w 7148465"/>
              <a:gd name="connsiteY4" fmla="*/ 371356 h 1533697"/>
              <a:gd name="connsiteX5" fmla="*/ 3256729 w 7148465"/>
              <a:gd name="connsiteY5" fmla="*/ 638731 h 1533697"/>
              <a:gd name="connsiteX6" fmla="*/ 3635505 w 7148465"/>
              <a:gd name="connsiteY6" fmla="*/ 794700 h 1533697"/>
              <a:gd name="connsiteX7" fmla="*/ 3973432 w 7148465"/>
              <a:gd name="connsiteY7" fmla="*/ 943242 h 1533697"/>
              <a:gd name="connsiteX8" fmla="*/ 4426478 w 7148465"/>
              <a:gd name="connsiteY8" fmla="*/ 1102925 h 1533697"/>
              <a:gd name="connsiteX9" fmla="*/ 4968647 w 7148465"/>
              <a:gd name="connsiteY9" fmla="*/ 1244040 h 1533697"/>
              <a:gd name="connsiteX10" fmla="*/ 5603654 w 7148465"/>
              <a:gd name="connsiteY10" fmla="*/ 1359160 h 1533697"/>
              <a:gd name="connsiteX11" fmla="*/ 6290649 w 7148465"/>
              <a:gd name="connsiteY11" fmla="*/ 1444572 h 1533697"/>
              <a:gd name="connsiteX12" fmla="*/ 6821678 w 7148465"/>
              <a:gd name="connsiteY12" fmla="*/ 1511416 h 1533697"/>
              <a:gd name="connsiteX13" fmla="*/ 7148465 w 7148465"/>
              <a:gd name="connsiteY13" fmla="*/ 1533697 h 1533697"/>
              <a:gd name="connsiteX14" fmla="*/ 7148465 w 7148465"/>
              <a:gd name="connsiteY14" fmla="*/ 1533697 h 1533697"/>
              <a:gd name="connsiteX0" fmla="*/ 0 w 7148465"/>
              <a:gd name="connsiteY0" fmla="*/ 0 h 1533697"/>
              <a:gd name="connsiteX1" fmla="*/ 475328 w 7148465"/>
              <a:gd name="connsiteY1" fmla="*/ 37136 h 1533697"/>
              <a:gd name="connsiteX2" fmla="*/ 1322003 w 7148465"/>
              <a:gd name="connsiteY2" fmla="*/ 144829 h 1533697"/>
              <a:gd name="connsiteX3" fmla="*/ 1860459 w 7148465"/>
              <a:gd name="connsiteY3" fmla="*/ 271090 h 1533697"/>
              <a:gd name="connsiteX4" fmla="*/ 2298650 w 7148465"/>
              <a:gd name="connsiteY4" fmla="*/ 393637 h 1533697"/>
              <a:gd name="connsiteX5" fmla="*/ 3256729 w 7148465"/>
              <a:gd name="connsiteY5" fmla="*/ 638731 h 1533697"/>
              <a:gd name="connsiteX6" fmla="*/ 3635505 w 7148465"/>
              <a:gd name="connsiteY6" fmla="*/ 794700 h 1533697"/>
              <a:gd name="connsiteX7" fmla="*/ 3973432 w 7148465"/>
              <a:gd name="connsiteY7" fmla="*/ 943242 h 1533697"/>
              <a:gd name="connsiteX8" fmla="*/ 4426478 w 7148465"/>
              <a:gd name="connsiteY8" fmla="*/ 1102925 h 1533697"/>
              <a:gd name="connsiteX9" fmla="*/ 4968647 w 7148465"/>
              <a:gd name="connsiteY9" fmla="*/ 1244040 h 1533697"/>
              <a:gd name="connsiteX10" fmla="*/ 5603654 w 7148465"/>
              <a:gd name="connsiteY10" fmla="*/ 1359160 h 1533697"/>
              <a:gd name="connsiteX11" fmla="*/ 6290649 w 7148465"/>
              <a:gd name="connsiteY11" fmla="*/ 1444572 h 1533697"/>
              <a:gd name="connsiteX12" fmla="*/ 6821678 w 7148465"/>
              <a:gd name="connsiteY12" fmla="*/ 1511416 h 1533697"/>
              <a:gd name="connsiteX13" fmla="*/ 7148465 w 7148465"/>
              <a:gd name="connsiteY13" fmla="*/ 1533697 h 1533697"/>
              <a:gd name="connsiteX14" fmla="*/ 7148465 w 7148465"/>
              <a:gd name="connsiteY14" fmla="*/ 1533697 h 1533697"/>
              <a:gd name="connsiteX0" fmla="*/ 0 w 7148465"/>
              <a:gd name="connsiteY0" fmla="*/ 0 h 1533697"/>
              <a:gd name="connsiteX1" fmla="*/ 475328 w 7148465"/>
              <a:gd name="connsiteY1" fmla="*/ 37136 h 1533697"/>
              <a:gd name="connsiteX2" fmla="*/ 1322003 w 7148465"/>
              <a:gd name="connsiteY2" fmla="*/ 144829 h 1533697"/>
              <a:gd name="connsiteX3" fmla="*/ 1860459 w 7148465"/>
              <a:gd name="connsiteY3" fmla="*/ 271090 h 1533697"/>
              <a:gd name="connsiteX4" fmla="*/ 2298650 w 7148465"/>
              <a:gd name="connsiteY4" fmla="*/ 393637 h 1533697"/>
              <a:gd name="connsiteX5" fmla="*/ 3256729 w 7148465"/>
              <a:gd name="connsiteY5" fmla="*/ 638731 h 1533697"/>
              <a:gd name="connsiteX6" fmla="*/ 3635505 w 7148465"/>
              <a:gd name="connsiteY6" fmla="*/ 794700 h 1533697"/>
              <a:gd name="connsiteX7" fmla="*/ 3973432 w 7148465"/>
              <a:gd name="connsiteY7" fmla="*/ 943242 h 1533697"/>
              <a:gd name="connsiteX8" fmla="*/ 4426478 w 7148465"/>
              <a:gd name="connsiteY8" fmla="*/ 1102925 h 1533697"/>
              <a:gd name="connsiteX9" fmla="*/ 4968647 w 7148465"/>
              <a:gd name="connsiteY9" fmla="*/ 1244040 h 1533697"/>
              <a:gd name="connsiteX10" fmla="*/ 5603654 w 7148465"/>
              <a:gd name="connsiteY10" fmla="*/ 1359160 h 1533697"/>
              <a:gd name="connsiteX11" fmla="*/ 6290649 w 7148465"/>
              <a:gd name="connsiteY11" fmla="*/ 1444572 h 1533697"/>
              <a:gd name="connsiteX12" fmla="*/ 6821678 w 7148465"/>
              <a:gd name="connsiteY12" fmla="*/ 1511416 h 1533697"/>
              <a:gd name="connsiteX13" fmla="*/ 7148465 w 7148465"/>
              <a:gd name="connsiteY13" fmla="*/ 1533697 h 1533697"/>
              <a:gd name="connsiteX14" fmla="*/ 7148465 w 7148465"/>
              <a:gd name="connsiteY14" fmla="*/ 1533697 h 1533697"/>
              <a:gd name="connsiteX0" fmla="*/ 0 w 7148465"/>
              <a:gd name="connsiteY0" fmla="*/ 0 h 1533697"/>
              <a:gd name="connsiteX1" fmla="*/ 475328 w 7148465"/>
              <a:gd name="connsiteY1" fmla="*/ 37136 h 1533697"/>
              <a:gd name="connsiteX2" fmla="*/ 1322003 w 7148465"/>
              <a:gd name="connsiteY2" fmla="*/ 144829 h 1533697"/>
              <a:gd name="connsiteX3" fmla="*/ 1860459 w 7148465"/>
              <a:gd name="connsiteY3" fmla="*/ 271090 h 1533697"/>
              <a:gd name="connsiteX4" fmla="*/ 2298650 w 7148465"/>
              <a:gd name="connsiteY4" fmla="*/ 393637 h 1533697"/>
              <a:gd name="connsiteX5" fmla="*/ 3256729 w 7148465"/>
              <a:gd name="connsiteY5" fmla="*/ 638731 h 1533697"/>
              <a:gd name="connsiteX6" fmla="*/ 3635505 w 7148465"/>
              <a:gd name="connsiteY6" fmla="*/ 794700 h 1533697"/>
              <a:gd name="connsiteX7" fmla="*/ 3973432 w 7148465"/>
              <a:gd name="connsiteY7" fmla="*/ 943242 h 1533697"/>
              <a:gd name="connsiteX8" fmla="*/ 4426478 w 7148465"/>
              <a:gd name="connsiteY8" fmla="*/ 1102925 h 1533697"/>
              <a:gd name="connsiteX9" fmla="*/ 4968647 w 7148465"/>
              <a:gd name="connsiteY9" fmla="*/ 1244040 h 1533697"/>
              <a:gd name="connsiteX10" fmla="*/ 5603654 w 7148465"/>
              <a:gd name="connsiteY10" fmla="*/ 1359160 h 1533697"/>
              <a:gd name="connsiteX11" fmla="*/ 6290649 w 7148465"/>
              <a:gd name="connsiteY11" fmla="*/ 1444572 h 1533697"/>
              <a:gd name="connsiteX12" fmla="*/ 6821678 w 7148465"/>
              <a:gd name="connsiteY12" fmla="*/ 1511416 h 1533697"/>
              <a:gd name="connsiteX13" fmla="*/ 7148465 w 7148465"/>
              <a:gd name="connsiteY13" fmla="*/ 1533697 h 1533697"/>
              <a:gd name="connsiteX14" fmla="*/ 7148465 w 7148465"/>
              <a:gd name="connsiteY14" fmla="*/ 1533697 h 15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48465" h="1533697">
                <a:moveTo>
                  <a:pt x="0" y="0"/>
                </a:moveTo>
                <a:cubicBezTo>
                  <a:pt x="79221" y="6189"/>
                  <a:pt x="254994" y="12998"/>
                  <a:pt x="475328" y="37136"/>
                </a:cubicBezTo>
                <a:cubicBezTo>
                  <a:pt x="695662" y="61274"/>
                  <a:pt x="1091148" y="105837"/>
                  <a:pt x="1322003" y="144829"/>
                </a:cubicBezTo>
                <a:cubicBezTo>
                  <a:pt x="1326954" y="146067"/>
                  <a:pt x="1855508" y="269852"/>
                  <a:pt x="1860459" y="271090"/>
                </a:cubicBezTo>
                <a:lnTo>
                  <a:pt x="2298650" y="393637"/>
                </a:lnTo>
                <a:cubicBezTo>
                  <a:pt x="2670618" y="481524"/>
                  <a:pt x="3033920" y="571887"/>
                  <a:pt x="3256729" y="638731"/>
                </a:cubicBezTo>
                <a:cubicBezTo>
                  <a:pt x="3479538" y="705575"/>
                  <a:pt x="3516055" y="743948"/>
                  <a:pt x="3635505" y="794700"/>
                </a:cubicBezTo>
                <a:cubicBezTo>
                  <a:pt x="3754955" y="845452"/>
                  <a:pt x="3841603" y="891871"/>
                  <a:pt x="3973432" y="943242"/>
                </a:cubicBezTo>
                <a:cubicBezTo>
                  <a:pt x="4105261" y="994613"/>
                  <a:pt x="4260609" y="1052792"/>
                  <a:pt x="4426478" y="1102925"/>
                </a:cubicBezTo>
                <a:cubicBezTo>
                  <a:pt x="4592347" y="1153058"/>
                  <a:pt x="4772451" y="1201334"/>
                  <a:pt x="4968647" y="1244040"/>
                </a:cubicBezTo>
                <a:cubicBezTo>
                  <a:pt x="5164843" y="1286746"/>
                  <a:pt x="5383320" y="1325738"/>
                  <a:pt x="5603654" y="1359160"/>
                </a:cubicBezTo>
                <a:cubicBezTo>
                  <a:pt x="5823988" y="1392582"/>
                  <a:pt x="6290649" y="1444572"/>
                  <a:pt x="6290649" y="1444572"/>
                </a:cubicBezTo>
                <a:lnTo>
                  <a:pt x="6821678" y="1511416"/>
                </a:lnTo>
                <a:cubicBezTo>
                  <a:pt x="6964647" y="1526270"/>
                  <a:pt x="7148465" y="1533697"/>
                  <a:pt x="7148465" y="1533697"/>
                </a:cubicBezTo>
                <a:lnTo>
                  <a:pt x="7148465" y="1533697"/>
                </a:lnTo>
              </a:path>
            </a:pathLst>
          </a:custGeom>
          <a:ln w="28575" cmpd="sng">
            <a:solidFill>
              <a:schemeClr val="bg1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4" name="Freeform 5143"/>
          <p:cNvSpPr/>
          <p:nvPr/>
        </p:nvSpPr>
        <p:spPr>
          <a:xfrm>
            <a:off x="2463512" y="2949191"/>
            <a:ext cx="2380346" cy="360215"/>
          </a:xfrm>
          <a:custGeom>
            <a:avLst/>
            <a:gdLst>
              <a:gd name="connsiteX0" fmla="*/ 0 w 2380346"/>
              <a:gd name="connsiteY0" fmla="*/ 0 h 360215"/>
              <a:gd name="connsiteX1" fmla="*/ 620153 w 2380346"/>
              <a:gd name="connsiteY1" fmla="*/ 29709 h 360215"/>
              <a:gd name="connsiteX2" fmla="*/ 1151182 w 2380346"/>
              <a:gd name="connsiteY2" fmla="*/ 74271 h 360215"/>
              <a:gd name="connsiteX3" fmla="*/ 1708205 w 2380346"/>
              <a:gd name="connsiteY3" fmla="*/ 193105 h 360215"/>
              <a:gd name="connsiteX4" fmla="*/ 2380346 w 2380346"/>
              <a:gd name="connsiteY4" fmla="*/ 360215 h 360215"/>
              <a:gd name="connsiteX5" fmla="*/ 2380346 w 2380346"/>
              <a:gd name="connsiteY5" fmla="*/ 360215 h 360215"/>
              <a:gd name="connsiteX6" fmla="*/ 2380346 w 2380346"/>
              <a:gd name="connsiteY6" fmla="*/ 360215 h 3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0346" h="360215">
                <a:moveTo>
                  <a:pt x="0" y="0"/>
                </a:moveTo>
                <a:lnTo>
                  <a:pt x="620153" y="29709"/>
                </a:lnTo>
                <a:cubicBezTo>
                  <a:pt x="812017" y="42087"/>
                  <a:pt x="969840" y="47038"/>
                  <a:pt x="1151182" y="74271"/>
                </a:cubicBezTo>
                <a:cubicBezTo>
                  <a:pt x="1332524" y="101504"/>
                  <a:pt x="1503344" y="145448"/>
                  <a:pt x="1708205" y="193105"/>
                </a:cubicBezTo>
                <a:cubicBezTo>
                  <a:pt x="1913066" y="240762"/>
                  <a:pt x="2380346" y="360215"/>
                  <a:pt x="2380346" y="360215"/>
                </a:cubicBezTo>
                <a:lnTo>
                  <a:pt x="2380346" y="360215"/>
                </a:lnTo>
                <a:lnTo>
                  <a:pt x="2380346" y="360215"/>
                </a:lnTo>
              </a:path>
            </a:pathLst>
          </a:custGeom>
          <a:ln>
            <a:solidFill>
              <a:srgbClr val="FF9D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5" name="Freeform 5144"/>
          <p:cNvSpPr/>
          <p:nvPr/>
        </p:nvSpPr>
        <p:spPr>
          <a:xfrm>
            <a:off x="2478366" y="2804362"/>
            <a:ext cx="3568662" cy="642444"/>
          </a:xfrm>
          <a:custGeom>
            <a:avLst/>
            <a:gdLst>
              <a:gd name="connsiteX0" fmla="*/ 0 w 3568662"/>
              <a:gd name="connsiteY0" fmla="*/ 0 h 642444"/>
              <a:gd name="connsiteX1" fmla="*/ 868957 w 3568662"/>
              <a:gd name="connsiteY1" fmla="*/ 25995 h 642444"/>
              <a:gd name="connsiteX2" fmla="*/ 1451974 w 3568662"/>
              <a:gd name="connsiteY2" fmla="*/ 74271 h 642444"/>
              <a:gd name="connsiteX3" fmla="*/ 2116689 w 3568662"/>
              <a:gd name="connsiteY3" fmla="*/ 211672 h 642444"/>
              <a:gd name="connsiteX4" fmla="*/ 2725701 w 3568662"/>
              <a:gd name="connsiteY4" fmla="*/ 378782 h 642444"/>
              <a:gd name="connsiteX5" fmla="*/ 3568662 w 3568662"/>
              <a:gd name="connsiteY5" fmla="*/ 642444 h 64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8662" h="642444">
                <a:moveTo>
                  <a:pt x="0" y="0"/>
                </a:moveTo>
                <a:lnTo>
                  <a:pt x="868957" y="25995"/>
                </a:lnTo>
                <a:cubicBezTo>
                  <a:pt x="1110953" y="38373"/>
                  <a:pt x="1244019" y="43325"/>
                  <a:pt x="1451974" y="74271"/>
                </a:cubicBezTo>
                <a:cubicBezTo>
                  <a:pt x="1659929" y="105217"/>
                  <a:pt x="1904401" y="160920"/>
                  <a:pt x="2116689" y="211672"/>
                </a:cubicBezTo>
                <a:cubicBezTo>
                  <a:pt x="2328977" y="262424"/>
                  <a:pt x="2483706" y="306987"/>
                  <a:pt x="2725701" y="378782"/>
                </a:cubicBezTo>
                <a:cubicBezTo>
                  <a:pt x="2967696" y="450577"/>
                  <a:pt x="3568662" y="642444"/>
                  <a:pt x="3568662" y="642444"/>
                </a:cubicBezTo>
              </a:path>
            </a:pathLst>
          </a:custGeom>
          <a:ln>
            <a:solidFill>
              <a:srgbClr val="FF9D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6" name="Freeform 5145"/>
          <p:cNvSpPr/>
          <p:nvPr/>
        </p:nvSpPr>
        <p:spPr>
          <a:xfrm>
            <a:off x="2474653" y="2726378"/>
            <a:ext cx="3832320" cy="716715"/>
          </a:xfrm>
          <a:custGeom>
            <a:avLst/>
            <a:gdLst>
              <a:gd name="connsiteX0" fmla="*/ 0 w 3832320"/>
              <a:gd name="connsiteY0" fmla="*/ 0 h 716715"/>
              <a:gd name="connsiteX1" fmla="*/ 913518 w 3832320"/>
              <a:gd name="connsiteY1" fmla="*/ 40849 h 716715"/>
              <a:gd name="connsiteX2" fmla="*/ 1500249 w 3832320"/>
              <a:gd name="connsiteY2" fmla="*/ 89125 h 716715"/>
              <a:gd name="connsiteX3" fmla="*/ 2124115 w 3832320"/>
              <a:gd name="connsiteY3" fmla="*/ 219100 h 716715"/>
              <a:gd name="connsiteX4" fmla="*/ 3026493 w 3832320"/>
              <a:gd name="connsiteY4" fmla="*/ 434486 h 716715"/>
              <a:gd name="connsiteX5" fmla="*/ 3832320 w 3832320"/>
              <a:gd name="connsiteY5" fmla="*/ 716715 h 716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2320" h="716715">
                <a:moveTo>
                  <a:pt x="0" y="0"/>
                </a:moveTo>
                <a:lnTo>
                  <a:pt x="913518" y="40849"/>
                </a:lnTo>
                <a:cubicBezTo>
                  <a:pt x="1163559" y="55703"/>
                  <a:pt x="1298483" y="59417"/>
                  <a:pt x="1500249" y="89125"/>
                </a:cubicBezTo>
                <a:cubicBezTo>
                  <a:pt x="1702015" y="118834"/>
                  <a:pt x="1869741" y="161540"/>
                  <a:pt x="2124115" y="219100"/>
                </a:cubicBezTo>
                <a:cubicBezTo>
                  <a:pt x="2378489" y="276660"/>
                  <a:pt x="2741792" y="351550"/>
                  <a:pt x="3026493" y="434486"/>
                </a:cubicBezTo>
                <a:cubicBezTo>
                  <a:pt x="3311194" y="517422"/>
                  <a:pt x="3832320" y="716715"/>
                  <a:pt x="3832320" y="716715"/>
                </a:cubicBezTo>
              </a:path>
            </a:pathLst>
          </a:custGeom>
          <a:ln>
            <a:solidFill>
              <a:srgbClr val="FF9D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7" name="Freeform 5146"/>
          <p:cNvSpPr/>
          <p:nvPr/>
        </p:nvSpPr>
        <p:spPr>
          <a:xfrm>
            <a:off x="2474654" y="2611257"/>
            <a:ext cx="2833391" cy="378782"/>
          </a:xfrm>
          <a:custGeom>
            <a:avLst/>
            <a:gdLst>
              <a:gd name="connsiteX0" fmla="*/ 0 w 2833391"/>
              <a:gd name="connsiteY0" fmla="*/ 0 h 378782"/>
              <a:gd name="connsiteX1" fmla="*/ 958080 w 2833391"/>
              <a:gd name="connsiteY1" fmla="*/ 44563 h 378782"/>
              <a:gd name="connsiteX2" fmla="*/ 1589373 w 2833391"/>
              <a:gd name="connsiteY2" fmla="*/ 107693 h 378782"/>
              <a:gd name="connsiteX3" fmla="*/ 2450902 w 2833391"/>
              <a:gd name="connsiteY3" fmla="*/ 274803 h 378782"/>
              <a:gd name="connsiteX4" fmla="*/ 2833391 w 2833391"/>
              <a:gd name="connsiteY4" fmla="*/ 378782 h 37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3391" h="378782">
                <a:moveTo>
                  <a:pt x="0" y="0"/>
                </a:moveTo>
                <a:lnTo>
                  <a:pt x="958080" y="44563"/>
                </a:lnTo>
                <a:cubicBezTo>
                  <a:pt x="1222976" y="62512"/>
                  <a:pt x="1340569" y="69320"/>
                  <a:pt x="1589373" y="107693"/>
                </a:cubicBezTo>
                <a:cubicBezTo>
                  <a:pt x="1838177" y="146066"/>
                  <a:pt x="2243566" y="229622"/>
                  <a:pt x="2450902" y="274803"/>
                </a:cubicBezTo>
                <a:cubicBezTo>
                  <a:pt x="2658238" y="319984"/>
                  <a:pt x="2833391" y="378782"/>
                  <a:pt x="2833391" y="378782"/>
                </a:cubicBezTo>
              </a:path>
            </a:pathLst>
          </a:custGeom>
          <a:ln>
            <a:solidFill>
              <a:srgbClr val="FF9D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8" name="Freeform 5147"/>
          <p:cNvSpPr/>
          <p:nvPr/>
        </p:nvSpPr>
        <p:spPr>
          <a:xfrm>
            <a:off x="2489508" y="3123728"/>
            <a:ext cx="7163319" cy="1782504"/>
          </a:xfrm>
          <a:custGeom>
            <a:avLst/>
            <a:gdLst>
              <a:gd name="connsiteX0" fmla="*/ 0 w 4185101"/>
              <a:gd name="connsiteY0" fmla="*/ 0 h 1362873"/>
              <a:gd name="connsiteX1" fmla="*/ 738984 w 4185101"/>
              <a:gd name="connsiteY1" fmla="*/ 55703 h 1362873"/>
              <a:gd name="connsiteX2" fmla="*/ 1377704 w 4185101"/>
              <a:gd name="connsiteY2" fmla="*/ 159683 h 1362873"/>
              <a:gd name="connsiteX3" fmla="*/ 1934727 w 4185101"/>
              <a:gd name="connsiteY3" fmla="*/ 330506 h 1362873"/>
              <a:gd name="connsiteX4" fmla="*/ 2384059 w 4185101"/>
              <a:gd name="connsiteY4" fmla="*/ 523611 h 1362873"/>
              <a:gd name="connsiteX5" fmla="*/ 2725700 w 4185101"/>
              <a:gd name="connsiteY5" fmla="*/ 620163 h 1362873"/>
              <a:gd name="connsiteX6" fmla="*/ 3100762 w 4185101"/>
              <a:gd name="connsiteY6" fmla="*/ 802127 h 1362873"/>
              <a:gd name="connsiteX7" fmla="*/ 3546381 w 4185101"/>
              <a:gd name="connsiteY7" fmla="*/ 1043508 h 1362873"/>
              <a:gd name="connsiteX8" fmla="*/ 3880595 w 4185101"/>
              <a:gd name="connsiteY8" fmla="*/ 1240326 h 1362873"/>
              <a:gd name="connsiteX9" fmla="*/ 4185101 w 4185101"/>
              <a:gd name="connsiteY9" fmla="*/ 1362873 h 1362873"/>
              <a:gd name="connsiteX0" fmla="*/ 0 w 4185101"/>
              <a:gd name="connsiteY0" fmla="*/ 0 h 1362873"/>
              <a:gd name="connsiteX1" fmla="*/ 738984 w 4185101"/>
              <a:gd name="connsiteY1" fmla="*/ 55703 h 1362873"/>
              <a:gd name="connsiteX2" fmla="*/ 1377704 w 4185101"/>
              <a:gd name="connsiteY2" fmla="*/ 159683 h 1362873"/>
              <a:gd name="connsiteX3" fmla="*/ 1934727 w 4185101"/>
              <a:gd name="connsiteY3" fmla="*/ 330506 h 1362873"/>
              <a:gd name="connsiteX4" fmla="*/ 2384059 w 4185101"/>
              <a:gd name="connsiteY4" fmla="*/ 523611 h 1362873"/>
              <a:gd name="connsiteX5" fmla="*/ 2725700 w 4185101"/>
              <a:gd name="connsiteY5" fmla="*/ 620163 h 1362873"/>
              <a:gd name="connsiteX6" fmla="*/ 3100762 w 4185101"/>
              <a:gd name="connsiteY6" fmla="*/ 802127 h 1362873"/>
              <a:gd name="connsiteX7" fmla="*/ 3546381 w 4185101"/>
              <a:gd name="connsiteY7" fmla="*/ 1043508 h 1362873"/>
              <a:gd name="connsiteX8" fmla="*/ 3880595 w 4185101"/>
              <a:gd name="connsiteY8" fmla="*/ 1240326 h 1362873"/>
              <a:gd name="connsiteX9" fmla="*/ 4136826 w 4185101"/>
              <a:gd name="connsiteY9" fmla="*/ 1344305 h 1362873"/>
              <a:gd name="connsiteX10" fmla="*/ 4185101 w 4185101"/>
              <a:gd name="connsiteY10" fmla="*/ 1362873 h 1362873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136826 w 6695419"/>
              <a:gd name="connsiteY9" fmla="*/ 1344305 h 1671098"/>
              <a:gd name="connsiteX10" fmla="*/ 6695419 w 6695419"/>
              <a:gd name="connsiteY10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136826 w 6695419"/>
              <a:gd name="connsiteY9" fmla="*/ 1344305 h 1671098"/>
              <a:gd name="connsiteX10" fmla="*/ 4782972 w 6695419"/>
              <a:gd name="connsiteY10" fmla="*/ 1429716 h 1671098"/>
              <a:gd name="connsiteX11" fmla="*/ 6695419 w 6695419"/>
              <a:gd name="connsiteY11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136826 w 6695419"/>
              <a:gd name="connsiteY9" fmla="*/ 1344305 h 1671098"/>
              <a:gd name="connsiteX10" fmla="*/ 4782972 w 6695419"/>
              <a:gd name="connsiteY10" fmla="*/ 1429716 h 1671098"/>
              <a:gd name="connsiteX11" fmla="*/ 5198883 w 6695419"/>
              <a:gd name="connsiteY11" fmla="*/ 1503987 h 1671098"/>
              <a:gd name="connsiteX12" fmla="*/ 6695419 w 6695419"/>
              <a:gd name="connsiteY12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136826 w 6695419"/>
              <a:gd name="connsiteY9" fmla="*/ 1344305 h 1671098"/>
              <a:gd name="connsiteX10" fmla="*/ 4433905 w 6695419"/>
              <a:gd name="connsiteY10" fmla="*/ 1466852 h 1671098"/>
              <a:gd name="connsiteX11" fmla="*/ 5198883 w 6695419"/>
              <a:gd name="connsiteY11" fmla="*/ 1503987 h 1671098"/>
              <a:gd name="connsiteX12" fmla="*/ 6695419 w 6695419"/>
              <a:gd name="connsiteY12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5198883 w 6695419"/>
              <a:gd name="connsiteY11" fmla="*/ 1503987 h 1671098"/>
              <a:gd name="connsiteX12" fmla="*/ 6695419 w 6695419"/>
              <a:gd name="connsiteY12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5198883 w 6695419"/>
              <a:gd name="connsiteY11" fmla="*/ 1503987 h 1671098"/>
              <a:gd name="connsiteX12" fmla="*/ 6695419 w 6695419"/>
              <a:gd name="connsiteY12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5198883 w 6695419"/>
              <a:gd name="connsiteY11" fmla="*/ 1503987 h 1671098"/>
              <a:gd name="connsiteX12" fmla="*/ 6695419 w 6695419"/>
              <a:gd name="connsiteY12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4701275 w 6695419"/>
              <a:gd name="connsiteY11" fmla="*/ 1526268 h 1671098"/>
              <a:gd name="connsiteX12" fmla="*/ 6695419 w 6695419"/>
              <a:gd name="connsiteY12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4701275 w 6695419"/>
              <a:gd name="connsiteY11" fmla="*/ 1526268 h 1671098"/>
              <a:gd name="connsiteX12" fmla="*/ 6695419 w 6695419"/>
              <a:gd name="connsiteY12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4701275 w 6695419"/>
              <a:gd name="connsiteY11" fmla="*/ 1526268 h 1671098"/>
              <a:gd name="connsiteX12" fmla="*/ 5897019 w 6695419"/>
              <a:gd name="connsiteY12" fmla="*/ 1619107 h 1671098"/>
              <a:gd name="connsiteX13" fmla="*/ 6695419 w 6695419"/>
              <a:gd name="connsiteY13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4701275 w 6695419"/>
              <a:gd name="connsiteY11" fmla="*/ 1526268 h 1671098"/>
              <a:gd name="connsiteX12" fmla="*/ 5804182 w 6695419"/>
              <a:gd name="connsiteY12" fmla="*/ 1633961 h 1671098"/>
              <a:gd name="connsiteX13" fmla="*/ 6695419 w 6695419"/>
              <a:gd name="connsiteY13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4701275 w 6695419"/>
              <a:gd name="connsiteY11" fmla="*/ 1526268 h 1671098"/>
              <a:gd name="connsiteX12" fmla="*/ 5035490 w 6695419"/>
              <a:gd name="connsiteY12" fmla="*/ 1555977 h 1671098"/>
              <a:gd name="connsiteX13" fmla="*/ 5804182 w 6695419"/>
              <a:gd name="connsiteY13" fmla="*/ 1633961 h 1671098"/>
              <a:gd name="connsiteX14" fmla="*/ 6695419 w 6695419"/>
              <a:gd name="connsiteY14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4701275 w 6695419"/>
              <a:gd name="connsiteY11" fmla="*/ 1526268 h 1671098"/>
              <a:gd name="connsiteX12" fmla="*/ 5068911 w 6695419"/>
              <a:gd name="connsiteY12" fmla="*/ 1574545 h 1671098"/>
              <a:gd name="connsiteX13" fmla="*/ 5804182 w 6695419"/>
              <a:gd name="connsiteY13" fmla="*/ 1633961 h 1671098"/>
              <a:gd name="connsiteX14" fmla="*/ 6695419 w 6695419"/>
              <a:gd name="connsiteY14" fmla="*/ 1671098 h 1671098"/>
              <a:gd name="connsiteX0" fmla="*/ 0 w 6695419"/>
              <a:gd name="connsiteY0" fmla="*/ 0 h 1671098"/>
              <a:gd name="connsiteX1" fmla="*/ 738984 w 6695419"/>
              <a:gd name="connsiteY1" fmla="*/ 55703 h 1671098"/>
              <a:gd name="connsiteX2" fmla="*/ 1377704 w 6695419"/>
              <a:gd name="connsiteY2" fmla="*/ 159683 h 1671098"/>
              <a:gd name="connsiteX3" fmla="*/ 1934727 w 6695419"/>
              <a:gd name="connsiteY3" fmla="*/ 330506 h 1671098"/>
              <a:gd name="connsiteX4" fmla="*/ 2384059 w 6695419"/>
              <a:gd name="connsiteY4" fmla="*/ 523611 h 1671098"/>
              <a:gd name="connsiteX5" fmla="*/ 2725700 w 6695419"/>
              <a:gd name="connsiteY5" fmla="*/ 620163 h 1671098"/>
              <a:gd name="connsiteX6" fmla="*/ 3100762 w 6695419"/>
              <a:gd name="connsiteY6" fmla="*/ 802127 h 1671098"/>
              <a:gd name="connsiteX7" fmla="*/ 3546381 w 6695419"/>
              <a:gd name="connsiteY7" fmla="*/ 1043508 h 1671098"/>
              <a:gd name="connsiteX8" fmla="*/ 3880595 w 6695419"/>
              <a:gd name="connsiteY8" fmla="*/ 1240326 h 1671098"/>
              <a:gd name="connsiteX9" fmla="*/ 4211095 w 6695419"/>
              <a:gd name="connsiteY9" fmla="*/ 1385154 h 1671098"/>
              <a:gd name="connsiteX10" fmla="*/ 4433905 w 6695419"/>
              <a:gd name="connsiteY10" fmla="*/ 1466852 h 1671098"/>
              <a:gd name="connsiteX11" fmla="*/ 4701275 w 6695419"/>
              <a:gd name="connsiteY11" fmla="*/ 1526268 h 1671098"/>
              <a:gd name="connsiteX12" fmla="*/ 5068911 w 6695419"/>
              <a:gd name="connsiteY12" fmla="*/ 1574545 h 1671098"/>
              <a:gd name="connsiteX13" fmla="*/ 5804182 w 6695419"/>
              <a:gd name="connsiteY13" fmla="*/ 1633961 h 1671098"/>
              <a:gd name="connsiteX14" fmla="*/ 6546879 w 6695419"/>
              <a:gd name="connsiteY14" fmla="*/ 1663670 h 1671098"/>
              <a:gd name="connsiteX15" fmla="*/ 6695419 w 6695419"/>
              <a:gd name="connsiteY15" fmla="*/ 1671098 h 1671098"/>
              <a:gd name="connsiteX0" fmla="*/ 0 w 7163319"/>
              <a:gd name="connsiteY0" fmla="*/ 0 h 1782504"/>
              <a:gd name="connsiteX1" fmla="*/ 738984 w 7163319"/>
              <a:gd name="connsiteY1" fmla="*/ 55703 h 1782504"/>
              <a:gd name="connsiteX2" fmla="*/ 1377704 w 7163319"/>
              <a:gd name="connsiteY2" fmla="*/ 159683 h 1782504"/>
              <a:gd name="connsiteX3" fmla="*/ 1934727 w 7163319"/>
              <a:gd name="connsiteY3" fmla="*/ 330506 h 1782504"/>
              <a:gd name="connsiteX4" fmla="*/ 2384059 w 7163319"/>
              <a:gd name="connsiteY4" fmla="*/ 523611 h 1782504"/>
              <a:gd name="connsiteX5" fmla="*/ 2725700 w 7163319"/>
              <a:gd name="connsiteY5" fmla="*/ 620163 h 1782504"/>
              <a:gd name="connsiteX6" fmla="*/ 3100762 w 7163319"/>
              <a:gd name="connsiteY6" fmla="*/ 802127 h 1782504"/>
              <a:gd name="connsiteX7" fmla="*/ 3546381 w 7163319"/>
              <a:gd name="connsiteY7" fmla="*/ 1043508 h 1782504"/>
              <a:gd name="connsiteX8" fmla="*/ 3880595 w 7163319"/>
              <a:gd name="connsiteY8" fmla="*/ 1240326 h 1782504"/>
              <a:gd name="connsiteX9" fmla="*/ 4211095 w 7163319"/>
              <a:gd name="connsiteY9" fmla="*/ 1385154 h 1782504"/>
              <a:gd name="connsiteX10" fmla="*/ 4433905 w 7163319"/>
              <a:gd name="connsiteY10" fmla="*/ 1466852 h 1782504"/>
              <a:gd name="connsiteX11" fmla="*/ 4701275 w 7163319"/>
              <a:gd name="connsiteY11" fmla="*/ 1526268 h 1782504"/>
              <a:gd name="connsiteX12" fmla="*/ 5068911 w 7163319"/>
              <a:gd name="connsiteY12" fmla="*/ 1574545 h 1782504"/>
              <a:gd name="connsiteX13" fmla="*/ 5804182 w 7163319"/>
              <a:gd name="connsiteY13" fmla="*/ 1633961 h 1782504"/>
              <a:gd name="connsiteX14" fmla="*/ 6546879 w 7163319"/>
              <a:gd name="connsiteY14" fmla="*/ 1663670 h 1782504"/>
              <a:gd name="connsiteX15" fmla="*/ 7163319 w 7163319"/>
              <a:gd name="connsiteY15" fmla="*/ 1782504 h 1782504"/>
              <a:gd name="connsiteX0" fmla="*/ 0 w 7163319"/>
              <a:gd name="connsiteY0" fmla="*/ 0 h 1782504"/>
              <a:gd name="connsiteX1" fmla="*/ 738984 w 7163319"/>
              <a:gd name="connsiteY1" fmla="*/ 55703 h 1782504"/>
              <a:gd name="connsiteX2" fmla="*/ 1377704 w 7163319"/>
              <a:gd name="connsiteY2" fmla="*/ 159683 h 1782504"/>
              <a:gd name="connsiteX3" fmla="*/ 1934727 w 7163319"/>
              <a:gd name="connsiteY3" fmla="*/ 330506 h 1782504"/>
              <a:gd name="connsiteX4" fmla="*/ 2384059 w 7163319"/>
              <a:gd name="connsiteY4" fmla="*/ 523611 h 1782504"/>
              <a:gd name="connsiteX5" fmla="*/ 2725700 w 7163319"/>
              <a:gd name="connsiteY5" fmla="*/ 620163 h 1782504"/>
              <a:gd name="connsiteX6" fmla="*/ 3100762 w 7163319"/>
              <a:gd name="connsiteY6" fmla="*/ 802127 h 1782504"/>
              <a:gd name="connsiteX7" fmla="*/ 3546381 w 7163319"/>
              <a:gd name="connsiteY7" fmla="*/ 1043508 h 1782504"/>
              <a:gd name="connsiteX8" fmla="*/ 3880595 w 7163319"/>
              <a:gd name="connsiteY8" fmla="*/ 1240326 h 1782504"/>
              <a:gd name="connsiteX9" fmla="*/ 4211095 w 7163319"/>
              <a:gd name="connsiteY9" fmla="*/ 1385154 h 1782504"/>
              <a:gd name="connsiteX10" fmla="*/ 4433905 w 7163319"/>
              <a:gd name="connsiteY10" fmla="*/ 1466852 h 1782504"/>
              <a:gd name="connsiteX11" fmla="*/ 4701275 w 7163319"/>
              <a:gd name="connsiteY11" fmla="*/ 1526268 h 1782504"/>
              <a:gd name="connsiteX12" fmla="*/ 5068911 w 7163319"/>
              <a:gd name="connsiteY12" fmla="*/ 1574545 h 1782504"/>
              <a:gd name="connsiteX13" fmla="*/ 5804182 w 7163319"/>
              <a:gd name="connsiteY13" fmla="*/ 1633961 h 1782504"/>
              <a:gd name="connsiteX14" fmla="*/ 6546879 w 7163319"/>
              <a:gd name="connsiteY14" fmla="*/ 1663670 h 1782504"/>
              <a:gd name="connsiteX15" fmla="*/ 6888520 w 7163319"/>
              <a:gd name="connsiteY15" fmla="*/ 1730514 h 1782504"/>
              <a:gd name="connsiteX16" fmla="*/ 7163319 w 7163319"/>
              <a:gd name="connsiteY16" fmla="*/ 1782504 h 1782504"/>
              <a:gd name="connsiteX0" fmla="*/ 0 w 7163319"/>
              <a:gd name="connsiteY0" fmla="*/ 0 h 1782504"/>
              <a:gd name="connsiteX1" fmla="*/ 738984 w 7163319"/>
              <a:gd name="connsiteY1" fmla="*/ 55703 h 1782504"/>
              <a:gd name="connsiteX2" fmla="*/ 1377704 w 7163319"/>
              <a:gd name="connsiteY2" fmla="*/ 159683 h 1782504"/>
              <a:gd name="connsiteX3" fmla="*/ 1934727 w 7163319"/>
              <a:gd name="connsiteY3" fmla="*/ 330506 h 1782504"/>
              <a:gd name="connsiteX4" fmla="*/ 2384059 w 7163319"/>
              <a:gd name="connsiteY4" fmla="*/ 523611 h 1782504"/>
              <a:gd name="connsiteX5" fmla="*/ 2725700 w 7163319"/>
              <a:gd name="connsiteY5" fmla="*/ 620163 h 1782504"/>
              <a:gd name="connsiteX6" fmla="*/ 3100762 w 7163319"/>
              <a:gd name="connsiteY6" fmla="*/ 802127 h 1782504"/>
              <a:gd name="connsiteX7" fmla="*/ 3546381 w 7163319"/>
              <a:gd name="connsiteY7" fmla="*/ 1043508 h 1782504"/>
              <a:gd name="connsiteX8" fmla="*/ 3880595 w 7163319"/>
              <a:gd name="connsiteY8" fmla="*/ 1240326 h 1782504"/>
              <a:gd name="connsiteX9" fmla="*/ 4211095 w 7163319"/>
              <a:gd name="connsiteY9" fmla="*/ 1385154 h 1782504"/>
              <a:gd name="connsiteX10" fmla="*/ 4433905 w 7163319"/>
              <a:gd name="connsiteY10" fmla="*/ 1466852 h 1782504"/>
              <a:gd name="connsiteX11" fmla="*/ 4701275 w 7163319"/>
              <a:gd name="connsiteY11" fmla="*/ 1526268 h 1782504"/>
              <a:gd name="connsiteX12" fmla="*/ 5068911 w 7163319"/>
              <a:gd name="connsiteY12" fmla="*/ 1574545 h 1782504"/>
              <a:gd name="connsiteX13" fmla="*/ 5804182 w 7163319"/>
              <a:gd name="connsiteY13" fmla="*/ 1633961 h 1782504"/>
              <a:gd name="connsiteX14" fmla="*/ 6546879 w 7163319"/>
              <a:gd name="connsiteY14" fmla="*/ 1663670 h 1782504"/>
              <a:gd name="connsiteX15" fmla="*/ 6888520 w 7163319"/>
              <a:gd name="connsiteY15" fmla="*/ 1730514 h 1782504"/>
              <a:gd name="connsiteX16" fmla="*/ 6944222 w 7163319"/>
              <a:gd name="connsiteY16" fmla="*/ 1719373 h 1782504"/>
              <a:gd name="connsiteX17" fmla="*/ 7163319 w 7163319"/>
              <a:gd name="connsiteY17" fmla="*/ 1782504 h 1782504"/>
              <a:gd name="connsiteX0" fmla="*/ 0 w 7163319"/>
              <a:gd name="connsiteY0" fmla="*/ 0 h 1782504"/>
              <a:gd name="connsiteX1" fmla="*/ 738984 w 7163319"/>
              <a:gd name="connsiteY1" fmla="*/ 55703 h 1782504"/>
              <a:gd name="connsiteX2" fmla="*/ 1377704 w 7163319"/>
              <a:gd name="connsiteY2" fmla="*/ 159683 h 1782504"/>
              <a:gd name="connsiteX3" fmla="*/ 1934727 w 7163319"/>
              <a:gd name="connsiteY3" fmla="*/ 330506 h 1782504"/>
              <a:gd name="connsiteX4" fmla="*/ 2384059 w 7163319"/>
              <a:gd name="connsiteY4" fmla="*/ 523611 h 1782504"/>
              <a:gd name="connsiteX5" fmla="*/ 2725700 w 7163319"/>
              <a:gd name="connsiteY5" fmla="*/ 620163 h 1782504"/>
              <a:gd name="connsiteX6" fmla="*/ 3100762 w 7163319"/>
              <a:gd name="connsiteY6" fmla="*/ 802127 h 1782504"/>
              <a:gd name="connsiteX7" fmla="*/ 3546381 w 7163319"/>
              <a:gd name="connsiteY7" fmla="*/ 1043508 h 1782504"/>
              <a:gd name="connsiteX8" fmla="*/ 3880595 w 7163319"/>
              <a:gd name="connsiteY8" fmla="*/ 1240326 h 1782504"/>
              <a:gd name="connsiteX9" fmla="*/ 4211095 w 7163319"/>
              <a:gd name="connsiteY9" fmla="*/ 1385154 h 1782504"/>
              <a:gd name="connsiteX10" fmla="*/ 4433905 w 7163319"/>
              <a:gd name="connsiteY10" fmla="*/ 1466852 h 1782504"/>
              <a:gd name="connsiteX11" fmla="*/ 4701275 w 7163319"/>
              <a:gd name="connsiteY11" fmla="*/ 1526268 h 1782504"/>
              <a:gd name="connsiteX12" fmla="*/ 5068911 w 7163319"/>
              <a:gd name="connsiteY12" fmla="*/ 1574545 h 1782504"/>
              <a:gd name="connsiteX13" fmla="*/ 5804182 w 7163319"/>
              <a:gd name="connsiteY13" fmla="*/ 1633961 h 1782504"/>
              <a:gd name="connsiteX14" fmla="*/ 6546879 w 7163319"/>
              <a:gd name="connsiteY14" fmla="*/ 1663670 h 1782504"/>
              <a:gd name="connsiteX15" fmla="*/ 6873666 w 7163319"/>
              <a:gd name="connsiteY15" fmla="*/ 1730514 h 1782504"/>
              <a:gd name="connsiteX16" fmla="*/ 6944222 w 7163319"/>
              <a:gd name="connsiteY16" fmla="*/ 1719373 h 1782504"/>
              <a:gd name="connsiteX17" fmla="*/ 7163319 w 7163319"/>
              <a:gd name="connsiteY17" fmla="*/ 1782504 h 1782504"/>
              <a:gd name="connsiteX0" fmla="*/ 0 w 7163319"/>
              <a:gd name="connsiteY0" fmla="*/ 0 h 1782504"/>
              <a:gd name="connsiteX1" fmla="*/ 738984 w 7163319"/>
              <a:gd name="connsiteY1" fmla="*/ 55703 h 1782504"/>
              <a:gd name="connsiteX2" fmla="*/ 1377704 w 7163319"/>
              <a:gd name="connsiteY2" fmla="*/ 159683 h 1782504"/>
              <a:gd name="connsiteX3" fmla="*/ 1934727 w 7163319"/>
              <a:gd name="connsiteY3" fmla="*/ 330506 h 1782504"/>
              <a:gd name="connsiteX4" fmla="*/ 2384059 w 7163319"/>
              <a:gd name="connsiteY4" fmla="*/ 523611 h 1782504"/>
              <a:gd name="connsiteX5" fmla="*/ 2725700 w 7163319"/>
              <a:gd name="connsiteY5" fmla="*/ 620163 h 1782504"/>
              <a:gd name="connsiteX6" fmla="*/ 3100762 w 7163319"/>
              <a:gd name="connsiteY6" fmla="*/ 802127 h 1782504"/>
              <a:gd name="connsiteX7" fmla="*/ 3546381 w 7163319"/>
              <a:gd name="connsiteY7" fmla="*/ 1043508 h 1782504"/>
              <a:gd name="connsiteX8" fmla="*/ 3880595 w 7163319"/>
              <a:gd name="connsiteY8" fmla="*/ 1240326 h 1782504"/>
              <a:gd name="connsiteX9" fmla="*/ 4211095 w 7163319"/>
              <a:gd name="connsiteY9" fmla="*/ 1385154 h 1782504"/>
              <a:gd name="connsiteX10" fmla="*/ 4433905 w 7163319"/>
              <a:gd name="connsiteY10" fmla="*/ 1466852 h 1782504"/>
              <a:gd name="connsiteX11" fmla="*/ 4701275 w 7163319"/>
              <a:gd name="connsiteY11" fmla="*/ 1526268 h 1782504"/>
              <a:gd name="connsiteX12" fmla="*/ 5068911 w 7163319"/>
              <a:gd name="connsiteY12" fmla="*/ 1574545 h 1782504"/>
              <a:gd name="connsiteX13" fmla="*/ 5804182 w 7163319"/>
              <a:gd name="connsiteY13" fmla="*/ 1633961 h 1782504"/>
              <a:gd name="connsiteX14" fmla="*/ 6546879 w 7163319"/>
              <a:gd name="connsiteY14" fmla="*/ 1663670 h 1782504"/>
              <a:gd name="connsiteX15" fmla="*/ 6810537 w 7163319"/>
              <a:gd name="connsiteY15" fmla="*/ 1700805 h 1782504"/>
              <a:gd name="connsiteX16" fmla="*/ 6944222 w 7163319"/>
              <a:gd name="connsiteY16" fmla="*/ 1719373 h 1782504"/>
              <a:gd name="connsiteX17" fmla="*/ 7163319 w 7163319"/>
              <a:gd name="connsiteY17" fmla="*/ 1782504 h 178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63319" h="1782504">
                <a:moveTo>
                  <a:pt x="0" y="0"/>
                </a:moveTo>
                <a:cubicBezTo>
                  <a:pt x="254683" y="14544"/>
                  <a:pt x="509367" y="29089"/>
                  <a:pt x="738984" y="55703"/>
                </a:cubicBezTo>
                <a:cubicBezTo>
                  <a:pt x="968601" y="82317"/>
                  <a:pt x="1178414" y="113883"/>
                  <a:pt x="1377704" y="159683"/>
                </a:cubicBezTo>
                <a:cubicBezTo>
                  <a:pt x="1576994" y="205483"/>
                  <a:pt x="1767001" y="269851"/>
                  <a:pt x="1934727" y="330506"/>
                </a:cubicBezTo>
                <a:cubicBezTo>
                  <a:pt x="2102453" y="391161"/>
                  <a:pt x="2252230" y="475335"/>
                  <a:pt x="2384059" y="523611"/>
                </a:cubicBezTo>
                <a:cubicBezTo>
                  <a:pt x="2515888" y="571887"/>
                  <a:pt x="2606250" y="573744"/>
                  <a:pt x="2725700" y="620163"/>
                </a:cubicBezTo>
                <a:cubicBezTo>
                  <a:pt x="2845150" y="666582"/>
                  <a:pt x="2963982" y="731570"/>
                  <a:pt x="3100762" y="802127"/>
                </a:cubicBezTo>
                <a:cubicBezTo>
                  <a:pt x="3237542" y="872685"/>
                  <a:pt x="3416409" y="970475"/>
                  <a:pt x="3546381" y="1043508"/>
                </a:cubicBezTo>
                <a:cubicBezTo>
                  <a:pt x="3676353" y="1116541"/>
                  <a:pt x="3769809" y="1183385"/>
                  <a:pt x="3880595" y="1240326"/>
                </a:cubicBezTo>
                <a:cubicBezTo>
                  <a:pt x="3991381" y="1297267"/>
                  <a:pt x="4220379" y="1387011"/>
                  <a:pt x="4211095" y="1385154"/>
                </a:cubicBezTo>
                <a:cubicBezTo>
                  <a:pt x="4227806" y="1383297"/>
                  <a:pt x="4324357" y="1453236"/>
                  <a:pt x="4433905" y="1466852"/>
                </a:cubicBezTo>
                <a:cubicBezTo>
                  <a:pt x="4437619" y="1465614"/>
                  <a:pt x="4697561" y="1527506"/>
                  <a:pt x="4701275" y="1526268"/>
                </a:cubicBezTo>
                <a:cubicBezTo>
                  <a:pt x="4801539" y="1541122"/>
                  <a:pt x="4885093" y="1556596"/>
                  <a:pt x="5068911" y="1574545"/>
                </a:cubicBezTo>
                <a:cubicBezTo>
                  <a:pt x="5252729" y="1592494"/>
                  <a:pt x="5557854" y="1619107"/>
                  <a:pt x="5804182" y="1633961"/>
                </a:cubicBezTo>
                <a:lnTo>
                  <a:pt x="6546879" y="1663670"/>
                </a:lnTo>
                <a:lnTo>
                  <a:pt x="6810537" y="1700805"/>
                </a:lnTo>
                <a:cubicBezTo>
                  <a:pt x="6814251" y="1700805"/>
                  <a:pt x="6940508" y="1719373"/>
                  <a:pt x="6944222" y="1719373"/>
                </a:cubicBezTo>
                <a:lnTo>
                  <a:pt x="7163319" y="1782504"/>
                </a:lnTo>
              </a:path>
            </a:pathLst>
          </a:custGeom>
          <a:ln w="28575" cmpd="sng">
            <a:solidFill>
              <a:srgbClr val="000000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9" name="Freeform 5148"/>
          <p:cNvSpPr/>
          <p:nvPr/>
        </p:nvSpPr>
        <p:spPr>
          <a:xfrm>
            <a:off x="8620476" y="4828248"/>
            <a:ext cx="516174" cy="1002659"/>
          </a:xfrm>
          <a:custGeom>
            <a:avLst/>
            <a:gdLst>
              <a:gd name="connsiteX0" fmla="*/ 118831 w 516174"/>
              <a:gd name="connsiteY0" fmla="*/ 1002659 h 1002659"/>
              <a:gd name="connsiteX1" fmla="*/ 29707 w 516174"/>
              <a:gd name="connsiteY1" fmla="*/ 961810 h 1002659"/>
              <a:gd name="connsiteX2" fmla="*/ 155966 w 516174"/>
              <a:gd name="connsiteY2" fmla="*/ 943242 h 1002659"/>
              <a:gd name="connsiteX3" fmla="*/ 55702 w 516174"/>
              <a:gd name="connsiteY3" fmla="*/ 902393 h 1002659"/>
              <a:gd name="connsiteX4" fmla="*/ 174533 w 516174"/>
              <a:gd name="connsiteY4" fmla="*/ 880111 h 1002659"/>
              <a:gd name="connsiteX5" fmla="*/ 3713 w 516174"/>
              <a:gd name="connsiteY5" fmla="*/ 854117 h 1002659"/>
              <a:gd name="connsiteX6" fmla="*/ 103977 w 516174"/>
              <a:gd name="connsiteY6" fmla="*/ 835549 h 1002659"/>
              <a:gd name="connsiteX7" fmla="*/ 0 w 516174"/>
              <a:gd name="connsiteY7" fmla="*/ 798413 h 1002659"/>
              <a:gd name="connsiteX8" fmla="*/ 163393 w 516174"/>
              <a:gd name="connsiteY8" fmla="*/ 794700 h 1002659"/>
              <a:gd name="connsiteX9" fmla="*/ 66842 w 516174"/>
              <a:gd name="connsiteY9" fmla="*/ 753851 h 1002659"/>
              <a:gd name="connsiteX10" fmla="*/ 211668 w 516174"/>
              <a:gd name="connsiteY10" fmla="*/ 738997 h 1002659"/>
              <a:gd name="connsiteX11" fmla="*/ 118831 w 516174"/>
              <a:gd name="connsiteY11" fmla="*/ 716715 h 1002659"/>
              <a:gd name="connsiteX12" fmla="*/ 252517 w 516174"/>
              <a:gd name="connsiteY12" fmla="*/ 687007 h 1002659"/>
              <a:gd name="connsiteX13" fmla="*/ 29707 w 516174"/>
              <a:gd name="connsiteY13" fmla="*/ 631304 h 1002659"/>
              <a:gd name="connsiteX14" fmla="*/ 245090 w 516174"/>
              <a:gd name="connsiteY14" fmla="*/ 609022 h 1002659"/>
              <a:gd name="connsiteX15" fmla="*/ 167107 w 516174"/>
              <a:gd name="connsiteY15" fmla="*/ 557033 h 1002659"/>
              <a:gd name="connsiteX16" fmla="*/ 263657 w 516174"/>
              <a:gd name="connsiteY16" fmla="*/ 542178 h 1002659"/>
              <a:gd name="connsiteX17" fmla="*/ 159680 w 516174"/>
              <a:gd name="connsiteY17" fmla="*/ 516183 h 1002659"/>
              <a:gd name="connsiteX18" fmla="*/ 300792 w 516174"/>
              <a:gd name="connsiteY18" fmla="*/ 493902 h 1002659"/>
              <a:gd name="connsiteX19" fmla="*/ 159680 w 516174"/>
              <a:gd name="connsiteY19" fmla="*/ 475334 h 1002659"/>
              <a:gd name="connsiteX20" fmla="*/ 252517 w 516174"/>
              <a:gd name="connsiteY20" fmla="*/ 464194 h 1002659"/>
              <a:gd name="connsiteX21" fmla="*/ 111404 w 516174"/>
              <a:gd name="connsiteY21" fmla="*/ 430772 h 1002659"/>
              <a:gd name="connsiteX22" fmla="*/ 285938 w 516174"/>
              <a:gd name="connsiteY22" fmla="*/ 427058 h 1002659"/>
              <a:gd name="connsiteX23" fmla="*/ 226522 w 516174"/>
              <a:gd name="connsiteY23" fmla="*/ 404777 h 1002659"/>
              <a:gd name="connsiteX24" fmla="*/ 337927 w 516174"/>
              <a:gd name="connsiteY24" fmla="*/ 389923 h 1002659"/>
              <a:gd name="connsiteX25" fmla="*/ 241376 w 516174"/>
              <a:gd name="connsiteY25" fmla="*/ 363928 h 1002659"/>
              <a:gd name="connsiteX26" fmla="*/ 360208 w 516174"/>
              <a:gd name="connsiteY26" fmla="*/ 356501 h 1002659"/>
              <a:gd name="connsiteX27" fmla="*/ 300792 w 516174"/>
              <a:gd name="connsiteY27" fmla="*/ 315652 h 1002659"/>
              <a:gd name="connsiteX28" fmla="*/ 378775 w 516174"/>
              <a:gd name="connsiteY28" fmla="*/ 308225 h 1002659"/>
              <a:gd name="connsiteX29" fmla="*/ 323073 w 516174"/>
              <a:gd name="connsiteY29" fmla="*/ 278516 h 1002659"/>
              <a:gd name="connsiteX30" fmla="*/ 456759 w 516174"/>
              <a:gd name="connsiteY30" fmla="*/ 263662 h 1002659"/>
              <a:gd name="connsiteX31" fmla="*/ 371348 w 516174"/>
              <a:gd name="connsiteY31" fmla="*/ 222813 h 1002659"/>
              <a:gd name="connsiteX32" fmla="*/ 482753 w 516174"/>
              <a:gd name="connsiteY32" fmla="*/ 215386 h 1002659"/>
              <a:gd name="connsiteX33" fmla="*/ 360208 w 516174"/>
              <a:gd name="connsiteY33" fmla="*/ 170823 h 1002659"/>
              <a:gd name="connsiteX34" fmla="*/ 482753 w 516174"/>
              <a:gd name="connsiteY34" fmla="*/ 167110 h 1002659"/>
              <a:gd name="connsiteX35" fmla="*/ 404770 w 516174"/>
              <a:gd name="connsiteY35" fmla="*/ 129974 h 1002659"/>
              <a:gd name="connsiteX36" fmla="*/ 516174 w 516174"/>
              <a:gd name="connsiteY36" fmla="*/ 111406 h 1002659"/>
              <a:gd name="connsiteX37" fmla="*/ 330500 w 516174"/>
              <a:gd name="connsiteY37" fmla="*/ 81698 h 1002659"/>
              <a:gd name="connsiteX38" fmla="*/ 438191 w 516174"/>
              <a:gd name="connsiteY38" fmla="*/ 51990 h 1002659"/>
              <a:gd name="connsiteX39" fmla="*/ 304506 w 516174"/>
              <a:gd name="connsiteY39" fmla="*/ 33422 h 1002659"/>
              <a:gd name="connsiteX40" fmla="*/ 423337 w 516174"/>
              <a:gd name="connsiteY40" fmla="*/ 25995 h 1002659"/>
              <a:gd name="connsiteX41" fmla="*/ 271084 w 516174"/>
              <a:gd name="connsiteY41" fmla="*/ 0 h 100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16174" h="1002659">
                <a:moveTo>
                  <a:pt x="118831" y="1002659"/>
                </a:moveTo>
                <a:lnTo>
                  <a:pt x="29707" y="961810"/>
                </a:lnTo>
                <a:lnTo>
                  <a:pt x="155966" y="943242"/>
                </a:lnTo>
                <a:lnTo>
                  <a:pt x="55702" y="902393"/>
                </a:lnTo>
                <a:lnTo>
                  <a:pt x="174533" y="880111"/>
                </a:lnTo>
                <a:lnTo>
                  <a:pt x="3713" y="854117"/>
                </a:lnTo>
                <a:lnTo>
                  <a:pt x="103977" y="835549"/>
                </a:lnTo>
                <a:lnTo>
                  <a:pt x="0" y="798413"/>
                </a:lnTo>
                <a:lnTo>
                  <a:pt x="163393" y="794700"/>
                </a:lnTo>
                <a:lnTo>
                  <a:pt x="66842" y="753851"/>
                </a:lnTo>
                <a:lnTo>
                  <a:pt x="211668" y="738997"/>
                </a:lnTo>
                <a:lnTo>
                  <a:pt x="118831" y="716715"/>
                </a:lnTo>
                <a:lnTo>
                  <a:pt x="252517" y="687007"/>
                </a:lnTo>
                <a:lnTo>
                  <a:pt x="29707" y="631304"/>
                </a:lnTo>
                <a:lnTo>
                  <a:pt x="245090" y="609022"/>
                </a:lnTo>
                <a:lnTo>
                  <a:pt x="167107" y="557033"/>
                </a:lnTo>
                <a:lnTo>
                  <a:pt x="263657" y="542178"/>
                </a:lnTo>
                <a:lnTo>
                  <a:pt x="159680" y="516183"/>
                </a:lnTo>
                <a:lnTo>
                  <a:pt x="300792" y="493902"/>
                </a:lnTo>
                <a:lnTo>
                  <a:pt x="159680" y="475334"/>
                </a:lnTo>
                <a:lnTo>
                  <a:pt x="252517" y="464194"/>
                </a:lnTo>
                <a:lnTo>
                  <a:pt x="111404" y="430772"/>
                </a:lnTo>
                <a:lnTo>
                  <a:pt x="285938" y="427058"/>
                </a:lnTo>
                <a:lnTo>
                  <a:pt x="226522" y="404777"/>
                </a:lnTo>
                <a:lnTo>
                  <a:pt x="337927" y="389923"/>
                </a:lnTo>
                <a:lnTo>
                  <a:pt x="241376" y="363928"/>
                </a:lnTo>
                <a:lnTo>
                  <a:pt x="360208" y="356501"/>
                </a:lnTo>
                <a:lnTo>
                  <a:pt x="300792" y="315652"/>
                </a:lnTo>
                <a:lnTo>
                  <a:pt x="378775" y="308225"/>
                </a:lnTo>
                <a:lnTo>
                  <a:pt x="323073" y="278516"/>
                </a:lnTo>
                <a:lnTo>
                  <a:pt x="456759" y="263662"/>
                </a:lnTo>
                <a:lnTo>
                  <a:pt x="371348" y="222813"/>
                </a:lnTo>
                <a:lnTo>
                  <a:pt x="482753" y="215386"/>
                </a:lnTo>
                <a:lnTo>
                  <a:pt x="360208" y="170823"/>
                </a:lnTo>
                <a:lnTo>
                  <a:pt x="482753" y="167110"/>
                </a:lnTo>
                <a:lnTo>
                  <a:pt x="404770" y="129974"/>
                </a:lnTo>
                <a:lnTo>
                  <a:pt x="516174" y="111406"/>
                </a:lnTo>
                <a:lnTo>
                  <a:pt x="330500" y="81698"/>
                </a:lnTo>
                <a:lnTo>
                  <a:pt x="438191" y="51990"/>
                </a:lnTo>
                <a:lnTo>
                  <a:pt x="304506" y="33422"/>
                </a:lnTo>
                <a:lnTo>
                  <a:pt x="423337" y="25995"/>
                </a:lnTo>
                <a:lnTo>
                  <a:pt x="271084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0" name="Freeform 5149"/>
          <p:cNvSpPr/>
          <p:nvPr/>
        </p:nvSpPr>
        <p:spPr>
          <a:xfrm>
            <a:off x="6492648" y="4494027"/>
            <a:ext cx="3152751" cy="776132"/>
          </a:xfrm>
          <a:custGeom>
            <a:avLst/>
            <a:gdLst>
              <a:gd name="connsiteX0" fmla="*/ 0 w 3152751"/>
              <a:gd name="connsiteY0" fmla="*/ 0 h 776132"/>
              <a:gd name="connsiteX1" fmla="*/ 401057 w 3152751"/>
              <a:gd name="connsiteY1" fmla="*/ 148542 h 776132"/>
              <a:gd name="connsiteX2" fmla="*/ 850389 w 3152751"/>
              <a:gd name="connsiteY2" fmla="*/ 263662 h 776132"/>
              <a:gd name="connsiteX3" fmla="*/ 1604227 w 3152751"/>
              <a:gd name="connsiteY3" fmla="*/ 304512 h 776132"/>
              <a:gd name="connsiteX4" fmla="*/ 2413767 w 3152751"/>
              <a:gd name="connsiteY4" fmla="*/ 334220 h 776132"/>
              <a:gd name="connsiteX5" fmla="*/ 2606869 w 3152751"/>
              <a:gd name="connsiteY5" fmla="*/ 349074 h 776132"/>
              <a:gd name="connsiteX6" fmla="*/ 2766548 w 3152751"/>
              <a:gd name="connsiteY6" fmla="*/ 382496 h 776132"/>
              <a:gd name="connsiteX7" fmla="*/ 2926228 w 3152751"/>
              <a:gd name="connsiteY7" fmla="*/ 482762 h 776132"/>
              <a:gd name="connsiteX8" fmla="*/ 3082195 w 3152751"/>
              <a:gd name="connsiteY8" fmla="*/ 672153 h 776132"/>
              <a:gd name="connsiteX9" fmla="*/ 3152751 w 3152751"/>
              <a:gd name="connsiteY9" fmla="*/ 776132 h 77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2751" h="776132">
                <a:moveTo>
                  <a:pt x="0" y="0"/>
                </a:moveTo>
                <a:cubicBezTo>
                  <a:pt x="129663" y="52299"/>
                  <a:pt x="259326" y="104598"/>
                  <a:pt x="401057" y="148542"/>
                </a:cubicBezTo>
                <a:cubicBezTo>
                  <a:pt x="542788" y="192486"/>
                  <a:pt x="649861" y="237667"/>
                  <a:pt x="850389" y="263662"/>
                </a:cubicBezTo>
                <a:cubicBezTo>
                  <a:pt x="1050917" y="289657"/>
                  <a:pt x="1604227" y="304512"/>
                  <a:pt x="1604227" y="304512"/>
                </a:cubicBezTo>
                <a:lnTo>
                  <a:pt x="2413767" y="334220"/>
                </a:lnTo>
                <a:cubicBezTo>
                  <a:pt x="2580874" y="341647"/>
                  <a:pt x="2548072" y="341028"/>
                  <a:pt x="2606869" y="349074"/>
                </a:cubicBezTo>
                <a:cubicBezTo>
                  <a:pt x="2665666" y="357120"/>
                  <a:pt x="2713322" y="360215"/>
                  <a:pt x="2766548" y="382496"/>
                </a:cubicBezTo>
                <a:cubicBezTo>
                  <a:pt x="2819775" y="404777"/>
                  <a:pt x="2873620" y="434486"/>
                  <a:pt x="2926228" y="482762"/>
                </a:cubicBezTo>
                <a:cubicBezTo>
                  <a:pt x="2978836" y="531038"/>
                  <a:pt x="3044441" y="623258"/>
                  <a:pt x="3082195" y="672153"/>
                </a:cubicBezTo>
                <a:cubicBezTo>
                  <a:pt x="3119949" y="721048"/>
                  <a:pt x="3136350" y="748590"/>
                  <a:pt x="3152751" y="776132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1" name="Freeform 5150"/>
          <p:cNvSpPr/>
          <p:nvPr/>
        </p:nvSpPr>
        <p:spPr>
          <a:xfrm>
            <a:off x="2470940" y="3301978"/>
            <a:ext cx="4055129" cy="1206904"/>
          </a:xfrm>
          <a:custGeom>
            <a:avLst/>
            <a:gdLst>
              <a:gd name="connsiteX0" fmla="*/ 0 w 4055129"/>
              <a:gd name="connsiteY0" fmla="*/ 0 h 1206904"/>
              <a:gd name="connsiteX1" fmla="*/ 560737 w 4055129"/>
              <a:gd name="connsiteY1" fmla="*/ 14854 h 1206904"/>
              <a:gd name="connsiteX2" fmla="*/ 976648 w 4055129"/>
              <a:gd name="connsiteY2" fmla="*/ 51989 h 1206904"/>
              <a:gd name="connsiteX3" fmla="*/ 1593087 w 4055129"/>
              <a:gd name="connsiteY3" fmla="*/ 189391 h 1206904"/>
              <a:gd name="connsiteX4" fmla="*/ 2135256 w 4055129"/>
              <a:gd name="connsiteY4" fmla="*/ 341646 h 1206904"/>
              <a:gd name="connsiteX5" fmla="*/ 2566021 w 4055129"/>
              <a:gd name="connsiteY5" fmla="*/ 467907 h 1206904"/>
              <a:gd name="connsiteX6" fmla="*/ 2870527 w 4055129"/>
              <a:gd name="connsiteY6" fmla="*/ 571886 h 1206904"/>
              <a:gd name="connsiteX7" fmla="*/ 3208454 w 4055129"/>
              <a:gd name="connsiteY7" fmla="*/ 757564 h 1206904"/>
              <a:gd name="connsiteX8" fmla="*/ 3598370 w 4055129"/>
              <a:gd name="connsiteY8" fmla="*/ 965523 h 1206904"/>
              <a:gd name="connsiteX9" fmla="*/ 3906590 w 4055129"/>
              <a:gd name="connsiteY9" fmla="*/ 1136346 h 1206904"/>
              <a:gd name="connsiteX10" fmla="*/ 4055129 w 4055129"/>
              <a:gd name="connsiteY10" fmla="*/ 1206904 h 120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55129" h="1206904">
                <a:moveTo>
                  <a:pt x="0" y="0"/>
                </a:moveTo>
                <a:cubicBezTo>
                  <a:pt x="198981" y="3094"/>
                  <a:pt x="397962" y="6189"/>
                  <a:pt x="560737" y="14854"/>
                </a:cubicBezTo>
                <a:cubicBezTo>
                  <a:pt x="723512" y="23519"/>
                  <a:pt x="804590" y="22900"/>
                  <a:pt x="976648" y="51989"/>
                </a:cubicBezTo>
                <a:cubicBezTo>
                  <a:pt x="1148706" y="81078"/>
                  <a:pt x="1399986" y="141115"/>
                  <a:pt x="1593087" y="189391"/>
                </a:cubicBezTo>
                <a:cubicBezTo>
                  <a:pt x="1786188" y="237667"/>
                  <a:pt x="2135256" y="341646"/>
                  <a:pt x="2135256" y="341646"/>
                </a:cubicBezTo>
                <a:lnTo>
                  <a:pt x="2566021" y="467907"/>
                </a:lnTo>
                <a:cubicBezTo>
                  <a:pt x="2688566" y="506280"/>
                  <a:pt x="2763455" y="523610"/>
                  <a:pt x="2870527" y="571886"/>
                </a:cubicBezTo>
                <a:cubicBezTo>
                  <a:pt x="2977599" y="620162"/>
                  <a:pt x="3208454" y="757564"/>
                  <a:pt x="3208454" y="757564"/>
                </a:cubicBezTo>
                <a:lnTo>
                  <a:pt x="3598370" y="965523"/>
                </a:lnTo>
                <a:cubicBezTo>
                  <a:pt x="3714726" y="1028653"/>
                  <a:pt x="3830463" y="1096116"/>
                  <a:pt x="3906590" y="1136346"/>
                </a:cubicBezTo>
                <a:cubicBezTo>
                  <a:pt x="3982717" y="1176576"/>
                  <a:pt x="4055129" y="1206904"/>
                  <a:pt x="4055129" y="1206904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2" name="Freeform 5151"/>
          <p:cNvSpPr/>
          <p:nvPr/>
        </p:nvSpPr>
        <p:spPr>
          <a:xfrm>
            <a:off x="2474653" y="3246274"/>
            <a:ext cx="2886878" cy="572900"/>
          </a:xfrm>
          <a:custGeom>
            <a:avLst/>
            <a:gdLst>
              <a:gd name="connsiteX0" fmla="*/ 0 w 2886878"/>
              <a:gd name="connsiteY0" fmla="*/ 0 h 572900"/>
              <a:gd name="connsiteX1" fmla="*/ 898664 w 2886878"/>
              <a:gd name="connsiteY1" fmla="*/ 18568 h 572900"/>
              <a:gd name="connsiteX2" fmla="*/ 1596800 w 2886878"/>
              <a:gd name="connsiteY2" fmla="*/ 178251 h 572900"/>
              <a:gd name="connsiteX3" fmla="*/ 2150109 w 2886878"/>
              <a:gd name="connsiteY3" fmla="*/ 341647 h 572900"/>
              <a:gd name="connsiteX4" fmla="*/ 2540026 w 2886878"/>
              <a:gd name="connsiteY4" fmla="*/ 467908 h 572900"/>
              <a:gd name="connsiteX5" fmla="*/ 2877953 w 2886878"/>
              <a:gd name="connsiteY5" fmla="*/ 571887 h 572900"/>
              <a:gd name="connsiteX6" fmla="*/ 2796256 w 2886878"/>
              <a:gd name="connsiteY6" fmla="*/ 523611 h 57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6878" h="572900">
                <a:moveTo>
                  <a:pt x="0" y="0"/>
                </a:moveTo>
                <a:lnTo>
                  <a:pt x="898664" y="18568"/>
                </a:lnTo>
                <a:cubicBezTo>
                  <a:pt x="1164797" y="48276"/>
                  <a:pt x="1388226" y="124405"/>
                  <a:pt x="1596800" y="178251"/>
                </a:cubicBezTo>
                <a:cubicBezTo>
                  <a:pt x="1805374" y="232098"/>
                  <a:pt x="1992905" y="293371"/>
                  <a:pt x="2150109" y="341647"/>
                </a:cubicBezTo>
                <a:cubicBezTo>
                  <a:pt x="2307313" y="389923"/>
                  <a:pt x="2540026" y="467908"/>
                  <a:pt x="2540026" y="467908"/>
                </a:cubicBezTo>
                <a:cubicBezTo>
                  <a:pt x="2661333" y="506281"/>
                  <a:pt x="2835248" y="562603"/>
                  <a:pt x="2877953" y="571887"/>
                </a:cubicBezTo>
                <a:cubicBezTo>
                  <a:pt x="2920658" y="581171"/>
                  <a:pt x="2796256" y="523611"/>
                  <a:pt x="2796256" y="523611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3" name="Freeform 5152"/>
          <p:cNvSpPr/>
          <p:nvPr/>
        </p:nvSpPr>
        <p:spPr>
          <a:xfrm>
            <a:off x="2946267" y="3142295"/>
            <a:ext cx="735271" cy="48276"/>
          </a:xfrm>
          <a:custGeom>
            <a:avLst/>
            <a:gdLst>
              <a:gd name="connsiteX0" fmla="*/ 0 w 735271"/>
              <a:gd name="connsiteY0" fmla="*/ 3713 h 48276"/>
              <a:gd name="connsiteX1" fmla="*/ 601585 w 735271"/>
              <a:gd name="connsiteY1" fmla="*/ 48276 h 48276"/>
              <a:gd name="connsiteX2" fmla="*/ 438191 w 735271"/>
              <a:gd name="connsiteY2" fmla="*/ 0 h 48276"/>
              <a:gd name="connsiteX3" fmla="*/ 735271 w 735271"/>
              <a:gd name="connsiteY3" fmla="*/ 25995 h 4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71" h="48276">
                <a:moveTo>
                  <a:pt x="0" y="3713"/>
                </a:moveTo>
                <a:lnTo>
                  <a:pt x="601585" y="48276"/>
                </a:lnTo>
                <a:lnTo>
                  <a:pt x="438191" y="0"/>
                </a:lnTo>
                <a:lnTo>
                  <a:pt x="735271" y="25995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4" name="Freeform 5153"/>
          <p:cNvSpPr/>
          <p:nvPr/>
        </p:nvSpPr>
        <p:spPr>
          <a:xfrm>
            <a:off x="4665612" y="3483943"/>
            <a:ext cx="4994642" cy="1296029"/>
          </a:xfrm>
          <a:custGeom>
            <a:avLst/>
            <a:gdLst>
              <a:gd name="connsiteX0" fmla="*/ 0 w 3453544"/>
              <a:gd name="connsiteY0" fmla="*/ 0 h 1184622"/>
              <a:gd name="connsiteX1" fmla="*/ 560737 w 3453544"/>
              <a:gd name="connsiteY1" fmla="*/ 163396 h 1184622"/>
              <a:gd name="connsiteX2" fmla="*/ 980361 w 3453544"/>
              <a:gd name="connsiteY2" fmla="*/ 323078 h 1184622"/>
              <a:gd name="connsiteX3" fmla="*/ 1433406 w 3453544"/>
              <a:gd name="connsiteY3" fmla="*/ 571886 h 1184622"/>
              <a:gd name="connsiteX4" fmla="*/ 1838176 w 3453544"/>
              <a:gd name="connsiteY4" fmla="*/ 831835 h 1184622"/>
              <a:gd name="connsiteX5" fmla="*/ 2086980 w 3453544"/>
              <a:gd name="connsiteY5" fmla="*/ 961809 h 1184622"/>
              <a:gd name="connsiteX6" fmla="*/ 2521458 w 3453544"/>
              <a:gd name="connsiteY6" fmla="*/ 1095497 h 1184622"/>
              <a:gd name="connsiteX7" fmla="*/ 2963363 w 3453544"/>
              <a:gd name="connsiteY7" fmla="*/ 1154914 h 1184622"/>
              <a:gd name="connsiteX8" fmla="*/ 3453544 w 3453544"/>
              <a:gd name="connsiteY8" fmla="*/ 1184622 h 1184622"/>
              <a:gd name="connsiteX0" fmla="*/ 0 w 3453544"/>
              <a:gd name="connsiteY0" fmla="*/ 0 h 1184622"/>
              <a:gd name="connsiteX1" fmla="*/ 560737 w 3453544"/>
              <a:gd name="connsiteY1" fmla="*/ 163396 h 1184622"/>
              <a:gd name="connsiteX2" fmla="*/ 980361 w 3453544"/>
              <a:gd name="connsiteY2" fmla="*/ 323078 h 1184622"/>
              <a:gd name="connsiteX3" fmla="*/ 1433406 w 3453544"/>
              <a:gd name="connsiteY3" fmla="*/ 571886 h 1184622"/>
              <a:gd name="connsiteX4" fmla="*/ 1838176 w 3453544"/>
              <a:gd name="connsiteY4" fmla="*/ 831835 h 1184622"/>
              <a:gd name="connsiteX5" fmla="*/ 2086980 w 3453544"/>
              <a:gd name="connsiteY5" fmla="*/ 961809 h 1184622"/>
              <a:gd name="connsiteX6" fmla="*/ 2521458 w 3453544"/>
              <a:gd name="connsiteY6" fmla="*/ 1095497 h 1184622"/>
              <a:gd name="connsiteX7" fmla="*/ 2963363 w 3453544"/>
              <a:gd name="connsiteY7" fmla="*/ 1154914 h 1184622"/>
              <a:gd name="connsiteX8" fmla="*/ 3390414 w 3453544"/>
              <a:gd name="connsiteY8" fmla="*/ 1180909 h 1184622"/>
              <a:gd name="connsiteX9" fmla="*/ 3453544 w 3453544"/>
              <a:gd name="connsiteY9" fmla="*/ 1184622 h 1184622"/>
              <a:gd name="connsiteX0" fmla="*/ 0 w 4482180"/>
              <a:gd name="connsiteY0" fmla="*/ 0 h 1232898"/>
              <a:gd name="connsiteX1" fmla="*/ 560737 w 4482180"/>
              <a:gd name="connsiteY1" fmla="*/ 163396 h 1232898"/>
              <a:gd name="connsiteX2" fmla="*/ 980361 w 4482180"/>
              <a:gd name="connsiteY2" fmla="*/ 323078 h 1232898"/>
              <a:gd name="connsiteX3" fmla="*/ 1433406 w 4482180"/>
              <a:gd name="connsiteY3" fmla="*/ 571886 h 1232898"/>
              <a:gd name="connsiteX4" fmla="*/ 1838176 w 4482180"/>
              <a:gd name="connsiteY4" fmla="*/ 831835 h 1232898"/>
              <a:gd name="connsiteX5" fmla="*/ 2086980 w 4482180"/>
              <a:gd name="connsiteY5" fmla="*/ 961809 h 1232898"/>
              <a:gd name="connsiteX6" fmla="*/ 2521458 w 4482180"/>
              <a:gd name="connsiteY6" fmla="*/ 1095497 h 1232898"/>
              <a:gd name="connsiteX7" fmla="*/ 2963363 w 4482180"/>
              <a:gd name="connsiteY7" fmla="*/ 1154914 h 1232898"/>
              <a:gd name="connsiteX8" fmla="*/ 3390414 w 4482180"/>
              <a:gd name="connsiteY8" fmla="*/ 1180909 h 1232898"/>
              <a:gd name="connsiteX9" fmla="*/ 4482180 w 4482180"/>
              <a:gd name="connsiteY9" fmla="*/ 1232898 h 1232898"/>
              <a:gd name="connsiteX0" fmla="*/ 0 w 4482180"/>
              <a:gd name="connsiteY0" fmla="*/ 0 h 1232898"/>
              <a:gd name="connsiteX1" fmla="*/ 560737 w 4482180"/>
              <a:gd name="connsiteY1" fmla="*/ 163396 h 1232898"/>
              <a:gd name="connsiteX2" fmla="*/ 980361 w 4482180"/>
              <a:gd name="connsiteY2" fmla="*/ 323078 h 1232898"/>
              <a:gd name="connsiteX3" fmla="*/ 1433406 w 4482180"/>
              <a:gd name="connsiteY3" fmla="*/ 571886 h 1232898"/>
              <a:gd name="connsiteX4" fmla="*/ 1838176 w 4482180"/>
              <a:gd name="connsiteY4" fmla="*/ 831835 h 1232898"/>
              <a:gd name="connsiteX5" fmla="*/ 2086980 w 4482180"/>
              <a:gd name="connsiteY5" fmla="*/ 961809 h 1232898"/>
              <a:gd name="connsiteX6" fmla="*/ 2521458 w 4482180"/>
              <a:gd name="connsiteY6" fmla="*/ 1095497 h 1232898"/>
              <a:gd name="connsiteX7" fmla="*/ 2963363 w 4482180"/>
              <a:gd name="connsiteY7" fmla="*/ 1154914 h 1232898"/>
              <a:gd name="connsiteX8" fmla="*/ 3390414 w 4482180"/>
              <a:gd name="connsiteY8" fmla="*/ 1180909 h 1232898"/>
              <a:gd name="connsiteX9" fmla="*/ 4348494 w 4482180"/>
              <a:gd name="connsiteY9" fmla="*/ 1221758 h 1232898"/>
              <a:gd name="connsiteX10" fmla="*/ 4482180 w 4482180"/>
              <a:gd name="connsiteY10" fmla="*/ 1232898 h 1232898"/>
              <a:gd name="connsiteX0" fmla="*/ 0 w 4901805"/>
              <a:gd name="connsiteY0" fmla="*/ 0 h 1284888"/>
              <a:gd name="connsiteX1" fmla="*/ 560737 w 4901805"/>
              <a:gd name="connsiteY1" fmla="*/ 163396 h 1284888"/>
              <a:gd name="connsiteX2" fmla="*/ 980361 w 4901805"/>
              <a:gd name="connsiteY2" fmla="*/ 323078 h 1284888"/>
              <a:gd name="connsiteX3" fmla="*/ 1433406 w 4901805"/>
              <a:gd name="connsiteY3" fmla="*/ 571886 h 1284888"/>
              <a:gd name="connsiteX4" fmla="*/ 1838176 w 4901805"/>
              <a:gd name="connsiteY4" fmla="*/ 831835 h 1284888"/>
              <a:gd name="connsiteX5" fmla="*/ 2086980 w 4901805"/>
              <a:gd name="connsiteY5" fmla="*/ 961809 h 1284888"/>
              <a:gd name="connsiteX6" fmla="*/ 2521458 w 4901805"/>
              <a:gd name="connsiteY6" fmla="*/ 1095497 h 1284888"/>
              <a:gd name="connsiteX7" fmla="*/ 2963363 w 4901805"/>
              <a:gd name="connsiteY7" fmla="*/ 1154914 h 1284888"/>
              <a:gd name="connsiteX8" fmla="*/ 3390414 w 4901805"/>
              <a:gd name="connsiteY8" fmla="*/ 1180909 h 1284888"/>
              <a:gd name="connsiteX9" fmla="*/ 4348494 w 4901805"/>
              <a:gd name="connsiteY9" fmla="*/ 1221758 h 1284888"/>
              <a:gd name="connsiteX10" fmla="*/ 4901805 w 4901805"/>
              <a:gd name="connsiteY10" fmla="*/ 1284888 h 1284888"/>
              <a:gd name="connsiteX0" fmla="*/ 0 w 4901805"/>
              <a:gd name="connsiteY0" fmla="*/ 0 h 1284888"/>
              <a:gd name="connsiteX1" fmla="*/ 560737 w 4901805"/>
              <a:gd name="connsiteY1" fmla="*/ 163396 h 1284888"/>
              <a:gd name="connsiteX2" fmla="*/ 980361 w 4901805"/>
              <a:gd name="connsiteY2" fmla="*/ 323078 h 1284888"/>
              <a:gd name="connsiteX3" fmla="*/ 1433406 w 4901805"/>
              <a:gd name="connsiteY3" fmla="*/ 571886 h 1284888"/>
              <a:gd name="connsiteX4" fmla="*/ 1838176 w 4901805"/>
              <a:gd name="connsiteY4" fmla="*/ 831835 h 1284888"/>
              <a:gd name="connsiteX5" fmla="*/ 2086980 w 4901805"/>
              <a:gd name="connsiteY5" fmla="*/ 961809 h 1284888"/>
              <a:gd name="connsiteX6" fmla="*/ 2521458 w 4901805"/>
              <a:gd name="connsiteY6" fmla="*/ 1095497 h 1284888"/>
              <a:gd name="connsiteX7" fmla="*/ 2963363 w 4901805"/>
              <a:gd name="connsiteY7" fmla="*/ 1154914 h 1284888"/>
              <a:gd name="connsiteX8" fmla="*/ 3390414 w 4901805"/>
              <a:gd name="connsiteY8" fmla="*/ 1180909 h 1284888"/>
              <a:gd name="connsiteX9" fmla="*/ 4348494 w 4901805"/>
              <a:gd name="connsiteY9" fmla="*/ 1221758 h 1284888"/>
              <a:gd name="connsiteX10" fmla="*/ 4786686 w 4901805"/>
              <a:gd name="connsiteY10" fmla="*/ 1270034 h 1284888"/>
              <a:gd name="connsiteX11" fmla="*/ 4901805 w 4901805"/>
              <a:gd name="connsiteY11" fmla="*/ 1284888 h 1284888"/>
              <a:gd name="connsiteX0" fmla="*/ 0 w 4994642"/>
              <a:gd name="connsiteY0" fmla="*/ 0 h 1296029"/>
              <a:gd name="connsiteX1" fmla="*/ 560737 w 4994642"/>
              <a:gd name="connsiteY1" fmla="*/ 163396 h 1296029"/>
              <a:gd name="connsiteX2" fmla="*/ 980361 w 4994642"/>
              <a:gd name="connsiteY2" fmla="*/ 323078 h 1296029"/>
              <a:gd name="connsiteX3" fmla="*/ 1433406 w 4994642"/>
              <a:gd name="connsiteY3" fmla="*/ 571886 h 1296029"/>
              <a:gd name="connsiteX4" fmla="*/ 1838176 w 4994642"/>
              <a:gd name="connsiteY4" fmla="*/ 831835 h 1296029"/>
              <a:gd name="connsiteX5" fmla="*/ 2086980 w 4994642"/>
              <a:gd name="connsiteY5" fmla="*/ 961809 h 1296029"/>
              <a:gd name="connsiteX6" fmla="*/ 2521458 w 4994642"/>
              <a:gd name="connsiteY6" fmla="*/ 1095497 h 1296029"/>
              <a:gd name="connsiteX7" fmla="*/ 2963363 w 4994642"/>
              <a:gd name="connsiteY7" fmla="*/ 1154914 h 1296029"/>
              <a:gd name="connsiteX8" fmla="*/ 3390414 w 4994642"/>
              <a:gd name="connsiteY8" fmla="*/ 1180909 h 1296029"/>
              <a:gd name="connsiteX9" fmla="*/ 4348494 w 4994642"/>
              <a:gd name="connsiteY9" fmla="*/ 1221758 h 1296029"/>
              <a:gd name="connsiteX10" fmla="*/ 4786686 w 4994642"/>
              <a:gd name="connsiteY10" fmla="*/ 1270034 h 1296029"/>
              <a:gd name="connsiteX11" fmla="*/ 4994642 w 4994642"/>
              <a:gd name="connsiteY11" fmla="*/ 1296029 h 129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94642" h="1296029">
                <a:moveTo>
                  <a:pt x="0" y="0"/>
                </a:moveTo>
                <a:cubicBezTo>
                  <a:pt x="198672" y="54775"/>
                  <a:pt x="397344" y="109550"/>
                  <a:pt x="560737" y="163396"/>
                </a:cubicBezTo>
                <a:cubicBezTo>
                  <a:pt x="724130" y="217242"/>
                  <a:pt x="834916" y="254996"/>
                  <a:pt x="980361" y="323078"/>
                </a:cubicBezTo>
                <a:cubicBezTo>
                  <a:pt x="1125806" y="391160"/>
                  <a:pt x="1290437" y="487093"/>
                  <a:pt x="1433406" y="571886"/>
                </a:cubicBezTo>
                <a:cubicBezTo>
                  <a:pt x="1576375" y="656679"/>
                  <a:pt x="1729247" y="766848"/>
                  <a:pt x="1838176" y="831835"/>
                </a:cubicBezTo>
                <a:cubicBezTo>
                  <a:pt x="1947105" y="896822"/>
                  <a:pt x="1973100" y="917865"/>
                  <a:pt x="2086980" y="961809"/>
                </a:cubicBezTo>
                <a:cubicBezTo>
                  <a:pt x="2200860" y="1005753"/>
                  <a:pt x="2375394" y="1063313"/>
                  <a:pt x="2521458" y="1095497"/>
                </a:cubicBezTo>
                <a:cubicBezTo>
                  <a:pt x="2667522" y="1127681"/>
                  <a:pt x="2818537" y="1140679"/>
                  <a:pt x="2963363" y="1154914"/>
                </a:cubicBezTo>
                <a:cubicBezTo>
                  <a:pt x="3108189" y="1169149"/>
                  <a:pt x="3159559" y="1169768"/>
                  <a:pt x="3390414" y="1180909"/>
                </a:cubicBezTo>
                <a:lnTo>
                  <a:pt x="4348494" y="1221758"/>
                </a:lnTo>
                <a:lnTo>
                  <a:pt x="4786686" y="1270034"/>
                </a:lnTo>
                <a:lnTo>
                  <a:pt x="4994642" y="1296029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5" name="Freeform 5154"/>
          <p:cNvSpPr/>
          <p:nvPr/>
        </p:nvSpPr>
        <p:spPr>
          <a:xfrm>
            <a:off x="4661897" y="3413385"/>
            <a:ext cx="624606" cy="208418"/>
          </a:xfrm>
          <a:custGeom>
            <a:avLst/>
            <a:gdLst>
              <a:gd name="connsiteX0" fmla="*/ 0 w 609012"/>
              <a:gd name="connsiteY0" fmla="*/ 59417 h 207959"/>
              <a:gd name="connsiteX1" fmla="*/ 609012 w 609012"/>
              <a:gd name="connsiteY1" fmla="*/ 207959 h 207959"/>
              <a:gd name="connsiteX2" fmla="*/ 100264 w 609012"/>
              <a:gd name="connsiteY2" fmla="*/ 22281 h 207959"/>
              <a:gd name="connsiteX3" fmla="*/ 100264 w 609012"/>
              <a:gd name="connsiteY3" fmla="*/ 22281 h 207959"/>
              <a:gd name="connsiteX4" fmla="*/ 100264 w 609012"/>
              <a:gd name="connsiteY4" fmla="*/ 22281 h 207959"/>
              <a:gd name="connsiteX5" fmla="*/ 51989 w 609012"/>
              <a:gd name="connsiteY5" fmla="*/ 0 h 207959"/>
              <a:gd name="connsiteX0" fmla="*/ 0 w 624606"/>
              <a:gd name="connsiteY0" fmla="*/ 70558 h 208418"/>
              <a:gd name="connsiteX1" fmla="*/ 623866 w 624606"/>
              <a:gd name="connsiteY1" fmla="*/ 207959 h 208418"/>
              <a:gd name="connsiteX2" fmla="*/ 115118 w 624606"/>
              <a:gd name="connsiteY2" fmla="*/ 22281 h 208418"/>
              <a:gd name="connsiteX3" fmla="*/ 115118 w 624606"/>
              <a:gd name="connsiteY3" fmla="*/ 22281 h 208418"/>
              <a:gd name="connsiteX4" fmla="*/ 115118 w 624606"/>
              <a:gd name="connsiteY4" fmla="*/ 22281 h 208418"/>
              <a:gd name="connsiteX5" fmla="*/ 66843 w 624606"/>
              <a:gd name="connsiteY5" fmla="*/ 0 h 208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606" h="208418">
                <a:moveTo>
                  <a:pt x="0" y="70558"/>
                </a:moveTo>
                <a:cubicBezTo>
                  <a:pt x="207955" y="116358"/>
                  <a:pt x="604680" y="216005"/>
                  <a:pt x="623866" y="207959"/>
                </a:cubicBezTo>
                <a:cubicBezTo>
                  <a:pt x="643052" y="199913"/>
                  <a:pt x="284701" y="84174"/>
                  <a:pt x="115118" y="22281"/>
                </a:cubicBezTo>
                <a:lnTo>
                  <a:pt x="115118" y="22281"/>
                </a:lnTo>
                <a:lnTo>
                  <a:pt x="115118" y="22281"/>
                </a:lnTo>
                <a:lnTo>
                  <a:pt x="66843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6" name="Freeform 5155"/>
          <p:cNvSpPr/>
          <p:nvPr/>
        </p:nvSpPr>
        <p:spPr>
          <a:xfrm>
            <a:off x="5564275" y="3714182"/>
            <a:ext cx="4088550" cy="1036080"/>
          </a:xfrm>
          <a:custGeom>
            <a:avLst/>
            <a:gdLst>
              <a:gd name="connsiteX0" fmla="*/ 0 w 4088550"/>
              <a:gd name="connsiteY0" fmla="*/ 0 h 1036080"/>
              <a:gd name="connsiteX1" fmla="*/ 345354 w 4088550"/>
              <a:gd name="connsiteY1" fmla="*/ 181964 h 1036080"/>
              <a:gd name="connsiteX2" fmla="*/ 583018 w 4088550"/>
              <a:gd name="connsiteY2" fmla="*/ 319365 h 1036080"/>
              <a:gd name="connsiteX3" fmla="*/ 876383 w 4088550"/>
              <a:gd name="connsiteY3" fmla="*/ 519897 h 1036080"/>
              <a:gd name="connsiteX4" fmla="*/ 1140041 w 4088550"/>
              <a:gd name="connsiteY4" fmla="*/ 672152 h 1036080"/>
              <a:gd name="connsiteX5" fmla="*/ 1555951 w 4088550"/>
              <a:gd name="connsiteY5" fmla="*/ 809554 h 1036080"/>
              <a:gd name="connsiteX6" fmla="*/ 1856744 w 4088550"/>
              <a:gd name="connsiteY6" fmla="*/ 868971 h 1036080"/>
              <a:gd name="connsiteX7" fmla="*/ 2421194 w 4088550"/>
              <a:gd name="connsiteY7" fmla="*/ 917247 h 1036080"/>
              <a:gd name="connsiteX8" fmla="*/ 3227021 w 4088550"/>
              <a:gd name="connsiteY8" fmla="*/ 950669 h 1036080"/>
              <a:gd name="connsiteX9" fmla="*/ 3668926 w 4088550"/>
              <a:gd name="connsiteY9" fmla="*/ 976664 h 1036080"/>
              <a:gd name="connsiteX10" fmla="*/ 3951151 w 4088550"/>
              <a:gd name="connsiteY10" fmla="*/ 1017513 h 1036080"/>
              <a:gd name="connsiteX11" fmla="*/ 4088550 w 4088550"/>
              <a:gd name="connsiteY11" fmla="*/ 1036080 h 1036080"/>
              <a:gd name="connsiteX12" fmla="*/ 4088550 w 4088550"/>
              <a:gd name="connsiteY12" fmla="*/ 1036080 h 1036080"/>
              <a:gd name="connsiteX13" fmla="*/ 4084837 w 4088550"/>
              <a:gd name="connsiteY13" fmla="*/ 1036080 h 103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550" h="1036080">
                <a:moveTo>
                  <a:pt x="0" y="0"/>
                </a:moveTo>
                <a:lnTo>
                  <a:pt x="345354" y="181964"/>
                </a:lnTo>
                <a:cubicBezTo>
                  <a:pt x="442524" y="235191"/>
                  <a:pt x="494513" y="263043"/>
                  <a:pt x="583018" y="319365"/>
                </a:cubicBezTo>
                <a:cubicBezTo>
                  <a:pt x="671523" y="375687"/>
                  <a:pt x="783546" y="461099"/>
                  <a:pt x="876383" y="519897"/>
                </a:cubicBezTo>
                <a:cubicBezTo>
                  <a:pt x="969220" y="578695"/>
                  <a:pt x="1026780" y="623876"/>
                  <a:pt x="1140041" y="672152"/>
                </a:cubicBezTo>
                <a:cubicBezTo>
                  <a:pt x="1253302" y="720428"/>
                  <a:pt x="1436501" y="776751"/>
                  <a:pt x="1555951" y="809554"/>
                </a:cubicBezTo>
                <a:cubicBezTo>
                  <a:pt x="1675401" y="842357"/>
                  <a:pt x="1712537" y="851022"/>
                  <a:pt x="1856744" y="868971"/>
                </a:cubicBezTo>
                <a:cubicBezTo>
                  <a:pt x="2000951" y="886920"/>
                  <a:pt x="2192815" y="903631"/>
                  <a:pt x="2421194" y="917247"/>
                </a:cubicBezTo>
                <a:cubicBezTo>
                  <a:pt x="2649573" y="930863"/>
                  <a:pt x="3019066" y="940766"/>
                  <a:pt x="3227021" y="950669"/>
                </a:cubicBezTo>
                <a:cubicBezTo>
                  <a:pt x="3434976" y="960572"/>
                  <a:pt x="3548238" y="965523"/>
                  <a:pt x="3668926" y="976664"/>
                </a:cubicBezTo>
                <a:cubicBezTo>
                  <a:pt x="3789614" y="987805"/>
                  <a:pt x="3951151" y="1017513"/>
                  <a:pt x="3951151" y="1017513"/>
                </a:cubicBezTo>
                <a:lnTo>
                  <a:pt x="4088550" y="1036080"/>
                </a:lnTo>
                <a:lnTo>
                  <a:pt x="4088550" y="1036080"/>
                </a:lnTo>
                <a:lnTo>
                  <a:pt x="4084837" y="103608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7" name="Freeform 5156"/>
          <p:cNvSpPr/>
          <p:nvPr/>
        </p:nvSpPr>
        <p:spPr>
          <a:xfrm>
            <a:off x="5512724" y="3676151"/>
            <a:ext cx="2071688" cy="855012"/>
          </a:xfrm>
          <a:custGeom>
            <a:avLst/>
            <a:gdLst>
              <a:gd name="connsiteX0" fmla="*/ 62691 w 2071688"/>
              <a:gd name="connsiteY0" fmla="*/ 41744 h 855012"/>
              <a:gd name="connsiteX1" fmla="*/ 18130 w 2071688"/>
              <a:gd name="connsiteY1" fmla="*/ 4609 h 855012"/>
              <a:gd name="connsiteX2" fmla="*/ 326349 w 2071688"/>
              <a:gd name="connsiteY2" fmla="*/ 134583 h 855012"/>
              <a:gd name="connsiteX3" fmla="*/ 575153 w 2071688"/>
              <a:gd name="connsiteY3" fmla="*/ 271984 h 855012"/>
              <a:gd name="connsiteX4" fmla="*/ 797962 w 2071688"/>
              <a:gd name="connsiteY4" fmla="*/ 427954 h 855012"/>
              <a:gd name="connsiteX5" fmla="*/ 1046766 w 2071688"/>
              <a:gd name="connsiteY5" fmla="*/ 576496 h 855012"/>
              <a:gd name="connsiteX6" fmla="*/ 1251008 w 2071688"/>
              <a:gd name="connsiteY6" fmla="*/ 676761 h 855012"/>
              <a:gd name="connsiteX7" fmla="*/ 1466390 w 2071688"/>
              <a:gd name="connsiteY7" fmla="*/ 751032 h 855012"/>
              <a:gd name="connsiteX8" fmla="*/ 1782036 w 2071688"/>
              <a:gd name="connsiteY8" fmla="*/ 821590 h 855012"/>
              <a:gd name="connsiteX9" fmla="*/ 2071688 w 2071688"/>
              <a:gd name="connsiteY9" fmla="*/ 855012 h 855012"/>
              <a:gd name="connsiteX10" fmla="*/ 2071688 w 2071688"/>
              <a:gd name="connsiteY10" fmla="*/ 855012 h 85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71688" h="855012">
                <a:moveTo>
                  <a:pt x="62691" y="41744"/>
                </a:moveTo>
                <a:cubicBezTo>
                  <a:pt x="18439" y="15440"/>
                  <a:pt x="-25813" y="-10864"/>
                  <a:pt x="18130" y="4609"/>
                </a:cubicBezTo>
                <a:cubicBezTo>
                  <a:pt x="62073" y="20082"/>
                  <a:pt x="233512" y="90021"/>
                  <a:pt x="326349" y="134583"/>
                </a:cubicBezTo>
                <a:cubicBezTo>
                  <a:pt x="419186" y="179145"/>
                  <a:pt x="496551" y="223089"/>
                  <a:pt x="575153" y="271984"/>
                </a:cubicBezTo>
                <a:cubicBezTo>
                  <a:pt x="653755" y="320879"/>
                  <a:pt x="719360" y="377202"/>
                  <a:pt x="797962" y="427954"/>
                </a:cubicBezTo>
                <a:cubicBezTo>
                  <a:pt x="876564" y="478706"/>
                  <a:pt x="971258" y="535028"/>
                  <a:pt x="1046766" y="576496"/>
                </a:cubicBezTo>
                <a:cubicBezTo>
                  <a:pt x="1122274" y="617964"/>
                  <a:pt x="1181071" y="647672"/>
                  <a:pt x="1251008" y="676761"/>
                </a:cubicBezTo>
                <a:cubicBezTo>
                  <a:pt x="1320945" y="705850"/>
                  <a:pt x="1377885" y="726894"/>
                  <a:pt x="1466390" y="751032"/>
                </a:cubicBezTo>
                <a:cubicBezTo>
                  <a:pt x="1554895" y="775170"/>
                  <a:pt x="1681153" y="804260"/>
                  <a:pt x="1782036" y="821590"/>
                </a:cubicBezTo>
                <a:cubicBezTo>
                  <a:pt x="1882919" y="838920"/>
                  <a:pt x="2071688" y="855012"/>
                  <a:pt x="2071688" y="855012"/>
                </a:cubicBezTo>
                <a:lnTo>
                  <a:pt x="2071688" y="855012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8" name="Freeform 5157"/>
          <p:cNvSpPr/>
          <p:nvPr/>
        </p:nvSpPr>
        <p:spPr>
          <a:xfrm>
            <a:off x="5668253" y="3695615"/>
            <a:ext cx="1912446" cy="831835"/>
          </a:xfrm>
          <a:custGeom>
            <a:avLst/>
            <a:gdLst>
              <a:gd name="connsiteX0" fmla="*/ 0 w 1912446"/>
              <a:gd name="connsiteY0" fmla="*/ 0 h 831835"/>
              <a:gd name="connsiteX1" fmla="*/ 285938 w 1912446"/>
              <a:gd name="connsiteY1" fmla="*/ 137401 h 831835"/>
              <a:gd name="connsiteX2" fmla="*/ 519888 w 1912446"/>
              <a:gd name="connsiteY2" fmla="*/ 278516 h 831835"/>
              <a:gd name="connsiteX3" fmla="*/ 776119 w 1912446"/>
              <a:gd name="connsiteY3" fmla="*/ 449340 h 831835"/>
              <a:gd name="connsiteX4" fmla="*/ 1136327 w 1912446"/>
              <a:gd name="connsiteY4" fmla="*/ 627590 h 831835"/>
              <a:gd name="connsiteX5" fmla="*/ 1611653 w 1912446"/>
              <a:gd name="connsiteY5" fmla="*/ 757564 h 831835"/>
              <a:gd name="connsiteX6" fmla="*/ 1912446 w 1912446"/>
              <a:gd name="connsiteY6" fmla="*/ 831835 h 83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2446" h="831835">
                <a:moveTo>
                  <a:pt x="0" y="0"/>
                </a:moveTo>
                <a:cubicBezTo>
                  <a:pt x="99645" y="45491"/>
                  <a:pt x="199290" y="90982"/>
                  <a:pt x="285938" y="137401"/>
                </a:cubicBezTo>
                <a:cubicBezTo>
                  <a:pt x="372586" y="183820"/>
                  <a:pt x="438191" y="226526"/>
                  <a:pt x="519888" y="278516"/>
                </a:cubicBezTo>
                <a:cubicBezTo>
                  <a:pt x="601585" y="330506"/>
                  <a:pt x="673379" y="391161"/>
                  <a:pt x="776119" y="449340"/>
                </a:cubicBezTo>
                <a:cubicBezTo>
                  <a:pt x="878859" y="507519"/>
                  <a:pt x="997071" y="576219"/>
                  <a:pt x="1136327" y="627590"/>
                </a:cubicBezTo>
                <a:cubicBezTo>
                  <a:pt x="1275583" y="678961"/>
                  <a:pt x="1482300" y="723523"/>
                  <a:pt x="1611653" y="757564"/>
                </a:cubicBezTo>
                <a:cubicBezTo>
                  <a:pt x="1741006" y="791605"/>
                  <a:pt x="1912446" y="831835"/>
                  <a:pt x="1912446" y="831835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9" name="Freeform 5158"/>
          <p:cNvSpPr/>
          <p:nvPr/>
        </p:nvSpPr>
        <p:spPr>
          <a:xfrm>
            <a:off x="5683107" y="3691901"/>
            <a:ext cx="2985644" cy="839263"/>
          </a:xfrm>
          <a:custGeom>
            <a:avLst/>
            <a:gdLst>
              <a:gd name="connsiteX0" fmla="*/ 0 w 2985644"/>
              <a:gd name="connsiteY0" fmla="*/ 0 h 839263"/>
              <a:gd name="connsiteX1" fmla="*/ 337927 w 2985644"/>
              <a:gd name="connsiteY1" fmla="*/ 137402 h 839263"/>
              <a:gd name="connsiteX2" fmla="*/ 809540 w 2985644"/>
              <a:gd name="connsiteY2" fmla="*/ 393637 h 839263"/>
              <a:gd name="connsiteX3" fmla="*/ 1229164 w 2985644"/>
              <a:gd name="connsiteY3" fmla="*/ 557033 h 839263"/>
              <a:gd name="connsiteX4" fmla="*/ 1693350 w 2985644"/>
              <a:gd name="connsiteY4" fmla="*/ 668440 h 839263"/>
              <a:gd name="connsiteX5" fmla="*/ 2354351 w 2985644"/>
              <a:gd name="connsiteY5" fmla="*/ 783560 h 839263"/>
              <a:gd name="connsiteX6" fmla="*/ 2985644 w 2985644"/>
              <a:gd name="connsiteY6" fmla="*/ 839263 h 83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5644" h="839263">
                <a:moveTo>
                  <a:pt x="0" y="0"/>
                </a:moveTo>
                <a:cubicBezTo>
                  <a:pt x="101502" y="35898"/>
                  <a:pt x="203004" y="71796"/>
                  <a:pt x="337927" y="137402"/>
                </a:cubicBezTo>
                <a:cubicBezTo>
                  <a:pt x="472850" y="203008"/>
                  <a:pt x="661000" y="323698"/>
                  <a:pt x="809540" y="393637"/>
                </a:cubicBezTo>
                <a:cubicBezTo>
                  <a:pt x="958080" y="463576"/>
                  <a:pt x="1081862" y="511233"/>
                  <a:pt x="1229164" y="557033"/>
                </a:cubicBezTo>
                <a:cubicBezTo>
                  <a:pt x="1376466" y="602834"/>
                  <a:pt x="1505819" y="630686"/>
                  <a:pt x="1693350" y="668440"/>
                </a:cubicBezTo>
                <a:cubicBezTo>
                  <a:pt x="1880881" y="706194"/>
                  <a:pt x="2138969" y="755090"/>
                  <a:pt x="2354351" y="783560"/>
                </a:cubicBezTo>
                <a:cubicBezTo>
                  <a:pt x="2569733" y="812030"/>
                  <a:pt x="2985644" y="839263"/>
                  <a:pt x="2985644" y="839263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0" name="Freeform 5159"/>
          <p:cNvSpPr/>
          <p:nvPr/>
        </p:nvSpPr>
        <p:spPr>
          <a:xfrm>
            <a:off x="6418377" y="3974131"/>
            <a:ext cx="2235520" cy="553319"/>
          </a:xfrm>
          <a:custGeom>
            <a:avLst/>
            <a:gdLst>
              <a:gd name="connsiteX0" fmla="*/ 0 w 2235520"/>
              <a:gd name="connsiteY0" fmla="*/ 0 h 553319"/>
              <a:gd name="connsiteX1" fmla="*/ 349068 w 2235520"/>
              <a:gd name="connsiteY1" fmla="*/ 152256 h 553319"/>
              <a:gd name="connsiteX2" fmla="*/ 868956 w 2235520"/>
              <a:gd name="connsiteY2" fmla="*/ 319366 h 553319"/>
              <a:gd name="connsiteX3" fmla="*/ 1593087 w 2235520"/>
              <a:gd name="connsiteY3" fmla="*/ 467908 h 553319"/>
              <a:gd name="connsiteX4" fmla="*/ 2235520 w 2235520"/>
              <a:gd name="connsiteY4" fmla="*/ 553319 h 55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520" h="553319">
                <a:moveTo>
                  <a:pt x="0" y="0"/>
                </a:moveTo>
                <a:cubicBezTo>
                  <a:pt x="102121" y="49514"/>
                  <a:pt x="204242" y="99028"/>
                  <a:pt x="349068" y="152256"/>
                </a:cubicBezTo>
                <a:cubicBezTo>
                  <a:pt x="493894" y="205484"/>
                  <a:pt x="661620" y="266757"/>
                  <a:pt x="868956" y="319366"/>
                </a:cubicBezTo>
                <a:cubicBezTo>
                  <a:pt x="1076292" y="371975"/>
                  <a:pt x="1365326" y="428916"/>
                  <a:pt x="1593087" y="467908"/>
                </a:cubicBezTo>
                <a:cubicBezTo>
                  <a:pt x="1820848" y="506900"/>
                  <a:pt x="2235520" y="553319"/>
                  <a:pt x="2235520" y="553319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1" name="Freeform 5160"/>
          <p:cNvSpPr/>
          <p:nvPr/>
        </p:nvSpPr>
        <p:spPr>
          <a:xfrm>
            <a:off x="8895275" y="4861669"/>
            <a:ext cx="427051" cy="958096"/>
          </a:xfrm>
          <a:custGeom>
            <a:avLst/>
            <a:gdLst>
              <a:gd name="connsiteX0" fmla="*/ 59415 w 427051"/>
              <a:gd name="connsiteY0" fmla="*/ 958096 h 958096"/>
              <a:gd name="connsiteX1" fmla="*/ 0 w 427051"/>
              <a:gd name="connsiteY1" fmla="*/ 850403 h 958096"/>
              <a:gd name="connsiteX2" fmla="*/ 89123 w 427051"/>
              <a:gd name="connsiteY2" fmla="*/ 913533 h 958096"/>
              <a:gd name="connsiteX3" fmla="*/ 29708 w 427051"/>
              <a:gd name="connsiteY3" fmla="*/ 787273 h 958096"/>
              <a:gd name="connsiteX4" fmla="*/ 115118 w 427051"/>
              <a:gd name="connsiteY4" fmla="*/ 854117 h 958096"/>
              <a:gd name="connsiteX5" fmla="*/ 29708 w 427051"/>
              <a:gd name="connsiteY5" fmla="*/ 716715 h 958096"/>
              <a:gd name="connsiteX6" fmla="*/ 115118 w 427051"/>
              <a:gd name="connsiteY6" fmla="*/ 783559 h 958096"/>
              <a:gd name="connsiteX7" fmla="*/ 66842 w 427051"/>
              <a:gd name="connsiteY7" fmla="*/ 649871 h 958096"/>
              <a:gd name="connsiteX8" fmla="*/ 144826 w 427051"/>
              <a:gd name="connsiteY8" fmla="*/ 713002 h 958096"/>
              <a:gd name="connsiteX9" fmla="*/ 103977 w 427051"/>
              <a:gd name="connsiteY9" fmla="*/ 575600 h 958096"/>
              <a:gd name="connsiteX10" fmla="*/ 152253 w 427051"/>
              <a:gd name="connsiteY10" fmla="*/ 623876 h 958096"/>
              <a:gd name="connsiteX11" fmla="*/ 122545 w 427051"/>
              <a:gd name="connsiteY11" fmla="*/ 531038 h 958096"/>
              <a:gd name="connsiteX12" fmla="*/ 170820 w 427051"/>
              <a:gd name="connsiteY12" fmla="*/ 568173 h 958096"/>
              <a:gd name="connsiteX13" fmla="*/ 155966 w 427051"/>
              <a:gd name="connsiteY13" fmla="*/ 475334 h 958096"/>
              <a:gd name="connsiteX14" fmla="*/ 211668 w 427051"/>
              <a:gd name="connsiteY14" fmla="*/ 482761 h 958096"/>
              <a:gd name="connsiteX15" fmla="*/ 185674 w 427051"/>
              <a:gd name="connsiteY15" fmla="*/ 375069 h 958096"/>
              <a:gd name="connsiteX16" fmla="*/ 233949 w 427051"/>
              <a:gd name="connsiteY16" fmla="*/ 434485 h 958096"/>
              <a:gd name="connsiteX17" fmla="*/ 215382 w 427051"/>
              <a:gd name="connsiteY17" fmla="*/ 360214 h 958096"/>
              <a:gd name="connsiteX18" fmla="*/ 282225 w 427051"/>
              <a:gd name="connsiteY18" fmla="*/ 404777 h 958096"/>
              <a:gd name="connsiteX19" fmla="*/ 267371 w 427051"/>
              <a:gd name="connsiteY19" fmla="*/ 304511 h 958096"/>
              <a:gd name="connsiteX20" fmla="*/ 334214 w 427051"/>
              <a:gd name="connsiteY20" fmla="*/ 345360 h 958096"/>
              <a:gd name="connsiteX21" fmla="*/ 308219 w 427051"/>
              <a:gd name="connsiteY21" fmla="*/ 230240 h 958096"/>
              <a:gd name="connsiteX22" fmla="*/ 363921 w 427051"/>
              <a:gd name="connsiteY22" fmla="*/ 289657 h 958096"/>
              <a:gd name="connsiteX23" fmla="*/ 349068 w 427051"/>
              <a:gd name="connsiteY23" fmla="*/ 204245 h 958096"/>
              <a:gd name="connsiteX24" fmla="*/ 397343 w 427051"/>
              <a:gd name="connsiteY24" fmla="*/ 245094 h 958096"/>
              <a:gd name="connsiteX25" fmla="*/ 360208 w 427051"/>
              <a:gd name="connsiteY25" fmla="*/ 155969 h 958096"/>
              <a:gd name="connsiteX26" fmla="*/ 427051 w 427051"/>
              <a:gd name="connsiteY26" fmla="*/ 207959 h 958096"/>
              <a:gd name="connsiteX27" fmla="*/ 360208 w 427051"/>
              <a:gd name="connsiteY27" fmla="*/ 89125 h 958096"/>
              <a:gd name="connsiteX28" fmla="*/ 285938 w 427051"/>
              <a:gd name="connsiteY28" fmla="*/ 40849 h 958096"/>
              <a:gd name="connsiteX29" fmla="*/ 337927 w 427051"/>
              <a:gd name="connsiteY29" fmla="*/ 40849 h 958096"/>
              <a:gd name="connsiteX30" fmla="*/ 289652 w 427051"/>
              <a:gd name="connsiteY30" fmla="*/ 0 h 958096"/>
              <a:gd name="connsiteX31" fmla="*/ 289652 w 427051"/>
              <a:gd name="connsiteY31" fmla="*/ 0 h 958096"/>
              <a:gd name="connsiteX32" fmla="*/ 289652 w 427051"/>
              <a:gd name="connsiteY32" fmla="*/ 0 h 958096"/>
              <a:gd name="connsiteX33" fmla="*/ 289652 w 427051"/>
              <a:gd name="connsiteY33" fmla="*/ 0 h 958096"/>
              <a:gd name="connsiteX34" fmla="*/ 289652 w 427051"/>
              <a:gd name="connsiteY34" fmla="*/ 0 h 95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7051" h="958096">
                <a:moveTo>
                  <a:pt x="59415" y="958096"/>
                </a:moveTo>
                <a:lnTo>
                  <a:pt x="0" y="850403"/>
                </a:lnTo>
                <a:lnTo>
                  <a:pt x="89123" y="913533"/>
                </a:lnTo>
                <a:lnTo>
                  <a:pt x="29708" y="787273"/>
                </a:lnTo>
                <a:lnTo>
                  <a:pt x="115118" y="854117"/>
                </a:lnTo>
                <a:lnTo>
                  <a:pt x="29708" y="716715"/>
                </a:lnTo>
                <a:lnTo>
                  <a:pt x="115118" y="783559"/>
                </a:lnTo>
                <a:lnTo>
                  <a:pt x="66842" y="649871"/>
                </a:lnTo>
                <a:lnTo>
                  <a:pt x="144826" y="713002"/>
                </a:lnTo>
                <a:lnTo>
                  <a:pt x="103977" y="575600"/>
                </a:lnTo>
                <a:lnTo>
                  <a:pt x="152253" y="623876"/>
                </a:lnTo>
                <a:lnTo>
                  <a:pt x="122545" y="531038"/>
                </a:lnTo>
                <a:lnTo>
                  <a:pt x="170820" y="568173"/>
                </a:lnTo>
                <a:lnTo>
                  <a:pt x="155966" y="475334"/>
                </a:lnTo>
                <a:lnTo>
                  <a:pt x="211668" y="482761"/>
                </a:lnTo>
                <a:lnTo>
                  <a:pt x="185674" y="375069"/>
                </a:lnTo>
                <a:lnTo>
                  <a:pt x="233949" y="434485"/>
                </a:lnTo>
                <a:lnTo>
                  <a:pt x="215382" y="360214"/>
                </a:lnTo>
                <a:lnTo>
                  <a:pt x="282225" y="404777"/>
                </a:lnTo>
                <a:lnTo>
                  <a:pt x="267371" y="304511"/>
                </a:lnTo>
                <a:lnTo>
                  <a:pt x="334214" y="345360"/>
                </a:lnTo>
                <a:lnTo>
                  <a:pt x="308219" y="230240"/>
                </a:lnTo>
                <a:lnTo>
                  <a:pt x="363921" y="289657"/>
                </a:lnTo>
                <a:lnTo>
                  <a:pt x="349068" y="204245"/>
                </a:lnTo>
                <a:lnTo>
                  <a:pt x="397343" y="245094"/>
                </a:lnTo>
                <a:lnTo>
                  <a:pt x="360208" y="155969"/>
                </a:lnTo>
                <a:lnTo>
                  <a:pt x="427051" y="207959"/>
                </a:lnTo>
                <a:lnTo>
                  <a:pt x="360208" y="89125"/>
                </a:lnTo>
                <a:lnTo>
                  <a:pt x="285938" y="40849"/>
                </a:lnTo>
                <a:lnTo>
                  <a:pt x="337927" y="40849"/>
                </a:lnTo>
                <a:lnTo>
                  <a:pt x="289652" y="0"/>
                </a:lnTo>
                <a:lnTo>
                  <a:pt x="289652" y="0"/>
                </a:lnTo>
                <a:lnTo>
                  <a:pt x="289652" y="0"/>
                </a:lnTo>
                <a:lnTo>
                  <a:pt x="289652" y="0"/>
                </a:lnTo>
                <a:lnTo>
                  <a:pt x="289652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2" name="Freeform 5161"/>
          <p:cNvSpPr/>
          <p:nvPr/>
        </p:nvSpPr>
        <p:spPr>
          <a:xfrm>
            <a:off x="2489507" y="3379962"/>
            <a:ext cx="7159605" cy="2413808"/>
          </a:xfrm>
          <a:custGeom>
            <a:avLst/>
            <a:gdLst>
              <a:gd name="connsiteX0" fmla="*/ 0 w 4277938"/>
              <a:gd name="connsiteY0" fmla="*/ 0 h 1875343"/>
              <a:gd name="connsiteX1" fmla="*/ 386202 w 4277938"/>
              <a:gd name="connsiteY1" fmla="*/ 215386 h 1875343"/>
              <a:gd name="connsiteX2" fmla="*/ 854102 w 4277938"/>
              <a:gd name="connsiteY2" fmla="*/ 479048 h 1875343"/>
              <a:gd name="connsiteX3" fmla="*/ 1225451 w 4277938"/>
              <a:gd name="connsiteY3" fmla="*/ 683293 h 1875343"/>
              <a:gd name="connsiteX4" fmla="*/ 1563378 w 4277938"/>
              <a:gd name="connsiteY4" fmla="*/ 820695 h 1875343"/>
              <a:gd name="connsiteX5" fmla="*/ 1797328 w 4277938"/>
              <a:gd name="connsiteY5" fmla="*/ 887539 h 1875343"/>
              <a:gd name="connsiteX6" fmla="*/ 2268941 w 4277938"/>
              <a:gd name="connsiteY6" fmla="*/ 950669 h 1875343"/>
              <a:gd name="connsiteX7" fmla="*/ 2877953 w 4277938"/>
              <a:gd name="connsiteY7" fmla="*/ 984091 h 1875343"/>
              <a:gd name="connsiteX8" fmla="*/ 3475824 w 4277938"/>
              <a:gd name="connsiteY8" fmla="*/ 1006372 h 1875343"/>
              <a:gd name="connsiteX9" fmla="*/ 3769190 w 4277938"/>
              <a:gd name="connsiteY9" fmla="*/ 1010086 h 1875343"/>
              <a:gd name="connsiteX10" fmla="*/ 3876881 w 4277938"/>
              <a:gd name="connsiteY10" fmla="*/ 1028654 h 1875343"/>
              <a:gd name="connsiteX11" fmla="*/ 3940010 w 4277938"/>
              <a:gd name="connsiteY11" fmla="*/ 1080643 h 1875343"/>
              <a:gd name="connsiteX12" fmla="*/ 3984572 w 4277938"/>
              <a:gd name="connsiteY12" fmla="*/ 1258894 h 1875343"/>
              <a:gd name="connsiteX13" fmla="*/ 4040274 w 4277938"/>
              <a:gd name="connsiteY13" fmla="*/ 1448285 h 1875343"/>
              <a:gd name="connsiteX14" fmla="*/ 4166533 w 4277938"/>
              <a:gd name="connsiteY14" fmla="*/ 1723088 h 1875343"/>
              <a:gd name="connsiteX15" fmla="*/ 4277938 w 4277938"/>
              <a:gd name="connsiteY15" fmla="*/ 1875343 h 1875343"/>
              <a:gd name="connsiteX16" fmla="*/ 4277938 w 4277938"/>
              <a:gd name="connsiteY16" fmla="*/ 1875343 h 1875343"/>
              <a:gd name="connsiteX0" fmla="*/ 0 w 4277938"/>
              <a:gd name="connsiteY0" fmla="*/ 0 h 1875343"/>
              <a:gd name="connsiteX1" fmla="*/ 55702 w 4277938"/>
              <a:gd name="connsiteY1" fmla="*/ 33422 h 1875343"/>
              <a:gd name="connsiteX2" fmla="*/ 386202 w 4277938"/>
              <a:gd name="connsiteY2" fmla="*/ 215386 h 1875343"/>
              <a:gd name="connsiteX3" fmla="*/ 854102 w 4277938"/>
              <a:gd name="connsiteY3" fmla="*/ 479048 h 1875343"/>
              <a:gd name="connsiteX4" fmla="*/ 1225451 w 4277938"/>
              <a:gd name="connsiteY4" fmla="*/ 683293 h 1875343"/>
              <a:gd name="connsiteX5" fmla="*/ 1563378 w 4277938"/>
              <a:gd name="connsiteY5" fmla="*/ 820695 h 1875343"/>
              <a:gd name="connsiteX6" fmla="*/ 1797328 w 4277938"/>
              <a:gd name="connsiteY6" fmla="*/ 887539 h 1875343"/>
              <a:gd name="connsiteX7" fmla="*/ 2268941 w 4277938"/>
              <a:gd name="connsiteY7" fmla="*/ 950669 h 1875343"/>
              <a:gd name="connsiteX8" fmla="*/ 2877953 w 4277938"/>
              <a:gd name="connsiteY8" fmla="*/ 984091 h 1875343"/>
              <a:gd name="connsiteX9" fmla="*/ 3475824 w 4277938"/>
              <a:gd name="connsiteY9" fmla="*/ 1006372 h 1875343"/>
              <a:gd name="connsiteX10" fmla="*/ 3769190 w 4277938"/>
              <a:gd name="connsiteY10" fmla="*/ 1010086 h 1875343"/>
              <a:gd name="connsiteX11" fmla="*/ 3876881 w 4277938"/>
              <a:gd name="connsiteY11" fmla="*/ 1028654 h 1875343"/>
              <a:gd name="connsiteX12" fmla="*/ 3940010 w 4277938"/>
              <a:gd name="connsiteY12" fmla="*/ 1080643 h 1875343"/>
              <a:gd name="connsiteX13" fmla="*/ 3984572 w 4277938"/>
              <a:gd name="connsiteY13" fmla="*/ 1258894 h 1875343"/>
              <a:gd name="connsiteX14" fmla="*/ 4040274 w 4277938"/>
              <a:gd name="connsiteY14" fmla="*/ 1448285 h 1875343"/>
              <a:gd name="connsiteX15" fmla="*/ 4166533 w 4277938"/>
              <a:gd name="connsiteY15" fmla="*/ 1723088 h 1875343"/>
              <a:gd name="connsiteX16" fmla="*/ 4277938 w 4277938"/>
              <a:gd name="connsiteY16" fmla="*/ 1875343 h 1875343"/>
              <a:gd name="connsiteX17" fmla="*/ 4277938 w 4277938"/>
              <a:gd name="connsiteY17" fmla="*/ 1875343 h 1875343"/>
              <a:gd name="connsiteX0" fmla="*/ 0 w 7159605"/>
              <a:gd name="connsiteY0" fmla="*/ 0 h 2413808"/>
              <a:gd name="connsiteX1" fmla="*/ 2937369 w 7159605"/>
              <a:gd name="connsiteY1" fmla="*/ 571887 h 2413808"/>
              <a:gd name="connsiteX2" fmla="*/ 3267869 w 7159605"/>
              <a:gd name="connsiteY2" fmla="*/ 753851 h 2413808"/>
              <a:gd name="connsiteX3" fmla="*/ 3735769 w 7159605"/>
              <a:gd name="connsiteY3" fmla="*/ 1017513 h 2413808"/>
              <a:gd name="connsiteX4" fmla="*/ 4107118 w 7159605"/>
              <a:gd name="connsiteY4" fmla="*/ 1221758 h 2413808"/>
              <a:gd name="connsiteX5" fmla="*/ 4445045 w 7159605"/>
              <a:gd name="connsiteY5" fmla="*/ 1359160 h 2413808"/>
              <a:gd name="connsiteX6" fmla="*/ 4678995 w 7159605"/>
              <a:gd name="connsiteY6" fmla="*/ 1426004 h 2413808"/>
              <a:gd name="connsiteX7" fmla="*/ 5150608 w 7159605"/>
              <a:gd name="connsiteY7" fmla="*/ 1489134 h 2413808"/>
              <a:gd name="connsiteX8" fmla="*/ 5759620 w 7159605"/>
              <a:gd name="connsiteY8" fmla="*/ 1522556 h 2413808"/>
              <a:gd name="connsiteX9" fmla="*/ 6357491 w 7159605"/>
              <a:gd name="connsiteY9" fmla="*/ 1544837 h 2413808"/>
              <a:gd name="connsiteX10" fmla="*/ 6650857 w 7159605"/>
              <a:gd name="connsiteY10" fmla="*/ 1548551 h 2413808"/>
              <a:gd name="connsiteX11" fmla="*/ 6758548 w 7159605"/>
              <a:gd name="connsiteY11" fmla="*/ 1567119 h 2413808"/>
              <a:gd name="connsiteX12" fmla="*/ 6821677 w 7159605"/>
              <a:gd name="connsiteY12" fmla="*/ 1619108 h 2413808"/>
              <a:gd name="connsiteX13" fmla="*/ 6866239 w 7159605"/>
              <a:gd name="connsiteY13" fmla="*/ 1797359 h 2413808"/>
              <a:gd name="connsiteX14" fmla="*/ 6921941 w 7159605"/>
              <a:gd name="connsiteY14" fmla="*/ 1986750 h 2413808"/>
              <a:gd name="connsiteX15" fmla="*/ 7048200 w 7159605"/>
              <a:gd name="connsiteY15" fmla="*/ 2261553 h 2413808"/>
              <a:gd name="connsiteX16" fmla="*/ 7159605 w 7159605"/>
              <a:gd name="connsiteY16" fmla="*/ 2413808 h 2413808"/>
              <a:gd name="connsiteX17" fmla="*/ 7159605 w 7159605"/>
              <a:gd name="connsiteY17" fmla="*/ 2413808 h 2413808"/>
              <a:gd name="connsiteX0" fmla="*/ 0 w 7159605"/>
              <a:gd name="connsiteY0" fmla="*/ 0 h 2413808"/>
              <a:gd name="connsiteX1" fmla="*/ 661002 w 7159605"/>
              <a:gd name="connsiteY1" fmla="*/ 129974 h 2413808"/>
              <a:gd name="connsiteX2" fmla="*/ 2937369 w 7159605"/>
              <a:gd name="connsiteY2" fmla="*/ 571887 h 2413808"/>
              <a:gd name="connsiteX3" fmla="*/ 3267869 w 7159605"/>
              <a:gd name="connsiteY3" fmla="*/ 753851 h 2413808"/>
              <a:gd name="connsiteX4" fmla="*/ 3735769 w 7159605"/>
              <a:gd name="connsiteY4" fmla="*/ 1017513 h 2413808"/>
              <a:gd name="connsiteX5" fmla="*/ 4107118 w 7159605"/>
              <a:gd name="connsiteY5" fmla="*/ 1221758 h 2413808"/>
              <a:gd name="connsiteX6" fmla="*/ 4445045 w 7159605"/>
              <a:gd name="connsiteY6" fmla="*/ 1359160 h 2413808"/>
              <a:gd name="connsiteX7" fmla="*/ 4678995 w 7159605"/>
              <a:gd name="connsiteY7" fmla="*/ 1426004 h 2413808"/>
              <a:gd name="connsiteX8" fmla="*/ 5150608 w 7159605"/>
              <a:gd name="connsiteY8" fmla="*/ 1489134 h 2413808"/>
              <a:gd name="connsiteX9" fmla="*/ 5759620 w 7159605"/>
              <a:gd name="connsiteY9" fmla="*/ 1522556 h 2413808"/>
              <a:gd name="connsiteX10" fmla="*/ 6357491 w 7159605"/>
              <a:gd name="connsiteY10" fmla="*/ 1544837 h 2413808"/>
              <a:gd name="connsiteX11" fmla="*/ 6650857 w 7159605"/>
              <a:gd name="connsiteY11" fmla="*/ 1548551 h 2413808"/>
              <a:gd name="connsiteX12" fmla="*/ 6758548 w 7159605"/>
              <a:gd name="connsiteY12" fmla="*/ 1567119 h 2413808"/>
              <a:gd name="connsiteX13" fmla="*/ 6821677 w 7159605"/>
              <a:gd name="connsiteY13" fmla="*/ 1619108 h 2413808"/>
              <a:gd name="connsiteX14" fmla="*/ 6866239 w 7159605"/>
              <a:gd name="connsiteY14" fmla="*/ 1797359 h 2413808"/>
              <a:gd name="connsiteX15" fmla="*/ 6921941 w 7159605"/>
              <a:gd name="connsiteY15" fmla="*/ 1986750 h 2413808"/>
              <a:gd name="connsiteX16" fmla="*/ 7048200 w 7159605"/>
              <a:gd name="connsiteY16" fmla="*/ 2261553 h 2413808"/>
              <a:gd name="connsiteX17" fmla="*/ 7159605 w 7159605"/>
              <a:gd name="connsiteY17" fmla="*/ 2413808 h 2413808"/>
              <a:gd name="connsiteX18" fmla="*/ 7159605 w 7159605"/>
              <a:gd name="connsiteY18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2937369 w 7159605"/>
              <a:gd name="connsiteY2" fmla="*/ 571887 h 2413808"/>
              <a:gd name="connsiteX3" fmla="*/ 3267869 w 7159605"/>
              <a:gd name="connsiteY3" fmla="*/ 753851 h 2413808"/>
              <a:gd name="connsiteX4" fmla="*/ 3735769 w 7159605"/>
              <a:gd name="connsiteY4" fmla="*/ 1017513 h 2413808"/>
              <a:gd name="connsiteX5" fmla="*/ 4107118 w 7159605"/>
              <a:gd name="connsiteY5" fmla="*/ 1221758 h 2413808"/>
              <a:gd name="connsiteX6" fmla="*/ 4445045 w 7159605"/>
              <a:gd name="connsiteY6" fmla="*/ 1359160 h 2413808"/>
              <a:gd name="connsiteX7" fmla="*/ 4678995 w 7159605"/>
              <a:gd name="connsiteY7" fmla="*/ 1426004 h 2413808"/>
              <a:gd name="connsiteX8" fmla="*/ 5150608 w 7159605"/>
              <a:gd name="connsiteY8" fmla="*/ 1489134 h 2413808"/>
              <a:gd name="connsiteX9" fmla="*/ 5759620 w 7159605"/>
              <a:gd name="connsiteY9" fmla="*/ 1522556 h 2413808"/>
              <a:gd name="connsiteX10" fmla="*/ 6357491 w 7159605"/>
              <a:gd name="connsiteY10" fmla="*/ 1544837 h 2413808"/>
              <a:gd name="connsiteX11" fmla="*/ 6650857 w 7159605"/>
              <a:gd name="connsiteY11" fmla="*/ 1548551 h 2413808"/>
              <a:gd name="connsiteX12" fmla="*/ 6758548 w 7159605"/>
              <a:gd name="connsiteY12" fmla="*/ 1567119 h 2413808"/>
              <a:gd name="connsiteX13" fmla="*/ 6821677 w 7159605"/>
              <a:gd name="connsiteY13" fmla="*/ 1619108 h 2413808"/>
              <a:gd name="connsiteX14" fmla="*/ 6866239 w 7159605"/>
              <a:gd name="connsiteY14" fmla="*/ 1797359 h 2413808"/>
              <a:gd name="connsiteX15" fmla="*/ 6921941 w 7159605"/>
              <a:gd name="connsiteY15" fmla="*/ 1986750 h 2413808"/>
              <a:gd name="connsiteX16" fmla="*/ 7048200 w 7159605"/>
              <a:gd name="connsiteY16" fmla="*/ 2261553 h 2413808"/>
              <a:gd name="connsiteX17" fmla="*/ 7159605 w 7159605"/>
              <a:gd name="connsiteY17" fmla="*/ 2413808 h 2413808"/>
              <a:gd name="connsiteX18" fmla="*/ 7159605 w 7159605"/>
              <a:gd name="connsiteY18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0042 w 7159605"/>
              <a:gd name="connsiteY2" fmla="*/ 152256 h 2413808"/>
              <a:gd name="connsiteX3" fmla="*/ 2937369 w 7159605"/>
              <a:gd name="connsiteY3" fmla="*/ 571887 h 2413808"/>
              <a:gd name="connsiteX4" fmla="*/ 3267869 w 7159605"/>
              <a:gd name="connsiteY4" fmla="*/ 753851 h 2413808"/>
              <a:gd name="connsiteX5" fmla="*/ 3735769 w 7159605"/>
              <a:gd name="connsiteY5" fmla="*/ 1017513 h 2413808"/>
              <a:gd name="connsiteX6" fmla="*/ 4107118 w 7159605"/>
              <a:gd name="connsiteY6" fmla="*/ 1221758 h 2413808"/>
              <a:gd name="connsiteX7" fmla="*/ 4445045 w 7159605"/>
              <a:gd name="connsiteY7" fmla="*/ 1359160 h 2413808"/>
              <a:gd name="connsiteX8" fmla="*/ 4678995 w 7159605"/>
              <a:gd name="connsiteY8" fmla="*/ 1426004 h 2413808"/>
              <a:gd name="connsiteX9" fmla="*/ 5150608 w 7159605"/>
              <a:gd name="connsiteY9" fmla="*/ 1489134 h 2413808"/>
              <a:gd name="connsiteX10" fmla="*/ 5759620 w 7159605"/>
              <a:gd name="connsiteY10" fmla="*/ 1522556 h 2413808"/>
              <a:gd name="connsiteX11" fmla="*/ 6357491 w 7159605"/>
              <a:gd name="connsiteY11" fmla="*/ 1544837 h 2413808"/>
              <a:gd name="connsiteX12" fmla="*/ 6650857 w 7159605"/>
              <a:gd name="connsiteY12" fmla="*/ 1548551 h 2413808"/>
              <a:gd name="connsiteX13" fmla="*/ 6758548 w 7159605"/>
              <a:gd name="connsiteY13" fmla="*/ 1567119 h 2413808"/>
              <a:gd name="connsiteX14" fmla="*/ 6821677 w 7159605"/>
              <a:gd name="connsiteY14" fmla="*/ 1619108 h 2413808"/>
              <a:gd name="connsiteX15" fmla="*/ 6866239 w 7159605"/>
              <a:gd name="connsiteY15" fmla="*/ 1797359 h 2413808"/>
              <a:gd name="connsiteX16" fmla="*/ 6921941 w 7159605"/>
              <a:gd name="connsiteY16" fmla="*/ 1986750 h 2413808"/>
              <a:gd name="connsiteX17" fmla="*/ 7048200 w 7159605"/>
              <a:gd name="connsiteY17" fmla="*/ 2261553 h 2413808"/>
              <a:gd name="connsiteX18" fmla="*/ 7159605 w 7159605"/>
              <a:gd name="connsiteY18" fmla="*/ 2413808 h 2413808"/>
              <a:gd name="connsiteX19" fmla="*/ 7159605 w 7159605"/>
              <a:gd name="connsiteY19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2937369 w 7159605"/>
              <a:gd name="connsiteY3" fmla="*/ 571887 h 2413808"/>
              <a:gd name="connsiteX4" fmla="*/ 3267869 w 7159605"/>
              <a:gd name="connsiteY4" fmla="*/ 753851 h 2413808"/>
              <a:gd name="connsiteX5" fmla="*/ 3735769 w 7159605"/>
              <a:gd name="connsiteY5" fmla="*/ 1017513 h 2413808"/>
              <a:gd name="connsiteX6" fmla="*/ 4107118 w 7159605"/>
              <a:gd name="connsiteY6" fmla="*/ 1221758 h 2413808"/>
              <a:gd name="connsiteX7" fmla="*/ 4445045 w 7159605"/>
              <a:gd name="connsiteY7" fmla="*/ 1359160 h 2413808"/>
              <a:gd name="connsiteX8" fmla="*/ 4678995 w 7159605"/>
              <a:gd name="connsiteY8" fmla="*/ 1426004 h 2413808"/>
              <a:gd name="connsiteX9" fmla="*/ 5150608 w 7159605"/>
              <a:gd name="connsiteY9" fmla="*/ 1489134 h 2413808"/>
              <a:gd name="connsiteX10" fmla="*/ 5759620 w 7159605"/>
              <a:gd name="connsiteY10" fmla="*/ 1522556 h 2413808"/>
              <a:gd name="connsiteX11" fmla="*/ 6357491 w 7159605"/>
              <a:gd name="connsiteY11" fmla="*/ 1544837 h 2413808"/>
              <a:gd name="connsiteX12" fmla="*/ 6650857 w 7159605"/>
              <a:gd name="connsiteY12" fmla="*/ 1548551 h 2413808"/>
              <a:gd name="connsiteX13" fmla="*/ 6758548 w 7159605"/>
              <a:gd name="connsiteY13" fmla="*/ 1567119 h 2413808"/>
              <a:gd name="connsiteX14" fmla="*/ 6821677 w 7159605"/>
              <a:gd name="connsiteY14" fmla="*/ 1619108 h 2413808"/>
              <a:gd name="connsiteX15" fmla="*/ 6866239 w 7159605"/>
              <a:gd name="connsiteY15" fmla="*/ 1797359 h 2413808"/>
              <a:gd name="connsiteX16" fmla="*/ 6921941 w 7159605"/>
              <a:gd name="connsiteY16" fmla="*/ 1986750 h 2413808"/>
              <a:gd name="connsiteX17" fmla="*/ 7048200 w 7159605"/>
              <a:gd name="connsiteY17" fmla="*/ 2261553 h 2413808"/>
              <a:gd name="connsiteX18" fmla="*/ 7159605 w 7159605"/>
              <a:gd name="connsiteY18" fmla="*/ 2413808 h 2413808"/>
              <a:gd name="connsiteX19" fmla="*/ 7159605 w 7159605"/>
              <a:gd name="connsiteY19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1492823 w 7159605"/>
              <a:gd name="connsiteY3" fmla="*/ 185678 h 2413808"/>
              <a:gd name="connsiteX4" fmla="*/ 2937369 w 7159605"/>
              <a:gd name="connsiteY4" fmla="*/ 571887 h 2413808"/>
              <a:gd name="connsiteX5" fmla="*/ 3267869 w 7159605"/>
              <a:gd name="connsiteY5" fmla="*/ 753851 h 2413808"/>
              <a:gd name="connsiteX6" fmla="*/ 3735769 w 7159605"/>
              <a:gd name="connsiteY6" fmla="*/ 1017513 h 2413808"/>
              <a:gd name="connsiteX7" fmla="*/ 4107118 w 7159605"/>
              <a:gd name="connsiteY7" fmla="*/ 1221758 h 2413808"/>
              <a:gd name="connsiteX8" fmla="*/ 4445045 w 7159605"/>
              <a:gd name="connsiteY8" fmla="*/ 1359160 h 2413808"/>
              <a:gd name="connsiteX9" fmla="*/ 4678995 w 7159605"/>
              <a:gd name="connsiteY9" fmla="*/ 1426004 h 2413808"/>
              <a:gd name="connsiteX10" fmla="*/ 5150608 w 7159605"/>
              <a:gd name="connsiteY10" fmla="*/ 1489134 h 2413808"/>
              <a:gd name="connsiteX11" fmla="*/ 5759620 w 7159605"/>
              <a:gd name="connsiteY11" fmla="*/ 1522556 h 2413808"/>
              <a:gd name="connsiteX12" fmla="*/ 6357491 w 7159605"/>
              <a:gd name="connsiteY12" fmla="*/ 1544837 h 2413808"/>
              <a:gd name="connsiteX13" fmla="*/ 6650857 w 7159605"/>
              <a:gd name="connsiteY13" fmla="*/ 1548551 h 2413808"/>
              <a:gd name="connsiteX14" fmla="*/ 6758548 w 7159605"/>
              <a:gd name="connsiteY14" fmla="*/ 1567119 h 2413808"/>
              <a:gd name="connsiteX15" fmla="*/ 6821677 w 7159605"/>
              <a:gd name="connsiteY15" fmla="*/ 1619108 h 2413808"/>
              <a:gd name="connsiteX16" fmla="*/ 6866239 w 7159605"/>
              <a:gd name="connsiteY16" fmla="*/ 1797359 h 2413808"/>
              <a:gd name="connsiteX17" fmla="*/ 6921941 w 7159605"/>
              <a:gd name="connsiteY17" fmla="*/ 1986750 h 2413808"/>
              <a:gd name="connsiteX18" fmla="*/ 7048200 w 7159605"/>
              <a:gd name="connsiteY18" fmla="*/ 2261553 h 2413808"/>
              <a:gd name="connsiteX19" fmla="*/ 7159605 w 7159605"/>
              <a:gd name="connsiteY19" fmla="*/ 2413808 h 2413808"/>
              <a:gd name="connsiteX20" fmla="*/ 7159605 w 7159605"/>
              <a:gd name="connsiteY20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1596801 w 7159605"/>
              <a:gd name="connsiteY3" fmla="*/ 204246 h 2413808"/>
              <a:gd name="connsiteX4" fmla="*/ 2937369 w 7159605"/>
              <a:gd name="connsiteY4" fmla="*/ 571887 h 2413808"/>
              <a:gd name="connsiteX5" fmla="*/ 3267869 w 7159605"/>
              <a:gd name="connsiteY5" fmla="*/ 753851 h 2413808"/>
              <a:gd name="connsiteX6" fmla="*/ 3735769 w 7159605"/>
              <a:gd name="connsiteY6" fmla="*/ 1017513 h 2413808"/>
              <a:gd name="connsiteX7" fmla="*/ 4107118 w 7159605"/>
              <a:gd name="connsiteY7" fmla="*/ 1221758 h 2413808"/>
              <a:gd name="connsiteX8" fmla="*/ 4445045 w 7159605"/>
              <a:gd name="connsiteY8" fmla="*/ 1359160 h 2413808"/>
              <a:gd name="connsiteX9" fmla="*/ 4678995 w 7159605"/>
              <a:gd name="connsiteY9" fmla="*/ 1426004 h 2413808"/>
              <a:gd name="connsiteX10" fmla="*/ 5150608 w 7159605"/>
              <a:gd name="connsiteY10" fmla="*/ 1489134 h 2413808"/>
              <a:gd name="connsiteX11" fmla="*/ 5759620 w 7159605"/>
              <a:gd name="connsiteY11" fmla="*/ 1522556 h 2413808"/>
              <a:gd name="connsiteX12" fmla="*/ 6357491 w 7159605"/>
              <a:gd name="connsiteY12" fmla="*/ 1544837 h 2413808"/>
              <a:gd name="connsiteX13" fmla="*/ 6650857 w 7159605"/>
              <a:gd name="connsiteY13" fmla="*/ 1548551 h 2413808"/>
              <a:gd name="connsiteX14" fmla="*/ 6758548 w 7159605"/>
              <a:gd name="connsiteY14" fmla="*/ 1567119 h 2413808"/>
              <a:gd name="connsiteX15" fmla="*/ 6821677 w 7159605"/>
              <a:gd name="connsiteY15" fmla="*/ 1619108 h 2413808"/>
              <a:gd name="connsiteX16" fmla="*/ 6866239 w 7159605"/>
              <a:gd name="connsiteY16" fmla="*/ 1797359 h 2413808"/>
              <a:gd name="connsiteX17" fmla="*/ 6921941 w 7159605"/>
              <a:gd name="connsiteY17" fmla="*/ 1986750 h 2413808"/>
              <a:gd name="connsiteX18" fmla="*/ 7048200 w 7159605"/>
              <a:gd name="connsiteY18" fmla="*/ 2261553 h 2413808"/>
              <a:gd name="connsiteX19" fmla="*/ 7159605 w 7159605"/>
              <a:gd name="connsiteY19" fmla="*/ 2413808 h 2413808"/>
              <a:gd name="connsiteX20" fmla="*/ 7159605 w 7159605"/>
              <a:gd name="connsiteY20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1596801 w 7159605"/>
              <a:gd name="connsiteY3" fmla="*/ 204246 h 2413808"/>
              <a:gd name="connsiteX4" fmla="*/ 1983003 w 7159605"/>
              <a:gd name="connsiteY4" fmla="*/ 304511 h 2413808"/>
              <a:gd name="connsiteX5" fmla="*/ 2937369 w 7159605"/>
              <a:gd name="connsiteY5" fmla="*/ 571887 h 2413808"/>
              <a:gd name="connsiteX6" fmla="*/ 3267869 w 7159605"/>
              <a:gd name="connsiteY6" fmla="*/ 753851 h 2413808"/>
              <a:gd name="connsiteX7" fmla="*/ 3735769 w 7159605"/>
              <a:gd name="connsiteY7" fmla="*/ 1017513 h 2413808"/>
              <a:gd name="connsiteX8" fmla="*/ 4107118 w 7159605"/>
              <a:gd name="connsiteY8" fmla="*/ 1221758 h 2413808"/>
              <a:gd name="connsiteX9" fmla="*/ 4445045 w 7159605"/>
              <a:gd name="connsiteY9" fmla="*/ 1359160 h 2413808"/>
              <a:gd name="connsiteX10" fmla="*/ 4678995 w 7159605"/>
              <a:gd name="connsiteY10" fmla="*/ 1426004 h 2413808"/>
              <a:gd name="connsiteX11" fmla="*/ 5150608 w 7159605"/>
              <a:gd name="connsiteY11" fmla="*/ 1489134 h 2413808"/>
              <a:gd name="connsiteX12" fmla="*/ 5759620 w 7159605"/>
              <a:gd name="connsiteY12" fmla="*/ 1522556 h 2413808"/>
              <a:gd name="connsiteX13" fmla="*/ 6357491 w 7159605"/>
              <a:gd name="connsiteY13" fmla="*/ 1544837 h 2413808"/>
              <a:gd name="connsiteX14" fmla="*/ 6650857 w 7159605"/>
              <a:gd name="connsiteY14" fmla="*/ 1548551 h 2413808"/>
              <a:gd name="connsiteX15" fmla="*/ 6758548 w 7159605"/>
              <a:gd name="connsiteY15" fmla="*/ 1567119 h 2413808"/>
              <a:gd name="connsiteX16" fmla="*/ 6821677 w 7159605"/>
              <a:gd name="connsiteY16" fmla="*/ 1619108 h 2413808"/>
              <a:gd name="connsiteX17" fmla="*/ 6866239 w 7159605"/>
              <a:gd name="connsiteY17" fmla="*/ 1797359 h 2413808"/>
              <a:gd name="connsiteX18" fmla="*/ 6921941 w 7159605"/>
              <a:gd name="connsiteY18" fmla="*/ 1986750 h 2413808"/>
              <a:gd name="connsiteX19" fmla="*/ 7048200 w 7159605"/>
              <a:gd name="connsiteY19" fmla="*/ 2261553 h 2413808"/>
              <a:gd name="connsiteX20" fmla="*/ 7159605 w 7159605"/>
              <a:gd name="connsiteY20" fmla="*/ 2413808 h 2413808"/>
              <a:gd name="connsiteX21" fmla="*/ 7159605 w 7159605"/>
              <a:gd name="connsiteY21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1596801 w 7159605"/>
              <a:gd name="connsiteY3" fmla="*/ 204246 h 2413808"/>
              <a:gd name="connsiteX4" fmla="*/ 1983003 w 7159605"/>
              <a:gd name="connsiteY4" fmla="*/ 304511 h 2413808"/>
              <a:gd name="connsiteX5" fmla="*/ 2343212 w 7159605"/>
              <a:gd name="connsiteY5" fmla="*/ 404777 h 2413808"/>
              <a:gd name="connsiteX6" fmla="*/ 2937369 w 7159605"/>
              <a:gd name="connsiteY6" fmla="*/ 571887 h 2413808"/>
              <a:gd name="connsiteX7" fmla="*/ 3267869 w 7159605"/>
              <a:gd name="connsiteY7" fmla="*/ 753851 h 2413808"/>
              <a:gd name="connsiteX8" fmla="*/ 3735769 w 7159605"/>
              <a:gd name="connsiteY8" fmla="*/ 1017513 h 2413808"/>
              <a:gd name="connsiteX9" fmla="*/ 4107118 w 7159605"/>
              <a:gd name="connsiteY9" fmla="*/ 1221758 h 2413808"/>
              <a:gd name="connsiteX10" fmla="*/ 4445045 w 7159605"/>
              <a:gd name="connsiteY10" fmla="*/ 1359160 h 2413808"/>
              <a:gd name="connsiteX11" fmla="*/ 4678995 w 7159605"/>
              <a:gd name="connsiteY11" fmla="*/ 1426004 h 2413808"/>
              <a:gd name="connsiteX12" fmla="*/ 5150608 w 7159605"/>
              <a:gd name="connsiteY12" fmla="*/ 1489134 h 2413808"/>
              <a:gd name="connsiteX13" fmla="*/ 5759620 w 7159605"/>
              <a:gd name="connsiteY13" fmla="*/ 1522556 h 2413808"/>
              <a:gd name="connsiteX14" fmla="*/ 6357491 w 7159605"/>
              <a:gd name="connsiteY14" fmla="*/ 1544837 h 2413808"/>
              <a:gd name="connsiteX15" fmla="*/ 6650857 w 7159605"/>
              <a:gd name="connsiteY15" fmla="*/ 1548551 h 2413808"/>
              <a:gd name="connsiteX16" fmla="*/ 6758548 w 7159605"/>
              <a:gd name="connsiteY16" fmla="*/ 1567119 h 2413808"/>
              <a:gd name="connsiteX17" fmla="*/ 6821677 w 7159605"/>
              <a:gd name="connsiteY17" fmla="*/ 1619108 h 2413808"/>
              <a:gd name="connsiteX18" fmla="*/ 6866239 w 7159605"/>
              <a:gd name="connsiteY18" fmla="*/ 1797359 h 2413808"/>
              <a:gd name="connsiteX19" fmla="*/ 6921941 w 7159605"/>
              <a:gd name="connsiteY19" fmla="*/ 1986750 h 2413808"/>
              <a:gd name="connsiteX20" fmla="*/ 7048200 w 7159605"/>
              <a:gd name="connsiteY20" fmla="*/ 2261553 h 2413808"/>
              <a:gd name="connsiteX21" fmla="*/ 7159605 w 7159605"/>
              <a:gd name="connsiteY21" fmla="*/ 2413808 h 2413808"/>
              <a:gd name="connsiteX22" fmla="*/ 7159605 w 7159605"/>
              <a:gd name="connsiteY22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1596801 w 7159605"/>
              <a:gd name="connsiteY3" fmla="*/ 204246 h 2413808"/>
              <a:gd name="connsiteX4" fmla="*/ 1983003 w 7159605"/>
              <a:gd name="connsiteY4" fmla="*/ 304511 h 2413808"/>
              <a:gd name="connsiteX5" fmla="*/ 2395201 w 7159605"/>
              <a:gd name="connsiteY5" fmla="*/ 404777 h 2413808"/>
              <a:gd name="connsiteX6" fmla="*/ 2937369 w 7159605"/>
              <a:gd name="connsiteY6" fmla="*/ 571887 h 2413808"/>
              <a:gd name="connsiteX7" fmla="*/ 3267869 w 7159605"/>
              <a:gd name="connsiteY7" fmla="*/ 753851 h 2413808"/>
              <a:gd name="connsiteX8" fmla="*/ 3735769 w 7159605"/>
              <a:gd name="connsiteY8" fmla="*/ 1017513 h 2413808"/>
              <a:gd name="connsiteX9" fmla="*/ 4107118 w 7159605"/>
              <a:gd name="connsiteY9" fmla="*/ 1221758 h 2413808"/>
              <a:gd name="connsiteX10" fmla="*/ 4445045 w 7159605"/>
              <a:gd name="connsiteY10" fmla="*/ 1359160 h 2413808"/>
              <a:gd name="connsiteX11" fmla="*/ 4678995 w 7159605"/>
              <a:gd name="connsiteY11" fmla="*/ 1426004 h 2413808"/>
              <a:gd name="connsiteX12" fmla="*/ 5150608 w 7159605"/>
              <a:gd name="connsiteY12" fmla="*/ 1489134 h 2413808"/>
              <a:gd name="connsiteX13" fmla="*/ 5759620 w 7159605"/>
              <a:gd name="connsiteY13" fmla="*/ 1522556 h 2413808"/>
              <a:gd name="connsiteX14" fmla="*/ 6357491 w 7159605"/>
              <a:gd name="connsiteY14" fmla="*/ 1544837 h 2413808"/>
              <a:gd name="connsiteX15" fmla="*/ 6650857 w 7159605"/>
              <a:gd name="connsiteY15" fmla="*/ 1548551 h 2413808"/>
              <a:gd name="connsiteX16" fmla="*/ 6758548 w 7159605"/>
              <a:gd name="connsiteY16" fmla="*/ 1567119 h 2413808"/>
              <a:gd name="connsiteX17" fmla="*/ 6821677 w 7159605"/>
              <a:gd name="connsiteY17" fmla="*/ 1619108 h 2413808"/>
              <a:gd name="connsiteX18" fmla="*/ 6866239 w 7159605"/>
              <a:gd name="connsiteY18" fmla="*/ 1797359 h 2413808"/>
              <a:gd name="connsiteX19" fmla="*/ 6921941 w 7159605"/>
              <a:gd name="connsiteY19" fmla="*/ 1986750 h 2413808"/>
              <a:gd name="connsiteX20" fmla="*/ 7048200 w 7159605"/>
              <a:gd name="connsiteY20" fmla="*/ 2261553 h 2413808"/>
              <a:gd name="connsiteX21" fmla="*/ 7159605 w 7159605"/>
              <a:gd name="connsiteY21" fmla="*/ 2413808 h 2413808"/>
              <a:gd name="connsiteX22" fmla="*/ 7159605 w 7159605"/>
              <a:gd name="connsiteY22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1596801 w 7159605"/>
              <a:gd name="connsiteY3" fmla="*/ 204246 h 2413808"/>
              <a:gd name="connsiteX4" fmla="*/ 1983003 w 7159605"/>
              <a:gd name="connsiteY4" fmla="*/ 304511 h 2413808"/>
              <a:gd name="connsiteX5" fmla="*/ 2395201 w 7159605"/>
              <a:gd name="connsiteY5" fmla="*/ 404777 h 2413808"/>
              <a:gd name="connsiteX6" fmla="*/ 2695993 w 7159605"/>
              <a:gd name="connsiteY6" fmla="*/ 497616 h 2413808"/>
              <a:gd name="connsiteX7" fmla="*/ 2937369 w 7159605"/>
              <a:gd name="connsiteY7" fmla="*/ 571887 h 2413808"/>
              <a:gd name="connsiteX8" fmla="*/ 3267869 w 7159605"/>
              <a:gd name="connsiteY8" fmla="*/ 753851 h 2413808"/>
              <a:gd name="connsiteX9" fmla="*/ 3735769 w 7159605"/>
              <a:gd name="connsiteY9" fmla="*/ 1017513 h 2413808"/>
              <a:gd name="connsiteX10" fmla="*/ 4107118 w 7159605"/>
              <a:gd name="connsiteY10" fmla="*/ 1221758 h 2413808"/>
              <a:gd name="connsiteX11" fmla="*/ 4445045 w 7159605"/>
              <a:gd name="connsiteY11" fmla="*/ 1359160 h 2413808"/>
              <a:gd name="connsiteX12" fmla="*/ 4678995 w 7159605"/>
              <a:gd name="connsiteY12" fmla="*/ 1426004 h 2413808"/>
              <a:gd name="connsiteX13" fmla="*/ 5150608 w 7159605"/>
              <a:gd name="connsiteY13" fmla="*/ 1489134 h 2413808"/>
              <a:gd name="connsiteX14" fmla="*/ 5759620 w 7159605"/>
              <a:gd name="connsiteY14" fmla="*/ 1522556 h 2413808"/>
              <a:gd name="connsiteX15" fmla="*/ 6357491 w 7159605"/>
              <a:gd name="connsiteY15" fmla="*/ 1544837 h 2413808"/>
              <a:gd name="connsiteX16" fmla="*/ 6650857 w 7159605"/>
              <a:gd name="connsiteY16" fmla="*/ 1548551 h 2413808"/>
              <a:gd name="connsiteX17" fmla="*/ 6758548 w 7159605"/>
              <a:gd name="connsiteY17" fmla="*/ 1567119 h 2413808"/>
              <a:gd name="connsiteX18" fmla="*/ 6821677 w 7159605"/>
              <a:gd name="connsiteY18" fmla="*/ 1619108 h 2413808"/>
              <a:gd name="connsiteX19" fmla="*/ 6866239 w 7159605"/>
              <a:gd name="connsiteY19" fmla="*/ 1797359 h 2413808"/>
              <a:gd name="connsiteX20" fmla="*/ 6921941 w 7159605"/>
              <a:gd name="connsiteY20" fmla="*/ 1986750 h 2413808"/>
              <a:gd name="connsiteX21" fmla="*/ 7048200 w 7159605"/>
              <a:gd name="connsiteY21" fmla="*/ 2261553 h 2413808"/>
              <a:gd name="connsiteX22" fmla="*/ 7159605 w 7159605"/>
              <a:gd name="connsiteY22" fmla="*/ 2413808 h 2413808"/>
              <a:gd name="connsiteX23" fmla="*/ 7159605 w 7159605"/>
              <a:gd name="connsiteY23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1596801 w 7159605"/>
              <a:gd name="connsiteY3" fmla="*/ 204246 h 2413808"/>
              <a:gd name="connsiteX4" fmla="*/ 1983003 w 7159605"/>
              <a:gd name="connsiteY4" fmla="*/ 304511 h 2413808"/>
              <a:gd name="connsiteX5" fmla="*/ 2395201 w 7159605"/>
              <a:gd name="connsiteY5" fmla="*/ 404777 h 2413808"/>
              <a:gd name="connsiteX6" fmla="*/ 2736841 w 7159605"/>
              <a:gd name="connsiteY6" fmla="*/ 486475 h 2413808"/>
              <a:gd name="connsiteX7" fmla="*/ 2937369 w 7159605"/>
              <a:gd name="connsiteY7" fmla="*/ 571887 h 2413808"/>
              <a:gd name="connsiteX8" fmla="*/ 3267869 w 7159605"/>
              <a:gd name="connsiteY8" fmla="*/ 753851 h 2413808"/>
              <a:gd name="connsiteX9" fmla="*/ 3735769 w 7159605"/>
              <a:gd name="connsiteY9" fmla="*/ 1017513 h 2413808"/>
              <a:gd name="connsiteX10" fmla="*/ 4107118 w 7159605"/>
              <a:gd name="connsiteY10" fmla="*/ 1221758 h 2413808"/>
              <a:gd name="connsiteX11" fmla="*/ 4445045 w 7159605"/>
              <a:gd name="connsiteY11" fmla="*/ 1359160 h 2413808"/>
              <a:gd name="connsiteX12" fmla="*/ 4678995 w 7159605"/>
              <a:gd name="connsiteY12" fmla="*/ 1426004 h 2413808"/>
              <a:gd name="connsiteX13" fmla="*/ 5150608 w 7159605"/>
              <a:gd name="connsiteY13" fmla="*/ 1489134 h 2413808"/>
              <a:gd name="connsiteX14" fmla="*/ 5759620 w 7159605"/>
              <a:gd name="connsiteY14" fmla="*/ 1522556 h 2413808"/>
              <a:gd name="connsiteX15" fmla="*/ 6357491 w 7159605"/>
              <a:gd name="connsiteY15" fmla="*/ 1544837 h 2413808"/>
              <a:gd name="connsiteX16" fmla="*/ 6650857 w 7159605"/>
              <a:gd name="connsiteY16" fmla="*/ 1548551 h 2413808"/>
              <a:gd name="connsiteX17" fmla="*/ 6758548 w 7159605"/>
              <a:gd name="connsiteY17" fmla="*/ 1567119 h 2413808"/>
              <a:gd name="connsiteX18" fmla="*/ 6821677 w 7159605"/>
              <a:gd name="connsiteY18" fmla="*/ 1619108 h 2413808"/>
              <a:gd name="connsiteX19" fmla="*/ 6866239 w 7159605"/>
              <a:gd name="connsiteY19" fmla="*/ 1797359 h 2413808"/>
              <a:gd name="connsiteX20" fmla="*/ 6921941 w 7159605"/>
              <a:gd name="connsiteY20" fmla="*/ 1986750 h 2413808"/>
              <a:gd name="connsiteX21" fmla="*/ 7048200 w 7159605"/>
              <a:gd name="connsiteY21" fmla="*/ 2261553 h 2413808"/>
              <a:gd name="connsiteX22" fmla="*/ 7159605 w 7159605"/>
              <a:gd name="connsiteY22" fmla="*/ 2413808 h 2413808"/>
              <a:gd name="connsiteX23" fmla="*/ 7159605 w 7159605"/>
              <a:gd name="connsiteY23" fmla="*/ 2413808 h 2413808"/>
              <a:gd name="connsiteX0" fmla="*/ 0 w 7159605"/>
              <a:gd name="connsiteY0" fmla="*/ 0 h 2413808"/>
              <a:gd name="connsiteX1" fmla="*/ 661002 w 7159605"/>
              <a:gd name="connsiteY1" fmla="*/ 40849 h 2413808"/>
              <a:gd name="connsiteX2" fmla="*/ 1143755 w 7159605"/>
              <a:gd name="connsiteY2" fmla="*/ 96553 h 2413808"/>
              <a:gd name="connsiteX3" fmla="*/ 1596801 w 7159605"/>
              <a:gd name="connsiteY3" fmla="*/ 204246 h 2413808"/>
              <a:gd name="connsiteX4" fmla="*/ 2016424 w 7159605"/>
              <a:gd name="connsiteY4" fmla="*/ 304511 h 2413808"/>
              <a:gd name="connsiteX5" fmla="*/ 2395201 w 7159605"/>
              <a:gd name="connsiteY5" fmla="*/ 404777 h 2413808"/>
              <a:gd name="connsiteX6" fmla="*/ 2736841 w 7159605"/>
              <a:gd name="connsiteY6" fmla="*/ 486475 h 2413808"/>
              <a:gd name="connsiteX7" fmla="*/ 2937369 w 7159605"/>
              <a:gd name="connsiteY7" fmla="*/ 571887 h 2413808"/>
              <a:gd name="connsiteX8" fmla="*/ 3267869 w 7159605"/>
              <a:gd name="connsiteY8" fmla="*/ 753851 h 2413808"/>
              <a:gd name="connsiteX9" fmla="*/ 3735769 w 7159605"/>
              <a:gd name="connsiteY9" fmla="*/ 1017513 h 2413808"/>
              <a:gd name="connsiteX10" fmla="*/ 4107118 w 7159605"/>
              <a:gd name="connsiteY10" fmla="*/ 1221758 h 2413808"/>
              <a:gd name="connsiteX11" fmla="*/ 4445045 w 7159605"/>
              <a:gd name="connsiteY11" fmla="*/ 1359160 h 2413808"/>
              <a:gd name="connsiteX12" fmla="*/ 4678995 w 7159605"/>
              <a:gd name="connsiteY12" fmla="*/ 1426004 h 2413808"/>
              <a:gd name="connsiteX13" fmla="*/ 5150608 w 7159605"/>
              <a:gd name="connsiteY13" fmla="*/ 1489134 h 2413808"/>
              <a:gd name="connsiteX14" fmla="*/ 5759620 w 7159605"/>
              <a:gd name="connsiteY14" fmla="*/ 1522556 h 2413808"/>
              <a:gd name="connsiteX15" fmla="*/ 6357491 w 7159605"/>
              <a:gd name="connsiteY15" fmla="*/ 1544837 h 2413808"/>
              <a:gd name="connsiteX16" fmla="*/ 6650857 w 7159605"/>
              <a:gd name="connsiteY16" fmla="*/ 1548551 h 2413808"/>
              <a:gd name="connsiteX17" fmla="*/ 6758548 w 7159605"/>
              <a:gd name="connsiteY17" fmla="*/ 1567119 h 2413808"/>
              <a:gd name="connsiteX18" fmla="*/ 6821677 w 7159605"/>
              <a:gd name="connsiteY18" fmla="*/ 1619108 h 2413808"/>
              <a:gd name="connsiteX19" fmla="*/ 6866239 w 7159605"/>
              <a:gd name="connsiteY19" fmla="*/ 1797359 h 2413808"/>
              <a:gd name="connsiteX20" fmla="*/ 6921941 w 7159605"/>
              <a:gd name="connsiteY20" fmla="*/ 1986750 h 2413808"/>
              <a:gd name="connsiteX21" fmla="*/ 7048200 w 7159605"/>
              <a:gd name="connsiteY21" fmla="*/ 2261553 h 2413808"/>
              <a:gd name="connsiteX22" fmla="*/ 7159605 w 7159605"/>
              <a:gd name="connsiteY22" fmla="*/ 2413808 h 2413808"/>
              <a:gd name="connsiteX23" fmla="*/ 7159605 w 7159605"/>
              <a:gd name="connsiteY23" fmla="*/ 2413808 h 241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159605" h="2413808">
                <a:moveTo>
                  <a:pt x="0" y="0"/>
                </a:moveTo>
                <a:lnTo>
                  <a:pt x="661002" y="40849"/>
                </a:lnTo>
                <a:lnTo>
                  <a:pt x="1143755" y="96553"/>
                </a:lnTo>
                <a:lnTo>
                  <a:pt x="1596801" y="204246"/>
                </a:lnTo>
                <a:cubicBezTo>
                  <a:pt x="1710681" y="235192"/>
                  <a:pt x="1902544" y="273565"/>
                  <a:pt x="2016424" y="304511"/>
                </a:cubicBezTo>
                <a:lnTo>
                  <a:pt x="2395201" y="404777"/>
                </a:lnTo>
                <a:lnTo>
                  <a:pt x="2736841" y="486475"/>
                </a:lnTo>
                <a:lnTo>
                  <a:pt x="2937369" y="571887"/>
                </a:lnTo>
                <a:lnTo>
                  <a:pt x="3267869" y="753851"/>
                </a:lnTo>
                <a:lnTo>
                  <a:pt x="3735769" y="1017513"/>
                </a:lnTo>
                <a:cubicBezTo>
                  <a:pt x="3875644" y="1095498"/>
                  <a:pt x="3988905" y="1164817"/>
                  <a:pt x="4107118" y="1221758"/>
                </a:cubicBezTo>
                <a:cubicBezTo>
                  <a:pt x="4225331" y="1278699"/>
                  <a:pt x="4349732" y="1325119"/>
                  <a:pt x="4445045" y="1359160"/>
                </a:cubicBezTo>
                <a:cubicBezTo>
                  <a:pt x="4540358" y="1393201"/>
                  <a:pt x="4561401" y="1404342"/>
                  <a:pt x="4678995" y="1426004"/>
                </a:cubicBezTo>
                <a:cubicBezTo>
                  <a:pt x="4796589" y="1447666"/>
                  <a:pt x="4970504" y="1473042"/>
                  <a:pt x="5150608" y="1489134"/>
                </a:cubicBezTo>
                <a:cubicBezTo>
                  <a:pt x="5330712" y="1505226"/>
                  <a:pt x="5759620" y="1522556"/>
                  <a:pt x="5759620" y="1522556"/>
                </a:cubicBezTo>
                <a:lnTo>
                  <a:pt x="6357491" y="1544837"/>
                </a:lnTo>
                <a:cubicBezTo>
                  <a:pt x="6506030" y="1549169"/>
                  <a:pt x="6584014" y="1544837"/>
                  <a:pt x="6650857" y="1548551"/>
                </a:cubicBezTo>
                <a:cubicBezTo>
                  <a:pt x="6717700" y="1552265"/>
                  <a:pt x="6730078" y="1555360"/>
                  <a:pt x="6758548" y="1567119"/>
                </a:cubicBezTo>
                <a:cubicBezTo>
                  <a:pt x="6787018" y="1578878"/>
                  <a:pt x="6803729" y="1580735"/>
                  <a:pt x="6821677" y="1619108"/>
                </a:cubicBezTo>
                <a:cubicBezTo>
                  <a:pt x="6839625" y="1657481"/>
                  <a:pt x="6849528" y="1736085"/>
                  <a:pt x="6866239" y="1797359"/>
                </a:cubicBezTo>
                <a:cubicBezTo>
                  <a:pt x="6882950" y="1858633"/>
                  <a:pt x="6891614" y="1909384"/>
                  <a:pt x="6921941" y="1986750"/>
                </a:cubicBezTo>
                <a:cubicBezTo>
                  <a:pt x="6952268" y="2064116"/>
                  <a:pt x="7008589" y="2190377"/>
                  <a:pt x="7048200" y="2261553"/>
                </a:cubicBezTo>
                <a:cubicBezTo>
                  <a:pt x="7087811" y="2332729"/>
                  <a:pt x="7159605" y="2413808"/>
                  <a:pt x="7159605" y="2413808"/>
                </a:cubicBezTo>
                <a:lnTo>
                  <a:pt x="7159605" y="2413808"/>
                </a:lnTo>
              </a:path>
            </a:pathLst>
          </a:custGeom>
          <a:ln w="28575" cmpd="sng">
            <a:solidFill>
              <a:srgbClr val="000000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3" name="Freeform 5162"/>
          <p:cNvSpPr/>
          <p:nvPr/>
        </p:nvSpPr>
        <p:spPr>
          <a:xfrm>
            <a:off x="3343609" y="3450520"/>
            <a:ext cx="2406340" cy="1203190"/>
          </a:xfrm>
          <a:custGeom>
            <a:avLst/>
            <a:gdLst>
              <a:gd name="connsiteX0" fmla="*/ 0 w 2406340"/>
              <a:gd name="connsiteY0" fmla="*/ 0 h 1203190"/>
              <a:gd name="connsiteX1" fmla="*/ 798400 w 2406340"/>
              <a:gd name="connsiteY1" fmla="*/ 219099 h 1203190"/>
              <a:gd name="connsiteX2" fmla="*/ 96551 w 2406340"/>
              <a:gd name="connsiteY2" fmla="*/ 141115 h 1203190"/>
              <a:gd name="connsiteX3" fmla="*/ 675855 w 2406340"/>
              <a:gd name="connsiteY3" fmla="*/ 311938 h 1203190"/>
              <a:gd name="connsiteX4" fmla="*/ 1292294 w 2406340"/>
              <a:gd name="connsiteY4" fmla="*/ 519897 h 1203190"/>
              <a:gd name="connsiteX5" fmla="*/ 809540 w 2406340"/>
              <a:gd name="connsiteY5" fmla="*/ 453053 h 1203190"/>
              <a:gd name="connsiteX6" fmla="*/ 1288580 w 2406340"/>
              <a:gd name="connsiteY6" fmla="*/ 646157 h 1203190"/>
              <a:gd name="connsiteX7" fmla="*/ 1771334 w 2406340"/>
              <a:gd name="connsiteY7" fmla="*/ 842976 h 1203190"/>
              <a:gd name="connsiteX8" fmla="*/ 2176104 w 2406340"/>
              <a:gd name="connsiteY8" fmla="*/ 1047221 h 1203190"/>
              <a:gd name="connsiteX9" fmla="*/ 2406340 w 2406340"/>
              <a:gd name="connsiteY9" fmla="*/ 1203190 h 1203190"/>
              <a:gd name="connsiteX10" fmla="*/ 2406340 w 2406340"/>
              <a:gd name="connsiteY10" fmla="*/ 1203190 h 1203190"/>
              <a:gd name="connsiteX0" fmla="*/ 0 w 2406340"/>
              <a:gd name="connsiteY0" fmla="*/ 0 h 1203190"/>
              <a:gd name="connsiteX1" fmla="*/ 798400 w 2406340"/>
              <a:gd name="connsiteY1" fmla="*/ 219099 h 1203190"/>
              <a:gd name="connsiteX2" fmla="*/ 96551 w 2406340"/>
              <a:gd name="connsiteY2" fmla="*/ 141115 h 1203190"/>
              <a:gd name="connsiteX3" fmla="*/ 675855 w 2406340"/>
              <a:gd name="connsiteY3" fmla="*/ 311938 h 1203190"/>
              <a:gd name="connsiteX4" fmla="*/ 1292294 w 2406340"/>
              <a:gd name="connsiteY4" fmla="*/ 519897 h 1203190"/>
              <a:gd name="connsiteX5" fmla="*/ 809540 w 2406340"/>
              <a:gd name="connsiteY5" fmla="*/ 453053 h 1203190"/>
              <a:gd name="connsiteX6" fmla="*/ 1288580 w 2406340"/>
              <a:gd name="connsiteY6" fmla="*/ 646157 h 1203190"/>
              <a:gd name="connsiteX7" fmla="*/ 1771334 w 2406340"/>
              <a:gd name="connsiteY7" fmla="*/ 842976 h 1203190"/>
              <a:gd name="connsiteX8" fmla="*/ 2176104 w 2406340"/>
              <a:gd name="connsiteY8" fmla="*/ 1047221 h 1203190"/>
              <a:gd name="connsiteX9" fmla="*/ 2272655 w 2406340"/>
              <a:gd name="connsiteY9" fmla="*/ 1110351 h 1203190"/>
              <a:gd name="connsiteX10" fmla="*/ 2406340 w 2406340"/>
              <a:gd name="connsiteY10" fmla="*/ 1203190 h 1203190"/>
              <a:gd name="connsiteX11" fmla="*/ 2406340 w 2406340"/>
              <a:gd name="connsiteY11" fmla="*/ 1203190 h 1203190"/>
              <a:gd name="connsiteX0" fmla="*/ 0 w 2406340"/>
              <a:gd name="connsiteY0" fmla="*/ 0 h 1203190"/>
              <a:gd name="connsiteX1" fmla="*/ 798400 w 2406340"/>
              <a:gd name="connsiteY1" fmla="*/ 219099 h 1203190"/>
              <a:gd name="connsiteX2" fmla="*/ 96551 w 2406340"/>
              <a:gd name="connsiteY2" fmla="*/ 141115 h 1203190"/>
              <a:gd name="connsiteX3" fmla="*/ 675855 w 2406340"/>
              <a:gd name="connsiteY3" fmla="*/ 311938 h 1203190"/>
              <a:gd name="connsiteX4" fmla="*/ 1292294 w 2406340"/>
              <a:gd name="connsiteY4" fmla="*/ 519897 h 1203190"/>
              <a:gd name="connsiteX5" fmla="*/ 809540 w 2406340"/>
              <a:gd name="connsiteY5" fmla="*/ 453053 h 1203190"/>
              <a:gd name="connsiteX6" fmla="*/ 1288580 w 2406340"/>
              <a:gd name="connsiteY6" fmla="*/ 646157 h 1203190"/>
              <a:gd name="connsiteX7" fmla="*/ 1771334 w 2406340"/>
              <a:gd name="connsiteY7" fmla="*/ 842976 h 1203190"/>
              <a:gd name="connsiteX8" fmla="*/ 2012711 w 2406340"/>
              <a:gd name="connsiteY8" fmla="*/ 969236 h 1203190"/>
              <a:gd name="connsiteX9" fmla="*/ 2176104 w 2406340"/>
              <a:gd name="connsiteY9" fmla="*/ 1047221 h 1203190"/>
              <a:gd name="connsiteX10" fmla="*/ 2272655 w 2406340"/>
              <a:gd name="connsiteY10" fmla="*/ 1110351 h 1203190"/>
              <a:gd name="connsiteX11" fmla="*/ 2406340 w 2406340"/>
              <a:gd name="connsiteY11" fmla="*/ 1203190 h 1203190"/>
              <a:gd name="connsiteX12" fmla="*/ 2406340 w 2406340"/>
              <a:gd name="connsiteY12" fmla="*/ 1203190 h 1203190"/>
              <a:gd name="connsiteX0" fmla="*/ 0 w 2406340"/>
              <a:gd name="connsiteY0" fmla="*/ 0 h 1203190"/>
              <a:gd name="connsiteX1" fmla="*/ 798400 w 2406340"/>
              <a:gd name="connsiteY1" fmla="*/ 219099 h 1203190"/>
              <a:gd name="connsiteX2" fmla="*/ 96551 w 2406340"/>
              <a:gd name="connsiteY2" fmla="*/ 141115 h 1203190"/>
              <a:gd name="connsiteX3" fmla="*/ 675855 w 2406340"/>
              <a:gd name="connsiteY3" fmla="*/ 311938 h 1203190"/>
              <a:gd name="connsiteX4" fmla="*/ 1292294 w 2406340"/>
              <a:gd name="connsiteY4" fmla="*/ 519897 h 1203190"/>
              <a:gd name="connsiteX5" fmla="*/ 809540 w 2406340"/>
              <a:gd name="connsiteY5" fmla="*/ 453053 h 1203190"/>
              <a:gd name="connsiteX6" fmla="*/ 1288580 w 2406340"/>
              <a:gd name="connsiteY6" fmla="*/ 646157 h 1203190"/>
              <a:gd name="connsiteX7" fmla="*/ 1771334 w 2406340"/>
              <a:gd name="connsiteY7" fmla="*/ 842976 h 1203190"/>
              <a:gd name="connsiteX8" fmla="*/ 2027565 w 2406340"/>
              <a:gd name="connsiteY8" fmla="*/ 961809 h 1203190"/>
              <a:gd name="connsiteX9" fmla="*/ 2176104 w 2406340"/>
              <a:gd name="connsiteY9" fmla="*/ 1047221 h 1203190"/>
              <a:gd name="connsiteX10" fmla="*/ 2272655 w 2406340"/>
              <a:gd name="connsiteY10" fmla="*/ 1110351 h 1203190"/>
              <a:gd name="connsiteX11" fmla="*/ 2406340 w 2406340"/>
              <a:gd name="connsiteY11" fmla="*/ 1203190 h 1203190"/>
              <a:gd name="connsiteX12" fmla="*/ 2406340 w 2406340"/>
              <a:gd name="connsiteY12" fmla="*/ 1203190 h 120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6340" h="1203190">
                <a:moveTo>
                  <a:pt x="0" y="0"/>
                </a:moveTo>
                <a:lnTo>
                  <a:pt x="798400" y="219099"/>
                </a:lnTo>
                <a:lnTo>
                  <a:pt x="96551" y="141115"/>
                </a:lnTo>
                <a:lnTo>
                  <a:pt x="675855" y="311938"/>
                </a:lnTo>
                <a:lnTo>
                  <a:pt x="1292294" y="519897"/>
                </a:lnTo>
                <a:lnTo>
                  <a:pt x="809540" y="453053"/>
                </a:lnTo>
                <a:lnTo>
                  <a:pt x="1288580" y="646157"/>
                </a:lnTo>
                <a:lnTo>
                  <a:pt x="1771334" y="842976"/>
                </a:lnTo>
                <a:lnTo>
                  <a:pt x="2027565" y="961809"/>
                </a:lnTo>
                <a:lnTo>
                  <a:pt x="2176104" y="1047221"/>
                </a:lnTo>
                <a:lnTo>
                  <a:pt x="2272655" y="1110351"/>
                </a:lnTo>
                <a:lnTo>
                  <a:pt x="2406340" y="1203190"/>
                </a:lnTo>
                <a:lnTo>
                  <a:pt x="2406340" y="120319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4" name="Freeform 5163"/>
          <p:cNvSpPr/>
          <p:nvPr/>
        </p:nvSpPr>
        <p:spPr>
          <a:xfrm>
            <a:off x="5074095" y="4416044"/>
            <a:ext cx="1128900" cy="1411149"/>
          </a:xfrm>
          <a:custGeom>
            <a:avLst/>
            <a:gdLst>
              <a:gd name="connsiteX0" fmla="*/ 1128900 w 1128900"/>
              <a:gd name="connsiteY0" fmla="*/ 1411149 h 1411149"/>
              <a:gd name="connsiteX1" fmla="*/ 935798 w 1128900"/>
              <a:gd name="connsiteY1" fmla="*/ 1114065 h 1411149"/>
              <a:gd name="connsiteX2" fmla="*/ 1110332 w 1128900"/>
              <a:gd name="connsiteY2" fmla="*/ 1258894 h 1411149"/>
              <a:gd name="connsiteX3" fmla="*/ 1021209 w 1128900"/>
              <a:gd name="connsiteY3" fmla="*/ 1117779 h 1411149"/>
              <a:gd name="connsiteX4" fmla="*/ 846675 w 1128900"/>
              <a:gd name="connsiteY4" fmla="*/ 950669 h 1411149"/>
              <a:gd name="connsiteX5" fmla="*/ 735270 w 1128900"/>
              <a:gd name="connsiteY5" fmla="*/ 854116 h 1411149"/>
              <a:gd name="connsiteX6" fmla="*/ 932085 w 1128900"/>
              <a:gd name="connsiteY6" fmla="*/ 976664 h 1411149"/>
              <a:gd name="connsiteX7" fmla="*/ 813253 w 1128900"/>
              <a:gd name="connsiteY7" fmla="*/ 835549 h 1411149"/>
              <a:gd name="connsiteX8" fmla="*/ 538455 w 1128900"/>
              <a:gd name="connsiteY8" fmla="*/ 583027 h 1411149"/>
              <a:gd name="connsiteX9" fmla="*/ 679568 w 1128900"/>
              <a:gd name="connsiteY9" fmla="*/ 638731 h 1411149"/>
              <a:gd name="connsiteX10" fmla="*/ 508747 w 1128900"/>
              <a:gd name="connsiteY10" fmla="*/ 467907 h 1411149"/>
              <a:gd name="connsiteX11" fmla="*/ 297079 w 1128900"/>
              <a:gd name="connsiteY11" fmla="*/ 282230 h 1411149"/>
              <a:gd name="connsiteX12" fmla="*/ 137399 w 1128900"/>
              <a:gd name="connsiteY12" fmla="*/ 181964 h 1411149"/>
              <a:gd name="connsiteX13" fmla="*/ 0 w 1128900"/>
              <a:gd name="connsiteY13" fmla="*/ 103979 h 1411149"/>
              <a:gd name="connsiteX14" fmla="*/ 315646 w 1128900"/>
              <a:gd name="connsiteY14" fmla="*/ 245094 h 1411149"/>
              <a:gd name="connsiteX15" fmla="*/ 620152 w 1128900"/>
              <a:gd name="connsiteY15" fmla="*/ 423345 h 1411149"/>
              <a:gd name="connsiteX16" fmla="*/ 835534 w 1128900"/>
              <a:gd name="connsiteY16" fmla="*/ 560746 h 1411149"/>
              <a:gd name="connsiteX17" fmla="*/ 1054630 w 1128900"/>
              <a:gd name="connsiteY17" fmla="*/ 746424 h 1411149"/>
              <a:gd name="connsiteX18" fmla="*/ 891237 w 1128900"/>
              <a:gd name="connsiteY18" fmla="*/ 512470 h 1411149"/>
              <a:gd name="connsiteX19" fmla="*/ 794686 w 1128900"/>
              <a:gd name="connsiteY19" fmla="*/ 430772 h 1411149"/>
              <a:gd name="connsiteX20" fmla="*/ 564450 w 1128900"/>
              <a:gd name="connsiteY20" fmla="*/ 256235 h 1411149"/>
              <a:gd name="connsiteX21" fmla="*/ 323073 w 1128900"/>
              <a:gd name="connsiteY21" fmla="*/ 107693 h 1411149"/>
              <a:gd name="connsiteX22" fmla="*/ 122545 w 1128900"/>
              <a:gd name="connsiteY22" fmla="*/ 0 h 1411149"/>
              <a:gd name="connsiteX23" fmla="*/ 549596 w 1128900"/>
              <a:gd name="connsiteY23" fmla="*/ 230240 h 1411149"/>
              <a:gd name="connsiteX24" fmla="*/ 906091 w 1128900"/>
              <a:gd name="connsiteY24" fmla="*/ 449339 h 1411149"/>
              <a:gd name="connsiteX25" fmla="*/ 757551 w 1128900"/>
              <a:gd name="connsiteY25" fmla="*/ 308225 h 1411149"/>
              <a:gd name="connsiteX26" fmla="*/ 646146 w 1128900"/>
              <a:gd name="connsiteY26" fmla="*/ 215386 h 141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28900" h="1411149">
                <a:moveTo>
                  <a:pt x="1128900" y="1411149"/>
                </a:moveTo>
                <a:lnTo>
                  <a:pt x="935798" y="1114065"/>
                </a:lnTo>
                <a:lnTo>
                  <a:pt x="1110332" y="1258894"/>
                </a:lnTo>
                <a:lnTo>
                  <a:pt x="1021209" y="1117779"/>
                </a:lnTo>
                <a:lnTo>
                  <a:pt x="846675" y="950669"/>
                </a:lnTo>
                <a:lnTo>
                  <a:pt x="735270" y="854116"/>
                </a:lnTo>
                <a:lnTo>
                  <a:pt x="932085" y="976664"/>
                </a:lnTo>
                <a:lnTo>
                  <a:pt x="813253" y="835549"/>
                </a:lnTo>
                <a:lnTo>
                  <a:pt x="538455" y="583027"/>
                </a:lnTo>
                <a:lnTo>
                  <a:pt x="679568" y="638731"/>
                </a:lnTo>
                <a:lnTo>
                  <a:pt x="508747" y="467907"/>
                </a:lnTo>
                <a:lnTo>
                  <a:pt x="297079" y="282230"/>
                </a:lnTo>
                <a:lnTo>
                  <a:pt x="137399" y="181964"/>
                </a:lnTo>
                <a:lnTo>
                  <a:pt x="0" y="103979"/>
                </a:lnTo>
                <a:lnTo>
                  <a:pt x="315646" y="245094"/>
                </a:lnTo>
                <a:lnTo>
                  <a:pt x="620152" y="423345"/>
                </a:lnTo>
                <a:lnTo>
                  <a:pt x="835534" y="560746"/>
                </a:lnTo>
                <a:lnTo>
                  <a:pt x="1054630" y="746424"/>
                </a:lnTo>
                <a:lnTo>
                  <a:pt x="891237" y="512470"/>
                </a:lnTo>
                <a:lnTo>
                  <a:pt x="794686" y="430772"/>
                </a:lnTo>
                <a:lnTo>
                  <a:pt x="564450" y="256235"/>
                </a:lnTo>
                <a:lnTo>
                  <a:pt x="323073" y="107693"/>
                </a:lnTo>
                <a:lnTo>
                  <a:pt x="122545" y="0"/>
                </a:lnTo>
                <a:lnTo>
                  <a:pt x="549596" y="230240"/>
                </a:lnTo>
                <a:lnTo>
                  <a:pt x="906091" y="449339"/>
                </a:lnTo>
                <a:lnTo>
                  <a:pt x="757551" y="308225"/>
                </a:lnTo>
                <a:lnTo>
                  <a:pt x="646146" y="215386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5" name="Freeform 5164"/>
          <p:cNvSpPr/>
          <p:nvPr/>
        </p:nvSpPr>
        <p:spPr>
          <a:xfrm>
            <a:off x="6325541" y="5656370"/>
            <a:ext cx="371349" cy="170823"/>
          </a:xfrm>
          <a:custGeom>
            <a:avLst/>
            <a:gdLst>
              <a:gd name="connsiteX0" fmla="*/ 200528 w 371349"/>
              <a:gd name="connsiteY0" fmla="*/ 170823 h 170823"/>
              <a:gd name="connsiteX1" fmla="*/ 0 w 371349"/>
              <a:gd name="connsiteY1" fmla="*/ 0 h 170823"/>
              <a:gd name="connsiteX2" fmla="*/ 371349 w 371349"/>
              <a:gd name="connsiteY2" fmla="*/ 170823 h 170823"/>
              <a:gd name="connsiteX3" fmla="*/ 371349 w 371349"/>
              <a:gd name="connsiteY3" fmla="*/ 170823 h 170823"/>
              <a:gd name="connsiteX4" fmla="*/ 371349 w 371349"/>
              <a:gd name="connsiteY4" fmla="*/ 170823 h 170823"/>
              <a:gd name="connsiteX5" fmla="*/ 371349 w 371349"/>
              <a:gd name="connsiteY5" fmla="*/ 170823 h 170823"/>
              <a:gd name="connsiteX6" fmla="*/ 371349 w 371349"/>
              <a:gd name="connsiteY6" fmla="*/ 170823 h 17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349" h="170823">
                <a:moveTo>
                  <a:pt x="200528" y="170823"/>
                </a:moveTo>
                <a:lnTo>
                  <a:pt x="0" y="0"/>
                </a:lnTo>
                <a:lnTo>
                  <a:pt x="371349" y="170823"/>
                </a:lnTo>
                <a:lnTo>
                  <a:pt x="371349" y="170823"/>
                </a:lnTo>
                <a:lnTo>
                  <a:pt x="371349" y="170823"/>
                </a:lnTo>
                <a:lnTo>
                  <a:pt x="371349" y="170823"/>
                </a:lnTo>
                <a:lnTo>
                  <a:pt x="371349" y="170823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6" name="Freeform 5165"/>
          <p:cNvSpPr/>
          <p:nvPr/>
        </p:nvSpPr>
        <p:spPr>
          <a:xfrm>
            <a:off x="6470366" y="5563530"/>
            <a:ext cx="612726" cy="267376"/>
          </a:xfrm>
          <a:custGeom>
            <a:avLst/>
            <a:gdLst>
              <a:gd name="connsiteX0" fmla="*/ 445619 w 612726"/>
              <a:gd name="connsiteY0" fmla="*/ 259949 h 267376"/>
              <a:gd name="connsiteX1" fmla="*/ 207955 w 612726"/>
              <a:gd name="connsiteY1" fmla="*/ 152256 h 267376"/>
              <a:gd name="connsiteX2" fmla="*/ 0 w 612726"/>
              <a:gd name="connsiteY2" fmla="*/ 0 h 267376"/>
              <a:gd name="connsiteX3" fmla="*/ 334214 w 612726"/>
              <a:gd name="connsiteY3" fmla="*/ 159683 h 267376"/>
              <a:gd name="connsiteX4" fmla="*/ 612726 w 612726"/>
              <a:gd name="connsiteY4" fmla="*/ 267376 h 267376"/>
              <a:gd name="connsiteX5" fmla="*/ 612726 w 612726"/>
              <a:gd name="connsiteY5" fmla="*/ 267376 h 267376"/>
              <a:gd name="connsiteX0" fmla="*/ 445619 w 612726"/>
              <a:gd name="connsiteY0" fmla="*/ 259949 h 267376"/>
              <a:gd name="connsiteX1" fmla="*/ 304506 w 612726"/>
              <a:gd name="connsiteY1" fmla="*/ 196818 h 267376"/>
              <a:gd name="connsiteX2" fmla="*/ 207955 w 612726"/>
              <a:gd name="connsiteY2" fmla="*/ 152256 h 267376"/>
              <a:gd name="connsiteX3" fmla="*/ 0 w 612726"/>
              <a:gd name="connsiteY3" fmla="*/ 0 h 267376"/>
              <a:gd name="connsiteX4" fmla="*/ 334214 w 612726"/>
              <a:gd name="connsiteY4" fmla="*/ 159683 h 267376"/>
              <a:gd name="connsiteX5" fmla="*/ 612726 w 612726"/>
              <a:gd name="connsiteY5" fmla="*/ 267376 h 267376"/>
              <a:gd name="connsiteX6" fmla="*/ 612726 w 612726"/>
              <a:gd name="connsiteY6" fmla="*/ 267376 h 267376"/>
              <a:gd name="connsiteX0" fmla="*/ 445619 w 612726"/>
              <a:gd name="connsiteY0" fmla="*/ 259949 h 267376"/>
              <a:gd name="connsiteX1" fmla="*/ 334214 w 612726"/>
              <a:gd name="connsiteY1" fmla="*/ 215386 h 267376"/>
              <a:gd name="connsiteX2" fmla="*/ 207955 w 612726"/>
              <a:gd name="connsiteY2" fmla="*/ 152256 h 267376"/>
              <a:gd name="connsiteX3" fmla="*/ 0 w 612726"/>
              <a:gd name="connsiteY3" fmla="*/ 0 h 267376"/>
              <a:gd name="connsiteX4" fmla="*/ 334214 w 612726"/>
              <a:gd name="connsiteY4" fmla="*/ 159683 h 267376"/>
              <a:gd name="connsiteX5" fmla="*/ 612726 w 612726"/>
              <a:gd name="connsiteY5" fmla="*/ 267376 h 267376"/>
              <a:gd name="connsiteX6" fmla="*/ 612726 w 612726"/>
              <a:gd name="connsiteY6" fmla="*/ 267376 h 26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726" h="267376">
                <a:moveTo>
                  <a:pt x="445619" y="259949"/>
                </a:moveTo>
                <a:lnTo>
                  <a:pt x="334214" y="215386"/>
                </a:lnTo>
                <a:lnTo>
                  <a:pt x="207955" y="152256"/>
                </a:lnTo>
                <a:lnTo>
                  <a:pt x="0" y="0"/>
                </a:lnTo>
                <a:lnTo>
                  <a:pt x="334214" y="159683"/>
                </a:lnTo>
                <a:lnTo>
                  <a:pt x="612726" y="267376"/>
                </a:lnTo>
                <a:lnTo>
                  <a:pt x="612726" y="267376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7" name="Freeform 5166"/>
          <p:cNvSpPr/>
          <p:nvPr/>
        </p:nvSpPr>
        <p:spPr>
          <a:xfrm>
            <a:off x="6362675" y="5444697"/>
            <a:ext cx="1192030" cy="378783"/>
          </a:xfrm>
          <a:custGeom>
            <a:avLst/>
            <a:gdLst>
              <a:gd name="connsiteX0" fmla="*/ 913518 w 1192030"/>
              <a:gd name="connsiteY0" fmla="*/ 378783 h 378783"/>
              <a:gd name="connsiteX1" fmla="*/ 460472 w 1192030"/>
              <a:gd name="connsiteY1" fmla="*/ 241381 h 378783"/>
              <a:gd name="connsiteX2" fmla="*/ 219096 w 1192030"/>
              <a:gd name="connsiteY2" fmla="*/ 129975 h 378783"/>
              <a:gd name="connsiteX3" fmla="*/ 0 w 1192030"/>
              <a:gd name="connsiteY3" fmla="*/ 0 h 378783"/>
              <a:gd name="connsiteX4" fmla="*/ 404770 w 1192030"/>
              <a:gd name="connsiteY4" fmla="*/ 170824 h 378783"/>
              <a:gd name="connsiteX5" fmla="*/ 842962 w 1192030"/>
              <a:gd name="connsiteY5" fmla="*/ 293371 h 378783"/>
              <a:gd name="connsiteX6" fmla="*/ 1192030 w 1192030"/>
              <a:gd name="connsiteY6" fmla="*/ 378783 h 378783"/>
              <a:gd name="connsiteX7" fmla="*/ 1192030 w 1192030"/>
              <a:gd name="connsiteY7" fmla="*/ 378783 h 378783"/>
              <a:gd name="connsiteX0" fmla="*/ 913518 w 1192030"/>
              <a:gd name="connsiteY0" fmla="*/ 378783 h 378783"/>
              <a:gd name="connsiteX1" fmla="*/ 620152 w 1192030"/>
              <a:gd name="connsiteY1" fmla="*/ 285944 h 378783"/>
              <a:gd name="connsiteX2" fmla="*/ 460472 w 1192030"/>
              <a:gd name="connsiteY2" fmla="*/ 241381 h 378783"/>
              <a:gd name="connsiteX3" fmla="*/ 219096 w 1192030"/>
              <a:gd name="connsiteY3" fmla="*/ 129975 h 378783"/>
              <a:gd name="connsiteX4" fmla="*/ 0 w 1192030"/>
              <a:gd name="connsiteY4" fmla="*/ 0 h 378783"/>
              <a:gd name="connsiteX5" fmla="*/ 404770 w 1192030"/>
              <a:gd name="connsiteY5" fmla="*/ 170824 h 378783"/>
              <a:gd name="connsiteX6" fmla="*/ 842962 w 1192030"/>
              <a:gd name="connsiteY6" fmla="*/ 293371 h 378783"/>
              <a:gd name="connsiteX7" fmla="*/ 1192030 w 1192030"/>
              <a:gd name="connsiteY7" fmla="*/ 378783 h 378783"/>
              <a:gd name="connsiteX8" fmla="*/ 1192030 w 1192030"/>
              <a:gd name="connsiteY8" fmla="*/ 378783 h 378783"/>
              <a:gd name="connsiteX0" fmla="*/ 913518 w 1192030"/>
              <a:gd name="connsiteY0" fmla="*/ 378783 h 378783"/>
              <a:gd name="connsiteX1" fmla="*/ 657287 w 1192030"/>
              <a:gd name="connsiteY1" fmla="*/ 311939 h 378783"/>
              <a:gd name="connsiteX2" fmla="*/ 460472 w 1192030"/>
              <a:gd name="connsiteY2" fmla="*/ 241381 h 378783"/>
              <a:gd name="connsiteX3" fmla="*/ 219096 w 1192030"/>
              <a:gd name="connsiteY3" fmla="*/ 129975 h 378783"/>
              <a:gd name="connsiteX4" fmla="*/ 0 w 1192030"/>
              <a:gd name="connsiteY4" fmla="*/ 0 h 378783"/>
              <a:gd name="connsiteX5" fmla="*/ 404770 w 1192030"/>
              <a:gd name="connsiteY5" fmla="*/ 170824 h 378783"/>
              <a:gd name="connsiteX6" fmla="*/ 842962 w 1192030"/>
              <a:gd name="connsiteY6" fmla="*/ 293371 h 378783"/>
              <a:gd name="connsiteX7" fmla="*/ 1192030 w 1192030"/>
              <a:gd name="connsiteY7" fmla="*/ 378783 h 378783"/>
              <a:gd name="connsiteX8" fmla="*/ 1192030 w 1192030"/>
              <a:gd name="connsiteY8" fmla="*/ 378783 h 37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030" h="378783">
                <a:moveTo>
                  <a:pt x="913518" y="378783"/>
                </a:moveTo>
                <a:lnTo>
                  <a:pt x="657287" y="311939"/>
                </a:lnTo>
                <a:lnTo>
                  <a:pt x="460472" y="241381"/>
                </a:lnTo>
                <a:lnTo>
                  <a:pt x="219096" y="129975"/>
                </a:lnTo>
                <a:lnTo>
                  <a:pt x="0" y="0"/>
                </a:lnTo>
                <a:lnTo>
                  <a:pt x="404770" y="170824"/>
                </a:lnTo>
                <a:lnTo>
                  <a:pt x="842962" y="293371"/>
                </a:lnTo>
                <a:lnTo>
                  <a:pt x="1192030" y="378783"/>
                </a:lnTo>
                <a:lnTo>
                  <a:pt x="1192030" y="378783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8" name="Freeform 5167"/>
          <p:cNvSpPr/>
          <p:nvPr/>
        </p:nvSpPr>
        <p:spPr>
          <a:xfrm>
            <a:off x="6303260" y="5188462"/>
            <a:ext cx="1689637" cy="638731"/>
          </a:xfrm>
          <a:custGeom>
            <a:avLst/>
            <a:gdLst>
              <a:gd name="connsiteX0" fmla="*/ 0 w 1736007"/>
              <a:gd name="connsiteY0" fmla="*/ 0 h 647209"/>
              <a:gd name="connsiteX1" fmla="*/ 148540 w 1736007"/>
              <a:gd name="connsiteY1" fmla="*/ 181964 h 647209"/>
              <a:gd name="connsiteX2" fmla="*/ 367635 w 1736007"/>
              <a:gd name="connsiteY2" fmla="*/ 308225 h 647209"/>
              <a:gd name="connsiteX3" fmla="*/ 1080625 w 1736007"/>
              <a:gd name="connsiteY3" fmla="*/ 508757 h 647209"/>
              <a:gd name="connsiteX4" fmla="*/ 1689637 w 1736007"/>
              <a:gd name="connsiteY4" fmla="*/ 638731 h 647209"/>
              <a:gd name="connsiteX5" fmla="*/ 1693351 w 1736007"/>
              <a:gd name="connsiteY5" fmla="*/ 635018 h 647209"/>
              <a:gd name="connsiteX0" fmla="*/ 0 w 1788531"/>
              <a:gd name="connsiteY0" fmla="*/ 0 h 661272"/>
              <a:gd name="connsiteX1" fmla="*/ 148540 w 1788531"/>
              <a:gd name="connsiteY1" fmla="*/ 181964 h 661272"/>
              <a:gd name="connsiteX2" fmla="*/ 367635 w 1788531"/>
              <a:gd name="connsiteY2" fmla="*/ 308225 h 661272"/>
              <a:gd name="connsiteX3" fmla="*/ 1080625 w 1788531"/>
              <a:gd name="connsiteY3" fmla="*/ 508757 h 661272"/>
              <a:gd name="connsiteX4" fmla="*/ 1689637 w 1788531"/>
              <a:gd name="connsiteY4" fmla="*/ 638731 h 661272"/>
              <a:gd name="connsiteX5" fmla="*/ 1788520 w 1788531"/>
              <a:gd name="connsiteY5" fmla="*/ 661272 h 661272"/>
              <a:gd name="connsiteX0" fmla="*/ 0 w 1689637"/>
              <a:gd name="connsiteY0" fmla="*/ 0 h 638731"/>
              <a:gd name="connsiteX1" fmla="*/ 148540 w 1689637"/>
              <a:gd name="connsiteY1" fmla="*/ 181964 h 638731"/>
              <a:gd name="connsiteX2" fmla="*/ 367635 w 1689637"/>
              <a:gd name="connsiteY2" fmla="*/ 308225 h 638731"/>
              <a:gd name="connsiteX3" fmla="*/ 1080625 w 1689637"/>
              <a:gd name="connsiteY3" fmla="*/ 508757 h 638731"/>
              <a:gd name="connsiteX4" fmla="*/ 1689637 w 1689637"/>
              <a:gd name="connsiteY4" fmla="*/ 638731 h 63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637" h="638731">
                <a:moveTo>
                  <a:pt x="0" y="0"/>
                </a:moveTo>
                <a:cubicBezTo>
                  <a:pt x="43634" y="65296"/>
                  <a:pt x="87268" y="130593"/>
                  <a:pt x="148540" y="181964"/>
                </a:cubicBezTo>
                <a:cubicBezTo>
                  <a:pt x="209812" y="233335"/>
                  <a:pt x="212288" y="253760"/>
                  <a:pt x="367635" y="308225"/>
                </a:cubicBezTo>
                <a:cubicBezTo>
                  <a:pt x="522982" y="362690"/>
                  <a:pt x="860291" y="453673"/>
                  <a:pt x="1080625" y="508757"/>
                </a:cubicBezTo>
                <a:cubicBezTo>
                  <a:pt x="1300959" y="563841"/>
                  <a:pt x="1587516" y="617688"/>
                  <a:pt x="1689637" y="638731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9" name="Freeform 5168"/>
          <p:cNvSpPr/>
          <p:nvPr/>
        </p:nvSpPr>
        <p:spPr>
          <a:xfrm>
            <a:off x="4632189" y="4055830"/>
            <a:ext cx="3492204" cy="1664266"/>
          </a:xfrm>
          <a:custGeom>
            <a:avLst/>
            <a:gdLst>
              <a:gd name="connsiteX0" fmla="*/ 1399985 w 3221119"/>
              <a:gd name="connsiteY0" fmla="*/ 1006372 h 1545433"/>
              <a:gd name="connsiteX1" fmla="*/ 1626508 w 3221119"/>
              <a:gd name="connsiteY1" fmla="*/ 1199477 h 1545433"/>
              <a:gd name="connsiteX2" fmla="*/ 1890165 w 3221119"/>
              <a:gd name="connsiteY2" fmla="*/ 1307170 h 1545433"/>
              <a:gd name="connsiteX3" fmla="*/ 2811110 w 3221119"/>
              <a:gd name="connsiteY3" fmla="*/ 1503988 h 1545433"/>
              <a:gd name="connsiteX4" fmla="*/ 3219594 w 3221119"/>
              <a:gd name="connsiteY4" fmla="*/ 1544837 h 1545433"/>
              <a:gd name="connsiteX5" fmla="*/ 2959650 w 3221119"/>
              <a:gd name="connsiteY5" fmla="*/ 1489134 h 1545433"/>
              <a:gd name="connsiteX6" fmla="*/ 2376632 w 3221119"/>
              <a:gd name="connsiteY6" fmla="*/ 1366587 h 1545433"/>
              <a:gd name="connsiteX7" fmla="*/ 1838177 w 3221119"/>
              <a:gd name="connsiteY7" fmla="*/ 1229185 h 1545433"/>
              <a:gd name="connsiteX8" fmla="*/ 1559665 w 3221119"/>
              <a:gd name="connsiteY8" fmla="*/ 1062076 h 1545433"/>
              <a:gd name="connsiteX9" fmla="*/ 1856744 w 3221119"/>
              <a:gd name="connsiteY9" fmla="*/ 1195763 h 1545433"/>
              <a:gd name="connsiteX10" fmla="*/ 2350638 w 3221119"/>
              <a:gd name="connsiteY10" fmla="*/ 1281175 h 1545433"/>
              <a:gd name="connsiteX11" fmla="*/ 2632863 w 3221119"/>
              <a:gd name="connsiteY11" fmla="*/ 1318311 h 1545433"/>
              <a:gd name="connsiteX12" fmla="*/ 2792543 w 3221119"/>
              <a:gd name="connsiteY12" fmla="*/ 1314597 h 1545433"/>
              <a:gd name="connsiteX13" fmla="*/ 2213239 w 3221119"/>
              <a:gd name="connsiteY13" fmla="*/ 1225472 h 1545433"/>
              <a:gd name="connsiteX14" fmla="*/ 1812182 w 3221119"/>
              <a:gd name="connsiteY14" fmla="*/ 1125206 h 1545433"/>
              <a:gd name="connsiteX15" fmla="*/ 1541098 w 3221119"/>
              <a:gd name="connsiteY15" fmla="*/ 987805 h 1545433"/>
              <a:gd name="connsiteX16" fmla="*/ 1232878 w 3221119"/>
              <a:gd name="connsiteY16" fmla="*/ 735283 h 1545433"/>
              <a:gd name="connsiteX17" fmla="*/ 909805 w 3221119"/>
              <a:gd name="connsiteY17" fmla="*/ 453053 h 1545433"/>
              <a:gd name="connsiteX18" fmla="*/ 531029 w 3221119"/>
              <a:gd name="connsiteY18" fmla="*/ 245094 h 1545433"/>
              <a:gd name="connsiteX19" fmla="*/ 0 w 3221119"/>
              <a:gd name="connsiteY19" fmla="*/ 0 h 1545433"/>
              <a:gd name="connsiteX0" fmla="*/ 1451974 w 3273108"/>
              <a:gd name="connsiteY0" fmla="*/ 976663 h 1515724"/>
              <a:gd name="connsiteX1" fmla="*/ 1678497 w 3273108"/>
              <a:gd name="connsiteY1" fmla="*/ 1169768 h 1515724"/>
              <a:gd name="connsiteX2" fmla="*/ 1942154 w 3273108"/>
              <a:gd name="connsiteY2" fmla="*/ 1277461 h 1515724"/>
              <a:gd name="connsiteX3" fmla="*/ 2863099 w 3273108"/>
              <a:gd name="connsiteY3" fmla="*/ 1474279 h 1515724"/>
              <a:gd name="connsiteX4" fmla="*/ 3271583 w 3273108"/>
              <a:gd name="connsiteY4" fmla="*/ 1515128 h 1515724"/>
              <a:gd name="connsiteX5" fmla="*/ 3011639 w 3273108"/>
              <a:gd name="connsiteY5" fmla="*/ 1459425 h 1515724"/>
              <a:gd name="connsiteX6" fmla="*/ 2428621 w 3273108"/>
              <a:gd name="connsiteY6" fmla="*/ 1336878 h 1515724"/>
              <a:gd name="connsiteX7" fmla="*/ 1890166 w 3273108"/>
              <a:gd name="connsiteY7" fmla="*/ 1199476 h 1515724"/>
              <a:gd name="connsiteX8" fmla="*/ 1611654 w 3273108"/>
              <a:gd name="connsiteY8" fmla="*/ 1032367 h 1515724"/>
              <a:gd name="connsiteX9" fmla="*/ 1908733 w 3273108"/>
              <a:gd name="connsiteY9" fmla="*/ 1166054 h 1515724"/>
              <a:gd name="connsiteX10" fmla="*/ 2402627 w 3273108"/>
              <a:gd name="connsiteY10" fmla="*/ 1251466 h 1515724"/>
              <a:gd name="connsiteX11" fmla="*/ 2684852 w 3273108"/>
              <a:gd name="connsiteY11" fmla="*/ 1288602 h 1515724"/>
              <a:gd name="connsiteX12" fmla="*/ 2844532 w 3273108"/>
              <a:gd name="connsiteY12" fmla="*/ 1284888 h 1515724"/>
              <a:gd name="connsiteX13" fmla="*/ 2265228 w 3273108"/>
              <a:gd name="connsiteY13" fmla="*/ 1195763 h 1515724"/>
              <a:gd name="connsiteX14" fmla="*/ 1864171 w 3273108"/>
              <a:gd name="connsiteY14" fmla="*/ 1095497 h 1515724"/>
              <a:gd name="connsiteX15" fmla="*/ 1593087 w 3273108"/>
              <a:gd name="connsiteY15" fmla="*/ 958096 h 1515724"/>
              <a:gd name="connsiteX16" fmla="*/ 1284867 w 3273108"/>
              <a:gd name="connsiteY16" fmla="*/ 705574 h 1515724"/>
              <a:gd name="connsiteX17" fmla="*/ 961794 w 3273108"/>
              <a:gd name="connsiteY17" fmla="*/ 423344 h 1515724"/>
              <a:gd name="connsiteX18" fmla="*/ 583018 w 3273108"/>
              <a:gd name="connsiteY18" fmla="*/ 215385 h 1515724"/>
              <a:gd name="connsiteX19" fmla="*/ 0 w 3273108"/>
              <a:gd name="connsiteY19" fmla="*/ 0 h 1515724"/>
              <a:gd name="connsiteX0" fmla="*/ 1671070 w 3492204"/>
              <a:gd name="connsiteY0" fmla="*/ 1125205 h 1664266"/>
              <a:gd name="connsiteX1" fmla="*/ 1897593 w 3492204"/>
              <a:gd name="connsiteY1" fmla="*/ 1318310 h 1664266"/>
              <a:gd name="connsiteX2" fmla="*/ 2161250 w 3492204"/>
              <a:gd name="connsiteY2" fmla="*/ 1426003 h 1664266"/>
              <a:gd name="connsiteX3" fmla="*/ 3082195 w 3492204"/>
              <a:gd name="connsiteY3" fmla="*/ 1622821 h 1664266"/>
              <a:gd name="connsiteX4" fmla="*/ 3490679 w 3492204"/>
              <a:gd name="connsiteY4" fmla="*/ 1663670 h 1664266"/>
              <a:gd name="connsiteX5" fmla="*/ 3230735 w 3492204"/>
              <a:gd name="connsiteY5" fmla="*/ 1607967 h 1664266"/>
              <a:gd name="connsiteX6" fmla="*/ 2647717 w 3492204"/>
              <a:gd name="connsiteY6" fmla="*/ 1485420 h 1664266"/>
              <a:gd name="connsiteX7" fmla="*/ 2109262 w 3492204"/>
              <a:gd name="connsiteY7" fmla="*/ 1348018 h 1664266"/>
              <a:gd name="connsiteX8" fmla="*/ 1830750 w 3492204"/>
              <a:gd name="connsiteY8" fmla="*/ 1180909 h 1664266"/>
              <a:gd name="connsiteX9" fmla="*/ 2127829 w 3492204"/>
              <a:gd name="connsiteY9" fmla="*/ 1314596 h 1664266"/>
              <a:gd name="connsiteX10" fmla="*/ 2621723 w 3492204"/>
              <a:gd name="connsiteY10" fmla="*/ 1400008 h 1664266"/>
              <a:gd name="connsiteX11" fmla="*/ 2903948 w 3492204"/>
              <a:gd name="connsiteY11" fmla="*/ 1437144 h 1664266"/>
              <a:gd name="connsiteX12" fmla="*/ 3063628 w 3492204"/>
              <a:gd name="connsiteY12" fmla="*/ 1433430 h 1664266"/>
              <a:gd name="connsiteX13" fmla="*/ 2484324 w 3492204"/>
              <a:gd name="connsiteY13" fmla="*/ 1344305 h 1664266"/>
              <a:gd name="connsiteX14" fmla="*/ 2083267 w 3492204"/>
              <a:gd name="connsiteY14" fmla="*/ 1244039 h 1664266"/>
              <a:gd name="connsiteX15" fmla="*/ 1812183 w 3492204"/>
              <a:gd name="connsiteY15" fmla="*/ 1106638 h 1664266"/>
              <a:gd name="connsiteX16" fmla="*/ 1503963 w 3492204"/>
              <a:gd name="connsiteY16" fmla="*/ 854116 h 1664266"/>
              <a:gd name="connsiteX17" fmla="*/ 1180890 w 3492204"/>
              <a:gd name="connsiteY17" fmla="*/ 571886 h 1664266"/>
              <a:gd name="connsiteX18" fmla="*/ 802114 w 3492204"/>
              <a:gd name="connsiteY18" fmla="*/ 363927 h 1664266"/>
              <a:gd name="connsiteX19" fmla="*/ 0 w 3492204"/>
              <a:gd name="connsiteY19" fmla="*/ 0 h 1664266"/>
              <a:gd name="connsiteX0" fmla="*/ 1671070 w 3492204"/>
              <a:gd name="connsiteY0" fmla="*/ 1125205 h 1664266"/>
              <a:gd name="connsiteX1" fmla="*/ 1897593 w 3492204"/>
              <a:gd name="connsiteY1" fmla="*/ 1318310 h 1664266"/>
              <a:gd name="connsiteX2" fmla="*/ 2161250 w 3492204"/>
              <a:gd name="connsiteY2" fmla="*/ 1426003 h 1664266"/>
              <a:gd name="connsiteX3" fmla="*/ 3082195 w 3492204"/>
              <a:gd name="connsiteY3" fmla="*/ 1622821 h 1664266"/>
              <a:gd name="connsiteX4" fmla="*/ 3490679 w 3492204"/>
              <a:gd name="connsiteY4" fmla="*/ 1663670 h 1664266"/>
              <a:gd name="connsiteX5" fmla="*/ 3230735 w 3492204"/>
              <a:gd name="connsiteY5" fmla="*/ 1607967 h 1664266"/>
              <a:gd name="connsiteX6" fmla="*/ 2647717 w 3492204"/>
              <a:gd name="connsiteY6" fmla="*/ 1485420 h 1664266"/>
              <a:gd name="connsiteX7" fmla="*/ 2109262 w 3492204"/>
              <a:gd name="connsiteY7" fmla="*/ 1348018 h 1664266"/>
              <a:gd name="connsiteX8" fmla="*/ 1830750 w 3492204"/>
              <a:gd name="connsiteY8" fmla="*/ 1180909 h 1664266"/>
              <a:gd name="connsiteX9" fmla="*/ 2127829 w 3492204"/>
              <a:gd name="connsiteY9" fmla="*/ 1314596 h 1664266"/>
              <a:gd name="connsiteX10" fmla="*/ 2621723 w 3492204"/>
              <a:gd name="connsiteY10" fmla="*/ 1400008 h 1664266"/>
              <a:gd name="connsiteX11" fmla="*/ 2903948 w 3492204"/>
              <a:gd name="connsiteY11" fmla="*/ 1437144 h 1664266"/>
              <a:gd name="connsiteX12" fmla="*/ 3063628 w 3492204"/>
              <a:gd name="connsiteY12" fmla="*/ 1433430 h 1664266"/>
              <a:gd name="connsiteX13" fmla="*/ 2484324 w 3492204"/>
              <a:gd name="connsiteY13" fmla="*/ 1344305 h 1664266"/>
              <a:gd name="connsiteX14" fmla="*/ 2083267 w 3492204"/>
              <a:gd name="connsiteY14" fmla="*/ 1244039 h 1664266"/>
              <a:gd name="connsiteX15" fmla="*/ 1812183 w 3492204"/>
              <a:gd name="connsiteY15" fmla="*/ 1106638 h 1664266"/>
              <a:gd name="connsiteX16" fmla="*/ 1503963 w 3492204"/>
              <a:gd name="connsiteY16" fmla="*/ 854116 h 1664266"/>
              <a:gd name="connsiteX17" fmla="*/ 1177176 w 3492204"/>
              <a:gd name="connsiteY17" fmla="*/ 597880 h 1664266"/>
              <a:gd name="connsiteX18" fmla="*/ 802114 w 3492204"/>
              <a:gd name="connsiteY18" fmla="*/ 363927 h 1664266"/>
              <a:gd name="connsiteX19" fmla="*/ 0 w 3492204"/>
              <a:gd name="connsiteY19" fmla="*/ 0 h 1664266"/>
              <a:gd name="connsiteX0" fmla="*/ 1671070 w 3492204"/>
              <a:gd name="connsiteY0" fmla="*/ 1125205 h 1664266"/>
              <a:gd name="connsiteX1" fmla="*/ 1897593 w 3492204"/>
              <a:gd name="connsiteY1" fmla="*/ 1318310 h 1664266"/>
              <a:gd name="connsiteX2" fmla="*/ 2161250 w 3492204"/>
              <a:gd name="connsiteY2" fmla="*/ 1426003 h 1664266"/>
              <a:gd name="connsiteX3" fmla="*/ 3082195 w 3492204"/>
              <a:gd name="connsiteY3" fmla="*/ 1622821 h 1664266"/>
              <a:gd name="connsiteX4" fmla="*/ 3490679 w 3492204"/>
              <a:gd name="connsiteY4" fmla="*/ 1663670 h 1664266"/>
              <a:gd name="connsiteX5" fmla="*/ 3230735 w 3492204"/>
              <a:gd name="connsiteY5" fmla="*/ 1607967 h 1664266"/>
              <a:gd name="connsiteX6" fmla="*/ 2647717 w 3492204"/>
              <a:gd name="connsiteY6" fmla="*/ 1485420 h 1664266"/>
              <a:gd name="connsiteX7" fmla="*/ 2109262 w 3492204"/>
              <a:gd name="connsiteY7" fmla="*/ 1348018 h 1664266"/>
              <a:gd name="connsiteX8" fmla="*/ 1830750 w 3492204"/>
              <a:gd name="connsiteY8" fmla="*/ 1180909 h 1664266"/>
              <a:gd name="connsiteX9" fmla="*/ 2127829 w 3492204"/>
              <a:gd name="connsiteY9" fmla="*/ 1314596 h 1664266"/>
              <a:gd name="connsiteX10" fmla="*/ 2621723 w 3492204"/>
              <a:gd name="connsiteY10" fmla="*/ 1400008 h 1664266"/>
              <a:gd name="connsiteX11" fmla="*/ 2903948 w 3492204"/>
              <a:gd name="connsiteY11" fmla="*/ 1437144 h 1664266"/>
              <a:gd name="connsiteX12" fmla="*/ 3063628 w 3492204"/>
              <a:gd name="connsiteY12" fmla="*/ 1433430 h 1664266"/>
              <a:gd name="connsiteX13" fmla="*/ 2484324 w 3492204"/>
              <a:gd name="connsiteY13" fmla="*/ 1344305 h 1664266"/>
              <a:gd name="connsiteX14" fmla="*/ 2083267 w 3492204"/>
              <a:gd name="connsiteY14" fmla="*/ 1244039 h 1664266"/>
              <a:gd name="connsiteX15" fmla="*/ 1812183 w 3492204"/>
              <a:gd name="connsiteY15" fmla="*/ 1106638 h 1664266"/>
              <a:gd name="connsiteX16" fmla="*/ 1503963 w 3492204"/>
              <a:gd name="connsiteY16" fmla="*/ 854116 h 1664266"/>
              <a:gd name="connsiteX17" fmla="*/ 1177176 w 3492204"/>
              <a:gd name="connsiteY17" fmla="*/ 597880 h 1664266"/>
              <a:gd name="connsiteX18" fmla="*/ 802114 w 3492204"/>
              <a:gd name="connsiteY18" fmla="*/ 363927 h 1664266"/>
              <a:gd name="connsiteX19" fmla="*/ 0 w 3492204"/>
              <a:gd name="connsiteY19" fmla="*/ 0 h 1664266"/>
              <a:gd name="connsiteX0" fmla="*/ 1671070 w 3492204"/>
              <a:gd name="connsiteY0" fmla="*/ 1125205 h 1664266"/>
              <a:gd name="connsiteX1" fmla="*/ 1897593 w 3492204"/>
              <a:gd name="connsiteY1" fmla="*/ 1318310 h 1664266"/>
              <a:gd name="connsiteX2" fmla="*/ 2161250 w 3492204"/>
              <a:gd name="connsiteY2" fmla="*/ 1426003 h 1664266"/>
              <a:gd name="connsiteX3" fmla="*/ 3082195 w 3492204"/>
              <a:gd name="connsiteY3" fmla="*/ 1622821 h 1664266"/>
              <a:gd name="connsiteX4" fmla="*/ 3490679 w 3492204"/>
              <a:gd name="connsiteY4" fmla="*/ 1663670 h 1664266"/>
              <a:gd name="connsiteX5" fmla="*/ 3230735 w 3492204"/>
              <a:gd name="connsiteY5" fmla="*/ 1607967 h 1664266"/>
              <a:gd name="connsiteX6" fmla="*/ 2647717 w 3492204"/>
              <a:gd name="connsiteY6" fmla="*/ 1485420 h 1664266"/>
              <a:gd name="connsiteX7" fmla="*/ 2109262 w 3492204"/>
              <a:gd name="connsiteY7" fmla="*/ 1348018 h 1664266"/>
              <a:gd name="connsiteX8" fmla="*/ 1830750 w 3492204"/>
              <a:gd name="connsiteY8" fmla="*/ 1180909 h 1664266"/>
              <a:gd name="connsiteX9" fmla="*/ 2127829 w 3492204"/>
              <a:gd name="connsiteY9" fmla="*/ 1314596 h 1664266"/>
              <a:gd name="connsiteX10" fmla="*/ 2621723 w 3492204"/>
              <a:gd name="connsiteY10" fmla="*/ 1400008 h 1664266"/>
              <a:gd name="connsiteX11" fmla="*/ 2903948 w 3492204"/>
              <a:gd name="connsiteY11" fmla="*/ 1437144 h 1664266"/>
              <a:gd name="connsiteX12" fmla="*/ 3063628 w 3492204"/>
              <a:gd name="connsiteY12" fmla="*/ 1433430 h 1664266"/>
              <a:gd name="connsiteX13" fmla="*/ 2484324 w 3492204"/>
              <a:gd name="connsiteY13" fmla="*/ 1344305 h 1664266"/>
              <a:gd name="connsiteX14" fmla="*/ 2083267 w 3492204"/>
              <a:gd name="connsiteY14" fmla="*/ 1244039 h 1664266"/>
              <a:gd name="connsiteX15" fmla="*/ 1812183 w 3492204"/>
              <a:gd name="connsiteY15" fmla="*/ 1106638 h 1664266"/>
              <a:gd name="connsiteX16" fmla="*/ 1503963 w 3492204"/>
              <a:gd name="connsiteY16" fmla="*/ 854116 h 1664266"/>
              <a:gd name="connsiteX17" fmla="*/ 1177176 w 3492204"/>
              <a:gd name="connsiteY17" fmla="*/ 597880 h 1664266"/>
              <a:gd name="connsiteX18" fmla="*/ 783547 w 3492204"/>
              <a:gd name="connsiteY18" fmla="*/ 352787 h 1664266"/>
              <a:gd name="connsiteX19" fmla="*/ 0 w 3492204"/>
              <a:gd name="connsiteY19" fmla="*/ 0 h 1664266"/>
              <a:gd name="connsiteX0" fmla="*/ 1671070 w 3492204"/>
              <a:gd name="connsiteY0" fmla="*/ 1125205 h 1664266"/>
              <a:gd name="connsiteX1" fmla="*/ 1897593 w 3492204"/>
              <a:gd name="connsiteY1" fmla="*/ 1318310 h 1664266"/>
              <a:gd name="connsiteX2" fmla="*/ 2161250 w 3492204"/>
              <a:gd name="connsiteY2" fmla="*/ 1426003 h 1664266"/>
              <a:gd name="connsiteX3" fmla="*/ 3082195 w 3492204"/>
              <a:gd name="connsiteY3" fmla="*/ 1622821 h 1664266"/>
              <a:gd name="connsiteX4" fmla="*/ 3490679 w 3492204"/>
              <a:gd name="connsiteY4" fmla="*/ 1663670 h 1664266"/>
              <a:gd name="connsiteX5" fmla="*/ 3230735 w 3492204"/>
              <a:gd name="connsiteY5" fmla="*/ 1607967 h 1664266"/>
              <a:gd name="connsiteX6" fmla="*/ 2647717 w 3492204"/>
              <a:gd name="connsiteY6" fmla="*/ 1485420 h 1664266"/>
              <a:gd name="connsiteX7" fmla="*/ 2109262 w 3492204"/>
              <a:gd name="connsiteY7" fmla="*/ 1348018 h 1664266"/>
              <a:gd name="connsiteX8" fmla="*/ 1830750 w 3492204"/>
              <a:gd name="connsiteY8" fmla="*/ 1180909 h 1664266"/>
              <a:gd name="connsiteX9" fmla="*/ 2127829 w 3492204"/>
              <a:gd name="connsiteY9" fmla="*/ 1314596 h 1664266"/>
              <a:gd name="connsiteX10" fmla="*/ 2621723 w 3492204"/>
              <a:gd name="connsiteY10" fmla="*/ 1400008 h 1664266"/>
              <a:gd name="connsiteX11" fmla="*/ 2903948 w 3492204"/>
              <a:gd name="connsiteY11" fmla="*/ 1437144 h 1664266"/>
              <a:gd name="connsiteX12" fmla="*/ 3063628 w 3492204"/>
              <a:gd name="connsiteY12" fmla="*/ 1433430 h 1664266"/>
              <a:gd name="connsiteX13" fmla="*/ 2484324 w 3492204"/>
              <a:gd name="connsiteY13" fmla="*/ 1344305 h 1664266"/>
              <a:gd name="connsiteX14" fmla="*/ 2083267 w 3492204"/>
              <a:gd name="connsiteY14" fmla="*/ 1244039 h 1664266"/>
              <a:gd name="connsiteX15" fmla="*/ 1812183 w 3492204"/>
              <a:gd name="connsiteY15" fmla="*/ 1106638 h 1664266"/>
              <a:gd name="connsiteX16" fmla="*/ 1503963 w 3492204"/>
              <a:gd name="connsiteY16" fmla="*/ 854116 h 1664266"/>
              <a:gd name="connsiteX17" fmla="*/ 1177176 w 3492204"/>
              <a:gd name="connsiteY17" fmla="*/ 597880 h 1664266"/>
              <a:gd name="connsiteX18" fmla="*/ 783547 w 3492204"/>
              <a:gd name="connsiteY18" fmla="*/ 352787 h 1664266"/>
              <a:gd name="connsiteX19" fmla="*/ 0 w 3492204"/>
              <a:gd name="connsiteY19" fmla="*/ 0 h 16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92204" h="1664266">
                <a:moveTo>
                  <a:pt x="1671070" y="1125205"/>
                </a:moveTo>
                <a:cubicBezTo>
                  <a:pt x="1743483" y="1196691"/>
                  <a:pt x="1815896" y="1268177"/>
                  <a:pt x="1897593" y="1318310"/>
                </a:cubicBezTo>
                <a:cubicBezTo>
                  <a:pt x="1979290" y="1368443"/>
                  <a:pt x="1963816" y="1375251"/>
                  <a:pt x="2161250" y="1426003"/>
                </a:cubicBezTo>
                <a:cubicBezTo>
                  <a:pt x="2358684" y="1476755"/>
                  <a:pt x="2860624" y="1583210"/>
                  <a:pt x="3082195" y="1622821"/>
                </a:cubicBezTo>
                <a:cubicBezTo>
                  <a:pt x="3303767" y="1662432"/>
                  <a:pt x="3465922" y="1666146"/>
                  <a:pt x="3490679" y="1663670"/>
                </a:cubicBezTo>
                <a:cubicBezTo>
                  <a:pt x="3515436" y="1661194"/>
                  <a:pt x="3230735" y="1607967"/>
                  <a:pt x="3230735" y="1607967"/>
                </a:cubicBezTo>
                <a:cubicBezTo>
                  <a:pt x="3090241" y="1578259"/>
                  <a:pt x="2834629" y="1528745"/>
                  <a:pt x="2647717" y="1485420"/>
                </a:cubicBezTo>
                <a:cubicBezTo>
                  <a:pt x="2460805" y="1442095"/>
                  <a:pt x="2245423" y="1398770"/>
                  <a:pt x="2109262" y="1348018"/>
                </a:cubicBezTo>
                <a:cubicBezTo>
                  <a:pt x="1973101" y="1297266"/>
                  <a:pt x="1827656" y="1186479"/>
                  <a:pt x="1830750" y="1180909"/>
                </a:cubicBezTo>
                <a:cubicBezTo>
                  <a:pt x="1833844" y="1175339"/>
                  <a:pt x="1996000" y="1278080"/>
                  <a:pt x="2127829" y="1314596"/>
                </a:cubicBezTo>
                <a:cubicBezTo>
                  <a:pt x="2259658" y="1351112"/>
                  <a:pt x="2492370" y="1379583"/>
                  <a:pt x="2621723" y="1400008"/>
                </a:cubicBezTo>
                <a:cubicBezTo>
                  <a:pt x="2751076" y="1420433"/>
                  <a:pt x="2830297" y="1431574"/>
                  <a:pt x="2903948" y="1437144"/>
                </a:cubicBezTo>
                <a:cubicBezTo>
                  <a:pt x="2977599" y="1442714"/>
                  <a:pt x="3133565" y="1448903"/>
                  <a:pt x="3063628" y="1433430"/>
                </a:cubicBezTo>
                <a:cubicBezTo>
                  <a:pt x="2993691" y="1417957"/>
                  <a:pt x="2647717" y="1375870"/>
                  <a:pt x="2484324" y="1344305"/>
                </a:cubicBezTo>
                <a:cubicBezTo>
                  <a:pt x="2320931" y="1312740"/>
                  <a:pt x="2195290" y="1283650"/>
                  <a:pt x="2083267" y="1244039"/>
                </a:cubicBezTo>
                <a:cubicBezTo>
                  <a:pt x="1971244" y="1204428"/>
                  <a:pt x="1908734" y="1171625"/>
                  <a:pt x="1812183" y="1106638"/>
                </a:cubicBezTo>
                <a:cubicBezTo>
                  <a:pt x="1715632" y="1041651"/>
                  <a:pt x="1609798" y="938909"/>
                  <a:pt x="1503963" y="854116"/>
                </a:cubicBezTo>
                <a:cubicBezTo>
                  <a:pt x="1398129" y="769323"/>
                  <a:pt x="1297245" y="681435"/>
                  <a:pt x="1177176" y="597880"/>
                </a:cubicBezTo>
                <a:cubicBezTo>
                  <a:pt x="1057107" y="514325"/>
                  <a:pt x="979743" y="474716"/>
                  <a:pt x="783547" y="352787"/>
                </a:cubicBezTo>
                <a:cubicBezTo>
                  <a:pt x="587351" y="230858"/>
                  <a:pt x="123783" y="53846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0" name="Freeform 5169"/>
          <p:cNvSpPr/>
          <p:nvPr/>
        </p:nvSpPr>
        <p:spPr>
          <a:xfrm>
            <a:off x="4632190" y="4044689"/>
            <a:ext cx="3535241" cy="1383993"/>
          </a:xfrm>
          <a:custGeom>
            <a:avLst/>
            <a:gdLst>
              <a:gd name="connsiteX0" fmla="*/ 0 w 3535241"/>
              <a:gd name="connsiteY0" fmla="*/ 0 h 1383993"/>
              <a:gd name="connsiteX1" fmla="*/ 419625 w 3535241"/>
              <a:gd name="connsiteY1" fmla="*/ 144828 h 1383993"/>
              <a:gd name="connsiteX2" fmla="*/ 887524 w 3535241"/>
              <a:gd name="connsiteY2" fmla="*/ 386209 h 1383993"/>
              <a:gd name="connsiteX3" fmla="*/ 1373991 w 3535241"/>
              <a:gd name="connsiteY3" fmla="*/ 705574 h 1383993"/>
              <a:gd name="connsiteX4" fmla="*/ 1685924 w 3535241"/>
              <a:gd name="connsiteY4" fmla="*/ 954382 h 1383993"/>
              <a:gd name="connsiteX5" fmla="*/ 1901306 w 3535241"/>
              <a:gd name="connsiteY5" fmla="*/ 1125206 h 1383993"/>
              <a:gd name="connsiteX6" fmla="*/ 2198385 w 3535241"/>
              <a:gd name="connsiteY6" fmla="*/ 1251466 h 1383993"/>
              <a:gd name="connsiteX7" fmla="*/ 2647717 w 3535241"/>
              <a:gd name="connsiteY7" fmla="*/ 1333164 h 1383993"/>
              <a:gd name="connsiteX8" fmla="*/ 3204741 w 3535241"/>
              <a:gd name="connsiteY8" fmla="*/ 1381441 h 1383993"/>
              <a:gd name="connsiteX9" fmla="*/ 3535241 w 3535241"/>
              <a:gd name="connsiteY9" fmla="*/ 1377727 h 138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5241" h="1383993">
                <a:moveTo>
                  <a:pt x="0" y="0"/>
                </a:moveTo>
                <a:cubicBezTo>
                  <a:pt x="135852" y="40230"/>
                  <a:pt x="271704" y="80460"/>
                  <a:pt x="419625" y="144828"/>
                </a:cubicBezTo>
                <a:cubicBezTo>
                  <a:pt x="567546" y="209196"/>
                  <a:pt x="728463" y="292751"/>
                  <a:pt x="887524" y="386209"/>
                </a:cubicBezTo>
                <a:cubicBezTo>
                  <a:pt x="1046585" y="479667"/>
                  <a:pt x="1240924" y="610879"/>
                  <a:pt x="1373991" y="705574"/>
                </a:cubicBezTo>
                <a:cubicBezTo>
                  <a:pt x="1507058" y="800269"/>
                  <a:pt x="1685924" y="954382"/>
                  <a:pt x="1685924" y="954382"/>
                </a:cubicBezTo>
                <a:cubicBezTo>
                  <a:pt x="1773810" y="1024321"/>
                  <a:pt x="1815896" y="1075692"/>
                  <a:pt x="1901306" y="1125206"/>
                </a:cubicBezTo>
                <a:cubicBezTo>
                  <a:pt x="1986716" y="1174720"/>
                  <a:pt x="2073983" y="1216806"/>
                  <a:pt x="2198385" y="1251466"/>
                </a:cubicBezTo>
                <a:cubicBezTo>
                  <a:pt x="2322787" y="1286126"/>
                  <a:pt x="2479991" y="1311502"/>
                  <a:pt x="2647717" y="1333164"/>
                </a:cubicBezTo>
                <a:cubicBezTo>
                  <a:pt x="2815443" y="1354826"/>
                  <a:pt x="3056820" y="1374014"/>
                  <a:pt x="3204741" y="1381441"/>
                </a:cubicBezTo>
                <a:cubicBezTo>
                  <a:pt x="3352662" y="1388868"/>
                  <a:pt x="3535241" y="1377727"/>
                  <a:pt x="3535241" y="1377727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1" name="Freeform 5170"/>
          <p:cNvSpPr/>
          <p:nvPr/>
        </p:nvSpPr>
        <p:spPr>
          <a:xfrm>
            <a:off x="3826362" y="3677046"/>
            <a:ext cx="4996346" cy="1741656"/>
          </a:xfrm>
          <a:custGeom>
            <a:avLst/>
            <a:gdLst>
              <a:gd name="connsiteX0" fmla="*/ 3646646 w 4305637"/>
              <a:gd name="connsiteY0" fmla="*/ 1570832 h 1570832"/>
              <a:gd name="connsiteX1" fmla="*/ 2647717 w 4305637"/>
              <a:gd name="connsiteY1" fmla="*/ 1481706 h 1570832"/>
              <a:gd name="connsiteX2" fmla="*/ 2224380 w 4305637"/>
              <a:gd name="connsiteY2" fmla="*/ 1377727 h 1570832"/>
              <a:gd name="connsiteX3" fmla="*/ 1986716 w 4305637"/>
              <a:gd name="connsiteY3" fmla="*/ 1244039 h 1570832"/>
              <a:gd name="connsiteX4" fmla="*/ 1700778 w 4305637"/>
              <a:gd name="connsiteY4" fmla="*/ 976663 h 1570832"/>
              <a:gd name="connsiteX5" fmla="*/ 2012711 w 4305637"/>
              <a:gd name="connsiteY5" fmla="*/ 1221758 h 1570832"/>
              <a:gd name="connsiteX6" fmla="*/ 2280082 w 4305637"/>
              <a:gd name="connsiteY6" fmla="*/ 1355446 h 1570832"/>
              <a:gd name="connsiteX7" fmla="*/ 3022780 w 4305637"/>
              <a:gd name="connsiteY7" fmla="*/ 1466852 h 1570832"/>
              <a:gd name="connsiteX8" fmla="*/ 3646646 w 4305637"/>
              <a:gd name="connsiteY8" fmla="*/ 1496560 h 1570832"/>
              <a:gd name="connsiteX9" fmla="*/ 4303933 w 4305637"/>
              <a:gd name="connsiteY9" fmla="*/ 1474279 h 1570832"/>
              <a:gd name="connsiteX10" fmla="*/ 3850887 w 4305637"/>
              <a:gd name="connsiteY10" fmla="*/ 1463139 h 1570832"/>
              <a:gd name="connsiteX11" fmla="*/ 3245589 w 4305637"/>
              <a:gd name="connsiteY11" fmla="*/ 1440857 h 1570832"/>
              <a:gd name="connsiteX12" fmla="*/ 2762835 w 4305637"/>
              <a:gd name="connsiteY12" fmla="*/ 1385154 h 1570832"/>
              <a:gd name="connsiteX13" fmla="*/ 2417481 w 4305637"/>
              <a:gd name="connsiteY13" fmla="*/ 1325737 h 1570832"/>
              <a:gd name="connsiteX14" fmla="*/ 2176104 w 4305637"/>
              <a:gd name="connsiteY14" fmla="*/ 1266320 h 1570832"/>
              <a:gd name="connsiteX15" fmla="*/ 1957008 w 4305637"/>
              <a:gd name="connsiteY15" fmla="*/ 1114065 h 1570832"/>
              <a:gd name="connsiteX16" fmla="*/ 1711918 w 4305637"/>
              <a:gd name="connsiteY16" fmla="*/ 909819 h 1570832"/>
              <a:gd name="connsiteX17" fmla="*/ 1555952 w 4305637"/>
              <a:gd name="connsiteY17" fmla="*/ 805840 h 1570832"/>
              <a:gd name="connsiteX18" fmla="*/ 1359137 w 4305637"/>
              <a:gd name="connsiteY18" fmla="*/ 694434 h 1570832"/>
              <a:gd name="connsiteX19" fmla="*/ 1180890 w 4305637"/>
              <a:gd name="connsiteY19" fmla="*/ 568173 h 1570832"/>
              <a:gd name="connsiteX20" fmla="*/ 1541098 w 4305637"/>
              <a:gd name="connsiteY20" fmla="*/ 764991 h 1570832"/>
              <a:gd name="connsiteX21" fmla="*/ 1849317 w 4305637"/>
              <a:gd name="connsiteY21" fmla="*/ 976663 h 1570832"/>
              <a:gd name="connsiteX22" fmla="*/ 2090694 w 4305637"/>
              <a:gd name="connsiteY22" fmla="*/ 1147487 h 1570832"/>
              <a:gd name="connsiteX23" fmla="*/ 2480610 w 4305637"/>
              <a:gd name="connsiteY23" fmla="*/ 1266320 h 1570832"/>
              <a:gd name="connsiteX24" fmla="*/ 2911375 w 4305637"/>
              <a:gd name="connsiteY24" fmla="*/ 1336878 h 1570832"/>
              <a:gd name="connsiteX25" fmla="*/ 3438690 w 4305637"/>
              <a:gd name="connsiteY25" fmla="*/ 1377727 h 1570832"/>
              <a:gd name="connsiteX26" fmla="*/ 2892807 w 4305637"/>
              <a:gd name="connsiteY26" fmla="*/ 1292315 h 1570832"/>
              <a:gd name="connsiteX27" fmla="*/ 2369206 w 4305637"/>
              <a:gd name="connsiteY27" fmla="*/ 1188336 h 1570832"/>
              <a:gd name="connsiteX28" fmla="*/ 2079554 w 4305637"/>
              <a:gd name="connsiteY28" fmla="*/ 1080643 h 1570832"/>
              <a:gd name="connsiteX29" fmla="*/ 1812182 w 4305637"/>
              <a:gd name="connsiteY29" fmla="*/ 872684 h 1570832"/>
              <a:gd name="connsiteX30" fmla="*/ 1414839 w 4305637"/>
              <a:gd name="connsiteY30" fmla="*/ 583027 h 1570832"/>
              <a:gd name="connsiteX31" fmla="*/ 987788 w 4305637"/>
              <a:gd name="connsiteY31" fmla="*/ 319365 h 1570832"/>
              <a:gd name="connsiteX32" fmla="*/ 712990 w 4305637"/>
              <a:gd name="connsiteY32" fmla="*/ 200531 h 1570832"/>
              <a:gd name="connsiteX33" fmla="*/ 300793 w 4305637"/>
              <a:gd name="connsiteY33" fmla="*/ 74271 h 1570832"/>
              <a:gd name="connsiteX34" fmla="*/ 0 w 4305637"/>
              <a:gd name="connsiteY34" fmla="*/ 0 h 1570832"/>
              <a:gd name="connsiteX35" fmla="*/ 0 w 4305637"/>
              <a:gd name="connsiteY35" fmla="*/ 0 h 1570832"/>
              <a:gd name="connsiteX0" fmla="*/ 4337355 w 4996346"/>
              <a:gd name="connsiteY0" fmla="*/ 1741656 h 1741656"/>
              <a:gd name="connsiteX1" fmla="*/ 3338426 w 4996346"/>
              <a:gd name="connsiteY1" fmla="*/ 1652530 h 1741656"/>
              <a:gd name="connsiteX2" fmla="*/ 2915089 w 4996346"/>
              <a:gd name="connsiteY2" fmla="*/ 1548551 h 1741656"/>
              <a:gd name="connsiteX3" fmla="*/ 2677425 w 4996346"/>
              <a:gd name="connsiteY3" fmla="*/ 1414863 h 1741656"/>
              <a:gd name="connsiteX4" fmla="*/ 2391487 w 4996346"/>
              <a:gd name="connsiteY4" fmla="*/ 1147487 h 1741656"/>
              <a:gd name="connsiteX5" fmla="*/ 2703420 w 4996346"/>
              <a:gd name="connsiteY5" fmla="*/ 1392582 h 1741656"/>
              <a:gd name="connsiteX6" fmla="*/ 2970791 w 4996346"/>
              <a:gd name="connsiteY6" fmla="*/ 1526270 h 1741656"/>
              <a:gd name="connsiteX7" fmla="*/ 3713489 w 4996346"/>
              <a:gd name="connsiteY7" fmla="*/ 1637676 h 1741656"/>
              <a:gd name="connsiteX8" fmla="*/ 4337355 w 4996346"/>
              <a:gd name="connsiteY8" fmla="*/ 1667384 h 1741656"/>
              <a:gd name="connsiteX9" fmla="*/ 4994642 w 4996346"/>
              <a:gd name="connsiteY9" fmla="*/ 1645103 h 1741656"/>
              <a:gd name="connsiteX10" fmla="*/ 4541596 w 4996346"/>
              <a:gd name="connsiteY10" fmla="*/ 1633963 h 1741656"/>
              <a:gd name="connsiteX11" fmla="*/ 3936298 w 4996346"/>
              <a:gd name="connsiteY11" fmla="*/ 1611681 h 1741656"/>
              <a:gd name="connsiteX12" fmla="*/ 3453544 w 4996346"/>
              <a:gd name="connsiteY12" fmla="*/ 1555978 h 1741656"/>
              <a:gd name="connsiteX13" fmla="*/ 3108190 w 4996346"/>
              <a:gd name="connsiteY13" fmla="*/ 1496561 h 1741656"/>
              <a:gd name="connsiteX14" fmla="*/ 2866813 w 4996346"/>
              <a:gd name="connsiteY14" fmla="*/ 1437144 h 1741656"/>
              <a:gd name="connsiteX15" fmla="*/ 2647717 w 4996346"/>
              <a:gd name="connsiteY15" fmla="*/ 1284889 h 1741656"/>
              <a:gd name="connsiteX16" fmla="*/ 2402627 w 4996346"/>
              <a:gd name="connsiteY16" fmla="*/ 1080643 h 1741656"/>
              <a:gd name="connsiteX17" fmla="*/ 2246661 w 4996346"/>
              <a:gd name="connsiteY17" fmla="*/ 976664 h 1741656"/>
              <a:gd name="connsiteX18" fmla="*/ 2049846 w 4996346"/>
              <a:gd name="connsiteY18" fmla="*/ 865258 h 1741656"/>
              <a:gd name="connsiteX19" fmla="*/ 1871599 w 4996346"/>
              <a:gd name="connsiteY19" fmla="*/ 738997 h 1741656"/>
              <a:gd name="connsiteX20" fmla="*/ 2231807 w 4996346"/>
              <a:gd name="connsiteY20" fmla="*/ 935815 h 1741656"/>
              <a:gd name="connsiteX21" fmla="*/ 2540026 w 4996346"/>
              <a:gd name="connsiteY21" fmla="*/ 1147487 h 1741656"/>
              <a:gd name="connsiteX22" fmla="*/ 2781403 w 4996346"/>
              <a:gd name="connsiteY22" fmla="*/ 1318311 h 1741656"/>
              <a:gd name="connsiteX23" fmla="*/ 3171319 w 4996346"/>
              <a:gd name="connsiteY23" fmla="*/ 1437144 h 1741656"/>
              <a:gd name="connsiteX24" fmla="*/ 3602084 w 4996346"/>
              <a:gd name="connsiteY24" fmla="*/ 1507702 h 1741656"/>
              <a:gd name="connsiteX25" fmla="*/ 4129399 w 4996346"/>
              <a:gd name="connsiteY25" fmla="*/ 1548551 h 1741656"/>
              <a:gd name="connsiteX26" fmla="*/ 3583516 w 4996346"/>
              <a:gd name="connsiteY26" fmla="*/ 1463139 h 1741656"/>
              <a:gd name="connsiteX27" fmla="*/ 3059915 w 4996346"/>
              <a:gd name="connsiteY27" fmla="*/ 1359160 h 1741656"/>
              <a:gd name="connsiteX28" fmla="*/ 2770263 w 4996346"/>
              <a:gd name="connsiteY28" fmla="*/ 1251467 h 1741656"/>
              <a:gd name="connsiteX29" fmla="*/ 2502891 w 4996346"/>
              <a:gd name="connsiteY29" fmla="*/ 1043508 h 1741656"/>
              <a:gd name="connsiteX30" fmla="*/ 2105548 w 4996346"/>
              <a:gd name="connsiteY30" fmla="*/ 753851 h 1741656"/>
              <a:gd name="connsiteX31" fmla="*/ 1678497 w 4996346"/>
              <a:gd name="connsiteY31" fmla="*/ 490189 h 1741656"/>
              <a:gd name="connsiteX32" fmla="*/ 1403699 w 4996346"/>
              <a:gd name="connsiteY32" fmla="*/ 371355 h 1741656"/>
              <a:gd name="connsiteX33" fmla="*/ 991502 w 4996346"/>
              <a:gd name="connsiteY33" fmla="*/ 245095 h 1741656"/>
              <a:gd name="connsiteX34" fmla="*/ 690709 w 4996346"/>
              <a:gd name="connsiteY34" fmla="*/ 170824 h 1741656"/>
              <a:gd name="connsiteX35" fmla="*/ 0 w 4996346"/>
              <a:gd name="connsiteY35" fmla="*/ 0 h 174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96346" h="1741656">
                <a:moveTo>
                  <a:pt x="4337355" y="1741656"/>
                </a:moveTo>
                <a:cubicBezTo>
                  <a:pt x="3956412" y="1713185"/>
                  <a:pt x="3575470" y="1684714"/>
                  <a:pt x="3338426" y="1652530"/>
                </a:cubicBezTo>
                <a:cubicBezTo>
                  <a:pt x="3101382" y="1620346"/>
                  <a:pt x="3025256" y="1588162"/>
                  <a:pt x="2915089" y="1548551"/>
                </a:cubicBezTo>
                <a:cubicBezTo>
                  <a:pt x="2804922" y="1508940"/>
                  <a:pt x="2764692" y="1481707"/>
                  <a:pt x="2677425" y="1414863"/>
                </a:cubicBezTo>
                <a:cubicBezTo>
                  <a:pt x="2590158" y="1348019"/>
                  <a:pt x="2387155" y="1151200"/>
                  <a:pt x="2391487" y="1147487"/>
                </a:cubicBezTo>
                <a:cubicBezTo>
                  <a:pt x="2395819" y="1143774"/>
                  <a:pt x="2606869" y="1329452"/>
                  <a:pt x="2703420" y="1392582"/>
                </a:cubicBezTo>
                <a:cubicBezTo>
                  <a:pt x="2799971" y="1455712"/>
                  <a:pt x="2802446" y="1485421"/>
                  <a:pt x="2970791" y="1526270"/>
                </a:cubicBezTo>
                <a:cubicBezTo>
                  <a:pt x="3139136" y="1567119"/>
                  <a:pt x="3485728" y="1614157"/>
                  <a:pt x="3713489" y="1637676"/>
                </a:cubicBezTo>
                <a:cubicBezTo>
                  <a:pt x="3941250" y="1661195"/>
                  <a:pt x="4123830" y="1666146"/>
                  <a:pt x="4337355" y="1667384"/>
                </a:cubicBezTo>
                <a:cubicBezTo>
                  <a:pt x="4550880" y="1668622"/>
                  <a:pt x="4960602" y="1650673"/>
                  <a:pt x="4994642" y="1645103"/>
                </a:cubicBezTo>
                <a:cubicBezTo>
                  <a:pt x="5028682" y="1639533"/>
                  <a:pt x="4541596" y="1633963"/>
                  <a:pt x="4541596" y="1633963"/>
                </a:cubicBezTo>
                <a:cubicBezTo>
                  <a:pt x="4365206" y="1628393"/>
                  <a:pt x="4117640" y="1624678"/>
                  <a:pt x="3936298" y="1611681"/>
                </a:cubicBezTo>
                <a:cubicBezTo>
                  <a:pt x="3754956" y="1598684"/>
                  <a:pt x="3591562" y="1575165"/>
                  <a:pt x="3453544" y="1555978"/>
                </a:cubicBezTo>
                <a:cubicBezTo>
                  <a:pt x="3315526" y="1536791"/>
                  <a:pt x="3205978" y="1516367"/>
                  <a:pt x="3108190" y="1496561"/>
                </a:cubicBezTo>
                <a:cubicBezTo>
                  <a:pt x="3010401" y="1476755"/>
                  <a:pt x="2943558" y="1472423"/>
                  <a:pt x="2866813" y="1437144"/>
                </a:cubicBezTo>
                <a:cubicBezTo>
                  <a:pt x="2790068" y="1401865"/>
                  <a:pt x="2725081" y="1344306"/>
                  <a:pt x="2647717" y="1284889"/>
                </a:cubicBezTo>
                <a:cubicBezTo>
                  <a:pt x="2570353" y="1225472"/>
                  <a:pt x="2469470" y="1132014"/>
                  <a:pt x="2402627" y="1080643"/>
                </a:cubicBezTo>
                <a:cubicBezTo>
                  <a:pt x="2335784" y="1029272"/>
                  <a:pt x="2305458" y="1012561"/>
                  <a:pt x="2246661" y="976664"/>
                </a:cubicBezTo>
                <a:cubicBezTo>
                  <a:pt x="2187864" y="940766"/>
                  <a:pt x="2112356" y="904869"/>
                  <a:pt x="2049846" y="865258"/>
                </a:cubicBezTo>
                <a:cubicBezTo>
                  <a:pt x="1987336" y="825647"/>
                  <a:pt x="1841272" y="727238"/>
                  <a:pt x="1871599" y="738997"/>
                </a:cubicBezTo>
                <a:cubicBezTo>
                  <a:pt x="1901926" y="750756"/>
                  <a:pt x="2120402" y="867733"/>
                  <a:pt x="2231807" y="935815"/>
                </a:cubicBezTo>
                <a:cubicBezTo>
                  <a:pt x="2343211" y="1003897"/>
                  <a:pt x="2448427" y="1083738"/>
                  <a:pt x="2540026" y="1147487"/>
                </a:cubicBezTo>
                <a:cubicBezTo>
                  <a:pt x="2631625" y="1211236"/>
                  <a:pt x="2676187" y="1270035"/>
                  <a:pt x="2781403" y="1318311"/>
                </a:cubicBezTo>
                <a:cubicBezTo>
                  <a:pt x="2886618" y="1366587"/>
                  <a:pt x="3034539" y="1405579"/>
                  <a:pt x="3171319" y="1437144"/>
                </a:cubicBezTo>
                <a:cubicBezTo>
                  <a:pt x="3308099" y="1468709"/>
                  <a:pt x="3442404" y="1489134"/>
                  <a:pt x="3602084" y="1507702"/>
                </a:cubicBezTo>
                <a:cubicBezTo>
                  <a:pt x="3761764" y="1526270"/>
                  <a:pt x="4132494" y="1555978"/>
                  <a:pt x="4129399" y="1548551"/>
                </a:cubicBezTo>
                <a:cubicBezTo>
                  <a:pt x="4126304" y="1541124"/>
                  <a:pt x="3761763" y="1494704"/>
                  <a:pt x="3583516" y="1463139"/>
                </a:cubicBezTo>
                <a:cubicBezTo>
                  <a:pt x="3405269" y="1431574"/>
                  <a:pt x="3195457" y="1394439"/>
                  <a:pt x="3059915" y="1359160"/>
                </a:cubicBezTo>
                <a:cubicBezTo>
                  <a:pt x="2924373" y="1323881"/>
                  <a:pt x="2863100" y="1304076"/>
                  <a:pt x="2770263" y="1251467"/>
                </a:cubicBezTo>
                <a:cubicBezTo>
                  <a:pt x="2677426" y="1198858"/>
                  <a:pt x="2613677" y="1126444"/>
                  <a:pt x="2502891" y="1043508"/>
                </a:cubicBezTo>
                <a:cubicBezTo>
                  <a:pt x="2392105" y="960572"/>
                  <a:pt x="2242947" y="846071"/>
                  <a:pt x="2105548" y="753851"/>
                </a:cubicBezTo>
                <a:cubicBezTo>
                  <a:pt x="1968149" y="661631"/>
                  <a:pt x="1795472" y="553938"/>
                  <a:pt x="1678497" y="490189"/>
                </a:cubicBezTo>
                <a:cubicBezTo>
                  <a:pt x="1561522" y="426440"/>
                  <a:pt x="1518198" y="412204"/>
                  <a:pt x="1403699" y="371355"/>
                </a:cubicBezTo>
                <a:cubicBezTo>
                  <a:pt x="1289200" y="330506"/>
                  <a:pt x="1110334" y="278517"/>
                  <a:pt x="991502" y="245095"/>
                </a:cubicBezTo>
                <a:cubicBezTo>
                  <a:pt x="872670" y="211673"/>
                  <a:pt x="855959" y="211673"/>
                  <a:pt x="690709" y="170824"/>
                </a:cubicBezTo>
                <a:lnTo>
                  <a:pt x="0" y="0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2" name="Freeform 5171"/>
          <p:cNvSpPr/>
          <p:nvPr/>
        </p:nvSpPr>
        <p:spPr>
          <a:xfrm>
            <a:off x="3837503" y="3677047"/>
            <a:ext cx="3193600" cy="1303457"/>
          </a:xfrm>
          <a:custGeom>
            <a:avLst/>
            <a:gdLst>
              <a:gd name="connsiteX0" fmla="*/ 0 w 3193600"/>
              <a:gd name="connsiteY0" fmla="*/ 0 h 1303457"/>
              <a:gd name="connsiteX1" fmla="*/ 323073 w 3193600"/>
              <a:gd name="connsiteY1" fmla="*/ 51990 h 1303457"/>
              <a:gd name="connsiteX2" fmla="*/ 880097 w 3193600"/>
              <a:gd name="connsiteY2" fmla="*/ 193105 h 1303457"/>
              <a:gd name="connsiteX3" fmla="*/ 1385131 w 3193600"/>
              <a:gd name="connsiteY3" fmla="*/ 323079 h 1303457"/>
              <a:gd name="connsiteX4" fmla="*/ 1659929 w 3193600"/>
              <a:gd name="connsiteY4" fmla="*/ 441913 h 1303457"/>
              <a:gd name="connsiteX5" fmla="*/ 2046132 w 3193600"/>
              <a:gd name="connsiteY5" fmla="*/ 668439 h 1303457"/>
              <a:gd name="connsiteX6" fmla="*/ 2410054 w 3193600"/>
              <a:gd name="connsiteY6" fmla="*/ 928388 h 1303457"/>
              <a:gd name="connsiteX7" fmla="*/ 2688565 w 3193600"/>
              <a:gd name="connsiteY7" fmla="*/ 1099211 h 1303457"/>
              <a:gd name="connsiteX8" fmla="*/ 2974504 w 3193600"/>
              <a:gd name="connsiteY8" fmla="*/ 1229185 h 1303457"/>
              <a:gd name="connsiteX9" fmla="*/ 3193600 w 3193600"/>
              <a:gd name="connsiteY9" fmla="*/ 1303457 h 1303457"/>
              <a:gd name="connsiteX10" fmla="*/ 3193600 w 3193600"/>
              <a:gd name="connsiteY10" fmla="*/ 1303457 h 130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93600" h="1303457">
                <a:moveTo>
                  <a:pt x="0" y="0"/>
                </a:moveTo>
                <a:cubicBezTo>
                  <a:pt x="88195" y="9903"/>
                  <a:pt x="176390" y="19806"/>
                  <a:pt x="323073" y="51990"/>
                </a:cubicBezTo>
                <a:cubicBezTo>
                  <a:pt x="469756" y="84174"/>
                  <a:pt x="880097" y="193105"/>
                  <a:pt x="880097" y="193105"/>
                </a:cubicBezTo>
                <a:cubicBezTo>
                  <a:pt x="1057107" y="238286"/>
                  <a:pt x="1255159" y="281611"/>
                  <a:pt x="1385131" y="323079"/>
                </a:cubicBezTo>
                <a:cubicBezTo>
                  <a:pt x="1515103" y="364547"/>
                  <a:pt x="1549762" y="384353"/>
                  <a:pt x="1659929" y="441913"/>
                </a:cubicBezTo>
                <a:cubicBezTo>
                  <a:pt x="1770096" y="499473"/>
                  <a:pt x="1921111" y="587360"/>
                  <a:pt x="2046132" y="668439"/>
                </a:cubicBezTo>
                <a:cubicBezTo>
                  <a:pt x="2171153" y="749518"/>
                  <a:pt x="2302982" y="856593"/>
                  <a:pt x="2410054" y="928388"/>
                </a:cubicBezTo>
                <a:cubicBezTo>
                  <a:pt x="2517126" y="1000183"/>
                  <a:pt x="2594490" y="1049078"/>
                  <a:pt x="2688565" y="1099211"/>
                </a:cubicBezTo>
                <a:cubicBezTo>
                  <a:pt x="2782640" y="1149344"/>
                  <a:pt x="2890332" y="1195144"/>
                  <a:pt x="2974504" y="1229185"/>
                </a:cubicBezTo>
                <a:cubicBezTo>
                  <a:pt x="3058677" y="1263226"/>
                  <a:pt x="3193600" y="1303457"/>
                  <a:pt x="3193600" y="1303457"/>
                </a:cubicBezTo>
                <a:lnTo>
                  <a:pt x="3193600" y="1303457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3" name="Freeform 5172"/>
          <p:cNvSpPr/>
          <p:nvPr/>
        </p:nvSpPr>
        <p:spPr>
          <a:xfrm>
            <a:off x="4285852" y="3705707"/>
            <a:ext cx="4230647" cy="1408720"/>
          </a:xfrm>
          <a:custGeom>
            <a:avLst/>
            <a:gdLst>
              <a:gd name="connsiteX0" fmla="*/ 2722971 w 4230647"/>
              <a:gd name="connsiteY0" fmla="*/ 1267368 h 1408720"/>
              <a:gd name="connsiteX1" fmla="*/ 3012623 w 4230647"/>
              <a:gd name="connsiteY1" fmla="*/ 1326785 h 1408720"/>
              <a:gd name="connsiteX2" fmla="*/ 3406253 w 4230647"/>
              <a:gd name="connsiteY2" fmla="*/ 1378775 h 1408720"/>
              <a:gd name="connsiteX3" fmla="*/ 3699618 w 4230647"/>
              <a:gd name="connsiteY3" fmla="*/ 1408483 h 1408720"/>
              <a:gd name="connsiteX4" fmla="*/ 4007838 w 4230647"/>
              <a:gd name="connsiteY4" fmla="*/ 1389916 h 1408720"/>
              <a:gd name="connsiteX5" fmla="*/ 3554792 w 4230647"/>
              <a:gd name="connsiteY5" fmla="*/ 1341639 h 1408720"/>
              <a:gd name="connsiteX6" fmla="*/ 2908645 w 4230647"/>
              <a:gd name="connsiteY6" fmla="*/ 1252514 h 1408720"/>
              <a:gd name="connsiteX7" fmla="*/ 2567004 w 4230647"/>
              <a:gd name="connsiteY7" fmla="*/ 1155962 h 1408720"/>
              <a:gd name="connsiteX8" fmla="*/ 2121386 w 4230647"/>
              <a:gd name="connsiteY8" fmla="*/ 903440 h 1408720"/>
              <a:gd name="connsiteX9" fmla="*/ 1761177 w 4230647"/>
              <a:gd name="connsiteY9" fmla="*/ 691768 h 1408720"/>
              <a:gd name="connsiteX10" fmla="*/ 1304418 w 4230647"/>
              <a:gd name="connsiteY10" fmla="*/ 428106 h 1408720"/>
              <a:gd name="connsiteX11" fmla="*/ 1111317 w 4230647"/>
              <a:gd name="connsiteY11" fmla="*/ 320413 h 1408720"/>
              <a:gd name="connsiteX12" fmla="*/ 762249 w 4230647"/>
              <a:gd name="connsiteY12" fmla="*/ 212720 h 1408720"/>
              <a:gd name="connsiteX13" fmla="*/ 984 w 4230647"/>
              <a:gd name="connsiteY13" fmla="*/ 1048 h 1408720"/>
              <a:gd name="connsiteX14" fmla="*/ 613710 w 4230647"/>
              <a:gd name="connsiteY14" fmla="*/ 138449 h 1408720"/>
              <a:gd name="connsiteX15" fmla="*/ 1133598 w 4230647"/>
              <a:gd name="connsiteY15" fmla="*/ 298132 h 1408720"/>
              <a:gd name="connsiteX16" fmla="*/ 1560649 w 4230647"/>
              <a:gd name="connsiteY16" fmla="*/ 539512 h 1408720"/>
              <a:gd name="connsiteX17" fmla="*/ 2076824 w 4230647"/>
              <a:gd name="connsiteY17" fmla="*/ 836597 h 1408720"/>
              <a:gd name="connsiteX18" fmla="*/ 2515015 w 4230647"/>
              <a:gd name="connsiteY18" fmla="*/ 1085404 h 1408720"/>
              <a:gd name="connsiteX19" fmla="*/ 3127741 w 4230647"/>
              <a:gd name="connsiteY19" fmla="*/ 1241374 h 1408720"/>
              <a:gd name="connsiteX20" fmla="*/ 3647629 w 4230647"/>
              <a:gd name="connsiteY20" fmla="*/ 1285936 h 1408720"/>
              <a:gd name="connsiteX21" fmla="*/ 3918714 w 4230647"/>
              <a:gd name="connsiteY21" fmla="*/ 1297077 h 1408720"/>
              <a:gd name="connsiteX22" fmla="*/ 3072039 w 4230647"/>
              <a:gd name="connsiteY22" fmla="*/ 1196811 h 1408720"/>
              <a:gd name="connsiteX23" fmla="*/ 2589285 w 4230647"/>
              <a:gd name="connsiteY23" fmla="*/ 1074264 h 1408720"/>
              <a:gd name="connsiteX24" fmla="*/ 2544723 w 4230647"/>
              <a:gd name="connsiteY24" fmla="*/ 1025988 h 1408720"/>
              <a:gd name="connsiteX25" fmla="*/ 3239146 w 4230647"/>
              <a:gd name="connsiteY25" fmla="*/ 1193097 h 1408720"/>
              <a:gd name="connsiteX26" fmla="*/ 3759034 w 4230647"/>
              <a:gd name="connsiteY26" fmla="*/ 1222806 h 1408720"/>
              <a:gd name="connsiteX27" fmla="*/ 4230647 w 4230647"/>
              <a:gd name="connsiteY27" fmla="*/ 1215379 h 1408720"/>
              <a:gd name="connsiteX0" fmla="*/ 2722971 w 4230647"/>
              <a:gd name="connsiteY0" fmla="*/ 1267368 h 1408720"/>
              <a:gd name="connsiteX1" fmla="*/ 3012623 w 4230647"/>
              <a:gd name="connsiteY1" fmla="*/ 1326785 h 1408720"/>
              <a:gd name="connsiteX2" fmla="*/ 3406253 w 4230647"/>
              <a:gd name="connsiteY2" fmla="*/ 1378775 h 1408720"/>
              <a:gd name="connsiteX3" fmla="*/ 3699618 w 4230647"/>
              <a:gd name="connsiteY3" fmla="*/ 1408483 h 1408720"/>
              <a:gd name="connsiteX4" fmla="*/ 4007838 w 4230647"/>
              <a:gd name="connsiteY4" fmla="*/ 1389916 h 1408720"/>
              <a:gd name="connsiteX5" fmla="*/ 3554792 w 4230647"/>
              <a:gd name="connsiteY5" fmla="*/ 1341639 h 1408720"/>
              <a:gd name="connsiteX6" fmla="*/ 2908645 w 4230647"/>
              <a:gd name="connsiteY6" fmla="*/ 1252514 h 1408720"/>
              <a:gd name="connsiteX7" fmla="*/ 2567004 w 4230647"/>
              <a:gd name="connsiteY7" fmla="*/ 1155962 h 1408720"/>
              <a:gd name="connsiteX8" fmla="*/ 2121386 w 4230647"/>
              <a:gd name="connsiteY8" fmla="*/ 903440 h 1408720"/>
              <a:gd name="connsiteX9" fmla="*/ 1761177 w 4230647"/>
              <a:gd name="connsiteY9" fmla="*/ 691768 h 1408720"/>
              <a:gd name="connsiteX10" fmla="*/ 1304418 w 4230647"/>
              <a:gd name="connsiteY10" fmla="*/ 428106 h 1408720"/>
              <a:gd name="connsiteX11" fmla="*/ 1111317 w 4230647"/>
              <a:gd name="connsiteY11" fmla="*/ 320413 h 1408720"/>
              <a:gd name="connsiteX12" fmla="*/ 762249 w 4230647"/>
              <a:gd name="connsiteY12" fmla="*/ 212720 h 1408720"/>
              <a:gd name="connsiteX13" fmla="*/ 984 w 4230647"/>
              <a:gd name="connsiteY13" fmla="*/ 1048 h 1408720"/>
              <a:gd name="connsiteX14" fmla="*/ 613710 w 4230647"/>
              <a:gd name="connsiteY14" fmla="*/ 138449 h 1408720"/>
              <a:gd name="connsiteX15" fmla="*/ 1133598 w 4230647"/>
              <a:gd name="connsiteY15" fmla="*/ 298132 h 1408720"/>
              <a:gd name="connsiteX16" fmla="*/ 1560649 w 4230647"/>
              <a:gd name="connsiteY16" fmla="*/ 539512 h 1408720"/>
              <a:gd name="connsiteX17" fmla="*/ 2076824 w 4230647"/>
              <a:gd name="connsiteY17" fmla="*/ 836597 h 1408720"/>
              <a:gd name="connsiteX18" fmla="*/ 2515015 w 4230647"/>
              <a:gd name="connsiteY18" fmla="*/ 1085404 h 1408720"/>
              <a:gd name="connsiteX19" fmla="*/ 3127741 w 4230647"/>
              <a:gd name="connsiteY19" fmla="*/ 1241374 h 1408720"/>
              <a:gd name="connsiteX20" fmla="*/ 3647629 w 4230647"/>
              <a:gd name="connsiteY20" fmla="*/ 1285936 h 1408720"/>
              <a:gd name="connsiteX21" fmla="*/ 3918714 w 4230647"/>
              <a:gd name="connsiteY21" fmla="*/ 1297077 h 1408720"/>
              <a:gd name="connsiteX22" fmla="*/ 3072039 w 4230647"/>
              <a:gd name="connsiteY22" fmla="*/ 1196811 h 1408720"/>
              <a:gd name="connsiteX23" fmla="*/ 2589285 w 4230647"/>
              <a:gd name="connsiteY23" fmla="*/ 1074264 h 1408720"/>
              <a:gd name="connsiteX24" fmla="*/ 2623484 w 4230647"/>
              <a:gd name="connsiteY24" fmla="*/ 1062087 h 1408720"/>
              <a:gd name="connsiteX25" fmla="*/ 3239146 w 4230647"/>
              <a:gd name="connsiteY25" fmla="*/ 1193097 h 1408720"/>
              <a:gd name="connsiteX26" fmla="*/ 3759034 w 4230647"/>
              <a:gd name="connsiteY26" fmla="*/ 1222806 h 1408720"/>
              <a:gd name="connsiteX27" fmla="*/ 4230647 w 4230647"/>
              <a:gd name="connsiteY27" fmla="*/ 1215379 h 1408720"/>
              <a:gd name="connsiteX0" fmla="*/ 2722971 w 4230647"/>
              <a:gd name="connsiteY0" fmla="*/ 1267368 h 1408720"/>
              <a:gd name="connsiteX1" fmla="*/ 3012623 w 4230647"/>
              <a:gd name="connsiteY1" fmla="*/ 1326785 h 1408720"/>
              <a:gd name="connsiteX2" fmla="*/ 3406253 w 4230647"/>
              <a:gd name="connsiteY2" fmla="*/ 1378775 h 1408720"/>
              <a:gd name="connsiteX3" fmla="*/ 3699618 w 4230647"/>
              <a:gd name="connsiteY3" fmla="*/ 1408483 h 1408720"/>
              <a:gd name="connsiteX4" fmla="*/ 4007838 w 4230647"/>
              <a:gd name="connsiteY4" fmla="*/ 1389916 h 1408720"/>
              <a:gd name="connsiteX5" fmla="*/ 3554792 w 4230647"/>
              <a:gd name="connsiteY5" fmla="*/ 1341639 h 1408720"/>
              <a:gd name="connsiteX6" fmla="*/ 2908645 w 4230647"/>
              <a:gd name="connsiteY6" fmla="*/ 1252514 h 1408720"/>
              <a:gd name="connsiteX7" fmla="*/ 2567004 w 4230647"/>
              <a:gd name="connsiteY7" fmla="*/ 1155962 h 1408720"/>
              <a:gd name="connsiteX8" fmla="*/ 2121386 w 4230647"/>
              <a:gd name="connsiteY8" fmla="*/ 903440 h 1408720"/>
              <a:gd name="connsiteX9" fmla="*/ 1761177 w 4230647"/>
              <a:gd name="connsiteY9" fmla="*/ 691768 h 1408720"/>
              <a:gd name="connsiteX10" fmla="*/ 1304418 w 4230647"/>
              <a:gd name="connsiteY10" fmla="*/ 428106 h 1408720"/>
              <a:gd name="connsiteX11" fmla="*/ 1111317 w 4230647"/>
              <a:gd name="connsiteY11" fmla="*/ 320413 h 1408720"/>
              <a:gd name="connsiteX12" fmla="*/ 762249 w 4230647"/>
              <a:gd name="connsiteY12" fmla="*/ 212720 h 1408720"/>
              <a:gd name="connsiteX13" fmla="*/ 984 w 4230647"/>
              <a:gd name="connsiteY13" fmla="*/ 1048 h 1408720"/>
              <a:gd name="connsiteX14" fmla="*/ 613710 w 4230647"/>
              <a:gd name="connsiteY14" fmla="*/ 138449 h 1408720"/>
              <a:gd name="connsiteX15" fmla="*/ 1133598 w 4230647"/>
              <a:gd name="connsiteY15" fmla="*/ 298132 h 1408720"/>
              <a:gd name="connsiteX16" fmla="*/ 1560649 w 4230647"/>
              <a:gd name="connsiteY16" fmla="*/ 539512 h 1408720"/>
              <a:gd name="connsiteX17" fmla="*/ 2076824 w 4230647"/>
              <a:gd name="connsiteY17" fmla="*/ 836597 h 1408720"/>
              <a:gd name="connsiteX18" fmla="*/ 2515015 w 4230647"/>
              <a:gd name="connsiteY18" fmla="*/ 1085404 h 1408720"/>
              <a:gd name="connsiteX19" fmla="*/ 3127741 w 4230647"/>
              <a:gd name="connsiteY19" fmla="*/ 1241374 h 1408720"/>
              <a:gd name="connsiteX20" fmla="*/ 3647629 w 4230647"/>
              <a:gd name="connsiteY20" fmla="*/ 1285936 h 1408720"/>
              <a:gd name="connsiteX21" fmla="*/ 3918714 w 4230647"/>
              <a:gd name="connsiteY21" fmla="*/ 1297077 h 1408720"/>
              <a:gd name="connsiteX22" fmla="*/ 3072039 w 4230647"/>
              <a:gd name="connsiteY22" fmla="*/ 1196811 h 1408720"/>
              <a:gd name="connsiteX23" fmla="*/ 2589285 w 4230647"/>
              <a:gd name="connsiteY23" fmla="*/ 1074264 h 1408720"/>
              <a:gd name="connsiteX24" fmla="*/ 2623484 w 4230647"/>
              <a:gd name="connsiteY24" fmla="*/ 1062087 h 1408720"/>
              <a:gd name="connsiteX25" fmla="*/ 3239146 w 4230647"/>
              <a:gd name="connsiteY25" fmla="*/ 1193097 h 1408720"/>
              <a:gd name="connsiteX26" fmla="*/ 3759034 w 4230647"/>
              <a:gd name="connsiteY26" fmla="*/ 1222806 h 1408720"/>
              <a:gd name="connsiteX27" fmla="*/ 4230647 w 4230647"/>
              <a:gd name="connsiteY27" fmla="*/ 1215379 h 140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30647" h="1408720">
                <a:moveTo>
                  <a:pt x="2722971" y="1267368"/>
                </a:moveTo>
                <a:cubicBezTo>
                  <a:pt x="2810857" y="1287792"/>
                  <a:pt x="2898743" y="1308217"/>
                  <a:pt x="3012623" y="1326785"/>
                </a:cubicBezTo>
                <a:cubicBezTo>
                  <a:pt x="3126503" y="1345353"/>
                  <a:pt x="3291754" y="1365159"/>
                  <a:pt x="3406253" y="1378775"/>
                </a:cubicBezTo>
                <a:cubicBezTo>
                  <a:pt x="3520752" y="1392391"/>
                  <a:pt x="3599354" y="1406626"/>
                  <a:pt x="3699618" y="1408483"/>
                </a:cubicBezTo>
                <a:cubicBezTo>
                  <a:pt x="3799882" y="1410340"/>
                  <a:pt x="4031976" y="1401057"/>
                  <a:pt x="4007838" y="1389916"/>
                </a:cubicBezTo>
                <a:cubicBezTo>
                  <a:pt x="3983700" y="1378775"/>
                  <a:pt x="3737991" y="1364539"/>
                  <a:pt x="3554792" y="1341639"/>
                </a:cubicBezTo>
                <a:cubicBezTo>
                  <a:pt x="3371593" y="1318739"/>
                  <a:pt x="3073276" y="1283460"/>
                  <a:pt x="2908645" y="1252514"/>
                </a:cubicBezTo>
                <a:cubicBezTo>
                  <a:pt x="2744014" y="1221568"/>
                  <a:pt x="2698214" y="1214141"/>
                  <a:pt x="2567004" y="1155962"/>
                </a:cubicBezTo>
                <a:cubicBezTo>
                  <a:pt x="2435794" y="1097783"/>
                  <a:pt x="2255690" y="980806"/>
                  <a:pt x="2121386" y="903440"/>
                </a:cubicBezTo>
                <a:cubicBezTo>
                  <a:pt x="1987081" y="826074"/>
                  <a:pt x="1761177" y="691768"/>
                  <a:pt x="1761177" y="691768"/>
                </a:cubicBezTo>
                <a:lnTo>
                  <a:pt x="1304418" y="428106"/>
                </a:lnTo>
                <a:cubicBezTo>
                  <a:pt x="1196108" y="366214"/>
                  <a:pt x="1201678" y="356311"/>
                  <a:pt x="1111317" y="320413"/>
                </a:cubicBezTo>
                <a:cubicBezTo>
                  <a:pt x="1020955" y="284515"/>
                  <a:pt x="762249" y="212720"/>
                  <a:pt x="762249" y="212720"/>
                </a:cubicBezTo>
                <a:lnTo>
                  <a:pt x="984" y="1048"/>
                </a:lnTo>
                <a:cubicBezTo>
                  <a:pt x="-23772" y="-11330"/>
                  <a:pt x="424941" y="88935"/>
                  <a:pt x="613710" y="138449"/>
                </a:cubicBezTo>
                <a:cubicBezTo>
                  <a:pt x="802479" y="187963"/>
                  <a:pt x="975775" y="231288"/>
                  <a:pt x="1133598" y="298132"/>
                </a:cubicBezTo>
                <a:cubicBezTo>
                  <a:pt x="1291421" y="364976"/>
                  <a:pt x="1560649" y="539512"/>
                  <a:pt x="1560649" y="539512"/>
                </a:cubicBezTo>
                <a:lnTo>
                  <a:pt x="2076824" y="836597"/>
                </a:lnTo>
                <a:cubicBezTo>
                  <a:pt x="2235885" y="927579"/>
                  <a:pt x="2339862" y="1017941"/>
                  <a:pt x="2515015" y="1085404"/>
                </a:cubicBezTo>
                <a:cubicBezTo>
                  <a:pt x="2690168" y="1152867"/>
                  <a:pt x="2938972" y="1207952"/>
                  <a:pt x="3127741" y="1241374"/>
                </a:cubicBezTo>
                <a:cubicBezTo>
                  <a:pt x="3316510" y="1274796"/>
                  <a:pt x="3515800" y="1276652"/>
                  <a:pt x="3647629" y="1285936"/>
                </a:cubicBezTo>
                <a:cubicBezTo>
                  <a:pt x="3779458" y="1295220"/>
                  <a:pt x="4014646" y="1311931"/>
                  <a:pt x="3918714" y="1297077"/>
                </a:cubicBezTo>
                <a:cubicBezTo>
                  <a:pt x="3822782" y="1282223"/>
                  <a:pt x="3293611" y="1233946"/>
                  <a:pt x="3072039" y="1196811"/>
                </a:cubicBezTo>
                <a:cubicBezTo>
                  <a:pt x="2850468" y="1159675"/>
                  <a:pt x="2664044" y="1096718"/>
                  <a:pt x="2589285" y="1074264"/>
                </a:cubicBezTo>
                <a:cubicBezTo>
                  <a:pt x="2514526" y="1051810"/>
                  <a:pt x="2495484" y="1019310"/>
                  <a:pt x="2623484" y="1062087"/>
                </a:cubicBezTo>
                <a:cubicBezTo>
                  <a:pt x="2751484" y="1104864"/>
                  <a:pt x="3049888" y="1166310"/>
                  <a:pt x="3239146" y="1193097"/>
                </a:cubicBezTo>
                <a:cubicBezTo>
                  <a:pt x="3428404" y="1219884"/>
                  <a:pt x="3759034" y="1222806"/>
                  <a:pt x="3759034" y="1222806"/>
                </a:cubicBezTo>
                <a:lnTo>
                  <a:pt x="4230647" y="1215379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4" name="Freeform 5173"/>
          <p:cNvSpPr/>
          <p:nvPr/>
        </p:nvSpPr>
        <p:spPr>
          <a:xfrm>
            <a:off x="2470989" y="3725056"/>
            <a:ext cx="3650451" cy="2105750"/>
          </a:xfrm>
          <a:custGeom>
            <a:avLst/>
            <a:gdLst>
              <a:gd name="connsiteX0" fmla="*/ 0 w 3650451"/>
              <a:gd name="connsiteY0" fmla="*/ 0 h 2105750"/>
              <a:gd name="connsiteX1" fmla="*/ 980410 w 3650451"/>
              <a:gd name="connsiteY1" fmla="*/ 222798 h 2105750"/>
              <a:gd name="connsiteX2" fmla="*/ 1893975 w 3650451"/>
              <a:gd name="connsiteY2" fmla="*/ 501296 h 2105750"/>
              <a:gd name="connsiteX3" fmla="*/ 2573577 w 3650451"/>
              <a:gd name="connsiteY3" fmla="*/ 891192 h 2105750"/>
              <a:gd name="connsiteX4" fmla="*/ 3086065 w 3650451"/>
              <a:gd name="connsiteY4" fmla="*/ 1437047 h 2105750"/>
              <a:gd name="connsiteX5" fmla="*/ 3587411 w 3650451"/>
              <a:gd name="connsiteY5" fmla="*/ 2005182 h 2105750"/>
              <a:gd name="connsiteX6" fmla="*/ 3643116 w 3650451"/>
              <a:gd name="connsiteY6" fmla="*/ 2105441 h 210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0451" h="2105750">
                <a:moveTo>
                  <a:pt x="0" y="0"/>
                </a:moveTo>
                <a:cubicBezTo>
                  <a:pt x="332374" y="69624"/>
                  <a:pt x="664748" y="139249"/>
                  <a:pt x="980410" y="222798"/>
                </a:cubicBezTo>
                <a:cubicBezTo>
                  <a:pt x="1296072" y="306347"/>
                  <a:pt x="1628447" y="389897"/>
                  <a:pt x="1893975" y="501296"/>
                </a:cubicBezTo>
                <a:cubicBezTo>
                  <a:pt x="2159503" y="612695"/>
                  <a:pt x="2374895" y="735234"/>
                  <a:pt x="2573577" y="891192"/>
                </a:cubicBezTo>
                <a:cubicBezTo>
                  <a:pt x="2772259" y="1047151"/>
                  <a:pt x="2917093" y="1251382"/>
                  <a:pt x="3086065" y="1437047"/>
                </a:cubicBezTo>
                <a:cubicBezTo>
                  <a:pt x="3255037" y="1622712"/>
                  <a:pt x="3494569" y="1893783"/>
                  <a:pt x="3587411" y="2005182"/>
                </a:cubicBezTo>
                <a:cubicBezTo>
                  <a:pt x="3680253" y="2116581"/>
                  <a:pt x="3643116" y="2105441"/>
                  <a:pt x="3643116" y="2105441"/>
                </a:cubicBez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476498" y="1294449"/>
            <a:ext cx="7162803" cy="473074"/>
          </a:xfrm>
          <a:custGeom>
            <a:avLst/>
            <a:gdLst>
              <a:gd name="connsiteX0" fmla="*/ 0 w 2606675"/>
              <a:gd name="connsiteY0" fmla="*/ 3175 h 234950"/>
              <a:gd name="connsiteX1" fmla="*/ 0 w 2606675"/>
              <a:gd name="connsiteY1" fmla="*/ 107950 h 234950"/>
              <a:gd name="connsiteX2" fmla="*/ 768350 w 2606675"/>
              <a:gd name="connsiteY2" fmla="*/ 114300 h 234950"/>
              <a:gd name="connsiteX3" fmla="*/ 1203325 w 2606675"/>
              <a:gd name="connsiteY3" fmla="*/ 117475 h 234950"/>
              <a:gd name="connsiteX4" fmla="*/ 1428750 w 2606675"/>
              <a:gd name="connsiteY4" fmla="*/ 136525 h 234950"/>
              <a:gd name="connsiteX5" fmla="*/ 1457325 w 2606675"/>
              <a:gd name="connsiteY5" fmla="*/ 139700 h 234950"/>
              <a:gd name="connsiteX6" fmla="*/ 1758950 w 2606675"/>
              <a:gd name="connsiteY6" fmla="*/ 190500 h 234950"/>
              <a:gd name="connsiteX7" fmla="*/ 1952625 w 2606675"/>
              <a:gd name="connsiteY7" fmla="*/ 225425 h 234950"/>
              <a:gd name="connsiteX8" fmla="*/ 2085975 w 2606675"/>
              <a:gd name="connsiteY8" fmla="*/ 234950 h 234950"/>
              <a:gd name="connsiteX9" fmla="*/ 2378075 w 2606675"/>
              <a:gd name="connsiteY9" fmla="*/ 231775 h 234950"/>
              <a:gd name="connsiteX10" fmla="*/ 2581275 w 2606675"/>
              <a:gd name="connsiteY10" fmla="*/ 225425 h 234950"/>
              <a:gd name="connsiteX11" fmla="*/ 2603500 w 2606675"/>
              <a:gd name="connsiteY11" fmla="*/ 123825 h 234950"/>
              <a:gd name="connsiteX12" fmla="*/ 2606675 w 2606675"/>
              <a:gd name="connsiteY12" fmla="*/ 0 h 234950"/>
              <a:gd name="connsiteX13" fmla="*/ 0 w 2606675"/>
              <a:gd name="connsiteY13" fmla="*/ 3175 h 234950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5343525 w 5343525"/>
              <a:gd name="connsiteY11" fmla="*/ 377825 h 377825"/>
              <a:gd name="connsiteX12" fmla="*/ 2606675 w 5343525"/>
              <a:gd name="connsiteY12" fmla="*/ 0 h 377825"/>
              <a:gd name="connsiteX13" fmla="*/ 0 w 5343525"/>
              <a:gd name="connsiteY13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3556000 w 5343525"/>
              <a:gd name="connsiteY11" fmla="*/ 276225 h 377825"/>
              <a:gd name="connsiteX12" fmla="*/ 5343525 w 5343525"/>
              <a:gd name="connsiteY12" fmla="*/ 377825 h 377825"/>
              <a:gd name="connsiteX13" fmla="*/ 2606675 w 5343525"/>
              <a:gd name="connsiteY13" fmla="*/ 0 h 377825"/>
              <a:gd name="connsiteX14" fmla="*/ 0 w 5343525"/>
              <a:gd name="connsiteY14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19400 w 5343525"/>
              <a:gd name="connsiteY11" fmla="*/ 228600 h 377825"/>
              <a:gd name="connsiteX12" fmla="*/ 5343525 w 5343525"/>
              <a:gd name="connsiteY12" fmla="*/ 377825 h 377825"/>
              <a:gd name="connsiteX13" fmla="*/ 2606675 w 5343525"/>
              <a:gd name="connsiteY13" fmla="*/ 0 h 377825"/>
              <a:gd name="connsiteX14" fmla="*/ 0 w 5343525"/>
              <a:gd name="connsiteY14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19400 w 5343525"/>
              <a:gd name="connsiteY11" fmla="*/ 228600 h 377825"/>
              <a:gd name="connsiteX12" fmla="*/ 3536950 w 5343525"/>
              <a:gd name="connsiteY12" fmla="*/ 266700 h 377825"/>
              <a:gd name="connsiteX13" fmla="*/ 5343525 w 5343525"/>
              <a:gd name="connsiteY13" fmla="*/ 377825 h 377825"/>
              <a:gd name="connsiteX14" fmla="*/ 2606675 w 5343525"/>
              <a:gd name="connsiteY14" fmla="*/ 0 h 377825"/>
              <a:gd name="connsiteX15" fmla="*/ 0 w 5343525"/>
              <a:gd name="connsiteY15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19400 w 5343525"/>
              <a:gd name="connsiteY11" fmla="*/ 228600 h 377825"/>
              <a:gd name="connsiteX12" fmla="*/ 3536950 w 5343525"/>
              <a:gd name="connsiteY12" fmla="*/ 266700 h 377825"/>
              <a:gd name="connsiteX13" fmla="*/ 5343525 w 5343525"/>
              <a:gd name="connsiteY13" fmla="*/ 377825 h 377825"/>
              <a:gd name="connsiteX14" fmla="*/ 2606675 w 5343525"/>
              <a:gd name="connsiteY14" fmla="*/ 0 h 377825"/>
              <a:gd name="connsiteX15" fmla="*/ 0 w 5343525"/>
              <a:gd name="connsiteY15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19400 w 5343525"/>
              <a:gd name="connsiteY11" fmla="*/ 228600 h 377825"/>
              <a:gd name="connsiteX12" fmla="*/ 4016375 w 5343525"/>
              <a:gd name="connsiteY12" fmla="*/ 298450 h 377825"/>
              <a:gd name="connsiteX13" fmla="*/ 5343525 w 5343525"/>
              <a:gd name="connsiteY13" fmla="*/ 377825 h 377825"/>
              <a:gd name="connsiteX14" fmla="*/ 2606675 w 5343525"/>
              <a:gd name="connsiteY14" fmla="*/ 0 h 377825"/>
              <a:gd name="connsiteX15" fmla="*/ 0 w 5343525"/>
              <a:gd name="connsiteY15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19400 w 5343525"/>
              <a:gd name="connsiteY11" fmla="*/ 228600 h 377825"/>
              <a:gd name="connsiteX12" fmla="*/ 3289300 w 5343525"/>
              <a:gd name="connsiteY12" fmla="*/ 260350 h 377825"/>
              <a:gd name="connsiteX13" fmla="*/ 4016375 w 5343525"/>
              <a:gd name="connsiteY13" fmla="*/ 298450 h 377825"/>
              <a:gd name="connsiteX14" fmla="*/ 5343525 w 5343525"/>
              <a:gd name="connsiteY14" fmla="*/ 377825 h 377825"/>
              <a:gd name="connsiteX15" fmla="*/ 2606675 w 5343525"/>
              <a:gd name="connsiteY15" fmla="*/ 0 h 377825"/>
              <a:gd name="connsiteX16" fmla="*/ 0 w 5343525"/>
              <a:gd name="connsiteY16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19400 w 5343525"/>
              <a:gd name="connsiteY11" fmla="*/ 228600 h 377825"/>
              <a:gd name="connsiteX12" fmla="*/ 3260725 w 5343525"/>
              <a:gd name="connsiteY12" fmla="*/ 288925 h 377825"/>
              <a:gd name="connsiteX13" fmla="*/ 4016375 w 5343525"/>
              <a:gd name="connsiteY13" fmla="*/ 298450 h 377825"/>
              <a:gd name="connsiteX14" fmla="*/ 5343525 w 5343525"/>
              <a:gd name="connsiteY14" fmla="*/ 377825 h 377825"/>
              <a:gd name="connsiteX15" fmla="*/ 2606675 w 5343525"/>
              <a:gd name="connsiteY15" fmla="*/ 0 h 377825"/>
              <a:gd name="connsiteX16" fmla="*/ 0 w 5343525"/>
              <a:gd name="connsiteY16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19400 w 5343525"/>
              <a:gd name="connsiteY11" fmla="*/ 228600 h 377825"/>
              <a:gd name="connsiteX12" fmla="*/ 3260725 w 5343525"/>
              <a:gd name="connsiteY12" fmla="*/ 288925 h 377825"/>
              <a:gd name="connsiteX13" fmla="*/ 4016375 w 5343525"/>
              <a:gd name="connsiteY13" fmla="*/ 298450 h 377825"/>
              <a:gd name="connsiteX14" fmla="*/ 5343525 w 5343525"/>
              <a:gd name="connsiteY14" fmla="*/ 377825 h 377825"/>
              <a:gd name="connsiteX15" fmla="*/ 2606675 w 5343525"/>
              <a:gd name="connsiteY15" fmla="*/ 0 h 377825"/>
              <a:gd name="connsiteX16" fmla="*/ 0 w 5343525"/>
              <a:gd name="connsiteY16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19400 w 5343525"/>
              <a:gd name="connsiteY11" fmla="*/ 228600 h 377825"/>
              <a:gd name="connsiteX12" fmla="*/ 3260725 w 5343525"/>
              <a:gd name="connsiteY12" fmla="*/ 288925 h 377825"/>
              <a:gd name="connsiteX13" fmla="*/ 4016375 w 5343525"/>
              <a:gd name="connsiteY13" fmla="*/ 298450 h 377825"/>
              <a:gd name="connsiteX14" fmla="*/ 5343525 w 5343525"/>
              <a:gd name="connsiteY14" fmla="*/ 377825 h 377825"/>
              <a:gd name="connsiteX15" fmla="*/ 2606675 w 5343525"/>
              <a:gd name="connsiteY15" fmla="*/ 0 h 377825"/>
              <a:gd name="connsiteX16" fmla="*/ 0 w 5343525"/>
              <a:gd name="connsiteY16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54325 w 5343525"/>
              <a:gd name="connsiteY11" fmla="*/ 228600 h 377825"/>
              <a:gd name="connsiteX12" fmla="*/ 3260725 w 5343525"/>
              <a:gd name="connsiteY12" fmla="*/ 288925 h 377825"/>
              <a:gd name="connsiteX13" fmla="*/ 4016375 w 5343525"/>
              <a:gd name="connsiteY13" fmla="*/ 298450 h 377825"/>
              <a:gd name="connsiteX14" fmla="*/ 5343525 w 5343525"/>
              <a:gd name="connsiteY14" fmla="*/ 377825 h 377825"/>
              <a:gd name="connsiteX15" fmla="*/ 2606675 w 5343525"/>
              <a:gd name="connsiteY15" fmla="*/ 0 h 377825"/>
              <a:gd name="connsiteX16" fmla="*/ 0 w 5343525"/>
              <a:gd name="connsiteY16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54325 w 5343525"/>
              <a:gd name="connsiteY11" fmla="*/ 228600 h 377825"/>
              <a:gd name="connsiteX12" fmla="*/ 3260725 w 5343525"/>
              <a:gd name="connsiteY12" fmla="*/ 288925 h 377825"/>
              <a:gd name="connsiteX13" fmla="*/ 4016375 w 5343525"/>
              <a:gd name="connsiteY13" fmla="*/ 298450 h 377825"/>
              <a:gd name="connsiteX14" fmla="*/ 5343525 w 5343525"/>
              <a:gd name="connsiteY14" fmla="*/ 377825 h 377825"/>
              <a:gd name="connsiteX15" fmla="*/ 3937000 w 5343525"/>
              <a:gd name="connsiteY15" fmla="*/ 180975 h 377825"/>
              <a:gd name="connsiteX16" fmla="*/ 2606675 w 5343525"/>
              <a:gd name="connsiteY16" fmla="*/ 0 h 377825"/>
              <a:gd name="connsiteX17" fmla="*/ 0 w 5343525"/>
              <a:gd name="connsiteY17" fmla="*/ 3175 h 377825"/>
              <a:gd name="connsiteX0" fmla="*/ 0 w 5343525"/>
              <a:gd name="connsiteY0" fmla="*/ 20443 h 395093"/>
              <a:gd name="connsiteX1" fmla="*/ 0 w 5343525"/>
              <a:gd name="connsiteY1" fmla="*/ 125218 h 395093"/>
              <a:gd name="connsiteX2" fmla="*/ 768350 w 5343525"/>
              <a:gd name="connsiteY2" fmla="*/ 131568 h 395093"/>
              <a:gd name="connsiteX3" fmla="*/ 1203325 w 5343525"/>
              <a:gd name="connsiteY3" fmla="*/ 134743 h 395093"/>
              <a:gd name="connsiteX4" fmla="*/ 1428750 w 5343525"/>
              <a:gd name="connsiteY4" fmla="*/ 153793 h 395093"/>
              <a:gd name="connsiteX5" fmla="*/ 1457325 w 5343525"/>
              <a:gd name="connsiteY5" fmla="*/ 156968 h 395093"/>
              <a:gd name="connsiteX6" fmla="*/ 1758950 w 5343525"/>
              <a:gd name="connsiteY6" fmla="*/ 207768 h 395093"/>
              <a:gd name="connsiteX7" fmla="*/ 1952625 w 5343525"/>
              <a:gd name="connsiteY7" fmla="*/ 242693 h 395093"/>
              <a:gd name="connsiteX8" fmla="*/ 2085975 w 5343525"/>
              <a:gd name="connsiteY8" fmla="*/ 252218 h 395093"/>
              <a:gd name="connsiteX9" fmla="*/ 2378075 w 5343525"/>
              <a:gd name="connsiteY9" fmla="*/ 249043 h 395093"/>
              <a:gd name="connsiteX10" fmla="*/ 2581275 w 5343525"/>
              <a:gd name="connsiteY10" fmla="*/ 242693 h 395093"/>
              <a:gd name="connsiteX11" fmla="*/ 2854325 w 5343525"/>
              <a:gd name="connsiteY11" fmla="*/ 245868 h 395093"/>
              <a:gd name="connsiteX12" fmla="*/ 3260725 w 5343525"/>
              <a:gd name="connsiteY12" fmla="*/ 306193 h 395093"/>
              <a:gd name="connsiteX13" fmla="*/ 4016375 w 5343525"/>
              <a:gd name="connsiteY13" fmla="*/ 315718 h 395093"/>
              <a:gd name="connsiteX14" fmla="*/ 5343525 w 5343525"/>
              <a:gd name="connsiteY14" fmla="*/ 395093 h 395093"/>
              <a:gd name="connsiteX15" fmla="*/ 4248150 w 5343525"/>
              <a:gd name="connsiteY15" fmla="*/ 23618 h 395093"/>
              <a:gd name="connsiteX16" fmla="*/ 2606675 w 5343525"/>
              <a:gd name="connsiteY16" fmla="*/ 17268 h 395093"/>
              <a:gd name="connsiteX17" fmla="*/ 0 w 5343525"/>
              <a:gd name="connsiteY17" fmla="*/ 20443 h 395093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54325 w 5343525"/>
              <a:gd name="connsiteY11" fmla="*/ 228600 h 377825"/>
              <a:gd name="connsiteX12" fmla="*/ 3260725 w 5343525"/>
              <a:gd name="connsiteY12" fmla="*/ 288925 h 377825"/>
              <a:gd name="connsiteX13" fmla="*/ 4016375 w 5343525"/>
              <a:gd name="connsiteY13" fmla="*/ 298450 h 377825"/>
              <a:gd name="connsiteX14" fmla="*/ 5343525 w 5343525"/>
              <a:gd name="connsiteY14" fmla="*/ 377825 h 377825"/>
              <a:gd name="connsiteX15" fmla="*/ 4248150 w 5343525"/>
              <a:gd name="connsiteY15" fmla="*/ 6350 h 377825"/>
              <a:gd name="connsiteX16" fmla="*/ 2606675 w 5343525"/>
              <a:gd name="connsiteY16" fmla="*/ 0 h 377825"/>
              <a:gd name="connsiteX17" fmla="*/ 0 w 5343525"/>
              <a:gd name="connsiteY17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54325 w 5343525"/>
              <a:gd name="connsiteY11" fmla="*/ 228600 h 377825"/>
              <a:gd name="connsiteX12" fmla="*/ 3260725 w 5343525"/>
              <a:gd name="connsiteY12" fmla="*/ 288925 h 377825"/>
              <a:gd name="connsiteX13" fmla="*/ 4016375 w 5343525"/>
              <a:gd name="connsiteY13" fmla="*/ 298450 h 377825"/>
              <a:gd name="connsiteX14" fmla="*/ 5343525 w 5343525"/>
              <a:gd name="connsiteY14" fmla="*/ 377825 h 377825"/>
              <a:gd name="connsiteX15" fmla="*/ 4248150 w 5343525"/>
              <a:gd name="connsiteY15" fmla="*/ 6350 h 377825"/>
              <a:gd name="connsiteX16" fmla="*/ 2606675 w 5343525"/>
              <a:gd name="connsiteY16" fmla="*/ 0 h 377825"/>
              <a:gd name="connsiteX17" fmla="*/ 0 w 5343525"/>
              <a:gd name="connsiteY17" fmla="*/ 3175 h 377825"/>
              <a:gd name="connsiteX0" fmla="*/ 0 w 5343525"/>
              <a:gd name="connsiteY0" fmla="*/ 3175 h 377825"/>
              <a:gd name="connsiteX1" fmla="*/ 0 w 5343525"/>
              <a:gd name="connsiteY1" fmla="*/ 107950 h 377825"/>
              <a:gd name="connsiteX2" fmla="*/ 768350 w 5343525"/>
              <a:gd name="connsiteY2" fmla="*/ 114300 h 377825"/>
              <a:gd name="connsiteX3" fmla="*/ 1203325 w 5343525"/>
              <a:gd name="connsiteY3" fmla="*/ 117475 h 377825"/>
              <a:gd name="connsiteX4" fmla="*/ 1428750 w 5343525"/>
              <a:gd name="connsiteY4" fmla="*/ 136525 h 377825"/>
              <a:gd name="connsiteX5" fmla="*/ 1457325 w 5343525"/>
              <a:gd name="connsiteY5" fmla="*/ 139700 h 377825"/>
              <a:gd name="connsiteX6" fmla="*/ 1758950 w 5343525"/>
              <a:gd name="connsiteY6" fmla="*/ 190500 h 377825"/>
              <a:gd name="connsiteX7" fmla="*/ 1952625 w 5343525"/>
              <a:gd name="connsiteY7" fmla="*/ 225425 h 377825"/>
              <a:gd name="connsiteX8" fmla="*/ 2085975 w 5343525"/>
              <a:gd name="connsiteY8" fmla="*/ 234950 h 377825"/>
              <a:gd name="connsiteX9" fmla="*/ 2378075 w 5343525"/>
              <a:gd name="connsiteY9" fmla="*/ 231775 h 377825"/>
              <a:gd name="connsiteX10" fmla="*/ 2581275 w 5343525"/>
              <a:gd name="connsiteY10" fmla="*/ 225425 h 377825"/>
              <a:gd name="connsiteX11" fmla="*/ 2854325 w 5343525"/>
              <a:gd name="connsiteY11" fmla="*/ 228600 h 377825"/>
              <a:gd name="connsiteX12" fmla="*/ 3260725 w 5343525"/>
              <a:gd name="connsiteY12" fmla="*/ 288925 h 377825"/>
              <a:gd name="connsiteX13" fmla="*/ 4016375 w 5343525"/>
              <a:gd name="connsiteY13" fmla="*/ 298450 h 377825"/>
              <a:gd name="connsiteX14" fmla="*/ 4597400 w 5343525"/>
              <a:gd name="connsiteY14" fmla="*/ 333375 h 377825"/>
              <a:gd name="connsiteX15" fmla="*/ 5343525 w 5343525"/>
              <a:gd name="connsiteY15" fmla="*/ 377825 h 377825"/>
              <a:gd name="connsiteX16" fmla="*/ 4248150 w 5343525"/>
              <a:gd name="connsiteY16" fmla="*/ 6350 h 377825"/>
              <a:gd name="connsiteX17" fmla="*/ 2606675 w 5343525"/>
              <a:gd name="connsiteY17" fmla="*/ 0 h 377825"/>
              <a:gd name="connsiteX18" fmla="*/ 0 w 5343525"/>
              <a:gd name="connsiteY18" fmla="*/ 3175 h 377825"/>
              <a:gd name="connsiteX0" fmla="*/ 0 w 5343525"/>
              <a:gd name="connsiteY0" fmla="*/ 3175 h 419100"/>
              <a:gd name="connsiteX1" fmla="*/ 0 w 5343525"/>
              <a:gd name="connsiteY1" fmla="*/ 107950 h 419100"/>
              <a:gd name="connsiteX2" fmla="*/ 768350 w 5343525"/>
              <a:gd name="connsiteY2" fmla="*/ 114300 h 419100"/>
              <a:gd name="connsiteX3" fmla="*/ 1203325 w 5343525"/>
              <a:gd name="connsiteY3" fmla="*/ 117475 h 419100"/>
              <a:gd name="connsiteX4" fmla="*/ 1428750 w 5343525"/>
              <a:gd name="connsiteY4" fmla="*/ 136525 h 419100"/>
              <a:gd name="connsiteX5" fmla="*/ 1457325 w 5343525"/>
              <a:gd name="connsiteY5" fmla="*/ 139700 h 419100"/>
              <a:gd name="connsiteX6" fmla="*/ 1758950 w 5343525"/>
              <a:gd name="connsiteY6" fmla="*/ 190500 h 419100"/>
              <a:gd name="connsiteX7" fmla="*/ 1952625 w 5343525"/>
              <a:gd name="connsiteY7" fmla="*/ 225425 h 419100"/>
              <a:gd name="connsiteX8" fmla="*/ 2085975 w 5343525"/>
              <a:gd name="connsiteY8" fmla="*/ 234950 h 419100"/>
              <a:gd name="connsiteX9" fmla="*/ 2378075 w 5343525"/>
              <a:gd name="connsiteY9" fmla="*/ 231775 h 419100"/>
              <a:gd name="connsiteX10" fmla="*/ 2581275 w 5343525"/>
              <a:gd name="connsiteY10" fmla="*/ 225425 h 419100"/>
              <a:gd name="connsiteX11" fmla="*/ 2854325 w 5343525"/>
              <a:gd name="connsiteY11" fmla="*/ 228600 h 419100"/>
              <a:gd name="connsiteX12" fmla="*/ 3260725 w 5343525"/>
              <a:gd name="connsiteY12" fmla="*/ 288925 h 419100"/>
              <a:gd name="connsiteX13" fmla="*/ 4016375 w 5343525"/>
              <a:gd name="connsiteY13" fmla="*/ 298450 h 419100"/>
              <a:gd name="connsiteX14" fmla="*/ 4464050 w 5343525"/>
              <a:gd name="connsiteY14" fmla="*/ 419100 h 419100"/>
              <a:gd name="connsiteX15" fmla="*/ 5343525 w 5343525"/>
              <a:gd name="connsiteY15" fmla="*/ 377825 h 419100"/>
              <a:gd name="connsiteX16" fmla="*/ 4248150 w 5343525"/>
              <a:gd name="connsiteY16" fmla="*/ 6350 h 419100"/>
              <a:gd name="connsiteX17" fmla="*/ 2606675 w 5343525"/>
              <a:gd name="connsiteY17" fmla="*/ 0 h 419100"/>
              <a:gd name="connsiteX18" fmla="*/ 0 w 5343525"/>
              <a:gd name="connsiteY18" fmla="*/ 3175 h 419100"/>
              <a:gd name="connsiteX0" fmla="*/ 0 w 5343525"/>
              <a:gd name="connsiteY0" fmla="*/ 3175 h 419100"/>
              <a:gd name="connsiteX1" fmla="*/ 0 w 5343525"/>
              <a:gd name="connsiteY1" fmla="*/ 107950 h 419100"/>
              <a:gd name="connsiteX2" fmla="*/ 768350 w 5343525"/>
              <a:gd name="connsiteY2" fmla="*/ 114300 h 419100"/>
              <a:gd name="connsiteX3" fmla="*/ 1203325 w 5343525"/>
              <a:gd name="connsiteY3" fmla="*/ 117475 h 419100"/>
              <a:gd name="connsiteX4" fmla="*/ 1428750 w 5343525"/>
              <a:gd name="connsiteY4" fmla="*/ 136525 h 419100"/>
              <a:gd name="connsiteX5" fmla="*/ 1457325 w 5343525"/>
              <a:gd name="connsiteY5" fmla="*/ 139700 h 419100"/>
              <a:gd name="connsiteX6" fmla="*/ 1758950 w 5343525"/>
              <a:gd name="connsiteY6" fmla="*/ 190500 h 419100"/>
              <a:gd name="connsiteX7" fmla="*/ 1952625 w 5343525"/>
              <a:gd name="connsiteY7" fmla="*/ 225425 h 419100"/>
              <a:gd name="connsiteX8" fmla="*/ 2085975 w 5343525"/>
              <a:gd name="connsiteY8" fmla="*/ 234950 h 419100"/>
              <a:gd name="connsiteX9" fmla="*/ 2378075 w 5343525"/>
              <a:gd name="connsiteY9" fmla="*/ 231775 h 419100"/>
              <a:gd name="connsiteX10" fmla="*/ 2581275 w 5343525"/>
              <a:gd name="connsiteY10" fmla="*/ 225425 h 419100"/>
              <a:gd name="connsiteX11" fmla="*/ 2854325 w 5343525"/>
              <a:gd name="connsiteY11" fmla="*/ 228600 h 419100"/>
              <a:gd name="connsiteX12" fmla="*/ 3260725 w 5343525"/>
              <a:gd name="connsiteY12" fmla="*/ 288925 h 419100"/>
              <a:gd name="connsiteX13" fmla="*/ 4016375 w 5343525"/>
              <a:gd name="connsiteY13" fmla="*/ 298450 h 419100"/>
              <a:gd name="connsiteX14" fmla="*/ 4095750 w 5343525"/>
              <a:gd name="connsiteY14" fmla="*/ 314324 h 419100"/>
              <a:gd name="connsiteX15" fmla="*/ 4464050 w 5343525"/>
              <a:gd name="connsiteY15" fmla="*/ 419100 h 419100"/>
              <a:gd name="connsiteX16" fmla="*/ 5343525 w 5343525"/>
              <a:gd name="connsiteY16" fmla="*/ 377825 h 419100"/>
              <a:gd name="connsiteX17" fmla="*/ 4248150 w 5343525"/>
              <a:gd name="connsiteY17" fmla="*/ 6350 h 419100"/>
              <a:gd name="connsiteX18" fmla="*/ 2606675 w 5343525"/>
              <a:gd name="connsiteY18" fmla="*/ 0 h 419100"/>
              <a:gd name="connsiteX19" fmla="*/ 0 w 5343525"/>
              <a:gd name="connsiteY19" fmla="*/ 3175 h 419100"/>
              <a:gd name="connsiteX0" fmla="*/ 0 w 5343525"/>
              <a:gd name="connsiteY0" fmla="*/ 3175 h 419100"/>
              <a:gd name="connsiteX1" fmla="*/ 0 w 5343525"/>
              <a:gd name="connsiteY1" fmla="*/ 107950 h 419100"/>
              <a:gd name="connsiteX2" fmla="*/ 768350 w 5343525"/>
              <a:gd name="connsiteY2" fmla="*/ 114300 h 419100"/>
              <a:gd name="connsiteX3" fmla="*/ 1203325 w 5343525"/>
              <a:gd name="connsiteY3" fmla="*/ 117475 h 419100"/>
              <a:gd name="connsiteX4" fmla="*/ 1428750 w 5343525"/>
              <a:gd name="connsiteY4" fmla="*/ 136525 h 419100"/>
              <a:gd name="connsiteX5" fmla="*/ 1457325 w 5343525"/>
              <a:gd name="connsiteY5" fmla="*/ 139700 h 419100"/>
              <a:gd name="connsiteX6" fmla="*/ 1758950 w 5343525"/>
              <a:gd name="connsiteY6" fmla="*/ 190500 h 419100"/>
              <a:gd name="connsiteX7" fmla="*/ 1952625 w 5343525"/>
              <a:gd name="connsiteY7" fmla="*/ 225425 h 419100"/>
              <a:gd name="connsiteX8" fmla="*/ 2085975 w 5343525"/>
              <a:gd name="connsiteY8" fmla="*/ 234950 h 419100"/>
              <a:gd name="connsiteX9" fmla="*/ 2378075 w 5343525"/>
              <a:gd name="connsiteY9" fmla="*/ 231775 h 419100"/>
              <a:gd name="connsiteX10" fmla="*/ 2581275 w 5343525"/>
              <a:gd name="connsiteY10" fmla="*/ 225425 h 419100"/>
              <a:gd name="connsiteX11" fmla="*/ 2854325 w 5343525"/>
              <a:gd name="connsiteY11" fmla="*/ 228600 h 419100"/>
              <a:gd name="connsiteX12" fmla="*/ 3260725 w 5343525"/>
              <a:gd name="connsiteY12" fmla="*/ 288925 h 419100"/>
              <a:gd name="connsiteX13" fmla="*/ 3736975 w 5343525"/>
              <a:gd name="connsiteY13" fmla="*/ 295274 h 419100"/>
              <a:gd name="connsiteX14" fmla="*/ 4016375 w 5343525"/>
              <a:gd name="connsiteY14" fmla="*/ 298450 h 419100"/>
              <a:gd name="connsiteX15" fmla="*/ 4095750 w 5343525"/>
              <a:gd name="connsiteY15" fmla="*/ 314324 h 419100"/>
              <a:gd name="connsiteX16" fmla="*/ 4464050 w 5343525"/>
              <a:gd name="connsiteY16" fmla="*/ 419100 h 419100"/>
              <a:gd name="connsiteX17" fmla="*/ 5343525 w 5343525"/>
              <a:gd name="connsiteY17" fmla="*/ 377825 h 419100"/>
              <a:gd name="connsiteX18" fmla="*/ 4248150 w 5343525"/>
              <a:gd name="connsiteY18" fmla="*/ 6350 h 419100"/>
              <a:gd name="connsiteX19" fmla="*/ 2606675 w 5343525"/>
              <a:gd name="connsiteY19" fmla="*/ 0 h 419100"/>
              <a:gd name="connsiteX20" fmla="*/ 0 w 5343525"/>
              <a:gd name="connsiteY20" fmla="*/ 3175 h 419100"/>
              <a:gd name="connsiteX0" fmla="*/ 0 w 5343525"/>
              <a:gd name="connsiteY0" fmla="*/ 3175 h 419100"/>
              <a:gd name="connsiteX1" fmla="*/ 0 w 5343525"/>
              <a:gd name="connsiteY1" fmla="*/ 107950 h 419100"/>
              <a:gd name="connsiteX2" fmla="*/ 768350 w 5343525"/>
              <a:gd name="connsiteY2" fmla="*/ 114300 h 419100"/>
              <a:gd name="connsiteX3" fmla="*/ 1203325 w 5343525"/>
              <a:gd name="connsiteY3" fmla="*/ 117475 h 419100"/>
              <a:gd name="connsiteX4" fmla="*/ 1428750 w 5343525"/>
              <a:gd name="connsiteY4" fmla="*/ 136525 h 419100"/>
              <a:gd name="connsiteX5" fmla="*/ 1457325 w 5343525"/>
              <a:gd name="connsiteY5" fmla="*/ 139700 h 419100"/>
              <a:gd name="connsiteX6" fmla="*/ 1758950 w 5343525"/>
              <a:gd name="connsiteY6" fmla="*/ 190500 h 419100"/>
              <a:gd name="connsiteX7" fmla="*/ 1952625 w 5343525"/>
              <a:gd name="connsiteY7" fmla="*/ 225425 h 419100"/>
              <a:gd name="connsiteX8" fmla="*/ 2085975 w 5343525"/>
              <a:gd name="connsiteY8" fmla="*/ 234950 h 419100"/>
              <a:gd name="connsiteX9" fmla="*/ 2378075 w 5343525"/>
              <a:gd name="connsiteY9" fmla="*/ 231775 h 419100"/>
              <a:gd name="connsiteX10" fmla="*/ 2581275 w 5343525"/>
              <a:gd name="connsiteY10" fmla="*/ 225425 h 419100"/>
              <a:gd name="connsiteX11" fmla="*/ 2854325 w 5343525"/>
              <a:gd name="connsiteY11" fmla="*/ 228600 h 419100"/>
              <a:gd name="connsiteX12" fmla="*/ 3260725 w 5343525"/>
              <a:gd name="connsiteY12" fmla="*/ 288925 h 419100"/>
              <a:gd name="connsiteX13" fmla="*/ 3629025 w 5343525"/>
              <a:gd name="connsiteY13" fmla="*/ 352424 h 419100"/>
              <a:gd name="connsiteX14" fmla="*/ 4016375 w 5343525"/>
              <a:gd name="connsiteY14" fmla="*/ 298450 h 419100"/>
              <a:gd name="connsiteX15" fmla="*/ 4095750 w 5343525"/>
              <a:gd name="connsiteY15" fmla="*/ 314324 h 419100"/>
              <a:gd name="connsiteX16" fmla="*/ 4464050 w 5343525"/>
              <a:gd name="connsiteY16" fmla="*/ 419100 h 419100"/>
              <a:gd name="connsiteX17" fmla="*/ 5343525 w 5343525"/>
              <a:gd name="connsiteY17" fmla="*/ 377825 h 419100"/>
              <a:gd name="connsiteX18" fmla="*/ 4248150 w 5343525"/>
              <a:gd name="connsiteY18" fmla="*/ 6350 h 419100"/>
              <a:gd name="connsiteX19" fmla="*/ 2606675 w 5343525"/>
              <a:gd name="connsiteY19" fmla="*/ 0 h 419100"/>
              <a:gd name="connsiteX20" fmla="*/ 0 w 5343525"/>
              <a:gd name="connsiteY20" fmla="*/ 3175 h 419100"/>
              <a:gd name="connsiteX0" fmla="*/ 0 w 5343525"/>
              <a:gd name="connsiteY0" fmla="*/ 3175 h 419100"/>
              <a:gd name="connsiteX1" fmla="*/ 0 w 5343525"/>
              <a:gd name="connsiteY1" fmla="*/ 107950 h 419100"/>
              <a:gd name="connsiteX2" fmla="*/ 768350 w 5343525"/>
              <a:gd name="connsiteY2" fmla="*/ 114300 h 419100"/>
              <a:gd name="connsiteX3" fmla="*/ 1203325 w 5343525"/>
              <a:gd name="connsiteY3" fmla="*/ 117475 h 419100"/>
              <a:gd name="connsiteX4" fmla="*/ 1428750 w 5343525"/>
              <a:gd name="connsiteY4" fmla="*/ 136525 h 419100"/>
              <a:gd name="connsiteX5" fmla="*/ 1457325 w 5343525"/>
              <a:gd name="connsiteY5" fmla="*/ 139700 h 419100"/>
              <a:gd name="connsiteX6" fmla="*/ 1758950 w 5343525"/>
              <a:gd name="connsiteY6" fmla="*/ 190500 h 419100"/>
              <a:gd name="connsiteX7" fmla="*/ 1952625 w 5343525"/>
              <a:gd name="connsiteY7" fmla="*/ 225425 h 419100"/>
              <a:gd name="connsiteX8" fmla="*/ 2085975 w 5343525"/>
              <a:gd name="connsiteY8" fmla="*/ 234950 h 419100"/>
              <a:gd name="connsiteX9" fmla="*/ 2378075 w 5343525"/>
              <a:gd name="connsiteY9" fmla="*/ 231775 h 419100"/>
              <a:gd name="connsiteX10" fmla="*/ 2581275 w 5343525"/>
              <a:gd name="connsiteY10" fmla="*/ 225425 h 419100"/>
              <a:gd name="connsiteX11" fmla="*/ 2854325 w 5343525"/>
              <a:gd name="connsiteY11" fmla="*/ 228600 h 419100"/>
              <a:gd name="connsiteX12" fmla="*/ 3260725 w 5343525"/>
              <a:gd name="connsiteY12" fmla="*/ 288925 h 419100"/>
              <a:gd name="connsiteX13" fmla="*/ 3629025 w 5343525"/>
              <a:gd name="connsiteY13" fmla="*/ 352424 h 419100"/>
              <a:gd name="connsiteX14" fmla="*/ 4016375 w 5343525"/>
              <a:gd name="connsiteY14" fmla="*/ 298450 h 419100"/>
              <a:gd name="connsiteX15" fmla="*/ 4095750 w 5343525"/>
              <a:gd name="connsiteY15" fmla="*/ 314324 h 419100"/>
              <a:gd name="connsiteX16" fmla="*/ 4464050 w 5343525"/>
              <a:gd name="connsiteY16" fmla="*/ 419100 h 419100"/>
              <a:gd name="connsiteX17" fmla="*/ 5343525 w 5343525"/>
              <a:gd name="connsiteY17" fmla="*/ 377825 h 419100"/>
              <a:gd name="connsiteX18" fmla="*/ 4248150 w 5343525"/>
              <a:gd name="connsiteY18" fmla="*/ 6350 h 419100"/>
              <a:gd name="connsiteX19" fmla="*/ 2606675 w 5343525"/>
              <a:gd name="connsiteY19" fmla="*/ 0 h 419100"/>
              <a:gd name="connsiteX20" fmla="*/ 0 w 5343525"/>
              <a:gd name="connsiteY20" fmla="*/ 3175 h 419100"/>
              <a:gd name="connsiteX0" fmla="*/ 0 w 5343525"/>
              <a:gd name="connsiteY0" fmla="*/ 3175 h 419100"/>
              <a:gd name="connsiteX1" fmla="*/ 0 w 5343525"/>
              <a:gd name="connsiteY1" fmla="*/ 107950 h 419100"/>
              <a:gd name="connsiteX2" fmla="*/ 768350 w 5343525"/>
              <a:gd name="connsiteY2" fmla="*/ 114300 h 419100"/>
              <a:gd name="connsiteX3" fmla="*/ 1203325 w 5343525"/>
              <a:gd name="connsiteY3" fmla="*/ 117475 h 419100"/>
              <a:gd name="connsiteX4" fmla="*/ 1428750 w 5343525"/>
              <a:gd name="connsiteY4" fmla="*/ 136525 h 419100"/>
              <a:gd name="connsiteX5" fmla="*/ 1457325 w 5343525"/>
              <a:gd name="connsiteY5" fmla="*/ 139700 h 419100"/>
              <a:gd name="connsiteX6" fmla="*/ 1758950 w 5343525"/>
              <a:gd name="connsiteY6" fmla="*/ 190500 h 419100"/>
              <a:gd name="connsiteX7" fmla="*/ 1952625 w 5343525"/>
              <a:gd name="connsiteY7" fmla="*/ 225425 h 419100"/>
              <a:gd name="connsiteX8" fmla="*/ 2085975 w 5343525"/>
              <a:gd name="connsiteY8" fmla="*/ 234950 h 419100"/>
              <a:gd name="connsiteX9" fmla="*/ 2378075 w 5343525"/>
              <a:gd name="connsiteY9" fmla="*/ 231775 h 419100"/>
              <a:gd name="connsiteX10" fmla="*/ 2581275 w 5343525"/>
              <a:gd name="connsiteY10" fmla="*/ 225425 h 419100"/>
              <a:gd name="connsiteX11" fmla="*/ 2854325 w 5343525"/>
              <a:gd name="connsiteY11" fmla="*/ 228600 h 419100"/>
              <a:gd name="connsiteX12" fmla="*/ 3260725 w 5343525"/>
              <a:gd name="connsiteY12" fmla="*/ 288925 h 419100"/>
              <a:gd name="connsiteX13" fmla="*/ 3629025 w 5343525"/>
              <a:gd name="connsiteY13" fmla="*/ 352424 h 419100"/>
              <a:gd name="connsiteX14" fmla="*/ 4016375 w 5343525"/>
              <a:gd name="connsiteY14" fmla="*/ 298450 h 419100"/>
              <a:gd name="connsiteX15" fmla="*/ 4095750 w 5343525"/>
              <a:gd name="connsiteY15" fmla="*/ 314324 h 419100"/>
              <a:gd name="connsiteX16" fmla="*/ 4464050 w 5343525"/>
              <a:gd name="connsiteY16" fmla="*/ 419100 h 419100"/>
              <a:gd name="connsiteX17" fmla="*/ 5343525 w 5343525"/>
              <a:gd name="connsiteY17" fmla="*/ 377825 h 419100"/>
              <a:gd name="connsiteX18" fmla="*/ 4248150 w 5343525"/>
              <a:gd name="connsiteY18" fmla="*/ 6350 h 419100"/>
              <a:gd name="connsiteX19" fmla="*/ 2606675 w 5343525"/>
              <a:gd name="connsiteY19" fmla="*/ 0 h 419100"/>
              <a:gd name="connsiteX20" fmla="*/ 0 w 5343525"/>
              <a:gd name="connsiteY20" fmla="*/ 3175 h 419100"/>
              <a:gd name="connsiteX0" fmla="*/ 0 w 5343525"/>
              <a:gd name="connsiteY0" fmla="*/ 3175 h 419100"/>
              <a:gd name="connsiteX1" fmla="*/ 0 w 5343525"/>
              <a:gd name="connsiteY1" fmla="*/ 107950 h 419100"/>
              <a:gd name="connsiteX2" fmla="*/ 768350 w 5343525"/>
              <a:gd name="connsiteY2" fmla="*/ 114300 h 419100"/>
              <a:gd name="connsiteX3" fmla="*/ 1203325 w 5343525"/>
              <a:gd name="connsiteY3" fmla="*/ 117475 h 419100"/>
              <a:gd name="connsiteX4" fmla="*/ 1428750 w 5343525"/>
              <a:gd name="connsiteY4" fmla="*/ 136525 h 419100"/>
              <a:gd name="connsiteX5" fmla="*/ 1457325 w 5343525"/>
              <a:gd name="connsiteY5" fmla="*/ 139700 h 419100"/>
              <a:gd name="connsiteX6" fmla="*/ 1758950 w 5343525"/>
              <a:gd name="connsiteY6" fmla="*/ 190500 h 419100"/>
              <a:gd name="connsiteX7" fmla="*/ 1952625 w 5343525"/>
              <a:gd name="connsiteY7" fmla="*/ 225425 h 419100"/>
              <a:gd name="connsiteX8" fmla="*/ 2085975 w 5343525"/>
              <a:gd name="connsiteY8" fmla="*/ 234950 h 419100"/>
              <a:gd name="connsiteX9" fmla="*/ 2378075 w 5343525"/>
              <a:gd name="connsiteY9" fmla="*/ 231775 h 419100"/>
              <a:gd name="connsiteX10" fmla="*/ 2581275 w 5343525"/>
              <a:gd name="connsiteY10" fmla="*/ 225425 h 419100"/>
              <a:gd name="connsiteX11" fmla="*/ 2854325 w 5343525"/>
              <a:gd name="connsiteY11" fmla="*/ 228600 h 419100"/>
              <a:gd name="connsiteX12" fmla="*/ 3260725 w 5343525"/>
              <a:gd name="connsiteY12" fmla="*/ 288925 h 419100"/>
              <a:gd name="connsiteX13" fmla="*/ 3629025 w 5343525"/>
              <a:gd name="connsiteY13" fmla="*/ 352424 h 419100"/>
              <a:gd name="connsiteX14" fmla="*/ 3797300 w 5343525"/>
              <a:gd name="connsiteY14" fmla="*/ 393700 h 419100"/>
              <a:gd name="connsiteX15" fmla="*/ 4095750 w 5343525"/>
              <a:gd name="connsiteY15" fmla="*/ 314324 h 419100"/>
              <a:gd name="connsiteX16" fmla="*/ 4464050 w 5343525"/>
              <a:gd name="connsiteY16" fmla="*/ 419100 h 419100"/>
              <a:gd name="connsiteX17" fmla="*/ 5343525 w 5343525"/>
              <a:gd name="connsiteY17" fmla="*/ 377825 h 419100"/>
              <a:gd name="connsiteX18" fmla="*/ 4248150 w 5343525"/>
              <a:gd name="connsiteY18" fmla="*/ 6350 h 419100"/>
              <a:gd name="connsiteX19" fmla="*/ 2606675 w 5343525"/>
              <a:gd name="connsiteY19" fmla="*/ 0 h 419100"/>
              <a:gd name="connsiteX20" fmla="*/ 0 w 5343525"/>
              <a:gd name="connsiteY20" fmla="*/ 3175 h 419100"/>
              <a:gd name="connsiteX0" fmla="*/ 0 w 5343525"/>
              <a:gd name="connsiteY0" fmla="*/ 3175 h 425449"/>
              <a:gd name="connsiteX1" fmla="*/ 0 w 5343525"/>
              <a:gd name="connsiteY1" fmla="*/ 107950 h 425449"/>
              <a:gd name="connsiteX2" fmla="*/ 768350 w 5343525"/>
              <a:gd name="connsiteY2" fmla="*/ 114300 h 425449"/>
              <a:gd name="connsiteX3" fmla="*/ 1203325 w 5343525"/>
              <a:gd name="connsiteY3" fmla="*/ 117475 h 425449"/>
              <a:gd name="connsiteX4" fmla="*/ 1428750 w 5343525"/>
              <a:gd name="connsiteY4" fmla="*/ 136525 h 425449"/>
              <a:gd name="connsiteX5" fmla="*/ 1457325 w 5343525"/>
              <a:gd name="connsiteY5" fmla="*/ 139700 h 425449"/>
              <a:gd name="connsiteX6" fmla="*/ 1758950 w 5343525"/>
              <a:gd name="connsiteY6" fmla="*/ 190500 h 425449"/>
              <a:gd name="connsiteX7" fmla="*/ 1952625 w 5343525"/>
              <a:gd name="connsiteY7" fmla="*/ 225425 h 425449"/>
              <a:gd name="connsiteX8" fmla="*/ 2085975 w 5343525"/>
              <a:gd name="connsiteY8" fmla="*/ 234950 h 425449"/>
              <a:gd name="connsiteX9" fmla="*/ 2378075 w 5343525"/>
              <a:gd name="connsiteY9" fmla="*/ 231775 h 425449"/>
              <a:gd name="connsiteX10" fmla="*/ 2581275 w 5343525"/>
              <a:gd name="connsiteY10" fmla="*/ 225425 h 425449"/>
              <a:gd name="connsiteX11" fmla="*/ 2854325 w 5343525"/>
              <a:gd name="connsiteY11" fmla="*/ 228600 h 425449"/>
              <a:gd name="connsiteX12" fmla="*/ 3260725 w 5343525"/>
              <a:gd name="connsiteY12" fmla="*/ 288925 h 425449"/>
              <a:gd name="connsiteX13" fmla="*/ 3629025 w 5343525"/>
              <a:gd name="connsiteY13" fmla="*/ 352424 h 425449"/>
              <a:gd name="connsiteX14" fmla="*/ 3797300 w 5343525"/>
              <a:gd name="connsiteY14" fmla="*/ 393700 h 425449"/>
              <a:gd name="connsiteX15" fmla="*/ 4146550 w 5343525"/>
              <a:gd name="connsiteY15" fmla="*/ 425449 h 425449"/>
              <a:gd name="connsiteX16" fmla="*/ 4464050 w 5343525"/>
              <a:gd name="connsiteY16" fmla="*/ 419100 h 425449"/>
              <a:gd name="connsiteX17" fmla="*/ 5343525 w 5343525"/>
              <a:gd name="connsiteY17" fmla="*/ 377825 h 425449"/>
              <a:gd name="connsiteX18" fmla="*/ 4248150 w 5343525"/>
              <a:gd name="connsiteY18" fmla="*/ 6350 h 425449"/>
              <a:gd name="connsiteX19" fmla="*/ 2606675 w 5343525"/>
              <a:gd name="connsiteY19" fmla="*/ 0 h 425449"/>
              <a:gd name="connsiteX20" fmla="*/ 0 w 5343525"/>
              <a:gd name="connsiteY20" fmla="*/ 3175 h 425449"/>
              <a:gd name="connsiteX0" fmla="*/ 0 w 5343525"/>
              <a:gd name="connsiteY0" fmla="*/ 3175 h 425449"/>
              <a:gd name="connsiteX1" fmla="*/ 0 w 5343525"/>
              <a:gd name="connsiteY1" fmla="*/ 107950 h 425449"/>
              <a:gd name="connsiteX2" fmla="*/ 768350 w 5343525"/>
              <a:gd name="connsiteY2" fmla="*/ 114300 h 425449"/>
              <a:gd name="connsiteX3" fmla="*/ 1203325 w 5343525"/>
              <a:gd name="connsiteY3" fmla="*/ 117475 h 425449"/>
              <a:gd name="connsiteX4" fmla="*/ 1428750 w 5343525"/>
              <a:gd name="connsiteY4" fmla="*/ 136525 h 425449"/>
              <a:gd name="connsiteX5" fmla="*/ 1457325 w 5343525"/>
              <a:gd name="connsiteY5" fmla="*/ 139700 h 425449"/>
              <a:gd name="connsiteX6" fmla="*/ 1758950 w 5343525"/>
              <a:gd name="connsiteY6" fmla="*/ 190500 h 425449"/>
              <a:gd name="connsiteX7" fmla="*/ 1952625 w 5343525"/>
              <a:gd name="connsiteY7" fmla="*/ 225425 h 425449"/>
              <a:gd name="connsiteX8" fmla="*/ 2085975 w 5343525"/>
              <a:gd name="connsiteY8" fmla="*/ 234950 h 425449"/>
              <a:gd name="connsiteX9" fmla="*/ 2378075 w 5343525"/>
              <a:gd name="connsiteY9" fmla="*/ 231775 h 425449"/>
              <a:gd name="connsiteX10" fmla="*/ 2581275 w 5343525"/>
              <a:gd name="connsiteY10" fmla="*/ 225425 h 425449"/>
              <a:gd name="connsiteX11" fmla="*/ 2854325 w 5343525"/>
              <a:gd name="connsiteY11" fmla="*/ 228600 h 425449"/>
              <a:gd name="connsiteX12" fmla="*/ 3260725 w 5343525"/>
              <a:gd name="connsiteY12" fmla="*/ 288925 h 425449"/>
              <a:gd name="connsiteX13" fmla="*/ 3629025 w 5343525"/>
              <a:gd name="connsiteY13" fmla="*/ 352424 h 425449"/>
              <a:gd name="connsiteX14" fmla="*/ 3797300 w 5343525"/>
              <a:gd name="connsiteY14" fmla="*/ 393700 h 425449"/>
              <a:gd name="connsiteX15" fmla="*/ 4146550 w 5343525"/>
              <a:gd name="connsiteY15" fmla="*/ 425449 h 425449"/>
              <a:gd name="connsiteX16" fmla="*/ 4387850 w 5343525"/>
              <a:gd name="connsiteY16" fmla="*/ 415924 h 425449"/>
              <a:gd name="connsiteX17" fmla="*/ 4464050 w 5343525"/>
              <a:gd name="connsiteY17" fmla="*/ 419100 h 425449"/>
              <a:gd name="connsiteX18" fmla="*/ 5343525 w 5343525"/>
              <a:gd name="connsiteY18" fmla="*/ 377825 h 425449"/>
              <a:gd name="connsiteX19" fmla="*/ 4248150 w 5343525"/>
              <a:gd name="connsiteY19" fmla="*/ 6350 h 425449"/>
              <a:gd name="connsiteX20" fmla="*/ 2606675 w 5343525"/>
              <a:gd name="connsiteY20" fmla="*/ 0 h 425449"/>
              <a:gd name="connsiteX21" fmla="*/ 0 w 5343525"/>
              <a:gd name="connsiteY21" fmla="*/ 3175 h 425449"/>
              <a:gd name="connsiteX0" fmla="*/ 0 w 5343525"/>
              <a:gd name="connsiteY0" fmla="*/ 3175 h 473074"/>
              <a:gd name="connsiteX1" fmla="*/ 0 w 5343525"/>
              <a:gd name="connsiteY1" fmla="*/ 107950 h 473074"/>
              <a:gd name="connsiteX2" fmla="*/ 768350 w 5343525"/>
              <a:gd name="connsiteY2" fmla="*/ 114300 h 473074"/>
              <a:gd name="connsiteX3" fmla="*/ 1203325 w 5343525"/>
              <a:gd name="connsiteY3" fmla="*/ 117475 h 473074"/>
              <a:gd name="connsiteX4" fmla="*/ 1428750 w 5343525"/>
              <a:gd name="connsiteY4" fmla="*/ 136525 h 473074"/>
              <a:gd name="connsiteX5" fmla="*/ 1457325 w 5343525"/>
              <a:gd name="connsiteY5" fmla="*/ 139700 h 473074"/>
              <a:gd name="connsiteX6" fmla="*/ 1758950 w 5343525"/>
              <a:gd name="connsiteY6" fmla="*/ 190500 h 473074"/>
              <a:gd name="connsiteX7" fmla="*/ 1952625 w 5343525"/>
              <a:gd name="connsiteY7" fmla="*/ 225425 h 473074"/>
              <a:gd name="connsiteX8" fmla="*/ 2085975 w 5343525"/>
              <a:gd name="connsiteY8" fmla="*/ 234950 h 473074"/>
              <a:gd name="connsiteX9" fmla="*/ 2378075 w 5343525"/>
              <a:gd name="connsiteY9" fmla="*/ 231775 h 473074"/>
              <a:gd name="connsiteX10" fmla="*/ 2581275 w 5343525"/>
              <a:gd name="connsiteY10" fmla="*/ 225425 h 473074"/>
              <a:gd name="connsiteX11" fmla="*/ 2854325 w 5343525"/>
              <a:gd name="connsiteY11" fmla="*/ 228600 h 473074"/>
              <a:gd name="connsiteX12" fmla="*/ 3260725 w 5343525"/>
              <a:gd name="connsiteY12" fmla="*/ 288925 h 473074"/>
              <a:gd name="connsiteX13" fmla="*/ 3629025 w 5343525"/>
              <a:gd name="connsiteY13" fmla="*/ 352424 h 473074"/>
              <a:gd name="connsiteX14" fmla="*/ 3797300 w 5343525"/>
              <a:gd name="connsiteY14" fmla="*/ 393700 h 473074"/>
              <a:gd name="connsiteX15" fmla="*/ 4146550 w 5343525"/>
              <a:gd name="connsiteY15" fmla="*/ 425449 h 473074"/>
              <a:gd name="connsiteX16" fmla="*/ 4699000 w 5343525"/>
              <a:gd name="connsiteY16" fmla="*/ 473074 h 473074"/>
              <a:gd name="connsiteX17" fmla="*/ 4464050 w 5343525"/>
              <a:gd name="connsiteY17" fmla="*/ 419100 h 473074"/>
              <a:gd name="connsiteX18" fmla="*/ 5343525 w 5343525"/>
              <a:gd name="connsiteY18" fmla="*/ 377825 h 473074"/>
              <a:gd name="connsiteX19" fmla="*/ 4248150 w 5343525"/>
              <a:gd name="connsiteY19" fmla="*/ 6350 h 473074"/>
              <a:gd name="connsiteX20" fmla="*/ 2606675 w 5343525"/>
              <a:gd name="connsiteY20" fmla="*/ 0 h 473074"/>
              <a:gd name="connsiteX21" fmla="*/ 0 w 5343525"/>
              <a:gd name="connsiteY21" fmla="*/ 3175 h 473074"/>
              <a:gd name="connsiteX0" fmla="*/ 0 w 5343525"/>
              <a:gd name="connsiteY0" fmla="*/ 3175 h 473074"/>
              <a:gd name="connsiteX1" fmla="*/ 0 w 5343525"/>
              <a:gd name="connsiteY1" fmla="*/ 107950 h 473074"/>
              <a:gd name="connsiteX2" fmla="*/ 768350 w 5343525"/>
              <a:gd name="connsiteY2" fmla="*/ 114300 h 473074"/>
              <a:gd name="connsiteX3" fmla="*/ 1203325 w 5343525"/>
              <a:gd name="connsiteY3" fmla="*/ 117475 h 473074"/>
              <a:gd name="connsiteX4" fmla="*/ 1428750 w 5343525"/>
              <a:gd name="connsiteY4" fmla="*/ 136525 h 473074"/>
              <a:gd name="connsiteX5" fmla="*/ 1457325 w 5343525"/>
              <a:gd name="connsiteY5" fmla="*/ 139700 h 473074"/>
              <a:gd name="connsiteX6" fmla="*/ 1758950 w 5343525"/>
              <a:gd name="connsiteY6" fmla="*/ 190500 h 473074"/>
              <a:gd name="connsiteX7" fmla="*/ 1952625 w 5343525"/>
              <a:gd name="connsiteY7" fmla="*/ 225425 h 473074"/>
              <a:gd name="connsiteX8" fmla="*/ 2085975 w 5343525"/>
              <a:gd name="connsiteY8" fmla="*/ 234950 h 473074"/>
              <a:gd name="connsiteX9" fmla="*/ 2378075 w 5343525"/>
              <a:gd name="connsiteY9" fmla="*/ 231775 h 473074"/>
              <a:gd name="connsiteX10" fmla="*/ 2581275 w 5343525"/>
              <a:gd name="connsiteY10" fmla="*/ 225425 h 473074"/>
              <a:gd name="connsiteX11" fmla="*/ 2854325 w 5343525"/>
              <a:gd name="connsiteY11" fmla="*/ 228600 h 473074"/>
              <a:gd name="connsiteX12" fmla="*/ 3260725 w 5343525"/>
              <a:gd name="connsiteY12" fmla="*/ 288925 h 473074"/>
              <a:gd name="connsiteX13" fmla="*/ 3629025 w 5343525"/>
              <a:gd name="connsiteY13" fmla="*/ 352424 h 473074"/>
              <a:gd name="connsiteX14" fmla="*/ 3797300 w 5343525"/>
              <a:gd name="connsiteY14" fmla="*/ 393700 h 473074"/>
              <a:gd name="connsiteX15" fmla="*/ 4146550 w 5343525"/>
              <a:gd name="connsiteY15" fmla="*/ 425449 h 473074"/>
              <a:gd name="connsiteX16" fmla="*/ 4699000 w 5343525"/>
              <a:gd name="connsiteY16" fmla="*/ 473074 h 473074"/>
              <a:gd name="connsiteX17" fmla="*/ 4464050 w 5343525"/>
              <a:gd name="connsiteY17" fmla="*/ 419100 h 473074"/>
              <a:gd name="connsiteX18" fmla="*/ 4756150 w 5343525"/>
              <a:gd name="connsiteY18" fmla="*/ 400048 h 473074"/>
              <a:gd name="connsiteX19" fmla="*/ 5343525 w 5343525"/>
              <a:gd name="connsiteY19" fmla="*/ 377825 h 473074"/>
              <a:gd name="connsiteX20" fmla="*/ 4248150 w 5343525"/>
              <a:gd name="connsiteY20" fmla="*/ 6350 h 473074"/>
              <a:gd name="connsiteX21" fmla="*/ 2606675 w 5343525"/>
              <a:gd name="connsiteY21" fmla="*/ 0 h 473074"/>
              <a:gd name="connsiteX22" fmla="*/ 0 w 5343525"/>
              <a:gd name="connsiteY22" fmla="*/ 3175 h 473074"/>
              <a:gd name="connsiteX0" fmla="*/ 0 w 5343525"/>
              <a:gd name="connsiteY0" fmla="*/ 3175 h 473074"/>
              <a:gd name="connsiteX1" fmla="*/ 0 w 5343525"/>
              <a:gd name="connsiteY1" fmla="*/ 107950 h 473074"/>
              <a:gd name="connsiteX2" fmla="*/ 768350 w 5343525"/>
              <a:gd name="connsiteY2" fmla="*/ 114300 h 473074"/>
              <a:gd name="connsiteX3" fmla="*/ 1203325 w 5343525"/>
              <a:gd name="connsiteY3" fmla="*/ 117475 h 473074"/>
              <a:gd name="connsiteX4" fmla="*/ 1428750 w 5343525"/>
              <a:gd name="connsiteY4" fmla="*/ 136525 h 473074"/>
              <a:gd name="connsiteX5" fmla="*/ 1457325 w 5343525"/>
              <a:gd name="connsiteY5" fmla="*/ 139700 h 473074"/>
              <a:gd name="connsiteX6" fmla="*/ 1758950 w 5343525"/>
              <a:gd name="connsiteY6" fmla="*/ 190500 h 473074"/>
              <a:gd name="connsiteX7" fmla="*/ 1952625 w 5343525"/>
              <a:gd name="connsiteY7" fmla="*/ 225425 h 473074"/>
              <a:gd name="connsiteX8" fmla="*/ 2085975 w 5343525"/>
              <a:gd name="connsiteY8" fmla="*/ 234950 h 473074"/>
              <a:gd name="connsiteX9" fmla="*/ 2378075 w 5343525"/>
              <a:gd name="connsiteY9" fmla="*/ 231775 h 473074"/>
              <a:gd name="connsiteX10" fmla="*/ 2581275 w 5343525"/>
              <a:gd name="connsiteY10" fmla="*/ 225425 h 473074"/>
              <a:gd name="connsiteX11" fmla="*/ 2854325 w 5343525"/>
              <a:gd name="connsiteY11" fmla="*/ 228600 h 473074"/>
              <a:gd name="connsiteX12" fmla="*/ 3260725 w 5343525"/>
              <a:gd name="connsiteY12" fmla="*/ 288925 h 473074"/>
              <a:gd name="connsiteX13" fmla="*/ 3629025 w 5343525"/>
              <a:gd name="connsiteY13" fmla="*/ 352424 h 473074"/>
              <a:gd name="connsiteX14" fmla="*/ 3797300 w 5343525"/>
              <a:gd name="connsiteY14" fmla="*/ 393700 h 473074"/>
              <a:gd name="connsiteX15" fmla="*/ 4146550 w 5343525"/>
              <a:gd name="connsiteY15" fmla="*/ 425449 h 473074"/>
              <a:gd name="connsiteX16" fmla="*/ 4699000 w 5343525"/>
              <a:gd name="connsiteY16" fmla="*/ 473074 h 473074"/>
              <a:gd name="connsiteX17" fmla="*/ 4464050 w 5343525"/>
              <a:gd name="connsiteY17" fmla="*/ 419100 h 473074"/>
              <a:gd name="connsiteX18" fmla="*/ 4768850 w 5343525"/>
              <a:gd name="connsiteY18" fmla="*/ 412748 h 473074"/>
              <a:gd name="connsiteX19" fmla="*/ 5343525 w 5343525"/>
              <a:gd name="connsiteY19" fmla="*/ 377825 h 473074"/>
              <a:gd name="connsiteX20" fmla="*/ 4248150 w 5343525"/>
              <a:gd name="connsiteY20" fmla="*/ 6350 h 473074"/>
              <a:gd name="connsiteX21" fmla="*/ 2606675 w 5343525"/>
              <a:gd name="connsiteY21" fmla="*/ 0 h 473074"/>
              <a:gd name="connsiteX22" fmla="*/ 0 w 5343525"/>
              <a:gd name="connsiteY22" fmla="*/ 3175 h 473074"/>
              <a:gd name="connsiteX0" fmla="*/ 0 w 5343525"/>
              <a:gd name="connsiteY0" fmla="*/ 3175 h 473074"/>
              <a:gd name="connsiteX1" fmla="*/ 0 w 5343525"/>
              <a:gd name="connsiteY1" fmla="*/ 107950 h 473074"/>
              <a:gd name="connsiteX2" fmla="*/ 768350 w 5343525"/>
              <a:gd name="connsiteY2" fmla="*/ 114300 h 473074"/>
              <a:gd name="connsiteX3" fmla="*/ 1203325 w 5343525"/>
              <a:gd name="connsiteY3" fmla="*/ 117475 h 473074"/>
              <a:gd name="connsiteX4" fmla="*/ 1428750 w 5343525"/>
              <a:gd name="connsiteY4" fmla="*/ 136525 h 473074"/>
              <a:gd name="connsiteX5" fmla="*/ 1457325 w 5343525"/>
              <a:gd name="connsiteY5" fmla="*/ 139700 h 473074"/>
              <a:gd name="connsiteX6" fmla="*/ 1758950 w 5343525"/>
              <a:gd name="connsiteY6" fmla="*/ 190500 h 473074"/>
              <a:gd name="connsiteX7" fmla="*/ 1952625 w 5343525"/>
              <a:gd name="connsiteY7" fmla="*/ 225425 h 473074"/>
              <a:gd name="connsiteX8" fmla="*/ 2085975 w 5343525"/>
              <a:gd name="connsiteY8" fmla="*/ 234950 h 473074"/>
              <a:gd name="connsiteX9" fmla="*/ 2378075 w 5343525"/>
              <a:gd name="connsiteY9" fmla="*/ 231775 h 473074"/>
              <a:gd name="connsiteX10" fmla="*/ 2581275 w 5343525"/>
              <a:gd name="connsiteY10" fmla="*/ 225425 h 473074"/>
              <a:gd name="connsiteX11" fmla="*/ 2854325 w 5343525"/>
              <a:gd name="connsiteY11" fmla="*/ 228600 h 473074"/>
              <a:gd name="connsiteX12" fmla="*/ 3260725 w 5343525"/>
              <a:gd name="connsiteY12" fmla="*/ 288925 h 473074"/>
              <a:gd name="connsiteX13" fmla="*/ 3629025 w 5343525"/>
              <a:gd name="connsiteY13" fmla="*/ 352424 h 473074"/>
              <a:gd name="connsiteX14" fmla="*/ 3797300 w 5343525"/>
              <a:gd name="connsiteY14" fmla="*/ 393700 h 473074"/>
              <a:gd name="connsiteX15" fmla="*/ 4146550 w 5343525"/>
              <a:gd name="connsiteY15" fmla="*/ 425449 h 473074"/>
              <a:gd name="connsiteX16" fmla="*/ 4699000 w 5343525"/>
              <a:gd name="connsiteY16" fmla="*/ 473074 h 473074"/>
              <a:gd name="connsiteX17" fmla="*/ 4464050 w 5343525"/>
              <a:gd name="connsiteY17" fmla="*/ 419100 h 473074"/>
              <a:gd name="connsiteX18" fmla="*/ 4768850 w 5343525"/>
              <a:gd name="connsiteY18" fmla="*/ 412748 h 473074"/>
              <a:gd name="connsiteX19" fmla="*/ 5343525 w 5343525"/>
              <a:gd name="connsiteY19" fmla="*/ 377825 h 473074"/>
              <a:gd name="connsiteX20" fmla="*/ 4248150 w 5343525"/>
              <a:gd name="connsiteY20" fmla="*/ 6350 h 473074"/>
              <a:gd name="connsiteX21" fmla="*/ 2606675 w 5343525"/>
              <a:gd name="connsiteY21" fmla="*/ 0 h 473074"/>
              <a:gd name="connsiteX22" fmla="*/ 0 w 5343525"/>
              <a:gd name="connsiteY22" fmla="*/ 3175 h 473074"/>
              <a:gd name="connsiteX0" fmla="*/ 0 w 5343525"/>
              <a:gd name="connsiteY0" fmla="*/ 3175 h 473074"/>
              <a:gd name="connsiteX1" fmla="*/ 0 w 5343525"/>
              <a:gd name="connsiteY1" fmla="*/ 107950 h 473074"/>
              <a:gd name="connsiteX2" fmla="*/ 768350 w 5343525"/>
              <a:gd name="connsiteY2" fmla="*/ 114300 h 473074"/>
              <a:gd name="connsiteX3" fmla="*/ 1203325 w 5343525"/>
              <a:gd name="connsiteY3" fmla="*/ 117475 h 473074"/>
              <a:gd name="connsiteX4" fmla="*/ 1428750 w 5343525"/>
              <a:gd name="connsiteY4" fmla="*/ 136525 h 473074"/>
              <a:gd name="connsiteX5" fmla="*/ 1457325 w 5343525"/>
              <a:gd name="connsiteY5" fmla="*/ 139700 h 473074"/>
              <a:gd name="connsiteX6" fmla="*/ 1758950 w 5343525"/>
              <a:gd name="connsiteY6" fmla="*/ 190500 h 473074"/>
              <a:gd name="connsiteX7" fmla="*/ 1952625 w 5343525"/>
              <a:gd name="connsiteY7" fmla="*/ 225425 h 473074"/>
              <a:gd name="connsiteX8" fmla="*/ 2085975 w 5343525"/>
              <a:gd name="connsiteY8" fmla="*/ 234950 h 473074"/>
              <a:gd name="connsiteX9" fmla="*/ 2378075 w 5343525"/>
              <a:gd name="connsiteY9" fmla="*/ 231775 h 473074"/>
              <a:gd name="connsiteX10" fmla="*/ 2581275 w 5343525"/>
              <a:gd name="connsiteY10" fmla="*/ 225425 h 473074"/>
              <a:gd name="connsiteX11" fmla="*/ 2854325 w 5343525"/>
              <a:gd name="connsiteY11" fmla="*/ 228600 h 473074"/>
              <a:gd name="connsiteX12" fmla="*/ 3260725 w 5343525"/>
              <a:gd name="connsiteY12" fmla="*/ 288925 h 473074"/>
              <a:gd name="connsiteX13" fmla="*/ 3629025 w 5343525"/>
              <a:gd name="connsiteY13" fmla="*/ 352424 h 473074"/>
              <a:gd name="connsiteX14" fmla="*/ 3797300 w 5343525"/>
              <a:gd name="connsiteY14" fmla="*/ 393700 h 473074"/>
              <a:gd name="connsiteX15" fmla="*/ 4146550 w 5343525"/>
              <a:gd name="connsiteY15" fmla="*/ 425449 h 473074"/>
              <a:gd name="connsiteX16" fmla="*/ 4699000 w 5343525"/>
              <a:gd name="connsiteY16" fmla="*/ 473074 h 473074"/>
              <a:gd name="connsiteX17" fmla="*/ 4464050 w 5343525"/>
              <a:gd name="connsiteY17" fmla="*/ 419100 h 473074"/>
              <a:gd name="connsiteX18" fmla="*/ 4768850 w 5343525"/>
              <a:gd name="connsiteY18" fmla="*/ 412748 h 473074"/>
              <a:gd name="connsiteX19" fmla="*/ 5343525 w 5343525"/>
              <a:gd name="connsiteY19" fmla="*/ 377825 h 473074"/>
              <a:gd name="connsiteX20" fmla="*/ 4248150 w 5343525"/>
              <a:gd name="connsiteY20" fmla="*/ 6350 h 473074"/>
              <a:gd name="connsiteX21" fmla="*/ 2606675 w 5343525"/>
              <a:gd name="connsiteY21" fmla="*/ 0 h 473074"/>
              <a:gd name="connsiteX22" fmla="*/ 0 w 5343525"/>
              <a:gd name="connsiteY22" fmla="*/ 3175 h 473074"/>
              <a:gd name="connsiteX0" fmla="*/ 0 w 5343525"/>
              <a:gd name="connsiteY0" fmla="*/ 3175 h 473074"/>
              <a:gd name="connsiteX1" fmla="*/ 0 w 5343525"/>
              <a:gd name="connsiteY1" fmla="*/ 107950 h 473074"/>
              <a:gd name="connsiteX2" fmla="*/ 768350 w 5343525"/>
              <a:gd name="connsiteY2" fmla="*/ 114300 h 473074"/>
              <a:gd name="connsiteX3" fmla="*/ 1203325 w 5343525"/>
              <a:gd name="connsiteY3" fmla="*/ 117475 h 473074"/>
              <a:gd name="connsiteX4" fmla="*/ 1428750 w 5343525"/>
              <a:gd name="connsiteY4" fmla="*/ 136525 h 473074"/>
              <a:gd name="connsiteX5" fmla="*/ 1457325 w 5343525"/>
              <a:gd name="connsiteY5" fmla="*/ 139700 h 473074"/>
              <a:gd name="connsiteX6" fmla="*/ 1758950 w 5343525"/>
              <a:gd name="connsiteY6" fmla="*/ 190500 h 473074"/>
              <a:gd name="connsiteX7" fmla="*/ 1952625 w 5343525"/>
              <a:gd name="connsiteY7" fmla="*/ 225425 h 473074"/>
              <a:gd name="connsiteX8" fmla="*/ 2085975 w 5343525"/>
              <a:gd name="connsiteY8" fmla="*/ 234950 h 473074"/>
              <a:gd name="connsiteX9" fmla="*/ 2378075 w 5343525"/>
              <a:gd name="connsiteY9" fmla="*/ 231775 h 473074"/>
              <a:gd name="connsiteX10" fmla="*/ 2581275 w 5343525"/>
              <a:gd name="connsiteY10" fmla="*/ 225425 h 473074"/>
              <a:gd name="connsiteX11" fmla="*/ 2854325 w 5343525"/>
              <a:gd name="connsiteY11" fmla="*/ 228600 h 473074"/>
              <a:gd name="connsiteX12" fmla="*/ 3260725 w 5343525"/>
              <a:gd name="connsiteY12" fmla="*/ 288925 h 473074"/>
              <a:gd name="connsiteX13" fmla="*/ 3629025 w 5343525"/>
              <a:gd name="connsiteY13" fmla="*/ 352424 h 473074"/>
              <a:gd name="connsiteX14" fmla="*/ 3797300 w 5343525"/>
              <a:gd name="connsiteY14" fmla="*/ 393700 h 473074"/>
              <a:gd name="connsiteX15" fmla="*/ 4146550 w 5343525"/>
              <a:gd name="connsiteY15" fmla="*/ 425449 h 473074"/>
              <a:gd name="connsiteX16" fmla="*/ 4699000 w 5343525"/>
              <a:gd name="connsiteY16" fmla="*/ 473074 h 473074"/>
              <a:gd name="connsiteX17" fmla="*/ 4464050 w 5343525"/>
              <a:gd name="connsiteY17" fmla="*/ 419100 h 473074"/>
              <a:gd name="connsiteX18" fmla="*/ 4632325 w 5343525"/>
              <a:gd name="connsiteY18" fmla="*/ 409573 h 473074"/>
              <a:gd name="connsiteX19" fmla="*/ 4768850 w 5343525"/>
              <a:gd name="connsiteY19" fmla="*/ 412748 h 473074"/>
              <a:gd name="connsiteX20" fmla="*/ 5343525 w 5343525"/>
              <a:gd name="connsiteY20" fmla="*/ 377825 h 473074"/>
              <a:gd name="connsiteX21" fmla="*/ 4248150 w 5343525"/>
              <a:gd name="connsiteY21" fmla="*/ 6350 h 473074"/>
              <a:gd name="connsiteX22" fmla="*/ 2606675 w 5343525"/>
              <a:gd name="connsiteY22" fmla="*/ 0 h 473074"/>
              <a:gd name="connsiteX23" fmla="*/ 0 w 5343525"/>
              <a:gd name="connsiteY23" fmla="*/ 3175 h 473074"/>
              <a:gd name="connsiteX0" fmla="*/ 0 w 5343525"/>
              <a:gd name="connsiteY0" fmla="*/ 3175 h 473074"/>
              <a:gd name="connsiteX1" fmla="*/ 0 w 5343525"/>
              <a:gd name="connsiteY1" fmla="*/ 107950 h 473074"/>
              <a:gd name="connsiteX2" fmla="*/ 768350 w 5343525"/>
              <a:gd name="connsiteY2" fmla="*/ 114300 h 473074"/>
              <a:gd name="connsiteX3" fmla="*/ 1203325 w 5343525"/>
              <a:gd name="connsiteY3" fmla="*/ 117475 h 473074"/>
              <a:gd name="connsiteX4" fmla="*/ 1428750 w 5343525"/>
              <a:gd name="connsiteY4" fmla="*/ 136525 h 473074"/>
              <a:gd name="connsiteX5" fmla="*/ 1457325 w 5343525"/>
              <a:gd name="connsiteY5" fmla="*/ 139700 h 473074"/>
              <a:gd name="connsiteX6" fmla="*/ 1758950 w 5343525"/>
              <a:gd name="connsiteY6" fmla="*/ 190500 h 473074"/>
              <a:gd name="connsiteX7" fmla="*/ 1952625 w 5343525"/>
              <a:gd name="connsiteY7" fmla="*/ 225425 h 473074"/>
              <a:gd name="connsiteX8" fmla="*/ 2085975 w 5343525"/>
              <a:gd name="connsiteY8" fmla="*/ 234950 h 473074"/>
              <a:gd name="connsiteX9" fmla="*/ 2378075 w 5343525"/>
              <a:gd name="connsiteY9" fmla="*/ 231775 h 473074"/>
              <a:gd name="connsiteX10" fmla="*/ 2581275 w 5343525"/>
              <a:gd name="connsiteY10" fmla="*/ 225425 h 473074"/>
              <a:gd name="connsiteX11" fmla="*/ 2854325 w 5343525"/>
              <a:gd name="connsiteY11" fmla="*/ 228600 h 473074"/>
              <a:gd name="connsiteX12" fmla="*/ 3260725 w 5343525"/>
              <a:gd name="connsiteY12" fmla="*/ 288925 h 473074"/>
              <a:gd name="connsiteX13" fmla="*/ 3629025 w 5343525"/>
              <a:gd name="connsiteY13" fmla="*/ 352424 h 473074"/>
              <a:gd name="connsiteX14" fmla="*/ 3797300 w 5343525"/>
              <a:gd name="connsiteY14" fmla="*/ 393700 h 473074"/>
              <a:gd name="connsiteX15" fmla="*/ 4146550 w 5343525"/>
              <a:gd name="connsiteY15" fmla="*/ 425449 h 473074"/>
              <a:gd name="connsiteX16" fmla="*/ 4699000 w 5343525"/>
              <a:gd name="connsiteY16" fmla="*/ 473074 h 473074"/>
              <a:gd name="connsiteX17" fmla="*/ 4464050 w 5343525"/>
              <a:gd name="connsiteY17" fmla="*/ 419100 h 473074"/>
              <a:gd name="connsiteX18" fmla="*/ 4927600 w 5343525"/>
              <a:gd name="connsiteY18" fmla="*/ 466723 h 473074"/>
              <a:gd name="connsiteX19" fmla="*/ 4768850 w 5343525"/>
              <a:gd name="connsiteY19" fmla="*/ 412748 h 473074"/>
              <a:gd name="connsiteX20" fmla="*/ 5343525 w 5343525"/>
              <a:gd name="connsiteY20" fmla="*/ 377825 h 473074"/>
              <a:gd name="connsiteX21" fmla="*/ 4248150 w 5343525"/>
              <a:gd name="connsiteY21" fmla="*/ 6350 h 473074"/>
              <a:gd name="connsiteX22" fmla="*/ 2606675 w 5343525"/>
              <a:gd name="connsiteY22" fmla="*/ 0 h 473074"/>
              <a:gd name="connsiteX23" fmla="*/ 0 w 5343525"/>
              <a:gd name="connsiteY23" fmla="*/ 3175 h 473074"/>
              <a:gd name="connsiteX0" fmla="*/ 0 w 5373031"/>
              <a:gd name="connsiteY0" fmla="*/ 3175 h 473074"/>
              <a:gd name="connsiteX1" fmla="*/ 0 w 5373031"/>
              <a:gd name="connsiteY1" fmla="*/ 107950 h 473074"/>
              <a:gd name="connsiteX2" fmla="*/ 768350 w 5373031"/>
              <a:gd name="connsiteY2" fmla="*/ 114300 h 473074"/>
              <a:gd name="connsiteX3" fmla="*/ 1203325 w 5373031"/>
              <a:gd name="connsiteY3" fmla="*/ 117475 h 473074"/>
              <a:gd name="connsiteX4" fmla="*/ 1428750 w 5373031"/>
              <a:gd name="connsiteY4" fmla="*/ 136525 h 473074"/>
              <a:gd name="connsiteX5" fmla="*/ 1457325 w 5373031"/>
              <a:gd name="connsiteY5" fmla="*/ 139700 h 473074"/>
              <a:gd name="connsiteX6" fmla="*/ 1758950 w 5373031"/>
              <a:gd name="connsiteY6" fmla="*/ 190500 h 473074"/>
              <a:gd name="connsiteX7" fmla="*/ 1952625 w 5373031"/>
              <a:gd name="connsiteY7" fmla="*/ 225425 h 473074"/>
              <a:gd name="connsiteX8" fmla="*/ 2085975 w 5373031"/>
              <a:gd name="connsiteY8" fmla="*/ 234950 h 473074"/>
              <a:gd name="connsiteX9" fmla="*/ 2378075 w 5373031"/>
              <a:gd name="connsiteY9" fmla="*/ 231775 h 473074"/>
              <a:gd name="connsiteX10" fmla="*/ 2581275 w 5373031"/>
              <a:gd name="connsiteY10" fmla="*/ 225425 h 473074"/>
              <a:gd name="connsiteX11" fmla="*/ 2854325 w 5373031"/>
              <a:gd name="connsiteY11" fmla="*/ 228600 h 473074"/>
              <a:gd name="connsiteX12" fmla="*/ 3260725 w 5373031"/>
              <a:gd name="connsiteY12" fmla="*/ 288925 h 473074"/>
              <a:gd name="connsiteX13" fmla="*/ 3629025 w 5373031"/>
              <a:gd name="connsiteY13" fmla="*/ 352424 h 473074"/>
              <a:gd name="connsiteX14" fmla="*/ 3797300 w 5373031"/>
              <a:gd name="connsiteY14" fmla="*/ 393700 h 473074"/>
              <a:gd name="connsiteX15" fmla="*/ 4146550 w 5373031"/>
              <a:gd name="connsiteY15" fmla="*/ 425449 h 473074"/>
              <a:gd name="connsiteX16" fmla="*/ 4699000 w 5373031"/>
              <a:gd name="connsiteY16" fmla="*/ 473074 h 473074"/>
              <a:gd name="connsiteX17" fmla="*/ 4464050 w 5373031"/>
              <a:gd name="connsiteY17" fmla="*/ 419100 h 473074"/>
              <a:gd name="connsiteX18" fmla="*/ 4927600 w 5373031"/>
              <a:gd name="connsiteY18" fmla="*/ 466723 h 473074"/>
              <a:gd name="connsiteX19" fmla="*/ 4768850 w 5373031"/>
              <a:gd name="connsiteY19" fmla="*/ 412748 h 473074"/>
              <a:gd name="connsiteX20" fmla="*/ 5035550 w 5373031"/>
              <a:gd name="connsiteY20" fmla="*/ 396873 h 473074"/>
              <a:gd name="connsiteX21" fmla="*/ 5343525 w 5373031"/>
              <a:gd name="connsiteY21" fmla="*/ 377825 h 473074"/>
              <a:gd name="connsiteX22" fmla="*/ 4248150 w 5373031"/>
              <a:gd name="connsiteY22" fmla="*/ 6350 h 473074"/>
              <a:gd name="connsiteX23" fmla="*/ 2606675 w 5373031"/>
              <a:gd name="connsiteY23" fmla="*/ 0 h 473074"/>
              <a:gd name="connsiteX24" fmla="*/ 0 w 5373031"/>
              <a:gd name="connsiteY24" fmla="*/ 3175 h 473074"/>
              <a:gd name="connsiteX0" fmla="*/ 0 w 5371612"/>
              <a:gd name="connsiteY0" fmla="*/ 3175 h 473074"/>
              <a:gd name="connsiteX1" fmla="*/ 0 w 5371612"/>
              <a:gd name="connsiteY1" fmla="*/ 107950 h 473074"/>
              <a:gd name="connsiteX2" fmla="*/ 768350 w 5371612"/>
              <a:gd name="connsiteY2" fmla="*/ 114300 h 473074"/>
              <a:gd name="connsiteX3" fmla="*/ 1203325 w 5371612"/>
              <a:gd name="connsiteY3" fmla="*/ 117475 h 473074"/>
              <a:gd name="connsiteX4" fmla="*/ 1428750 w 5371612"/>
              <a:gd name="connsiteY4" fmla="*/ 136525 h 473074"/>
              <a:gd name="connsiteX5" fmla="*/ 1457325 w 5371612"/>
              <a:gd name="connsiteY5" fmla="*/ 139700 h 473074"/>
              <a:gd name="connsiteX6" fmla="*/ 1758950 w 5371612"/>
              <a:gd name="connsiteY6" fmla="*/ 190500 h 473074"/>
              <a:gd name="connsiteX7" fmla="*/ 1952625 w 5371612"/>
              <a:gd name="connsiteY7" fmla="*/ 225425 h 473074"/>
              <a:gd name="connsiteX8" fmla="*/ 2085975 w 5371612"/>
              <a:gd name="connsiteY8" fmla="*/ 234950 h 473074"/>
              <a:gd name="connsiteX9" fmla="*/ 2378075 w 5371612"/>
              <a:gd name="connsiteY9" fmla="*/ 231775 h 473074"/>
              <a:gd name="connsiteX10" fmla="*/ 2581275 w 5371612"/>
              <a:gd name="connsiteY10" fmla="*/ 225425 h 473074"/>
              <a:gd name="connsiteX11" fmla="*/ 2854325 w 5371612"/>
              <a:gd name="connsiteY11" fmla="*/ 228600 h 473074"/>
              <a:gd name="connsiteX12" fmla="*/ 3260725 w 5371612"/>
              <a:gd name="connsiteY12" fmla="*/ 288925 h 473074"/>
              <a:gd name="connsiteX13" fmla="*/ 3629025 w 5371612"/>
              <a:gd name="connsiteY13" fmla="*/ 352424 h 473074"/>
              <a:gd name="connsiteX14" fmla="*/ 3797300 w 5371612"/>
              <a:gd name="connsiteY14" fmla="*/ 393700 h 473074"/>
              <a:gd name="connsiteX15" fmla="*/ 4146550 w 5371612"/>
              <a:gd name="connsiteY15" fmla="*/ 425449 h 473074"/>
              <a:gd name="connsiteX16" fmla="*/ 4699000 w 5371612"/>
              <a:gd name="connsiteY16" fmla="*/ 473074 h 473074"/>
              <a:gd name="connsiteX17" fmla="*/ 4464050 w 5371612"/>
              <a:gd name="connsiteY17" fmla="*/ 419100 h 473074"/>
              <a:gd name="connsiteX18" fmla="*/ 4927600 w 5371612"/>
              <a:gd name="connsiteY18" fmla="*/ 466723 h 473074"/>
              <a:gd name="connsiteX19" fmla="*/ 4768850 w 5371612"/>
              <a:gd name="connsiteY19" fmla="*/ 412748 h 473074"/>
              <a:gd name="connsiteX20" fmla="*/ 4911725 w 5371612"/>
              <a:gd name="connsiteY20" fmla="*/ 400048 h 473074"/>
              <a:gd name="connsiteX21" fmla="*/ 5035550 w 5371612"/>
              <a:gd name="connsiteY21" fmla="*/ 396873 h 473074"/>
              <a:gd name="connsiteX22" fmla="*/ 5343525 w 5371612"/>
              <a:gd name="connsiteY22" fmla="*/ 377825 h 473074"/>
              <a:gd name="connsiteX23" fmla="*/ 4248150 w 5371612"/>
              <a:gd name="connsiteY23" fmla="*/ 6350 h 473074"/>
              <a:gd name="connsiteX24" fmla="*/ 2606675 w 5371612"/>
              <a:gd name="connsiteY24" fmla="*/ 0 h 473074"/>
              <a:gd name="connsiteX25" fmla="*/ 0 w 5371612"/>
              <a:gd name="connsiteY25" fmla="*/ 3175 h 473074"/>
              <a:gd name="connsiteX0" fmla="*/ 0 w 5371612"/>
              <a:gd name="connsiteY0" fmla="*/ 3175 h 473074"/>
              <a:gd name="connsiteX1" fmla="*/ 0 w 5371612"/>
              <a:gd name="connsiteY1" fmla="*/ 107950 h 473074"/>
              <a:gd name="connsiteX2" fmla="*/ 768350 w 5371612"/>
              <a:gd name="connsiteY2" fmla="*/ 114300 h 473074"/>
              <a:gd name="connsiteX3" fmla="*/ 1203325 w 5371612"/>
              <a:gd name="connsiteY3" fmla="*/ 117475 h 473074"/>
              <a:gd name="connsiteX4" fmla="*/ 1428750 w 5371612"/>
              <a:gd name="connsiteY4" fmla="*/ 136525 h 473074"/>
              <a:gd name="connsiteX5" fmla="*/ 1457325 w 5371612"/>
              <a:gd name="connsiteY5" fmla="*/ 139700 h 473074"/>
              <a:gd name="connsiteX6" fmla="*/ 1758950 w 5371612"/>
              <a:gd name="connsiteY6" fmla="*/ 190500 h 473074"/>
              <a:gd name="connsiteX7" fmla="*/ 1952625 w 5371612"/>
              <a:gd name="connsiteY7" fmla="*/ 225425 h 473074"/>
              <a:gd name="connsiteX8" fmla="*/ 2085975 w 5371612"/>
              <a:gd name="connsiteY8" fmla="*/ 234950 h 473074"/>
              <a:gd name="connsiteX9" fmla="*/ 2378075 w 5371612"/>
              <a:gd name="connsiteY9" fmla="*/ 231775 h 473074"/>
              <a:gd name="connsiteX10" fmla="*/ 2581275 w 5371612"/>
              <a:gd name="connsiteY10" fmla="*/ 225425 h 473074"/>
              <a:gd name="connsiteX11" fmla="*/ 2854325 w 5371612"/>
              <a:gd name="connsiteY11" fmla="*/ 228600 h 473074"/>
              <a:gd name="connsiteX12" fmla="*/ 3260725 w 5371612"/>
              <a:gd name="connsiteY12" fmla="*/ 288925 h 473074"/>
              <a:gd name="connsiteX13" fmla="*/ 3629025 w 5371612"/>
              <a:gd name="connsiteY13" fmla="*/ 352424 h 473074"/>
              <a:gd name="connsiteX14" fmla="*/ 3797300 w 5371612"/>
              <a:gd name="connsiteY14" fmla="*/ 393700 h 473074"/>
              <a:gd name="connsiteX15" fmla="*/ 4146550 w 5371612"/>
              <a:gd name="connsiteY15" fmla="*/ 425449 h 473074"/>
              <a:gd name="connsiteX16" fmla="*/ 4699000 w 5371612"/>
              <a:gd name="connsiteY16" fmla="*/ 473074 h 473074"/>
              <a:gd name="connsiteX17" fmla="*/ 4464050 w 5371612"/>
              <a:gd name="connsiteY17" fmla="*/ 419100 h 473074"/>
              <a:gd name="connsiteX18" fmla="*/ 4927600 w 5371612"/>
              <a:gd name="connsiteY18" fmla="*/ 466723 h 473074"/>
              <a:gd name="connsiteX19" fmla="*/ 4768850 w 5371612"/>
              <a:gd name="connsiteY19" fmla="*/ 412748 h 473074"/>
              <a:gd name="connsiteX20" fmla="*/ 5159375 w 5371612"/>
              <a:gd name="connsiteY20" fmla="*/ 428623 h 473074"/>
              <a:gd name="connsiteX21" fmla="*/ 5035550 w 5371612"/>
              <a:gd name="connsiteY21" fmla="*/ 396873 h 473074"/>
              <a:gd name="connsiteX22" fmla="*/ 5343525 w 5371612"/>
              <a:gd name="connsiteY22" fmla="*/ 377825 h 473074"/>
              <a:gd name="connsiteX23" fmla="*/ 4248150 w 5371612"/>
              <a:gd name="connsiteY23" fmla="*/ 6350 h 473074"/>
              <a:gd name="connsiteX24" fmla="*/ 2606675 w 5371612"/>
              <a:gd name="connsiteY24" fmla="*/ 0 h 473074"/>
              <a:gd name="connsiteX25" fmla="*/ 0 w 5371612"/>
              <a:gd name="connsiteY25" fmla="*/ 3175 h 473074"/>
              <a:gd name="connsiteX0" fmla="*/ 0 w 5371612"/>
              <a:gd name="connsiteY0" fmla="*/ 3175 h 473074"/>
              <a:gd name="connsiteX1" fmla="*/ 0 w 5371612"/>
              <a:gd name="connsiteY1" fmla="*/ 107950 h 473074"/>
              <a:gd name="connsiteX2" fmla="*/ 768350 w 5371612"/>
              <a:gd name="connsiteY2" fmla="*/ 114300 h 473074"/>
              <a:gd name="connsiteX3" fmla="*/ 1203325 w 5371612"/>
              <a:gd name="connsiteY3" fmla="*/ 117475 h 473074"/>
              <a:gd name="connsiteX4" fmla="*/ 1428750 w 5371612"/>
              <a:gd name="connsiteY4" fmla="*/ 136525 h 473074"/>
              <a:gd name="connsiteX5" fmla="*/ 1457325 w 5371612"/>
              <a:gd name="connsiteY5" fmla="*/ 139700 h 473074"/>
              <a:gd name="connsiteX6" fmla="*/ 1758950 w 5371612"/>
              <a:gd name="connsiteY6" fmla="*/ 190500 h 473074"/>
              <a:gd name="connsiteX7" fmla="*/ 1952625 w 5371612"/>
              <a:gd name="connsiteY7" fmla="*/ 225425 h 473074"/>
              <a:gd name="connsiteX8" fmla="*/ 2085975 w 5371612"/>
              <a:gd name="connsiteY8" fmla="*/ 234950 h 473074"/>
              <a:gd name="connsiteX9" fmla="*/ 2378075 w 5371612"/>
              <a:gd name="connsiteY9" fmla="*/ 231775 h 473074"/>
              <a:gd name="connsiteX10" fmla="*/ 2581275 w 5371612"/>
              <a:gd name="connsiteY10" fmla="*/ 225425 h 473074"/>
              <a:gd name="connsiteX11" fmla="*/ 2854325 w 5371612"/>
              <a:gd name="connsiteY11" fmla="*/ 228600 h 473074"/>
              <a:gd name="connsiteX12" fmla="*/ 3260725 w 5371612"/>
              <a:gd name="connsiteY12" fmla="*/ 288925 h 473074"/>
              <a:gd name="connsiteX13" fmla="*/ 3629025 w 5371612"/>
              <a:gd name="connsiteY13" fmla="*/ 352424 h 473074"/>
              <a:gd name="connsiteX14" fmla="*/ 3797300 w 5371612"/>
              <a:gd name="connsiteY14" fmla="*/ 393700 h 473074"/>
              <a:gd name="connsiteX15" fmla="*/ 4146550 w 5371612"/>
              <a:gd name="connsiteY15" fmla="*/ 425449 h 473074"/>
              <a:gd name="connsiteX16" fmla="*/ 4699000 w 5371612"/>
              <a:gd name="connsiteY16" fmla="*/ 473074 h 473074"/>
              <a:gd name="connsiteX17" fmla="*/ 4464050 w 5371612"/>
              <a:gd name="connsiteY17" fmla="*/ 419100 h 473074"/>
              <a:gd name="connsiteX18" fmla="*/ 4927600 w 5371612"/>
              <a:gd name="connsiteY18" fmla="*/ 466723 h 473074"/>
              <a:gd name="connsiteX19" fmla="*/ 4768850 w 5371612"/>
              <a:gd name="connsiteY19" fmla="*/ 412748 h 473074"/>
              <a:gd name="connsiteX20" fmla="*/ 5159375 w 5371612"/>
              <a:gd name="connsiteY20" fmla="*/ 428623 h 473074"/>
              <a:gd name="connsiteX21" fmla="*/ 5035550 w 5371612"/>
              <a:gd name="connsiteY21" fmla="*/ 396873 h 473074"/>
              <a:gd name="connsiteX22" fmla="*/ 5343525 w 5371612"/>
              <a:gd name="connsiteY22" fmla="*/ 377825 h 473074"/>
              <a:gd name="connsiteX23" fmla="*/ 4248150 w 5371612"/>
              <a:gd name="connsiteY23" fmla="*/ 6350 h 473074"/>
              <a:gd name="connsiteX24" fmla="*/ 2606675 w 5371612"/>
              <a:gd name="connsiteY24" fmla="*/ 0 h 473074"/>
              <a:gd name="connsiteX25" fmla="*/ 0 w 5371612"/>
              <a:gd name="connsiteY25" fmla="*/ 3175 h 473074"/>
              <a:gd name="connsiteX0" fmla="*/ 0 w 5526272"/>
              <a:gd name="connsiteY0" fmla="*/ 3175 h 473074"/>
              <a:gd name="connsiteX1" fmla="*/ 0 w 5526272"/>
              <a:gd name="connsiteY1" fmla="*/ 107950 h 473074"/>
              <a:gd name="connsiteX2" fmla="*/ 768350 w 5526272"/>
              <a:gd name="connsiteY2" fmla="*/ 114300 h 473074"/>
              <a:gd name="connsiteX3" fmla="*/ 1203325 w 5526272"/>
              <a:gd name="connsiteY3" fmla="*/ 117475 h 473074"/>
              <a:gd name="connsiteX4" fmla="*/ 1428750 w 5526272"/>
              <a:gd name="connsiteY4" fmla="*/ 136525 h 473074"/>
              <a:gd name="connsiteX5" fmla="*/ 1457325 w 5526272"/>
              <a:gd name="connsiteY5" fmla="*/ 139700 h 473074"/>
              <a:gd name="connsiteX6" fmla="*/ 1758950 w 5526272"/>
              <a:gd name="connsiteY6" fmla="*/ 190500 h 473074"/>
              <a:gd name="connsiteX7" fmla="*/ 1952625 w 5526272"/>
              <a:gd name="connsiteY7" fmla="*/ 225425 h 473074"/>
              <a:gd name="connsiteX8" fmla="*/ 2085975 w 5526272"/>
              <a:gd name="connsiteY8" fmla="*/ 234950 h 473074"/>
              <a:gd name="connsiteX9" fmla="*/ 2378075 w 5526272"/>
              <a:gd name="connsiteY9" fmla="*/ 231775 h 473074"/>
              <a:gd name="connsiteX10" fmla="*/ 2581275 w 5526272"/>
              <a:gd name="connsiteY10" fmla="*/ 225425 h 473074"/>
              <a:gd name="connsiteX11" fmla="*/ 2854325 w 5526272"/>
              <a:gd name="connsiteY11" fmla="*/ 228600 h 473074"/>
              <a:gd name="connsiteX12" fmla="*/ 3260725 w 5526272"/>
              <a:gd name="connsiteY12" fmla="*/ 288925 h 473074"/>
              <a:gd name="connsiteX13" fmla="*/ 3629025 w 5526272"/>
              <a:gd name="connsiteY13" fmla="*/ 352424 h 473074"/>
              <a:gd name="connsiteX14" fmla="*/ 3797300 w 5526272"/>
              <a:gd name="connsiteY14" fmla="*/ 393700 h 473074"/>
              <a:gd name="connsiteX15" fmla="*/ 4146550 w 5526272"/>
              <a:gd name="connsiteY15" fmla="*/ 425449 h 473074"/>
              <a:gd name="connsiteX16" fmla="*/ 4699000 w 5526272"/>
              <a:gd name="connsiteY16" fmla="*/ 473074 h 473074"/>
              <a:gd name="connsiteX17" fmla="*/ 4464050 w 5526272"/>
              <a:gd name="connsiteY17" fmla="*/ 419100 h 473074"/>
              <a:gd name="connsiteX18" fmla="*/ 4927600 w 5526272"/>
              <a:gd name="connsiteY18" fmla="*/ 466723 h 473074"/>
              <a:gd name="connsiteX19" fmla="*/ 4768850 w 5526272"/>
              <a:gd name="connsiteY19" fmla="*/ 412748 h 473074"/>
              <a:gd name="connsiteX20" fmla="*/ 5159375 w 5526272"/>
              <a:gd name="connsiteY20" fmla="*/ 428623 h 473074"/>
              <a:gd name="connsiteX21" fmla="*/ 5035550 w 5526272"/>
              <a:gd name="connsiteY21" fmla="*/ 396873 h 473074"/>
              <a:gd name="connsiteX22" fmla="*/ 5505450 w 5526272"/>
              <a:gd name="connsiteY22" fmla="*/ 415925 h 473074"/>
              <a:gd name="connsiteX23" fmla="*/ 4248150 w 5526272"/>
              <a:gd name="connsiteY23" fmla="*/ 6350 h 473074"/>
              <a:gd name="connsiteX24" fmla="*/ 2606675 w 5526272"/>
              <a:gd name="connsiteY24" fmla="*/ 0 h 473074"/>
              <a:gd name="connsiteX25" fmla="*/ 0 w 5526272"/>
              <a:gd name="connsiteY25" fmla="*/ 3175 h 473074"/>
              <a:gd name="connsiteX0" fmla="*/ 0 w 5505483"/>
              <a:gd name="connsiteY0" fmla="*/ 3175 h 473074"/>
              <a:gd name="connsiteX1" fmla="*/ 0 w 5505483"/>
              <a:gd name="connsiteY1" fmla="*/ 107950 h 473074"/>
              <a:gd name="connsiteX2" fmla="*/ 768350 w 5505483"/>
              <a:gd name="connsiteY2" fmla="*/ 114300 h 473074"/>
              <a:gd name="connsiteX3" fmla="*/ 1203325 w 5505483"/>
              <a:gd name="connsiteY3" fmla="*/ 117475 h 473074"/>
              <a:gd name="connsiteX4" fmla="*/ 1428750 w 5505483"/>
              <a:gd name="connsiteY4" fmla="*/ 136525 h 473074"/>
              <a:gd name="connsiteX5" fmla="*/ 1457325 w 5505483"/>
              <a:gd name="connsiteY5" fmla="*/ 139700 h 473074"/>
              <a:gd name="connsiteX6" fmla="*/ 1758950 w 5505483"/>
              <a:gd name="connsiteY6" fmla="*/ 190500 h 473074"/>
              <a:gd name="connsiteX7" fmla="*/ 1952625 w 5505483"/>
              <a:gd name="connsiteY7" fmla="*/ 225425 h 473074"/>
              <a:gd name="connsiteX8" fmla="*/ 2085975 w 5505483"/>
              <a:gd name="connsiteY8" fmla="*/ 234950 h 473074"/>
              <a:gd name="connsiteX9" fmla="*/ 2378075 w 5505483"/>
              <a:gd name="connsiteY9" fmla="*/ 231775 h 473074"/>
              <a:gd name="connsiteX10" fmla="*/ 2581275 w 5505483"/>
              <a:gd name="connsiteY10" fmla="*/ 225425 h 473074"/>
              <a:gd name="connsiteX11" fmla="*/ 2854325 w 5505483"/>
              <a:gd name="connsiteY11" fmla="*/ 228600 h 473074"/>
              <a:gd name="connsiteX12" fmla="*/ 3260725 w 5505483"/>
              <a:gd name="connsiteY12" fmla="*/ 288925 h 473074"/>
              <a:gd name="connsiteX13" fmla="*/ 3629025 w 5505483"/>
              <a:gd name="connsiteY13" fmla="*/ 352424 h 473074"/>
              <a:gd name="connsiteX14" fmla="*/ 3797300 w 5505483"/>
              <a:gd name="connsiteY14" fmla="*/ 393700 h 473074"/>
              <a:gd name="connsiteX15" fmla="*/ 4146550 w 5505483"/>
              <a:gd name="connsiteY15" fmla="*/ 425449 h 473074"/>
              <a:gd name="connsiteX16" fmla="*/ 4699000 w 5505483"/>
              <a:gd name="connsiteY16" fmla="*/ 473074 h 473074"/>
              <a:gd name="connsiteX17" fmla="*/ 4464050 w 5505483"/>
              <a:gd name="connsiteY17" fmla="*/ 419100 h 473074"/>
              <a:gd name="connsiteX18" fmla="*/ 4927600 w 5505483"/>
              <a:gd name="connsiteY18" fmla="*/ 466723 h 473074"/>
              <a:gd name="connsiteX19" fmla="*/ 4768850 w 5505483"/>
              <a:gd name="connsiteY19" fmla="*/ 412748 h 473074"/>
              <a:gd name="connsiteX20" fmla="*/ 5159375 w 5505483"/>
              <a:gd name="connsiteY20" fmla="*/ 428623 h 473074"/>
              <a:gd name="connsiteX21" fmla="*/ 5035550 w 5505483"/>
              <a:gd name="connsiteY21" fmla="*/ 396873 h 473074"/>
              <a:gd name="connsiteX22" fmla="*/ 5505450 w 5505483"/>
              <a:gd name="connsiteY22" fmla="*/ 415925 h 473074"/>
              <a:gd name="connsiteX23" fmla="*/ 4248150 w 5505483"/>
              <a:gd name="connsiteY23" fmla="*/ 6350 h 473074"/>
              <a:gd name="connsiteX24" fmla="*/ 2606675 w 5505483"/>
              <a:gd name="connsiteY24" fmla="*/ 0 h 473074"/>
              <a:gd name="connsiteX25" fmla="*/ 0 w 5505483"/>
              <a:gd name="connsiteY25" fmla="*/ 3175 h 473074"/>
              <a:gd name="connsiteX0" fmla="*/ 0 w 5505483"/>
              <a:gd name="connsiteY0" fmla="*/ 3175 h 473074"/>
              <a:gd name="connsiteX1" fmla="*/ 0 w 5505483"/>
              <a:gd name="connsiteY1" fmla="*/ 107950 h 473074"/>
              <a:gd name="connsiteX2" fmla="*/ 768350 w 5505483"/>
              <a:gd name="connsiteY2" fmla="*/ 114300 h 473074"/>
              <a:gd name="connsiteX3" fmla="*/ 1203325 w 5505483"/>
              <a:gd name="connsiteY3" fmla="*/ 117475 h 473074"/>
              <a:gd name="connsiteX4" fmla="*/ 1428750 w 5505483"/>
              <a:gd name="connsiteY4" fmla="*/ 136525 h 473074"/>
              <a:gd name="connsiteX5" fmla="*/ 1457325 w 5505483"/>
              <a:gd name="connsiteY5" fmla="*/ 139700 h 473074"/>
              <a:gd name="connsiteX6" fmla="*/ 1758950 w 5505483"/>
              <a:gd name="connsiteY6" fmla="*/ 190500 h 473074"/>
              <a:gd name="connsiteX7" fmla="*/ 1952625 w 5505483"/>
              <a:gd name="connsiteY7" fmla="*/ 225425 h 473074"/>
              <a:gd name="connsiteX8" fmla="*/ 2085975 w 5505483"/>
              <a:gd name="connsiteY8" fmla="*/ 234950 h 473074"/>
              <a:gd name="connsiteX9" fmla="*/ 2378075 w 5505483"/>
              <a:gd name="connsiteY9" fmla="*/ 231775 h 473074"/>
              <a:gd name="connsiteX10" fmla="*/ 2581275 w 5505483"/>
              <a:gd name="connsiteY10" fmla="*/ 225425 h 473074"/>
              <a:gd name="connsiteX11" fmla="*/ 2854325 w 5505483"/>
              <a:gd name="connsiteY11" fmla="*/ 228600 h 473074"/>
              <a:gd name="connsiteX12" fmla="*/ 3260725 w 5505483"/>
              <a:gd name="connsiteY12" fmla="*/ 288925 h 473074"/>
              <a:gd name="connsiteX13" fmla="*/ 3629025 w 5505483"/>
              <a:gd name="connsiteY13" fmla="*/ 352424 h 473074"/>
              <a:gd name="connsiteX14" fmla="*/ 3797300 w 5505483"/>
              <a:gd name="connsiteY14" fmla="*/ 393700 h 473074"/>
              <a:gd name="connsiteX15" fmla="*/ 4146550 w 5505483"/>
              <a:gd name="connsiteY15" fmla="*/ 425449 h 473074"/>
              <a:gd name="connsiteX16" fmla="*/ 4699000 w 5505483"/>
              <a:gd name="connsiteY16" fmla="*/ 473074 h 473074"/>
              <a:gd name="connsiteX17" fmla="*/ 4464050 w 5505483"/>
              <a:gd name="connsiteY17" fmla="*/ 419100 h 473074"/>
              <a:gd name="connsiteX18" fmla="*/ 4927600 w 5505483"/>
              <a:gd name="connsiteY18" fmla="*/ 466723 h 473074"/>
              <a:gd name="connsiteX19" fmla="*/ 4768850 w 5505483"/>
              <a:gd name="connsiteY19" fmla="*/ 412748 h 473074"/>
              <a:gd name="connsiteX20" fmla="*/ 5159375 w 5505483"/>
              <a:gd name="connsiteY20" fmla="*/ 428623 h 473074"/>
              <a:gd name="connsiteX21" fmla="*/ 5035550 w 5505483"/>
              <a:gd name="connsiteY21" fmla="*/ 396873 h 473074"/>
              <a:gd name="connsiteX22" fmla="*/ 5505450 w 5505483"/>
              <a:gd name="connsiteY22" fmla="*/ 415925 h 473074"/>
              <a:gd name="connsiteX23" fmla="*/ 4248150 w 5505483"/>
              <a:gd name="connsiteY23" fmla="*/ 6350 h 473074"/>
              <a:gd name="connsiteX24" fmla="*/ 2606675 w 5505483"/>
              <a:gd name="connsiteY24" fmla="*/ 0 h 473074"/>
              <a:gd name="connsiteX25" fmla="*/ 0 w 5505483"/>
              <a:gd name="connsiteY25" fmla="*/ 3175 h 473074"/>
              <a:gd name="connsiteX0" fmla="*/ 0 w 5531879"/>
              <a:gd name="connsiteY0" fmla="*/ 3175 h 473074"/>
              <a:gd name="connsiteX1" fmla="*/ 0 w 5531879"/>
              <a:gd name="connsiteY1" fmla="*/ 107950 h 473074"/>
              <a:gd name="connsiteX2" fmla="*/ 768350 w 5531879"/>
              <a:gd name="connsiteY2" fmla="*/ 114300 h 473074"/>
              <a:gd name="connsiteX3" fmla="*/ 1203325 w 5531879"/>
              <a:gd name="connsiteY3" fmla="*/ 117475 h 473074"/>
              <a:gd name="connsiteX4" fmla="*/ 1428750 w 5531879"/>
              <a:gd name="connsiteY4" fmla="*/ 136525 h 473074"/>
              <a:gd name="connsiteX5" fmla="*/ 1457325 w 5531879"/>
              <a:gd name="connsiteY5" fmla="*/ 139700 h 473074"/>
              <a:gd name="connsiteX6" fmla="*/ 1758950 w 5531879"/>
              <a:gd name="connsiteY6" fmla="*/ 190500 h 473074"/>
              <a:gd name="connsiteX7" fmla="*/ 1952625 w 5531879"/>
              <a:gd name="connsiteY7" fmla="*/ 225425 h 473074"/>
              <a:gd name="connsiteX8" fmla="*/ 2085975 w 5531879"/>
              <a:gd name="connsiteY8" fmla="*/ 234950 h 473074"/>
              <a:gd name="connsiteX9" fmla="*/ 2378075 w 5531879"/>
              <a:gd name="connsiteY9" fmla="*/ 231775 h 473074"/>
              <a:gd name="connsiteX10" fmla="*/ 2581275 w 5531879"/>
              <a:gd name="connsiteY10" fmla="*/ 225425 h 473074"/>
              <a:gd name="connsiteX11" fmla="*/ 2854325 w 5531879"/>
              <a:gd name="connsiteY11" fmla="*/ 228600 h 473074"/>
              <a:gd name="connsiteX12" fmla="*/ 3260725 w 5531879"/>
              <a:gd name="connsiteY12" fmla="*/ 288925 h 473074"/>
              <a:gd name="connsiteX13" fmla="*/ 3629025 w 5531879"/>
              <a:gd name="connsiteY13" fmla="*/ 352424 h 473074"/>
              <a:gd name="connsiteX14" fmla="*/ 3797300 w 5531879"/>
              <a:gd name="connsiteY14" fmla="*/ 393700 h 473074"/>
              <a:gd name="connsiteX15" fmla="*/ 4146550 w 5531879"/>
              <a:gd name="connsiteY15" fmla="*/ 425449 h 473074"/>
              <a:gd name="connsiteX16" fmla="*/ 4699000 w 5531879"/>
              <a:gd name="connsiteY16" fmla="*/ 473074 h 473074"/>
              <a:gd name="connsiteX17" fmla="*/ 4464050 w 5531879"/>
              <a:gd name="connsiteY17" fmla="*/ 419100 h 473074"/>
              <a:gd name="connsiteX18" fmla="*/ 4927600 w 5531879"/>
              <a:gd name="connsiteY18" fmla="*/ 466723 h 473074"/>
              <a:gd name="connsiteX19" fmla="*/ 4768850 w 5531879"/>
              <a:gd name="connsiteY19" fmla="*/ 412748 h 473074"/>
              <a:gd name="connsiteX20" fmla="*/ 5159375 w 5531879"/>
              <a:gd name="connsiteY20" fmla="*/ 428623 h 473074"/>
              <a:gd name="connsiteX21" fmla="*/ 5035550 w 5531879"/>
              <a:gd name="connsiteY21" fmla="*/ 396873 h 473074"/>
              <a:gd name="connsiteX22" fmla="*/ 5505450 w 5531879"/>
              <a:gd name="connsiteY22" fmla="*/ 415925 h 473074"/>
              <a:gd name="connsiteX23" fmla="*/ 5340351 w 5531879"/>
              <a:gd name="connsiteY23" fmla="*/ 358773 h 473074"/>
              <a:gd name="connsiteX24" fmla="*/ 4248150 w 5531879"/>
              <a:gd name="connsiteY24" fmla="*/ 6350 h 473074"/>
              <a:gd name="connsiteX25" fmla="*/ 2606675 w 5531879"/>
              <a:gd name="connsiteY25" fmla="*/ 0 h 473074"/>
              <a:gd name="connsiteX26" fmla="*/ 0 w 5531879"/>
              <a:gd name="connsiteY26" fmla="*/ 3175 h 473074"/>
              <a:gd name="connsiteX0" fmla="*/ 0 w 5531140"/>
              <a:gd name="connsiteY0" fmla="*/ 3175 h 473074"/>
              <a:gd name="connsiteX1" fmla="*/ 0 w 5531140"/>
              <a:gd name="connsiteY1" fmla="*/ 107950 h 473074"/>
              <a:gd name="connsiteX2" fmla="*/ 768350 w 5531140"/>
              <a:gd name="connsiteY2" fmla="*/ 114300 h 473074"/>
              <a:gd name="connsiteX3" fmla="*/ 1203325 w 5531140"/>
              <a:gd name="connsiteY3" fmla="*/ 117475 h 473074"/>
              <a:gd name="connsiteX4" fmla="*/ 1428750 w 5531140"/>
              <a:gd name="connsiteY4" fmla="*/ 136525 h 473074"/>
              <a:gd name="connsiteX5" fmla="*/ 1457325 w 5531140"/>
              <a:gd name="connsiteY5" fmla="*/ 139700 h 473074"/>
              <a:gd name="connsiteX6" fmla="*/ 1758950 w 5531140"/>
              <a:gd name="connsiteY6" fmla="*/ 190500 h 473074"/>
              <a:gd name="connsiteX7" fmla="*/ 1952625 w 5531140"/>
              <a:gd name="connsiteY7" fmla="*/ 225425 h 473074"/>
              <a:gd name="connsiteX8" fmla="*/ 2085975 w 5531140"/>
              <a:gd name="connsiteY8" fmla="*/ 234950 h 473074"/>
              <a:gd name="connsiteX9" fmla="*/ 2378075 w 5531140"/>
              <a:gd name="connsiteY9" fmla="*/ 231775 h 473074"/>
              <a:gd name="connsiteX10" fmla="*/ 2581275 w 5531140"/>
              <a:gd name="connsiteY10" fmla="*/ 225425 h 473074"/>
              <a:gd name="connsiteX11" fmla="*/ 2854325 w 5531140"/>
              <a:gd name="connsiteY11" fmla="*/ 228600 h 473074"/>
              <a:gd name="connsiteX12" fmla="*/ 3260725 w 5531140"/>
              <a:gd name="connsiteY12" fmla="*/ 288925 h 473074"/>
              <a:gd name="connsiteX13" fmla="*/ 3629025 w 5531140"/>
              <a:gd name="connsiteY13" fmla="*/ 352424 h 473074"/>
              <a:gd name="connsiteX14" fmla="*/ 3797300 w 5531140"/>
              <a:gd name="connsiteY14" fmla="*/ 393700 h 473074"/>
              <a:gd name="connsiteX15" fmla="*/ 4146550 w 5531140"/>
              <a:gd name="connsiteY15" fmla="*/ 425449 h 473074"/>
              <a:gd name="connsiteX16" fmla="*/ 4699000 w 5531140"/>
              <a:gd name="connsiteY16" fmla="*/ 473074 h 473074"/>
              <a:gd name="connsiteX17" fmla="*/ 4464050 w 5531140"/>
              <a:gd name="connsiteY17" fmla="*/ 419100 h 473074"/>
              <a:gd name="connsiteX18" fmla="*/ 4927600 w 5531140"/>
              <a:gd name="connsiteY18" fmla="*/ 466723 h 473074"/>
              <a:gd name="connsiteX19" fmla="*/ 4768850 w 5531140"/>
              <a:gd name="connsiteY19" fmla="*/ 412748 h 473074"/>
              <a:gd name="connsiteX20" fmla="*/ 5159375 w 5531140"/>
              <a:gd name="connsiteY20" fmla="*/ 428623 h 473074"/>
              <a:gd name="connsiteX21" fmla="*/ 5035550 w 5531140"/>
              <a:gd name="connsiteY21" fmla="*/ 396873 h 473074"/>
              <a:gd name="connsiteX22" fmla="*/ 5505450 w 5531140"/>
              <a:gd name="connsiteY22" fmla="*/ 415925 h 473074"/>
              <a:gd name="connsiteX23" fmla="*/ 5337176 w 5531140"/>
              <a:gd name="connsiteY23" fmla="*/ 371473 h 473074"/>
              <a:gd name="connsiteX24" fmla="*/ 4248150 w 5531140"/>
              <a:gd name="connsiteY24" fmla="*/ 6350 h 473074"/>
              <a:gd name="connsiteX25" fmla="*/ 2606675 w 5531140"/>
              <a:gd name="connsiteY25" fmla="*/ 0 h 473074"/>
              <a:gd name="connsiteX26" fmla="*/ 0 w 5531140"/>
              <a:gd name="connsiteY26" fmla="*/ 3175 h 473074"/>
              <a:gd name="connsiteX0" fmla="*/ 0 w 5531140"/>
              <a:gd name="connsiteY0" fmla="*/ 3175 h 473074"/>
              <a:gd name="connsiteX1" fmla="*/ 0 w 5531140"/>
              <a:gd name="connsiteY1" fmla="*/ 107950 h 473074"/>
              <a:gd name="connsiteX2" fmla="*/ 768350 w 5531140"/>
              <a:gd name="connsiteY2" fmla="*/ 114300 h 473074"/>
              <a:gd name="connsiteX3" fmla="*/ 1203325 w 5531140"/>
              <a:gd name="connsiteY3" fmla="*/ 117475 h 473074"/>
              <a:gd name="connsiteX4" fmla="*/ 1428750 w 5531140"/>
              <a:gd name="connsiteY4" fmla="*/ 136525 h 473074"/>
              <a:gd name="connsiteX5" fmla="*/ 1457325 w 5531140"/>
              <a:gd name="connsiteY5" fmla="*/ 139700 h 473074"/>
              <a:gd name="connsiteX6" fmla="*/ 1758950 w 5531140"/>
              <a:gd name="connsiteY6" fmla="*/ 190500 h 473074"/>
              <a:gd name="connsiteX7" fmla="*/ 1952625 w 5531140"/>
              <a:gd name="connsiteY7" fmla="*/ 225425 h 473074"/>
              <a:gd name="connsiteX8" fmla="*/ 2085975 w 5531140"/>
              <a:gd name="connsiteY8" fmla="*/ 234950 h 473074"/>
              <a:gd name="connsiteX9" fmla="*/ 2378075 w 5531140"/>
              <a:gd name="connsiteY9" fmla="*/ 231775 h 473074"/>
              <a:gd name="connsiteX10" fmla="*/ 2581275 w 5531140"/>
              <a:gd name="connsiteY10" fmla="*/ 225425 h 473074"/>
              <a:gd name="connsiteX11" fmla="*/ 2854325 w 5531140"/>
              <a:gd name="connsiteY11" fmla="*/ 228600 h 473074"/>
              <a:gd name="connsiteX12" fmla="*/ 3260725 w 5531140"/>
              <a:gd name="connsiteY12" fmla="*/ 288925 h 473074"/>
              <a:gd name="connsiteX13" fmla="*/ 3629025 w 5531140"/>
              <a:gd name="connsiteY13" fmla="*/ 352424 h 473074"/>
              <a:gd name="connsiteX14" fmla="*/ 3797300 w 5531140"/>
              <a:gd name="connsiteY14" fmla="*/ 393700 h 473074"/>
              <a:gd name="connsiteX15" fmla="*/ 4146550 w 5531140"/>
              <a:gd name="connsiteY15" fmla="*/ 425449 h 473074"/>
              <a:gd name="connsiteX16" fmla="*/ 4699000 w 5531140"/>
              <a:gd name="connsiteY16" fmla="*/ 473074 h 473074"/>
              <a:gd name="connsiteX17" fmla="*/ 4464050 w 5531140"/>
              <a:gd name="connsiteY17" fmla="*/ 419100 h 473074"/>
              <a:gd name="connsiteX18" fmla="*/ 4927600 w 5531140"/>
              <a:gd name="connsiteY18" fmla="*/ 466723 h 473074"/>
              <a:gd name="connsiteX19" fmla="*/ 4768850 w 5531140"/>
              <a:gd name="connsiteY19" fmla="*/ 412748 h 473074"/>
              <a:gd name="connsiteX20" fmla="*/ 5159375 w 5531140"/>
              <a:gd name="connsiteY20" fmla="*/ 428623 h 473074"/>
              <a:gd name="connsiteX21" fmla="*/ 5035550 w 5531140"/>
              <a:gd name="connsiteY21" fmla="*/ 396873 h 473074"/>
              <a:gd name="connsiteX22" fmla="*/ 5505450 w 5531140"/>
              <a:gd name="connsiteY22" fmla="*/ 415925 h 473074"/>
              <a:gd name="connsiteX23" fmla="*/ 5337176 w 5531140"/>
              <a:gd name="connsiteY23" fmla="*/ 371473 h 473074"/>
              <a:gd name="connsiteX24" fmla="*/ 4248150 w 5531140"/>
              <a:gd name="connsiteY24" fmla="*/ 6350 h 473074"/>
              <a:gd name="connsiteX25" fmla="*/ 2606675 w 5531140"/>
              <a:gd name="connsiteY25" fmla="*/ 0 h 473074"/>
              <a:gd name="connsiteX26" fmla="*/ 0 w 5531140"/>
              <a:gd name="connsiteY26" fmla="*/ 3175 h 473074"/>
              <a:gd name="connsiteX0" fmla="*/ 0 w 5531140"/>
              <a:gd name="connsiteY0" fmla="*/ 3175 h 473074"/>
              <a:gd name="connsiteX1" fmla="*/ 0 w 5531140"/>
              <a:gd name="connsiteY1" fmla="*/ 107950 h 473074"/>
              <a:gd name="connsiteX2" fmla="*/ 768350 w 5531140"/>
              <a:gd name="connsiteY2" fmla="*/ 114300 h 473074"/>
              <a:gd name="connsiteX3" fmla="*/ 1203325 w 5531140"/>
              <a:gd name="connsiteY3" fmla="*/ 117475 h 473074"/>
              <a:gd name="connsiteX4" fmla="*/ 1428750 w 5531140"/>
              <a:gd name="connsiteY4" fmla="*/ 136525 h 473074"/>
              <a:gd name="connsiteX5" fmla="*/ 1457325 w 5531140"/>
              <a:gd name="connsiteY5" fmla="*/ 139700 h 473074"/>
              <a:gd name="connsiteX6" fmla="*/ 1758950 w 5531140"/>
              <a:gd name="connsiteY6" fmla="*/ 190500 h 473074"/>
              <a:gd name="connsiteX7" fmla="*/ 1952625 w 5531140"/>
              <a:gd name="connsiteY7" fmla="*/ 225425 h 473074"/>
              <a:gd name="connsiteX8" fmla="*/ 2085975 w 5531140"/>
              <a:gd name="connsiteY8" fmla="*/ 234950 h 473074"/>
              <a:gd name="connsiteX9" fmla="*/ 2378075 w 5531140"/>
              <a:gd name="connsiteY9" fmla="*/ 231775 h 473074"/>
              <a:gd name="connsiteX10" fmla="*/ 2581275 w 5531140"/>
              <a:gd name="connsiteY10" fmla="*/ 225425 h 473074"/>
              <a:gd name="connsiteX11" fmla="*/ 2854325 w 5531140"/>
              <a:gd name="connsiteY11" fmla="*/ 228600 h 473074"/>
              <a:gd name="connsiteX12" fmla="*/ 3260725 w 5531140"/>
              <a:gd name="connsiteY12" fmla="*/ 288925 h 473074"/>
              <a:gd name="connsiteX13" fmla="*/ 3629025 w 5531140"/>
              <a:gd name="connsiteY13" fmla="*/ 352424 h 473074"/>
              <a:gd name="connsiteX14" fmla="*/ 3797300 w 5531140"/>
              <a:gd name="connsiteY14" fmla="*/ 393700 h 473074"/>
              <a:gd name="connsiteX15" fmla="*/ 4146550 w 5531140"/>
              <a:gd name="connsiteY15" fmla="*/ 425449 h 473074"/>
              <a:gd name="connsiteX16" fmla="*/ 4699000 w 5531140"/>
              <a:gd name="connsiteY16" fmla="*/ 473074 h 473074"/>
              <a:gd name="connsiteX17" fmla="*/ 4464050 w 5531140"/>
              <a:gd name="connsiteY17" fmla="*/ 419100 h 473074"/>
              <a:gd name="connsiteX18" fmla="*/ 4927600 w 5531140"/>
              <a:gd name="connsiteY18" fmla="*/ 466723 h 473074"/>
              <a:gd name="connsiteX19" fmla="*/ 4768850 w 5531140"/>
              <a:gd name="connsiteY19" fmla="*/ 412748 h 473074"/>
              <a:gd name="connsiteX20" fmla="*/ 5159375 w 5531140"/>
              <a:gd name="connsiteY20" fmla="*/ 428623 h 473074"/>
              <a:gd name="connsiteX21" fmla="*/ 5035550 w 5531140"/>
              <a:gd name="connsiteY21" fmla="*/ 396873 h 473074"/>
              <a:gd name="connsiteX22" fmla="*/ 5505450 w 5531140"/>
              <a:gd name="connsiteY22" fmla="*/ 415925 h 473074"/>
              <a:gd name="connsiteX23" fmla="*/ 5337176 w 5531140"/>
              <a:gd name="connsiteY23" fmla="*/ 371473 h 473074"/>
              <a:gd name="connsiteX24" fmla="*/ 4248150 w 5531140"/>
              <a:gd name="connsiteY24" fmla="*/ 6350 h 473074"/>
              <a:gd name="connsiteX25" fmla="*/ 2606675 w 5531140"/>
              <a:gd name="connsiteY25" fmla="*/ 0 h 473074"/>
              <a:gd name="connsiteX26" fmla="*/ 0 w 5531140"/>
              <a:gd name="connsiteY26" fmla="*/ 3175 h 473074"/>
              <a:gd name="connsiteX0" fmla="*/ 0 w 5531140"/>
              <a:gd name="connsiteY0" fmla="*/ 3175 h 473074"/>
              <a:gd name="connsiteX1" fmla="*/ 0 w 5531140"/>
              <a:gd name="connsiteY1" fmla="*/ 107950 h 473074"/>
              <a:gd name="connsiteX2" fmla="*/ 768350 w 5531140"/>
              <a:gd name="connsiteY2" fmla="*/ 114300 h 473074"/>
              <a:gd name="connsiteX3" fmla="*/ 1203325 w 5531140"/>
              <a:gd name="connsiteY3" fmla="*/ 117475 h 473074"/>
              <a:gd name="connsiteX4" fmla="*/ 1428750 w 5531140"/>
              <a:gd name="connsiteY4" fmla="*/ 136525 h 473074"/>
              <a:gd name="connsiteX5" fmla="*/ 1457325 w 5531140"/>
              <a:gd name="connsiteY5" fmla="*/ 139700 h 473074"/>
              <a:gd name="connsiteX6" fmla="*/ 1758950 w 5531140"/>
              <a:gd name="connsiteY6" fmla="*/ 190500 h 473074"/>
              <a:gd name="connsiteX7" fmla="*/ 1952625 w 5531140"/>
              <a:gd name="connsiteY7" fmla="*/ 225425 h 473074"/>
              <a:gd name="connsiteX8" fmla="*/ 2085975 w 5531140"/>
              <a:gd name="connsiteY8" fmla="*/ 234950 h 473074"/>
              <a:gd name="connsiteX9" fmla="*/ 2378075 w 5531140"/>
              <a:gd name="connsiteY9" fmla="*/ 231775 h 473074"/>
              <a:gd name="connsiteX10" fmla="*/ 2581275 w 5531140"/>
              <a:gd name="connsiteY10" fmla="*/ 225425 h 473074"/>
              <a:gd name="connsiteX11" fmla="*/ 2854325 w 5531140"/>
              <a:gd name="connsiteY11" fmla="*/ 228600 h 473074"/>
              <a:gd name="connsiteX12" fmla="*/ 3260725 w 5531140"/>
              <a:gd name="connsiteY12" fmla="*/ 288925 h 473074"/>
              <a:gd name="connsiteX13" fmla="*/ 3629025 w 5531140"/>
              <a:gd name="connsiteY13" fmla="*/ 352424 h 473074"/>
              <a:gd name="connsiteX14" fmla="*/ 3797300 w 5531140"/>
              <a:gd name="connsiteY14" fmla="*/ 393700 h 473074"/>
              <a:gd name="connsiteX15" fmla="*/ 4146550 w 5531140"/>
              <a:gd name="connsiteY15" fmla="*/ 425449 h 473074"/>
              <a:gd name="connsiteX16" fmla="*/ 4699000 w 5531140"/>
              <a:gd name="connsiteY16" fmla="*/ 473074 h 473074"/>
              <a:gd name="connsiteX17" fmla="*/ 4464050 w 5531140"/>
              <a:gd name="connsiteY17" fmla="*/ 419100 h 473074"/>
              <a:gd name="connsiteX18" fmla="*/ 4927600 w 5531140"/>
              <a:gd name="connsiteY18" fmla="*/ 466723 h 473074"/>
              <a:gd name="connsiteX19" fmla="*/ 4768850 w 5531140"/>
              <a:gd name="connsiteY19" fmla="*/ 412748 h 473074"/>
              <a:gd name="connsiteX20" fmla="*/ 5159375 w 5531140"/>
              <a:gd name="connsiteY20" fmla="*/ 428623 h 473074"/>
              <a:gd name="connsiteX21" fmla="*/ 5035550 w 5531140"/>
              <a:gd name="connsiteY21" fmla="*/ 396873 h 473074"/>
              <a:gd name="connsiteX22" fmla="*/ 5505450 w 5531140"/>
              <a:gd name="connsiteY22" fmla="*/ 415925 h 473074"/>
              <a:gd name="connsiteX23" fmla="*/ 5337176 w 5531140"/>
              <a:gd name="connsiteY23" fmla="*/ 371473 h 473074"/>
              <a:gd name="connsiteX24" fmla="*/ 4248150 w 5531140"/>
              <a:gd name="connsiteY24" fmla="*/ 6350 h 473074"/>
              <a:gd name="connsiteX25" fmla="*/ 2606675 w 5531140"/>
              <a:gd name="connsiteY25" fmla="*/ 0 h 473074"/>
              <a:gd name="connsiteX26" fmla="*/ 0 w 5531140"/>
              <a:gd name="connsiteY26" fmla="*/ 3175 h 473074"/>
              <a:gd name="connsiteX0" fmla="*/ 0 w 5519305"/>
              <a:gd name="connsiteY0" fmla="*/ 3175 h 473074"/>
              <a:gd name="connsiteX1" fmla="*/ 0 w 5519305"/>
              <a:gd name="connsiteY1" fmla="*/ 107950 h 473074"/>
              <a:gd name="connsiteX2" fmla="*/ 768350 w 5519305"/>
              <a:gd name="connsiteY2" fmla="*/ 114300 h 473074"/>
              <a:gd name="connsiteX3" fmla="*/ 1203325 w 5519305"/>
              <a:gd name="connsiteY3" fmla="*/ 117475 h 473074"/>
              <a:gd name="connsiteX4" fmla="*/ 1428750 w 5519305"/>
              <a:gd name="connsiteY4" fmla="*/ 136525 h 473074"/>
              <a:gd name="connsiteX5" fmla="*/ 1457325 w 5519305"/>
              <a:gd name="connsiteY5" fmla="*/ 139700 h 473074"/>
              <a:gd name="connsiteX6" fmla="*/ 1758950 w 5519305"/>
              <a:gd name="connsiteY6" fmla="*/ 190500 h 473074"/>
              <a:gd name="connsiteX7" fmla="*/ 1952625 w 5519305"/>
              <a:gd name="connsiteY7" fmla="*/ 225425 h 473074"/>
              <a:gd name="connsiteX8" fmla="*/ 2085975 w 5519305"/>
              <a:gd name="connsiteY8" fmla="*/ 234950 h 473074"/>
              <a:gd name="connsiteX9" fmla="*/ 2378075 w 5519305"/>
              <a:gd name="connsiteY9" fmla="*/ 231775 h 473074"/>
              <a:gd name="connsiteX10" fmla="*/ 2581275 w 5519305"/>
              <a:gd name="connsiteY10" fmla="*/ 225425 h 473074"/>
              <a:gd name="connsiteX11" fmla="*/ 2854325 w 5519305"/>
              <a:gd name="connsiteY11" fmla="*/ 228600 h 473074"/>
              <a:gd name="connsiteX12" fmla="*/ 3260725 w 5519305"/>
              <a:gd name="connsiteY12" fmla="*/ 288925 h 473074"/>
              <a:gd name="connsiteX13" fmla="*/ 3629025 w 5519305"/>
              <a:gd name="connsiteY13" fmla="*/ 352424 h 473074"/>
              <a:gd name="connsiteX14" fmla="*/ 3797300 w 5519305"/>
              <a:gd name="connsiteY14" fmla="*/ 393700 h 473074"/>
              <a:gd name="connsiteX15" fmla="*/ 4146550 w 5519305"/>
              <a:gd name="connsiteY15" fmla="*/ 425449 h 473074"/>
              <a:gd name="connsiteX16" fmla="*/ 4699000 w 5519305"/>
              <a:gd name="connsiteY16" fmla="*/ 473074 h 473074"/>
              <a:gd name="connsiteX17" fmla="*/ 4464050 w 5519305"/>
              <a:gd name="connsiteY17" fmla="*/ 419100 h 473074"/>
              <a:gd name="connsiteX18" fmla="*/ 4927600 w 5519305"/>
              <a:gd name="connsiteY18" fmla="*/ 466723 h 473074"/>
              <a:gd name="connsiteX19" fmla="*/ 4768850 w 5519305"/>
              <a:gd name="connsiteY19" fmla="*/ 412748 h 473074"/>
              <a:gd name="connsiteX20" fmla="*/ 5159375 w 5519305"/>
              <a:gd name="connsiteY20" fmla="*/ 428623 h 473074"/>
              <a:gd name="connsiteX21" fmla="*/ 5035550 w 5519305"/>
              <a:gd name="connsiteY21" fmla="*/ 396873 h 473074"/>
              <a:gd name="connsiteX22" fmla="*/ 5505450 w 5519305"/>
              <a:gd name="connsiteY22" fmla="*/ 415925 h 473074"/>
              <a:gd name="connsiteX23" fmla="*/ 5337176 w 5519305"/>
              <a:gd name="connsiteY23" fmla="*/ 371473 h 473074"/>
              <a:gd name="connsiteX24" fmla="*/ 4768851 w 5519305"/>
              <a:gd name="connsiteY24" fmla="*/ 177798 h 473074"/>
              <a:gd name="connsiteX25" fmla="*/ 4248150 w 5519305"/>
              <a:gd name="connsiteY25" fmla="*/ 6350 h 473074"/>
              <a:gd name="connsiteX26" fmla="*/ 2606675 w 5519305"/>
              <a:gd name="connsiteY26" fmla="*/ 0 h 473074"/>
              <a:gd name="connsiteX27" fmla="*/ 0 w 5519305"/>
              <a:gd name="connsiteY27" fmla="*/ 3175 h 473074"/>
              <a:gd name="connsiteX0" fmla="*/ 0 w 5654888"/>
              <a:gd name="connsiteY0" fmla="*/ 13172 h 483071"/>
              <a:gd name="connsiteX1" fmla="*/ 0 w 5654888"/>
              <a:gd name="connsiteY1" fmla="*/ 117947 h 483071"/>
              <a:gd name="connsiteX2" fmla="*/ 768350 w 5654888"/>
              <a:gd name="connsiteY2" fmla="*/ 124297 h 483071"/>
              <a:gd name="connsiteX3" fmla="*/ 1203325 w 5654888"/>
              <a:gd name="connsiteY3" fmla="*/ 127472 h 483071"/>
              <a:gd name="connsiteX4" fmla="*/ 1428750 w 5654888"/>
              <a:gd name="connsiteY4" fmla="*/ 146522 h 483071"/>
              <a:gd name="connsiteX5" fmla="*/ 1457325 w 5654888"/>
              <a:gd name="connsiteY5" fmla="*/ 149697 h 483071"/>
              <a:gd name="connsiteX6" fmla="*/ 1758950 w 5654888"/>
              <a:gd name="connsiteY6" fmla="*/ 200497 h 483071"/>
              <a:gd name="connsiteX7" fmla="*/ 1952625 w 5654888"/>
              <a:gd name="connsiteY7" fmla="*/ 235422 h 483071"/>
              <a:gd name="connsiteX8" fmla="*/ 2085975 w 5654888"/>
              <a:gd name="connsiteY8" fmla="*/ 244947 h 483071"/>
              <a:gd name="connsiteX9" fmla="*/ 2378075 w 5654888"/>
              <a:gd name="connsiteY9" fmla="*/ 241772 h 483071"/>
              <a:gd name="connsiteX10" fmla="*/ 2581275 w 5654888"/>
              <a:gd name="connsiteY10" fmla="*/ 235422 h 483071"/>
              <a:gd name="connsiteX11" fmla="*/ 2854325 w 5654888"/>
              <a:gd name="connsiteY11" fmla="*/ 238597 h 483071"/>
              <a:gd name="connsiteX12" fmla="*/ 3260725 w 5654888"/>
              <a:gd name="connsiteY12" fmla="*/ 298922 h 483071"/>
              <a:gd name="connsiteX13" fmla="*/ 3629025 w 5654888"/>
              <a:gd name="connsiteY13" fmla="*/ 362421 h 483071"/>
              <a:gd name="connsiteX14" fmla="*/ 3797300 w 5654888"/>
              <a:gd name="connsiteY14" fmla="*/ 403697 h 483071"/>
              <a:gd name="connsiteX15" fmla="*/ 4146550 w 5654888"/>
              <a:gd name="connsiteY15" fmla="*/ 435446 h 483071"/>
              <a:gd name="connsiteX16" fmla="*/ 4699000 w 5654888"/>
              <a:gd name="connsiteY16" fmla="*/ 483071 h 483071"/>
              <a:gd name="connsiteX17" fmla="*/ 4464050 w 5654888"/>
              <a:gd name="connsiteY17" fmla="*/ 429097 h 483071"/>
              <a:gd name="connsiteX18" fmla="*/ 4927600 w 5654888"/>
              <a:gd name="connsiteY18" fmla="*/ 476720 h 483071"/>
              <a:gd name="connsiteX19" fmla="*/ 4768850 w 5654888"/>
              <a:gd name="connsiteY19" fmla="*/ 422745 h 483071"/>
              <a:gd name="connsiteX20" fmla="*/ 5159375 w 5654888"/>
              <a:gd name="connsiteY20" fmla="*/ 438620 h 483071"/>
              <a:gd name="connsiteX21" fmla="*/ 5035550 w 5654888"/>
              <a:gd name="connsiteY21" fmla="*/ 406870 h 483071"/>
              <a:gd name="connsiteX22" fmla="*/ 5505450 w 5654888"/>
              <a:gd name="connsiteY22" fmla="*/ 425922 h 483071"/>
              <a:gd name="connsiteX23" fmla="*/ 5337176 w 5654888"/>
              <a:gd name="connsiteY23" fmla="*/ 381470 h 483071"/>
              <a:gd name="connsiteX24" fmla="*/ 5619751 w 5654888"/>
              <a:gd name="connsiteY24" fmla="*/ 22695 h 483071"/>
              <a:gd name="connsiteX25" fmla="*/ 4248150 w 5654888"/>
              <a:gd name="connsiteY25" fmla="*/ 16347 h 483071"/>
              <a:gd name="connsiteX26" fmla="*/ 2606675 w 5654888"/>
              <a:gd name="connsiteY26" fmla="*/ 9997 h 483071"/>
              <a:gd name="connsiteX27" fmla="*/ 0 w 5654888"/>
              <a:gd name="connsiteY27" fmla="*/ 13172 h 483071"/>
              <a:gd name="connsiteX0" fmla="*/ 0 w 5654888"/>
              <a:gd name="connsiteY0" fmla="*/ 3175 h 473074"/>
              <a:gd name="connsiteX1" fmla="*/ 0 w 5654888"/>
              <a:gd name="connsiteY1" fmla="*/ 107950 h 473074"/>
              <a:gd name="connsiteX2" fmla="*/ 768350 w 5654888"/>
              <a:gd name="connsiteY2" fmla="*/ 114300 h 473074"/>
              <a:gd name="connsiteX3" fmla="*/ 1203325 w 5654888"/>
              <a:gd name="connsiteY3" fmla="*/ 117475 h 473074"/>
              <a:gd name="connsiteX4" fmla="*/ 1428750 w 5654888"/>
              <a:gd name="connsiteY4" fmla="*/ 136525 h 473074"/>
              <a:gd name="connsiteX5" fmla="*/ 1457325 w 5654888"/>
              <a:gd name="connsiteY5" fmla="*/ 139700 h 473074"/>
              <a:gd name="connsiteX6" fmla="*/ 1758950 w 5654888"/>
              <a:gd name="connsiteY6" fmla="*/ 190500 h 473074"/>
              <a:gd name="connsiteX7" fmla="*/ 1952625 w 5654888"/>
              <a:gd name="connsiteY7" fmla="*/ 225425 h 473074"/>
              <a:gd name="connsiteX8" fmla="*/ 2085975 w 5654888"/>
              <a:gd name="connsiteY8" fmla="*/ 234950 h 473074"/>
              <a:gd name="connsiteX9" fmla="*/ 2378075 w 5654888"/>
              <a:gd name="connsiteY9" fmla="*/ 231775 h 473074"/>
              <a:gd name="connsiteX10" fmla="*/ 2581275 w 5654888"/>
              <a:gd name="connsiteY10" fmla="*/ 225425 h 473074"/>
              <a:gd name="connsiteX11" fmla="*/ 2854325 w 5654888"/>
              <a:gd name="connsiteY11" fmla="*/ 228600 h 473074"/>
              <a:gd name="connsiteX12" fmla="*/ 3260725 w 5654888"/>
              <a:gd name="connsiteY12" fmla="*/ 288925 h 473074"/>
              <a:gd name="connsiteX13" fmla="*/ 3629025 w 5654888"/>
              <a:gd name="connsiteY13" fmla="*/ 352424 h 473074"/>
              <a:gd name="connsiteX14" fmla="*/ 3797300 w 5654888"/>
              <a:gd name="connsiteY14" fmla="*/ 393700 h 473074"/>
              <a:gd name="connsiteX15" fmla="*/ 4146550 w 5654888"/>
              <a:gd name="connsiteY15" fmla="*/ 425449 h 473074"/>
              <a:gd name="connsiteX16" fmla="*/ 4699000 w 5654888"/>
              <a:gd name="connsiteY16" fmla="*/ 473074 h 473074"/>
              <a:gd name="connsiteX17" fmla="*/ 4464050 w 5654888"/>
              <a:gd name="connsiteY17" fmla="*/ 419100 h 473074"/>
              <a:gd name="connsiteX18" fmla="*/ 4927600 w 5654888"/>
              <a:gd name="connsiteY18" fmla="*/ 466723 h 473074"/>
              <a:gd name="connsiteX19" fmla="*/ 4768850 w 5654888"/>
              <a:gd name="connsiteY19" fmla="*/ 412748 h 473074"/>
              <a:gd name="connsiteX20" fmla="*/ 5159375 w 5654888"/>
              <a:gd name="connsiteY20" fmla="*/ 428623 h 473074"/>
              <a:gd name="connsiteX21" fmla="*/ 5035550 w 5654888"/>
              <a:gd name="connsiteY21" fmla="*/ 396873 h 473074"/>
              <a:gd name="connsiteX22" fmla="*/ 5505450 w 5654888"/>
              <a:gd name="connsiteY22" fmla="*/ 415925 h 473074"/>
              <a:gd name="connsiteX23" fmla="*/ 5337176 w 5654888"/>
              <a:gd name="connsiteY23" fmla="*/ 371473 h 473074"/>
              <a:gd name="connsiteX24" fmla="*/ 5619751 w 5654888"/>
              <a:gd name="connsiteY24" fmla="*/ 12698 h 473074"/>
              <a:gd name="connsiteX25" fmla="*/ 4248150 w 5654888"/>
              <a:gd name="connsiteY25" fmla="*/ 6350 h 473074"/>
              <a:gd name="connsiteX26" fmla="*/ 2606675 w 5654888"/>
              <a:gd name="connsiteY26" fmla="*/ 0 h 473074"/>
              <a:gd name="connsiteX27" fmla="*/ 0 w 5654888"/>
              <a:gd name="connsiteY27" fmla="*/ 3175 h 473074"/>
              <a:gd name="connsiteX0" fmla="*/ 0 w 5619930"/>
              <a:gd name="connsiteY0" fmla="*/ 3175 h 473074"/>
              <a:gd name="connsiteX1" fmla="*/ 0 w 5619930"/>
              <a:gd name="connsiteY1" fmla="*/ 107950 h 473074"/>
              <a:gd name="connsiteX2" fmla="*/ 768350 w 5619930"/>
              <a:gd name="connsiteY2" fmla="*/ 114300 h 473074"/>
              <a:gd name="connsiteX3" fmla="*/ 1203325 w 5619930"/>
              <a:gd name="connsiteY3" fmla="*/ 117475 h 473074"/>
              <a:gd name="connsiteX4" fmla="*/ 1428750 w 5619930"/>
              <a:gd name="connsiteY4" fmla="*/ 136525 h 473074"/>
              <a:gd name="connsiteX5" fmla="*/ 1457325 w 5619930"/>
              <a:gd name="connsiteY5" fmla="*/ 139700 h 473074"/>
              <a:gd name="connsiteX6" fmla="*/ 1758950 w 5619930"/>
              <a:gd name="connsiteY6" fmla="*/ 190500 h 473074"/>
              <a:gd name="connsiteX7" fmla="*/ 1952625 w 5619930"/>
              <a:gd name="connsiteY7" fmla="*/ 225425 h 473074"/>
              <a:gd name="connsiteX8" fmla="*/ 2085975 w 5619930"/>
              <a:gd name="connsiteY8" fmla="*/ 234950 h 473074"/>
              <a:gd name="connsiteX9" fmla="*/ 2378075 w 5619930"/>
              <a:gd name="connsiteY9" fmla="*/ 231775 h 473074"/>
              <a:gd name="connsiteX10" fmla="*/ 2581275 w 5619930"/>
              <a:gd name="connsiteY10" fmla="*/ 225425 h 473074"/>
              <a:gd name="connsiteX11" fmla="*/ 2854325 w 5619930"/>
              <a:gd name="connsiteY11" fmla="*/ 228600 h 473074"/>
              <a:gd name="connsiteX12" fmla="*/ 3260725 w 5619930"/>
              <a:gd name="connsiteY12" fmla="*/ 288925 h 473074"/>
              <a:gd name="connsiteX13" fmla="*/ 3629025 w 5619930"/>
              <a:gd name="connsiteY13" fmla="*/ 352424 h 473074"/>
              <a:gd name="connsiteX14" fmla="*/ 3797300 w 5619930"/>
              <a:gd name="connsiteY14" fmla="*/ 393700 h 473074"/>
              <a:gd name="connsiteX15" fmla="*/ 4146550 w 5619930"/>
              <a:gd name="connsiteY15" fmla="*/ 425449 h 473074"/>
              <a:gd name="connsiteX16" fmla="*/ 4699000 w 5619930"/>
              <a:gd name="connsiteY16" fmla="*/ 473074 h 473074"/>
              <a:gd name="connsiteX17" fmla="*/ 4464050 w 5619930"/>
              <a:gd name="connsiteY17" fmla="*/ 419100 h 473074"/>
              <a:gd name="connsiteX18" fmla="*/ 4927600 w 5619930"/>
              <a:gd name="connsiteY18" fmla="*/ 466723 h 473074"/>
              <a:gd name="connsiteX19" fmla="*/ 4768850 w 5619930"/>
              <a:gd name="connsiteY19" fmla="*/ 412748 h 473074"/>
              <a:gd name="connsiteX20" fmla="*/ 5159375 w 5619930"/>
              <a:gd name="connsiteY20" fmla="*/ 428623 h 473074"/>
              <a:gd name="connsiteX21" fmla="*/ 5035550 w 5619930"/>
              <a:gd name="connsiteY21" fmla="*/ 396873 h 473074"/>
              <a:gd name="connsiteX22" fmla="*/ 5505450 w 5619930"/>
              <a:gd name="connsiteY22" fmla="*/ 415925 h 473074"/>
              <a:gd name="connsiteX23" fmla="*/ 5337176 w 5619930"/>
              <a:gd name="connsiteY23" fmla="*/ 371473 h 473074"/>
              <a:gd name="connsiteX24" fmla="*/ 5619751 w 5619930"/>
              <a:gd name="connsiteY24" fmla="*/ 12698 h 473074"/>
              <a:gd name="connsiteX25" fmla="*/ 4248150 w 5619930"/>
              <a:gd name="connsiteY25" fmla="*/ 6350 h 473074"/>
              <a:gd name="connsiteX26" fmla="*/ 2606675 w 5619930"/>
              <a:gd name="connsiteY26" fmla="*/ 0 h 473074"/>
              <a:gd name="connsiteX27" fmla="*/ 0 w 5619930"/>
              <a:gd name="connsiteY27" fmla="*/ 3175 h 473074"/>
              <a:gd name="connsiteX0" fmla="*/ 0 w 5620005"/>
              <a:gd name="connsiteY0" fmla="*/ 3175 h 473074"/>
              <a:gd name="connsiteX1" fmla="*/ 0 w 5620005"/>
              <a:gd name="connsiteY1" fmla="*/ 107950 h 473074"/>
              <a:gd name="connsiteX2" fmla="*/ 768350 w 5620005"/>
              <a:gd name="connsiteY2" fmla="*/ 114300 h 473074"/>
              <a:gd name="connsiteX3" fmla="*/ 1203325 w 5620005"/>
              <a:gd name="connsiteY3" fmla="*/ 117475 h 473074"/>
              <a:gd name="connsiteX4" fmla="*/ 1428750 w 5620005"/>
              <a:gd name="connsiteY4" fmla="*/ 136525 h 473074"/>
              <a:gd name="connsiteX5" fmla="*/ 1457325 w 5620005"/>
              <a:gd name="connsiteY5" fmla="*/ 139700 h 473074"/>
              <a:gd name="connsiteX6" fmla="*/ 1758950 w 5620005"/>
              <a:gd name="connsiteY6" fmla="*/ 190500 h 473074"/>
              <a:gd name="connsiteX7" fmla="*/ 1952625 w 5620005"/>
              <a:gd name="connsiteY7" fmla="*/ 225425 h 473074"/>
              <a:gd name="connsiteX8" fmla="*/ 2085975 w 5620005"/>
              <a:gd name="connsiteY8" fmla="*/ 234950 h 473074"/>
              <a:gd name="connsiteX9" fmla="*/ 2378075 w 5620005"/>
              <a:gd name="connsiteY9" fmla="*/ 231775 h 473074"/>
              <a:gd name="connsiteX10" fmla="*/ 2581275 w 5620005"/>
              <a:gd name="connsiteY10" fmla="*/ 225425 h 473074"/>
              <a:gd name="connsiteX11" fmla="*/ 2854325 w 5620005"/>
              <a:gd name="connsiteY11" fmla="*/ 228600 h 473074"/>
              <a:gd name="connsiteX12" fmla="*/ 3260725 w 5620005"/>
              <a:gd name="connsiteY12" fmla="*/ 288925 h 473074"/>
              <a:gd name="connsiteX13" fmla="*/ 3629025 w 5620005"/>
              <a:gd name="connsiteY13" fmla="*/ 352424 h 473074"/>
              <a:gd name="connsiteX14" fmla="*/ 3797300 w 5620005"/>
              <a:gd name="connsiteY14" fmla="*/ 393700 h 473074"/>
              <a:gd name="connsiteX15" fmla="*/ 4146550 w 5620005"/>
              <a:gd name="connsiteY15" fmla="*/ 425449 h 473074"/>
              <a:gd name="connsiteX16" fmla="*/ 4699000 w 5620005"/>
              <a:gd name="connsiteY16" fmla="*/ 473074 h 473074"/>
              <a:gd name="connsiteX17" fmla="*/ 4464050 w 5620005"/>
              <a:gd name="connsiteY17" fmla="*/ 419100 h 473074"/>
              <a:gd name="connsiteX18" fmla="*/ 4927600 w 5620005"/>
              <a:gd name="connsiteY18" fmla="*/ 466723 h 473074"/>
              <a:gd name="connsiteX19" fmla="*/ 4768850 w 5620005"/>
              <a:gd name="connsiteY19" fmla="*/ 412748 h 473074"/>
              <a:gd name="connsiteX20" fmla="*/ 5159375 w 5620005"/>
              <a:gd name="connsiteY20" fmla="*/ 428623 h 473074"/>
              <a:gd name="connsiteX21" fmla="*/ 5035550 w 5620005"/>
              <a:gd name="connsiteY21" fmla="*/ 396873 h 473074"/>
              <a:gd name="connsiteX22" fmla="*/ 5505450 w 5620005"/>
              <a:gd name="connsiteY22" fmla="*/ 415925 h 473074"/>
              <a:gd name="connsiteX23" fmla="*/ 5337176 w 5620005"/>
              <a:gd name="connsiteY23" fmla="*/ 371473 h 473074"/>
              <a:gd name="connsiteX24" fmla="*/ 5619751 w 5620005"/>
              <a:gd name="connsiteY24" fmla="*/ 12698 h 473074"/>
              <a:gd name="connsiteX25" fmla="*/ 4248150 w 5620005"/>
              <a:gd name="connsiteY25" fmla="*/ 6350 h 473074"/>
              <a:gd name="connsiteX26" fmla="*/ 2606675 w 5620005"/>
              <a:gd name="connsiteY26" fmla="*/ 0 h 473074"/>
              <a:gd name="connsiteX27" fmla="*/ 0 w 5620005"/>
              <a:gd name="connsiteY27" fmla="*/ 3175 h 473074"/>
              <a:gd name="connsiteX0" fmla="*/ 0 w 5691165"/>
              <a:gd name="connsiteY0" fmla="*/ 3175 h 473074"/>
              <a:gd name="connsiteX1" fmla="*/ 0 w 5691165"/>
              <a:gd name="connsiteY1" fmla="*/ 107950 h 473074"/>
              <a:gd name="connsiteX2" fmla="*/ 768350 w 5691165"/>
              <a:gd name="connsiteY2" fmla="*/ 114300 h 473074"/>
              <a:gd name="connsiteX3" fmla="*/ 1203325 w 5691165"/>
              <a:gd name="connsiteY3" fmla="*/ 117475 h 473074"/>
              <a:gd name="connsiteX4" fmla="*/ 1428750 w 5691165"/>
              <a:gd name="connsiteY4" fmla="*/ 136525 h 473074"/>
              <a:gd name="connsiteX5" fmla="*/ 1457325 w 5691165"/>
              <a:gd name="connsiteY5" fmla="*/ 139700 h 473074"/>
              <a:gd name="connsiteX6" fmla="*/ 1758950 w 5691165"/>
              <a:gd name="connsiteY6" fmla="*/ 190500 h 473074"/>
              <a:gd name="connsiteX7" fmla="*/ 1952625 w 5691165"/>
              <a:gd name="connsiteY7" fmla="*/ 225425 h 473074"/>
              <a:gd name="connsiteX8" fmla="*/ 2085975 w 5691165"/>
              <a:gd name="connsiteY8" fmla="*/ 234950 h 473074"/>
              <a:gd name="connsiteX9" fmla="*/ 2378075 w 5691165"/>
              <a:gd name="connsiteY9" fmla="*/ 231775 h 473074"/>
              <a:gd name="connsiteX10" fmla="*/ 2581275 w 5691165"/>
              <a:gd name="connsiteY10" fmla="*/ 225425 h 473074"/>
              <a:gd name="connsiteX11" fmla="*/ 2854325 w 5691165"/>
              <a:gd name="connsiteY11" fmla="*/ 228600 h 473074"/>
              <a:gd name="connsiteX12" fmla="*/ 3260725 w 5691165"/>
              <a:gd name="connsiteY12" fmla="*/ 288925 h 473074"/>
              <a:gd name="connsiteX13" fmla="*/ 3629025 w 5691165"/>
              <a:gd name="connsiteY13" fmla="*/ 352424 h 473074"/>
              <a:gd name="connsiteX14" fmla="*/ 3797300 w 5691165"/>
              <a:gd name="connsiteY14" fmla="*/ 393700 h 473074"/>
              <a:gd name="connsiteX15" fmla="*/ 4146550 w 5691165"/>
              <a:gd name="connsiteY15" fmla="*/ 425449 h 473074"/>
              <a:gd name="connsiteX16" fmla="*/ 4699000 w 5691165"/>
              <a:gd name="connsiteY16" fmla="*/ 473074 h 473074"/>
              <a:gd name="connsiteX17" fmla="*/ 4464050 w 5691165"/>
              <a:gd name="connsiteY17" fmla="*/ 419100 h 473074"/>
              <a:gd name="connsiteX18" fmla="*/ 4927600 w 5691165"/>
              <a:gd name="connsiteY18" fmla="*/ 466723 h 473074"/>
              <a:gd name="connsiteX19" fmla="*/ 4768850 w 5691165"/>
              <a:gd name="connsiteY19" fmla="*/ 412748 h 473074"/>
              <a:gd name="connsiteX20" fmla="*/ 5159375 w 5691165"/>
              <a:gd name="connsiteY20" fmla="*/ 428623 h 473074"/>
              <a:gd name="connsiteX21" fmla="*/ 5035550 w 5691165"/>
              <a:gd name="connsiteY21" fmla="*/ 396873 h 473074"/>
              <a:gd name="connsiteX22" fmla="*/ 5505450 w 5691165"/>
              <a:gd name="connsiteY22" fmla="*/ 415925 h 473074"/>
              <a:gd name="connsiteX23" fmla="*/ 5337176 w 5691165"/>
              <a:gd name="connsiteY23" fmla="*/ 371473 h 473074"/>
              <a:gd name="connsiteX24" fmla="*/ 5480051 w 5691165"/>
              <a:gd name="connsiteY24" fmla="*/ 203198 h 473074"/>
              <a:gd name="connsiteX25" fmla="*/ 5619751 w 5691165"/>
              <a:gd name="connsiteY25" fmla="*/ 12698 h 473074"/>
              <a:gd name="connsiteX26" fmla="*/ 4248150 w 5691165"/>
              <a:gd name="connsiteY26" fmla="*/ 6350 h 473074"/>
              <a:gd name="connsiteX27" fmla="*/ 2606675 w 5691165"/>
              <a:gd name="connsiteY27" fmla="*/ 0 h 473074"/>
              <a:gd name="connsiteX28" fmla="*/ 0 w 5691165"/>
              <a:gd name="connsiteY28" fmla="*/ 3175 h 473074"/>
              <a:gd name="connsiteX0" fmla="*/ 0 w 5865232"/>
              <a:gd name="connsiteY0" fmla="*/ 3175 h 473074"/>
              <a:gd name="connsiteX1" fmla="*/ 0 w 5865232"/>
              <a:gd name="connsiteY1" fmla="*/ 107950 h 473074"/>
              <a:gd name="connsiteX2" fmla="*/ 768350 w 5865232"/>
              <a:gd name="connsiteY2" fmla="*/ 114300 h 473074"/>
              <a:gd name="connsiteX3" fmla="*/ 1203325 w 5865232"/>
              <a:gd name="connsiteY3" fmla="*/ 117475 h 473074"/>
              <a:gd name="connsiteX4" fmla="*/ 1428750 w 5865232"/>
              <a:gd name="connsiteY4" fmla="*/ 136525 h 473074"/>
              <a:gd name="connsiteX5" fmla="*/ 1457325 w 5865232"/>
              <a:gd name="connsiteY5" fmla="*/ 139700 h 473074"/>
              <a:gd name="connsiteX6" fmla="*/ 1758950 w 5865232"/>
              <a:gd name="connsiteY6" fmla="*/ 190500 h 473074"/>
              <a:gd name="connsiteX7" fmla="*/ 1952625 w 5865232"/>
              <a:gd name="connsiteY7" fmla="*/ 225425 h 473074"/>
              <a:gd name="connsiteX8" fmla="*/ 2085975 w 5865232"/>
              <a:gd name="connsiteY8" fmla="*/ 234950 h 473074"/>
              <a:gd name="connsiteX9" fmla="*/ 2378075 w 5865232"/>
              <a:gd name="connsiteY9" fmla="*/ 231775 h 473074"/>
              <a:gd name="connsiteX10" fmla="*/ 2581275 w 5865232"/>
              <a:gd name="connsiteY10" fmla="*/ 225425 h 473074"/>
              <a:gd name="connsiteX11" fmla="*/ 2854325 w 5865232"/>
              <a:gd name="connsiteY11" fmla="*/ 228600 h 473074"/>
              <a:gd name="connsiteX12" fmla="*/ 3260725 w 5865232"/>
              <a:gd name="connsiteY12" fmla="*/ 288925 h 473074"/>
              <a:gd name="connsiteX13" fmla="*/ 3629025 w 5865232"/>
              <a:gd name="connsiteY13" fmla="*/ 352424 h 473074"/>
              <a:gd name="connsiteX14" fmla="*/ 3797300 w 5865232"/>
              <a:gd name="connsiteY14" fmla="*/ 393700 h 473074"/>
              <a:gd name="connsiteX15" fmla="*/ 4146550 w 5865232"/>
              <a:gd name="connsiteY15" fmla="*/ 425449 h 473074"/>
              <a:gd name="connsiteX16" fmla="*/ 4699000 w 5865232"/>
              <a:gd name="connsiteY16" fmla="*/ 473074 h 473074"/>
              <a:gd name="connsiteX17" fmla="*/ 4464050 w 5865232"/>
              <a:gd name="connsiteY17" fmla="*/ 419100 h 473074"/>
              <a:gd name="connsiteX18" fmla="*/ 4927600 w 5865232"/>
              <a:gd name="connsiteY18" fmla="*/ 466723 h 473074"/>
              <a:gd name="connsiteX19" fmla="*/ 4768850 w 5865232"/>
              <a:gd name="connsiteY19" fmla="*/ 412748 h 473074"/>
              <a:gd name="connsiteX20" fmla="*/ 5159375 w 5865232"/>
              <a:gd name="connsiteY20" fmla="*/ 428623 h 473074"/>
              <a:gd name="connsiteX21" fmla="*/ 5035550 w 5865232"/>
              <a:gd name="connsiteY21" fmla="*/ 396873 h 473074"/>
              <a:gd name="connsiteX22" fmla="*/ 5505450 w 5865232"/>
              <a:gd name="connsiteY22" fmla="*/ 415925 h 473074"/>
              <a:gd name="connsiteX23" fmla="*/ 5337176 w 5865232"/>
              <a:gd name="connsiteY23" fmla="*/ 371473 h 473074"/>
              <a:gd name="connsiteX24" fmla="*/ 5851526 w 5865232"/>
              <a:gd name="connsiteY24" fmla="*/ 352423 h 473074"/>
              <a:gd name="connsiteX25" fmla="*/ 5619751 w 5865232"/>
              <a:gd name="connsiteY25" fmla="*/ 12698 h 473074"/>
              <a:gd name="connsiteX26" fmla="*/ 4248150 w 5865232"/>
              <a:gd name="connsiteY26" fmla="*/ 6350 h 473074"/>
              <a:gd name="connsiteX27" fmla="*/ 2606675 w 5865232"/>
              <a:gd name="connsiteY27" fmla="*/ 0 h 473074"/>
              <a:gd name="connsiteX28" fmla="*/ 0 w 5865232"/>
              <a:gd name="connsiteY28" fmla="*/ 3175 h 473074"/>
              <a:gd name="connsiteX0" fmla="*/ 0 w 5865232"/>
              <a:gd name="connsiteY0" fmla="*/ 3175 h 473074"/>
              <a:gd name="connsiteX1" fmla="*/ 0 w 5865232"/>
              <a:gd name="connsiteY1" fmla="*/ 107950 h 473074"/>
              <a:gd name="connsiteX2" fmla="*/ 768350 w 5865232"/>
              <a:gd name="connsiteY2" fmla="*/ 114300 h 473074"/>
              <a:gd name="connsiteX3" fmla="*/ 1203325 w 5865232"/>
              <a:gd name="connsiteY3" fmla="*/ 117475 h 473074"/>
              <a:gd name="connsiteX4" fmla="*/ 1428750 w 5865232"/>
              <a:gd name="connsiteY4" fmla="*/ 136525 h 473074"/>
              <a:gd name="connsiteX5" fmla="*/ 1457325 w 5865232"/>
              <a:gd name="connsiteY5" fmla="*/ 139700 h 473074"/>
              <a:gd name="connsiteX6" fmla="*/ 1758950 w 5865232"/>
              <a:gd name="connsiteY6" fmla="*/ 190500 h 473074"/>
              <a:gd name="connsiteX7" fmla="*/ 1952625 w 5865232"/>
              <a:gd name="connsiteY7" fmla="*/ 225425 h 473074"/>
              <a:gd name="connsiteX8" fmla="*/ 2085975 w 5865232"/>
              <a:gd name="connsiteY8" fmla="*/ 234950 h 473074"/>
              <a:gd name="connsiteX9" fmla="*/ 2378075 w 5865232"/>
              <a:gd name="connsiteY9" fmla="*/ 231775 h 473074"/>
              <a:gd name="connsiteX10" fmla="*/ 2581275 w 5865232"/>
              <a:gd name="connsiteY10" fmla="*/ 225425 h 473074"/>
              <a:gd name="connsiteX11" fmla="*/ 2854325 w 5865232"/>
              <a:gd name="connsiteY11" fmla="*/ 228600 h 473074"/>
              <a:gd name="connsiteX12" fmla="*/ 3260725 w 5865232"/>
              <a:gd name="connsiteY12" fmla="*/ 288925 h 473074"/>
              <a:gd name="connsiteX13" fmla="*/ 3629025 w 5865232"/>
              <a:gd name="connsiteY13" fmla="*/ 352424 h 473074"/>
              <a:gd name="connsiteX14" fmla="*/ 3797300 w 5865232"/>
              <a:gd name="connsiteY14" fmla="*/ 393700 h 473074"/>
              <a:gd name="connsiteX15" fmla="*/ 4146550 w 5865232"/>
              <a:gd name="connsiteY15" fmla="*/ 425449 h 473074"/>
              <a:gd name="connsiteX16" fmla="*/ 4699000 w 5865232"/>
              <a:gd name="connsiteY16" fmla="*/ 473074 h 473074"/>
              <a:gd name="connsiteX17" fmla="*/ 4464050 w 5865232"/>
              <a:gd name="connsiteY17" fmla="*/ 419100 h 473074"/>
              <a:gd name="connsiteX18" fmla="*/ 4927600 w 5865232"/>
              <a:gd name="connsiteY18" fmla="*/ 466723 h 473074"/>
              <a:gd name="connsiteX19" fmla="*/ 4768850 w 5865232"/>
              <a:gd name="connsiteY19" fmla="*/ 412748 h 473074"/>
              <a:gd name="connsiteX20" fmla="*/ 5159375 w 5865232"/>
              <a:gd name="connsiteY20" fmla="*/ 428623 h 473074"/>
              <a:gd name="connsiteX21" fmla="*/ 5035550 w 5865232"/>
              <a:gd name="connsiteY21" fmla="*/ 396873 h 473074"/>
              <a:gd name="connsiteX22" fmla="*/ 5505450 w 5865232"/>
              <a:gd name="connsiteY22" fmla="*/ 415925 h 473074"/>
              <a:gd name="connsiteX23" fmla="*/ 5337176 w 5865232"/>
              <a:gd name="connsiteY23" fmla="*/ 371473 h 473074"/>
              <a:gd name="connsiteX24" fmla="*/ 5851526 w 5865232"/>
              <a:gd name="connsiteY24" fmla="*/ 352423 h 473074"/>
              <a:gd name="connsiteX25" fmla="*/ 5619751 w 5865232"/>
              <a:gd name="connsiteY25" fmla="*/ 12698 h 473074"/>
              <a:gd name="connsiteX26" fmla="*/ 4248150 w 5865232"/>
              <a:gd name="connsiteY26" fmla="*/ 6350 h 473074"/>
              <a:gd name="connsiteX27" fmla="*/ 2606675 w 5865232"/>
              <a:gd name="connsiteY27" fmla="*/ 0 h 473074"/>
              <a:gd name="connsiteX28" fmla="*/ 0 w 5865232"/>
              <a:gd name="connsiteY28" fmla="*/ 3175 h 473074"/>
              <a:gd name="connsiteX0" fmla="*/ 0 w 5865232"/>
              <a:gd name="connsiteY0" fmla="*/ 3175 h 473074"/>
              <a:gd name="connsiteX1" fmla="*/ 0 w 5865232"/>
              <a:gd name="connsiteY1" fmla="*/ 107950 h 473074"/>
              <a:gd name="connsiteX2" fmla="*/ 768350 w 5865232"/>
              <a:gd name="connsiteY2" fmla="*/ 114300 h 473074"/>
              <a:gd name="connsiteX3" fmla="*/ 1203325 w 5865232"/>
              <a:gd name="connsiteY3" fmla="*/ 117475 h 473074"/>
              <a:gd name="connsiteX4" fmla="*/ 1428750 w 5865232"/>
              <a:gd name="connsiteY4" fmla="*/ 136525 h 473074"/>
              <a:gd name="connsiteX5" fmla="*/ 1457325 w 5865232"/>
              <a:gd name="connsiteY5" fmla="*/ 139700 h 473074"/>
              <a:gd name="connsiteX6" fmla="*/ 1758950 w 5865232"/>
              <a:gd name="connsiteY6" fmla="*/ 190500 h 473074"/>
              <a:gd name="connsiteX7" fmla="*/ 1952625 w 5865232"/>
              <a:gd name="connsiteY7" fmla="*/ 225425 h 473074"/>
              <a:gd name="connsiteX8" fmla="*/ 2085975 w 5865232"/>
              <a:gd name="connsiteY8" fmla="*/ 234950 h 473074"/>
              <a:gd name="connsiteX9" fmla="*/ 2378075 w 5865232"/>
              <a:gd name="connsiteY9" fmla="*/ 231775 h 473074"/>
              <a:gd name="connsiteX10" fmla="*/ 2581275 w 5865232"/>
              <a:gd name="connsiteY10" fmla="*/ 225425 h 473074"/>
              <a:gd name="connsiteX11" fmla="*/ 2854325 w 5865232"/>
              <a:gd name="connsiteY11" fmla="*/ 228600 h 473074"/>
              <a:gd name="connsiteX12" fmla="*/ 3260725 w 5865232"/>
              <a:gd name="connsiteY12" fmla="*/ 288925 h 473074"/>
              <a:gd name="connsiteX13" fmla="*/ 3629025 w 5865232"/>
              <a:gd name="connsiteY13" fmla="*/ 352424 h 473074"/>
              <a:gd name="connsiteX14" fmla="*/ 3797300 w 5865232"/>
              <a:gd name="connsiteY14" fmla="*/ 393700 h 473074"/>
              <a:gd name="connsiteX15" fmla="*/ 4146550 w 5865232"/>
              <a:gd name="connsiteY15" fmla="*/ 425449 h 473074"/>
              <a:gd name="connsiteX16" fmla="*/ 4699000 w 5865232"/>
              <a:gd name="connsiteY16" fmla="*/ 473074 h 473074"/>
              <a:gd name="connsiteX17" fmla="*/ 4464050 w 5865232"/>
              <a:gd name="connsiteY17" fmla="*/ 419100 h 473074"/>
              <a:gd name="connsiteX18" fmla="*/ 4927600 w 5865232"/>
              <a:gd name="connsiteY18" fmla="*/ 466723 h 473074"/>
              <a:gd name="connsiteX19" fmla="*/ 4768850 w 5865232"/>
              <a:gd name="connsiteY19" fmla="*/ 412748 h 473074"/>
              <a:gd name="connsiteX20" fmla="*/ 5159375 w 5865232"/>
              <a:gd name="connsiteY20" fmla="*/ 428623 h 473074"/>
              <a:gd name="connsiteX21" fmla="*/ 5035550 w 5865232"/>
              <a:gd name="connsiteY21" fmla="*/ 396873 h 473074"/>
              <a:gd name="connsiteX22" fmla="*/ 5505450 w 5865232"/>
              <a:gd name="connsiteY22" fmla="*/ 415925 h 473074"/>
              <a:gd name="connsiteX23" fmla="*/ 5337176 w 5865232"/>
              <a:gd name="connsiteY23" fmla="*/ 371473 h 473074"/>
              <a:gd name="connsiteX24" fmla="*/ 5851526 w 5865232"/>
              <a:gd name="connsiteY24" fmla="*/ 352423 h 473074"/>
              <a:gd name="connsiteX25" fmla="*/ 5619751 w 5865232"/>
              <a:gd name="connsiteY25" fmla="*/ 12698 h 473074"/>
              <a:gd name="connsiteX26" fmla="*/ 4248150 w 5865232"/>
              <a:gd name="connsiteY26" fmla="*/ 6350 h 473074"/>
              <a:gd name="connsiteX27" fmla="*/ 2606675 w 5865232"/>
              <a:gd name="connsiteY27" fmla="*/ 0 h 473074"/>
              <a:gd name="connsiteX28" fmla="*/ 0 w 5865232"/>
              <a:gd name="connsiteY28" fmla="*/ 3175 h 473074"/>
              <a:gd name="connsiteX0" fmla="*/ 0 w 5851592"/>
              <a:gd name="connsiteY0" fmla="*/ 3175 h 473074"/>
              <a:gd name="connsiteX1" fmla="*/ 0 w 5851592"/>
              <a:gd name="connsiteY1" fmla="*/ 107950 h 473074"/>
              <a:gd name="connsiteX2" fmla="*/ 768350 w 5851592"/>
              <a:gd name="connsiteY2" fmla="*/ 114300 h 473074"/>
              <a:gd name="connsiteX3" fmla="*/ 1203325 w 5851592"/>
              <a:gd name="connsiteY3" fmla="*/ 117475 h 473074"/>
              <a:gd name="connsiteX4" fmla="*/ 1428750 w 5851592"/>
              <a:gd name="connsiteY4" fmla="*/ 136525 h 473074"/>
              <a:gd name="connsiteX5" fmla="*/ 1457325 w 5851592"/>
              <a:gd name="connsiteY5" fmla="*/ 139700 h 473074"/>
              <a:gd name="connsiteX6" fmla="*/ 1758950 w 5851592"/>
              <a:gd name="connsiteY6" fmla="*/ 190500 h 473074"/>
              <a:gd name="connsiteX7" fmla="*/ 1952625 w 5851592"/>
              <a:gd name="connsiteY7" fmla="*/ 225425 h 473074"/>
              <a:gd name="connsiteX8" fmla="*/ 2085975 w 5851592"/>
              <a:gd name="connsiteY8" fmla="*/ 234950 h 473074"/>
              <a:gd name="connsiteX9" fmla="*/ 2378075 w 5851592"/>
              <a:gd name="connsiteY9" fmla="*/ 231775 h 473074"/>
              <a:gd name="connsiteX10" fmla="*/ 2581275 w 5851592"/>
              <a:gd name="connsiteY10" fmla="*/ 225425 h 473074"/>
              <a:gd name="connsiteX11" fmla="*/ 2854325 w 5851592"/>
              <a:gd name="connsiteY11" fmla="*/ 228600 h 473074"/>
              <a:gd name="connsiteX12" fmla="*/ 3260725 w 5851592"/>
              <a:gd name="connsiteY12" fmla="*/ 288925 h 473074"/>
              <a:gd name="connsiteX13" fmla="*/ 3629025 w 5851592"/>
              <a:gd name="connsiteY13" fmla="*/ 352424 h 473074"/>
              <a:gd name="connsiteX14" fmla="*/ 3797300 w 5851592"/>
              <a:gd name="connsiteY14" fmla="*/ 393700 h 473074"/>
              <a:gd name="connsiteX15" fmla="*/ 4146550 w 5851592"/>
              <a:gd name="connsiteY15" fmla="*/ 425449 h 473074"/>
              <a:gd name="connsiteX16" fmla="*/ 4699000 w 5851592"/>
              <a:gd name="connsiteY16" fmla="*/ 473074 h 473074"/>
              <a:gd name="connsiteX17" fmla="*/ 4464050 w 5851592"/>
              <a:gd name="connsiteY17" fmla="*/ 419100 h 473074"/>
              <a:gd name="connsiteX18" fmla="*/ 4927600 w 5851592"/>
              <a:gd name="connsiteY18" fmla="*/ 466723 h 473074"/>
              <a:gd name="connsiteX19" fmla="*/ 4768850 w 5851592"/>
              <a:gd name="connsiteY19" fmla="*/ 412748 h 473074"/>
              <a:gd name="connsiteX20" fmla="*/ 5159375 w 5851592"/>
              <a:gd name="connsiteY20" fmla="*/ 428623 h 473074"/>
              <a:gd name="connsiteX21" fmla="*/ 5035550 w 5851592"/>
              <a:gd name="connsiteY21" fmla="*/ 396873 h 473074"/>
              <a:gd name="connsiteX22" fmla="*/ 5505450 w 5851592"/>
              <a:gd name="connsiteY22" fmla="*/ 415925 h 473074"/>
              <a:gd name="connsiteX23" fmla="*/ 5337176 w 5851592"/>
              <a:gd name="connsiteY23" fmla="*/ 371473 h 473074"/>
              <a:gd name="connsiteX24" fmla="*/ 5851526 w 5851592"/>
              <a:gd name="connsiteY24" fmla="*/ 352423 h 473074"/>
              <a:gd name="connsiteX25" fmla="*/ 5619751 w 5851592"/>
              <a:gd name="connsiteY25" fmla="*/ 12698 h 473074"/>
              <a:gd name="connsiteX26" fmla="*/ 4248150 w 5851592"/>
              <a:gd name="connsiteY26" fmla="*/ 6350 h 473074"/>
              <a:gd name="connsiteX27" fmla="*/ 2606675 w 5851592"/>
              <a:gd name="connsiteY27" fmla="*/ 0 h 473074"/>
              <a:gd name="connsiteX28" fmla="*/ 0 w 5851592"/>
              <a:gd name="connsiteY28" fmla="*/ 3175 h 473074"/>
              <a:gd name="connsiteX0" fmla="*/ 0 w 5851579"/>
              <a:gd name="connsiteY0" fmla="*/ 3175 h 473074"/>
              <a:gd name="connsiteX1" fmla="*/ 0 w 5851579"/>
              <a:gd name="connsiteY1" fmla="*/ 107950 h 473074"/>
              <a:gd name="connsiteX2" fmla="*/ 768350 w 5851579"/>
              <a:gd name="connsiteY2" fmla="*/ 114300 h 473074"/>
              <a:gd name="connsiteX3" fmla="*/ 1203325 w 5851579"/>
              <a:gd name="connsiteY3" fmla="*/ 117475 h 473074"/>
              <a:gd name="connsiteX4" fmla="*/ 1428750 w 5851579"/>
              <a:gd name="connsiteY4" fmla="*/ 136525 h 473074"/>
              <a:gd name="connsiteX5" fmla="*/ 1457325 w 5851579"/>
              <a:gd name="connsiteY5" fmla="*/ 139700 h 473074"/>
              <a:gd name="connsiteX6" fmla="*/ 1758950 w 5851579"/>
              <a:gd name="connsiteY6" fmla="*/ 190500 h 473074"/>
              <a:gd name="connsiteX7" fmla="*/ 1952625 w 5851579"/>
              <a:gd name="connsiteY7" fmla="*/ 225425 h 473074"/>
              <a:gd name="connsiteX8" fmla="*/ 2085975 w 5851579"/>
              <a:gd name="connsiteY8" fmla="*/ 234950 h 473074"/>
              <a:gd name="connsiteX9" fmla="*/ 2378075 w 5851579"/>
              <a:gd name="connsiteY9" fmla="*/ 231775 h 473074"/>
              <a:gd name="connsiteX10" fmla="*/ 2581275 w 5851579"/>
              <a:gd name="connsiteY10" fmla="*/ 225425 h 473074"/>
              <a:gd name="connsiteX11" fmla="*/ 2854325 w 5851579"/>
              <a:gd name="connsiteY11" fmla="*/ 228600 h 473074"/>
              <a:gd name="connsiteX12" fmla="*/ 3260725 w 5851579"/>
              <a:gd name="connsiteY12" fmla="*/ 288925 h 473074"/>
              <a:gd name="connsiteX13" fmla="*/ 3629025 w 5851579"/>
              <a:gd name="connsiteY13" fmla="*/ 352424 h 473074"/>
              <a:gd name="connsiteX14" fmla="*/ 3797300 w 5851579"/>
              <a:gd name="connsiteY14" fmla="*/ 393700 h 473074"/>
              <a:gd name="connsiteX15" fmla="*/ 4146550 w 5851579"/>
              <a:gd name="connsiteY15" fmla="*/ 425449 h 473074"/>
              <a:gd name="connsiteX16" fmla="*/ 4699000 w 5851579"/>
              <a:gd name="connsiteY16" fmla="*/ 473074 h 473074"/>
              <a:gd name="connsiteX17" fmla="*/ 4464050 w 5851579"/>
              <a:gd name="connsiteY17" fmla="*/ 419100 h 473074"/>
              <a:gd name="connsiteX18" fmla="*/ 4927600 w 5851579"/>
              <a:gd name="connsiteY18" fmla="*/ 466723 h 473074"/>
              <a:gd name="connsiteX19" fmla="*/ 4768850 w 5851579"/>
              <a:gd name="connsiteY19" fmla="*/ 412748 h 473074"/>
              <a:gd name="connsiteX20" fmla="*/ 5159375 w 5851579"/>
              <a:gd name="connsiteY20" fmla="*/ 428623 h 473074"/>
              <a:gd name="connsiteX21" fmla="*/ 5035550 w 5851579"/>
              <a:gd name="connsiteY21" fmla="*/ 396873 h 473074"/>
              <a:gd name="connsiteX22" fmla="*/ 5505450 w 5851579"/>
              <a:gd name="connsiteY22" fmla="*/ 415925 h 473074"/>
              <a:gd name="connsiteX23" fmla="*/ 5337176 w 5851579"/>
              <a:gd name="connsiteY23" fmla="*/ 371473 h 473074"/>
              <a:gd name="connsiteX24" fmla="*/ 5851526 w 5851579"/>
              <a:gd name="connsiteY24" fmla="*/ 352423 h 473074"/>
              <a:gd name="connsiteX25" fmla="*/ 5619751 w 5851579"/>
              <a:gd name="connsiteY25" fmla="*/ 12698 h 473074"/>
              <a:gd name="connsiteX26" fmla="*/ 4248150 w 5851579"/>
              <a:gd name="connsiteY26" fmla="*/ 6350 h 473074"/>
              <a:gd name="connsiteX27" fmla="*/ 2606675 w 5851579"/>
              <a:gd name="connsiteY27" fmla="*/ 0 h 473074"/>
              <a:gd name="connsiteX28" fmla="*/ 0 w 5851579"/>
              <a:gd name="connsiteY28" fmla="*/ 3175 h 473074"/>
              <a:gd name="connsiteX0" fmla="*/ 0 w 5851579"/>
              <a:gd name="connsiteY0" fmla="*/ 3175 h 473074"/>
              <a:gd name="connsiteX1" fmla="*/ 0 w 5851579"/>
              <a:gd name="connsiteY1" fmla="*/ 107950 h 473074"/>
              <a:gd name="connsiteX2" fmla="*/ 768350 w 5851579"/>
              <a:gd name="connsiteY2" fmla="*/ 114300 h 473074"/>
              <a:gd name="connsiteX3" fmla="*/ 1203325 w 5851579"/>
              <a:gd name="connsiteY3" fmla="*/ 117475 h 473074"/>
              <a:gd name="connsiteX4" fmla="*/ 1428750 w 5851579"/>
              <a:gd name="connsiteY4" fmla="*/ 136525 h 473074"/>
              <a:gd name="connsiteX5" fmla="*/ 1457325 w 5851579"/>
              <a:gd name="connsiteY5" fmla="*/ 139700 h 473074"/>
              <a:gd name="connsiteX6" fmla="*/ 1758950 w 5851579"/>
              <a:gd name="connsiteY6" fmla="*/ 190500 h 473074"/>
              <a:gd name="connsiteX7" fmla="*/ 1952625 w 5851579"/>
              <a:gd name="connsiteY7" fmla="*/ 225425 h 473074"/>
              <a:gd name="connsiteX8" fmla="*/ 2085975 w 5851579"/>
              <a:gd name="connsiteY8" fmla="*/ 234950 h 473074"/>
              <a:gd name="connsiteX9" fmla="*/ 2378075 w 5851579"/>
              <a:gd name="connsiteY9" fmla="*/ 231775 h 473074"/>
              <a:gd name="connsiteX10" fmla="*/ 2581275 w 5851579"/>
              <a:gd name="connsiteY10" fmla="*/ 225425 h 473074"/>
              <a:gd name="connsiteX11" fmla="*/ 2854325 w 5851579"/>
              <a:gd name="connsiteY11" fmla="*/ 228600 h 473074"/>
              <a:gd name="connsiteX12" fmla="*/ 3260725 w 5851579"/>
              <a:gd name="connsiteY12" fmla="*/ 288925 h 473074"/>
              <a:gd name="connsiteX13" fmla="*/ 3629025 w 5851579"/>
              <a:gd name="connsiteY13" fmla="*/ 352424 h 473074"/>
              <a:gd name="connsiteX14" fmla="*/ 3797300 w 5851579"/>
              <a:gd name="connsiteY14" fmla="*/ 393700 h 473074"/>
              <a:gd name="connsiteX15" fmla="*/ 4146550 w 5851579"/>
              <a:gd name="connsiteY15" fmla="*/ 425449 h 473074"/>
              <a:gd name="connsiteX16" fmla="*/ 4699000 w 5851579"/>
              <a:gd name="connsiteY16" fmla="*/ 473074 h 473074"/>
              <a:gd name="connsiteX17" fmla="*/ 4464050 w 5851579"/>
              <a:gd name="connsiteY17" fmla="*/ 419100 h 473074"/>
              <a:gd name="connsiteX18" fmla="*/ 4927600 w 5851579"/>
              <a:gd name="connsiteY18" fmla="*/ 466723 h 473074"/>
              <a:gd name="connsiteX19" fmla="*/ 4768850 w 5851579"/>
              <a:gd name="connsiteY19" fmla="*/ 412748 h 473074"/>
              <a:gd name="connsiteX20" fmla="*/ 5159375 w 5851579"/>
              <a:gd name="connsiteY20" fmla="*/ 428623 h 473074"/>
              <a:gd name="connsiteX21" fmla="*/ 5035550 w 5851579"/>
              <a:gd name="connsiteY21" fmla="*/ 396873 h 473074"/>
              <a:gd name="connsiteX22" fmla="*/ 5505450 w 5851579"/>
              <a:gd name="connsiteY22" fmla="*/ 415925 h 473074"/>
              <a:gd name="connsiteX23" fmla="*/ 5337176 w 5851579"/>
              <a:gd name="connsiteY23" fmla="*/ 371473 h 473074"/>
              <a:gd name="connsiteX24" fmla="*/ 5851526 w 5851579"/>
              <a:gd name="connsiteY24" fmla="*/ 352423 h 473074"/>
              <a:gd name="connsiteX25" fmla="*/ 5619751 w 5851579"/>
              <a:gd name="connsiteY25" fmla="*/ 12698 h 473074"/>
              <a:gd name="connsiteX26" fmla="*/ 4248150 w 5851579"/>
              <a:gd name="connsiteY26" fmla="*/ 6350 h 473074"/>
              <a:gd name="connsiteX27" fmla="*/ 2606675 w 5851579"/>
              <a:gd name="connsiteY27" fmla="*/ 0 h 473074"/>
              <a:gd name="connsiteX28" fmla="*/ 0 w 5851579"/>
              <a:gd name="connsiteY28" fmla="*/ 3175 h 473074"/>
              <a:gd name="connsiteX0" fmla="*/ 0 w 5856605"/>
              <a:gd name="connsiteY0" fmla="*/ 3175 h 473074"/>
              <a:gd name="connsiteX1" fmla="*/ 0 w 5856605"/>
              <a:gd name="connsiteY1" fmla="*/ 107950 h 473074"/>
              <a:gd name="connsiteX2" fmla="*/ 768350 w 5856605"/>
              <a:gd name="connsiteY2" fmla="*/ 114300 h 473074"/>
              <a:gd name="connsiteX3" fmla="*/ 1203325 w 5856605"/>
              <a:gd name="connsiteY3" fmla="*/ 117475 h 473074"/>
              <a:gd name="connsiteX4" fmla="*/ 1428750 w 5856605"/>
              <a:gd name="connsiteY4" fmla="*/ 136525 h 473074"/>
              <a:gd name="connsiteX5" fmla="*/ 1457325 w 5856605"/>
              <a:gd name="connsiteY5" fmla="*/ 139700 h 473074"/>
              <a:gd name="connsiteX6" fmla="*/ 1758950 w 5856605"/>
              <a:gd name="connsiteY6" fmla="*/ 190500 h 473074"/>
              <a:gd name="connsiteX7" fmla="*/ 1952625 w 5856605"/>
              <a:gd name="connsiteY7" fmla="*/ 225425 h 473074"/>
              <a:gd name="connsiteX8" fmla="*/ 2085975 w 5856605"/>
              <a:gd name="connsiteY8" fmla="*/ 234950 h 473074"/>
              <a:gd name="connsiteX9" fmla="*/ 2378075 w 5856605"/>
              <a:gd name="connsiteY9" fmla="*/ 231775 h 473074"/>
              <a:gd name="connsiteX10" fmla="*/ 2581275 w 5856605"/>
              <a:gd name="connsiteY10" fmla="*/ 225425 h 473074"/>
              <a:gd name="connsiteX11" fmla="*/ 2854325 w 5856605"/>
              <a:gd name="connsiteY11" fmla="*/ 228600 h 473074"/>
              <a:gd name="connsiteX12" fmla="*/ 3260725 w 5856605"/>
              <a:gd name="connsiteY12" fmla="*/ 288925 h 473074"/>
              <a:gd name="connsiteX13" fmla="*/ 3629025 w 5856605"/>
              <a:gd name="connsiteY13" fmla="*/ 352424 h 473074"/>
              <a:gd name="connsiteX14" fmla="*/ 3797300 w 5856605"/>
              <a:gd name="connsiteY14" fmla="*/ 393700 h 473074"/>
              <a:gd name="connsiteX15" fmla="*/ 4146550 w 5856605"/>
              <a:gd name="connsiteY15" fmla="*/ 425449 h 473074"/>
              <a:gd name="connsiteX16" fmla="*/ 4699000 w 5856605"/>
              <a:gd name="connsiteY16" fmla="*/ 473074 h 473074"/>
              <a:gd name="connsiteX17" fmla="*/ 4464050 w 5856605"/>
              <a:gd name="connsiteY17" fmla="*/ 419100 h 473074"/>
              <a:gd name="connsiteX18" fmla="*/ 4927600 w 5856605"/>
              <a:gd name="connsiteY18" fmla="*/ 466723 h 473074"/>
              <a:gd name="connsiteX19" fmla="*/ 4768850 w 5856605"/>
              <a:gd name="connsiteY19" fmla="*/ 412748 h 473074"/>
              <a:gd name="connsiteX20" fmla="*/ 5159375 w 5856605"/>
              <a:gd name="connsiteY20" fmla="*/ 428623 h 473074"/>
              <a:gd name="connsiteX21" fmla="*/ 5035550 w 5856605"/>
              <a:gd name="connsiteY21" fmla="*/ 396873 h 473074"/>
              <a:gd name="connsiteX22" fmla="*/ 5505450 w 5856605"/>
              <a:gd name="connsiteY22" fmla="*/ 415925 h 473074"/>
              <a:gd name="connsiteX23" fmla="*/ 5346701 w 5856605"/>
              <a:gd name="connsiteY23" fmla="*/ 380998 h 473074"/>
              <a:gd name="connsiteX24" fmla="*/ 5851526 w 5856605"/>
              <a:gd name="connsiteY24" fmla="*/ 352423 h 473074"/>
              <a:gd name="connsiteX25" fmla="*/ 5619751 w 5856605"/>
              <a:gd name="connsiteY25" fmla="*/ 12698 h 473074"/>
              <a:gd name="connsiteX26" fmla="*/ 4248150 w 5856605"/>
              <a:gd name="connsiteY26" fmla="*/ 6350 h 473074"/>
              <a:gd name="connsiteX27" fmla="*/ 2606675 w 5856605"/>
              <a:gd name="connsiteY27" fmla="*/ 0 h 473074"/>
              <a:gd name="connsiteX28" fmla="*/ 0 w 5856605"/>
              <a:gd name="connsiteY28" fmla="*/ 3175 h 473074"/>
              <a:gd name="connsiteX0" fmla="*/ 0 w 5852514"/>
              <a:gd name="connsiteY0" fmla="*/ 3175 h 473074"/>
              <a:gd name="connsiteX1" fmla="*/ 0 w 5852514"/>
              <a:gd name="connsiteY1" fmla="*/ 107950 h 473074"/>
              <a:gd name="connsiteX2" fmla="*/ 768350 w 5852514"/>
              <a:gd name="connsiteY2" fmla="*/ 114300 h 473074"/>
              <a:gd name="connsiteX3" fmla="*/ 1203325 w 5852514"/>
              <a:gd name="connsiteY3" fmla="*/ 117475 h 473074"/>
              <a:gd name="connsiteX4" fmla="*/ 1428750 w 5852514"/>
              <a:gd name="connsiteY4" fmla="*/ 136525 h 473074"/>
              <a:gd name="connsiteX5" fmla="*/ 1457325 w 5852514"/>
              <a:gd name="connsiteY5" fmla="*/ 139700 h 473074"/>
              <a:gd name="connsiteX6" fmla="*/ 1758950 w 5852514"/>
              <a:gd name="connsiteY6" fmla="*/ 190500 h 473074"/>
              <a:gd name="connsiteX7" fmla="*/ 1952625 w 5852514"/>
              <a:gd name="connsiteY7" fmla="*/ 225425 h 473074"/>
              <a:gd name="connsiteX8" fmla="*/ 2085975 w 5852514"/>
              <a:gd name="connsiteY8" fmla="*/ 234950 h 473074"/>
              <a:gd name="connsiteX9" fmla="*/ 2378075 w 5852514"/>
              <a:gd name="connsiteY9" fmla="*/ 231775 h 473074"/>
              <a:gd name="connsiteX10" fmla="*/ 2581275 w 5852514"/>
              <a:gd name="connsiteY10" fmla="*/ 225425 h 473074"/>
              <a:gd name="connsiteX11" fmla="*/ 2854325 w 5852514"/>
              <a:gd name="connsiteY11" fmla="*/ 228600 h 473074"/>
              <a:gd name="connsiteX12" fmla="*/ 3260725 w 5852514"/>
              <a:gd name="connsiteY12" fmla="*/ 288925 h 473074"/>
              <a:gd name="connsiteX13" fmla="*/ 3629025 w 5852514"/>
              <a:gd name="connsiteY13" fmla="*/ 352424 h 473074"/>
              <a:gd name="connsiteX14" fmla="*/ 3797300 w 5852514"/>
              <a:gd name="connsiteY14" fmla="*/ 393700 h 473074"/>
              <a:gd name="connsiteX15" fmla="*/ 4146550 w 5852514"/>
              <a:gd name="connsiteY15" fmla="*/ 425449 h 473074"/>
              <a:gd name="connsiteX16" fmla="*/ 4699000 w 5852514"/>
              <a:gd name="connsiteY16" fmla="*/ 473074 h 473074"/>
              <a:gd name="connsiteX17" fmla="*/ 4464050 w 5852514"/>
              <a:gd name="connsiteY17" fmla="*/ 419100 h 473074"/>
              <a:gd name="connsiteX18" fmla="*/ 4927600 w 5852514"/>
              <a:gd name="connsiteY18" fmla="*/ 466723 h 473074"/>
              <a:gd name="connsiteX19" fmla="*/ 4768850 w 5852514"/>
              <a:gd name="connsiteY19" fmla="*/ 412748 h 473074"/>
              <a:gd name="connsiteX20" fmla="*/ 5159375 w 5852514"/>
              <a:gd name="connsiteY20" fmla="*/ 428623 h 473074"/>
              <a:gd name="connsiteX21" fmla="*/ 5035550 w 5852514"/>
              <a:gd name="connsiteY21" fmla="*/ 396873 h 473074"/>
              <a:gd name="connsiteX22" fmla="*/ 5505450 w 5852514"/>
              <a:gd name="connsiteY22" fmla="*/ 415925 h 473074"/>
              <a:gd name="connsiteX23" fmla="*/ 5346701 w 5852514"/>
              <a:gd name="connsiteY23" fmla="*/ 380998 h 473074"/>
              <a:gd name="connsiteX24" fmla="*/ 5851526 w 5852514"/>
              <a:gd name="connsiteY24" fmla="*/ 352423 h 473074"/>
              <a:gd name="connsiteX25" fmla="*/ 5619751 w 5852514"/>
              <a:gd name="connsiteY25" fmla="*/ 12698 h 473074"/>
              <a:gd name="connsiteX26" fmla="*/ 4248150 w 5852514"/>
              <a:gd name="connsiteY26" fmla="*/ 6350 h 473074"/>
              <a:gd name="connsiteX27" fmla="*/ 2606675 w 5852514"/>
              <a:gd name="connsiteY27" fmla="*/ 0 h 473074"/>
              <a:gd name="connsiteX28" fmla="*/ 0 w 5852514"/>
              <a:gd name="connsiteY28" fmla="*/ 3175 h 473074"/>
              <a:gd name="connsiteX0" fmla="*/ 0 w 5851537"/>
              <a:gd name="connsiteY0" fmla="*/ 3175 h 473074"/>
              <a:gd name="connsiteX1" fmla="*/ 0 w 5851537"/>
              <a:gd name="connsiteY1" fmla="*/ 107950 h 473074"/>
              <a:gd name="connsiteX2" fmla="*/ 768350 w 5851537"/>
              <a:gd name="connsiteY2" fmla="*/ 114300 h 473074"/>
              <a:gd name="connsiteX3" fmla="*/ 1203325 w 5851537"/>
              <a:gd name="connsiteY3" fmla="*/ 117475 h 473074"/>
              <a:gd name="connsiteX4" fmla="*/ 1428750 w 5851537"/>
              <a:gd name="connsiteY4" fmla="*/ 136525 h 473074"/>
              <a:gd name="connsiteX5" fmla="*/ 1457325 w 5851537"/>
              <a:gd name="connsiteY5" fmla="*/ 139700 h 473074"/>
              <a:gd name="connsiteX6" fmla="*/ 1758950 w 5851537"/>
              <a:gd name="connsiteY6" fmla="*/ 190500 h 473074"/>
              <a:gd name="connsiteX7" fmla="*/ 1952625 w 5851537"/>
              <a:gd name="connsiteY7" fmla="*/ 225425 h 473074"/>
              <a:gd name="connsiteX8" fmla="*/ 2085975 w 5851537"/>
              <a:gd name="connsiteY8" fmla="*/ 234950 h 473074"/>
              <a:gd name="connsiteX9" fmla="*/ 2378075 w 5851537"/>
              <a:gd name="connsiteY9" fmla="*/ 231775 h 473074"/>
              <a:gd name="connsiteX10" fmla="*/ 2581275 w 5851537"/>
              <a:gd name="connsiteY10" fmla="*/ 225425 h 473074"/>
              <a:gd name="connsiteX11" fmla="*/ 2854325 w 5851537"/>
              <a:gd name="connsiteY11" fmla="*/ 228600 h 473074"/>
              <a:gd name="connsiteX12" fmla="*/ 3260725 w 5851537"/>
              <a:gd name="connsiteY12" fmla="*/ 288925 h 473074"/>
              <a:gd name="connsiteX13" fmla="*/ 3629025 w 5851537"/>
              <a:gd name="connsiteY13" fmla="*/ 352424 h 473074"/>
              <a:gd name="connsiteX14" fmla="*/ 3797300 w 5851537"/>
              <a:gd name="connsiteY14" fmla="*/ 393700 h 473074"/>
              <a:gd name="connsiteX15" fmla="*/ 4146550 w 5851537"/>
              <a:gd name="connsiteY15" fmla="*/ 425449 h 473074"/>
              <a:gd name="connsiteX16" fmla="*/ 4699000 w 5851537"/>
              <a:gd name="connsiteY16" fmla="*/ 473074 h 473074"/>
              <a:gd name="connsiteX17" fmla="*/ 4464050 w 5851537"/>
              <a:gd name="connsiteY17" fmla="*/ 419100 h 473074"/>
              <a:gd name="connsiteX18" fmla="*/ 4927600 w 5851537"/>
              <a:gd name="connsiteY18" fmla="*/ 466723 h 473074"/>
              <a:gd name="connsiteX19" fmla="*/ 4768850 w 5851537"/>
              <a:gd name="connsiteY19" fmla="*/ 412748 h 473074"/>
              <a:gd name="connsiteX20" fmla="*/ 5159375 w 5851537"/>
              <a:gd name="connsiteY20" fmla="*/ 428623 h 473074"/>
              <a:gd name="connsiteX21" fmla="*/ 5035550 w 5851537"/>
              <a:gd name="connsiteY21" fmla="*/ 396873 h 473074"/>
              <a:gd name="connsiteX22" fmla="*/ 5505450 w 5851537"/>
              <a:gd name="connsiteY22" fmla="*/ 415925 h 473074"/>
              <a:gd name="connsiteX23" fmla="*/ 5346701 w 5851537"/>
              <a:gd name="connsiteY23" fmla="*/ 380998 h 473074"/>
              <a:gd name="connsiteX24" fmla="*/ 5851526 w 5851537"/>
              <a:gd name="connsiteY24" fmla="*/ 352423 h 473074"/>
              <a:gd name="connsiteX25" fmla="*/ 5619751 w 5851537"/>
              <a:gd name="connsiteY25" fmla="*/ 12698 h 473074"/>
              <a:gd name="connsiteX26" fmla="*/ 4248150 w 5851537"/>
              <a:gd name="connsiteY26" fmla="*/ 6350 h 473074"/>
              <a:gd name="connsiteX27" fmla="*/ 2606675 w 5851537"/>
              <a:gd name="connsiteY27" fmla="*/ 0 h 473074"/>
              <a:gd name="connsiteX28" fmla="*/ 0 w 5851537"/>
              <a:gd name="connsiteY28" fmla="*/ 3175 h 473074"/>
              <a:gd name="connsiteX0" fmla="*/ 0 w 5852157"/>
              <a:gd name="connsiteY0" fmla="*/ 3175 h 473074"/>
              <a:gd name="connsiteX1" fmla="*/ 0 w 5852157"/>
              <a:gd name="connsiteY1" fmla="*/ 107950 h 473074"/>
              <a:gd name="connsiteX2" fmla="*/ 768350 w 5852157"/>
              <a:gd name="connsiteY2" fmla="*/ 114300 h 473074"/>
              <a:gd name="connsiteX3" fmla="*/ 1203325 w 5852157"/>
              <a:gd name="connsiteY3" fmla="*/ 117475 h 473074"/>
              <a:gd name="connsiteX4" fmla="*/ 1428750 w 5852157"/>
              <a:gd name="connsiteY4" fmla="*/ 136525 h 473074"/>
              <a:gd name="connsiteX5" fmla="*/ 1457325 w 5852157"/>
              <a:gd name="connsiteY5" fmla="*/ 139700 h 473074"/>
              <a:gd name="connsiteX6" fmla="*/ 1758950 w 5852157"/>
              <a:gd name="connsiteY6" fmla="*/ 190500 h 473074"/>
              <a:gd name="connsiteX7" fmla="*/ 1952625 w 5852157"/>
              <a:gd name="connsiteY7" fmla="*/ 225425 h 473074"/>
              <a:gd name="connsiteX8" fmla="*/ 2085975 w 5852157"/>
              <a:gd name="connsiteY8" fmla="*/ 234950 h 473074"/>
              <a:gd name="connsiteX9" fmla="*/ 2378075 w 5852157"/>
              <a:gd name="connsiteY9" fmla="*/ 231775 h 473074"/>
              <a:gd name="connsiteX10" fmla="*/ 2581275 w 5852157"/>
              <a:gd name="connsiteY10" fmla="*/ 225425 h 473074"/>
              <a:gd name="connsiteX11" fmla="*/ 2854325 w 5852157"/>
              <a:gd name="connsiteY11" fmla="*/ 228600 h 473074"/>
              <a:gd name="connsiteX12" fmla="*/ 3260725 w 5852157"/>
              <a:gd name="connsiteY12" fmla="*/ 288925 h 473074"/>
              <a:gd name="connsiteX13" fmla="*/ 3629025 w 5852157"/>
              <a:gd name="connsiteY13" fmla="*/ 352424 h 473074"/>
              <a:gd name="connsiteX14" fmla="*/ 3797300 w 5852157"/>
              <a:gd name="connsiteY14" fmla="*/ 393700 h 473074"/>
              <a:gd name="connsiteX15" fmla="*/ 4146550 w 5852157"/>
              <a:gd name="connsiteY15" fmla="*/ 425449 h 473074"/>
              <a:gd name="connsiteX16" fmla="*/ 4699000 w 5852157"/>
              <a:gd name="connsiteY16" fmla="*/ 473074 h 473074"/>
              <a:gd name="connsiteX17" fmla="*/ 4464050 w 5852157"/>
              <a:gd name="connsiteY17" fmla="*/ 419100 h 473074"/>
              <a:gd name="connsiteX18" fmla="*/ 4927600 w 5852157"/>
              <a:gd name="connsiteY18" fmla="*/ 466723 h 473074"/>
              <a:gd name="connsiteX19" fmla="*/ 4768850 w 5852157"/>
              <a:gd name="connsiteY19" fmla="*/ 412748 h 473074"/>
              <a:gd name="connsiteX20" fmla="*/ 5159375 w 5852157"/>
              <a:gd name="connsiteY20" fmla="*/ 428623 h 473074"/>
              <a:gd name="connsiteX21" fmla="*/ 5035550 w 5852157"/>
              <a:gd name="connsiteY21" fmla="*/ 396873 h 473074"/>
              <a:gd name="connsiteX22" fmla="*/ 5505450 w 5852157"/>
              <a:gd name="connsiteY22" fmla="*/ 415925 h 473074"/>
              <a:gd name="connsiteX23" fmla="*/ 5346701 w 5852157"/>
              <a:gd name="connsiteY23" fmla="*/ 380998 h 473074"/>
              <a:gd name="connsiteX24" fmla="*/ 5676902 w 5852157"/>
              <a:gd name="connsiteY24" fmla="*/ 349248 h 473074"/>
              <a:gd name="connsiteX25" fmla="*/ 5851526 w 5852157"/>
              <a:gd name="connsiteY25" fmla="*/ 352423 h 473074"/>
              <a:gd name="connsiteX26" fmla="*/ 5619751 w 5852157"/>
              <a:gd name="connsiteY26" fmla="*/ 12698 h 473074"/>
              <a:gd name="connsiteX27" fmla="*/ 4248150 w 5852157"/>
              <a:gd name="connsiteY27" fmla="*/ 6350 h 473074"/>
              <a:gd name="connsiteX28" fmla="*/ 2606675 w 5852157"/>
              <a:gd name="connsiteY28" fmla="*/ 0 h 473074"/>
              <a:gd name="connsiteX29" fmla="*/ 0 w 5852157"/>
              <a:gd name="connsiteY29" fmla="*/ 3175 h 473074"/>
              <a:gd name="connsiteX0" fmla="*/ 0 w 6029520"/>
              <a:gd name="connsiteY0" fmla="*/ 3175 h 473074"/>
              <a:gd name="connsiteX1" fmla="*/ 0 w 6029520"/>
              <a:gd name="connsiteY1" fmla="*/ 107950 h 473074"/>
              <a:gd name="connsiteX2" fmla="*/ 768350 w 6029520"/>
              <a:gd name="connsiteY2" fmla="*/ 114300 h 473074"/>
              <a:gd name="connsiteX3" fmla="*/ 1203325 w 6029520"/>
              <a:gd name="connsiteY3" fmla="*/ 117475 h 473074"/>
              <a:gd name="connsiteX4" fmla="*/ 1428750 w 6029520"/>
              <a:gd name="connsiteY4" fmla="*/ 136525 h 473074"/>
              <a:gd name="connsiteX5" fmla="*/ 1457325 w 6029520"/>
              <a:gd name="connsiteY5" fmla="*/ 139700 h 473074"/>
              <a:gd name="connsiteX6" fmla="*/ 1758950 w 6029520"/>
              <a:gd name="connsiteY6" fmla="*/ 190500 h 473074"/>
              <a:gd name="connsiteX7" fmla="*/ 1952625 w 6029520"/>
              <a:gd name="connsiteY7" fmla="*/ 225425 h 473074"/>
              <a:gd name="connsiteX8" fmla="*/ 2085975 w 6029520"/>
              <a:gd name="connsiteY8" fmla="*/ 234950 h 473074"/>
              <a:gd name="connsiteX9" fmla="*/ 2378075 w 6029520"/>
              <a:gd name="connsiteY9" fmla="*/ 231775 h 473074"/>
              <a:gd name="connsiteX10" fmla="*/ 2581275 w 6029520"/>
              <a:gd name="connsiteY10" fmla="*/ 225425 h 473074"/>
              <a:gd name="connsiteX11" fmla="*/ 2854325 w 6029520"/>
              <a:gd name="connsiteY11" fmla="*/ 228600 h 473074"/>
              <a:gd name="connsiteX12" fmla="*/ 3260725 w 6029520"/>
              <a:gd name="connsiteY12" fmla="*/ 288925 h 473074"/>
              <a:gd name="connsiteX13" fmla="*/ 3629025 w 6029520"/>
              <a:gd name="connsiteY13" fmla="*/ 352424 h 473074"/>
              <a:gd name="connsiteX14" fmla="*/ 3797300 w 6029520"/>
              <a:gd name="connsiteY14" fmla="*/ 393700 h 473074"/>
              <a:gd name="connsiteX15" fmla="*/ 4146550 w 6029520"/>
              <a:gd name="connsiteY15" fmla="*/ 425449 h 473074"/>
              <a:gd name="connsiteX16" fmla="*/ 4699000 w 6029520"/>
              <a:gd name="connsiteY16" fmla="*/ 473074 h 473074"/>
              <a:gd name="connsiteX17" fmla="*/ 4464050 w 6029520"/>
              <a:gd name="connsiteY17" fmla="*/ 419100 h 473074"/>
              <a:gd name="connsiteX18" fmla="*/ 4927600 w 6029520"/>
              <a:gd name="connsiteY18" fmla="*/ 466723 h 473074"/>
              <a:gd name="connsiteX19" fmla="*/ 4768850 w 6029520"/>
              <a:gd name="connsiteY19" fmla="*/ 412748 h 473074"/>
              <a:gd name="connsiteX20" fmla="*/ 5159375 w 6029520"/>
              <a:gd name="connsiteY20" fmla="*/ 428623 h 473074"/>
              <a:gd name="connsiteX21" fmla="*/ 5035550 w 6029520"/>
              <a:gd name="connsiteY21" fmla="*/ 396873 h 473074"/>
              <a:gd name="connsiteX22" fmla="*/ 5505450 w 6029520"/>
              <a:gd name="connsiteY22" fmla="*/ 415925 h 473074"/>
              <a:gd name="connsiteX23" fmla="*/ 5346701 w 6029520"/>
              <a:gd name="connsiteY23" fmla="*/ 380998 h 473074"/>
              <a:gd name="connsiteX24" fmla="*/ 6007102 w 6029520"/>
              <a:gd name="connsiteY24" fmla="*/ 403223 h 473074"/>
              <a:gd name="connsiteX25" fmla="*/ 5851526 w 6029520"/>
              <a:gd name="connsiteY25" fmla="*/ 352423 h 473074"/>
              <a:gd name="connsiteX26" fmla="*/ 5619751 w 6029520"/>
              <a:gd name="connsiteY26" fmla="*/ 12698 h 473074"/>
              <a:gd name="connsiteX27" fmla="*/ 4248150 w 6029520"/>
              <a:gd name="connsiteY27" fmla="*/ 6350 h 473074"/>
              <a:gd name="connsiteX28" fmla="*/ 2606675 w 6029520"/>
              <a:gd name="connsiteY28" fmla="*/ 0 h 473074"/>
              <a:gd name="connsiteX29" fmla="*/ 0 w 6029520"/>
              <a:gd name="connsiteY29" fmla="*/ 3175 h 473074"/>
              <a:gd name="connsiteX0" fmla="*/ 0 w 6007102"/>
              <a:gd name="connsiteY0" fmla="*/ 3175 h 473074"/>
              <a:gd name="connsiteX1" fmla="*/ 0 w 6007102"/>
              <a:gd name="connsiteY1" fmla="*/ 107950 h 473074"/>
              <a:gd name="connsiteX2" fmla="*/ 768350 w 6007102"/>
              <a:gd name="connsiteY2" fmla="*/ 114300 h 473074"/>
              <a:gd name="connsiteX3" fmla="*/ 1203325 w 6007102"/>
              <a:gd name="connsiteY3" fmla="*/ 117475 h 473074"/>
              <a:gd name="connsiteX4" fmla="*/ 1428750 w 6007102"/>
              <a:gd name="connsiteY4" fmla="*/ 136525 h 473074"/>
              <a:gd name="connsiteX5" fmla="*/ 1457325 w 6007102"/>
              <a:gd name="connsiteY5" fmla="*/ 139700 h 473074"/>
              <a:gd name="connsiteX6" fmla="*/ 1758950 w 6007102"/>
              <a:gd name="connsiteY6" fmla="*/ 190500 h 473074"/>
              <a:gd name="connsiteX7" fmla="*/ 1952625 w 6007102"/>
              <a:gd name="connsiteY7" fmla="*/ 225425 h 473074"/>
              <a:gd name="connsiteX8" fmla="*/ 2085975 w 6007102"/>
              <a:gd name="connsiteY8" fmla="*/ 234950 h 473074"/>
              <a:gd name="connsiteX9" fmla="*/ 2378075 w 6007102"/>
              <a:gd name="connsiteY9" fmla="*/ 231775 h 473074"/>
              <a:gd name="connsiteX10" fmla="*/ 2581275 w 6007102"/>
              <a:gd name="connsiteY10" fmla="*/ 225425 h 473074"/>
              <a:gd name="connsiteX11" fmla="*/ 2854325 w 6007102"/>
              <a:gd name="connsiteY11" fmla="*/ 228600 h 473074"/>
              <a:gd name="connsiteX12" fmla="*/ 3260725 w 6007102"/>
              <a:gd name="connsiteY12" fmla="*/ 288925 h 473074"/>
              <a:gd name="connsiteX13" fmla="*/ 3629025 w 6007102"/>
              <a:gd name="connsiteY13" fmla="*/ 352424 h 473074"/>
              <a:gd name="connsiteX14" fmla="*/ 3797300 w 6007102"/>
              <a:gd name="connsiteY14" fmla="*/ 393700 h 473074"/>
              <a:gd name="connsiteX15" fmla="*/ 4146550 w 6007102"/>
              <a:gd name="connsiteY15" fmla="*/ 425449 h 473074"/>
              <a:gd name="connsiteX16" fmla="*/ 4699000 w 6007102"/>
              <a:gd name="connsiteY16" fmla="*/ 473074 h 473074"/>
              <a:gd name="connsiteX17" fmla="*/ 4464050 w 6007102"/>
              <a:gd name="connsiteY17" fmla="*/ 419100 h 473074"/>
              <a:gd name="connsiteX18" fmla="*/ 4927600 w 6007102"/>
              <a:gd name="connsiteY18" fmla="*/ 466723 h 473074"/>
              <a:gd name="connsiteX19" fmla="*/ 4768850 w 6007102"/>
              <a:gd name="connsiteY19" fmla="*/ 412748 h 473074"/>
              <a:gd name="connsiteX20" fmla="*/ 5159375 w 6007102"/>
              <a:gd name="connsiteY20" fmla="*/ 428623 h 473074"/>
              <a:gd name="connsiteX21" fmla="*/ 5035550 w 6007102"/>
              <a:gd name="connsiteY21" fmla="*/ 396873 h 473074"/>
              <a:gd name="connsiteX22" fmla="*/ 5505450 w 6007102"/>
              <a:gd name="connsiteY22" fmla="*/ 415925 h 473074"/>
              <a:gd name="connsiteX23" fmla="*/ 5346701 w 6007102"/>
              <a:gd name="connsiteY23" fmla="*/ 380998 h 473074"/>
              <a:gd name="connsiteX24" fmla="*/ 6007102 w 6007102"/>
              <a:gd name="connsiteY24" fmla="*/ 403223 h 473074"/>
              <a:gd name="connsiteX25" fmla="*/ 5851526 w 6007102"/>
              <a:gd name="connsiteY25" fmla="*/ 352423 h 473074"/>
              <a:gd name="connsiteX26" fmla="*/ 5619751 w 6007102"/>
              <a:gd name="connsiteY26" fmla="*/ 12698 h 473074"/>
              <a:gd name="connsiteX27" fmla="*/ 4248150 w 6007102"/>
              <a:gd name="connsiteY27" fmla="*/ 6350 h 473074"/>
              <a:gd name="connsiteX28" fmla="*/ 2606675 w 6007102"/>
              <a:gd name="connsiteY28" fmla="*/ 0 h 473074"/>
              <a:gd name="connsiteX29" fmla="*/ 0 w 6007102"/>
              <a:gd name="connsiteY29" fmla="*/ 3175 h 473074"/>
              <a:gd name="connsiteX0" fmla="*/ 0 w 6007102"/>
              <a:gd name="connsiteY0" fmla="*/ 3175 h 473074"/>
              <a:gd name="connsiteX1" fmla="*/ 0 w 6007102"/>
              <a:gd name="connsiteY1" fmla="*/ 107950 h 473074"/>
              <a:gd name="connsiteX2" fmla="*/ 768350 w 6007102"/>
              <a:gd name="connsiteY2" fmla="*/ 114300 h 473074"/>
              <a:gd name="connsiteX3" fmla="*/ 1203325 w 6007102"/>
              <a:gd name="connsiteY3" fmla="*/ 117475 h 473074"/>
              <a:gd name="connsiteX4" fmla="*/ 1428750 w 6007102"/>
              <a:gd name="connsiteY4" fmla="*/ 136525 h 473074"/>
              <a:gd name="connsiteX5" fmla="*/ 1457325 w 6007102"/>
              <a:gd name="connsiteY5" fmla="*/ 139700 h 473074"/>
              <a:gd name="connsiteX6" fmla="*/ 1758950 w 6007102"/>
              <a:gd name="connsiteY6" fmla="*/ 190500 h 473074"/>
              <a:gd name="connsiteX7" fmla="*/ 1952625 w 6007102"/>
              <a:gd name="connsiteY7" fmla="*/ 225425 h 473074"/>
              <a:gd name="connsiteX8" fmla="*/ 2085975 w 6007102"/>
              <a:gd name="connsiteY8" fmla="*/ 234950 h 473074"/>
              <a:gd name="connsiteX9" fmla="*/ 2378075 w 6007102"/>
              <a:gd name="connsiteY9" fmla="*/ 231775 h 473074"/>
              <a:gd name="connsiteX10" fmla="*/ 2581275 w 6007102"/>
              <a:gd name="connsiteY10" fmla="*/ 225425 h 473074"/>
              <a:gd name="connsiteX11" fmla="*/ 2854325 w 6007102"/>
              <a:gd name="connsiteY11" fmla="*/ 228600 h 473074"/>
              <a:gd name="connsiteX12" fmla="*/ 3260725 w 6007102"/>
              <a:gd name="connsiteY12" fmla="*/ 288925 h 473074"/>
              <a:gd name="connsiteX13" fmla="*/ 3629025 w 6007102"/>
              <a:gd name="connsiteY13" fmla="*/ 352424 h 473074"/>
              <a:gd name="connsiteX14" fmla="*/ 3797300 w 6007102"/>
              <a:gd name="connsiteY14" fmla="*/ 393700 h 473074"/>
              <a:gd name="connsiteX15" fmla="*/ 4146550 w 6007102"/>
              <a:gd name="connsiteY15" fmla="*/ 425449 h 473074"/>
              <a:gd name="connsiteX16" fmla="*/ 4699000 w 6007102"/>
              <a:gd name="connsiteY16" fmla="*/ 473074 h 473074"/>
              <a:gd name="connsiteX17" fmla="*/ 4464050 w 6007102"/>
              <a:gd name="connsiteY17" fmla="*/ 419100 h 473074"/>
              <a:gd name="connsiteX18" fmla="*/ 4927600 w 6007102"/>
              <a:gd name="connsiteY18" fmla="*/ 466723 h 473074"/>
              <a:gd name="connsiteX19" fmla="*/ 4768850 w 6007102"/>
              <a:gd name="connsiteY19" fmla="*/ 412748 h 473074"/>
              <a:gd name="connsiteX20" fmla="*/ 5159375 w 6007102"/>
              <a:gd name="connsiteY20" fmla="*/ 428623 h 473074"/>
              <a:gd name="connsiteX21" fmla="*/ 5035550 w 6007102"/>
              <a:gd name="connsiteY21" fmla="*/ 396873 h 473074"/>
              <a:gd name="connsiteX22" fmla="*/ 5505450 w 6007102"/>
              <a:gd name="connsiteY22" fmla="*/ 415925 h 473074"/>
              <a:gd name="connsiteX23" fmla="*/ 5346701 w 6007102"/>
              <a:gd name="connsiteY23" fmla="*/ 380998 h 473074"/>
              <a:gd name="connsiteX24" fmla="*/ 6007102 w 6007102"/>
              <a:gd name="connsiteY24" fmla="*/ 403223 h 473074"/>
              <a:gd name="connsiteX25" fmla="*/ 5851526 w 6007102"/>
              <a:gd name="connsiteY25" fmla="*/ 352423 h 473074"/>
              <a:gd name="connsiteX26" fmla="*/ 5619751 w 6007102"/>
              <a:gd name="connsiteY26" fmla="*/ 12698 h 473074"/>
              <a:gd name="connsiteX27" fmla="*/ 4248150 w 6007102"/>
              <a:gd name="connsiteY27" fmla="*/ 6350 h 473074"/>
              <a:gd name="connsiteX28" fmla="*/ 2606675 w 6007102"/>
              <a:gd name="connsiteY28" fmla="*/ 0 h 473074"/>
              <a:gd name="connsiteX29" fmla="*/ 0 w 6007102"/>
              <a:gd name="connsiteY29" fmla="*/ 3175 h 473074"/>
              <a:gd name="connsiteX0" fmla="*/ 0 w 6007102"/>
              <a:gd name="connsiteY0" fmla="*/ 3175 h 473074"/>
              <a:gd name="connsiteX1" fmla="*/ 0 w 6007102"/>
              <a:gd name="connsiteY1" fmla="*/ 107950 h 473074"/>
              <a:gd name="connsiteX2" fmla="*/ 768350 w 6007102"/>
              <a:gd name="connsiteY2" fmla="*/ 114300 h 473074"/>
              <a:gd name="connsiteX3" fmla="*/ 1203325 w 6007102"/>
              <a:gd name="connsiteY3" fmla="*/ 117475 h 473074"/>
              <a:gd name="connsiteX4" fmla="*/ 1428750 w 6007102"/>
              <a:gd name="connsiteY4" fmla="*/ 136525 h 473074"/>
              <a:gd name="connsiteX5" fmla="*/ 1457325 w 6007102"/>
              <a:gd name="connsiteY5" fmla="*/ 139700 h 473074"/>
              <a:gd name="connsiteX6" fmla="*/ 1758950 w 6007102"/>
              <a:gd name="connsiteY6" fmla="*/ 190500 h 473074"/>
              <a:gd name="connsiteX7" fmla="*/ 1952625 w 6007102"/>
              <a:gd name="connsiteY7" fmla="*/ 225425 h 473074"/>
              <a:gd name="connsiteX8" fmla="*/ 2085975 w 6007102"/>
              <a:gd name="connsiteY8" fmla="*/ 234950 h 473074"/>
              <a:gd name="connsiteX9" fmla="*/ 2378075 w 6007102"/>
              <a:gd name="connsiteY9" fmla="*/ 231775 h 473074"/>
              <a:gd name="connsiteX10" fmla="*/ 2581275 w 6007102"/>
              <a:gd name="connsiteY10" fmla="*/ 225425 h 473074"/>
              <a:gd name="connsiteX11" fmla="*/ 2854325 w 6007102"/>
              <a:gd name="connsiteY11" fmla="*/ 228600 h 473074"/>
              <a:gd name="connsiteX12" fmla="*/ 3260725 w 6007102"/>
              <a:gd name="connsiteY12" fmla="*/ 288925 h 473074"/>
              <a:gd name="connsiteX13" fmla="*/ 3629025 w 6007102"/>
              <a:gd name="connsiteY13" fmla="*/ 352424 h 473074"/>
              <a:gd name="connsiteX14" fmla="*/ 3797300 w 6007102"/>
              <a:gd name="connsiteY14" fmla="*/ 393700 h 473074"/>
              <a:gd name="connsiteX15" fmla="*/ 4146550 w 6007102"/>
              <a:gd name="connsiteY15" fmla="*/ 425449 h 473074"/>
              <a:gd name="connsiteX16" fmla="*/ 4699000 w 6007102"/>
              <a:gd name="connsiteY16" fmla="*/ 473074 h 473074"/>
              <a:gd name="connsiteX17" fmla="*/ 4464050 w 6007102"/>
              <a:gd name="connsiteY17" fmla="*/ 419100 h 473074"/>
              <a:gd name="connsiteX18" fmla="*/ 4927600 w 6007102"/>
              <a:gd name="connsiteY18" fmla="*/ 466723 h 473074"/>
              <a:gd name="connsiteX19" fmla="*/ 4768850 w 6007102"/>
              <a:gd name="connsiteY19" fmla="*/ 412748 h 473074"/>
              <a:gd name="connsiteX20" fmla="*/ 5159375 w 6007102"/>
              <a:gd name="connsiteY20" fmla="*/ 428623 h 473074"/>
              <a:gd name="connsiteX21" fmla="*/ 5035550 w 6007102"/>
              <a:gd name="connsiteY21" fmla="*/ 396873 h 473074"/>
              <a:gd name="connsiteX22" fmla="*/ 5505450 w 6007102"/>
              <a:gd name="connsiteY22" fmla="*/ 415925 h 473074"/>
              <a:gd name="connsiteX23" fmla="*/ 5346701 w 6007102"/>
              <a:gd name="connsiteY23" fmla="*/ 380998 h 473074"/>
              <a:gd name="connsiteX24" fmla="*/ 6007102 w 6007102"/>
              <a:gd name="connsiteY24" fmla="*/ 403223 h 473074"/>
              <a:gd name="connsiteX25" fmla="*/ 5851526 w 6007102"/>
              <a:gd name="connsiteY25" fmla="*/ 352423 h 473074"/>
              <a:gd name="connsiteX26" fmla="*/ 5619751 w 6007102"/>
              <a:gd name="connsiteY26" fmla="*/ 12698 h 473074"/>
              <a:gd name="connsiteX27" fmla="*/ 4248150 w 6007102"/>
              <a:gd name="connsiteY27" fmla="*/ 6350 h 473074"/>
              <a:gd name="connsiteX28" fmla="*/ 2606675 w 6007102"/>
              <a:gd name="connsiteY28" fmla="*/ 0 h 473074"/>
              <a:gd name="connsiteX29" fmla="*/ 0 w 6007102"/>
              <a:gd name="connsiteY29" fmla="*/ 3175 h 473074"/>
              <a:gd name="connsiteX0" fmla="*/ 0 w 6007102"/>
              <a:gd name="connsiteY0" fmla="*/ 3175 h 473074"/>
              <a:gd name="connsiteX1" fmla="*/ 0 w 6007102"/>
              <a:gd name="connsiteY1" fmla="*/ 107950 h 473074"/>
              <a:gd name="connsiteX2" fmla="*/ 768350 w 6007102"/>
              <a:gd name="connsiteY2" fmla="*/ 114300 h 473074"/>
              <a:gd name="connsiteX3" fmla="*/ 1203325 w 6007102"/>
              <a:gd name="connsiteY3" fmla="*/ 117475 h 473074"/>
              <a:gd name="connsiteX4" fmla="*/ 1428750 w 6007102"/>
              <a:gd name="connsiteY4" fmla="*/ 136525 h 473074"/>
              <a:gd name="connsiteX5" fmla="*/ 1457325 w 6007102"/>
              <a:gd name="connsiteY5" fmla="*/ 139700 h 473074"/>
              <a:gd name="connsiteX6" fmla="*/ 1758950 w 6007102"/>
              <a:gd name="connsiteY6" fmla="*/ 190500 h 473074"/>
              <a:gd name="connsiteX7" fmla="*/ 1952625 w 6007102"/>
              <a:gd name="connsiteY7" fmla="*/ 225425 h 473074"/>
              <a:gd name="connsiteX8" fmla="*/ 2085975 w 6007102"/>
              <a:gd name="connsiteY8" fmla="*/ 234950 h 473074"/>
              <a:gd name="connsiteX9" fmla="*/ 2378075 w 6007102"/>
              <a:gd name="connsiteY9" fmla="*/ 231775 h 473074"/>
              <a:gd name="connsiteX10" fmla="*/ 2581275 w 6007102"/>
              <a:gd name="connsiteY10" fmla="*/ 225425 h 473074"/>
              <a:gd name="connsiteX11" fmla="*/ 2854325 w 6007102"/>
              <a:gd name="connsiteY11" fmla="*/ 228600 h 473074"/>
              <a:gd name="connsiteX12" fmla="*/ 3260725 w 6007102"/>
              <a:gd name="connsiteY12" fmla="*/ 288925 h 473074"/>
              <a:gd name="connsiteX13" fmla="*/ 3629025 w 6007102"/>
              <a:gd name="connsiteY13" fmla="*/ 352424 h 473074"/>
              <a:gd name="connsiteX14" fmla="*/ 3797300 w 6007102"/>
              <a:gd name="connsiteY14" fmla="*/ 393700 h 473074"/>
              <a:gd name="connsiteX15" fmla="*/ 4146550 w 6007102"/>
              <a:gd name="connsiteY15" fmla="*/ 425449 h 473074"/>
              <a:gd name="connsiteX16" fmla="*/ 4699000 w 6007102"/>
              <a:gd name="connsiteY16" fmla="*/ 473074 h 473074"/>
              <a:gd name="connsiteX17" fmla="*/ 4464050 w 6007102"/>
              <a:gd name="connsiteY17" fmla="*/ 419100 h 473074"/>
              <a:gd name="connsiteX18" fmla="*/ 4927600 w 6007102"/>
              <a:gd name="connsiteY18" fmla="*/ 466723 h 473074"/>
              <a:gd name="connsiteX19" fmla="*/ 4768850 w 6007102"/>
              <a:gd name="connsiteY19" fmla="*/ 412748 h 473074"/>
              <a:gd name="connsiteX20" fmla="*/ 5159375 w 6007102"/>
              <a:gd name="connsiteY20" fmla="*/ 428623 h 473074"/>
              <a:gd name="connsiteX21" fmla="*/ 5035550 w 6007102"/>
              <a:gd name="connsiteY21" fmla="*/ 396873 h 473074"/>
              <a:gd name="connsiteX22" fmla="*/ 5505450 w 6007102"/>
              <a:gd name="connsiteY22" fmla="*/ 415925 h 473074"/>
              <a:gd name="connsiteX23" fmla="*/ 5346701 w 6007102"/>
              <a:gd name="connsiteY23" fmla="*/ 380998 h 473074"/>
              <a:gd name="connsiteX24" fmla="*/ 6007102 w 6007102"/>
              <a:gd name="connsiteY24" fmla="*/ 403223 h 473074"/>
              <a:gd name="connsiteX25" fmla="*/ 5851526 w 6007102"/>
              <a:gd name="connsiteY25" fmla="*/ 352423 h 473074"/>
              <a:gd name="connsiteX26" fmla="*/ 5730876 w 6007102"/>
              <a:gd name="connsiteY26" fmla="*/ 171448 h 473074"/>
              <a:gd name="connsiteX27" fmla="*/ 5619751 w 6007102"/>
              <a:gd name="connsiteY27" fmla="*/ 12698 h 473074"/>
              <a:gd name="connsiteX28" fmla="*/ 4248150 w 6007102"/>
              <a:gd name="connsiteY28" fmla="*/ 6350 h 473074"/>
              <a:gd name="connsiteX29" fmla="*/ 2606675 w 6007102"/>
              <a:gd name="connsiteY29" fmla="*/ 0 h 473074"/>
              <a:gd name="connsiteX30" fmla="*/ 0 w 6007102"/>
              <a:gd name="connsiteY30" fmla="*/ 3175 h 473074"/>
              <a:gd name="connsiteX0" fmla="*/ 0 w 7144708"/>
              <a:gd name="connsiteY0" fmla="*/ 3175 h 473074"/>
              <a:gd name="connsiteX1" fmla="*/ 0 w 7144708"/>
              <a:gd name="connsiteY1" fmla="*/ 107950 h 473074"/>
              <a:gd name="connsiteX2" fmla="*/ 768350 w 7144708"/>
              <a:gd name="connsiteY2" fmla="*/ 114300 h 473074"/>
              <a:gd name="connsiteX3" fmla="*/ 1203325 w 7144708"/>
              <a:gd name="connsiteY3" fmla="*/ 117475 h 473074"/>
              <a:gd name="connsiteX4" fmla="*/ 1428750 w 7144708"/>
              <a:gd name="connsiteY4" fmla="*/ 136525 h 473074"/>
              <a:gd name="connsiteX5" fmla="*/ 1457325 w 7144708"/>
              <a:gd name="connsiteY5" fmla="*/ 139700 h 473074"/>
              <a:gd name="connsiteX6" fmla="*/ 1758950 w 7144708"/>
              <a:gd name="connsiteY6" fmla="*/ 190500 h 473074"/>
              <a:gd name="connsiteX7" fmla="*/ 1952625 w 7144708"/>
              <a:gd name="connsiteY7" fmla="*/ 225425 h 473074"/>
              <a:gd name="connsiteX8" fmla="*/ 2085975 w 7144708"/>
              <a:gd name="connsiteY8" fmla="*/ 234950 h 473074"/>
              <a:gd name="connsiteX9" fmla="*/ 2378075 w 7144708"/>
              <a:gd name="connsiteY9" fmla="*/ 231775 h 473074"/>
              <a:gd name="connsiteX10" fmla="*/ 2581275 w 7144708"/>
              <a:gd name="connsiteY10" fmla="*/ 225425 h 473074"/>
              <a:gd name="connsiteX11" fmla="*/ 2854325 w 7144708"/>
              <a:gd name="connsiteY11" fmla="*/ 228600 h 473074"/>
              <a:gd name="connsiteX12" fmla="*/ 3260725 w 7144708"/>
              <a:gd name="connsiteY12" fmla="*/ 288925 h 473074"/>
              <a:gd name="connsiteX13" fmla="*/ 3629025 w 7144708"/>
              <a:gd name="connsiteY13" fmla="*/ 352424 h 473074"/>
              <a:gd name="connsiteX14" fmla="*/ 3797300 w 7144708"/>
              <a:gd name="connsiteY14" fmla="*/ 393700 h 473074"/>
              <a:gd name="connsiteX15" fmla="*/ 4146550 w 7144708"/>
              <a:gd name="connsiteY15" fmla="*/ 425449 h 473074"/>
              <a:gd name="connsiteX16" fmla="*/ 4699000 w 7144708"/>
              <a:gd name="connsiteY16" fmla="*/ 473074 h 473074"/>
              <a:gd name="connsiteX17" fmla="*/ 4464050 w 7144708"/>
              <a:gd name="connsiteY17" fmla="*/ 419100 h 473074"/>
              <a:gd name="connsiteX18" fmla="*/ 4927600 w 7144708"/>
              <a:gd name="connsiteY18" fmla="*/ 466723 h 473074"/>
              <a:gd name="connsiteX19" fmla="*/ 4768850 w 7144708"/>
              <a:gd name="connsiteY19" fmla="*/ 412748 h 473074"/>
              <a:gd name="connsiteX20" fmla="*/ 5159375 w 7144708"/>
              <a:gd name="connsiteY20" fmla="*/ 428623 h 473074"/>
              <a:gd name="connsiteX21" fmla="*/ 5035550 w 7144708"/>
              <a:gd name="connsiteY21" fmla="*/ 396873 h 473074"/>
              <a:gd name="connsiteX22" fmla="*/ 5505450 w 7144708"/>
              <a:gd name="connsiteY22" fmla="*/ 415925 h 473074"/>
              <a:gd name="connsiteX23" fmla="*/ 5346701 w 7144708"/>
              <a:gd name="connsiteY23" fmla="*/ 380998 h 473074"/>
              <a:gd name="connsiteX24" fmla="*/ 6007102 w 7144708"/>
              <a:gd name="connsiteY24" fmla="*/ 403223 h 473074"/>
              <a:gd name="connsiteX25" fmla="*/ 5851526 w 7144708"/>
              <a:gd name="connsiteY25" fmla="*/ 352423 h 473074"/>
              <a:gd name="connsiteX26" fmla="*/ 7143751 w 7144708"/>
              <a:gd name="connsiteY26" fmla="*/ 22223 h 473074"/>
              <a:gd name="connsiteX27" fmla="*/ 5619751 w 7144708"/>
              <a:gd name="connsiteY27" fmla="*/ 12698 h 473074"/>
              <a:gd name="connsiteX28" fmla="*/ 4248150 w 7144708"/>
              <a:gd name="connsiteY28" fmla="*/ 6350 h 473074"/>
              <a:gd name="connsiteX29" fmla="*/ 2606675 w 7144708"/>
              <a:gd name="connsiteY29" fmla="*/ 0 h 473074"/>
              <a:gd name="connsiteX30" fmla="*/ 0 w 7144708"/>
              <a:gd name="connsiteY30" fmla="*/ 3175 h 473074"/>
              <a:gd name="connsiteX0" fmla="*/ 0 w 7144708"/>
              <a:gd name="connsiteY0" fmla="*/ 3175 h 473074"/>
              <a:gd name="connsiteX1" fmla="*/ 0 w 7144708"/>
              <a:gd name="connsiteY1" fmla="*/ 107950 h 473074"/>
              <a:gd name="connsiteX2" fmla="*/ 768350 w 7144708"/>
              <a:gd name="connsiteY2" fmla="*/ 114300 h 473074"/>
              <a:gd name="connsiteX3" fmla="*/ 1203325 w 7144708"/>
              <a:gd name="connsiteY3" fmla="*/ 117475 h 473074"/>
              <a:gd name="connsiteX4" fmla="*/ 1428750 w 7144708"/>
              <a:gd name="connsiteY4" fmla="*/ 136525 h 473074"/>
              <a:gd name="connsiteX5" fmla="*/ 1457325 w 7144708"/>
              <a:gd name="connsiteY5" fmla="*/ 139700 h 473074"/>
              <a:gd name="connsiteX6" fmla="*/ 1758950 w 7144708"/>
              <a:gd name="connsiteY6" fmla="*/ 190500 h 473074"/>
              <a:gd name="connsiteX7" fmla="*/ 1952625 w 7144708"/>
              <a:gd name="connsiteY7" fmla="*/ 225425 h 473074"/>
              <a:gd name="connsiteX8" fmla="*/ 2085975 w 7144708"/>
              <a:gd name="connsiteY8" fmla="*/ 234950 h 473074"/>
              <a:gd name="connsiteX9" fmla="*/ 2378075 w 7144708"/>
              <a:gd name="connsiteY9" fmla="*/ 231775 h 473074"/>
              <a:gd name="connsiteX10" fmla="*/ 2581275 w 7144708"/>
              <a:gd name="connsiteY10" fmla="*/ 225425 h 473074"/>
              <a:gd name="connsiteX11" fmla="*/ 2854325 w 7144708"/>
              <a:gd name="connsiteY11" fmla="*/ 228600 h 473074"/>
              <a:gd name="connsiteX12" fmla="*/ 3260725 w 7144708"/>
              <a:gd name="connsiteY12" fmla="*/ 288925 h 473074"/>
              <a:gd name="connsiteX13" fmla="*/ 3629025 w 7144708"/>
              <a:gd name="connsiteY13" fmla="*/ 352424 h 473074"/>
              <a:gd name="connsiteX14" fmla="*/ 3797300 w 7144708"/>
              <a:gd name="connsiteY14" fmla="*/ 393700 h 473074"/>
              <a:gd name="connsiteX15" fmla="*/ 4146550 w 7144708"/>
              <a:gd name="connsiteY15" fmla="*/ 425449 h 473074"/>
              <a:gd name="connsiteX16" fmla="*/ 4699000 w 7144708"/>
              <a:gd name="connsiteY16" fmla="*/ 473074 h 473074"/>
              <a:gd name="connsiteX17" fmla="*/ 4464050 w 7144708"/>
              <a:gd name="connsiteY17" fmla="*/ 419100 h 473074"/>
              <a:gd name="connsiteX18" fmla="*/ 4927600 w 7144708"/>
              <a:gd name="connsiteY18" fmla="*/ 466723 h 473074"/>
              <a:gd name="connsiteX19" fmla="*/ 4768850 w 7144708"/>
              <a:gd name="connsiteY19" fmla="*/ 412748 h 473074"/>
              <a:gd name="connsiteX20" fmla="*/ 5159375 w 7144708"/>
              <a:gd name="connsiteY20" fmla="*/ 428623 h 473074"/>
              <a:gd name="connsiteX21" fmla="*/ 5035550 w 7144708"/>
              <a:gd name="connsiteY21" fmla="*/ 396873 h 473074"/>
              <a:gd name="connsiteX22" fmla="*/ 5505450 w 7144708"/>
              <a:gd name="connsiteY22" fmla="*/ 415925 h 473074"/>
              <a:gd name="connsiteX23" fmla="*/ 5346701 w 7144708"/>
              <a:gd name="connsiteY23" fmla="*/ 380998 h 473074"/>
              <a:gd name="connsiteX24" fmla="*/ 6007102 w 7144708"/>
              <a:gd name="connsiteY24" fmla="*/ 403223 h 473074"/>
              <a:gd name="connsiteX25" fmla="*/ 5851526 w 7144708"/>
              <a:gd name="connsiteY25" fmla="*/ 352423 h 473074"/>
              <a:gd name="connsiteX26" fmla="*/ 7143751 w 7144708"/>
              <a:gd name="connsiteY26" fmla="*/ 22223 h 473074"/>
              <a:gd name="connsiteX27" fmla="*/ 5619751 w 7144708"/>
              <a:gd name="connsiteY27" fmla="*/ 12698 h 473074"/>
              <a:gd name="connsiteX28" fmla="*/ 4248150 w 7144708"/>
              <a:gd name="connsiteY28" fmla="*/ 6350 h 473074"/>
              <a:gd name="connsiteX29" fmla="*/ 2606675 w 7144708"/>
              <a:gd name="connsiteY29" fmla="*/ 0 h 473074"/>
              <a:gd name="connsiteX30" fmla="*/ 0 w 7144708"/>
              <a:gd name="connsiteY30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6007102 w 7143751"/>
              <a:gd name="connsiteY24" fmla="*/ 403223 h 473074"/>
              <a:gd name="connsiteX25" fmla="*/ 5851526 w 7143751"/>
              <a:gd name="connsiteY25" fmla="*/ 352423 h 473074"/>
              <a:gd name="connsiteX26" fmla="*/ 7143751 w 7143751"/>
              <a:gd name="connsiteY26" fmla="*/ 22223 h 473074"/>
              <a:gd name="connsiteX27" fmla="*/ 5619751 w 7143751"/>
              <a:gd name="connsiteY27" fmla="*/ 12698 h 473074"/>
              <a:gd name="connsiteX28" fmla="*/ 4248150 w 7143751"/>
              <a:gd name="connsiteY28" fmla="*/ 6350 h 473074"/>
              <a:gd name="connsiteX29" fmla="*/ 2606675 w 7143751"/>
              <a:gd name="connsiteY29" fmla="*/ 0 h 473074"/>
              <a:gd name="connsiteX30" fmla="*/ 0 w 7143751"/>
              <a:gd name="connsiteY30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6007102 w 7143751"/>
              <a:gd name="connsiteY24" fmla="*/ 403223 h 473074"/>
              <a:gd name="connsiteX25" fmla="*/ 5807077 w 7143751"/>
              <a:gd name="connsiteY25" fmla="*/ 368298 h 473074"/>
              <a:gd name="connsiteX26" fmla="*/ 5851526 w 7143751"/>
              <a:gd name="connsiteY26" fmla="*/ 352423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6007102 w 7143751"/>
              <a:gd name="connsiteY24" fmla="*/ 403223 h 473074"/>
              <a:gd name="connsiteX25" fmla="*/ 5984877 w 7143751"/>
              <a:gd name="connsiteY25" fmla="*/ 390523 h 473074"/>
              <a:gd name="connsiteX26" fmla="*/ 5851526 w 7143751"/>
              <a:gd name="connsiteY26" fmla="*/ 352423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6007102 w 7143751"/>
              <a:gd name="connsiteY24" fmla="*/ 403223 h 473074"/>
              <a:gd name="connsiteX25" fmla="*/ 5600702 w 7143751"/>
              <a:gd name="connsiteY25" fmla="*/ 320673 h 473074"/>
              <a:gd name="connsiteX26" fmla="*/ 5851526 w 7143751"/>
              <a:gd name="connsiteY26" fmla="*/ 352423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464177 w 7143751"/>
              <a:gd name="connsiteY24" fmla="*/ 317498 h 473074"/>
              <a:gd name="connsiteX25" fmla="*/ 5600702 w 7143751"/>
              <a:gd name="connsiteY25" fmla="*/ 320673 h 473074"/>
              <a:gd name="connsiteX26" fmla="*/ 5851526 w 7143751"/>
              <a:gd name="connsiteY26" fmla="*/ 352423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464177 w 7143751"/>
              <a:gd name="connsiteY24" fmla="*/ 317498 h 473074"/>
              <a:gd name="connsiteX25" fmla="*/ 5851526 w 7143751"/>
              <a:gd name="connsiteY25" fmla="*/ 352423 h 473074"/>
              <a:gd name="connsiteX26" fmla="*/ 7143751 w 7143751"/>
              <a:gd name="connsiteY26" fmla="*/ 22223 h 473074"/>
              <a:gd name="connsiteX27" fmla="*/ 5619751 w 7143751"/>
              <a:gd name="connsiteY27" fmla="*/ 12698 h 473074"/>
              <a:gd name="connsiteX28" fmla="*/ 4248150 w 7143751"/>
              <a:gd name="connsiteY28" fmla="*/ 6350 h 473074"/>
              <a:gd name="connsiteX29" fmla="*/ 2606675 w 7143751"/>
              <a:gd name="connsiteY29" fmla="*/ 0 h 473074"/>
              <a:gd name="connsiteX30" fmla="*/ 0 w 7143751"/>
              <a:gd name="connsiteY30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5851526 w 7143751"/>
              <a:gd name="connsiteY25" fmla="*/ 352423 h 473074"/>
              <a:gd name="connsiteX26" fmla="*/ 7143751 w 7143751"/>
              <a:gd name="connsiteY26" fmla="*/ 22223 h 473074"/>
              <a:gd name="connsiteX27" fmla="*/ 5619751 w 7143751"/>
              <a:gd name="connsiteY27" fmla="*/ 12698 h 473074"/>
              <a:gd name="connsiteX28" fmla="*/ 4248150 w 7143751"/>
              <a:gd name="connsiteY28" fmla="*/ 6350 h 473074"/>
              <a:gd name="connsiteX29" fmla="*/ 2606675 w 7143751"/>
              <a:gd name="connsiteY29" fmla="*/ 0 h 473074"/>
              <a:gd name="connsiteX30" fmla="*/ 0 w 7143751"/>
              <a:gd name="connsiteY30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5851526 w 7143751"/>
              <a:gd name="connsiteY25" fmla="*/ 352423 h 473074"/>
              <a:gd name="connsiteX26" fmla="*/ 7143751 w 7143751"/>
              <a:gd name="connsiteY26" fmla="*/ 22223 h 473074"/>
              <a:gd name="connsiteX27" fmla="*/ 5619751 w 7143751"/>
              <a:gd name="connsiteY27" fmla="*/ 12698 h 473074"/>
              <a:gd name="connsiteX28" fmla="*/ 4248150 w 7143751"/>
              <a:gd name="connsiteY28" fmla="*/ 6350 h 473074"/>
              <a:gd name="connsiteX29" fmla="*/ 2606675 w 7143751"/>
              <a:gd name="connsiteY29" fmla="*/ 0 h 473074"/>
              <a:gd name="connsiteX30" fmla="*/ 0 w 7143751"/>
              <a:gd name="connsiteY30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5851526 w 7143751"/>
              <a:gd name="connsiteY25" fmla="*/ 352423 h 473074"/>
              <a:gd name="connsiteX26" fmla="*/ 7143751 w 7143751"/>
              <a:gd name="connsiteY26" fmla="*/ 22223 h 473074"/>
              <a:gd name="connsiteX27" fmla="*/ 5619751 w 7143751"/>
              <a:gd name="connsiteY27" fmla="*/ 12698 h 473074"/>
              <a:gd name="connsiteX28" fmla="*/ 4248150 w 7143751"/>
              <a:gd name="connsiteY28" fmla="*/ 6350 h 473074"/>
              <a:gd name="connsiteX29" fmla="*/ 2606675 w 7143751"/>
              <a:gd name="connsiteY29" fmla="*/ 0 h 473074"/>
              <a:gd name="connsiteX30" fmla="*/ 0 w 7143751"/>
              <a:gd name="connsiteY30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5851526 w 7143751"/>
              <a:gd name="connsiteY25" fmla="*/ 352423 h 473074"/>
              <a:gd name="connsiteX26" fmla="*/ 7143751 w 7143751"/>
              <a:gd name="connsiteY26" fmla="*/ 22223 h 473074"/>
              <a:gd name="connsiteX27" fmla="*/ 5619751 w 7143751"/>
              <a:gd name="connsiteY27" fmla="*/ 12698 h 473074"/>
              <a:gd name="connsiteX28" fmla="*/ 4248150 w 7143751"/>
              <a:gd name="connsiteY28" fmla="*/ 6350 h 473074"/>
              <a:gd name="connsiteX29" fmla="*/ 2606675 w 7143751"/>
              <a:gd name="connsiteY29" fmla="*/ 0 h 473074"/>
              <a:gd name="connsiteX30" fmla="*/ 0 w 7143751"/>
              <a:gd name="connsiteY30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5715002 w 7143751"/>
              <a:gd name="connsiteY25" fmla="*/ 361948 h 473074"/>
              <a:gd name="connsiteX26" fmla="*/ 5851526 w 7143751"/>
              <a:gd name="connsiteY26" fmla="*/ 352423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6003927 w 7143751"/>
              <a:gd name="connsiteY25" fmla="*/ 400048 h 473074"/>
              <a:gd name="connsiteX26" fmla="*/ 5851526 w 7143751"/>
              <a:gd name="connsiteY26" fmla="*/ 352423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6003927 w 7143751"/>
              <a:gd name="connsiteY25" fmla="*/ 400048 h 473074"/>
              <a:gd name="connsiteX26" fmla="*/ 5851526 w 7143751"/>
              <a:gd name="connsiteY26" fmla="*/ 352423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6003927 w 7143751"/>
              <a:gd name="connsiteY25" fmla="*/ 400048 h 473074"/>
              <a:gd name="connsiteX26" fmla="*/ 5734051 w 7143751"/>
              <a:gd name="connsiteY26" fmla="*/ 190498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6003927 w 7143751"/>
              <a:gd name="connsiteY25" fmla="*/ 400048 h 473074"/>
              <a:gd name="connsiteX26" fmla="*/ 5734051 w 7143751"/>
              <a:gd name="connsiteY26" fmla="*/ 190498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6003927 w 7143751"/>
              <a:gd name="connsiteY25" fmla="*/ 400048 h 473074"/>
              <a:gd name="connsiteX26" fmla="*/ 5734051 w 7143751"/>
              <a:gd name="connsiteY26" fmla="*/ 190498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6003927 w 7143751"/>
              <a:gd name="connsiteY25" fmla="*/ 400048 h 473074"/>
              <a:gd name="connsiteX26" fmla="*/ 5734051 w 7143751"/>
              <a:gd name="connsiteY26" fmla="*/ 190498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6003927 w 7143751"/>
              <a:gd name="connsiteY25" fmla="*/ 400048 h 473074"/>
              <a:gd name="connsiteX26" fmla="*/ 5842001 w 7143751"/>
              <a:gd name="connsiteY26" fmla="*/ 352423 h 473074"/>
              <a:gd name="connsiteX27" fmla="*/ 7143751 w 7143751"/>
              <a:gd name="connsiteY27" fmla="*/ 22223 h 473074"/>
              <a:gd name="connsiteX28" fmla="*/ 5619751 w 7143751"/>
              <a:gd name="connsiteY28" fmla="*/ 12698 h 473074"/>
              <a:gd name="connsiteX29" fmla="*/ 4248150 w 7143751"/>
              <a:gd name="connsiteY29" fmla="*/ 6350 h 473074"/>
              <a:gd name="connsiteX30" fmla="*/ 2606675 w 7143751"/>
              <a:gd name="connsiteY30" fmla="*/ 0 h 473074"/>
              <a:gd name="connsiteX31" fmla="*/ 0 w 7143751"/>
              <a:gd name="connsiteY31" fmla="*/ 3175 h 473074"/>
              <a:gd name="connsiteX0" fmla="*/ 0 w 7166423"/>
              <a:gd name="connsiteY0" fmla="*/ 3175 h 473074"/>
              <a:gd name="connsiteX1" fmla="*/ 0 w 7166423"/>
              <a:gd name="connsiteY1" fmla="*/ 107950 h 473074"/>
              <a:gd name="connsiteX2" fmla="*/ 768350 w 7166423"/>
              <a:gd name="connsiteY2" fmla="*/ 114300 h 473074"/>
              <a:gd name="connsiteX3" fmla="*/ 1203325 w 7166423"/>
              <a:gd name="connsiteY3" fmla="*/ 117475 h 473074"/>
              <a:gd name="connsiteX4" fmla="*/ 1428750 w 7166423"/>
              <a:gd name="connsiteY4" fmla="*/ 136525 h 473074"/>
              <a:gd name="connsiteX5" fmla="*/ 1457325 w 7166423"/>
              <a:gd name="connsiteY5" fmla="*/ 139700 h 473074"/>
              <a:gd name="connsiteX6" fmla="*/ 1758950 w 7166423"/>
              <a:gd name="connsiteY6" fmla="*/ 190500 h 473074"/>
              <a:gd name="connsiteX7" fmla="*/ 1952625 w 7166423"/>
              <a:gd name="connsiteY7" fmla="*/ 225425 h 473074"/>
              <a:gd name="connsiteX8" fmla="*/ 2085975 w 7166423"/>
              <a:gd name="connsiteY8" fmla="*/ 234950 h 473074"/>
              <a:gd name="connsiteX9" fmla="*/ 2378075 w 7166423"/>
              <a:gd name="connsiteY9" fmla="*/ 231775 h 473074"/>
              <a:gd name="connsiteX10" fmla="*/ 2581275 w 7166423"/>
              <a:gd name="connsiteY10" fmla="*/ 225425 h 473074"/>
              <a:gd name="connsiteX11" fmla="*/ 2854325 w 7166423"/>
              <a:gd name="connsiteY11" fmla="*/ 228600 h 473074"/>
              <a:gd name="connsiteX12" fmla="*/ 3260725 w 7166423"/>
              <a:gd name="connsiteY12" fmla="*/ 288925 h 473074"/>
              <a:gd name="connsiteX13" fmla="*/ 3629025 w 7166423"/>
              <a:gd name="connsiteY13" fmla="*/ 352424 h 473074"/>
              <a:gd name="connsiteX14" fmla="*/ 3797300 w 7166423"/>
              <a:gd name="connsiteY14" fmla="*/ 393700 h 473074"/>
              <a:gd name="connsiteX15" fmla="*/ 4146550 w 7166423"/>
              <a:gd name="connsiteY15" fmla="*/ 425449 h 473074"/>
              <a:gd name="connsiteX16" fmla="*/ 4699000 w 7166423"/>
              <a:gd name="connsiteY16" fmla="*/ 473074 h 473074"/>
              <a:gd name="connsiteX17" fmla="*/ 4464050 w 7166423"/>
              <a:gd name="connsiteY17" fmla="*/ 419100 h 473074"/>
              <a:gd name="connsiteX18" fmla="*/ 4927600 w 7166423"/>
              <a:gd name="connsiteY18" fmla="*/ 466723 h 473074"/>
              <a:gd name="connsiteX19" fmla="*/ 4768850 w 7166423"/>
              <a:gd name="connsiteY19" fmla="*/ 412748 h 473074"/>
              <a:gd name="connsiteX20" fmla="*/ 5159375 w 7166423"/>
              <a:gd name="connsiteY20" fmla="*/ 428623 h 473074"/>
              <a:gd name="connsiteX21" fmla="*/ 5035550 w 7166423"/>
              <a:gd name="connsiteY21" fmla="*/ 396873 h 473074"/>
              <a:gd name="connsiteX22" fmla="*/ 5505450 w 7166423"/>
              <a:gd name="connsiteY22" fmla="*/ 415925 h 473074"/>
              <a:gd name="connsiteX23" fmla="*/ 5346701 w 7166423"/>
              <a:gd name="connsiteY23" fmla="*/ 380998 h 473074"/>
              <a:gd name="connsiteX24" fmla="*/ 5556252 w 7166423"/>
              <a:gd name="connsiteY24" fmla="*/ 377823 h 473074"/>
              <a:gd name="connsiteX25" fmla="*/ 6003927 w 7166423"/>
              <a:gd name="connsiteY25" fmla="*/ 400048 h 473074"/>
              <a:gd name="connsiteX26" fmla="*/ 5842001 w 7166423"/>
              <a:gd name="connsiteY26" fmla="*/ 352423 h 473074"/>
              <a:gd name="connsiteX27" fmla="*/ 6486527 w 7166423"/>
              <a:gd name="connsiteY27" fmla="*/ 190498 h 473074"/>
              <a:gd name="connsiteX28" fmla="*/ 7143751 w 7166423"/>
              <a:gd name="connsiteY28" fmla="*/ 22223 h 473074"/>
              <a:gd name="connsiteX29" fmla="*/ 5619751 w 7166423"/>
              <a:gd name="connsiteY29" fmla="*/ 12698 h 473074"/>
              <a:gd name="connsiteX30" fmla="*/ 4248150 w 7166423"/>
              <a:gd name="connsiteY30" fmla="*/ 6350 h 473074"/>
              <a:gd name="connsiteX31" fmla="*/ 2606675 w 7166423"/>
              <a:gd name="connsiteY31" fmla="*/ 0 h 473074"/>
              <a:gd name="connsiteX32" fmla="*/ 0 w 7166423"/>
              <a:gd name="connsiteY32" fmla="*/ 3175 h 473074"/>
              <a:gd name="connsiteX0" fmla="*/ 0 w 7160770"/>
              <a:gd name="connsiteY0" fmla="*/ 3175 h 473074"/>
              <a:gd name="connsiteX1" fmla="*/ 0 w 7160770"/>
              <a:gd name="connsiteY1" fmla="*/ 107950 h 473074"/>
              <a:gd name="connsiteX2" fmla="*/ 768350 w 7160770"/>
              <a:gd name="connsiteY2" fmla="*/ 114300 h 473074"/>
              <a:gd name="connsiteX3" fmla="*/ 1203325 w 7160770"/>
              <a:gd name="connsiteY3" fmla="*/ 117475 h 473074"/>
              <a:gd name="connsiteX4" fmla="*/ 1428750 w 7160770"/>
              <a:gd name="connsiteY4" fmla="*/ 136525 h 473074"/>
              <a:gd name="connsiteX5" fmla="*/ 1457325 w 7160770"/>
              <a:gd name="connsiteY5" fmla="*/ 139700 h 473074"/>
              <a:gd name="connsiteX6" fmla="*/ 1758950 w 7160770"/>
              <a:gd name="connsiteY6" fmla="*/ 190500 h 473074"/>
              <a:gd name="connsiteX7" fmla="*/ 1952625 w 7160770"/>
              <a:gd name="connsiteY7" fmla="*/ 225425 h 473074"/>
              <a:gd name="connsiteX8" fmla="*/ 2085975 w 7160770"/>
              <a:gd name="connsiteY8" fmla="*/ 234950 h 473074"/>
              <a:gd name="connsiteX9" fmla="*/ 2378075 w 7160770"/>
              <a:gd name="connsiteY9" fmla="*/ 231775 h 473074"/>
              <a:gd name="connsiteX10" fmla="*/ 2581275 w 7160770"/>
              <a:gd name="connsiteY10" fmla="*/ 225425 h 473074"/>
              <a:gd name="connsiteX11" fmla="*/ 2854325 w 7160770"/>
              <a:gd name="connsiteY11" fmla="*/ 228600 h 473074"/>
              <a:gd name="connsiteX12" fmla="*/ 3260725 w 7160770"/>
              <a:gd name="connsiteY12" fmla="*/ 288925 h 473074"/>
              <a:gd name="connsiteX13" fmla="*/ 3629025 w 7160770"/>
              <a:gd name="connsiteY13" fmla="*/ 352424 h 473074"/>
              <a:gd name="connsiteX14" fmla="*/ 3797300 w 7160770"/>
              <a:gd name="connsiteY14" fmla="*/ 393700 h 473074"/>
              <a:gd name="connsiteX15" fmla="*/ 4146550 w 7160770"/>
              <a:gd name="connsiteY15" fmla="*/ 425449 h 473074"/>
              <a:gd name="connsiteX16" fmla="*/ 4699000 w 7160770"/>
              <a:gd name="connsiteY16" fmla="*/ 473074 h 473074"/>
              <a:gd name="connsiteX17" fmla="*/ 4464050 w 7160770"/>
              <a:gd name="connsiteY17" fmla="*/ 419100 h 473074"/>
              <a:gd name="connsiteX18" fmla="*/ 4927600 w 7160770"/>
              <a:gd name="connsiteY18" fmla="*/ 466723 h 473074"/>
              <a:gd name="connsiteX19" fmla="*/ 4768850 w 7160770"/>
              <a:gd name="connsiteY19" fmla="*/ 412748 h 473074"/>
              <a:gd name="connsiteX20" fmla="*/ 5159375 w 7160770"/>
              <a:gd name="connsiteY20" fmla="*/ 428623 h 473074"/>
              <a:gd name="connsiteX21" fmla="*/ 5035550 w 7160770"/>
              <a:gd name="connsiteY21" fmla="*/ 396873 h 473074"/>
              <a:gd name="connsiteX22" fmla="*/ 5505450 w 7160770"/>
              <a:gd name="connsiteY22" fmla="*/ 415925 h 473074"/>
              <a:gd name="connsiteX23" fmla="*/ 5346701 w 7160770"/>
              <a:gd name="connsiteY23" fmla="*/ 380998 h 473074"/>
              <a:gd name="connsiteX24" fmla="*/ 5556252 w 7160770"/>
              <a:gd name="connsiteY24" fmla="*/ 377823 h 473074"/>
              <a:gd name="connsiteX25" fmla="*/ 6003927 w 7160770"/>
              <a:gd name="connsiteY25" fmla="*/ 400048 h 473074"/>
              <a:gd name="connsiteX26" fmla="*/ 5842001 w 7160770"/>
              <a:gd name="connsiteY26" fmla="*/ 352423 h 473074"/>
              <a:gd name="connsiteX27" fmla="*/ 6254752 w 7160770"/>
              <a:gd name="connsiteY27" fmla="*/ 330198 h 473074"/>
              <a:gd name="connsiteX28" fmla="*/ 7143751 w 7160770"/>
              <a:gd name="connsiteY28" fmla="*/ 22223 h 473074"/>
              <a:gd name="connsiteX29" fmla="*/ 5619751 w 7160770"/>
              <a:gd name="connsiteY29" fmla="*/ 12698 h 473074"/>
              <a:gd name="connsiteX30" fmla="*/ 4248150 w 7160770"/>
              <a:gd name="connsiteY30" fmla="*/ 6350 h 473074"/>
              <a:gd name="connsiteX31" fmla="*/ 2606675 w 7160770"/>
              <a:gd name="connsiteY31" fmla="*/ 0 h 473074"/>
              <a:gd name="connsiteX32" fmla="*/ 0 w 7160770"/>
              <a:gd name="connsiteY32" fmla="*/ 3175 h 473074"/>
              <a:gd name="connsiteX0" fmla="*/ 0 w 7160770"/>
              <a:gd name="connsiteY0" fmla="*/ 3175 h 473074"/>
              <a:gd name="connsiteX1" fmla="*/ 0 w 7160770"/>
              <a:gd name="connsiteY1" fmla="*/ 107950 h 473074"/>
              <a:gd name="connsiteX2" fmla="*/ 768350 w 7160770"/>
              <a:gd name="connsiteY2" fmla="*/ 114300 h 473074"/>
              <a:gd name="connsiteX3" fmla="*/ 1203325 w 7160770"/>
              <a:gd name="connsiteY3" fmla="*/ 117475 h 473074"/>
              <a:gd name="connsiteX4" fmla="*/ 1428750 w 7160770"/>
              <a:gd name="connsiteY4" fmla="*/ 136525 h 473074"/>
              <a:gd name="connsiteX5" fmla="*/ 1457325 w 7160770"/>
              <a:gd name="connsiteY5" fmla="*/ 139700 h 473074"/>
              <a:gd name="connsiteX6" fmla="*/ 1758950 w 7160770"/>
              <a:gd name="connsiteY6" fmla="*/ 190500 h 473074"/>
              <a:gd name="connsiteX7" fmla="*/ 1952625 w 7160770"/>
              <a:gd name="connsiteY7" fmla="*/ 225425 h 473074"/>
              <a:gd name="connsiteX8" fmla="*/ 2085975 w 7160770"/>
              <a:gd name="connsiteY8" fmla="*/ 234950 h 473074"/>
              <a:gd name="connsiteX9" fmla="*/ 2378075 w 7160770"/>
              <a:gd name="connsiteY9" fmla="*/ 231775 h 473074"/>
              <a:gd name="connsiteX10" fmla="*/ 2581275 w 7160770"/>
              <a:gd name="connsiteY10" fmla="*/ 225425 h 473074"/>
              <a:gd name="connsiteX11" fmla="*/ 2854325 w 7160770"/>
              <a:gd name="connsiteY11" fmla="*/ 228600 h 473074"/>
              <a:gd name="connsiteX12" fmla="*/ 3260725 w 7160770"/>
              <a:gd name="connsiteY12" fmla="*/ 288925 h 473074"/>
              <a:gd name="connsiteX13" fmla="*/ 3629025 w 7160770"/>
              <a:gd name="connsiteY13" fmla="*/ 352424 h 473074"/>
              <a:gd name="connsiteX14" fmla="*/ 3797300 w 7160770"/>
              <a:gd name="connsiteY14" fmla="*/ 393700 h 473074"/>
              <a:gd name="connsiteX15" fmla="*/ 4146550 w 7160770"/>
              <a:gd name="connsiteY15" fmla="*/ 425449 h 473074"/>
              <a:gd name="connsiteX16" fmla="*/ 4699000 w 7160770"/>
              <a:gd name="connsiteY16" fmla="*/ 473074 h 473074"/>
              <a:gd name="connsiteX17" fmla="*/ 4464050 w 7160770"/>
              <a:gd name="connsiteY17" fmla="*/ 419100 h 473074"/>
              <a:gd name="connsiteX18" fmla="*/ 4927600 w 7160770"/>
              <a:gd name="connsiteY18" fmla="*/ 466723 h 473074"/>
              <a:gd name="connsiteX19" fmla="*/ 4768850 w 7160770"/>
              <a:gd name="connsiteY19" fmla="*/ 412748 h 473074"/>
              <a:gd name="connsiteX20" fmla="*/ 5159375 w 7160770"/>
              <a:gd name="connsiteY20" fmla="*/ 428623 h 473074"/>
              <a:gd name="connsiteX21" fmla="*/ 5035550 w 7160770"/>
              <a:gd name="connsiteY21" fmla="*/ 396873 h 473074"/>
              <a:gd name="connsiteX22" fmla="*/ 5505450 w 7160770"/>
              <a:gd name="connsiteY22" fmla="*/ 415925 h 473074"/>
              <a:gd name="connsiteX23" fmla="*/ 5346701 w 7160770"/>
              <a:gd name="connsiteY23" fmla="*/ 380998 h 473074"/>
              <a:gd name="connsiteX24" fmla="*/ 5556252 w 7160770"/>
              <a:gd name="connsiteY24" fmla="*/ 377823 h 473074"/>
              <a:gd name="connsiteX25" fmla="*/ 6003927 w 7160770"/>
              <a:gd name="connsiteY25" fmla="*/ 400048 h 473074"/>
              <a:gd name="connsiteX26" fmla="*/ 5842001 w 7160770"/>
              <a:gd name="connsiteY26" fmla="*/ 352423 h 473074"/>
              <a:gd name="connsiteX27" fmla="*/ 6254752 w 7160770"/>
              <a:gd name="connsiteY27" fmla="*/ 330198 h 473074"/>
              <a:gd name="connsiteX28" fmla="*/ 7143751 w 7160770"/>
              <a:gd name="connsiteY28" fmla="*/ 22223 h 473074"/>
              <a:gd name="connsiteX29" fmla="*/ 5619751 w 7160770"/>
              <a:gd name="connsiteY29" fmla="*/ 12698 h 473074"/>
              <a:gd name="connsiteX30" fmla="*/ 4248150 w 7160770"/>
              <a:gd name="connsiteY30" fmla="*/ 6350 h 473074"/>
              <a:gd name="connsiteX31" fmla="*/ 2606675 w 7160770"/>
              <a:gd name="connsiteY31" fmla="*/ 0 h 473074"/>
              <a:gd name="connsiteX32" fmla="*/ 0 w 7160770"/>
              <a:gd name="connsiteY32" fmla="*/ 3175 h 473074"/>
              <a:gd name="connsiteX0" fmla="*/ 0 w 7157726"/>
              <a:gd name="connsiteY0" fmla="*/ 3175 h 473074"/>
              <a:gd name="connsiteX1" fmla="*/ 0 w 7157726"/>
              <a:gd name="connsiteY1" fmla="*/ 107950 h 473074"/>
              <a:gd name="connsiteX2" fmla="*/ 768350 w 7157726"/>
              <a:gd name="connsiteY2" fmla="*/ 114300 h 473074"/>
              <a:gd name="connsiteX3" fmla="*/ 1203325 w 7157726"/>
              <a:gd name="connsiteY3" fmla="*/ 117475 h 473074"/>
              <a:gd name="connsiteX4" fmla="*/ 1428750 w 7157726"/>
              <a:gd name="connsiteY4" fmla="*/ 136525 h 473074"/>
              <a:gd name="connsiteX5" fmla="*/ 1457325 w 7157726"/>
              <a:gd name="connsiteY5" fmla="*/ 139700 h 473074"/>
              <a:gd name="connsiteX6" fmla="*/ 1758950 w 7157726"/>
              <a:gd name="connsiteY6" fmla="*/ 190500 h 473074"/>
              <a:gd name="connsiteX7" fmla="*/ 1952625 w 7157726"/>
              <a:gd name="connsiteY7" fmla="*/ 225425 h 473074"/>
              <a:gd name="connsiteX8" fmla="*/ 2085975 w 7157726"/>
              <a:gd name="connsiteY8" fmla="*/ 234950 h 473074"/>
              <a:gd name="connsiteX9" fmla="*/ 2378075 w 7157726"/>
              <a:gd name="connsiteY9" fmla="*/ 231775 h 473074"/>
              <a:gd name="connsiteX10" fmla="*/ 2581275 w 7157726"/>
              <a:gd name="connsiteY10" fmla="*/ 225425 h 473074"/>
              <a:gd name="connsiteX11" fmla="*/ 2854325 w 7157726"/>
              <a:gd name="connsiteY11" fmla="*/ 228600 h 473074"/>
              <a:gd name="connsiteX12" fmla="*/ 3260725 w 7157726"/>
              <a:gd name="connsiteY12" fmla="*/ 288925 h 473074"/>
              <a:gd name="connsiteX13" fmla="*/ 3629025 w 7157726"/>
              <a:gd name="connsiteY13" fmla="*/ 352424 h 473074"/>
              <a:gd name="connsiteX14" fmla="*/ 3797300 w 7157726"/>
              <a:gd name="connsiteY14" fmla="*/ 393700 h 473074"/>
              <a:gd name="connsiteX15" fmla="*/ 4146550 w 7157726"/>
              <a:gd name="connsiteY15" fmla="*/ 425449 h 473074"/>
              <a:gd name="connsiteX16" fmla="*/ 4699000 w 7157726"/>
              <a:gd name="connsiteY16" fmla="*/ 473074 h 473074"/>
              <a:gd name="connsiteX17" fmla="*/ 4464050 w 7157726"/>
              <a:gd name="connsiteY17" fmla="*/ 419100 h 473074"/>
              <a:gd name="connsiteX18" fmla="*/ 4927600 w 7157726"/>
              <a:gd name="connsiteY18" fmla="*/ 466723 h 473074"/>
              <a:gd name="connsiteX19" fmla="*/ 4768850 w 7157726"/>
              <a:gd name="connsiteY19" fmla="*/ 412748 h 473074"/>
              <a:gd name="connsiteX20" fmla="*/ 5159375 w 7157726"/>
              <a:gd name="connsiteY20" fmla="*/ 428623 h 473074"/>
              <a:gd name="connsiteX21" fmla="*/ 5035550 w 7157726"/>
              <a:gd name="connsiteY21" fmla="*/ 396873 h 473074"/>
              <a:gd name="connsiteX22" fmla="*/ 5505450 w 7157726"/>
              <a:gd name="connsiteY22" fmla="*/ 415925 h 473074"/>
              <a:gd name="connsiteX23" fmla="*/ 5346701 w 7157726"/>
              <a:gd name="connsiteY23" fmla="*/ 380998 h 473074"/>
              <a:gd name="connsiteX24" fmla="*/ 5556252 w 7157726"/>
              <a:gd name="connsiteY24" fmla="*/ 377823 h 473074"/>
              <a:gd name="connsiteX25" fmla="*/ 6003927 w 7157726"/>
              <a:gd name="connsiteY25" fmla="*/ 400048 h 473074"/>
              <a:gd name="connsiteX26" fmla="*/ 5842001 w 7157726"/>
              <a:gd name="connsiteY26" fmla="*/ 352423 h 473074"/>
              <a:gd name="connsiteX27" fmla="*/ 6254752 w 7157726"/>
              <a:gd name="connsiteY27" fmla="*/ 330198 h 473074"/>
              <a:gd name="connsiteX28" fmla="*/ 7143751 w 7157726"/>
              <a:gd name="connsiteY28" fmla="*/ 22223 h 473074"/>
              <a:gd name="connsiteX29" fmla="*/ 5619751 w 7157726"/>
              <a:gd name="connsiteY29" fmla="*/ 12698 h 473074"/>
              <a:gd name="connsiteX30" fmla="*/ 4248150 w 7157726"/>
              <a:gd name="connsiteY30" fmla="*/ 6350 h 473074"/>
              <a:gd name="connsiteX31" fmla="*/ 2606675 w 7157726"/>
              <a:gd name="connsiteY31" fmla="*/ 0 h 473074"/>
              <a:gd name="connsiteX32" fmla="*/ 0 w 7157726"/>
              <a:gd name="connsiteY32" fmla="*/ 3175 h 473074"/>
              <a:gd name="connsiteX0" fmla="*/ 0 w 7157726"/>
              <a:gd name="connsiteY0" fmla="*/ 3175 h 473074"/>
              <a:gd name="connsiteX1" fmla="*/ 0 w 7157726"/>
              <a:gd name="connsiteY1" fmla="*/ 107950 h 473074"/>
              <a:gd name="connsiteX2" fmla="*/ 768350 w 7157726"/>
              <a:gd name="connsiteY2" fmla="*/ 114300 h 473074"/>
              <a:gd name="connsiteX3" fmla="*/ 1203325 w 7157726"/>
              <a:gd name="connsiteY3" fmla="*/ 117475 h 473074"/>
              <a:gd name="connsiteX4" fmla="*/ 1428750 w 7157726"/>
              <a:gd name="connsiteY4" fmla="*/ 136525 h 473074"/>
              <a:gd name="connsiteX5" fmla="*/ 1457325 w 7157726"/>
              <a:gd name="connsiteY5" fmla="*/ 139700 h 473074"/>
              <a:gd name="connsiteX6" fmla="*/ 1758950 w 7157726"/>
              <a:gd name="connsiteY6" fmla="*/ 190500 h 473074"/>
              <a:gd name="connsiteX7" fmla="*/ 1952625 w 7157726"/>
              <a:gd name="connsiteY7" fmla="*/ 225425 h 473074"/>
              <a:gd name="connsiteX8" fmla="*/ 2085975 w 7157726"/>
              <a:gd name="connsiteY8" fmla="*/ 234950 h 473074"/>
              <a:gd name="connsiteX9" fmla="*/ 2378075 w 7157726"/>
              <a:gd name="connsiteY9" fmla="*/ 231775 h 473074"/>
              <a:gd name="connsiteX10" fmla="*/ 2581275 w 7157726"/>
              <a:gd name="connsiteY10" fmla="*/ 225425 h 473074"/>
              <a:gd name="connsiteX11" fmla="*/ 2854325 w 7157726"/>
              <a:gd name="connsiteY11" fmla="*/ 228600 h 473074"/>
              <a:gd name="connsiteX12" fmla="*/ 3260725 w 7157726"/>
              <a:gd name="connsiteY12" fmla="*/ 288925 h 473074"/>
              <a:gd name="connsiteX13" fmla="*/ 3629025 w 7157726"/>
              <a:gd name="connsiteY13" fmla="*/ 352424 h 473074"/>
              <a:gd name="connsiteX14" fmla="*/ 3797300 w 7157726"/>
              <a:gd name="connsiteY14" fmla="*/ 393700 h 473074"/>
              <a:gd name="connsiteX15" fmla="*/ 4146550 w 7157726"/>
              <a:gd name="connsiteY15" fmla="*/ 425449 h 473074"/>
              <a:gd name="connsiteX16" fmla="*/ 4699000 w 7157726"/>
              <a:gd name="connsiteY16" fmla="*/ 473074 h 473074"/>
              <a:gd name="connsiteX17" fmla="*/ 4464050 w 7157726"/>
              <a:gd name="connsiteY17" fmla="*/ 419100 h 473074"/>
              <a:gd name="connsiteX18" fmla="*/ 4927600 w 7157726"/>
              <a:gd name="connsiteY18" fmla="*/ 466723 h 473074"/>
              <a:gd name="connsiteX19" fmla="*/ 4768850 w 7157726"/>
              <a:gd name="connsiteY19" fmla="*/ 412748 h 473074"/>
              <a:gd name="connsiteX20" fmla="*/ 5159375 w 7157726"/>
              <a:gd name="connsiteY20" fmla="*/ 428623 h 473074"/>
              <a:gd name="connsiteX21" fmla="*/ 5035550 w 7157726"/>
              <a:gd name="connsiteY21" fmla="*/ 396873 h 473074"/>
              <a:gd name="connsiteX22" fmla="*/ 5505450 w 7157726"/>
              <a:gd name="connsiteY22" fmla="*/ 415925 h 473074"/>
              <a:gd name="connsiteX23" fmla="*/ 5346701 w 7157726"/>
              <a:gd name="connsiteY23" fmla="*/ 380998 h 473074"/>
              <a:gd name="connsiteX24" fmla="*/ 5556252 w 7157726"/>
              <a:gd name="connsiteY24" fmla="*/ 377823 h 473074"/>
              <a:gd name="connsiteX25" fmla="*/ 6003927 w 7157726"/>
              <a:gd name="connsiteY25" fmla="*/ 400048 h 473074"/>
              <a:gd name="connsiteX26" fmla="*/ 5857876 w 7157726"/>
              <a:gd name="connsiteY26" fmla="*/ 352423 h 473074"/>
              <a:gd name="connsiteX27" fmla="*/ 6254752 w 7157726"/>
              <a:gd name="connsiteY27" fmla="*/ 330198 h 473074"/>
              <a:gd name="connsiteX28" fmla="*/ 7143751 w 7157726"/>
              <a:gd name="connsiteY28" fmla="*/ 22223 h 473074"/>
              <a:gd name="connsiteX29" fmla="*/ 5619751 w 7157726"/>
              <a:gd name="connsiteY29" fmla="*/ 12698 h 473074"/>
              <a:gd name="connsiteX30" fmla="*/ 4248150 w 7157726"/>
              <a:gd name="connsiteY30" fmla="*/ 6350 h 473074"/>
              <a:gd name="connsiteX31" fmla="*/ 2606675 w 7157726"/>
              <a:gd name="connsiteY31" fmla="*/ 0 h 473074"/>
              <a:gd name="connsiteX32" fmla="*/ 0 w 7157726"/>
              <a:gd name="connsiteY32" fmla="*/ 3175 h 473074"/>
              <a:gd name="connsiteX0" fmla="*/ 0 w 7157726"/>
              <a:gd name="connsiteY0" fmla="*/ 3175 h 473074"/>
              <a:gd name="connsiteX1" fmla="*/ 0 w 7157726"/>
              <a:gd name="connsiteY1" fmla="*/ 107950 h 473074"/>
              <a:gd name="connsiteX2" fmla="*/ 768350 w 7157726"/>
              <a:gd name="connsiteY2" fmla="*/ 114300 h 473074"/>
              <a:gd name="connsiteX3" fmla="*/ 1203325 w 7157726"/>
              <a:gd name="connsiteY3" fmla="*/ 117475 h 473074"/>
              <a:gd name="connsiteX4" fmla="*/ 1428750 w 7157726"/>
              <a:gd name="connsiteY4" fmla="*/ 136525 h 473074"/>
              <a:gd name="connsiteX5" fmla="*/ 1457325 w 7157726"/>
              <a:gd name="connsiteY5" fmla="*/ 139700 h 473074"/>
              <a:gd name="connsiteX6" fmla="*/ 1758950 w 7157726"/>
              <a:gd name="connsiteY6" fmla="*/ 190500 h 473074"/>
              <a:gd name="connsiteX7" fmla="*/ 1952625 w 7157726"/>
              <a:gd name="connsiteY7" fmla="*/ 225425 h 473074"/>
              <a:gd name="connsiteX8" fmla="*/ 2085975 w 7157726"/>
              <a:gd name="connsiteY8" fmla="*/ 234950 h 473074"/>
              <a:gd name="connsiteX9" fmla="*/ 2378075 w 7157726"/>
              <a:gd name="connsiteY9" fmla="*/ 231775 h 473074"/>
              <a:gd name="connsiteX10" fmla="*/ 2581275 w 7157726"/>
              <a:gd name="connsiteY10" fmla="*/ 225425 h 473074"/>
              <a:gd name="connsiteX11" fmla="*/ 2854325 w 7157726"/>
              <a:gd name="connsiteY11" fmla="*/ 228600 h 473074"/>
              <a:gd name="connsiteX12" fmla="*/ 3260725 w 7157726"/>
              <a:gd name="connsiteY12" fmla="*/ 288925 h 473074"/>
              <a:gd name="connsiteX13" fmla="*/ 3629025 w 7157726"/>
              <a:gd name="connsiteY13" fmla="*/ 352424 h 473074"/>
              <a:gd name="connsiteX14" fmla="*/ 3797300 w 7157726"/>
              <a:gd name="connsiteY14" fmla="*/ 393700 h 473074"/>
              <a:gd name="connsiteX15" fmla="*/ 4146550 w 7157726"/>
              <a:gd name="connsiteY15" fmla="*/ 425449 h 473074"/>
              <a:gd name="connsiteX16" fmla="*/ 4699000 w 7157726"/>
              <a:gd name="connsiteY16" fmla="*/ 473074 h 473074"/>
              <a:gd name="connsiteX17" fmla="*/ 4464050 w 7157726"/>
              <a:gd name="connsiteY17" fmla="*/ 419100 h 473074"/>
              <a:gd name="connsiteX18" fmla="*/ 4927600 w 7157726"/>
              <a:gd name="connsiteY18" fmla="*/ 466723 h 473074"/>
              <a:gd name="connsiteX19" fmla="*/ 4768850 w 7157726"/>
              <a:gd name="connsiteY19" fmla="*/ 412748 h 473074"/>
              <a:gd name="connsiteX20" fmla="*/ 5159375 w 7157726"/>
              <a:gd name="connsiteY20" fmla="*/ 428623 h 473074"/>
              <a:gd name="connsiteX21" fmla="*/ 5035550 w 7157726"/>
              <a:gd name="connsiteY21" fmla="*/ 396873 h 473074"/>
              <a:gd name="connsiteX22" fmla="*/ 5505450 w 7157726"/>
              <a:gd name="connsiteY22" fmla="*/ 415925 h 473074"/>
              <a:gd name="connsiteX23" fmla="*/ 5346701 w 7157726"/>
              <a:gd name="connsiteY23" fmla="*/ 380998 h 473074"/>
              <a:gd name="connsiteX24" fmla="*/ 5556252 w 7157726"/>
              <a:gd name="connsiteY24" fmla="*/ 377823 h 473074"/>
              <a:gd name="connsiteX25" fmla="*/ 6003927 w 7157726"/>
              <a:gd name="connsiteY25" fmla="*/ 400048 h 473074"/>
              <a:gd name="connsiteX26" fmla="*/ 5857876 w 7157726"/>
              <a:gd name="connsiteY26" fmla="*/ 352423 h 473074"/>
              <a:gd name="connsiteX27" fmla="*/ 6092827 w 7157726"/>
              <a:gd name="connsiteY27" fmla="*/ 336548 h 473074"/>
              <a:gd name="connsiteX28" fmla="*/ 6254752 w 7157726"/>
              <a:gd name="connsiteY28" fmla="*/ 330198 h 473074"/>
              <a:gd name="connsiteX29" fmla="*/ 7143751 w 7157726"/>
              <a:gd name="connsiteY29" fmla="*/ 22223 h 473074"/>
              <a:gd name="connsiteX30" fmla="*/ 5619751 w 7157726"/>
              <a:gd name="connsiteY30" fmla="*/ 12698 h 473074"/>
              <a:gd name="connsiteX31" fmla="*/ 4248150 w 7157726"/>
              <a:gd name="connsiteY31" fmla="*/ 6350 h 473074"/>
              <a:gd name="connsiteX32" fmla="*/ 2606675 w 7157726"/>
              <a:gd name="connsiteY32" fmla="*/ 0 h 473074"/>
              <a:gd name="connsiteX33" fmla="*/ 0 w 7157726"/>
              <a:gd name="connsiteY33" fmla="*/ 3175 h 473074"/>
              <a:gd name="connsiteX0" fmla="*/ 0 w 7157726"/>
              <a:gd name="connsiteY0" fmla="*/ 3175 h 473074"/>
              <a:gd name="connsiteX1" fmla="*/ 0 w 7157726"/>
              <a:gd name="connsiteY1" fmla="*/ 107950 h 473074"/>
              <a:gd name="connsiteX2" fmla="*/ 768350 w 7157726"/>
              <a:gd name="connsiteY2" fmla="*/ 114300 h 473074"/>
              <a:gd name="connsiteX3" fmla="*/ 1203325 w 7157726"/>
              <a:gd name="connsiteY3" fmla="*/ 117475 h 473074"/>
              <a:gd name="connsiteX4" fmla="*/ 1428750 w 7157726"/>
              <a:gd name="connsiteY4" fmla="*/ 136525 h 473074"/>
              <a:gd name="connsiteX5" fmla="*/ 1457325 w 7157726"/>
              <a:gd name="connsiteY5" fmla="*/ 139700 h 473074"/>
              <a:gd name="connsiteX6" fmla="*/ 1758950 w 7157726"/>
              <a:gd name="connsiteY6" fmla="*/ 190500 h 473074"/>
              <a:gd name="connsiteX7" fmla="*/ 1952625 w 7157726"/>
              <a:gd name="connsiteY7" fmla="*/ 225425 h 473074"/>
              <a:gd name="connsiteX8" fmla="*/ 2085975 w 7157726"/>
              <a:gd name="connsiteY8" fmla="*/ 234950 h 473074"/>
              <a:gd name="connsiteX9" fmla="*/ 2378075 w 7157726"/>
              <a:gd name="connsiteY9" fmla="*/ 231775 h 473074"/>
              <a:gd name="connsiteX10" fmla="*/ 2581275 w 7157726"/>
              <a:gd name="connsiteY10" fmla="*/ 225425 h 473074"/>
              <a:gd name="connsiteX11" fmla="*/ 2854325 w 7157726"/>
              <a:gd name="connsiteY11" fmla="*/ 228600 h 473074"/>
              <a:gd name="connsiteX12" fmla="*/ 3260725 w 7157726"/>
              <a:gd name="connsiteY12" fmla="*/ 288925 h 473074"/>
              <a:gd name="connsiteX13" fmla="*/ 3629025 w 7157726"/>
              <a:gd name="connsiteY13" fmla="*/ 352424 h 473074"/>
              <a:gd name="connsiteX14" fmla="*/ 3797300 w 7157726"/>
              <a:gd name="connsiteY14" fmla="*/ 393700 h 473074"/>
              <a:gd name="connsiteX15" fmla="*/ 4146550 w 7157726"/>
              <a:gd name="connsiteY15" fmla="*/ 425449 h 473074"/>
              <a:gd name="connsiteX16" fmla="*/ 4699000 w 7157726"/>
              <a:gd name="connsiteY16" fmla="*/ 473074 h 473074"/>
              <a:gd name="connsiteX17" fmla="*/ 4464050 w 7157726"/>
              <a:gd name="connsiteY17" fmla="*/ 419100 h 473074"/>
              <a:gd name="connsiteX18" fmla="*/ 4927600 w 7157726"/>
              <a:gd name="connsiteY18" fmla="*/ 466723 h 473074"/>
              <a:gd name="connsiteX19" fmla="*/ 4768850 w 7157726"/>
              <a:gd name="connsiteY19" fmla="*/ 412748 h 473074"/>
              <a:gd name="connsiteX20" fmla="*/ 5159375 w 7157726"/>
              <a:gd name="connsiteY20" fmla="*/ 428623 h 473074"/>
              <a:gd name="connsiteX21" fmla="*/ 5035550 w 7157726"/>
              <a:gd name="connsiteY21" fmla="*/ 396873 h 473074"/>
              <a:gd name="connsiteX22" fmla="*/ 5505450 w 7157726"/>
              <a:gd name="connsiteY22" fmla="*/ 415925 h 473074"/>
              <a:gd name="connsiteX23" fmla="*/ 5346701 w 7157726"/>
              <a:gd name="connsiteY23" fmla="*/ 380998 h 473074"/>
              <a:gd name="connsiteX24" fmla="*/ 5556252 w 7157726"/>
              <a:gd name="connsiteY24" fmla="*/ 377823 h 473074"/>
              <a:gd name="connsiteX25" fmla="*/ 6003927 w 7157726"/>
              <a:gd name="connsiteY25" fmla="*/ 400048 h 473074"/>
              <a:gd name="connsiteX26" fmla="*/ 5857876 w 7157726"/>
              <a:gd name="connsiteY26" fmla="*/ 352423 h 473074"/>
              <a:gd name="connsiteX27" fmla="*/ 6429377 w 7157726"/>
              <a:gd name="connsiteY27" fmla="*/ 380998 h 473074"/>
              <a:gd name="connsiteX28" fmla="*/ 6254752 w 7157726"/>
              <a:gd name="connsiteY28" fmla="*/ 330198 h 473074"/>
              <a:gd name="connsiteX29" fmla="*/ 7143751 w 7157726"/>
              <a:gd name="connsiteY29" fmla="*/ 22223 h 473074"/>
              <a:gd name="connsiteX30" fmla="*/ 5619751 w 7157726"/>
              <a:gd name="connsiteY30" fmla="*/ 12698 h 473074"/>
              <a:gd name="connsiteX31" fmla="*/ 4248150 w 7157726"/>
              <a:gd name="connsiteY31" fmla="*/ 6350 h 473074"/>
              <a:gd name="connsiteX32" fmla="*/ 2606675 w 7157726"/>
              <a:gd name="connsiteY32" fmla="*/ 0 h 473074"/>
              <a:gd name="connsiteX33" fmla="*/ 0 w 7157726"/>
              <a:gd name="connsiteY33" fmla="*/ 3175 h 473074"/>
              <a:gd name="connsiteX0" fmla="*/ 0 w 7157726"/>
              <a:gd name="connsiteY0" fmla="*/ 3175 h 473074"/>
              <a:gd name="connsiteX1" fmla="*/ 0 w 7157726"/>
              <a:gd name="connsiteY1" fmla="*/ 107950 h 473074"/>
              <a:gd name="connsiteX2" fmla="*/ 768350 w 7157726"/>
              <a:gd name="connsiteY2" fmla="*/ 114300 h 473074"/>
              <a:gd name="connsiteX3" fmla="*/ 1203325 w 7157726"/>
              <a:gd name="connsiteY3" fmla="*/ 117475 h 473074"/>
              <a:gd name="connsiteX4" fmla="*/ 1428750 w 7157726"/>
              <a:gd name="connsiteY4" fmla="*/ 136525 h 473074"/>
              <a:gd name="connsiteX5" fmla="*/ 1457325 w 7157726"/>
              <a:gd name="connsiteY5" fmla="*/ 139700 h 473074"/>
              <a:gd name="connsiteX6" fmla="*/ 1758950 w 7157726"/>
              <a:gd name="connsiteY6" fmla="*/ 190500 h 473074"/>
              <a:gd name="connsiteX7" fmla="*/ 1952625 w 7157726"/>
              <a:gd name="connsiteY7" fmla="*/ 225425 h 473074"/>
              <a:gd name="connsiteX8" fmla="*/ 2085975 w 7157726"/>
              <a:gd name="connsiteY8" fmla="*/ 234950 h 473074"/>
              <a:gd name="connsiteX9" fmla="*/ 2378075 w 7157726"/>
              <a:gd name="connsiteY9" fmla="*/ 231775 h 473074"/>
              <a:gd name="connsiteX10" fmla="*/ 2581275 w 7157726"/>
              <a:gd name="connsiteY10" fmla="*/ 225425 h 473074"/>
              <a:gd name="connsiteX11" fmla="*/ 2854325 w 7157726"/>
              <a:gd name="connsiteY11" fmla="*/ 228600 h 473074"/>
              <a:gd name="connsiteX12" fmla="*/ 3260725 w 7157726"/>
              <a:gd name="connsiteY12" fmla="*/ 288925 h 473074"/>
              <a:gd name="connsiteX13" fmla="*/ 3629025 w 7157726"/>
              <a:gd name="connsiteY13" fmla="*/ 352424 h 473074"/>
              <a:gd name="connsiteX14" fmla="*/ 3797300 w 7157726"/>
              <a:gd name="connsiteY14" fmla="*/ 393700 h 473074"/>
              <a:gd name="connsiteX15" fmla="*/ 4146550 w 7157726"/>
              <a:gd name="connsiteY15" fmla="*/ 425449 h 473074"/>
              <a:gd name="connsiteX16" fmla="*/ 4699000 w 7157726"/>
              <a:gd name="connsiteY16" fmla="*/ 473074 h 473074"/>
              <a:gd name="connsiteX17" fmla="*/ 4464050 w 7157726"/>
              <a:gd name="connsiteY17" fmla="*/ 419100 h 473074"/>
              <a:gd name="connsiteX18" fmla="*/ 4927600 w 7157726"/>
              <a:gd name="connsiteY18" fmla="*/ 466723 h 473074"/>
              <a:gd name="connsiteX19" fmla="*/ 4768850 w 7157726"/>
              <a:gd name="connsiteY19" fmla="*/ 412748 h 473074"/>
              <a:gd name="connsiteX20" fmla="*/ 5159375 w 7157726"/>
              <a:gd name="connsiteY20" fmla="*/ 428623 h 473074"/>
              <a:gd name="connsiteX21" fmla="*/ 5035550 w 7157726"/>
              <a:gd name="connsiteY21" fmla="*/ 396873 h 473074"/>
              <a:gd name="connsiteX22" fmla="*/ 5505450 w 7157726"/>
              <a:gd name="connsiteY22" fmla="*/ 415925 h 473074"/>
              <a:gd name="connsiteX23" fmla="*/ 5346701 w 7157726"/>
              <a:gd name="connsiteY23" fmla="*/ 380998 h 473074"/>
              <a:gd name="connsiteX24" fmla="*/ 5556252 w 7157726"/>
              <a:gd name="connsiteY24" fmla="*/ 377823 h 473074"/>
              <a:gd name="connsiteX25" fmla="*/ 6003927 w 7157726"/>
              <a:gd name="connsiteY25" fmla="*/ 400048 h 473074"/>
              <a:gd name="connsiteX26" fmla="*/ 5857876 w 7157726"/>
              <a:gd name="connsiteY26" fmla="*/ 352423 h 473074"/>
              <a:gd name="connsiteX27" fmla="*/ 6429377 w 7157726"/>
              <a:gd name="connsiteY27" fmla="*/ 380998 h 473074"/>
              <a:gd name="connsiteX28" fmla="*/ 6254752 w 7157726"/>
              <a:gd name="connsiteY28" fmla="*/ 330198 h 473074"/>
              <a:gd name="connsiteX29" fmla="*/ 7143751 w 7157726"/>
              <a:gd name="connsiteY29" fmla="*/ 22223 h 473074"/>
              <a:gd name="connsiteX30" fmla="*/ 5619751 w 7157726"/>
              <a:gd name="connsiteY30" fmla="*/ 12698 h 473074"/>
              <a:gd name="connsiteX31" fmla="*/ 4248150 w 7157726"/>
              <a:gd name="connsiteY31" fmla="*/ 6350 h 473074"/>
              <a:gd name="connsiteX32" fmla="*/ 2606675 w 7157726"/>
              <a:gd name="connsiteY32" fmla="*/ 0 h 473074"/>
              <a:gd name="connsiteX33" fmla="*/ 0 w 7157726"/>
              <a:gd name="connsiteY33" fmla="*/ 3175 h 473074"/>
              <a:gd name="connsiteX0" fmla="*/ 0 w 7157726"/>
              <a:gd name="connsiteY0" fmla="*/ 3175 h 473074"/>
              <a:gd name="connsiteX1" fmla="*/ 0 w 7157726"/>
              <a:gd name="connsiteY1" fmla="*/ 107950 h 473074"/>
              <a:gd name="connsiteX2" fmla="*/ 768350 w 7157726"/>
              <a:gd name="connsiteY2" fmla="*/ 114300 h 473074"/>
              <a:gd name="connsiteX3" fmla="*/ 1203325 w 7157726"/>
              <a:gd name="connsiteY3" fmla="*/ 117475 h 473074"/>
              <a:gd name="connsiteX4" fmla="*/ 1428750 w 7157726"/>
              <a:gd name="connsiteY4" fmla="*/ 136525 h 473074"/>
              <a:gd name="connsiteX5" fmla="*/ 1457325 w 7157726"/>
              <a:gd name="connsiteY5" fmla="*/ 139700 h 473074"/>
              <a:gd name="connsiteX6" fmla="*/ 1758950 w 7157726"/>
              <a:gd name="connsiteY6" fmla="*/ 190500 h 473074"/>
              <a:gd name="connsiteX7" fmla="*/ 1952625 w 7157726"/>
              <a:gd name="connsiteY7" fmla="*/ 225425 h 473074"/>
              <a:gd name="connsiteX8" fmla="*/ 2085975 w 7157726"/>
              <a:gd name="connsiteY8" fmla="*/ 234950 h 473074"/>
              <a:gd name="connsiteX9" fmla="*/ 2378075 w 7157726"/>
              <a:gd name="connsiteY9" fmla="*/ 231775 h 473074"/>
              <a:gd name="connsiteX10" fmla="*/ 2581275 w 7157726"/>
              <a:gd name="connsiteY10" fmla="*/ 225425 h 473074"/>
              <a:gd name="connsiteX11" fmla="*/ 2854325 w 7157726"/>
              <a:gd name="connsiteY11" fmla="*/ 228600 h 473074"/>
              <a:gd name="connsiteX12" fmla="*/ 3260725 w 7157726"/>
              <a:gd name="connsiteY12" fmla="*/ 288925 h 473074"/>
              <a:gd name="connsiteX13" fmla="*/ 3629025 w 7157726"/>
              <a:gd name="connsiteY13" fmla="*/ 352424 h 473074"/>
              <a:gd name="connsiteX14" fmla="*/ 3797300 w 7157726"/>
              <a:gd name="connsiteY14" fmla="*/ 393700 h 473074"/>
              <a:gd name="connsiteX15" fmla="*/ 4146550 w 7157726"/>
              <a:gd name="connsiteY15" fmla="*/ 425449 h 473074"/>
              <a:gd name="connsiteX16" fmla="*/ 4699000 w 7157726"/>
              <a:gd name="connsiteY16" fmla="*/ 473074 h 473074"/>
              <a:gd name="connsiteX17" fmla="*/ 4464050 w 7157726"/>
              <a:gd name="connsiteY17" fmla="*/ 419100 h 473074"/>
              <a:gd name="connsiteX18" fmla="*/ 4927600 w 7157726"/>
              <a:gd name="connsiteY18" fmla="*/ 466723 h 473074"/>
              <a:gd name="connsiteX19" fmla="*/ 4768850 w 7157726"/>
              <a:gd name="connsiteY19" fmla="*/ 412748 h 473074"/>
              <a:gd name="connsiteX20" fmla="*/ 5159375 w 7157726"/>
              <a:gd name="connsiteY20" fmla="*/ 428623 h 473074"/>
              <a:gd name="connsiteX21" fmla="*/ 5035550 w 7157726"/>
              <a:gd name="connsiteY21" fmla="*/ 396873 h 473074"/>
              <a:gd name="connsiteX22" fmla="*/ 5505450 w 7157726"/>
              <a:gd name="connsiteY22" fmla="*/ 415925 h 473074"/>
              <a:gd name="connsiteX23" fmla="*/ 5346701 w 7157726"/>
              <a:gd name="connsiteY23" fmla="*/ 380998 h 473074"/>
              <a:gd name="connsiteX24" fmla="*/ 5556252 w 7157726"/>
              <a:gd name="connsiteY24" fmla="*/ 377823 h 473074"/>
              <a:gd name="connsiteX25" fmla="*/ 6003927 w 7157726"/>
              <a:gd name="connsiteY25" fmla="*/ 400048 h 473074"/>
              <a:gd name="connsiteX26" fmla="*/ 5857876 w 7157726"/>
              <a:gd name="connsiteY26" fmla="*/ 352423 h 473074"/>
              <a:gd name="connsiteX27" fmla="*/ 6429377 w 7157726"/>
              <a:gd name="connsiteY27" fmla="*/ 380998 h 473074"/>
              <a:gd name="connsiteX28" fmla="*/ 6254752 w 7157726"/>
              <a:gd name="connsiteY28" fmla="*/ 330198 h 473074"/>
              <a:gd name="connsiteX29" fmla="*/ 7143751 w 7157726"/>
              <a:gd name="connsiteY29" fmla="*/ 22223 h 473074"/>
              <a:gd name="connsiteX30" fmla="*/ 5619751 w 7157726"/>
              <a:gd name="connsiteY30" fmla="*/ 12698 h 473074"/>
              <a:gd name="connsiteX31" fmla="*/ 4248150 w 7157726"/>
              <a:gd name="connsiteY31" fmla="*/ 6350 h 473074"/>
              <a:gd name="connsiteX32" fmla="*/ 2606675 w 7157726"/>
              <a:gd name="connsiteY32" fmla="*/ 0 h 473074"/>
              <a:gd name="connsiteX33" fmla="*/ 0 w 7157726"/>
              <a:gd name="connsiteY33" fmla="*/ 3175 h 473074"/>
              <a:gd name="connsiteX0" fmla="*/ 0 w 7178429"/>
              <a:gd name="connsiteY0" fmla="*/ 3175 h 473074"/>
              <a:gd name="connsiteX1" fmla="*/ 0 w 7178429"/>
              <a:gd name="connsiteY1" fmla="*/ 107950 h 473074"/>
              <a:gd name="connsiteX2" fmla="*/ 768350 w 7178429"/>
              <a:gd name="connsiteY2" fmla="*/ 114300 h 473074"/>
              <a:gd name="connsiteX3" fmla="*/ 1203325 w 7178429"/>
              <a:gd name="connsiteY3" fmla="*/ 117475 h 473074"/>
              <a:gd name="connsiteX4" fmla="*/ 1428750 w 7178429"/>
              <a:gd name="connsiteY4" fmla="*/ 136525 h 473074"/>
              <a:gd name="connsiteX5" fmla="*/ 1457325 w 7178429"/>
              <a:gd name="connsiteY5" fmla="*/ 139700 h 473074"/>
              <a:gd name="connsiteX6" fmla="*/ 1758950 w 7178429"/>
              <a:gd name="connsiteY6" fmla="*/ 190500 h 473074"/>
              <a:gd name="connsiteX7" fmla="*/ 1952625 w 7178429"/>
              <a:gd name="connsiteY7" fmla="*/ 225425 h 473074"/>
              <a:gd name="connsiteX8" fmla="*/ 2085975 w 7178429"/>
              <a:gd name="connsiteY8" fmla="*/ 234950 h 473074"/>
              <a:gd name="connsiteX9" fmla="*/ 2378075 w 7178429"/>
              <a:gd name="connsiteY9" fmla="*/ 231775 h 473074"/>
              <a:gd name="connsiteX10" fmla="*/ 2581275 w 7178429"/>
              <a:gd name="connsiteY10" fmla="*/ 225425 h 473074"/>
              <a:gd name="connsiteX11" fmla="*/ 2854325 w 7178429"/>
              <a:gd name="connsiteY11" fmla="*/ 228600 h 473074"/>
              <a:gd name="connsiteX12" fmla="*/ 3260725 w 7178429"/>
              <a:gd name="connsiteY12" fmla="*/ 288925 h 473074"/>
              <a:gd name="connsiteX13" fmla="*/ 3629025 w 7178429"/>
              <a:gd name="connsiteY13" fmla="*/ 352424 h 473074"/>
              <a:gd name="connsiteX14" fmla="*/ 3797300 w 7178429"/>
              <a:gd name="connsiteY14" fmla="*/ 393700 h 473074"/>
              <a:gd name="connsiteX15" fmla="*/ 4146550 w 7178429"/>
              <a:gd name="connsiteY15" fmla="*/ 425449 h 473074"/>
              <a:gd name="connsiteX16" fmla="*/ 4699000 w 7178429"/>
              <a:gd name="connsiteY16" fmla="*/ 473074 h 473074"/>
              <a:gd name="connsiteX17" fmla="*/ 4464050 w 7178429"/>
              <a:gd name="connsiteY17" fmla="*/ 419100 h 473074"/>
              <a:gd name="connsiteX18" fmla="*/ 4927600 w 7178429"/>
              <a:gd name="connsiteY18" fmla="*/ 466723 h 473074"/>
              <a:gd name="connsiteX19" fmla="*/ 4768850 w 7178429"/>
              <a:gd name="connsiteY19" fmla="*/ 412748 h 473074"/>
              <a:gd name="connsiteX20" fmla="*/ 5159375 w 7178429"/>
              <a:gd name="connsiteY20" fmla="*/ 428623 h 473074"/>
              <a:gd name="connsiteX21" fmla="*/ 5035550 w 7178429"/>
              <a:gd name="connsiteY21" fmla="*/ 396873 h 473074"/>
              <a:gd name="connsiteX22" fmla="*/ 5505450 w 7178429"/>
              <a:gd name="connsiteY22" fmla="*/ 415925 h 473074"/>
              <a:gd name="connsiteX23" fmla="*/ 5346701 w 7178429"/>
              <a:gd name="connsiteY23" fmla="*/ 380998 h 473074"/>
              <a:gd name="connsiteX24" fmla="*/ 5556252 w 7178429"/>
              <a:gd name="connsiteY24" fmla="*/ 377823 h 473074"/>
              <a:gd name="connsiteX25" fmla="*/ 6003927 w 7178429"/>
              <a:gd name="connsiteY25" fmla="*/ 400048 h 473074"/>
              <a:gd name="connsiteX26" fmla="*/ 5857876 w 7178429"/>
              <a:gd name="connsiteY26" fmla="*/ 352423 h 473074"/>
              <a:gd name="connsiteX27" fmla="*/ 6429377 w 7178429"/>
              <a:gd name="connsiteY27" fmla="*/ 380998 h 473074"/>
              <a:gd name="connsiteX28" fmla="*/ 6254752 w 7178429"/>
              <a:gd name="connsiteY28" fmla="*/ 330198 h 473074"/>
              <a:gd name="connsiteX29" fmla="*/ 6651627 w 7178429"/>
              <a:gd name="connsiteY29" fmla="*/ 219073 h 473074"/>
              <a:gd name="connsiteX30" fmla="*/ 7143751 w 7178429"/>
              <a:gd name="connsiteY30" fmla="*/ 22223 h 473074"/>
              <a:gd name="connsiteX31" fmla="*/ 5619751 w 7178429"/>
              <a:gd name="connsiteY31" fmla="*/ 12698 h 473074"/>
              <a:gd name="connsiteX32" fmla="*/ 4248150 w 7178429"/>
              <a:gd name="connsiteY32" fmla="*/ 6350 h 473074"/>
              <a:gd name="connsiteX33" fmla="*/ 2606675 w 7178429"/>
              <a:gd name="connsiteY33" fmla="*/ 0 h 473074"/>
              <a:gd name="connsiteX34" fmla="*/ 0 w 7178429"/>
              <a:gd name="connsiteY34" fmla="*/ 3175 h 473074"/>
              <a:gd name="connsiteX0" fmla="*/ 0 w 7177928"/>
              <a:gd name="connsiteY0" fmla="*/ 3175 h 473074"/>
              <a:gd name="connsiteX1" fmla="*/ 0 w 7177928"/>
              <a:gd name="connsiteY1" fmla="*/ 107950 h 473074"/>
              <a:gd name="connsiteX2" fmla="*/ 768350 w 7177928"/>
              <a:gd name="connsiteY2" fmla="*/ 114300 h 473074"/>
              <a:gd name="connsiteX3" fmla="*/ 1203325 w 7177928"/>
              <a:gd name="connsiteY3" fmla="*/ 117475 h 473074"/>
              <a:gd name="connsiteX4" fmla="*/ 1428750 w 7177928"/>
              <a:gd name="connsiteY4" fmla="*/ 136525 h 473074"/>
              <a:gd name="connsiteX5" fmla="*/ 1457325 w 7177928"/>
              <a:gd name="connsiteY5" fmla="*/ 139700 h 473074"/>
              <a:gd name="connsiteX6" fmla="*/ 1758950 w 7177928"/>
              <a:gd name="connsiteY6" fmla="*/ 190500 h 473074"/>
              <a:gd name="connsiteX7" fmla="*/ 1952625 w 7177928"/>
              <a:gd name="connsiteY7" fmla="*/ 225425 h 473074"/>
              <a:gd name="connsiteX8" fmla="*/ 2085975 w 7177928"/>
              <a:gd name="connsiteY8" fmla="*/ 234950 h 473074"/>
              <a:gd name="connsiteX9" fmla="*/ 2378075 w 7177928"/>
              <a:gd name="connsiteY9" fmla="*/ 231775 h 473074"/>
              <a:gd name="connsiteX10" fmla="*/ 2581275 w 7177928"/>
              <a:gd name="connsiteY10" fmla="*/ 225425 h 473074"/>
              <a:gd name="connsiteX11" fmla="*/ 2854325 w 7177928"/>
              <a:gd name="connsiteY11" fmla="*/ 228600 h 473074"/>
              <a:gd name="connsiteX12" fmla="*/ 3260725 w 7177928"/>
              <a:gd name="connsiteY12" fmla="*/ 288925 h 473074"/>
              <a:gd name="connsiteX13" fmla="*/ 3629025 w 7177928"/>
              <a:gd name="connsiteY13" fmla="*/ 352424 h 473074"/>
              <a:gd name="connsiteX14" fmla="*/ 3797300 w 7177928"/>
              <a:gd name="connsiteY14" fmla="*/ 393700 h 473074"/>
              <a:gd name="connsiteX15" fmla="*/ 4146550 w 7177928"/>
              <a:gd name="connsiteY15" fmla="*/ 425449 h 473074"/>
              <a:gd name="connsiteX16" fmla="*/ 4699000 w 7177928"/>
              <a:gd name="connsiteY16" fmla="*/ 473074 h 473074"/>
              <a:gd name="connsiteX17" fmla="*/ 4464050 w 7177928"/>
              <a:gd name="connsiteY17" fmla="*/ 419100 h 473074"/>
              <a:gd name="connsiteX18" fmla="*/ 4927600 w 7177928"/>
              <a:gd name="connsiteY18" fmla="*/ 466723 h 473074"/>
              <a:gd name="connsiteX19" fmla="*/ 4768850 w 7177928"/>
              <a:gd name="connsiteY19" fmla="*/ 412748 h 473074"/>
              <a:gd name="connsiteX20" fmla="*/ 5159375 w 7177928"/>
              <a:gd name="connsiteY20" fmla="*/ 428623 h 473074"/>
              <a:gd name="connsiteX21" fmla="*/ 5035550 w 7177928"/>
              <a:gd name="connsiteY21" fmla="*/ 396873 h 473074"/>
              <a:gd name="connsiteX22" fmla="*/ 5505450 w 7177928"/>
              <a:gd name="connsiteY22" fmla="*/ 415925 h 473074"/>
              <a:gd name="connsiteX23" fmla="*/ 5346701 w 7177928"/>
              <a:gd name="connsiteY23" fmla="*/ 380998 h 473074"/>
              <a:gd name="connsiteX24" fmla="*/ 5556252 w 7177928"/>
              <a:gd name="connsiteY24" fmla="*/ 377823 h 473074"/>
              <a:gd name="connsiteX25" fmla="*/ 6003927 w 7177928"/>
              <a:gd name="connsiteY25" fmla="*/ 400048 h 473074"/>
              <a:gd name="connsiteX26" fmla="*/ 5857876 w 7177928"/>
              <a:gd name="connsiteY26" fmla="*/ 352423 h 473074"/>
              <a:gd name="connsiteX27" fmla="*/ 6429377 w 7177928"/>
              <a:gd name="connsiteY27" fmla="*/ 380998 h 473074"/>
              <a:gd name="connsiteX28" fmla="*/ 6254752 w 7177928"/>
              <a:gd name="connsiteY28" fmla="*/ 330198 h 473074"/>
              <a:gd name="connsiteX29" fmla="*/ 6642102 w 7177928"/>
              <a:gd name="connsiteY29" fmla="*/ 317498 h 473074"/>
              <a:gd name="connsiteX30" fmla="*/ 7143751 w 7177928"/>
              <a:gd name="connsiteY30" fmla="*/ 22223 h 473074"/>
              <a:gd name="connsiteX31" fmla="*/ 5619751 w 7177928"/>
              <a:gd name="connsiteY31" fmla="*/ 12698 h 473074"/>
              <a:gd name="connsiteX32" fmla="*/ 4248150 w 7177928"/>
              <a:gd name="connsiteY32" fmla="*/ 6350 h 473074"/>
              <a:gd name="connsiteX33" fmla="*/ 2606675 w 7177928"/>
              <a:gd name="connsiteY33" fmla="*/ 0 h 473074"/>
              <a:gd name="connsiteX34" fmla="*/ 0 w 7177928"/>
              <a:gd name="connsiteY34" fmla="*/ 3175 h 473074"/>
              <a:gd name="connsiteX0" fmla="*/ 0 w 7177928"/>
              <a:gd name="connsiteY0" fmla="*/ 3175 h 473074"/>
              <a:gd name="connsiteX1" fmla="*/ 0 w 7177928"/>
              <a:gd name="connsiteY1" fmla="*/ 107950 h 473074"/>
              <a:gd name="connsiteX2" fmla="*/ 768350 w 7177928"/>
              <a:gd name="connsiteY2" fmla="*/ 114300 h 473074"/>
              <a:gd name="connsiteX3" fmla="*/ 1203325 w 7177928"/>
              <a:gd name="connsiteY3" fmla="*/ 117475 h 473074"/>
              <a:gd name="connsiteX4" fmla="*/ 1428750 w 7177928"/>
              <a:gd name="connsiteY4" fmla="*/ 136525 h 473074"/>
              <a:gd name="connsiteX5" fmla="*/ 1457325 w 7177928"/>
              <a:gd name="connsiteY5" fmla="*/ 139700 h 473074"/>
              <a:gd name="connsiteX6" fmla="*/ 1758950 w 7177928"/>
              <a:gd name="connsiteY6" fmla="*/ 190500 h 473074"/>
              <a:gd name="connsiteX7" fmla="*/ 1952625 w 7177928"/>
              <a:gd name="connsiteY7" fmla="*/ 225425 h 473074"/>
              <a:gd name="connsiteX8" fmla="*/ 2085975 w 7177928"/>
              <a:gd name="connsiteY8" fmla="*/ 234950 h 473074"/>
              <a:gd name="connsiteX9" fmla="*/ 2378075 w 7177928"/>
              <a:gd name="connsiteY9" fmla="*/ 231775 h 473074"/>
              <a:gd name="connsiteX10" fmla="*/ 2581275 w 7177928"/>
              <a:gd name="connsiteY10" fmla="*/ 225425 h 473074"/>
              <a:gd name="connsiteX11" fmla="*/ 2854325 w 7177928"/>
              <a:gd name="connsiteY11" fmla="*/ 228600 h 473074"/>
              <a:gd name="connsiteX12" fmla="*/ 3260725 w 7177928"/>
              <a:gd name="connsiteY12" fmla="*/ 288925 h 473074"/>
              <a:gd name="connsiteX13" fmla="*/ 3629025 w 7177928"/>
              <a:gd name="connsiteY13" fmla="*/ 352424 h 473074"/>
              <a:gd name="connsiteX14" fmla="*/ 3797300 w 7177928"/>
              <a:gd name="connsiteY14" fmla="*/ 393700 h 473074"/>
              <a:gd name="connsiteX15" fmla="*/ 4146550 w 7177928"/>
              <a:gd name="connsiteY15" fmla="*/ 425449 h 473074"/>
              <a:gd name="connsiteX16" fmla="*/ 4699000 w 7177928"/>
              <a:gd name="connsiteY16" fmla="*/ 473074 h 473074"/>
              <a:gd name="connsiteX17" fmla="*/ 4464050 w 7177928"/>
              <a:gd name="connsiteY17" fmla="*/ 419100 h 473074"/>
              <a:gd name="connsiteX18" fmla="*/ 4927600 w 7177928"/>
              <a:gd name="connsiteY18" fmla="*/ 466723 h 473074"/>
              <a:gd name="connsiteX19" fmla="*/ 4768850 w 7177928"/>
              <a:gd name="connsiteY19" fmla="*/ 412748 h 473074"/>
              <a:gd name="connsiteX20" fmla="*/ 5159375 w 7177928"/>
              <a:gd name="connsiteY20" fmla="*/ 428623 h 473074"/>
              <a:gd name="connsiteX21" fmla="*/ 5035550 w 7177928"/>
              <a:gd name="connsiteY21" fmla="*/ 396873 h 473074"/>
              <a:gd name="connsiteX22" fmla="*/ 5505450 w 7177928"/>
              <a:gd name="connsiteY22" fmla="*/ 415925 h 473074"/>
              <a:gd name="connsiteX23" fmla="*/ 5346701 w 7177928"/>
              <a:gd name="connsiteY23" fmla="*/ 380998 h 473074"/>
              <a:gd name="connsiteX24" fmla="*/ 5556252 w 7177928"/>
              <a:gd name="connsiteY24" fmla="*/ 377823 h 473074"/>
              <a:gd name="connsiteX25" fmla="*/ 6003927 w 7177928"/>
              <a:gd name="connsiteY25" fmla="*/ 400048 h 473074"/>
              <a:gd name="connsiteX26" fmla="*/ 5857876 w 7177928"/>
              <a:gd name="connsiteY26" fmla="*/ 352423 h 473074"/>
              <a:gd name="connsiteX27" fmla="*/ 6429377 w 7177928"/>
              <a:gd name="connsiteY27" fmla="*/ 380998 h 473074"/>
              <a:gd name="connsiteX28" fmla="*/ 6254752 w 7177928"/>
              <a:gd name="connsiteY28" fmla="*/ 330198 h 473074"/>
              <a:gd name="connsiteX29" fmla="*/ 6642102 w 7177928"/>
              <a:gd name="connsiteY29" fmla="*/ 317498 h 473074"/>
              <a:gd name="connsiteX30" fmla="*/ 7143751 w 7177928"/>
              <a:gd name="connsiteY30" fmla="*/ 22223 h 473074"/>
              <a:gd name="connsiteX31" fmla="*/ 5619751 w 7177928"/>
              <a:gd name="connsiteY31" fmla="*/ 12698 h 473074"/>
              <a:gd name="connsiteX32" fmla="*/ 4248150 w 7177928"/>
              <a:gd name="connsiteY32" fmla="*/ 6350 h 473074"/>
              <a:gd name="connsiteX33" fmla="*/ 2606675 w 7177928"/>
              <a:gd name="connsiteY33" fmla="*/ 0 h 473074"/>
              <a:gd name="connsiteX34" fmla="*/ 0 w 7177928"/>
              <a:gd name="connsiteY34" fmla="*/ 3175 h 473074"/>
              <a:gd name="connsiteX0" fmla="*/ 0 w 7177928"/>
              <a:gd name="connsiteY0" fmla="*/ 3175 h 473074"/>
              <a:gd name="connsiteX1" fmla="*/ 0 w 7177928"/>
              <a:gd name="connsiteY1" fmla="*/ 107950 h 473074"/>
              <a:gd name="connsiteX2" fmla="*/ 768350 w 7177928"/>
              <a:gd name="connsiteY2" fmla="*/ 114300 h 473074"/>
              <a:gd name="connsiteX3" fmla="*/ 1203325 w 7177928"/>
              <a:gd name="connsiteY3" fmla="*/ 117475 h 473074"/>
              <a:gd name="connsiteX4" fmla="*/ 1428750 w 7177928"/>
              <a:gd name="connsiteY4" fmla="*/ 136525 h 473074"/>
              <a:gd name="connsiteX5" fmla="*/ 1457325 w 7177928"/>
              <a:gd name="connsiteY5" fmla="*/ 139700 h 473074"/>
              <a:gd name="connsiteX6" fmla="*/ 1758950 w 7177928"/>
              <a:gd name="connsiteY6" fmla="*/ 190500 h 473074"/>
              <a:gd name="connsiteX7" fmla="*/ 1952625 w 7177928"/>
              <a:gd name="connsiteY7" fmla="*/ 225425 h 473074"/>
              <a:gd name="connsiteX8" fmla="*/ 2085975 w 7177928"/>
              <a:gd name="connsiteY8" fmla="*/ 234950 h 473074"/>
              <a:gd name="connsiteX9" fmla="*/ 2378075 w 7177928"/>
              <a:gd name="connsiteY9" fmla="*/ 231775 h 473074"/>
              <a:gd name="connsiteX10" fmla="*/ 2581275 w 7177928"/>
              <a:gd name="connsiteY10" fmla="*/ 225425 h 473074"/>
              <a:gd name="connsiteX11" fmla="*/ 2854325 w 7177928"/>
              <a:gd name="connsiteY11" fmla="*/ 228600 h 473074"/>
              <a:gd name="connsiteX12" fmla="*/ 3260725 w 7177928"/>
              <a:gd name="connsiteY12" fmla="*/ 288925 h 473074"/>
              <a:gd name="connsiteX13" fmla="*/ 3629025 w 7177928"/>
              <a:gd name="connsiteY13" fmla="*/ 352424 h 473074"/>
              <a:gd name="connsiteX14" fmla="*/ 3797300 w 7177928"/>
              <a:gd name="connsiteY14" fmla="*/ 393700 h 473074"/>
              <a:gd name="connsiteX15" fmla="*/ 4146550 w 7177928"/>
              <a:gd name="connsiteY15" fmla="*/ 425449 h 473074"/>
              <a:gd name="connsiteX16" fmla="*/ 4699000 w 7177928"/>
              <a:gd name="connsiteY16" fmla="*/ 473074 h 473074"/>
              <a:gd name="connsiteX17" fmla="*/ 4464050 w 7177928"/>
              <a:gd name="connsiteY17" fmla="*/ 419100 h 473074"/>
              <a:gd name="connsiteX18" fmla="*/ 4927600 w 7177928"/>
              <a:gd name="connsiteY18" fmla="*/ 466723 h 473074"/>
              <a:gd name="connsiteX19" fmla="*/ 4768850 w 7177928"/>
              <a:gd name="connsiteY19" fmla="*/ 412748 h 473074"/>
              <a:gd name="connsiteX20" fmla="*/ 5159375 w 7177928"/>
              <a:gd name="connsiteY20" fmla="*/ 428623 h 473074"/>
              <a:gd name="connsiteX21" fmla="*/ 5035550 w 7177928"/>
              <a:gd name="connsiteY21" fmla="*/ 396873 h 473074"/>
              <a:gd name="connsiteX22" fmla="*/ 5505450 w 7177928"/>
              <a:gd name="connsiteY22" fmla="*/ 415925 h 473074"/>
              <a:gd name="connsiteX23" fmla="*/ 5346701 w 7177928"/>
              <a:gd name="connsiteY23" fmla="*/ 380998 h 473074"/>
              <a:gd name="connsiteX24" fmla="*/ 5556252 w 7177928"/>
              <a:gd name="connsiteY24" fmla="*/ 377823 h 473074"/>
              <a:gd name="connsiteX25" fmla="*/ 6003927 w 7177928"/>
              <a:gd name="connsiteY25" fmla="*/ 400048 h 473074"/>
              <a:gd name="connsiteX26" fmla="*/ 5857876 w 7177928"/>
              <a:gd name="connsiteY26" fmla="*/ 352423 h 473074"/>
              <a:gd name="connsiteX27" fmla="*/ 6429377 w 7177928"/>
              <a:gd name="connsiteY27" fmla="*/ 380998 h 473074"/>
              <a:gd name="connsiteX28" fmla="*/ 6254752 w 7177928"/>
              <a:gd name="connsiteY28" fmla="*/ 330198 h 473074"/>
              <a:gd name="connsiteX29" fmla="*/ 6642102 w 7177928"/>
              <a:gd name="connsiteY29" fmla="*/ 317498 h 473074"/>
              <a:gd name="connsiteX30" fmla="*/ 7143751 w 7177928"/>
              <a:gd name="connsiteY30" fmla="*/ 22223 h 473074"/>
              <a:gd name="connsiteX31" fmla="*/ 5619751 w 7177928"/>
              <a:gd name="connsiteY31" fmla="*/ 12698 h 473074"/>
              <a:gd name="connsiteX32" fmla="*/ 4248150 w 7177928"/>
              <a:gd name="connsiteY32" fmla="*/ 6350 h 473074"/>
              <a:gd name="connsiteX33" fmla="*/ 2606675 w 7177928"/>
              <a:gd name="connsiteY33" fmla="*/ 0 h 473074"/>
              <a:gd name="connsiteX34" fmla="*/ 0 w 7177928"/>
              <a:gd name="connsiteY34" fmla="*/ 3175 h 473074"/>
              <a:gd name="connsiteX0" fmla="*/ 0 w 7177928"/>
              <a:gd name="connsiteY0" fmla="*/ 3175 h 473074"/>
              <a:gd name="connsiteX1" fmla="*/ 0 w 7177928"/>
              <a:gd name="connsiteY1" fmla="*/ 107950 h 473074"/>
              <a:gd name="connsiteX2" fmla="*/ 768350 w 7177928"/>
              <a:gd name="connsiteY2" fmla="*/ 114300 h 473074"/>
              <a:gd name="connsiteX3" fmla="*/ 1203325 w 7177928"/>
              <a:gd name="connsiteY3" fmla="*/ 117475 h 473074"/>
              <a:gd name="connsiteX4" fmla="*/ 1428750 w 7177928"/>
              <a:gd name="connsiteY4" fmla="*/ 136525 h 473074"/>
              <a:gd name="connsiteX5" fmla="*/ 1457325 w 7177928"/>
              <a:gd name="connsiteY5" fmla="*/ 139700 h 473074"/>
              <a:gd name="connsiteX6" fmla="*/ 1758950 w 7177928"/>
              <a:gd name="connsiteY6" fmla="*/ 190500 h 473074"/>
              <a:gd name="connsiteX7" fmla="*/ 1952625 w 7177928"/>
              <a:gd name="connsiteY7" fmla="*/ 225425 h 473074"/>
              <a:gd name="connsiteX8" fmla="*/ 2085975 w 7177928"/>
              <a:gd name="connsiteY8" fmla="*/ 234950 h 473074"/>
              <a:gd name="connsiteX9" fmla="*/ 2378075 w 7177928"/>
              <a:gd name="connsiteY9" fmla="*/ 231775 h 473074"/>
              <a:gd name="connsiteX10" fmla="*/ 2581275 w 7177928"/>
              <a:gd name="connsiteY10" fmla="*/ 225425 h 473074"/>
              <a:gd name="connsiteX11" fmla="*/ 2854325 w 7177928"/>
              <a:gd name="connsiteY11" fmla="*/ 228600 h 473074"/>
              <a:gd name="connsiteX12" fmla="*/ 3260725 w 7177928"/>
              <a:gd name="connsiteY12" fmla="*/ 288925 h 473074"/>
              <a:gd name="connsiteX13" fmla="*/ 3629025 w 7177928"/>
              <a:gd name="connsiteY13" fmla="*/ 352424 h 473074"/>
              <a:gd name="connsiteX14" fmla="*/ 3797300 w 7177928"/>
              <a:gd name="connsiteY14" fmla="*/ 393700 h 473074"/>
              <a:gd name="connsiteX15" fmla="*/ 4146550 w 7177928"/>
              <a:gd name="connsiteY15" fmla="*/ 425449 h 473074"/>
              <a:gd name="connsiteX16" fmla="*/ 4699000 w 7177928"/>
              <a:gd name="connsiteY16" fmla="*/ 473074 h 473074"/>
              <a:gd name="connsiteX17" fmla="*/ 4464050 w 7177928"/>
              <a:gd name="connsiteY17" fmla="*/ 419100 h 473074"/>
              <a:gd name="connsiteX18" fmla="*/ 4927600 w 7177928"/>
              <a:gd name="connsiteY18" fmla="*/ 466723 h 473074"/>
              <a:gd name="connsiteX19" fmla="*/ 4768850 w 7177928"/>
              <a:gd name="connsiteY19" fmla="*/ 412748 h 473074"/>
              <a:gd name="connsiteX20" fmla="*/ 5159375 w 7177928"/>
              <a:gd name="connsiteY20" fmla="*/ 428623 h 473074"/>
              <a:gd name="connsiteX21" fmla="*/ 5035550 w 7177928"/>
              <a:gd name="connsiteY21" fmla="*/ 396873 h 473074"/>
              <a:gd name="connsiteX22" fmla="*/ 5505450 w 7177928"/>
              <a:gd name="connsiteY22" fmla="*/ 415925 h 473074"/>
              <a:gd name="connsiteX23" fmla="*/ 5346701 w 7177928"/>
              <a:gd name="connsiteY23" fmla="*/ 380998 h 473074"/>
              <a:gd name="connsiteX24" fmla="*/ 5556252 w 7177928"/>
              <a:gd name="connsiteY24" fmla="*/ 377823 h 473074"/>
              <a:gd name="connsiteX25" fmla="*/ 6003927 w 7177928"/>
              <a:gd name="connsiteY25" fmla="*/ 400048 h 473074"/>
              <a:gd name="connsiteX26" fmla="*/ 5857876 w 7177928"/>
              <a:gd name="connsiteY26" fmla="*/ 352423 h 473074"/>
              <a:gd name="connsiteX27" fmla="*/ 6429377 w 7177928"/>
              <a:gd name="connsiteY27" fmla="*/ 380998 h 473074"/>
              <a:gd name="connsiteX28" fmla="*/ 6254752 w 7177928"/>
              <a:gd name="connsiteY28" fmla="*/ 330198 h 473074"/>
              <a:gd name="connsiteX29" fmla="*/ 6642102 w 7177928"/>
              <a:gd name="connsiteY29" fmla="*/ 317498 h 473074"/>
              <a:gd name="connsiteX30" fmla="*/ 7143751 w 7177928"/>
              <a:gd name="connsiteY30" fmla="*/ 22223 h 473074"/>
              <a:gd name="connsiteX31" fmla="*/ 5619751 w 7177928"/>
              <a:gd name="connsiteY31" fmla="*/ 12698 h 473074"/>
              <a:gd name="connsiteX32" fmla="*/ 4248150 w 7177928"/>
              <a:gd name="connsiteY32" fmla="*/ 6350 h 473074"/>
              <a:gd name="connsiteX33" fmla="*/ 2606675 w 7177928"/>
              <a:gd name="connsiteY33" fmla="*/ 0 h 473074"/>
              <a:gd name="connsiteX34" fmla="*/ 0 w 7177928"/>
              <a:gd name="connsiteY34" fmla="*/ 3175 h 473074"/>
              <a:gd name="connsiteX0" fmla="*/ 0 w 7177928"/>
              <a:gd name="connsiteY0" fmla="*/ 3175 h 473074"/>
              <a:gd name="connsiteX1" fmla="*/ 0 w 7177928"/>
              <a:gd name="connsiteY1" fmla="*/ 107950 h 473074"/>
              <a:gd name="connsiteX2" fmla="*/ 768350 w 7177928"/>
              <a:gd name="connsiteY2" fmla="*/ 114300 h 473074"/>
              <a:gd name="connsiteX3" fmla="*/ 1203325 w 7177928"/>
              <a:gd name="connsiteY3" fmla="*/ 117475 h 473074"/>
              <a:gd name="connsiteX4" fmla="*/ 1428750 w 7177928"/>
              <a:gd name="connsiteY4" fmla="*/ 136525 h 473074"/>
              <a:gd name="connsiteX5" fmla="*/ 1457325 w 7177928"/>
              <a:gd name="connsiteY5" fmla="*/ 139700 h 473074"/>
              <a:gd name="connsiteX6" fmla="*/ 1758950 w 7177928"/>
              <a:gd name="connsiteY6" fmla="*/ 190500 h 473074"/>
              <a:gd name="connsiteX7" fmla="*/ 1952625 w 7177928"/>
              <a:gd name="connsiteY7" fmla="*/ 225425 h 473074"/>
              <a:gd name="connsiteX8" fmla="*/ 2085975 w 7177928"/>
              <a:gd name="connsiteY8" fmla="*/ 234950 h 473074"/>
              <a:gd name="connsiteX9" fmla="*/ 2378075 w 7177928"/>
              <a:gd name="connsiteY9" fmla="*/ 231775 h 473074"/>
              <a:gd name="connsiteX10" fmla="*/ 2581275 w 7177928"/>
              <a:gd name="connsiteY10" fmla="*/ 225425 h 473074"/>
              <a:gd name="connsiteX11" fmla="*/ 2854325 w 7177928"/>
              <a:gd name="connsiteY11" fmla="*/ 228600 h 473074"/>
              <a:gd name="connsiteX12" fmla="*/ 3260725 w 7177928"/>
              <a:gd name="connsiteY12" fmla="*/ 288925 h 473074"/>
              <a:gd name="connsiteX13" fmla="*/ 3629025 w 7177928"/>
              <a:gd name="connsiteY13" fmla="*/ 352424 h 473074"/>
              <a:gd name="connsiteX14" fmla="*/ 3797300 w 7177928"/>
              <a:gd name="connsiteY14" fmla="*/ 393700 h 473074"/>
              <a:gd name="connsiteX15" fmla="*/ 4146550 w 7177928"/>
              <a:gd name="connsiteY15" fmla="*/ 425449 h 473074"/>
              <a:gd name="connsiteX16" fmla="*/ 4699000 w 7177928"/>
              <a:gd name="connsiteY16" fmla="*/ 473074 h 473074"/>
              <a:gd name="connsiteX17" fmla="*/ 4464050 w 7177928"/>
              <a:gd name="connsiteY17" fmla="*/ 419100 h 473074"/>
              <a:gd name="connsiteX18" fmla="*/ 4927600 w 7177928"/>
              <a:gd name="connsiteY18" fmla="*/ 466723 h 473074"/>
              <a:gd name="connsiteX19" fmla="*/ 4768850 w 7177928"/>
              <a:gd name="connsiteY19" fmla="*/ 412748 h 473074"/>
              <a:gd name="connsiteX20" fmla="*/ 5159375 w 7177928"/>
              <a:gd name="connsiteY20" fmla="*/ 428623 h 473074"/>
              <a:gd name="connsiteX21" fmla="*/ 5035550 w 7177928"/>
              <a:gd name="connsiteY21" fmla="*/ 396873 h 473074"/>
              <a:gd name="connsiteX22" fmla="*/ 5505450 w 7177928"/>
              <a:gd name="connsiteY22" fmla="*/ 415925 h 473074"/>
              <a:gd name="connsiteX23" fmla="*/ 5346701 w 7177928"/>
              <a:gd name="connsiteY23" fmla="*/ 380998 h 473074"/>
              <a:gd name="connsiteX24" fmla="*/ 5556252 w 7177928"/>
              <a:gd name="connsiteY24" fmla="*/ 377823 h 473074"/>
              <a:gd name="connsiteX25" fmla="*/ 6003927 w 7177928"/>
              <a:gd name="connsiteY25" fmla="*/ 400048 h 473074"/>
              <a:gd name="connsiteX26" fmla="*/ 5857876 w 7177928"/>
              <a:gd name="connsiteY26" fmla="*/ 352423 h 473074"/>
              <a:gd name="connsiteX27" fmla="*/ 6429377 w 7177928"/>
              <a:gd name="connsiteY27" fmla="*/ 380998 h 473074"/>
              <a:gd name="connsiteX28" fmla="*/ 6254752 w 7177928"/>
              <a:gd name="connsiteY28" fmla="*/ 330198 h 473074"/>
              <a:gd name="connsiteX29" fmla="*/ 6511927 w 7177928"/>
              <a:gd name="connsiteY29" fmla="*/ 317498 h 473074"/>
              <a:gd name="connsiteX30" fmla="*/ 6642102 w 7177928"/>
              <a:gd name="connsiteY30" fmla="*/ 317498 h 473074"/>
              <a:gd name="connsiteX31" fmla="*/ 7143751 w 7177928"/>
              <a:gd name="connsiteY31" fmla="*/ 22223 h 473074"/>
              <a:gd name="connsiteX32" fmla="*/ 5619751 w 7177928"/>
              <a:gd name="connsiteY32" fmla="*/ 12698 h 473074"/>
              <a:gd name="connsiteX33" fmla="*/ 4248150 w 7177928"/>
              <a:gd name="connsiteY33" fmla="*/ 6350 h 473074"/>
              <a:gd name="connsiteX34" fmla="*/ 2606675 w 7177928"/>
              <a:gd name="connsiteY34" fmla="*/ 0 h 473074"/>
              <a:gd name="connsiteX35" fmla="*/ 0 w 7177928"/>
              <a:gd name="connsiteY35" fmla="*/ 3175 h 473074"/>
              <a:gd name="connsiteX0" fmla="*/ 0 w 7177928"/>
              <a:gd name="connsiteY0" fmla="*/ 3175 h 473074"/>
              <a:gd name="connsiteX1" fmla="*/ 0 w 7177928"/>
              <a:gd name="connsiteY1" fmla="*/ 107950 h 473074"/>
              <a:gd name="connsiteX2" fmla="*/ 768350 w 7177928"/>
              <a:gd name="connsiteY2" fmla="*/ 114300 h 473074"/>
              <a:gd name="connsiteX3" fmla="*/ 1203325 w 7177928"/>
              <a:gd name="connsiteY3" fmla="*/ 117475 h 473074"/>
              <a:gd name="connsiteX4" fmla="*/ 1428750 w 7177928"/>
              <a:gd name="connsiteY4" fmla="*/ 136525 h 473074"/>
              <a:gd name="connsiteX5" fmla="*/ 1457325 w 7177928"/>
              <a:gd name="connsiteY5" fmla="*/ 139700 h 473074"/>
              <a:gd name="connsiteX6" fmla="*/ 1758950 w 7177928"/>
              <a:gd name="connsiteY6" fmla="*/ 190500 h 473074"/>
              <a:gd name="connsiteX7" fmla="*/ 1952625 w 7177928"/>
              <a:gd name="connsiteY7" fmla="*/ 225425 h 473074"/>
              <a:gd name="connsiteX8" fmla="*/ 2085975 w 7177928"/>
              <a:gd name="connsiteY8" fmla="*/ 234950 h 473074"/>
              <a:gd name="connsiteX9" fmla="*/ 2378075 w 7177928"/>
              <a:gd name="connsiteY9" fmla="*/ 231775 h 473074"/>
              <a:gd name="connsiteX10" fmla="*/ 2581275 w 7177928"/>
              <a:gd name="connsiteY10" fmla="*/ 225425 h 473074"/>
              <a:gd name="connsiteX11" fmla="*/ 2854325 w 7177928"/>
              <a:gd name="connsiteY11" fmla="*/ 228600 h 473074"/>
              <a:gd name="connsiteX12" fmla="*/ 3260725 w 7177928"/>
              <a:gd name="connsiteY12" fmla="*/ 288925 h 473074"/>
              <a:gd name="connsiteX13" fmla="*/ 3629025 w 7177928"/>
              <a:gd name="connsiteY13" fmla="*/ 352424 h 473074"/>
              <a:gd name="connsiteX14" fmla="*/ 3797300 w 7177928"/>
              <a:gd name="connsiteY14" fmla="*/ 393700 h 473074"/>
              <a:gd name="connsiteX15" fmla="*/ 4146550 w 7177928"/>
              <a:gd name="connsiteY15" fmla="*/ 425449 h 473074"/>
              <a:gd name="connsiteX16" fmla="*/ 4699000 w 7177928"/>
              <a:gd name="connsiteY16" fmla="*/ 473074 h 473074"/>
              <a:gd name="connsiteX17" fmla="*/ 4464050 w 7177928"/>
              <a:gd name="connsiteY17" fmla="*/ 419100 h 473074"/>
              <a:gd name="connsiteX18" fmla="*/ 4927600 w 7177928"/>
              <a:gd name="connsiteY18" fmla="*/ 466723 h 473074"/>
              <a:gd name="connsiteX19" fmla="*/ 4768850 w 7177928"/>
              <a:gd name="connsiteY19" fmla="*/ 412748 h 473074"/>
              <a:gd name="connsiteX20" fmla="*/ 5159375 w 7177928"/>
              <a:gd name="connsiteY20" fmla="*/ 428623 h 473074"/>
              <a:gd name="connsiteX21" fmla="*/ 5035550 w 7177928"/>
              <a:gd name="connsiteY21" fmla="*/ 396873 h 473074"/>
              <a:gd name="connsiteX22" fmla="*/ 5505450 w 7177928"/>
              <a:gd name="connsiteY22" fmla="*/ 415925 h 473074"/>
              <a:gd name="connsiteX23" fmla="*/ 5346701 w 7177928"/>
              <a:gd name="connsiteY23" fmla="*/ 380998 h 473074"/>
              <a:gd name="connsiteX24" fmla="*/ 5556252 w 7177928"/>
              <a:gd name="connsiteY24" fmla="*/ 377823 h 473074"/>
              <a:gd name="connsiteX25" fmla="*/ 6003927 w 7177928"/>
              <a:gd name="connsiteY25" fmla="*/ 400048 h 473074"/>
              <a:gd name="connsiteX26" fmla="*/ 5857876 w 7177928"/>
              <a:gd name="connsiteY26" fmla="*/ 352423 h 473074"/>
              <a:gd name="connsiteX27" fmla="*/ 6429377 w 7177928"/>
              <a:gd name="connsiteY27" fmla="*/ 380998 h 473074"/>
              <a:gd name="connsiteX28" fmla="*/ 6254752 w 7177928"/>
              <a:gd name="connsiteY28" fmla="*/ 330198 h 473074"/>
              <a:gd name="connsiteX29" fmla="*/ 6750052 w 7177928"/>
              <a:gd name="connsiteY29" fmla="*/ 374648 h 473074"/>
              <a:gd name="connsiteX30" fmla="*/ 6642102 w 7177928"/>
              <a:gd name="connsiteY30" fmla="*/ 317498 h 473074"/>
              <a:gd name="connsiteX31" fmla="*/ 7143751 w 7177928"/>
              <a:gd name="connsiteY31" fmla="*/ 22223 h 473074"/>
              <a:gd name="connsiteX32" fmla="*/ 5619751 w 7177928"/>
              <a:gd name="connsiteY32" fmla="*/ 12698 h 473074"/>
              <a:gd name="connsiteX33" fmla="*/ 4248150 w 7177928"/>
              <a:gd name="connsiteY33" fmla="*/ 6350 h 473074"/>
              <a:gd name="connsiteX34" fmla="*/ 2606675 w 7177928"/>
              <a:gd name="connsiteY34" fmla="*/ 0 h 473074"/>
              <a:gd name="connsiteX35" fmla="*/ 0 w 7177928"/>
              <a:gd name="connsiteY35" fmla="*/ 3175 h 473074"/>
              <a:gd name="connsiteX0" fmla="*/ 0 w 7177928"/>
              <a:gd name="connsiteY0" fmla="*/ 3175 h 473074"/>
              <a:gd name="connsiteX1" fmla="*/ 0 w 7177928"/>
              <a:gd name="connsiteY1" fmla="*/ 107950 h 473074"/>
              <a:gd name="connsiteX2" fmla="*/ 768350 w 7177928"/>
              <a:gd name="connsiteY2" fmla="*/ 114300 h 473074"/>
              <a:gd name="connsiteX3" fmla="*/ 1203325 w 7177928"/>
              <a:gd name="connsiteY3" fmla="*/ 117475 h 473074"/>
              <a:gd name="connsiteX4" fmla="*/ 1428750 w 7177928"/>
              <a:gd name="connsiteY4" fmla="*/ 136525 h 473074"/>
              <a:gd name="connsiteX5" fmla="*/ 1457325 w 7177928"/>
              <a:gd name="connsiteY5" fmla="*/ 139700 h 473074"/>
              <a:gd name="connsiteX6" fmla="*/ 1758950 w 7177928"/>
              <a:gd name="connsiteY6" fmla="*/ 190500 h 473074"/>
              <a:gd name="connsiteX7" fmla="*/ 1952625 w 7177928"/>
              <a:gd name="connsiteY7" fmla="*/ 225425 h 473074"/>
              <a:gd name="connsiteX8" fmla="*/ 2085975 w 7177928"/>
              <a:gd name="connsiteY8" fmla="*/ 234950 h 473074"/>
              <a:gd name="connsiteX9" fmla="*/ 2378075 w 7177928"/>
              <a:gd name="connsiteY9" fmla="*/ 231775 h 473074"/>
              <a:gd name="connsiteX10" fmla="*/ 2581275 w 7177928"/>
              <a:gd name="connsiteY10" fmla="*/ 225425 h 473074"/>
              <a:gd name="connsiteX11" fmla="*/ 2854325 w 7177928"/>
              <a:gd name="connsiteY11" fmla="*/ 228600 h 473074"/>
              <a:gd name="connsiteX12" fmla="*/ 3260725 w 7177928"/>
              <a:gd name="connsiteY12" fmla="*/ 288925 h 473074"/>
              <a:gd name="connsiteX13" fmla="*/ 3629025 w 7177928"/>
              <a:gd name="connsiteY13" fmla="*/ 352424 h 473074"/>
              <a:gd name="connsiteX14" fmla="*/ 3797300 w 7177928"/>
              <a:gd name="connsiteY14" fmla="*/ 393700 h 473074"/>
              <a:gd name="connsiteX15" fmla="*/ 4146550 w 7177928"/>
              <a:gd name="connsiteY15" fmla="*/ 425449 h 473074"/>
              <a:gd name="connsiteX16" fmla="*/ 4699000 w 7177928"/>
              <a:gd name="connsiteY16" fmla="*/ 473074 h 473074"/>
              <a:gd name="connsiteX17" fmla="*/ 4464050 w 7177928"/>
              <a:gd name="connsiteY17" fmla="*/ 419100 h 473074"/>
              <a:gd name="connsiteX18" fmla="*/ 4927600 w 7177928"/>
              <a:gd name="connsiteY18" fmla="*/ 466723 h 473074"/>
              <a:gd name="connsiteX19" fmla="*/ 4768850 w 7177928"/>
              <a:gd name="connsiteY19" fmla="*/ 412748 h 473074"/>
              <a:gd name="connsiteX20" fmla="*/ 5159375 w 7177928"/>
              <a:gd name="connsiteY20" fmla="*/ 428623 h 473074"/>
              <a:gd name="connsiteX21" fmla="*/ 5035550 w 7177928"/>
              <a:gd name="connsiteY21" fmla="*/ 396873 h 473074"/>
              <a:gd name="connsiteX22" fmla="*/ 5505450 w 7177928"/>
              <a:gd name="connsiteY22" fmla="*/ 415925 h 473074"/>
              <a:gd name="connsiteX23" fmla="*/ 5346701 w 7177928"/>
              <a:gd name="connsiteY23" fmla="*/ 380998 h 473074"/>
              <a:gd name="connsiteX24" fmla="*/ 5556252 w 7177928"/>
              <a:gd name="connsiteY24" fmla="*/ 377823 h 473074"/>
              <a:gd name="connsiteX25" fmla="*/ 6003927 w 7177928"/>
              <a:gd name="connsiteY25" fmla="*/ 400048 h 473074"/>
              <a:gd name="connsiteX26" fmla="*/ 5857876 w 7177928"/>
              <a:gd name="connsiteY26" fmla="*/ 352423 h 473074"/>
              <a:gd name="connsiteX27" fmla="*/ 6429377 w 7177928"/>
              <a:gd name="connsiteY27" fmla="*/ 380998 h 473074"/>
              <a:gd name="connsiteX28" fmla="*/ 6254752 w 7177928"/>
              <a:gd name="connsiteY28" fmla="*/ 330198 h 473074"/>
              <a:gd name="connsiteX29" fmla="*/ 6750052 w 7177928"/>
              <a:gd name="connsiteY29" fmla="*/ 374648 h 473074"/>
              <a:gd name="connsiteX30" fmla="*/ 6642102 w 7177928"/>
              <a:gd name="connsiteY30" fmla="*/ 317498 h 473074"/>
              <a:gd name="connsiteX31" fmla="*/ 7143751 w 7177928"/>
              <a:gd name="connsiteY31" fmla="*/ 22223 h 473074"/>
              <a:gd name="connsiteX32" fmla="*/ 5619751 w 7177928"/>
              <a:gd name="connsiteY32" fmla="*/ 12698 h 473074"/>
              <a:gd name="connsiteX33" fmla="*/ 4248150 w 7177928"/>
              <a:gd name="connsiteY33" fmla="*/ 6350 h 473074"/>
              <a:gd name="connsiteX34" fmla="*/ 2606675 w 7177928"/>
              <a:gd name="connsiteY34" fmla="*/ 0 h 473074"/>
              <a:gd name="connsiteX35" fmla="*/ 0 w 7177928"/>
              <a:gd name="connsiteY35" fmla="*/ 3175 h 473074"/>
              <a:gd name="connsiteX0" fmla="*/ 0 w 7172253"/>
              <a:gd name="connsiteY0" fmla="*/ 3175 h 473074"/>
              <a:gd name="connsiteX1" fmla="*/ 0 w 7172253"/>
              <a:gd name="connsiteY1" fmla="*/ 107950 h 473074"/>
              <a:gd name="connsiteX2" fmla="*/ 768350 w 7172253"/>
              <a:gd name="connsiteY2" fmla="*/ 114300 h 473074"/>
              <a:gd name="connsiteX3" fmla="*/ 1203325 w 7172253"/>
              <a:gd name="connsiteY3" fmla="*/ 117475 h 473074"/>
              <a:gd name="connsiteX4" fmla="*/ 1428750 w 7172253"/>
              <a:gd name="connsiteY4" fmla="*/ 136525 h 473074"/>
              <a:gd name="connsiteX5" fmla="*/ 1457325 w 7172253"/>
              <a:gd name="connsiteY5" fmla="*/ 139700 h 473074"/>
              <a:gd name="connsiteX6" fmla="*/ 1758950 w 7172253"/>
              <a:gd name="connsiteY6" fmla="*/ 190500 h 473074"/>
              <a:gd name="connsiteX7" fmla="*/ 1952625 w 7172253"/>
              <a:gd name="connsiteY7" fmla="*/ 225425 h 473074"/>
              <a:gd name="connsiteX8" fmla="*/ 2085975 w 7172253"/>
              <a:gd name="connsiteY8" fmla="*/ 234950 h 473074"/>
              <a:gd name="connsiteX9" fmla="*/ 2378075 w 7172253"/>
              <a:gd name="connsiteY9" fmla="*/ 231775 h 473074"/>
              <a:gd name="connsiteX10" fmla="*/ 2581275 w 7172253"/>
              <a:gd name="connsiteY10" fmla="*/ 225425 h 473074"/>
              <a:gd name="connsiteX11" fmla="*/ 2854325 w 7172253"/>
              <a:gd name="connsiteY11" fmla="*/ 228600 h 473074"/>
              <a:gd name="connsiteX12" fmla="*/ 3260725 w 7172253"/>
              <a:gd name="connsiteY12" fmla="*/ 288925 h 473074"/>
              <a:gd name="connsiteX13" fmla="*/ 3629025 w 7172253"/>
              <a:gd name="connsiteY13" fmla="*/ 352424 h 473074"/>
              <a:gd name="connsiteX14" fmla="*/ 3797300 w 7172253"/>
              <a:gd name="connsiteY14" fmla="*/ 393700 h 473074"/>
              <a:gd name="connsiteX15" fmla="*/ 4146550 w 7172253"/>
              <a:gd name="connsiteY15" fmla="*/ 425449 h 473074"/>
              <a:gd name="connsiteX16" fmla="*/ 4699000 w 7172253"/>
              <a:gd name="connsiteY16" fmla="*/ 473074 h 473074"/>
              <a:gd name="connsiteX17" fmla="*/ 4464050 w 7172253"/>
              <a:gd name="connsiteY17" fmla="*/ 419100 h 473074"/>
              <a:gd name="connsiteX18" fmla="*/ 4927600 w 7172253"/>
              <a:gd name="connsiteY18" fmla="*/ 466723 h 473074"/>
              <a:gd name="connsiteX19" fmla="*/ 4768850 w 7172253"/>
              <a:gd name="connsiteY19" fmla="*/ 412748 h 473074"/>
              <a:gd name="connsiteX20" fmla="*/ 5159375 w 7172253"/>
              <a:gd name="connsiteY20" fmla="*/ 428623 h 473074"/>
              <a:gd name="connsiteX21" fmla="*/ 5035550 w 7172253"/>
              <a:gd name="connsiteY21" fmla="*/ 396873 h 473074"/>
              <a:gd name="connsiteX22" fmla="*/ 5505450 w 7172253"/>
              <a:gd name="connsiteY22" fmla="*/ 415925 h 473074"/>
              <a:gd name="connsiteX23" fmla="*/ 5346701 w 7172253"/>
              <a:gd name="connsiteY23" fmla="*/ 380998 h 473074"/>
              <a:gd name="connsiteX24" fmla="*/ 5556252 w 7172253"/>
              <a:gd name="connsiteY24" fmla="*/ 377823 h 473074"/>
              <a:gd name="connsiteX25" fmla="*/ 6003927 w 7172253"/>
              <a:gd name="connsiteY25" fmla="*/ 400048 h 473074"/>
              <a:gd name="connsiteX26" fmla="*/ 5857876 w 7172253"/>
              <a:gd name="connsiteY26" fmla="*/ 352423 h 473074"/>
              <a:gd name="connsiteX27" fmla="*/ 6429377 w 7172253"/>
              <a:gd name="connsiteY27" fmla="*/ 380998 h 473074"/>
              <a:gd name="connsiteX28" fmla="*/ 6254752 w 7172253"/>
              <a:gd name="connsiteY28" fmla="*/ 330198 h 473074"/>
              <a:gd name="connsiteX29" fmla="*/ 6750052 w 7172253"/>
              <a:gd name="connsiteY29" fmla="*/ 374648 h 473074"/>
              <a:gd name="connsiteX30" fmla="*/ 6642102 w 7172253"/>
              <a:gd name="connsiteY30" fmla="*/ 317498 h 473074"/>
              <a:gd name="connsiteX31" fmla="*/ 7143751 w 7172253"/>
              <a:gd name="connsiteY31" fmla="*/ 22223 h 473074"/>
              <a:gd name="connsiteX32" fmla="*/ 5619751 w 7172253"/>
              <a:gd name="connsiteY32" fmla="*/ 12698 h 473074"/>
              <a:gd name="connsiteX33" fmla="*/ 4248150 w 7172253"/>
              <a:gd name="connsiteY33" fmla="*/ 6350 h 473074"/>
              <a:gd name="connsiteX34" fmla="*/ 2606675 w 7172253"/>
              <a:gd name="connsiteY34" fmla="*/ 0 h 473074"/>
              <a:gd name="connsiteX35" fmla="*/ 0 w 7172253"/>
              <a:gd name="connsiteY35" fmla="*/ 3175 h 473074"/>
              <a:gd name="connsiteX0" fmla="*/ 0 w 7143751"/>
              <a:gd name="connsiteY0" fmla="*/ 3175 h 473074"/>
              <a:gd name="connsiteX1" fmla="*/ 0 w 7143751"/>
              <a:gd name="connsiteY1" fmla="*/ 107950 h 473074"/>
              <a:gd name="connsiteX2" fmla="*/ 768350 w 7143751"/>
              <a:gd name="connsiteY2" fmla="*/ 114300 h 473074"/>
              <a:gd name="connsiteX3" fmla="*/ 1203325 w 7143751"/>
              <a:gd name="connsiteY3" fmla="*/ 117475 h 473074"/>
              <a:gd name="connsiteX4" fmla="*/ 1428750 w 7143751"/>
              <a:gd name="connsiteY4" fmla="*/ 136525 h 473074"/>
              <a:gd name="connsiteX5" fmla="*/ 1457325 w 7143751"/>
              <a:gd name="connsiteY5" fmla="*/ 139700 h 473074"/>
              <a:gd name="connsiteX6" fmla="*/ 1758950 w 7143751"/>
              <a:gd name="connsiteY6" fmla="*/ 190500 h 473074"/>
              <a:gd name="connsiteX7" fmla="*/ 1952625 w 7143751"/>
              <a:gd name="connsiteY7" fmla="*/ 225425 h 473074"/>
              <a:gd name="connsiteX8" fmla="*/ 2085975 w 7143751"/>
              <a:gd name="connsiteY8" fmla="*/ 234950 h 473074"/>
              <a:gd name="connsiteX9" fmla="*/ 2378075 w 7143751"/>
              <a:gd name="connsiteY9" fmla="*/ 231775 h 473074"/>
              <a:gd name="connsiteX10" fmla="*/ 2581275 w 7143751"/>
              <a:gd name="connsiteY10" fmla="*/ 225425 h 473074"/>
              <a:gd name="connsiteX11" fmla="*/ 2854325 w 7143751"/>
              <a:gd name="connsiteY11" fmla="*/ 228600 h 473074"/>
              <a:gd name="connsiteX12" fmla="*/ 3260725 w 7143751"/>
              <a:gd name="connsiteY12" fmla="*/ 288925 h 473074"/>
              <a:gd name="connsiteX13" fmla="*/ 3629025 w 7143751"/>
              <a:gd name="connsiteY13" fmla="*/ 352424 h 473074"/>
              <a:gd name="connsiteX14" fmla="*/ 3797300 w 7143751"/>
              <a:gd name="connsiteY14" fmla="*/ 393700 h 473074"/>
              <a:gd name="connsiteX15" fmla="*/ 4146550 w 7143751"/>
              <a:gd name="connsiteY15" fmla="*/ 425449 h 473074"/>
              <a:gd name="connsiteX16" fmla="*/ 4699000 w 7143751"/>
              <a:gd name="connsiteY16" fmla="*/ 473074 h 473074"/>
              <a:gd name="connsiteX17" fmla="*/ 4464050 w 7143751"/>
              <a:gd name="connsiteY17" fmla="*/ 419100 h 473074"/>
              <a:gd name="connsiteX18" fmla="*/ 4927600 w 7143751"/>
              <a:gd name="connsiteY18" fmla="*/ 466723 h 473074"/>
              <a:gd name="connsiteX19" fmla="*/ 4768850 w 7143751"/>
              <a:gd name="connsiteY19" fmla="*/ 412748 h 473074"/>
              <a:gd name="connsiteX20" fmla="*/ 5159375 w 7143751"/>
              <a:gd name="connsiteY20" fmla="*/ 428623 h 473074"/>
              <a:gd name="connsiteX21" fmla="*/ 5035550 w 7143751"/>
              <a:gd name="connsiteY21" fmla="*/ 396873 h 473074"/>
              <a:gd name="connsiteX22" fmla="*/ 5505450 w 7143751"/>
              <a:gd name="connsiteY22" fmla="*/ 415925 h 473074"/>
              <a:gd name="connsiteX23" fmla="*/ 5346701 w 7143751"/>
              <a:gd name="connsiteY23" fmla="*/ 380998 h 473074"/>
              <a:gd name="connsiteX24" fmla="*/ 5556252 w 7143751"/>
              <a:gd name="connsiteY24" fmla="*/ 377823 h 473074"/>
              <a:gd name="connsiteX25" fmla="*/ 6003927 w 7143751"/>
              <a:gd name="connsiteY25" fmla="*/ 400048 h 473074"/>
              <a:gd name="connsiteX26" fmla="*/ 5857876 w 7143751"/>
              <a:gd name="connsiteY26" fmla="*/ 352423 h 473074"/>
              <a:gd name="connsiteX27" fmla="*/ 6429377 w 7143751"/>
              <a:gd name="connsiteY27" fmla="*/ 380998 h 473074"/>
              <a:gd name="connsiteX28" fmla="*/ 6254752 w 7143751"/>
              <a:gd name="connsiteY28" fmla="*/ 330198 h 473074"/>
              <a:gd name="connsiteX29" fmla="*/ 6750052 w 7143751"/>
              <a:gd name="connsiteY29" fmla="*/ 374648 h 473074"/>
              <a:gd name="connsiteX30" fmla="*/ 6642102 w 7143751"/>
              <a:gd name="connsiteY30" fmla="*/ 317498 h 473074"/>
              <a:gd name="connsiteX31" fmla="*/ 7143751 w 7143751"/>
              <a:gd name="connsiteY31" fmla="*/ 22223 h 473074"/>
              <a:gd name="connsiteX32" fmla="*/ 5619751 w 7143751"/>
              <a:gd name="connsiteY32" fmla="*/ 12698 h 473074"/>
              <a:gd name="connsiteX33" fmla="*/ 4248150 w 7143751"/>
              <a:gd name="connsiteY33" fmla="*/ 6350 h 473074"/>
              <a:gd name="connsiteX34" fmla="*/ 2606675 w 7143751"/>
              <a:gd name="connsiteY34" fmla="*/ 0 h 473074"/>
              <a:gd name="connsiteX35" fmla="*/ 0 w 7143751"/>
              <a:gd name="connsiteY35" fmla="*/ 3175 h 473074"/>
              <a:gd name="connsiteX0" fmla="*/ 0 w 7214150"/>
              <a:gd name="connsiteY0" fmla="*/ 3175 h 473074"/>
              <a:gd name="connsiteX1" fmla="*/ 0 w 7214150"/>
              <a:gd name="connsiteY1" fmla="*/ 107950 h 473074"/>
              <a:gd name="connsiteX2" fmla="*/ 768350 w 7214150"/>
              <a:gd name="connsiteY2" fmla="*/ 114300 h 473074"/>
              <a:gd name="connsiteX3" fmla="*/ 1203325 w 7214150"/>
              <a:gd name="connsiteY3" fmla="*/ 117475 h 473074"/>
              <a:gd name="connsiteX4" fmla="*/ 1428750 w 7214150"/>
              <a:gd name="connsiteY4" fmla="*/ 136525 h 473074"/>
              <a:gd name="connsiteX5" fmla="*/ 1457325 w 7214150"/>
              <a:gd name="connsiteY5" fmla="*/ 139700 h 473074"/>
              <a:gd name="connsiteX6" fmla="*/ 1758950 w 7214150"/>
              <a:gd name="connsiteY6" fmla="*/ 190500 h 473074"/>
              <a:gd name="connsiteX7" fmla="*/ 1952625 w 7214150"/>
              <a:gd name="connsiteY7" fmla="*/ 225425 h 473074"/>
              <a:gd name="connsiteX8" fmla="*/ 2085975 w 7214150"/>
              <a:gd name="connsiteY8" fmla="*/ 234950 h 473074"/>
              <a:gd name="connsiteX9" fmla="*/ 2378075 w 7214150"/>
              <a:gd name="connsiteY9" fmla="*/ 231775 h 473074"/>
              <a:gd name="connsiteX10" fmla="*/ 2581275 w 7214150"/>
              <a:gd name="connsiteY10" fmla="*/ 225425 h 473074"/>
              <a:gd name="connsiteX11" fmla="*/ 2854325 w 7214150"/>
              <a:gd name="connsiteY11" fmla="*/ 228600 h 473074"/>
              <a:gd name="connsiteX12" fmla="*/ 3260725 w 7214150"/>
              <a:gd name="connsiteY12" fmla="*/ 288925 h 473074"/>
              <a:gd name="connsiteX13" fmla="*/ 3629025 w 7214150"/>
              <a:gd name="connsiteY13" fmla="*/ 352424 h 473074"/>
              <a:gd name="connsiteX14" fmla="*/ 3797300 w 7214150"/>
              <a:gd name="connsiteY14" fmla="*/ 393700 h 473074"/>
              <a:gd name="connsiteX15" fmla="*/ 4146550 w 7214150"/>
              <a:gd name="connsiteY15" fmla="*/ 425449 h 473074"/>
              <a:gd name="connsiteX16" fmla="*/ 4699000 w 7214150"/>
              <a:gd name="connsiteY16" fmla="*/ 473074 h 473074"/>
              <a:gd name="connsiteX17" fmla="*/ 4464050 w 7214150"/>
              <a:gd name="connsiteY17" fmla="*/ 419100 h 473074"/>
              <a:gd name="connsiteX18" fmla="*/ 4927600 w 7214150"/>
              <a:gd name="connsiteY18" fmla="*/ 466723 h 473074"/>
              <a:gd name="connsiteX19" fmla="*/ 4768850 w 7214150"/>
              <a:gd name="connsiteY19" fmla="*/ 412748 h 473074"/>
              <a:gd name="connsiteX20" fmla="*/ 5159375 w 7214150"/>
              <a:gd name="connsiteY20" fmla="*/ 428623 h 473074"/>
              <a:gd name="connsiteX21" fmla="*/ 5035550 w 7214150"/>
              <a:gd name="connsiteY21" fmla="*/ 396873 h 473074"/>
              <a:gd name="connsiteX22" fmla="*/ 5505450 w 7214150"/>
              <a:gd name="connsiteY22" fmla="*/ 415925 h 473074"/>
              <a:gd name="connsiteX23" fmla="*/ 5346701 w 7214150"/>
              <a:gd name="connsiteY23" fmla="*/ 380998 h 473074"/>
              <a:gd name="connsiteX24" fmla="*/ 5556252 w 7214150"/>
              <a:gd name="connsiteY24" fmla="*/ 377823 h 473074"/>
              <a:gd name="connsiteX25" fmla="*/ 6003927 w 7214150"/>
              <a:gd name="connsiteY25" fmla="*/ 400048 h 473074"/>
              <a:gd name="connsiteX26" fmla="*/ 5857876 w 7214150"/>
              <a:gd name="connsiteY26" fmla="*/ 352423 h 473074"/>
              <a:gd name="connsiteX27" fmla="*/ 6429377 w 7214150"/>
              <a:gd name="connsiteY27" fmla="*/ 380998 h 473074"/>
              <a:gd name="connsiteX28" fmla="*/ 6254752 w 7214150"/>
              <a:gd name="connsiteY28" fmla="*/ 330198 h 473074"/>
              <a:gd name="connsiteX29" fmla="*/ 6750052 w 7214150"/>
              <a:gd name="connsiteY29" fmla="*/ 374648 h 473074"/>
              <a:gd name="connsiteX30" fmla="*/ 6642102 w 7214150"/>
              <a:gd name="connsiteY30" fmla="*/ 317498 h 473074"/>
              <a:gd name="connsiteX31" fmla="*/ 6927853 w 7214150"/>
              <a:gd name="connsiteY31" fmla="*/ 146048 h 473074"/>
              <a:gd name="connsiteX32" fmla="*/ 7143751 w 7214150"/>
              <a:gd name="connsiteY32" fmla="*/ 22223 h 473074"/>
              <a:gd name="connsiteX33" fmla="*/ 5619751 w 7214150"/>
              <a:gd name="connsiteY33" fmla="*/ 12698 h 473074"/>
              <a:gd name="connsiteX34" fmla="*/ 4248150 w 7214150"/>
              <a:gd name="connsiteY34" fmla="*/ 6350 h 473074"/>
              <a:gd name="connsiteX35" fmla="*/ 2606675 w 7214150"/>
              <a:gd name="connsiteY35" fmla="*/ 0 h 473074"/>
              <a:gd name="connsiteX36" fmla="*/ 0 w 7214150"/>
              <a:gd name="connsiteY36" fmla="*/ 3175 h 473074"/>
              <a:gd name="connsiteX0" fmla="*/ 0 w 7269106"/>
              <a:gd name="connsiteY0" fmla="*/ 3175 h 473074"/>
              <a:gd name="connsiteX1" fmla="*/ 0 w 7269106"/>
              <a:gd name="connsiteY1" fmla="*/ 107950 h 473074"/>
              <a:gd name="connsiteX2" fmla="*/ 768350 w 7269106"/>
              <a:gd name="connsiteY2" fmla="*/ 114300 h 473074"/>
              <a:gd name="connsiteX3" fmla="*/ 1203325 w 7269106"/>
              <a:gd name="connsiteY3" fmla="*/ 117475 h 473074"/>
              <a:gd name="connsiteX4" fmla="*/ 1428750 w 7269106"/>
              <a:gd name="connsiteY4" fmla="*/ 136525 h 473074"/>
              <a:gd name="connsiteX5" fmla="*/ 1457325 w 7269106"/>
              <a:gd name="connsiteY5" fmla="*/ 139700 h 473074"/>
              <a:gd name="connsiteX6" fmla="*/ 1758950 w 7269106"/>
              <a:gd name="connsiteY6" fmla="*/ 190500 h 473074"/>
              <a:gd name="connsiteX7" fmla="*/ 1952625 w 7269106"/>
              <a:gd name="connsiteY7" fmla="*/ 225425 h 473074"/>
              <a:gd name="connsiteX8" fmla="*/ 2085975 w 7269106"/>
              <a:gd name="connsiteY8" fmla="*/ 234950 h 473074"/>
              <a:gd name="connsiteX9" fmla="*/ 2378075 w 7269106"/>
              <a:gd name="connsiteY9" fmla="*/ 231775 h 473074"/>
              <a:gd name="connsiteX10" fmla="*/ 2581275 w 7269106"/>
              <a:gd name="connsiteY10" fmla="*/ 225425 h 473074"/>
              <a:gd name="connsiteX11" fmla="*/ 2854325 w 7269106"/>
              <a:gd name="connsiteY11" fmla="*/ 228600 h 473074"/>
              <a:gd name="connsiteX12" fmla="*/ 3260725 w 7269106"/>
              <a:gd name="connsiteY12" fmla="*/ 288925 h 473074"/>
              <a:gd name="connsiteX13" fmla="*/ 3629025 w 7269106"/>
              <a:gd name="connsiteY13" fmla="*/ 352424 h 473074"/>
              <a:gd name="connsiteX14" fmla="*/ 3797300 w 7269106"/>
              <a:gd name="connsiteY14" fmla="*/ 393700 h 473074"/>
              <a:gd name="connsiteX15" fmla="*/ 4146550 w 7269106"/>
              <a:gd name="connsiteY15" fmla="*/ 425449 h 473074"/>
              <a:gd name="connsiteX16" fmla="*/ 4699000 w 7269106"/>
              <a:gd name="connsiteY16" fmla="*/ 473074 h 473074"/>
              <a:gd name="connsiteX17" fmla="*/ 4464050 w 7269106"/>
              <a:gd name="connsiteY17" fmla="*/ 419100 h 473074"/>
              <a:gd name="connsiteX18" fmla="*/ 4927600 w 7269106"/>
              <a:gd name="connsiteY18" fmla="*/ 466723 h 473074"/>
              <a:gd name="connsiteX19" fmla="*/ 4768850 w 7269106"/>
              <a:gd name="connsiteY19" fmla="*/ 412748 h 473074"/>
              <a:gd name="connsiteX20" fmla="*/ 5159375 w 7269106"/>
              <a:gd name="connsiteY20" fmla="*/ 428623 h 473074"/>
              <a:gd name="connsiteX21" fmla="*/ 5035550 w 7269106"/>
              <a:gd name="connsiteY21" fmla="*/ 396873 h 473074"/>
              <a:gd name="connsiteX22" fmla="*/ 5505450 w 7269106"/>
              <a:gd name="connsiteY22" fmla="*/ 415925 h 473074"/>
              <a:gd name="connsiteX23" fmla="*/ 5346701 w 7269106"/>
              <a:gd name="connsiteY23" fmla="*/ 380998 h 473074"/>
              <a:gd name="connsiteX24" fmla="*/ 5556252 w 7269106"/>
              <a:gd name="connsiteY24" fmla="*/ 377823 h 473074"/>
              <a:gd name="connsiteX25" fmla="*/ 6003927 w 7269106"/>
              <a:gd name="connsiteY25" fmla="*/ 400048 h 473074"/>
              <a:gd name="connsiteX26" fmla="*/ 5857876 w 7269106"/>
              <a:gd name="connsiteY26" fmla="*/ 352423 h 473074"/>
              <a:gd name="connsiteX27" fmla="*/ 6429377 w 7269106"/>
              <a:gd name="connsiteY27" fmla="*/ 380998 h 473074"/>
              <a:gd name="connsiteX28" fmla="*/ 6254752 w 7269106"/>
              <a:gd name="connsiteY28" fmla="*/ 330198 h 473074"/>
              <a:gd name="connsiteX29" fmla="*/ 6750052 w 7269106"/>
              <a:gd name="connsiteY29" fmla="*/ 374648 h 473074"/>
              <a:gd name="connsiteX30" fmla="*/ 6642102 w 7269106"/>
              <a:gd name="connsiteY30" fmla="*/ 317498 h 473074"/>
              <a:gd name="connsiteX31" fmla="*/ 7162803 w 7269106"/>
              <a:gd name="connsiteY31" fmla="*/ 450848 h 473074"/>
              <a:gd name="connsiteX32" fmla="*/ 7143751 w 7269106"/>
              <a:gd name="connsiteY32" fmla="*/ 22223 h 473074"/>
              <a:gd name="connsiteX33" fmla="*/ 5619751 w 7269106"/>
              <a:gd name="connsiteY33" fmla="*/ 12698 h 473074"/>
              <a:gd name="connsiteX34" fmla="*/ 4248150 w 7269106"/>
              <a:gd name="connsiteY34" fmla="*/ 6350 h 473074"/>
              <a:gd name="connsiteX35" fmla="*/ 2606675 w 7269106"/>
              <a:gd name="connsiteY35" fmla="*/ 0 h 473074"/>
              <a:gd name="connsiteX36" fmla="*/ 0 w 7269106"/>
              <a:gd name="connsiteY36" fmla="*/ 3175 h 473074"/>
              <a:gd name="connsiteX0" fmla="*/ 0 w 7194312"/>
              <a:gd name="connsiteY0" fmla="*/ 3175 h 473074"/>
              <a:gd name="connsiteX1" fmla="*/ 0 w 7194312"/>
              <a:gd name="connsiteY1" fmla="*/ 107950 h 473074"/>
              <a:gd name="connsiteX2" fmla="*/ 768350 w 7194312"/>
              <a:gd name="connsiteY2" fmla="*/ 114300 h 473074"/>
              <a:gd name="connsiteX3" fmla="*/ 1203325 w 7194312"/>
              <a:gd name="connsiteY3" fmla="*/ 117475 h 473074"/>
              <a:gd name="connsiteX4" fmla="*/ 1428750 w 7194312"/>
              <a:gd name="connsiteY4" fmla="*/ 136525 h 473074"/>
              <a:gd name="connsiteX5" fmla="*/ 1457325 w 7194312"/>
              <a:gd name="connsiteY5" fmla="*/ 139700 h 473074"/>
              <a:gd name="connsiteX6" fmla="*/ 1758950 w 7194312"/>
              <a:gd name="connsiteY6" fmla="*/ 190500 h 473074"/>
              <a:gd name="connsiteX7" fmla="*/ 1952625 w 7194312"/>
              <a:gd name="connsiteY7" fmla="*/ 225425 h 473074"/>
              <a:gd name="connsiteX8" fmla="*/ 2085975 w 7194312"/>
              <a:gd name="connsiteY8" fmla="*/ 234950 h 473074"/>
              <a:gd name="connsiteX9" fmla="*/ 2378075 w 7194312"/>
              <a:gd name="connsiteY9" fmla="*/ 231775 h 473074"/>
              <a:gd name="connsiteX10" fmla="*/ 2581275 w 7194312"/>
              <a:gd name="connsiteY10" fmla="*/ 225425 h 473074"/>
              <a:gd name="connsiteX11" fmla="*/ 2854325 w 7194312"/>
              <a:gd name="connsiteY11" fmla="*/ 228600 h 473074"/>
              <a:gd name="connsiteX12" fmla="*/ 3260725 w 7194312"/>
              <a:gd name="connsiteY12" fmla="*/ 288925 h 473074"/>
              <a:gd name="connsiteX13" fmla="*/ 3629025 w 7194312"/>
              <a:gd name="connsiteY13" fmla="*/ 352424 h 473074"/>
              <a:gd name="connsiteX14" fmla="*/ 3797300 w 7194312"/>
              <a:gd name="connsiteY14" fmla="*/ 393700 h 473074"/>
              <a:gd name="connsiteX15" fmla="*/ 4146550 w 7194312"/>
              <a:gd name="connsiteY15" fmla="*/ 425449 h 473074"/>
              <a:gd name="connsiteX16" fmla="*/ 4699000 w 7194312"/>
              <a:gd name="connsiteY16" fmla="*/ 473074 h 473074"/>
              <a:gd name="connsiteX17" fmla="*/ 4464050 w 7194312"/>
              <a:gd name="connsiteY17" fmla="*/ 419100 h 473074"/>
              <a:gd name="connsiteX18" fmla="*/ 4927600 w 7194312"/>
              <a:gd name="connsiteY18" fmla="*/ 466723 h 473074"/>
              <a:gd name="connsiteX19" fmla="*/ 4768850 w 7194312"/>
              <a:gd name="connsiteY19" fmla="*/ 412748 h 473074"/>
              <a:gd name="connsiteX20" fmla="*/ 5159375 w 7194312"/>
              <a:gd name="connsiteY20" fmla="*/ 428623 h 473074"/>
              <a:gd name="connsiteX21" fmla="*/ 5035550 w 7194312"/>
              <a:gd name="connsiteY21" fmla="*/ 396873 h 473074"/>
              <a:gd name="connsiteX22" fmla="*/ 5505450 w 7194312"/>
              <a:gd name="connsiteY22" fmla="*/ 415925 h 473074"/>
              <a:gd name="connsiteX23" fmla="*/ 5346701 w 7194312"/>
              <a:gd name="connsiteY23" fmla="*/ 380998 h 473074"/>
              <a:gd name="connsiteX24" fmla="*/ 5556252 w 7194312"/>
              <a:gd name="connsiteY24" fmla="*/ 377823 h 473074"/>
              <a:gd name="connsiteX25" fmla="*/ 6003927 w 7194312"/>
              <a:gd name="connsiteY25" fmla="*/ 400048 h 473074"/>
              <a:gd name="connsiteX26" fmla="*/ 5857876 w 7194312"/>
              <a:gd name="connsiteY26" fmla="*/ 352423 h 473074"/>
              <a:gd name="connsiteX27" fmla="*/ 6429377 w 7194312"/>
              <a:gd name="connsiteY27" fmla="*/ 380998 h 473074"/>
              <a:gd name="connsiteX28" fmla="*/ 6254752 w 7194312"/>
              <a:gd name="connsiteY28" fmla="*/ 330198 h 473074"/>
              <a:gd name="connsiteX29" fmla="*/ 6750052 w 7194312"/>
              <a:gd name="connsiteY29" fmla="*/ 374648 h 473074"/>
              <a:gd name="connsiteX30" fmla="*/ 6642102 w 7194312"/>
              <a:gd name="connsiteY30" fmla="*/ 317498 h 473074"/>
              <a:gd name="connsiteX31" fmla="*/ 7162803 w 7194312"/>
              <a:gd name="connsiteY31" fmla="*/ 450848 h 473074"/>
              <a:gd name="connsiteX32" fmla="*/ 7143751 w 7194312"/>
              <a:gd name="connsiteY32" fmla="*/ 22223 h 473074"/>
              <a:gd name="connsiteX33" fmla="*/ 5619751 w 7194312"/>
              <a:gd name="connsiteY33" fmla="*/ 12698 h 473074"/>
              <a:gd name="connsiteX34" fmla="*/ 4248150 w 7194312"/>
              <a:gd name="connsiteY34" fmla="*/ 6350 h 473074"/>
              <a:gd name="connsiteX35" fmla="*/ 2606675 w 7194312"/>
              <a:gd name="connsiteY35" fmla="*/ 0 h 473074"/>
              <a:gd name="connsiteX36" fmla="*/ 0 w 7194312"/>
              <a:gd name="connsiteY36" fmla="*/ 3175 h 473074"/>
              <a:gd name="connsiteX0" fmla="*/ 0 w 7194312"/>
              <a:gd name="connsiteY0" fmla="*/ 3175 h 473074"/>
              <a:gd name="connsiteX1" fmla="*/ 0 w 7194312"/>
              <a:gd name="connsiteY1" fmla="*/ 107950 h 473074"/>
              <a:gd name="connsiteX2" fmla="*/ 768350 w 7194312"/>
              <a:gd name="connsiteY2" fmla="*/ 114300 h 473074"/>
              <a:gd name="connsiteX3" fmla="*/ 1203325 w 7194312"/>
              <a:gd name="connsiteY3" fmla="*/ 117475 h 473074"/>
              <a:gd name="connsiteX4" fmla="*/ 1428750 w 7194312"/>
              <a:gd name="connsiteY4" fmla="*/ 136525 h 473074"/>
              <a:gd name="connsiteX5" fmla="*/ 1457325 w 7194312"/>
              <a:gd name="connsiteY5" fmla="*/ 139700 h 473074"/>
              <a:gd name="connsiteX6" fmla="*/ 1758950 w 7194312"/>
              <a:gd name="connsiteY6" fmla="*/ 190500 h 473074"/>
              <a:gd name="connsiteX7" fmla="*/ 1952625 w 7194312"/>
              <a:gd name="connsiteY7" fmla="*/ 225425 h 473074"/>
              <a:gd name="connsiteX8" fmla="*/ 2085975 w 7194312"/>
              <a:gd name="connsiteY8" fmla="*/ 234950 h 473074"/>
              <a:gd name="connsiteX9" fmla="*/ 2378075 w 7194312"/>
              <a:gd name="connsiteY9" fmla="*/ 231775 h 473074"/>
              <a:gd name="connsiteX10" fmla="*/ 2581275 w 7194312"/>
              <a:gd name="connsiteY10" fmla="*/ 225425 h 473074"/>
              <a:gd name="connsiteX11" fmla="*/ 2854325 w 7194312"/>
              <a:gd name="connsiteY11" fmla="*/ 228600 h 473074"/>
              <a:gd name="connsiteX12" fmla="*/ 3260725 w 7194312"/>
              <a:gd name="connsiteY12" fmla="*/ 288925 h 473074"/>
              <a:gd name="connsiteX13" fmla="*/ 3629025 w 7194312"/>
              <a:gd name="connsiteY13" fmla="*/ 352424 h 473074"/>
              <a:gd name="connsiteX14" fmla="*/ 3797300 w 7194312"/>
              <a:gd name="connsiteY14" fmla="*/ 393700 h 473074"/>
              <a:gd name="connsiteX15" fmla="*/ 4146550 w 7194312"/>
              <a:gd name="connsiteY15" fmla="*/ 425449 h 473074"/>
              <a:gd name="connsiteX16" fmla="*/ 4699000 w 7194312"/>
              <a:gd name="connsiteY16" fmla="*/ 473074 h 473074"/>
              <a:gd name="connsiteX17" fmla="*/ 4464050 w 7194312"/>
              <a:gd name="connsiteY17" fmla="*/ 419100 h 473074"/>
              <a:gd name="connsiteX18" fmla="*/ 4927600 w 7194312"/>
              <a:gd name="connsiteY18" fmla="*/ 466723 h 473074"/>
              <a:gd name="connsiteX19" fmla="*/ 4768850 w 7194312"/>
              <a:gd name="connsiteY19" fmla="*/ 412748 h 473074"/>
              <a:gd name="connsiteX20" fmla="*/ 5159375 w 7194312"/>
              <a:gd name="connsiteY20" fmla="*/ 428623 h 473074"/>
              <a:gd name="connsiteX21" fmla="*/ 5035550 w 7194312"/>
              <a:gd name="connsiteY21" fmla="*/ 396873 h 473074"/>
              <a:gd name="connsiteX22" fmla="*/ 5505450 w 7194312"/>
              <a:gd name="connsiteY22" fmla="*/ 415925 h 473074"/>
              <a:gd name="connsiteX23" fmla="*/ 5346701 w 7194312"/>
              <a:gd name="connsiteY23" fmla="*/ 380998 h 473074"/>
              <a:gd name="connsiteX24" fmla="*/ 5556252 w 7194312"/>
              <a:gd name="connsiteY24" fmla="*/ 377823 h 473074"/>
              <a:gd name="connsiteX25" fmla="*/ 6003927 w 7194312"/>
              <a:gd name="connsiteY25" fmla="*/ 400048 h 473074"/>
              <a:gd name="connsiteX26" fmla="*/ 5857876 w 7194312"/>
              <a:gd name="connsiteY26" fmla="*/ 352423 h 473074"/>
              <a:gd name="connsiteX27" fmla="*/ 6429377 w 7194312"/>
              <a:gd name="connsiteY27" fmla="*/ 380998 h 473074"/>
              <a:gd name="connsiteX28" fmla="*/ 6254752 w 7194312"/>
              <a:gd name="connsiteY28" fmla="*/ 330198 h 473074"/>
              <a:gd name="connsiteX29" fmla="*/ 6750052 w 7194312"/>
              <a:gd name="connsiteY29" fmla="*/ 374648 h 473074"/>
              <a:gd name="connsiteX30" fmla="*/ 6642102 w 7194312"/>
              <a:gd name="connsiteY30" fmla="*/ 317498 h 473074"/>
              <a:gd name="connsiteX31" fmla="*/ 7162803 w 7194312"/>
              <a:gd name="connsiteY31" fmla="*/ 450848 h 473074"/>
              <a:gd name="connsiteX32" fmla="*/ 7143751 w 7194312"/>
              <a:gd name="connsiteY32" fmla="*/ 22223 h 473074"/>
              <a:gd name="connsiteX33" fmla="*/ 5619751 w 7194312"/>
              <a:gd name="connsiteY33" fmla="*/ 12698 h 473074"/>
              <a:gd name="connsiteX34" fmla="*/ 4248150 w 7194312"/>
              <a:gd name="connsiteY34" fmla="*/ 6350 h 473074"/>
              <a:gd name="connsiteX35" fmla="*/ 2606675 w 7194312"/>
              <a:gd name="connsiteY35" fmla="*/ 0 h 473074"/>
              <a:gd name="connsiteX36" fmla="*/ 0 w 7194312"/>
              <a:gd name="connsiteY36" fmla="*/ 3175 h 473074"/>
              <a:gd name="connsiteX0" fmla="*/ 0 w 7194312"/>
              <a:gd name="connsiteY0" fmla="*/ 3175 h 473074"/>
              <a:gd name="connsiteX1" fmla="*/ 0 w 7194312"/>
              <a:gd name="connsiteY1" fmla="*/ 107950 h 473074"/>
              <a:gd name="connsiteX2" fmla="*/ 768350 w 7194312"/>
              <a:gd name="connsiteY2" fmla="*/ 114300 h 473074"/>
              <a:gd name="connsiteX3" fmla="*/ 1203325 w 7194312"/>
              <a:gd name="connsiteY3" fmla="*/ 117475 h 473074"/>
              <a:gd name="connsiteX4" fmla="*/ 1428750 w 7194312"/>
              <a:gd name="connsiteY4" fmla="*/ 136525 h 473074"/>
              <a:gd name="connsiteX5" fmla="*/ 1457325 w 7194312"/>
              <a:gd name="connsiteY5" fmla="*/ 139700 h 473074"/>
              <a:gd name="connsiteX6" fmla="*/ 1758950 w 7194312"/>
              <a:gd name="connsiteY6" fmla="*/ 190500 h 473074"/>
              <a:gd name="connsiteX7" fmla="*/ 1952625 w 7194312"/>
              <a:gd name="connsiteY7" fmla="*/ 225425 h 473074"/>
              <a:gd name="connsiteX8" fmla="*/ 2085975 w 7194312"/>
              <a:gd name="connsiteY8" fmla="*/ 234950 h 473074"/>
              <a:gd name="connsiteX9" fmla="*/ 2378075 w 7194312"/>
              <a:gd name="connsiteY9" fmla="*/ 231775 h 473074"/>
              <a:gd name="connsiteX10" fmla="*/ 2581275 w 7194312"/>
              <a:gd name="connsiteY10" fmla="*/ 225425 h 473074"/>
              <a:gd name="connsiteX11" fmla="*/ 2854325 w 7194312"/>
              <a:gd name="connsiteY11" fmla="*/ 228600 h 473074"/>
              <a:gd name="connsiteX12" fmla="*/ 3260725 w 7194312"/>
              <a:gd name="connsiteY12" fmla="*/ 288925 h 473074"/>
              <a:gd name="connsiteX13" fmla="*/ 3629025 w 7194312"/>
              <a:gd name="connsiteY13" fmla="*/ 352424 h 473074"/>
              <a:gd name="connsiteX14" fmla="*/ 3797300 w 7194312"/>
              <a:gd name="connsiteY14" fmla="*/ 393700 h 473074"/>
              <a:gd name="connsiteX15" fmla="*/ 4146550 w 7194312"/>
              <a:gd name="connsiteY15" fmla="*/ 425449 h 473074"/>
              <a:gd name="connsiteX16" fmla="*/ 4699000 w 7194312"/>
              <a:gd name="connsiteY16" fmla="*/ 473074 h 473074"/>
              <a:gd name="connsiteX17" fmla="*/ 4464050 w 7194312"/>
              <a:gd name="connsiteY17" fmla="*/ 419100 h 473074"/>
              <a:gd name="connsiteX18" fmla="*/ 4927600 w 7194312"/>
              <a:gd name="connsiteY18" fmla="*/ 466723 h 473074"/>
              <a:gd name="connsiteX19" fmla="*/ 4768850 w 7194312"/>
              <a:gd name="connsiteY19" fmla="*/ 412748 h 473074"/>
              <a:gd name="connsiteX20" fmla="*/ 5159375 w 7194312"/>
              <a:gd name="connsiteY20" fmla="*/ 428623 h 473074"/>
              <a:gd name="connsiteX21" fmla="*/ 5035550 w 7194312"/>
              <a:gd name="connsiteY21" fmla="*/ 396873 h 473074"/>
              <a:gd name="connsiteX22" fmla="*/ 5505450 w 7194312"/>
              <a:gd name="connsiteY22" fmla="*/ 415925 h 473074"/>
              <a:gd name="connsiteX23" fmla="*/ 5346701 w 7194312"/>
              <a:gd name="connsiteY23" fmla="*/ 380998 h 473074"/>
              <a:gd name="connsiteX24" fmla="*/ 5556252 w 7194312"/>
              <a:gd name="connsiteY24" fmla="*/ 377823 h 473074"/>
              <a:gd name="connsiteX25" fmla="*/ 6003927 w 7194312"/>
              <a:gd name="connsiteY25" fmla="*/ 400048 h 473074"/>
              <a:gd name="connsiteX26" fmla="*/ 5857876 w 7194312"/>
              <a:gd name="connsiteY26" fmla="*/ 352423 h 473074"/>
              <a:gd name="connsiteX27" fmla="*/ 6429377 w 7194312"/>
              <a:gd name="connsiteY27" fmla="*/ 380998 h 473074"/>
              <a:gd name="connsiteX28" fmla="*/ 6254752 w 7194312"/>
              <a:gd name="connsiteY28" fmla="*/ 330198 h 473074"/>
              <a:gd name="connsiteX29" fmla="*/ 6750052 w 7194312"/>
              <a:gd name="connsiteY29" fmla="*/ 374648 h 473074"/>
              <a:gd name="connsiteX30" fmla="*/ 6642102 w 7194312"/>
              <a:gd name="connsiteY30" fmla="*/ 317498 h 473074"/>
              <a:gd name="connsiteX31" fmla="*/ 7162803 w 7194312"/>
              <a:gd name="connsiteY31" fmla="*/ 450848 h 473074"/>
              <a:gd name="connsiteX32" fmla="*/ 7143751 w 7194312"/>
              <a:gd name="connsiteY32" fmla="*/ 22223 h 473074"/>
              <a:gd name="connsiteX33" fmla="*/ 5619751 w 7194312"/>
              <a:gd name="connsiteY33" fmla="*/ 12698 h 473074"/>
              <a:gd name="connsiteX34" fmla="*/ 4248150 w 7194312"/>
              <a:gd name="connsiteY34" fmla="*/ 6350 h 473074"/>
              <a:gd name="connsiteX35" fmla="*/ 2606675 w 7194312"/>
              <a:gd name="connsiteY35" fmla="*/ 0 h 473074"/>
              <a:gd name="connsiteX36" fmla="*/ 0 w 7194312"/>
              <a:gd name="connsiteY36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03927 w 7162803"/>
              <a:gd name="connsiteY25" fmla="*/ 400048 h 473074"/>
              <a:gd name="connsiteX26" fmla="*/ 5857876 w 7162803"/>
              <a:gd name="connsiteY26" fmla="*/ 35242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42102 w 7162803"/>
              <a:gd name="connsiteY30" fmla="*/ 317498 h 473074"/>
              <a:gd name="connsiteX31" fmla="*/ 7162803 w 7162803"/>
              <a:gd name="connsiteY31" fmla="*/ 450848 h 473074"/>
              <a:gd name="connsiteX32" fmla="*/ 7143751 w 7162803"/>
              <a:gd name="connsiteY32" fmla="*/ 22223 h 473074"/>
              <a:gd name="connsiteX33" fmla="*/ 5619751 w 7162803"/>
              <a:gd name="connsiteY33" fmla="*/ 12698 h 473074"/>
              <a:gd name="connsiteX34" fmla="*/ 4248150 w 7162803"/>
              <a:gd name="connsiteY34" fmla="*/ 6350 h 473074"/>
              <a:gd name="connsiteX35" fmla="*/ 2606675 w 7162803"/>
              <a:gd name="connsiteY35" fmla="*/ 0 h 473074"/>
              <a:gd name="connsiteX36" fmla="*/ 0 w 7162803"/>
              <a:gd name="connsiteY36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03927 w 7162803"/>
              <a:gd name="connsiteY25" fmla="*/ 400048 h 473074"/>
              <a:gd name="connsiteX26" fmla="*/ 5857876 w 7162803"/>
              <a:gd name="connsiteY26" fmla="*/ 35242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42102 w 7162803"/>
              <a:gd name="connsiteY30" fmla="*/ 317498 h 473074"/>
              <a:gd name="connsiteX31" fmla="*/ 6858003 w 7162803"/>
              <a:gd name="connsiteY31" fmla="*/ 352423 h 473074"/>
              <a:gd name="connsiteX32" fmla="*/ 7162803 w 7162803"/>
              <a:gd name="connsiteY32" fmla="*/ 450848 h 473074"/>
              <a:gd name="connsiteX33" fmla="*/ 7143751 w 7162803"/>
              <a:gd name="connsiteY33" fmla="*/ 22223 h 473074"/>
              <a:gd name="connsiteX34" fmla="*/ 5619751 w 7162803"/>
              <a:gd name="connsiteY34" fmla="*/ 12698 h 473074"/>
              <a:gd name="connsiteX35" fmla="*/ 4248150 w 7162803"/>
              <a:gd name="connsiteY35" fmla="*/ 6350 h 473074"/>
              <a:gd name="connsiteX36" fmla="*/ 2606675 w 7162803"/>
              <a:gd name="connsiteY36" fmla="*/ 0 h 473074"/>
              <a:gd name="connsiteX37" fmla="*/ 0 w 7162803"/>
              <a:gd name="connsiteY37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03927 w 7162803"/>
              <a:gd name="connsiteY25" fmla="*/ 400048 h 473074"/>
              <a:gd name="connsiteX26" fmla="*/ 5857876 w 7162803"/>
              <a:gd name="connsiteY26" fmla="*/ 35242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42102 w 7162803"/>
              <a:gd name="connsiteY30" fmla="*/ 317498 h 473074"/>
              <a:gd name="connsiteX31" fmla="*/ 6858003 w 7162803"/>
              <a:gd name="connsiteY31" fmla="*/ 352423 h 473074"/>
              <a:gd name="connsiteX32" fmla="*/ 7162803 w 7162803"/>
              <a:gd name="connsiteY32" fmla="*/ 450848 h 473074"/>
              <a:gd name="connsiteX33" fmla="*/ 7143751 w 7162803"/>
              <a:gd name="connsiteY33" fmla="*/ 22223 h 473074"/>
              <a:gd name="connsiteX34" fmla="*/ 5619751 w 7162803"/>
              <a:gd name="connsiteY34" fmla="*/ 12698 h 473074"/>
              <a:gd name="connsiteX35" fmla="*/ 4248150 w 7162803"/>
              <a:gd name="connsiteY35" fmla="*/ 6350 h 473074"/>
              <a:gd name="connsiteX36" fmla="*/ 2606675 w 7162803"/>
              <a:gd name="connsiteY36" fmla="*/ 0 h 473074"/>
              <a:gd name="connsiteX37" fmla="*/ 0 w 7162803"/>
              <a:gd name="connsiteY37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03927 w 7162803"/>
              <a:gd name="connsiteY25" fmla="*/ 400048 h 473074"/>
              <a:gd name="connsiteX26" fmla="*/ 5857876 w 7162803"/>
              <a:gd name="connsiteY26" fmla="*/ 35242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57977 w 7162803"/>
              <a:gd name="connsiteY30" fmla="*/ 314323 h 473074"/>
              <a:gd name="connsiteX31" fmla="*/ 6858003 w 7162803"/>
              <a:gd name="connsiteY31" fmla="*/ 352423 h 473074"/>
              <a:gd name="connsiteX32" fmla="*/ 7162803 w 7162803"/>
              <a:gd name="connsiteY32" fmla="*/ 450848 h 473074"/>
              <a:gd name="connsiteX33" fmla="*/ 7143751 w 7162803"/>
              <a:gd name="connsiteY33" fmla="*/ 22223 h 473074"/>
              <a:gd name="connsiteX34" fmla="*/ 5619751 w 7162803"/>
              <a:gd name="connsiteY34" fmla="*/ 12698 h 473074"/>
              <a:gd name="connsiteX35" fmla="*/ 4248150 w 7162803"/>
              <a:gd name="connsiteY35" fmla="*/ 6350 h 473074"/>
              <a:gd name="connsiteX36" fmla="*/ 2606675 w 7162803"/>
              <a:gd name="connsiteY36" fmla="*/ 0 h 473074"/>
              <a:gd name="connsiteX37" fmla="*/ 0 w 7162803"/>
              <a:gd name="connsiteY37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03927 w 7162803"/>
              <a:gd name="connsiteY25" fmla="*/ 400048 h 473074"/>
              <a:gd name="connsiteX26" fmla="*/ 5857876 w 7162803"/>
              <a:gd name="connsiteY26" fmla="*/ 35242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57977 w 7162803"/>
              <a:gd name="connsiteY30" fmla="*/ 314323 h 473074"/>
              <a:gd name="connsiteX31" fmla="*/ 6858003 w 7162803"/>
              <a:gd name="connsiteY31" fmla="*/ 352423 h 473074"/>
              <a:gd name="connsiteX32" fmla="*/ 7162803 w 7162803"/>
              <a:gd name="connsiteY32" fmla="*/ 450848 h 473074"/>
              <a:gd name="connsiteX33" fmla="*/ 7143751 w 7162803"/>
              <a:gd name="connsiteY33" fmla="*/ 22223 h 473074"/>
              <a:gd name="connsiteX34" fmla="*/ 5619751 w 7162803"/>
              <a:gd name="connsiteY34" fmla="*/ 12698 h 473074"/>
              <a:gd name="connsiteX35" fmla="*/ 4248150 w 7162803"/>
              <a:gd name="connsiteY35" fmla="*/ 6350 h 473074"/>
              <a:gd name="connsiteX36" fmla="*/ 2606675 w 7162803"/>
              <a:gd name="connsiteY36" fmla="*/ 0 h 473074"/>
              <a:gd name="connsiteX37" fmla="*/ 0 w 7162803"/>
              <a:gd name="connsiteY37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03927 w 7162803"/>
              <a:gd name="connsiteY25" fmla="*/ 400048 h 473074"/>
              <a:gd name="connsiteX26" fmla="*/ 5857876 w 7162803"/>
              <a:gd name="connsiteY26" fmla="*/ 35242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57977 w 7162803"/>
              <a:gd name="connsiteY30" fmla="*/ 314323 h 473074"/>
              <a:gd name="connsiteX31" fmla="*/ 6858003 w 7162803"/>
              <a:gd name="connsiteY31" fmla="*/ 352423 h 473074"/>
              <a:gd name="connsiteX32" fmla="*/ 7162803 w 7162803"/>
              <a:gd name="connsiteY32" fmla="*/ 450848 h 473074"/>
              <a:gd name="connsiteX33" fmla="*/ 7150101 w 7162803"/>
              <a:gd name="connsiteY33" fmla="*/ 12698 h 473074"/>
              <a:gd name="connsiteX34" fmla="*/ 5619751 w 7162803"/>
              <a:gd name="connsiteY34" fmla="*/ 12698 h 473074"/>
              <a:gd name="connsiteX35" fmla="*/ 4248150 w 7162803"/>
              <a:gd name="connsiteY35" fmla="*/ 6350 h 473074"/>
              <a:gd name="connsiteX36" fmla="*/ 2606675 w 7162803"/>
              <a:gd name="connsiteY36" fmla="*/ 0 h 473074"/>
              <a:gd name="connsiteX37" fmla="*/ 0 w 7162803"/>
              <a:gd name="connsiteY37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03927 w 7162803"/>
              <a:gd name="connsiteY25" fmla="*/ 400048 h 473074"/>
              <a:gd name="connsiteX26" fmla="*/ 5870576 w 7162803"/>
              <a:gd name="connsiteY26" fmla="*/ 34607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57977 w 7162803"/>
              <a:gd name="connsiteY30" fmla="*/ 314323 h 473074"/>
              <a:gd name="connsiteX31" fmla="*/ 6858003 w 7162803"/>
              <a:gd name="connsiteY31" fmla="*/ 352423 h 473074"/>
              <a:gd name="connsiteX32" fmla="*/ 7162803 w 7162803"/>
              <a:gd name="connsiteY32" fmla="*/ 450848 h 473074"/>
              <a:gd name="connsiteX33" fmla="*/ 7150101 w 7162803"/>
              <a:gd name="connsiteY33" fmla="*/ 12698 h 473074"/>
              <a:gd name="connsiteX34" fmla="*/ 5619751 w 7162803"/>
              <a:gd name="connsiteY34" fmla="*/ 12698 h 473074"/>
              <a:gd name="connsiteX35" fmla="*/ 4248150 w 7162803"/>
              <a:gd name="connsiteY35" fmla="*/ 6350 h 473074"/>
              <a:gd name="connsiteX36" fmla="*/ 2606675 w 7162803"/>
              <a:gd name="connsiteY36" fmla="*/ 0 h 473074"/>
              <a:gd name="connsiteX37" fmla="*/ 0 w 7162803"/>
              <a:gd name="connsiteY37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19802 w 7162803"/>
              <a:gd name="connsiteY25" fmla="*/ 400048 h 473074"/>
              <a:gd name="connsiteX26" fmla="*/ 5870576 w 7162803"/>
              <a:gd name="connsiteY26" fmla="*/ 34607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57977 w 7162803"/>
              <a:gd name="connsiteY30" fmla="*/ 314323 h 473074"/>
              <a:gd name="connsiteX31" fmla="*/ 6858003 w 7162803"/>
              <a:gd name="connsiteY31" fmla="*/ 352423 h 473074"/>
              <a:gd name="connsiteX32" fmla="*/ 7162803 w 7162803"/>
              <a:gd name="connsiteY32" fmla="*/ 450848 h 473074"/>
              <a:gd name="connsiteX33" fmla="*/ 7150101 w 7162803"/>
              <a:gd name="connsiteY33" fmla="*/ 12698 h 473074"/>
              <a:gd name="connsiteX34" fmla="*/ 5619751 w 7162803"/>
              <a:gd name="connsiteY34" fmla="*/ 12698 h 473074"/>
              <a:gd name="connsiteX35" fmla="*/ 4248150 w 7162803"/>
              <a:gd name="connsiteY35" fmla="*/ 6350 h 473074"/>
              <a:gd name="connsiteX36" fmla="*/ 2606675 w 7162803"/>
              <a:gd name="connsiteY36" fmla="*/ 0 h 473074"/>
              <a:gd name="connsiteX37" fmla="*/ 0 w 7162803"/>
              <a:gd name="connsiteY37" fmla="*/ 3175 h 473074"/>
              <a:gd name="connsiteX0" fmla="*/ 0 w 7162803"/>
              <a:gd name="connsiteY0" fmla="*/ 3175 h 473074"/>
              <a:gd name="connsiteX1" fmla="*/ 0 w 7162803"/>
              <a:gd name="connsiteY1" fmla="*/ 107950 h 473074"/>
              <a:gd name="connsiteX2" fmla="*/ 768350 w 7162803"/>
              <a:gd name="connsiteY2" fmla="*/ 114300 h 473074"/>
              <a:gd name="connsiteX3" fmla="*/ 1203325 w 7162803"/>
              <a:gd name="connsiteY3" fmla="*/ 117475 h 473074"/>
              <a:gd name="connsiteX4" fmla="*/ 1428750 w 7162803"/>
              <a:gd name="connsiteY4" fmla="*/ 136525 h 473074"/>
              <a:gd name="connsiteX5" fmla="*/ 1457325 w 7162803"/>
              <a:gd name="connsiteY5" fmla="*/ 139700 h 473074"/>
              <a:gd name="connsiteX6" fmla="*/ 1758950 w 7162803"/>
              <a:gd name="connsiteY6" fmla="*/ 190500 h 473074"/>
              <a:gd name="connsiteX7" fmla="*/ 1952625 w 7162803"/>
              <a:gd name="connsiteY7" fmla="*/ 225425 h 473074"/>
              <a:gd name="connsiteX8" fmla="*/ 2085975 w 7162803"/>
              <a:gd name="connsiteY8" fmla="*/ 234950 h 473074"/>
              <a:gd name="connsiteX9" fmla="*/ 2378075 w 7162803"/>
              <a:gd name="connsiteY9" fmla="*/ 231775 h 473074"/>
              <a:gd name="connsiteX10" fmla="*/ 2581275 w 7162803"/>
              <a:gd name="connsiteY10" fmla="*/ 225425 h 473074"/>
              <a:gd name="connsiteX11" fmla="*/ 2854325 w 7162803"/>
              <a:gd name="connsiteY11" fmla="*/ 228600 h 473074"/>
              <a:gd name="connsiteX12" fmla="*/ 3260725 w 7162803"/>
              <a:gd name="connsiteY12" fmla="*/ 288925 h 473074"/>
              <a:gd name="connsiteX13" fmla="*/ 3629025 w 7162803"/>
              <a:gd name="connsiteY13" fmla="*/ 352424 h 473074"/>
              <a:gd name="connsiteX14" fmla="*/ 3797300 w 7162803"/>
              <a:gd name="connsiteY14" fmla="*/ 393700 h 473074"/>
              <a:gd name="connsiteX15" fmla="*/ 4146550 w 7162803"/>
              <a:gd name="connsiteY15" fmla="*/ 425449 h 473074"/>
              <a:gd name="connsiteX16" fmla="*/ 4699000 w 7162803"/>
              <a:gd name="connsiteY16" fmla="*/ 473074 h 473074"/>
              <a:gd name="connsiteX17" fmla="*/ 4464050 w 7162803"/>
              <a:gd name="connsiteY17" fmla="*/ 419100 h 473074"/>
              <a:gd name="connsiteX18" fmla="*/ 4927600 w 7162803"/>
              <a:gd name="connsiteY18" fmla="*/ 466723 h 473074"/>
              <a:gd name="connsiteX19" fmla="*/ 4768850 w 7162803"/>
              <a:gd name="connsiteY19" fmla="*/ 412748 h 473074"/>
              <a:gd name="connsiteX20" fmla="*/ 5159375 w 7162803"/>
              <a:gd name="connsiteY20" fmla="*/ 428623 h 473074"/>
              <a:gd name="connsiteX21" fmla="*/ 5035550 w 7162803"/>
              <a:gd name="connsiteY21" fmla="*/ 396873 h 473074"/>
              <a:gd name="connsiteX22" fmla="*/ 5505450 w 7162803"/>
              <a:gd name="connsiteY22" fmla="*/ 415925 h 473074"/>
              <a:gd name="connsiteX23" fmla="*/ 5346701 w 7162803"/>
              <a:gd name="connsiteY23" fmla="*/ 380998 h 473074"/>
              <a:gd name="connsiteX24" fmla="*/ 5556252 w 7162803"/>
              <a:gd name="connsiteY24" fmla="*/ 377823 h 473074"/>
              <a:gd name="connsiteX25" fmla="*/ 6019802 w 7162803"/>
              <a:gd name="connsiteY25" fmla="*/ 400048 h 473074"/>
              <a:gd name="connsiteX26" fmla="*/ 5870576 w 7162803"/>
              <a:gd name="connsiteY26" fmla="*/ 346073 h 473074"/>
              <a:gd name="connsiteX27" fmla="*/ 6429377 w 7162803"/>
              <a:gd name="connsiteY27" fmla="*/ 380998 h 473074"/>
              <a:gd name="connsiteX28" fmla="*/ 6254752 w 7162803"/>
              <a:gd name="connsiteY28" fmla="*/ 330198 h 473074"/>
              <a:gd name="connsiteX29" fmla="*/ 6750052 w 7162803"/>
              <a:gd name="connsiteY29" fmla="*/ 374648 h 473074"/>
              <a:gd name="connsiteX30" fmla="*/ 6657977 w 7162803"/>
              <a:gd name="connsiteY30" fmla="*/ 314323 h 473074"/>
              <a:gd name="connsiteX31" fmla="*/ 6858003 w 7162803"/>
              <a:gd name="connsiteY31" fmla="*/ 352423 h 473074"/>
              <a:gd name="connsiteX32" fmla="*/ 7162803 w 7162803"/>
              <a:gd name="connsiteY32" fmla="*/ 450848 h 473074"/>
              <a:gd name="connsiteX33" fmla="*/ 7150101 w 7162803"/>
              <a:gd name="connsiteY33" fmla="*/ 12698 h 473074"/>
              <a:gd name="connsiteX34" fmla="*/ 5619751 w 7162803"/>
              <a:gd name="connsiteY34" fmla="*/ 12698 h 473074"/>
              <a:gd name="connsiteX35" fmla="*/ 4248150 w 7162803"/>
              <a:gd name="connsiteY35" fmla="*/ 6350 h 473074"/>
              <a:gd name="connsiteX36" fmla="*/ 2606675 w 7162803"/>
              <a:gd name="connsiteY36" fmla="*/ 0 h 473074"/>
              <a:gd name="connsiteX37" fmla="*/ 0 w 7162803"/>
              <a:gd name="connsiteY37" fmla="*/ 3175 h 47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162803" h="473074">
                <a:moveTo>
                  <a:pt x="0" y="3175"/>
                </a:moveTo>
                <a:lnTo>
                  <a:pt x="0" y="107950"/>
                </a:lnTo>
                <a:lnTo>
                  <a:pt x="768350" y="114300"/>
                </a:lnTo>
                <a:lnTo>
                  <a:pt x="1203325" y="117475"/>
                </a:lnTo>
                <a:lnTo>
                  <a:pt x="1428750" y="136525"/>
                </a:lnTo>
                <a:lnTo>
                  <a:pt x="1457325" y="139700"/>
                </a:lnTo>
                <a:lnTo>
                  <a:pt x="1758950" y="190500"/>
                </a:lnTo>
                <a:lnTo>
                  <a:pt x="1952625" y="225425"/>
                </a:lnTo>
                <a:lnTo>
                  <a:pt x="2085975" y="234950"/>
                </a:lnTo>
                <a:lnTo>
                  <a:pt x="2378075" y="231775"/>
                </a:lnTo>
                <a:lnTo>
                  <a:pt x="2581275" y="225425"/>
                </a:lnTo>
                <a:lnTo>
                  <a:pt x="2854325" y="228600"/>
                </a:lnTo>
                <a:cubicBezTo>
                  <a:pt x="2972329" y="234421"/>
                  <a:pt x="3019954" y="245533"/>
                  <a:pt x="3260725" y="288925"/>
                </a:cubicBezTo>
                <a:cubicBezTo>
                  <a:pt x="3407833" y="300037"/>
                  <a:pt x="3455458" y="315912"/>
                  <a:pt x="3629025" y="352424"/>
                </a:cubicBezTo>
                <a:cubicBezTo>
                  <a:pt x="3631142" y="350837"/>
                  <a:pt x="3737504" y="390525"/>
                  <a:pt x="3797300" y="393700"/>
                </a:cubicBezTo>
                <a:lnTo>
                  <a:pt x="4146550" y="425449"/>
                </a:lnTo>
                <a:lnTo>
                  <a:pt x="4699000" y="473074"/>
                </a:lnTo>
                <a:lnTo>
                  <a:pt x="4464050" y="419100"/>
                </a:lnTo>
                <a:lnTo>
                  <a:pt x="4927600" y="466723"/>
                </a:lnTo>
                <a:lnTo>
                  <a:pt x="4768850" y="412748"/>
                </a:lnTo>
                <a:cubicBezTo>
                  <a:pt x="4766204" y="401635"/>
                  <a:pt x="5114925" y="431269"/>
                  <a:pt x="5159375" y="428623"/>
                </a:cubicBezTo>
                <a:cubicBezTo>
                  <a:pt x="5153025" y="429152"/>
                  <a:pt x="4963583" y="400577"/>
                  <a:pt x="5035550" y="396873"/>
                </a:cubicBezTo>
                <a:cubicBezTo>
                  <a:pt x="5107517" y="393169"/>
                  <a:pt x="5454650" y="422275"/>
                  <a:pt x="5505450" y="415925"/>
                </a:cubicBezTo>
                <a:cubicBezTo>
                  <a:pt x="5556250" y="409575"/>
                  <a:pt x="5318126" y="392111"/>
                  <a:pt x="5346701" y="380998"/>
                </a:cubicBezTo>
                <a:cubicBezTo>
                  <a:pt x="5375276" y="369885"/>
                  <a:pt x="5494869" y="380998"/>
                  <a:pt x="5556252" y="377823"/>
                </a:cubicBezTo>
                <a:lnTo>
                  <a:pt x="6019802" y="400048"/>
                </a:lnTo>
                <a:cubicBezTo>
                  <a:pt x="6022977" y="403223"/>
                  <a:pt x="5802314" y="349248"/>
                  <a:pt x="5870576" y="346073"/>
                </a:cubicBezTo>
                <a:cubicBezTo>
                  <a:pt x="5938838" y="342898"/>
                  <a:pt x="6363231" y="384702"/>
                  <a:pt x="6429377" y="380998"/>
                </a:cubicBezTo>
                <a:cubicBezTo>
                  <a:pt x="6441548" y="377294"/>
                  <a:pt x="6247873" y="331786"/>
                  <a:pt x="6254752" y="330198"/>
                </a:cubicBezTo>
                <a:cubicBezTo>
                  <a:pt x="6268510" y="319615"/>
                  <a:pt x="6685494" y="376765"/>
                  <a:pt x="6750052" y="374648"/>
                </a:cubicBezTo>
                <a:cubicBezTo>
                  <a:pt x="6814610" y="372531"/>
                  <a:pt x="6639985" y="318027"/>
                  <a:pt x="6657977" y="314323"/>
                </a:cubicBezTo>
                <a:cubicBezTo>
                  <a:pt x="6675969" y="310619"/>
                  <a:pt x="6771220" y="330198"/>
                  <a:pt x="6858003" y="352423"/>
                </a:cubicBezTo>
                <a:cubicBezTo>
                  <a:pt x="6944786" y="374648"/>
                  <a:pt x="7156453" y="451906"/>
                  <a:pt x="7162803" y="450848"/>
                </a:cubicBezTo>
                <a:cubicBezTo>
                  <a:pt x="7154336" y="455610"/>
                  <a:pt x="7142693" y="9523"/>
                  <a:pt x="7150101" y="12698"/>
                </a:cubicBezTo>
                <a:cubicBezTo>
                  <a:pt x="7147984" y="9523"/>
                  <a:pt x="5866872" y="40214"/>
                  <a:pt x="5619751" y="12698"/>
                </a:cubicBezTo>
                <a:cubicBezTo>
                  <a:pt x="5616047" y="21694"/>
                  <a:pt x="4608513" y="35983"/>
                  <a:pt x="4248150" y="6350"/>
                </a:cubicBezTo>
                <a:cubicBezTo>
                  <a:pt x="3725333" y="529"/>
                  <a:pt x="3262842" y="29633"/>
                  <a:pt x="2606675" y="0"/>
                </a:cubicBezTo>
                <a:lnTo>
                  <a:pt x="0" y="3175"/>
                </a:lnTo>
                <a:close/>
              </a:path>
            </a:pathLst>
          </a:cu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2482130" y="1296558"/>
            <a:ext cx="7152541" cy="11140"/>
          </a:xfrm>
          <a:prstGeom prst="line">
            <a:avLst/>
          </a:prstGeom>
          <a:ln w="28575" cmpd="sng">
            <a:solidFill>
              <a:srgbClr val="000000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6596944" y="1605950"/>
            <a:ext cx="3055056" cy="158750"/>
          </a:xfrm>
          <a:custGeom>
            <a:avLst/>
            <a:gdLst>
              <a:gd name="connsiteX0" fmla="*/ 0 w 3058584"/>
              <a:gd name="connsiteY0" fmla="*/ 109361 h 158750"/>
              <a:gd name="connsiteX1" fmla="*/ 599723 w 3058584"/>
              <a:gd name="connsiteY1" fmla="*/ 158750 h 158750"/>
              <a:gd name="connsiteX2" fmla="*/ 338667 w 3058584"/>
              <a:gd name="connsiteY2" fmla="*/ 105833 h 158750"/>
              <a:gd name="connsiteX3" fmla="*/ 832556 w 3058584"/>
              <a:gd name="connsiteY3" fmla="*/ 151694 h 158750"/>
              <a:gd name="connsiteX4" fmla="*/ 624417 w 3058584"/>
              <a:gd name="connsiteY4" fmla="*/ 98778 h 158750"/>
              <a:gd name="connsiteX5" fmla="*/ 1104195 w 3058584"/>
              <a:gd name="connsiteY5" fmla="*/ 127000 h 158750"/>
              <a:gd name="connsiteX6" fmla="*/ 867834 w 3058584"/>
              <a:gd name="connsiteY6" fmla="*/ 81139 h 158750"/>
              <a:gd name="connsiteX7" fmla="*/ 1421695 w 3058584"/>
              <a:gd name="connsiteY7" fmla="*/ 116416 h 158750"/>
              <a:gd name="connsiteX8" fmla="*/ 1206500 w 3058584"/>
              <a:gd name="connsiteY8" fmla="*/ 63500 h 158750"/>
              <a:gd name="connsiteX9" fmla="*/ 1908528 w 3058584"/>
              <a:gd name="connsiteY9" fmla="*/ 91722 h 158750"/>
              <a:gd name="connsiteX10" fmla="*/ 1714500 w 3058584"/>
              <a:gd name="connsiteY10" fmla="*/ 35278 h 158750"/>
              <a:gd name="connsiteX11" fmla="*/ 2349500 w 3058584"/>
              <a:gd name="connsiteY11" fmla="*/ 77611 h 158750"/>
              <a:gd name="connsiteX12" fmla="*/ 2123723 w 3058584"/>
              <a:gd name="connsiteY12" fmla="*/ 17639 h 158750"/>
              <a:gd name="connsiteX13" fmla="*/ 2638778 w 3058584"/>
              <a:gd name="connsiteY13" fmla="*/ 63500 h 158750"/>
              <a:gd name="connsiteX14" fmla="*/ 2515306 w 3058584"/>
              <a:gd name="connsiteY14" fmla="*/ 0 h 158750"/>
              <a:gd name="connsiteX15" fmla="*/ 2741084 w 3058584"/>
              <a:gd name="connsiteY15" fmla="*/ 35278 h 158750"/>
              <a:gd name="connsiteX16" fmla="*/ 2910417 w 3058584"/>
              <a:gd name="connsiteY16" fmla="*/ 91722 h 158750"/>
              <a:gd name="connsiteX17" fmla="*/ 3055056 w 3058584"/>
              <a:gd name="connsiteY17" fmla="*/ 144639 h 158750"/>
              <a:gd name="connsiteX18" fmla="*/ 2977445 w 3058584"/>
              <a:gd name="connsiteY18" fmla="*/ 98778 h 158750"/>
              <a:gd name="connsiteX19" fmla="*/ 3058584 w 3058584"/>
              <a:gd name="connsiteY19" fmla="*/ 109361 h 158750"/>
              <a:gd name="connsiteX0" fmla="*/ 0 w 3055056"/>
              <a:gd name="connsiteY0" fmla="*/ 109361 h 158750"/>
              <a:gd name="connsiteX1" fmla="*/ 599723 w 3055056"/>
              <a:gd name="connsiteY1" fmla="*/ 158750 h 158750"/>
              <a:gd name="connsiteX2" fmla="*/ 338667 w 3055056"/>
              <a:gd name="connsiteY2" fmla="*/ 105833 h 158750"/>
              <a:gd name="connsiteX3" fmla="*/ 832556 w 3055056"/>
              <a:gd name="connsiteY3" fmla="*/ 151694 h 158750"/>
              <a:gd name="connsiteX4" fmla="*/ 624417 w 3055056"/>
              <a:gd name="connsiteY4" fmla="*/ 98778 h 158750"/>
              <a:gd name="connsiteX5" fmla="*/ 1104195 w 3055056"/>
              <a:gd name="connsiteY5" fmla="*/ 127000 h 158750"/>
              <a:gd name="connsiteX6" fmla="*/ 867834 w 3055056"/>
              <a:gd name="connsiteY6" fmla="*/ 81139 h 158750"/>
              <a:gd name="connsiteX7" fmla="*/ 1421695 w 3055056"/>
              <a:gd name="connsiteY7" fmla="*/ 116416 h 158750"/>
              <a:gd name="connsiteX8" fmla="*/ 1206500 w 3055056"/>
              <a:gd name="connsiteY8" fmla="*/ 63500 h 158750"/>
              <a:gd name="connsiteX9" fmla="*/ 1908528 w 3055056"/>
              <a:gd name="connsiteY9" fmla="*/ 91722 h 158750"/>
              <a:gd name="connsiteX10" fmla="*/ 1714500 w 3055056"/>
              <a:gd name="connsiteY10" fmla="*/ 35278 h 158750"/>
              <a:gd name="connsiteX11" fmla="*/ 2349500 w 3055056"/>
              <a:gd name="connsiteY11" fmla="*/ 77611 h 158750"/>
              <a:gd name="connsiteX12" fmla="*/ 2123723 w 3055056"/>
              <a:gd name="connsiteY12" fmla="*/ 17639 h 158750"/>
              <a:gd name="connsiteX13" fmla="*/ 2638778 w 3055056"/>
              <a:gd name="connsiteY13" fmla="*/ 63500 h 158750"/>
              <a:gd name="connsiteX14" fmla="*/ 2515306 w 3055056"/>
              <a:gd name="connsiteY14" fmla="*/ 0 h 158750"/>
              <a:gd name="connsiteX15" fmla="*/ 2741084 w 3055056"/>
              <a:gd name="connsiteY15" fmla="*/ 35278 h 158750"/>
              <a:gd name="connsiteX16" fmla="*/ 2910417 w 3055056"/>
              <a:gd name="connsiteY16" fmla="*/ 91722 h 158750"/>
              <a:gd name="connsiteX17" fmla="*/ 3055056 w 3055056"/>
              <a:gd name="connsiteY17" fmla="*/ 144639 h 158750"/>
              <a:gd name="connsiteX18" fmla="*/ 2977445 w 3055056"/>
              <a:gd name="connsiteY18" fmla="*/ 98778 h 158750"/>
              <a:gd name="connsiteX0" fmla="*/ 0 w 3055056"/>
              <a:gd name="connsiteY0" fmla="*/ 109361 h 158750"/>
              <a:gd name="connsiteX1" fmla="*/ 599723 w 3055056"/>
              <a:gd name="connsiteY1" fmla="*/ 158750 h 158750"/>
              <a:gd name="connsiteX2" fmla="*/ 338667 w 3055056"/>
              <a:gd name="connsiteY2" fmla="*/ 105833 h 158750"/>
              <a:gd name="connsiteX3" fmla="*/ 832556 w 3055056"/>
              <a:gd name="connsiteY3" fmla="*/ 151694 h 158750"/>
              <a:gd name="connsiteX4" fmla="*/ 624417 w 3055056"/>
              <a:gd name="connsiteY4" fmla="*/ 98778 h 158750"/>
              <a:gd name="connsiteX5" fmla="*/ 1104195 w 3055056"/>
              <a:gd name="connsiteY5" fmla="*/ 127000 h 158750"/>
              <a:gd name="connsiteX6" fmla="*/ 867834 w 3055056"/>
              <a:gd name="connsiteY6" fmla="*/ 81139 h 158750"/>
              <a:gd name="connsiteX7" fmla="*/ 1421695 w 3055056"/>
              <a:gd name="connsiteY7" fmla="*/ 116416 h 158750"/>
              <a:gd name="connsiteX8" fmla="*/ 1206500 w 3055056"/>
              <a:gd name="connsiteY8" fmla="*/ 63500 h 158750"/>
              <a:gd name="connsiteX9" fmla="*/ 1908528 w 3055056"/>
              <a:gd name="connsiteY9" fmla="*/ 91722 h 158750"/>
              <a:gd name="connsiteX10" fmla="*/ 1714500 w 3055056"/>
              <a:gd name="connsiteY10" fmla="*/ 35278 h 158750"/>
              <a:gd name="connsiteX11" fmla="*/ 2349500 w 3055056"/>
              <a:gd name="connsiteY11" fmla="*/ 77611 h 158750"/>
              <a:gd name="connsiteX12" fmla="*/ 2123723 w 3055056"/>
              <a:gd name="connsiteY12" fmla="*/ 17639 h 158750"/>
              <a:gd name="connsiteX13" fmla="*/ 2638778 w 3055056"/>
              <a:gd name="connsiteY13" fmla="*/ 63500 h 158750"/>
              <a:gd name="connsiteX14" fmla="*/ 2515306 w 3055056"/>
              <a:gd name="connsiteY14" fmla="*/ 0 h 158750"/>
              <a:gd name="connsiteX15" fmla="*/ 2741084 w 3055056"/>
              <a:gd name="connsiteY15" fmla="*/ 35278 h 158750"/>
              <a:gd name="connsiteX16" fmla="*/ 2910417 w 3055056"/>
              <a:gd name="connsiteY16" fmla="*/ 91722 h 158750"/>
              <a:gd name="connsiteX17" fmla="*/ 3055056 w 3055056"/>
              <a:gd name="connsiteY17" fmla="*/ 144639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55056" h="158750">
                <a:moveTo>
                  <a:pt x="0" y="109361"/>
                </a:moveTo>
                <a:lnTo>
                  <a:pt x="599723" y="158750"/>
                </a:lnTo>
                <a:lnTo>
                  <a:pt x="338667" y="105833"/>
                </a:lnTo>
                <a:lnTo>
                  <a:pt x="832556" y="151694"/>
                </a:lnTo>
                <a:lnTo>
                  <a:pt x="624417" y="98778"/>
                </a:lnTo>
                <a:lnTo>
                  <a:pt x="1104195" y="127000"/>
                </a:lnTo>
                <a:lnTo>
                  <a:pt x="867834" y="81139"/>
                </a:lnTo>
                <a:lnTo>
                  <a:pt x="1421695" y="116416"/>
                </a:lnTo>
                <a:lnTo>
                  <a:pt x="1206500" y="63500"/>
                </a:lnTo>
                <a:lnTo>
                  <a:pt x="1908528" y="91722"/>
                </a:lnTo>
                <a:lnTo>
                  <a:pt x="1714500" y="35278"/>
                </a:lnTo>
                <a:lnTo>
                  <a:pt x="2349500" y="77611"/>
                </a:lnTo>
                <a:lnTo>
                  <a:pt x="2123723" y="17639"/>
                </a:lnTo>
                <a:lnTo>
                  <a:pt x="2638778" y="63500"/>
                </a:lnTo>
                <a:lnTo>
                  <a:pt x="2515306" y="0"/>
                </a:lnTo>
                <a:lnTo>
                  <a:pt x="2741084" y="35278"/>
                </a:lnTo>
                <a:lnTo>
                  <a:pt x="2910417" y="91722"/>
                </a:lnTo>
                <a:lnTo>
                  <a:pt x="3055056" y="144639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421944" y="1408395"/>
            <a:ext cx="3213806" cy="306917"/>
          </a:xfrm>
          <a:custGeom>
            <a:avLst/>
            <a:gdLst>
              <a:gd name="connsiteX0" fmla="*/ 0 w 3213806"/>
              <a:gd name="connsiteY0" fmla="*/ 0 h 306917"/>
              <a:gd name="connsiteX1" fmla="*/ 388056 w 3213806"/>
              <a:gd name="connsiteY1" fmla="*/ 14111 h 306917"/>
              <a:gd name="connsiteX2" fmla="*/ 786695 w 3213806"/>
              <a:gd name="connsiteY2" fmla="*/ 74084 h 306917"/>
              <a:gd name="connsiteX3" fmla="*/ 1121834 w 3213806"/>
              <a:gd name="connsiteY3" fmla="*/ 119945 h 306917"/>
              <a:gd name="connsiteX4" fmla="*/ 1682750 w 3213806"/>
              <a:gd name="connsiteY4" fmla="*/ 112889 h 306917"/>
              <a:gd name="connsiteX5" fmla="*/ 2046112 w 3213806"/>
              <a:gd name="connsiteY5" fmla="*/ 134056 h 306917"/>
              <a:gd name="connsiteX6" fmla="*/ 2536473 w 3213806"/>
              <a:gd name="connsiteY6" fmla="*/ 211667 h 306917"/>
              <a:gd name="connsiteX7" fmla="*/ 2850445 w 3213806"/>
              <a:gd name="connsiteY7" fmla="*/ 278695 h 306917"/>
              <a:gd name="connsiteX8" fmla="*/ 3213806 w 3213806"/>
              <a:gd name="connsiteY8" fmla="*/ 306917 h 306917"/>
              <a:gd name="connsiteX9" fmla="*/ 3213806 w 3213806"/>
              <a:gd name="connsiteY9" fmla="*/ 306917 h 30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3806" h="306917">
                <a:moveTo>
                  <a:pt x="0" y="0"/>
                </a:moveTo>
                <a:cubicBezTo>
                  <a:pt x="128470" y="882"/>
                  <a:pt x="256940" y="1764"/>
                  <a:pt x="388056" y="14111"/>
                </a:cubicBezTo>
                <a:cubicBezTo>
                  <a:pt x="519172" y="26458"/>
                  <a:pt x="786695" y="74084"/>
                  <a:pt x="786695" y="74084"/>
                </a:cubicBezTo>
                <a:cubicBezTo>
                  <a:pt x="908991" y="91723"/>
                  <a:pt x="972492" y="113478"/>
                  <a:pt x="1121834" y="119945"/>
                </a:cubicBezTo>
                <a:cubicBezTo>
                  <a:pt x="1271176" y="126412"/>
                  <a:pt x="1528704" y="110537"/>
                  <a:pt x="1682750" y="112889"/>
                </a:cubicBezTo>
                <a:cubicBezTo>
                  <a:pt x="1836796" y="115241"/>
                  <a:pt x="1903825" y="117593"/>
                  <a:pt x="2046112" y="134056"/>
                </a:cubicBezTo>
                <a:cubicBezTo>
                  <a:pt x="2188399" y="150519"/>
                  <a:pt x="2402418" y="187561"/>
                  <a:pt x="2536473" y="211667"/>
                </a:cubicBezTo>
                <a:cubicBezTo>
                  <a:pt x="2670529" y="235774"/>
                  <a:pt x="2737556" y="262820"/>
                  <a:pt x="2850445" y="278695"/>
                </a:cubicBezTo>
                <a:cubicBezTo>
                  <a:pt x="2963334" y="294570"/>
                  <a:pt x="3213806" y="306917"/>
                  <a:pt x="3213806" y="306917"/>
                </a:cubicBezTo>
                <a:lnTo>
                  <a:pt x="3213806" y="306917"/>
                </a:lnTo>
              </a:path>
            </a:pathLst>
          </a:cu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7" name="Freeform 5176"/>
          <p:cNvSpPr/>
          <p:nvPr/>
        </p:nvSpPr>
        <p:spPr>
          <a:xfrm>
            <a:off x="2488663" y="1494687"/>
            <a:ext cx="3722236" cy="373534"/>
          </a:xfrm>
          <a:custGeom>
            <a:avLst/>
            <a:gdLst>
              <a:gd name="connsiteX0" fmla="*/ 0 w 3715740"/>
              <a:gd name="connsiteY0" fmla="*/ 3248 h 373534"/>
              <a:gd name="connsiteX1" fmla="*/ 0 w 3715740"/>
              <a:gd name="connsiteY1" fmla="*/ 81203 h 373534"/>
              <a:gd name="connsiteX2" fmla="*/ 821750 w 3715740"/>
              <a:gd name="connsiteY2" fmla="*/ 77955 h 373534"/>
              <a:gd name="connsiteX3" fmla="*/ 1253737 w 3715740"/>
              <a:gd name="connsiteY3" fmla="*/ 77955 h 373534"/>
              <a:gd name="connsiteX4" fmla="*/ 1442123 w 3715740"/>
              <a:gd name="connsiteY4" fmla="*/ 100692 h 373534"/>
              <a:gd name="connsiteX5" fmla="*/ 1617516 w 3715740"/>
              <a:gd name="connsiteY5" fmla="*/ 136421 h 373534"/>
              <a:gd name="connsiteX6" fmla="*/ 1757181 w 3715740"/>
              <a:gd name="connsiteY6" fmla="*/ 162406 h 373534"/>
              <a:gd name="connsiteX7" fmla="*/ 2088480 w 3715740"/>
              <a:gd name="connsiteY7" fmla="*/ 175399 h 373534"/>
              <a:gd name="connsiteX8" fmla="*/ 2770565 w 3715740"/>
              <a:gd name="connsiteY8" fmla="*/ 194887 h 373534"/>
              <a:gd name="connsiteX9" fmla="*/ 2968694 w 3715740"/>
              <a:gd name="connsiteY9" fmla="*/ 204632 h 373534"/>
              <a:gd name="connsiteX10" fmla="*/ 3299993 w 3715740"/>
              <a:gd name="connsiteY10" fmla="*/ 259850 h 373534"/>
              <a:gd name="connsiteX11" fmla="*/ 3491626 w 3715740"/>
              <a:gd name="connsiteY11" fmla="*/ 305323 h 373534"/>
              <a:gd name="connsiteX12" fmla="*/ 3654027 w 3715740"/>
              <a:gd name="connsiteY12" fmla="*/ 357293 h 373534"/>
              <a:gd name="connsiteX13" fmla="*/ 3715740 w 3715740"/>
              <a:gd name="connsiteY13" fmla="*/ 373534 h 373534"/>
              <a:gd name="connsiteX14" fmla="*/ 3705996 w 3715740"/>
              <a:gd name="connsiteY14" fmla="*/ 337805 h 373534"/>
              <a:gd name="connsiteX15" fmla="*/ 3611803 w 3715740"/>
              <a:gd name="connsiteY15" fmla="*/ 295579 h 373534"/>
              <a:gd name="connsiteX16" fmla="*/ 3351961 w 3715740"/>
              <a:gd name="connsiteY16" fmla="*/ 220872 h 373534"/>
              <a:gd name="connsiteX17" fmla="*/ 3209048 w 3715740"/>
              <a:gd name="connsiteY17" fmla="*/ 185143 h 373534"/>
              <a:gd name="connsiteX18" fmla="*/ 3082375 w 3715740"/>
              <a:gd name="connsiteY18" fmla="*/ 162406 h 373534"/>
              <a:gd name="connsiteX19" fmla="*/ 2812789 w 3715740"/>
              <a:gd name="connsiteY19" fmla="*/ 142917 h 373534"/>
              <a:gd name="connsiteX20" fmla="*/ 2371058 w 3715740"/>
              <a:gd name="connsiteY20" fmla="*/ 129925 h 373534"/>
              <a:gd name="connsiteX21" fmla="*/ 2043007 w 3715740"/>
              <a:gd name="connsiteY21" fmla="*/ 123429 h 373534"/>
              <a:gd name="connsiteX22" fmla="*/ 1926078 w 3715740"/>
              <a:gd name="connsiteY22" fmla="*/ 113684 h 373534"/>
              <a:gd name="connsiteX23" fmla="*/ 1783165 w 3715740"/>
              <a:gd name="connsiteY23" fmla="*/ 94196 h 373534"/>
              <a:gd name="connsiteX24" fmla="*/ 1503835 w 3715740"/>
              <a:gd name="connsiteY24" fmla="*/ 48722 h 373534"/>
              <a:gd name="connsiteX25" fmla="*/ 1393403 w 3715740"/>
              <a:gd name="connsiteY25" fmla="*/ 29233 h 373534"/>
              <a:gd name="connsiteX26" fmla="*/ 1205017 w 3715740"/>
              <a:gd name="connsiteY26" fmla="*/ 0 h 373534"/>
              <a:gd name="connsiteX27" fmla="*/ 1156297 w 3715740"/>
              <a:gd name="connsiteY27" fmla="*/ 0 h 373534"/>
              <a:gd name="connsiteX28" fmla="*/ 613877 w 3715740"/>
              <a:gd name="connsiteY28" fmla="*/ 0 h 373534"/>
              <a:gd name="connsiteX29" fmla="*/ 0 w 3715740"/>
              <a:gd name="connsiteY29" fmla="*/ 3248 h 373534"/>
              <a:gd name="connsiteX0" fmla="*/ 0 w 3722236"/>
              <a:gd name="connsiteY0" fmla="*/ 3248 h 373534"/>
              <a:gd name="connsiteX1" fmla="*/ 0 w 3722236"/>
              <a:gd name="connsiteY1" fmla="*/ 81203 h 373534"/>
              <a:gd name="connsiteX2" fmla="*/ 821750 w 3722236"/>
              <a:gd name="connsiteY2" fmla="*/ 77955 h 373534"/>
              <a:gd name="connsiteX3" fmla="*/ 1253737 w 3722236"/>
              <a:gd name="connsiteY3" fmla="*/ 77955 h 373534"/>
              <a:gd name="connsiteX4" fmla="*/ 1442123 w 3722236"/>
              <a:gd name="connsiteY4" fmla="*/ 100692 h 373534"/>
              <a:gd name="connsiteX5" fmla="*/ 1617516 w 3722236"/>
              <a:gd name="connsiteY5" fmla="*/ 136421 h 373534"/>
              <a:gd name="connsiteX6" fmla="*/ 1757181 w 3722236"/>
              <a:gd name="connsiteY6" fmla="*/ 162406 h 373534"/>
              <a:gd name="connsiteX7" fmla="*/ 2088480 w 3722236"/>
              <a:gd name="connsiteY7" fmla="*/ 175399 h 373534"/>
              <a:gd name="connsiteX8" fmla="*/ 2770565 w 3722236"/>
              <a:gd name="connsiteY8" fmla="*/ 194887 h 373534"/>
              <a:gd name="connsiteX9" fmla="*/ 2968694 w 3722236"/>
              <a:gd name="connsiteY9" fmla="*/ 204632 h 373534"/>
              <a:gd name="connsiteX10" fmla="*/ 3299993 w 3722236"/>
              <a:gd name="connsiteY10" fmla="*/ 259850 h 373534"/>
              <a:gd name="connsiteX11" fmla="*/ 3491626 w 3722236"/>
              <a:gd name="connsiteY11" fmla="*/ 305323 h 373534"/>
              <a:gd name="connsiteX12" fmla="*/ 3654027 w 3722236"/>
              <a:gd name="connsiteY12" fmla="*/ 357293 h 373534"/>
              <a:gd name="connsiteX13" fmla="*/ 3715740 w 3722236"/>
              <a:gd name="connsiteY13" fmla="*/ 373534 h 373534"/>
              <a:gd name="connsiteX14" fmla="*/ 3722236 w 3722236"/>
              <a:gd name="connsiteY14" fmla="*/ 328060 h 373534"/>
              <a:gd name="connsiteX15" fmla="*/ 3611803 w 3722236"/>
              <a:gd name="connsiteY15" fmla="*/ 295579 h 373534"/>
              <a:gd name="connsiteX16" fmla="*/ 3351961 w 3722236"/>
              <a:gd name="connsiteY16" fmla="*/ 220872 h 373534"/>
              <a:gd name="connsiteX17" fmla="*/ 3209048 w 3722236"/>
              <a:gd name="connsiteY17" fmla="*/ 185143 h 373534"/>
              <a:gd name="connsiteX18" fmla="*/ 3082375 w 3722236"/>
              <a:gd name="connsiteY18" fmla="*/ 162406 h 373534"/>
              <a:gd name="connsiteX19" fmla="*/ 2812789 w 3722236"/>
              <a:gd name="connsiteY19" fmla="*/ 142917 h 373534"/>
              <a:gd name="connsiteX20" fmla="*/ 2371058 w 3722236"/>
              <a:gd name="connsiteY20" fmla="*/ 129925 h 373534"/>
              <a:gd name="connsiteX21" fmla="*/ 2043007 w 3722236"/>
              <a:gd name="connsiteY21" fmla="*/ 123429 h 373534"/>
              <a:gd name="connsiteX22" fmla="*/ 1926078 w 3722236"/>
              <a:gd name="connsiteY22" fmla="*/ 113684 h 373534"/>
              <a:gd name="connsiteX23" fmla="*/ 1783165 w 3722236"/>
              <a:gd name="connsiteY23" fmla="*/ 94196 h 373534"/>
              <a:gd name="connsiteX24" fmla="*/ 1503835 w 3722236"/>
              <a:gd name="connsiteY24" fmla="*/ 48722 h 373534"/>
              <a:gd name="connsiteX25" fmla="*/ 1393403 w 3722236"/>
              <a:gd name="connsiteY25" fmla="*/ 29233 h 373534"/>
              <a:gd name="connsiteX26" fmla="*/ 1205017 w 3722236"/>
              <a:gd name="connsiteY26" fmla="*/ 0 h 373534"/>
              <a:gd name="connsiteX27" fmla="*/ 1156297 w 3722236"/>
              <a:gd name="connsiteY27" fmla="*/ 0 h 373534"/>
              <a:gd name="connsiteX28" fmla="*/ 613877 w 3722236"/>
              <a:gd name="connsiteY28" fmla="*/ 0 h 373534"/>
              <a:gd name="connsiteX29" fmla="*/ 0 w 3722236"/>
              <a:gd name="connsiteY29" fmla="*/ 3248 h 37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22236" h="373534">
                <a:moveTo>
                  <a:pt x="0" y="3248"/>
                </a:moveTo>
                <a:lnTo>
                  <a:pt x="0" y="81203"/>
                </a:lnTo>
                <a:lnTo>
                  <a:pt x="821750" y="77955"/>
                </a:lnTo>
                <a:lnTo>
                  <a:pt x="1253737" y="77955"/>
                </a:lnTo>
                <a:lnTo>
                  <a:pt x="1442123" y="100692"/>
                </a:lnTo>
                <a:lnTo>
                  <a:pt x="1617516" y="136421"/>
                </a:lnTo>
                <a:lnTo>
                  <a:pt x="1757181" y="162406"/>
                </a:lnTo>
                <a:lnTo>
                  <a:pt x="2088480" y="175399"/>
                </a:lnTo>
                <a:lnTo>
                  <a:pt x="2770565" y="194887"/>
                </a:lnTo>
                <a:lnTo>
                  <a:pt x="2968694" y="204632"/>
                </a:lnTo>
                <a:lnTo>
                  <a:pt x="3299993" y="259850"/>
                </a:lnTo>
                <a:lnTo>
                  <a:pt x="3491626" y="305323"/>
                </a:lnTo>
                <a:lnTo>
                  <a:pt x="3654027" y="357293"/>
                </a:lnTo>
                <a:lnTo>
                  <a:pt x="3715740" y="373534"/>
                </a:lnTo>
                <a:lnTo>
                  <a:pt x="3722236" y="328060"/>
                </a:lnTo>
                <a:lnTo>
                  <a:pt x="3611803" y="295579"/>
                </a:lnTo>
                <a:lnTo>
                  <a:pt x="3351961" y="220872"/>
                </a:lnTo>
                <a:lnTo>
                  <a:pt x="3209048" y="185143"/>
                </a:lnTo>
                <a:lnTo>
                  <a:pt x="3082375" y="162406"/>
                </a:lnTo>
                <a:lnTo>
                  <a:pt x="2812789" y="142917"/>
                </a:lnTo>
                <a:lnTo>
                  <a:pt x="2371058" y="129925"/>
                </a:lnTo>
                <a:lnTo>
                  <a:pt x="2043007" y="123429"/>
                </a:lnTo>
                <a:lnTo>
                  <a:pt x="1926078" y="113684"/>
                </a:lnTo>
                <a:lnTo>
                  <a:pt x="1783165" y="94196"/>
                </a:lnTo>
                <a:lnTo>
                  <a:pt x="1503835" y="48722"/>
                </a:lnTo>
                <a:lnTo>
                  <a:pt x="1393403" y="29233"/>
                </a:lnTo>
                <a:lnTo>
                  <a:pt x="1205017" y="0"/>
                </a:lnTo>
                <a:lnTo>
                  <a:pt x="1156297" y="0"/>
                </a:lnTo>
                <a:lnTo>
                  <a:pt x="613877" y="0"/>
                </a:lnTo>
                <a:lnTo>
                  <a:pt x="0" y="324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8" name="Freeform 5177"/>
          <p:cNvSpPr/>
          <p:nvPr/>
        </p:nvSpPr>
        <p:spPr>
          <a:xfrm>
            <a:off x="6204404" y="1822748"/>
            <a:ext cx="3446153" cy="773053"/>
          </a:xfrm>
          <a:custGeom>
            <a:avLst/>
            <a:gdLst>
              <a:gd name="connsiteX0" fmla="*/ 6496 w 3446153"/>
              <a:gd name="connsiteY0" fmla="*/ 0 h 773053"/>
              <a:gd name="connsiteX1" fmla="*/ 0 w 3446153"/>
              <a:gd name="connsiteY1" fmla="*/ 45474 h 773053"/>
              <a:gd name="connsiteX2" fmla="*/ 269586 w 3446153"/>
              <a:gd name="connsiteY2" fmla="*/ 81203 h 773053"/>
              <a:gd name="connsiteX3" fmla="*/ 571652 w 3446153"/>
              <a:gd name="connsiteY3" fmla="*/ 126677 h 773053"/>
              <a:gd name="connsiteX4" fmla="*/ 987399 w 3446153"/>
              <a:gd name="connsiteY4" fmla="*/ 172151 h 773053"/>
              <a:gd name="connsiteX5" fmla="*/ 1295961 w 3446153"/>
              <a:gd name="connsiteY5" fmla="*/ 185143 h 773053"/>
              <a:gd name="connsiteX6" fmla="*/ 1763677 w 3446153"/>
              <a:gd name="connsiteY6" fmla="*/ 214376 h 773053"/>
              <a:gd name="connsiteX7" fmla="*/ 1919582 w 3446153"/>
              <a:gd name="connsiteY7" fmla="*/ 220872 h 773053"/>
              <a:gd name="connsiteX8" fmla="*/ 2416530 w 3446153"/>
              <a:gd name="connsiteY8" fmla="*/ 220872 h 773053"/>
              <a:gd name="connsiteX9" fmla="*/ 2887493 w 3446153"/>
              <a:gd name="connsiteY9" fmla="*/ 211128 h 773053"/>
              <a:gd name="connsiteX10" fmla="*/ 3027158 w 3446153"/>
              <a:gd name="connsiteY10" fmla="*/ 269594 h 773053"/>
              <a:gd name="connsiteX11" fmla="*/ 3134343 w 3446153"/>
              <a:gd name="connsiteY11" fmla="*/ 344301 h 773053"/>
              <a:gd name="connsiteX12" fmla="*/ 3222040 w 3446153"/>
              <a:gd name="connsiteY12" fmla="*/ 454737 h 773053"/>
              <a:gd name="connsiteX13" fmla="*/ 3446153 w 3446153"/>
              <a:gd name="connsiteY13" fmla="*/ 773053 h 773053"/>
              <a:gd name="connsiteX14" fmla="*/ 3442905 w 3446153"/>
              <a:gd name="connsiteY14" fmla="*/ 652872 h 773053"/>
              <a:gd name="connsiteX15" fmla="*/ 3267512 w 3446153"/>
              <a:gd name="connsiteY15" fmla="*/ 454737 h 773053"/>
              <a:gd name="connsiteX16" fmla="*/ 3137591 w 3446153"/>
              <a:gd name="connsiteY16" fmla="*/ 305323 h 773053"/>
              <a:gd name="connsiteX17" fmla="*/ 3046646 w 3446153"/>
              <a:gd name="connsiteY17" fmla="*/ 243609 h 773053"/>
              <a:gd name="connsiteX18" fmla="*/ 2936214 w 3446153"/>
              <a:gd name="connsiteY18" fmla="*/ 198136 h 773053"/>
              <a:gd name="connsiteX19" fmla="*/ 2747828 w 3446153"/>
              <a:gd name="connsiteY19" fmla="*/ 185143 h 773053"/>
              <a:gd name="connsiteX20" fmla="*/ 2172928 w 3446153"/>
              <a:gd name="connsiteY20" fmla="*/ 188391 h 773053"/>
              <a:gd name="connsiteX21" fmla="*/ 1750685 w 3446153"/>
              <a:gd name="connsiteY21" fmla="*/ 181895 h 773053"/>
              <a:gd name="connsiteX22" fmla="*/ 1312202 w 3446153"/>
              <a:gd name="connsiteY22" fmla="*/ 155910 h 773053"/>
              <a:gd name="connsiteX23" fmla="*/ 1071848 w 3446153"/>
              <a:gd name="connsiteY23" fmla="*/ 126677 h 773053"/>
              <a:gd name="connsiteX24" fmla="*/ 730805 w 3446153"/>
              <a:gd name="connsiteY24" fmla="*/ 94196 h 773053"/>
              <a:gd name="connsiteX25" fmla="*/ 451475 w 3446153"/>
              <a:gd name="connsiteY25" fmla="*/ 64963 h 773053"/>
              <a:gd name="connsiteX26" fmla="*/ 214369 w 3446153"/>
              <a:gd name="connsiteY26" fmla="*/ 45474 h 773053"/>
              <a:gd name="connsiteX27" fmla="*/ 6496 w 3446153"/>
              <a:gd name="connsiteY27" fmla="*/ 0 h 77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446153" h="773053">
                <a:moveTo>
                  <a:pt x="6496" y="0"/>
                </a:moveTo>
                <a:lnTo>
                  <a:pt x="0" y="45474"/>
                </a:lnTo>
                <a:lnTo>
                  <a:pt x="269586" y="81203"/>
                </a:lnTo>
                <a:lnTo>
                  <a:pt x="571652" y="126677"/>
                </a:lnTo>
                <a:lnTo>
                  <a:pt x="987399" y="172151"/>
                </a:lnTo>
                <a:lnTo>
                  <a:pt x="1295961" y="185143"/>
                </a:lnTo>
                <a:lnTo>
                  <a:pt x="1763677" y="214376"/>
                </a:lnTo>
                <a:lnTo>
                  <a:pt x="1919582" y="220872"/>
                </a:lnTo>
                <a:lnTo>
                  <a:pt x="2416530" y="220872"/>
                </a:lnTo>
                <a:lnTo>
                  <a:pt x="2887493" y="211128"/>
                </a:lnTo>
                <a:lnTo>
                  <a:pt x="3027158" y="269594"/>
                </a:lnTo>
                <a:lnTo>
                  <a:pt x="3134343" y="344301"/>
                </a:lnTo>
                <a:lnTo>
                  <a:pt x="3222040" y="454737"/>
                </a:lnTo>
                <a:lnTo>
                  <a:pt x="3446153" y="773053"/>
                </a:lnTo>
                <a:cubicBezTo>
                  <a:pt x="3445070" y="732993"/>
                  <a:pt x="3443988" y="692932"/>
                  <a:pt x="3442905" y="652872"/>
                </a:cubicBezTo>
                <a:lnTo>
                  <a:pt x="3267512" y="454737"/>
                </a:lnTo>
                <a:lnTo>
                  <a:pt x="3137591" y="305323"/>
                </a:lnTo>
                <a:lnTo>
                  <a:pt x="3046646" y="243609"/>
                </a:lnTo>
                <a:lnTo>
                  <a:pt x="2936214" y="198136"/>
                </a:lnTo>
                <a:lnTo>
                  <a:pt x="2747828" y="185143"/>
                </a:lnTo>
                <a:lnTo>
                  <a:pt x="2172928" y="188391"/>
                </a:lnTo>
                <a:lnTo>
                  <a:pt x="1750685" y="181895"/>
                </a:lnTo>
                <a:lnTo>
                  <a:pt x="1312202" y="155910"/>
                </a:lnTo>
                <a:lnTo>
                  <a:pt x="1071848" y="126677"/>
                </a:lnTo>
                <a:lnTo>
                  <a:pt x="730805" y="94196"/>
                </a:lnTo>
                <a:lnTo>
                  <a:pt x="451475" y="64963"/>
                </a:lnTo>
                <a:lnTo>
                  <a:pt x="214369" y="45474"/>
                </a:lnTo>
                <a:lnTo>
                  <a:pt x="6496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" name="Rectangle 5180"/>
          <p:cNvSpPr/>
          <p:nvPr/>
        </p:nvSpPr>
        <p:spPr>
          <a:xfrm>
            <a:off x="7914620" y="2004436"/>
            <a:ext cx="777847" cy="45719"/>
          </a:xfrm>
          <a:prstGeom prst="rect">
            <a:avLst/>
          </a:prstGeom>
          <a:solidFill>
            <a:srgbClr val="9797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2" name="Freeform 5181"/>
          <p:cNvSpPr/>
          <p:nvPr/>
        </p:nvSpPr>
        <p:spPr>
          <a:xfrm>
            <a:off x="8634430" y="2675198"/>
            <a:ext cx="240293" cy="35520"/>
          </a:xfrm>
          <a:custGeom>
            <a:avLst/>
            <a:gdLst>
              <a:gd name="connsiteX0" fmla="*/ 0 w 193256"/>
              <a:gd name="connsiteY0" fmla="*/ 36812 h 37323"/>
              <a:gd name="connsiteX1" fmla="*/ 101229 w 193256"/>
              <a:gd name="connsiteY1" fmla="*/ 32211 h 37323"/>
              <a:gd name="connsiteX2" fmla="*/ 193256 w 193256"/>
              <a:gd name="connsiteY2" fmla="*/ 0 h 37323"/>
              <a:gd name="connsiteX0" fmla="*/ 0 w 240293"/>
              <a:gd name="connsiteY0" fmla="*/ 33452 h 35520"/>
              <a:gd name="connsiteX1" fmla="*/ 148266 w 240293"/>
              <a:gd name="connsiteY1" fmla="*/ 32211 h 35520"/>
              <a:gd name="connsiteX2" fmla="*/ 240293 w 240293"/>
              <a:gd name="connsiteY2" fmla="*/ 0 h 3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293" h="35520">
                <a:moveTo>
                  <a:pt x="0" y="33452"/>
                </a:moveTo>
                <a:cubicBezTo>
                  <a:pt x="34510" y="34219"/>
                  <a:pt x="116057" y="38346"/>
                  <a:pt x="148266" y="32211"/>
                </a:cubicBezTo>
                <a:cubicBezTo>
                  <a:pt x="180475" y="26076"/>
                  <a:pt x="240293" y="0"/>
                  <a:pt x="240293" y="0"/>
                </a:cubicBezTo>
              </a:path>
            </a:pathLst>
          </a:cu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7"/>
          <p:cNvSpPr/>
          <p:nvPr/>
        </p:nvSpPr>
        <p:spPr>
          <a:xfrm>
            <a:off x="8629057" y="2634858"/>
            <a:ext cx="267171" cy="35520"/>
          </a:xfrm>
          <a:custGeom>
            <a:avLst/>
            <a:gdLst>
              <a:gd name="connsiteX0" fmla="*/ 0 w 193256"/>
              <a:gd name="connsiteY0" fmla="*/ 36812 h 37323"/>
              <a:gd name="connsiteX1" fmla="*/ 101229 w 193256"/>
              <a:gd name="connsiteY1" fmla="*/ 32211 h 37323"/>
              <a:gd name="connsiteX2" fmla="*/ 193256 w 193256"/>
              <a:gd name="connsiteY2" fmla="*/ 0 h 37323"/>
              <a:gd name="connsiteX0" fmla="*/ 0 w 267171"/>
              <a:gd name="connsiteY0" fmla="*/ 33452 h 35520"/>
              <a:gd name="connsiteX1" fmla="*/ 175144 w 267171"/>
              <a:gd name="connsiteY1" fmla="*/ 32211 h 35520"/>
              <a:gd name="connsiteX2" fmla="*/ 267171 w 267171"/>
              <a:gd name="connsiteY2" fmla="*/ 0 h 3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71" h="35520">
                <a:moveTo>
                  <a:pt x="0" y="33452"/>
                </a:moveTo>
                <a:cubicBezTo>
                  <a:pt x="34510" y="34219"/>
                  <a:pt x="142935" y="38346"/>
                  <a:pt x="175144" y="32211"/>
                </a:cubicBezTo>
                <a:cubicBezTo>
                  <a:pt x="207353" y="26076"/>
                  <a:pt x="267171" y="0"/>
                  <a:pt x="267171" y="0"/>
                </a:cubicBezTo>
              </a:path>
            </a:pathLst>
          </a:cu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Arrow Connector 106"/>
          <p:cNvCxnSpPr/>
          <p:nvPr/>
        </p:nvCxnSpPr>
        <p:spPr>
          <a:xfrm flipH="1">
            <a:off x="7890740" y="2730293"/>
            <a:ext cx="24728" cy="186907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Freeform 74"/>
          <p:cNvSpPr/>
          <p:nvPr/>
        </p:nvSpPr>
        <p:spPr>
          <a:xfrm>
            <a:off x="4386514" y="2043676"/>
            <a:ext cx="2701245" cy="399805"/>
          </a:xfrm>
          <a:custGeom>
            <a:avLst/>
            <a:gdLst>
              <a:gd name="connsiteX0" fmla="*/ 0 w 2701245"/>
              <a:gd name="connsiteY0" fmla="*/ 0 h 399805"/>
              <a:gd name="connsiteX1" fmla="*/ 0 w 2701245"/>
              <a:gd name="connsiteY1" fmla="*/ 33597 h 399805"/>
              <a:gd name="connsiteX2" fmla="*/ 419970 w 2701245"/>
              <a:gd name="connsiteY2" fmla="*/ 63834 h 399805"/>
              <a:gd name="connsiteX3" fmla="*/ 692110 w 2701245"/>
              <a:gd name="connsiteY3" fmla="*/ 83993 h 399805"/>
              <a:gd name="connsiteX4" fmla="*/ 957531 w 2701245"/>
              <a:gd name="connsiteY4" fmla="*/ 110870 h 399805"/>
              <a:gd name="connsiteX5" fmla="*/ 1216233 w 2701245"/>
              <a:gd name="connsiteY5" fmla="*/ 151187 h 399805"/>
              <a:gd name="connsiteX6" fmla="*/ 1521971 w 2701245"/>
              <a:gd name="connsiteY6" fmla="*/ 208302 h 399805"/>
              <a:gd name="connsiteX7" fmla="*/ 2197282 w 2701245"/>
              <a:gd name="connsiteY7" fmla="*/ 332611 h 399805"/>
              <a:gd name="connsiteX8" fmla="*/ 2539977 w 2701245"/>
              <a:gd name="connsiteY8" fmla="*/ 399805 h 399805"/>
              <a:gd name="connsiteX9" fmla="*/ 2701245 w 2701245"/>
              <a:gd name="connsiteY9" fmla="*/ 393086 h 399805"/>
              <a:gd name="connsiteX10" fmla="*/ 2281276 w 2701245"/>
              <a:gd name="connsiteY10" fmla="*/ 322532 h 399805"/>
              <a:gd name="connsiteX11" fmla="*/ 1686599 w 2701245"/>
              <a:gd name="connsiteY11" fmla="*/ 211662 h 399805"/>
              <a:gd name="connsiteX12" fmla="*/ 1293507 w 2701245"/>
              <a:gd name="connsiteY12" fmla="*/ 137748 h 399805"/>
              <a:gd name="connsiteX13" fmla="*/ 1108720 w 2701245"/>
              <a:gd name="connsiteY13" fmla="*/ 97432 h 399805"/>
              <a:gd name="connsiteX14" fmla="*/ 913854 w 2701245"/>
              <a:gd name="connsiteY14" fmla="*/ 77273 h 399805"/>
              <a:gd name="connsiteX15" fmla="*/ 77275 w 2701245"/>
              <a:gd name="connsiteY15" fmla="*/ 3360 h 399805"/>
              <a:gd name="connsiteX16" fmla="*/ 0 w 2701245"/>
              <a:gd name="connsiteY16" fmla="*/ 0 h 39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01245" h="399805">
                <a:moveTo>
                  <a:pt x="0" y="0"/>
                </a:moveTo>
                <a:lnTo>
                  <a:pt x="0" y="33597"/>
                </a:lnTo>
                <a:lnTo>
                  <a:pt x="419970" y="63834"/>
                </a:lnTo>
                <a:lnTo>
                  <a:pt x="692110" y="83993"/>
                </a:lnTo>
                <a:lnTo>
                  <a:pt x="957531" y="110870"/>
                </a:lnTo>
                <a:lnTo>
                  <a:pt x="1216233" y="151187"/>
                </a:lnTo>
                <a:lnTo>
                  <a:pt x="1521971" y="208302"/>
                </a:lnTo>
                <a:lnTo>
                  <a:pt x="2197282" y="332611"/>
                </a:lnTo>
                <a:lnTo>
                  <a:pt x="2539977" y="399805"/>
                </a:lnTo>
                <a:lnTo>
                  <a:pt x="2701245" y="393086"/>
                </a:lnTo>
                <a:lnTo>
                  <a:pt x="2281276" y="322532"/>
                </a:lnTo>
                <a:lnTo>
                  <a:pt x="1686599" y="211662"/>
                </a:lnTo>
                <a:lnTo>
                  <a:pt x="1293507" y="137748"/>
                </a:lnTo>
                <a:lnTo>
                  <a:pt x="1108720" y="97432"/>
                </a:lnTo>
                <a:lnTo>
                  <a:pt x="913854" y="77273"/>
                </a:lnTo>
                <a:lnTo>
                  <a:pt x="77275" y="3360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Arrow Connector 131"/>
          <p:cNvCxnSpPr/>
          <p:nvPr/>
        </p:nvCxnSpPr>
        <p:spPr>
          <a:xfrm flipH="1">
            <a:off x="4601934" y="3054413"/>
            <a:ext cx="27238" cy="303024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V="1">
            <a:off x="4642791" y="2363254"/>
            <a:ext cx="47668" cy="490281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reeform 73"/>
          <p:cNvSpPr/>
          <p:nvPr/>
        </p:nvSpPr>
        <p:spPr>
          <a:xfrm>
            <a:off x="6285723" y="5046726"/>
            <a:ext cx="1837743" cy="672755"/>
          </a:xfrm>
          <a:custGeom>
            <a:avLst/>
            <a:gdLst>
              <a:gd name="connsiteX0" fmla="*/ 0 w 1837743"/>
              <a:gd name="connsiteY0" fmla="*/ 0 h 672755"/>
              <a:gd name="connsiteX1" fmla="*/ 22972 w 1837743"/>
              <a:gd name="connsiteY1" fmla="*/ 134551 h 672755"/>
              <a:gd name="connsiteX2" fmla="*/ 131268 w 1837743"/>
              <a:gd name="connsiteY2" fmla="*/ 242849 h 672755"/>
              <a:gd name="connsiteX3" fmla="*/ 262535 w 1837743"/>
              <a:gd name="connsiteY3" fmla="*/ 344582 h 672755"/>
              <a:gd name="connsiteX4" fmla="*/ 341295 w 1837743"/>
              <a:gd name="connsiteY4" fmla="*/ 383963 h 672755"/>
              <a:gd name="connsiteX5" fmla="*/ 505380 w 1837743"/>
              <a:gd name="connsiteY5" fmla="*/ 436471 h 672755"/>
              <a:gd name="connsiteX6" fmla="*/ 1309392 w 1837743"/>
              <a:gd name="connsiteY6" fmla="*/ 610403 h 672755"/>
              <a:gd name="connsiteX7" fmla="*/ 1621152 w 1837743"/>
              <a:gd name="connsiteY7" fmla="*/ 659629 h 672755"/>
              <a:gd name="connsiteX8" fmla="*/ 1837743 w 1837743"/>
              <a:gd name="connsiteY8" fmla="*/ 672755 h 672755"/>
              <a:gd name="connsiteX9" fmla="*/ 807294 w 1837743"/>
              <a:gd name="connsiteY9" fmla="*/ 449598 h 672755"/>
              <a:gd name="connsiteX10" fmla="*/ 498816 w 1837743"/>
              <a:gd name="connsiteY10" fmla="*/ 374118 h 672755"/>
              <a:gd name="connsiteX11" fmla="*/ 357704 w 1837743"/>
              <a:gd name="connsiteY11" fmla="*/ 311765 h 672755"/>
              <a:gd name="connsiteX12" fmla="*/ 170648 w 1837743"/>
              <a:gd name="connsiteY12" fmla="*/ 187059 h 672755"/>
              <a:gd name="connsiteX13" fmla="*/ 403647 w 1837743"/>
              <a:gd name="connsiteY13" fmla="*/ 295356 h 672755"/>
              <a:gd name="connsiteX14" fmla="*/ 505380 w 1837743"/>
              <a:gd name="connsiteY14" fmla="*/ 331455 h 672755"/>
              <a:gd name="connsiteX15" fmla="*/ 538196 w 1837743"/>
              <a:gd name="connsiteY15" fmla="*/ 344582 h 672755"/>
              <a:gd name="connsiteX16" fmla="*/ 853238 w 1837743"/>
              <a:gd name="connsiteY16" fmla="*/ 387245 h 672755"/>
              <a:gd name="connsiteX17" fmla="*/ 1194533 w 1837743"/>
              <a:gd name="connsiteY17" fmla="*/ 443034 h 672755"/>
              <a:gd name="connsiteX18" fmla="*/ 1434096 w 1837743"/>
              <a:gd name="connsiteY18" fmla="*/ 446316 h 672755"/>
              <a:gd name="connsiteX19" fmla="*/ 991069 w 1837743"/>
              <a:gd name="connsiteY19" fmla="*/ 383963 h 672755"/>
              <a:gd name="connsiteX20" fmla="*/ 672745 w 1837743"/>
              <a:gd name="connsiteY20" fmla="*/ 321610 h 672755"/>
              <a:gd name="connsiteX21" fmla="*/ 452873 w 1837743"/>
              <a:gd name="connsiteY21" fmla="*/ 265821 h 672755"/>
              <a:gd name="connsiteX22" fmla="*/ 210028 w 1837743"/>
              <a:gd name="connsiteY22" fmla="*/ 157524 h 672755"/>
              <a:gd name="connsiteX23" fmla="*/ 0 w 1837743"/>
              <a:gd name="connsiteY23" fmla="*/ 0 h 67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37743" h="672755">
                <a:moveTo>
                  <a:pt x="0" y="0"/>
                </a:moveTo>
                <a:lnTo>
                  <a:pt x="22972" y="134551"/>
                </a:lnTo>
                <a:lnTo>
                  <a:pt x="131268" y="242849"/>
                </a:lnTo>
                <a:lnTo>
                  <a:pt x="262535" y="344582"/>
                </a:lnTo>
                <a:lnTo>
                  <a:pt x="341295" y="383963"/>
                </a:lnTo>
                <a:lnTo>
                  <a:pt x="505380" y="436471"/>
                </a:lnTo>
                <a:lnTo>
                  <a:pt x="1309392" y="610403"/>
                </a:lnTo>
                <a:lnTo>
                  <a:pt x="1621152" y="659629"/>
                </a:lnTo>
                <a:lnTo>
                  <a:pt x="1837743" y="672755"/>
                </a:lnTo>
                <a:lnTo>
                  <a:pt x="807294" y="449598"/>
                </a:lnTo>
                <a:lnTo>
                  <a:pt x="498816" y="374118"/>
                </a:lnTo>
                <a:lnTo>
                  <a:pt x="357704" y="311765"/>
                </a:lnTo>
                <a:lnTo>
                  <a:pt x="170648" y="187059"/>
                </a:lnTo>
                <a:lnTo>
                  <a:pt x="403647" y="295356"/>
                </a:lnTo>
                <a:lnTo>
                  <a:pt x="505380" y="331455"/>
                </a:lnTo>
                <a:lnTo>
                  <a:pt x="538196" y="344582"/>
                </a:lnTo>
                <a:lnTo>
                  <a:pt x="853238" y="387245"/>
                </a:lnTo>
                <a:lnTo>
                  <a:pt x="1194533" y="443034"/>
                </a:lnTo>
                <a:lnTo>
                  <a:pt x="1434096" y="446316"/>
                </a:lnTo>
                <a:lnTo>
                  <a:pt x="991069" y="383963"/>
                </a:lnTo>
                <a:lnTo>
                  <a:pt x="672745" y="321610"/>
                </a:lnTo>
                <a:lnTo>
                  <a:pt x="452873" y="265821"/>
                </a:lnTo>
                <a:lnTo>
                  <a:pt x="210028" y="157524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>
            <a:off x="3456911" y="3596201"/>
            <a:ext cx="1187970" cy="370835"/>
          </a:xfrm>
          <a:custGeom>
            <a:avLst/>
            <a:gdLst>
              <a:gd name="connsiteX0" fmla="*/ 1178125 w 1187970"/>
              <a:gd name="connsiteY0" fmla="*/ 370835 h 370835"/>
              <a:gd name="connsiteX1" fmla="*/ 676027 w 1187970"/>
              <a:gd name="connsiteY1" fmla="*/ 206749 h 370835"/>
              <a:gd name="connsiteX2" fmla="*/ 334732 w 1187970"/>
              <a:gd name="connsiteY2" fmla="*/ 95170 h 370835"/>
              <a:gd name="connsiteX3" fmla="*/ 0 w 1187970"/>
              <a:gd name="connsiteY3" fmla="*/ 0 h 370835"/>
              <a:gd name="connsiteX4" fmla="*/ 682591 w 1187970"/>
              <a:gd name="connsiteY4" fmla="*/ 65634 h 370835"/>
              <a:gd name="connsiteX5" fmla="*/ 840111 w 1187970"/>
              <a:gd name="connsiteY5" fmla="*/ 111579 h 370835"/>
              <a:gd name="connsiteX6" fmla="*/ 833548 w 1187970"/>
              <a:gd name="connsiteY6" fmla="*/ 160805 h 370835"/>
              <a:gd name="connsiteX7" fmla="*/ 387239 w 1187970"/>
              <a:gd name="connsiteY7" fmla="*/ 82043 h 370835"/>
              <a:gd name="connsiteX8" fmla="*/ 886055 w 1187970"/>
              <a:gd name="connsiteY8" fmla="*/ 203467 h 370835"/>
              <a:gd name="connsiteX9" fmla="*/ 1187970 w 1187970"/>
              <a:gd name="connsiteY9" fmla="*/ 285510 h 370835"/>
              <a:gd name="connsiteX10" fmla="*/ 1178125 w 1187970"/>
              <a:gd name="connsiteY10" fmla="*/ 370835 h 37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970" h="370835">
                <a:moveTo>
                  <a:pt x="1178125" y="370835"/>
                </a:moveTo>
                <a:lnTo>
                  <a:pt x="676027" y="206749"/>
                </a:lnTo>
                <a:lnTo>
                  <a:pt x="334732" y="95170"/>
                </a:lnTo>
                <a:lnTo>
                  <a:pt x="0" y="0"/>
                </a:lnTo>
                <a:lnTo>
                  <a:pt x="682591" y="65634"/>
                </a:lnTo>
                <a:lnTo>
                  <a:pt x="840111" y="111579"/>
                </a:lnTo>
                <a:lnTo>
                  <a:pt x="833548" y="160805"/>
                </a:lnTo>
                <a:lnTo>
                  <a:pt x="387239" y="82043"/>
                </a:lnTo>
                <a:lnTo>
                  <a:pt x="886055" y="203467"/>
                </a:lnTo>
                <a:lnTo>
                  <a:pt x="1187970" y="285510"/>
                </a:lnTo>
                <a:lnTo>
                  <a:pt x="1178125" y="370835"/>
                </a:lnTo>
                <a:close/>
              </a:path>
            </a:pathLst>
          </a:custGeom>
          <a:solidFill>
            <a:srgbClr val="FF00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 rot="16773473">
            <a:off x="8425569" y="2387858"/>
            <a:ext cx="1142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Stuart City</a:t>
            </a:r>
          </a:p>
        </p:txBody>
      </p:sp>
      <p:sp>
        <p:nvSpPr>
          <p:cNvPr id="130" name="Rectangle 129"/>
          <p:cNvSpPr/>
          <p:nvPr/>
        </p:nvSpPr>
        <p:spPr>
          <a:xfrm rot="354376">
            <a:off x="7279602" y="2494177"/>
            <a:ext cx="1359702" cy="2220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 rot="326747">
            <a:off x="7192761" y="2409146"/>
            <a:ext cx="1553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Fredericksburg</a:t>
            </a:r>
          </a:p>
        </p:txBody>
      </p:sp>
      <p:cxnSp>
        <p:nvCxnSpPr>
          <p:cNvPr id="169" name="Straight Arrow Connector 168"/>
          <p:cNvCxnSpPr/>
          <p:nvPr/>
        </p:nvCxnSpPr>
        <p:spPr>
          <a:xfrm flipV="1">
            <a:off x="7952425" y="2191503"/>
            <a:ext cx="39108" cy="303590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Rectangle 141"/>
          <p:cNvSpPr/>
          <p:nvPr/>
        </p:nvSpPr>
        <p:spPr>
          <a:xfrm rot="173931">
            <a:off x="6373241" y="1508141"/>
            <a:ext cx="2415533" cy="2012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 rot="445027">
            <a:off x="7398308" y="4557586"/>
            <a:ext cx="786329" cy="1888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84725">
            <a:off x="6308830" y="1434059"/>
            <a:ext cx="2568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Austin Chalk – Eagle Ford</a:t>
            </a:r>
          </a:p>
        </p:txBody>
      </p:sp>
      <p:sp>
        <p:nvSpPr>
          <p:cNvPr id="176" name="Rectangle 175"/>
          <p:cNvSpPr/>
          <p:nvPr/>
        </p:nvSpPr>
        <p:spPr>
          <a:xfrm rot="301915">
            <a:off x="7913902" y="1949102"/>
            <a:ext cx="762158" cy="1701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 rot="316187">
            <a:off x="7847143" y="1859059"/>
            <a:ext cx="918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Washita</a:t>
            </a:r>
          </a:p>
        </p:txBody>
      </p:sp>
      <p:sp>
        <p:nvSpPr>
          <p:cNvPr id="177" name="Rectangle 176"/>
          <p:cNvSpPr/>
          <p:nvPr/>
        </p:nvSpPr>
        <p:spPr>
          <a:xfrm rot="367887">
            <a:off x="4239159" y="2856468"/>
            <a:ext cx="997650" cy="2002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 rot="326747">
            <a:off x="4168902" y="2768319"/>
            <a:ext cx="1154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Glen Rose</a:t>
            </a:r>
          </a:p>
        </p:txBody>
      </p:sp>
      <p:sp>
        <p:nvSpPr>
          <p:cNvPr id="178" name="Rectangle 177"/>
          <p:cNvSpPr/>
          <p:nvPr/>
        </p:nvSpPr>
        <p:spPr>
          <a:xfrm rot="359186">
            <a:off x="6623814" y="5125078"/>
            <a:ext cx="1415000" cy="2566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/>
          <p:cNvSpPr txBox="1"/>
          <p:nvPr/>
        </p:nvSpPr>
        <p:spPr>
          <a:xfrm rot="326747">
            <a:off x="7331275" y="4472800"/>
            <a:ext cx="92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Pearsall</a:t>
            </a:r>
          </a:p>
        </p:txBody>
      </p:sp>
      <p:cxnSp>
        <p:nvCxnSpPr>
          <p:cNvPr id="180" name="Straight Arrow Connector 179"/>
          <p:cNvCxnSpPr/>
          <p:nvPr/>
        </p:nvCxnSpPr>
        <p:spPr>
          <a:xfrm flipH="1">
            <a:off x="7729632" y="4739322"/>
            <a:ext cx="17368" cy="115890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V="1">
            <a:off x="7772401" y="4363203"/>
            <a:ext cx="22283" cy="182444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 rot="326747">
            <a:off x="6549862" y="5053641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Hosston</a:t>
            </a:r>
            <a:r>
              <a:rPr lang="en-US" sz="1600" dirty="0">
                <a:solidFill>
                  <a:schemeClr val="bg1"/>
                </a:solidFill>
              </a:rPr>
              <a:t> - </a:t>
            </a:r>
            <a:r>
              <a:rPr lang="en-US" sz="1600" dirty="0" err="1">
                <a:solidFill>
                  <a:schemeClr val="bg1"/>
                </a:solidFill>
              </a:rPr>
              <a:t>Sligo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2090728" y="93142"/>
            <a:ext cx="6782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Stuart City margin at Pawnee Field, Bee Co., TX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8393107" y="822151"/>
            <a:ext cx="122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Pawnee Fld.</a:t>
            </a:r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9004200" y="1078929"/>
            <a:ext cx="38976" cy="191639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9072408" y="1078929"/>
            <a:ext cx="42224" cy="194887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9033174" y="1085164"/>
            <a:ext cx="48978" cy="261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9023689" y="1098155"/>
            <a:ext cx="51711" cy="84712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>
            <a:off x="9039929" y="1101141"/>
            <a:ext cx="51711" cy="84712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9026680" y="1178836"/>
            <a:ext cx="81457" cy="68995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>
            <a:off x="9003687" y="1185070"/>
            <a:ext cx="81457" cy="68995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9059369" y="1084898"/>
            <a:ext cx="0" cy="993357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2414172" y="3710599"/>
            <a:ext cx="1252815" cy="9223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3"/>
          <p:cNvSpPr/>
          <p:nvPr/>
        </p:nvSpPr>
        <p:spPr>
          <a:xfrm>
            <a:off x="2648750" y="3783141"/>
            <a:ext cx="880566" cy="643330"/>
          </a:xfrm>
          <a:custGeom>
            <a:avLst/>
            <a:gdLst>
              <a:gd name="connsiteX0" fmla="*/ 13767 w 877659"/>
              <a:gd name="connsiteY0" fmla="*/ 0 h 633271"/>
              <a:gd name="connsiteX1" fmla="*/ 0 w 877659"/>
              <a:gd name="connsiteY1" fmla="*/ 629830 h 633271"/>
              <a:gd name="connsiteX2" fmla="*/ 877659 w 877659"/>
              <a:gd name="connsiteY2" fmla="*/ 633271 h 633271"/>
              <a:gd name="connsiteX0" fmla="*/ 0 w 887985"/>
              <a:gd name="connsiteY0" fmla="*/ 0 h 633271"/>
              <a:gd name="connsiteX1" fmla="*/ 10326 w 887985"/>
              <a:gd name="connsiteY1" fmla="*/ 629830 h 633271"/>
              <a:gd name="connsiteX2" fmla="*/ 887985 w 887985"/>
              <a:gd name="connsiteY2" fmla="*/ 633271 h 633271"/>
              <a:gd name="connsiteX0" fmla="*/ 3441 w 877659"/>
              <a:gd name="connsiteY0" fmla="*/ 0 h 636713"/>
              <a:gd name="connsiteX1" fmla="*/ 0 w 877659"/>
              <a:gd name="connsiteY1" fmla="*/ 633272 h 636713"/>
              <a:gd name="connsiteX2" fmla="*/ 877659 w 877659"/>
              <a:gd name="connsiteY2" fmla="*/ 636713 h 636713"/>
              <a:gd name="connsiteX0" fmla="*/ 0 w 881101"/>
              <a:gd name="connsiteY0" fmla="*/ 0 h 640155"/>
              <a:gd name="connsiteX1" fmla="*/ 3442 w 881101"/>
              <a:gd name="connsiteY1" fmla="*/ 636714 h 640155"/>
              <a:gd name="connsiteX2" fmla="*/ 881101 w 881101"/>
              <a:gd name="connsiteY2" fmla="*/ 640155 h 640155"/>
              <a:gd name="connsiteX0" fmla="*/ 10400 w 877733"/>
              <a:gd name="connsiteY0" fmla="*/ 0 h 640155"/>
              <a:gd name="connsiteX1" fmla="*/ 74 w 877733"/>
              <a:gd name="connsiteY1" fmla="*/ 636714 h 640155"/>
              <a:gd name="connsiteX2" fmla="*/ 877733 w 877733"/>
              <a:gd name="connsiteY2" fmla="*/ 640155 h 640155"/>
              <a:gd name="connsiteX0" fmla="*/ 0 w 891425"/>
              <a:gd name="connsiteY0" fmla="*/ 0 h 640155"/>
              <a:gd name="connsiteX1" fmla="*/ 13766 w 891425"/>
              <a:gd name="connsiteY1" fmla="*/ 636714 h 640155"/>
              <a:gd name="connsiteX2" fmla="*/ 891425 w 891425"/>
              <a:gd name="connsiteY2" fmla="*/ 640155 h 640155"/>
              <a:gd name="connsiteX0" fmla="*/ 3596 w 877812"/>
              <a:gd name="connsiteY0" fmla="*/ 0 h 640155"/>
              <a:gd name="connsiteX1" fmla="*/ 153 w 877812"/>
              <a:gd name="connsiteY1" fmla="*/ 636714 h 640155"/>
              <a:gd name="connsiteX2" fmla="*/ 877812 w 877812"/>
              <a:gd name="connsiteY2" fmla="*/ 640155 h 640155"/>
              <a:gd name="connsiteX0" fmla="*/ 0 w 880566"/>
              <a:gd name="connsiteY0" fmla="*/ 0 h 643330"/>
              <a:gd name="connsiteX1" fmla="*/ 2907 w 880566"/>
              <a:gd name="connsiteY1" fmla="*/ 639889 h 643330"/>
              <a:gd name="connsiteX2" fmla="*/ 880566 w 880566"/>
              <a:gd name="connsiteY2" fmla="*/ 643330 h 64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0566" h="643330">
                <a:moveTo>
                  <a:pt x="0" y="0"/>
                </a:moveTo>
                <a:cubicBezTo>
                  <a:pt x="1147" y="212238"/>
                  <a:pt x="1760" y="427651"/>
                  <a:pt x="2907" y="639889"/>
                </a:cubicBezTo>
                <a:lnTo>
                  <a:pt x="880566" y="643330"/>
                </a:lnTo>
              </a:path>
            </a:pathLst>
          </a:cu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/>
          <p:cNvSpPr txBox="1"/>
          <p:nvPr/>
        </p:nvSpPr>
        <p:spPr>
          <a:xfrm>
            <a:off x="2882256" y="4161461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25 km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2869449" y="4389577"/>
            <a:ext cx="56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15 mi</a:t>
            </a:r>
          </a:p>
        </p:txBody>
      </p:sp>
      <p:sp>
        <p:nvSpPr>
          <p:cNvPr id="218" name="TextBox 217"/>
          <p:cNvSpPr txBox="1"/>
          <p:nvPr/>
        </p:nvSpPr>
        <p:spPr>
          <a:xfrm rot="16200000">
            <a:off x="2470247" y="3939676"/>
            <a:ext cx="56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500 </a:t>
            </a:r>
            <a:r>
              <a:rPr lang="en-US" sz="1200" dirty="0" err="1">
                <a:solidFill>
                  <a:srgbClr val="000000"/>
                </a:solidFill>
              </a:rPr>
              <a:t>ft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 rot="16200000">
            <a:off x="2218515" y="3976896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150 m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2863526" y="3877731"/>
            <a:ext cx="826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VE=100x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2586616" y="4804485"/>
            <a:ext cx="403412" cy="179312"/>
          </a:xfrm>
          <a:prstGeom prst="rect">
            <a:avLst/>
          </a:prstGeom>
          <a:solidFill>
            <a:srgbClr val="FF00FF">
              <a:alpha val="60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TextBox 226"/>
          <p:cNvSpPr txBox="1"/>
          <p:nvPr/>
        </p:nvSpPr>
        <p:spPr>
          <a:xfrm>
            <a:off x="2999791" y="4724542"/>
            <a:ext cx="1711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Peritidal</a:t>
            </a:r>
            <a:r>
              <a:rPr lang="en-US" sz="1400" dirty="0">
                <a:solidFill>
                  <a:srgbClr val="000000"/>
                </a:solidFill>
              </a:rPr>
              <a:t> shelf carb.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2586616" y="5068010"/>
            <a:ext cx="403412" cy="179312"/>
          </a:xfrm>
          <a:prstGeom prst="rect">
            <a:avLst/>
          </a:prstGeom>
          <a:solidFill>
            <a:srgbClr val="00FFFF">
              <a:alpha val="60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2586616" y="5331535"/>
            <a:ext cx="403412" cy="179312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2586616" y="5595060"/>
            <a:ext cx="403412" cy="179312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/>
          <p:cNvSpPr/>
          <p:nvPr/>
        </p:nvSpPr>
        <p:spPr>
          <a:xfrm>
            <a:off x="2586616" y="5858585"/>
            <a:ext cx="403412" cy="179312"/>
          </a:xfrm>
          <a:prstGeom prst="rect">
            <a:avLst/>
          </a:prstGeom>
          <a:solidFill>
            <a:srgbClr val="6C892A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TextBox 231"/>
          <p:cNvSpPr txBox="1"/>
          <p:nvPr/>
        </p:nvSpPr>
        <p:spPr>
          <a:xfrm>
            <a:off x="2999792" y="4969017"/>
            <a:ext cx="1711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Subtidal</a:t>
            </a:r>
            <a:r>
              <a:rPr lang="en-US" sz="1400" dirty="0">
                <a:solidFill>
                  <a:srgbClr val="000000"/>
                </a:solidFill>
              </a:rPr>
              <a:t> shelf carb.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2999792" y="5251592"/>
            <a:ext cx="1492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Deep shelf carb.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2983727" y="5507655"/>
            <a:ext cx="1731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Reefal</a:t>
            </a:r>
            <a:r>
              <a:rPr lang="en-US" sz="1400" dirty="0">
                <a:solidFill>
                  <a:srgbClr val="000000"/>
                </a:solidFill>
              </a:rPr>
              <a:t> shelf margin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3006539" y="5789634"/>
            <a:ext cx="64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Slope</a:t>
            </a:r>
          </a:p>
        </p:txBody>
      </p:sp>
      <p:sp>
        <p:nvSpPr>
          <p:cNvPr id="236" name="Rectangle 235"/>
          <p:cNvSpPr/>
          <p:nvPr/>
        </p:nvSpPr>
        <p:spPr>
          <a:xfrm>
            <a:off x="5253031" y="6114649"/>
            <a:ext cx="403412" cy="17931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extBox 237"/>
          <p:cNvSpPr txBox="1"/>
          <p:nvPr/>
        </p:nvSpPr>
        <p:spPr>
          <a:xfrm>
            <a:off x="5688995" y="6035836"/>
            <a:ext cx="2090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Flooded shelf </a:t>
            </a:r>
            <a:r>
              <a:rPr lang="en-US" sz="1400" dirty="0" err="1">
                <a:solidFill>
                  <a:srgbClr val="000000"/>
                </a:solidFill>
              </a:rPr>
              <a:t>mudrocks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2596467" y="6126239"/>
            <a:ext cx="403412" cy="17931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TextBox 239"/>
          <p:cNvSpPr txBox="1"/>
          <p:nvPr/>
        </p:nvSpPr>
        <p:spPr>
          <a:xfrm>
            <a:off x="3002681" y="6041774"/>
            <a:ext cx="2000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Nearshore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siliciclastics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241" name="Straight Connector 240"/>
          <p:cNvCxnSpPr/>
          <p:nvPr/>
        </p:nvCxnSpPr>
        <p:spPr>
          <a:xfrm>
            <a:off x="8171826" y="6174058"/>
            <a:ext cx="712730" cy="6889"/>
          </a:xfrm>
          <a:prstGeom prst="line">
            <a:avLst/>
          </a:prstGeom>
          <a:ln w="28575" cmpd="sng">
            <a:solidFill>
              <a:srgbClr val="000000"/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" name="TextBox 244"/>
          <p:cNvSpPr txBox="1"/>
          <p:nvPr/>
        </p:nvSpPr>
        <p:spPr>
          <a:xfrm>
            <a:off x="8951488" y="5877244"/>
            <a:ext cx="1003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Superseq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  <a:p>
            <a:r>
              <a:rPr lang="en-US" sz="1400" dirty="0">
                <a:solidFill>
                  <a:srgbClr val="000000"/>
                </a:solidFill>
              </a:rPr>
              <a:t>boundary</a:t>
            </a:r>
          </a:p>
        </p:txBody>
      </p:sp>
      <p:cxnSp>
        <p:nvCxnSpPr>
          <p:cNvPr id="183" name="Straight Connector 182"/>
          <p:cNvCxnSpPr/>
          <p:nvPr/>
        </p:nvCxnSpPr>
        <p:spPr>
          <a:xfrm>
            <a:off x="9631065" y="1385270"/>
            <a:ext cx="126673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9683038" y="1180640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13</a:t>
            </a:r>
          </a:p>
        </p:txBody>
      </p:sp>
      <p:cxnSp>
        <p:nvCxnSpPr>
          <p:cNvPr id="254" name="Straight Connector 253"/>
          <p:cNvCxnSpPr/>
          <p:nvPr/>
        </p:nvCxnSpPr>
        <p:spPr>
          <a:xfrm>
            <a:off x="9634056" y="2590061"/>
            <a:ext cx="126673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9637047" y="3794852"/>
            <a:ext cx="126673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9627682" y="4999643"/>
            <a:ext cx="126673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>
            <a:off x="9683038" y="2427135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14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9683038" y="3621798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9683038" y="4816461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186" name="Right Arrow 185"/>
          <p:cNvSpPr/>
          <p:nvPr/>
        </p:nvSpPr>
        <p:spPr>
          <a:xfrm>
            <a:off x="7614601" y="764521"/>
            <a:ext cx="323968" cy="103663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9597055" y="684572"/>
            <a:ext cx="732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Depth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9529161" y="888804"/>
            <a:ext cx="868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x1000 </a:t>
            </a:r>
            <a:r>
              <a:rPr lang="en-US" sz="1200" dirty="0" err="1">
                <a:solidFill>
                  <a:schemeClr val="bg1"/>
                </a:solidFill>
              </a:rPr>
              <a:t>ft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8729051" y="1930737"/>
            <a:ext cx="622020" cy="150312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5021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96" y="1019363"/>
            <a:ext cx="1534813" cy="536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41577" y="1019363"/>
            <a:ext cx="445553" cy="5366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430250" y="5703604"/>
            <a:ext cx="257750" cy="25862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15112" y="566295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3428192" y="4387553"/>
            <a:ext cx="257750" cy="25862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13240" y="4346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3427386" y="3273399"/>
            <a:ext cx="257750" cy="25862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412434" y="32450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3436354" y="2646415"/>
            <a:ext cx="257750" cy="25862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09128" y="260576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3433523" y="2228589"/>
            <a:ext cx="257750" cy="25862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418571" y="220021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" name="Oval 42"/>
          <p:cNvSpPr/>
          <p:nvPr/>
        </p:nvSpPr>
        <p:spPr>
          <a:xfrm>
            <a:off x="3439065" y="1755029"/>
            <a:ext cx="257750" cy="25862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411839" y="171437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119780" y="872066"/>
            <a:ext cx="6147520" cy="1052906"/>
            <a:chOff x="2595780" y="5550866"/>
            <a:chExt cx="6147520" cy="1052906"/>
          </a:xfrm>
        </p:grpSpPr>
        <p:sp>
          <p:nvSpPr>
            <p:cNvPr id="13" name="Rectangle 12"/>
            <p:cNvSpPr/>
            <p:nvPr/>
          </p:nvSpPr>
          <p:spPr>
            <a:xfrm rot="5400000">
              <a:off x="5145138" y="3005611"/>
              <a:ext cx="1048803" cy="61475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956777" y="5595019"/>
              <a:ext cx="85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Basinal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56777" y="6118940"/>
              <a:ext cx="17251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Fore-reef / Slope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76808" y="5550866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Reef Margin /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0038" y="6097932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Reef Flat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967" y="5757859"/>
              <a:ext cx="10651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Reef Wall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93392" y="5586983"/>
              <a:ext cx="12458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Back Reef /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94854" y="6087360"/>
              <a:ext cx="1348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Shelf Interior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56777" y="5731283"/>
              <a:ext cx="184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686567" y="5645457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71429" y="560480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2694431" y="6144245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79479" y="610359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993280" y="5642510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78328" y="559185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998392" y="6138582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71166" y="609793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7109491" y="5641735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94539" y="559107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7114603" y="6137807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87377" y="609715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94854" y="5771178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Shoal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31701" y="128657"/>
            <a:ext cx="85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Stuart City Trend: Multiple rock types, six major environments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82274" y="653198"/>
            <a:ext cx="9973026" cy="58873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16442" y="2056619"/>
            <a:ext cx="5977353" cy="4560440"/>
            <a:chOff x="2692441" y="797799"/>
            <a:chExt cx="5977353" cy="456044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" t="6357" r="1613"/>
            <a:stretch/>
          </p:blipFill>
          <p:spPr bwMode="auto">
            <a:xfrm>
              <a:off x="2692441" y="797799"/>
              <a:ext cx="5977353" cy="456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 rot="5400000">
              <a:off x="5544558" y="-1916151"/>
              <a:ext cx="353300" cy="58238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rot="5400000">
              <a:off x="4883892" y="-240109"/>
              <a:ext cx="176650" cy="2739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 rot="5400000">
              <a:off x="8245121" y="889622"/>
              <a:ext cx="176650" cy="5041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 rot="2154679">
              <a:off x="3242839" y="1225429"/>
              <a:ext cx="319058" cy="16837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 rot="5400000">
              <a:off x="4617996" y="3022456"/>
              <a:ext cx="217639" cy="8015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 rot="5400000">
              <a:off x="5387934" y="3016655"/>
              <a:ext cx="217639" cy="9774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 rot="9244360">
              <a:off x="6128289" y="3520026"/>
              <a:ext cx="217639" cy="11425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 rot="5400000">
              <a:off x="6617029" y="4056821"/>
              <a:ext cx="217639" cy="9774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8046750" y="3065628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031798" y="3024978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7128107" y="3194942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13155" y="316656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931062" y="2266972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916110" y="223859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5823074" y="2210561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795848" y="216991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7" name="Oval 66"/>
            <p:cNvSpPr/>
            <p:nvPr/>
          </p:nvSpPr>
          <p:spPr>
            <a:xfrm>
              <a:off x="4972614" y="2070811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57662" y="204243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69" name="Oval 68"/>
            <p:cNvSpPr/>
            <p:nvPr/>
          </p:nvSpPr>
          <p:spPr>
            <a:xfrm>
              <a:off x="4125823" y="2111461"/>
              <a:ext cx="257750" cy="25862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098597" y="207081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32077" y="2038600"/>
            <a:ext cx="5581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Reef margin at Pawnee Field, Bee Co., TX</a:t>
            </a:r>
          </a:p>
        </p:txBody>
      </p:sp>
    </p:spTree>
    <p:extLst>
      <p:ext uri="{BB962C8B-B14F-4D97-AF65-F5344CB8AC3E}">
        <p14:creationId xmlns:p14="http://schemas.microsoft.com/office/powerpoint/2010/main" val="1112737495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imeline&#10;&#10;Description automatically generated">
            <a:extLst>
              <a:ext uri="{FF2B5EF4-FFF2-40B4-BE49-F238E27FC236}">
                <a16:creationId xmlns:a16="http://schemas.microsoft.com/office/drawing/2014/main" id="{713722A2-4DE7-4883-A1D3-D3F77D533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6" y="758551"/>
            <a:ext cx="7383463" cy="6015038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A38E599-DF6E-4EF3-8061-FBCFF2B19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76" y="42862"/>
            <a:ext cx="2439903" cy="190948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7064402-753B-4C33-B385-58FF87723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709"/>
          <a:stretch/>
        </p:blipFill>
        <p:spPr>
          <a:xfrm>
            <a:off x="9082087" y="1155722"/>
            <a:ext cx="2984500" cy="5617867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E573943-F59C-4909-83F6-31FC3FD9D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609" y="2144439"/>
            <a:ext cx="1604478" cy="1500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ADC1FE-42E0-4D6F-9497-0EC1EFBD09ED}"/>
              </a:ext>
            </a:extLst>
          </p:cNvPr>
          <p:cNvSpPr txBox="1"/>
          <p:nvPr/>
        </p:nvSpPr>
        <p:spPr>
          <a:xfrm>
            <a:off x="356494" y="84711"/>
            <a:ext cx="52817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Edwards reefs: a high degree of internal heterogeneity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core/log scale: below 3-D seismic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Difficult to calibrate facies to standard logs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6C8C745-00BE-4EBB-82FB-2841BCAEC678}"/>
              </a:ext>
            </a:extLst>
          </p:cNvPr>
          <p:cNvSpPr/>
          <p:nvPr/>
        </p:nvSpPr>
        <p:spPr>
          <a:xfrm>
            <a:off x="725977" y="1740131"/>
            <a:ext cx="930316" cy="17692"/>
          </a:xfrm>
          <a:custGeom>
            <a:avLst/>
            <a:gdLst>
              <a:gd name="connsiteX0" fmla="*/ 0 w 985734"/>
              <a:gd name="connsiteY0" fmla="*/ 0 h 12150"/>
              <a:gd name="connsiteX1" fmla="*/ 886691 w 985734"/>
              <a:gd name="connsiteY1" fmla="*/ 11084 h 12150"/>
              <a:gd name="connsiteX2" fmla="*/ 925484 w 985734"/>
              <a:gd name="connsiteY2" fmla="*/ 11084 h 12150"/>
              <a:gd name="connsiteX0" fmla="*/ 0 w 930316"/>
              <a:gd name="connsiteY0" fmla="*/ 0 h 17692"/>
              <a:gd name="connsiteX1" fmla="*/ 831273 w 930316"/>
              <a:gd name="connsiteY1" fmla="*/ 16626 h 17692"/>
              <a:gd name="connsiteX2" fmla="*/ 870066 w 930316"/>
              <a:gd name="connsiteY2" fmla="*/ 16626 h 1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316" h="17692">
                <a:moveTo>
                  <a:pt x="0" y="0"/>
                </a:moveTo>
                <a:lnTo>
                  <a:pt x="831273" y="16626"/>
                </a:lnTo>
                <a:cubicBezTo>
                  <a:pt x="985520" y="18473"/>
                  <a:pt x="927793" y="17549"/>
                  <a:pt x="870066" y="16626"/>
                </a:cubicBezTo>
              </a:path>
            </a:pathLst>
          </a:cu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21947A0-1DF8-4692-A40B-831D7127608E}"/>
              </a:ext>
            </a:extLst>
          </p:cNvPr>
          <p:cNvSpPr/>
          <p:nvPr/>
        </p:nvSpPr>
        <p:spPr>
          <a:xfrm>
            <a:off x="1800798" y="1757823"/>
            <a:ext cx="909255" cy="23157"/>
          </a:xfrm>
          <a:custGeom>
            <a:avLst/>
            <a:gdLst>
              <a:gd name="connsiteX0" fmla="*/ 0 w 985734"/>
              <a:gd name="connsiteY0" fmla="*/ 0 h 12150"/>
              <a:gd name="connsiteX1" fmla="*/ 886691 w 985734"/>
              <a:gd name="connsiteY1" fmla="*/ 11084 h 12150"/>
              <a:gd name="connsiteX2" fmla="*/ 925484 w 985734"/>
              <a:gd name="connsiteY2" fmla="*/ 11084 h 12150"/>
              <a:gd name="connsiteX0" fmla="*/ 0 w 930316"/>
              <a:gd name="connsiteY0" fmla="*/ 0 h 17692"/>
              <a:gd name="connsiteX1" fmla="*/ 831273 w 930316"/>
              <a:gd name="connsiteY1" fmla="*/ 16626 h 17692"/>
              <a:gd name="connsiteX2" fmla="*/ 870066 w 930316"/>
              <a:gd name="connsiteY2" fmla="*/ 16626 h 17692"/>
              <a:gd name="connsiteX0" fmla="*/ 0 w 870066"/>
              <a:gd name="connsiteY0" fmla="*/ 0 h 19892"/>
              <a:gd name="connsiteX1" fmla="*/ 713707 w 870066"/>
              <a:gd name="connsiteY1" fmla="*/ 19892 h 19892"/>
              <a:gd name="connsiteX2" fmla="*/ 870066 w 870066"/>
              <a:gd name="connsiteY2" fmla="*/ 16626 h 19892"/>
              <a:gd name="connsiteX0" fmla="*/ 0 w 909255"/>
              <a:gd name="connsiteY0" fmla="*/ 0 h 23157"/>
              <a:gd name="connsiteX1" fmla="*/ 713707 w 909255"/>
              <a:gd name="connsiteY1" fmla="*/ 19892 h 23157"/>
              <a:gd name="connsiteX2" fmla="*/ 909255 w 909255"/>
              <a:gd name="connsiteY2" fmla="*/ 23157 h 2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255" h="23157">
                <a:moveTo>
                  <a:pt x="0" y="0"/>
                </a:moveTo>
                <a:lnTo>
                  <a:pt x="713707" y="19892"/>
                </a:lnTo>
                <a:lnTo>
                  <a:pt x="909255" y="23157"/>
                </a:lnTo>
              </a:path>
            </a:pathLst>
          </a:cu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17F0AB6-891E-4B7E-8D38-C56FC12C0A21}"/>
              </a:ext>
            </a:extLst>
          </p:cNvPr>
          <p:cNvSpPr/>
          <p:nvPr/>
        </p:nvSpPr>
        <p:spPr>
          <a:xfrm>
            <a:off x="2727114" y="1807104"/>
            <a:ext cx="1629174" cy="29981"/>
          </a:xfrm>
          <a:custGeom>
            <a:avLst/>
            <a:gdLst>
              <a:gd name="connsiteX0" fmla="*/ 0 w 985734"/>
              <a:gd name="connsiteY0" fmla="*/ 0 h 12150"/>
              <a:gd name="connsiteX1" fmla="*/ 886691 w 985734"/>
              <a:gd name="connsiteY1" fmla="*/ 11084 h 12150"/>
              <a:gd name="connsiteX2" fmla="*/ 925484 w 985734"/>
              <a:gd name="connsiteY2" fmla="*/ 11084 h 12150"/>
              <a:gd name="connsiteX0" fmla="*/ 0 w 930316"/>
              <a:gd name="connsiteY0" fmla="*/ 0 h 17692"/>
              <a:gd name="connsiteX1" fmla="*/ 831273 w 930316"/>
              <a:gd name="connsiteY1" fmla="*/ 16626 h 17692"/>
              <a:gd name="connsiteX2" fmla="*/ 870066 w 930316"/>
              <a:gd name="connsiteY2" fmla="*/ 16626 h 17692"/>
              <a:gd name="connsiteX0" fmla="*/ 0 w 870066"/>
              <a:gd name="connsiteY0" fmla="*/ 0 h 19892"/>
              <a:gd name="connsiteX1" fmla="*/ 713707 w 870066"/>
              <a:gd name="connsiteY1" fmla="*/ 19892 h 19892"/>
              <a:gd name="connsiteX2" fmla="*/ 870066 w 870066"/>
              <a:gd name="connsiteY2" fmla="*/ 16626 h 19892"/>
              <a:gd name="connsiteX0" fmla="*/ 0 w 909255"/>
              <a:gd name="connsiteY0" fmla="*/ 0 h 23157"/>
              <a:gd name="connsiteX1" fmla="*/ 713707 w 909255"/>
              <a:gd name="connsiteY1" fmla="*/ 19892 h 23157"/>
              <a:gd name="connsiteX2" fmla="*/ 909255 w 909255"/>
              <a:gd name="connsiteY2" fmla="*/ 23157 h 23157"/>
              <a:gd name="connsiteX0" fmla="*/ 0 w 1629174"/>
              <a:gd name="connsiteY0" fmla="*/ 0 h 40217"/>
              <a:gd name="connsiteX1" fmla="*/ 713707 w 1629174"/>
              <a:gd name="connsiteY1" fmla="*/ 19892 h 40217"/>
              <a:gd name="connsiteX2" fmla="*/ 1629174 w 1629174"/>
              <a:gd name="connsiteY2" fmla="*/ 40217 h 40217"/>
              <a:gd name="connsiteX0" fmla="*/ 0 w 1629174"/>
              <a:gd name="connsiteY0" fmla="*/ 0 h 29981"/>
              <a:gd name="connsiteX1" fmla="*/ 713707 w 1629174"/>
              <a:gd name="connsiteY1" fmla="*/ 19892 h 29981"/>
              <a:gd name="connsiteX2" fmla="*/ 1629174 w 1629174"/>
              <a:gd name="connsiteY2" fmla="*/ 29981 h 2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9174" h="29981">
                <a:moveTo>
                  <a:pt x="0" y="0"/>
                </a:moveTo>
                <a:lnTo>
                  <a:pt x="713707" y="19892"/>
                </a:lnTo>
                <a:lnTo>
                  <a:pt x="1629174" y="29981"/>
                </a:lnTo>
              </a:path>
            </a:pathLst>
          </a:cu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9F88FB1-8EFE-46F3-AA34-22B979995466}"/>
              </a:ext>
            </a:extLst>
          </p:cNvPr>
          <p:cNvSpPr/>
          <p:nvPr/>
        </p:nvSpPr>
        <p:spPr>
          <a:xfrm>
            <a:off x="4356288" y="1648204"/>
            <a:ext cx="795594" cy="2832"/>
          </a:xfrm>
          <a:custGeom>
            <a:avLst/>
            <a:gdLst>
              <a:gd name="connsiteX0" fmla="*/ 0 w 985734"/>
              <a:gd name="connsiteY0" fmla="*/ 0 h 12150"/>
              <a:gd name="connsiteX1" fmla="*/ 886691 w 985734"/>
              <a:gd name="connsiteY1" fmla="*/ 11084 h 12150"/>
              <a:gd name="connsiteX2" fmla="*/ 925484 w 985734"/>
              <a:gd name="connsiteY2" fmla="*/ 11084 h 12150"/>
              <a:gd name="connsiteX0" fmla="*/ 0 w 930316"/>
              <a:gd name="connsiteY0" fmla="*/ 0 h 17692"/>
              <a:gd name="connsiteX1" fmla="*/ 831273 w 930316"/>
              <a:gd name="connsiteY1" fmla="*/ 16626 h 17692"/>
              <a:gd name="connsiteX2" fmla="*/ 870066 w 930316"/>
              <a:gd name="connsiteY2" fmla="*/ 16626 h 17692"/>
              <a:gd name="connsiteX0" fmla="*/ 0 w 870066"/>
              <a:gd name="connsiteY0" fmla="*/ 0 h 19892"/>
              <a:gd name="connsiteX1" fmla="*/ 713707 w 870066"/>
              <a:gd name="connsiteY1" fmla="*/ 19892 h 19892"/>
              <a:gd name="connsiteX2" fmla="*/ 870066 w 870066"/>
              <a:gd name="connsiteY2" fmla="*/ 16626 h 19892"/>
              <a:gd name="connsiteX0" fmla="*/ 0 w 909255"/>
              <a:gd name="connsiteY0" fmla="*/ 0 h 23157"/>
              <a:gd name="connsiteX1" fmla="*/ 713707 w 909255"/>
              <a:gd name="connsiteY1" fmla="*/ 19892 h 23157"/>
              <a:gd name="connsiteX2" fmla="*/ 909255 w 909255"/>
              <a:gd name="connsiteY2" fmla="*/ 23157 h 23157"/>
              <a:gd name="connsiteX0" fmla="*/ 0 w 1629174"/>
              <a:gd name="connsiteY0" fmla="*/ 0 h 40217"/>
              <a:gd name="connsiteX1" fmla="*/ 713707 w 1629174"/>
              <a:gd name="connsiteY1" fmla="*/ 19892 h 40217"/>
              <a:gd name="connsiteX2" fmla="*/ 1629174 w 1629174"/>
              <a:gd name="connsiteY2" fmla="*/ 40217 h 40217"/>
              <a:gd name="connsiteX0" fmla="*/ 0 w 1629174"/>
              <a:gd name="connsiteY0" fmla="*/ 0 h 29981"/>
              <a:gd name="connsiteX1" fmla="*/ 713707 w 1629174"/>
              <a:gd name="connsiteY1" fmla="*/ 19892 h 29981"/>
              <a:gd name="connsiteX2" fmla="*/ 1629174 w 1629174"/>
              <a:gd name="connsiteY2" fmla="*/ 29981 h 29981"/>
              <a:gd name="connsiteX0" fmla="*/ 0 w 713707"/>
              <a:gd name="connsiteY0" fmla="*/ 0 h 19892"/>
              <a:gd name="connsiteX1" fmla="*/ 713707 w 713707"/>
              <a:gd name="connsiteY1" fmla="*/ 19892 h 19892"/>
              <a:gd name="connsiteX0" fmla="*/ 0 w 795594"/>
              <a:gd name="connsiteY0" fmla="*/ 0 h 2832"/>
              <a:gd name="connsiteX1" fmla="*/ 795594 w 795594"/>
              <a:gd name="connsiteY1" fmla="*/ 2832 h 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5594" h="2832">
                <a:moveTo>
                  <a:pt x="0" y="0"/>
                </a:moveTo>
                <a:lnTo>
                  <a:pt x="795594" y="2832"/>
                </a:lnTo>
              </a:path>
            </a:pathLst>
          </a:cu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81F10C-55E4-4BE2-9058-C02060B0DCD3}"/>
              </a:ext>
            </a:extLst>
          </p:cNvPr>
          <p:cNvSpPr/>
          <p:nvPr/>
        </p:nvSpPr>
        <p:spPr>
          <a:xfrm>
            <a:off x="5189561" y="2193878"/>
            <a:ext cx="1122529" cy="197892"/>
          </a:xfrm>
          <a:custGeom>
            <a:avLst/>
            <a:gdLst>
              <a:gd name="connsiteX0" fmla="*/ 0 w 1122529"/>
              <a:gd name="connsiteY0" fmla="*/ 0 h 197892"/>
              <a:gd name="connsiteX1" fmla="*/ 539087 w 1122529"/>
              <a:gd name="connsiteY1" fmla="*/ 37531 h 197892"/>
              <a:gd name="connsiteX2" fmla="*/ 750627 w 1122529"/>
              <a:gd name="connsiteY2" fmla="*/ 58003 h 197892"/>
              <a:gd name="connsiteX3" fmla="*/ 904164 w 1122529"/>
              <a:gd name="connsiteY3" fmla="*/ 105770 h 197892"/>
              <a:gd name="connsiteX4" fmla="*/ 1122529 w 1122529"/>
              <a:gd name="connsiteY4" fmla="*/ 197892 h 19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529" h="197892">
                <a:moveTo>
                  <a:pt x="0" y="0"/>
                </a:moveTo>
                <a:lnTo>
                  <a:pt x="539087" y="37531"/>
                </a:lnTo>
                <a:cubicBezTo>
                  <a:pt x="664192" y="47198"/>
                  <a:pt x="689781" y="46630"/>
                  <a:pt x="750627" y="58003"/>
                </a:cubicBezTo>
                <a:cubicBezTo>
                  <a:pt x="811473" y="69376"/>
                  <a:pt x="842180" y="82455"/>
                  <a:pt x="904164" y="105770"/>
                </a:cubicBezTo>
                <a:cubicBezTo>
                  <a:pt x="966148" y="129085"/>
                  <a:pt x="1044338" y="163488"/>
                  <a:pt x="1122529" y="19789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0F7CB2-9357-41D9-91B0-8BB9B1139CAE}"/>
              </a:ext>
            </a:extLst>
          </p:cNvPr>
          <p:cNvSpPr/>
          <p:nvPr/>
        </p:nvSpPr>
        <p:spPr>
          <a:xfrm>
            <a:off x="6421272" y="2439537"/>
            <a:ext cx="945107" cy="992875"/>
          </a:xfrm>
          <a:custGeom>
            <a:avLst/>
            <a:gdLst>
              <a:gd name="connsiteX0" fmla="*/ 0 w 945107"/>
              <a:gd name="connsiteY0" fmla="*/ 0 h 992875"/>
              <a:gd name="connsiteX1" fmla="*/ 174009 w 945107"/>
              <a:gd name="connsiteY1" fmla="*/ 88711 h 992875"/>
              <a:gd name="connsiteX2" fmla="*/ 320722 w 945107"/>
              <a:gd name="connsiteY2" fmla="*/ 197893 h 992875"/>
              <a:gd name="connsiteX3" fmla="*/ 559558 w 945107"/>
              <a:gd name="connsiteY3" fmla="*/ 470848 h 992875"/>
              <a:gd name="connsiteX4" fmla="*/ 945107 w 945107"/>
              <a:gd name="connsiteY4" fmla="*/ 992875 h 992875"/>
              <a:gd name="connsiteX0" fmla="*/ 0 w 945107"/>
              <a:gd name="connsiteY0" fmla="*/ 0 h 992875"/>
              <a:gd name="connsiteX1" fmla="*/ 174009 w 945107"/>
              <a:gd name="connsiteY1" fmla="*/ 88711 h 992875"/>
              <a:gd name="connsiteX2" fmla="*/ 303662 w 945107"/>
              <a:gd name="connsiteY2" fmla="*/ 197893 h 992875"/>
              <a:gd name="connsiteX3" fmla="*/ 559558 w 945107"/>
              <a:gd name="connsiteY3" fmla="*/ 470848 h 992875"/>
              <a:gd name="connsiteX4" fmla="*/ 945107 w 945107"/>
              <a:gd name="connsiteY4" fmla="*/ 992875 h 99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5107" h="992875">
                <a:moveTo>
                  <a:pt x="0" y="0"/>
                </a:moveTo>
                <a:cubicBezTo>
                  <a:pt x="60277" y="27864"/>
                  <a:pt x="123399" y="55729"/>
                  <a:pt x="174009" y="88711"/>
                </a:cubicBezTo>
                <a:cubicBezTo>
                  <a:pt x="224619" y="121693"/>
                  <a:pt x="239404" y="134204"/>
                  <a:pt x="303662" y="197893"/>
                </a:cubicBezTo>
                <a:cubicBezTo>
                  <a:pt x="367920" y="261583"/>
                  <a:pt x="455494" y="338351"/>
                  <a:pt x="559558" y="470848"/>
                </a:cubicBezTo>
                <a:cubicBezTo>
                  <a:pt x="663622" y="603345"/>
                  <a:pt x="804364" y="798110"/>
                  <a:pt x="945107" y="9928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21A3DC-3000-4916-94F7-213F295B7D13}"/>
              </a:ext>
            </a:extLst>
          </p:cNvPr>
          <p:cNvSpPr txBox="1"/>
          <p:nvPr/>
        </p:nvSpPr>
        <p:spPr>
          <a:xfrm>
            <a:off x="3459505" y="1461524"/>
            <a:ext cx="65274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/>
              <a:t>top reef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09D08B-0DD1-4452-8F00-DAED107DD3F3}"/>
              </a:ext>
            </a:extLst>
          </p:cNvPr>
          <p:cNvCxnSpPr/>
          <p:nvPr/>
        </p:nvCxnSpPr>
        <p:spPr>
          <a:xfrm flipH="1">
            <a:off x="3284390" y="1592329"/>
            <a:ext cx="175115" cy="1770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45D8DEC-F138-4980-95FC-1B39F0679533}"/>
              </a:ext>
            </a:extLst>
          </p:cNvPr>
          <p:cNvSpPr/>
          <p:nvPr/>
        </p:nvSpPr>
        <p:spPr>
          <a:xfrm>
            <a:off x="1967113" y="5563239"/>
            <a:ext cx="1492392" cy="384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998D2A-1CA3-4231-860B-6AB8638CD0C9}"/>
              </a:ext>
            </a:extLst>
          </p:cNvPr>
          <p:cNvSpPr/>
          <p:nvPr/>
        </p:nvSpPr>
        <p:spPr>
          <a:xfrm>
            <a:off x="2012623" y="5665111"/>
            <a:ext cx="207469" cy="1977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10AD84-8284-4628-9B7E-338E0ECD0CF0}"/>
              </a:ext>
            </a:extLst>
          </p:cNvPr>
          <p:cNvSpPr/>
          <p:nvPr/>
        </p:nvSpPr>
        <p:spPr>
          <a:xfrm>
            <a:off x="2319861" y="5665111"/>
            <a:ext cx="207469" cy="1977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8B1AB4-BBD8-4892-A5BE-1A724169F12F}"/>
              </a:ext>
            </a:extLst>
          </p:cNvPr>
          <p:cNvSpPr txBox="1"/>
          <p:nvPr/>
        </p:nvSpPr>
        <p:spPr>
          <a:xfrm>
            <a:off x="1984750" y="562546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5AD0A-17D2-40C2-9B6C-96C11A2BD582}"/>
              </a:ext>
            </a:extLst>
          </p:cNvPr>
          <p:cNvSpPr txBox="1"/>
          <p:nvPr/>
        </p:nvSpPr>
        <p:spPr>
          <a:xfrm>
            <a:off x="2290830" y="561649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872B0F-B3C8-4418-8841-158B6E9E971C}"/>
              </a:ext>
            </a:extLst>
          </p:cNvPr>
          <p:cNvSpPr txBox="1"/>
          <p:nvPr/>
        </p:nvSpPr>
        <p:spPr>
          <a:xfrm>
            <a:off x="2152518" y="5616499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5DEF60-7422-4845-B153-35BA174A6DDC}"/>
              </a:ext>
            </a:extLst>
          </p:cNvPr>
          <p:cNvSpPr txBox="1"/>
          <p:nvPr/>
        </p:nvSpPr>
        <p:spPr>
          <a:xfrm>
            <a:off x="2561393" y="5571567"/>
            <a:ext cx="750590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b="1" dirty="0"/>
              <a:t>3</a:t>
            </a:r>
            <a:r>
              <a:rPr lang="en-US" sz="1200" b="1" baseline="30000" dirty="0"/>
              <a:t>rd</a:t>
            </a:r>
            <a:r>
              <a:rPr lang="en-US" sz="1200" b="1" dirty="0"/>
              <a:t>-order</a:t>
            </a:r>
          </a:p>
          <a:p>
            <a:pPr>
              <a:lnSpc>
                <a:spcPts val="1200"/>
              </a:lnSpc>
            </a:pPr>
            <a:r>
              <a:rPr lang="en-US" sz="1200" b="1" dirty="0"/>
              <a:t>cycles</a:t>
            </a:r>
          </a:p>
        </p:txBody>
      </p:sp>
    </p:spTree>
    <p:extLst>
      <p:ext uri="{BB962C8B-B14F-4D97-AF65-F5344CB8AC3E}">
        <p14:creationId xmlns:p14="http://schemas.microsoft.com/office/powerpoint/2010/main" val="658674633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F00C8-D971-4271-AEAE-7EF0237B9F48}"/>
              </a:ext>
            </a:extLst>
          </p:cNvPr>
          <p:cNvSpPr txBox="1"/>
          <p:nvPr/>
        </p:nvSpPr>
        <p:spPr>
          <a:xfrm>
            <a:off x="1430344" y="1003300"/>
            <a:ext cx="75993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Edwards Reef:</a:t>
            </a:r>
          </a:p>
          <a:p>
            <a:endParaRPr lang="en-US" sz="4400" dirty="0"/>
          </a:p>
          <a:p>
            <a:r>
              <a:rPr lang="en-US" sz="4400" dirty="0"/>
              <a:t>PNR data acquisition,</a:t>
            </a:r>
          </a:p>
          <a:p>
            <a:r>
              <a:rPr lang="en-US" sz="4400" dirty="0"/>
              <a:t>core analysis, and</a:t>
            </a:r>
          </a:p>
          <a:p>
            <a:r>
              <a:rPr lang="en-US" sz="4400" dirty="0"/>
              <a:t>3D seismic facies mapping </a:t>
            </a:r>
          </a:p>
        </p:txBody>
      </p:sp>
    </p:spTree>
    <p:extLst>
      <p:ext uri="{BB962C8B-B14F-4D97-AF65-F5344CB8AC3E}">
        <p14:creationId xmlns:p14="http://schemas.microsoft.com/office/powerpoint/2010/main" val="3374662403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000066"/>
            </a:gs>
            <a:gs pos="100000">
              <a:srgbClr val="0000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763"/>
          <p:cNvSpPr txBox="1">
            <a:spLocks noChangeArrowheads="1"/>
          </p:cNvSpPr>
          <p:nvPr/>
        </p:nvSpPr>
        <p:spPr bwMode="auto">
          <a:xfrm>
            <a:off x="1862139" y="214313"/>
            <a:ext cx="6948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Arial" charset="0"/>
              </a:rPr>
              <a:t>Stuart City Trend Exploration History, South Texas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7676" y="698500"/>
            <a:ext cx="346075" cy="5727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062163" y="698500"/>
          <a:ext cx="842645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431499" imgH="5724640" progId="Excel.Sheet.8">
                  <p:embed/>
                </p:oleObj>
              </mc:Choice>
              <mc:Fallback>
                <p:oleObj name="Chart" r:id="rId3" imgW="8431499" imgH="5724640" progId="Excel.Sheet.8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698500"/>
                        <a:ext cx="8426450" cy="572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5"/>
          <p:cNvSpPr txBox="1">
            <a:spLocks noChangeArrowheads="1"/>
          </p:cNvSpPr>
          <p:nvPr/>
        </p:nvSpPr>
        <p:spPr bwMode="auto">
          <a:xfrm rot="16200000">
            <a:off x="706439" y="3149601"/>
            <a:ext cx="2395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Completions per Year</a:t>
            </a: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4160839" y="2740025"/>
            <a:ext cx="1514475" cy="52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Initial exploration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phase</a:t>
            </a:r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6372226" y="2408238"/>
            <a:ext cx="1319213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late 1970’s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boom</a:t>
            </a: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8217177" y="2306638"/>
            <a:ext cx="1715534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Pioneer Nat. Res.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expansion program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begins</a:t>
            </a:r>
          </a:p>
        </p:txBody>
      </p:sp>
      <p:sp>
        <p:nvSpPr>
          <p:cNvPr id="1034" name="Line 9"/>
          <p:cNvSpPr>
            <a:spLocks noChangeShapeType="1"/>
          </p:cNvSpPr>
          <p:nvPr/>
        </p:nvSpPr>
        <p:spPr bwMode="auto">
          <a:xfrm>
            <a:off x="9605964" y="3021013"/>
            <a:ext cx="382587" cy="7556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8661400" y="3630614"/>
            <a:ext cx="73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initial </a:t>
            </a:r>
          </a:p>
        </p:txBody>
      </p:sp>
      <p:sp>
        <p:nvSpPr>
          <p:cNvPr id="1036" name="Text Box 10"/>
          <p:cNvSpPr txBox="1">
            <a:spLocks noChangeArrowheads="1"/>
          </p:cNvSpPr>
          <p:nvPr/>
        </p:nvSpPr>
        <p:spPr bwMode="auto">
          <a:xfrm>
            <a:off x="8593138" y="3760789"/>
            <a:ext cx="901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laterals</a:t>
            </a: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8626475" y="31496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Pawnee</a:t>
            </a:r>
          </a:p>
        </p:txBody>
      </p:sp>
      <p:sp>
        <p:nvSpPr>
          <p:cNvPr id="1038" name="Text Box 10"/>
          <p:cNvSpPr txBox="1">
            <a:spLocks noChangeArrowheads="1"/>
          </p:cNvSpPr>
          <p:nvPr/>
        </p:nvSpPr>
        <p:spPr bwMode="auto">
          <a:xfrm>
            <a:off x="8674100" y="3292475"/>
            <a:ext cx="736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Field</a:t>
            </a:r>
          </a:p>
        </p:txBody>
      </p:sp>
      <p:sp>
        <p:nvSpPr>
          <p:cNvPr id="1039" name="Text Box 10"/>
          <p:cNvSpPr txBox="1">
            <a:spLocks noChangeArrowheads="1"/>
          </p:cNvSpPr>
          <p:nvPr/>
        </p:nvSpPr>
        <p:spPr bwMode="auto">
          <a:xfrm>
            <a:off x="8688388" y="3490914"/>
            <a:ext cx="73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infills &amp;</a:t>
            </a:r>
          </a:p>
        </p:txBody>
      </p:sp>
      <p:sp>
        <p:nvSpPr>
          <p:cNvPr id="1040" name="Line 26"/>
          <p:cNvSpPr>
            <a:spLocks noChangeShapeType="1"/>
          </p:cNvSpPr>
          <p:nvPr/>
        </p:nvSpPr>
        <p:spPr bwMode="auto">
          <a:xfrm flipH="1">
            <a:off x="8431213" y="3454400"/>
            <a:ext cx="303212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1" name="Line 27"/>
          <p:cNvSpPr>
            <a:spLocks noChangeShapeType="1"/>
          </p:cNvSpPr>
          <p:nvPr/>
        </p:nvSpPr>
        <p:spPr bwMode="auto">
          <a:xfrm>
            <a:off x="9344026" y="3454400"/>
            <a:ext cx="182563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438401" y="5457825"/>
            <a:ext cx="80311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272256" y="3290094"/>
            <a:ext cx="434498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274050" y="3471863"/>
            <a:ext cx="279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9417050" y="3471863"/>
            <a:ext cx="279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756639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000066"/>
            </a:gs>
            <a:gs pos="100000">
              <a:srgbClr val="0000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763"/>
          <p:cNvSpPr txBox="1">
            <a:spLocks noChangeArrowheads="1"/>
          </p:cNvSpPr>
          <p:nvPr/>
        </p:nvSpPr>
        <p:spPr bwMode="auto">
          <a:xfrm>
            <a:off x="1862139" y="214313"/>
            <a:ext cx="6948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Arial" charset="0"/>
              </a:rPr>
              <a:t>Stuart City Trend Exploration History, South Texas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7676" y="698500"/>
            <a:ext cx="346075" cy="5727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062163" y="698500"/>
          <a:ext cx="842645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431499" imgH="5724640" progId="Excel.Sheet.8">
                  <p:embed/>
                </p:oleObj>
              </mc:Choice>
              <mc:Fallback>
                <p:oleObj name="Chart" r:id="rId3" imgW="8431499" imgH="5724640" progId="Excel.Sheet.8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698500"/>
                        <a:ext cx="8426450" cy="572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5"/>
          <p:cNvSpPr txBox="1">
            <a:spLocks noChangeArrowheads="1"/>
          </p:cNvSpPr>
          <p:nvPr/>
        </p:nvSpPr>
        <p:spPr bwMode="auto">
          <a:xfrm rot="16200000">
            <a:off x="706439" y="3149601"/>
            <a:ext cx="2395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Completions per Year</a:t>
            </a: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4160839" y="2740025"/>
            <a:ext cx="1514475" cy="52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Initial exploration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phase</a:t>
            </a:r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6372226" y="2408238"/>
            <a:ext cx="1319213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late 1970’s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boom</a:t>
            </a: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8217177" y="2306638"/>
            <a:ext cx="1715534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Pioneer Nat. Res.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expansion program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charset="0"/>
              </a:rPr>
              <a:t>begins</a:t>
            </a:r>
          </a:p>
        </p:txBody>
      </p:sp>
      <p:sp>
        <p:nvSpPr>
          <p:cNvPr id="1034" name="Line 9"/>
          <p:cNvSpPr>
            <a:spLocks noChangeShapeType="1"/>
          </p:cNvSpPr>
          <p:nvPr/>
        </p:nvSpPr>
        <p:spPr bwMode="auto">
          <a:xfrm>
            <a:off x="9605964" y="3021013"/>
            <a:ext cx="382587" cy="7556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8661400" y="3630614"/>
            <a:ext cx="73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initial </a:t>
            </a:r>
          </a:p>
        </p:txBody>
      </p:sp>
      <p:sp>
        <p:nvSpPr>
          <p:cNvPr id="1036" name="Text Box 10"/>
          <p:cNvSpPr txBox="1">
            <a:spLocks noChangeArrowheads="1"/>
          </p:cNvSpPr>
          <p:nvPr/>
        </p:nvSpPr>
        <p:spPr bwMode="auto">
          <a:xfrm>
            <a:off x="8593138" y="3760789"/>
            <a:ext cx="901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laterals</a:t>
            </a: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8626475" y="31496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Pawnee</a:t>
            </a:r>
          </a:p>
        </p:txBody>
      </p:sp>
      <p:sp>
        <p:nvSpPr>
          <p:cNvPr id="1038" name="Text Box 10"/>
          <p:cNvSpPr txBox="1">
            <a:spLocks noChangeArrowheads="1"/>
          </p:cNvSpPr>
          <p:nvPr/>
        </p:nvSpPr>
        <p:spPr bwMode="auto">
          <a:xfrm>
            <a:off x="8674100" y="3292475"/>
            <a:ext cx="736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Field</a:t>
            </a:r>
          </a:p>
        </p:txBody>
      </p:sp>
      <p:sp>
        <p:nvSpPr>
          <p:cNvPr id="1039" name="Text Box 10"/>
          <p:cNvSpPr txBox="1">
            <a:spLocks noChangeArrowheads="1"/>
          </p:cNvSpPr>
          <p:nvPr/>
        </p:nvSpPr>
        <p:spPr bwMode="auto">
          <a:xfrm>
            <a:off x="8688388" y="3490914"/>
            <a:ext cx="73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infills &amp;</a:t>
            </a:r>
          </a:p>
        </p:txBody>
      </p:sp>
      <p:sp>
        <p:nvSpPr>
          <p:cNvPr id="1040" name="Line 26"/>
          <p:cNvSpPr>
            <a:spLocks noChangeShapeType="1"/>
          </p:cNvSpPr>
          <p:nvPr/>
        </p:nvSpPr>
        <p:spPr bwMode="auto">
          <a:xfrm flipH="1">
            <a:off x="8431213" y="3454400"/>
            <a:ext cx="303212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1" name="Line 27"/>
          <p:cNvSpPr>
            <a:spLocks noChangeShapeType="1"/>
          </p:cNvSpPr>
          <p:nvPr/>
        </p:nvSpPr>
        <p:spPr bwMode="auto">
          <a:xfrm>
            <a:off x="9344026" y="3454400"/>
            <a:ext cx="182563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438401" y="5457825"/>
            <a:ext cx="80311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272256" y="3290094"/>
            <a:ext cx="434498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662239" y="1000125"/>
            <a:ext cx="5471075" cy="2554288"/>
            <a:chOff x="997863" y="189411"/>
            <a:chExt cx="5471387" cy="2553789"/>
          </a:xfrm>
        </p:grpSpPr>
        <p:sp>
          <p:nvSpPr>
            <p:cNvPr id="34" name="Rectangle 33"/>
            <p:cNvSpPr/>
            <p:nvPr/>
          </p:nvSpPr>
          <p:spPr>
            <a:xfrm>
              <a:off x="997863" y="189411"/>
              <a:ext cx="5342518" cy="255378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8" name="TextBox 11"/>
            <p:cNvSpPr txBox="1">
              <a:spLocks noChangeArrowheads="1"/>
            </p:cNvSpPr>
            <p:nvPr/>
          </p:nvSpPr>
          <p:spPr bwMode="auto">
            <a:xfrm>
              <a:off x="1029616" y="578273"/>
              <a:ext cx="4838974" cy="369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purchased &gt; 25,000 line-miles 2D seismic</a:t>
              </a:r>
            </a:p>
          </p:txBody>
        </p:sp>
        <p:sp>
          <p:nvSpPr>
            <p:cNvPr id="1049" name="TextBox 12"/>
            <p:cNvSpPr txBox="1">
              <a:spLocks noChangeArrowheads="1"/>
            </p:cNvSpPr>
            <p:nvPr/>
          </p:nvSpPr>
          <p:spPr bwMode="auto">
            <a:xfrm>
              <a:off x="1029616" y="873490"/>
              <a:ext cx="5439634" cy="369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acquired ~ 1700 mi</a:t>
              </a:r>
              <a:r>
                <a:rPr lang="en-US" baseline="30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(4400 km</a:t>
              </a:r>
              <a:r>
                <a:rPr lang="en-US" baseline="30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) new 3D seismic</a:t>
              </a:r>
            </a:p>
          </p:txBody>
        </p:sp>
        <p:sp>
          <p:nvSpPr>
            <p:cNvPr id="1050" name="TextBox 13"/>
            <p:cNvSpPr txBox="1">
              <a:spLocks noChangeArrowheads="1"/>
            </p:cNvSpPr>
            <p:nvPr/>
          </p:nvSpPr>
          <p:spPr bwMode="auto">
            <a:xfrm>
              <a:off x="1028027" y="1725811"/>
              <a:ext cx="4970746" cy="369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>
                  <a:solidFill>
                    <a:srgbClr val="000000"/>
                  </a:solidFill>
                  <a:latin typeface="Arial" charset="0"/>
                  <a:cs typeface="Arial" charset="0"/>
                </a:rPr>
                <a:t> 86 wells (deep pilots w/ horizontals)</a:t>
              </a:r>
            </a:p>
          </p:txBody>
        </p:sp>
        <p:sp>
          <p:nvSpPr>
            <p:cNvPr id="1051" name="TextBox 14"/>
            <p:cNvSpPr txBox="1">
              <a:spLocks noChangeArrowheads="1"/>
            </p:cNvSpPr>
            <p:nvPr/>
          </p:nvSpPr>
          <p:spPr bwMode="auto">
            <a:xfrm>
              <a:off x="1026439" y="2048011"/>
              <a:ext cx="4238420" cy="369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7 new extensive cores (300 – 1000 ft)</a:t>
              </a:r>
            </a:p>
          </p:txBody>
        </p:sp>
        <p:sp>
          <p:nvSpPr>
            <p:cNvPr id="1052" name="TextBox 15"/>
            <p:cNvSpPr txBox="1">
              <a:spLocks noChangeArrowheads="1"/>
            </p:cNvSpPr>
            <p:nvPr/>
          </p:nvSpPr>
          <p:spPr bwMode="auto">
            <a:xfrm>
              <a:off x="1034379" y="1143312"/>
              <a:ext cx="4556665" cy="646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Acreage leasing: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      &gt; 300,000 acres @ $100 -150/acre</a:t>
              </a:r>
              <a:endParaRPr lang="en-US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3" name="TextBox 16"/>
            <p:cNvSpPr txBox="1">
              <a:spLocks noChangeArrowheads="1"/>
            </p:cNvSpPr>
            <p:nvPr/>
          </p:nvSpPr>
          <p:spPr bwMode="auto">
            <a:xfrm>
              <a:off x="1032790" y="2373385"/>
              <a:ext cx="4593201" cy="369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>
                  <a:solidFill>
                    <a:srgbClr val="000000"/>
                  </a:solidFill>
                  <a:latin typeface="Arial" charset="0"/>
                  <a:cs typeface="Arial" charset="0"/>
                </a:rPr>
                <a:t> Numerous reservoir, production data</a:t>
              </a:r>
            </a:p>
          </p:txBody>
        </p:sp>
        <p:sp>
          <p:nvSpPr>
            <p:cNvPr id="1054" name="TextBox 19"/>
            <p:cNvSpPr txBox="1">
              <a:spLocks noChangeArrowheads="1"/>
            </p:cNvSpPr>
            <p:nvPr/>
          </p:nvSpPr>
          <p:spPr bwMode="auto">
            <a:xfrm>
              <a:off x="1026439" y="227504"/>
              <a:ext cx="4564604" cy="400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u="sng">
                  <a:solidFill>
                    <a:srgbClr val="000000"/>
                  </a:solidFill>
                  <a:latin typeface="Arial" charset="0"/>
                  <a:cs typeface="Arial" charset="0"/>
                </a:rPr>
                <a:t>PNR data acquisition (2005 – 2008)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rot="5400000">
            <a:off x="8274050" y="3471863"/>
            <a:ext cx="279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9417050" y="3471863"/>
            <a:ext cx="279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000066"/>
            </a:gs>
            <a:gs pos="100000">
              <a:srgbClr val="0000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637678" y="132572"/>
            <a:ext cx="6179897" cy="4616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" charset="0"/>
              </a:rPr>
              <a:t>Simplified facies for seismic mapping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512266" y="624696"/>
            <a:ext cx="10511334" cy="5626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62" name="Rectangle 17"/>
          <p:cNvSpPr>
            <a:spLocks noChangeArrowheads="1"/>
          </p:cNvSpPr>
          <p:nvPr/>
        </p:nvSpPr>
        <p:spPr bwMode="auto">
          <a:xfrm>
            <a:off x="2305992" y="5943530"/>
            <a:ext cx="4800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FFFF"/>
              </a:buClr>
            </a:pPr>
            <a:endParaRPr lang="en-US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7827D4-222A-4A2C-9638-0507E80B3686}"/>
              </a:ext>
            </a:extLst>
          </p:cNvPr>
          <p:cNvGrpSpPr/>
          <p:nvPr/>
        </p:nvGrpSpPr>
        <p:grpSpPr>
          <a:xfrm>
            <a:off x="4110917" y="952376"/>
            <a:ext cx="8081083" cy="4719737"/>
            <a:chOff x="3899330" y="952376"/>
            <a:chExt cx="8081083" cy="4719737"/>
          </a:xfrm>
        </p:grpSpPr>
        <p:sp>
          <p:nvSpPr>
            <p:cNvPr id="23558" name="Text Box 8"/>
            <p:cNvSpPr txBox="1">
              <a:spLocks noChangeArrowheads="1"/>
            </p:cNvSpPr>
            <p:nvPr/>
          </p:nvSpPr>
          <p:spPr bwMode="auto">
            <a:xfrm>
              <a:off x="4120296" y="952376"/>
              <a:ext cx="7118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 Information on ~ 60 cores, detailed description of 7 new PNR cores</a:t>
              </a:r>
            </a:p>
          </p:txBody>
        </p:sp>
        <p:sp>
          <p:nvSpPr>
            <p:cNvPr id="23563" name="Rectangle 18"/>
            <p:cNvSpPr>
              <a:spLocks noChangeArrowheads="1"/>
            </p:cNvSpPr>
            <p:nvPr/>
          </p:nvSpPr>
          <p:spPr bwMode="auto">
            <a:xfrm>
              <a:off x="3899330" y="1356378"/>
              <a:ext cx="7827731" cy="43157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64" name="Freeform 78"/>
            <p:cNvSpPr>
              <a:spLocks/>
            </p:cNvSpPr>
            <p:nvPr/>
          </p:nvSpPr>
          <p:spPr bwMode="auto">
            <a:xfrm>
              <a:off x="9855767" y="3076487"/>
              <a:ext cx="1237635" cy="1386560"/>
            </a:xfrm>
            <a:custGeom>
              <a:avLst/>
              <a:gdLst>
                <a:gd name="T0" fmla="*/ 2147483647 w 486"/>
                <a:gd name="T1" fmla="*/ 0 h 540"/>
                <a:gd name="T2" fmla="*/ 0 w 486"/>
                <a:gd name="T3" fmla="*/ 2147483647 h 540"/>
                <a:gd name="T4" fmla="*/ 2147483647 w 486"/>
                <a:gd name="T5" fmla="*/ 2147483647 h 540"/>
                <a:gd name="T6" fmla="*/ 2147483647 w 486"/>
                <a:gd name="T7" fmla="*/ 2147483647 h 540"/>
                <a:gd name="T8" fmla="*/ 2147483647 w 486"/>
                <a:gd name="T9" fmla="*/ 2147483647 h 540"/>
                <a:gd name="T10" fmla="*/ 2147483647 w 486"/>
                <a:gd name="T11" fmla="*/ 2147483647 h 540"/>
                <a:gd name="T12" fmla="*/ 2147483647 w 486"/>
                <a:gd name="T13" fmla="*/ 2147483647 h 540"/>
                <a:gd name="T14" fmla="*/ 2147483647 w 486"/>
                <a:gd name="T15" fmla="*/ 2147483647 h 540"/>
                <a:gd name="T16" fmla="*/ 2147483647 w 486"/>
                <a:gd name="T17" fmla="*/ 2147483647 h 540"/>
                <a:gd name="T18" fmla="*/ 2147483647 w 486"/>
                <a:gd name="T19" fmla="*/ 0 h 5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6"/>
                <a:gd name="T31" fmla="*/ 0 h 540"/>
                <a:gd name="T32" fmla="*/ 486 w 486"/>
                <a:gd name="T33" fmla="*/ 540 h 5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6" h="540">
                  <a:moveTo>
                    <a:pt x="188" y="0"/>
                  </a:moveTo>
                  <a:lnTo>
                    <a:pt x="0" y="418"/>
                  </a:lnTo>
                  <a:lnTo>
                    <a:pt x="88" y="482"/>
                  </a:lnTo>
                  <a:cubicBezTo>
                    <a:pt x="198" y="540"/>
                    <a:pt x="156" y="540"/>
                    <a:pt x="200" y="540"/>
                  </a:cubicBezTo>
                  <a:lnTo>
                    <a:pt x="486" y="540"/>
                  </a:lnTo>
                  <a:lnTo>
                    <a:pt x="444" y="442"/>
                  </a:lnTo>
                  <a:lnTo>
                    <a:pt x="310" y="178"/>
                  </a:lnTo>
                  <a:cubicBezTo>
                    <a:pt x="273" y="111"/>
                    <a:pt x="266" y="91"/>
                    <a:pt x="254" y="68"/>
                  </a:cubicBezTo>
                  <a:cubicBezTo>
                    <a:pt x="242" y="45"/>
                    <a:pt x="247" y="51"/>
                    <a:pt x="236" y="40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rgbClr val="DEBC9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65" name="Freeform 75"/>
            <p:cNvSpPr>
              <a:spLocks/>
            </p:cNvSpPr>
            <p:nvPr/>
          </p:nvSpPr>
          <p:spPr bwMode="auto">
            <a:xfrm>
              <a:off x="5755781" y="2824852"/>
              <a:ext cx="1283474" cy="570030"/>
            </a:xfrm>
            <a:custGeom>
              <a:avLst/>
              <a:gdLst>
                <a:gd name="T0" fmla="*/ 2147483647 w 504"/>
                <a:gd name="T1" fmla="*/ 2147483647 h 222"/>
                <a:gd name="T2" fmla="*/ 2147483647 w 504"/>
                <a:gd name="T3" fmla="*/ 2147483647 h 222"/>
                <a:gd name="T4" fmla="*/ 2147483647 w 504"/>
                <a:gd name="T5" fmla="*/ 2147483647 h 222"/>
                <a:gd name="T6" fmla="*/ 0 w 504"/>
                <a:gd name="T7" fmla="*/ 2147483647 h 222"/>
                <a:gd name="T8" fmla="*/ 0 w 504"/>
                <a:gd name="T9" fmla="*/ 2147483647 h 222"/>
                <a:gd name="T10" fmla="*/ 2147483647 w 504"/>
                <a:gd name="T11" fmla="*/ 2147483647 h 222"/>
                <a:gd name="T12" fmla="*/ 2147483647 w 504"/>
                <a:gd name="T13" fmla="*/ 2147483647 h 222"/>
                <a:gd name="T14" fmla="*/ 2147483647 w 504"/>
                <a:gd name="T15" fmla="*/ 2147483647 h 222"/>
                <a:gd name="T16" fmla="*/ 2147483647 w 504"/>
                <a:gd name="T17" fmla="*/ 2147483647 h 222"/>
                <a:gd name="T18" fmla="*/ 2147483647 w 504"/>
                <a:gd name="T19" fmla="*/ 2147483647 h 222"/>
                <a:gd name="T20" fmla="*/ 2147483647 w 504"/>
                <a:gd name="T21" fmla="*/ 2147483647 h 222"/>
                <a:gd name="T22" fmla="*/ 2147483647 w 504"/>
                <a:gd name="T23" fmla="*/ 0 h 222"/>
                <a:gd name="T24" fmla="*/ 2147483647 w 504"/>
                <a:gd name="T25" fmla="*/ 2147483647 h 222"/>
                <a:gd name="T26" fmla="*/ 2147483647 w 504"/>
                <a:gd name="T27" fmla="*/ 2147483647 h 2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4"/>
                <a:gd name="T43" fmla="*/ 0 h 222"/>
                <a:gd name="T44" fmla="*/ 504 w 504"/>
                <a:gd name="T45" fmla="*/ 222 h 2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4" h="222">
                  <a:moveTo>
                    <a:pt x="116" y="40"/>
                  </a:moveTo>
                  <a:lnTo>
                    <a:pt x="52" y="76"/>
                  </a:lnTo>
                  <a:lnTo>
                    <a:pt x="20" y="120"/>
                  </a:lnTo>
                  <a:lnTo>
                    <a:pt x="0" y="172"/>
                  </a:lnTo>
                  <a:lnTo>
                    <a:pt x="0" y="222"/>
                  </a:lnTo>
                  <a:lnTo>
                    <a:pt x="248" y="188"/>
                  </a:lnTo>
                  <a:lnTo>
                    <a:pt x="470" y="214"/>
                  </a:lnTo>
                  <a:lnTo>
                    <a:pt x="504" y="116"/>
                  </a:lnTo>
                  <a:cubicBezTo>
                    <a:pt x="453" y="81"/>
                    <a:pt x="468" y="96"/>
                    <a:pt x="452" y="80"/>
                  </a:cubicBezTo>
                  <a:cubicBezTo>
                    <a:pt x="397" y="39"/>
                    <a:pt x="398" y="62"/>
                    <a:pt x="398" y="38"/>
                  </a:cubicBezTo>
                  <a:cubicBezTo>
                    <a:pt x="357" y="1"/>
                    <a:pt x="375" y="2"/>
                    <a:pt x="354" y="2"/>
                  </a:cubicBezTo>
                  <a:lnTo>
                    <a:pt x="278" y="0"/>
                  </a:lnTo>
                  <a:cubicBezTo>
                    <a:pt x="179" y="8"/>
                    <a:pt x="212" y="8"/>
                    <a:pt x="178" y="8"/>
                  </a:cubicBezTo>
                  <a:lnTo>
                    <a:pt x="106" y="48"/>
                  </a:lnTo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66" name="Freeform 74"/>
            <p:cNvSpPr>
              <a:spLocks/>
            </p:cNvSpPr>
            <p:nvPr/>
          </p:nvSpPr>
          <p:spPr bwMode="auto">
            <a:xfrm>
              <a:off x="4202371" y="3040540"/>
              <a:ext cx="5113522" cy="1532918"/>
            </a:xfrm>
            <a:custGeom>
              <a:avLst/>
              <a:gdLst>
                <a:gd name="T0" fmla="*/ 0 w 2008"/>
                <a:gd name="T1" fmla="*/ 2147483647 h 597"/>
                <a:gd name="T2" fmla="*/ 0 w 2008"/>
                <a:gd name="T3" fmla="*/ 2147483647 h 597"/>
                <a:gd name="T4" fmla="*/ 2147483647 w 2008"/>
                <a:gd name="T5" fmla="*/ 2147483647 h 597"/>
                <a:gd name="T6" fmla="*/ 2147483647 w 2008"/>
                <a:gd name="T7" fmla="*/ 2147483647 h 597"/>
                <a:gd name="T8" fmla="*/ 2147483647 w 2008"/>
                <a:gd name="T9" fmla="*/ 2147483647 h 597"/>
                <a:gd name="T10" fmla="*/ 2147483647 w 2008"/>
                <a:gd name="T11" fmla="*/ 2147483647 h 597"/>
                <a:gd name="T12" fmla="*/ 2147483647 w 2008"/>
                <a:gd name="T13" fmla="*/ 2147483647 h 597"/>
                <a:gd name="T14" fmla="*/ 2147483647 w 2008"/>
                <a:gd name="T15" fmla="*/ 2147483647 h 597"/>
                <a:gd name="T16" fmla="*/ 2147483647 w 2008"/>
                <a:gd name="T17" fmla="*/ 2147483647 h 597"/>
                <a:gd name="T18" fmla="*/ 2147483647 w 2008"/>
                <a:gd name="T19" fmla="*/ 2147483647 h 597"/>
                <a:gd name="T20" fmla="*/ 2147483647 w 2008"/>
                <a:gd name="T21" fmla="*/ 2147483647 h 597"/>
                <a:gd name="T22" fmla="*/ 2147483647 w 2008"/>
                <a:gd name="T23" fmla="*/ 2147483647 h 597"/>
                <a:gd name="T24" fmla="*/ 2147483647 w 2008"/>
                <a:gd name="T25" fmla="*/ 2147483647 h 597"/>
                <a:gd name="T26" fmla="*/ 2147483647 w 2008"/>
                <a:gd name="T27" fmla="*/ 2147483647 h 597"/>
                <a:gd name="T28" fmla="*/ 2147483647 w 2008"/>
                <a:gd name="T29" fmla="*/ 2147483647 h 597"/>
                <a:gd name="T30" fmla="*/ 2147483647 w 2008"/>
                <a:gd name="T31" fmla="*/ 0 h 597"/>
                <a:gd name="T32" fmla="*/ 2147483647 w 2008"/>
                <a:gd name="T33" fmla="*/ 2147483647 h 597"/>
                <a:gd name="T34" fmla="*/ 2147483647 w 2008"/>
                <a:gd name="T35" fmla="*/ 2147483647 h 597"/>
                <a:gd name="T36" fmla="*/ 2147483647 w 2008"/>
                <a:gd name="T37" fmla="*/ 2147483647 h 597"/>
                <a:gd name="T38" fmla="*/ 2147483647 w 2008"/>
                <a:gd name="T39" fmla="*/ 2147483647 h 597"/>
                <a:gd name="T40" fmla="*/ 2147483647 w 2008"/>
                <a:gd name="T41" fmla="*/ 2147483647 h 597"/>
                <a:gd name="T42" fmla="*/ 2147483647 w 2008"/>
                <a:gd name="T43" fmla="*/ 2147483647 h 597"/>
                <a:gd name="T44" fmla="*/ 2147483647 w 2008"/>
                <a:gd name="T45" fmla="*/ 2147483647 h 597"/>
                <a:gd name="T46" fmla="*/ 2147483647 w 2008"/>
                <a:gd name="T47" fmla="*/ 2147483647 h 597"/>
                <a:gd name="T48" fmla="*/ 2147483647 w 2008"/>
                <a:gd name="T49" fmla="*/ 2147483647 h 597"/>
                <a:gd name="T50" fmla="*/ 2147483647 w 2008"/>
                <a:gd name="T51" fmla="*/ 2147483647 h 597"/>
                <a:gd name="T52" fmla="*/ 2147483647 w 2008"/>
                <a:gd name="T53" fmla="*/ 2147483647 h 597"/>
                <a:gd name="T54" fmla="*/ 2147483647 w 2008"/>
                <a:gd name="T55" fmla="*/ 2147483647 h 597"/>
                <a:gd name="T56" fmla="*/ 2147483647 w 2008"/>
                <a:gd name="T57" fmla="*/ 2147483647 h 597"/>
                <a:gd name="T58" fmla="*/ 2147483647 w 2008"/>
                <a:gd name="T59" fmla="*/ 2147483647 h 597"/>
                <a:gd name="T60" fmla="*/ 2147483647 w 2008"/>
                <a:gd name="T61" fmla="*/ 2147483647 h 597"/>
                <a:gd name="T62" fmla="*/ 2147483647 w 2008"/>
                <a:gd name="T63" fmla="*/ 2147483647 h 597"/>
                <a:gd name="T64" fmla="*/ 2147483647 w 2008"/>
                <a:gd name="T65" fmla="*/ 2147483647 h 597"/>
                <a:gd name="T66" fmla="*/ 2147483647 w 2008"/>
                <a:gd name="T67" fmla="*/ 2147483647 h 597"/>
                <a:gd name="T68" fmla="*/ 2147483647 w 2008"/>
                <a:gd name="T69" fmla="*/ 2147483647 h 597"/>
                <a:gd name="T70" fmla="*/ 2147483647 w 2008"/>
                <a:gd name="T71" fmla="*/ 2147483647 h 597"/>
                <a:gd name="T72" fmla="*/ 2147483647 w 2008"/>
                <a:gd name="T73" fmla="*/ 2147483647 h 597"/>
                <a:gd name="T74" fmla="*/ 2147483647 w 2008"/>
                <a:gd name="T75" fmla="*/ 2147483647 h 597"/>
                <a:gd name="T76" fmla="*/ 2147483647 w 2008"/>
                <a:gd name="T77" fmla="*/ 2147483647 h 597"/>
                <a:gd name="T78" fmla="*/ 2147483647 w 2008"/>
                <a:gd name="T79" fmla="*/ 2147483647 h 597"/>
                <a:gd name="T80" fmla="*/ 2147483647 w 2008"/>
                <a:gd name="T81" fmla="*/ 2147483647 h 597"/>
                <a:gd name="T82" fmla="*/ 2147483647 w 2008"/>
                <a:gd name="T83" fmla="*/ 2147483647 h 597"/>
                <a:gd name="T84" fmla="*/ 2147483647 w 2008"/>
                <a:gd name="T85" fmla="*/ 2147483647 h 597"/>
                <a:gd name="T86" fmla="*/ 0 w 2008"/>
                <a:gd name="T87" fmla="*/ 2147483647 h 59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8"/>
                <a:gd name="T133" fmla="*/ 0 h 597"/>
                <a:gd name="T134" fmla="*/ 2008 w 2008"/>
                <a:gd name="T135" fmla="*/ 597 h 59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8" h="597">
                  <a:moveTo>
                    <a:pt x="0" y="226"/>
                  </a:moveTo>
                  <a:lnTo>
                    <a:pt x="0" y="524"/>
                  </a:lnTo>
                  <a:lnTo>
                    <a:pt x="8" y="597"/>
                  </a:lnTo>
                  <a:cubicBezTo>
                    <a:pt x="3" y="591"/>
                    <a:pt x="446" y="501"/>
                    <a:pt x="560" y="472"/>
                  </a:cubicBezTo>
                  <a:lnTo>
                    <a:pt x="684" y="446"/>
                  </a:lnTo>
                  <a:lnTo>
                    <a:pt x="800" y="418"/>
                  </a:lnTo>
                  <a:lnTo>
                    <a:pt x="892" y="394"/>
                  </a:lnTo>
                  <a:lnTo>
                    <a:pt x="994" y="392"/>
                  </a:lnTo>
                  <a:lnTo>
                    <a:pt x="1132" y="400"/>
                  </a:lnTo>
                  <a:lnTo>
                    <a:pt x="1282" y="420"/>
                  </a:lnTo>
                  <a:lnTo>
                    <a:pt x="1362" y="424"/>
                  </a:lnTo>
                  <a:lnTo>
                    <a:pt x="1532" y="428"/>
                  </a:lnTo>
                  <a:lnTo>
                    <a:pt x="1661" y="362"/>
                  </a:lnTo>
                  <a:lnTo>
                    <a:pt x="1696" y="306"/>
                  </a:lnTo>
                  <a:lnTo>
                    <a:pt x="1856" y="234"/>
                  </a:lnTo>
                  <a:lnTo>
                    <a:pt x="2008" y="0"/>
                  </a:lnTo>
                  <a:lnTo>
                    <a:pt x="1802" y="58"/>
                  </a:lnTo>
                  <a:lnTo>
                    <a:pt x="1634" y="82"/>
                  </a:lnTo>
                  <a:lnTo>
                    <a:pt x="1420" y="86"/>
                  </a:lnTo>
                  <a:lnTo>
                    <a:pt x="1240" y="68"/>
                  </a:lnTo>
                  <a:lnTo>
                    <a:pt x="1102" y="26"/>
                  </a:lnTo>
                  <a:lnTo>
                    <a:pt x="1042" y="14"/>
                  </a:lnTo>
                  <a:lnTo>
                    <a:pt x="1082" y="52"/>
                  </a:lnTo>
                  <a:lnTo>
                    <a:pt x="1016" y="34"/>
                  </a:lnTo>
                  <a:lnTo>
                    <a:pt x="1066" y="80"/>
                  </a:lnTo>
                  <a:lnTo>
                    <a:pt x="998" y="56"/>
                  </a:lnTo>
                  <a:lnTo>
                    <a:pt x="1052" y="92"/>
                  </a:lnTo>
                  <a:lnTo>
                    <a:pt x="992" y="86"/>
                  </a:lnTo>
                  <a:lnTo>
                    <a:pt x="1052" y="112"/>
                  </a:lnTo>
                  <a:lnTo>
                    <a:pt x="912" y="94"/>
                  </a:lnTo>
                  <a:lnTo>
                    <a:pt x="836" y="90"/>
                  </a:lnTo>
                  <a:lnTo>
                    <a:pt x="630" y="114"/>
                  </a:lnTo>
                  <a:lnTo>
                    <a:pt x="692" y="76"/>
                  </a:lnTo>
                  <a:lnTo>
                    <a:pt x="656" y="78"/>
                  </a:lnTo>
                  <a:lnTo>
                    <a:pt x="686" y="56"/>
                  </a:lnTo>
                  <a:lnTo>
                    <a:pt x="622" y="66"/>
                  </a:lnTo>
                  <a:lnTo>
                    <a:pt x="682" y="20"/>
                  </a:lnTo>
                  <a:lnTo>
                    <a:pt x="632" y="38"/>
                  </a:lnTo>
                  <a:lnTo>
                    <a:pt x="658" y="4"/>
                  </a:lnTo>
                  <a:cubicBezTo>
                    <a:pt x="541" y="68"/>
                    <a:pt x="597" y="45"/>
                    <a:pt x="566" y="64"/>
                  </a:cubicBezTo>
                  <a:lnTo>
                    <a:pt x="470" y="118"/>
                  </a:lnTo>
                  <a:lnTo>
                    <a:pt x="392" y="156"/>
                  </a:lnTo>
                  <a:lnTo>
                    <a:pt x="190" y="196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D5D5D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67" name="Freeform 43"/>
            <p:cNvSpPr>
              <a:spLocks/>
            </p:cNvSpPr>
            <p:nvPr/>
          </p:nvSpPr>
          <p:spPr bwMode="auto">
            <a:xfrm>
              <a:off x="8062979" y="2968645"/>
              <a:ext cx="1731671" cy="1206821"/>
            </a:xfrm>
            <a:custGeom>
              <a:avLst/>
              <a:gdLst>
                <a:gd name="T0" fmla="*/ 2147483647 w 680"/>
                <a:gd name="T1" fmla="*/ 2147483647 h 470"/>
                <a:gd name="T2" fmla="*/ 2147483647 w 680"/>
                <a:gd name="T3" fmla="*/ 2147483647 h 470"/>
                <a:gd name="T4" fmla="*/ 2147483647 w 680"/>
                <a:gd name="T5" fmla="*/ 2147483647 h 470"/>
                <a:gd name="T6" fmla="*/ 2147483647 w 680"/>
                <a:gd name="T7" fmla="*/ 2147483647 h 470"/>
                <a:gd name="T8" fmla="*/ 2147483647 w 680"/>
                <a:gd name="T9" fmla="*/ 2147483647 h 470"/>
                <a:gd name="T10" fmla="*/ 2147483647 w 680"/>
                <a:gd name="T11" fmla="*/ 2147483647 h 470"/>
                <a:gd name="T12" fmla="*/ 2147483647 w 680"/>
                <a:gd name="T13" fmla="*/ 2147483647 h 470"/>
                <a:gd name="T14" fmla="*/ 2147483647 w 680"/>
                <a:gd name="T15" fmla="*/ 2147483647 h 470"/>
                <a:gd name="T16" fmla="*/ 2147483647 w 680"/>
                <a:gd name="T17" fmla="*/ 2147483647 h 470"/>
                <a:gd name="T18" fmla="*/ 2147483647 w 680"/>
                <a:gd name="T19" fmla="*/ 2147483647 h 470"/>
                <a:gd name="T20" fmla="*/ 2147483647 w 680"/>
                <a:gd name="T21" fmla="*/ 2147483647 h 470"/>
                <a:gd name="T22" fmla="*/ 2147483647 w 680"/>
                <a:gd name="T23" fmla="*/ 2147483647 h 470"/>
                <a:gd name="T24" fmla="*/ 2147483647 w 680"/>
                <a:gd name="T25" fmla="*/ 2147483647 h 470"/>
                <a:gd name="T26" fmla="*/ 0 w 680"/>
                <a:gd name="T27" fmla="*/ 2147483647 h 470"/>
                <a:gd name="T28" fmla="*/ 2147483647 w 680"/>
                <a:gd name="T29" fmla="*/ 2147483647 h 470"/>
                <a:gd name="T30" fmla="*/ 2147483647 w 680"/>
                <a:gd name="T31" fmla="*/ 2147483647 h 470"/>
                <a:gd name="T32" fmla="*/ 2147483647 w 680"/>
                <a:gd name="T33" fmla="*/ 0 h 470"/>
                <a:gd name="T34" fmla="*/ 2147483647 w 680"/>
                <a:gd name="T35" fmla="*/ 2147483647 h 470"/>
                <a:gd name="T36" fmla="*/ 2147483647 w 680"/>
                <a:gd name="T37" fmla="*/ 2147483647 h 4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80"/>
                <a:gd name="T58" fmla="*/ 0 h 470"/>
                <a:gd name="T59" fmla="*/ 680 w 680"/>
                <a:gd name="T60" fmla="*/ 470 h 4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80" h="470">
                  <a:moveTo>
                    <a:pt x="534" y="14"/>
                  </a:moveTo>
                  <a:lnTo>
                    <a:pt x="434" y="42"/>
                  </a:lnTo>
                  <a:lnTo>
                    <a:pt x="368" y="90"/>
                  </a:lnTo>
                  <a:lnTo>
                    <a:pt x="406" y="90"/>
                  </a:lnTo>
                  <a:lnTo>
                    <a:pt x="306" y="152"/>
                  </a:lnTo>
                  <a:lnTo>
                    <a:pt x="354" y="142"/>
                  </a:lnTo>
                  <a:cubicBezTo>
                    <a:pt x="245" y="210"/>
                    <a:pt x="256" y="203"/>
                    <a:pt x="250" y="212"/>
                  </a:cubicBezTo>
                  <a:lnTo>
                    <a:pt x="318" y="198"/>
                  </a:lnTo>
                  <a:lnTo>
                    <a:pt x="198" y="282"/>
                  </a:lnTo>
                  <a:lnTo>
                    <a:pt x="266" y="262"/>
                  </a:lnTo>
                  <a:lnTo>
                    <a:pt x="146" y="344"/>
                  </a:lnTo>
                  <a:lnTo>
                    <a:pt x="182" y="346"/>
                  </a:lnTo>
                  <a:lnTo>
                    <a:pt x="26" y="446"/>
                  </a:lnTo>
                  <a:lnTo>
                    <a:pt x="0" y="466"/>
                  </a:lnTo>
                  <a:lnTo>
                    <a:pt x="182" y="470"/>
                  </a:lnTo>
                  <a:lnTo>
                    <a:pt x="380" y="404"/>
                  </a:lnTo>
                  <a:lnTo>
                    <a:pt x="680" y="0"/>
                  </a:lnTo>
                  <a:cubicBezTo>
                    <a:pt x="598" y="4"/>
                    <a:pt x="626" y="4"/>
                    <a:pt x="596" y="4"/>
                  </a:cubicBezTo>
                  <a:lnTo>
                    <a:pt x="534" y="14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68" name="Freeform 38"/>
            <p:cNvSpPr>
              <a:spLocks/>
            </p:cNvSpPr>
            <p:nvPr/>
          </p:nvSpPr>
          <p:spPr bwMode="auto">
            <a:xfrm>
              <a:off x="8546827" y="2968645"/>
              <a:ext cx="1965956" cy="1309529"/>
            </a:xfrm>
            <a:custGeom>
              <a:avLst/>
              <a:gdLst>
                <a:gd name="T0" fmla="*/ 2147483647 w 772"/>
                <a:gd name="T1" fmla="*/ 0 h 510"/>
                <a:gd name="T2" fmla="*/ 2147483647 w 772"/>
                <a:gd name="T3" fmla="*/ 2147483647 h 510"/>
                <a:gd name="T4" fmla="*/ 2147483647 w 772"/>
                <a:gd name="T5" fmla="*/ 2147483647 h 510"/>
                <a:gd name="T6" fmla="*/ 2147483647 w 772"/>
                <a:gd name="T7" fmla="*/ 2147483647 h 510"/>
                <a:gd name="T8" fmla="*/ 2147483647 w 772"/>
                <a:gd name="T9" fmla="*/ 2147483647 h 510"/>
                <a:gd name="T10" fmla="*/ 2147483647 w 772"/>
                <a:gd name="T11" fmla="*/ 2147483647 h 510"/>
                <a:gd name="T12" fmla="*/ 2147483647 w 772"/>
                <a:gd name="T13" fmla="*/ 2147483647 h 510"/>
                <a:gd name="T14" fmla="*/ 2147483647 w 772"/>
                <a:gd name="T15" fmla="*/ 2147483647 h 510"/>
                <a:gd name="T16" fmla="*/ 2147483647 w 772"/>
                <a:gd name="T17" fmla="*/ 2147483647 h 510"/>
                <a:gd name="T18" fmla="*/ 2147483647 w 772"/>
                <a:gd name="T19" fmla="*/ 2147483647 h 510"/>
                <a:gd name="T20" fmla="*/ 2147483647 w 772"/>
                <a:gd name="T21" fmla="*/ 2147483647 h 510"/>
                <a:gd name="T22" fmla="*/ 2147483647 w 772"/>
                <a:gd name="T23" fmla="*/ 2147483647 h 510"/>
                <a:gd name="T24" fmla="*/ 2147483647 w 772"/>
                <a:gd name="T25" fmla="*/ 2147483647 h 510"/>
                <a:gd name="T26" fmla="*/ 2147483647 w 772"/>
                <a:gd name="T27" fmla="*/ 2147483647 h 510"/>
                <a:gd name="T28" fmla="*/ 2147483647 w 772"/>
                <a:gd name="T29" fmla="*/ 2147483647 h 510"/>
                <a:gd name="T30" fmla="*/ 2147483647 w 772"/>
                <a:gd name="T31" fmla="*/ 2147483647 h 510"/>
                <a:gd name="T32" fmla="*/ 2147483647 w 772"/>
                <a:gd name="T33" fmla="*/ 2147483647 h 510"/>
                <a:gd name="T34" fmla="*/ 2147483647 w 772"/>
                <a:gd name="T35" fmla="*/ 2147483647 h 510"/>
                <a:gd name="T36" fmla="*/ 2147483647 w 772"/>
                <a:gd name="T37" fmla="*/ 2147483647 h 510"/>
                <a:gd name="T38" fmla="*/ 2147483647 w 772"/>
                <a:gd name="T39" fmla="*/ 2147483647 h 510"/>
                <a:gd name="T40" fmla="*/ 0 w 772"/>
                <a:gd name="T41" fmla="*/ 2147483647 h 510"/>
                <a:gd name="T42" fmla="*/ 2147483647 w 772"/>
                <a:gd name="T43" fmla="*/ 2147483647 h 510"/>
                <a:gd name="T44" fmla="*/ 2147483647 w 772"/>
                <a:gd name="T45" fmla="*/ 2147483647 h 510"/>
                <a:gd name="T46" fmla="*/ 2147483647 w 772"/>
                <a:gd name="T47" fmla="*/ 2147483647 h 510"/>
                <a:gd name="T48" fmla="*/ 2147483647 w 772"/>
                <a:gd name="T49" fmla="*/ 2147483647 h 510"/>
                <a:gd name="T50" fmla="*/ 2147483647 w 772"/>
                <a:gd name="T51" fmla="*/ 2147483647 h 510"/>
                <a:gd name="T52" fmla="*/ 2147483647 w 772"/>
                <a:gd name="T53" fmla="*/ 2147483647 h 510"/>
                <a:gd name="T54" fmla="*/ 2147483647 w 772"/>
                <a:gd name="T55" fmla="*/ 2147483647 h 510"/>
                <a:gd name="T56" fmla="*/ 2147483647 w 772"/>
                <a:gd name="T57" fmla="*/ 2147483647 h 510"/>
                <a:gd name="T58" fmla="*/ 2147483647 w 772"/>
                <a:gd name="T59" fmla="*/ 2147483647 h 510"/>
                <a:gd name="T60" fmla="*/ 2147483647 w 772"/>
                <a:gd name="T61" fmla="*/ 2147483647 h 510"/>
                <a:gd name="T62" fmla="*/ 2147483647 w 772"/>
                <a:gd name="T63" fmla="*/ 2147483647 h 510"/>
                <a:gd name="T64" fmla="*/ 2147483647 w 772"/>
                <a:gd name="T65" fmla="*/ 2147483647 h 510"/>
                <a:gd name="T66" fmla="*/ 2147483647 w 772"/>
                <a:gd name="T67" fmla="*/ 2147483647 h 510"/>
                <a:gd name="T68" fmla="*/ 2147483647 w 772"/>
                <a:gd name="T69" fmla="*/ 2147483647 h 510"/>
                <a:gd name="T70" fmla="*/ 2147483647 w 772"/>
                <a:gd name="T71" fmla="*/ 2147483647 h 510"/>
                <a:gd name="T72" fmla="*/ 2147483647 w 772"/>
                <a:gd name="T73" fmla="*/ 2147483647 h 510"/>
                <a:gd name="T74" fmla="*/ 2147483647 w 772"/>
                <a:gd name="T75" fmla="*/ 2147483647 h 510"/>
                <a:gd name="T76" fmla="*/ 2147483647 w 772"/>
                <a:gd name="T77" fmla="*/ 2147483647 h 510"/>
                <a:gd name="T78" fmla="*/ 2147483647 w 772"/>
                <a:gd name="T79" fmla="*/ 2147483647 h 510"/>
                <a:gd name="T80" fmla="*/ 2147483647 w 772"/>
                <a:gd name="T81" fmla="*/ 2147483647 h 510"/>
                <a:gd name="T82" fmla="*/ 2147483647 w 772"/>
                <a:gd name="T83" fmla="*/ 2147483647 h 510"/>
                <a:gd name="T84" fmla="*/ 2147483647 w 772"/>
                <a:gd name="T85" fmla="*/ 2147483647 h 510"/>
                <a:gd name="T86" fmla="*/ 2147483647 w 772"/>
                <a:gd name="T87" fmla="*/ 2147483647 h 510"/>
                <a:gd name="T88" fmla="*/ 2147483647 w 772"/>
                <a:gd name="T89" fmla="*/ 2147483647 h 510"/>
                <a:gd name="T90" fmla="*/ 2147483647 w 772"/>
                <a:gd name="T91" fmla="*/ 2147483647 h 510"/>
                <a:gd name="T92" fmla="*/ 2147483647 w 772"/>
                <a:gd name="T93" fmla="*/ 2147483647 h 510"/>
                <a:gd name="T94" fmla="*/ 2147483647 w 772"/>
                <a:gd name="T95" fmla="*/ 2147483647 h 510"/>
                <a:gd name="T96" fmla="*/ 2147483647 w 772"/>
                <a:gd name="T97" fmla="*/ 2147483647 h 510"/>
                <a:gd name="T98" fmla="*/ 2147483647 w 772"/>
                <a:gd name="T99" fmla="*/ 2147483647 h 510"/>
                <a:gd name="T100" fmla="*/ 2147483647 w 772"/>
                <a:gd name="T101" fmla="*/ 2147483647 h 510"/>
                <a:gd name="T102" fmla="*/ 2147483647 w 772"/>
                <a:gd name="T103" fmla="*/ 2147483647 h 510"/>
                <a:gd name="T104" fmla="*/ 2147483647 w 772"/>
                <a:gd name="T105" fmla="*/ 2147483647 h 510"/>
                <a:gd name="T106" fmla="*/ 2147483647 w 772"/>
                <a:gd name="T107" fmla="*/ 2147483647 h 510"/>
                <a:gd name="T108" fmla="*/ 2147483647 w 772"/>
                <a:gd name="T109" fmla="*/ 2147483647 h 510"/>
                <a:gd name="T110" fmla="*/ 2147483647 w 772"/>
                <a:gd name="T111" fmla="*/ 2147483647 h 510"/>
                <a:gd name="T112" fmla="*/ 2147483647 w 772"/>
                <a:gd name="T113" fmla="*/ 2147483647 h 510"/>
                <a:gd name="T114" fmla="*/ 2147483647 w 772"/>
                <a:gd name="T115" fmla="*/ 0 h 510"/>
                <a:gd name="T116" fmla="*/ 2147483647 w 772"/>
                <a:gd name="T117" fmla="*/ 0 h 5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2"/>
                <a:gd name="T178" fmla="*/ 0 h 510"/>
                <a:gd name="T179" fmla="*/ 772 w 772"/>
                <a:gd name="T180" fmla="*/ 510 h 510"/>
                <a:gd name="connsiteX0" fmla="*/ 6244 w 10000"/>
                <a:gd name="connsiteY0" fmla="*/ 0 h 10000"/>
                <a:gd name="connsiteX1" fmla="*/ 5751 w 10000"/>
                <a:gd name="connsiteY1" fmla="*/ 78 h 10000"/>
                <a:gd name="connsiteX2" fmla="*/ 4637 w 10000"/>
                <a:gd name="connsiteY2" fmla="*/ 1333 h 10000"/>
                <a:gd name="connsiteX3" fmla="*/ 5363 w 10000"/>
                <a:gd name="connsiteY3" fmla="*/ 1137 h 10000"/>
                <a:gd name="connsiteX4" fmla="*/ 4793 w 10000"/>
                <a:gd name="connsiteY4" fmla="*/ 1804 h 10000"/>
                <a:gd name="connsiteX5" fmla="*/ 5026 w 10000"/>
                <a:gd name="connsiteY5" fmla="*/ 1804 h 10000"/>
                <a:gd name="connsiteX6" fmla="*/ 3990 w 10000"/>
                <a:gd name="connsiteY6" fmla="*/ 2980 h 10000"/>
                <a:gd name="connsiteX7" fmla="*/ 4585 w 10000"/>
                <a:gd name="connsiteY7" fmla="*/ 2588 h 10000"/>
                <a:gd name="connsiteX8" fmla="*/ 3497 w 10000"/>
                <a:gd name="connsiteY8" fmla="*/ 3804 h 10000"/>
                <a:gd name="connsiteX9" fmla="*/ 4067 w 10000"/>
                <a:gd name="connsiteY9" fmla="*/ 3490 h 10000"/>
                <a:gd name="connsiteX10" fmla="*/ 3161 w 10000"/>
                <a:gd name="connsiteY10" fmla="*/ 4588 h 10000"/>
                <a:gd name="connsiteX11" fmla="*/ 3446 w 10000"/>
                <a:gd name="connsiteY11" fmla="*/ 4588 h 10000"/>
                <a:gd name="connsiteX12" fmla="*/ 2409 w 10000"/>
                <a:gd name="connsiteY12" fmla="*/ 5569 h 10000"/>
                <a:gd name="connsiteX13" fmla="*/ 3083 w 10000"/>
                <a:gd name="connsiteY13" fmla="*/ 5373 h 10000"/>
                <a:gd name="connsiteX14" fmla="*/ 1969 w 10000"/>
                <a:gd name="connsiteY14" fmla="*/ 6549 h 10000"/>
                <a:gd name="connsiteX15" fmla="*/ 3031 w 10000"/>
                <a:gd name="connsiteY15" fmla="*/ 6118 h 10000"/>
                <a:gd name="connsiteX16" fmla="*/ 1658 w 10000"/>
                <a:gd name="connsiteY16" fmla="*/ 7451 h 10000"/>
                <a:gd name="connsiteX17" fmla="*/ 2358 w 10000"/>
                <a:gd name="connsiteY17" fmla="*/ 7333 h 10000"/>
                <a:gd name="connsiteX18" fmla="*/ 1114 w 10000"/>
                <a:gd name="connsiteY18" fmla="*/ 8235 h 10000"/>
                <a:gd name="connsiteX19" fmla="*/ 1580 w 10000"/>
                <a:gd name="connsiteY19" fmla="*/ 8196 h 10000"/>
                <a:gd name="connsiteX20" fmla="*/ 0 w 10000"/>
                <a:gd name="connsiteY20" fmla="*/ 9098 h 10000"/>
                <a:gd name="connsiteX21" fmla="*/ 2021 w 10000"/>
                <a:gd name="connsiteY21" fmla="*/ 8549 h 10000"/>
                <a:gd name="connsiteX22" fmla="*/ 5078 w 10000"/>
                <a:gd name="connsiteY22" fmla="*/ 8745 h 10000"/>
                <a:gd name="connsiteX23" fmla="*/ 6554 w 10000"/>
                <a:gd name="connsiteY23" fmla="*/ 8863 h 10000"/>
                <a:gd name="connsiteX24" fmla="*/ 7591 w 10000"/>
                <a:gd name="connsiteY24" fmla="*/ 10000 h 10000"/>
                <a:gd name="connsiteX25" fmla="*/ 6813 w 10000"/>
                <a:gd name="connsiteY25" fmla="*/ 8745 h 10000"/>
                <a:gd name="connsiteX26" fmla="*/ 7617 w 10000"/>
                <a:gd name="connsiteY26" fmla="*/ 9333 h 10000"/>
                <a:gd name="connsiteX27" fmla="*/ 6839 w 10000"/>
                <a:gd name="connsiteY27" fmla="*/ 8118 h 10000"/>
                <a:gd name="connsiteX28" fmla="*/ 7547 w 10000"/>
                <a:gd name="connsiteY28" fmla="*/ 8508 h 10000"/>
                <a:gd name="connsiteX29" fmla="*/ 6995 w 10000"/>
                <a:gd name="connsiteY29" fmla="*/ 7647 h 10000"/>
                <a:gd name="connsiteX30" fmla="*/ 7850 w 10000"/>
                <a:gd name="connsiteY30" fmla="*/ 8039 h 10000"/>
                <a:gd name="connsiteX31" fmla="*/ 7228 w 10000"/>
                <a:gd name="connsiteY31" fmla="*/ 7333 h 10000"/>
                <a:gd name="connsiteX32" fmla="*/ 8109 w 10000"/>
                <a:gd name="connsiteY32" fmla="*/ 7804 h 10000"/>
                <a:gd name="connsiteX33" fmla="*/ 7461 w 10000"/>
                <a:gd name="connsiteY33" fmla="*/ 7059 h 10000"/>
                <a:gd name="connsiteX34" fmla="*/ 8497 w 10000"/>
                <a:gd name="connsiteY34" fmla="*/ 7686 h 10000"/>
                <a:gd name="connsiteX35" fmla="*/ 8005 w 10000"/>
                <a:gd name="connsiteY35" fmla="*/ 5961 h 10000"/>
                <a:gd name="connsiteX36" fmla="*/ 8497 w 10000"/>
                <a:gd name="connsiteY36" fmla="*/ 6784 h 10000"/>
                <a:gd name="connsiteX37" fmla="*/ 8135 w 10000"/>
                <a:gd name="connsiteY37" fmla="*/ 5804 h 10000"/>
                <a:gd name="connsiteX38" fmla="*/ 8109 w 10000"/>
                <a:gd name="connsiteY38" fmla="*/ 5490 h 10000"/>
                <a:gd name="connsiteX39" fmla="*/ 8860 w 10000"/>
                <a:gd name="connsiteY39" fmla="*/ 6314 h 10000"/>
                <a:gd name="connsiteX40" fmla="*/ 8290 w 10000"/>
                <a:gd name="connsiteY40" fmla="*/ 4941 h 10000"/>
                <a:gd name="connsiteX41" fmla="*/ 8834 w 10000"/>
                <a:gd name="connsiteY41" fmla="*/ 5529 h 10000"/>
                <a:gd name="connsiteX42" fmla="*/ 8368 w 10000"/>
                <a:gd name="connsiteY42" fmla="*/ 4431 h 10000"/>
                <a:gd name="connsiteX43" fmla="*/ 9067 w 10000"/>
                <a:gd name="connsiteY43" fmla="*/ 4980 h 10000"/>
                <a:gd name="connsiteX44" fmla="*/ 8653 w 10000"/>
                <a:gd name="connsiteY44" fmla="*/ 4196 h 10000"/>
                <a:gd name="connsiteX45" fmla="*/ 9352 w 10000"/>
                <a:gd name="connsiteY45" fmla="*/ 4745 h 10000"/>
                <a:gd name="connsiteX46" fmla="*/ 8912 w 10000"/>
                <a:gd name="connsiteY46" fmla="*/ 3333 h 10000"/>
                <a:gd name="connsiteX47" fmla="*/ 9378 w 10000"/>
                <a:gd name="connsiteY47" fmla="*/ 3765 h 10000"/>
                <a:gd name="connsiteX48" fmla="*/ 8886 w 10000"/>
                <a:gd name="connsiteY48" fmla="*/ 2745 h 10000"/>
                <a:gd name="connsiteX49" fmla="*/ 9482 w 10000"/>
                <a:gd name="connsiteY49" fmla="*/ 3294 h 10000"/>
                <a:gd name="connsiteX50" fmla="*/ 8990 w 10000"/>
                <a:gd name="connsiteY50" fmla="*/ 2118 h 10000"/>
                <a:gd name="connsiteX51" fmla="*/ 9715 w 10000"/>
                <a:gd name="connsiteY51" fmla="*/ 2627 h 10000"/>
                <a:gd name="connsiteX52" fmla="*/ 9197 w 10000"/>
                <a:gd name="connsiteY52" fmla="*/ 1686 h 10000"/>
                <a:gd name="connsiteX53" fmla="*/ 9948 w 10000"/>
                <a:gd name="connsiteY53" fmla="*/ 2039 h 10000"/>
                <a:gd name="connsiteX54" fmla="*/ 9482 w 10000"/>
                <a:gd name="connsiteY54" fmla="*/ 1255 h 10000"/>
                <a:gd name="connsiteX55" fmla="*/ 8860 w 10000"/>
                <a:gd name="connsiteY55" fmla="*/ 588 h 10000"/>
                <a:gd name="connsiteX56" fmla="*/ 7876 w 10000"/>
                <a:gd name="connsiteY56" fmla="*/ 118 h 10000"/>
                <a:gd name="connsiteX57" fmla="*/ 6710 w 10000"/>
                <a:gd name="connsiteY57" fmla="*/ 0 h 10000"/>
                <a:gd name="connsiteX58" fmla="*/ 6244 w 10000"/>
                <a:gd name="connsiteY58" fmla="*/ 0 h 10000"/>
                <a:gd name="connsiteX0" fmla="*/ 6244 w 10000"/>
                <a:gd name="connsiteY0" fmla="*/ 0 h 10000"/>
                <a:gd name="connsiteX1" fmla="*/ 5751 w 10000"/>
                <a:gd name="connsiteY1" fmla="*/ 78 h 10000"/>
                <a:gd name="connsiteX2" fmla="*/ 4637 w 10000"/>
                <a:gd name="connsiteY2" fmla="*/ 1333 h 10000"/>
                <a:gd name="connsiteX3" fmla="*/ 5363 w 10000"/>
                <a:gd name="connsiteY3" fmla="*/ 1137 h 10000"/>
                <a:gd name="connsiteX4" fmla="*/ 4793 w 10000"/>
                <a:gd name="connsiteY4" fmla="*/ 1804 h 10000"/>
                <a:gd name="connsiteX5" fmla="*/ 5026 w 10000"/>
                <a:gd name="connsiteY5" fmla="*/ 1804 h 10000"/>
                <a:gd name="connsiteX6" fmla="*/ 3990 w 10000"/>
                <a:gd name="connsiteY6" fmla="*/ 2980 h 10000"/>
                <a:gd name="connsiteX7" fmla="*/ 4585 w 10000"/>
                <a:gd name="connsiteY7" fmla="*/ 2588 h 10000"/>
                <a:gd name="connsiteX8" fmla="*/ 3497 w 10000"/>
                <a:gd name="connsiteY8" fmla="*/ 3804 h 10000"/>
                <a:gd name="connsiteX9" fmla="*/ 4067 w 10000"/>
                <a:gd name="connsiteY9" fmla="*/ 3490 h 10000"/>
                <a:gd name="connsiteX10" fmla="*/ 3161 w 10000"/>
                <a:gd name="connsiteY10" fmla="*/ 4588 h 10000"/>
                <a:gd name="connsiteX11" fmla="*/ 3446 w 10000"/>
                <a:gd name="connsiteY11" fmla="*/ 4588 h 10000"/>
                <a:gd name="connsiteX12" fmla="*/ 2409 w 10000"/>
                <a:gd name="connsiteY12" fmla="*/ 5569 h 10000"/>
                <a:gd name="connsiteX13" fmla="*/ 3083 w 10000"/>
                <a:gd name="connsiteY13" fmla="*/ 5373 h 10000"/>
                <a:gd name="connsiteX14" fmla="*/ 1969 w 10000"/>
                <a:gd name="connsiteY14" fmla="*/ 6549 h 10000"/>
                <a:gd name="connsiteX15" fmla="*/ 3031 w 10000"/>
                <a:gd name="connsiteY15" fmla="*/ 6118 h 10000"/>
                <a:gd name="connsiteX16" fmla="*/ 1658 w 10000"/>
                <a:gd name="connsiteY16" fmla="*/ 7451 h 10000"/>
                <a:gd name="connsiteX17" fmla="*/ 2358 w 10000"/>
                <a:gd name="connsiteY17" fmla="*/ 7333 h 10000"/>
                <a:gd name="connsiteX18" fmla="*/ 1114 w 10000"/>
                <a:gd name="connsiteY18" fmla="*/ 8235 h 10000"/>
                <a:gd name="connsiteX19" fmla="*/ 1580 w 10000"/>
                <a:gd name="connsiteY19" fmla="*/ 8196 h 10000"/>
                <a:gd name="connsiteX20" fmla="*/ 0 w 10000"/>
                <a:gd name="connsiteY20" fmla="*/ 9098 h 10000"/>
                <a:gd name="connsiteX21" fmla="*/ 2021 w 10000"/>
                <a:gd name="connsiteY21" fmla="*/ 8549 h 10000"/>
                <a:gd name="connsiteX22" fmla="*/ 5078 w 10000"/>
                <a:gd name="connsiteY22" fmla="*/ 8745 h 10000"/>
                <a:gd name="connsiteX23" fmla="*/ 6554 w 10000"/>
                <a:gd name="connsiteY23" fmla="*/ 8863 h 10000"/>
                <a:gd name="connsiteX24" fmla="*/ 7591 w 10000"/>
                <a:gd name="connsiteY24" fmla="*/ 10000 h 10000"/>
                <a:gd name="connsiteX25" fmla="*/ 6813 w 10000"/>
                <a:gd name="connsiteY25" fmla="*/ 8745 h 10000"/>
                <a:gd name="connsiteX26" fmla="*/ 7617 w 10000"/>
                <a:gd name="connsiteY26" fmla="*/ 9333 h 10000"/>
                <a:gd name="connsiteX27" fmla="*/ 6839 w 10000"/>
                <a:gd name="connsiteY27" fmla="*/ 8118 h 10000"/>
                <a:gd name="connsiteX28" fmla="*/ 7547 w 10000"/>
                <a:gd name="connsiteY28" fmla="*/ 8508 h 10000"/>
                <a:gd name="connsiteX29" fmla="*/ 6995 w 10000"/>
                <a:gd name="connsiteY29" fmla="*/ 7647 h 10000"/>
                <a:gd name="connsiteX30" fmla="*/ 7850 w 10000"/>
                <a:gd name="connsiteY30" fmla="*/ 8039 h 10000"/>
                <a:gd name="connsiteX31" fmla="*/ 7228 w 10000"/>
                <a:gd name="connsiteY31" fmla="*/ 7333 h 10000"/>
                <a:gd name="connsiteX32" fmla="*/ 8109 w 10000"/>
                <a:gd name="connsiteY32" fmla="*/ 7804 h 10000"/>
                <a:gd name="connsiteX33" fmla="*/ 7461 w 10000"/>
                <a:gd name="connsiteY33" fmla="*/ 7059 h 10000"/>
                <a:gd name="connsiteX34" fmla="*/ 8497 w 10000"/>
                <a:gd name="connsiteY34" fmla="*/ 7686 h 10000"/>
                <a:gd name="connsiteX35" fmla="*/ 8005 w 10000"/>
                <a:gd name="connsiteY35" fmla="*/ 5961 h 10000"/>
                <a:gd name="connsiteX36" fmla="*/ 8497 w 10000"/>
                <a:gd name="connsiteY36" fmla="*/ 6784 h 10000"/>
                <a:gd name="connsiteX37" fmla="*/ 8135 w 10000"/>
                <a:gd name="connsiteY37" fmla="*/ 5804 h 10000"/>
                <a:gd name="connsiteX38" fmla="*/ 8109 w 10000"/>
                <a:gd name="connsiteY38" fmla="*/ 5490 h 10000"/>
                <a:gd name="connsiteX39" fmla="*/ 8860 w 10000"/>
                <a:gd name="connsiteY39" fmla="*/ 6314 h 10000"/>
                <a:gd name="connsiteX40" fmla="*/ 8290 w 10000"/>
                <a:gd name="connsiteY40" fmla="*/ 4941 h 10000"/>
                <a:gd name="connsiteX41" fmla="*/ 8834 w 10000"/>
                <a:gd name="connsiteY41" fmla="*/ 5529 h 10000"/>
                <a:gd name="connsiteX42" fmla="*/ 8368 w 10000"/>
                <a:gd name="connsiteY42" fmla="*/ 4431 h 10000"/>
                <a:gd name="connsiteX43" fmla="*/ 9067 w 10000"/>
                <a:gd name="connsiteY43" fmla="*/ 4980 h 10000"/>
                <a:gd name="connsiteX44" fmla="*/ 8653 w 10000"/>
                <a:gd name="connsiteY44" fmla="*/ 4196 h 10000"/>
                <a:gd name="connsiteX45" fmla="*/ 9352 w 10000"/>
                <a:gd name="connsiteY45" fmla="*/ 4745 h 10000"/>
                <a:gd name="connsiteX46" fmla="*/ 8912 w 10000"/>
                <a:gd name="connsiteY46" fmla="*/ 3333 h 10000"/>
                <a:gd name="connsiteX47" fmla="*/ 9378 w 10000"/>
                <a:gd name="connsiteY47" fmla="*/ 3765 h 10000"/>
                <a:gd name="connsiteX48" fmla="*/ 8886 w 10000"/>
                <a:gd name="connsiteY48" fmla="*/ 2745 h 10000"/>
                <a:gd name="connsiteX49" fmla="*/ 9482 w 10000"/>
                <a:gd name="connsiteY49" fmla="*/ 3294 h 10000"/>
                <a:gd name="connsiteX50" fmla="*/ 8990 w 10000"/>
                <a:gd name="connsiteY50" fmla="*/ 2118 h 10000"/>
                <a:gd name="connsiteX51" fmla="*/ 9715 w 10000"/>
                <a:gd name="connsiteY51" fmla="*/ 2627 h 10000"/>
                <a:gd name="connsiteX52" fmla="*/ 9197 w 10000"/>
                <a:gd name="connsiteY52" fmla="*/ 1686 h 10000"/>
                <a:gd name="connsiteX53" fmla="*/ 9948 w 10000"/>
                <a:gd name="connsiteY53" fmla="*/ 2039 h 10000"/>
                <a:gd name="connsiteX54" fmla="*/ 9482 w 10000"/>
                <a:gd name="connsiteY54" fmla="*/ 1255 h 10000"/>
                <a:gd name="connsiteX55" fmla="*/ 8860 w 10000"/>
                <a:gd name="connsiteY55" fmla="*/ 588 h 10000"/>
                <a:gd name="connsiteX56" fmla="*/ 7876 w 10000"/>
                <a:gd name="connsiteY56" fmla="*/ 118 h 10000"/>
                <a:gd name="connsiteX57" fmla="*/ 6710 w 10000"/>
                <a:gd name="connsiteY57" fmla="*/ 0 h 10000"/>
                <a:gd name="connsiteX58" fmla="*/ 6244 w 10000"/>
                <a:gd name="connsiteY58" fmla="*/ 0 h 10000"/>
                <a:gd name="connsiteX0" fmla="*/ 6244 w 10000"/>
                <a:gd name="connsiteY0" fmla="*/ 0 h 10000"/>
                <a:gd name="connsiteX1" fmla="*/ 5751 w 10000"/>
                <a:gd name="connsiteY1" fmla="*/ 78 h 10000"/>
                <a:gd name="connsiteX2" fmla="*/ 4637 w 10000"/>
                <a:gd name="connsiteY2" fmla="*/ 1333 h 10000"/>
                <a:gd name="connsiteX3" fmla="*/ 5363 w 10000"/>
                <a:gd name="connsiteY3" fmla="*/ 1137 h 10000"/>
                <a:gd name="connsiteX4" fmla="*/ 4793 w 10000"/>
                <a:gd name="connsiteY4" fmla="*/ 1804 h 10000"/>
                <a:gd name="connsiteX5" fmla="*/ 5026 w 10000"/>
                <a:gd name="connsiteY5" fmla="*/ 1804 h 10000"/>
                <a:gd name="connsiteX6" fmla="*/ 3990 w 10000"/>
                <a:gd name="connsiteY6" fmla="*/ 2980 h 10000"/>
                <a:gd name="connsiteX7" fmla="*/ 4585 w 10000"/>
                <a:gd name="connsiteY7" fmla="*/ 2588 h 10000"/>
                <a:gd name="connsiteX8" fmla="*/ 3497 w 10000"/>
                <a:gd name="connsiteY8" fmla="*/ 3804 h 10000"/>
                <a:gd name="connsiteX9" fmla="*/ 4067 w 10000"/>
                <a:gd name="connsiteY9" fmla="*/ 3490 h 10000"/>
                <a:gd name="connsiteX10" fmla="*/ 3161 w 10000"/>
                <a:gd name="connsiteY10" fmla="*/ 4588 h 10000"/>
                <a:gd name="connsiteX11" fmla="*/ 3446 w 10000"/>
                <a:gd name="connsiteY11" fmla="*/ 4588 h 10000"/>
                <a:gd name="connsiteX12" fmla="*/ 2409 w 10000"/>
                <a:gd name="connsiteY12" fmla="*/ 5569 h 10000"/>
                <a:gd name="connsiteX13" fmla="*/ 3083 w 10000"/>
                <a:gd name="connsiteY13" fmla="*/ 5373 h 10000"/>
                <a:gd name="connsiteX14" fmla="*/ 1969 w 10000"/>
                <a:gd name="connsiteY14" fmla="*/ 6549 h 10000"/>
                <a:gd name="connsiteX15" fmla="*/ 3031 w 10000"/>
                <a:gd name="connsiteY15" fmla="*/ 6118 h 10000"/>
                <a:gd name="connsiteX16" fmla="*/ 1658 w 10000"/>
                <a:gd name="connsiteY16" fmla="*/ 7451 h 10000"/>
                <a:gd name="connsiteX17" fmla="*/ 2358 w 10000"/>
                <a:gd name="connsiteY17" fmla="*/ 7333 h 10000"/>
                <a:gd name="connsiteX18" fmla="*/ 1114 w 10000"/>
                <a:gd name="connsiteY18" fmla="*/ 8235 h 10000"/>
                <a:gd name="connsiteX19" fmla="*/ 1580 w 10000"/>
                <a:gd name="connsiteY19" fmla="*/ 8196 h 10000"/>
                <a:gd name="connsiteX20" fmla="*/ 0 w 10000"/>
                <a:gd name="connsiteY20" fmla="*/ 9098 h 10000"/>
                <a:gd name="connsiteX21" fmla="*/ 2021 w 10000"/>
                <a:gd name="connsiteY21" fmla="*/ 8549 h 10000"/>
                <a:gd name="connsiteX22" fmla="*/ 5078 w 10000"/>
                <a:gd name="connsiteY22" fmla="*/ 8745 h 10000"/>
                <a:gd name="connsiteX23" fmla="*/ 6554 w 10000"/>
                <a:gd name="connsiteY23" fmla="*/ 8863 h 10000"/>
                <a:gd name="connsiteX24" fmla="*/ 7591 w 10000"/>
                <a:gd name="connsiteY24" fmla="*/ 10000 h 10000"/>
                <a:gd name="connsiteX25" fmla="*/ 6813 w 10000"/>
                <a:gd name="connsiteY25" fmla="*/ 8745 h 10000"/>
                <a:gd name="connsiteX26" fmla="*/ 7390 w 10000"/>
                <a:gd name="connsiteY26" fmla="*/ 9096 h 10000"/>
                <a:gd name="connsiteX27" fmla="*/ 7617 w 10000"/>
                <a:gd name="connsiteY27" fmla="*/ 9333 h 10000"/>
                <a:gd name="connsiteX28" fmla="*/ 6839 w 10000"/>
                <a:gd name="connsiteY28" fmla="*/ 8118 h 10000"/>
                <a:gd name="connsiteX29" fmla="*/ 7547 w 10000"/>
                <a:gd name="connsiteY29" fmla="*/ 8508 h 10000"/>
                <a:gd name="connsiteX30" fmla="*/ 6995 w 10000"/>
                <a:gd name="connsiteY30" fmla="*/ 7647 h 10000"/>
                <a:gd name="connsiteX31" fmla="*/ 7850 w 10000"/>
                <a:gd name="connsiteY31" fmla="*/ 8039 h 10000"/>
                <a:gd name="connsiteX32" fmla="*/ 7228 w 10000"/>
                <a:gd name="connsiteY32" fmla="*/ 7333 h 10000"/>
                <a:gd name="connsiteX33" fmla="*/ 8109 w 10000"/>
                <a:gd name="connsiteY33" fmla="*/ 7804 h 10000"/>
                <a:gd name="connsiteX34" fmla="*/ 7461 w 10000"/>
                <a:gd name="connsiteY34" fmla="*/ 7059 h 10000"/>
                <a:gd name="connsiteX35" fmla="*/ 8497 w 10000"/>
                <a:gd name="connsiteY35" fmla="*/ 7686 h 10000"/>
                <a:gd name="connsiteX36" fmla="*/ 8005 w 10000"/>
                <a:gd name="connsiteY36" fmla="*/ 5961 h 10000"/>
                <a:gd name="connsiteX37" fmla="*/ 8497 w 10000"/>
                <a:gd name="connsiteY37" fmla="*/ 6784 h 10000"/>
                <a:gd name="connsiteX38" fmla="*/ 8135 w 10000"/>
                <a:gd name="connsiteY38" fmla="*/ 5804 h 10000"/>
                <a:gd name="connsiteX39" fmla="*/ 8109 w 10000"/>
                <a:gd name="connsiteY39" fmla="*/ 5490 h 10000"/>
                <a:gd name="connsiteX40" fmla="*/ 8860 w 10000"/>
                <a:gd name="connsiteY40" fmla="*/ 6314 h 10000"/>
                <a:gd name="connsiteX41" fmla="*/ 8290 w 10000"/>
                <a:gd name="connsiteY41" fmla="*/ 4941 h 10000"/>
                <a:gd name="connsiteX42" fmla="*/ 8834 w 10000"/>
                <a:gd name="connsiteY42" fmla="*/ 5529 h 10000"/>
                <a:gd name="connsiteX43" fmla="*/ 8368 w 10000"/>
                <a:gd name="connsiteY43" fmla="*/ 4431 h 10000"/>
                <a:gd name="connsiteX44" fmla="*/ 9067 w 10000"/>
                <a:gd name="connsiteY44" fmla="*/ 4980 h 10000"/>
                <a:gd name="connsiteX45" fmla="*/ 8653 w 10000"/>
                <a:gd name="connsiteY45" fmla="*/ 4196 h 10000"/>
                <a:gd name="connsiteX46" fmla="*/ 9352 w 10000"/>
                <a:gd name="connsiteY46" fmla="*/ 4745 h 10000"/>
                <a:gd name="connsiteX47" fmla="*/ 8912 w 10000"/>
                <a:gd name="connsiteY47" fmla="*/ 3333 h 10000"/>
                <a:gd name="connsiteX48" fmla="*/ 9378 w 10000"/>
                <a:gd name="connsiteY48" fmla="*/ 3765 h 10000"/>
                <a:gd name="connsiteX49" fmla="*/ 8886 w 10000"/>
                <a:gd name="connsiteY49" fmla="*/ 2745 h 10000"/>
                <a:gd name="connsiteX50" fmla="*/ 9482 w 10000"/>
                <a:gd name="connsiteY50" fmla="*/ 3294 h 10000"/>
                <a:gd name="connsiteX51" fmla="*/ 8990 w 10000"/>
                <a:gd name="connsiteY51" fmla="*/ 2118 h 10000"/>
                <a:gd name="connsiteX52" fmla="*/ 9715 w 10000"/>
                <a:gd name="connsiteY52" fmla="*/ 2627 h 10000"/>
                <a:gd name="connsiteX53" fmla="*/ 9197 w 10000"/>
                <a:gd name="connsiteY53" fmla="*/ 1686 h 10000"/>
                <a:gd name="connsiteX54" fmla="*/ 9948 w 10000"/>
                <a:gd name="connsiteY54" fmla="*/ 2039 h 10000"/>
                <a:gd name="connsiteX55" fmla="*/ 9482 w 10000"/>
                <a:gd name="connsiteY55" fmla="*/ 1255 h 10000"/>
                <a:gd name="connsiteX56" fmla="*/ 8860 w 10000"/>
                <a:gd name="connsiteY56" fmla="*/ 588 h 10000"/>
                <a:gd name="connsiteX57" fmla="*/ 7876 w 10000"/>
                <a:gd name="connsiteY57" fmla="*/ 118 h 10000"/>
                <a:gd name="connsiteX58" fmla="*/ 6710 w 10000"/>
                <a:gd name="connsiteY58" fmla="*/ 0 h 10000"/>
                <a:gd name="connsiteX59" fmla="*/ 6244 w 10000"/>
                <a:gd name="connsiteY5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000" h="10000">
                  <a:moveTo>
                    <a:pt x="6244" y="0"/>
                  </a:moveTo>
                  <a:lnTo>
                    <a:pt x="5751" y="78"/>
                  </a:lnTo>
                  <a:lnTo>
                    <a:pt x="4637" y="1333"/>
                  </a:lnTo>
                  <a:lnTo>
                    <a:pt x="5363" y="1137"/>
                  </a:lnTo>
                  <a:lnTo>
                    <a:pt x="4793" y="1804"/>
                  </a:lnTo>
                  <a:lnTo>
                    <a:pt x="5026" y="1804"/>
                  </a:lnTo>
                  <a:lnTo>
                    <a:pt x="3990" y="2980"/>
                  </a:lnTo>
                  <a:cubicBezTo>
                    <a:pt x="4611" y="2569"/>
                    <a:pt x="4832" y="2588"/>
                    <a:pt x="4585" y="2588"/>
                  </a:cubicBezTo>
                  <a:lnTo>
                    <a:pt x="3497" y="3804"/>
                  </a:lnTo>
                  <a:lnTo>
                    <a:pt x="4067" y="3490"/>
                  </a:lnTo>
                  <a:lnTo>
                    <a:pt x="3161" y="4588"/>
                  </a:lnTo>
                  <a:lnTo>
                    <a:pt x="3446" y="4588"/>
                  </a:lnTo>
                  <a:lnTo>
                    <a:pt x="2409" y="5569"/>
                  </a:lnTo>
                  <a:cubicBezTo>
                    <a:pt x="3109" y="5353"/>
                    <a:pt x="3342" y="5373"/>
                    <a:pt x="3083" y="5373"/>
                  </a:cubicBezTo>
                  <a:cubicBezTo>
                    <a:pt x="1982" y="6588"/>
                    <a:pt x="1943" y="6549"/>
                    <a:pt x="1969" y="6549"/>
                  </a:cubicBezTo>
                  <a:cubicBezTo>
                    <a:pt x="1943" y="6549"/>
                    <a:pt x="3407" y="6118"/>
                    <a:pt x="3031" y="6118"/>
                  </a:cubicBezTo>
                  <a:lnTo>
                    <a:pt x="1658" y="7451"/>
                  </a:lnTo>
                  <a:cubicBezTo>
                    <a:pt x="2383" y="7353"/>
                    <a:pt x="2552" y="7627"/>
                    <a:pt x="2358" y="7333"/>
                  </a:cubicBezTo>
                  <a:lnTo>
                    <a:pt x="1114" y="8235"/>
                  </a:lnTo>
                  <a:cubicBezTo>
                    <a:pt x="1645" y="8176"/>
                    <a:pt x="1801" y="8196"/>
                    <a:pt x="1580" y="8196"/>
                  </a:cubicBezTo>
                  <a:lnTo>
                    <a:pt x="0" y="9098"/>
                  </a:lnTo>
                  <a:lnTo>
                    <a:pt x="2021" y="8549"/>
                  </a:lnTo>
                  <a:lnTo>
                    <a:pt x="5078" y="8745"/>
                  </a:lnTo>
                  <a:lnTo>
                    <a:pt x="6554" y="8863"/>
                  </a:lnTo>
                  <a:lnTo>
                    <a:pt x="7591" y="10000"/>
                  </a:lnTo>
                  <a:lnTo>
                    <a:pt x="6813" y="8745"/>
                  </a:lnTo>
                  <a:cubicBezTo>
                    <a:pt x="6833" y="8634"/>
                    <a:pt x="7256" y="8998"/>
                    <a:pt x="7390" y="9096"/>
                  </a:cubicBezTo>
                  <a:cubicBezTo>
                    <a:pt x="7524" y="9194"/>
                    <a:pt x="7762" y="9536"/>
                    <a:pt x="7617" y="9333"/>
                  </a:cubicBezTo>
                  <a:lnTo>
                    <a:pt x="6839" y="8118"/>
                  </a:lnTo>
                  <a:cubicBezTo>
                    <a:pt x="7075" y="8248"/>
                    <a:pt x="7578" y="8558"/>
                    <a:pt x="7547" y="8508"/>
                  </a:cubicBezTo>
                  <a:lnTo>
                    <a:pt x="6995" y="7647"/>
                  </a:lnTo>
                  <a:lnTo>
                    <a:pt x="7850" y="8039"/>
                  </a:lnTo>
                  <a:lnTo>
                    <a:pt x="7228" y="7333"/>
                  </a:lnTo>
                  <a:lnTo>
                    <a:pt x="8109" y="7804"/>
                  </a:lnTo>
                  <a:cubicBezTo>
                    <a:pt x="7474" y="7039"/>
                    <a:pt x="7746" y="7059"/>
                    <a:pt x="7461" y="7059"/>
                  </a:cubicBezTo>
                  <a:lnTo>
                    <a:pt x="8497" y="7686"/>
                  </a:lnTo>
                  <a:lnTo>
                    <a:pt x="8005" y="5961"/>
                  </a:lnTo>
                  <a:lnTo>
                    <a:pt x="8497" y="6784"/>
                  </a:lnTo>
                  <a:lnTo>
                    <a:pt x="8135" y="5804"/>
                  </a:lnTo>
                  <a:cubicBezTo>
                    <a:pt x="8126" y="5699"/>
                    <a:pt x="8118" y="5595"/>
                    <a:pt x="8109" y="5490"/>
                  </a:cubicBezTo>
                  <a:lnTo>
                    <a:pt x="8860" y="6314"/>
                  </a:lnTo>
                  <a:lnTo>
                    <a:pt x="8290" y="4941"/>
                  </a:lnTo>
                  <a:lnTo>
                    <a:pt x="8834" y="5529"/>
                  </a:lnTo>
                  <a:lnTo>
                    <a:pt x="8368" y="4431"/>
                  </a:lnTo>
                  <a:lnTo>
                    <a:pt x="9067" y="4980"/>
                  </a:lnTo>
                  <a:lnTo>
                    <a:pt x="8653" y="4196"/>
                  </a:lnTo>
                  <a:lnTo>
                    <a:pt x="9352" y="4745"/>
                  </a:lnTo>
                  <a:lnTo>
                    <a:pt x="8912" y="3333"/>
                  </a:lnTo>
                  <a:lnTo>
                    <a:pt x="9378" y="3765"/>
                  </a:lnTo>
                  <a:lnTo>
                    <a:pt x="8886" y="2745"/>
                  </a:lnTo>
                  <a:lnTo>
                    <a:pt x="9482" y="3294"/>
                  </a:lnTo>
                  <a:lnTo>
                    <a:pt x="8990" y="2118"/>
                  </a:lnTo>
                  <a:lnTo>
                    <a:pt x="9715" y="2627"/>
                  </a:lnTo>
                  <a:lnTo>
                    <a:pt x="9197" y="1686"/>
                  </a:lnTo>
                  <a:lnTo>
                    <a:pt x="9948" y="2039"/>
                  </a:lnTo>
                  <a:cubicBezTo>
                    <a:pt x="10000" y="2000"/>
                    <a:pt x="9663" y="1490"/>
                    <a:pt x="9482" y="1255"/>
                  </a:cubicBezTo>
                  <a:cubicBezTo>
                    <a:pt x="9301" y="1020"/>
                    <a:pt x="9132" y="784"/>
                    <a:pt x="8860" y="588"/>
                  </a:cubicBezTo>
                  <a:cubicBezTo>
                    <a:pt x="7889" y="98"/>
                    <a:pt x="8225" y="118"/>
                    <a:pt x="7876" y="118"/>
                  </a:cubicBezTo>
                  <a:lnTo>
                    <a:pt x="6710" y="0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69" name="Line 20"/>
            <p:cNvSpPr>
              <a:spLocks noChangeShapeType="1"/>
            </p:cNvSpPr>
            <p:nvPr/>
          </p:nvSpPr>
          <p:spPr bwMode="auto">
            <a:xfrm>
              <a:off x="4011378" y="2791471"/>
              <a:ext cx="7138048" cy="0"/>
            </a:xfrm>
            <a:prstGeom prst="line">
              <a:avLst/>
            </a:prstGeom>
            <a:noFill/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0" name="Freeform 22"/>
            <p:cNvSpPr>
              <a:spLocks/>
            </p:cNvSpPr>
            <p:nvPr/>
          </p:nvSpPr>
          <p:spPr bwMode="auto">
            <a:xfrm>
              <a:off x="9601109" y="2973780"/>
              <a:ext cx="799624" cy="179739"/>
            </a:xfrm>
            <a:custGeom>
              <a:avLst/>
              <a:gdLst>
                <a:gd name="T0" fmla="*/ 2147483647 w 314"/>
                <a:gd name="T1" fmla="*/ 0 h 70"/>
                <a:gd name="T2" fmla="*/ 2147483647 w 314"/>
                <a:gd name="T3" fmla="*/ 2147483647 h 70"/>
                <a:gd name="T4" fmla="*/ 0 w 314"/>
                <a:gd name="T5" fmla="*/ 2147483647 h 70"/>
                <a:gd name="T6" fmla="*/ 2147483647 w 314"/>
                <a:gd name="T7" fmla="*/ 2147483647 h 70"/>
                <a:gd name="T8" fmla="*/ 2147483647 w 314"/>
                <a:gd name="T9" fmla="*/ 2147483647 h 70"/>
                <a:gd name="T10" fmla="*/ 2147483647 w 314"/>
                <a:gd name="T11" fmla="*/ 2147483647 h 70"/>
                <a:gd name="T12" fmla="*/ 2147483647 w 314"/>
                <a:gd name="T13" fmla="*/ 0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4"/>
                <a:gd name="T22" fmla="*/ 0 h 70"/>
                <a:gd name="T23" fmla="*/ 314 w 314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4" h="70">
                  <a:moveTo>
                    <a:pt x="144" y="0"/>
                  </a:moveTo>
                  <a:lnTo>
                    <a:pt x="76" y="16"/>
                  </a:lnTo>
                  <a:lnTo>
                    <a:pt x="0" y="54"/>
                  </a:lnTo>
                  <a:lnTo>
                    <a:pt x="314" y="70"/>
                  </a:lnTo>
                  <a:lnTo>
                    <a:pt x="252" y="32"/>
                  </a:lnTo>
                  <a:cubicBezTo>
                    <a:pt x="208" y="13"/>
                    <a:pt x="223" y="20"/>
                    <a:pt x="206" y="12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1" name="Freeform 23"/>
            <p:cNvSpPr>
              <a:spLocks/>
            </p:cNvSpPr>
            <p:nvPr/>
          </p:nvSpPr>
          <p:spPr bwMode="auto">
            <a:xfrm>
              <a:off x="9356637" y="3281905"/>
              <a:ext cx="921860" cy="195145"/>
            </a:xfrm>
            <a:custGeom>
              <a:avLst/>
              <a:gdLst>
                <a:gd name="T0" fmla="*/ 2147483647 w 362"/>
                <a:gd name="T1" fmla="*/ 0 h 76"/>
                <a:gd name="T2" fmla="*/ 2147483647 w 362"/>
                <a:gd name="T3" fmla="*/ 2147483647 h 76"/>
                <a:gd name="T4" fmla="*/ 2147483647 w 362"/>
                <a:gd name="T5" fmla="*/ 2147483647 h 76"/>
                <a:gd name="T6" fmla="*/ 0 w 362"/>
                <a:gd name="T7" fmla="*/ 2147483647 h 76"/>
                <a:gd name="T8" fmla="*/ 2147483647 w 362"/>
                <a:gd name="T9" fmla="*/ 2147483647 h 76"/>
                <a:gd name="T10" fmla="*/ 2147483647 w 362"/>
                <a:gd name="T11" fmla="*/ 2147483647 h 76"/>
                <a:gd name="T12" fmla="*/ 2147483647 w 362"/>
                <a:gd name="T13" fmla="*/ 2147483647 h 76"/>
                <a:gd name="T14" fmla="*/ 2147483647 w 362"/>
                <a:gd name="T15" fmla="*/ 2147483647 h 76"/>
                <a:gd name="T16" fmla="*/ 2147483647 w 362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2"/>
                <a:gd name="T28" fmla="*/ 0 h 76"/>
                <a:gd name="T29" fmla="*/ 362 w 362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2" h="76">
                  <a:moveTo>
                    <a:pt x="168" y="0"/>
                  </a:moveTo>
                  <a:lnTo>
                    <a:pt x="131" y="3"/>
                  </a:lnTo>
                  <a:lnTo>
                    <a:pt x="88" y="14"/>
                  </a:lnTo>
                  <a:lnTo>
                    <a:pt x="0" y="58"/>
                  </a:lnTo>
                  <a:lnTo>
                    <a:pt x="362" y="76"/>
                  </a:lnTo>
                  <a:lnTo>
                    <a:pt x="291" y="33"/>
                  </a:lnTo>
                  <a:cubicBezTo>
                    <a:pt x="240" y="11"/>
                    <a:pt x="267" y="21"/>
                    <a:pt x="254" y="16"/>
                  </a:cubicBezTo>
                  <a:lnTo>
                    <a:pt x="210" y="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2" name="Freeform 24"/>
            <p:cNvSpPr>
              <a:spLocks/>
            </p:cNvSpPr>
            <p:nvPr/>
          </p:nvSpPr>
          <p:spPr bwMode="auto">
            <a:xfrm>
              <a:off x="9132539" y="3569488"/>
              <a:ext cx="993164" cy="272177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3" name="Freeform 25"/>
            <p:cNvSpPr>
              <a:spLocks/>
            </p:cNvSpPr>
            <p:nvPr/>
          </p:nvSpPr>
          <p:spPr bwMode="auto">
            <a:xfrm>
              <a:off x="8867695" y="3975184"/>
              <a:ext cx="993164" cy="159198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4" name="Freeform 26"/>
            <p:cNvSpPr>
              <a:spLocks/>
            </p:cNvSpPr>
            <p:nvPr/>
          </p:nvSpPr>
          <p:spPr bwMode="auto">
            <a:xfrm>
              <a:off x="10263218" y="3471915"/>
              <a:ext cx="611178" cy="929509"/>
            </a:xfrm>
            <a:custGeom>
              <a:avLst/>
              <a:gdLst>
                <a:gd name="T0" fmla="*/ 0 w 240"/>
                <a:gd name="T1" fmla="*/ 0 h 362"/>
                <a:gd name="T2" fmla="*/ 2147483647 w 240"/>
                <a:gd name="T3" fmla="*/ 2147483647 h 362"/>
                <a:gd name="T4" fmla="*/ 2147483647 w 240"/>
                <a:gd name="T5" fmla="*/ 2147483647 h 362"/>
                <a:gd name="T6" fmla="*/ 2147483647 w 240"/>
                <a:gd name="T7" fmla="*/ 2147483647 h 3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362"/>
                <a:gd name="T14" fmla="*/ 240 w 240"/>
                <a:gd name="T15" fmla="*/ 362 h 3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362">
                  <a:moveTo>
                    <a:pt x="0" y="0"/>
                  </a:moveTo>
                  <a:cubicBezTo>
                    <a:pt x="14" y="9"/>
                    <a:pt x="29" y="18"/>
                    <a:pt x="48" y="50"/>
                  </a:cubicBezTo>
                  <a:cubicBezTo>
                    <a:pt x="67" y="82"/>
                    <a:pt x="80" y="138"/>
                    <a:pt x="112" y="190"/>
                  </a:cubicBezTo>
                  <a:cubicBezTo>
                    <a:pt x="144" y="242"/>
                    <a:pt x="192" y="302"/>
                    <a:pt x="240" y="362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5" name="Freeform 27"/>
            <p:cNvSpPr>
              <a:spLocks/>
            </p:cNvSpPr>
            <p:nvPr/>
          </p:nvSpPr>
          <p:spPr bwMode="auto">
            <a:xfrm>
              <a:off x="10115517" y="3831392"/>
              <a:ext cx="529688" cy="575166"/>
            </a:xfrm>
            <a:custGeom>
              <a:avLst/>
              <a:gdLst>
                <a:gd name="T0" fmla="*/ 0 w 208"/>
                <a:gd name="T1" fmla="*/ 0 h 224"/>
                <a:gd name="T2" fmla="*/ 2147483647 w 208"/>
                <a:gd name="T3" fmla="*/ 2147483647 h 224"/>
                <a:gd name="T4" fmla="*/ 2147483647 w 208"/>
                <a:gd name="T5" fmla="*/ 2147483647 h 224"/>
                <a:gd name="T6" fmla="*/ 2147483647 w 208"/>
                <a:gd name="T7" fmla="*/ 2147483647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224"/>
                <a:gd name="T14" fmla="*/ 208 w 208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224">
                  <a:moveTo>
                    <a:pt x="0" y="0"/>
                  </a:moveTo>
                  <a:cubicBezTo>
                    <a:pt x="21" y="31"/>
                    <a:pt x="42" y="62"/>
                    <a:pt x="68" y="92"/>
                  </a:cubicBezTo>
                  <a:cubicBezTo>
                    <a:pt x="94" y="122"/>
                    <a:pt x="133" y="160"/>
                    <a:pt x="156" y="182"/>
                  </a:cubicBezTo>
                  <a:cubicBezTo>
                    <a:pt x="179" y="204"/>
                    <a:pt x="193" y="214"/>
                    <a:pt x="208" y="224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6" name="Freeform 28"/>
            <p:cNvSpPr>
              <a:spLocks/>
            </p:cNvSpPr>
            <p:nvPr/>
          </p:nvSpPr>
          <p:spPr bwMode="auto">
            <a:xfrm>
              <a:off x="9840488" y="4129247"/>
              <a:ext cx="519501" cy="338937"/>
            </a:xfrm>
            <a:custGeom>
              <a:avLst/>
              <a:gdLst>
                <a:gd name="T0" fmla="*/ 0 w 204"/>
                <a:gd name="T1" fmla="*/ 0 h 132"/>
                <a:gd name="T2" fmla="*/ 2147483647 w 204"/>
                <a:gd name="T3" fmla="*/ 2147483647 h 132"/>
                <a:gd name="T4" fmla="*/ 2147483647 w 204"/>
                <a:gd name="T5" fmla="*/ 2147483647 h 132"/>
                <a:gd name="T6" fmla="*/ 0 60000 65536"/>
                <a:gd name="T7" fmla="*/ 0 60000 65536"/>
                <a:gd name="T8" fmla="*/ 0 60000 65536"/>
                <a:gd name="T9" fmla="*/ 0 w 204"/>
                <a:gd name="T10" fmla="*/ 0 h 132"/>
                <a:gd name="T11" fmla="*/ 204 w 204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" h="132">
                  <a:moveTo>
                    <a:pt x="0" y="0"/>
                  </a:moveTo>
                  <a:cubicBezTo>
                    <a:pt x="29" y="24"/>
                    <a:pt x="58" y="48"/>
                    <a:pt x="92" y="70"/>
                  </a:cubicBezTo>
                  <a:cubicBezTo>
                    <a:pt x="126" y="92"/>
                    <a:pt x="165" y="112"/>
                    <a:pt x="204" y="132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7" name="Freeform 29"/>
            <p:cNvSpPr>
              <a:spLocks/>
            </p:cNvSpPr>
            <p:nvPr/>
          </p:nvSpPr>
          <p:spPr bwMode="auto">
            <a:xfrm>
              <a:off x="8516268" y="4093299"/>
              <a:ext cx="356520" cy="82167"/>
            </a:xfrm>
            <a:custGeom>
              <a:avLst/>
              <a:gdLst>
                <a:gd name="T0" fmla="*/ 2147483647 w 140"/>
                <a:gd name="T1" fmla="*/ 0 h 32"/>
                <a:gd name="T2" fmla="*/ 0 w 140"/>
                <a:gd name="T3" fmla="*/ 2147483647 h 32"/>
                <a:gd name="T4" fmla="*/ 0 60000 65536"/>
                <a:gd name="T5" fmla="*/ 0 60000 65536"/>
                <a:gd name="T6" fmla="*/ 0 w 140"/>
                <a:gd name="T7" fmla="*/ 0 h 32"/>
                <a:gd name="T8" fmla="*/ 140 w 140"/>
                <a:gd name="T9" fmla="*/ 32 h 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0" h="32">
                  <a:moveTo>
                    <a:pt x="140" y="0"/>
                  </a:moveTo>
                  <a:cubicBezTo>
                    <a:pt x="140" y="0"/>
                    <a:pt x="70" y="16"/>
                    <a:pt x="0" y="3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8" name="Freeform 30"/>
            <p:cNvSpPr>
              <a:spLocks/>
            </p:cNvSpPr>
            <p:nvPr/>
          </p:nvSpPr>
          <p:spPr bwMode="auto">
            <a:xfrm>
              <a:off x="8516268" y="2978915"/>
              <a:ext cx="1161238" cy="1196550"/>
            </a:xfrm>
            <a:custGeom>
              <a:avLst/>
              <a:gdLst>
                <a:gd name="T0" fmla="*/ 0 w 456"/>
                <a:gd name="T1" fmla="*/ 2147483647 h 466"/>
                <a:gd name="T2" fmla="*/ 2147483647 w 456"/>
                <a:gd name="T3" fmla="*/ 2147483647 h 466"/>
                <a:gd name="T4" fmla="*/ 2147483647 w 456"/>
                <a:gd name="T5" fmla="*/ 2147483647 h 466"/>
                <a:gd name="T6" fmla="*/ 2147483647 w 456"/>
                <a:gd name="T7" fmla="*/ 2147483647 h 466"/>
                <a:gd name="T8" fmla="*/ 2147483647 w 456"/>
                <a:gd name="T9" fmla="*/ 2147483647 h 466"/>
                <a:gd name="T10" fmla="*/ 2147483647 w 456"/>
                <a:gd name="T11" fmla="*/ 2147483647 h 466"/>
                <a:gd name="T12" fmla="*/ 2147483647 w 456"/>
                <a:gd name="T13" fmla="*/ 2147483647 h 466"/>
                <a:gd name="T14" fmla="*/ 2147483647 w 456"/>
                <a:gd name="T15" fmla="*/ 2147483647 h 466"/>
                <a:gd name="T16" fmla="*/ 2147483647 w 456"/>
                <a:gd name="T17" fmla="*/ 2147483647 h 466"/>
                <a:gd name="T18" fmla="*/ 2147483647 w 456"/>
                <a:gd name="T19" fmla="*/ 2147483647 h 466"/>
                <a:gd name="T20" fmla="*/ 2147483647 w 456"/>
                <a:gd name="T21" fmla="*/ 2147483647 h 466"/>
                <a:gd name="T22" fmla="*/ 2147483647 w 456"/>
                <a:gd name="T23" fmla="*/ 2147483647 h 466"/>
                <a:gd name="T24" fmla="*/ 2147483647 w 456"/>
                <a:gd name="T25" fmla="*/ 2147483647 h 466"/>
                <a:gd name="T26" fmla="*/ 2147483647 w 456"/>
                <a:gd name="T27" fmla="*/ 2147483647 h 466"/>
                <a:gd name="T28" fmla="*/ 2147483647 w 456"/>
                <a:gd name="T29" fmla="*/ 2147483647 h 466"/>
                <a:gd name="T30" fmla="*/ 2147483647 w 456"/>
                <a:gd name="T31" fmla="*/ 2147483647 h 466"/>
                <a:gd name="T32" fmla="*/ 2147483647 w 456"/>
                <a:gd name="T33" fmla="*/ 2147483647 h 466"/>
                <a:gd name="T34" fmla="*/ 2147483647 w 456"/>
                <a:gd name="T35" fmla="*/ 2147483647 h 466"/>
                <a:gd name="T36" fmla="*/ 2147483647 w 456"/>
                <a:gd name="T37" fmla="*/ 2147483647 h 466"/>
                <a:gd name="T38" fmla="*/ 2147483647 w 456"/>
                <a:gd name="T39" fmla="*/ 2147483647 h 466"/>
                <a:gd name="T40" fmla="*/ 2147483647 w 456"/>
                <a:gd name="T41" fmla="*/ 0 h 4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56"/>
                <a:gd name="T64" fmla="*/ 0 h 466"/>
                <a:gd name="T65" fmla="*/ 456 w 456"/>
                <a:gd name="T66" fmla="*/ 466 h 4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56" h="466">
                  <a:moveTo>
                    <a:pt x="0" y="466"/>
                  </a:moveTo>
                  <a:lnTo>
                    <a:pt x="142" y="412"/>
                  </a:lnTo>
                  <a:cubicBezTo>
                    <a:pt x="94" y="416"/>
                    <a:pt x="82" y="422"/>
                    <a:pt x="100" y="414"/>
                  </a:cubicBezTo>
                  <a:lnTo>
                    <a:pt x="202" y="370"/>
                  </a:lnTo>
                  <a:cubicBezTo>
                    <a:pt x="179" y="372"/>
                    <a:pt x="156" y="377"/>
                    <a:pt x="134" y="378"/>
                  </a:cubicBezTo>
                  <a:cubicBezTo>
                    <a:pt x="129" y="378"/>
                    <a:pt x="146" y="372"/>
                    <a:pt x="146" y="372"/>
                  </a:cubicBezTo>
                  <a:lnTo>
                    <a:pt x="244" y="310"/>
                  </a:lnTo>
                  <a:lnTo>
                    <a:pt x="172" y="332"/>
                  </a:lnTo>
                  <a:lnTo>
                    <a:pt x="260" y="270"/>
                  </a:lnTo>
                  <a:cubicBezTo>
                    <a:pt x="187" y="288"/>
                    <a:pt x="191" y="290"/>
                    <a:pt x="196" y="282"/>
                  </a:cubicBezTo>
                  <a:lnTo>
                    <a:pt x="288" y="224"/>
                  </a:lnTo>
                  <a:lnTo>
                    <a:pt x="246" y="236"/>
                  </a:lnTo>
                  <a:lnTo>
                    <a:pt x="336" y="174"/>
                  </a:lnTo>
                  <a:cubicBezTo>
                    <a:pt x="274" y="194"/>
                    <a:pt x="257" y="203"/>
                    <a:pt x="280" y="192"/>
                  </a:cubicBezTo>
                  <a:lnTo>
                    <a:pt x="370" y="126"/>
                  </a:lnTo>
                  <a:cubicBezTo>
                    <a:pt x="321" y="146"/>
                    <a:pt x="309" y="158"/>
                    <a:pt x="324" y="144"/>
                  </a:cubicBezTo>
                  <a:lnTo>
                    <a:pt x="412" y="80"/>
                  </a:lnTo>
                  <a:lnTo>
                    <a:pt x="374" y="92"/>
                  </a:lnTo>
                  <a:lnTo>
                    <a:pt x="428" y="54"/>
                  </a:lnTo>
                  <a:cubicBezTo>
                    <a:pt x="365" y="72"/>
                    <a:pt x="368" y="70"/>
                    <a:pt x="373" y="61"/>
                  </a:cubicBezTo>
                  <a:lnTo>
                    <a:pt x="456" y="0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79" name="Freeform 31"/>
            <p:cNvSpPr>
              <a:spLocks/>
            </p:cNvSpPr>
            <p:nvPr/>
          </p:nvSpPr>
          <p:spPr bwMode="auto">
            <a:xfrm>
              <a:off x="9848127" y="3523268"/>
              <a:ext cx="527140" cy="760040"/>
            </a:xfrm>
            <a:custGeom>
              <a:avLst/>
              <a:gdLst>
                <a:gd name="T0" fmla="*/ 2147483647 w 207"/>
                <a:gd name="T1" fmla="*/ 2147483647 h 296"/>
                <a:gd name="T2" fmla="*/ 2147483647 w 207"/>
                <a:gd name="T3" fmla="*/ 2147483647 h 296"/>
                <a:gd name="T4" fmla="*/ 2147483647 w 207"/>
                <a:gd name="T5" fmla="*/ 2147483647 h 296"/>
                <a:gd name="T6" fmla="*/ 2147483647 w 207"/>
                <a:gd name="T7" fmla="*/ 2147483647 h 296"/>
                <a:gd name="T8" fmla="*/ 2147483647 w 207"/>
                <a:gd name="T9" fmla="*/ 2147483647 h 296"/>
                <a:gd name="T10" fmla="*/ 2147483647 w 207"/>
                <a:gd name="T11" fmla="*/ 2147483647 h 296"/>
                <a:gd name="T12" fmla="*/ 2147483647 w 207"/>
                <a:gd name="T13" fmla="*/ 2147483647 h 296"/>
                <a:gd name="T14" fmla="*/ 2147483647 w 207"/>
                <a:gd name="T15" fmla="*/ 2147483647 h 296"/>
                <a:gd name="T16" fmla="*/ 2147483647 w 207"/>
                <a:gd name="T17" fmla="*/ 2147483647 h 296"/>
                <a:gd name="T18" fmla="*/ 2147483647 w 207"/>
                <a:gd name="T19" fmla="*/ 2147483647 h 296"/>
                <a:gd name="T20" fmla="*/ 2147483647 w 207"/>
                <a:gd name="T21" fmla="*/ 2147483647 h 296"/>
                <a:gd name="T22" fmla="*/ 2147483647 w 207"/>
                <a:gd name="T23" fmla="*/ 2147483647 h 296"/>
                <a:gd name="T24" fmla="*/ 2147483647 w 207"/>
                <a:gd name="T25" fmla="*/ 2147483647 h 296"/>
                <a:gd name="T26" fmla="*/ 2147483647 w 207"/>
                <a:gd name="T27" fmla="*/ 2147483647 h 296"/>
                <a:gd name="T28" fmla="*/ 2147483647 w 207"/>
                <a:gd name="T29" fmla="*/ 2147483647 h 296"/>
                <a:gd name="T30" fmla="*/ 2147483647 w 207"/>
                <a:gd name="T31" fmla="*/ 2147483647 h 296"/>
                <a:gd name="T32" fmla="*/ 2147483647 w 207"/>
                <a:gd name="T33" fmla="*/ 2147483647 h 296"/>
                <a:gd name="T34" fmla="*/ 2147483647 w 207"/>
                <a:gd name="T35" fmla="*/ 2147483647 h 296"/>
                <a:gd name="T36" fmla="*/ 2147483647 w 207"/>
                <a:gd name="T37" fmla="*/ 2147483647 h 296"/>
                <a:gd name="T38" fmla="*/ 2147483647 w 207"/>
                <a:gd name="T39" fmla="*/ 0 h 296"/>
                <a:gd name="T40" fmla="*/ 2147483647 w 207"/>
                <a:gd name="T41" fmla="*/ 2147483647 h 2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7"/>
                <a:gd name="T64" fmla="*/ 0 h 296"/>
                <a:gd name="T65" fmla="*/ 207 w 207"/>
                <a:gd name="T66" fmla="*/ 296 h 29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7" h="296">
                  <a:moveTo>
                    <a:pt x="77" y="296"/>
                  </a:moveTo>
                  <a:cubicBezTo>
                    <a:pt x="26" y="233"/>
                    <a:pt x="0" y="234"/>
                    <a:pt x="29" y="234"/>
                  </a:cubicBezTo>
                  <a:lnTo>
                    <a:pt x="73" y="260"/>
                  </a:lnTo>
                  <a:cubicBezTo>
                    <a:pt x="18" y="207"/>
                    <a:pt x="15" y="202"/>
                    <a:pt x="19" y="202"/>
                  </a:cubicBezTo>
                  <a:cubicBezTo>
                    <a:pt x="21" y="202"/>
                    <a:pt x="104" y="226"/>
                    <a:pt x="81" y="226"/>
                  </a:cubicBezTo>
                  <a:lnTo>
                    <a:pt x="25" y="178"/>
                  </a:lnTo>
                  <a:lnTo>
                    <a:pt x="97" y="196"/>
                  </a:lnTo>
                  <a:cubicBezTo>
                    <a:pt x="34" y="159"/>
                    <a:pt x="46" y="158"/>
                    <a:pt x="49" y="156"/>
                  </a:cubicBezTo>
                  <a:lnTo>
                    <a:pt x="115" y="182"/>
                  </a:lnTo>
                  <a:lnTo>
                    <a:pt x="63" y="142"/>
                  </a:lnTo>
                  <a:lnTo>
                    <a:pt x="141" y="176"/>
                  </a:lnTo>
                  <a:lnTo>
                    <a:pt x="107" y="92"/>
                  </a:lnTo>
                  <a:lnTo>
                    <a:pt x="149" y="132"/>
                  </a:lnTo>
                  <a:cubicBezTo>
                    <a:pt x="112" y="63"/>
                    <a:pt x="113" y="89"/>
                    <a:pt x="113" y="62"/>
                  </a:cubicBezTo>
                  <a:lnTo>
                    <a:pt x="175" y="106"/>
                  </a:lnTo>
                  <a:lnTo>
                    <a:pt x="129" y="36"/>
                  </a:lnTo>
                  <a:lnTo>
                    <a:pt x="177" y="70"/>
                  </a:lnTo>
                  <a:lnTo>
                    <a:pt x="135" y="10"/>
                  </a:lnTo>
                  <a:lnTo>
                    <a:pt x="190" y="40"/>
                  </a:lnTo>
                  <a:lnTo>
                    <a:pt x="153" y="0"/>
                  </a:lnTo>
                  <a:lnTo>
                    <a:pt x="207" y="26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80" name="Freeform 32"/>
            <p:cNvSpPr>
              <a:spLocks/>
            </p:cNvSpPr>
            <p:nvPr/>
          </p:nvSpPr>
          <p:spPr bwMode="auto">
            <a:xfrm>
              <a:off x="10288685" y="3194603"/>
              <a:ext cx="183353" cy="390291"/>
            </a:xfrm>
            <a:custGeom>
              <a:avLst/>
              <a:gdLst>
                <a:gd name="T0" fmla="*/ 2147483647 w 72"/>
                <a:gd name="T1" fmla="*/ 2147483647 h 152"/>
                <a:gd name="T2" fmla="*/ 2147483647 w 72"/>
                <a:gd name="T3" fmla="*/ 2147483647 h 152"/>
                <a:gd name="T4" fmla="*/ 2147483647 w 72"/>
                <a:gd name="T5" fmla="*/ 2147483647 h 152"/>
                <a:gd name="T6" fmla="*/ 0 w 72"/>
                <a:gd name="T7" fmla="*/ 2147483647 h 152"/>
                <a:gd name="T8" fmla="*/ 2147483647 w 72"/>
                <a:gd name="T9" fmla="*/ 2147483647 h 152"/>
                <a:gd name="T10" fmla="*/ 2147483647 w 72"/>
                <a:gd name="T11" fmla="*/ 2147483647 h 152"/>
                <a:gd name="T12" fmla="*/ 2147483647 w 72"/>
                <a:gd name="T13" fmla="*/ 2147483647 h 152"/>
                <a:gd name="T14" fmla="*/ 2147483647 w 72"/>
                <a:gd name="T15" fmla="*/ 0 h 152"/>
                <a:gd name="T16" fmla="*/ 2147483647 w 72"/>
                <a:gd name="T17" fmla="*/ 2147483647 h 1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152"/>
                <a:gd name="T29" fmla="*/ 72 w 72"/>
                <a:gd name="T30" fmla="*/ 152 h 1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152">
                  <a:moveTo>
                    <a:pt x="36" y="152"/>
                  </a:moveTo>
                  <a:lnTo>
                    <a:pt x="2" y="84"/>
                  </a:lnTo>
                  <a:lnTo>
                    <a:pt x="42" y="108"/>
                  </a:lnTo>
                  <a:lnTo>
                    <a:pt x="0" y="52"/>
                  </a:lnTo>
                  <a:lnTo>
                    <a:pt x="50" y="82"/>
                  </a:lnTo>
                  <a:lnTo>
                    <a:pt x="10" y="22"/>
                  </a:lnTo>
                  <a:lnTo>
                    <a:pt x="66" y="50"/>
                  </a:lnTo>
                  <a:lnTo>
                    <a:pt x="24" y="0"/>
                  </a:lnTo>
                  <a:lnTo>
                    <a:pt x="72" y="12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81" name="Freeform 33"/>
            <p:cNvSpPr>
              <a:spLocks/>
            </p:cNvSpPr>
            <p:nvPr/>
          </p:nvSpPr>
          <p:spPr bwMode="auto">
            <a:xfrm>
              <a:off x="8078258" y="3050811"/>
              <a:ext cx="1156145" cy="1104113"/>
            </a:xfrm>
            <a:custGeom>
              <a:avLst/>
              <a:gdLst>
                <a:gd name="T0" fmla="*/ 2147483647 w 454"/>
                <a:gd name="T1" fmla="*/ 0 h 430"/>
                <a:gd name="T2" fmla="*/ 2147483647 w 454"/>
                <a:gd name="T3" fmla="*/ 2147483647 h 430"/>
                <a:gd name="T4" fmla="*/ 2147483647 w 454"/>
                <a:gd name="T5" fmla="*/ 2147483647 h 430"/>
                <a:gd name="T6" fmla="*/ 2147483647 w 454"/>
                <a:gd name="T7" fmla="*/ 2147483647 h 430"/>
                <a:gd name="T8" fmla="*/ 2147483647 w 454"/>
                <a:gd name="T9" fmla="*/ 2147483647 h 430"/>
                <a:gd name="T10" fmla="*/ 2147483647 w 454"/>
                <a:gd name="T11" fmla="*/ 2147483647 h 430"/>
                <a:gd name="T12" fmla="*/ 2147483647 w 454"/>
                <a:gd name="T13" fmla="*/ 2147483647 h 430"/>
                <a:gd name="T14" fmla="*/ 2147483647 w 454"/>
                <a:gd name="T15" fmla="*/ 2147483647 h 430"/>
                <a:gd name="T16" fmla="*/ 2147483647 w 454"/>
                <a:gd name="T17" fmla="*/ 2147483647 h 430"/>
                <a:gd name="T18" fmla="*/ 2147483647 w 454"/>
                <a:gd name="T19" fmla="*/ 2147483647 h 430"/>
                <a:gd name="T20" fmla="*/ 2147483647 w 454"/>
                <a:gd name="T21" fmla="*/ 2147483647 h 430"/>
                <a:gd name="T22" fmla="*/ 0 w 454"/>
                <a:gd name="T23" fmla="*/ 2147483647 h 4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4"/>
                <a:gd name="T37" fmla="*/ 0 h 430"/>
                <a:gd name="T38" fmla="*/ 454 w 454"/>
                <a:gd name="T39" fmla="*/ 430 h 4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4" h="430">
                  <a:moveTo>
                    <a:pt x="454" y="0"/>
                  </a:moveTo>
                  <a:lnTo>
                    <a:pt x="366" y="58"/>
                  </a:lnTo>
                  <a:lnTo>
                    <a:pt x="406" y="60"/>
                  </a:lnTo>
                  <a:lnTo>
                    <a:pt x="298" y="120"/>
                  </a:lnTo>
                  <a:lnTo>
                    <a:pt x="354" y="108"/>
                  </a:lnTo>
                  <a:lnTo>
                    <a:pt x="236" y="182"/>
                  </a:lnTo>
                  <a:lnTo>
                    <a:pt x="316" y="164"/>
                  </a:lnTo>
                  <a:lnTo>
                    <a:pt x="184" y="252"/>
                  </a:lnTo>
                  <a:lnTo>
                    <a:pt x="264" y="230"/>
                  </a:lnTo>
                  <a:lnTo>
                    <a:pt x="138" y="314"/>
                  </a:lnTo>
                  <a:cubicBezTo>
                    <a:pt x="152" y="314"/>
                    <a:pt x="166" y="314"/>
                    <a:pt x="180" y="314"/>
                  </a:cubicBezTo>
                  <a:lnTo>
                    <a:pt x="0" y="430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83" name="Text Box 35"/>
            <p:cNvSpPr txBox="1">
              <a:spLocks noChangeArrowheads="1"/>
            </p:cNvSpPr>
            <p:nvPr/>
          </p:nvSpPr>
          <p:spPr bwMode="auto">
            <a:xfrm>
              <a:off x="8794759" y="1861416"/>
              <a:ext cx="13745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reef core:</a:t>
              </a:r>
            </a:p>
          </p:txBody>
        </p:sp>
        <p:sp>
          <p:nvSpPr>
            <p:cNvPr id="23584" name="Line 37"/>
            <p:cNvSpPr>
              <a:spLocks noChangeShapeType="1"/>
            </p:cNvSpPr>
            <p:nvPr/>
          </p:nvSpPr>
          <p:spPr bwMode="auto">
            <a:xfrm>
              <a:off x="9589578" y="2428033"/>
              <a:ext cx="413891" cy="64845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87" name="Line 41"/>
            <p:cNvSpPr>
              <a:spLocks noChangeShapeType="1"/>
            </p:cNvSpPr>
            <p:nvPr/>
          </p:nvSpPr>
          <p:spPr bwMode="auto">
            <a:xfrm flipH="1">
              <a:off x="10241887" y="2573638"/>
              <a:ext cx="471760" cy="70472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88" name="Line 42"/>
            <p:cNvSpPr>
              <a:spLocks noChangeShapeType="1"/>
            </p:cNvSpPr>
            <p:nvPr/>
          </p:nvSpPr>
          <p:spPr bwMode="auto">
            <a:xfrm>
              <a:off x="9537160" y="2428033"/>
              <a:ext cx="237117" cy="93603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1" name="Freeform 46"/>
            <p:cNvSpPr>
              <a:spLocks/>
            </p:cNvSpPr>
            <p:nvPr/>
          </p:nvSpPr>
          <p:spPr bwMode="auto">
            <a:xfrm>
              <a:off x="8354847" y="2602758"/>
              <a:ext cx="762971" cy="809564"/>
            </a:xfrm>
            <a:custGeom>
              <a:avLst/>
              <a:gdLst>
                <a:gd name="T0" fmla="*/ 0 w 121"/>
                <a:gd name="T1" fmla="*/ 0 h 286"/>
                <a:gd name="T2" fmla="*/ 2147483647 w 121"/>
                <a:gd name="T3" fmla="*/ 2147483647 h 286"/>
                <a:gd name="T4" fmla="*/ 0 60000 65536"/>
                <a:gd name="T5" fmla="*/ 0 60000 65536"/>
                <a:gd name="T6" fmla="*/ 0 w 121"/>
                <a:gd name="T7" fmla="*/ 0 h 286"/>
                <a:gd name="T8" fmla="*/ 121 w 121"/>
                <a:gd name="T9" fmla="*/ 286 h 2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1" h="286">
                  <a:moveTo>
                    <a:pt x="0" y="0"/>
                  </a:moveTo>
                  <a:lnTo>
                    <a:pt x="121" y="286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2" name="Freeform 47"/>
            <p:cNvSpPr>
              <a:spLocks/>
            </p:cNvSpPr>
            <p:nvPr/>
          </p:nvSpPr>
          <p:spPr bwMode="auto">
            <a:xfrm>
              <a:off x="6883915" y="3230551"/>
              <a:ext cx="1912477" cy="236229"/>
            </a:xfrm>
            <a:custGeom>
              <a:avLst/>
              <a:gdLst>
                <a:gd name="T0" fmla="*/ 2147483647 w 751"/>
                <a:gd name="T1" fmla="*/ 2147483647 h 92"/>
                <a:gd name="T2" fmla="*/ 2147483647 w 751"/>
                <a:gd name="T3" fmla="*/ 2147483647 h 92"/>
                <a:gd name="T4" fmla="*/ 2147483647 w 751"/>
                <a:gd name="T5" fmla="*/ 2147483647 h 92"/>
                <a:gd name="T6" fmla="*/ 2147483647 w 751"/>
                <a:gd name="T7" fmla="*/ 2147483647 h 92"/>
                <a:gd name="T8" fmla="*/ 2147483647 w 751"/>
                <a:gd name="T9" fmla="*/ 2147483647 h 92"/>
                <a:gd name="T10" fmla="*/ 0 w 751"/>
                <a:gd name="T11" fmla="*/ 0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"/>
                <a:gd name="T19" fmla="*/ 0 h 92"/>
                <a:gd name="T20" fmla="*/ 751 w 751"/>
                <a:gd name="T21" fmla="*/ 92 h 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" h="92">
                  <a:moveTo>
                    <a:pt x="751" y="50"/>
                  </a:moveTo>
                  <a:cubicBezTo>
                    <a:pt x="697" y="63"/>
                    <a:pt x="644" y="76"/>
                    <a:pt x="583" y="82"/>
                  </a:cubicBezTo>
                  <a:cubicBezTo>
                    <a:pt x="522" y="88"/>
                    <a:pt x="454" y="92"/>
                    <a:pt x="383" y="88"/>
                  </a:cubicBezTo>
                  <a:cubicBezTo>
                    <a:pt x="312" y="84"/>
                    <a:pt x="208" y="67"/>
                    <a:pt x="155" y="58"/>
                  </a:cubicBezTo>
                  <a:cubicBezTo>
                    <a:pt x="102" y="49"/>
                    <a:pt x="92" y="43"/>
                    <a:pt x="66" y="33"/>
                  </a:cubicBezTo>
                  <a:cubicBezTo>
                    <a:pt x="40" y="23"/>
                    <a:pt x="14" y="7"/>
                    <a:pt x="0" y="0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3" name="Freeform 48"/>
            <p:cNvSpPr>
              <a:spLocks/>
            </p:cNvSpPr>
            <p:nvPr/>
          </p:nvSpPr>
          <p:spPr bwMode="auto">
            <a:xfrm>
              <a:off x="4202371" y="3389748"/>
              <a:ext cx="4441226" cy="718957"/>
            </a:xfrm>
            <a:custGeom>
              <a:avLst/>
              <a:gdLst>
                <a:gd name="T0" fmla="*/ 2147483647 w 1744"/>
                <a:gd name="T1" fmla="*/ 2147483647 h 280"/>
                <a:gd name="T2" fmla="*/ 2147483647 w 1744"/>
                <a:gd name="T3" fmla="*/ 2147483647 h 280"/>
                <a:gd name="T4" fmla="*/ 2147483647 w 1744"/>
                <a:gd name="T5" fmla="*/ 2147483647 h 280"/>
                <a:gd name="T6" fmla="*/ 2147483647 w 1744"/>
                <a:gd name="T7" fmla="*/ 2147483647 h 280"/>
                <a:gd name="T8" fmla="*/ 2147483647 w 1744"/>
                <a:gd name="T9" fmla="*/ 2147483647 h 280"/>
                <a:gd name="T10" fmla="*/ 2147483647 w 1744"/>
                <a:gd name="T11" fmla="*/ 2147483647 h 280"/>
                <a:gd name="T12" fmla="*/ 2147483647 w 1744"/>
                <a:gd name="T13" fmla="*/ 2147483647 h 280"/>
                <a:gd name="T14" fmla="*/ 2147483647 w 1744"/>
                <a:gd name="T15" fmla="*/ 2147483647 h 280"/>
                <a:gd name="T16" fmla="*/ 0 w 1744"/>
                <a:gd name="T17" fmla="*/ 2147483647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44"/>
                <a:gd name="T28" fmla="*/ 0 h 280"/>
                <a:gd name="T29" fmla="*/ 1744 w 1744"/>
                <a:gd name="T30" fmla="*/ 280 h 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44" h="280">
                  <a:moveTo>
                    <a:pt x="1744" y="60"/>
                  </a:moveTo>
                  <a:cubicBezTo>
                    <a:pt x="1690" y="73"/>
                    <a:pt x="1637" y="86"/>
                    <a:pt x="1576" y="92"/>
                  </a:cubicBezTo>
                  <a:cubicBezTo>
                    <a:pt x="1515" y="98"/>
                    <a:pt x="1443" y="103"/>
                    <a:pt x="1376" y="98"/>
                  </a:cubicBezTo>
                  <a:cubicBezTo>
                    <a:pt x="1309" y="93"/>
                    <a:pt x="1256" y="79"/>
                    <a:pt x="1176" y="64"/>
                  </a:cubicBezTo>
                  <a:cubicBezTo>
                    <a:pt x="1096" y="49"/>
                    <a:pt x="971" y="12"/>
                    <a:pt x="898" y="6"/>
                  </a:cubicBezTo>
                  <a:cubicBezTo>
                    <a:pt x="825" y="0"/>
                    <a:pt x="783" y="19"/>
                    <a:pt x="740" y="29"/>
                  </a:cubicBezTo>
                  <a:cubicBezTo>
                    <a:pt x="697" y="39"/>
                    <a:pt x="688" y="48"/>
                    <a:pt x="642" y="68"/>
                  </a:cubicBezTo>
                  <a:cubicBezTo>
                    <a:pt x="596" y="88"/>
                    <a:pt x="571" y="113"/>
                    <a:pt x="464" y="148"/>
                  </a:cubicBezTo>
                  <a:cubicBezTo>
                    <a:pt x="357" y="183"/>
                    <a:pt x="97" y="253"/>
                    <a:pt x="0" y="280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4" name="Freeform 49"/>
            <p:cNvSpPr>
              <a:spLocks/>
            </p:cNvSpPr>
            <p:nvPr/>
          </p:nvSpPr>
          <p:spPr bwMode="auto">
            <a:xfrm>
              <a:off x="4207465" y="3643949"/>
              <a:ext cx="4252779" cy="736932"/>
            </a:xfrm>
            <a:custGeom>
              <a:avLst/>
              <a:gdLst>
                <a:gd name="T0" fmla="*/ 2147483647 w 1670"/>
                <a:gd name="T1" fmla="*/ 2147483647 h 287"/>
                <a:gd name="T2" fmla="*/ 2147483647 w 1670"/>
                <a:gd name="T3" fmla="*/ 2147483647 h 287"/>
                <a:gd name="T4" fmla="*/ 2147483647 w 1670"/>
                <a:gd name="T5" fmla="*/ 2147483647 h 287"/>
                <a:gd name="T6" fmla="*/ 2147483647 w 1670"/>
                <a:gd name="T7" fmla="*/ 2147483647 h 287"/>
                <a:gd name="T8" fmla="*/ 2147483647 w 1670"/>
                <a:gd name="T9" fmla="*/ 2147483647 h 287"/>
                <a:gd name="T10" fmla="*/ 2147483647 w 1670"/>
                <a:gd name="T11" fmla="*/ 2147483647 h 287"/>
                <a:gd name="T12" fmla="*/ 2147483647 w 1670"/>
                <a:gd name="T13" fmla="*/ 2147483647 h 287"/>
                <a:gd name="T14" fmla="*/ 2147483647 w 1670"/>
                <a:gd name="T15" fmla="*/ 2147483647 h 287"/>
                <a:gd name="T16" fmla="*/ 0 w 1670"/>
                <a:gd name="T17" fmla="*/ 2147483647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70"/>
                <a:gd name="T28" fmla="*/ 0 h 287"/>
                <a:gd name="T29" fmla="*/ 1670 w 1670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70" h="287">
                  <a:moveTo>
                    <a:pt x="1670" y="75"/>
                  </a:moveTo>
                  <a:cubicBezTo>
                    <a:pt x="1633" y="79"/>
                    <a:pt x="1529" y="103"/>
                    <a:pt x="1450" y="101"/>
                  </a:cubicBezTo>
                  <a:cubicBezTo>
                    <a:pt x="1371" y="99"/>
                    <a:pt x="1277" y="79"/>
                    <a:pt x="1198" y="63"/>
                  </a:cubicBezTo>
                  <a:cubicBezTo>
                    <a:pt x="1119" y="47"/>
                    <a:pt x="1054" y="10"/>
                    <a:pt x="976" y="5"/>
                  </a:cubicBezTo>
                  <a:cubicBezTo>
                    <a:pt x="898" y="0"/>
                    <a:pt x="798" y="16"/>
                    <a:pt x="732" y="31"/>
                  </a:cubicBezTo>
                  <a:cubicBezTo>
                    <a:pt x="666" y="46"/>
                    <a:pt x="625" y="74"/>
                    <a:pt x="580" y="93"/>
                  </a:cubicBezTo>
                  <a:cubicBezTo>
                    <a:pt x="535" y="112"/>
                    <a:pt x="519" y="122"/>
                    <a:pt x="460" y="143"/>
                  </a:cubicBezTo>
                  <a:cubicBezTo>
                    <a:pt x="401" y="164"/>
                    <a:pt x="301" y="195"/>
                    <a:pt x="224" y="219"/>
                  </a:cubicBezTo>
                  <a:cubicBezTo>
                    <a:pt x="147" y="243"/>
                    <a:pt x="47" y="273"/>
                    <a:pt x="0" y="287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5" name="Freeform 50"/>
            <p:cNvSpPr>
              <a:spLocks/>
            </p:cNvSpPr>
            <p:nvPr/>
          </p:nvSpPr>
          <p:spPr bwMode="auto">
            <a:xfrm>
              <a:off x="4197277" y="3235686"/>
              <a:ext cx="1711298" cy="636791"/>
            </a:xfrm>
            <a:custGeom>
              <a:avLst/>
              <a:gdLst>
                <a:gd name="T0" fmla="*/ 2147483647 w 672"/>
                <a:gd name="T1" fmla="*/ 0 h 248"/>
                <a:gd name="T2" fmla="*/ 2147483647 w 672"/>
                <a:gd name="T3" fmla="*/ 2147483647 h 248"/>
                <a:gd name="T4" fmla="*/ 2147483647 w 672"/>
                <a:gd name="T5" fmla="*/ 2147483647 h 248"/>
                <a:gd name="T6" fmla="*/ 0 w 67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248"/>
                <a:gd name="T14" fmla="*/ 672 w 67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248">
                  <a:moveTo>
                    <a:pt x="672" y="0"/>
                  </a:moveTo>
                  <a:cubicBezTo>
                    <a:pt x="643" y="18"/>
                    <a:pt x="572" y="75"/>
                    <a:pt x="500" y="108"/>
                  </a:cubicBezTo>
                  <a:cubicBezTo>
                    <a:pt x="428" y="141"/>
                    <a:pt x="325" y="175"/>
                    <a:pt x="242" y="198"/>
                  </a:cubicBezTo>
                  <a:cubicBezTo>
                    <a:pt x="159" y="221"/>
                    <a:pt x="50" y="238"/>
                    <a:pt x="0" y="248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6" name="Freeform 56"/>
            <p:cNvSpPr>
              <a:spLocks/>
            </p:cNvSpPr>
            <p:nvPr/>
          </p:nvSpPr>
          <p:spPr bwMode="auto">
            <a:xfrm>
              <a:off x="6035904" y="2812013"/>
              <a:ext cx="812358" cy="174604"/>
            </a:xfrm>
            <a:custGeom>
              <a:avLst/>
              <a:gdLst>
                <a:gd name="T0" fmla="*/ 2147483647 w 319"/>
                <a:gd name="T1" fmla="*/ 2147483647 h 68"/>
                <a:gd name="T2" fmla="*/ 2147483647 w 319"/>
                <a:gd name="T3" fmla="*/ 2147483647 h 68"/>
                <a:gd name="T4" fmla="*/ 2147483647 w 319"/>
                <a:gd name="T5" fmla="*/ 2147483647 h 68"/>
                <a:gd name="T6" fmla="*/ 0 w 319"/>
                <a:gd name="T7" fmla="*/ 2147483647 h 68"/>
                <a:gd name="T8" fmla="*/ 2147483647 w 319"/>
                <a:gd name="T9" fmla="*/ 2147483647 h 68"/>
                <a:gd name="T10" fmla="*/ 2147483647 w 319"/>
                <a:gd name="T11" fmla="*/ 2147483647 h 68"/>
                <a:gd name="T12" fmla="*/ 2147483647 w 319"/>
                <a:gd name="T13" fmla="*/ 2147483647 h 68"/>
                <a:gd name="T14" fmla="*/ 2147483647 w 319"/>
                <a:gd name="T15" fmla="*/ 2147483647 h 68"/>
                <a:gd name="T16" fmla="*/ 2147483647 w 319"/>
                <a:gd name="T17" fmla="*/ 2147483647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9"/>
                <a:gd name="T28" fmla="*/ 0 h 68"/>
                <a:gd name="T29" fmla="*/ 319 w 319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9" h="68">
                  <a:moveTo>
                    <a:pt x="151" y="11"/>
                  </a:moveTo>
                  <a:lnTo>
                    <a:pt x="116" y="13"/>
                  </a:lnTo>
                  <a:lnTo>
                    <a:pt x="77" y="21"/>
                  </a:lnTo>
                  <a:lnTo>
                    <a:pt x="0" y="54"/>
                  </a:lnTo>
                  <a:lnTo>
                    <a:pt x="319" y="68"/>
                  </a:lnTo>
                  <a:lnTo>
                    <a:pt x="258" y="17"/>
                  </a:lnTo>
                  <a:cubicBezTo>
                    <a:pt x="213" y="0"/>
                    <a:pt x="240" y="9"/>
                    <a:pt x="228" y="5"/>
                  </a:cubicBezTo>
                  <a:lnTo>
                    <a:pt x="184" y="9"/>
                  </a:lnTo>
                  <a:lnTo>
                    <a:pt x="151" y="1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7" name="Freeform 57"/>
            <p:cNvSpPr>
              <a:spLocks/>
            </p:cNvSpPr>
            <p:nvPr/>
          </p:nvSpPr>
          <p:spPr bwMode="auto">
            <a:xfrm>
              <a:off x="6377145" y="3037972"/>
              <a:ext cx="369254" cy="77031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8" name="Freeform 58"/>
            <p:cNvSpPr>
              <a:spLocks/>
            </p:cNvSpPr>
            <p:nvPr/>
          </p:nvSpPr>
          <p:spPr bwMode="auto">
            <a:xfrm>
              <a:off x="5995159" y="2986618"/>
              <a:ext cx="369254" cy="77031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99" name="Freeform 59"/>
            <p:cNvSpPr>
              <a:spLocks/>
            </p:cNvSpPr>
            <p:nvPr/>
          </p:nvSpPr>
          <p:spPr bwMode="auto">
            <a:xfrm>
              <a:off x="6094477" y="3135545"/>
              <a:ext cx="369253" cy="77031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10" name="Freeform 19"/>
            <p:cNvSpPr>
              <a:spLocks/>
            </p:cNvSpPr>
            <p:nvPr/>
          </p:nvSpPr>
          <p:spPr bwMode="auto">
            <a:xfrm>
              <a:off x="4161625" y="2822284"/>
              <a:ext cx="6921590" cy="1599680"/>
            </a:xfrm>
            <a:custGeom>
              <a:avLst/>
              <a:gdLst>
                <a:gd name="T0" fmla="*/ 0 w 2718"/>
                <a:gd name="T1" fmla="*/ 2147483647 h 623"/>
                <a:gd name="T2" fmla="*/ 2147483647 w 2718"/>
                <a:gd name="T3" fmla="*/ 2147483647 h 623"/>
                <a:gd name="T4" fmla="*/ 2147483647 w 2718"/>
                <a:gd name="T5" fmla="*/ 2147483647 h 623"/>
                <a:gd name="T6" fmla="*/ 2147483647 w 2718"/>
                <a:gd name="T7" fmla="*/ 2147483647 h 623"/>
                <a:gd name="T8" fmla="*/ 2147483647 w 2718"/>
                <a:gd name="T9" fmla="*/ 2147483647 h 623"/>
                <a:gd name="T10" fmla="*/ 2147483647 w 2718"/>
                <a:gd name="T11" fmla="*/ 2147483647 h 623"/>
                <a:gd name="T12" fmla="*/ 2147483647 w 2718"/>
                <a:gd name="T13" fmla="*/ 2147483647 h 623"/>
                <a:gd name="T14" fmla="*/ 2147483647 w 2718"/>
                <a:gd name="T15" fmla="*/ 2147483647 h 623"/>
                <a:gd name="T16" fmla="*/ 2147483647 w 2718"/>
                <a:gd name="T17" fmla="*/ 0 h 623"/>
                <a:gd name="T18" fmla="*/ 2147483647 w 2718"/>
                <a:gd name="T19" fmla="*/ 2147483647 h 623"/>
                <a:gd name="T20" fmla="*/ 2147483647 w 2718"/>
                <a:gd name="T21" fmla="*/ 2147483647 h 623"/>
                <a:gd name="T22" fmla="*/ 2147483647 w 2718"/>
                <a:gd name="T23" fmla="*/ 2147483647 h 623"/>
                <a:gd name="T24" fmla="*/ 2147483647 w 2718"/>
                <a:gd name="T25" fmla="*/ 2147483647 h 623"/>
                <a:gd name="T26" fmla="*/ 2147483647 w 2718"/>
                <a:gd name="T27" fmla="*/ 2147483647 h 623"/>
                <a:gd name="T28" fmla="*/ 2147483647 w 2718"/>
                <a:gd name="T29" fmla="*/ 2147483647 h 623"/>
                <a:gd name="T30" fmla="*/ 2147483647 w 2718"/>
                <a:gd name="T31" fmla="*/ 2147483647 h 623"/>
                <a:gd name="T32" fmla="*/ 2147483647 w 2718"/>
                <a:gd name="T33" fmla="*/ 2147483647 h 623"/>
                <a:gd name="T34" fmla="*/ 2147483647 w 2718"/>
                <a:gd name="T35" fmla="*/ 2147483647 h 623"/>
                <a:gd name="T36" fmla="*/ 2147483647 w 2718"/>
                <a:gd name="T37" fmla="*/ 2147483647 h 623"/>
                <a:gd name="T38" fmla="*/ 2147483647 w 2718"/>
                <a:gd name="T39" fmla="*/ 2147483647 h 623"/>
                <a:gd name="T40" fmla="*/ 2147483647 w 2718"/>
                <a:gd name="T41" fmla="*/ 2147483647 h 623"/>
                <a:gd name="T42" fmla="*/ 2147483647 w 2718"/>
                <a:gd name="T43" fmla="*/ 2147483647 h 623"/>
                <a:gd name="T44" fmla="*/ 2147483647 w 2718"/>
                <a:gd name="T45" fmla="*/ 2147483647 h 623"/>
                <a:gd name="T46" fmla="*/ 2147483647 w 2718"/>
                <a:gd name="T47" fmla="*/ 2147483647 h 623"/>
                <a:gd name="T48" fmla="*/ 2147483647 w 2718"/>
                <a:gd name="T49" fmla="*/ 2147483647 h 623"/>
                <a:gd name="T50" fmla="*/ 2147483647 w 2718"/>
                <a:gd name="T51" fmla="*/ 2147483647 h 623"/>
                <a:gd name="T52" fmla="*/ 2147483647 w 2718"/>
                <a:gd name="T53" fmla="*/ 2147483647 h 623"/>
                <a:gd name="T54" fmla="*/ 2147483647 w 2718"/>
                <a:gd name="T55" fmla="*/ 2147483647 h 623"/>
                <a:gd name="T56" fmla="*/ 2147483647 w 2718"/>
                <a:gd name="T57" fmla="*/ 2147483647 h 62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718"/>
                <a:gd name="T88" fmla="*/ 0 h 623"/>
                <a:gd name="T89" fmla="*/ 2718 w 2718"/>
                <a:gd name="T90" fmla="*/ 623 h 62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718" h="623">
                  <a:moveTo>
                    <a:pt x="0" y="301"/>
                  </a:moveTo>
                  <a:lnTo>
                    <a:pt x="90" y="295"/>
                  </a:lnTo>
                  <a:cubicBezTo>
                    <a:pt x="147" y="285"/>
                    <a:pt x="209" y="280"/>
                    <a:pt x="271" y="267"/>
                  </a:cubicBezTo>
                  <a:cubicBezTo>
                    <a:pt x="333" y="254"/>
                    <a:pt x="399" y="245"/>
                    <a:pt x="461" y="218"/>
                  </a:cubicBezTo>
                  <a:lnTo>
                    <a:pt x="643" y="106"/>
                  </a:lnTo>
                  <a:lnTo>
                    <a:pt x="787" y="20"/>
                  </a:lnTo>
                  <a:lnTo>
                    <a:pt x="850" y="5"/>
                  </a:lnTo>
                  <a:lnTo>
                    <a:pt x="900" y="3"/>
                  </a:lnTo>
                  <a:lnTo>
                    <a:pt x="956" y="0"/>
                  </a:lnTo>
                  <a:lnTo>
                    <a:pt x="976" y="3"/>
                  </a:lnTo>
                  <a:lnTo>
                    <a:pt x="996" y="12"/>
                  </a:lnTo>
                  <a:lnTo>
                    <a:pt x="1014" y="29"/>
                  </a:lnTo>
                  <a:lnTo>
                    <a:pt x="1052" y="65"/>
                  </a:lnTo>
                  <a:lnTo>
                    <a:pt x="1123" y="112"/>
                  </a:lnTo>
                  <a:cubicBezTo>
                    <a:pt x="1245" y="139"/>
                    <a:pt x="1241" y="151"/>
                    <a:pt x="1299" y="159"/>
                  </a:cubicBezTo>
                  <a:lnTo>
                    <a:pt x="1392" y="167"/>
                  </a:lnTo>
                  <a:lnTo>
                    <a:pt x="1482" y="171"/>
                  </a:lnTo>
                  <a:cubicBezTo>
                    <a:pt x="1482" y="171"/>
                    <a:pt x="1528" y="173"/>
                    <a:pt x="1568" y="171"/>
                  </a:cubicBezTo>
                  <a:cubicBezTo>
                    <a:pt x="1608" y="169"/>
                    <a:pt x="1671" y="166"/>
                    <a:pt x="1723" y="159"/>
                  </a:cubicBezTo>
                  <a:cubicBezTo>
                    <a:pt x="1723" y="159"/>
                    <a:pt x="1882" y="129"/>
                    <a:pt x="1878" y="127"/>
                  </a:cubicBezTo>
                  <a:cubicBezTo>
                    <a:pt x="1878" y="129"/>
                    <a:pt x="1925" y="112"/>
                    <a:pt x="1956" y="103"/>
                  </a:cubicBezTo>
                  <a:cubicBezTo>
                    <a:pt x="1987" y="94"/>
                    <a:pt x="2025" y="79"/>
                    <a:pt x="2066" y="72"/>
                  </a:cubicBezTo>
                  <a:lnTo>
                    <a:pt x="2200" y="58"/>
                  </a:lnTo>
                  <a:lnTo>
                    <a:pt x="2240" y="58"/>
                  </a:lnTo>
                  <a:cubicBezTo>
                    <a:pt x="2280" y="58"/>
                    <a:pt x="2307" y="65"/>
                    <a:pt x="2348" y="65"/>
                  </a:cubicBezTo>
                  <a:cubicBezTo>
                    <a:pt x="2387" y="74"/>
                    <a:pt x="2408" y="93"/>
                    <a:pt x="2435" y="105"/>
                  </a:cubicBezTo>
                  <a:cubicBezTo>
                    <a:pt x="2459" y="122"/>
                    <a:pt x="2468" y="132"/>
                    <a:pt x="2489" y="166"/>
                  </a:cubicBezTo>
                  <a:lnTo>
                    <a:pt x="2563" y="307"/>
                  </a:lnTo>
                  <a:lnTo>
                    <a:pt x="2718" y="623"/>
                  </a:ln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11" name="Freeform 73"/>
            <p:cNvSpPr>
              <a:spLocks/>
            </p:cNvSpPr>
            <p:nvPr/>
          </p:nvSpPr>
          <p:spPr bwMode="auto">
            <a:xfrm>
              <a:off x="5768515" y="3019998"/>
              <a:ext cx="1209622" cy="308124"/>
            </a:xfrm>
            <a:custGeom>
              <a:avLst/>
              <a:gdLst>
                <a:gd name="T0" fmla="*/ 2147483647 w 475"/>
                <a:gd name="T1" fmla="*/ 0 h 120"/>
                <a:gd name="T2" fmla="*/ 2147483647 w 475"/>
                <a:gd name="T3" fmla="*/ 2147483647 h 120"/>
                <a:gd name="T4" fmla="*/ 2147483647 w 475"/>
                <a:gd name="T5" fmla="*/ 2147483647 h 120"/>
                <a:gd name="T6" fmla="*/ 2147483647 w 475"/>
                <a:gd name="T7" fmla="*/ 2147483647 h 120"/>
                <a:gd name="T8" fmla="*/ 2147483647 w 475"/>
                <a:gd name="T9" fmla="*/ 2147483647 h 120"/>
                <a:gd name="T10" fmla="*/ 2147483647 w 475"/>
                <a:gd name="T11" fmla="*/ 2147483647 h 120"/>
                <a:gd name="T12" fmla="*/ 2147483647 w 475"/>
                <a:gd name="T13" fmla="*/ 2147483647 h 120"/>
                <a:gd name="T14" fmla="*/ 2147483647 w 475"/>
                <a:gd name="T15" fmla="*/ 2147483647 h 120"/>
                <a:gd name="T16" fmla="*/ 2147483647 w 475"/>
                <a:gd name="T17" fmla="*/ 2147483647 h 120"/>
                <a:gd name="T18" fmla="*/ 2147483647 w 475"/>
                <a:gd name="T19" fmla="*/ 2147483647 h 120"/>
                <a:gd name="T20" fmla="*/ 2147483647 w 475"/>
                <a:gd name="T21" fmla="*/ 2147483647 h 120"/>
                <a:gd name="T22" fmla="*/ 2147483647 w 475"/>
                <a:gd name="T23" fmla="*/ 2147483647 h 120"/>
                <a:gd name="T24" fmla="*/ 2147483647 w 475"/>
                <a:gd name="T25" fmla="*/ 2147483647 h 120"/>
                <a:gd name="T26" fmla="*/ 2147483647 w 475"/>
                <a:gd name="T27" fmla="*/ 2147483647 h 120"/>
                <a:gd name="T28" fmla="*/ 2147483647 w 475"/>
                <a:gd name="T29" fmla="*/ 2147483647 h 120"/>
                <a:gd name="T30" fmla="*/ 2147483647 w 475"/>
                <a:gd name="T31" fmla="*/ 2147483647 h 120"/>
                <a:gd name="T32" fmla="*/ 2147483647 w 475"/>
                <a:gd name="T33" fmla="*/ 2147483647 h 120"/>
                <a:gd name="T34" fmla="*/ 2147483647 w 475"/>
                <a:gd name="T35" fmla="*/ 2147483647 h 120"/>
                <a:gd name="T36" fmla="*/ 2147483647 w 475"/>
                <a:gd name="T37" fmla="*/ 2147483647 h 120"/>
                <a:gd name="T38" fmla="*/ 2147483647 w 475"/>
                <a:gd name="T39" fmla="*/ 0 h 1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75"/>
                <a:gd name="T61" fmla="*/ 0 h 120"/>
                <a:gd name="T62" fmla="*/ 475 w 475"/>
                <a:gd name="T63" fmla="*/ 120 h 12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75" h="120">
                  <a:moveTo>
                    <a:pt x="65" y="0"/>
                  </a:moveTo>
                  <a:cubicBezTo>
                    <a:pt x="17" y="45"/>
                    <a:pt x="0" y="53"/>
                    <a:pt x="23" y="42"/>
                  </a:cubicBezTo>
                  <a:lnTo>
                    <a:pt x="69" y="28"/>
                  </a:lnTo>
                  <a:lnTo>
                    <a:pt x="9" y="74"/>
                  </a:lnTo>
                  <a:lnTo>
                    <a:pt x="75" y="66"/>
                  </a:lnTo>
                  <a:lnTo>
                    <a:pt x="41" y="92"/>
                  </a:lnTo>
                  <a:lnTo>
                    <a:pt x="81" y="84"/>
                  </a:lnTo>
                  <a:cubicBezTo>
                    <a:pt x="24" y="120"/>
                    <a:pt x="2" y="120"/>
                    <a:pt x="27" y="120"/>
                  </a:cubicBezTo>
                  <a:lnTo>
                    <a:pt x="187" y="102"/>
                  </a:lnTo>
                  <a:lnTo>
                    <a:pt x="283" y="100"/>
                  </a:lnTo>
                  <a:lnTo>
                    <a:pt x="447" y="118"/>
                  </a:lnTo>
                  <a:lnTo>
                    <a:pt x="369" y="90"/>
                  </a:lnTo>
                  <a:cubicBezTo>
                    <a:pt x="445" y="102"/>
                    <a:pt x="470" y="102"/>
                    <a:pt x="443" y="102"/>
                  </a:cubicBezTo>
                  <a:cubicBezTo>
                    <a:pt x="382" y="63"/>
                    <a:pt x="359" y="64"/>
                    <a:pt x="385" y="64"/>
                  </a:cubicBezTo>
                  <a:lnTo>
                    <a:pt x="451" y="90"/>
                  </a:lnTo>
                  <a:lnTo>
                    <a:pt x="399" y="42"/>
                  </a:lnTo>
                  <a:lnTo>
                    <a:pt x="475" y="62"/>
                  </a:lnTo>
                  <a:lnTo>
                    <a:pt x="429" y="22"/>
                  </a:lnTo>
                  <a:lnTo>
                    <a:pt x="467" y="34"/>
                  </a:lnTo>
                  <a:lnTo>
                    <a:pt x="431" y="0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12" name="Freeform 76"/>
            <p:cNvSpPr>
              <a:spLocks/>
            </p:cNvSpPr>
            <p:nvPr/>
          </p:nvSpPr>
          <p:spPr bwMode="auto">
            <a:xfrm>
              <a:off x="6240661" y="2602758"/>
              <a:ext cx="221301" cy="292613"/>
            </a:xfrm>
            <a:custGeom>
              <a:avLst/>
              <a:gdLst>
                <a:gd name="T0" fmla="*/ 0 w 121"/>
                <a:gd name="T1" fmla="*/ 0 h 286"/>
                <a:gd name="T2" fmla="*/ 2147483647 w 121"/>
                <a:gd name="T3" fmla="*/ 2147483647 h 286"/>
                <a:gd name="T4" fmla="*/ 0 60000 65536"/>
                <a:gd name="T5" fmla="*/ 0 60000 65536"/>
                <a:gd name="T6" fmla="*/ 0 w 121"/>
                <a:gd name="T7" fmla="*/ 0 h 286"/>
                <a:gd name="T8" fmla="*/ 121 w 121"/>
                <a:gd name="T9" fmla="*/ 286 h 2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1" h="286">
                  <a:moveTo>
                    <a:pt x="0" y="0"/>
                  </a:moveTo>
                  <a:lnTo>
                    <a:pt x="121" y="286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13" name="Freeform 77"/>
            <p:cNvSpPr>
              <a:spLocks/>
            </p:cNvSpPr>
            <p:nvPr/>
          </p:nvSpPr>
          <p:spPr bwMode="auto">
            <a:xfrm flipH="1" flipV="1">
              <a:off x="4825379" y="3097815"/>
              <a:ext cx="238792" cy="477585"/>
            </a:xfrm>
            <a:custGeom>
              <a:avLst/>
              <a:gdLst>
                <a:gd name="T0" fmla="*/ 0 w 121"/>
                <a:gd name="T1" fmla="*/ 0 h 286"/>
                <a:gd name="T2" fmla="*/ 2147483647 w 121"/>
                <a:gd name="T3" fmla="*/ 2147483647 h 286"/>
                <a:gd name="T4" fmla="*/ 0 60000 65536"/>
                <a:gd name="T5" fmla="*/ 0 60000 65536"/>
                <a:gd name="T6" fmla="*/ 0 w 121"/>
                <a:gd name="T7" fmla="*/ 0 h 286"/>
                <a:gd name="T8" fmla="*/ 121 w 121"/>
                <a:gd name="T9" fmla="*/ 286 h 2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1" h="286">
                  <a:moveTo>
                    <a:pt x="0" y="0"/>
                  </a:moveTo>
                  <a:lnTo>
                    <a:pt x="121" y="286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14" name="Freeform 79"/>
            <p:cNvSpPr>
              <a:spLocks/>
            </p:cNvSpPr>
            <p:nvPr/>
          </p:nvSpPr>
          <p:spPr bwMode="auto">
            <a:xfrm>
              <a:off x="9436096" y="4366597"/>
              <a:ext cx="1522852" cy="518676"/>
            </a:xfrm>
            <a:custGeom>
              <a:avLst/>
              <a:gdLst>
                <a:gd name="T0" fmla="*/ 0 w 598"/>
                <a:gd name="T1" fmla="*/ 0 h 202"/>
                <a:gd name="T2" fmla="*/ 0 w 598"/>
                <a:gd name="T3" fmla="*/ 2147483647 h 202"/>
                <a:gd name="T4" fmla="*/ 2147483647 w 598"/>
                <a:gd name="T5" fmla="*/ 2147483647 h 202"/>
                <a:gd name="T6" fmla="*/ 0 60000 65536"/>
                <a:gd name="T7" fmla="*/ 0 60000 65536"/>
                <a:gd name="T8" fmla="*/ 0 60000 65536"/>
                <a:gd name="T9" fmla="*/ 0 w 598"/>
                <a:gd name="T10" fmla="*/ 0 h 202"/>
                <a:gd name="T11" fmla="*/ 598 w 598"/>
                <a:gd name="T12" fmla="*/ 202 h 2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8" h="202">
                  <a:moveTo>
                    <a:pt x="0" y="0"/>
                  </a:moveTo>
                  <a:lnTo>
                    <a:pt x="0" y="202"/>
                  </a:lnTo>
                  <a:lnTo>
                    <a:pt x="598" y="202"/>
                  </a:ln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15" name="Freeform 81"/>
            <p:cNvSpPr>
              <a:spLocks/>
            </p:cNvSpPr>
            <p:nvPr/>
          </p:nvSpPr>
          <p:spPr bwMode="auto">
            <a:xfrm>
              <a:off x="4207464" y="4047079"/>
              <a:ext cx="3880980" cy="534082"/>
            </a:xfrm>
            <a:custGeom>
              <a:avLst/>
              <a:gdLst>
                <a:gd name="T0" fmla="*/ 2147483647 w 1524"/>
                <a:gd name="T1" fmla="*/ 2147483647 h 208"/>
                <a:gd name="T2" fmla="*/ 2147483647 w 1524"/>
                <a:gd name="T3" fmla="*/ 2147483647 h 208"/>
                <a:gd name="T4" fmla="*/ 2147483647 w 1524"/>
                <a:gd name="T5" fmla="*/ 2147483647 h 208"/>
                <a:gd name="T6" fmla="*/ 2147483647 w 1524"/>
                <a:gd name="T7" fmla="*/ 2147483647 h 208"/>
                <a:gd name="T8" fmla="*/ 2147483647 w 1524"/>
                <a:gd name="T9" fmla="*/ 2147483647 h 208"/>
                <a:gd name="T10" fmla="*/ 0 w 1524"/>
                <a:gd name="T11" fmla="*/ 2147483647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4"/>
                <a:gd name="T19" fmla="*/ 0 h 208"/>
                <a:gd name="T20" fmla="*/ 1524 w 1524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4" h="208">
                  <a:moveTo>
                    <a:pt x="1524" y="38"/>
                  </a:moveTo>
                  <a:cubicBezTo>
                    <a:pt x="1489" y="37"/>
                    <a:pt x="1387" y="37"/>
                    <a:pt x="1314" y="32"/>
                  </a:cubicBezTo>
                  <a:cubicBezTo>
                    <a:pt x="1241" y="27"/>
                    <a:pt x="1155" y="10"/>
                    <a:pt x="1084" y="6"/>
                  </a:cubicBezTo>
                  <a:cubicBezTo>
                    <a:pt x="1013" y="2"/>
                    <a:pt x="956" y="0"/>
                    <a:pt x="888" y="8"/>
                  </a:cubicBezTo>
                  <a:cubicBezTo>
                    <a:pt x="820" y="16"/>
                    <a:pt x="826" y="23"/>
                    <a:pt x="678" y="56"/>
                  </a:cubicBezTo>
                  <a:cubicBezTo>
                    <a:pt x="530" y="89"/>
                    <a:pt x="141" y="176"/>
                    <a:pt x="0" y="208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16" name="TextBox 63"/>
            <p:cNvSpPr txBox="1">
              <a:spLocks noChangeArrowheads="1"/>
            </p:cNvSpPr>
            <p:nvPr/>
          </p:nvSpPr>
          <p:spPr bwMode="auto">
            <a:xfrm>
              <a:off x="8807542" y="4453584"/>
              <a:ext cx="6415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50 m</a:t>
              </a:r>
            </a:p>
          </p:txBody>
        </p:sp>
        <p:sp>
          <p:nvSpPr>
            <p:cNvPr id="23617" name="TextBox 64"/>
            <p:cNvSpPr txBox="1">
              <a:spLocks noChangeArrowheads="1"/>
            </p:cNvSpPr>
            <p:nvPr/>
          </p:nvSpPr>
          <p:spPr bwMode="auto">
            <a:xfrm>
              <a:off x="9767151" y="4849325"/>
              <a:ext cx="63030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5 km</a:t>
              </a:r>
            </a:p>
          </p:txBody>
        </p:sp>
        <p:sp>
          <p:nvSpPr>
            <p:cNvPr id="23618" name="TextBox 65"/>
            <p:cNvSpPr txBox="1">
              <a:spLocks noChangeArrowheads="1"/>
            </p:cNvSpPr>
            <p:nvPr/>
          </p:nvSpPr>
          <p:spPr bwMode="auto">
            <a:xfrm>
              <a:off x="8931361" y="1412366"/>
              <a:ext cx="20922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FF"/>
                  </a:solidFill>
                  <a:latin typeface="Arial" charset="0"/>
                </a:rPr>
                <a:t>shelf margin reef</a:t>
              </a:r>
            </a:p>
          </p:txBody>
        </p:sp>
        <p:sp>
          <p:nvSpPr>
            <p:cNvPr id="23619" name="TextBox 66"/>
            <p:cNvSpPr txBox="1">
              <a:spLocks noChangeArrowheads="1"/>
            </p:cNvSpPr>
            <p:nvPr/>
          </p:nvSpPr>
          <p:spPr bwMode="auto">
            <a:xfrm>
              <a:off x="5577713" y="1346927"/>
              <a:ext cx="198163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FF"/>
                  </a:solidFill>
                  <a:latin typeface="Arial" charset="0"/>
                </a:rPr>
                <a:t>lagoonal</a:t>
              </a:r>
              <a:r>
                <a:rPr lang="en-US" sz="2000" dirty="0">
                  <a:solidFill>
                    <a:srgbClr val="0000FF"/>
                  </a:solidFill>
                  <a:latin typeface="Arial" charset="0"/>
                </a:rPr>
                <a:t> shoal /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4219662" y="4285953"/>
              <a:ext cx="3401335" cy="821212"/>
            </a:xfrm>
            <a:custGeom>
              <a:avLst/>
              <a:gdLst>
                <a:gd name="connsiteX0" fmla="*/ 0 w 3401335"/>
                <a:gd name="connsiteY0" fmla="*/ 419342 h 821212"/>
                <a:gd name="connsiteX1" fmla="*/ 0 w 3401335"/>
                <a:gd name="connsiteY1" fmla="*/ 419342 h 821212"/>
                <a:gd name="connsiteX2" fmla="*/ 1246380 w 3401335"/>
                <a:gd name="connsiteY2" fmla="*/ 186374 h 821212"/>
                <a:gd name="connsiteX3" fmla="*/ 1933636 w 3401335"/>
                <a:gd name="connsiteY3" fmla="*/ 46593 h 821212"/>
                <a:gd name="connsiteX4" fmla="*/ 2219022 w 3401335"/>
                <a:gd name="connsiteY4" fmla="*/ 5824 h 821212"/>
                <a:gd name="connsiteX5" fmla="*/ 2352979 w 3401335"/>
                <a:gd name="connsiteY5" fmla="*/ 0 h 821212"/>
                <a:gd name="connsiteX6" fmla="*/ 2521881 w 3401335"/>
                <a:gd name="connsiteY6" fmla="*/ 23297 h 821212"/>
                <a:gd name="connsiteX7" fmla="*/ 2754849 w 3401335"/>
                <a:gd name="connsiteY7" fmla="*/ 163077 h 821212"/>
                <a:gd name="connsiteX8" fmla="*/ 2964520 w 3401335"/>
                <a:gd name="connsiteY8" fmla="*/ 390221 h 821212"/>
                <a:gd name="connsiteX9" fmla="*/ 3401335 w 3401335"/>
                <a:gd name="connsiteY9" fmla="*/ 821212 h 82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1335" h="821212">
                  <a:moveTo>
                    <a:pt x="0" y="419342"/>
                  </a:moveTo>
                  <a:lnTo>
                    <a:pt x="0" y="419342"/>
                  </a:lnTo>
                  <a:lnTo>
                    <a:pt x="1246380" y="186374"/>
                  </a:lnTo>
                  <a:lnTo>
                    <a:pt x="1933636" y="46593"/>
                  </a:lnTo>
                  <a:lnTo>
                    <a:pt x="2219022" y="5824"/>
                  </a:lnTo>
                  <a:lnTo>
                    <a:pt x="2352979" y="0"/>
                  </a:lnTo>
                  <a:lnTo>
                    <a:pt x="2521881" y="23297"/>
                  </a:lnTo>
                  <a:lnTo>
                    <a:pt x="2754849" y="163077"/>
                  </a:lnTo>
                  <a:lnTo>
                    <a:pt x="2964520" y="390221"/>
                  </a:lnTo>
                  <a:lnTo>
                    <a:pt x="3401335" y="821212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6887148" y="4379141"/>
              <a:ext cx="1758909" cy="605717"/>
            </a:xfrm>
            <a:custGeom>
              <a:avLst/>
              <a:gdLst>
                <a:gd name="connsiteX0" fmla="*/ 0 w 1758909"/>
                <a:gd name="connsiteY0" fmla="*/ 0 h 605717"/>
                <a:gd name="connsiteX1" fmla="*/ 821212 w 1758909"/>
                <a:gd name="connsiteY1" fmla="*/ 291210 h 605717"/>
                <a:gd name="connsiteX2" fmla="*/ 1758909 w 1758909"/>
                <a:gd name="connsiteY2" fmla="*/ 605717 h 6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8909" h="605717">
                  <a:moveTo>
                    <a:pt x="0" y="0"/>
                  </a:moveTo>
                  <a:lnTo>
                    <a:pt x="821212" y="291210"/>
                  </a:lnTo>
                  <a:lnTo>
                    <a:pt x="1758909" y="60571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7236599" y="4629582"/>
              <a:ext cx="1094950" cy="489233"/>
            </a:xfrm>
            <a:custGeom>
              <a:avLst/>
              <a:gdLst>
                <a:gd name="connsiteX0" fmla="*/ 0 w 1094950"/>
                <a:gd name="connsiteY0" fmla="*/ 0 h 489233"/>
                <a:gd name="connsiteX1" fmla="*/ 617366 w 1094950"/>
                <a:gd name="connsiteY1" fmla="*/ 273737 h 489233"/>
                <a:gd name="connsiteX2" fmla="*/ 1094950 w 1094950"/>
                <a:gd name="connsiteY2" fmla="*/ 489233 h 48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950" h="489233">
                  <a:moveTo>
                    <a:pt x="0" y="0"/>
                  </a:moveTo>
                  <a:lnTo>
                    <a:pt x="617366" y="273737"/>
                  </a:lnTo>
                  <a:lnTo>
                    <a:pt x="1094950" y="489233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083408" y="4350020"/>
              <a:ext cx="8899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00"/>
                  </a:solidFill>
                  <a:latin typeface="Arial" charset="0"/>
                </a:rPr>
                <a:t>Sligo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margin</a:t>
              </a:r>
            </a:p>
          </p:txBody>
        </p:sp>
        <p:sp>
          <p:nvSpPr>
            <p:cNvPr id="79" name="TextBox 66"/>
            <p:cNvSpPr txBox="1">
              <a:spLocks noChangeArrowheads="1"/>
            </p:cNvSpPr>
            <p:nvPr/>
          </p:nvSpPr>
          <p:spPr bwMode="auto">
            <a:xfrm>
              <a:off x="5817473" y="1627459"/>
              <a:ext cx="13227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FF"/>
                  </a:solidFill>
                  <a:latin typeface="Arial" charset="0"/>
                </a:rPr>
                <a:t>patch reef</a:t>
              </a:r>
            </a:p>
          </p:txBody>
        </p:sp>
        <p:sp>
          <p:nvSpPr>
            <p:cNvPr id="80" name="Text Box 35"/>
            <p:cNvSpPr txBox="1">
              <a:spLocks noChangeArrowheads="1"/>
            </p:cNvSpPr>
            <p:nvPr/>
          </p:nvSpPr>
          <p:spPr bwMode="auto">
            <a:xfrm>
              <a:off x="8780586" y="2112937"/>
              <a:ext cx="14904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rudist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 PS/BS</a:t>
              </a:r>
            </a:p>
          </p:txBody>
        </p:sp>
        <p:sp>
          <p:nvSpPr>
            <p:cNvPr id="82" name="Text Box 35"/>
            <p:cNvSpPr txBox="1">
              <a:spLocks noChangeArrowheads="1"/>
            </p:cNvSpPr>
            <p:nvPr/>
          </p:nvSpPr>
          <p:spPr bwMode="auto">
            <a:xfrm>
              <a:off x="10417190" y="2013924"/>
              <a:ext cx="1444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reef flank:</a:t>
              </a:r>
            </a:p>
          </p:txBody>
        </p:sp>
        <p:sp>
          <p:nvSpPr>
            <p:cNvPr id="83" name="Text Box 35"/>
            <p:cNvSpPr txBox="1">
              <a:spLocks noChangeArrowheads="1"/>
            </p:cNvSpPr>
            <p:nvPr/>
          </p:nvSpPr>
          <p:spPr bwMode="auto">
            <a:xfrm>
              <a:off x="10435634" y="2265337"/>
              <a:ext cx="14904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rudist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 WS</a:t>
              </a:r>
            </a:p>
          </p:txBody>
        </p:sp>
        <p:sp>
          <p:nvSpPr>
            <p:cNvPr id="84" name="Text Box 35"/>
            <p:cNvSpPr txBox="1">
              <a:spLocks noChangeArrowheads="1"/>
            </p:cNvSpPr>
            <p:nvPr/>
          </p:nvSpPr>
          <p:spPr bwMode="auto">
            <a:xfrm>
              <a:off x="7262586" y="1856864"/>
              <a:ext cx="15136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back reef:</a:t>
              </a:r>
            </a:p>
          </p:txBody>
        </p:sp>
        <p:sp>
          <p:nvSpPr>
            <p:cNvPr id="85" name="Text Box 35"/>
            <p:cNvSpPr txBox="1">
              <a:spLocks noChangeArrowheads="1"/>
            </p:cNvSpPr>
            <p:nvPr/>
          </p:nvSpPr>
          <p:spPr bwMode="auto">
            <a:xfrm>
              <a:off x="7348801" y="2090611"/>
              <a:ext cx="133220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algal-coated</a:t>
              </a:r>
            </a:p>
          </p:txBody>
        </p:sp>
        <p:sp>
          <p:nvSpPr>
            <p:cNvPr id="86" name="Text Box 35"/>
            <p:cNvSpPr txBox="1">
              <a:spLocks noChangeArrowheads="1"/>
            </p:cNvSpPr>
            <p:nvPr/>
          </p:nvSpPr>
          <p:spPr bwMode="auto">
            <a:xfrm>
              <a:off x="5263739" y="2078960"/>
              <a:ext cx="17457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island-shoal:</a:t>
              </a:r>
            </a:p>
          </p:txBody>
        </p:sp>
        <p:sp>
          <p:nvSpPr>
            <p:cNvPr id="87" name="Text Box 35"/>
            <p:cNvSpPr txBox="1">
              <a:spLocks noChangeArrowheads="1"/>
            </p:cNvSpPr>
            <p:nvPr/>
          </p:nvSpPr>
          <p:spPr bwMode="auto">
            <a:xfrm>
              <a:off x="5398662" y="2312902"/>
              <a:ext cx="13137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skeletal GS</a:t>
              </a:r>
            </a:p>
          </p:txBody>
        </p:sp>
        <p:sp>
          <p:nvSpPr>
            <p:cNvPr id="88" name="Text Box 35"/>
            <p:cNvSpPr txBox="1">
              <a:spLocks noChangeArrowheads="1"/>
            </p:cNvSpPr>
            <p:nvPr/>
          </p:nvSpPr>
          <p:spPr bwMode="auto">
            <a:xfrm>
              <a:off x="4193071" y="2490980"/>
              <a:ext cx="1138130" cy="3693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lagoon:</a:t>
              </a:r>
            </a:p>
          </p:txBody>
        </p:sp>
        <p:sp>
          <p:nvSpPr>
            <p:cNvPr id="89" name="Text Box 35"/>
            <p:cNvSpPr txBox="1">
              <a:spLocks noChangeArrowheads="1"/>
            </p:cNvSpPr>
            <p:nvPr/>
          </p:nvSpPr>
          <p:spPr bwMode="auto">
            <a:xfrm>
              <a:off x="4194022" y="2791458"/>
              <a:ext cx="13137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miliolid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 WS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061873" y="2719243"/>
              <a:ext cx="698904" cy="133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Text Box 35"/>
            <p:cNvSpPr txBox="1">
              <a:spLocks noChangeArrowheads="1"/>
            </p:cNvSpPr>
            <p:nvPr/>
          </p:nvSpPr>
          <p:spPr bwMode="auto">
            <a:xfrm>
              <a:off x="7011967" y="2644882"/>
              <a:ext cx="8536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FF"/>
                  </a:solidFill>
                  <a:latin typeface="Arial" charset="0"/>
                </a:rPr>
                <a:t>sea level</a:t>
              </a:r>
            </a:p>
          </p:txBody>
        </p:sp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10726843" y="2905998"/>
              <a:ext cx="12060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slope:</a:t>
              </a:r>
            </a:p>
          </p:txBody>
        </p:sp>
        <p:sp>
          <p:nvSpPr>
            <p:cNvPr id="93" name="Text Box 35"/>
            <p:cNvSpPr txBox="1">
              <a:spLocks noChangeArrowheads="1"/>
            </p:cNvSpPr>
            <p:nvPr/>
          </p:nvSpPr>
          <p:spPr bwMode="auto">
            <a:xfrm>
              <a:off x="10791881" y="3157410"/>
              <a:ext cx="10341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planktic</a:t>
              </a:r>
              <a:endParaRPr lang="en-US" sz="1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4" name="Text Box 35"/>
            <p:cNvSpPr txBox="1">
              <a:spLocks noChangeArrowheads="1"/>
            </p:cNvSpPr>
            <p:nvPr/>
          </p:nvSpPr>
          <p:spPr bwMode="auto">
            <a:xfrm>
              <a:off x="10816149" y="3338931"/>
              <a:ext cx="10341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foram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 -</a:t>
              </a:r>
            </a:p>
          </p:txBody>
        </p:sp>
        <p:sp>
          <p:nvSpPr>
            <p:cNvPr id="95" name="Text Box 35"/>
            <p:cNvSpPr txBox="1">
              <a:spLocks noChangeArrowheads="1"/>
            </p:cNvSpPr>
            <p:nvPr/>
          </p:nvSpPr>
          <p:spPr bwMode="auto">
            <a:xfrm>
              <a:off x="10834593" y="3520452"/>
              <a:ext cx="10341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echinoid</a:t>
              </a:r>
            </a:p>
          </p:txBody>
        </p:sp>
        <p:sp>
          <p:nvSpPr>
            <p:cNvPr id="96" name="Text Box 35"/>
            <p:cNvSpPr txBox="1">
              <a:spLocks noChangeArrowheads="1"/>
            </p:cNvSpPr>
            <p:nvPr/>
          </p:nvSpPr>
          <p:spPr bwMode="auto">
            <a:xfrm>
              <a:off x="10946223" y="3725270"/>
              <a:ext cx="10341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WS</a:t>
              </a:r>
            </a:p>
          </p:txBody>
        </p:sp>
        <p:sp>
          <p:nvSpPr>
            <p:cNvPr id="97" name="Line 41"/>
            <p:cNvSpPr>
              <a:spLocks noChangeShapeType="1"/>
            </p:cNvSpPr>
            <p:nvPr/>
          </p:nvSpPr>
          <p:spPr bwMode="auto">
            <a:xfrm flipH="1">
              <a:off x="10597165" y="3208475"/>
              <a:ext cx="227143" cy="50670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20" name="TextBox 67"/>
            <p:cNvSpPr txBox="1">
              <a:spLocks noChangeArrowheads="1"/>
            </p:cNvSpPr>
            <p:nvPr/>
          </p:nvSpPr>
          <p:spPr bwMode="auto">
            <a:xfrm>
              <a:off x="4411861" y="5252446"/>
              <a:ext cx="6715306" cy="338554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BS = </a:t>
              </a: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boundstone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; GS = </a:t>
              </a: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grainstone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; PS = </a:t>
              </a: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Packstone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; WS = </a:t>
              </a:r>
              <a:r>
                <a:rPr lang="en-US" sz="1600" dirty="0" err="1">
                  <a:solidFill>
                    <a:srgbClr val="000000"/>
                  </a:solidFill>
                  <a:latin typeface="Arial" charset="0"/>
                </a:rPr>
                <a:t>wackestone</a:t>
              </a:r>
              <a:endParaRPr lang="en-US" sz="1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8" name="Text Box 35"/>
            <p:cNvSpPr txBox="1">
              <a:spLocks noChangeArrowheads="1"/>
            </p:cNvSpPr>
            <p:nvPr/>
          </p:nvSpPr>
          <p:spPr bwMode="auto">
            <a:xfrm>
              <a:off x="7396366" y="2295429"/>
              <a:ext cx="133220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skeletal PS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4F3249A-D41F-4603-BA17-EEA3577B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95" y="2416145"/>
            <a:ext cx="3211609" cy="247097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B0589B3-F233-4C1E-906B-381D73705204}"/>
              </a:ext>
            </a:extLst>
          </p:cNvPr>
          <p:cNvSpPr/>
          <p:nvPr/>
        </p:nvSpPr>
        <p:spPr>
          <a:xfrm>
            <a:off x="3469710" y="3520452"/>
            <a:ext cx="450212" cy="52662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3"/>
          <a:stretch/>
        </p:blipFill>
        <p:spPr bwMode="auto">
          <a:xfrm>
            <a:off x="1868473" y="858867"/>
            <a:ext cx="4705011" cy="581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S:\STAT\Well Files\PAWNEE\Schroeder 1\Schroeder Core data\Core Photos\Schroeder #1 - 14,116'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/>
          <a:stretch/>
        </p:blipFill>
        <p:spPr bwMode="auto">
          <a:xfrm rot="5400000">
            <a:off x="5956840" y="2031213"/>
            <a:ext cx="5540178" cy="320770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0987" y="103256"/>
            <a:ext cx="5101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Back reef and Back-reef shoal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43193" y="6360839"/>
            <a:ext cx="512552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761223" y="6559602"/>
            <a:ext cx="4698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0269" y="6316526"/>
            <a:ext cx="450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 in.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0988" y="939115"/>
            <a:ext cx="195438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Rudist </a:t>
            </a:r>
            <a:r>
              <a:rPr lang="en-US" dirty="0" err="1"/>
              <a:t>packstone</a:t>
            </a:r>
            <a:endParaRPr lang="en-US" dirty="0"/>
          </a:p>
          <a:p>
            <a:r>
              <a:rPr lang="en-US" dirty="0"/>
              <a:t>(algal coated)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15086" y="939114"/>
            <a:ext cx="222368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Skeletal </a:t>
            </a:r>
            <a:r>
              <a:rPr lang="en-US" dirty="0" err="1"/>
              <a:t>grainstone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523284" y="5801497"/>
            <a:ext cx="1397132" cy="32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8610600" y="6022305"/>
            <a:ext cx="12594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014934" y="5770608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 in.</a:t>
            </a:r>
          </a:p>
        </p:txBody>
      </p:sp>
    </p:spTree>
    <p:extLst>
      <p:ext uri="{BB962C8B-B14F-4D97-AF65-F5344CB8AC3E}">
        <p14:creationId xmlns:p14="http://schemas.microsoft.com/office/powerpoint/2010/main" val="2943326534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23A0F7-DC00-4612-B222-E66BED726C48}"/>
              </a:ext>
            </a:extLst>
          </p:cNvPr>
          <p:cNvSpPr txBox="1"/>
          <p:nvPr/>
        </p:nvSpPr>
        <p:spPr>
          <a:xfrm>
            <a:off x="685444" y="352417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5B796E-4B03-4360-A3C7-5D95D34FDDE4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F3A556-8998-4F08-B8C6-419EDCE03CD7}"/>
              </a:ext>
            </a:extLst>
          </p:cNvPr>
          <p:cNvSpPr txBox="1"/>
          <p:nvPr/>
        </p:nvSpPr>
        <p:spPr>
          <a:xfrm>
            <a:off x="1066800" y="1282700"/>
            <a:ext cx="4814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Introduction and regional geologic setting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082B3-56ED-45EE-8ACC-016B2D15427C}"/>
              </a:ext>
            </a:extLst>
          </p:cNvPr>
          <p:cNvSpPr txBox="1"/>
          <p:nvPr/>
        </p:nvSpPr>
        <p:spPr>
          <a:xfrm>
            <a:off x="1066800" y="1948362"/>
            <a:ext cx="574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Edwards petroleum system and depositional facies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3A52D-3263-47A6-9487-2D1D72AE17EC}"/>
              </a:ext>
            </a:extLst>
          </p:cNvPr>
          <p:cNvSpPr txBox="1"/>
          <p:nvPr/>
        </p:nvSpPr>
        <p:spPr>
          <a:xfrm>
            <a:off x="1066801" y="2784214"/>
            <a:ext cx="7797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Pioneer Natural Resources (PNR) data acquisition, core analysis, and 3D seismic facies mapping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92920-AE3F-4DA2-9E5D-792071602289}"/>
              </a:ext>
            </a:extLst>
          </p:cNvPr>
          <p:cNvSpPr txBox="1"/>
          <p:nvPr/>
        </p:nvSpPr>
        <p:spPr>
          <a:xfrm>
            <a:off x="1066801" y="3774814"/>
            <a:ext cx="7797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Edwards reef reservoir characterization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82B90-E5F1-4264-95CD-59D7EB40625A}"/>
              </a:ext>
            </a:extLst>
          </p:cNvPr>
          <p:cNvSpPr txBox="1"/>
          <p:nvPr/>
        </p:nvSpPr>
        <p:spPr>
          <a:xfrm>
            <a:off x="1066801" y="4532794"/>
            <a:ext cx="7797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Raven Forest prospect, east Texas</a:t>
            </a:r>
          </a:p>
        </p:txBody>
      </p:sp>
    </p:spTree>
    <p:extLst>
      <p:ext uri="{BB962C8B-B14F-4D97-AF65-F5344CB8AC3E}">
        <p14:creationId xmlns:p14="http://schemas.microsoft.com/office/powerpoint/2010/main" val="3275229866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1"/>
          <a:stretch/>
        </p:blipFill>
        <p:spPr bwMode="auto">
          <a:xfrm>
            <a:off x="2042128" y="736652"/>
            <a:ext cx="4084642" cy="580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S:\STAT\Well Files\PAWNEE\Schroeder 1\Schroeder Core data\Core Photos\Schroeder #1 - 14,092.75'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94707" y="1823834"/>
            <a:ext cx="4796841" cy="3212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0987" y="103256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Reef flat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536468" y="5684108"/>
            <a:ext cx="13407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56844" y="531477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in.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05167" y="6213326"/>
            <a:ext cx="512552" cy="261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360777" y="6406978"/>
            <a:ext cx="3954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60777" y="6182436"/>
            <a:ext cx="450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 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233F2-3D48-4EF6-AFE5-68BDD40826B5}"/>
              </a:ext>
            </a:extLst>
          </p:cNvPr>
          <p:cNvSpPr txBox="1"/>
          <p:nvPr/>
        </p:nvSpPr>
        <p:spPr>
          <a:xfrm>
            <a:off x="5065517" y="198398"/>
            <a:ext cx="364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Caprinid</a:t>
            </a:r>
            <a:r>
              <a:rPr lang="en-US" dirty="0"/>
              <a:t> and </a:t>
            </a:r>
            <a:r>
              <a:rPr lang="en-US" dirty="0" err="1"/>
              <a:t>Toucasid</a:t>
            </a:r>
            <a:r>
              <a:rPr lang="en-US" dirty="0"/>
              <a:t> floatstones</a:t>
            </a:r>
          </a:p>
        </p:txBody>
      </p:sp>
    </p:spTree>
    <p:extLst>
      <p:ext uri="{BB962C8B-B14F-4D97-AF65-F5344CB8AC3E}">
        <p14:creationId xmlns:p14="http://schemas.microsoft.com/office/powerpoint/2010/main" val="2632548275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7805" y="689977"/>
            <a:ext cx="5029200" cy="6027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41987" y="166756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Reef core / Reef wall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9" r="16934"/>
          <a:stretch/>
        </p:blipFill>
        <p:spPr bwMode="auto">
          <a:xfrm>
            <a:off x="4423451" y="1004542"/>
            <a:ext cx="1482810" cy="53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5" r="452" b="1825"/>
          <a:stretch/>
        </p:blipFill>
        <p:spPr bwMode="auto">
          <a:xfrm>
            <a:off x="6405605" y="3461609"/>
            <a:ext cx="2975038" cy="318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2025" r="48282" b="1146"/>
          <a:stretch/>
        </p:blipFill>
        <p:spPr bwMode="auto">
          <a:xfrm>
            <a:off x="6405605" y="428366"/>
            <a:ext cx="2854060" cy="277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1"/>
          <a:stretch/>
        </p:blipFill>
        <p:spPr bwMode="auto">
          <a:xfrm>
            <a:off x="1460112" y="1004542"/>
            <a:ext cx="849228" cy="53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58843"/>
          <a:stretch/>
        </p:blipFill>
        <p:spPr bwMode="auto">
          <a:xfrm>
            <a:off x="2309340" y="1004542"/>
            <a:ext cx="1544596" cy="53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1907" y="69676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14, 620 ft.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4978" y="707904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14, 624 ft.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49251" y="6594046"/>
            <a:ext cx="1143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3111" y="629359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 in.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1329" y="2357845"/>
            <a:ext cx="474281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50344" y="2265019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coral</a:t>
            </a:r>
          </a:p>
        </p:txBody>
      </p:sp>
      <p:sp>
        <p:nvSpPr>
          <p:cNvPr id="17" name="Rectangle 16"/>
          <p:cNvSpPr/>
          <p:nvPr/>
        </p:nvSpPr>
        <p:spPr>
          <a:xfrm rot="1531620">
            <a:off x="7153935" y="765464"/>
            <a:ext cx="663705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336078">
            <a:off x="7754050" y="1207858"/>
            <a:ext cx="835456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499659">
            <a:off x="7092857" y="696765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laminar</a:t>
            </a:r>
          </a:p>
        </p:txBody>
      </p:sp>
      <p:sp>
        <p:nvSpPr>
          <p:cNvPr id="15" name="TextBox 14"/>
          <p:cNvSpPr txBox="1"/>
          <p:nvPr/>
        </p:nvSpPr>
        <p:spPr>
          <a:xfrm rot="2386870">
            <a:off x="7680515" y="1142472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stromatop</a:t>
            </a:r>
            <a:r>
              <a:rPr lang="en-US" sz="1400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42956" y="2524808"/>
            <a:ext cx="391765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591970" y="2431982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22855" y="2716795"/>
            <a:ext cx="474281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447157" y="2623969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algae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85213" y="707904"/>
            <a:ext cx="474281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15693" y="615078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rudist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6544943" y="860304"/>
            <a:ext cx="321881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69246" y="779834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frag</a:t>
            </a:r>
          </a:p>
        </p:txBody>
      </p:sp>
      <p:cxnSp>
        <p:nvCxnSpPr>
          <p:cNvPr id="13" name="Straight Arrow Connector 12"/>
          <p:cNvCxnSpPr>
            <a:stCxn id="26" idx="2"/>
          </p:cNvCxnSpPr>
          <p:nvPr/>
        </p:nvCxnSpPr>
        <p:spPr>
          <a:xfrm flipH="1">
            <a:off x="6590957" y="1087610"/>
            <a:ext cx="124510" cy="84176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514173" y="2680447"/>
            <a:ext cx="474281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444653" y="2593799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Litho</a:t>
            </a:r>
            <a:r>
              <a:rPr lang="en-US" sz="1400" i="1" dirty="0"/>
              <a:t>-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47082" y="2845718"/>
            <a:ext cx="656687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396097" y="2752892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codium</a:t>
            </a:r>
            <a:endParaRPr lang="en-US" sz="1400" i="1" dirty="0"/>
          </a:p>
        </p:txBody>
      </p:sp>
      <p:cxnSp>
        <p:nvCxnSpPr>
          <p:cNvPr id="34" name="Straight Arrow Connector 33"/>
          <p:cNvCxnSpPr>
            <a:stCxn id="31" idx="0"/>
          </p:cNvCxnSpPr>
          <p:nvPr/>
        </p:nvCxnSpPr>
        <p:spPr>
          <a:xfrm flipV="1">
            <a:off x="6760605" y="1753718"/>
            <a:ext cx="89738" cy="84008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171779" y="3103263"/>
            <a:ext cx="9360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303459" y="2845098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0.25 in.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39978" y="5865708"/>
            <a:ext cx="563790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464282" y="5772882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strom</a:t>
            </a:r>
            <a:r>
              <a:rPr lang="en-US" sz="1400" dirty="0"/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 rot="21122223">
            <a:off x="6528256" y="4102746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encrusting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12171" y="4014877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red</a:t>
            </a:r>
          </a:p>
        </p:txBody>
      </p:sp>
      <p:sp>
        <p:nvSpPr>
          <p:cNvPr id="45" name="TextBox 44"/>
          <p:cNvSpPr txBox="1"/>
          <p:nvPr/>
        </p:nvSpPr>
        <p:spPr>
          <a:xfrm rot="1552382">
            <a:off x="8103644" y="4168765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algae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029093" y="3630111"/>
            <a:ext cx="1301603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965752" y="3537285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stromatoporoid</a:t>
            </a:r>
            <a:endParaRPr lang="en-US" sz="1400" dirty="0"/>
          </a:p>
        </p:txBody>
      </p:sp>
      <p:sp>
        <p:nvSpPr>
          <p:cNvPr id="48" name="Rectangle 47"/>
          <p:cNvSpPr/>
          <p:nvPr/>
        </p:nvSpPr>
        <p:spPr>
          <a:xfrm rot="1979991">
            <a:off x="8544013" y="5944944"/>
            <a:ext cx="563790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 rot="1979991">
            <a:off x="8468317" y="5852118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strom</a:t>
            </a:r>
            <a:r>
              <a:rPr lang="en-US" sz="1400" dirty="0"/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48010" y="4640330"/>
            <a:ext cx="563790" cy="15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872314" y="4547504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strom</a:t>
            </a:r>
            <a:r>
              <a:rPr lang="en-US" sz="1400" dirty="0"/>
              <a:t>.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8356621" y="6582772"/>
            <a:ext cx="9360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488301" y="632460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0.25 in.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F5C32-D585-45A0-B038-72DCDA10F49D}"/>
              </a:ext>
            </a:extLst>
          </p:cNvPr>
          <p:cNvSpPr txBox="1"/>
          <p:nvPr/>
        </p:nvSpPr>
        <p:spPr>
          <a:xfrm>
            <a:off x="9740900" y="1753718"/>
            <a:ext cx="1787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Rudist –</a:t>
            </a:r>
          </a:p>
          <a:p>
            <a:r>
              <a:rPr lang="en-US" dirty="0" err="1"/>
              <a:t>stromatoporid</a:t>
            </a:r>
            <a:r>
              <a:rPr lang="en-US" dirty="0"/>
              <a:t> –</a:t>
            </a:r>
          </a:p>
          <a:p>
            <a:r>
              <a:rPr lang="en-US" dirty="0"/>
              <a:t>algal</a:t>
            </a:r>
          </a:p>
          <a:p>
            <a:r>
              <a:rPr lang="en-US" dirty="0" err="1"/>
              <a:t>boundstones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17178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000066"/>
            </a:gs>
            <a:gs pos="100000">
              <a:srgbClr val="0000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637678" y="132572"/>
            <a:ext cx="6179897" cy="4616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" charset="0"/>
              </a:rPr>
              <a:t>Simplified facies for seismic mapping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512266" y="624696"/>
            <a:ext cx="10511334" cy="5626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2519585" y="772487"/>
            <a:ext cx="711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 Information on ~ 60 cores, detailed description of 7 new PNR cores</a:t>
            </a:r>
          </a:p>
        </p:txBody>
      </p:sp>
      <p:sp>
        <p:nvSpPr>
          <p:cNvPr id="23561" name="Rectangle 16"/>
          <p:cNvSpPr>
            <a:spLocks noChangeArrowheads="1"/>
          </p:cNvSpPr>
          <p:nvPr/>
        </p:nvSpPr>
        <p:spPr bwMode="auto">
          <a:xfrm>
            <a:off x="1823985" y="5711228"/>
            <a:ext cx="98219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FFFF"/>
              </a:buClr>
              <a:buFont typeface="Times" pitchFamily="12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Arial" charset="0"/>
              </a:rPr>
              <a:t> Calibration of simplified facies from core to 3D seismic allows for regional mapping</a:t>
            </a:r>
          </a:p>
        </p:txBody>
      </p:sp>
      <p:sp>
        <p:nvSpPr>
          <p:cNvPr id="23563" name="Rectangle 18"/>
          <p:cNvSpPr>
            <a:spLocks noChangeArrowheads="1"/>
          </p:cNvSpPr>
          <p:nvPr/>
        </p:nvSpPr>
        <p:spPr bwMode="auto">
          <a:xfrm>
            <a:off x="2298619" y="1176489"/>
            <a:ext cx="7827731" cy="431573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64" name="Freeform 78"/>
          <p:cNvSpPr>
            <a:spLocks/>
          </p:cNvSpPr>
          <p:nvPr/>
        </p:nvSpPr>
        <p:spPr bwMode="auto">
          <a:xfrm>
            <a:off x="8255056" y="2896598"/>
            <a:ext cx="1237635" cy="1386560"/>
          </a:xfrm>
          <a:custGeom>
            <a:avLst/>
            <a:gdLst>
              <a:gd name="T0" fmla="*/ 2147483647 w 486"/>
              <a:gd name="T1" fmla="*/ 0 h 540"/>
              <a:gd name="T2" fmla="*/ 0 w 486"/>
              <a:gd name="T3" fmla="*/ 2147483647 h 540"/>
              <a:gd name="T4" fmla="*/ 2147483647 w 486"/>
              <a:gd name="T5" fmla="*/ 2147483647 h 540"/>
              <a:gd name="T6" fmla="*/ 2147483647 w 486"/>
              <a:gd name="T7" fmla="*/ 2147483647 h 540"/>
              <a:gd name="T8" fmla="*/ 2147483647 w 486"/>
              <a:gd name="T9" fmla="*/ 2147483647 h 540"/>
              <a:gd name="T10" fmla="*/ 2147483647 w 486"/>
              <a:gd name="T11" fmla="*/ 2147483647 h 540"/>
              <a:gd name="T12" fmla="*/ 2147483647 w 486"/>
              <a:gd name="T13" fmla="*/ 2147483647 h 540"/>
              <a:gd name="T14" fmla="*/ 2147483647 w 486"/>
              <a:gd name="T15" fmla="*/ 2147483647 h 540"/>
              <a:gd name="T16" fmla="*/ 2147483647 w 486"/>
              <a:gd name="T17" fmla="*/ 2147483647 h 540"/>
              <a:gd name="T18" fmla="*/ 2147483647 w 486"/>
              <a:gd name="T19" fmla="*/ 0 h 5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6"/>
              <a:gd name="T31" fmla="*/ 0 h 540"/>
              <a:gd name="T32" fmla="*/ 486 w 486"/>
              <a:gd name="T33" fmla="*/ 540 h 5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6" h="540">
                <a:moveTo>
                  <a:pt x="188" y="0"/>
                </a:moveTo>
                <a:lnTo>
                  <a:pt x="0" y="418"/>
                </a:lnTo>
                <a:lnTo>
                  <a:pt x="88" y="482"/>
                </a:lnTo>
                <a:cubicBezTo>
                  <a:pt x="198" y="540"/>
                  <a:pt x="156" y="540"/>
                  <a:pt x="200" y="540"/>
                </a:cubicBezTo>
                <a:lnTo>
                  <a:pt x="486" y="540"/>
                </a:lnTo>
                <a:lnTo>
                  <a:pt x="444" y="442"/>
                </a:lnTo>
                <a:lnTo>
                  <a:pt x="310" y="178"/>
                </a:lnTo>
                <a:cubicBezTo>
                  <a:pt x="273" y="111"/>
                  <a:pt x="266" y="91"/>
                  <a:pt x="254" y="68"/>
                </a:cubicBezTo>
                <a:cubicBezTo>
                  <a:pt x="242" y="45"/>
                  <a:pt x="247" y="51"/>
                  <a:pt x="236" y="40"/>
                </a:cubicBezTo>
                <a:lnTo>
                  <a:pt x="188" y="0"/>
                </a:lnTo>
                <a:close/>
              </a:path>
            </a:pathLst>
          </a:custGeom>
          <a:solidFill>
            <a:srgbClr val="DEBC9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65" name="Freeform 75"/>
          <p:cNvSpPr>
            <a:spLocks/>
          </p:cNvSpPr>
          <p:nvPr/>
        </p:nvSpPr>
        <p:spPr bwMode="auto">
          <a:xfrm>
            <a:off x="4155070" y="2644963"/>
            <a:ext cx="1283474" cy="570030"/>
          </a:xfrm>
          <a:custGeom>
            <a:avLst/>
            <a:gdLst>
              <a:gd name="T0" fmla="*/ 2147483647 w 504"/>
              <a:gd name="T1" fmla="*/ 2147483647 h 222"/>
              <a:gd name="T2" fmla="*/ 2147483647 w 504"/>
              <a:gd name="T3" fmla="*/ 2147483647 h 222"/>
              <a:gd name="T4" fmla="*/ 2147483647 w 504"/>
              <a:gd name="T5" fmla="*/ 2147483647 h 222"/>
              <a:gd name="T6" fmla="*/ 0 w 504"/>
              <a:gd name="T7" fmla="*/ 2147483647 h 222"/>
              <a:gd name="T8" fmla="*/ 0 w 504"/>
              <a:gd name="T9" fmla="*/ 2147483647 h 222"/>
              <a:gd name="T10" fmla="*/ 2147483647 w 504"/>
              <a:gd name="T11" fmla="*/ 2147483647 h 222"/>
              <a:gd name="T12" fmla="*/ 2147483647 w 504"/>
              <a:gd name="T13" fmla="*/ 2147483647 h 222"/>
              <a:gd name="T14" fmla="*/ 2147483647 w 504"/>
              <a:gd name="T15" fmla="*/ 2147483647 h 222"/>
              <a:gd name="T16" fmla="*/ 2147483647 w 504"/>
              <a:gd name="T17" fmla="*/ 2147483647 h 222"/>
              <a:gd name="T18" fmla="*/ 2147483647 w 504"/>
              <a:gd name="T19" fmla="*/ 2147483647 h 222"/>
              <a:gd name="T20" fmla="*/ 2147483647 w 504"/>
              <a:gd name="T21" fmla="*/ 2147483647 h 222"/>
              <a:gd name="T22" fmla="*/ 2147483647 w 504"/>
              <a:gd name="T23" fmla="*/ 0 h 222"/>
              <a:gd name="T24" fmla="*/ 2147483647 w 504"/>
              <a:gd name="T25" fmla="*/ 2147483647 h 222"/>
              <a:gd name="T26" fmla="*/ 2147483647 w 504"/>
              <a:gd name="T27" fmla="*/ 2147483647 h 2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4"/>
              <a:gd name="T43" fmla="*/ 0 h 222"/>
              <a:gd name="T44" fmla="*/ 504 w 504"/>
              <a:gd name="T45" fmla="*/ 222 h 22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4" h="222">
                <a:moveTo>
                  <a:pt x="116" y="40"/>
                </a:moveTo>
                <a:lnTo>
                  <a:pt x="52" y="76"/>
                </a:lnTo>
                <a:lnTo>
                  <a:pt x="20" y="120"/>
                </a:lnTo>
                <a:lnTo>
                  <a:pt x="0" y="172"/>
                </a:lnTo>
                <a:lnTo>
                  <a:pt x="0" y="222"/>
                </a:lnTo>
                <a:lnTo>
                  <a:pt x="248" y="188"/>
                </a:lnTo>
                <a:lnTo>
                  <a:pt x="470" y="214"/>
                </a:lnTo>
                <a:lnTo>
                  <a:pt x="504" y="116"/>
                </a:lnTo>
                <a:cubicBezTo>
                  <a:pt x="453" y="81"/>
                  <a:pt x="468" y="96"/>
                  <a:pt x="452" y="80"/>
                </a:cubicBezTo>
                <a:cubicBezTo>
                  <a:pt x="397" y="39"/>
                  <a:pt x="398" y="62"/>
                  <a:pt x="398" y="38"/>
                </a:cubicBezTo>
                <a:cubicBezTo>
                  <a:pt x="357" y="1"/>
                  <a:pt x="375" y="2"/>
                  <a:pt x="354" y="2"/>
                </a:cubicBezTo>
                <a:lnTo>
                  <a:pt x="278" y="0"/>
                </a:lnTo>
                <a:cubicBezTo>
                  <a:pt x="179" y="8"/>
                  <a:pt x="212" y="8"/>
                  <a:pt x="178" y="8"/>
                </a:cubicBezTo>
                <a:lnTo>
                  <a:pt x="106" y="48"/>
                </a:lnTo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66" name="Freeform 74"/>
          <p:cNvSpPr>
            <a:spLocks/>
          </p:cNvSpPr>
          <p:nvPr/>
        </p:nvSpPr>
        <p:spPr bwMode="auto">
          <a:xfrm>
            <a:off x="2601660" y="2860651"/>
            <a:ext cx="5113522" cy="1532918"/>
          </a:xfrm>
          <a:custGeom>
            <a:avLst/>
            <a:gdLst>
              <a:gd name="T0" fmla="*/ 0 w 2008"/>
              <a:gd name="T1" fmla="*/ 2147483647 h 597"/>
              <a:gd name="T2" fmla="*/ 0 w 2008"/>
              <a:gd name="T3" fmla="*/ 2147483647 h 597"/>
              <a:gd name="T4" fmla="*/ 2147483647 w 2008"/>
              <a:gd name="T5" fmla="*/ 2147483647 h 597"/>
              <a:gd name="T6" fmla="*/ 2147483647 w 2008"/>
              <a:gd name="T7" fmla="*/ 2147483647 h 597"/>
              <a:gd name="T8" fmla="*/ 2147483647 w 2008"/>
              <a:gd name="T9" fmla="*/ 2147483647 h 597"/>
              <a:gd name="T10" fmla="*/ 2147483647 w 2008"/>
              <a:gd name="T11" fmla="*/ 2147483647 h 597"/>
              <a:gd name="T12" fmla="*/ 2147483647 w 2008"/>
              <a:gd name="T13" fmla="*/ 2147483647 h 597"/>
              <a:gd name="T14" fmla="*/ 2147483647 w 2008"/>
              <a:gd name="T15" fmla="*/ 2147483647 h 597"/>
              <a:gd name="T16" fmla="*/ 2147483647 w 2008"/>
              <a:gd name="T17" fmla="*/ 2147483647 h 597"/>
              <a:gd name="T18" fmla="*/ 2147483647 w 2008"/>
              <a:gd name="T19" fmla="*/ 2147483647 h 597"/>
              <a:gd name="T20" fmla="*/ 2147483647 w 2008"/>
              <a:gd name="T21" fmla="*/ 2147483647 h 597"/>
              <a:gd name="T22" fmla="*/ 2147483647 w 2008"/>
              <a:gd name="T23" fmla="*/ 2147483647 h 597"/>
              <a:gd name="T24" fmla="*/ 2147483647 w 2008"/>
              <a:gd name="T25" fmla="*/ 2147483647 h 597"/>
              <a:gd name="T26" fmla="*/ 2147483647 w 2008"/>
              <a:gd name="T27" fmla="*/ 2147483647 h 597"/>
              <a:gd name="T28" fmla="*/ 2147483647 w 2008"/>
              <a:gd name="T29" fmla="*/ 2147483647 h 597"/>
              <a:gd name="T30" fmla="*/ 2147483647 w 2008"/>
              <a:gd name="T31" fmla="*/ 0 h 597"/>
              <a:gd name="T32" fmla="*/ 2147483647 w 2008"/>
              <a:gd name="T33" fmla="*/ 2147483647 h 597"/>
              <a:gd name="T34" fmla="*/ 2147483647 w 2008"/>
              <a:gd name="T35" fmla="*/ 2147483647 h 597"/>
              <a:gd name="T36" fmla="*/ 2147483647 w 2008"/>
              <a:gd name="T37" fmla="*/ 2147483647 h 597"/>
              <a:gd name="T38" fmla="*/ 2147483647 w 2008"/>
              <a:gd name="T39" fmla="*/ 2147483647 h 597"/>
              <a:gd name="T40" fmla="*/ 2147483647 w 2008"/>
              <a:gd name="T41" fmla="*/ 2147483647 h 597"/>
              <a:gd name="T42" fmla="*/ 2147483647 w 2008"/>
              <a:gd name="T43" fmla="*/ 2147483647 h 597"/>
              <a:gd name="T44" fmla="*/ 2147483647 w 2008"/>
              <a:gd name="T45" fmla="*/ 2147483647 h 597"/>
              <a:gd name="T46" fmla="*/ 2147483647 w 2008"/>
              <a:gd name="T47" fmla="*/ 2147483647 h 597"/>
              <a:gd name="T48" fmla="*/ 2147483647 w 2008"/>
              <a:gd name="T49" fmla="*/ 2147483647 h 597"/>
              <a:gd name="T50" fmla="*/ 2147483647 w 2008"/>
              <a:gd name="T51" fmla="*/ 2147483647 h 597"/>
              <a:gd name="T52" fmla="*/ 2147483647 w 2008"/>
              <a:gd name="T53" fmla="*/ 2147483647 h 597"/>
              <a:gd name="T54" fmla="*/ 2147483647 w 2008"/>
              <a:gd name="T55" fmla="*/ 2147483647 h 597"/>
              <a:gd name="T56" fmla="*/ 2147483647 w 2008"/>
              <a:gd name="T57" fmla="*/ 2147483647 h 597"/>
              <a:gd name="T58" fmla="*/ 2147483647 w 2008"/>
              <a:gd name="T59" fmla="*/ 2147483647 h 597"/>
              <a:gd name="T60" fmla="*/ 2147483647 w 2008"/>
              <a:gd name="T61" fmla="*/ 2147483647 h 597"/>
              <a:gd name="T62" fmla="*/ 2147483647 w 2008"/>
              <a:gd name="T63" fmla="*/ 2147483647 h 597"/>
              <a:gd name="T64" fmla="*/ 2147483647 w 2008"/>
              <a:gd name="T65" fmla="*/ 2147483647 h 597"/>
              <a:gd name="T66" fmla="*/ 2147483647 w 2008"/>
              <a:gd name="T67" fmla="*/ 2147483647 h 597"/>
              <a:gd name="T68" fmla="*/ 2147483647 w 2008"/>
              <a:gd name="T69" fmla="*/ 2147483647 h 597"/>
              <a:gd name="T70" fmla="*/ 2147483647 w 2008"/>
              <a:gd name="T71" fmla="*/ 2147483647 h 597"/>
              <a:gd name="T72" fmla="*/ 2147483647 w 2008"/>
              <a:gd name="T73" fmla="*/ 2147483647 h 597"/>
              <a:gd name="T74" fmla="*/ 2147483647 w 2008"/>
              <a:gd name="T75" fmla="*/ 2147483647 h 597"/>
              <a:gd name="T76" fmla="*/ 2147483647 w 2008"/>
              <a:gd name="T77" fmla="*/ 2147483647 h 597"/>
              <a:gd name="T78" fmla="*/ 2147483647 w 2008"/>
              <a:gd name="T79" fmla="*/ 2147483647 h 597"/>
              <a:gd name="T80" fmla="*/ 2147483647 w 2008"/>
              <a:gd name="T81" fmla="*/ 2147483647 h 597"/>
              <a:gd name="T82" fmla="*/ 2147483647 w 2008"/>
              <a:gd name="T83" fmla="*/ 2147483647 h 597"/>
              <a:gd name="T84" fmla="*/ 2147483647 w 2008"/>
              <a:gd name="T85" fmla="*/ 2147483647 h 597"/>
              <a:gd name="T86" fmla="*/ 0 w 2008"/>
              <a:gd name="T87" fmla="*/ 2147483647 h 59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08"/>
              <a:gd name="T133" fmla="*/ 0 h 597"/>
              <a:gd name="T134" fmla="*/ 2008 w 2008"/>
              <a:gd name="T135" fmla="*/ 597 h 59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08" h="597">
                <a:moveTo>
                  <a:pt x="0" y="226"/>
                </a:moveTo>
                <a:lnTo>
                  <a:pt x="0" y="524"/>
                </a:lnTo>
                <a:lnTo>
                  <a:pt x="8" y="597"/>
                </a:lnTo>
                <a:cubicBezTo>
                  <a:pt x="3" y="591"/>
                  <a:pt x="446" y="501"/>
                  <a:pt x="560" y="472"/>
                </a:cubicBezTo>
                <a:lnTo>
                  <a:pt x="684" y="446"/>
                </a:lnTo>
                <a:lnTo>
                  <a:pt x="800" y="418"/>
                </a:lnTo>
                <a:lnTo>
                  <a:pt x="892" y="394"/>
                </a:lnTo>
                <a:lnTo>
                  <a:pt x="994" y="392"/>
                </a:lnTo>
                <a:lnTo>
                  <a:pt x="1132" y="400"/>
                </a:lnTo>
                <a:lnTo>
                  <a:pt x="1282" y="420"/>
                </a:lnTo>
                <a:lnTo>
                  <a:pt x="1362" y="424"/>
                </a:lnTo>
                <a:lnTo>
                  <a:pt x="1532" y="428"/>
                </a:lnTo>
                <a:lnTo>
                  <a:pt x="1661" y="362"/>
                </a:lnTo>
                <a:lnTo>
                  <a:pt x="1696" y="306"/>
                </a:lnTo>
                <a:lnTo>
                  <a:pt x="1856" y="234"/>
                </a:lnTo>
                <a:lnTo>
                  <a:pt x="2008" y="0"/>
                </a:lnTo>
                <a:lnTo>
                  <a:pt x="1802" y="58"/>
                </a:lnTo>
                <a:lnTo>
                  <a:pt x="1634" y="82"/>
                </a:lnTo>
                <a:lnTo>
                  <a:pt x="1420" y="86"/>
                </a:lnTo>
                <a:lnTo>
                  <a:pt x="1240" y="68"/>
                </a:lnTo>
                <a:lnTo>
                  <a:pt x="1102" y="26"/>
                </a:lnTo>
                <a:lnTo>
                  <a:pt x="1042" y="14"/>
                </a:lnTo>
                <a:lnTo>
                  <a:pt x="1082" y="52"/>
                </a:lnTo>
                <a:lnTo>
                  <a:pt x="1016" y="34"/>
                </a:lnTo>
                <a:lnTo>
                  <a:pt x="1066" y="80"/>
                </a:lnTo>
                <a:lnTo>
                  <a:pt x="998" y="56"/>
                </a:lnTo>
                <a:lnTo>
                  <a:pt x="1052" y="92"/>
                </a:lnTo>
                <a:lnTo>
                  <a:pt x="992" y="86"/>
                </a:lnTo>
                <a:lnTo>
                  <a:pt x="1052" y="112"/>
                </a:lnTo>
                <a:lnTo>
                  <a:pt x="912" y="94"/>
                </a:lnTo>
                <a:lnTo>
                  <a:pt x="836" y="90"/>
                </a:lnTo>
                <a:lnTo>
                  <a:pt x="630" y="114"/>
                </a:lnTo>
                <a:lnTo>
                  <a:pt x="692" y="76"/>
                </a:lnTo>
                <a:lnTo>
                  <a:pt x="656" y="78"/>
                </a:lnTo>
                <a:lnTo>
                  <a:pt x="686" y="56"/>
                </a:lnTo>
                <a:lnTo>
                  <a:pt x="622" y="66"/>
                </a:lnTo>
                <a:lnTo>
                  <a:pt x="682" y="20"/>
                </a:lnTo>
                <a:lnTo>
                  <a:pt x="632" y="38"/>
                </a:lnTo>
                <a:lnTo>
                  <a:pt x="658" y="4"/>
                </a:lnTo>
                <a:cubicBezTo>
                  <a:pt x="541" y="68"/>
                  <a:pt x="597" y="45"/>
                  <a:pt x="566" y="64"/>
                </a:cubicBezTo>
                <a:lnTo>
                  <a:pt x="470" y="118"/>
                </a:lnTo>
                <a:lnTo>
                  <a:pt x="392" y="156"/>
                </a:lnTo>
                <a:lnTo>
                  <a:pt x="190" y="196"/>
                </a:lnTo>
                <a:lnTo>
                  <a:pt x="0" y="226"/>
                </a:lnTo>
                <a:close/>
              </a:path>
            </a:pathLst>
          </a:custGeom>
          <a:solidFill>
            <a:srgbClr val="D5D5D5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67" name="Freeform 43"/>
          <p:cNvSpPr>
            <a:spLocks/>
          </p:cNvSpPr>
          <p:nvPr/>
        </p:nvSpPr>
        <p:spPr bwMode="auto">
          <a:xfrm>
            <a:off x="6462268" y="2788756"/>
            <a:ext cx="1731671" cy="1206821"/>
          </a:xfrm>
          <a:custGeom>
            <a:avLst/>
            <a:gdLst>
              <a:gd name="T0" fmla="*/ 2147483647 w 680"/>
              <a:gd name="T1" fmla="*/ 2147483647 h 470"/>
              <a:gd name="T2" fmla="*/ 2147483647 w 680"/>
              <a:gd name="T3" fmla="*/ 2147483647 h 470"/>
              <a:gd name="T4" fmla="*/ 2147483647 w 680"/>
              <a:gd name="T5" fmla="*/ 2147483647 h 470"/>
              <a:gd name="T6" fmla="*/ 2147483647 w 680"/>
              <a:gd name="T7" fmla="*/ 2147483647 h 470"/>
              <a:gd name="T8" fmla="*/ 2147483647 w 680"/>
              <a:gd name="T9" fmla="*/ 2147483647 h 470"/>
              <a:gd name="T10" fmla="*/ 2147483647 w 680"/>
              <a:gd name="T11" fmla="*/ 2147483647 h 470"/>
              <a:gd name="T12" fmla="*/ 2147483647 w 680"/>
              <a:gd name="T13" fmla="*/ 2147483647 h 470"/>
              <a:gd name="T14" fmla="*/ 2147483647 w 680"/>
              <a:gd name="T15" fmla="*/ 2147483647 h 470"/>
              <a:gd name="T16" fmla="*/ 2147483647 w 680"/>
              <a:gd name="T17" fmla="*/ 2147483647 h 470"/>
              <a:gd name="T18" fmla="*/ 2147483647 w 680"/>
              <a:gd name="T19" fmla="*/ 2147483647 h 470"/>
              <a:gd name="T20" fmla="*/ 2147483647 w 680"/>
              <a:gd name="T21" fmla="*/ 2147483647 h 470"/>
              <a:gd name="T22" fmla="*/ 2147483647 w 680"/>
              <a:gd name="T23" fmla="*/ 2147483647 h 470"/>
              <a:gd name="T24" fmla="*/ 2147483647 w 680"/>
              <a:gd name="T25" fmla="*/ 2147483647 h 470"/>
              <a:gd name="T26" fmla="*/ 0 w 680"/>
              <a:gd name="T27" fmla="*/ 2147483647 h 470"/>
              <a:gd name="T28" fmla="*/ 2147483647 w 680"/>
              <a:gd name="T29" fmla="*/ 2147483647 h 470"/>
              <a:gd name="T30" fmla="*/ 2147483647 w 680"/>
              <a:gd name="T31" fmla="*/ 2147483647 h 470"/>
              <a:gd name="T32" fmla="*/ 2147483647 w 680"/>
              <a:gd name="T33" fmla="*/ 0 h 470"/>
              <a:gd name="T34" fmla="*/ 2147483647 w 680"/>
              <a:gd name="T35" fmla="*/ 2147483647 h 470"/>
              <a:gd name="T36" fmla="*/ 2147483647 w 680"/>
              <a:gd name="T37" fmla="*/ 2147483647 h 4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80"/>
              <a:gd name="T58" fmla="*/ 0 h 470"/>
              <a:gd name="T59" fmla="*/ 680 w 680"/>
              <a:gd name="T60" fmla="*/ 470 h 4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80" h="470">
                <a:moveTo>
                  <a:pt x="534" y="14"/>
                </a:moveTo>
                <a:lnTo>
                  <a:pt x="434" y="42"/>
                </a:lnTo>
                <a:lnTo>
                  <a:pt x="368" y="90"/>
                </a:lnTo>
                <a:lnTo>
                  <a:pt x="406" y="90"/>
                </a:lnTo>
                <a:lnTo>
                  <a:pt x="306" y="152"/>
                </a:lnTo>
                <a:lnTo>
                  <a:pt x="354" y="142"/>
                </a:lnTo>
                <a:cubicBezTo>
                  <a:pt x="245" y="210"/>
                  <a:pt x="256" y="203"/>
                  <a:pt x="250" y="212"/>
                </a:cubicBezTo>
                <a:lnTo>
                  <a:pt x="318" y="198"/>
                </a:lnTo>
                <a:lnTo>
                  <a:pt x="198" y="282"/>
                </a:lnTo>
                <a:lnTo>
                  <a:pt x="266" y="262"/>
                </a:lnTo>
                <a:lnTo>
                  <a:pt x="146" y="344"/>
                </a:lnTo>
                <a:lnTo>
                  <a:pt x="182" y="346"/>
                </a:lnTo>
                <a:lnTo>
                  <a:pt x="26" y="446"/>
                </a:lnTo>
                <a:lnTo>
                  <a:pt x="0" y="466"/>
                </a:lnTo>
                <a:lnTo>
                  <a:pt x="182" y="470"/>
                </a:lnTo>
                <a:lnTo>
                  <a:pt x="380" y="404"/>
                </a:lnTo>
                <a:lnTo>
                  <a:pt x="680" y="0"/>
                </a:lnTo>
                <a:cubicBezTo>
                  <a:pt x="598" y="4"/>
                  <a:pt x="626" y="4"/>
                  <a:pt x="596" y="4"/>
                </a:cubicBezTo>
                <a:lnTo>
                  <a:pt x="534" y="1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68" name="Freeform 38"/>
          <p:cNvSpPr>
            <a:spLocks/>
          </p:cNvSpPr>
          <p:nvPr/>
        </p:nvSpPr>
        <p:spPr bwMode="auto">
          <a:xfrm>
            <a:off x="6946116" y="2788756"/>
            <a:ext cx="1965956" cy="1309529"/>
          </a:xfrm>
          <a:custGeom>
            <a:avLst/>
            <a:gdLst>
              <a:gd name="T0" fmla="*/ 2147483647 w 772"/>
              <a:gd name="T1" fmla="*/ 0 h 510"/>
              <a:gd name="T2" fmla="*/ 2147483647 w 772"/>
              <a:gd name="T3" fmla="*/ 2147483647 h 510"/>
              <a:gd name="T4" fmla="*/ 2147483647 w 772"/>
              <a:gd name="T5" fmla="*/ 2147483647 h 510"/>
              <a:gd name="T6" fmla="*/ 2147483647 w 772"/>
              <a:gd name="T7" fmla="*/ 2147483647 h 510"/>
              <a:gd name="T8" fmla="*/ 2147483647 w 772"/>
              <a:gd name="T9" fmla="*/ 2147483647 h 510"/>
              <a:gd name="T10" fmla="*/ 2147483647 w 772"/>
              <a:gd name="T11" fmla="*/ 2147483647 h 510"/>
              <a:gd name="T12" fmla="*/ 2147483647 w 772"/>
              <a:gd name="T13" fmla="*/ 2147483647 h 510"/>
              <a:gd name="T14" fmla="*/ 2147483647 w 772"/>
              <a:gd name="T15" fmla="*/ 2147483647 h 510"/>
              <a:gd name="T16" fmla="*/ 2147483647 w 772"/>
              <a:gd name="T17" fmla="*/ 2147483647 h 510"/>
              <a:gd name="T18" fmla="*/ 2147483647 w 772"/>
              <a:gd name="T19" fmla="*/ 2147483647 h 510"/>
              <a:gd name="T20" fmla="*/ 2147483647 w 772"/>
              <a:gd name="T21" fmla="*/ 2147483647 h 510"/>
              <a:gd name="T22" fmla="*/ 2147483647 w 772"/>
              <a:gd name="T23" fmla="*/ 2147483647 h 510"/>
              <a:gd name="T24" fmla="*/ 2147483647 w 772"/>
              <a:gd name="T25" fmla="*/ 2147483647 h 510"/>
              <a:gd name="T26" fmla="*/ 2147483647 w 772"/>
              <a:gd name="T27" fmla="*/ 2147483647 h 510"/>
              <a:gd name="T28" fmla="*/ 2147483647 w 772"/>
              <a:gd name="T29" fmla="*/ 2147483647 h 510"/>
              <a:gd name="T30" fmla="*/ 2147483647 w 772"/>
              <a:gd name="T31" fmla="*/ 2147483647 h 510"/>
              <a:gd name="T32" fmla="*/ 2147483647 w 772"/>
              <a:gd name="T33" fmla="*/ 2147483647 h 510"/>
              <a:gd name="T34" fmla="*/ 2147483647 w 772"/>
              <a:gd name="T35" fmla="*/ 2147483647 h 510"/>
              <a:gd name="T36" fmla="*/ 2147483647 w 772"/>
              <a:gd name="T37" fmla="*/ 2147483647 h 510"/>
              <a:gd name="T38" fmla="*/ 2147483647 w 772"/>
              <a:gd name="T39" fmla="*/ 2147483647 h 510"/>
              <a:gd name="T40" fmla="*/ 0 w 772"/>
              <a:gd name="T41" fmla="*/ 2147483647 h 510"/>
              <a:gd name="T42" fmla="*/ 2147483647 w 772"/>
              <a:gd name="T43" fmla="*/ 2147483647 h 510"/>
              <a:gd name="T44" fmla="*/ 2147483647 w 772"/>
              <a:gd name="T45" fmla="*/ 2147483647 h 510"/>
              <a:gd name="T46" fmla="*/ 2147483647 w 772"/>
              <a:gd name="T47" fmla="*/ 2147483647 h 510"/>
              <a:gd name="T48" fmla="*/ 2147483647 w 772"/>
              <a:gd name="T49" fmla="*/ 2147483647 h 510"/>
              <a:gd name="T50" fmla="*/ 2147483647 w 772"/>
              <a:gd name="T51" fmla="*/ 2147483647 h 510"/>
              <a:gd name="T52" fmla="*/ 2147483647 w 772"/>
              <a:gd name="T53" fmla="*/ 2147483647 h 510"/>
              <a:gd name="T54" fmla="*/ 2147483647 w 772"/>
              <a:gd name="T55" fmla="*/ 2147483647 h 510"/>
              <a:gd name="T56" fmla="*/ 2147483647 w 772"/>
              <a:gd name="T57" fmla="*/ 2147483647 h 510"/>
              <a:gd name="T58" fmla="*/ 2147483647 w 772"/>
              <a:gd name="T59" fmla="*/ 2147483647 h 510"/>
              <a:gd name="T60" fmla="*/ 2147483647 w 772"/>
              <a:gd name="T61" fmla="*/ 2147483647 h 510"/>
              <a:gd name="T62" fmla="*/ 2147483647 w 772"/>
              <a:gd name="T63" fmla="*/ 2147483647 h 510"/>
              <a:gd name="T64" fmla="*/ 2147483647 w 772"/>
              <a:gd name="T65" fmla="*/ 2147483647 h 510"/>
              <a:gd name="T66" fmla="*/ 2147483647 w 772"/>
              <a:gd name="T67" fmla="*/ 2147483647 h 510"/>
              <a:gd name="T68" fmla="*/ 2147483647 w 772"/>
              <a:gd name="T69" fmla="*/ 2147483647 h 510"/>
              <a:gd name="T70" fmla="*/ 2147483647 w 772"/>
              <a:gd name="T71" fmla="*/ 2147483647 h 510"/>
              <a:gd name="T72" fmla="*/ 2147483647 w 772"/>
              <a:gd name="T73" fmla="*/ 2147483647 h 510"/>
              <a:gd name="T74" fmla="*/ 2147483647 w 772"/>
              <a:gd name="T75" fmla="*/ 2147483647 h 510"/>
              <a:gd name="T76" fmla="*/ 2147483647 w 772"/>
              <a:gd name="T77" fmla="*/ 2147483647 h 510"/>
              <a:gd name="T78" fmla="*/ 2147483647 w 772"/>
              <a:gd name="T79" fmla="*/ 2147483647 h 510"/>
              <a:gd name="T80" fmla="*/ 2147483647 w 772"/>
              <a:gd name="T81" fmla="*/ 2147483647 h 510"/>
              <a:gd name="T82" fmla="*/ 2147483647 w 772"/>
              <a:gd name="T83" fmla="*/ 2147483647 h 510"/>
              <a:gd name="T84" fmla="*/ 2147483647 w 772"/>
              <a:gd name="T85" fmla="*/ 2147483647 h 510"/>
              <a:gd name="T86" fmla="*/ 2147483647 w 772"/>
              <a:gd name="T87" fmla="*/ 2147483647 h 510"/>
              <a:gd name="T88" fmla="*/ 2147483647 w 772"/>
              <a:gd name="T89" fmla="*/ 2147483647 h 510"/>
              <a:gd name="T90" fmla="*/ 2147483647 w 772"/>
              <a:gd name="T91" fmla="*/ 2147483647 h 510"/>
              <a:gd name="T92" fmla="*/ 2147483647 w 772"/>
              <a:gd name="T93" fmla="*/ 2147483647 h 510"/>
              <a:gd name="T94" fmla="*/ 2147483647 w 772"/>
              <a:gd name="T95" fmla="*/ 2147483647 h 510"/>
              <a:gd name="T96" fmla="*/ 2147483647 w 772"/>
              <a:gd name="T97" fmla="*/ 2147483647 h 510"/>
              <a:gd name="T98" fmla="*/ 2147483647 w 772"/>
              <a:gd name="T99" fmla="*/ 2147483647 h 510"/>
              <a:gd name="T100" fmla="*/ 2147483647 w 772"/>
              <a:gd name="T101" fmla="*/ 2147483647 h 510"/>
              <a:gd name="T102" fmla="*/ 2147483647 w 772"/>
              <a:gd name="T103" fmla="*/ 2147483647 h 510"/>
              <a:gd name="T104" fmla="*/ 2147483647 w 772"/>
              <a:gd name="T105" fmla="*/ 2147483647 h 510"/>
              <a:gd name="T106" fmla="*/ 2147483647 w 772"/>
              <a:gd name="T107" fmla="*/ 2147483647 h 510"/>
              <a:gd name="T108" fmla="*/ 2147483647 w 772"/>
              <a:gd name="T109" fmla="*/ 2147483647 h 510"/>
              <a:gd name="T110" fmla="*/ 2147483647 w 772"/>
              <a:gd name="T111" fmla="*/ 2147483647 h 510"/>
              <a:gd name="T112" fmla="*/ 2147483647 w 772"/>
              <a:gd name="T113" fmla="*/ 2147483647 h 510"/>
              <a:gd name="T114" fmla="*/ 2147483647 w 772"/>
              <a:gd name="T115" fmla="*/ 0 h 510"/>
              <a:gd name="T116" fmla="*/ 2147483647 w 772"/>
              <a:gd name="T117" fmla="*/ 0 h 51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72"/>
              <a:gd name="T178" fmla="*/ 0 h 510"/>
              <a:gd name="T179" fmla="*/ 772 w 772"/>
              <a:gd name="T180" fmla="*/ 510 h 510"/>
              <a:gd name="connsiteX0" fmla="*/ 6244 w 10000"/>
              <a:gd name="connsiteY0" fmla="*/ 0 h 10000"/>
              <a:gd name="connsiteX1" fmla="*/ 5751 w 10000"/>
              <a:gd name="connsiteY1" fmla="*/ 78 h 10000"/>
              <a:gd name="connsiteX2" fmla="*/ 4637 w 10000"/>
              <a:gd name="connsiteY2" fmla="*/ 1333 h 10000"/>
              <a:gd name="connsiteX3" fmla="*/ 5363 w 10000"/>
              <a:gd name="connsiteY3" fmla="*/ 1137 h 10000"/>
              <a:gd name="connsiteX4" fmla="*/ 4793 w 10000"/>
              <a:gd name="connsiteY4" fmla="*/ 1804 h 10000"/>
              <a:gd name="connsiteX5" fmla="*/ 5026 w 10000"/>
              <a:gd name="connsiteY5" fmla="*/ 1804 h 10000"/>
              <a:gd name="connsiteX6" fmla="*/ 3990 w 10000"/>
              <a:gd name="connsiteY6" fmla="*/ 2980 h 10000"/>
              <a:gd name="connsiteX7" fmla="*/ 4585 w 10000"/>
              <a:gd name="connsiteY7" fmla="*/ 2588 h 10000"/>
              <a:gd name="connsiteX8" fmla="*/ 3497 w 10000"/>
              <a:gd name="connsiteY8" fmla="*/ 3804 h 10000"/>
              <a:gd name="connsiteX9" fmla="*/ 4067 w 10000"/>
              <a:gd name="connsiteY9" fmla="*/ 3490 h 10000"/>
              <a:gd name="connsiteX10" fmla="*/ 3161 w 10000"/>
              <a:gd name="connsiteY10" fmla="*/ 4588 h 10000"/>
              <a:gd name="connsiteX11" fmla="*/ 3446 w 10000"/>
              <a:gd name="connsiteY11" fmla="*/ 4588 h 10000"/>
              <a:gd name="connsiteX12" fmla="*/ 2409 w 10000"/>
              <a:gd name="connsiteY12" fmla="*/ 5569 h 10000"/>
              <a:gd name="connsiteX13" fmla="*/ 3083 w 10000"/>
              <a:gd name="connsiteY13" fmla="*/ 5373 h 10000"/>
              <a:gd name="connsiteX14" fmla="*/ 1969 w 10000"/>
              <a:gd name="connsiteY14" fmla="*/ 6549 h 10000"/>
              <a:gd name="connsiteX15" fmla="*/ 3031 w 10000"/>
              <a:gd name="connsiteY15" fmla="*/ 6118 h 10000"/>
              <a:gd name="connsiteX16" fmla="*/ 1658 w 10000"/>
              <a:gd name="connsiteY16" fmla="*/ 7451 h 10000"/>
              <a:gd name="connsiteX17" fmla="*/ 2358 w 10000"/>
              <a:gd name="connsiteY17" fmla="*/ 7333 h 10000"/>
              <a:gd name="connsiteX18" fmla="*/ 1114 w 10000"/>
              <a:gd name="connsiteY18" fmla="*/ 8235 h 10000"/>
              <a:gd name="connsiteX19" fmla="*/ 1580 w 10000"/>
              <a:gd name="connsiteY19" fmla="*/ 8196 h 10000"/>
              <a:gd name="connsiteX20" fmla="*/ 0 w 10000"/>
              <a:gd name="connsiteY20" fmla="*/ 9098 h 10000"/>
              <a:gd name="connsiteX21" fmla="*/ 2021 w 10000"/>
              <a:gd name="connsiteY21" fmla="*/ 8549 h 10000"/>
              <a:gd name="connsiteX22" fmla="*/ 5078 w 10000"/>
              <a:gd name="connsiteY22" fmla="*/ 8745 h 10000"/>
              <a:gd name="connsiteX23" fmla="*/ 6554 w 10000"/>
              <a:gd name="connsiteY23" fmla="*/ 8863 h 10000"/>
              <a:gd name="connsiteX24" fmla="*/ 7591 w 10000"/>
              <a:gd name="connsiteY24" fmla="*/ 10000 h 10000"/>
              <a:gd name="connsiteX25" fmla="*/ 6813 w 10000"/>
              <a:gd name="connsiteY25" fmla="*/ 8745 h 10000"/>
              <a:gd name="connsiteX26" fmla="*/ 7617 w 10000"/>
              <a:gd name="connsiteY26" fmla="*/ 9333 h 10000"/>
              <a:gd name="connsiteX27" fmla="*/ 6839 w 10000"/>
              <a:gd name="connsiteY27" fmla="*/ 8118 h 10000"/>
              <a:gd name="connsiteX28" fmla="*/ 7547 w 10000"/>
              <a:gd name="connsiteY28" fmla="*/ 8508 h 10000"/>
              <a:gd name="connsiteX29" fmla="*/ 6995 w 10000"/>
              <a:gd name="connsiteY29" fmla="*/ 7647 h 10000"/>
              <a:gd name="connsiteX30" fmla="*/ 7850 w 10000"/>
              <a:gd name="connsiteY30" fmla="*/ 8039 h 10000"/>
              <a:gd name="connsiteX31" fmla="*/ 7228 w 10000"/>
              <a:gd name="connsiteY31" fmla="*/ 7333 h 10000"/>
              <a:gd name="connsiteX32" fmla="*/ 8109 w 10000"/>
              <a:gd name="connsiteY32" fmla="*/ 7804 h 10000"/>
              <a:gd name="connsiteX33" fmla="*/ 7461 w 10000"/>
              <a:gd name="connsiteY33" fmla="*/ 7059 h 10000"/>
              <a:gd name="connsiteX34" fmla="*/ 8497 w 10000"/>
              <a:gd name="connsiteY34" fmla="*/ 7686 h 10000"/>
              <a:gd name="connsiteX35" fmla="*/ 8005 w 10000"/>
              <a:gd name="connsiteY35" fmla="*/ 5961 h 10000"/>
              <a:gd name="connsiteX36" fmla="*/ 8497 w 10000"/>
              <a:gd name="connsiteY36" fmla="*/ 6784 h 10000"/>
              <a:gd name="connsiteX37" fmla="*/ 8135 w 10000"/>
              <a:gd name="connsiteY37" fmla="*/ 5804 h 10000"/>
              <a:gd name="connsiteX38" fmla="*/ 8109 w 10000"/>
              <a:gd name="connsiteY38" fmla="*/ 5490 h 10000"/>
              <a:gd name="connsiteX39" fmla="*/ 8860 w 10000"/>
              <a:gd name="connsiteY39" fmla="*/ 6314 h 10000"/>
              <a:gd name="connsiteX40" fmla="*/ 8290 w 10000"/>
              <a:gd name="connsiteY40" fmla="*/ 4941 h 10000"/>
              <a:gd name="connsiteX41" fmla="*/ 8834 w 10000"/>
              <a:gd name="connsiteY41" fmla="*/ 5529 h 10000"/>
              <a:gd name="connsiteX42" fmla="*/ 8368 w 10000"/>
              <a:gd name="connsiteY42" fmla="*/ 4431 h 10000"/>
              <a:gd name="connsiteX43" fmla="*/ 9067 w 10000"/>
              <a:gd name="connsiteY43" fmla="*/ 4980 h 10000"/>
              <a:gd name="connsiteX44" fmla="*/ 8653 w 10000"/>
              <a:gd name="connsiteY44" fmla="*/ 4196 h 10000"/>
              <a:gd name="connsiteX45" fmla="*/ 9352 w 10000"/>
              <a:gd name="connsiteY45" fmla="*/ 4745 h 10000"/>
              <a:gd name="connsiteX46" fmla="*/ 8912 w 10000"/>
              <a:gd name="connsiteY46" fmla="*/ 3333 h 10000"/>
              <a:gd name="connsiteX47" fmla="*/ 9378 w 10000"/>
              <a:gd name="connsiteY47" fmla="*/ 3765 h 10000"/>
              <a:gd name="connsiteX48" fmla="*/ 8886 w 10000"/>
              <a:gd name="connsiteY48" fmla="*/ 2745 h 10000"/>
              <a:gd name="connsiteX49" fmla="*/ 9482 w 10000"/>
              <a:gd name="connsiteY49" fmla="*/ 3294 h 10000"/>
              <a:gd name="connsiteX50" fmla="*/ 8990 w 10000"/>
              <a:gd name="connsiteY50" fmla="*/ 2118 h 10000"/>
              <a:gd name="connsiteX51" fmla="*/ 9715 w 10000"/>
              <a:gd name="connsiteY51" fmla="*/ 2627 h 10000"/>
              <a:gd name="connsiteX52" fmla="*/ 9197 w 10000"/>
              <a:gd name="connsiteY52" fmla="*/ 1686 h 10000"/>
              <a:gd name="connsiteX53" fmla="*/ 9948 w 10000"/>
              <a:gd name="connsiteY53" fmla="*/ 2039 h 10000"/>
              <a:gd name="connsiteX54" fmla="*/ 9482 w 10000"/>
              <a:gd name="connsiteY54" fmla="*/ 1255 h 10000"/>
              <a:gd name="connsiteX55" fmla="*/ 8860 w 10000"/>
              <a:gd name="connsiteY55" fmla="*/ 588 h 10000"/>
              <a:gd name="connsiteX56" fmla="*/ 7876 w 10000"/>
              <a:gd name="connsiteY56" fmla="*/ 118 h 10000"/>
              <a:gd name="connsiteX57" fmla="*/ 6710 w 10000"/>
              <a:gd name="connsiteY57" fmla="*/ 0 h 10000"/>
              <a:gd name="connsiteX58" fmla="*/ 6244 w 10000"/>
              <a:gd name="connsiteY58" fmla="*/ 0 h 10000"/>
              <a:gd name="connsiteX0" fmla="*/ 6244 w 10000"/>
              <a:gd name="connsiteY0" fmla="*/ 0 h 10000"/>
              <a:gd name="connsiteX1" fmla="*/ 5751 w 10000"/>
              <a:gd name="connsiteY1" fmla="*/ 78 h 10000"/>
              <a:gd name="connsiteX2" fmla="*/ 4637 w 10000"/>
              <a:gd name="connsiteY2" fmla="*/ 1333 h 10000"/>
              <a:gd name="connsiteX3" fmla="*/ 5363 w 10000"/>
              <a:gd name="connsiteY3" fmla="*/ 1137 h 10000"/>
              <a:gd name="connsiteX4" fmla="*/ 4793 w 10000"/>
              <a:gd name="connsiteY4" fmla="*/ 1804 h 10000"/>
              <a:gd name="connsiteX5" fmla="*/ 5026 w 10000"/>
              <a:gd name="connsiteY5" fmla="*/ 1804 h 10000"/>
              <a:gd name="connsiteX6" fmla="*/ 3990 w 10000"/>
              <a:gd name="connsiteY6" fmla="*/ 2980 h 10000"/>
              <a:gd name="connsiteX7" fmla="*/ 4585 w 10000"/>
              <a:gd name="connsiteY7" fmla="*/ 2588 h 10000"/>
              <a:gd name="connsiteX8" fmla="*/ 3497 w 10000"/>
              <a:gd name="connsiteY8" fmla="*/ 3804 h 10000"/>
              <a:gd name="connsiteX9" fmla="*/ 4067 w 10000"/>
              <a:gd name="connsiteY9" fmla="*/ 3490 h 10000"/>
              <a:gd name="connsiteX10" fmla="*/ 3161 w 10000"/>
              <a:gd name="connsiteY10" fmla="*/ 4588 h 10000"/>
              <a:gd name="connsiteX11" fmla="*/ 3446 w 10000"/>
              <a:gd name="connsiteY11" fmla="*/ 4588 h 10000"/>
              <a:gd name="connsiteX12" fmla="*/ 2409 w 10000"/>
              <a:gd name="connsiteY12" fmla="*/ 5569 h 10000"/>
              <a:gd name="connsiteX13" fmla="*/ 3083 w 10000"/>
              <a:gd name="connsiteY13" fmla="*/ 5373 h 10000"/>
              <a:gd name="connsiteX14" fmla="*/ 1969 w 10000"/>
              <a:gd name="connsiteY14" fmla="*/ 6549 h 10000"/>
              <a:gd name="connsiteX15" fmla="*/ 3031 w 10000"/>
              <a:gd name="connsiteY15" fmla="*/ 6118 h 10000"/>
              <a:gd name="connsiteX16" fmla="*/ 1658 w 10000"/>
              <a:gd name="connsiteY16" fmla="*/ 7451 h 10000"/>
              <a:gd name="connsiteX17" fmla="*/ 2358 w 10000"/>
              <a:gd name="connsiteY17" fmla="*/ 7333 h 10000"/>
              <a:gd name="connsiteX18" fmla="*/ 1114 w 10000"/>
              <a:gd name="connsiteY18" fmla="*/ 8235 h 10000"/>
              <a:gd name="connsiteX19" fmla="*/ 1580 w 10000"/>
              <a:gd name="connsiteY19" fmla="*/ 8196 h 10000"/>
              <a:gd name="connsiteX20" fmla="*/ 0 w 10000"/>
              <a:gd name="connsiteY20" fmla="*/ 9098 h 10000"/>
              <a:gd name="connsiteX21" fmla="*/ 2021 w 10000"/>
              <a:gd name="connsiteY21" fmla="*/ 8549 h 10000"/>
              <a:gd name="connsiteX22" fmla="*/ 5078 w 10000"/>
              <a:gd name="connsiteY22" fmla="*/ 8745 h 10000"/>
              <a:gd name="connsiteX23" fmla="*/ 6554 w 10000"/>
              <a:gd name="connsiteY23" fmla="*/ 8863 h 10000"/>
              <a:gd name="connsiteX24" fmla="*/ 7591 w 10000"/>
              <a:gd name="connsiteY24" fmla="*/ 10000 h 10000"/>
              <a:gd name="connsiteX25" fmla="*/ 6813 w 10000"/>
              <a:gd name="connsiteY25" fmla="*/ 8745 h 10000"/>
              <a:gd name="connsiteX26" fmla="*/ 7617 w 10000"/>
              <a:gd name="connsiteY26" fmla="*/ 9333 h 10000"/>
              <a:gd name="connsiteX27" fmla="*/ 6839 w 10000"/>
              <a:gd name="connsiteY27" fmla="*/ 8118 h 10000"/>
              <a:gd name="connsiteX28" fmla="*/ 7547 w 10000"/>
              <a:gd name="connsiteY28" fmla="*/ 8508 h 10000"/>
              <a:gd name="connsiteX29" fmla="*/ 6995 w 10000"/>
              <a:gd name="connsiteY29" fmla="*/ 7647 h 10000"/>
              <a:gd name="connsiteX30" fmla="*/ 7850 w 10000"/>
              <a:gd name="connsiteY30" fmla="*/ 8039 h 10000"/>
              <a:gd name="connsiteX31" fmla="*/ 7228 w 10000"/>
              <a:gd name="connsiteY31" fmla="*/ 7333 h 10000"/>
              <a:gd name="connsiteX32" fmla="*/ 8109 w 10000"/>
              <a:gd name="connsiteY32" fmla="*/ 7804 h 10000"/>
              <a:gd name="connsiteX33" fmla="*/ 7461 w 10000"/>
              <a:gd name="connsiteY33" fmla="*/ 7059 h 10000"/>
              <a:gd name="connsiteX34" fmla="*/ 8497 w 10000"/>
              <a:gd name="connsiteY34" fmla="*/ 7686 h 10000"/>
              <a:gd name="connsiteX35" fmla="*/ 8005 w 10000"/>
              <a:gd name="connsiteY35" fmla="*/ 5961 h 10000"/>
              <a:gd name="connsiteX36" fmla="*/ 8497 w 10000"/>
              <a:gd name="connsiteY36" fmla="*/ 6784 h 10000"/>
              <a:gd name="connsiteX37" fmla="*/ 8135 w 10000"/>
              <a:gd name="connsiteY37" fmla="*/ 5804 h 10000"/>
              <a:gd name="connsiteX38" fmla="*/ 8109 w 10000"/>
              <a:gd name="connsiteY38" fmla="*/ 5490 h 10000"/>
              <a:gd name="connsiteX39" fmla="*/ 8860 w 10000"/>
              <a:gd name="connsiteY39" fmla="*/ 6314 h 10000"/>
              <a:gd name="connsiteX40" fmla="*/ 8290 w 10000"/>
              <a:gd name="connsiteY40" fmla="*/ 4941 h 10000"/>
              <a:gd name="connsiteX41" fmla="*/ 8834 w 10000"/>
              <a:gd name="connsiteY41" fmla="*/ 5529 h 10000"/>
              <a:gd name="connsiteX42" fmla="*/ 8368 w 10000"/>
              <a:gd name="connsiteY42" fmla="*/ 4431 h 10000"/>
              <a:gd name="connsiteX43" fmla="*/ 9067 w 10000"/>
              <a:gd name="connsiteY43" fmla="*/ 4980 h 10000"/>
              <a:gd name="connsiteX44" fmla="*/ 8653 w 10000"/>
              <a:gd name="connsiteY44" fmla="*/ 4196 h 10000"/>
              <a:gd name="connsiteX45" fmla="*/ 9352 w 10000"/>
              <a:gd name="connsiteY45" fmla="*/ 4745 h 10000"/>
              <a:gd name="connsiteX46" fmla="*/ 8912 w 10000"/>
              <a:gd name="connsiteY46" fmla="*/ 3333 h 10000"/>
              <a:gd name="connsiteX47" fmla="*/ 9378 w 10000"/>
              <a:gd name="connsiteY47" fmla="*/ 3765 h 10000"/>
              <a:gd name="connsiteX48" fmla="*/ 8886 w 10000"/>
              <a:gd name="connsiteY48" fmla="*/ 2745 h 10000"/>
              <a:gd name="connsiteX49" fmla="*/ 9482 w 10000"/>
              <a:gd name="connsiteY49" fmla="*/ 3294 h 10000"/>
              <a:gd name="connsiteX50" fmla="*/ 8990 w 10000"/>
              <a:gd name="connsiteY50" fmla="*/ 2118 h 10000"/>
              <a:gd name="connsiteX51" fmla="*/ 9715 w 10000"/>
              <a:gd name="connsiteY51" fmla="*/ 2627 h 10000"/>
              <a:gd name="connsiteX52" fmla="*/ 9197 w 10000"/>
              <a:gd name="connsiteY52" fmla="*/ 1686 h 10000"/>
              <a:gd name="connsiteX53" fmla="*/ 9948 w 10000"/>
              <a:gd name="connsiteY53" fmla="*/ 2039 h 10000"/>
              <a:gd name="connsiteX54" fmla="*/ 9482 w 10000"/>
              <a:gd name="connsiteY54" fmla="*/ 1255 h 10000"/>
              <a:gd name="connsiteX55" fmla="*/ 8860 w 10000"/>
              <a:gd name="connsiteY55" fmla="*/ 588 h 10000"/>
              <a:gd name="connsiteX56" fmla="*/ 7876 w 10000"/>
              <a:gd name="connsiteY56" fmla="*/ 118 h 10000"/>
              <a:gd name="connsiteX57" fmla="*/ 6710 w 10000"/>
              <a:gd name="connsiteY57" fmla="*/ 0 h 10000"/>
              <a:gd name="connsiteX58" fmla="*/ 6244 w 10000"/>
              <a:gd name="connsiteY58" fmla="*/ 0 h 10000"/>
              <a:gd name="connsiteX0" fmla="*/ 6244 w 10000"/>
              <a:gd name="connsiteY0" fmla="*/ 0 h 10000"/>
              <a:gd name="connsiteX1" fmla="*/ 5751 w 10000"/>
              <a:gd name="connsiteY1" fmla="*/ 78 h 10000"/>
              <a:gd name="connsiteX2" fmla="*/ 4637 w 10000"/>
              <a:gd name="connsiteY2" fmla="*/ 1333 h 10000"/>
              <a:gd name="connsiteX3" fmla="*/ 5363 w 10000"/>
              <a:gd name="connsiteY3" fmla="*/ 1137 h 10000"/>
              <a:gd name="connsiteX4" fmla="*/ 4793 w 10000"/>
              <a:gd name="connsiteY4" fmla="*/ 1804 h 10000"/>
              <a:gd name="connsiteX5" fmla="*/ 5026 w 10000"/>
              <a:gd name="connsiteY5" fmla="*/ 1804 h 10000"/>
              <a:gd name="connsiteX6" fmla="*/ 3990 w 10000"/>
              <a:gd name="connsiteY6" fmla="*/ 2980 h 10000"/>
              <a:gd name="connsiteX7" fmla="*/ 4585 w 10000"/>
              <a:gd name="connsiteY7" fmla="*/ 2588 h 10000"/>
              <a:gd name="connsiteX8" fmla="*/ 3497 w 10000"/>
              <a:gd name="connsiteY8" fmla="*/ 3804 h 10000"/>
              <a:gd name="connsiteX9" fmla="*/ 4067 w 10000"/>
              <a:gd name="connsiteY9" fmla="*/ 3490 h 10000"/>
              <a:gd name="connsiteX10" fmla="*/ 3161 w 10000"/>
              <a:gd name="connsiteY10" fmla="*/ 4588 h 10000"/>
              <a:gd name="connsiteX11" fmla="*/ 3446 w 10000"/>
              <a:gd name="connsiteY11" fmla="*/ 4588 h 10000"/>
              <a:gd name="connsiteX12" fmla="*/ 2409 w 10000"/>
              <a:gd name="connsiteY12" fmla="*/ 5569 h 10000"/>
              <a:gd name="connsiteX13" fmla="*/ 3083 w 10000"/>
              <a:gd name="connsiteY13" fmla="*/ 5373 h 10000"/>
              <a:gd name="connsiteX14" fmla="*/ 1969 w 10000"/>
              <a:gd name="connsiteY14" fmla="*/ 6549 h 10000"/>
              <a:gd name="connsiteX15" fmla="*/ 3031 w 10000"/>
              <a:gd name="connsiteY15" fmla="*/ 6118 h 10000"/>
              <a:gd name="connsiteX16" fmla="*/ 1658 w 10000"/>
              <a:gd name="connsiteY16" fmla="*/ 7451 h 10000"/>
              <a:gd name="connsiteX17" fmla="*/ 2358 w 10000"/>
              <a:gd name="connsiteY17" fmla="*/ 7333 h 10000"/>
              <a:gd name="connsiteX18" fmla="*/ 1114 w 10000"/>
              <a:gd name="connsiteY18" fmla="*/ 8235 h 10000"/>
              <a:gd name="connsiteX19" fmla="*/ 1580 w 10000"/>
              <a:gd name="connsiteY19" fmla="*/ 8196 h 10000"/>
              <a:gd name="connsiteX20" fmla="*/ 0 w 10000"/>
              <a:gd name="connsiteY20" fmla="*/ 9098 h 10000"/>
              <a:gd name="connsiteX21" fmla="*/ 2021 w 10000"/>
              <a:gd name="connsiteY21" fmla="*/ 8549 h 10000"/>
              <a:gd name="connsiteX22" fmla="*/ 5078 w 10000"/>
              <a:gd name="connsiteY22" fmla="*/ 8745 h 10000"/>
              <a:gd name="connsiteX23" fmla="*/ 6554 w 10000"/>
              <a:gd name="connsiteY23" fmla="*/ 8863 h 10000"/>
              <a:gd name="connsiteX24" fmla="*/ 7591 w 10000"/>
              <a:gd name="connsiteY24" fmla="*/ 10000 h 10000"/>
              <a:gd name="connsiteX25" fmla="*/ 6813 w 10000"/>
              <a:gd name="connsiteY25" fmla="*/ 8745 h 10000"/>
              <a:gd name="connsiteX26" fmla="*/ 7390 w 10000"/>
              <a:gd name="connsiteY26" fmla="*/ 9096 h 10000"/>
              <a:gd name="connsiteX27" fmla="*/ 7617 w 10000"/>
              <a:gd name="connsiteY27" fmla="*/ 9333 h 10000"/>
              <a:gd name="connsiteX28" fmla="*/ 6839 w 10000"/>
              <a:gd name="connsiteY28" fmla="*/ 8118 h 10000"/>
              <a:gd name="connsiteX29" fmla="*/ 7547 w 10000"/>
              <a:gd name="connsiteY29" fmla="*/ 8508 h 10000"/>
              <a:gd name="connsiteX30" fmla="*/ 6995 w 10000"/>
              <a:gd name="connsiteY30" fmla="*/ 7647 h 10000"/>
              <a:gd name="connsiteX31" fmla="*/ 7850 w 10000"/>
              <a:gd name="connsiteY31" fmla="*/ 8039 h 10000"/>
              <a:gd name="connsiteX32" fmla="*/ 7228 w 10000"/>
              <a:gd name="connsiteY32" fmla="*/ 7333 h 10000"/>
              <a:gd name="connsiteX33" fmla="*/ 8109 w 10000"/>
              <a:gd name="connsiteY33" fmla="*/ 7804 h 10000"/>
              <a:gd name="connsiteX34" fmla="*/ 7461 w 10000"/>
              <a:gd name="connsiteY34" fmla="*/ 7059 h 10000"/>
              <a:gd name="connsiteX35" fmla="*/ 8497 w 10000"/>
              <a:gd name="connsiteY35" fmla="*/ 7686 h 10000"/>
              <a:gd name="connsiteX36" fmla="*/ 8005 w 10000"/>
              <a:gd name="connsiteY36" fmla="*/ 5961 h 10000"/>
              <a:gd name="connsiteX37" fmla="*/ 8497 w 10000"/>
              <a:gd name="connsiteY37" fmla="*/ 6784 h 10000"/>
              <a:gd name="connsiteX38" fmla="*/ 8135 w 10000"/>
              <a:gd name="connsiteY38" fmla="*/ 5804 h 10000"/>
              <a:gd name="connsiteX39" fmla="*/ 8109 w 10000"/>
              <a:gd name="connsiteY39" fmla="*/ 5490 h 10000"/>
              <a:gd name="connsiteX40" fmla="*/ 8860 w 10000"/>
              <a:gd name="connsiteY40" fmla="*/ 6314 h 10000"/>
              <a:gd name="connsiteX41" fmla="*/ 8290 w 10000"/>
              <a:gd name="connsiteY41" fmla="*/ 4941 h 10000"/>
              <a:gd name="connsiteX42" fmla="*/ 8834 w 10000"/>
              <a:gd name="connsiteY42" fmla="*/ 5529 h 10000"/>
              <a:gd name="connsiteX43" fmla="*/ 8368 w 10000"/>
              <a:gd name="connsiteY43" fmla="*/ 4431 h 10000"/>
              <a:gd name="connsiteX44" fmla="*/ 9067 w 10000"/>
              <a:gd name="connsiteY44" fmla="*/ 4980 h 10000"/>
              <a:gd name="connsiteX45" fmla="*/ 8653 w 10000"/>
              <a:gd name="connsiteY45" fmla="*/ 4196 h 10000"/>
              <a:gd name="connsiteX46" fmla="*/ 9352 w 10000"/>
              <a:gd name="connsiteY46" fmla="*/ 4745 h 10000"/>
              <a:gd name="connsiteX47" fmla="*/ 8912 w 10000"/>
              <a:gd name="connsiteY47" fmla="*/ 3333 h 10000"/>
              <a:gd name="connsiteX48" fmla="*/ 9378 w 10000"/>
              <a:gd name="connsiteY48" fmla="*/ 3765 h 10000"/>
              <a:gd name="connsiteX49" fmla="*/ 8886 w 10000"/>
              <a:gd name="connsiteY49" fmla="*/ 2745 h 10000"/>
              <a:gd name="connsiteX50" fmla="*/ 9482 w 10000"/>
              <a:gd name="connsiteY50" fmla="*/ 3294 h 10000"/>
              <a:gd name="connsiteX51" fmla="*/ 8990 w 10000"/>
              <a:gd name="connsiteY51" fmla="*/ 2118 h 10000"/>
              <a:gd name="connsiteX52" fmla="*/ 9715 w 10000"/>
              <a:gd name="connsiteY52" fmla="*/ 2627 h 10000"/>
              <a:gd name="connsiteX53" fmla="*/ 9197 w 10000"/>
              <a:gd name="connsiteY53" fmla="*/ 1686 h 10000"/>
              <a:gd name="connsiteX54" fmla="*/ 9948 w 10000"/>
              <a:gd name="connsiteY54" fmla="*/ 2039 h 10000"/>
              <a:gd name="connsiteX55" fmla="*/ 9482 w 10000"/>
              <a:gd name="connsiteY55" fmla="*/ 1255 h 10000"/>
              <a:gd name="connsiteX56" fmla="*/ 8860 w 10000"/>
              <a:gd name="connsiteY56" fmla="*/ 588 h 10000"/>
              <a:gd name="connsiteX57" fmla="*/ 7876 w 10000"/>
              <a:gd name="connsiteY57" fmla="*/ 118 h 10000"/>
              <a:gd name="connsiteX58" fmla="*/ 6710 w 10000"/>
              <a:gd name="connsiteY58" fmla="*/ 0 h 10000"/>
              <a:gd name="connsiteX59" fmla="*/ 6244 w 10000"/>
              <a:gd name="connsiteY59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000" h="10000">
                <a:moveTo>
                  <a:pt x="6244" y="0"/>
                </a:moveTo>
                <a:lnTo>
                  <a:pt x="5751" y="78"/>
                </a:lnTo>
                <a:lnTo>
                  <a:pt x="4637" y="1333"/>
                </a:lnTo>
                <a:lnTo>
                  <a:pt x="5363" y="1137"/>
                </a:lnTo>
                <a:lnTo>
                  <a:pt x="4793" y="1804"/>
                </a:lnTo>
                <a:lnTo>
                  <a:pt x="5026" y="1804"/>
                </a:lnTo>
                <a:lnTo>
                  <a:pt x="3990" y="2980"/>
                </a:lnTo>
                <a:cubicBezTo>
                  <a:pt x="4611" y="2569"/>
                  <a:pt x="4832" y="2588"/>
                  <a:pt x="4585" y="2588"/>
                </a:cubicBezTo>
                <a:lnTo>
                  <a:pt x="3497" y="3804"/>
                </a:lnTo>
                <a:lnTo>
                  <a:pt x="4067" y="3490"/>
                </a:lnTo>
                <a:lnTo>
                  <a:pt x="3161" y="4588"/>
                </a:lnTo>
                <a:lnTo>
                  <a:pt x="3446" y="4588"/>
                </a:lnTo>
                <a:lnTo>
                  <a:pt x="2409" y="5569"/>
                </a:lnTo>
                <a:cubicBezTo>
                  <a:pt x="3109" y="5353"/>
                  <a:pt x="3342" y="5373"/>
                  <a:pt x="3083" y="5373"/>
                </a:cubicBezTo>
                <a:cubicBezTo>
                  <a:pt x="1982" y="6588"/>
                  <a:pt x="1943" y="6549"/>
                  <a:pt x="1969" y="6549"/>
                </a:cubicBezTo>
                <a:cubicBezTo>
                  <a:pt x="1943" y="6549"/>
                  <a:pt x="3407" y="6118"/>
                  <a:pt x="3031" y="6118"/>
                </a:cubicBezTo>
                <a:lnTo>
                  <a:pt x="1658" y="7451"/>
                </a:lnTo>
                <a:cubicBezTo>
                  <a:pt x="2383" y="7353"/>
                  <a:pt x="2552" y="7627"/>
                  <a:pt x="2358" y="7333"/>
                </a:cubicBezTo>
                <a:lnTo>
                  <a:pt x="1114" y="8235"/>
                </a:lnTo>
                <a:cubicBezTo>
                  <a:pt x="1645" y="8176"/>
                  <a:pt x="1801" y="8196"/>
                  <a:pt x="1580" y="8196"/>
                </a:cubicBezTo>
                <a:lnTo>
                  <a:pt x="0" y="9098"/>
                </a:lnTo>
                <a:lnTo>
                  <a:pt x="2021" y="8549"/>
                </a:lnTo>
                <a:lnTo>
                  <a:pt x="5078" y="8745"/>
                </a:lnTo>
                <a:lnTo>
                  <a:pt x="6554" y="8863"/>
                </a:lnTo>
                <a:lnTo>
                  <a:pt x="7591" y="10000"/>
                </a:lnTo>
                <a:lnTo>
                  <a:pt x="6813" y="8745"/>
                </a:lnTo>
                <a:cubicBezTo>
                  <a:pt x="6833" y="8634"/>
                  <a:pt x="7256" y="8998"/>
                  <a:pt x="7390" y="9096"/>
                </a:cubicBezTo>
                <a:cubicBezTo>
                  <a:pt x="7524" y="9194"/>
                  <a:pt x="7762" y="9536"/>
                  <a:pt x="7617" y="9333"/>
                </a:cubicBezTo>
                <a:lnTo>
                  <a:pt x="6839" y="8118"/>
                </a:lnTo>
                <a:cubicBezTo>
                  <a:pt x="7075" y="8248"/>
                  <a:pt x="7578" y="8558"/>
                  <a:pt x="7547" y="8508"/>
                </a:cubicBezTo>
                <a:lnTo>
                  <a:pt x="6995" y="7647"/>
                </a:lnTo>
                <a:lnTo>
                  <a:pt x="7850" y="8039"/>
                </a:lnTo>
                <a:lnTo>
                  <a:pt x="7228" y="7333"/>
                </a:lnTo>
                <a:lnTo>
                  <a:pt x="8109" y="7804"/>
                </a:lnTo>
                <a:cubicBezTo>
                  <a:pt x="7474" y="7039"/>
                  <a:pt x="7746" y="7059"/>
                  <a:pt x="7461" y="7059"/>
                </a:cubicBezTo>
                <a:lnTo>
                  <a:pt x="8497" y="7686"/>
                </a:lnTo>
                <a:lnTo>
                  <a:pt x="8005" y="5961"/>
                </a:lnTo>
                <a:lnTo>
                  <a:pt x="8497" y="6784"/>
                </a:lnTo>
                <a:lnTo>
                  <a:pt x="8135" y="5804"/>
                </a:lnTo>
                <a:cubicBezTo>
                  <a:pt x="8126" y="5699"/>
                  <a:pt x="8118" y="5595"/>
                  <a:pt x="8109" y="5490"/>
                </a:cubicBezTo>
                <a:lnTo>
                  <a:pt x="8860" y="6314"/>
                </a:lnTo>
                <a:lnTo>
                  <a:pt x="8290" y="4941"/>
                </a:lnTo>
                <a:lnTo>
                  <a:pt x="8834" y="5529"/>
                </a:lnTo>
                <a:lnTo>
                  <a:pt x="8368" y="4431"/>
                </a:lnTo>
                <a:lnTo>
                  <a:pt x="9067" y="4980"/>
                </a:lnTo>
                <a:lnTo>
                  <a:pt x="8653" y="4196"/>
                </a:lnTo>
                <a:lnTo>
                  <a:pt x="9352" y="4745"/>
                </a:lnTo>
                <a:lnTo>
                  <a:pt x="8912" y="3333"/>
                </a:lnTo>
                <a:lnTo>
                  <a:pt x="9378" y="3765"/>
                </a:lnTo>
                <a:lnTo>
                  <a:pt x="8886" y="2745"/>
                </a:lnTo>
                <a:lnTo>
                  <a:pt x="9482" y="3294"/>
                </a:lnTo>
                <a:lnTo>
                  <a:pt x="8990" y="2118"/>
                </a:lnTo>
                <a:lnTo>
                  <a:pt x="9715" y="2627"/>
                </a:lnTo>
                <a:lnTo>
                  <a:pt x="9197" y="1686"/>
                </a:lnTo>
                <a:lnTo>
                  <a:pt x="9948" y="2039"/>
                </a:lnTo>
                <a:cubicBezTo>
                  <a:pt x="10000" y="2000"/>
                  <a:pt x="9663" y="1490"/>
                  <a:pt x="9482" y="1255"/>
                </a:cubicBezTo>
                <a:cubicBezTo>
                  <a:pt x="9301" y="1020"/>
                  <a:pt x="9132" y="784"/>
                  <a:pt x="8860" y="588"/>
                </a:cubicBezTo>
                <a:cubicBezTo>
                  <a:pt x="7889" y="98"/>
                  <a:pt x="8225" y="118"/>
                  <a:pt x="7876" y="118"/>
                </a:cubicBezTo>
                <a:lnTo>
                  <a:pt x="6710" y="0"/>
                </a:lnTo>
                <a:lnTo>
                  <a:pt x="6244" y="0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69" name="Line 20"/>
          <p:cNvSpPr>
            <a:spLocks noChangeShapeType="1"/>
          </p:cNvSpPr>
          <p:nvPr/>
        </p:nvSpPr>
        <p:spPr bwMode="auto">
          <a:xfrm>
            <a:off x="2410667" y="2611582"/>
            <a:ext cx="7138048" cy="0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0" name="Freeform 22"/>
          <p:cNvSpPr>
            <a:spLocks/>
          </p:cNvSpPr>
          <p:nvPr/>
        </p:nvSpPr>
        <p:spPr bwMode="auto">
          <a:xfrm>
            <a:off x="8000398" y="2793891"/>
            <a:ext cx="799624" cy="179739"/>
          </a:xfrm>
          <a:custGeom>
            <a:avLst/>
            <a:gdLst>
              <a:gd name="T0" fmla="*/ 2147483647 w 314"/>
              <a:gd name="T1" fmla="*/ 0 h 70"/>
              <a:gd name="T2" fmla="*/ 2147483647 w 314"/>
              <a:gd name="T3" fmla="*/ 2147483647 h 70"/>
              <a:gd name="T4" fmla="*/ 0 w 314"/>
              <a:gd name="T5" fmla="*/ 2147483647 h 70"/>
              <a:gd name="T6" fmla="*/ 2147483647 w 314"/>
              <a:gd name="T7" fmla="*/ 2147483647 h 70"/>
              <a:gd name="T8" fmla="*/ 2147483647 w 314"/>
              <a:gd name="T9" fmla="*/ 2147483647 h 70"/>
              <a:gd name="T10" fmla="*/ 2147483647 w 314"/>
              <a:gd name="T11" fmla="*/ 2147483647 h 70"/>
              <a:gd name="T12" fmla="*/ 2147483647 w 314"/>
              <a:gd name="T13" fmla="*/ 0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4"/>
              <a:gd name="T22" fmla="*/ 0 h 70"/>
              <a:gd name="T23" fmla="*/ 314 w 314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4" h="70">
                <a:moveTo>
                  <a:pt x="144" y="0"/>
                </a:moveTo>
                <a:lnTo>
                  <a:pt x="76" y="16"/>
                </a:lnTo>
                <a:lnTo>
                  <a:pt x="0" y="54"/>
                </a:lnTo>
                <a:lnTo>
                  <a:pt x="314" y="70"/>
                </a:lnTo>
                <a:lnTo>
                  <a:pt x="252" y="32"/>
                </a:lnTo>
                <a:cubicBezTo>
                  <a:pt x="208" y="13"/>
                  <a:pt x="223" y="20"/>
                  <a:pt x="206" y="12"/>
                </a:cubicBezTo>
                <a:lnTo>
                  <a:pt x="14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1" name="Freeform 23"/>
          <p:cNvSpPr>
            <a:spLocks/>
          </p:cNvSpPr>
          <p:nvPr/>
        </p:nvSpPr>
        <p:spPr bwMode="auto">
          <a:xfrm>
            <a:off x="7755926" y="3102016"/>
            <a:ext cx="921860" cy="195145"/>
          </a:xfrm>
          <a:custGeom>
            <a:avLst/>
            <a:gdLst>
              <a:gd name="T0" fmla="*/ 2147483647 w 362"/>
              <a:gd name="T1" fmla="*/ 0 h 76"/>
              <a:gd name="T2" fmla="*/ 2147483647 w 362"/>
              <a:gd name="T3" fmla="*/ 2147483647 h 76"/>
              <a:gd name="T4" fmla="*/ 2147483647 w 362"/>
              <a:gd name="T5" fmla="*/ 2147483647 h 76"/>
              <a:gd name="T6" fmla="*/ 0 w 362"/>
              <a:gd name="T7" fmla="*/ 2147483647 h 76"/>
              <a:gd name="T8" fmla="*/ 2147483647 w 362"/>
              <a:gd name="T9" fmla="*/ 2147483647 h 76"/>
              <a:gd name="T10" fmla="*/ 2147483647 w 362"/>
              <a:gd name="T11" fmla="*/ 2147483647 h 76"/>
              <a:gd name="T12" fmla="*/ 2147483647 w 362"/>
              <a:gd name="T13" fmla="*/ 2147483647 h 76"/>
              <a:gd name="T14" fmla="*/ 2147483647 w 362"/>
              <a:gd name="T15" fmla="*/ 2147483647 h 76"/>
              <a:gd name="T16" fmla="*/ 2147483647 w 362"/>
              <a:gd name="T17" fmla="*/ 0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2"/>
              <a:gd name="T28" fmla="*/ 0 h 76"/>
              <a:gd name="T29" fmla="*/ 362 w 362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2" h="76">
                <a:moveTo>
                  <a:pt x="168" y="0"/>
                </a:moveTo>
                <a:lnTo>
                  <a:pt x="131" y="3"/>
                </a:lnTo>
                <a:lnTo>
                  <a:pt x="88" y="14"/>
                </a:lnTo>
                <a:lnTo>
                  <a:pt x="0" y="58"/>
                </a:lnTo>
                <a:lnTo>
                  <a:pt x="362" y="76"/>
                </a:lnTo>
                <a:lnTo>
                  <a:pt x="291" y="33"/>
                </a:lnTo>
                <a:cubicBezTo>
                  <a:pt x="240" y="11"/>
                  <a:pt x="267" y="21"/>
                  <a:pt x="254" y="16"/>
                </a:cubicBezTo>
                <a:lnTo>
                  <a:pt x="210" y="4"/>
                </a:lnTo>
                <a:lnTo>
                  <a:pt x="168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2" name="Freeform 24"/>
          <p:cNvSpPr>
            <a:spLocks/>
          </p:cNvSpPr>
          <p:nvPr/>
        </p:nvSpPr>
        <p:spPr bwMode="auto">
          <a:xfrm>
            <a:off x="7531828" y="3389599"/>
            <a:ext cx="993164" cy="272177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3" name="Freeform 25"/>
          <p:cNvSpPr>
            <a:spLocks/>
          </p:cNvSpPr>
          <p:nvPr/>
        </p:nvSpPr>
        <p:spPr bwMode="auto">
          <a:xfrm>
            <a:off x="7266984" y="3795295"/>
            <a:ext cx="993164" cy="159198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4" name="Freeform 26"/>
          <p:cNvSpPr>
            <a:spLocks/>
          </p:cNvSpPr>
          <p:nvPr/>
        </p:nvSpPr>
        <p:spPr bwMode="auto">
          <a:xfrm>
            <a:off x="8662507" y="3292026"/>
            <a:ext cx="611178" cy="929509"/>
          </a:xfrm>
          <a:custGeom>
            <a:avLst/>
            <a:gdLst>
              <a:gd name="T0" fmla="*/ 0 w 240"/>
              <a:gd name="T1" fmla="*/ 0 h 362"/>
              <a:gd name="T2" fmla="*/ 2147483647 w 240"/>
              <a:gd name="T3" fmla="*/ 2147483647 h 362"/>
              <a:gd name="T4" fmla="*/ 2147483647 w 240"/>
              <a:gd name="T5" fmla="*/ 2147483647 h 362"/>
              <a:gd name="T6" fmla="*/ 2147483647 w 240"/>
              <a:gd name="T7" fmla="*/ 2147483647 h 362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362"/>
              <a:gd name="T14" fmla="*/ 240 w 240"/>
              <a:gd name="T15" fmla="*/ 362 h 3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362">
                <a:moveTo>
                  <a:pt x="0" y="0"/>
                </a:moveTo>
                <a:cubicBezTo>
                  <a:pt x="14" y="9"/>
                  <a:pt x="29" y="18"/>
                  <a:pt x="48" y="50"/>
                </a:cubicBezTo>
                <a:cubicBezTo>
                  <a:pt x="67" y="82"/>
                  <a:pt x="80" y="138"/>
                  <a:pt x="112" y="190"/>
                </a:cubicBezTo>
                <a:cubicBezTo>
                  <a:pt x="144" y="242"/>
                  <a:pt x="192" y="302"/>
                  <a:pt x="240" y="362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5" name="Freeform 27"/>
          <p:cNvSpPr>
            <a:spLocks/>
          </p:cNvSpPr>
          <p:nvPr/>
        </p:nvSpPr>
        <p:spPr bwMode="auto">
          <a:xfrm>
            <a:off x="8514806" y="3651503"/>
            <a:ext cx="529688" cy="575166"/>
          </a:xfrm>
          <a:custGeom>
            <a:avLst/>
            <a:gdLst>
              <a:gd name="T0" fmla="*/ 0 w 208"/>
              <a:gd name="T1" fmla="*/ 0 h 224"/>
              <a:gd name="T2" fmla="*/ 2147483647 w 208"/>
              <a:gd name="T3" fmla="*/ 2147483647 h 224"/>
              <a:gd name="T4" fmla="*/ 2147483647 w 208"/>
              <a:gd name="T5" fmla="*/ 2147483647 h 224"/>
              <a:gd name="T6" fmla="*/ 2147483647 w 208"/>
              <a:gd name="T7" fmla="*/ 2147483647 h 224"/>
              <a:gd name="T8" fmla="*/ 0 60000 65536"/>
              <a:gd name="T9" fmla="*/ 0 60000 65536"/>
              <a:gd name="T10" fmla="*/ 0 60000 65536"/>
              <a:gd name="T11" fmla="*/ 0 60000 65536"/>
              <a:gd name="T12" fmla="*/ 0 w 208"/>
              <a:gd name="T13" fmla="*/ 0 h 224"/>
              <a:gd name="T14" fmla="*/ 208 w 208"/>
              <a:gd name="T15" fmla="*/ 224 h 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" h="224">
                <a:moveTo>
                  <a:pt x="0" y="0"/>
                </a:moveTo>
                <a:cubicBezTo>
                  <a:pt x="21" y="31"/>
                  <a:pt x="42" y="62"/>
                  <a:pt x="68" y="92"/>
                </a:cubicBezTo>
                <a:cubicBezTo>
                  <a:pt x="94" y="122"/>
                  <a:pt x="133" y="160"/>
                  <a:pt x="156" y="182"/>
                </a:cubicBezTo>
                <a:cubicBezTo>
                  <a:pt x="179" y="204"/>
                  <a:pt x="193" y="214"/>
                  <a:pt x="208" y="224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6" name="Freeform 28"/>
          <p:cNvSpPr>
            <a:spLocks/>
          </p:cNvSpPr>
          <p:nvPr/>
        </p:nvSpPr>
        <p:spPr bwMode="auto">
          <a:xfrm>
            <a:off x="8239777" y="3949358"/>
            <a:ext cx="519501" cy="338937"/>
          </a:xfrm>
          <a:custGeom>
            <a:avLst/>
            <a:gdLst>
              <a:gd name="T0" fmla="*/ 0 w 204"/>
              <a:gd name="T1" fmla="*/ 0 h 132"/>
              <a:gd name="T2" fmla="*/ 2147483647 w 204"/>
              <a:gd name="T3" fmla="*/ 2147483647 h 132"/>
              <a:gd name="T4" fmla="*/ 2147483647 w 204"/>
              <a:gd name="T5" fmla="*/ 2147483647 h 132"/>
              <a:gd name="T6" fmla="*/ 0 60000 65536"/>
              <a:gd name="T7" fmla="*/ 0 60000 65536"/>
              <a:gd name="T8" fmla="*/ 0 60000 65536"/>
              <a:gd name="T9" fmla="*/ 0 w 204"/>
              <a:gd name="T10" fmla="*/ 0 h 132"/>
              <a:gd name="T11" fmla="*/ 204 w 204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" h="132">
                <a:moveTo>
                  <a:pt x="0" y="0"/>
                </a:moveTo>
                <a:cubicBezTo>
                  <a:pt x="29" y="24"/>
                  <a:pt x="58" y="48"/>
                  <a:pt x="92" y="70"/>
                </a:cubicBezTo>
                <a:cubicBezTo>
                  <a:pt x="126" y="92"/>
                  <a:pt x="165" y="112"/>
                  <a:pt x="204" y="132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7" name="Freeform 29"/>
          <p:cNvSpPr>
            <a:spLocks/>
          </p:cNvSpPr>
          <p:nvPr/>
        </p:nvSpPr>
        <p:spPr bwMode="auto">
          <a:xfrm>
            <a:off x="6915557" y="3913410"/>
            <a:ext cx="356520" cy="82167"/>
          </a:xfrm>
          <a:custGeom>
            <a:avLst/>
            <a:gdLst>
              <a:gd name="T0" fmla="*/ 2147483647 w 140"/>
              <a:gd name="T1" fmla="*/ 0 h 32"/>
              <a:gd name="T2" fmla="*/ 0 w 140"/>
              <a:gd name="T3" fmla="*/ 2147483647 h 32"/>
              <a:gd name="T4" fmla="*/ 0 60000 65536"/>
              <a:gd name="T5" fmla="*/ 0 60000 65536"/>
              <a:gd name="T6" fmla="*/ 0 w 140"/>
              <a:gd name="T7" fmla="*/ 0 h 32"/>
              <a:gd name="T8" fmla="*/ 140 w 140"/>
              <a:gd name="T9" fmla="*/ 32 h 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" h="32">
                <a:moveTo>
                  <a:pt x="140" y="0"/>
                </a:moveTo>
                <a:cubicBezTo>
                  <a:pt x="140" y="0"/>
                  <a:pt x="70" y="16"/>
                  <a:pt x="0" y="32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8" name="Freeform 30"/>
          <p:cNvSpPr>
            <a:spLocks/>
          </p:cNvSpPr>
          <p:nvPr/>
        </p:nvSpPr>
        <p:spPr bwMode="auto">
          <a:xfrm>
            <a:off x="6915557" y="2799026"/>
            <a:ext cx="1161238" cy="1196550"/>
          </a:xfrm>
          <a:custGeom>
            <a:avLst/>
            <a:gdLst>
              <a:gd name="T0" fmla="*/ 0 w 456"/>
              <a:gd name="T1" fmla="*/ 2147483647 h 466"/>
              <a:gd name="T2" fmla="*/ 2147483647 w 456"/>
              <a:gd name="T3" fmla="*/ 2147483647 h 466"/>
              <a:gd name="T4" fmla="*/ 2147483647 w 456"/>
              <a:gd name="T5" fmla="*/ 2147483647 h 466"/>
              <a:gd name="T6" fmla="*/ 2147483647 w 456"/>
              <a:gd name="T7" fmla="*/ 2147483647 h 466"/>
              <a:gd name="T8" fmla="*/ 2147483647 w 456"/>
              <a:gd name="T9" fmla="*/ 2147483647 h 466"/>
              <a:gd name="T10" fmla="*/ 2147483647 w 456"/>
              <a:gd name="T11" fmla="*/ 2147483647 h 466"/>
              <a:gd name="T12" fmla="*/ 2147483647 w 456"/>
              <a:gd name="T13" fmla="*/ 2147483647 h 466"/>
              <a:gd name="T14" fmla="*/ 2147483647 w 456"/>
              <a:gd name="T15" fmla="*/ 2147483647 h 466"/>
              <a:gd name="T16" fmla="*/ 2147483647 w 456"/>
              <a:gd name="T17" fmla="*/ 2147483647 h 466"/>
              <a:gd name="T18" fmla="*/ 2147483647 w 456"/>
              <a:gd name="T19" fmla="*/ 2147483647 h 466"/>
              <a:gd name="T20" fmla="*/ 2147483647 w 456"/>
              <a:gd name="T21" fmla="*/ 2147483647 h 466"/>
              <a:gd name="T22" fmla="*/ 2147483647 w 456"/>
              <a:gd name="T23" fmla="*/ 2147483647 h 466"/>
              <a:gd name="T24" fmla="*/ 2147483647 w 456"/>
              <a:gd name="T25" fmla="*/ 2147483647 h 466"/>
              <a:gd name="T26" fmla="*/ 2147483647 w 456"/>
              <a:gd name="T27" fmla="*/ 2147483647 h 466"/>
              <a:gd name="T28" fmla="*/ 2147483647 w 456"/>
              <a:gd name="T29" fmla="*/ 2147483647 h 466"/>
              <a:gd name="T30" fmla="*/ 2147483647 w 456"/>
              <a:gd name="T31" fmla="*/ 2147483647 h 466"/>
              <a:gd name="T32" fmla="*/ 2147483647 w 456"/>
              <a:gd name="T33" fmla="*/ 2147483647 h 466"/>
              <a:gd name="T34" fmla="*/ 2147483647 w 456"/>
              <a:gd name="T35" fmla="*/ 2147483647 h 466"/>
              <a:gd name="T36" fmla="*/ 2147483647 w 456"/>
              <a:gd name="T37" fmla="*/ 2147483647 h 466"/>
              <a:gd name="T38" fmla="*/ 2147483647 w 456"/>
              <a:gd name="T39" fmla="*/ 2147483647 h 466"/>
              <a:gd name="T40" fmla="*/ 2147483647 w 456"/>
              <a:gd name="T41" fmla="*/ 0 h 46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56"/>
              <a:gd name="T64" fmla="*/ 0 h 466"/>
              <a:gd name="T65" fmla="*/ 456 w 456"/>
              <a:gd name="T66" fmla="*/ 466 h 46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56" h="466">
                <a:moveTo>
                  <a:pt x="0" y="466"/>
                </a:moveTo>
                <a:lnTo>
                  <a:pt x="142" y="412"/>
                </a:lnTo>
                <a:cubicBezTo>
                  <a:pt x="94" y="416"/>
                  <a:pt x="82" y="422"/>
                  <a:pt x="100" y="414"/>
                </a:cubicBezTo>
                <a:lnTo>
                  <a:pt x="202" y="370"/>
                </a:lnTo>
                <a:cubicBezTo>
                  <a:pt x="179" y="372"/>
                  <a:pt x="156" y="377"/>
                  <a:pt x="134" y="378"/>
                </a:cubicBezTo>
                <a:cubicBezTo>
                  <a:pt x="129" y="378"/>
                  <a:pt x="146" y="372"/>
                  <a:pt x="146" y="372"/>
                </a:cubicBezTo>
                <a:lnTo>
                  <a:pt x="244" y="310"/>
                </a:lnTo>
                <a:lnTo>
                  <a:pt x="172" y="332"/>
                </a:lnTo>
                <a:lnTo>
                  <a:pt x="260" y="270"/>
                </a:lnTo>
                <a:cubicBezTo>
                  <a:pt x="187" y="288"/>
                  <a:pt x="191" y="290"/>
                  <a:pt x="196" y="282"/>
                </a:cubicBezTo>
                <a:lnTo>
                  <a:pt x="288" y="224"/>
                </a:lnTo>
                <a:lnTo>
                  <a:pt x="246" y="236"/>
                </a:lnTo>
                <a:lnTo>
                  <a:pt x="336" y="174"/>
                </a:lnTo>
                <a:cubicBezTo>
                  <a:pt x="274" y="194"/>
                  <a:pt x="257" y="203"/>
                  <a:pt x="280" y="192"/>
                </a:cubicBezTo>
                <a:lnTo>
                  <a:pt x="370" y="126"/>
                </a:lnTo>
                <a:cubicBezTo>
                  <a:pt x="321" y="146"/>
                  <a:pt x="309" y="158"/>
                  <a:pt x="324" y="144"/>
                </a:cubicBezTo>
                <a:lnTo>
                  <a:pt x="412" y="80"/>
                </a:lnTo>
                <a:lnTo>
                  <a:pt x="374" y="92"/>
                </a:lnTo>
                <a:lnTo>
                  <a:pt x="428" y="54"/>
                </a:lnTo>
                <a:cubicBezTo>
                  <a:pt x="365" y="72"/>
                  <a:pt x="368" y="70"/>
                  <a:pt x="373" y="61"/>
                </a:cubicBezTo>
                <a:lnTo>
                  <a:pt x="456" y="0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79" name="Freeform 31"/>
          <p:cNvSpPr>
            <a:spLocks/>
          </p:cNvSpPr>
          <p:nvPr/>
        </p:nvSpPr>
        <p:spPr bwMode="auto">
          <a:xfrm>
            <a:off x="8247416" y="3343379"/>
            <a:ext cx="527140" cy="760040"/>
          </a:xfrm>
          <a:custGeom>
            <a:avLst/>
            <a:gdLst>
              <a:gd name="T0" fmla="*/ 2147483647 w 207"/>
              <a:gd name="T1" fmla="*/ 2147483647 h 296"/>
              <a:gd name="T2" fmla="*/ 2147483647 w 207"/>
              <a:gd name="T3" fmla="*/ 2147483647 h 296"/>
              <a:gd name="T4" fmla="*/ 2147483647 w 207"/>
              <a:gd name="T5" fmla="*/ 2147483647 h 296"/>
              <a:gd name="T6" fmla="*/ 2147483647 w 207"/>
              <a:gd name="T7" fmla="*/ 2147483647 h 296"/>
              <a:gd name="T8" fmla="*/ 2147483647 w 207"/>
              <a:gd name="T9" fmla="*/ 2147483647 h 296"/>
              <a:gd name="T10" fmla="*/ 2147483647 w 207"/>
              <a:gd name="T11" fmla="*/ 2147483647 h 296"/>
              <a:gd name="T12" fmla="*/ 2147483647 w 207"/>
              <a:gd name="T13" fmla="*/ 2147483647 h 296"/>
              <a:gd name="T14" fmla="*/ 2147483647 w 207"/>
              <a:gd name="T15" fmla="*/ 2147483647 h 296"/>
              <a:gd name="T16" fmla="*/ 2147483647 w 207"/>
              <a:gd name="T17" fmla="*/ 2147483647 h 296"/>
              <a:gd name="T18" fmla="*/ 2147483647 w 207"/>
              <a:gd name="T19" fmla="*/ 2147483647 h 296"/>
              <a:gd name="T20" fmla="*/ 2147483647 w 207"/>
              <a:gd name="T21" fmla="*/ 2147483647 h 296"/>
              <a:gd name="T22" fmla="*/ 2147483647 w 207"/>
              <a:gd name="T23" fmla="*/ 2147483647 h 296"/>
              <a:gd name="T24" fmla="*/ 2147483647 w 207"/>
              <a:gd name="T25" fmla="*/ 2147483647 h 296"/>
              <a:gd name="T26" fmla="*/ 2147483647 w 207"/>
              <a:gd name="T27" fmla="*/ 2147483647 h 296"/>
              <a:gd name="T28" fmla="*/ 2147483647 w 207"/>
              <a:gd name="T29" fmla="*/ 2147483647 h 296"/>
              <a:gd name="T30" fmla="*/ 2147483647 w 207"/>
              <a:gd name="T31" fmla="*/ 2147483647 h 296"/>
              <a:gd name="T32" fmla="*/ 2147483647 w 207"/>
              <a:gd name="T33" fmla="*/ 2147483647 h 296"/>
              <a:gd name="T34" fmla="*/ 2147483647 w 207"/>
              <a:gd name="T35" fmla="*/ 2147483647 h 296"/>
              <a:gd name="T36" fmla="*/ 2147483647 w 207"/>
              <a:gd name="T37" fmla="*/ 2147483647 h 296"/>
              <a:gd name="T38" fmla="*/ 2147483647 w 207"/>
              <a:gd name="T39" fmla="*/ 0 h 296"/>
              <a:gd name="T40" fmla="*/ 2147483647 w 207"/>
              <a:gd name="T41" fmla="*/ 2147483647 h 2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7"/>
              <a:gd name="T64" fmla="*/ 0 h 296"/>
              <a:gd name="T65" fmla="*/ 207 w 207"/>
              <a:gd name="T66" fmla="*/ 296 h 29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7" h="296">
                <a:moveTo>
                  <a:pt x="77" y="296"/>
                </a:moveTo>
                <a:cubicBezTo>
                  <a:pt x="26" y="233"/>
                  <a:pt x="0" y="234"/>
                  <a:pt x="29" y="234"/>
                </a:cubicBezTo>
                <a:lnTo>
                  <a:pt x="73" y="260"/>
                </a:lnTo>
                <a:cubicBezTo>
                  <a:pt x="18" y="207"/>
                  <a:pt x="15" y="202"/>
                  <a:pt x="19" y="202"/>
                </a:cubicBezTo>
                <a:cubicBezTo>
                  <a:pt x="21" y="202"/>
                  <a:pt x="104" y="226"/>
                  <a:pt x="81" y="226"/>
                </a:cubicBezTo>
                <a:lnTo>
                  <a:pt x="25" y="178"/>
                </a:lnTo>
                <a:lnTo>
                  <a:pt x="97" y="196"/>
                </a:lnTo>
                <a:cubicBezTo>
                  <a:pt x="34" y="159"/>
                  <a:pt x="46" y="158"/>
                  <a:pt x="49" y="156"/>
                </a:cubicBezTo>
                <a:lnTo>
                  <a:pt x="115" y="182"/>
                </a:lnTo>
                <a:lnTo>
                  <a:pt x="63" y="142"/>
                </a:lnTo>
                <a:lnTo>
                  <a:pt x="141" y="176"/>
                </a:lnTo>
                <a:lnTo>
                  <a:pt x="107" y="92"/>
                </a:lnTo>
                <a:lnTo>
                  <a:pt x="149" y="132"/>
                </a:lnTo>
                <a:cubicBezTo>
                  <a:pt x="112" y="63"/>
                  <a:pt x="113" y="89"/>
                  <a:pt x="113" y="62"/>
                </a:cubicBezTo>
                <a:lnTo>
                  <a:pt x="175" y="106"/>
                </a:lnTo>
                <a:lnTo>
                  <a:pt x="129" y="36"/>
                </a:lnTo>
                <a:lnTo>
                  <a:pt x="177" y="70"/>
                </a:lnTo>
                <a:lnTo>
                  <a:pt x="135" y="10"/>
                </a:lnTo>
                <a:lnTo>
                  <a:pt x="190" y="40"/>
                </a:lnTo>
                <a:lnTo>
                  <a:pt x="153" y="0"/>
                </a:lnTo>
                <a:lnTo>
                  <a:pt x="207" y="26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80" name="Freeform 32"/>
          <p:cNvSpPr>
            <a:spLocks/>
          </p:cNvSpPr>
          <p:nvPr/>
        </p:nvSpPr>
        <p:spPr bwMode="auto">
          <a:xfrm>
            <a:off x="8687974" y="3014714"/>
            <a:ext cx="183353" cy="390291"/>
          </a:xfrm>
          <a:custGeom>
            <a:avLst/>
            <a:gdLst>
              <a:gd name="T0" fmla="*/ 2147483647 w 72"/>
              <a:gd name="T1" fmla="*/ 2147483647 h 152"/>
              <a:gd name="T2" fmla="*/ 2147483647 w 72"/>
              <a:gd name="T3" fmla="*/ 2147483647 h 152"/>
              <a:gd name="T4" fmla="*/ 2147483647 w 72"/>
              <a:gd name="T5" fmla="*/ 2147483647 h 152"/>
              <a:gd name="T6" fmla="*/ 0 w 72"/>
              <a:gd name="T7" fmla="*/ 2147483647 h 152"/>
              <a:gd name="T8" fmla="*/ 2147483647 w 72"/>
              <a:gd name="T9" fmla="*/ 2147483647 h 152"/>
              <a:gd name="T10" fmla="*/ 2147483647 w 72"/>
              <a:gd name="T11" fmla="*/ 2147483647 h 152"/>
              <a:gd name="T12" fmla="*/ 2147483647 w 72"/>
              <a:gd name="T13" fmla="*/ 2147483647 h 152"/>
              <a:gd name="T14" fmla="*/ 2147483647 w 72"/>
              <a:gd name="T15" fmla="*/ 0 h 152"/>
              <a:gd name="T16" fmla="*/ 2147483647 w 72"/>
              <a:gd name="T17" fmla="*/ 2147483647 h 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152"/>
              <a:gd name="T29" fmla="*/ 72 w 72"/>
              <a:gd name="T30" fmla="*/ 152 h 1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152">
                <a:moveTo>
                  <a:pt x="36" y="152"/>
                </a:moveTo>
                <a:lnTo>
                  <a:pt x="2" y="84"/>
                </a:lnTo>
                <a:lnTo>
                  <a:pt x="42" y="108"/>
                </a:lnTo>
                <a:lnTo>
                  <a:pt x="0" y="52"/>
                </a:lnTo>
                <a:lnTo>
                  <a:pt x="50" y="82"/>
                </a:lnTo>
                <a:lnTo>
                  <a:pt x="10" y="22"/>
                </a:lnTo>
                <a:lnTo>
                  <a:pt x="66" y="50"/>
                </a:lnTo>
                <a:lnTo>
                  <a:pt x="24" y="0"/>
                </a:lnTo>
                <a:lnTo>
                  <a:pt x="72" y="12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81" name="Freeform 33"/>
          <p:cNvSpPr>
            <a:spLocks/>
          </p:cNvSpPr>
          <p:nvPr/>
        </p:nvSpPr>
        <p:spPr bwMode="auto">
          <a:xfrm>
            <a:off x="6477547" y="2870922"/>
            <a:ext cx="1156145" cy="1104113"/>
          </a:xfrm>
          <a:custGeom>
            <a:avLst/>
            <a:gdLst>
              <a:gd name="T0" fmla="*/ 2147483647 w 454"/>
              <a:gd name="T1" fmla="*/ 0 h 430"/>
              <a:gd name="T2" fmla="*/ 2147483647 w 454"/>
              <a:gd name="T3" fmla="*/ 2147483647 h 430"/>
              <a:gd name="T4" fmla="*/ 2147483647 w 454"/>
              <a:gd name="T5" fmla="*/ 2147483647 h 430"/>
              <a:gd name="T6" fmla="*/ 2147483647 w 454"/>
              <a:gd name="T7" fmla="*/ 2147483647 h 430"/>
              <a:gd name="T8" fmla="*/ 2147483647 w 454"/>
              <a:gd name="T9" fmla="*/ 2147483647 h 430"/>
              <a:gd name="T10" fmla="*/ 2147483647 w 454"/>
              <a:gd name="T11" fmla="*/ 2147483647 h 430"/>
              <a:gd name="T12" fmla="*/ 2147483647 w 454"/>
              <a:gd name="T13" fmla="*/ 2147483647 h 430"/>
              <a:gd name="T14" fmla="*/ 2147483647 w 454"/>
              <a:gd name="T15" fmla="*/ 2147483647 h 430"/>
              <a:gd name="T16" fmla="*/ 2147483647 w 454"/>
              <a:gd name="T17" fmla="*/ 2147483647 h 430"/>
              <a:gd name="T18" fmla="*/ 2147483647 w 454"/>
              <a:gd name="T19" fmla="*/ 2147483647 h 430"/>
              <a:gd name="T20" fmla="*/ 2147483647 w 454"/>
              <a:gd name="T21" fmla="*/ 2147483647 h 430"/>
              <a:gd name="T22" fmla="*/ 0 w 454"/>
              <a:gd name="T23" fmla="*/ 2147483647 h 4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4"/>
              <a:gd name="T37" fmla="*/ 0 h 430"/>
              <a:gd name="T38" fmla="*/ 454 w 454"/>
              <a:gd name="T39" fmla="*/ 430 h 4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4" h="430">
                <a:moveTo>
                  <a:pt x="454" y="0"/>
                </a:moveTo>
                <a:lnTo>
                  <a:pt x="366" y="58"/>
                </a:lnTo>
                <a:lnTo>
                  <a:pt x="406" y="60"/>
                </a:lnTo>
                <a:lnTo>
                  <a:pt x="298" y="120"/>
                </a:lnTo>
                <a:lnTo>
                  <a:pt x="354" y="108"/>
                </a:lnTo>
                <a:lnTo>
                  <a:pt x="236" y="182"/>
                </a:lnTo>
                <a:lnTo>
                  <a:pt x="316" y="164"/>
                </a:lnTo>
                <a:lnTo>
                  <a:pt x="184" y="252"/>
                </a:lnTo>
                <a:lnTo>
                  <a:pt x="264" y="230"/>
                </a:lnTo>
                <a:lnTo>
                  <a:pt x="138" y="314"/>
                </a:lnTo>
                <a:cubicBezTo>
                  <a:pt x="152" y="314"/>
                  <a:pt x="166" y="314"/>
                  <a:pt x="180" y="314"/>
                </a:cubicBezTo>
                <a:lnTo>
                  <a:pt x="0" y="430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83" name="Text Box 35"/>
          <p:cNvSpPr txBox="1">
            <a:spLocks noChangeArrowheads="1"/>
          </p:cNvSpPr>
          <p:nvPr/>
        </p:nvSpPr>
        <p:spPr bwMode="auto">
          <a:xfrm>
            <a:off x="7194048" y="1681527"/>
            <a:ext cx="13745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reef core:</a:t>
            </a:r>
          </a:p>
        </p:txBody>
      </p:sp>
      <p:sp>
        <p:nvSpPr>
          <p:cNvPr id="23584" name="Line 37"/>
          <p:cNvSpPr>
            <a:spLocks noChangeShapeType="1"/>
          </p:cNvSpPr>
          <p:nvPr/>
        </p:nvSpPr>
        <p:spPr bwMode="auto">
          <a:xfrm>
            <a:off x="7988867" y="2248144"/>
            <a:ext cx="413891" cy="64845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87" name="Line 41"/>
          <p:cNvSpPr>
            <a:spLocks noChangeShapeType="1"/>
          </p:cNvSpPr>
          <p:nvPr/>
        </p:nvSpPr>
        <p:spPr bwMode="auto">
          <a:xfrm flipH="1">
            <a:off x="8641176" y="2393749"/>
            <a:ext cx="471760" cy="70472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88" name="Line 42"/>
          <p:cNvSpPr>
            <a:spLocks noChangeShapeType="1"/>
          </p:cNvSpPr>
          <p:nvPr/>
        </p:nvSpPr>
        <p:spPr bwMode="auto">
          <a:xfrm>
            <a:off x="7936449" y="2248144"/>
            <a:ext cx="237117" cy="936039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1" name="Freeform 46"/>
          <p:cNvSpPr>
            <a:spLocks/>
          </p:cNvSpPr>
          <p:nvPr/>
        </p:nvSpPr>
        <p:spPr bwMode="auto">
          <a:xfrm>
            <a:off x="6754136" y="2422869"/>
            <a:ext cx="762971" cy="809564"/>
          </a:xfrm>
          <a:custGeom>
            <a:avLst/>
            <a:gdLst>
              <a:gd name="T0" fmla="*/ 0 w 121"/>
              <a:gd name="T1" fmla="*/ 0 h 286"/>
              <a:gd name="T2" fmla="*/ 2147483647 w 121"/>
              <a:gd name="T3" fmla="*/ 2147483647 h 286"/>
              <a:gd name="T4" fmla="*/ 0 60000 65536"/>
              <a:gd name="T5" fmla="*/ 0 60000 65536"/>
              <a:gd name="T6" fmla="*/ 0 w 121"/>
              <a:gd name="T7" fmla="*/ 0 h 286"/>
              <a:gd name="T8" fmla="*/ 121 w 121"/>
              <a:gd name="T9" fmla="*/ 286 h 2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" h="286">
                <a:moveTo>
                  <a:pt x="0" y="0"/>
                </a:moveTo>
                <a:lnTo>
                  <a:pt x="121" y="286"/>
                </a:lnTo>
              </a:path>
            </a:pathLst>
          </a:custGeom>
          <a:noFill/>
          <a:ln w="19050" cmpd="sng">
            <a:solidFill>
              <a:schemeClr val="bg1"/>
            </a:solidFill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2" name="Freeform 47"/>
          <p:cNvSpPr>
            <a:spLocks/>
          </p:cNvSpPr>
          <p:nvPr/>
        </p:nvSpPr>
        <p:spPr bwMode="auto">
          <a:xfrm>
            <a:off x="5283204" y="3050662"/>
            <a:ext cx="1912477" cy="236229"/>
          </a:xfrm>
          <a:custGeom>
            <a:avLst/>
            <a:gdLst>
              <a:gd name="T0" fmla="*/ 2147483647 w 751"/>
              <a:gd name="T1" fmla="*/ 2147483647 h 92"/>
              <a:gd name="T2" fmla="*/ 2147483647 w 751"/>
              <a:gd name="T3" fmla="*/ 2147483647 h 92"/>
              <a:gd name="T4" fmla="*/ 2147483647 w 751"/>
              <a:gd name="T5" fmla="*/ 2147483647 h 92"/>
              <a:gd name="T6" fmla="*/ 2147483647 w 751"/>
              <a:gd name="T7" fmla="*/ 2147483647 h 92"/>
              <a:gd name="T8" fmla="*/ 2147483647 w 751"/>
              <a:gd name="T9" fmla="*/ 2147483647 h 92"/>
              <a:gd name="T10" fmla="*/ 0 w 751"/>
              <a:gd name="T11" fmla="*/ 0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51"/>
              <a:gd name="T19" fmla="*/ 0 h 92"/>
              <a:gd name="T20" fmla="*/ 751 w 751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51" h="92">
                <a:moveTo>
                  <a:pt x="751" y="50"/>
                </a:moveTo>
                <a:cubicBezTo>
                  <a:pt x="697" y="63"/>
                  <a:pt x="644" y="76"/>
                  <a:pt x="583" y="82"/>
                </a:cubicBezTo>
                <a:cubicBezTo>
                  <a:pt x="522" y="88"/>
                  <a:pt x="454" y="92"/>
                  <a:pt x="383" y="88"/>
                </a:cubicBezTo>
                <a:cubicBezTo>
                  <a:pt x="312" y="84"/>
                  <a:pt x="208" y="67"/>
                  <a:pt x="155" y="58"/>
                </a:cubicBezTo>
                <a:cubicBezTo>
                  <a:pt x="102" y="49"/>
                  <a:pt x="92" y="43"/>
                  <a:pt x="66" y="33"/>
                </a:cubicBezTo>
                <a:cubicBezTo>
                  <a:pt x="40" y="23"/>
                  <a:pt x="14" y="7"/>
                  <a:pt x="0" y="0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3" name="Freeform 48"/>
          <p:cNvSpPr>
            <a:spLocks/>
          </p:cNvSpPr>
          <p:nvPr/>
        </p:nvSpPr>
        <p:spPr bwMode="auto">
          <a:xfrm>
            <a:off x="2601660" y="3209859"/>
            <a:ext cx="4441226" cy="718957"/>
          </a:xfrm>
          <a:custGeom>
            <a:avLst/>
            <a:gdLst>
              <a:gd name="T0" fmla="*/ 2147483647 w 1744"/>
              <a:gd name="T1" fmla="*/ 2147483647 h 280"/>
              <a:gd name="T2" fmla="*/ 2147483647 w 1744"/>
              <a:gd name="T3" fmla="*/ 2147483647 h 280"/>
              <a:gd name="T4" fmla="*/ 2147483647 w 1744"/>
              <a:gd name="T5" fmla="*/ 2147483647 h 280"/>
              <a:gd name="T6" fmla="*/ 2147483647 w 1744"/>
              <a:gd name="T7" fmla="*/ 2147483647 h 280"/>
              <a:gd name="T8" fmla="*/ 2147483647 w 1744"/>
              <a:gd name="T9" fmla="*/ 2147483647 h 280"/>
              <a:gd name="T10" fmla="*/ 2147483647 w 1744"/>
              <a:gd name="T11" fmla="*/ 2147483647 h 280"/>
              <a:gd name="T12" fmla="*/ 2147483647 w 1744"/>
              <a:gd name="T13" fmla="*/ 2147483647 h 280"/>
              <a:gd name="T14" fmla="*/ 2147483647 w 1744"/>
              <a:gd name="T15" fmla="*/ 2147483647 h 280"/>
              <a:gd name="T16" fmla="*/ 0 w 1744"/>
              <a:gd name="T17" fmla="*/ 2147483647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44"/>
              <a:gd name="T28" fmla="*/ 0 h 280"/>
              <a:gd name="T29" fmla="*/ 1744 w 1744"/>
              <a:gd name="T30" fmla="*/ 280 h 28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44" h="280">
                <a:moveTo>
                  <a:pt x="1744" y="60"/>
                </a:moveTo>
                <a:cubicBezTo>
                  <a:pt x="1690" y="73"/>
                  <a:pt x="1637" y="86"/>
                  <a:pt x="1576" y="92"/>
                </a:cubicBezTo>
                <a:cubicBezTo>
                  <a:pt x="1515" y="98"/>
                  <a:pt x="1443" y="103"/>
                  <a:pt x="1376" y="98"/>
                </a:cubicBezTo>
                <a:cubicBezTo>
                  <a:pt x="1309" y="93"/>
                  <a:pt x="1256" y="79"/>
                  <a:pt x="1176" y="64"/>
                </a:cubicBezTo>
                <a:cubicBezTo>
                  <a:pt x="1096" y="49"/>
                  <a:pt x="971" y="12"/>
                  <a:pt x="898" y="6"/>
                </a:cubicBezTo>
                <a:cubicBezTo>
                  <a:pt x="825" y="0"/>
                  <a:pt x="783" y="19"/>
                  <a:pt x="740" y="29"/>
                </a:cubicBezTo>
                <a:cubicBezTo>
                  <a:pt x="697" y="39"/>
                  <a:pt x="688" y="48"/>
                  <a:pt x="642" y="68"/>
                </a:cubicBezTo>
                <a:cubicBezTo>
                  <a:pt x="596" y="88"/>
                  <a:pt x="571" y="113"/>
                  <a:pt x="464" y="148"/>
                </a:cubicBezTo>
                <a:cubicBezTo>
                  <a:pt x="357" y="183"/>
                  <a:pt x="97" y="253"/>
                  <a:pt x="0" y="280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4" name="Freeform 49"/>
          <p:cNvSpPr>
            <a:spLocks/>
          </p:cNvSpPr>
          <p:nvPr/>
        </p:nvSpPr>
        <p:spPr bwMode="auto">
          <a:xfrm>
            <a:off x="2606754" y="3464060"/>
            <a:ext cx="4252779" cy="736932"/>
          </a:xfrm>
          <a:custGeom>
            <a:avLst/>
            <a:gdLst>
              <a:gd name="T0" fmla="*/ 2147483647 w 1670"/>
              <a:gd name="T1" fmla="*/ 2147483647 h 287"/>
              <a:gd name="T2" fmla="*/ 2147483647 w 1670"/>
              <a:gd name="T3" fmla="*/ 2147483647 h 287"/>
              <a:gd name="T4" fmla="*/ 2147483647 w 1670"/>
              <a:gd name="T5" fmla="*/ 2147483647 h 287"/>
              <a:gd name="T6" fmla="*/ 2147483647 w 1670"/>
              <a:gd name="T7" fmla="*/ 2147483647 h 287"/>
              <a:gd name="T8" fmla="*/ 2147483647 w 1670"/>
              <a:gd name="T9" fmla="*/ 2147483647 h 287"/>
              <a:gd name="T10" fmla="*/ 2147483647 w 1670"/>
              <a:gd name="T11" fmla="*/ 2147483647 h 287"/>
              <a:gd name="T12" fmla="*/ 2147483647 w 1670"/>
              <a:gd name="T13" fmla="*/ 2147483647 h 287"/>
              <a:gd name="T14" fmla="*/ 2147483647 w 1670"/>
              <a:gd name="T15" fmla="*/ 2147483647 h 287"/>
              <a:gd name="T16" fmla="*/ 0 w 1670"/>
              <a:gd name="T17" fmla="*/ 2147483647 h 2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70"/>
              <a:gd name="T28" fmla="*/ 0 h 287"/>
              <a:gd name="T29" fmla="*/ 1670 w 1670"/>
              <a:gd name="T30" fmla="*/ 287 h 2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70" h="287">
                <a:moveTo>
                  <a:pt x="1670" y="75"/>
                </a:moveTo>
                <a:cubicBezTo>
                  <a:pt x="1633" y="79"/>
                  <a:pt x="1529" y="103"/>
                  <a:pt x="1450" y="101"/>
                </a:cubicBezTo>
                <a:cubicBezTo>
                  <a:pt x="1371" y="99"/>
                  <a:pt x="1277" y="79"/>
                  <a:pt x="1198" y="63"/>
                </a:cubicBezTo>
                <a:cubicBezTo>
                  <a:pt x="1119" y="47"/>
                  <a:pt x="1054" y="10"/>
                  <a:pt x="976" y="5"/>
                </a:cubicBezTo>
                <a:cubicBezTo>
                  <a:pt x="898" y="0"/>
                  <a:pt x="798" y="16"/>
                  <a:pt x="732" y="31"/>
                </a:cubicBezTo>
                <a:cubicBezTo>
                  <a:pt x="666" y="46"/>
                  <a:pt x="625" y="74"/>
                  <a:pt x="580" y="93"/>
                </a:cubicBezTo>
                <a:cubicBezTo>
                  <a:pt x="535" y="112"/>
                  <a:pt x="519" y="122"/>
                  <a:pt x="460" y="143"/>
                </a:cubicBezTo>
                <a:cubicBezTo>
                  <a:pt x="401" y="164"/>
                  <a:pt x="301" y="195"/>
                  <a:pt x="224" y="219"/>
                </a:cubicBezTo>
                <a:cubicBezTo>
                  <a:pt x="147" y="243"/>
                  <a:pt x="47" y="273"/>
                  <a:pt x="0" y="287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5" name="Freeform 50"/>
          <p:cNvSpPr>
            <a:spLocks/>
          </p:cNvSpPr>
          <p:nvPr/>
        </p:nvSpPr>
        <p:spPr bwMode="auto">
          <a:xfrm>
            <a:off x="2596566" y="3055797"/>
            <a:ext cx="1711298" cy="636791"/>
          </a:xfrm>
          <a:custGeom>
            <a:avLst/>
            <a:gdLst>
              <a:gd name="T0" fmla="*/ 2147483647 w 672"/>
              <a:gd name="T1" fmla="*/ 0 h 248"/>
              <a:gd name="T2" fmla="*/ 2147483647 w 672"/>
              <a:gd name="T3" fmla="*/ 2147483647 h 248"/>
              <a:gd name="T4" fmla="*/ 2147483647 w 672"/>
              <a:gd name="T5" fmla="*/ 2147483647 h 248"/>
              <a:gd name="T6" fmla="*/ 0 w 672"/>
              <a:gd name="T7" fmla="*/ 2147483647 h 248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248"/>
              <a:gd name="T14" fmla="*/ 672 w 672"/>
              <a:gd name="T15" fmla="*/ 248 h 2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248">
                <a:moveTo>
                  <a:pt x="672" y="0"/>
                </a:moveTo>
                <a:cubicBezTo>
                  <a:pt x="643" y="18"/>
                  <a:pt x="572" y="75"/>
                  <a:pt x="500" y="108"/>
                </a:cubicBezTo>
                <a:cubicBezTo>
                  <a:pt x="428" y="141"/>
                  <a:pt x="325" y="175"/>
                  <a:pt x="242" y="198"/>
                </a:cubicBezTo>
                <a:cubicBezTo>
                  <a:pt x="159" y="221"/>
                  <a:pt x="50" y="238"/>
                  <a:pt x="0" y="248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6" name="Freeform 56"/>
          <p:cNvSpPr>
            <a:spLocks/>
          </p:cNvSpPr>
          <p:nvPr/>
        </p:nvSpPr>
        <p:spPr bwMode="auto">
          <a:xfrm>
            <a:off x="4435193" y="2632124"/>
            <a:ext cx="812358" cy="174604"/>
          </a:xfrm>
          <a:custGeom>
            <a:avLst/>
            <a:gdLst>
              <a:gd name="T0" fmla="*/ 2147483647 w 319"/>
              <a:gd name="T1" fmla="*/ 2147483647 h 68"/>
              <a:gd name="T2" fmla="*/ 2147483647 w 319"/>
              <a:gd name="T3" fmla="*/ 2147483647 h 68"/>
              <a:gd name="T4" fmla="*/ 2147483647 w 319"/>
              <a:gd name="T5" fmla="*/ 2147483647 h 68"/>
              <a:gd name="T6" fmla="*/ 0 w 319"/>
              <a:gd name="T7" fmla="*/ 2147483647 h 68"/>
              <a:gd name="T8" fmla="*/ 2147483647 w 319"/>
              <a:gd name="T9" fmla="*/ 2147483647 h 68"/>
              <a:gd name="T10" fmla="*/ 2147483647 w 319"/>
              <a:gd name="T11" fmla="*/ 2147483647 h 68"/>
              <a:gd name="T12" fmla="*/ 2147483647 w 319"/>
              <a:gd name="T13" fmla="*/ 2147483647 h 68"/>
              <a:gd name="T14" fmla="*/ 2147483647 w 319"/>
              <a:gd name="T15" fmla="*/ 2147483647 h 68"/>
              <a:gd name="T16" fmla="*/ 2147483647 w 319"/>
              <a:gd name="T17" fmla="*/ 2147483647 h 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9"/>
              <a:gd name="T28" fmla="*/ 0 h 68"/>
              <a:gd name="T29" fmla="*/ 319 w 319"/>
              <a:gd name="T30" fmla="*/ 68 h 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9" h="68">
                <a:moveTo>
                  <a:pt x="151" y="11"/>
                </a:moveTo>
                <a:lnTo>
                  <a:pt x="116" y="13"/>
                </a:lnTo>
                <a:lnTo>
                  <a:pt x="77" y="21"/>
                </a:lnTo>
                <a:lnTo>
                  <a:pt x="0" y="54"/>
                </a:lnTo>
                <a:lnTo>
                  <a:pt x="319" y="68"/>
                </a:lnTo>
                <a:lnTo>
                  <a:pt x="258" y="17"/>
                </a:lnTo>
                <a:cubicBezTo>
                  <a:pt x="213" y="0"/>
                  <a:pt x="240" y="9"/>
                  <a:pt x="228" y="5"/>
                </a:cubicBezTo>
                <a:lnTo>
                  <a:pt x="184" y="9"/>
                </a:lnTo>
                <a:lnTo>
                  <a:pt x="151" y="11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7" name="Freeform 57"/>
          <p:cNvSpPr>
            <a:spLocks/>
          </p:cNvSpPr>
          <p:nvPr/>
        </p:nvSpPr>
        <p:spPr bwMode="auto">
          <a:xfrm>
            <a:off x="4776434" y="2858083"/>
            <a:ext cx="369254" cy="77031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8" name="Freeform 58"/>
          <p:cNvSpPr>
            <a:spLocks/>
          </p:cNvSpPr>
          <p:nvPr/>
        </p:nvSpPr>
        <p:spPr bwMode="auto">
          <a:xfrm>
            <a:off x="4394448" y="2806729"/>
            <a:ext cx="369254" cy="77031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99" name="Freeform 59"/>
          <p:cNvSpPr>
            <a:spLocks/>
          </p:cNvSpPr>
          <p:nvPr/>
        </p:nvSpPr>
        <p:spPr bwMode="auto">
          <a:xfrm>
            <a:off x="4493766" y="2955656"/>
            <a:ext cx="369253" cy="77031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10" name="Freeform 19"/>
          <p:cNvSpPr>
            <a:spLocks/>
          </p:cNvSpPr>
          <p:nvPr/>
        </p:nvSpPr>
        <p:spPr bwMode="auto">
          <a:xfrm>
            <a:off x="2560914" y="2642395"/>
            <a:ext cx="6921590" cy="1599680"/>
          </a:xfrm>
          <a:custGeom>
            <a:avLst/>
            <a:gdLst>
              <a:gd name="T0" fmla="*/ 0 w 2718"/>
              <a:gd name="T1" fmla="*/ 2147483647 h 623"/>
              <a:gd name="T2" fmla="*/ 2147483647 w 2718"/>
              <a:gd name="T3" fmla="*/ 2147483647 h 623"/>
              <a:gd name="T4" fmla="*/ 2147483647 w 2718"/>
              <a:gd name="T5" fmla="*/ 2147483647 h 623"/>
              <a:gd name="T6" fmla="*/ 2147483647 w 2718"/>
              <a:gd name="T7" fmla="*/ 2147483647 h 623"/>
              <a:gd name="T8" fmla="*/ 2147483647 w 2718"/>
              <a:gd name="T9" fmla="*/ 2147483647 h 623"/>
              <a:gd name="T10" fmla="*/ 2147483647 w 2718"/>
              <a:gd name="T11" fmla="*/ 2147483647 h 623"/>
              <a:gd name="T12" fmla="*/ 2147483647 w 2718"/>
              <a:gd name="T13" fmla="*/ 2147483647 h 623"/>
              <a:gd name="T14" fmla="*/ 2147483647 w 2718"/>
              <a:gd name="T15" fmla="*/ 2147483647 h 623"/>
              <a:gd name="T16" fmla="*/ 2147483647 w 2718"/>
              <a:gd name="T17" fmla="*/ 0 h 623"/>
              <a:gd name="T18" fmla="*/ 2147483647 w 2718"/>
              <a:gd name="T19" fmla="*/ 2147483647 h 623"/>
              <a:gd name="T20" fmla="*/ 2147483647 w 2718"/>
              <a:gd name="T21" fmla="*/ 2147483647 h 623"/>
              <a:gd name="T22" fmla="*/ 2147483647 w 2718"/>
              <a:gd name="T23" fmla="*/ 2147483647 h 623"/>
              <a:gd name="T24" fmla="*/ 2147483647 w 2718"/>
              <a:gd name="T25" fmla="*/ 2147483647 h 623"/>
              <a:gd name="T26" fmla="*/ 2147483647 w 2718"/>
              <a:gd name="T27" fmla="*/ 2147483647 h 623"/>
              <a:gd name="T28" fmla="*/ 2147483647 w 2718"/>
              <a:gd name="T29" fmla="*/ 2147483647 h 623"/>
              <a:gd name="T30" fmla="*/ 2147483647 w 2718"/>
              <a:gd name="T31" fmla="*/ 2147483647 h 623"/>
              <a:gd name="T32" fmla="*/ 2147483647 w 2718"/>
              <a:gd name="T33" fmla="*/ 2147483647 h 623"/>
              <a:gd name="T34" fmla="*/ 2147483647 w 2718"/>
              <a:gd name="T35" fmla="*/ 2147483647 h 623"/>
              <a:gd name="T36" fmla="*/ 2147483647 w 2718"/>
              <a:gd name="T37" fmla="*/ 2147483647 h 623"/>
              <a:gd name="T38" fmla="*/ 2147483647 w 2718"/>
              <a:gd name="T39" fmla="*/ 2147483647 h 623"/>
              <a:gd name="T40" fmla="*/ 2147483647 w 2718"/>
              <a:gd name="T41" fmla="*/ 2147483647 h 623"/>
              <a:gd name="T42" fmla="*/ 2147483647 w 2718"/>
              <a:gd name="T43" fmla="*/ 2147483647 h 623"/>
              <a:gd name="T44" fmla="*/ 2147483647 w 2718"/>
              <a:gd name="T45" fmla="*/ 2147483647 h 623"/>
              <a:gd name="T46" fmla="*/ 2147483647 w 2718"/>
              <a:gd name="T47" fmla="*/ 2147483647 h 623"/>
              <a:gd name="T48" fmla="*/ 2147483647 w 2718"/>
              <a:gd name="T49" fmla="*/ 2147483647 h 623"/>
              <a:gd name="T50" fmla="*/ 2147483647 w 2718"/>
              <a:gd name="T51" fmla="*/ 2147483647 h 623"/>
              <a:gd name="T52" fmla="*/ 2147483647 w 2718"/>
              <a:gd name="T53" fmla="*/ 2147483647 h 623"/>
              <a:gd name="T54" fmla="*/ 2147483647 w 2718"/>
              <a:gd name="T55" fmla="*/ 2147483647 h 623"/>
              <a:gd name="T56" fmla="*/ 2147483647 w 2718"/>
              <a:gd name="T57" fmla="*/ 2147483647 h 62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718"/>
              <a:gd name="T88" fmla="*/ 0 h 623"/>
              <a:gd name="T89" fmla="*/ 2718 w 2718"/>
              <a:gd name="T90" fmla="*/ 623 h 62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718" h="623">
                <a:moveTo>
                  <a:pt x="0" y="301"/>
                </a:moveTo>
                <a:lnTo>
                  <a:pt x="90" y="295"/>
                </a:lnTo>
                <a:cubicBezTo>
                  <a:pt x="147" y="285"/>
                  <a:pt x="209" y="280"/>
                  <a:pt x="271" y="267"/>
                </a:cubicBezTo>
                <a:cubicBezTo>
                  <a:pt x="333" y="254"/>
                  <a:pt x="399" y="245"/>
                  <a:pt x="461" y="218"/>
                </a:cubicBezTo>
                <a:lnTo>
                  <a:pt x="643" y="106"/>
                </a:lnTo>
                <a:lnTo>
                  <a:pt x="787" y="20"/>
                </a:lnTo>
                <a:lnTo>
                  <a:pt x="850" y="5"/>
                </a:lnTo>
                <a:lnTo>
                  <a:pt x="900" y="3"/>
                </a:lnTo>
                <a:lnTo>
                  <a:pt x="956" y="0"/>
                </a:lnTo>
                <a:lnTo>
                  <a:pt x="976" y="3"/>
                </a:lnTo>
                <a:lnTo>
                  <a:pt x="996" y="12"/>
                </a:lnTo>
                <a:lnTo>
                  <a:pt x="1014" y="29"/>
                </a:lnTo>
                <a:lnTo>
                  <a:pt x="1052" y="65"/>
                </a:lnTo>
                <a:lnTo>
                  <a:pt x="1123" y="112"/>
                </a:lnTo>
                <a:cubicBezTo>
                  <a:pt x="1245" y="139"/>
                  <a:pt x="1241" y="151"/>
                  <a:pt x="1299" y="159"/>
                </a:cubicBezTo>
                <a:lnTo>
                  <a:pt x="1392" y="167"/>
                </a:lnTo>
                <a:lnTo>
                  <a:pt x="1482" y="171"/>
                </a:lnTo>
                <a:cubicBezTo>
                  <a:pt x="1482" y="171"/>
                  <a:pt x="1528" y="173"/>
                  <a:pt x="1568" y="171"/>
                </a:cubicBezTo>
                <a:cubicBezTo>
                  <a:pt x="1608" y="169"/>
                  <a:pt x="1671" y="166"/>
                  <a:pt x="1723" y="159"/>
                </a:cubicBezTo>
                <a:cubicBezTo>
                  <a:pt x="1723" y="159"/>
                  <a:pt x="1882" y="129"/>
                  <a:pt x="1878" y="127"/>
                </a:cubicBezTo>
                <a:cubicBezTo>
                  <a:pt x="1878" y="129"/>
                  <a:pt x="1925" y="112"/>
                  <a:pt x="1956" y="103"/>
                </a:cubicBezTo>
                <a:cubicBezTo>
                  <a:pt x="1987" y="94"/>
                  <a:pt x="2025" y="79"/>
                  <a:pt x="2066" y="72"/>
                </a:cubicBezTo>
                <a:lnTo>
                  <a:pt x="2200" y="58"/>
                </a:lnTo>
                <a:lnTo>
                  <a:pt x="2240" y="58"/>
                </a:lnTo>
                <a:cubicBezTo>
                  <a:pt x="2280" y="58"/>
                  <a:pt x="2307" y="65"/>
                  <a:pt x="2348" y="65"/>
                </a:cubicBezTo>
                <a:cubicBezTo>
                  <a:pt x="2387" y="74"/>
                  <a:pt x="2408" y="93"/>
                  <a:pt x="2435" y="105"/>
                </a:cubicBezTo>
                <a:cubicBezTo>
                  <a:pt x="2459" y="122"/>
                  <a:pt x="2468" y="132"/>
                  <a:pt x="2489" y="166"/>
                </a:cubicBezTo>
                <a:lnTo>
                  <a:pt x="2563" y="307"/>
                </a:lnTo>
                <a:lnTo>
                  <a:pt x="2718" y="623"/>
                </a:ln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11" name="Freeform 73"/>
          <p:cNvSpPr>
            <a:spLocks/>
          </p:cNvSpPr>
          <p:nvPr/>
        </p:nvSpPr>
        <p:spPr bwMode="auto">
          <a:xfrm>
            <a:off x="4167804" y="2840109"/>
            <a:ext cx="1209622" cy="308124"/>
          </a:xfrm>
          <a:custGeom>
            <a:avLst/>
            <a:gdLst>
              <a:gd name="T0" fmla="*/ 2147483647 w 475"/>
              <a:gd name="T1" fmla="*/ 0 h 120"/>
              <a:gd name="T2" fmla="*/ 2147483647 w 475"/>
              <a:gd name="T3" fmla="*/ 2147483647 h 120"/>
              <a:gd name="T4" fmla="*/ 2147483647 w 475"/>
              <a:gd name="T5" fmla="*/ 2147483647 h 120"/>
              <a:gd name="T6" fmla="*/ 2147483647 w 475"/>
              <a:gd name="T7" fmla="*/ 2147483647 h 120"/>
              <a:gd name="T8" fmla="*/ 2147483647 w 475"/>
              <a:gd name="T9" fmla="*/ 2147483647 h 120"/>
              <a:gd name="T10" fmla="*/ 2147483647 w 475"/>
              <a:gd name="T11" fmla="*/ 2147483647 h 120"/>
              <a:gd name="T12" fmla="*/ 2147483647 w 475"/>
              <a:gd name="T13" fmla="*/ 2147483647 h 120"/>
              <a:gd name="T14" fmla="*/ 2147483647 w 475"/>
              <a:gd name="T15" fmla="*/ 2147483647 h 120"/>
              <a:gd name="T16" fmla="*/ 2147483647 w 475"/>
              <a:gd name="T17" fmla="*/ 2147483647 h 120"/>
              <a:gd name="T18" fmla="*/ 2147483647 w 475"/>
              <a:gd name="T19" fmla="*/ 2147483647 h 120"/>
              <a:gd name="T20" fmla="*/ 2147483647 w 475"/>
              <a:gd name="T21" fmla="*/ 2147483647 h 120"/>
              <a:gd name="T22" fmla="*/ 2147483647 w 475"/>
              <a:gd name="T23" fmla="*/ 2147483647 h 120"/>
              <a:gd name="T24" fmla="*/ 2147483647 w 475"/>
              <a:gd name="T25" fmla="*/ 2147483647 h 120"/>
              <a:gd name="T26" fmla="*/ 2147483647 w 475"/>
              <a:gd name="T27" fmla="*/ 2147483647 h 120"/>
              <a:gd name="T28" fmla="*/ 2147483647 w 475"/>
              <a:gd name="T29" fmla="*/ 2147483647 h 120"/>
              <a:gd name="T30" fmla="*/ 2147483647 w 475"/>
              <a:gd name="T31" fmla="*/ 2147483647 h 120"/>
              <a:gd name="T32" fmla="*/ 2147483647 w 475"/>
              <a:gd name="T33" fmla="*/ 2147483647 h 120"/>
              <a:gd name="T34" fmla="*/ 2147483647 w 475"/>
              <a:gd name="T35" fmla="*/ 2147483647 h 120"/>
              <a:gd name="T36" fmla="*/ 2147483647 w 475"/>
              <a:gd name="T37" fmla="*/ 2147483647 h 120"/>
              <a:gd name="T38" fmla="*/ 2147483647 w 475"/>
              <a:gd name="T39" fmla="*/ 0 h 1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75"/>
              <a:gd name="T61" fmla="*/ 0 h 120"/>
              <a:gd name="T62" fmla="*/ 475 w 475"/>
              <a:gd name="T63" fmla="*/ 120 h 12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75" h="120">
                <a:moveTo>
                  <a:pt x="65" y="0"/>
                </a:moveTo>
                <a:cubicBezTo>
                  <a:pt x="17" y="45"/>
                  <a:pt x="0" y="53"/>
                  <a:pt x="23" y="42"/>
                </a:cubicBezTo>
                <a:lnTo>
                  <a:pt x="69" y="28"/>
                </a:lnTo>
                <a:lnTo>
                  <a:pt x="9" y="74"/>
                </a:lnTo>
                <a:lnTo>
                  <a:pt x="75" y="66"/>
                </a:lnTo>
                <a:lnTo>
                  <a:pt x="41" y="92"/>
                </a:lnTo>
                <a:lnTo>
                  <a:pt x="81" y="84"/>
                </a:lnTo>
                <a:cubicBezTo>
                  <a:pt x="24" y="120"/>
                  <a:pt x="2" y="120"/>
                  <a:pt x="27" y="120"/>
                </a:cubicBezTo>
                <a:lnTo>
                  <a:pt x="187" y="102"/>
                </a:lnTo>
                <a:lnTo>
                  <a:pt x="283" y="100"/>
                </a:lnTo>
                <a:lnTo>
                  <a:pt x="447" y="118"/>
                </a:lnTo>
                <a:lnTo>
                  <a:pt x="369" y="90"/>
                </a:lnTo>
                <a:cubicBezTo>
                  <a:pt x="445" y="102"/>
                  <a:pt x="470" y="102"/>
                  <a:pt x="443" y="102"/>
                </a:cubicBezTo>
                <a:cubicBezTo>
                  <a:pt x="382" y="63"/>
                  <a:pt x="359" y="64"/>
                  <a:pt x="385" y="64"/>
                </a:cubicBezTo>
                <a:lnTo>
                  <a:pt x="451" y="90"/>
                </a:lnTo>
                <a:lnTo>
                  <a:pt x="399" y="42"/>
                </a:lnTo>
                <a:lnTo>
                  <a:pt x="475" y="62"/>
                </a:lnTo>
                <a:lnTo>
                  <a:pt x="429" y="22"/>
                </a:lnTo>
                <a:lnTo>
                  <a:pt x="467" y="34"/>
                </a:lnTo>
                <a:lnTo>
                  <a:pt x="431" y="0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12" name="Freeform 76"/>
          <p:cNvSpPr>
            <a:spLocks/>
          </p:cNvSpPr>
          <p:nvPr/>
        </p:nvSpPr>
        <p:spPr bwMode="auto">
          <a:xfrm>
            <a:off x="4639950" y="2422869"/>
            <a:ext cx="221301" cy="292613"/>
          </a:xfrm>
          <a:custGeom>
            <a:avLst/>
            <a:gdLst>
              <a:gd name="T0" fmla="*/ 0 w 121"/>
              <a:gd name="T1" fmla="*/ 0 h 286"/>
              <a:gd name="T2" fmla="*/ 2147483647 w 121"/>
              <a:gd name="T3" fmla="*/ 2147483647 h 286"/>
              <a:gd name="T4" fmla="*/ 0 60000 65536"/>
              <a:gd name="T5" fmla="*/ 0 60000 65536"/>
              <a:gd name="T6" fmla="*/ 0 w 121"/>
              <a:gd name="T7" fmla="*/ 0 h 286"/>
              <a:gd name="T8" fmla="*/ 121 w 121"/>
              <a:gd name="T9" fmla="*/ 286 h 2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" h="286">
                <a:moveTo>
                  <a:pt x="0" y="0"/>
                </a:moveTo>
                <a:lnTo>
                  <a:pt x="121" y="286"/>
                </a:lnTo>
              </a:path>
            </a:pathLst>
          </a:custGeom>
          <a:noFill/>
          <a:ln w="19050" cmpd="sng">
            <a:solidFill>
              <a:schemeClr val="bg1"/>
            </a:solidFill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13" name="Freeform 77"/>
          <p:cNvSpPr>
            <a:spLocks/>
          </p:cNvSpPr>
          <p:nvPr/>
        </p:nvSpPr>
        <p:spPr bwMode="auto">
          <a:xfrm flipH="1" flipV="1">
            <a:off x="3224668" y="2917926"/>
            <a:ext cx="238792" cy="477585"/>
          </a:xfrm>
          <a:custGeom>
            <a:avLst/>
            <a:gdLst>
              <a:gd name="T0" fmla="*/ 0 w 121"/>
              <a:gd name="T1" fmla="*/ 0 h 286"/>
              <a:gd name="T2" fmla="*/ 2147483647 w 121"/>
              <a:gd name="T3" fmla="*/ 2147483647 h 286"/>
              <a:gd name="T4" fmla="*/ 0 60000 65536"/>
              <a:gd name="T5" fmla="*/ 0 60000 65536"/>
              <a:gd name="T6" fmla="*/ 0 w 121"/>
              <a:gd name="T7" fmla="*/ 0 h 286"/>
              <a:gd name="T8" fmla="*/ 121 w 121"/>
              <a:gd name="T9" fmla="*/ 286 h 2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" h="286">
                <a:moveTo>
                  <a:pt x="0" y="0"/>
                </a:moveTo>
                <a:lnTo>
                  <a:pt x="121" y="286"/>
                </a:lnTo>
              </a:path>
            </a:pathLst>
          </a:custGeom>
          <a:noFill/>
          <a:ln w="19050" cmpd="sng">
            <a:solidFill>
              <a:schemeClr val="bg1"/>
            </a:solidFill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14" name="Freeform 79"/>
          <p:cNvSpPr>
            <a:spLocks/>
          </p:cNvSpPr>
          <p:nvPr/>
        </p:nvSpPr>
        <p:spPr bwMode="auto">
          <a:xfrm>
            <a:off x="7835385" y="4186708"/>
            <a:ext cx="1522852" cy="518676"/>
          </a:xfrm>
          <a:custGeom>
            <a:avLst/>
            <a:gdLst>
              <a:gd name="T0" fmla="*/ 0 w 598"/>
              <a:gd name="T1" fmla="*/ 0 h 202"/>
              <a:gd name="T2" fmla="*/ 0 w 598"/>
              <a:gd name="T3" fmla="*/ 2147483647 h 202"/>
              <a:gd name="T4" fmla="*/ 2147483647 w 598"/>
              <a:gd name="T5" fmla="*/ 2147483647 h 202"/>
              <a:gd name="T6" fmla="*/ 0 60000 65536"/>
              <a:gd name="T7" fmla="*/ 0 60000 65536"/>
              <a:gd name="T8" fmla="*/ 0 60000 65536"/>
              <a:gd name="T9" fmla="*/ 0 w 598"/>
              <a:gd name="T10" fmla="*/ 0 h 202"/>
              <a:gd name="T11" fmla="*/ 598 w 598"/>
              <a:gd name="T12" fmla="*/ 202 h 2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8" h="202">
                <a:moveTo>
                  <a:pt x="0" y="0"/>
                </a:moveTo>
                <a:lnTo>
                  <a:pt x="0" y="202"/>
                </a:lnTo>
                <a:lnTo>
                  <a:pt x="598" y="202"/>
                </a:ln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15" name="Freeform 81"/>
          <p:cNvSpPr>
            <a:spLocks/>
          </p:cNvSpPr>
          <p:nvPr/>
        </p:nvSpPr>
        <p:spPr bwMode="auto">
          <a:xfrm>
            <a:off x="2606753" y="3867190"/>
            <a:ext cx="3880980" cy="534082"/>
          </a:xfrm>
          <a:custGeom>
            <a:avLst/>
            <a:gdLst>
              <a:gd name="T0" fmla="*/ 2147483647 w 1524"/>
              <a:gd name="T1" fmla="*/ 2147483647 h 208"/>
              <a:gd name="T2" fmla="*/ 2147483647 w 1524"/>
              <a:gd name="T3" fmla="*/ 2147483647 h 208"/>
              <a:gd name="T4" fmla="*/ 2147483647 w 1524"/>
              <a:gd name="T5" fmla="*/ 2147483647 h 208"/>
              <a:gd name="T6" fmla="*/ 2147483647 w 1524"/>
              <a:gd name="T7" fmla="*/ 2147483647 h 208"/>
              <a:gd name="T8" fmla="*/ 2147483647 w 1524"/>
              <a:gd name="T9" fmla="*/ 2147483647 h 208"/>
              <a:gd name="T10" fmla="*/ 0 w 1524"/>
              <a:gd name="T11" fmla="*/ 2147483647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24"/>
              <a:gd name="T19" fmla="*/ 0 h 208"/>
              <a:gd name="T20" fmla="*/ 1524 w 1524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24" h="208">
                <a:moveTo>
                  <a:pt x="1524" y="38"/>
                </a:moveTo>
                <a:cubicBezTo>
                  <a:pt x="1489" y="37"/>
                  <a:pt x="1387" y="37"/>
                  <a:pt x="1314" y="32"/>
                </a:cubicBezTo>
                <a:cubicBezTo>
                  <a:pt x="1241" y="27"/>
                  <a:pt x="1155" y="10"/>
                  <a:pt x="1084" y="6"/>
                </a:cubicBezTo>
                <a:cubicBezTo>
                  <a:pt x="1013" y="2"/>
                  <a:pt x="956" y="0"/>
                  <a:pt x="888" y="8"/>
                </a:cubicBezTo>
                <a:cubicBezTo>
                  <a:pt x="820" y="16"/>
                  <a:pt x="826" y="23"/>
                  <a:pt x="678" y="56"/>
                </a:cubicBezTo>
                <a:cubicBezTo>
                  <a:pt x="530" y="89"/>
                  <a:pt x="141" y="176"/>
                  <a:pt x="0" y="208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16" name="TextBox 63"/>
          <p:cNvSpPr txBox="1">
            <a:spLocks noChangeArrowheads="1"/>
          </p:cNvSpPr>
          <p:nvPr/>
        </p:nvSpPr>
        <p:spPr bwMode="auto">
          <a:xfrm>
            <a:off x="7206831" y="4273695"/>
            <a:ext cx="6415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50 m</a:t>
            </a:r>
          </a:p>
        </p:txBody>
      </p:sp>
      <p:sp>
        <p:nvSpPr>
          <p:cNvPr id="23617" name="TextBox 64"/>
          <p:cNvSpPr txBox="1">
            <a:spLocks noChangeArrowheads="1"/>
          </p:cNvSpPr>
          <p:nvPr/>
        </p:nvSpPr>
        <p:spPr bwMode="auto">
          <a:xfrm>
            <a:off x="8166440" y="4669436"/>
            <a:ext cx="6303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5 km</a:t>
            </a:r>
          </a:p>
        </p:txBody>
      </p:sp>
      <p:sp>
        <p:nvSpPr>
          <p:cNvPr id="23618" name="TextBox 65"/>
          <p:cNvSpPr txBox="1">
            <a:spLocks noChangeArrowheads="1"/>
          </p:cNvSpPr>
          <p:nvPr/>
        </p:nvSpPr>
        <p:spPr bwMode="auto">
          <a:xfrm>
            <a:off x="7330650" y="1232477"/>
            <a:ext cx="20922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Arial" charset="0"/>
              </a:rPr>
              <a:t>shelf margin reef</a:t>
            </a:r>
          </a:p>
        </p:txBody>
      </p:sp>
      <p:sp>
        <p:nvSpPr>
          <p:cNvPr id="23619" name="TextBox 66"/>
          <p:cNvSpPr txBox="1">
            <a:spLocks noChangeArrowheads="1"/>
          </p:cNvSpPr>
          <p:nvPr/>
        </p:nvSpPr>
        <p:spPr bwMode="auto">
          <a:xfrm>
            <a:off x="3977002" y="1167038"/>
            <a:ext cx="1981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FF"/>
                </a:solidFill>
                <a:latin typeface="Arial" charset="0"/>
              </a:rPr>
              <a:t>lagoonal</a:t>
            </a:r>
            <a:r>
              <a:rPr lang="en-US" sz="2000" dirty="0">
                <a:solidFill>
                  <a:srgbClr val="0000FF"/>
                </a:solidFill>
                <a:latin typeface="Arial" charset="0"/>
              </a:rPr>
              <a:t> shoal /</a:t>
            </a:r>
          </a:p>
        </p:txBody>
      </p:sp>
      <p:sp>
        <p:nvSpPr>
          <p:cNvPr id="71" name="Freeform 70"/>
          <p:cNvSpPr/>
          <p:nvPr/>
        </p:nvSpPr>
        <p:spPr>
          <a:xfrm>
            <a:off x="2618951" y="4106064"/>
            <a:ext cx="3401335" cy="821212"/>
          </a:xfrm>
          <a:custGeom>
            <a:avLst/>
            <a:gdLst>
              <a:gd name="connsiteX0" fmla="*/ 0 w 3401335"/>
              <a:gd name="connsiteY0" fmla="*/ 419342 h 821212"/>
              <a:gd name="connsiteX1" fmla="*/ 0 w 3401335"/>
              <a:gd name="connsiteY1" fmla="*/ 419342 h 821212"/>
              <a:gd name="connsiteX2" fmla="*/ 1246380 w 3401335"/>
              <a:gd name="connsiteY2" fmla="*/ 186374 h 821212"/>
              <a:gd name="connsiteX3" fmla="*/ 1933636 w 3401335"/>
              <a:gd name="connsiteY3" fmla="*/ 46593 h 821212"/>
              <a:gd name="connsiteX4" fmla="*/ 2219022 w 3401335"/>
              <a:gd name="connsiteY4" fmla="*/ 5824 h 821212"/>
              <a:gd name="connsiteX5" fmla="*/ 2352979 w 3401335"/>
              <a:gd name="connsiteY5" fmla="*/ 0 h 821212"/>
              <a:gd name="connsiteX6" fmla="*/ 2521881 w 3401335"/>
              <a:gd name="connsiteY6" fmla="*/ 23297 h 821212"/>
              <a:gd name="connsiteX7" fmla="*/ 2754849 w 3401335"/>
              <a:gd name="connsiteY7" fmla="*/ 163077 h 821212"/>
              <a:gd name="connsiteX8" fmla="*/ 2964520 w 3401335"/>
              <a:gd name="connsiteY8" fmla="*/ 390221 h 821212"/>
              <a:gd name="connsiteX9" fmla="*/ 3401335 w 3401335"/>
              <a:gd name="connsiteY9" fmla="*/ 821212 h 82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1335" h="821212">
                <a:moveTo>
                  <a:pt x="0" y="419342"/>
                </a:moveTo>
                <a:lnTo>
                  <a:pt x="0" y="419342"/>
                </a:lnTo>
                <a:lnTo>
                  <a:pt x="1246380" y="186374"/>
                </a:lnTo>
                <a:lnTo>
                  <a:pt x="1933636" y="46593"/>
                </a:lnTo>
                <a:lnTo>
                  <a:pt x="2219022" y="5824"/>
                </a:lnTo>
                <a:lnTo>
                  <a:pt x="2352979" y="0"/>
                </a:lnTo>
                <a:lnTo>
                  <a:pt x="2521881" y="23297"/>
                </a:lnTo>
                <a:lnTo>
                  <a:pt x="2754849" y="163077"/>
                </a:lnTo>
                <a:lnTo>
                  <a:pt x="2964520" y="390221"/>
                </a:lnTo>
                <a:lnTo>
                  <a:pt x="3401335" y="821212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5286437" y="4199252"/>
            <a:ext cx="1758909" cy="605717"/>
          </a:xfrm>
          <a:custGeom>
            <a:avLst/>
            <a:gdLst>
              <a:gd name="connsiteX0" fmla="*/ 0 w 1758909"/>
              <a:gd name="connsiteY0" fmla="*/ 0 h 605717"/>
              <a:gd name="connsiteX1" fmla="*/ 821212 w 1758909"/>
              <a:gd name="connsiteY1" fmla="*/ 291210 h 605717"/>
              <a:gd name="connsiteX2" fmla="*/ 1758909 w 1758909"/>
              <a:gd name="connsiteY2" fmla="*/ 605717 h 60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8909" h="605717">
                <a:moveTo>
                  <a:pt x="0" y="0"/>
                </a:moveTo>
                <a:lnTo>
                  <a:pt x="821212" y="291210"/>
                </a:lnTo>
                <a:lnTo>
                  <a:pt x="1758909" y="605717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5635888" y="4449693"/>
            <a:ext cx="1094950" cy="489233"/>
          </a:xfrm>
          <a:custGeom>
            <a:avLst/>
            <a:gdLst>
              <a:gd name="connsiteX0" fmla="*/ 0 w 1094950"/>
              <a:gd name="connsiteY0" fmla="*/ 0 h 489233"/>
              <a:gd name="connsiteX1" fmla="*/ 617366 w 1094950"/>
              <a:gd name="connsiteY1" fmla="*/ 273737 h 489233"/>
              <a:gd name="connsiteX2" fmla="*/ 1094950 w 1094950"/>
              <a:gd name="connsiteY2" fmla="*/ 489233 h 48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950" h="489233">
                <a:moveTo>
                  <a:pt x="0" y="0"/>
                </a:moveTo>
                <a:lnTo>
                  <a:pt x="617366" y="273737"/>
                </a:lnTo>
                <a:lnTo>
                  <a:pt x="1094950" y="489233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82697" y="4170131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 charset="0"/>
              </a:rPr>
              <a:t>Sligo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margin</a:t>
            </a:r>
          </a:p>
        </p:txBody>
      </p:sp>
      <p:sp>
        <p:nvSpPr>
          <p:cNvPr id="79" name="TextBox 66"/>
          <p:cNvSpPr txBox="1">
            <a:spLocks noChangeArrowheads="1"/>
          </p:cNvSpPr>
          <p:nvPr/>
        </p:nvSpPr>
        <p:spPr bwMode="auto">
          <a:xfrm>
            <a:off x="4216762" y="1447570"/>
            <a:ext cx="13227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Arial" charset="0"/>
              </a:rPr>
              <a:t>patch reef</a:t>
            </a:r>
          </a:p>
        </p:txBody>
      </p:sp>
      <p:sp>
        <p:nvSpPr>
          <p:cNvPr id="80" name="Text Box 35"/>
          <p:cNvSpPr txBox="1">
            <a:spLocks noChangeArrowheads="1"/>
          </p:cNvSpPr>
          <p:nvPr/>
        </p:nvSpPr>
        <p:spPr bwMode="auto">
          <a:xfrm>
            <a:off x="7179875" y="1933048"/>
            <a:ext cx="14904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rudist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PS/BS</a:t>
            </a:r>
          </a:p>
        </p:txBody>
      </p:sp>
      <p:sp>
        <p:nvSpPr>
          <p:cNvPr id="82" name="Text Box 35"/>
          <p:cNvSpPr txBox="1">
            <a:spLocks noChangeArrowheads="1"/>
          </p:cNvSpPr>
          <p:nvPr/>
        </p:nvSpPr>
        <p:spPr bwMode="auto">
          <a:xfrm>
            <a:off x="8816479" y="1834035"/>
            <a:ext cx="14447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reef flank:</a:t>
            </a:r>
          </a:p>
        </p:txBody>
      </p:sp>
      <p:sp>
        <p:nvSpPr>
          <p:cNvPr id="83" name="Text Box 35"/>
          <p:cNvSpPr txBox="1">
            <a:spLocks noChangeArrowheads="1"/>
          </p:cNvSpPr>
          <p:nvPr/>
        </p:nvSpPr>
        <p:spPr bwMode="auto">
          <a:xfrm>
            <a:off x="8834923" y="2085448"/>
            <a:ext cx="14904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rudist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WS</a:t>
            </a:r>
          </a:p>
        </p:txBody>
      </p:sp>
      <p:sp>
        <p:nvSpPr>
          <p:cNvPr id="84" name="Text Box 35"/>
          <p:cNvSpPr txBox="1">
            <a:spLocks noChangeArrowheads="1"/>
          </p:cNvSpPr>
          <p:nvPr/>
        </p:nvSpPr>
        <p:spPr bwMode="auto">
          <a:xfrm>
            <a:off x="5661875" y="1676975"/>
            <a:ext cx="1513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back reef:</a:t>
            </a:r>
          </a:p>
        </p:txBody>
      </p:sp>
      <p:sp>
        <p:nvSpPr>
          <p:cNvPr id="85" name="Text Box 35"/>
          <p:cNvSpPr txBox="1">
            <a:spLocks noChangeArrowheads="1"/>
          </p:cNvSpPr>
          <p:nvPr/>
        </p:nvSpPr>
        <p:spPr bwMode="auto">
          <a:xfrm>
            <a:off x="5748090" y="1910722"/>
            <a:ext cx="13322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algal-coated</a:t>
            </a:r>
          </a:p>
        </p:txBody>
      </p:sp>
      <p:sp>
        <p:nvSpPr>
          <p:cNvPr id="86" name="Text Box 35"/>
          <p:cNvSpPr txBox="1">
            <a:spLocks noChangeArrowheads="1"/>
          </p:cNvSpPr>
          <p:nvPr/>
        </p:nvSpPr>
        <p:spPr bwMode="auto">
          <a:xfrm>
            <a:off x="3663028" y="1899071"/>
            <a:ext cx="1745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island-shoal:</a:t>
            </a:r>
          </a:p>
        </p:txBody>
      </p: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3797951" y="2133013"/>
            <a:ext cx="13137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skeletal GS</a:t>
            </a:r>
          </a:p>
        </p:txBody>
      </p:sp>
      <p:sp>
        <p:nvSpPr>
          <p:cNvPr id="88" name="Text Box 35"/>
          <p:cNvSpPr txBox="1">
            <a:spLocks noChangeArrowheads="1"/>
          </p:cNvSpPr>
          <p:nvPr/>
        </p:nvSpPr>
        <p:spPr bwMode="auto">
          <a:xfrm>
            <a:off x="2592360" y="2311091"/>
            <a:ext cx="113813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lagoon:</a:t>
            </a:r>
          </a:p>
        </p:txBody>
      </p:sp>
      <p:sp>
        <p:nvSpPr>
          <p:cNvPr id="89" name="Text Box 35"/>
          <p:cNvSpPr txBox="1">
            <a:spLocks noChangeArrowheads="1"/>
          </p:cNvSpPr>
          <p:nvPr/>
        </p:nvSpPr>
        <p:spPr bwMode="auto">
          <a:xfrm>
            <a:off x="2593311" y="2611569"/>
            <a:ext cx="13137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miliolid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WS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461162" y="2539354"/>
            <a:ext cx="698904" cy="133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5411256" y="2464993"/>
            <a:ext cx="8536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  <a:latin typeface="Arial" charset="0"/>
              </a:rPr>
              <a:t>sea level</a:t>
            </a:r>
          </a:p>
        </p:txBody>
      </p:sp>
      <p:sp>
        <p:nvSpPr>
          <p:cNvPr id="92" name="Text Box 35"/>
          <p:cNvSpPr txBox="1">
            <a:spLocks noChangeArrowheads="1"/>
          </p:cNvSpPr>
          <p:nvPr/>
        </p:nvSpPr>
        <p:spPr bwMode="auto">
          <a:xfrm>
            <a:off x="9126132" y="2726109"/>
            <a:ext cx="1206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slope:</a:t>
            </a:r>
          </a:p>
        </p:txBody>
      </p:sp>
      <p:sp>
        <p:nvSpPr>
          <p:cNvPr id="93" name="Text Box 35"/>
          <p:cNvSpPr txBox="1">
            <a:spLocks noChangeArrowheads="1"/>
          </p:cNvSpPr>
          <p:nvPr/>
        </p:nvSpPr>
        <p:spPr bwMode="auto">
          <a:xfrm>
            <a:off x="9191170" y="2977521"/>
            <a:ext cx="10341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planktic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4" name="Text Box 35"/>
          <p:cNvSpPr txBox="1">
            <a:spLocks noChangeArrowheads="1"/>
          </p:cNvSpPr>
          <p:nvPr/>
        </p:nvSpPr>
        <p:spPr bwMode="auto">
          <a:xfrm>
            <a:off x="9215438" y="3159042"/>
            <a:ext cx="10341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foram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-</a:t>
            </a:r>
          </a:p>
        </p:txBody>
      </p:sp>
      <p:sp>
        <p:nvSpPr>
          <p:cNvPr id="95" name="Text Box 35"/>
          <p:cNvSpPr txBox="1">
            <a:spLocks noChangeArrowheads="1"/>
          </p:cNvSpPr>
          <p:nvPr/>
        </p:nvSpPr>
        <p:spPr bwMode="auto">
          <a:xfrm>
            <a:off x="9233882" y="3340563"/>
            <a:ext cx="10341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echinoid</a:t>
            </a:r>
          </a:p>
        </p:txBody>
      </p:sp>
      <p:sp>
        <p:nvSpPr>
          <p:cNvPr id="96" name="Text Box 35"/>
          <p:cNvSpPr txBox="1">
            <a:spLocks noChangeArrowheads="1"/>
          </p:cNvSpPr>
          <p:nvPr/>
        </p:nvSpPr>
        <p:spPr bwMode="auto">
          <a:xfrm>
            <a:off x="9345512" y="3545381"/>
            <a:ext cx="10341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WS</a:t>
            </a:r>
          </a:p>
        </p:txBody>
      </p:sp>
      <p:sp>
        <p:nvSpPr>
          <p:cNvPr id="97" name="Line 41"/>
          <p:cNvSpPr>
            <a:spLocks noChangeShapeType="1"/>
          </p:cNvSpPr>
          <p:nvPr/>
        </p:nvSpPr>
        <p:spPr bwMode="auto">
          <a:xfrm flipH="1">
            <a:off x="8996454" y="3028586"/>
            <a:ext cx="227143" cy="50670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620" name="TextBox 67"/>
          <p:cNvSpPr txBox="1">
            <a:spLocks noChangeArrowheads="1"/>
          </p:cNvSpPr>
          <p:nvPr/>
        </p:nvSpPr>
        <p:spPr bwMode="auto">
          <a:xfrm>
            <a:off x="2811150" y="5072557"/>
            <a:ext cx="6715306" cy="33855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BS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boundstone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; GS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grainstone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; PS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Packstone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; WS =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wackestone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8" name="Text Box 35"/>
          <p:cNvSpPr txBox="1">
            <a:spLocks noChangeArrowheads="1"/>
          </p:cNvSpPr>
          <p:nvPr/>
        </p:nvSpPr>
        <p:spPr bwMode="auto">
          <a:xfrm>
            <a:off x="5795655" y="2115540"/>
            <a:ext cx="13322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skeletal PS</a:t>
            </a:r>
          </a:p>
        </p:txBody>
      </p:sp>
    </p:spTree>
    <p:extLst>
      <p:ext uri="{BB962C8B-B14F-4D97-AF65-F5344CB8AC3E}">
        <p14:creationId xmlns:p14="http://schemas.microsoft.com/office/powerpoint/2010/main" val="3209162077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000066"/>
            </a:gs>
            <a:gs pos="100000">
              <a:srgbClr val="00006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3" descr="Edwards_to_Pearsall_Isochron.jpg"/>
          <p:cNvPicPr>
            <a:picLocks noChangeAspect="1"/>
          </p:cNvPicPr>
          <p:nvPr/>
        </p:nvPicPr>
        <p:blipFill>
          <a:blip r:embed="rId3" cstate="print"/>
          <a:srcRect l="35834" t="7426" r="6305" b="24402"/>
          <a:stretch>
            <a:fillRect/>
          </a:stretch>
        </p:blipFill>
        <p:spPr bwMode="auto">
          <a:xfrm>
            <a:off x="2520950" y="738188"/>
            <a:ext cx="805815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6" descr="Marlin_SWKenedy_View"/>
          <p:cNvPicPr>
            <a:picLocks noChangeAspect="1" noChangeArrowheads="1"/>
          </p:cNvPicPr>
          <p:nvPr/>
        </p:nvPicPr>
        <p:blipFill>
          <a:blip r:embed="rId4" cstate="print"/>
          <a:srcRect l="844" t="3481" r="5067" b="16232"/>
          <a:stretch>
            <a:fillRect/>
          </a:stretch>
        </p:blipFill>
        <p:spPr bwMode="auto">
          <a:xfrm>
            <a:off x="1631951" y="647700"/>
            <a:ext cx="38957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AutoShape 27"/>
          <p:cNvSpPr>
            <a:spLocks noChangeArrowheads="1"/>
          </p:cNvSpPr>
          <p:nvPr/>
        </p:nvSpPr>
        <p:spPr bwMode="auto">
          <a:xfrm>
            <a:off x="2528888" y="1935164"/>
            <a:ext cx="76200" cy="295275"/>
          </a:xfrm>
          <a:prstGeom prst="upDownArrow">
            <a:avLst>
              <a:gd name="adj1" fmla="val 50000"/>
              <a:gd name="adj2" fmla="val 77500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1" name="Rectangle 28"/>
          <p:cNvSpPr>
            <a:spLocks noChangeArrowheads="1"/>
          </p:cNvSpPr>
          <p:nvPr/>
        </p:nvSpPr>
        <p:spPr bwMode="auto">
          <a:xfrm>
            <a:off x="1652588" y="1879600"/>
            <a:ext cx="730250" cy="3571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2" name="Text Box 29"/>
          <p:cNvSpPr txBox="1">
            <a:spLocks noChangeArrowheads="1"/>
          </p:cNvSpPr>
          <p:nvPr/>
        </p:nvSpPr>
        <p:spPr bwMode="auto">
          <a:xfrm>
            <a:off x="1595879" y="1874838"/>
            <a:ext cx="861133" cy="39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isochron</a:t>
            </a:r>
          </a:p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interval</a:t>
            </a:r>
          </a:p>
        </p:txBody>
      </p:sp>
      <p:sp>
        <p:nvSpPr>
          <p:cNvPr id="24583" name="Rectangle 33"/>
          <p:cNvSpPr>
            <a:spLocks noChangeArrowheads="1"/>
          </p:cNvSpPr>
          <p:nvPr/>
        </p:nvSpPr>
        <p:spPr bwMode="auto">
          <a:xfrm>
            <a:off x="5964238" y="4508501"/>
            <a:ext cx="4406900" cy="190817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84" name="Freeform 34"/>
          <p:cNvSpPr>
            <a:spLocks/>
          </p:cNvSpPr>
          <p:nvPr/>
        </p:nvSpPr>
        <p:spPr bwMode="auto">
          <a:xfrm>
            <a:off x="9536113" y="5167313"/>
            <a:ext cx="742950" cy="1058862"/>
          </a:xfrm>
          <a:custGeom>
            <a:avLst/>
            <a:gdLst>
              <a:gd name="T0" fmla="*/ 2147483647 w 486"/>
              <a:gd name="T1" fmla="*/ 0 h 540"/>
              <a:gd name="T2" fmla="*/ 0 w 486"/>
              <a:gd name="T3" fmla="*/ 2147483647 h 540"/>
              <a:gd name="T4" fmla="*/ 2147483647 w 486"/>
              <a:gd name="T5" fmla="*/ 2147483647 h 540"/>
              <a:gd name="T6" fmla="*/ 2147483647 w 486"/>
              <a:gd name="T7" fmla="*/ 2147483647 h 540"/>
              <a:gd name="T8" fmla="*/ 2147483647 w 486"/>
              <a:gd name="T9" fmla="*/ 2147483647 h 540"/>
              <a:gd name="T10" fmla="*/ 2147483647 w 486"/>
              <a:gd name="T11" fmla="*/ 2147483647 h 540"/>
              <a:gd name="T12" fmla="*/ 2147483647 w 486"/>
              <a:gd name="T13" fmla="*/ 2147483647 h 540"/>
              <a:gd name="T14" fmla="*/ 2147483647 w 486"/>
              <a:gd name="T15" fmla="*/ 2147483647 h 540"/>
              <a:gd name="T16" fmla="*/ 2147483647 w 486"/>
              <a:gd name="T17" fmla="*/ 2147483647 h 540"/>
              <a:gd name="T18" fmla="*/ 2147483647 w 486"/>
              <a:gd name="T19" fmla="*/ 0 h 5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6"/>
              <a:gd name="T31" fmla="*/ 0 h 540"/>
              <a:gd name="T32" fmla="*/ 486 w 486"/>
              <a:gd name="T33" fmla="*/ 540 h 5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6" h="540">
                <a:moveTo>
                  <a:pt x="188" y="0"/>
                </a:moveTo>
                <a:lnTo>
                  <a:pt x="0" y="418"/>
                </a:lnTo>
                <a:lnTo>
                  <a:pt x="88" y="482"/>
                </a:lnTo>
                <a:cubicBezTo>
                  <a:pt x="198" y="540"/>
                  <a:pt x="156" y="540"/>
                  <a:pt x="200" y="540"/>
                </a:cubicBezTo>
                <a:lnTo>
                  <a:pt x="486" y="540"/>
                </a:lnTo>
                <a:lnTo>
                  <a:pt x="444" y="442"/>
                </a:lnTo>
                <a:lnTo>
                  <a:pt x="310" y="178"/>
                </a:lnTo>
                <a:cubicBezTo>
                  <a:pt x="273" y="111"/>
                  <a:pt x="266" y="91"/>
                  <a:pt x="254" y="68"/>
                </a:cubicBezTo>
                <a:cubicBezTo>
                  <a:pt x="242" y="45"/>
                  <a:pt x="247" y="51"/>
                  <a:pt x="236" y="40"/>
                </a:cubicBezTo>
                <a:lnTo>
                  <a:pt x="188" y="0"/>
                </a:lnTo>
                <a:close/>
              </a:path>
            </a:pathLst>
          </a:cu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85" name="Freeform 35"/>
          <p:cNvSpPr>
            <a:spLocks/>
          </p:cNvSpPr>
          <p:nvPr/>
        </p:nvSpPr>
        <p:spPr bwMode="auto">
          <a:xfrm>
            <a:off x="7075489" y="4975226"/>
            <a:ext cx="769937" cy="434975"/>
          </a:xfrm>
          <a:custGeom>
            <a:avLst/>
            <a:gdLst>
              <a:gd name="T0" fmla="*/ 2147483647 w 504"/>
              <a:gd name="T1" fmla="*/ 2147483647 h 222"/>
              <a:gd name="T2" fmla="*/ 2147483647 w 504"/>
              <a:gd name="T3" fmla="*/ 2147483647 h 222"/>
              <a:gd name="T4" fmla="*/ 2147483647 w 504"/>
              <a:gd name="T5" fmla="*/ 2147483647 h 222"/>
              <a:gd name="T6" fmla="*/ 0 w 504"/>
              <a:gd name="T7" fmla="*/ 2147483647 h 222"/>
              <a:gd name="T8" fmla="*/ 0 w 504"/>
              <a:gd name="T9" fmla="*/ 2147483647 h 222"/>
              <a:gd name="T10" fmla="*/ 2147483647 w 504"/>
              <a:gd name="T11" fmla="*/ 2147483647 h 222"/>
              <a:gd name="T12" fmla="*/ 2147483647 w 504"/>
              <a:gd name="T13" fmla="*/ 2147483647 h 222"/>
              <a:gd name="T14" fmla="*/ 2147483647 w 504"/>
              <a:gd name="T15" fmla="*/ 2147483647 h 222"/>
              <a:gd name="T16" fmla="*/ 2147483647 w 504"/>
              <a:gd name="T17" fmla="*/ 2147483647 h 222"/>
              <a:gd name="T18" fmla="*/ 2147483647 w 504"/>
              <a:gd name="T19" fmla="*/ 2147483647 h 222"/>
              <a:gd name="T20" fmla="*/ 2147483647 w 504"/>
              <a:gd name="T21" fmla="*/ 2147483647 h 222"/>
              <a:gd name="T22" fmla="*/ 2147483647 w 504"/>
              <a:gd name="T23" fmla="*/ 0 h 222"/>
              <a:gd name="T24" fmla="*/ 2147483647 w 504"/>
              <a:gd name="T25" fmla="*/ 2147483647 h 222"/>
              <a:gd name="T26" fmla="*/ 2147483647 w 504"/>
              <a:gd name="T27" fmla="*/ 2147483647 h 2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4"/>
              <a:gd name="T43" fmla="*/ 0 h 222"/>
              <a:gd name="T44" fmla="*/ 504 w 504"/>
              <a:gd name="T45" fmla="*/ 222 h 22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4" h="222">
                <a:moveTo>
                  <a:pt x="116" y="40"/>
                </a:moveTo>
                <a:lnTo>
                  <a:pt x="52" y="76"/>
                </a:lnTo>
                <a:lnTo>
                  <a:pt x="20" y="120"/>
                </a:lnTo>
                <a:lnTo>
                  <a:pt x="0" y="172"/>
                </a:lnTo>
                <a:lnTo>
                  <a:pt x="0" y="222"/>
                </a:lnTo>
                <a:lnTo>
                  <a:pt x="248" y="188"/>
                </a:lnTo>
                <a:lnTo>
                  <a:pt x="470" y="214"/>
                </a:lnTo>
                <a:lnTo>
                  <a:pt x="504" y="116"/>
                </a:lnTo>
                <a:cubicBezTo>
                  <a:pt x="453" y="81"/>
                  <a:pt x="468" y="96"/>
                  <a:pt x="452" y="80"/>
                </a:cubicBezTo>
                <a:cubicBezTo>
                  <a:pt x="397" y="39"/>
                  <a:pt x="398" y="62"/>
                  <a:pt x="398" y="38"/>
                </a:cubicBezTo>
                <a:cubicBezTo>
                  <a:pt x="357" y="1"/>
                  <a:pt x="375" y="2"/>
                  <a:pt x="354" y="2"/>
                </a:cubicBezTo>
                <a:lnTo>
                  <a:pt x="278" y="0"/>
                </a:lnTo>
                <a:cubicBezTo>
                  <a:pt x="179" y="8"/>
                  <a:pt x="212" y="8"/>
                  <a:pt x="178" y="8"/>
                </a:cubicBezTo>
                <a:lnTo>
                  <a:pt x="106" y="48"/>
                </a:lnTo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86" name="Freeform 36"/>
          <p:cNvSpPr>
            <a:spLocks/>
          </p:cNvSpPr>
          <p:nvPr/>
        </p:nvSpPr>
        <p:spPr bwMode="auto">
          <a:xfrm>
            <a:off x="6143625" y="5140326"/>
            <a:ext cx="3067050" cy="1171575"/>
          </a:xfrm>
          <a:custGeom>
            <a:avLst/>
            <a:gdLst>
              <a:gd name="T0" fmla="*/ 0 w 2008"/>
              <a:gd name="T1" fmla="*/ 2147483647 h 597"/>
              <a:gd name="T2" fmla="*/ 0 w 2008"/>
              <a:gd name="T3" fmla="*/ 2147483647 h 597"/>
              <a:gd name="T4" fmla="*/ 2147483647 w 2008"/>
              <a:gd name="T5" fmla="*/ 2147483647 h 597"/>
              <a:gd name="T6" fmla="*/ 2147483647 w 2008"/>
              <a:gd name="T7" fmla="*/ 2147483647 h 597"/>
              <a:gd name="T8" fmla="*/ 2147483647 w 2008"/>
              <a:gd name="T9" fmla="*/ 2147483647 h 597"/>
              <a:gd name="T10" fmla="*/ 2147483647 w 2008"/>
              <a:gd name="T11" fmla="*/ 2147483647 h 597"/>
              <a:gd name="T12" fmla="*/ 2147483647 w 2008"/>
              <a:gd name="T13" fmla="*/ 2147483647 h 597"/>
              <a:gd name="T14" fmla="*/ 2147483647 w 2008"/>
              <a:gd name="T15" fmla="*/ 2147483647 h 597"/>
              <a:gd name="T16" fmla="*/ 2147483647 w 2008"/>
              <a:gd name="T17" fmla="*/ 2147483647 h 597"/>
              <a:gd name="T18" fmla="*/ 2147483647 w 2008"/>
              <a:gd name="T19" fmla="*/ 2147483647 h 597"/>
              <a:gd name="T20" fmla="*/ 2147483647 w 2008"/>
              <a:gd name="T21" fmla="*/ 2147483647 h 597"/>
              <a:gd name="T22" fmla="*/ 2147483647 w 2008"/>
              <a:gd name="T23" fmla="*/ 2147483647 h 597"/>
              <a:gd name="T24" fmla="*/ 2147483647 w 2008"/>
              <a:gd name="T25" fmla="*/ 2147483647 h 597"/>
              <a:gd name="T26" fmla="*/ 2147483647 w 2008"/>
              <a:gd name="T27" fmla="*/ 2147483647 h 597"/>
              <a:gd name="T28" fmla="*/ 2147483647 w 2008"/>
              <a:gd name="T29" fmla="*/ 2147483647 h 597"/>
              <a:gd name="T30" fmla="*/ 2147483647 w 2008"/>
              <a:gd name="T31" fmla="*/ 0 h 597"/>
              <a:gd name="T32" fmla="*/ 2147483647 w 2008"/>
              <a:gd name="T33" fmla="*/ 2147483647 h 597"/>
              <a:gd name="T34" fmla="*/ 2147483647 w 2008"/>
              <a:gd name="T35" fmla="*/ 2147483647 h 597"/>
              <a:gd name="T36" fmla="*/ 2147483647 w 2008"/>
              <a:gd name="T37" fmla="*/ 2147483647 h 597"/>
              <a:gd name="T38" fmla="*/ 2147483647 w 2008"/>
              <a:gd name="T39" fmla="*/ 2147483647 h 597"/>
              <a:gd name="T40" fmla="*/ 2147483647 w 2008"/>
              <a:gd name="T41" fmla="*/ 2147483647 h 597"/>
              <a:gd name="T42" fmla="*/ 2147483647 w 2008"/>
              <a:gd name="T43" fmla="*/ 2147483647 h 597"/>
              <a:gd name="T44" fmla="*/ 2147483647 w 2008"/>
              <a:gd name="T45" fmla="*/ 2147483647 h 597"/>
              <a:gd name="T46" fmla="*/ 2147483647 w 2008"/>
              <a:gd name="T47" fmla="*/ 2147483647 h 597"/>
              <a:gd name="T48" fmla="*/ 2147483647 w 2008"/>
              <a:gd name="T49" fmla="*/ 2147483647 h 597"/>
              <a:gd name="T50" fmla="*/ 2147483647 w 2008"/>
              <a:gd name="T51" fmla="*/ 2147483647 h 597"/>
              <a:gd name="T52" fmla="*/ 2147483647 w 2008"/>
              <a:gd name="T53" fmla="*/ 2147483647 h 597"/>
              <a:gd name="T54" fmla="*/ 2147483647 w 2008"/>
              <a:gd name="T55" fmla="*/ 2147483647 h 597"/>
              <a:gd name="T56" fmla="*/ 2147483647 w 2008"/>
              <a:gd name="T57" fmla="*/ 2147483647 h 597"/>
              <a:gd name="T58" fmla="*/ 2147483647 w 2008"/>
              <a:gd name="T59" fmla="*/ 2147483647 h 597"/>
              <a:gd name="T60" fmla="*/ 2147483647 w 2008"/>
              <a:gd name="T61" fmla="*/ 2147483647 h 597"/>
              <a:gd name="T62" fmla="*/ 2147483647 w 2008"/>
              <a:gd name="T63" fmla="*/ 2147483647 h 597"/>
              <a:gd name="T64" fmla="*/ 2147483647 w 2008"/>
              <a:gd name="T65" fmla="*/ 2147483647 h 597"/>
              <a:gd name="T66" fmla="*/ 2147483647 w 2008"/>
              <a:gd name="T67" fmla="*/ 2147483647 h 597"/>
              <a:gd name="T68" fmla="*/ 2147483647 w 2008"/>
              <a:gd name="T69" fmla="*/ 2147483647 h 597"/>
              <a:gd name="T70" fmla="*/ 2147483647 w 2008"/>
              <a:gd name="T71" fmla="*/ 2147483647 h 597"/>
              <a:gd name="T72" fmla="*/ 2147483647 w 2008"/>
              <a:gd name="T73" fmla="*/ 2147483647 h 597"/>
              <a:gd name="T74" fmla="*/ 2147483647 w 2008"/>
              <a:gd name="T75" fmla="*/ 2147483647 h 597"/>
              <a:gd name="T76" fmla="*/ 2147483647 w 2008"/>
              <a:gd name="T77" fmla="*/ 2147483647 h 597"/>
              <a:gd name="T78" fmla="*/ 2147483647 w 2008"/>
              <a:gd name="T79" fmla="*/ 2147483647 h 597"/>
              <a:gd name="T80" fmla="*/ 2147483647 w 2008"/>
              <a:gd name="T81" fmla="*/ 2147483647 h 597"/>
              <a:gd name="T82" fmla="*/ 2147483647 w 2008"/>
              <a:gd name="T83" fmla="*/ 2147483647 h 597"/>
              <a:gd name="T84" fmla="*/ 2147483647 w 2008"/>
              <a:gd name="T85" fmla="*/ 2147483647 h 597"/>
              <a:gd name="T86" fmla="*/ 0 w 2008"/>
              <a:gd name="T87" fmla="*/ 2147483647 h 59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08"/>
              <a:gd name="T133" fmla="*/ 0 h 597"/>
              <a:gd name="T134" fmla="*/ 2008 w 2008"/>
              <a:gd name="T135" fmla="*/ 597 h 59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08" h="597">
                <a:moveTo>
                  <a:pt x="0" y="226"/>
                </a:moveTo>
                <a:lnTo>
                  <a:pt x="0" y="524"/>
                </a:lnTo>
                <a:lnTo>
                  <a:pt x="8" y="597"/>
                </a:lnTo>
                <a:cubicBezTo>
                  <a:pt x="3" y="591"/>
                  <a:pt x="520" y="479"/>
                  <a:pt x="557" y="453"/>
                </a:cubicBezTo>
                <a:lnTo>
                  <a:pt x="691" y="426"/>
                </a:lnTo>
                <a:lnTo>
                  <a:pt x="797" y="405"/>
                </a:lnTo>
                <a:lnTo>
                  <a:pt x="893" y="373"/>
                </a:lnTo>
                <a:lnTo>
                  <a:pt x="989" y="367"/>
                </a:lnTo>
                <a:lnTo>
                  <a:pt x="1123" y="378"/>
                </a:lnTo>
                <a:lnTo>
                  <a:pt x="1288" y="394"/>
                </a:lnTo>
                <a:lnTo>
                  <a:pt x="1352" y="405"/>
                </a:lnTo>
                <a:lnTo>
                  <a:pt x="1533" y="415"/>
                </a:lnTo>
                <a:lnTo>
                  <a:pt x="1661" y="362"/>
                </a:lnTo>
                <a:lnTo>
                  <a:pt x="1696" y="306"/>
                </a:lnTo>
                <a:lnTo>
                  <a:pt x="1856" y="234"/>
                </a:lnTo>
                <a:lnTo>
                  <a:pt x="2008" y="0"/>
                </a:lnTo>
                <a:lnTo>
                  <a:pt x="1802" y="58"/>
                </a:lnTo>
                <a:lnTo>
                  <a:pt x="1634" y="82"/>
                </a:lnTo>
                <a:lnTo>
                  <a:pt x="1420" y="86"/>
                </a:lnTo>
                <a:lnTo>
                  <a:pt x="1240" y="68"/>
                </a:lnTo>
                <a:lnTo>
                  <a:pt x="1102" y="26"/>
                </a:lnTo>
                <a:lnTo>
                  <a:pt x="1042" y="14"/>
                </a:lnTo>
                <a:lnTo>
                  <a:pt x="1082" y="52"/>
                </a:lnTo>
                <a:lnTo>
                  <a:pt x="1016" y="34"/>
                </a:lnTo>
                <a:lnTo>
                  <a:pt x="1066" y="80"/>
                </a:lnTo>
                <a:lnTo>
                  <a:pt x="998" y="56"/>
                </a:lnTo>
                <a:lnTo>
                  <a:pt x="1052" y="92"/>
                </a:lnTo>
                <a:lnTo>
                  <a:pt x="992" y="86"/>
                </a:lnTo>
                <a:lnTo>
                  <a:pt x="1052" y="112"/>
                </a:lnTo>
                <a:lnTo>
                  <a:pt x="912" y="94"/>
                </a:lnTo>
                <a:lnTo>
                  <a:pt x="836" y="90"/>
                </a:lnTo>
                <a:lnTo>
                  <a:pt x="630" y="114"/>
                </a:lnTo>
                <a:lnTo>
                  <a:pt x="692" y="76"/>
                </a:lnTo>
                <a:lnTo>
                  <a:pt x="656" y="78"/>
                </a:lnTo>
                <a:lnTo>
                  <a:pt x="686" y="56"/>
                </a:lnTo>
                <a:lnTo>
                  <a:pt x="622" y="66"/>
                </a:lnTo>
                <a:lnTo>
                  <a:pt x="682" y="20"/>
                </a:lnTo>
                <a:lnTo>
                  <a:pt x="632" y="38"/>
                </a:lnTo>
                <a:lnTo>
                  <a:pt x="658" y="4"/>
                </a:lnTo>
                <a:cubicBezTo>
                  <a:pt x="541" y="68"/>
                  <a:pt x="542" y="23"/>
                  <a:pt x="542" y="70"/>
                </a:cubicBezTo>
                <a:lnTo>
                  <a:pt x="470" y="118"/>
                </a:lnTo>
                <a:lnTo>
                  <a:pt x="392" y="156"/>
                </a:lnTo>
                <a:lnTo>
                  <a:pt x="190" y="196"/>
                </a:lnTo>
                <a:lnTo>
                  <a:pt x="0" y="226"/>
                </a:lnTo>
                <a:close/>
              </a:path>
            </a:pathLst>
          </a:custGeom>
          <a:solidFill>
            <a:srgbClr val="D5D5D5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87" name="Freeform 37"/>
          <p:cNvSpPr>
            <a:spLocks/>
          </p:cNvSpPr>
          <p:nvPr/>
        </p:nvSpPr>
        <p:spPr bwMode="auto">
          <a:xfrm>
            <a:off x="8459788" y="5084764"/>
            <a:ext cx="1039812" cy="922337"/>
          </a:xfrm>
          <a:custGeom>
            <a:avLst/>
            <a:gdLst>
              <a:gd name="T0" fmla="*/ 2147483647 w 680"/>
              <a:gd name="T1" fmla="*/ 2147483647 h 470"/>
              <a:gd name="T2" fmla="*/ 2147483647 w 680"/>
              <a:gd name="T3" fmla="*/ 2147483647 h 470"/>
              <a:gd name="T4" fmla="*/ 2147483647 w 680"/>
              <a:gd name="T5" fmla="*/ 2147483647 h 470"/>
              <a:gd name="T6" fmla="*/ 2147483647 w 680"/>
              <a:gd name="T7" fmla="*/ 2147483647 h 470"/>
              <a:gd name="T8" fmla="*/ 2147483647 w 680"/>
              <a:gd name="T9" fmla="*/ 2147483647 h 470"/>
              <a:gd name="T10" fmla="*/ 2147483647 w 680"/>
              <a:gd name="T11" fmla="*/ 2147483647 h 470"/>
              <a:gd name="T12" fmla="*/ 2147483647 w 680"/>
              <a:gd name="T13" fmla="*/ 2147483647 h 470"/>
              <a:gd name="T14" fmla="*/ 2147483647 w 680"/>
              <a:gd name="T15" fmla="*/ 2147483647 h 470"/>
              <a:gd name="T16" fmla="*/ 2147483647 w 680"/>
              <a:gd name="T17" fmla="*/ 2147483647 h 470"/>
              <a:gd name="T18" fmla="*/ 2147483647 w 680"/>
              <a:gd name="T19" fmla="*/ 2147483647 h 470"/>
              <a:gd name="T20" fmla="*/ 2147483647 w 680"/>
              <a:gd name="T21" fmla="*/ 2147483647 h 470"/>
              <a:gd name="T22" fmla="*/ 2147483647 w 680"/>
              <a:gd name="T23" fmla="*/ 2147483647 h 470"/>
              <a:gd name="T24" fmla="*/ 2147483647 w 680"/>
              <a:gd name="T25" fmla="*/ 2147483647 h 470"/>
              <a:gd name="T26" fmla="*/ 0 w 680"/>
              <a:gd name="T27" fmla="*/ 2147483647 h 470"/>
              <a:gd name="T28" fmla="*/ 2147483647 w 680"/>
              <a:gd name="T29" fmla="*/ 2147483647 h 470"/>
              <a:gd name="T30" fmla="*/ 2147483647 w 680"/>
              <a:gd name="T31" fmla="*/ 2147483647 h 470"/>
              <a:gd name="T32" fmla="*/ 2147483647 w 680"/>
              <a:gd name="T33" fmla="*/ 0 h 470"/>
              <a:gd name="T34" fmla="*/ 2147483647 w 680"/>
              <a:gd name="T35" fmla="*/ 2147483647 h 470"/>
              <a:gd name="T36" fmla="*/ 2147483647 w 680"/>
              <a:gd name="T37" fmla="*/ 2147483647 h 4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80"/>
              <a:gd name="T58" fmla="*/ 0 h 470"/>
              <a:gd name="T59" fmla="*/ 680 w 680"/>
              <a:gd name="T60" fmla="*/ 470 h 4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80" h="470">
                <a:moveTo>
                  <a:pt x="534" y="14"/>
                </a:moveTo>
                <a:lnTo>
                  <a:pt x="434" y="42"/>
                </a:lnTo>
                <a:lnTo>
                  <a:pt x="368" y="90"/>
                </a:lnTo>
                <a:lnTo>
                  <a:pt x="406" y="90"/>
                </a:lnTo>
                <a:lnTo>
                  <a:pt x="306" y="152"/>
                </a:lnTo>
                <a:lnTo>
                  <a:pt x="354" y="142"/>
                </a:lnTo>
                <a:cubicBezTo>
                  <a:pt x="245" y="210"/>
                  <a:pt x="256" y="203"/>
                  <a:pt x="250" y="212"/>
                </a:cubicBezTo>
                <a:lnTo>
                  <a:pt x="318" y="198"/>
                </a:lnTo>
                <a:lnTo>
                  <a:pt x="198" y="282"/>
                </a:lnTo>
                <a:lnTo>
                  <a:pt x="266" y="262"/>
                </a:lnTo>
                <a:lnTo>
                  <a:pt x="146" y="344"/>
                </a:lnTo>
                <a:lnTo>
                  <a:pt x="182" y="346"/>
                </a:lnTo>
                <a:lnTo>
                  <a:pt x="26" y="446"/>
                </a:lnTo>
                <a:lnTo>
                  <a:pt x="0" y="466"/>
                </a:lnTo>
                <a:lnTo>
                  <a:pt x="182" y="470"/>
                </a:lnTo>
                <a:lnTo>
                  <a:pt x="380" y="404"/>
                </a:lnTo>
                <a:lnTo>
                  <a:pt x="680" y="0"/>
                </a:lnTo>
                <a:cubicBezTo>
                  <a:pt x="598" y="4"/>
                  <a:pt x="626" y="4"/>
                  <a:pt x="596" y="4"/>
                </a:cubicBezTo>
                <a:lnTo>
                  <a:pt x="534" y="1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88" name="Freeform 38"/>
          <p:cNvSpPr>
            <a:spLocks/>
          </p:cNvSpPr>
          <p:nvPr/>
        </p:nvSpPr>
        <p:spPr bwMode="auto">
          <a:xfrm>
            <a:off x="8750301" y="5084764"/>
            <a:ext cx="1179513" cy="1000125"/>
          </a:xfrm>
          <a:custGeom>
            <a:avLst/>
            <a:gdLst>
              <a:gd name="T0" fmla="*/ 2147483647 w 772"/>
              <a:gd name="T1" fmla="*/ 0 h 510"/>
              <a:gd name="T2" fmla="*/ 2147483647 w 772"/>
              <a:gd name="T3" fmla="*/ 2147483647 h 510"/>
              <a:gd name="T4" fmla="*/ 2147483647 w 772"/>
              <a:gd name="T5" fmla="*/ 2147483647 h 510"/>
              <a:gd name="T6" fmla="*/ 2147483647 w 772"/>
              <a:gd name="T7" fmla="*/ 2147483647 h 510"/>
              <a:gd name="T8" fmla="*/ 2147483647 w 772"/>
              <a:gd name="T9" fmla="*/ 2147483647 h 510"/>
              <a:gd name="T10" fmla="*/ 2147483647 w 772"/>
              <a:gd name="T11" fmla="*/ 2147483647 h 510"/>
              <a:gd name="T12" fmla="*/ 2147483647 w 772"/>
              <a:gd name="T13" fmla="*/ 2147483647 h 510"/>
              <a:gd name="T14" fmla="*/ 2147483647 w 772"/>
              <a:gd name="T15" fmla="*/ 2147483647 h 510"/>
              <a:gd name="T16" fmla="*/ 2147483647 w 772"/>
              <a:gd name="T17" fmla="*/ 2147483647 h 510"/>
              <a:gd name="T18" fmla="*/ 2147483647 w 772"/>
              <a:gd name="T19" fmla="*/ 2147483647 h 510"/>
              <a:gd name="T20" fmla="*/ 2147483647 w 772"/>
              <a:gd name="T21" fmla="*/ 2147483647 h 510"/>
              <a:gd name="T22" fmla="*/ 2147483647 w 772"/>
              <a:gd name="T23" fmla="*/ 2147483647 h 510"/>
              <a:gd name="T24" fmla="*/ 2147483647 w 772"/>
              <a:gd name="T25" fmla="*/ 2147483647 h 510"/>
              <a:gd name="T26" fmla="*/ 2147483647 w 772"/>
              <a:gd name="T27" fmla="*/ 2147483647 h 510"/>
              <a:gd name="T28" fmla="*/ 2147483647 w 772"/>
              <a:gd name="T29" fmla="*/ 2147483647 h 510"/>
              <a:gd name="T30" fmla="*/ 2147483647 w 772"/>
              <a:gd name="T31" fmla="*/ 2147483647 h 510"/>
              <a:gd name="T32" fmla="*/ 2147483647 w 772"/>
              <a:gd name="T33" fmla="*/ 2147483647 h 510"/>
              <a:gd name="T34" fmla="*/ 2147483647 w 772"/>
              <a:gd name="T35" fmla="*/ 2147483647 h 510"/>
              <a:gd name="T36" fmla="*/ 2147483647 w 772"/>
              <a:gd name="T37" fmla="*/ 2147483647 h 510"/>
              <a:gd name="T38" fmla="*/ 2147483647 w 772"/>
              <a:gd name="T39" fmla="*/ 2147483647 h 510"/>
              <a:gd name="T40" fmla="*/ 0 w 772"/>
              <a:gd name="T41" fmla="*/ 2147483647 h 510"/>
              <a:gd name="T42" fmla="*/ 2147483647 w 772"/>
              <a:gd name="T43" fmla="*/ 2147483647 h 510"/>
              <a:gd name="T44" fmla="*/ 2147483647 w 772"/>
              <a:gd name="T45" fmla="*/ 2147483647 h 510"/>
              <a:gd name="T46" fmla="*/ 2147483647 w 772"/>
              <a:gd name="T47" fmla="*/ 2147483647 h 510"/>
              <a:gd name="T48" fmla="*/ 2147483647 w 772"/>
              <a:gd name="T49" fmla="*/ 2147483647 h 510"/>
              <a:gd name="T50" fmla="*/ 2147483647 w 772"/>
              <a:gd name="T51" fmla="*/ 2147483647 h 510"/>
              <a:gd name="T52" fmla="*/ 2147483647 w 772"/>
              <a:gd name="T53" fmla="*/ 2147483647 h 510"/>
              <a:gd name="T54" fmla="*/ 2147483647 w 772"/>
              <a:gd name="T55" fmla="*/ 2147483647 h 510"/>
              <a:gd name="T56" fmla="*/ 2147483647 w 772"/>
              <a:gd name="T57" fmla="*/ 2147483647 h 510"/>
              <a:gd name="T58" fmla="*/ 2147483647 w 772"/>
              <a:gd name="T59" fmla="*/ 2147483647 h 510"/>
              <a:gd name="T60" fmla="*/ 2147483647 w 772"/>
              <a:gd name="T61" fmla="*/ 2147483647 h 510"/>
              <a:gd name="T62" fmla="*/ 2147483647 w 772"/>
              <a:gd name="T63" fmla="*/ 2147483647 h 510"/>
              <a:gd name="T64" fmla="*/ 2147483647 w 772"/>
              <a:gd name="T65" fmla="*/ 2147483647 h 510"/>
              <a:gd name="T66" fmla="*/ 2147483647 w 772"/>
              <a:gd name="T67" fmla="*/ 2147483647 h 510"/>
              <a:gd name="T68" fmla="*/ 2147483647 w 772"/>
              <a:gd name="T69" fmla="*/ 2147483647 h 510"/>
              <a:gd name="T70" fmla="*/ 2147483647 w 772"/>
              <a:gd name="T71" fmla="*/ 2147483647 h 510"/>
              <a:gd name="T72" fmla="*/ 2147483647 w 772"/>
              <a:gd name="T73" fmla="*/ 2147483647 h 510"/>
              <a:gd name="T74" fmla="*/ 2147483647 w 772"/>
              <a:gd name="T75" fmla="*/ 2147483647 h 510"/>
              <a:gd name="T76" fmla="*/ 2147483647 w 772"/>
              <a:gd name="T77" fmla="*/ 2147483647 h 510"/>
              <a:gd name="T78" fmla="*/ 2147483647 w 772"/>
              <a:gd name="T79" fmla="*/ 2147483647 h 510"/>
              <a:gd name="T80" fmla="*/ 2147483647 w 772"/>
              <a:gd name="T81" fmla="*/ 2147483647 h 510"/>
              <a:gd name="T82" fmla="*/ 2147483647 w 772"/>
              <a:gd name="T83" fmla="*/ 2147483647 h 510"/>
              <a:gd name="T84" fmla="*/ 2147483647 w 772"/>
              <a:gd name="T85" fmla="*/ 2147483647 h 510"/>
              <a:gd name="T86" fmla="*/ 2147483647 w 772"/>
              <a:gd name="T87" fmla="*/ 2147483647 h 510"/>
              <a:gd name="T88" fmla="*/ 2147483647 w 772"/>
              <a:gd name="T89" fmla="*/ 2147483647 h 510"/>
              <a:gd name="T90" fmla="*/ 2147483647 w 772"/>
              <a:gd name="T91" fmla="*/ 2147483647 h 510"/>
              <a:gd name="T92" fmla="*/ 2147483647 w 772"/>
              <a:gd name="T93" fmla="*/ 2147483647 h 510"/>
              <a:gd name="T94" fmla="*/ 2147483647 w 772"/>
              <a:gd name="T95" fmla="*/ 2147483647 h 510"/>
              <a:gd name="T96" fmla="*/ 2147483647 w 772"/>
              <a:gd name="T97" fmla="*/ 2147483647 h 510"/>
              <a:gd name="T98" fmla="*/ 2147483647 w 772"/>
              <a:gd name="T99" fmla="*/ 2147483647 h 510"/>
              <a:gd name="T100" fmla="*/ 2147483647 w 772"/>
              <a:gd name="T101" fmla="*/ 2147483647 h 510"/>
              <a:gd name="T102" fmla="*/ 2147483647 w 772"/>
              <a:gd name="T103" fmla="*/ 2147483647 h 510"/>
              <a:gd name="T104" fmla="*/ 2147483647 w 772"/>
              <a:gd name="T105" fmla="*/ 2147483647 h 510"/>
              <a:gd name="T106" fmla="*/ 2147483647 w 772"/>
              <a:gd name="T107" fmla="*/ 2147483647 h 510"/>
              <a:gd name="T108" fmla="*/ 2147483647 w 772"/>
              <a:gd name="T109" fmla="*/ 2147483647 h 510"/>
              <a:gd name="T110" fmla="*/ 2147483647 w 772"/>
              <a:gd name="T111" fmla="*/ 2147483647 h 510"/>
              <a:gd name="T112" fmla="*/ 2147483647 w 772"/>
              <a:gd name="T113" fmla="*/ 2147483647 h 510"/>
              <a:gd name="T114" fmla="*/ 2147483647 w 772"/>
              <a:gd name="T115" fmla="*/ 0 h 510"/>
              <a:gd name="T116" fmla="*/ 2147483647 w 772"/>
              <a:gd name="T117" fmla="*/ 0 h 51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72"/>
              <a:gd name="T178" fmla="*/ 0 h 510"/>
              <a:gd name="T179" fmla="*/ 772 w 772"/>
              <a:gd name="T180" fmla="*/ 510 h 51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72" h="510">
                <a:moveTo>
                  <a:pt x="482" y="0"/>
                </a:moveTo>
                <a:lnTo>
                  <a:pt x="444" y="4"/>
                </a:lnTo>
                <a:lnTo>
                  <a:pt x="358" y="68"/>
                </a:lnTo>
                <a:lnTo>
                  <a:pt x="414" y="58"/>
                </a:lnTo>
                <a:lnTo>
                  <a:pt x="370" y="92"/>
                </a:lnTo>
                <a:cubicBezTo>
                  <a:pt x="376" y="92"/>
                  <a:pt x="382" y="92"/>
                  <a:pt x="388" y="92"/>
                </a:cubicBezTo>
                <a:lnTo>
                  <a:pt x="308" y="152"/>
                </a:lnTo>
                <a:cubicBezTo>
                  <a:pt x="356" y="131"/>
                  <a:pt x="373" y="132"/>
                  <a:pt x="354" y="132"/>
                </a:cubicBezTo>
                <a:lnTo>
                  <a:pt x="270" y="194"/>
                </a:lnTo>
                <a:lnTo>
                  <a:pt x="314" y="178"/>
                </a:lnTo>
                <a:lnTo>
                  <a:pt x="244" y="234"/>
                </a:lnTo>
                <a:lnTo>
                  <a:pt x="266" y="234"/>
                </a:lnTo>
                <a:lnTo>
                  <a:pt x="186" y="284"/>
                </a:lnTo>
                <a:cubicBezTo>
                  <a:pt x="240" y="273"/>
                  <a:pt x="258" y="274"/>
                  <a:pt x="238" y="274"/>
                </a:cubicBezTo>
                <a:cubicBezTo>
                  <a:pt x="153" y="336"/>
                  <a:pt x="150" y="334"/>
                  <a:pt x="152" y="334"/>
                </a:cubicBezTo>
                <a:cubicBezTo>
                  <a:pt x="150" y="334"/>
                  <a:pt x="263" y="312"/>
                  <a:pt x="234" y="312"/>
                </a:cubicBezTo>
                <a:lnTo>
                  <a:pt x="128" y="380"/>
                </a:lnTo>
                <a:cubicBezTo>
                  <a:pt x="184" y="375"/>
                  <a:pt x="197" y="389"/>
                  <a:pt x="182" y="374"/>
                </a:cubicBezTo>
                <a:lnTo>
                  <a:pt x="86" y="420"/>
                </a:lnTo>
                <a:cubicBezTo>
                  <a:pt x="127" y="417"/>
                  <a:pt x="139" y="418"/>
                  <a:pt x="122" y="418"/>
                </a:cubicBezTo>
                <a:lnTo>
                  <a:pt x="0" y="464"/>
                </a:lnTo>
                <a:lnTo>
                  <a:pt x="156" y="436"/>
                </a:lnTo>
                <a:lnTo>
                  <a:pt x="392" y="446"/>
                </a:lnTo>
                <a:lnTo>
                  <a:pt x="506" y="452"/>
                </a:lnTo>
                <a:lnTo>
                  <a:pt x="586" y="510"/>
                </a:lnTo>
                <a:lnTo>
                  <a:pt x="526" y="446"/>
                </a:lnTo>
                <a:cubicBezTo>
                  <a:pt x="590" y="476"/>
                  <a:pt x="613" y="476"/>
                  <a:pt x="588" y="476"/>
                </a:cubicBezTo>
                <a:lnTo>
                  <a:pt x="528" y="414"/>
                </a:lnTo>
                <a:lnTo>
                  <a:pt x="594" y="438"/>
                </a:lnTo>
                <a:lnTo>
                  <a:pt x="540" y="390"/>
                </a:lnTo>
                <a:lnTo>
                  <a:pt x="606" y="410"/>
                </a:lnTo>
                <a:lnTo>
                  <a:pt x="558" y="374"/>
                </a:lnTo>
                <a:lnTo>
                  <a:pt x="626" y="398"/>
                </a:lnTo>
                <a:cubicBezTo>
                  <a:pt x="577" y="359"/>
                  <a:pt x="598" y="360"/>
                  <a:pt x="576" y="360"/>
                </a:cubicBezTo>
                <a:lnTo>
                  <a:pt x="656" y="392"/>
                </a:lnTo>
                <a:lnTo>
                  <a:pt x="618" y="304"/>
                </a:lnTo>
                <a:lnTo>
                  <a:pt x="656" y="346"/>
                </a:lnTo>
                <a:lnTo>
                  <a:pt x="628" y="296"/>
                </a:lnTo>
                <a:lnTo>
                  <a:pt x="626" y="280"/>
                </a:lnTo>
                <a:lnTo>
                  <a:pt x="684" y="322"/>
                </a:lnTo>
                <a:lnTo>
                  <a:pt x="640" y="252"/>
                </a:lnTo>
                <a:lnTo>
                  <a:pt x="682" y="282"/>
                </a:lnTo>
                <a:lnTo>
                  <a:pt x="646" y="226"/>
                </a:lnTo>
                <a:lnTo>
                  <a:pt x="700" y="254"/>
                </a:lnTo>
                <a:lnTo>
                  <a:pt x="668" y="214"/>
                </a:lnTo>
                <a:lnTo>
                  <a:pt x="722" y="242"/>
                </a:lnTo>
                <a:lnTo>
                  <a:pt x="688" y="170"/>
                </a:lnTo>
                <a:lnTo>
                  <a:pt x="724" y="192"/>
                </a:lnTo>
                <a:lnTo>
                  <a:pt x="686" y="140"/>
                </a:lnTo>
                <a:lnTo>
                  <a:pt x="732" y="168"/>
                </a:lnTo>
                <a:lnTo>
                  <a:pt x="694" y="108"/>
                </a:lnTo>
                <a:lnTo>
                  <a:pt x="750" y="134"/>
                </a:lnTo>
                <a:lnTo>
                  <a:pt x="710" y="86"/>
                </a:lnTo>
                <a:lnTo>
                  <a:pt x="768" y="104"/>
                </a:lnTo>
                <a:cubicBezTo>
                  <a:pt x="772" y="102"/>
                  <a:pt x="746" y="76"/>
                  <a:pt x="732" y="64"/>
                </a:cubicBezTo>
                <a:cubicBezTo>
                  <a:pt x="718" y="52"/>
                  <a:pt x="705" y="40"/>
                  <a:pt x="684" y="30"/>
                </a:cubicBezTo>
                <a:cubicBezTo>
                  <a:pt x="609" y="5"/>
                  <a:pt x="635" y="6"/>
                  <a:pt x="608" y="6"/>
                </a:cubicBezTo>
                <a:lnTo>
                  <a:pt x="518" y="0"/>
                </a:lnTo>
                <a:lnTo>
                  <a:pt x="482" y="0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89" name="Freeform 40"/>
          <p:cNvSpPr>
            <a:spLocks/>
          </p:cNvSpPr>
          <p:nvPr/>
        </p:nvSpPr>
        <p:spPr bwMode="auto">
          <a:xfrm>
            <a:off x="9382126" y="5087938"/>
            <a:ext cx="481013" cy="138112"/>
          </a:xfrm>
          <a:custGeom>
            <a:avLst/>
            <a:gdLst>
              <a:gd name="T0" fmla="*/ 2147483647 w 314"/>
              <a:gd name="T1" fmla="*/ 0 h 70"/>
              <a:gd name="T2" fmla="*/ 2147483647 w 314"/>
              <a:gd name="T3" fmla="*/ 2147483647 h 70"/>
              <a:gd name="T4" fmla="*/ 0 w 314"/>
              <a:gd name="T5" fmla="*/ 2147483647 h 70"/>
              <a:gd name="T6" fmla="*/ 2147483647 w 314"/>
              <a:gd name="T7" fmla="*/ 2147483647 h 70"/>
              <a:gd name="T8" fmla="*/ 2147483647 w 314"/>
              <a:gd name="T9" fmla="*/ 2147483647 h 70"/>
              <a:gd name="T10" fmla="*/ 2147483647 w 314"/>
              <a:gd name="T11" fmla="*/ 2147483647 h 70"/>
              <a:gd name="T12" fmla="*/ 2147483647 w 314"/>
              <a:gd name="T13" fmla="*/ 0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4"/>
              <a:gd name="T22" fmla="*/ 0 h 70"/>
              <a:gd name="T23" fmla="*/ 314 w 314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4" h="70">
                <a:moveTo>
                  <a:pt x="144" y="0"/>
                </a:moveTo>
                <a:lnTo>
                  <a:pt x="76" y="16"/>
                </a:lnTo>
                <a:lnTo>
                  <a:pt x="0" y="54"/>
                </a:lnTo>
                <a:lnTo>
                  <a:pt x="314" y="70"/>
                </a:lnTo>
                <a:lnTo>
                  <a:pt x="252" y="32"/>
                </a:lnTo>
                <a:cubicBezTo>
                  <a:pt x="208" y="13"/>
                  <a:pt x="223" y="20"/>
                  <a:pt x="206" y="12"/>
                </a:cubicBezTo>
                <a:lnTo>
                  <a:pt x="14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0" name="Freeform 41"/>
          <p:cNvSpPr>
            <a:spLocks/>
          </p:cNvSpPr>
          <p:nvPr/>
        </p:nvSpPr>
        <p:spPr bwMode="auto">
          <a:xfrm>
            <a:off x="9236075" y="5324476"/>
            <a:ext cx="554038" cy="149225"/>
          </a:xfrm>
          <a:custGeom>
            <a:avLst/>
            <a:gdLst>
              <a:gd name="T0" fmla="*/ 2147483647 w 362"/>
              <a:gd name="T1" fmla="*/ 0 h 76"/>
              <a:gd name="T2" fmla="*/ 2147483647 w 362"/>
              <a:gd name="T3" fmla="*/ 2147483647 h 76"/>
              <a:gd name="T4" fmla="*/ 2147483647 w 362"/>
              <a:gd name="T5" fmla="*/ 2147483647 h 76"/>
              <a:gd name="T6" fmla="*/ 0 w 362"/>
              <a:gd name="T7" fmla="*/ 2147483647 h 76"/>
              <a:gd name="T8" fmla="*/ 2147483647 w 362"/>
              <a:gd name="T9" fmla="*/ 2147483647 h 76"/>
              <a:gd name="T10" fmla="*/ 2147483647 w 362"/>
              <a:gd name="T11" fmla="*/ 2147483647 h 76"/>
              <a:gd name="T12" fmla="*/ 2147483647 w 362"/>
              <a:gd name="T13" fmla="*/ 2147483647 h 76"/>
              <a:gd name="T14" fmla="*/ 2147483647 w 362"/>
              <a:gd name="T15" fmla="*/ 2147483647 h 76"/>
              <a:gd name="T16" fmla="*/ 2147483647 w 362"/>
              <a:gd name="T17" fmla="*/ 0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2"/>
              <a:gd name="T28" fmla="*/ 0 h 76"/>
              <a:gd name="T29" fmla="*/ 362 w 362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2" h="76">
                <a:moveTo>
                  <a:pt x="168" y="0"/>
                </a:moveTo>
                <a:lnTo>
                  <a:pt x="131" y="3"/>
                </a:lnTo>
                <a:lnTo>
                  <a:pt x="88" y="14"/>
                </a:lnTo>
                <a:lnTo>
                  <a:pt x="0" y="58"/>
                </a:lnTo>
                <a:lnTo>
                  <a:pt x="362" y="76"/>
                </a:lnTo>
                <a:lnTo>
                  <a:pt x="291" y="33"/>
                </a:lnTo>
                <a:cubicBezTo>
                  <a:pt x="240" y="11"/>
                  <a:pt x="267" y="21"/>
                  <a:pt x="254" y="16"/>
                </a:cubicBezTo>
                <a:lnTo>
                  <a:pt x="210" y="4"/>
                </a:lnTo>
                <a:lnTo>
                  <a:pt x="168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1" name="Freeform 42"/>
          <p:cNvSpPr>
            <a:spLocks/>
          </p:cNvSpPr>
          <p:nvPr/>
        </p:nvSpPr>
        <p:spPr bwMode="auto">
          <a:xfrm>
            <a:off x="9101138" y="5543551"/>
            <a:ext cx="595312" cy="207963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2" name="Freeform 43"/>
          <p:cNvSpPr>
            <a:spLocks/>
          </p:cNvSpPr>
          <p:nvPr/>
        </p:nvSpPr>
        <p:spPr bwMode="auto">
          <a:xfrm>
            <a:off x="8942388" y="5854700"/>
            <a:ext cx="596900" cy="120650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3" name="Freeform 44"/>
          <p:cNvSpPr>
            <a:spLocks/>
          </p:cNvSpPr>
          <p:nvPr/>
        </p:nvSpPr>
        <p:spPr bwMode="auto">
          <a:xfrm>
            <a:off x="9779000" y="5468938"/>
            <a:ext cx="368300" cy="711200"/>
          </a:xfrm>
          <a:custGeom>
            <a:avLst/>
            <a:gdLst>
              <a:gd name="T0" fmla="*/ 0 w 240"/>
              <a:gd name="T1" fmla="*/ 0 h 362"/>
              <a:gd name="T2" fmla="*/ 2147483647 w 240"/>
              <a:gd name="T3" fmla="*/ 2147483647 h 362"/>
              <a:gd name="T4" fmla="*/ 2147483647 w 240"/>
              <a:gd name="T5" fmla="*/ 2147483647 h 362"/>
              <a:gd name="T6" fmla="*/ 2147483647 w 240"/>
              <a:gd name="T7" fmla="*/ 2147483647 h 362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362"/>
              <a:gd name="T14" fmla="*/ 240 w 240"/>
              <a:gd name="T15" fmla="*/ 362 h 3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362">
                <a:moveTo>
                  <a:pt x="0" y="0"/>
                </a:moveTo>
                <a:cubicBezTo>
                  <a:pt x="14" y="9"/>
                  <a:pt x="29" y="18"/>
                  <a:pt x="48" y="50"/>
                </a:cubicBezTo>
                <a:cubicBezTo>
                  <a:pt x="67" y="82"/>
                  <a:pt x="80" y="138"/>
                  <a:pt x="112" y="190"/>
                </a:cubicBezTo>
                <a:cubicBezTo>
                  <a:pt x="144" y="242"/>
                  <a:pt x="192" y="302"/>
                  <a:pt x="240" y="362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4" name="Freeform 45"/>
          <p:cNvSpPr>
            <a:spLocks/>
          </p:cNvSpPr>
          <p:nvPr/>
        </p:nvSpPr>
        <p:spPr bwMode="auto">
          <a:xfrm>
            <a:off x="9691688" y="5743575"/>
            <a:ext cx="317500" cy="439738"/>
          </a:xfrm>
          <a:custGeom>
            <a:avLst/>
            <a:gdLst>
              <a:gd name="T0" fmla="*/ 0 w 208"/>
              <a:gd name="T1" fmla="*/ 0 h 224"/>
              <a:gd name="T2" fmla="*/ 2147483647 w 208"/>
              <a:gd name="T3" fmla="*/ 2147483647 h 224"/>
              <a:gd name="T4" fmla="*/ 2147483647 w 208"/>
              <a:gd name="T5" fmla="*/ 2147483647 h 224"/>
              <a:gd name="T6" fmla="*/ 2147483647 w 208"/>
              <a:gd name="T7" fmla="*/ 2147483647 h 224"/>
              <a:gd name="T8" fmla="*/ 0 60000 65536"/>
              <a:gd name="T9" fmla="*/ 0 60000 65536"/>
              <a:gd name="T10" fmla="*/ 0 60000 65536"/>
              <a:gd name="T11" fmla="*/ 0 60000 65536"/>
              <a:gd name="T12" fmla="*/ 0 w 208"/>
              <a:gd name="T13" fmla="*/ 0 h 224"/>
              <a:gd name="T14" fmla="*/ 208 w 208"/>
              <a:gd name="T15" fmla="*/ 224 h 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" h="224">
                <a:moveTo>
                  <a:pt x="0" y="0"/>
                </a:moveTo>
                <a:cubicBezTo>
                  <a:pt x="21" y="31"/>
                  <a:pt x="42" y="62"/>
                  <a:pt x="68" y="92"/>
                </a:cubicBezTo>
                <a:cubicBezTo>
                  <a:pt x="94" y="122"/>
                  <a:pt x="133" y="160"/>
                  <a:pt x="156" y="182"/>
                </a:cubicBezTo>
                <a:cubicBezTo>
                  <a:pt x="179" y="204"/>
                  <a:pt x="193" y="214"/>
                  <a:pt x="208" y="224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5" name="Freeform 46"/>
          <p:cNvSpPr>
            <a:spLocks/>
          </p:cNvSpPr>
          <p:nvPr/>
        </p:nvSpPr>
        <p:spPr bwMode="auto">
          <a:xfrm>
            <a:off x="9526588" y="5972176"/>
            <a:ext cx="311150" cy="258763"/>
          </a:xfrm>
          <a:custGeom>
            <a:avLst/>
            <a:gdLst>
              <a:gd name="T0" fmla="*/ 0 w 204"/>
              <a:gd name="T1" fmla="*/ 0 h 132"/>
              <a:gd name="T2" fmla="*/ 2147483647 w 204"/>
              <a:gd name="T3" fmla="*/ 2147483647 h 132"/>
              <a:gd name="T4" fmla="*/ 2147483647 w 204"/>
              <a:gd name="T5" fmla="*/ 2147483647 h 132"/>
              <a:gd name="T6" fmla="*/ 0 60000 65536"/>
              <a:gd name="T7" fmla="*/ 0 60000 65536"/>
              <a:gd name="T8" fmla="*/ 0 60000 65536"/>
              <a:gd name="T9" fmla="*/ 0 w 204"/>
              <a:gd name="T10" fmla="*/ 0 h 132"/>
              <a:gd name="T11" fmla="*/ 204 w 204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" h="132">
                <a:moveTo>
                  <a:pt x="0" y="0"/>
                </a:moveTo>
                <a:cubicBezTo>
                  <a:pt x="29" y="24"/>
                  <a:pt x="58" y="48"/>
                  <a:pt x="92" y="70"/>
                </a:cubicBezTo>
                <a:cubicBezTo>
                  <a:pt x="126" y="92"/>
                  <a:pt x="165" y="112"/>
                  <a:pt x="204" y="132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6" name="Freeform 47"/>
          <p:cNvSpPr>
            <a:spLocks/>
          </p:cNvSpPr>
          <p:nvPr/>
        </p:nvSpPr>
        <p:spPr bwMode="auto">
          <a:xfrm>
            <a:off x="8732839" y="5943600"/>
            <a:ext cx="212725" cy="63500"/>
          </a:xfrm>
          <a:custGeom>
            <a:avLst/>
            <a:gdLst>
              <a:gd name="T0" fmla="*/ 2147483647 w 140"/>
              <a:gd name="T1" fmla="*/ 0 h 32"/>
              <a:gd name="T2" fmla="*/ 0 w 140"/>
              <a:gd name="T3" fmla="*/ 2147483647 h 32"/>
              <a:gd name="T4" fmla="*/ 0 60000 65536"/>
              <a:gd name="T5" fmla="*/ 0 60000 65536"/>
              <a:gd name="T6" fmla="*/ 0 w 140"/>
              <a:gd name="T7" fmla="*/ 0 h 32"/>
              <a:gd name="T8" fmla="*/ 140 w 140"/>
              <a:gd name="T9" fmla="*/ 32 h 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" h="32">
                <a:moveTo>
                  <a:pt x="140" y="0"/>
                </a:moveTo>
                <a:cubicBezTo>
                  <a:pt x="140" y="0"/>
                  <a:pt x="70" y="16"/>
                  <a:pt x="0" y="32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7" name="Freeform 48"/>
          <p:cNvSpPr>
            <a:spLocks/>
          </p:cNvSpPr>
          <p:nvPr/>
        </p:nvSpPr>
        <p:spPr bwMode="auto">
          <a:xfrm>
            <a:off x="8732838" y="5092700"/>
            <a:ext cx="696912" cy="914400"/>
          </a:xfrm>
          <a:custGeom>
            <a:avLst/>
            <a:gdLst>
              <a:gd name="T0" fmla="*/ 0 w 456"/>
              <a:gd name="T1" fmla="*/ 2147483647 h 466"/>
              <a:gd name="T2" fmla="*/ 2147483647 w 456"/>
              <a:gd name="T3" fmla="*/ 2147483647 h 466"/>
              <a:gd name="T4" fmla="*/ 2147483647 w 456"/>
              <a:gd name="T5" fmla="*/ 2147483647 h 466"/>
              <a:gd name="T6" fmla="*/ 2147483647 w 456"/>
              <a:gd name="T7" fmla="*/ 2147483647 h 466"/>
              <a:gd name="T8" fmla="*/ 2147483647 w 456"/>
              <a:gd name="T9" fmla="*/ 2147483647 h 466"/>
              <a:gd name="T10" fmla="*/ 2147483647 w 456"/>
              <a:gd name="T11" fmla="*/ 2147483647 h 466"/>
              <a:gd name="T12" fmla="*/ 2147483647 w 456"/>
              <a:gd name="T13" fmla="*/ 2147483647 h 466"/>
              <a:gd name="T14" fmla="*/ 2147483647 w 456"/>
              <a:gd name="T15" fmla="*/ 2147483647 h 466"/>
              <a:gd name="T16" fmla="*/ 2147483647 w 456"/>
              <a:gd name="T17" fmla="*/ 2147483647 h 466"/>
              <a:gd name="T18" fmla="*/ 2147483647 w 456"/>
              <a:gd name="T19" fmla="*/ 2147483647 h 466"/>
              <a:gd name="T20" fmla="*/ 2147483647 w 456"/>
              <a:gd name="T21" fmla="*/ 2147483647 h 466"/>
              <a:gd name="T22" fmla="*/ 2147483647 w 456"/>
              <a:gd name="T23" fmla="*/ 2147483647 h 466"/>
              <a:gd name="T24" fmla="*/ 2147483647 w 456"/>
              <a:gd name="T25" fmla="*/ 2147483647 h 466"/>
              <a:gd name="T26" fmla="*/ 2147483647 w 456"/>
              <a:gd name="T27" fmla="*/ 2147483647 h 466"/>
              <a:gd name="T28" fmla="*/ 2147483647 w 456"/>
              <a:gd name="T29" fmla="*/ 2147483647 h 466"/>
              <a:gd name="T30" fmla="*/ 2147483647 w 456"/>
              <a:gd name="T31" fmla="*/ 2147483647 h 466"/>
              <a:gd name="T32" fmla="*/ 2147483647 w 456"/>
              <a:gd name="T33" fmla="*/ 2147483647 h 466"/>
              <a:gd name="T34" fmla="*/ 2147483647 w 456"/>
              <a:gd name="T35" fmla="*/ 2147483647 h 466"/>
              <a:gd name="T36" fmla="*/ 2147483647 w 456"/>
              <a:gd name="T37" fmla="*/ 2147483647 h 466"/>
              <a:gd name="T38" fmla="*/ 2147483647 w 456"/>
              <a:gd name="T39" fmla="*/ 2147483647 h 466"/>
              <a:gd name="T40" fmla="*/ 2147483647 w 456"/>
              <a:gd name="T41" fmla="*/ 0 h 46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56"/>
              <a:gd name="T64" fmla="*/ 0 h 466"/>
              <a:gd name="T65" fmla="*/ 456 w 456"/>
              <a:gd name="T66" fmla="*/ 466 h 46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56" h="466">
                <a:moveTo>
                  <a:pt x="0" y="466"/>
                </a:moveTo>
                <a:lnTo>
                  <a:pt x="142" y="412"/>
                </a:lnTo>
                <a:cubicBezTo>
                  <a:pt x="94" y="416"/>
                  <a:pt x="82" y="422"/>
                  <a:pt x="100" y="414"/>
                </a:cubicBezTo>
                <a:lnTo>
                  <a:pt x="202" y="370"/>
                </a:lnTo>
                <a:cubicBezTo>
                  <a:pt x="179" y="372"/>
                  <a:pt x="156" y="377"/>
                  <a:pt x="134" y="378"/>
                </a:cubicBezTo>
                <a:cubicBezTo>
                  <a:pt x="129" y="378"/>
                  <a:pt x="146" y="372"/>
                  <a:pt x="146" y="372"/>
                </a:cubicBezTo>
                <a:lnTo>
                  <a:pt x="244" y="310"/>
                </a:lnTo>
                <a:lnTo>
                  <a:pt x="172" y="332"/>
                </a:lnTo>
                <a:lnTo>
                  <a:pt x="260" y="270"/>
                </a:lnTo>
                <a:cubicBezTo>
                  <a:pt x="187" y="288"/>
                  <a:pt x="191" y="290"/>
                  <a:pt x="196" y="282"/>
                </a:cubicBezTo>
                <a:lnTo>
                  <a:pt x="288" y="224"/>
                </a:lnTo>
                <a:lnTo>
                  <a:pt x="246" y="236"/>
                </a:lnTo>
                <a:lnTo>
                  <a:pt x="336" y="174"/>
                </a:lnTo>
                <a:cubicBezTo>
                  <a:pt x="274" y="194"/>
                  <a:pt x="257" y="203"/>
                  <a:pt x="280" y="192"/>
                </a:cubicBezTo>
                <a:lnTo>
                  <a:pt x="370" y="126"/>
                </a:lnTo>
                <a:cubicBezTo>
                  <a:pt x="321" y="146"/>
                  <a:pt x="309" y="158"/>
                  <a:pt x="324" y="144"/>
                </a:cubicBezTo>
                <a:lnTo>
                  <a:pt x="412" y="80"/>
                </a:lnTo>
                <a:lnTo>
                  <a:pt x="374" y="92"/>
                </a:lnTo>
                <a:lnTo>
                  <a:pt x="428" y="54"/>
                </a:lnTo>
                <a:cubicBezTo>
                  <a:pt x="365" y="72"/>
                  <a:pt x="368" y="70"/>
                  <a:pt x="373" y="61"/>
                </a:cubicBezTo>
                <a:lnTo>
                  <a:pt x="456" y="0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8" name="Freeform 49"/>
          <p:cNvSpPr>
            <a:spLocks/>
          </p:cNvSpPr>
          <p:nvPr/>
        </p:nvSpPr>
        <p:spPr bwMode="auto">
          <a:xfrm>
            <a:off x="9529763" y="5508626"/>
            <a:ext cx="317500" cy="581025"/>
          </a:xfrm>
          <a:custGeom>
            <a:avLst/>
            <a:gdLst>
              <a:gd name="T0" fmla="*/ 2147483647 w 207"/>
              <a:gd name="T1" fmla="*/ 2147483647 h 296"/>
              <a:gd name="T2" fmla="*/ 2147483647 w 207"/>
              <a:gd name="T3" fmla="*/ 2147483647 h 296"/>
              <a:gd name="T4" fmla="*/ 2147483647 w 207"/>
              <a:gd name="T5" fmla="*/ 2147483647 h 296"/>
              <a:gd name="T6" fmla="*/ 2147483647 w 207"/>
              <a:gd name="T7" fmla="*/ 2147483647 h 296"/>
              <a:gd name="T8" fmla="*/ 2147483647 w 207"/>
              <a:gd name="T9" fmla="*/ 2147483647 h 296"/>
              <a:gd name="T10" fmla="*/ 2147483647 w 207"/>
              <a:gd name="T11" fmla="*/ 2147483647 h 296"/>
              <a:gd name="T12" fmla="*/ 2147483647 w 207"/>
              <a:gd name="T13" fmla="*/ 2147483647 h 296"/>
              <a:gd name="T14" fmla="*/ 2147483647 w 207"/>
              <a:gd name="T15" fmla="*/ 2147483647 h 296"/>
              <a:gd name="T16" fmla="*/ 2147483647 w 207"/>
              <a:gd name="T17" fmla="*/ 2147483647 h 296"/>
              <a:gd name="T18" fmla="*/ 2147483647 w 207"/>
              <a:gd name="T19" fmla="*/ 2147483647 h 296"/>
              <a:gd name="T20" fmla="*/ 2147483647 w 207"/>
              <a:gd name="T21" fmla="*/ 2147483647 h 296"/>
              <a:gd name="T22" fmla="*/ 2147483647 w 207"/>
              <a:gd name="T23" fmla="*/ 2147483647 h 296"/>
              <a:gd name="T24" fmla="*/ 2147483647 w 207"/>
              <a:gd name="T25" fmla="*/ 2147483647 h 296"/>
              <a:gd name="T26" fmla="*/ 2147483647 w 207"/>
              <a:gd name="T27" fmla="*/ 2147483647 h 296"/>
              <a:gd name="T28" fmla="*/ 2147483647 w 207"/>
              <a:gd name="T29" fmla="*/ 2147483647 h 296"/>
              <a:gd name="T30" fmla="*/ 2147483647 w 207"/>
              <a:gd name="T31" fmla="*/ 2147483647 h 296"/>
              <a:gd name="T32" fmla="*/ 2147483647 w 207"/>
              <a:gd name="T33" fmla="*/ 2147483647 h 296"/>
              <a:gd name="T34" fmla="*/ 2147483647 w 207"/>
              <a:gd name="T35" fmla="*/ 2147483647 h 296"/>
              <a:gd name="T36" fmla="*/ 2147483647 w 207"/>
              <a:gd name="T37" fmla="*/ 2147483647 h 296"/>
              <a:gd name="T38" fmla="*/ 2147483647 w 207"/>
              <a:gd name="T39" fmla="*/ 0 h 296"/>
              <a:gd name="T40" fmla="*/ 2147483647 w 207"/>
              <a:gd name="T41" fmla="*/ 2147483647 h 2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7"/>
              <a:gd name="T64" fmla="*/ 0 h 296"/>
              <a:gd name="T65" fmla="*/ 207 w 207"/>
              <a:gd name="T66" fmla="*/ 296 h 29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7" h="296">
                <a:moveTo>
                  <a:pt x="77" y="296"/>
                </a:moveTo>
                <a:cubicBezTo>
                  <a:pt x="26" y="233"/>
                  <a:pt x="0" y="234"/>
                  <a:pt x="29" y="234"/>
                </a:cubicBezTo>
                <a:lnTo>
                  <a:pt x="73" y="260"/>
                </a:lnTo>
                <a:cubicBezTo>
                  <a:pt x="18" y="207"/>
                  <a:pt x="15" y="202"/>
                  <a:pt x="19" y="202"/>
                </a:cubicBezTo>
                <a:cubicBezTo>
                  <a:pt x="21" y="202"/>
                  <a:pt x="104" y="226"/>
                  <a:pt x="81" y="226"/>
                </a:cubicBezTo>
                <a:lnTo>
                  <a:pt x="25" y="178"/>
                </a:lnTo>
                <a:lnTo>
                  <a:pt x="97" y="196"/>
                </a:lnTo>
                <a:cubicBezTo>
                  <a:pt x="34" y="159"/>
                  <a:pt x="46" y="158"/>
                  <a:pt x="49" y="156"/>
                </a:cubicBezTo>
                <a:lnTo>
                  <a:pt x="115" y="182"/>
                </a:lnTo>
                <a:lnTo>
                  <a:pt x="63" y="142"/>
                </a:lnTo>
                <a:lnTo>
                  <a:pt x="141" y="176"/>
                </a:lnTo>
                <a:lnTo>
                  <a:pt x="107" y="92"/>
                </a:lnTo>
                <a:lnTo>
                  <a:pt x="149" y="132"/>
                </a:lnTo>
                <a:cubicBezTo>
                  <a:pt x="112" y="63"/>
                  <a:pt x="113" y="89"/>
                  <a:pt x="113" y="62"/>
                </a:cubicBezTo>
                <a:lnTo>
                  <a:pt x="175" y="106"/>
                </a:lnTo>
                <a:lnTo>
                  <a:pt x="129" y="36"/>
                </a:lnTo>
                <a:lnTo>
                  <a:pt x="177" y="70"/>
                </a:lnTo>
                <a:lnTo>
                  <a:pt x="135" y="10"/>
                </a:lnTo>
                <a:lnTo>
                  <a:pt x="190" y="40"/>
                </a:lnTo>
                <a:lnTo>
                  <a:pt x="153" y="0"/>
                </a:lnTo>
                <a:lnTo>
                  <a:pt x="207" y="26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99" name="Freeform 50"/>
          <p:cNvSpPr>
            <a:spLocks/>
          </p:cNvSpPr>
          <p:nvPr/>
        </p:nvSpPr>
        <p:spPr bwMode="auto">
          <a:xfrm>
            <a:off x="9794875" y="5257800"/>
            <a:ext cx="109538" cy="298450"/>
          </a:xfrm>
          <a:custGeom>
            <a:avLst/>
            <a:gdLst>
              <a:gd name="T0" fmla="*/ 2147483647 w 72"/>
              <a:gd name="T1" fmla="*/ 2147483647 h 152"/>
              <a:gd name="T2" fmla="*/ 2147483647 w 72"/>
              <a:gd name="T3" fmla="*/ 2147483647 h 152"/>
              <a:gd name="T4" fmla="*/ 2147483647 w 72"/>
              <a:gd name="T5" fmla="*/ 2147483647 h 152"/>
              <a:gd name="T6" fmla="*/ 0 w 72"/>
              <a:gd name="T7" fmla="*/ 2147483647 h 152"/>
              <a:gd name="T8" fmla="*/ 2147483647 w 72"/>
              <a:gd name="T9" fmla="*/ 2147483647 h 152"/>
              <a:gd name="T10" fmla="*/ 2147483647 w 72"/>
              <a:gd name="T11" fmla="*/ 2147483647 h 152"/>
              <a:gd name="T12" fmla="*/ 2147483647 w 72"/>
              <a:gd name="T13" fmla="*/ 2147483647 h 152"/>
              <a:gd name="T14" fmla="*/ 2147483647 w 72"/>
              <a:gd name="T15" fmla="*/ 0 h 152"/>
              <a:gd name="T16" fmla="*/ 2147483647 w 72"/>
              <a:gd name="T17" fmla="*/ 2147483647 h 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152"/>
              <a:gd name="T29" fmla="*/ 72 w 72"/>
              <a:gd name="T30" fmla="*/ 152 h 1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152">
                <a:moveTo>
                  <a:pt x="36" y="152"/>
                </a:moveTo>
                <a:lnTo>
                  <a:pt x="2" y="84"/>
                </a:lnTo>
                <a:lnTo>
                  <a:pt x="42" y="108"/>
                </a:lnTo>
                <a:lnTo>
                  <a:pt x="0" y="52"/>
                </a:lnTo>
                <a:lnTo>
                  <a:pt x="50" y="82"/>
                </a:lnTo>
                <a:lnTo>
                  <a:pt x="10" y="22"/>
                </a:lnTo>
                <a:lnTo>
                  <a:pt x="66" y="50"/>
                </a:lnTo>
                <a:lnTo>
                  <a:pt x="24" y="0"/>
                </a:lnTo>
                <a:lnTo>
                  <a:pt x="72" y="12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0" name="Freeform 51"/>
          <p:cNvSpPr>
            <a:spLocks/>
          </p:cNvSpPr>
          <p:nvPr/>
        </p:nvSpPr>
        <p:spPr bwMode="auto">
          <a:xfrm>
            <a:off x="8499476" y="5148263"/>
            <a:ext cx="663575" cy="811212"/>
          </a:xfrm>
          <a:custGeom>
            <a:avLst/>
            <a:gdLst>
              <a:gd name="T0" fmla="*/ 2147483647 w 434"/>
              <a:gd name="T1" fmla="*/ 0 h 414"/>
              <a:gd name="T2" fmla="*/ 2147483647 w 434"/>
              <a:gd name="T3" fmla="*/ 2147483647 h 414"/>
              <a:gd name="T4" fmla="*/ 2147483647 w 434"/>
              <a:gd name="T5" fmla="*/ 2147483647 h 414"/>
              <a:gd name="T6" fmla="*/ 2147483647 w 434"/>
              <a:gd name="T7" fmla="*/ 2147483647 h 414"/>
              <a:gd name="T8" fmla="*/ 2147483647 w 434"/>
              <a:gd name="T9" fmla="*/ 2147483647 h 414"/>
              <a:gd name="T10" fmla="*/ 2147483647 w 434"/>
              <a:gd name="T11" fmla="*/ 2147483647 h 414"/>
              <a:gd name="T12" fmla="*/ 2147483647 w 434"/>
              <a:gd name="T13" fmla="*/ 2147483647 h 414"/>
              <a:gd name="T14" fmla="*/ 2147483647 w 434"/>
              <a:gd name="T15" fmla="*/ 2147483647 h 414"/>
              <a:gd name="T16" fmla="*/ 2147483647 w 434"/>
              <a:gd name="T17" fmla="*/ 2147483647 h 414"/>
              <a:gd name="T18" fmla="*/ 2147483647 w 434"/>
              <a:gd name="T19" fmla="*/ 2147483647 h 414"/>
              <a:gd name="T20" fmla="*/ 2147483647 w 434"/>
              <a:gd name="T21" fmla="*/ 2147483647 h 414"/>
              <a:gd name="T22" fmla="*/ 0 w 434"/>
              <a:gd name="T23" fmla="*/ 2147483647 h 41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4"/>
              <a:gd name="T37" fmla="*/ 0 h 414"/>
              <a:gd name="T38" fmla="*/ 434 w 434"/>
              <a:gd name="T39" fmla="*/ 414 h 41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4" h="414">
                <a:moveTo>
                  <a:pt x="434" y="0"/>
                </a:moveTo>
                <a:lnTo>
                  <a:pt x="346" y="58"/>
                </a:lnTo>
                <a:lnTo>
                  <a:pt x="386" y="60"/>
                </a:lnTo>
                <a:lnTo>
                  <a:pt x="278" y="120"/>
                </a:lnTo>
                <a:lnTo>
                  <a:pt x="334" y="108"/>
                </a:lnTo>
                <a:lnTo>
                  <a:pt x="216" y="182"/>
                </a:lnTo>
                <a:lnTo>
                  <a:pt x="296" y="164"/>
                </a:lnTo>
                <a:lnTo>
                  <a:pt x="164" y="252"/>
                </a:lnTo>
                <a:lnTo>
                  <a:pt x="244" y="230"/>
                </a:lnTo>
                <a:lnTo>
                  <a:pt x="118" y="314"/>
                </a:lnTo>
                <a:cubicBezTo>
                  <a:pt x="132" y="314"/>
                  <a:pt x="146" y="314"/>
                  <a:pt x="160" y="314"/>
                </a:cubicBezTo>
                <a:lnTo>
                  <a:pt x="0" y="414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1" name="Freeform 62"/>
          <p:cNvSpPr>
            <a:spLocks/>
          </p:cNvSpPr>
          <p:nvPr/>
        </p:nvSpPr>
        <p:spPr bwMode="auto">
          <a:xfrm>
            <a:off x="7753351" y="5284789"/>
            <a:ext cx="1147763" cy="180975"/>
          </a:xfrm>
          <a:custGeom>
            <a:avLst/>
            <a:gdLst>
              <a:gd name="T0" fmla="*/ 2147483647 w 751"/>
              <a:gd name="T1" fmla="*/ 2147483647 h 92"/>
              <a:gd name="T2" fmla="*/ 2147483647 w 751"/>
              <a:gd name="T3" fmla="*/ 2147483647 h 92"/>
              <a:gd name="T4" fmla="*/ 2147483647 w 751"/>
              <a:gd name="T5" fmla="*/ 2147483647 h 92"/>
              <a:gd name="T6" fmla="*/ 2147483647 w 751"/>
              <a:gd name="T7" fmla="*/ 2147483647 h 92"/>
              <a:gd name="T8" fmla="*/ 2147483647 w 751"/>
              <a:gd name="T9" fmla="*/ 2147483647 h 92"/>
              <a:gd name="T10" fmla="*/ 0 w 751"/>
              <a:gd name="T11" fmla="*/ 0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51"/>
              <a:gd name="T19" fmla="*/ 0 h 92"/>
              <a:gd name="T20" fmla="*/ 751 w 751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51" h="92">
                <a:moveTo>
                  <a:pt x="751" y="50"/>
                </a:moveTo>
                <a:cubicBezTo>
                  <a:pt x="697" y="63"/>
                  <a:pt x="644" y="76"/>
                  <a:pt x="583" y="82"/>
                </a:cubicBezTo>
                <a:cubicBezTo>
                  <a:pt x="522" y="88"/>
                  <a:pt x="454" y="92"/>
                  <a:pt x="383" y="88"/>
                </a:cubicBezTo>
                <a:cubicBezTo>
                  <a:pt x="312" y="84"/>
                  <a:pt x="208" y="67"/>
                  <a:pt x="155" y="58"/>
                </a:cubicBezTo>
                <a:cubicBezTo>
                  <a:pt x="102" y="49"/>
                  <a:pt x="92" y="43"/>
                  <a:pt x="66" y="33"/>
                </a:cubicBezTo>
                <a:cubicBezTo>
                  <a:pt x="40" y="23"/>
                  <a:pt x="14" y="7"/>
                  <a:pt x="0" y="0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2" name="Freeform 63"/>
          <p:cNvSpPr>
            <a:spLocks/>
          </p:cNvSpPr>
          <p:nvPr/>
        </p:nvSpPr>
        <p:spPr bwMode="auto">
          <a:xfrm>
            <a:off x="6118226" y="5407025"/>
            <a:ext cx="2689225" cy="560388"/>
          </a:xfrm>
          <a:custGeom>
            <a:avLst/>
            <a:gdLst>
              <a:gd name="T0" fmla="*/ 2147483647 w 1760"/>
              <a:gd name="T1" fmla="*/ 2147483647 h 286"/>
              <a:gd name="T2" fmla="*/ 2147483647 w 1760"/>
              <a:gd name="T3" fmla="*/ 2147483647 h 286"/>
              <a:gd name="T4" fmla="*/ 2147483647 w 1760"/>
              <a:gd name="T5" fmla="*/ 2147483647 h 286"/>
              <a:gd name="T6" fmla="*/ 2147483647 w 1760"/>
              <a:gd name="T7" fmla="*/ 2147483647 h 286"/>
              <a:gd name="T8" fmla="*/ 2147483647 w 1760"/>
              <a:gd name="T9" fmla="*/ 2147483647 h 286"/>
              <a:gd name="T10" fmla="*/ 2147483647 w 1760"/>
              <a:gd name="T11" fmla="*/ 2147483647 h 286"/>
              <a:gd name="T12" fmla="*/ 2147483647 w 1760"/>
              <a:gd name="T13" fmla="*/ 2147483647 h 286"/>
              <a:gd name="T14" fmla="*/ 2147483647 w 1760"/>
              <a:gd name="T15" fmla="*/ 2147483647 h 286"/>
              <a:gd name="T16" fmla="*/ 0 w 1760"/>
              <a:gd name="T17" fmla="*/ 2147483647 h 2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60"/>
              <a:gd name="T28" fmla="*/ 0 h 286"/>
              <a:gd name="T29" fmla="*/ 1760 w 1760"/>
              <a:gd name="T30" fmla="*/ 286 h 28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60" h="286">
                <a:moveTo>
                  <a:pt x="1760" y="60"/>
                </a:moveTo>
                <a:cubicBezTo>
                  <a:pt x="1706" y="73"/>
                  <a:pt x="1653" y="86"/>
                  <a:pt x="1592" y="92"/>
                </a:cubicBezTo>
                <a:cubicBezTo>
                  <a:pt x="1531" y="98"/>
                  <a:pt x="1459" y="103"/>
                  <a:pt x="1392" y="98"/>
                </a:cubicBezTo>
                <a:cubicBezTo>
                  <a:pt x="1325" y="93"/>
                  <a:pt x="1272" y="79"/>
                  <a:pt x="1192" y="64"/>
                </a:cubicBezTo>
                <a:cubicBezTo>
                  <a:pt x="1112" y="49"/>
                  <a:pt x="987" y="12"/>
                  <a:pt x="914" y="6"/>
                </a:cubicBezTo>
                <a:cubicBezTo>
                  <a:pt x="841" y="0"/>
                  <a:pt x="799" y="19"/>
                  <a:pt x="756" y="29"/>
                </a:cubicBezTo>
                <a:cubicBezTo>
                  <a:pt x="713" y="39"/>
                  <a:pt x="704" y="48"/>
                  <a:pt x="658" y="68"/>
                </a:cubicBezTo>
                <a:cubicBezTo>
                  <a:pt x="612" y="88"/>
                  <a:pt x="590" y="112"/>
                  <a:pt x="480" y="148"/>
                </a:cubicBezTo>
                <a:cubicBezTo>
                  <a:pt x="370" y="184"/>
                  <a:pt x="100" y="257"/>
                  <a:pt x="0" y="286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3" name="Freeform 64"/>
          <p:cNvSpPr>
            <a:spLocks/>
          </p:cNvSpPr>
          <p:nvPr/>
        </p:nvSpPr>
        <p:spPr bwMode="auto">
          <a:xfrm>
            <a:off x="6146801" y="5600701"/>
            <a:ext cx="2551113" cy="563563"/>
          </a:xfrm>
          <a:custGeom>
            <a:avLst/>
            <a:gdLst>
              <a:gd name="T0" fmla="*/ 2147483647 w 1670"/>
              <a:gd name="T1" fmla="*/ 2147483647 h 287"/>
              <a:gd name="T2" fmla="*/ 2147483647 w 1670"/>
              <a:gd name="T3" fmla="*/ 2147483647 h 287"/>
              <a:gd name="T4" fmla="*/ 2147483647 w 1670"/>
              <a:gd name="T5" fmla="*/ 2147483647 h 287"/>
              <a:gd name="T6" fmla="*/ 2147483647 w 1670"/>
              <a:gd name="T7" fmla="*/ 2147483647 h 287"/>
              <a:gd name="T8" fmla="*/ 2147483647 w 1670"/>
              <a:gd name="T9" fmla="*/ 2147483647 h 287"/>
              <a:gd name="T10" fmla="*/ 2147483647 w 1670"/>
              <a:gd name="T11" fmla="*/ 2147483647 h 287"/>
              <a:gd name="T12" fmla="*/ 2147483647 w 1670"/>
              <a:gd name="T13" fmla="*/ 2147483647 h 287"/>
              <a:gd name="T14" fmla="*/ 2147483647 w 1670"/>
              <a:gd name="T15" fmla="*/ 2147483647 h 287"/>
              <a:gd name="T16" fmla="*/ 0 w 1670"/>
              <a:gd name="T17" fmla="*/ 2147483647 h 2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70"/>
              <a:gd name="T28" fmla="*/ 0 h 287"/>
              <a:gd name="T29" fmla="*/ 1670 w 1670"/>
              <a:gd name="T30" fmla="*/ 287 h 2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70" h="287">
                <a:moveTo>
                  <a:pt x="1670" y="75"/>
                </a:moveTo>
                <a:cubicBezTo>
                  <a:pt x="1633" y="79"/>
                  <a:pt x="1529" y="103"/>
                  <a:pt x="1450" y="101"/>
                </a:cubicBezTo>
                <a:cubicBezTo>
                  <a:pt x="1371" y="99"/>
                  <a:pt x="1277" y="79"/>
                  <a:pt x="1198" y="63"/>
                </a:cubicBezTo>
                <a:cubicBezTo>
                  <a:pt x="1119" y="47"/>
                  <a:pt x="1054" y="10"/>
                  <a:pt x="976" y="5"/>
                </a:cubicBezTo>
                <a:cubicBezTo>
                  <a:pt x="898" y="0"/>
                  <a:pt x="798" y="16"/>
                  <a:pt x="732" y="31"/>
                </a:cubicBezTo>
                <a:cubicBezTo>
                  <a:pt x="666" y="46"/>
                  <a:pt x="625" y="74"/>
                  <a:pt x="580" y="93"/>
                </a:cubicBezTo>
                <a:cubicBezTo>
                  <a:pt x="535" y="112"/>
                  <a:pt x="519" y="122"/>
                  <a:pt x="460" y="143"/>
                </a:cubicBezTo>
                <a:cubicBezTo>
                  <a:pt x="401" y="164"/>
                  <a:pt x="301" y="195"/>
                  <a:pt x="224" y="219"/>
                </a:cubicBezTo>
                <a:cubicBezTo>
                  <a:pt x="147" y="243"/>
                  <a:pt x="47" y="273"/>
                  <a:pt x="0" y="287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4" name="Freeform 65"/>
          <p:cNvSpPr>
            <a:spLocks/>
          </p:cNvSpPr>
          <p:nvPr/>
        </p:nvSpPr>
        <p:spPr bwMode="auto">
          <a:xfrm>
            <a:off x="6083301" y="5289551"/>
            <a:ext cx="1084263" cy="512763"/>
          </a:xfrm>
          <a:custGeom>
            <a:avLst/>
            <a:gdLst>
              <a:gd name="T0" fmla="*/ 2147483647 w 710"/>
              <a:gd name="T1" fmla="*/ 0 h 262"/>
              <a:gd name="T2" fmla="*/ 2147483647 w 710"/>
              <a:gd name="T3" fmla="*/ 2147483647 h 262"/>
              <a:gd name="T4" fmla="*/ 2147483647 w 710"/>
              <a:gd name="T5" fmla="*/ 2147483647 h 262"/>
              <a:gd name="T6" fmla="*/ 0 w 710"/>
              <a:gd name="T7" fmla="*/ 2147483647 h 262"/>
              <a:gd name="T8" fmla="*/ 0 60000 65536"/>
              <a:gd name="T9" fmla="*/ 0 60000 65536"/>
              <a:gd name="T10" fmla="*/ 0 60000 65536"/>
              <a:gd name="T11" fmla="*/ 0 60000 65536"/>
              <a:gd name="T12" fmla="*/ 0 w 710"/>
              <a:gd name="T13" fmla="*/ 0 h 262"/>
              <a:gd name="T14" fmla="*/ 710 w 710"/>
              <a:gd name="T15" fmla="*/ 262 h 2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0" h="262">
                <a:moveTo>
                  <a:pt x="710" y="0"/>
                </a:moveTo>
                <a:cubicBezTo>
                  <a:pt x="681" y="18"/>
                  <a:pt x="610" y="75"/>
                  <a:pt x="538" y="108"/>
                </a:cubicBezTo>
                <a:cubicBezTo>
                  <a:pt x="466" y="141"/>
                  <a:pt x="370" y="172"/>
                  <a:pt x="280" y="198"/>
                </a:cubicBezTo>
                <a:cubicBezTo>
                  <a:pt x="190" y="224"/>
                  <a:pt x="58" y="249"/>
                  <a:pt x="0" y="262"/>
                </a:cubicBez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5" name="Freeform 66"/>
          <p:cNvSpPr>
            <a:spLocks/>
          </p:cNvSpPr>
          <p:nvPr/>
        </p:nvSpPr>
        <p:spPr bwMode="auto">
          <a:xfrm>
            <a:off x="7243763" y="4965700"/>
            <a:ext cx="487362" cy="133350"/>
          </a:xfrm>
          <a:custGeom>
            <a:avLst/>
            <a:gdLst>
              <a:gd name="T0" fmla="*/ 2147483647 w 319"/>
              <a:gd name="T1" fmla="*/ 2147483647 h 68"/>
              <a:gd name="T2" fmla="*/ 2147483647 w 319"/>
              <a:gd name="T3" fmla="*/ 2147483647 h 68"/>
              <a:gd name="T4" fmla="*/ 2147483647 w 319"/>
              <a:gd name="T5" fmla="*/ 2147483647 h 68"/>
              <a:gd name="T6" fmla="*/ 0 w 319"/>
              <a:gd name="T7" fmla="*/ 2147483647 h 68"/>
              <a:gd name="T8" fmla="*/ 2147483647 w 319"/>
              <a:gd name="T9" fmla="*/ 2147483647 h 68"/>
              <a:gd name="T10" fmla="*/ 2147483647 w 319"/>
              <a:gd name="T11" fmla="*/ 2147483647 h 68"/>
              <a:gd name="T12" fmla="*/ 2147483647 w 319"/>
              <a:gd name="T13" fmla="*/ 2147483647 h 68"/>
              <a:gd name="T14" fmla="*/ 2147483647 w 319"/>
              <a:gd name="T15" fmla="*/ 2147483647 h 68"/>
              <a:gd name="T16" fmla="*/ 2147483647 w 319"/>
              <a:gd name="T17" fmla="*/ 2147483647 h 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9"/>
              <a:gd name="T28" fmla="*/ 0 h 68"/>
              <a:gd name="T29" fmla="*/ 319 w 319"/>
              <a:gd name="T30" fmla="*/ 68 h 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9" h="68">
                <a:moveTo>
                  <a:pt x="151" y="11"/>
                </a:moveTo>
                <a:lnTo>
                  <a:pt x="116" y="13"/>
                </a:lnTo>
                <a:lnTo>
                  <a:pt x="77" y="21"/>
                </a:lnTo>
                <a:lnTo>
                  <a:pt x="0" y="54"/>
                </a:lnTo>
                <a:lnTo>
                  <a:pt x="319" y="68"/>
                </a:lnTo>
                <a:lnTo>
                  <a:pt x="258" y="17"/>
                </a:lnTo>
                <a:cubicBezTo>
                  <a:pt x="213" y="0"/>
                  <a:pt x="240" y="9"/>
                  <a:pt x="228" y="5"/>
                </a:cubicBezTo>
                <a:lnTo>
                  <a:pt x="184" y="9"/>
                </a:lnTo>
                <a:lnTo>
                  <a:pt x="151" y="11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6" name="Freeform 67"/>
          <p:cNvSpPr>
            <a:spLocks/>
          </p:cNvSpPr>
          <p:nvPr/>
        </p:nvSpPr>
        <p:spPr bwMode="auto">
          <a:xfrm>
            <a:off x="7448550" y="5137150"/>
            <a:ext cx="222250" cy="58738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7" name="Freeform 68"/>
          <p:cNvSpPr>
            <a:spLocks/>
          </p:cNvSpPr>
          <p:nvPr/>
        </p:nvSpPr>
        <p:spPr bwMode="auto">
          <a:xfrm>
            <a:off x="7218363" y="5099050"/>
            <a:ext cx="222250" cy="58738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8" name="Freeform 69"/>
          <p:cNvSpPr>
            <a:spLocks/>
          </p:cNvSpPr>
          <p:nvPr/>
        </p:nvSpPr>
        <p:spPr bwMode="auto">
          <a:xfrm>
            <a:off x="7278688" y="5211764"/>
            <a:ext cx="222250" cy="58737"/>
          </a:xfrm>
          <a:custGeom>
            <a:avLst/>
            <a:gdLst>
              <a:gd name="T0" fmla="*/ 2147483647 w 390"/>
              <a:gd name="T1" fmla="*/ 0 h 106"/>
              <a:gd name="T2" fmla="*/ 2147483647 w 390"/>
              <a:gd name="T3" fmla="*/ 2147483647 h 106"/>
              <a:gd name="T4" fmla="*/ 2147483647 w 390"/>
              <a:gd name="T5" fmla="*/ 2147483647 h 106"/>
              <a:gd name="T6" fmla="*/ 0 w 390"/>
              <a:gd name="T7" fmla="*/ 2147483647 h 106"/>
              <a:gd name="T8" fmla="*/ 2147483647 w 390"/>
              <a:gd name="T9" fmla="*/ 2147483647 h 106"/>
              <a:gd name="T10" fmla="*/ 2147483647 w 390"/>
              <a:gd name="T11" fmla="*/ 2147483647 h 106"/>
              <a:gd name="T12" fmla="*/ 2147483647 w 390"/>
              <a:gd name="T13" fmla="*/ 2147483647 h 106"/>
              <a:gd name="T14" fmla="*/ 2147483647 w 390"/>
              <a:gd name="T15" fmla="*/ 2147483647 h 106"/>
              <a:gd name="T16" fmla="*/ 2147483647 w 390"/>
              <a:gd name="T17" fmla="*/ 0 h 1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0"/>
              <a:gd name="T28" fmla="*/ 0 h 106"/>
              <a:gd name="T29" fmla="*/ 390 w 390"/>
              <a:gd name="T30" fmla="*/ 106 h 1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0" h="106">
                <a:moveTo>
                  <a:pt x="184" y="0"/>
                </a:moveTo>
                <a:lnTo>
                  <a:pt x="142" y="4"/>
                </a:lnTo>
                <a:lnTo>
                  <a:pt x="94" y="18"/>
                </a:lnTo>
                <a:lnTo>
                  <a:pt x="0" y="80"/>
                </a:lnTo>
                <a:lnTo>
                  <a:pt x="390" y="106"/>
                </a:lnTo>
                <a:lnTo>
                  <a:pt x="313" y="44"/>
                </a:lnTo>
                <a:cubicBezTo>
                  <a:pt x="258" y="13"/>
                  <a:pt x="277" y="25"/>
                  <a:pt x="256" y="12"/>
                </a:cubicBezTo>
                <a:lnTo>
                  <a:pt x="227" y="4"/>
                </a:lnTo>
                <a:lnTo>
                  <a:pt x="18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09" name="Freeform 80"/>
          <p:cNvSpPr>
            <a:spLocks/>
          </p:cNvSpPr>
          <p:nvPr/>
        </p:nvSpPr>
        <p:spPr bwMode="auto">
          <a:xfrm>
            <a:off x="6032501" y="4978401"/>
            <a:ext cx="4238625" cy="1217613"/>
          </a:xfrm>
          <a:custGeom>
            <a:avLst/>
            <a:gdLst>
              <a:gd name="T0" fmla="*/ 0 w 2670"/>
              <a:gd name="T1" fmla="*/ 2147483647 h 767"/>
              <a:gd name="T2" fmla="*/ 2147483647 w 2670"/>
              <a:gd name="T3" fmla="*/ 2147483647 h 767"/>
              <a:gd name="T4" fmla="*/ 2147483647 w 2670"/>
              <a:gd name="T5" fmla="*/ 2147483647 h 767"/>
              <a:gd name="T6" fmla="*/ 2147483647 w 2670"/>
              <a:gd name="T7" fmla="*/ 2147483647 h 767"/>
              <a:gd name="T8" fmla="*/ 2147483647 w 2670"/>
              <a:gd name="T9" fmla="*/ 2147483647 h 767"/>
              <a:gd name="T10" fmla="*/ 2147483647 w 2670"/>
              <a:gd name="T11" fmla="*/ 2147483647 h 767"/>
              <a:gd name="T12" fmla="*/ 2147483647 w 2670"/>
              <a:gd name="T13" fmla="*/ 2147483647 h 767"/>
              <a:gd name="T14" fmla="*/ 2147483647 w 2670"/>
              <a:gd name="T15" fmla="*/ 2147483647 h 767"/>
              <a:gd name="T16" fmla="*/ 2147483647 w 2670"/>
              <a:gd name="T17" fmla="*/ 0 h 767"/>
              <a:gd name="T18" fmla="*/ 2147483647 w 2670"/>
              <a:gd name="T19" fmla="*/ 2147483647 h 767"/>
              <a:gd name="T20" fmla="*/ 2147483647 w 2670"/>
              <a:gd name="T21" fmla="*/ 2147483647 h 767"/>
              <a:gd name="T22" fmla="*/ 2147483647 w 2670"/>
              <a:gd name="T23" fmla="*/ 2147483647 h 767"/>
              <a:gd name="T24" fmla="*/ 2147483647 w 2670"/>
              <a:gd name="T25" fmla="*/ 2147483647 h 767"/>
              <a:gd name="T26" fmla="*/ 2147483647 w 2670"/>
              <a:gd name="T27" fmla="*/ 2147483647 h 767"/>
              <a:gd name="T28" fmla="*/ 2147483647 w 2670"/>
              <a:gd name="T29" fmla="*/ 2147483647 h 767"/>
              <a:gd name="T30" fmla="*/ 2147483647 w 2670"/>
              <a:gd name="T31" fmla="*/ 2147483647 h 767"/>
              <a:gd name="T32" fmla="*/ 2147483647 w 2670"/>
              <a:gd name="T33" fmla="*/ 2147483647 h 767"/>
              <a:gd name="T34" fmla="*/ 2147483647 w 2670"/>
              <a:gd name="T35" fmla="*/ 2147483647 h 767"/>
              <a:gd name="T36" fmla="*/ 2147483647 w 2670"/>
              <a:gd name="T37" fmla="*/ 2147483647 h 767"/>
              <a:gd name="T38" fmla="*/ 2147483647 w 2670"/>
              <a:gd name="T39" fmla="*/ 2147483647 h 767"/>
              <a:gd name="T40" fmla="*/ 2147483647 w 2670"/>
              <a:gd name="T41" fmla="*/ 2147483647 h 767"/>
              <a:gd name="T42" fmla="*/ 2147483647 w 2670"/>
              <a:gd name="T43" fmla="*/ 2147483647 h 767"/>
              <a:gd name="T44" fmla="*/ 2147483647 w 2670"/>
              <a:gd name="T45" fmla="*/ 2147483647 h 767"/>
              <a:gd name="T46" fmla="*/ 2147483647 w 2670"/>
              <a:gd name="T47" fmla="*/ 2147483647 h 767"/>
              <a:gd name="T48" fmla="*/ 2147483647 w 2670"/>
              <a:gd name="T49" fmla="*/ 2147483647 h 767"/>
              <a:gd name="T50" fmla="*/ 2147483647 w 2670"/>
              <a:gd name="T51" fmla="*/ 2147483647 h 767"/>
              <a:gd name="T52" fmla="*/ 2147483647 w 2670"/>
              <a:gd name="T53" fmla="*/ 2147483647 h 767"/>
              <a:gd name="T54" fmla="*/ 2147483647 w 2670"/>
              <a:gd name="T55" fmla="*/ 2147483647 h 76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670"/>
              <a:gd name="T85" fmla="*/ 0 h 767"/>
              <a:gd name="T86" fmla="*/ 2670 w 2670"/>
              <a:gd name="T87" fmla="*/ 767 h 76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670" h="767">
                <a:moveTo>
                  <a:pt x="0" y="399"/>
                </a:moveTo>
                <a:lnTo>
                  <a:pt x="141" y="362"/>
                </a:lnTo>
                <a:cubicBezTo>
                  <a:pt x="196" y="349"/>
                  <a:pt x="255" y="343"/>
                  <a:pt x="315" y="327"/>
                </a:cubicBezTo>
                <a:cubicBezTo>
                  <a:pt x="374" y="309"/>
                  <a:pt x="436" y="286"/>
                  <a:pt x="495" y="253"/>
                </a:cubicBezTo>
                <a:lnTo>
                  <a:pt x="672" y="128"/>
                </a:lnTo>
                <a:lnTo>
                  <a:pt x="812" y="22"/>
                </a:lnTo>
                <a:lnTo>
                  <a:pt x="872" y="3"/>
                </a:lnTo>
                <a:lnTo>
                  <a:pt x="920" y="1"/>
                </a:lnTo>
                <a:lnTo>
                  <a:pt x="935" y="0"/>
                </a:lnTo>
                <a:lnTo>
                  <a:pt x="1013" y="12"/>
                </a:lnTo>
                <a:lnTo>
                  <a:pt x="1030" y="33"/>
                </a:lnTo>
                <a:lnTo>
                  <a:pt x="1067" y="77"/>
                </a:lnTo>
                <a:lnTo>
                  <a:pt x="1135" y="135"/>
                </a:lnTo>
                <a:cubicBezTo>
                  <a:pt x="1252" y="169"/>
                  <a:pt x="1249" y="184"/>
                  <a:pt x="1304" y="194"/>
                </a:cubicBezTo>
                <a:lnTo>
                  <a:pt x="1393" y="203"/>
                </a:lnTo>
                <a:lnTo>
                  <a:pt x="1480" y="208"/>
                </a:lnTo>
                <a:cubicBezTo>
                  <a:pt x="1480" y="208"/>
                  <a:pt x="1524" y="211"/>
                  <a:pt x="1563" y="208"/>
                </a:cubicBezTo>
                <a:cubicBezTo>
                  <a:pt x="1602" y="206"/>
                  <a:pt x="1663" y="202"/>
                  <a:pt x="1712" y="194"/>
                </a:cubicBezTo>
                <a:cubicBezTo>
                  <a:pt x="1712" y="194"/>
                  <a:pt x="1866" y="156"/>
                  <a:pt x="1861" y="154"/>
                </a:cubicBezTo>
                <a:cubicBezTo>
                  <a:pt x="1861" y="156"/>
                  <a:pt x="1907" y="135"/>
                  <a:pt x="1937" y="124"/>
                </a:cubicBezTo>
                <a:cubicBezTo>
                  <a:pt x="1966" y="113"/>
                  <a:pt x="2003" y="95"/>
                  <a:pt x="2042" y="86"/>
                </a:cubicBezTo>
                <a:lnTo>
                  <a:pt x="2172" y="69"/>
                </a:lnTo>
                <a:lnTo>
                  <a:pt x="2210" y="69"/>
                </a:lnTo>
                <a:cubicBezTo>
                  <a:pt x="2248" y="69"/>
                  <a:pt x="2274" y="77"/>
                  <a:pt x="2314" y="77"/>
                </a:cubicBezTo>
                <a:cubicBezTo>
                  <a:pt x="2351" y="88"/>
                  <a:pt x="2372" y="112"/>
                  <a:pt x="2398" y="127"/>
                </a:cubicBezTo>
                <a:cubicBezTo>
                  <a:pt x="2420" y="148"/>
                  <a:pt x="2429" y="160"/>
                  <a:pt x="2449" y="202"/>
                </a:cubicBezTo>
                <a:lnTo>
                  <a:pt x="2521" y="376"/>
                </a:lnTo>
                <a:lnTo>
                  <a:pt x="2670" y="767"/>
                </a:ln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10" name="Freeform 81"/>
          <p:cNvSpPr>
            <a:spLocks/>
          </p:cNvSpPr>
          <p:nvPr/>
        </p:nvSpPr>
        <p:spPr bwMode="auto">
          <a:xfrm>
            <a:off x="7083425" y="5124450"/>
            <a:ext cx="725488" cy="234950"/>
          </a:xfrm>
          <a:custGeom>
            <a:avLst/>
            <a:gdLst>
              <a:gd name="T0" fmla="*/ 2147483647 w 475"/>
              <a:gd name="T1" fmla="*/ 0 h 120"/>
              <a:gd name="T2" fmla="*/ 2147483647 w 475"/>
              <a:gd name="T3" fmla="*/ 2147483647 h 120"/>
              <a:gd name="T4" fmla="*/ 2147483647 w 475"/>
              <a:gd name="T5" fmla="*/ 2147483647 h 120"/>
              <a:gd name="T6" fmla="*/ 2147483647 w 475"/>
              <a:gd name="T7" fmla="*/ 2147483647 h 120"/>
              <a:gd name="T8" fmla="*/ 2147483647 w 475"/>
              <a:gd name="T9" fmla="*/ 2147483647 h 120"/>
              <a:gd name="T10" fmla="*/ 2147483647 w 475"/>
              <a:gd name="T11" fmla="*/ 2147483647 h 120"/>
              <a:gd name="T12" fmla="*/ 2147483647 w 475"/>
              <a:gd name="T13" fmla="*/ 2147483647 h 120"/>
              <a:gd name="T14" fmla="*/ 2147483647 w 475"/>
              <a:gd name="T15" fmla="*/ 2147483647 h 120"/>
              <a:gd name="T16" fmla="*/ 2147483647 w 475"/>
              <a:gd name="T17" fmla="*/ 2147483647 h 120"/>
              <a:gd name="T18" fmla="*/ 2147483647 w 475"/>
              <a:gd name="T19" fmla="*/ 2147483647 h 120"/>
              <a:gd name="T20" fmla="*/ 2147483647 w 475"/>
              <a:gd name="T21" fmla="*/ 2147483647 h 120"/>
              <a:gd name="T22" fmla="*/ 2147483647 w 475"/>
              <a:gd name="T23" fmla="*/ 2147483647 h 120"/>
              <a:gd name="T24" fmla="*/ 2147483647 w 475"/>
              <a:gd name="T25" fmla="*/ 2147483647 h 120"/>
              <a:gd name="T26" fmla="*/ 2147483647 w 475"/>
              <a:gd name="T27" fmla="*/ 2147483647 h 120"/>
              <a:gd name="T28" fmla="*/ 2147483647 w 475"/>
              <a:gd name="T29" fmla="*/ 2147483647 h 120"/>
              <a:gd name="T30" fmla="*/ 2147483647 w 475"/>
              <a:gd name="T31" fmla="*/ 2147483647 h 120"/>
              <a:gd name="T32" fmla="*/ 2147483647 w 475"/>
              <a:gd name="T33" fmla="*/ 2147483647 h 120"/>
              <a:gd name="T34" fmla="*/ 2147483647 w 475"/>
              <a:gd name="T35" fmla="*/ 2147483647 h 120"/>
              <a:gd name="T36" fmla="*/ 2147483647 w 475"/>
              <a:gd name="T37" fmla="*/ 2147483647 h 120"/>
              <a:gd name="T38" fmla="*/ 2147483647 w 475"/>
              <a:gd name="T39" fmla="*/ 0 h 1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75"/>
              <a:gd name="T61" fmla="*/ 0 h 120"/>
              <a:gd name="T62" fmla="*/ 475 w 475"/>
              <a:gd name="T63" fmla="*/ 120 h 12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75" h="120">
                <a:moveTo>
                  <a:pt x="65" y="0"/>
                </a:moveTo>
                <a:cubicBezTo>
                  <a:pt x="17" y="45"/>
                  <a:pt x="0" y="53"/>
                  <a:pt x="23" y="42"/>
                </a:cubicBezTo>
                <a:lnTo>
                  <a:pt x="69" y="28"/>
                </a:lnTo>
                <a:lnTo>
                  <a:pt x="9" y="74"/>
                </a:lnTo>
                <a:lnTo>
                  <a:pt x="75" y="66"/>
                </a:lnTo>
                <a:lnTo>
                  <a:pt x="41" y="92"/>
                </a:lnTo>
                <a:lnTo>
                  <a:pt x="81" y="84"/>
                </a:lnTo>
                <a:cubicBezTo>
                  <a:pt x="24" y="120"/>
                  <a:pt x="2" y="120"/>
                  <a:pt x="27" y="120"/>
                </a:cubicBezTo>
                <a:lnTo>
                  <a:pt x="187" y="102"/>
                </a:lnTo>
                <a:lnTo>
                  <a:pt x="283" y="100"/>
                </a:lnTo>
                <a:lnTo>
                  <a:pt x="447" y="118"/>
                </a:lnTo>
                <a:lnTo>
                  <a:pt x="369" y="90"/>
                </a:lnTo>
                <a:cubicBezTo>
                  <a:pt x="445" y="102"/>
                  <a:pt x="470" y="102"/>
                  <a:pt x="443" y="102"/>
                </a:cubicBezTo>
                <a:cubicBezTo>
                  <a:pt x="382" y="63"/>
                  <a:pt x="359" y="64"/>
                  <a:pt x="385" y="64"/>
                </a:cubicBezTo>
                <a:lnTo>
                  <a:pt x="451" y="90"/>
                </a:lnTo>
                <a:lnTo>
                  <a:pt x="399" y="42"/>
                </a:lnTo>
                <a:lnTo>
                  <a:pt x="475" y="62"/>
                </a:lnTo>
                <a:lnTo>
                  <a:pt x="429" y="22"/>
                </a:lnTo>
                <a:lnTo>
                  <a:pt x="467" y="34"/>
                </a:lnTo>
                <a:lnTo>
                  <a:pt x="431" y="0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11" name="Text Box 5"/>
          <p:cNvSpPr txBox="1">
            <a:spLocks noChangeArrowheads="1"/>
          </p:cNvSpPr>
          <p:nvPr/>
        </p:nvSpPr>
        <p:spPr bwMode="auto">
          <a:xfrm>
            <a:off x="1789114" y="84139"/>
            <a:ext cx="8882560" cy="46166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" charset="0"/>
              </a:rPr>
              <a:t>Simplified depositional facies from core calibrated to 3D seismic</a:t>
            </a:r>
          </a:p>
        </p:txBody>
      </p:sp>
      <p:sp>
        <p:nvSpPr>
          <p:cNvPr id="24612" name="Freeform 88"/>
          <p:cNvSpPr>
            <a:spLocks/>
          </p:cNvSpPr>
          <p:nvPr/>
        </p:nvSpPr>
        <p:spPr bwMode="auto">
          <a:xfrm>
            <a:off x="2422525" y="2235201"/>
            <a:ext cx="349250" cy="41275"/>
          </a:xfrm>
          <a:custGeom>
            <a:avLst/>
            <a:gdLst>
              <a:gd name="T0" fmla="*/ 0 w 220"/>
              <a:gd name="T1" fmla="*/ 0 h 26"/>
              <a:gd name="T2" fmla="*/ 2147483647 w 220"/>
              <a:gd name="T3" fmla="*/ 2147483647 h 26"/>
              <a:gd name="T4" fmla="*/ 2147483647 w 220"/>
              <a:gd name="T5" fmla="*/ 2147483647 h 26"/>
              <a:gd name="T6" fmla="*/ 2147483647 w 220"/>
              <a:gd name="T7" fmla="*/ 2147483647 h 26"/>
              <a:gd name="T8" fmla="*/ 0 60000 65536"/>
              <a:gd name="T9" fmla="*/ 0 60000 65536"/>
              <a:gd name="T10" fmla="*/ 0 60000 65536"/>
              <a:gd name="T11" fmla="*/ 0 60000 65536"/>
              <a:gd name="T12" fmla="*/ 0 w 220"/>
              <a:gd name="T13" fmla="*/ 0 h 26"/>
              <a:gd name="T14" fmla="*/ 220 w 220"/>
              <a:gd name="T15" fmla="*/ 26 h 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0" h="26">
                <a:moveTo>
                  <a:pt x="0" y="0"/>
                </a:moveTo>
                <a:lnTo>
                  <a:pt x="66" y="2"/>
                </a:lnTo>
                <a:cubicBezTo>
                  <a:pt x="144" y="12"/>
                  <a:pt x="117" y="12"/>
                  <a:pt x="146" y="12"/>
                </a:cubicBezTo>
                <a:lnTo>
                  <a:pt x="220" y="26"/>
                </a:lnTo>
              </a:path>
            </a:pathLst>
          </a:custGeom>
          <a:noFill/>
          <a:ln w="28575" cmpd="sng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13" name="Freeform 89"/>
          <p:cNvSpPr>
            <a:spLocks/>
          </p:cNvSpPr>
          <p:nvPr/>
        </p:nvSpPr>
        <p:spPr bwMode="auto">
          <a:xfrm>
            <a:off x="2441575" y="1917700"/>
            <a:ext cx="317500" cy="25400"/>
          </a:xfrm>
          <a:custGeom>
            <a:avLst/>
            <a:gdLst>
              <a:gd name="T0" fmla="*/ 0 w 200"/>
              <a:gd name="T1" fmla="*/ 0 h 16"/>
              <a:gd name="T2" fmla="*/ 2147483647 w 200"/>
              <a:gd name="T3" fmla="*/ 2147483647 h 16"/>
              <a:gd name="T4" fmla="*/ 2147483647 w 200"/>
              <a:gd name="T5" fmla="*/ 2147483647 h 16"/>
              <a:gd name="T6" fmla="*/ 2147483647 w 200"/>
              <a:gd name="T7" fmla="*/ 2147483647 h 16"/>
              <a:gd name="T8" fmla="*/ 2147483647 w 200"/>
              <a:gd name="T9" fmla="*/ 2147483647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"/>
              <a:gd name="T16" fmla="*/ 0 h 16"/>
              <a:gd name="T17" fmla="*/ 200 w 200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" h="16">
                <a:moveTo>
                  <a:pt x="0" y="0"/>
                </a:moveTo>
                <a:lnTo>
                  <a:pt x="70" y="4"/>
                </a:lnTo>
                <a:lnTo>
                  <a:pt x="118" y="8"/>
                </a:lnTo>
                <a:lnTo>
                  <a:pt x="160" y="14"/>
                </a:lnTo>
                <a:lnTo>
                  <a:pt x="200" y="16"/>
                </a:lnTo>
              </a:path>
            </a:pathLst>
          </a:custGeom>
          <a:noFill/>
          <a:ln w="28575" cmpd="sng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14" name="Line 90"/>
          <p:cNvSpPr>
            <a:spLocks noChangeShapeType="1"/>
          </p:cNvSpPr>
          <p:nvPr/>
        </p:nvSpPr>
        <p:spPr bwMode="auto">
          <a:xfrm>
            <a:off x="4394200" y="908050"/>
            <a:ext cx="0" cy="1538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15" name="Line 91"/>
          <p:cNvSpPr>
            <a:spLocks noChangeShapeType="1"/>
          </p:cNvSpPr>
          <p:nvPr/>
        </p:nvSpPr>
        <p:spPr bwMode="auto">
          <a:xfrm>
            <a:off x="3268663" y="954089"/>
            <a:ext cx="0" cy="1119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16" name="Line 92"/>
          <p:cNvSpPr>
            <a:spLocks noChangeShapeType="1"/>
          </p:cNvSpPr>
          <p:nvPr/>
        </p:nvSpPr>
        <p:spPr bwMode="auto">
          <a:xfrm>
            <a:off x="3695700" y="941388"/>
            <a:ext cx="0" cy="1173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4617" name="Group 128"/>
          <p:cNvGrpSpPr>
            <a:grpSpLocks/>
          </p:cNvGrpSpPr>
          <p:nvPr/>
        </p:nvGrpSpPr>
        <p:grpSpPr bwMode="auto">
          <a:xfrm>
            <a:off x="8164514" y="3168651"/>
            <a:ext cx="1868487" cy="1044575"/>
            <a:chOff x="4042" y="2010"/>
            <a:chExt cx="1177" cy="658"/>
          </a:xfrm>
        </p:grpSpPr>
        <p:sp>
          <p:nvSpPr>
            <p:cNvPr id="24650" name="Rectangle 6"/>
            <p:cNvSpPr>
              <a:spLocks noChangeArrowheads="1"/>
            </p:cNvSpPr>
            <p:nvPr/>
          </p:nvSpPr>
          <p:spPr bwMode="auto">
            <a:xfrm>
              <a:off x="4042" y="2011"/>
              <a:ext cx="1177" cy="65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651" name="Rectangle 7"/>
            <p:cNvSpPr>
              <a:spLocks noChangeArrowheads="1"/>
            </p:cNvSpPr>
            <p:nvPr/>
          </p:nvSpPr>
          <p:spPr bwMode="auto">
            <a:xfrm>
              <a:off x="4132" y="2081"/>
              <a:ext cx="240" cy="96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652" name="Text Box 8"/>
            <p:cNvSpPr txBox="1">
              <a:spLocks noChangeArrowheads="1"/>
            </p:cNvSpPr>
            <p:nvPr/>
          </p:nvSpPr>
          <p:spPr bwMode="auto">
            <a:xfrm>
              <a:off x="4405" y="2010"/>
              <a:ext cx="6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Reef core</a:t>
              </a:r>
            </a:p>
          </p:txBody>
        </p:sp>
        <p:sp>
          <p:nvSpPr>
            <p:cNvPr id="24653" name="Rectangle 7"/>
            <p:cNvSpPr>
              <a:spLocks noChangeArrowheads="1"/>
            </p:cNvSpPr>
            <p:nvPr/>
          </p:nvSpPr>
          <p:spPr bwMode="auto">
            <a:xfrm>
              <a:off x="4129" y="2210"/>
              <a:ext cx="240" cy="9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654" name="Text Box 8"/>
            <p:cNvSpPr txBox="1">
              <a:spLocks noChangeArrowheads="1"/>
            </p:cNvSpPr>
            <p:nvPr/>
          </p:nvSpPr>
          <p:spPr bwMode="auto">
            <a:xfrm>
              <a:off x="4405" y="2144"/>
              <a:ext cx="6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Reef flank</a:t>
              </a:r>
            </a:p>
          </p:txBody>
        </p:sp>
        <p:sp>
          <p:nvSpPr>
            <p:cNvPr id="24655" name="Text Box 8"/>
            <p:cNvSpPr txBox="1">
              <a:spLocks noChangeArrowheads="1"/>
            </p:cNvSpPr>
            <p:nvPr/>
          </p:nvSpPr>
          <p:spPr bwMode="auto">
            <a:xfrm>
              <a:off x="4403" y="2288"/>
              <a:ext cx="6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Back reef</a:t>
              </a:r>
            </a:p>
          </p:txBody>
        </p:sp>
        <p:sp>
          <p:nvSpPr>
            <p:cNvPr id="24656" name="Rectangle 7"/>
            <p:cNvSpPr>
              <a:spLocks noChangeArrowheads="1"/>
            </p:cNvSpPr>
            <p:nvPr/>
          </p:nvSpPr>
          <p:spPr bwMode="auto">
            <a:xfrm>
              <a:off x="4129" y="2350"/>
              <a:ext cx="240" cy="9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657" name="Text Box 8"/>
            <p:cNvSpPr txBox="1">
              <a:spLocks noChangeArrowheads="1"/>
            </p:cNvSpPr>
            <p:nvPr/>
          </p:nvSpPr>
          <p:spPr bwMode="auto">
            <a:xfrm>
              <a:off x="4415" y="2436"/>
              <a:ext cx="54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Lagoon</a:t>
              </a:r>
            </a:p>
          </p:txBody>
        </p:sp>
        <p:sp>
          <p:nvSpPr>
            <p:cNvPr id="24658" name="Rectangle 7"/>
            <p:cNvSpPr>
              <a:spLocks noChangeArrowheads="1"/>
            </p:cNvSpPr>
            <p:nvPr/>
          </p:nvSpPr>
          <p:spPr bwMode="auto">
            <a:xfrm>
              <a:off x="4131" y="2500"/>
              <a:ext cx="240" cy="96"/>
            </a:xfrm>
            <a:prstGeom prst="rect">
              <a:avLst/>
            </a:prstGeom>
            <a:solidFill>
              <a:srgbClr val="D5D5D5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4618" name="Oval 101"/>
          <p:cNvSpPr>
            <a:spLocks noChangeArrowheads="1"/>
          </p:cNvSpPr>
          <p:nvPr/>
        </p:nvSpPr>
        <p:spPr bwMode="auto">
          <a:xfrm>
            <a:off x="4329114" y="703264"/>
            <a:ext cx="117475" cy="1158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19" name="Line 102"/>
          <p:cNvSpPr>
            <a:spLocks noChangeShapeType="1"/>
          </p:cNvSpPr>
          <p:nvPr/>
        </p:nvSpPr>
        <p:spPr bwMode="auto">
          <a:xfrm>
            <a:off x="4394200" y="822325"/>
            <a:ext cx="0" cy="5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0" name="Line 103"/>
          <p:cNvSpPr>
            <a:spLocks noChangeShapeType="1"/>
          </p:cNvSpPr>
          <p:nvPr/>
        </p:nvSpPr>
        <p:spPr bwMode="auto">
          <a:xfrm>
            <a:off x="4391025" y="647700"/>
            <a:ext cx="0" cy="5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1" name="Line 104"/>
          <p:cNvSpPr>
            <a:spLocks noChangeShapeType="1"/>
          </p:cNvSpPr>
          <p:nvPr/>
        </p:nvSpPr>
        <p:spPr bwMode="auto">
          <a:xfrm>
            <a:off x="4454525" y="762000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2" name="Line 105"/>
          <p:cNvSpPr>
            <a:spLocks noChangeShapeType="1"/>
          </p:cNvSpPr>
          <p:nvPr/>
        </p:nvSpPr>
        <p:spPr bwMode="auto">
          <a:xfrm>
            <a:off x="4260850" y="762000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3" name="Line 106"/>
          <p:cNvSpPr>
            <a:spLocks noChangeShapeType="1"/>
          </p:cNvSpPr>
          <p:nvPr/>
        </p:nvSpPr>
        <p:spPr bwMode="auto">
          <a:xfrm flipV="1">
            <a:off x="4298950" y="809625"/>
            <a:ext cx="44450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4" name="Line 107"/>
          <p:cNvSpPr>
            <a:spLocks noChangeShapeType="1"/>
          </p:cNvSpPr>
          <p:nvPr/>
        </p:nvSpPr>
        <p:spPr bwMode="auto">
          <a:xfrm flipV="1">
            <a:off x="4441825" y="692150"/>
            <a:ext cx="44450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5" name="Line 108"/>
          <p:cNvSpPr>
            <a:spLocks noChangeShapeType="1"/>
          </p:cNvSpPr>
          <p:nvPr/>
        </p:nvSpPr>
        <p:spPr bwMode="auto">
          <a:xfrm>
            <a:off x="4298950" y="685800"/>
            <a:ext cx="44450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6" name="Line 109"/>
          <p:cNvSpPr>
            <a:spLocks noChangeShapeType="1"/>
          </p:cNvSpPr>
          <p:nvPr/>
        </p:nvSpPr>
        <p:spPr bwMode="auto">
          <a:xfrm>
            <a:off x="4438650" y="803275"/>
            <a:ext cx="44450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7" name="Oval 110"/>
          <p:cNvSpPr>
            <a:spLocks noChangeArrowheads="1"/>
          </p:cNvSpPr>
          <p:nvPr/>
        </p:nvSpPr>
        <p:spPr bwMode="auto">
          <a:xfrm>
            <a:off x="3640139" y="728664"/>
            <a:ext cx="117475" cy="1158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8" name="Line 111"/>
          <p:cNvSpPr>
            <a:spLocks noChangeShapeType="1"/>
          </p:cNvSpPr>
          <p:nvPr/>
        </p:nvSpPr>
        <p:spPr bwMode="auto">
          <a:xfrm>
            <a:off x="3705225" y="847725"/>
            <a:ext cx="0" cy="5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29" name="Line 112"/>
          <p:cNvSpPr>
            <a:spLocks noChangeShapeType="1"/>
          </p:cNvSpPr>
          <p:nvPr/>
        </p:nvSpPr>
        <p:spPr bwMode="auto">
          <a:xfrm>
            <a:off x="3702050" y="673100"/>
            <a:ext cx="0" cy="5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0" name="Line 113"/>
          <p:cNvSpPr>
            <a:spLocks noChangeShapeType="1"/>
          </p:cNvSpPr>
          <p:nvPr/>
        </p:nvSpPr>
        <p:spPr bwMode="auto">
          <a:xfrm>
            <a:off x="3765550" y="787400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1" name="Line 114"/>
          <p:cNvSpPr>
            <a:spLocks noChangeShapeType="1"/>
          </p:cNvSpPr>
          <p:nvPr/>
        </p:nvSpPr>
        <p:spPr bwMode="auto">
          <a:xfrm>
            <a:off x="3571875" y="787400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2" name="Line 115"/>
          <p:cNvSpPr>
            <a:spLocks noChangeShapeType="1"/>
          </p:cNvSpPr>
          <p:nvPr/>
        </p:nvSpPr>
        <p:spPr bwMode="auto">
          <a:xfrm flipV="1">
            <a:off x="3609975" y="835025"/>
            <a:ext cx="44450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3" name="Line 116"/>
          <p:cNvSpPr>
            <a:spLocks noChangeShapeType="1"/>
          </p:cNvSpPr>
          <p:nvPr/>
        </p:nvSpPr>
        <p:spPr bwMode="auto">
          <a:xfrm flipV="1">
            <a:off x="3752850" y="717550"/>
            <a:ext cx="44450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4" name="Line 117"/>
          <p:cNvSpPr>
            <a:spLocks noChangeShapeType="1"/>
          </p:cNvSpPr>
          <p:nvPr/>
        </p:nvSpPr>
        <p:spPr bwMode="auto">
          <a:xfrm>
            <a:off x="3609975" y="711200"/>
            <a:ext cx="44450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5" name="Line 118"/>
          <p:cNvSpPr>
            <a:spLocks noChangeShapeType="1"/>
          </p:cNvSpPr>
          <p:nvPr/>
        </p:nvSpPr>
        <p:spPr bwMode="auto">
          <a:xfrm>
            <a:off x="3749675" y="828675"/>
            <a:ext cx="44450" cy="31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6" name="Oval 119"/>
          <p:cNvSpPr>
            <a:spLocks noChangeArrowheads="1"/>
          </p:cNvSpPr>
          <p:nvPr/>
        </p:nvSpPr>
        <p:spPr bwMode="auto">
          <a:xfrm>
            <a:off x="3214689" y="731839"/>
            <a:ext cx="117475" cy="1158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7" name="Line 120"/>
          <p:cNvSpPr>
            <a:spLocks noChangeShapeType="1"/>
          </p:cNvSpPr>
          <p:nvPr/>
        </p:nvSpPr>
        <p:spPr bwMode="auto">
          <a:xfrm>
            <a:off x="3279775" y="850900"/>
            <a:ext cx="0" cy="5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8" name="Line 121"/>
          <p:cNvSpPr>
            <a:spLocks noChangeShapeType="1"/>
          </p:cNvSpPr>
          <p:nvPr/>
        </p:nvSpPr>
        <p:spPr bwMode="auto">
          <a:xfrm>
            <a:off x="3276600" y="676275"/>
            <a:ext cx="0" cy="50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39" name="Line 122"/>
          <p:cNvSpPr>
            <a:spLocks noChangeShapeType="1"/>
          </p:cNvSpPr>
          <p:nvPr/>
        </p:nvSpPr>
        <p:spPr bwMode="auto">
          <a:xfrm>
            <a:off x="3340100" y="79057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40" name="Line 123"/>
          <p:cNvSpPr>
            <a:spLocks noChangeShapeType="1"/>
          </p:cNvSpPr>
          <p:nvPr/>
        </p:nvSpPr>
        <p:spPr bwMode="auto">
          <a:xfrm>
            <a:off x="3146425" y="79057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641" name="Text Box 129"/>
          <p:cNvSpPr txBox="1">
            <a:spLocks noChangeArrowheads="1"/>
          </p:cNvSpPr>
          <p:nvPr/>
        </p:nvSpPr>
        <p:spPr bwMode="auto">
          <a:xfrm>
            <a:off x="7783514" y="4562476"/>
            <a:ext cx="2555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Core - based model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348163" y="2055814"/>
            <a:ext cx="100012" cy="40163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663951" y="1947864"/>
            <a:ext cx="73025" cy="18732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241676" y="1928813"/>
            <a:ext cx="55563" cy="15081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674814" y="933450"/>
            <a:ext cx="1049337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646" name="TextBox 74"/>
          <p:cNvSpPr txBox="1">
            <a:spLocks noChangeArrowheads="1"/>
          </p:cNvSpPr>
          <p:nvPr/>
        </p:nvSpPr>
        <p:spPr bwMode="auto">
          <a:xfrm>
            <a:off x="1806575" y="855663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</a:rPr>
              <a:t>cored</a:t>
            </a:r>
          </a:p>
        </p:txBody>
      </p:sp>
      <p:sp>
        <p:nvSpPr>
          <p:cNvPr id="24647" name="TextBox 78"/>
          <p:cNvSpPr txBox="1">
            <a:spLocks noChangeArrowheads="1"/>
          </p:cNvSpPr>
          <p:nvPr/>
        </p:nvSpPr>
        <p:spPr bwMode="auto">
          <a:xfrm>
            <a:off x="1812925" y="1071564"/>
            <a:ext cx="92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</a:rPr>
              <a:t>interval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757363" y="1030288"/>
            <a:ext cx="76200" cy="25876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3439" y="3308150"/>
            <a:ext cx="602057" cy="19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6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4"/>
          <p:cNvGrpSpPr>
            <a:grpSpLocks/>
          </p:cNvGrpSpPr>
          <p:nvPr/>
        </p:nvGrpSpPr>
        <p:grpSpPr bwMode="auto">
          <a:xfrm>
            <a:off x="1524000" y="-11113"/>
            <a:ext cx="9175750" cy="6869113"/>
            <a:chOff x="0" y="-10633"/>
            <a:chExt cx="9175898" cy="6868633"/>
          </a:xfrm>
        </p:grpSpPr>
        <p:pic>
          <p:nvPicPr>
            <p:cNvPr id="2566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0085" t="5528" r="19577" b="7918"/>
            <a:stretch>
              <a:fillRect/>
            </a:stretch>
          </p:blipFill>
          <p:spPr bwMode="auto">
            <a:xfrm>
              <a:off x="0" y="59994"/>
              <a:ext cx="9143999" cy="6798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4"/>
            <p:cNvSpPr/>
            <p:nvPr/>
          </p:nvSpPr>
          <p:spPr>
            <a:xfrm>
              <a:off x="7442320" y="-10633"/>
              <a:ext cx="1733578" cy="4062129"/>
            </a:xfrm>
            <a:custGeom>
              <a:avLst/>
              <a:gdLst>
                <a:gd name="connsiteX0" fmla="*/ 138223 w 1733107"/>
                <a:gd name="connsiteY0" fmla="*/ 53163 h 4061638"/>
                <a:gd name="connsiteX1" fmla="*/ 21265 w 1733107"/>
                <a:gd name="connsiteY1" fmla="*/ 467833 h 4061638"/>
                <a:gd name="connsiteX2" fmla="*/ 0 w 1733107"/>
                <a:gd name="connsiteY2" fmla="*/ 1105786 h 4061638"/>
                <a:gd name="connsiteX3" fmla="*/ 191386 w 1733107"/>
                <a:gd name="connsiteY3" fmla="*/ 1648047 h 4061638"/>
                <a:gd name="connsiteX4" fmla="*/ 489097 w 1733107"/>
                <a:gd name="connsiteY4" fmla="*/ 2115880 h 4061638"/>
                <a:gd name="connsiteX5" fmla="*/ 861237 w 1733107"/>
                <a:gd name="connsiteY5" fmla="*/ 2477386 h 4061638"/>
                <a:gd name="connsiteX6" fmla="*/ 1127051 w 1733107"/>
                <a:gd name="connsiteY6" fmla="*/ 2817628 h 4061638"/>
                <a:gd name="connsiteX7" fmla="*/ 1148316 w 1733107"/>
                <a:gd name="connsiteY7" fmla="*/ 3221666 h 4061638"/>
                <a:gd name="connsiteX8" fmla="*/ 1041990 w 1733107"/>
                <a:gd name="connsiteY8" fmla="*/ 3689498 h 4061638"/>
                <a:gd name="connsiteX9" fmla="*/ 1127051 w 1733107"/>
                <a:gd name="connsiteY9" fmla="*/ 4008475 h 4061638"/>
                <a:gd name="connsiteX10" fmla="*/ 1318437 w 1733107"/>
                <a:gd name="connsiteY10" fmla="*/ 4061638 h 4061638"/>
                <a:gd name="connsiteX11" fmla="*/ 1382232 w 1733107"/>
                <a:gd name="connsiteY11" fmla="*/ 3976577 h 4061638"/>
                <a:gd name="connsiteX12" fmla="*/ 1499190 w 1733107"/>
                <a:gd name="connsiteY12" fmla="*/ 3700131 h 4061638"/>
                <a:gd name="connsiteX13" fmla="*/ 1733107 w 1733107"/>
                <a:gd name="connsiteY13" fmla="*/ 3487480 h 4061638"/>
                <a:gd name="connsiteX14" fmla="*/ 1690576 w 1733107"/>
                <a:gd name="connsiteY14" fmla="*/ 0 h 4061638"/>
                <a:gd name="connsiteX15" fmla="*/ 42530 w 1733107"/>
                <a:gd name="connsiteY15" fmla="*/ 21266 h 406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33107" h="4061638">
                  <a:moveTo>
                    <a:pt x="138223" y="53163"/>
                  </a:moveTo>
                  <a:lnTo>
                    <a:pt x="21265" y="467833"/>
                  </a:lnTo>
                  <a:lnTo>
                    <a:pt x="0" y="1105786"/>
                  </a:lnTo>
                  <a:lnTo>
                    <a:pt x="191386" y="1648047"/>
                  </a:lnTo>
                  <a:lnTo>
                    <a:pt x="489097" y="2115880"/>
                  </a:lnTo>
                  <a:lnTo>
                    <a:pt x="861237" y="2477386"/>
                  </a:lnTo>
                  <a:lnTo>
                    <a:pt x="1127051" y="2817628"/>
                  </a:lnTo>
                  <a:lnTo>
                    <a:pt x="1148316" y="3221666"/>
                  </a:lnTo>
                  <a:lnTo>
                    <a:pt x="1041990" y="3689498"/>
                  </a:lnTo>
                  <a:lnTo>
                    <a:pt x="1127051" y="4008475"/>
                  </a:lnTo>
                  <a:lnTo>
                    <a:pt x="1318437" y="4061638"/>
                  </a:lnTo>
                  <a:lnTo>
                    <a:pt x="1382232" y="3976577"/>
                  </a:lnTo>
                  <a:lnTo>
                    <a:pt x="1499190" y="3700131"/>
                  </a:lnTo>
                  <a:lnTo>
                    <a:pt x="1733107" y="3487480"/>
                  </a:lnTo>
                  <a:lnTo>
                    <a:pt x="1690576" y="0"/>
                  </a:lnTo>
                  <a:lnTo>
                    <a:pt x="42530" y="2126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524000" y="0"/>
            <a:ext cx="4076700" cy="3398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6126163" y="2667000"/>
            <a:ext cx="1289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Island-shoal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6307139" y="2873375"/>
            <a:ext cx="9477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complex</a:t>
            </a:r>
          </a:p>
        </p:txBody>
      </p:sp>
      <p:sp>
        <p:nvSpPr>
          <p:cNvPr id="25606" name="TextBox 14"/>
          <p:cNvSpPr txBox="1">
            <a:spLocks noChangeArrowheads="1"/>
          </p:cNvSpPr>
          <p:nvPr/>
        </p:nvSpPr>
        <p:spPr bwMode="auto">
          <a:xfrm rot="-1247039">
            <a:off x="6213476" y="2074864"/>
            <a:ext cx="868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Lagoon</a:t>
            </a:r>
          </a:p>
        </p:txBody>
      </p:sp>
      <p:sp>
        <p:nvSpPr>
          <p:cNvPr id="25607" name="TextBox 36"/>
          <p:cNvSpPr txBox="1">
            <a:spLocks noChangeArrowheads="1"/>
          </p:cNvSpPr>
          <p:nvPr/>
        </p:nvSpPr>
        <p:spPr bwMode="auto">
          <a:xfrm rot="-1445016">
            <a:off x="1690689" y="5862639"/>
            <a:ext cx="20780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Edwards reef margin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2452689" y="5762626"/>
            <a:ext cx="287337" cy="14446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499924">
            <a:off x="2690813" y="6186488"/>
            <a:ext cx="284162" cy="21431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TextBox 48"/>
          <p:cNvSpPr txBox="1">
            <a:spLocks noChangeArrowheads="1"/>
          </p:cNvSpPr>
          <p:nvPr/>
        </p:nvSpPr>
        <p:spPr bwMode="auto">
          <a:xfrm>
            <a:off x="9285288" y="836614"/>
            <a:ext cx="1219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Prominent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ridges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9214645" y="2356645"/>
            <a:ext cx="1058863" cy="15557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5604" idx="3"/>
          </p:cNvCxnSpPr>
          <p:nvPr/>
        </p:nvCxnSpPr>
        <p:spPr>
          <a:xfrm>
            <a:off x="7415214" y="2836863"/>
            <a:ext cx="300037" cy="47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3" name="TextBox 66"/>
          <p:cNvSpPr txBox="1">
            <a:spLocks noChangeArrowheads="1"/>
          </p:cNvSpPr>
          <p:nvPr/>
        </p:nvSpPr>
        <p:spPr bwMode="auto">
          <a:xfrm>
            <a:off x="9426575" y="1560514"/>
            <a:ext cx="1422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reef cores)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8990013" y="1951038"/>
            <a:ext cx="722312" cy="42545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5" name="TextBox 36"/>
          <p:cNvSpPr txBox="1">
            <a:spLocks noChangeArrowheads="1"/>
          </p:cNvSpPr>
          <p:nvPr/>
        </p:nvSpPr>
        <p:spPr bwMode="auto">
          <a:xfrm>
            <a:off x="7881938" y="317500"/>
            <a:ext cx="12239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Edwards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reef margin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rot="10800000">
            <a:off x="7977189" y="896939"/>
            <a:ext cx="498475" cy="952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548689" y="908051"/>
            <a:ext cx="377825" cy="1746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435851" y="2662239"/>
            <a:ext cx="307975" cy="12223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9" name="TextBox 66"/>
          <p:cNvSpPr txBox="1">
            <a:spLocks noChangeArrowheads="1"/>
          </p:cNvSpPr>
          <p:nvPr/>
        </p:nvSpPr>
        <p:spPr bwMode="auto">
          <a:xfrm>
            <a:off x="9328150" y="1339850"/>
            <a:ext cx="1422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(isolated</a:t>
            </a:r>
          </a:p>
        </p:txBody>
      </p:sp>
      <p:sp>
        <p:nvSpPr>
          <p:cNvPr id="25620" name="TextBox 14"/>
          <p:cNvSpPr txBox="1">
            <a:spLocks noChangeArrowheads="1"/>
          </p:cNvSpPr>
          <p:nvPr/>
        </p:nvSpPr>
        <p:spPr bwMode="auto">
          <a:xfrm rot="-1607996">
            <a:off x="6197600" y="4964114"/>
            <a:ext cx="1589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reef core facies</a:t>
            </a:r>
          </a:p>
        </p:txBody>
      </p:sp>
      <p:sp>
        <p:nvSpPr>
          <p:cNvPr id="25621" name="TextBox 14"/>
          <p:cNvSpPr txBox="1">
            <a:spLocks noChangeArrowheads="1"/>
          </p:cNvSpPr>
          <p:nvPr/>
        </p:nvSpPr>
        <p:spPr bwMode="auto">
          <a:xfrm>
            <a:off x="5686425" y="3671889"/>
            <a:ext cx="1531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reef platform &amp;</a:t>
            </a:r>
          </a:p>
        </p:txBody>
      </p:sp>
      <p:sp>
        <p:nvSpPr>
          <p:cNvPr id="25622" name="TextBox 14"/>
          <p:cNvSpPr txBox="1">
            <a:spLocks noChangeArrowheads="1"/>
          </p:cNvSpPr>
          <p:nvPr/>
        </p:nvSpPr>
        <p:spPr bwMode="auto">
          <a:xfrm>
            <a:off x="5773739" y="3876675"/>
            <a:ext cx="1565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backreef facies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rot="5400000">
            <a:off x="6242051" y="4471989"/>
            <a:ext cx="569913" cy="7143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684963" y="4194175"/>
            <a:ext cx="646112" cy="46513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5" name="TextBox 14"/>
          <p:cNvSpPr txBox="1">
            <a:spLocks noChangeArrowheads="1"/>
          </p:cNvSpPr>
          <p:nvPr/>
        </p:nvSpPr>
        <p:spPr bwMode="auto">
          <a:xfrm rot="-1710811">
            <a:off x="4021138" y="4338639"/>
            <a:ext cx="8683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Lagoon</a:t>
            </a:r>
          </a:p>
        </p:txBody>
      </p:sp>
      <p:sp>
        <p:nvSpPr>
          <p:cNvPr id="25626" name="Text Box 5"/>
          <p:cNvSpPr txBox="1">
            <a:spLocks noChangeArrowheads="1"/>
          </p:cNvSpPr>
          <p:nvPr/>
        </p:nvSpPr>
        <p:spPr bwMode="auto">
          <a:xfrm>
            <a:off x="1693864" y="188913"/>
            <a:ext cx="2995500" cy="43088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00"/>
                </a:solidFill>
                <a:latin typeface="Arial" charset="0"/>
              </a:rPr>
              <a:t>Top Edwards structure</a:t>
            </a:r>
          </a:p>
        </p:txBody>
      </p:sp>
      <p:sp>
        <p:nvSpPr>
          <p:cNvPr id="25627" name="Text Box 5"/>
          <p:cNvSpPr txBox="1">
            <a:spLocks noChangeArrowheads="1"/>
          </p:cNvSpPr>
          <p:nvPr/>
        </p:nvSpPr>
        <p:spPr bwMode="auto">
          <a:xfrm>
            <a:off x="1728788" y="538164"/>
            <a:ext cx="2635250" cy="76993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FFFF00"/>
                </a:solidFill>
                <a:latin typeface="Arial" charset="0"/>
              </a:rPr>
              <a:t>with seismic facies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FFFF00"/>
                </a:solidFill>
                <a:latin typeface="Arial" charset="0"/>
              </a:rPr>
              <a:t>interpretation drape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494589" y="5667376"/>
            <a:ext cx="1316037" cy="58261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7708900" y="6075363"/>
            <a:ext cx="8969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30" name="TextBox 82"/>
          <p:cNvSpPr txBox="1">
            <a:spLocks noChangeArrowheads="1"/>
          </p:cNvSpPr>
          <p:nvPr/>
        </p:nvSpPr>
        <p:spPr bwMode="auto">
          <a:xfrm>
            <a:off x="7710489" y="5715000"/>
            <a:ext cx="801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0.5 km</a:t>
            </a:r>
          </a:p>
        </p:txBody>
      </p:sp>
      <p:grpSp>
        <p:nvGrpSpPr>
          <p:cNvPr id="25631" name="Group 66"/>
          <p:cNvGrpSpPr>
            <a:grpSpLocks/>
          </p:cNvGrpSpPr>
          <p:nvPr/>
        </p:nvGrpSpPr>
        <p:grpSpPr bwMode="auto">
          <a:xfrm>
            <a:off x="1733551" y="1531938"/>
            <a:ext cx="3808413" cy="1687512"/>
            <a:chOff x="87363" y="1439145"/>
            <a:chExt cx="4468392" cy="1908175"/>
          </a:xfrm>
        </p:grpSpPr>
        <p:sp>
          <p:nvSpPr>
            <p:cNvPr id="25632" name="Rectangle 33"/>
            <p:cNvSpPr>
              <a:spLocks noChangeArrowheads="1"/>
            </p:cNvSpPr>
            <p:nvPr/>
          </p:nvSpPr>
          <p:spPr bwMode="auto">
            <a:xfrm>
              <a:off x="87363" y="1439145"/>
              <a:ext cx="4406900" cy="1908175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33" name="Freeform 34"/>
            <p:cNvSpPr>
              <a:spLocks/>
            </p:cNvSpPr>
            <p:nvPr/>
          </p:nvSpPr>
          <p:spPr bwMode="auto">
            <a:xfrm>
              <a:off x="3659238" y="2097958"/>
              <a:ext cx="742950" cy="1058862"/>
            </a:xfrm>
            <a:custGeom>
              <a:avLst/>
              <a:gdLst>
                <a:gd name="T0" fmla="*/ 2147483647 w 486"/>
                <a:gd name="T1" fmla="*/ 0 h 540"/>
                <a:gd name="T2" fmla="*/ 0 w 486"/>
                <a:gd name="T3" fmla="*/ 2147483647 h 540"/>
                <a:gd name="T4" fmla="*/ 2147483647 w 486"/>
                <a:gd name="T5" fmla="*/ 2147483647 h 540"/>
                <a:gd name="T6" fmla="*/ 2147483647 w 486"/>
                <a:gd name="T7" fmla="*/ 2147483647 h 540"/>
                <a:gd name="T8" fmla="*/ 2147483647 w 486"/>
                <a:gd name="T9" fmla="*/ 2147483647 h 540"/>
                <a:gd name="T10" fmla="*/ 2147483647 w 486"/>
                <a:gd name="T11" fmla="*/ 2147483647 h 540"/>
                <a:gd name="T12" fmla="*/ 2147483647 w 486"/>
                <a:gd name="T13" fmla="*/ 2147483647 h 540"/>
                <a:gd name="T14" fmla="*/ 2147483647 w 486"/>
                <a:gd name="T15" fmla="*/ 2147483647 h 540"/>
                <a:gd name="T16" fmla="*/ 2147483647 w 486"/>
                <a:gd name="T17" fmla="*/ 2147483647 h 540"/>
                <a:gd name="T18" fmla="*/ 2147483647 w 486"/>
                <a:gd name="T19" fmla="*/ 0 h 5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6"/>
                <a:gd name="T31" fmla="*/ 0 h 540"/>
                <a:gd name="T32" fmla="*/ 486 w 486"/>
                <a:gd name="T33" fmla="*/ 540 h 5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6" h="540">
                  <a:moveTo>
                    <a:pt x="188" y="0"/>
                  </a:moveTo>
                  <a:lnTo>
                    <a:pt x="0" y="418"/>
                  </a:lnTo>
                  <a:lnTo>
                    <a:pt x="88" y="482"/>
                  </a:lnTo>
                  <a:cubicBezTo>
                    <a:pt x="198" y="540"/>
                    <a:pt x="156" y="540"/>
                    <a:pt x="200" y="540"/>
                  </a:cubicBezTo>
                  <a:lnTo>
                    <a:pt x="486" y="540"/>
                  </a:lnTo>
                  <a:lnTo>
                    <a:pt x="444" y="442"/>
                  </a:lnTo>
                  <a:lnTo>
                    <a:pt x="310" y="178"/>
                  </a:lnTo>
                  <a:cubicBezTo>
                    <a:pt x="273" y="111"/>
                    <a:pt x="266" y="91"/>
                    <a:pt x="254" y="68"/>
                  </a:cubicBezTo>
                  <a:cubicBezTo>
                    <a:pt x="242" y="45"/>
                    <a:pt x="247" y="51"/>
                    <a:pt x="236" y="40"/>
                  </a:cubicBezTo>
                  <a:lnTo>
                    <a:pt x="188" y="0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34" name="Freeform 35"/>
            <p:cNvSpPr>
              <a:spLocks/>
            </p:cNvSpPr>
            <p:nvPr/>
          </p:nvSpPr>
          <p:spPr bwMode="auto">
            <a:xfrm>
              <a:off x="1198613" y="1905870"/>
              <a:ext cx="769937" cy="434975"/>
            </a:xfrm>
            <a:custGeom>
              <a:avLst/>
              <a:gdLst>
                <a:gd name="T0" fmla="*/ 2147483647 w 504"/>
                <a:gd name="T1" fmla="*/ 2147483647 h 222"/>
                <a:gd name="T2" fmla="*/ 2147483647 w 504"/>
                <a:gd name="T3" fmla="*/ 2147483647 h 222"/>
                <a:gd name="T4" fmla="*/ 2147483647 w 504"/>
                <a:gd name="T5" fmla="*/ 2147483647 h 222"/>
                <a:gd name="T6" fmla="*/ 0 w 504"/>
                <a:gd name="T7" fmla="*/ 2147483647 h 222"/>
                <a:gd name="T8" fmla="*/ 0 w 504"/>
                <a:gd name="T9" fmla="*/ 2147483647 h 222"/>
                <a:gd name="T10" fmla="*/ 2147483647 w 504"/>
                <a:gd name="T11" fmla="*/ 2147483647 h 222"/>
                <a:gd name="T12" fmla="*/ 2147483647 w 504"/>
                <a:gd name="T13" fmla="*/ 2147483647 h 222"/>
                <a:gd name="T14" fmla="*/ 2147483647 w 504"/>
                <a:gd name="T15" fmla="*/ 2147483647 h 222"/>
                <a:gd name="T16" fmla="*/ 2147483647 w 504"/>
                <a:gd name="T17" fmla="*/ 2147483647 h 222"/>
                <a:gd name="T18" fmla="*/ 2147483647 w 504"/>
                <a:gd name="T19" fmla="*/ 2147483647 h 222"/>
                <a:gd name="T20" fmla="*/ 2147483647 w 504"/>
                <a:gd name="T21" fmla="*/ 2147483647 h 222"/>
                <a:gd name="T22" fmla="*/ 2147483647 w 504"/>
                <a:gd name="T23" fmla="*/ 0 h 222"/>
                <a:gd name="T24" fmla="*/ 2147483647 w 504"/>
                <a:gd name="T25" fmla="*/ 2147483647 h 222"/>
                <a:gd name="T26" fmla="*/ 2147483647 w 504"/>
                <a:gd name="T27" fmla="*/ 2147483647 h 2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4"/>
                <a:gd name="T43" fmla="*/ 0 h 222"/>
                <a:gd name="T44" fmla="*/ 504 w 504"/>
                <a:gd name="T45" fmla="*/ 222 h 2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4" h="222">
                  <a:moveTo>
                    <a:pt x="116" y="40"/>
                  </a:moveTo>
                  <a:lnTo>
                    <a:pt x="52" y="76"/>
                  </a:lnTo>
                  <a:lnTo>
                    <a:pt x="20" y="120"/>
                  </a:lnTo>
                  <a:lnTo>
                    <a:pt x="0" y="172"/>
                  </a:lnTo>
                  <a:lnTo>
                    <a:pt x="0" y="222"/>
                  </a:lnTo>
                  <a:lnTo>
                    <a:pt x="248" y="188"/>
                  </a:lnTo>
                  <a:lnTo>
                    <a:pt x="470" y="214"/>
                  </a:lnTo>
                  <a:lnTo>
                    <a:pt x="504" y="116"/>
                  </a:lnTo>
                  <a:cubicBezTo>
                    <a:pt x="453" y="81"/>
                    <a:pt x="468" y="96"/>
                    <a:pt x="452" y="80"/>
                  </a:cubicBezTo>
                  <a:cubicBezTo>
                    <a:pt x="397" y="39"/>
                    <a:pt x="398" y="62"/>
                    <a:pt x="398" y="38"/>
                  </a:cubicBezTo>
                  <a:cubicBezTo>
                    <a:pt x="357" y="1"/>
                    <a:pt x="375" y="2"/>
                    <a:pt x="354" y="2"/>
                  </a:cubicBezTo>
                  <a:lnTo>
                    <a:pt x="278" y="0"/>
                  </a:lnTo>
                  <a:cubicBezTo>
                    <a:pt x="179" y="8"/>
                    <a:pt x="212" y="8"/>
                    <a:pt x="178" y="8"/>
                  </a:cubicBezTo>
                  <a:lnTo>
                    <a:pt x="106" y="48"/>
                  </a:lnTo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35" name="Freeform 36"/>
            <p:cNvSpPr>
              <a:spLocks/>
            </p:cNvSpPr>
            <p:nvPr/>
          </p:nvSpPr>
          <p:spPr bwMode="auto">
            <a:xfrm>
              <a:off x="266750" y="2070970"/>
              <a:ext cx="3067050" cy="1171575"/>
            </a:xfrm>
            <a:custGeom>
              <a:avLst/>
              <a:gdLst>
                <a:gd name="T0" fmla="*/ 0 w 2008"/>
                <a:gd name="T1" fmla="*/ 2147483647 h 597"/>
                <a:gd name="T2" fmla="*/ 0 w 2008"/>
                <a:gd name="T3" fmla="*/ 2147483647 h 597"/>
                <a:gd name="T4" fmla="*/ 2147483647 w 2008"/>
                <a:gd name="T5" fmla="*/ 2147483647 h 597"/>
                <a:gd name="T6" fmla="*/ 2147483647 w 2008"/>
                <a:gd name="T7" fmla="*/ 2147483647 h 597"/>
                <a:gd name="T8" fmla="*/ 2147483647 w 2008"/>
                <a:gd name="T9" fmla="*/ 2147483647 h 597"/>
                <a:gd name="T10" fmla="*/ 2147483647 w 2008"/>
                <a:gd name="T11" fmla="*/ 2147483647 h 597"/>
                <a:gd name="T12" fmla="*/ 2147483647 w 2008"/>
                <a:gd name="T13" fmla="*/ 2147483647 h 597"/>
                <a:gd name="T14" fmla="*/ 2147483647 w 2008"/>
                <a:gd name="T15" fmla="*/ 2147483647 h 597"/>
                <a:gd name="T16" fmla="*/ 2147483647 w 2008"/>
                <a:gd name="T17" fmla="*/ 2147483647 h 597"/>
                <a:gd name="T18" fmla="*/ 2147483647 w 2008"/>
                <a:gd name="T19" fmla="*/ 2147483647 h 597"/>
                <a:gd name="T20" fmla="*/ 2147483647 w 2008"/>
                <a:gd name="T21" fmla="*/ 2147483647 h 597"/>
                <a:gd name="T22" fmla="*/ 2147483647 w 2008"/>
                <a:gd name="T23" fmla="*/ 2147483647 h 597"/>
                <a:gd name="T24" fmla="*/ 2147483647 w 2008"/>
                <a:gd name="T25" fmla="*/ 2147483647 h 597"/>
                <a:gd name="T26" fmla="*/ 2147483647 w 2008"/>
                <a:gd name="T27" fmla="*/ 2147483647 h 597"/>
                <a:gd name="T28" fmla="*/ 2147483647 w 2008"/>
                <a:gd name="T29" fmla="*/ 2147483647 h 597"/>
                <a:gd name="T30" fmla="*/ 2147483647 w 2008"/>
                <a:gd name="T31" fmla="*/ 0 h 597"/>
                <a:gd name="T32" fmla="*/ 2147483647 w 2008"/>
                <a:gd name="T33" fmla="*/ 2147483647 h 597"/>
                <a:gd name="T34" fmla="*/ 2147483647 w 2008"/>
                <a:gd name="T35" fmla="*/ 2147483647 h 597"/>
                <a:gd name="T36" fmla="*/ 2147483647 w 2008"/>
                <a:gd name="T37" fmla="*/ 2147483647 h 597"/>
                <a:gd name="T38" fmla="*/ 2147483647 w 2008"/>
                <a:gd name="T39" fmla="*/ 2147483647 h 597"/>
                <a:gd name="T40" fmla="*/ 2147483647 w 2008"/>
                <a:gd name="T41" fmla="*/ 2147483647 h 597"/>
                <a:gd name="T42" fmla="*/ 2147483647 w 2008"/>
                <a:gd name="T43" fmla="*/ 2147483647 h 597"/>
                <a:gd name="T44" fmla="*/ 2147483647 w 2008"/>
                <a:gd name="T45" fmla="*/ 2147483647 h 597"/>
                <a:gd name="T46" fmla="*/ 2147483647 w 2008"/>
                <a:gd name="T47" fmla="*/ 2147483647 h 597"/>
                <a:gd name="T48" fmla="*/ 2147483647 w 2008"/>
                <a:gd name="T49" fmla="*/ 2147483647 h 597"/>
                <a:gd name="T50" fmla="*/ 2147483647 w 2008"/>
                <a:gd name="T51" fmla="*/ 2147483647 h 597"/>
                <a:gd name="T52" fmla="*/ 2147483647 w 2008"/>
                <a:gd name="T53" fmla="*/ 2147483647 h 597"/>
                <a:gd name="T54" fmla="*/ 2147483647 w 2008"/>
                <a:gd name="T55" fmla="*/ 2147483647 h 597"/>
                <a:gd name="T56" fmla="*/ 2147483647 w 2008"/>
                <a:gd name="T57" fmla="*/ 2147483647 h 597"/>
                <a:gd name="T58" fmla="*/ 2147483647 w 2008"/>
                <a:gd name="T59" fmla="*/ 2147483647 h 597"/>
                <a:gd name="T60" fmla="*/ 2147483647 w 2008"/>
                <a:gd name="T61" fmla="*/ 2147483647 h 597"/>
                <a:gd name="T62" fmla="*/ 2147483647 w 2008"/>
                <a:gd name="T63" fmla="*/ 2147483647 h 597"/>
                <a:gd name="T64" fmla="*/ 2147483647 w 2008"/>
                <a:gd name="T65" fmla="*/ 2147483647 h 597"/>
                <a:gd name="T66" fmla="*/ 2147483647 w 2008"/>
                <a:gd name="T67" fmla="*/ 2147483647 h 597"/>
                <a:gd name="T68" fmla="*/ 2147483647 w 2008"/>
                <a:gd name="T69" fmla="*/ 2147483647 h 597"/>
                <a:gd name="T70" fmla="*/ 2147483647 w 2008"/>
                <a:gd name="T71" fmla="*/ 2147483647 h 597"/>
                <a:gd name="T72" fmla="*/ 2147483647 w 2008"/>
                <a:gd name="T73" fmla="*/ 2147483647 h 597"/>
                <a:gd name="T74" fmla="*/ 2147483647 w 2008"/>
                <a:gd name="T75" fmla="*/ 2147483647 h 597"/>
                <a:gd name="T76" fmla="*/ 2147483647 w 2008"/>
                <a:gd name="T77" fmla="*/ 2147483647 h 597"/>
                <a:gd name="T78" fmla="*/ 2147483647 w 2008"/>
                <a:gd name="T79" fmla="*/ 2147483647 h 597"/>
                <a:gd name="T80" fmla="*/ 2147483647 w 2008"/>
                <a:gd name="T81" fmla="*/ 2147483647 h 597"/>
                <a:gd name="T82" fmla="*/ 2147483647 w 2008"/>
                <a:gd name="T83" fmla="*/ 2147483647 h 597"/>
                <a:gd name="T84" fmla="*/ 2147483647 w 2008"/>
                <a:gd name="T85" fmla="*/ 2147483647 h 597"/>
                <a:gd name="T86" fmla="*/ 0 w 2008"/>
                <a:gd name="T87" fmla="*/ 2147483647 h 59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8"/>
                <a:gd name="T133" fmla="*/ 0 h 597"/>
                <a:gd name="T134" fmla="*/ 2008 w 2008"/>
                <a:gd name="T135" fmla="*/ 597 h 59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8" h="597">
                  <a:moveTo>
                    <a:pt x="0" y="226"/>
                  </a:moveTo>
                  <a:lnTo>
                    <a:pt x="0" y="524"/>
                  </a:lnTo>
                  <a:lnTo>
                    <a:pt x="8" y="597"/>
                  </a:lnTo>
                  <a:cubicBezTo>
                    <a:pt x="3" y="591"/>
                    <a:pt x="520" y="479"/>
                    <a:pt x="557" y="453"/>
                  </a:cubicBezTo>
                  <a:lnTo>
                    <a:pt x="691" y="426"/>
                  </a:lnTo>
                  <a:lnTo>
                    <a:pt x="797" y="405"/>
                  </a:lnTo>
                  <a:lnTo>
                    <a:pt x="893" y="373"/>
                  </a:lnTo>
                  <a:lnTo>
                    <a:pt x="989" y="367"/>
                  </a:lnTo>
                  <a:lnTo>
                    <a:pt x="1123" y="378"/>
                  </a:lnTo>
                  <a:lnTo>
                    <a:pt x="1288" y="394"/>
                  </a:lnTo>
                  <a:lnTo>
                    <a:pt x="1352" y="405"/>
                  </a:lnTo>
                  <a:lnTo>
                    <a:pt x="1533" y="415"/>
                  </a:lnTo>
                  <a:lnTo>
                    <a:pt x="1661" y="362"/>
                  </a:lnTo>
                  <a:lnTo>
                    <a:pt x="1696" y="306"/>
                  </a:lnTo>
                  <a:lnTo>
                    <a:pt x="1856" y="234"/>
                  </a:lnTo>
                  <a:lnTo>
                    <a:pt x="2008" y="0"/>
                  </a:lnTo>
                  <a:lnTo>
                    <a:pt x="1802" y="58"/>
                  </a:lnTo>
                  <a:lnTo>
                    <a:pt x="1634" y="82"/>
                  </a:lnTo>
                  <a:lnTo>
                    <a:pt x="1420" y="86"/>
                  </a:lnTo>
                  <a:lnTo>
                    <a:pt x="1240" y="68"/>
                  </a:lnTo>
                  <a:lnTo>
                    <a:pt x="1102" y="26"/>
                  </a:lnTo>
                  <a:lnTo>
                    <a:pt x="1042" y="14"/>
                  </a:lnTo>
                  <a:lnTo>
                    <a:pt x="1082" y="52"/>
                  </a:lnTo>
                  <a:lnTo>
                    <a:pt x="1016" y="34"/>
                  </a:lnTo>
                  <a:lnTo>
                    <a:pt x="1066" y="80"/>
                  </a:lnTo>
                  <a:lnTo>
                    <a:pt x="998" y="56"/>
                  </a:lnTo>
                  <a:lnTo>
                    <a:pt x="1052" y="92"/>
                  </a:lnTo>
                  <a:lnTo>
                    <a:pt x="992" y="86"/>
                  </a:lnTo>
                  <a:lnTo>
                    <a:pt x="1052" y="112"/>
                  </a:lnTo>
                  <a:lnTo>
                    <a:pt x="912" y="94"/>
                  </a:lnTo>
                  <a:lnTo>
                    <a:pt x="836" y="90"/>
                  </a:lnTo>
                  <a:lnTo>
                    <a:pt x="630" y="114"/>
                  </a:lnTo>
                  <a:lnTo>
                    <a:pt x="692" y="76"/>
                  </a:lnTo>
                  <a:lnTo>
                    <a:pt x="656" y="78"/>
                  </a:lnTo>
                  <a:lnTo>
                    <a:pt x="686" y="56"/>
                  </a:lnTo>
                  <a:lnTo>
                    <a:pt x="622" y="66"/>
                  </a:lnTo>
                  <a:lnTo>
                    <a:pt x="682" y="20"/>
                  </a:lnTo>
                  <a:lnTo>
                    <a:pt x="632" y="38"/>
                  </a:lnTo>
                  <a:lnTo>
                    <a:pt x="658" y="4"/>
                  </a:lnTo>
                  <a:cubicBezTo>
                    <a:pt x="541" y="68"/>
                    <a:pt x="542" y="23"/>
                    <a:pt x="542" y="70"/>
                  </a:cubicBezTo>
                  <a:lnTo>
                    <a:pt x="470" y="118"/>
                  </a:lnTo>
                  <a:lnTo>
                    <a:pt x="392" y="156"/>
                  </a:lnTo>
                  <a:lnTo>
                    <a:pt x="190" y="196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D5D5D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36" name="Freeform 37"/>
            <p:cNvSpPr>
              <a:spLocks/>
            </p:cNvSpPr>
            <p:nvPr/>
          </p:nvSpPr>
          <p:spPr bwMode="auto">
            <a:xfrm>
              <a:off x="2582913" y="2015408"/>
              <a:ext cx="1039812" cy="922337"/>
            </a:xfrm>
            <a:custGeom>
              <a:avLst/>
              <a:gdLst>
                <a:gd name="T0" fmla="*/ 2147483647 w 680"/>
                <a:gd name="T1" fmla="*/ 2147483647 h 470"/>
                <a:gd name="T2" fmla="*/ 2147483647 w 680"/>
                <a:gd name="T3" fmla="*/ 2147483647 h 470"/>
                <a:gd name="T4" fmla="*/ 2147483647 w 680"/>
                <a:gd name="T5" fmla="*/ 2147483647 h 470"/>
                <a:gd name="T6" fmla="*/ 2147483647 w 680"/>
                <a:gd name="T7" fmla="*/ 2147483647 h 470"/>
                <a:gd name="T8" fmla="*/ 2147483647 w 680"/>
                <a:gd name="T9" fmla="*/ 2147483647 h 470"/>
                <a:gd name="T10" fmla="*/ 2147483647 w 680"/>
                <a:gd name="T11" fmla="*/ 2147483647 h 470"/>
                <a:gd name="T12" fmla="*/ 2147483647 w 680"/>
                <a:gd name="T13" fmla="*/ 2147483647 h 470"/>
                <a:gd name="T14" fmla="*/ 2147483647 w 680"/>
                <a:gd name="T15" fmla="*/ 2147483647 h 470"/>
                <a:gd name="T16" fmla="*/ 2147483647 w 680"/>
                <a:gd name="T17" fmla="*/ 2147483647 h 470"/>
                <a:gd name="T18" fmla="*/ 2147483647 w 680"/>
                <a:gd name="T19" fmla="*/ 2147483647 h 470"/>
                <a:gd name="T20" fmla="*/ 2147483647 w 680"/>
                <a:gd name="T21" fmla="*/ 2147483647 h 470"/>
                <a:gd name="T22" fmla="*/ 2147483647 w 680"/>
                <a:gd name="T23" fmla="*/ 2147483647 h 470"/>
                <a:gd name="T24" fmla="*/ 2147483647 w 680"/>
                <a:gd name="T25" fmla="*/ 2147483647 h 470"/>
                <a:gd name="T26" fmla="*/ 0 w 680"/>
                <a:gd name="T27" fmla="*/ 2147483647 h 470"/>
                <a:gd name="T28" fmla="*/ 2147483647 w 680"/>
                <a:gd name="T29" fmla="*/ 2147483647 h 470"/>
                <a:gd name="T30" fmla="*/ 2147483647 w 680"/>
                <a:gd name="T31" fmla="*/ 2147483647 h 470"/>
                <a:gd name="T32" fmla="*/ 2147483647 w 680"/>
                <a:gd name="T33" fmla="*/ 0 h 470"/>
                <a:gd name="T34" fmla="*/ 2147483647 w 680"/>
                <a:gd name="T35" fmla="*/ 2147483647 h 470"/>
                <a:gd name="T36" fmla="*/ 2147483647 w 680"/>
                <a:gd name="T37" fmla="*/ 2147483647 h 4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80"/>
                <a:gd name="T58" fmla="*/ 0 h 470"/>
                <a:gd name="T59" fmla="*/ 680 w 680"/>
                <a:gd name="T60" fmla="*/ 470 h 4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80" h="470">
                  <a:moveTo>
                    <a:pt x="534" y="14"/>
                  </a:moveTo>
                  <a:lnTo>
                    <a:pt x="434" y="42"/>
                  </a:lnTo>
                  <a:lnTo>
                    <a:pt x="368" y="90"/>
                  </a:lnTo>
                  <a:lnTo>
                    <a:pt x="406" y="90"/>
                  </a:lnTo>
                  <a:lnTo>
                    <a:pt x="306" y="152"/>
                  </a:lnTo>
                  <a:lnTo>
                    <a:pt x="354" y="142"/>
                  </a:lnTo>
                  <a:cubicBezTo>
                    <a:pt x="245" y="210"/>
                    <a:pt x="256" y="203"/>
                    <a:pt x="250" y="212"/>
                  </a:cubicBezTo>
                  <a:lnTo>
                    <a:pt x="318" y="198"/>
                  </a:lnTo>
                  <a:lnTo>
                    <a:pt x="198" y="282"/>
                  </a:lnTo>
                  <a:lnTo>
                    <a:pt x="266" y="262"/>
                  </a:lnTo>
                  <a:lnTo>
                    <a:pt x="146" y="344"/>
                  </a:lnTo>
                  <a:lnTo>
                    <a:pt x="182" y="346"/>
                  </a:lnTo>
                  <a:lnTo>
                    <a:pt x="26" y="446"/>
                  </a:lnTo>
                  <a:lnTo>
                    <a:pt x="0" y="466"/>
                  </a:lnTo>
                  <a:lnTo>
                    <a:pt x="182" y="470"/>
                  </a:lnTo>
                  <a:lnTo>
                    <a:pt x="380" y="404"/>
                  </a:lnTo>
                  <a:lnTo>
                    <a:pt x="680" y="0"/>
                  </a:lnTo>
                  <a:cubicBezTo>
                    <a:pt x="598" y="4"/>
                    <a:pt x="626" y="4"/>
                    <a:pt x="596" y="4"/>
                  </a:cubicBezTo>
                  <a:lnTo>
                    <a:pt x="534" y="14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37" name="Freeform 38"/>
            <p:cNvSpPr>
              <a:spLocks/>
            </p:cNvSpPr>
            <p:nvPr/>
          </p:nvSpPr>
          <p:spPr bwMode="auto">
            <a:xfrm>
              <a:off x="2873425" y="2015408"/>
              <a:ext cx="1179513" cy="1000125"/>
            </a:xfrm>
            <a:custGeom>
              <a:avLst/>
              <a:gdLst>
                <a:gd name="T0" fmla="*/ 2147483647 w 772"/>
                <a:gd name="T1" fmla="*/ 0 h 510"/>
                <a:gd name="T2" fmla="*/ 2147483647 w 772"/>
                <a:gd name="T3" fmla="*/ 2147483647 h 510"/>
                <a:gd name="T4" fmla="*/ 2147483647 w 772"/>
                <a:gd name="T5" fmla="*/ 2147483647 h 510"/>
                <a:gd name="T6" fmla="*/ 2147483647 w 772"/>
                <a:gd name="T7" fmla="*/ 2147483647 h 510"/>
                <a:gd name="T8" fmla="*/ 2147483647 w 772"/>
                <a:gd name="T9" fmla="*/ 2147483647 h 510"/>
                <a:gd name="T10" fmla="*/ 2147483647 w 772"/>
                <a:gd name="T11" fmla="*/ 2147483647 h 510"/>
                <a:gd name="T12" fmla="*/ 2147483647 w 772"/>
                <a:gd name="T13" fmla="*/ 2147483647 h 510"/>
                <a:gd name="T14" fmla="*/ 2147483647 w 772"/>
                <a:gd name="T15" fmla="*/ 2147483647 h 510"/>
                <a:gd name="T16" fmla="*/ 2147483647 w 772"/>
                <a:gd name="T17" fmla="*/ 2147483647 h 510"/>
                <a:gd name="T18" fmla="*/ 2147483647 w 772"/>
                <a:gd name="T19" fmla="*/ 2147483647 h 510"/>
                <a:gd name="T20" fmla="*/ 2147483647 w 772"/>
                <a:gd name="T21" fmla="*/ 2147483647 h 510"/>
                <a:gd name="T22" fmla="*/ 2147483647 w 772"/>
                <a:gd name="T23" fmla="*/ 2147483647 h 510"/>
                <a:gd name="T24" fmla="*/ 2147483647 w 772"/>
                <a:gd name="T25" fmla="*/ 2147483647 h 510"/>
                <a:gd name="T26" fmla="*/ 2147483647 w 772"/>
                <a:gd name="T27" fmla="*/ 2147483647 h 510"/>
                <a:gd name="T28" fmla="*/ 2147483647 w 772"/>
                <a:gd name="T29" fmla="*/ 2147483647 h 510"/>
                <a:gd name="T30" fmla="*/ 2147483647 w 772"/>
                <a:gd name="T31" fmla="*/ 2147483647 h 510"/>
                <a:gd name="T32" fmla="*/ 2147483647 w 772"/>
                <a:gd name="T33" fmla="*/ 2147483647 h 510"/>
                <a:gd name="T34" fmla="*/ 2147483647 w 772"/>
                <a:gd name="T35" fmla="*/ 2147483647 h 510"/>
                <a:gd name="T36" fmla="*/ 2147483647 w 772"/>
                <a:gd name="T37" fmla="*/ 2147483647 h 510"/>
                <a:gd name="T38" fmla="*/ 2147483647 w 772"/>
                <a:gd name="T39" fmla="*/ 2147483647 h 510"/>
                <a:gd name="T40" fmla="*/ 0 w 772"/>
                <a:gd name="T41" fmla="*/ 2147483647 h 510"/>
                <a:gd name="T42" fmla="*/ 2147483647 w 772"/>
                <a:gd name="T43" fmla="*/ 2147483647 h 510"/>
                <a:gd name="T44" fmla="*/ 2147483647 w 772"/>
                <a:gd name="T45" fmla="*/ 2147483647 h 510"/>
                <a:gd name="T46" fmla="*/ 2147483647 w 772"/>
                <a:gd name="T47" fmla="*/ 2147483647 h 510"/>
                <a:gd name="T48" fmla="*/ 2147483647 w 772"/>
                <a:gd name="T49" fmla="*/ 2147483647 h 510"/>
                <a:gd name="T50" fmla="*/ 2147483647 w 772"/>
                <a:gd name="T51" fmla="*/ 2147483647 h 510"/>
                <a:gd name="T52" fmla="*/ 2147483647 w 772"/>
                <a:gd name="T53" fmla="*/ 2147483647 h 510"/>
                <a:gd name="T54" fmla="*/ 2147483647 w 772"/>
                <a:gd name="T55" fmla="*/ 2147483647 h 510"/>
                <a:gd name="T56" fmla="*/ 2147483647 w 772"/>
                <a:gd name="T57" fmla="*/ 2147483647 h 510"/>
                <a:gd name="T58" fmla="*/ 2147483647 w 772"/>
                <a:gd name="T59" fmla="*/ 2147483647 h 510"/>
                <a:gd name="T60" fmla="*/ 2147483647 w 772"/>
                <a:gd name="T61" fmla="*/ 2147483647 h 510"/>
                <a:gd name="T62" fmla="*/ 2147483647 w 772"/>
                <a:gd name="T63" fmla="*/ 2147483647 h 510"/>
                <a:gd name="T64" fmla="*/ 2147483647 w 772"/>
                <a:gd name="T65" fmla="*/ 2147483647 h 510"/>
                <a:gd name="T66" fmla="*/ 2147483647 w 772"/>
                <a:gd name="T67" fmla="*/ 2147483647 h 510"/>
                <a:gd name="T68" fmla="*/ 2147483647 w 772"/>
                <a:gd name="T69" fmla="*/ 2147483647 h 510"/>
                <a:gd name="T70" fmla="*/ 2147483647 w 772"/>
                <a:gd name="T71" fmla="*/ 2147483647 h 510"/>
                <a:gd name="T72" fmla="*/ 2147483647 w 772"/>
                <a:gd name="T73" fmla="*/ 2147483647 h 510"/>
                <a:gd name="T74" fmla="*/ 2147483647 w 772"/>
                <a:gd name="T75" fmla="*/ 2147483647 h 510"/>
                <a:gd name="T76" fmla="*/ 2147483647 w 772"/>
                <a:gd name="T77" fmla="*/ 2147483647 h 510"/>
                <a:gd name="T78" fmla="*/ 2147483647 w 772"/>
                <a:gd name="T79" fmla="*/ 2147483647 h 510"/>
                <a:gd name="T80" fmla="*/ 2147483647 w 772"/>
                <a:gd name="T81" fmla="*/ 2147483647 h 510"/>
                <a:gd name="T82" fmla="*/ 2147483647 w 772"/>
                <a:gd name="T83" fmla="*/ 2147483647 h 510"/>
                <a:gd name="T84" fmla="*/ 2147483647 w 772"/>
                <a:gd name="T85" fmla="*/ 2147483647 h 510"/>
                <a:gd name="T86" fmla="*/ 2147483647 w 772"/>
                <a:gd name="T87" fmla="*/ 2147483647 h 510"/>
                <a:gd name="T88" fmla="*/ 2147483647 w 772"/>
                <a:gd name="T89" fmla="*/ 2147483647 h 510"/>
                <a:gd name="T90" fmla="*/ 2147483647 w 772"/>
                <a:gd name="T91" fmla="*/ 2147483647 h 510"/>
                <a:gd name="T92" fmla="*/ 2147483647 w 772"/>
                <a:gd name="T93" fmla="*/ 2147483647 h 510"/>
                <a:gd name="T94" fmla="*/ 2147483647 w 772"/>
                <a:gd name="T95" fmla="*/ 2147483647 h 510"/>
                <a:gd name="T96" fmla="*/ 2147483647 w 772"/>
                <a:gd name="T97" fmla="*/ 2147483647 h 510"/>
                <a:gd name="T98" fmla="*/ 2147483647 w 772"/>
                <a:gd name="T99" fmla="*/ 2147483647 h 510"/>
                <a:gd name="T100" fmla="*/ 2147483647 w 772"/>
                <a:gd name="T101" fmla="*/ 2147483647 h 510"/>
                <a:gd name="T102" fmla="*/ 2147483647 w 772"/>
                <a:gd name="T103" fmla="*/ 2147483647 h 510"/>
                <a:gd name="T104" fmla="*/ 2147483647 w 772"/>
                <a:gd name="T105" fmla="*/ 2147483647 h 510"/>
                <a:gd name="T106" fmla="*/ 2147483647 w 772"/>
                <a:gd name="T107" fmla="*/ 2147483647 h 510"/>
                <a:gd name="T108" fmla="*/ 2147483647 w 772"/>
                <a:gd name="T109" fmla="*/ 2147483647 h 510"/>
                <a:gd name="T110" fmla="*/ 2147483647 w 772"/>
                <a:gd name="T111" fmla="*/ 2147483647 h 510"/>
                <a:gd name="T112" fmla="*/ 2147483647 w 772"/>
                <a:gd name="T113" fmla="*/ 2147483647 h 510"/>
                <a:gd name="T114" fmla="*/ 2147483647 w 772"/>
                <a:gd name="T115" fmla="*/ 0 h 510"/>
                <a:gd name="T116" fmla="*/ 2147483647 w 772"/>
                <a:gd name="T117" fmla="*/ 0 h 5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2"/>
                <a:gd name="T178" fmla="*/ 0 h 510"/>
                <a:gd name="T179" fmla="*/ 772 w 772"/>
                <a:gd name="T180" fmla="*/ 510 h 51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2" h="510">
                  <a:moveTo>
                    <a:pt x="482" y="0"/>
                  </a:moveTo>
                  <a:lnTo>
                    <a:pt x="444" y="4"/>
                  </a:lnTo>
                  <a:lnTo>
                    <a:pt x="358" y="68"/>
                  </a:lnTo>
                  <a:lnTo>
                    <a:pt x="414" y="58"/>
                  </a:lnTo>
                  <a:lnTo>
                    <a:pt x="370" y="92"/>
                  </a:lnTo>
                  <a:cubicBezTo>
                    <a:pt x="376" y="92"/>
                    <a:pt x="382" y="92"/>
                    <a:pt x="388" y="92"/>
                  </a:cubicBezTo>
                  <a:lnTo>
                    <a:pt x="308" y="152"/>
                  </a:lnTo>
                  <a:cubicBezTo>
                    <a:pt x="356" y="131"/>
                    <a:pt x="373" y="132"/>
                    <a:pt x="354" y="132"/>
                  </a:cubicBezTo>
                  <a:lnTo>
                    <a:pt x="270" y="194"/>
                  </a:lnTo>
                  <a:lnTo>
                    <a:pt x="314" y="178"/>
                  </a:lnTo>
                  <a:lnTo>
                    <a:pt x="244" y="234"/>
                  </a:lnTo>
                  <a:lnTo>
                    <a:pt x="266" y="234"/>
                  </a:lnTo>
                  <a:lnTo>
                    <a:pt x="186" y="284"/>
                  </a:lnTo>
                  <a:cubicBezTo>
                    <a:pt x="240" y="273"/>
                    <a:pt x="258" y="274"/>
                    <a:pt x="238" y="274"/>
                  </a:cubicBezTo>
                  <a:cubicBezTo>
                    <a:pt x="153" y="336"/>
                    <a:pt x="150" y="334"/>
                    <a:pt x="152" y="334"/>
                  </a:cubicBezTo>
                  <a:cubicBezTo>
                    <a:pt x="150" y="334"/>
                    <a:pt x="263" y="312"/>
                    <a:pt x="234" y="312"/>
                  </a:cubicBezTo>
                  <a:lnTo>
                    <a:pt x="128" y="380"/>
                  </a:lnTo>
                  <a:cubicBezTo>
                    <a:pt x="184" y="375"/>
                    <a:pt x="197" y="389"/>
                    <a:pt x="182" y="374"/>
                  </a:cubicBezTo>
                  <a:lnTo>
                    <a:pt x="86" y="420"/>
                  </a:lnTo>
                  <a:cubicBezTo>
                    <a:pt x="127" y="417"/>
                    <a:pt x="139" y="418"/>
                    <a:pt x="122" y="418"/>
                  </a:cubicBezTo>
                  <a:lnTo>
                    <a:pt x="0" y="464"/>
                  </a:lnTo>
                  <a:lnTo>
                    <a:pt x="156" y="436"/>
                  </a:lnTo>
                  <a:lnTo>
                    <a:pt x="392" y="446"/>
                  </a:lnTo>
                  <a:lnTo>
                    <a:pt x="506" y="452"/>
                  </a:lnTo>
                  <a:lnTo>
                    <a:pt x="586" y="510"/>
                  </a:lnTo>
                  <a:lnTo>
                    <a:pt x="526" y="446"/>
                  </a:lnTo>
                  <a:cubicBezTo>
                    <a:pt x="590" y="476"/>
                    <a:pt x="613" y="476"/>
                    <a:pt x="588" y="476"/>
                  </a:cubicBezTo>
                  <a:lnTo>
                    <a:pt x="528" y="414"/>
                  </a:lnTo>
                  <a:lnTo>
                    <a:pt x="594" y="438"/>
                  </a:lnTo>
                  <a:lnTo>
                    <a:pt x="540" y="390"/>
                  </a:lnTo>
                  <a:lnTo>
                    <a:pt x="606" y="410"/>
                  </a:lnTo>
                  <a:lnTo>
                    <a:pt x="558" y="374"/>
                  </a:lnTo>
                  <a:lnTo>
                    <a:pt x="626" y="398"/>
                  </a:lnTo>
                  <a:cubicBezTo>
                    <a:pt x="577" y="359"/>
                    <a:pt x="598" y="360"/>
                    <a:pt x="576" y="360"/>
                  </a:cubicBezTo>
                  <a:lnTo>
                    <a:pt x="656" y="392"/>
                  </a:lnTo>
                  <a:lnTo>
                    <a:pt x="618" y="304"/>
                  </a:lnTo>
                  <a:lnTo>
                    <a:pt x="656" y="346"/>
                  </a:lnTo>
                  <a:lnTo>
                    <a:pt x="628" y="296"/>
                  </a:lnTo>
                  <a:lnTo>
                    <a:pt x="626" y="280"/>
                  </a:lnTo>
                  <a:lnTo>
                    <a:pt x="684" y="322"/>
                  </a:lnTo>
                  <a:lnTo>
                    <a:pt x="640" y="252"/>
                  </a:lnTo>
                  <a:lnTo>
                    <a:pt x="682" y="282"/>
                  </a:lnTo>
                  <a:lnTo>
                    <a:pt x="646" y="226"/>
                  </a:lnTo>
                  <a:lnTo>
                    <a:pt x="700" y="254"/>
                  </a:lnTo>
                  <a:lnTo>
                    <a:pt x="668" y="214"/>
                  </a:lnTo>
                  <a:lnTo>
                    <a:pt x="722" y="242"/>
                  </a:lnTo>
                  <a:lnTo>
                    <a:pt x="688" y="170"/>
                  </a:lnTo>
                  <a:lnTo>
                    <a:pt x="724" y="192"/>
                  </a:lnTo>
                  <a:lnTo>
                    <a:pt x="686" y="140"/>
                  </a:lnTo>
                  <a:lnTo>
                    <a:pt x="732" y="168"/>
                  </a:lnTo>
                  <a:lnTo>
                    <a:pt x="694" y="108"/>
                  </a:lnTo>
                  <a:lnTo>
                    <a:pt x="750" y="134"/>
                  </a:lnTo>
                  <a:lnTo>
                    <a:pt x="710" y="86"/>
                  </a:lnTo>
                  <a:lnTo>
                    <a:pt x="768" y="104"/>
                  </a:lnTo>
                  <a:cubicBezTo>
                    <a:pt x="772" y="102"/>
                    <a:pt x="746" y="76"/>
                    <a:pt x="732" y="64"/>
                  </a:cubicBezTo>
                  <a:cubicBezTo>
                    <a:pt x="718" y="52"/>
                    <a:pt x="705" y="40"/>
                    <a:pt x="684" y="30"/>
                  </a:cubicBezTo>
                  <a:cubicBezTo>
                    <a:pt x="609" y="5"/>
                    <a:pt x="635" y="6"/>
                    <a:pt x="608" y="6"/>
                  </a:cubicBezTo>
                  <a:lnTo>
                    <a:pt x="518" y="0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38" name="Freeform 40"/>
            <p:cNvSpPr>
              <a:spLocks/>
            </p:cNvSpPr>
            <p:nvPr/>
          </p:nvSpPr>
          <p:spPr bwMode="auto">
            <a:xfrm>
              <a:off x="3505250" y="2018583"/>
              <a:ext cx="481013" cy="138112"/>
            </a:xfrm>
            <a:custGeom>
              <a:avLst/>
              <a:gdLst>
                <a:gd name="T0" fmla="*/ 2147483647 w 314"/>
                <a:gd name="T1" fmla="*/ 0 h 70"/>
                <a:gd name="T2" fmla="*/ 2147483647 w 314"/>
                <a:gd name="T3" fmla="*/ 2147483647 h 70"/>
                <a:gd name="T4" fmla="*/ 0 w 314"/>
                <a:gd name="T5" fmla="*/ 2147483647 h 70"/>
                <a:gd name="T6" fmla="*/ 2147483647 w 314"/>
                <a:gd name="T7" fmla="*/ 2147483647 h 70"/>
                <a:gd name="T8" fmla="*/ 2147483647 w 314"/>
                <a:gd name="T9" fmla="*/ 2147483647 h 70"/>
                <a:gd name="T10" fmla="*/ 2147483647 w 314"/>
                <a:gd name="T11" fmla="*/ 2147483647 h 70"/>
                <a:gd name="T12" fmla="*/ 2147483647 w 314"/>
                <a:gd name="T13" fmla="*/ 0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4"/>
                <a:gd name="T22" fmla="*/ 0 h 70"/>
                <a:gd name="T23" fmla="*/ 314 w 314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4" h="70">
                  <a:moveTo>
                    <a:pt x="144" y="0"/>
                  </a:moveTo>
                  <a:lnTo>
                    <a:pt x="76" y="16"/>
                  </a:lnTo>
                  <a:lnTo>
                    <a:pt x="0" y="54"/>
                  </a:lnTo>
                  <a:lnTo>
                    <a:pt x="314" y="70"/>
                  </a:lnTo>
                  <a:lnTo>
                    <a:pt x="252" y="32"/>
                  </a:lnTo>
                  <a:cubicBezTo>
                    <a:pt x="208" y="13"/>
                    <a:pt x="223" y="20"/>
                    <a:pt x="206" y="12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39" name="Freeform 41"/>
            <p:cNvSpPr>
              <a:spLocks/>
            </p:cNvSpPr>
            <p:nvPr/>
          </p:nvSpPr>
          <p:spPr bwMode="auto">
            <a:xfrm>
              <a:off x="3359200" y="2255120"/>
              <a:ext cx="554038" cy="149225"/>
            </a:xfrm>
            <a:custGeom>
              <a:avLst/>
              <a:gdLst>
                <a:gd name="T0" fmla="*/ 2147483647 w 362"/>
                <a:gd name="T1" fmla="*/ 0 h 76"/>
                <a:gd name="T2" fmla="*/ 2147483647 w 362"/>
                <a:gd name="T3" fmla="*/ 2147483647 h 76"/>
                <a:gd name="T4" fmla="*/ 2147483647 w 362"/>
                <a:gd name="T5" fmla="*/ 2147483647 h 76"/>
                <a:gd name="T6" fmla="*/ 0 w 362"/>
                <a:gd name="T7" fmla="*/ 2147483647 h 76"/>
                <a:gd name="T8" fmla="*/ 2147483647 w 362"/>
                <a:gd name="T9" fmla="*/ 2147483647 h 76"/>
                <a:gd name="T10" fmla="*/ 2147483647 w 362"/>
                <a:gd name="T11" fmla="*/ 2147483647 h 76"/>
                <a:gd name="T12" fmla="*/ 2147483647 w 362"/>
                <a:gd name="T13" fmla="*/ 2147483647 h 76"/>
                <a:gd name="T14" fmla="*/ 2147483647 w 362"/>
                <a:gd name="T15" fmla="*/ 2147483647 h 76"/>
                <a:gd name="T16" fmla="*/ 2147483647 w 362"/>
                <a:gd name="T17" fmla="*/ 0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2"/>
                <a:gd name="T28" fmla="*/ 0 h 76"/>
                <a:gd name="T29" fmla="*/ 362 w 362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2" h="76">
                  <a:moveTo>
                    <a:pt x="168" y="0"/>
                  </a:moveTo>
                  <a:lnTo>
                    <a:pt x="131" y="3"/>
                  </a:lnTo>
                  <a:lnTo>
                    <a:pt x="88" y="14"/>
                  </a:lnTo>
                  <a:lnTo>
                    <a:pt x="0" y="58"/>
                  </a:lnTo>
                  <a:lnTo>
                    <a:pt x="362" y="76"/>
                  </a:lnTo>
                  <a:lnTo>
                    <a:pt x="291" y="33"/>
                  </a:lnTo>
                  <a:cubicBezTo>
                    <a:pt x="240" y="11"/>
                    <a:pt x="267" y="21"/>
                    <a:pt x="254" y="16"/>
                  </a:cubicBezTo>
                  <a:lnTo>
                    <a:pt x="210" y="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0" name="Freeform 42"/>
            <p:cNvSpPr>
              <a:spLocks/>
            </p:cNvSpPr>
            <p:nvPr/>
          </p:nvSpPr>
          <p:spPr bwMode="auto">
            <a:xfrm>
              <a:off x="3224263" y="2474195"/>
              <a:ext cx="595312" cy="207963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1" name="Freeform 43"/>
            <p:cNvSpPr>
              <a:spLocks/>
            </p:cNvSpPr>
            <p:nvPr/>
          </p:nvSpPr>
          <p:spPr bwMode="auto">
            <a:xfrm>
              <a:off x="3065513" y="2785345"/>
              <a:ext cx="596900" cy="120650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2" name="Freeform 44"/>
            <p:cNvSpPr>
              <a:spLocks/>
            </p:cNvSpPr>
            <p:nvPr/>
          </p:nvSpPr>
          <p:spPr bwMode="auto">
            <a:xfrm>
              <a:off x="3902125" y="2399583"/>
              <a:ext cx="368300" cy="711200"/>
            </a:xfrm>
            <a:custGeom>
              <a:avLst/>
              <a:gdLst>
                <a:gd name="T0" fmla="*/ 0 w 240"/>
                <a:gd name="T1" fmla="*/ 0 h 362"/>
                <a:gd name="T2" fmla="*/ 2147483647 w 240"/>
                <a:gd name="T3" fmla="*/ 2147483647 h 362"/>
                <a:gd name="T4" fmla="*/ 2147483647 w 240"/>
                <a:gd name="T5" fmla="*/ 2147483647 h 362"/>
                <a:gd name="T6" fmla="*/ 2147483647 w 240"/>
                <a:gd name="T7" fmla="*/ 2147483647 h 3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362"/>
                <a:gd name="T14" fmla="*/ 240 w 240"/>
                <a:gd name="T15" fmla="*/ 362 h 3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362">
                  <a:moveTo>
                    <a:pt x="0" y="0"/>
                  </a:moveTo>
                  <a:cubicBezTo>
                    <a:pt x="14" y="9"/>
                    <a:pt x="29" y="18"/>
                    <a:pt x="48" y="50"/>
                  </a:cubicBezTo>
                  <a:cubicBezTo>
                    <a:pt x="67" y="82"/>
                    <a:pt x="80" y="138"/>
                    <a:pt x="112" y="190"/>
                  </a:cubicBezTo>
                  <a:cubicBezTo>
                    <a:pt x="144" y="242"/>
                    <a:pt x="192" y="302"/>
                    <a:pt x="240" y="362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3" name="Freeform 45"/>
            <p:cNvSpPr>
              <a:spLocks/>
            </p:cNvSpPr>
            <p:nvPr/>
          </p:nvSpPr>
          <p:spPr bwMode="auto">
            <a:xfrm>
              <a:off x="3814813" y="2674220"/>
              <a:ext cx="317500" cy="439738"/>
            </a:xfrm>
            <a:custGeom>
              <a:avLst/>
              <a:gdLst>
                <a:gd name="T0" fmla="*/ 0 w 208"/>
                <a:gd name="T1" fmla="*/ 0 h 224"/>
                <a:gd name="T2" fmla="*/ 2147483647 w 208"/>
                <a:gd name="T3" fmla="*/ 2147483647 h 224"/>
                <a:gd name="T4" fmla="*/ 2147483647 w 208"/>
                <a:gd name="T5" fmla="*/ 2147483647 h 224"/>
                <a:gd name="T6" fmla="*/ 2147483647 w 208"/>
                <a:gd name="T7" fmla="*/ 2147483647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224"/>
                <a:gd name="T14" fmla="*/ 208 w 208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224">
                  <a:moveTo>
                    <a:pt x="0" y="0"/>
                  </a:moveTo>
                  <a:cubicBezTo>
                    <a:pt x="21" y="31"/>
                    <a:pt x="42" y="62"/>
                    <a:pt x="68" y="92"/>
                  </a:cubicBezTo>
                  <a:cubicBezTo>
                    <a:pt x="94" y="122"/>
                    <a:pt x="133" y="160"/>
                    <a:pt x="156" y="182"/>
                  </a:cubicBezTo>
                  <a:cubicBezTo>
                    <a:pt x="179" y="204"/>
                    <a:pt x="193" y="214"/>
                    <a:pt x="208" y="224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4" name="Freeform 46"/>
            <p:cNvSpPr>
              <a:spLocks/>
            </p:cNvSpPr>
            <p:nvPr/>
          </p:nvSpPr>
          <p:spPr bwMode="auto">
            <a:xfrm>
              <a:off x="3649713" y="2902820"/>
              <a:ext cx="311150" cy="258763"/>
            </a:xfrm>
            <a:custGeom>
              <a:avLst/>
              <a:gdLst>
                <a:gd name="T0" fmla="*/ 0 w 204"/>
                <a:gd name="T1" fmla="*/ 0 h 132"/>
                <a:gd name="T2" fmla="*/ 2147483647 w 204"/>
                <a:gd name="T3" fmla="*/ 2147483647 h 132"/>
                <a:gd name="T4" fmla="*/ 2147483647 w 204"/>
                <a:gd name="T5" fmla="*/ 2147483647 h 132"/>
                <a:gd name="T6" fmla="*/ 0 60000 65536"/>
                <a:gd name="T7" fmla="*/ 0 60000 65536"/>
                <a:gd name="T8" fmla="*/ 0 60000 65536"/>
                <a:gd name="T9" fmla="*/ 0 w 204"/>
                <a:gd name="T10" fmla="*/ 0 h 132"/>
                <a:gd name="T11" fmla="*/ 204 w 204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" h="132">
                  <a:moveTo>
                    <a:pt x="0" y="0"/>
                  </a:moveTo>
                  <a:cubicBezTo>
                    <a:pt x="29" y="24"/>
                    <a:pt x="58" y="48"/>
                    <a:pt x="92" y="70"/>
                  </a:cubicBezTo>
                  <a:cubicBezTo>
                    <a:pt x="126" y="92"/>
                    <a:pt x="165" y="112"/>
                    <a:pt x="204" y="132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5" name="Freeform 47"/>
            <p:cNvSpPr>
              <a:spLocks/>
            </p:cNvSpPr>
            <p:nvPr/>
          </p:nvSpPr>
          <p:spPr bwMode="auto">
            <a:xfrm>
              <a:off x="2855963" y="2874245"/>
              <a:ext cx="212725" cy="63500"/>
            </a:xfrm>
            <a:custGeom>
              <a:avLst/>
              <a:gdLst>
                <a:gd name="T0" fmla="*/ 2147483647 w 140"/>
                <a:gd name="T1" fmla="*/ 0 h 32"/>
                <a:gd name="T2" fmla="*/ 0 w 140"/>
                <a:gd name="T3" fmla="*/ 2147483647 h 32"/>
                <a:gd name="T4" fmla="*/ 0 60000 65536"/>
                <a:gd name="T5" fmla="*/ 0 60000 65536"/>
                <a:gd name="T6" fmla="*/ 0 w 140"/>
                <a:gd name="T7" fmla="*/ 0 h 32"/>
                <a:gd name="T8" fmla="*/ 140 w 140"/>
                <a:gd name="T9" fmla="*/ 32 h 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0" h="32">
                  <a:moveTo>
                    <a:pt x="140" y="0"/>
                  </a:moveTo>
                  <a:cubicBezTo>
                    <a:pt x="140" y="0"/>
                    <a:pt x="70" y="16"/>
                    <a:pt x="0" y="3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6" name="Freeform 48"/>
            <p:cNvSpPr>
              <a:spLocks/>
            </p:cNvSpPr>
            <p:nvPr/>
          </p:nvSpPr>
          <p:spPr bwMode="auto">
            <a:xfrm>
              <a:off x="2855963" y="2023345"/>
              <a:ext cx="696912" cy="914400"/>
            </a:xfrm>
            <a:custGeom>
              <a:avLst/>
              <a:gdLst>
                <a:gd name="T0" fmla="*/ 0 w 456"/>
                <a:gd name="T1" fmla="*/ 2147483647 h 466"/>
                <a:gd name="T2" fmla="*/ 2147483647 w 456"/>
                <a:gd name="T3" fmla="*/ 2147483647 h 466"/>
                <a:gd name="T4" fmla="*/ 2147483647 w 456"/>
                <a:gd name="T5" fmla="*/ 2147483647 h 466"/>
                <a:gd name="T6" fmla="*/ 2147483647 w 456"/>
                <a:gd name="T7" fmla="*/ 2147483647 h 466"/>
                <a:gd name="T8" fmla="*/ 2147483647 w 456"/>
                <a:gd name="T9" fmla="*/ 2147483647 h 466"/>
                <a:gd name="T10" fmla="*/ 2147483647 w 456"/>
                <a:gd name="T11" fmla="*/ 2147483647 h 466"/>
                <a:gd name="T12" fmla="*/ 2147483647 w 456"/>
                <a:gd name="T13" fmla="*/ 2147483647 h 466"/>
                <a:gd name="T14" fmla="*/ 2147483647 w 456"/>
                <a:gd name="T15" fmla="*/ 2147483647 h 466"/>
                <a:gd name="T16" fmla="*/ 2147483647 w 456"/>
                <a:gd name="T17" fmla="*/ 2147483647 h 466"/>
                <a:gd name="T18" fmla="*/ 2147483647 w 456"/>
                <a:gd name="T19" fmla="*/ 2147483647 h 466"/>
                <a:gd name="T20" fmla="*/ 2147483647 w 456"/>
                <a:gd name="T21" fmla="*/ 2147483647 h 466"/>
                <a:gd name="T22" fmla="*/ 2147483647 w 456"/>
                <a:gd name="T23" fmla="*/ 2147483647 h 466"/>
                <a:gd name="T24" fmla="*/ 2147483647 w 456"/>
                <a:gd name="T25" fmla="*/ 2147483647 h 466"/>
                <a:gd name="T26" fmla="*/ 2147483647 w 456"/>
                <a:gd name="T27" fmla="*/ 2147483647 h 466"/>
                <a:gd name="T28" fmla="*/ 2147483647 w 456"/>
                <a:gd name="T29" fmla="*/ 2147483647 h 466"/>
                <a:gd name="T30" fmla="*/ 2147483647 w 456"/>
                <a:gd name="T31" fmla="*/ 2147483647 h 466"/>
                <a:gd name="T32" fmla="*/ 2147483647 w 456"/>
                <a:gd name="T33" fmla="*/ 2147483647 h 466"/>
                <a:gd name="T34" fmla="*/ 2147483647 w 456"/>
                <a:gd name="T35" fmla="*/ 2147483647 h 466"/>
                <a:gd name="T36" fmla="*/ 2147483647 w 456"/>
                <a:gd name="T37" fmla="*/ 2147483647 h 466"/>
                <a:gd name="T38" fmla="*/ 2147483647 w 456"/>
                <a:gd name="T39" fmla="*/ 2147483647 h 466"/>
                <a:gd name="T40" fmla="*/ 2147483647 w 456"/>
                <a:gd name="T41" fmla="*/ 0 h 4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56"/>
                <a:gd name="T64" fmla="*/ 0 h 466"/>
                <a:gd name="T65" fmla="*/ 456 w 456"/>
                <a:gd name="T66" fmla="*/ 466 h 4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56" h="466">
                  <a:moveTo>
                    <a:pt x="0" y="466"/>
                  </a:moveTo>
                  <a:lnTo>
                    <a:pt x="142" y="412"/>
                  </a:lnTo>
                  <a:cubicBezTo>
                    <a:pt x="94" y="416"/>
                    <a:pt x="82" y="422"/>
                    <a:pt x="100" y="414"/>
                  </a:cubicBezTo>
                  <a:lnTo>
                    <a:pt x="202" y="370"/>
                  </a:lnTo>
                  <a:cubicBezTo>
                    <a:pt x="179" y="372"/>
                    <a:pt x="156" y="377"/>
                    <a:pt x="134" y="378"/>
                  </a:cubicBezTo>
                  <a:cubicBezTo>
                    <a:pt x="129" y="378"/>
                    <a:pt x="146" y="372"/>
                    <a:pt x="146" y="372"/>
                  </a:cubicBezTo>
                  <a:lnTo>
                    <a:pt x="244" y="310"/>
                  </a:lnTo>
                  <a:lnTo>
                    <a:pt x="172" y="332"/>
                  </a:lnTo>
                  <a:lnTo>
                    <a:pt x="260" y="270"/>
                  </a:lnTo>
                  <a:cubicBezTo>
                    <a:pt x="187" y="288"/>
                    <a:pt x="191" y="290"/>
                    <a:pt x="196" y="282"/>
                  </a:cubicBezTo>
                  <a:lnTo>
                    <a:pt x="288" y="224"/>
                  </a:lnTo>
                  <a:lnTo>
                    <a:pt x="246" y="236"/>
                  </a:lnTo>
                  <a:lnTo>
                    <a:pt x="336" y="174"/>
                  </a:lnTo>
                  <a:cubicBezTo>
                    <a:pt x="274" y="194"/>
                    <a:pt x="257" y="203"/>
                    <a:pt x="280" y="192"/>
                  </a:cubicBezTo>
                  <a:lnTo>
                    <a:pt x="370" y="126"/>
                  </a:lnTo>
                  <a:cubicBezTo>
                    <a:pt x="321" y="146"/>
                    <a:pt x="309" y="158"/>
                    <a:pt x="324" y="144"/>
                  </a:cubicBezTo>
                  <a:lnTo>
                    <a:pt x="412" y="80"/>
                  </a:lnTo>
                  <a:lnTo>
                    <a:pt x="374" y="92"/>
                  </a:lnTo>
                  <a:lnTo>
                    <a:pt x="428" y="54"/>
                  </a:lnTo>
                  <a:cubicBezTo>
                    <a:pt x="365" y="72"/>
                    <a:pt x="368" y="70"/>
                    <a:pt x="373" y="61"/>
                  </a:cubicBezTo>
                  <a:lnTo>
                    <a:pt x="456" y="0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7" name="Freeform 49"/>
            <p:cNvSpPr>
              <a:spLocks/>
            </p:cNvSpPr>
            <p:nvPr/>
          </p:nvSpPr>
          <p:spPr bwMode="auto">
            <a:xfrm>
              <a:off x="3652888" y="2439270"/>
              <a:ext cx="317500" cy="581025"/>
            </a:xfrm>
            <a:custGeom>
              <a:avLst/>
              <a:gdLst>
                <a:gd name="T0" fmla="*/ 2147483647 w 207"/>
                <a:gd name="T1" fmla="*/ 2147483647 h 296"/>
                <a:gd name="T2" fmla="*/ 2147483647 w 207"/>
                <a:gd name="T3" fmla="*/ 2147483647 h 296"/>
                <a:gd name="T4" fmla="*/ 2147483647 w 207"/>
                <a:gd name="T5" fmla="*/ 2147483647 h 296"/>
                <a:gd name="T6" fmla="*/ 2147483647 w 207"/>
                <a:gd name="T7" fmla="*/ 2147483647 h 296"/>
                <a:gd name="T8" fmla="*/ 2147483647 w 207"/>
                <a:gd name="T9" fmla="*/ 2147483647 h 296"/>
                <a:gd name="T10" fmla="*/ 2147483647 w 207"/>
                <a:gd name="T11" fmla="*/ 2147483647 h 296"/>
                <a:gd name="T12" fmla="*/ 2147483647 w 207"/>
                <a:gd name="T13" fmla="*/ 2147483647 h 296"/>
                <a:gd name="T14" fmla="*/ 2147483647 w 207"/>
                <a:gd name="T15" fmla="*/ 2147483647 h 296"/>
                <a:gd name="T16" fmla="*/ 2147483647 w 207"/>
                <a:gd name="T17" fmla="*/ 2147483647 h 296"/>
                <a:gd name="T18" fmla="*/ 2147483647 w 207"/>
                <a:gd name="T19" fmla="*/ 2147483647 h 296"/>
                <a:gd name="T20" fmla="*/ 2147483647 w 207"/>
                <a:gd name="T21" fmla="*/ 2147483647 h 296"/>
                <a:gd name="T22" fmla="*/ 2147483647 w 207"/>
                <a:gd name="T23" fmla="*/ 2147483647 h 296"/>
                <a:gd name="T24" fmla="*/ 2147483647 w 207"/>
                <a:gd name="T25" fmla="*/ 2147483647 h 296"/>
                <a:gd name="T26" fmla="*/ 2147483647 w 207"/>
                <a:gd name="T27" fmla="*/ 2147483647 h 296"/>
                <a:gd name="T28" fmla="*/ 2147483647 w 207"/>
                <a:gd name="T29" fmla="*/ 2147483647 h 296"/>
                <a:gd name="T30" fmla="*/ 2147483647 w 207"/>
                <a:gd name="T31" fmla="*/ 2147483647 h 296"/>
                <a:gd name="T32" fmla="*/ 2147483647 w 207"/>
                <a:gd name="T33" fmla="*/ 2147483647 h 296"/>
                <a:gd name="T34" fmla="*/ 2147483647 w 207"/>
                <a:gd name="T35" fmla="*/ 2147483647 h 296"/>
                <a:gd name="T36" fmla="*/ 2147483647 w 207"/>
                <a:gd name="T37" fmla="*/ 2147483647 h 296"/>
                <a:gd name="T38" fmla="*/ 2147483647 w 207"/>
                <a:gd name="T39" fmla="*/ 0 h 296"/>
                <a:gd name="T40" fmla="*/ 2147483647 w 207"/>
                <a:gd name="T41" fmla="*/ 2147483647 h 2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7"/>
                <a:gd name="T64" fmla="*/ 0 h 296"/>
                <a:gd name="T65" fmla="*/ 207 w 207"/>
                <a:gd name="T66" fmla="*/ 296 h 29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7" h="296">
                  <a:moveTo>
                    <a:pt x="77" y="296"/>
                  </a:moveTo>
                  <a:cubicBezTo>
                    <a:pt x="26" y="233"/>
                    <a:pt x="0" y="234"/>
                    <a:pt x="29" y="234"/>
                  </a:cubicBezTo>
                  <a:lnTo>
                    <a:pt x="73" y="260"/>
                  </a:lnTo>
                  <a:cubicBezTo>
                    <a:pt x="18" y="207"/>
                    <a:pt x="15" y="202"/>
                    <a:pt x="19" y="202"/>
                  </a:cubicBezTo>
                  <a:cubicBezTo>
                    <a:pt x="21" y="202"/>
                    <a:pt x="104" y="226"/>
                    <a:pt x="81" y="226"/>
                  </a:cubicBezTo>
                  <a:lnTo>
                    <a:pt x="25" y="178"/>
                  </a:lnTo>
                  <a:lnTo>
                    <a:pt x="97" y="196"/>
                  </a:lnTo>
                  <a:cubicBezTo>
                    <a:pt x="34" y="159"/>
                    <a:pt x="46" y="158"/>
                    <a:pt x="49" y="156"/>
                  </a:cubicBezTo>
                  <a:lnTo>
                    <a:pt x="115" y="182"/>
                  </a:lnTo>
                  <a:lnTo>
                    <a:pt x="63" y="142"/>
                  </a:lnTo>
                  <a:lnTo>
                    <a:pt x="141" y="176"/>
                  </a:lnTo>
                  <a:lnTo>
                    <a:pt x="107" y="92"/>
                  </a:lnTo>
                  <a:lnTo>
                    <a:pt x="149" y="132"/>
                  </a:lnTo>
                  <a:cubicBezTo>
                    <a:pt x="112" y="63"/>
                    <a:pt x="113" y="89"/>
                    <a:pt x="113" y="62"/>
                  </a:cubicBezTo>
                  <a:lnTo>
                    <a:pt x="175" y="106"/>
                  </a:lnTo>
                  <a:lnTo>
                    <a:pt x="129" y="36"/>
                  </a:lnTo>
                  <a:lnTo>
                    <a:pt x="177" y="70"/>
                  </a:lnTo>
                  <a:lnTo>
                    <a:pt x="135" y="10"/>
                  </a:lnTo>
                  <a:lnTo>
                    <a:pt x="190" y="40"/>
                  </a:lnTo>
                  <a:lnTo>
                    <a:pt x="153" y="0"/>
                  </a:lnTo>
                  <a:lnTo>
                    <a:pt x="207" y="26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8" name="Freeform 50"/>
            <p:cNvSpPr>
              <a:spLocks/>
            </p:cNvSpPr>
            <p:nvPr/>
          </p:nvSpPr>
          <p:spPr bwMode="auto">
            <a:xfrm>
              <a:off x="3918000" y="2188445"/>
              <a:ext cx="109538" cy="298450"/>
            </a:xfrm>
            <a:custGeom>
              <a:avLst/>
              <a:gdLst>
                <a:gd name="T0" fmla="*/ 2147483647 w 72"/>
                <a:gd name="T1" fmla="*/ 2147483647 h 152"/>
                <a:gd name="T2" fmla="*/ 2147483647 w 72"/>
                <a:gd name="T3" fmla="*/ 2147483647 h 152"/>
                <a:gd name="T4" fmla="*/ 2147483647 w 72"/>
                <a:gd name="T5" fmla="*/ 2147483647 h 152"/>
                <a:gd name="T6" fmla="*/ 0 w 72"/>
                <a:gd name="T7" fmla="*/ 2147483647 h 152"/>
                <a:gd name="T8" fmla="*/ 2147483647 w 72"/>
                <a:gd name="T9" fmla="*/ 2147483647 h 152"/>
                <a:gd name="T10" fmla="*/ 2147483647 w 72"/>
                <a:gd name="T11" fmla="*/ 2147483647 h 152"/>
                <a:gd name="T12" fmla="*/ 2147483647 w 72"/>
                <a:gd name="T13" fmla="*/ 2147483647 h 152"/>
                <a:gd name="T14" fmla="*/ 2147483647 w 72"/>
                <a:gd name="T15" fmla="*/ 0 h 152"/>
                <a:gd name="T16" fmla="*/ 2147483647 w 72"/>
                <a:gd name="T17" fmla="*/ 2147483647 h 1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152"/>
                <a:gd name="T29" fmla="*/ 72 w 72"/>
                <a:gd name="T30" fmla="*/ 152 h 1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152">
                  <a:moveTo>
                    <a:pt x="36" y="152"/>
                  </a:moveTo>
                  <a:lnTo>
                    <a:pt x="2" y="84"/>
                  </a:lnTo>
                  <a:lnTo>
                    <a:pt x="42" y="108"/>
                  </a:lnTo>
                  <a:lnTo>
                    <a:pt x="0" y="52"/>
                  </a:lnTo>
                  <a:lnTo>
                    <a:pt x="50" y="82"/>
                  </a:lnTo>
                  <a:lnTo>
                    <a:pt x="10" y="22"/>
                  </a:lnTo>
                  <a:lnTo>
                    <a:pt x="66" y="50"/>
                  </a:lnTo>
                  <a:lnTo>
                    <a:pt x="24" y="0"/>
                  </a:lnTo>
                  <a:lnTo>
                    <a:pt x="72" y="12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49" name="Freeform 51"/>
            <p:cNvSpPr>
              <a:spLocks/>
            </p:cNvSpPr>
            <p:nvPr/>
          </p:nvSpPr>
          <p:spPr bwMode="auto">
            <a:xfrm>
              <a:off x="2622600" y="2078908"/>
              <a:ext cx="663575" cy="811212"/>
            </a:xfrm>
            <a:custGeom>
              <a:avLst/>
              <a:gdLst>
                <a:gd name="T0" fmla="*/ 2147483647 w 434"/>
                <a:gd name="T1" fmla="*/ 0 h 414"/>
                <a:gd name="T2" fmla="*/ 2147483647 w 434"/>
                <a:gd name="T3" fmla="*/ 2147483647 h 414"/>
                <a:gd name="T4" fmla="*/ 2147483647 w 434"/>
                <a:gd name="T5" fmla="*/ 2147483647 h 414"/>
                <a:gd name="T6" fmla="*/ 2147483647 w 434"/>
                <a:gd name="T7" fmla="*/ 2147483647 h 414"/>
                <a:gd name="T8" fmla="*/ 2147483647 w 434"/>
                <a:gd name="T9" fmla="*/ 2147483647 h 414"/>
                <a:gd name="T10" fmla="*/ 2147483647 w 434"/>
                <a:gd name="T11" fmla="*/ 2147483647 h 414"/>
                <a:gd name="T12" fmla="*/ 2147483647 w 434"/>
                <a:gd name="T13" fmla="*/ 2147483647 h 414"/>
                <a:gd name="T14" fmla="*/ 2147483647 w 434"/>
                <a:gd name="T15" fmla="*/ 2147483647 h 414"/>
                <a:gd name="T16" fmla="*/ 2147483647 w 434"/>
                <a:gd name="T17" fmla="*/ 2147483647 h 414"/>
                <a:gd name="T18" fmla="*/ 2147483647 w 434"/>
                <a:gd name="T19" fmla="*/ 2147483647 h 414"/>
                <a:gd name="T20" fmla="*/ 2147483647 w 434"/>
                <a:gd name="T21" fmla="*/ 2147483647 h 414"/>
                <a:gd name="T22" fmla="*/ 0 w 434"/>
                <a:gd name="T23" fmla="*/ 214748364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4"/>
                <a:gd name="T37" fmla="*/ 0 h 414"/>
                <a:gd name="T38" fmla="*/ 434 w 434"/>
                <a:gd name="T39" fmla="*/ 414 h 4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4" h="414">
                  <a:moveTo>
                    <a:pt x="434" y="0"/>
                  </a:moveTo>
                  <a:lnTo>
                    <a:pt x="346" y="58"/>
                  </a:lnTo>
                  <a:lnTo>
                    <a:pt x="386" y="60"/>
                  </a:lnTo>
                  <a:lnTo>
                    <a:pt x="278" y="120"/>
                  </a:lnTo>
                  <a:lnTo>
                    <a:pt x="334" y="108"/>
                  </a:lnTo>
                  <a:lnTo>
                    <a:pt x="216" y="182"/>
                  </a:lnTo>
                  <a:lnTo>
                    <a:pt x="296" y="164"/>
                  </a:lnTo>
                  <a:lnTo>
                    <a:pt x="164" y="252"/>
                  </a:lnTo>
                  <a:lnTo>
                    <a:pt x="244" y="230"/>
                  </a:lnTo>
                  <a:lnTo>
                    <a:pt x="118" y="314"/>
                  </a:lnTo>
                  <a:cubicBezTo>
                    <a:pt x="132" y="314"/>
                    <a:pt x="146" y="314"/>
                    <a:pt x="160" y="314"/>
                  </a:cubicBezTo>
                  <a:lnTo>
                    <a:pt x="0" y="414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0" name="Freeform 62"/>
            <p:cNvSpPr>
              <a:spLocks/>
            </p:cNvSpPr>
            <p:nvPr/>
          </p:nvSpPr>
          <p:spPr bwMode="auto">
            <a:xfrm>
              <a:off x="1876475" y="2215433"/>
              <a:ext cx="1147763" cy="180975"/>
            </a:xfrm>
            <a:custGeom>
              <a:avLst/>
              <a:gdLst>
                <a:gd name="T0" fmla="*/ 2147483647 w 751"/>
                <a:gd name="T1" fmla="*/ 2147483647 h 92"/>
                <a:gd name="T2" fmla="*/ 2147483647 w 751"/>
                <a:gd name="T3" fmla="*/ 2147483647 h 92"/>
                <a:gd name="T4" fmla="*/ 2147483647 w 751"/>
                <a:gd name="T5" fmla="*/ 2147483647 h 92"/>
                <a:gd name="T6" fmla="*/ 2147483647 w 751"/>
                <a:gd name="T7" fmla="*/ 2147483647 h 92"/>
                <a:gd name="T8" fmla="*/ 2147483647 w 751"/>
                <a:gd name="T9" fmla="*/ 2147483647 h 92"/>
                <a:gd name="T10" fmla="*/ 0 w 751"/>
                <a:gd name="T11" fmla="*/ 0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"/>
                <a:gd name="T19" fmla="*/ 0 h 92"/>
                <a:gd name="T20" fmla="*/ 751 w 751"/>
                <a:gd name="T21" fmla="*/ 92 h 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" h="92">
                  <a:moveTo>
                    <a:pt x="751" y="50"/>
                  </a:moveTo>
                  <a:cubicBezTo>
                    <a:pt x="697" y="63"/>
                    <a:pt x="644" y="76"/>
                    <a:pt x="583" y="82"/>
                  </a:cubicBezTo>
                  <a:cubicBezTo>
                    <a:pt x="522" y="88"/>
                    <a:pt x="454" y="92"/>
                    <a:pt x="383" y="88"/>
                  </a:cubicBezTo>
                  <a:cubicBezTo>
                    <a:pt x="312" y="84"/>
                    <a:pt x="208" y="67"/>
                    <a:pt x="155" y="58"/>
                  </a:cubicBezTo>
                  <a:cubicBezTo>
                    <a:pt x="102" y="49"/>
                    <a:pt x="92" y="43"/>
                    <a:pt x="66" y="33"/>
                  </a:cubicBezTo>
                  <a:cubicBezTo>
                    <a:pt x="40" y="23"/>
                    <a:pt x="14" y="7"/>
                    <a:pt x="0" y="0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1" name="Freeform 63"/>
            <p:cNvSpPr>
              <a:spLocks/>
            </p:cNvSpPr>
            <p:nvPr/>
          </p:nvSpPr>
          <p:spPr bwMode="auto">
            <a:xfrm>
              <a:off x="241350" y="2337670"/>
              <a:ext cx="2689225" cy="560388"/>
            </a:xfrm>
            <a:custGeom>
              <a:avLst/>
              <a:gdLst>
                <a:gd name="T0" fmla="*/ 2147483647 w 1760"/>
                <a:gd name="T1" fmla="*/ 2147483647 h 286"/>
                <a:gd name="T2" fmla="*/ 2147483647 w 1760"/>
                <a:gd name="T3" fmla="*/ 2147483647 h 286"/>
                <a:gd name="T4" fmla="*/ 2147483647 w 1760"/>
                <a:gd name="T5" fmla="*/ 2147483647 h 286"/>
                <a:gd name="T6" fmla="*/ 2147483647 w 1760"/>
                <a:gd name="T7" fmla="*/ 2147483647 h 286"/>
                <a:gd name="T8" fmla="*/ 2147483647 w 1760"/>
                <a:gd name="T9" fmla="*/ 2147483647 h 286"/>
                <a:gd name="T10" fmla="*/ 2147483647 w 1760"/>
                <a:gd name="T11" fmla="*/ 2147483647 h 286"/>
                <a:gd name="T12" fmla="*/ 2147483647 w 1760"/>
                <a:gd name="T13" fmla="*/ 2147483647 h 286"/>
                <a:gd name="T14" fmla="*/ 2147483647 w 1760"/>
                <a:gd name="T15" fmla="*/ 2147483647 h 286"/>
                <a:gd name="T16" fmla="*/ 0 w 1760"/>
                <a:gd name="T17" fmla="*/ 2147483647 h 2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60"/>
                <a:gd name="T28" fmla="*/ 0 h 286"/>
                <a:gd name="T29" fmla="*/ 1760 w 1760"/>
                <a:gd name="T30" fmla="*/ 286 h 2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60" h="286">
                  <a:moveTo>
                    <a:pt x="1760" y="60"/>
                  </a:moveTo>
                  <a:cubicBezTo>
                    <a:pt x="1706" y="73"/>
                    <a:pt x="1653" y="86"/>
                    <a:pt x="1592" y="92"/>
                  </a:cubicBezTo>
                  <a:cubicBezTo>
                    <a:pt x="1531" y="98"/>
                    <a:pt x="1459" y="103"/>
                    <a:pt x="1392" y="98"/>
                  </a:cubicBezTo>
                  <a:cubicBezTo>
                    <a:pt x="1325" y="93"/>
                    <a:pt x="1272" y="79"/>
                    <a:pt x="1192" y="64"/>
                  </a:cubicBezTo>
                  <a:cubicBezTo>
                    <a:pt x="1112" y="49"/>
                    <a:pt x="987" y="12"/>
                    <a:pt x="914" y="6"/>
                  </a:cubicBezTo>
                  <a:cubicBezTo>
                    <a:pt x="841" y="0"/>
                    <a:pt x="799" y="19"/>
                    <a:pt x="756" y="29"/>
                  </a:cubicBezTo>
                  <a:cubicBezTo>
                    <a:pt x="713" y="39"/>
                    <a:pt x="704" y="48"/>
                    <a:pt x="658" y="68"/>
                  </a:cubicBezTo>
                  <a:cubicBezTo>
                    <a:pt x="612" y="88"/>
                    <a:pt x="590" y="112"/>
                    <a:pt x="480" y="148"/>
                  </a:cubicBezTo>
                  <a:cubicBezTo>
                    <a:pt x="370" y="184"/>
                    <a:pt x="100" y="257"/>
                    <a:pt x="0" y="286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2" name="Freeform 64"/>
            <p:cNvSpPr>
              <a:spLocks/>
            </p:cNvSpPr>
            <p:nvPr/>
          </p:nvSpPr>
          <p:spPr bwMode="auto">
            <a:xfrm>
              <a:off x="269925" y="2531345"/>
              <a:ext cx="2551113" cy="563563"/>
            </a:xfrm>
            <a:custGeom>
              <a:avLst/>
              <a:gdLst>
                <a:gd name="T0" fmla="*/ 2147483647 w 1670"/>
                <a:gd name="T1" fmla="*/ 2147483647 h 287"/>
                <a:gd name="T2" fmla="*/ 2147483647 w 1670"/>
                <a:gd name="T3" fmla="*/ 2147483647 h 287"/>
                <a:gd name="T4" fmla="*/ 2147483647 w 1670"/>
                <a:gd name="T5" fmla="*/ 2147483647 h 287"/>
                <a:gd name="T6" fmla="*/ 2147483647 w 1670"/>
                <a:gd name="T7" fmla="*/ 2147483647 h 287"/>
                <a:gd name="T8" fmla="*/ 2147483647 w 1670"/>
                <a:gd name="T9" fmla="*/ 2147483647 h 287"/>
                <a:gd name="T10" fmla="*/ 2147483647 w 1670"/>
                <a:gd name="T11" fmla="*/ 2147483647 h 287"/>
                <a:gd name="T12" fmla="*/ 2147483647 w 1670"/>
                <a:gd name="T13" fmla="*/ 2147483647 h 287"/>
                <a:gd name="T14" fmla="*/ 2147483647 w 1670"/>
                <a:gd name="T15" fmla="*/ 2147483647 h 287"/>
                <a:gd name="T16" fmla="*/ 0 w 1670"/>
                <a:gd name="T17" fmla="*/ 2147483647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70"/>
                <a:gd name="T28" fmla="*/ 0 h 287"/>
                <a:gd name="T29" fmla="*/ 1670 w 1670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70" h="287">
                  <a:moveTo>
                    <a:pt x="1670" y="75"/>
                  </a:moveTo>
                  <a:cubicBezTo>
                    <a:pt x="1633" y="79"/>
                    <a:pt x="1529" y="103"/>
                    <a:pt x="1450" y="101"/>
                  </a:cubicBezTo>
                  <a:cubicBezTo>
                    <a:pt x="1371" y="99"/>
                    <a:pt x="1277" y="79"/>
                    <a:pt x="1198" y="63"/>
                  </a:cubicBezTo>
                  <a:cubicBezTo>
                    <a:pt x="1119" y="47"/>
                    <a:pt x="1054" y="10"/>
                    <a:pt x="976" y="5"/>
                  </a:cubicBezTo>
                  <a:cubicBezTo>
                    <a:pt x="898" y="0"/>
                    <a:pt x="798" y="16"/>
                    <a:pt x="732" y="31"/>
                  </a:cubicBezTo>
                  <a:cubicBezTo>
                    <a:pt x="666" y="46"/>
                    <a:pt x="625" y="74"/>
                    <a:pt x="580" y="93"/>
                  </a:cubicBezTo>
                  <a:cubicBezTo>
                    <a:pt x="535" y="112"/>
                    <a:pt x="519" y="122"/>
                    <a:pt x="460" y="143"/>
                  </a:cubicBezTo>
                  <a:cubicBezTo>
                    <a:pt x="401" y="164"/>
                    <a:pt x="301" y="195"/>
                    <a:pt x="224" y="219"/>
                  </a:cubicBezTo>
                  <a:cubicBezTo>
                    <a:pt x="147" y="243"/>
                    <a:pt x="47" y="273"/>
                    <a:pt x="0" y="287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3" name="Freeform 65"/>
            <p:cNvSpPr>
              <a:spLocks/>
            </p:cNvSpPr>
            <p:nvPr/>
          </p:nvSpPr>
          <p:spPr bwMode="auto">
            <a:xfrm>
              <a:off x="206425" y="2220195"/>
              <a:ext cx="1084263" cy="512763"/>
            </a:xfrm>
            <a:custGeom>
              <a:avLst/>
              <a:gdLst>
                <a:gd name="T0" fmla="*/ 2147483647 w 710"/>
                <a:gd name="T1" fmla="*/ 0 h 262"/>
                <a:gd name="T2" fmla="*/ 2147483647 w 710"/>
                <a:gd name="T3" fmla="*/ 2147483647 h 262"/>
                <a:gd name="T4" fmla="*/ 2147483647 w 710"/>
                <a:gd name="T5" fmla="*/ 2147483647 h 262"/>
                <a:gd name="T6" fmla="*/ 0 w 710"/>
                <a:gd name="T7" fmla="*/ 2147483647 h 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0"/>
                <a:gd name="T13" fmla="*/ 0 h 262"/>
                <a:gd name="T14" fmla="*/ 710 w 710"/>
                <a:gd name="T15" fmla="*/ 262 h 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0" h="262">
                  <a:moveTo>
                    <a:pt x="710" y="0"/>
                  </a:moveTo>
                  <a:cubicBezTo>
                    <a:pt x="681" y="18"/>
                    <a:pt x="610" y="75"/>
                    <a:pt x="538" y="108"/>
                  </a:cubicBezTo>
                  <a:cubicBezTo>
                    <a:pt x="466" y="141"/>
                    <a:pt x="370" y="172"/>
                    <a:pt x="280" y="198"/>
                  </a:cubicBezTo>
                  <a:cubicBezTo>
                    <a:pt x="190" y="224"/>
                    <a:pt x="58" y="249"/>
                    <a:pt x="0" y="262"/>
                  </a:cubicBez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4" name="Freeform 66"/>
            <p:cNvSpPr>
              <a:spLocks/>
            </p:cNvSpPr>
            <p:nvPr/>
          </p:nvSpPr>
          <p:spPr bwMode="auto">
            <a:xfrm>
              <a:off x="1366888" y="1896345"/>
              <a:ext cx="487362" cy="133350"/>
            </a:xfrm>
            <a:custGeom>
              <a:avLst/>
              <a:gdLst>
                <a:gd name="T0" fmla="*/ 2147483647 w 319"/>
                <a:gd name="T1" fmla="*/ 2147483647 h 68"/>
                <a:gd name="T2" fmla="*/ 2147483647 w 319"/>
                <a:gd name="T3" fmla="*/ 2147483647 h 68"/>
                <a:gd name="T4" fmla="*/ 2147483647 w 319"/>
                <a:gd name="T5" fmla="*/ 2147483647 h 68"/>
                <a:gd name="T6" fmla="*/ 0 w 319"/>
                <a:gd name="T7" fmla="*/ 2147483647 h 68"/>
                <a:gd name="T8" fmla="*/ 2147483647 w 319"/>
                <a:gd name="T9" fmla="*/ 2147483647 h 68"/>
                <a:gd name="T10" fmla="*/ 2147483647 w 319"/>
                <a:gd name="T11" fmla="*/ 2147483647 h 68"/>
                <a:gd name="T12" fmla="*/ 2147483647 w 319"/>
                <a:gd name="T13" fmla="*/ 2147483647 h 68"/>
                <a:gd name="T14" fmla="*/ 2147483647 w 319"/>
                <a:gd name="T15" fmla="*/ 2147483647 h 68"/>
                <a:gd name="T16" fmla="*/ 2147483647 w 319"/>
                <a:gd name="T17" fmla="*/ 2147483647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9"/>
                <a:gd name="T28" fmla="*/ 0 h 68"/>
                <a:gd name="T29" fmla="*/ 319 w 319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9" h="68">
                  <a:moveTo>
                    <a:pt x="151" y="11"/>
                  </a:moveTo>
                  <a:lnTo>
                    <a:pt x="116" y="13"/>
                  </a:lnTo>
                  <a:lnTo>
                    <a:pt x="77" y="21"/>
                  </a:lnTo>
                  <a:lnTo>
                    <a:pt x="0" y="54"/>
                  </a:lnTo>
                  <a:lnTo>
                    <a:pt x="319" y="68"/>
                  </a:lnTo>
                  <a:lnTo>
                    <a:pt x="258" y="17"/>
                  </a:lnTo>
                  <a:cubicBezTo>
                    <a:pt x="213" y="0"/>
                    <a:pt x="240" y="9"/>
                    <a:pt x="228" y="5"/>
                  </a:cubicBezTo>
                  <a:lnTo>
                    <a:pt x="184" y="9"/>
                  </a:lnTo>
                  <a:lnTo>
                    <a:pt x="151" y="11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5" name="Freeform 67"/>
            <p:cNvSpPr>
              <a:spLocks/>
            </p:cNvSpPr>
            <p:nvPr/>
          </p:nvSpPr>
          <p:spPr bwMode="auto">
            <a:xfrm>
              <a:off x="1571675" y="2067795"/>
              <a:ext cx="222250" cy="58738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6" name="Freeform 68"/>
            <p:cNvSpPr>
              <a:spLocks/>
            </p:cNvSpPr>
            <p:nvPr/>
          </p:nvSpPr>
          <p:spPr bwMode="auto">
            <a:xfrm>
              <a:off x="1341488" y="2029695"/>
              <a:ext cx="222250" cy="58738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7" name="Freeform 69"/>
            <p:cNvSpPr>
              <a:spLocks/>
            </p:cNvSpPr>
            <p:nvPr/>
          </p:nvSpPr>
          <p:spPr bwMode="auto">
            <a:xfrm>
              <a:off x="1401813" y="2142408"/>
              <a:ext cx="222250" cy="58737"/>
            </a:xfrm>
            <a:custGeom>
              <a:avLst/>
              <a:gdLst>
                <a:gd name="T0" fmla="*/ 2147483647 w 390"/>
                <a:gd name="T1" fmla="*/ 0 h 106"/>
                <a:gd name="T2" fmla="*/ 2147483647 w 390"/>
                <a:gd name="T3" fmla="*/ 2147483647 h 106"/>
                <a:gd name="T4" fmla="*/ 2147483647 w 390"/>
                <a:gd name="T5" fmla="*/ 2147483647 h 106"/>
                <a:gd name="T6" fmla="*/ 0 w 390"/>
                <a:gd name="T7" fmla="*/ 2147483647 h 106"/>
                <a:gd name="T8" fmla="*/ 2147483647 w 390"/>
                <a:gd name="T9" fmla="*/ 2147483647 h 106"/>
                <a:gd name="T10" fmla="*/ 2147483647 w 390"/>
                <a:gd name="T11" fmla="*/ 2147483647 h 106"/>
                <a:gd name="T12" fmla="*/ 2147483647 w 390"/>
                <a:gd name="T13" fmla="*/ 2147483647 h 106"/>
                <a:gd name="T14" fmla="*/ 2147483647 w 390"/>
                <a:gd name="T15" fmla="*/ 2147483647 h 106"/>
                <a:gd name="T16" fmla="*/ 2147483647 w 390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0"/>
                <a:gd name="T28" fmla="*/ 0 h 106"/>
                <a:gd name="T29" fmla="*/ 390 w 390"/>
                <a:gd name="T30" fmla="*/ 106 h 1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0" h="106">
                  <a:moveTo>
                    <a:pt x="184" y="0"/>
                  </a:moveTo>
                  <a:lnTo>
                    <a:pt x="142" y="4"/>
                  </a:lnTo>
                  <a:lnTo>
                    <a:pt x="94" y="18"/>
                  </a:lnTo>
                  <a:lnTo>
                    <a:pt x="0" y="80"/>
                  </a:lnTo>
                  <a:lnTo>
                    <a:pt x="390" y="106"/>
                  </a:lnTo>
                  <a:lnTo>
                    <a:pt x="313" y="44"/>
                  </a:lnTo>
                  <a:cubicBezTo>
                    <a:pt x="258" y="13"/>
                    <a:pt x="277" y="25"/>
                    <a:pt x="256" y="12"/>
                  </a:cubicBezTo>
                  <a:lnTo>
                    <a:pt x="227" y="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8" name="Freeform 80"/>
            <p:cNvSpPr>
              <a:spLocks/>
            </p:cNvSpPr>
            <p:nvPr/>
          </p:nvSpPr>
          <p:spPr bwMode="auto">
            <a:xfrm>
              <a:off x="155625" y="1909045"/>
              <a:ext cx="4238625" cy="1217613"/>
            </a:xfrm>
            <a:custGeom>
              <a:avLst/>
              <a:gdLst>
                <a:gd name="T0" fmla="*/ 0 w 2670"/>
                <a:gd name="T1" fmla="*/ 2147483647 h 767"/>
                <a:gd name="T2" fmla="*/ 2147483647 w 2670"/>
                <a:gd name="T3" fmla="*/ 2147483647 h 767"/>
                <a:gd name="T4" fmla="*/ 2147483647 w 2670"/>
                <a:gd name="T5" fmla="*/ 2147483647 h 767"/>
                <a:gd name="T6" fmla="*/ 2147483647 w 2670"/>
                <a:gd name="T7" fmla="*/ 2147483647 h 767"/>
                <a:gd name="T8" fmla="*/ 2147483647 w 2670"/>
                <a:gd name="T9" fmla="*/ 2147483647 h 767"/>
                <a:gd name="T10" fmla="*/ 2147483647 w 2670"/>
                <a:gd name="T11" fmla="*/ 2147483647 h 767"/>
                <a:gd name="T12" fmla="*/ 2147483647 w 2670"/>
                <a:gd name="T13" fmla="*/ 2147483647 h 767"/>
                <a:gd name="T14" fmla="*/ 2147483647 w 2670"/>
                <a:gd name="T15" fmla="*/ 2147483647 h 767"/>
                <a:gd name="T16" fmla="*/ 2147483647 w 2670"/>
                <a:gd name="T17" fmla="*/ 0 h 767"/>
                <a:gd name="T18" fmla="*/ 2147483647 w 2670"/>
                <a:gd name="T19" fmla="*/ 2147483647 h 767"/>
                <a:gd name="T20" fmla="*/ 2147483647 w 2670"/>
                <a:gd name="T21" fmla="*/ 2147483647 h 767"/>
                <a:gd name="T22" fmla="*/ 2147483647 w 2670"/>
                <a:gd name="T23" fmla="*/ 2147483647 h 767"/>
                <a:gd name="T24" fmla="*/ 2147483647 w 2670"/>
                <a:gd name="T25" fmla="*/ 2147483647 h 767"/>
                <a:gd name="T26" fmla="*/ 2147483647 w 2670"/>
                <a:gd name="T27" fmla="*/ 2147483647 h 767"/>
                <a:gd name="T28" fmla="*/ 2147483647 w 2670"/>
                <a:gd name="T29" fmla="*/ 2147483647 h 767"/>
                <a:gd name="T30" fmla="*/ 2147483647 w 2670"/>
                <a:gd name="T31" fmla="*/ 2147483647 h 767"/>
                <a:gd name="T32" fmla="*/ 2147483647 w 2670"/>
                <a:gd name="T33" fmla="*/ 2147483647 h 767"/>
                <a:gd name="T34" fmla="*/ 2147483647 w 2670"/>
                <a:gd name="T35" fmla="*/ 2147483647 h 767"/>
                <a:gd name="T36" fmla="*/ 2147483647 w 2670"/>
                <a:gd name="T37" fmla="*/ 2147483647 h 767"/>
                <a:gd name="T38" fmla="*/ 2147483647 w 2670"/>
                <a:gd name="T39" fmla="*/ 2147483647 h 767"/>
                <a:gd name="T40" fmla="*/ 2147483647 w 2670"/>
                <a:gd name="T41" fmla="*/ 2147483647 h 767"/>
                <a:gd name="T42" fmla="*/ 2147483647 w 2670"/>
                <a:gd name="T43" fmla="*/ 2147483647 h 767"/>
                <a:gd name="T44" fmla="*/ 2147483647 w 2670"/>
                <a:gd name="T45" fmla="*/ 2147483647 h 767"/>
                <a:gd name="T46" fmla="*/ 2147483647 w 2670"/>
                <a:gd name="T47" fmla="*/ 2147483647 h 767"/>
                <a:gd name="T48" fmla="*/ 2147483647 w 2670"/>
                <a:gd name="T49" fmla="*/ 2147483647 h 767"/>
                <a:gd name="T50" fmla="*/ 2147483647 w 2670"/>
                <a:gd name="T51" fmla="*/ 2147483647 h 767"/>
                <a:gd name="T52" fmla="*/ 2147483647 w 2670"/>
                <a:gd name="T53" fmla="*/ 2147483647 h 767"/>
                <a:gd name="T54" fmla="*/ 2147483647 w 2670"/>
                <a:gd name="T55" fmla="*/ 2147483647 h 7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670"/>
                <a:gd name="T85" fmla="*/ 0 h 767"/>
                <a:gd name="T86" fmla="*/ 2670 w 2670"/>
                <a:gd name="T87" fmla="*/ 767 h 7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670" h="767">
                  <a:moveTo>
                    <a:pt x="0" y="399"/>
                  </a:moveTo>
                  <a:lnTo>
                    <a:pt x="141" y="362"/>
                  </a:lnTo>
                  <a:cubicBezTo>
                    <a:pt x="196" y="349"/>
                    <a:pt x="255" y="343"/>
                    <a:pt x="315" y="327"/>
                  </a:cubicBezTo>
                  <a:cubicBezTo>
                    <a:pt x="374" y="309"/>
                    <a:pt x="436" y="286"/>
                    <a:pt x="495" y="253"/>
                  </a:cubicBezTo>
                  <a:lnTo>
                    <a:pt x="672" y="128"/>
                  </a:lnTo>
                  <a:lnTo>
                    <a:pt x="812" y="22"/>
                  </a:lnTo>
                  <a:lnTo>
                    <a:pt x="872" y="3"/>
                  </a:lnTo>
                  <a:lnTo>
                    <a:pt x="920" y="1"/>
                  </a:lnTo>
                  <a:lnTo>
                    <a:pt x="935" y="0"/>
                  </a:lnTo>
                  <a:lnTo>
                    <a:pt x="1013" y="12"/>
                  </a:lnTo>
                  <a:lnTo>
                    <a:pt x="1030" y="33"/>
                  </a:lnTo>
                  <a:lnTo>
                    <a:pt x="1067" y="77"/>
                  </a:lnTo>
                  <a:lnTo>
                    <a:pt x="1135" y="135"/>
                  </a:lnTo>
                  <a:cubicBezTo>
                    <a:pt x="1252" y="169"/>
                    <a:pt x="1249" y="184"/>
                    <a:pt x="1304" y="194"/>
                  </a:cubicBezTo>
                  <a:lnTo>
                    <a:pt x="1393" y="203"/>
                  </a:lnTo>
                  <a:lnTo>
                    <a:pt x="1480" y="208"/>
                  </a:lnTo>
                  <a:cubicBezTo>
                    <a:pt x="1480" y="208"/>
                    <a:pt x="1524" y="211"/>
                    <a:pt x="1563" y="208"/>
                  </a:cubicBezTo>
                  <a:cubicBezTo>
                    <a:pt x="1602" y="206"/>
                    <a:pt x="1663" y="202"/>
                    <a:pt x="1712" y="194"/>
                  </a:cubicBezTo>
                  <a:cubicBezTo>
                    <a:pt x="1712" y="194"/>
                    <a:pt x="1866" y="156"/>
                    <a:pt x="1861" y="154"/>
                  </a:cubicBezTo>
                  <a:cubicBezTo>
                    <a:pt x="1861" y="156"/>
                    <a:pt x="1907" y="135"/>
                    <a:pt x="1937" y="124"/>
                  </a:cubicBezTo>
                  <a:cubicBezTo>
                    <a:pt x="1966" y="113"/>
                    <a:pt x="2003" y="95"/>
                    <a:pt x="2042" y="86"/>
                  </a:cubicBezTo>
                  <a:lnTo>
                    <a:pt x="2172" y="69"/>
                  </a:lnTo>
                  <a:lnTo>
                    <a:pt x="2210" y="69"/>
                  </a:lnTo>
                  <a:cubicBezTo>
                    <a:pt x="2248" y="69"/>
                    <a:pt x="2274" y="77"/>
                    <a:pt x="2314" y="77"/>
                  </a:cubicBezTo>
                  <a:cubicBezTo>
                    <a:pt x="2351" y="88"/>
                    <a:pt x="2372" y="112"/>
                    <a:pt x="2398" y="127"/>
                  </a:cubicBezTo>
                  <a:cubicBezTo>
                    <a:pt x="2420" y="148"/>
                    <a:pt x="2429" y="160"/>
                    <a:pt x="2449" y="202"/>
                  </a:cubicBezTo>
                  <a:lnTo>
                    <a:pt x="2521" y="376"/>
                  </a:lnTo>
                  <a:lnTo>
                    <a:pt x="2670" y="767"/>
                  </a:ln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59" name="Freeform 81"/>
            <p:cNvSpPr>
              <a:spLocks/>
            </p:cNvSpPr>
            <p:nvPr/>
          </p:nvSpPr>
          <p:spPr bwMode="auto">
            <a:xfrm>
              <a:off x="1206550" y="2055095"/>
              <a:ext cx="725488" cy="234950"/>
            </a:xfrm>
            <a:custGeom>
              <a:avLst/>
              <a:gdLst>
                <a:gd name="T0" fmla="*/ 2147483647 w 475"/>
                <a:gd name="T1" fmla="*/ 0 h 120"/>
                <a:gd name="T2" fmla="*/ 2147483647 w 475"/>
                <a:gd name="T3" fmla="*/ 2147483647 h 120"/>
                <a:gd name="T4" fmla="*/ 2147483647 w 475"/>
                <a:gd name="T5" fmla="*/ 2147483647 h 120"/>
                <a:gd name="T6" fmla="*/ 2147483647 w 475"/>
                <a:gd name="T7" fmla="*/ 2147483647 h 120"/>
                <a:gd name="T8" fmla="*/ 2147483647 w 475"/>
                <a:gd name="T9" fmla="*/ 2147483647 h 120"/>
                <a:gd name="T10" fmla="*/ 2147483647 w 475"/>
                <a:gd name="T11" fmla="*/ 2147483647 h 120"/>
                <a:gd name="T12" fmla="*/ 2147483647 w 475"/>
                <a:gd name="T13" fmla="*/ 2147483647 h 120"/>
                <a:gd name="T14" fmla="*/ 2147483647 w 475"/>
                <a:gd name="T15" fmla="*/ 2147483647 h 120"/>
                <a:gd name="T16" fmla="*/ 2147483647 w 475"/>
                <a:gd name="T17" fmla="*/ 2147483647 h 120"/>
                <a:gd name="T18" fmla="*/ 2147483647 w 475"/>
                <a:gd name="T19" fmla="*/ 2147483647 h 120"/>
                <a:gd name="T20" fmla="*/ 2147483647 w 475"/>
                <a:gd name="T21" fmla="*/ 2147483647 h 120"/>
                <a:gd name="T22" fmla="*/ 2147483647 w 475"/>
                <a:gd name="T23" fmla="*/ 2147483647 h 120"/>
                <a:gd name="T24" fmla="*/ 2147483647 w 475"/>
                <a:gd name="T25" fmla="*/ 2147483647 h 120"/>
                <a:gd name="T26" fmla="*/ 2147483647 w 475"/>
                <a:gd name="T27" fmla="*/ 2147483647 h 120"/>
                <a:gd name="T28" fmla="*/ 2147483647 w 475"/>
                <a:gd name="T29" fmla="*/ 2147483647 h 120"/>
                <a:gd name="T30" fmla="*/ 2147483647 w 475"/>
                <a:gd name="T31" fmla="*/ 2147483647 h 120"/>
                <a:gd name="T32" fmla="*/ 2147483647 w 475"/>
                <a:gd name="T33" fmla="*/ 2147483647 h 120"/>
                <a:gd name="T34" fmla="*/ 2147483647 w 475"/>
                <a:gd name="T35" fmla="*/ 2147483647 h 120"/>
                <a:gd name="T36" fmla="*/ 2147483647 w 475"/>
                <a:gd name="T37" fmla="*/ 2147483647 h 120"/>
                <a:gd name="T38" fmla="*/ 2147483647 w 475"/>
                <a:gd name="T39" fmla="*/ 0 h 1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75"/>
                <a:gd name="T61" fmla="*/ 0 h 120"/>
                <a:gd name="T62" fmla="*/ 475 w 475"/>
                <a:gd name="T63" fmla="*/ 120 h 12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75" h="120">
                  <a:moveTo>
                    <a:pt x="65" y="0"/>
                  </a:moveTo>
                  <a:cubicBezTo>
                    <a:pt x="17" y="45"/>
                    <a:pt x="0" y="53"/>
                    <a:pt x="23" y="42"/>
                  </a:cubicBezTo>
                  <a:lnTo>
                    <a:pt x="69" y="28"/>
                  </a:lnTo>
                  <a:lnTo>
                    <a:pt x="9" y="74"/>
                  </a:lnTo>
                  <a:lnTo>
                    <a:pt x="75" y="66"/>
                  </a:lnTo>
                  <a:lnTo>
                    <a:pt x="41" y="92"/>
                  </a:lnTo>
                  <a:lnTo>
                    <a:pt x="81" y="84"/>
                  </a:lnTo>
                  <a:cubicBezTo>
                    <a:pt x="24" y="120"/>
                    <a:pt x="2" y="120"/>
                    <a:pt x="27" y="120"/>
                  </a:cubicBezTo>
                  <a:lnTo>
                    <a:pt x="187" y="102"/>
                  </a:lnTo>
                  <a:lnTo>
                    <a:pt x="283" y="100"/>
                  </a:lnTo>
                  <a:lnTo>
                    <a:pt x="447" y="118"/>
                  </a:lnTo>
                  <a:lnTo>
                    <a:pt x="369" y="90"/>
                  </a:lnTo>
                  <a:cubicBezTo>
                    <a:pt x="445" y="102"/>
                    <a:pt x="470" y="102"/>
                    <a:pt x="443" y="102"/>
                  </a:cubicBezTo>
                  <a:cubicBezTo>
                    <a:pt x="382" y="63"/>
                    <a:pt x="359" y="64"/>
                    <a:pt x="385" y="64"/>
                  </a:cubicBezTo>
                  <a:lnTo>
                    <a:pt x="451" y="90"/>
                  </a:lnTo>
                  <a:lnTo>
                    <a:pt x="399" y="42"/>
                  </a:lnTo>
                  <a:lnTo>
                    <a:pt x="475" y="62"/>
                  </a:lnTo>
                  <a:lnTo>
                    <a:pt x="429" y="22"/>
                  </a:lnTo>
                  <a:lnTo>
                    <a:pt x="467" y="34"/>
                  </a:lnTo>
                  <a:lnTo>
                    <a:pt x="431" y="0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60" name="Text Box 129"/>
            <p:cNvSpPr txBox="1">
              <a:spLocks noChangeArrowheads="1"/>
            </p:cNvSpPr>
            <p:nvPr/>
          </p:nvSpPr>
          <p:spPr bwMode="auto">
            <a:xfrm>
              <a:off x="1469364" y="1479947"/>
              <a:ext cx="3086391" cy="417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Core - based model</a:t>
              </a:r>
            </a:p>
          </p:txBody>
        </p:sp>
      </p:grp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8972" y="6558055"/>
            <a:ext cx="602057" cy="19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4976814" y="2048419"/>
            <a:ext cx="5597525" cy="15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4938714" y="2699293"/>
            <a:ext cx="5521325" cy="855662"/>
          </a:xfrm>
          <a:prstGeom prst="rect">
            <a:avLst/>
          </a:prstGeom>
          <a:solidFill>
            <a:srgbClr val="FF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1558926" y="2048418"/>
            <a:ext cx="3482975" cy="1892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1570038" y="2773905"/>
            <a:ext cx="3473450" cy="1163638"/>
          </a:xfrm>
          <a:prstGeom prst="rect">
            <a:avLst/>
          </a:prstGeom>
          <a:solidFill>
            <a:srgbClr val="FF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1558926" y="2045244"/>
            <a:ext cx="987425" cy="73342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3013076" y="2326231"/>
            <a:ext cx="1876425" cy="84137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2574925" y="2821531"/>
            <a:ext cx="515938" cy="227013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084388" y="2046830"/>
            <a:ext cx="8483600" cy="86518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6" name="Freeform 215"/>
          <p:cNvSpPr/>
          <p:nvPr/>
        </p:nvSpPr>
        <p:spPr>
          <a:xfrm>
            <a:off x="1608139" y="2677068"/>
            <a:ext cx="2471737" cy="576262"/>
          </a:xfrm>
          <a:custGeom>
            <a:avLst/>
            <a:gdLst>
              <a:gd name="connsiteX0" fmla="*/ 2471737 w 2471737"/>
              <a:gd name="connsiteY0" fmla="*/ 478631 h 576263"/>
              <a:gd name="connsiteX1" fmla="*/ 2388393 w 2471737"/>
              <a:gd name="connsiteY1" fmla="*/ 488156 h 576263"/>
              <a:gd name="connsiteX2" fmla="*/ 2307431 w 2471737"/>
              <a:gd name="connsiteY2" fmla="*/ 483394 h 576263"/>
              <a:gd name="connsiteX3" fmla="*/ 2238375 w 2471737"/>
              <a:gd name="connsiteY3" fmla="*/ 483394 h 576263"/>
              <a:gd name="connsiteX4" fmla="*/ 2162175 w 2471737"/>
              <a:gd name="connsiteY4" fmla="*/ 492919 h 576263"/>
              <a:gd name="connsiteX5" fmla="*/ 2105025 w 2471737"/>
              <a:gd name="connsiteY5" fmla="*/ 497681 h 576263"/>
              <a:gd name="connsiteX6" fmla="*/ 2047875 w 2471737"/>
              <a:gd name="connsiteY6" fmla="*/ 481013 h 576263"/>
              <a:gd name="connsiteX7" fmla="*/ 1995487 w 2471737"/>
              <a:gd name="connsiteY7" fmla="*/ 459581 h 576263"/>
              <a:gd name="connsiteX8" fmla="*/ 1931193 w 2471737"/>
              <a:gd name="connsiteY8" fmla="*/ 459581 h 576263"/>
              <a:gd name="connsiteX9" fmla="*/ 1840706 w 2471737"/>
              <a:gd name="connsiteY9" fmla="*/ 450056 h 576263"/>
              <a:gd name="connsiteX10" fmla="*/ 1702593 w 2471737"/>
              <a:gd name="connsiteY10" fmla="*/ 416719 h 576263"/>
              <a:gd name="connsiteX11" fmla="*/ 1559718 w 2471737"/>
              <a:gd name="connsiteY11" fmla="*/ 376238 h 576263"/>
              <a:gd name="connsiteX12" fmla="*/ 1357312 w 2471737"/>
              <a:gd name="connsiteY12" fmla="*/ 328613 h 576263"/>
              <a:gd name="connsiteX13" fmla="*/ 1216818 w 2471737"/>
              <a:gd name="connsiteY13" fmla="*/ 288131 h 576263"/>
              <a:gd name="connsiteX14" fmla="*/ 1135856 w 2471737"/>
              <a:gd name="connsiteY14" fmla="*/ 273844 h 576263"/>
              <a:gd name="connsiteX15" fmla="*/ 1050131 w 2471737"/>
              <a:gd name="connsiteY15" fmla="*/ 247650 h 576263"/>
              <a:gd name="connsiteX16" fmla="*/ 983456 w 2471737"/>
              <a:gd name="connsiteY16" fmla="*/ 226219 h 576263"/>
              <a:gd name="connsiteX17" fmla="*/ 919162 w 2471737"/>
              <a:gd name="connsiteY17" fmla="*/ 180975 h 576263"/>
              <a:gd name="connsiteX18" fmla="*/ 847725 w 2471737"/>
              <a:gd name="connsiteY18" fmla="*/ 154781 h 576263"/>
              <a:gd name="connsiteX19" fmla="*/ 745331 w 2471737"/>
              <a:gd name="connsiteY19" fmla="*/ 128588 h 576263"/>
              <a:gd name="connsiteX20" fmla="*/ 657225 w 2471737"/>
              <a:gd name="connsiteY20" fmla="*/ 119063 h 576263"/>
              <a:gd name="connsiteX21" fmla="*/ 500062 w 2471737"/>
              <a:gd name="connsiteY21" fmla="*/ 107156 h 576263"/>
              <a:gd name="connsiteX22" fmla="*/ 414337 w 2471737"/>
              <a:gd name="connsiteY22" fmla="*/ 92869 h 576263"/>
              <a:gd name="connsiteX23" fmla="*/ 288131 w 2471737"/>
              <a:gd name="connsiteY23" fmla="*/ 59531 h 576263"/>
              <a:gd name="connsiteX24" fmla="*/ 209550 w 2471737"/>
              <a:gd name="connsiteY24" fmla="*/ 42863 h 576263"/>
              <a:gd name="connsiteX25" fmla="*/ 95250 w 2471737"/>
              <a:gd name="connsiteY25" fmla="*/ 21431 h 576263"/>
              <a:gd name="connsiteX26" fmla="*/ 40481 w 2471737"/>
              <a:gd name="connsiteY26" fmla="*/ 7144 h 576263"/>
              <a:gd name="connsiteX27" fmla="*/ 14287 w 2471737"/>
              <a:gd name="connsiteY27" fmla="*/ 0 h 576263"/>
              <a:gd name="connsiteX28" fmla="*/ 0 w 2471737"/>
              <a:gd name="connsiteY28" fmla="*/ 33338 h 576263"/>
              <a:gd name="connsiteX29" fmla="*/ 135731 w 2471737"/>
              <a:gd name="connsiteY29" fmla="*/ 78581 h 576263"/>
              <a:gd name="connsiteX30" fmla="*/ 371475 w 2471737"/>
              <a:gd name="connsiteY30" fmla="*/ 126206 h 576263"/>
              <a:gd name="connsiteX31" fmla="*/ 559593 w 2471737"/>
              <a:gd name="connsiteY31" fmla="*/ 183356 h 576263"/>
              <a:gd name="connsiteX32" fmla="*/ 773906 w 2471737"/>
              <a:gd name="connsiteY32" fmla="*/ 245269 h 576263"/>
              <a:gd name="connsiteX33" fmla="*/ 1104900 w 2471737"/>
              <a:gd name="connsiteY33" fmla="*/ 333375 h 576263"/>
              <a:gd name="connsiteX34" fmla="*/ 1262062 w 2471737"/>
              <a:gd name="connsiteY34" fmla="*/ 450056 h 576263"/>
              <a:gd name="connsiteX35" fmla="*/ 1357312 w 2471737"/>
              <a:gd name="connsiteY35" fmla="*/ 485775 h 576263"/>
              <a:gd name="connsiteX36" fmla="*/ 1533525 w 2471737"/>
              <a:gd name="connsiteY36" fmla="*/ 526256 h 576263"/>
              <a:gd name="connsiteX37" fmla="*/ 1683543 w 2471737"/>
              <a:gd name="connsiteY37" fmla="*/ 564356 h 576263"/>
              <a:gd name="connsiteX38" fmla="*/ 1950243 w 2471737"/>
              <a:gd name="connsiteY38" fmla="*/ 576263 h 576263"/>
              <a:gd name="connsiteX39" fmla="*/ 2369343 w 2471737"/>
              <a:gd name="connsiteY39" fmla="*/ 564356 h 576263"/>
              <a:gd name="connsiteX40" fmla="*/ 2471737 w 2471737"/>
              <a:gd name="connsiteY40" fmla="*/ 478631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71737" h="576263">
                <a:moveTo>
                  <a:pt x="2471737" y="478631"/>
                </a:moveTo>
                <a:lnTo>
                  <a:pt x="2388393" y="488156"/>
                </a:lnTo>
                <a:lnTo>
                  <a:pt x="2307431" y="483394"/>
                </a:lnTo>
                <a:lnTo>
                  <a:pt x="2238375" y="483394"/>
                </a:lnTo>
                <a:lnTo>
                  <a:pt x="2162175" y="492919"/>
                </a:lnTo>
                <a:lnTo>
                  <a:pt x="2105025" y="497681"/>
                </a:lnTo>
                <a:lnTo>
                  <a:pt x="2047875" y="481013"/>
                </a:lnTo>
                <a:lnTo>
                  <a:pt x="1995487" y="459581"/>
                </a:lnTo>
                <a:lnTo>
                  <a:pt x="1931193" y="459581"/>
                </a:lnTo>
                <a:lnTo>
                  <a:pt x="1840706" y="450056"/>
                </a:lnTo>
                <a:lnTo>
                  <a:pt x="1702593" y="416719"/>
                </a:lnTo>
                <a:lnTo>
                  <a:pt x="1559718" y="376238"/>
                </a:lnTo>
                <a:lnTo>
                  <a:pt x="1357312" y="328613"/>
                </a:lnTo>
                <a:lnTo>
                  <a:pt x="1216818" y="288131"/>
                </a:lnTo>
                <a:lnTo>
                  <a:pt x="1135856" y="273844"/>
                </a:lnTo>
                <a:lnTo>
                  <a:pt x="1050131" y="247650"/>
                </a:lnTo>
                <a:lnTo>
                  <a:pt x="983456" y="226219"/>
                </a:lnTo>
                <a:lnTo>
                  <a:pt x="919162" y="180975"/>
                </a:lnTo>
                <a:lnTo>
                  <a:pt x="847725" y="154781"/>
                </a:lnTo>
                <a:lnTo>
                  <a:pt x="745331" y="128588"/>
                </a:lnTo>
                <a:lnTo>
                  <a:pt x="657225" y="119063"/>
                </a:lnTo>
                <a:lnTo>
                  <a:pt x="500062" y="107156"/>
                </a:lnTo>
                <a:lnTo>
                  <a:pt x="414337" y="92869"/>
                </a:lnTo>
                <a:lnTo>
                  <a:pt x="288131" y="59531"/>
                </a:lnTo>
                <a:lnTo>
                  <a:pt x="209550" y="42863"/>
                </a:lnTo>
                <a:lnTo>
                  <a:pt x="95250" y="21431"/>
                </a:lnTo>
                <a:lnTo>
                  <a:pt x="40481" y="7144"/>
                </a:lnTo>
                <a:lnTo>
                  <a:pt x="14287" y="0"/>
                </a:lnTo>
                <a:lnTo>
                  <a:pt x="0" y="33338"/>
                </a:lnTo>
                <a:lnTo>
                  <a:pt x="135731" y="78581"/>
                </a:lnTo>
                <a:lnTo>
                  <a:pt x="371475" y="126206"/>
                </a:lnTo>
                <a:lnTo>
                  <a:pt x="559593" y="183356"/>
                </a:lnTo>
                <a:lnTo>
                  <a:pt x="773906" y="245269"/>
                </a:lnTo>
                <a:lnTo>
                  <a:pt x="1104900" y="333375"/>
                </a:lnTo>
                <a:lnTo>
                  <a:pt x="1262062" y="450056"/>
                </a:lnTo>
                <a:lnTo>
                  <a:pt x="1357312" y="485775"/>
                </a:lnTo>
                <a:lnTo>
                  <a:pt x="1533525" y="526256"/>
                </a:lnTo>
                <a:lnTo>
                  <a:pt x="1683543" y="564356"/>
                </a:lnTo>
                <a:lnTo>
                  <a:pt x="1950243" y="576263"/>
                </a:lnTo>
                <a:lnTo>
                  <a:pt x="2369343" y="564356"/>
                </a:lnTo>
                <a:lnTo>
                  <a:pt x="2471737" y="478631"/>
                </a:lnTo>
                <a:close/>
              </a:path>
            </a:pathLst>
          </a:custGeom>
          <a:solidFill>
            <a:srgbClr val="99FF3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9656764" y="2859630"/>
            <a:ext cx="909637" cy="293688"/>
          </a:xfrm>
          <a:custGeom>
            <a:avLst/>
            <a:gdLst>
              <a:gd name="connsiteX0" fmla="*/ 909637 w 909637"/>
              <a:gd name="connsiteY0" fmla="*/ 50007 h 292894"/>
              <a:gd name="connsiteX1" fmla="*/ 909637 w 909637"/>
              <a:gd name="connsiteY1" fmla="*/ 50007 h 292894"/>
              <a:gd name="connsiteX2" fmla="*/ 907256 w 909637"/>
              <a:gd name="connsiteY2" fmla="*/ 250032 h 292894"/>
              <a:gd name="connsiteX3" fmla="*/ 907256 w 909637"/>
              <a:gd name="connsiteY3" fmla="*/ 250032 h 292894"/>
              <a:gd name="connsiteX4" fmla="*/ 833437 w 909637"/>
              <a:gd name="connsiteY4" fmla="*/ 292894 h 292894"/>
              <a:gd name="connsiteX5" fmla="*/ 552450 w 909637"/>
              <a:gd name="connsiteY5" fmla="*/ 254794 h 292894"/>
              <a:gd name="connsiteX6" fmla="*/ 531018 w 909637"/>
              <a:gd name="connsiteY6" fmla="*/ 252413 h 292894"/>
              <a:gd name="connsiteX7" fmla="*/ 202406 w 909637"/>
              <a:gd name="connsiteY7" fmla="*/ 173832 h 292894"/>
              <a:gd name="connsiteX8" fmla="*/ 0 w 909637"/>
              <a:gd name="connsiteY8" fmla="*/ 47625 h 292894"/>
              <a:gd name="connsiteX9" fmla="*/ 247650 w 909637"/>
              <a:gd name="connsiteY9" fmla="*/ 0 h 292894"/>
              <a:gd name="connsiteX10" fmla="*/ 871537 w 909637"/>
              <a:gd name="connsiteY10" fmla="*/ 11907 h 292894"/>
              <a:gd name="connsiteX11" fmla="*/ 909637 w 909637"/>
              <a:gd name="connsiteY11" fmla="*/ 50007 h 29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9637" h="292894">
                <a:moveTo>
                  <a:pt x="909637" y="50007"/>
                </a:moveTo>
                <a:lnTo>
                  <a:pt x="909637" y="50007"/>
                </a:lnTo>
                <a:cubicBezTo>
                  <a:pt x="907161" y="235743"/>
                  <a:pt x="907256" y="169064"/>
                  <a:pt x="907256" y="250032"/>
                </a:cubicBezTo>
                <a:lnTo>
                  <a:pt x="907256" y="250032"/>
                </a:lnTo>
                <a:lnTo>
                  <a:pt x="833437" y="292894"/>
                </a:lnTo>
                <a:lnTo>
                  <a:pt x="552450" y="254794"/>
                </a:lnTo>
                <a:lnTo>
                  <a:pt x="531018" y="252413"/>
                </a:lnTo>
                <a:lnTo>
                  <a:pt x="202406" y="173832"/>
                </a:lnTo>
                <a:lnTo>
                  <a:pt x="0" y="47625"/>
                </a:lnTo>
                <a:lnTo>
                  <a:pt x="247650" y="0"/>
                </a:lnTo>
                <a:lnTo>
                  <a:pt x="871537" y="11907"/>
                </a:lnTo>
                <a:lnTo>
                  <a:pt x="909637" y="5000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Freeform 100"/>
          <p:cNvSpPr/>
          <p:nvPr/>
        </p:nvSpPr>
        <p:spPr>
          <a:xfrm>
            <a:off x="4021139" y="2648494"/>
            <a:ext cx="6472237" cy="638175"/>
          </a:xfrm>
          <a:custGeom>
            <a:avLst/>
            <a:gdLst>
              <a:gd name="connsiteX0" fmla="*/ 0 w 3590925"/>
              <a:gd name="connsiteY0" fmla="*/ 30957 h 588169"/>
              <a:gd name="connsiteX1" fmla="*/ 71437 w 3590925"/>
              <a:gd name="connsiteY1" fmla="*/ 45244 h 588169"/>
              <a:gd name="connsiteX2" fmla="*/ 107156 w 3590925"/>
              <a:gd name="connsiteY2" fmla="*/ 50007 h 588169"/>
              <a:gd name="connsiteX3" fmla="*/ 150019 w 3590925"/>
              <a:gd name="connsiteY3" fmla="*/ 28575 h 588169"/>
              <a:gd name="connsiteX4" fmla="*/ 188119 w 3590925"/>
              <a:gd name="connsiteY4" fmla="*/ 2382 h 588169"/>
              <a:gd name="connsiteX5" fmla="*/ 240506 w 3590925"/>
              <a:gd name="connsiteY5" fmla="*/ 0 h 588169"/>
              <a:gd name="connsiteX6" fmla="*/ 278606 w 3590925"/>
              <a:gd name="connsiteY6" fmla="*/ 0 h 588169"/>
              <a:gd name="connsiteX7" fmla="*/ 326231 w 3590925"/>
              <a:gd name="connsiteY7" fmla="*/ 14288 h 588169"/>
              <a:gd name="connsiteX8" fmla="*/ 402431 w 3590925"/>
              <a:gd name="connsiteY8" fmla="*/ 33338 h 588169"/>
              <a:gd name="connsiteX9" fmla="*/ 492919 w 3590925"/>
              <a:gd name="connsiteY9" fmla="*/ 38100 h 588169"/>
              <a:gd name="connsiteX10" fmla="*/ 554831 w 3590925"/>
              <a:gd name="connsiteY10" fmla="*/ 38100 h 588169"/>
              <a:gd name="connsiteX11" fmla="*/ 645319 w 3590925"/>
              <a:gd name="connsiteY11" fmla="*/ 38100 h 588169"/>
              <a:gd name="connsiteX12" fmla="*/ 711994 w 3590925"/>
              <a:gd name="connsiteY12" fmla="*/ 50007 h 588169"/>
              <a:gd name="connsiteX13" fmla="*/ 821531 w 3590925"/>
              <a:gd name="connsiteY13" fmla="*/ 69057 h 588169"/>
              <a:gd name="connsiteX14" fmla="*/ 914400 w 3590925"/>
              <a:gd name="connsiteY14" fmla="*/ 102394 h 588169"/>
              <a:gd name="connsiteX15" fmla="*/ 1012031 w 3590925"/>
              <a:gd name="connsiteY15" fmla="*/ 130969 h 588169"/>
              <a:gd name="connsiteX16" fmla="*/ 1104900 w 3590925"/>
              <a:gd name="connsiteY16" fmla="*/ 145257 h 588169"/>
              <a:gd name="connsiteX17" fmla="*/ 1193006 w 3590925"/>
              <a:gd name="connsiteY17" fmla="*/ 145257 h 588169"/>
              <a:gd name="connsiteX18" fmla="*/ 1278731 w 3590925"/>
              <a:gd name="connsiteY18" fmla="*/ 135732 h 588169"/>
              <a:gd name="connsiteX19" fmla="*/ 1359694 w 3590925"/>
              <a:gd name="connsiteY19" fmla="*/ 123825 h 588169"/>
              <a:gd name="connsiteX20" fmla="*/ 1404937 w 3590925"/>
              <a:gd name="connsiteY20" fmla="*/ 116682 h 588169"/>
              <a:gd name="connsiteX21" fmla="*/ 1447800 w 3590925"/>
              <a:gd name="connsiteY21" fmla="*/ 123825 h 588169"/>
              <a:gd name="connsiteX22" fmla="*/ 1481137 w 3590925"/>
              <a:gd name="connsiteY22" fmla="*/ 150019 h 588169"/>
              <a:gd name="connsiteX23" fmla="*/ 1502569 w 3590925"/>
              <a:gd name="connsiteY23" fmla="*/ 152400 h 588169"/>
              <a:gd name="connsiteX24" fmla="*/ 1557337 w 3590925"/>
              <a:gd name="connsiteY24" fmla="*/ 140494 h 588169"/>
              <a:gd name="connsiteX25" fmla="*/ 1640681 w 3590925"/>
              <a:gd name="connsiteY25" fmla="*/ 116682 h 588169"/>
              <a:gd name="connsiteX26" fmla="*/ 1671637 w 3590925"/>
              <a:gd name="connsiteY26" fmla="*/ 116682 h 588169"/>
              <a:gd name="connsiteX27" fmla="*/ 1695450 w 3590925"/>
              <a:gd name="connsiteY27" fmla="*/ 116682 h 588169"/>
              <a:gd name="connsiteX28" fmla="*/ 1721644 w 3590925"/>
              <a:gd name="connsiteY28" fmla="*/ 128588 h 588169"/>
              <a:gd name="connsiteX29" fmla="*/ 1750219 w 3590925"/>
              <a:gd name="connsiteY29" fmla="*/ 159544 h 588169"/>
              <a:gd name="connsiteX30" fmla="*/ 1781175 w 3590925"/>
              <a:gd name="connsiteY30" fmla="*/ 190500 h 588169"/>
              <a:gd name="connsiteX31" fmla="*/ 1819275 w 3590925"/>
              <a:gd name="connsiteY31" fmla="*/ 197644 h 588169"/>
              <a:gd name="connsiteX32" fmla="*/ 1859756 w 3590925"/>
              <a:gd name="connsiteY32" fmla="*/ 195263 h 588169"/>
              <a:gd name="connsiteX33" fmla="*/ 1921669 w 3590925"/>
              <a:gd name="connsiteY33" fmla="*/ 171450 h 588169"/>
              <a:gd name="connsiteX34" fmla="*/ 1950244 w 3590925"/>
              <a:gd name="connsiteY34" fmla="*/ 171450 h 588169"/>
              <a:gd name="connsiteX35" fmla="*/ 1988344 w 3590925"/>
              <a:gd name="connsiteY35" fmla="*/ 180975 h 588169"/>
              <a:gd name="connsiteX36" fmla="*/ 2047875 w 3590925"/>
              <a:gd name="connsiteY36" fmla="*/ 195263 h 588169"/>
              <a:gd name="connsiteX37" fmla="*/ 2081212 w 3590925"/>
              <a:gd name="connsiteY37" fmla="*/ 209550 h 588169"/>
              <a:gd name="connsiteX38" fmla="*/ 2119312 w 3590925"/>
              <a:gd name="connsiteY38" fmla="*/ 204788 h 588169"/>
              <a:gd name="connsiteX39" fmla="*/ 2166937 w 3590925"/>
              <a:gd name="connsiteY39" fmla="*/ 178594 h 588169"/>
              <a:gd name="connsiteX40" fmla="*/ 2238375 w 3590925"/>
              <a:gd name="connsiteY40" fmla="*/ 161925 h 588169"/>
              <a:gd name="connsiteX41" fmla="*/ 2331244 w 3590925"/>
              <a:gd name="connsiteY41" fmla="*/ 145257 h 588169"/>
              <a:gd name="connsiteX42" fmla="*/ 2421731 w 3590925"/>
              <a:gd name="connsiteY42" fmla="*/ 140494 h 588169"/>
              <a:gd name="connsiteX43" fmla="*/ 2502694 w 3590925"/>
              <a:gd name="connsiteY43" fmla="*/ 140494 h 588169"/>
              <a:gd name="connsiteX44" fmla="*/ 2578894 w 3590925"/>
              <a:gd name="connsiteY44" fmla="*/ 161925 h 588169"/>
              <a:gd name="connsiteX45" fmla="*/ 2683669 w 3590925"/>
              <a:gd name="connsiteY45" fmla="*/ 188119 h 588169"/>
              <a:gd name="connsiteX46" fmla="*/ 2752725 w 3590925"/>
              <a:gd name="connsiteY46" fmla="*/ 211932 h 588169"/>
              <a:gd name="connsiteX47" fmla="*/ 2855119 w 3590925"/>
              <a:gd name="connsiteY47" fmla="*/ 261938 h 588169"/>
              <a:gd name="connsiteX48" fmla="*/ 2912269 w 3590925"/>
              <a:gd name="connsiteY48" fmla="*/ 280988 h 588169"/>
              <a:gd name="connsiteX49" fmla="*/ 2969419 w 3590925"/>
              <a:gd name="connsiteY49" fmla="*/ 295275 h 588169"/>
              <a:gd name="connsiteX50" fmla="*/ 3078956 w 3590925"/>
              <a:gd name="connsiteY50" fmla="*/ 340519 h 588169"/>
              <a:gd name="connsiteX51" fmla="*/ 3167062 w 3590925"/>
              <a:gd name="connsiteY51" fmla="*/ 369094 h 588169"/>
              <a:gd name="connsiteX52" fmla="*/ 3231356 w 3590925"/>
              <a:gd name="connsiteY52" fmla="*/ 388144 h 588169"/>
              <a:gd name="connsiteX53" fmla="*/ 3317081 w 3590925"/>
              <a:gd name="connsiteY53" fmla="*/ 388144 h 588169"/>
              <a:gd name="connsiteX54" fmla="*/ 3433762 w 3590925"/>
              <a:gd name="connsiteY54" fmla="*/ 383382 h 588169"/>
              <a:gd name="connsiteX55" fmla="*/ 3519487 w 3590925"/>
              <a:gd name="connsiteY55" fmla="*/ 392907 h 588169"/>
              <a:gd name="connsiteX56" fmla="*/ 3590925 w 3590925"/>
              <a:gd name="connsiteY56" fmla="*/ 407194 h 588169"/>
              <a:gd name="connsiteX57" fmla="*/ 3483769 w 3590925"/>
              <a:gd name="connsiteY57" fmla="*/ 588169 h 588169"/>
              <a:gd name="connsiteX58" fmla="*/ 3036094 w 3590925"/>
              <a:gd name="connsiteY58" fmla="*/ 538163 h 588169"/>
              <a:gd name="connsiteX59" fmla="*/ 2926556 w 3590925"/>
              <a:gd name="connsiteY59" fmla="*/ 516732 h 588169"/>
              <a:gd name="connsiteX60" fmla="*/ 2702719 w 3590925"/>
              <a:gd name="connsiteY60" fmla="*/ 433388 h 588169"/>
              <a:gd name="connsiteX61" fmla="*/ 2143125 w 3590925"/>
              <a:gd name="connsiteY61" fmla="*/ 373857 h 588169"/>
              <a:gd name="connsiteX62" fmla="*/ 1502569 w 3590925"/>
              <a:gd name="connsiteY62" fmla="*/ 300038 h 588169"/>
              <a:gd name="connsiteX63" fmla="*/ 740569 w 3590925"/>
              <a:gd name="connsiteY63" fmla="*/ 242888 h 588169"/>
              <a:gd name="connsiteX64" fmla="*/ 609600 w 3590925"/>
              <a:gd name="connsiteY64" fmla="*/ 292894 h 588169"/>
              <a:gd name="connsiteX65" fmla="*/ 588169 w 3590925"/>
              <a:gd name="connsiteY65" fmla="*/ 328613 h 588169"/>
              <a:gd name="connsiteX66" fmla="*/ 440531 w 3590925"/>
              <a:gd name="connsiteY66" fmla="*/ 311944 h 588169"/>
              <a:gd name="connsiteX67" fmla="*/ 159544 w 3590925"/>
              <a:gd name="connsiteY67" fmla="*/ 290513 h 588169"/>
              <a:gd name="connsiteX68" fmla="*/ 0 w 3590925"/>
              <a:gd name="connsiteY68" fmla="*/ 30957 h 588169"/>
              <a:gd name="connsiteX0" fmla="*/ 0 w 3590925"/>
              <a:gd name="connsiteY0" fmla="*/ 30957 h 588169"/>
              <a:gd name="connsiteX1" fmla="*/ 71437 w 3590925"/>
              <a:gd name="connsiteY1" fmla="*/ 45244 h 588169"/>
              <a:gd name="connsiteX2" fmla="*/ 107156 w 3590925"/>
              <a:gd name="connsiteY2" fmla="*/ 50007 h 588169"/>
              <a:gd name="connsiteX3" fmla="*/ 150019 w 3590925"/>
              <a:gd name="connsiteY3" fmla="*/ 28575 h 588169"/>
              <a:gd name="connsiteX4" fmla="*/ 188119 w 3590925"/>
              <a:gd name="connsiteY4" fmla="*/ 2382 h 588169"/>
              <a:gd name="connsiteX5" fmla="*/ 240506 w 3590925"/>
              <a:gd name="connsiteY5" fmla="*/ 0 h 588169"/>
              <a:gd name="connsiteX6" fmla="*/ 278606 w 3590925"/>
              <a:gd name="connsiteY6" fmla="*/ 0 h 588169"/>
              <a:gd name="connsiteX7" fmla="*/ 326231 w 3590925"/>
              <a:gd name="connsiteY7" fmla="*/ 14288 h 588169"/>
              <a:gd name="connsiteX8" fmla="*/ 402431 w 3590925"/>
              <a:gd name="connsiteY8" fmla="*/ 33338 h 588169"/>
              <a:gd name="connsiteX9" fmla="*/ 492919 w 3590925"/>
              <a:gd name="connsiteY9" fmla="*/ 38100 h 588169"/>
              <a:gd name="connsiteX10" fmla="*/ 554831 w 3590925"/>
              <a:gd name="connsiteY10" fmla="*/ 38100 h 588169"/>
              <a:gd name="connsiteX11" fmla="*/ 645319 w 3590925"/>
              <a:gd name="connsiteY11" fmla="*/ 38100 h 588169"/>
              <a:gd name="connsiteX12" fmla="*/ 711994 w 3590925"/>
              <a:gd name="connsiteY12" fmla="*/ 50007 h 588169"/>
              <a:gd name="connsiteX13" fmla="*/ 821531 w 3590925"/>
              <a:gd name="connsiteY13" fmla="*/ 69057 h 588169"/>
              <a:gd name="connsiteX14" fmla="*/ 914400 w 3590925"/>
              <a:gd name="connsiteY14" fmla="*/ 102394 h 588169"/>
              <a:gd name="connsiteX15" fmla="*/ 1012031 w 3590925"/>
              <a:gd name="connsiteY15" fmla="*/ 130969 h 588169"/>
              <a:gd name="connsiteX16" fmla="*/ 1104900 w 3590925"/>
              <a:gd name="connsiteY16" fmla="*/ 145257 h 588169"/>
              <a:gd name="connsiteX17" fmla="*/ 1193006 w 3590925"/>
              <a:gd name="connsiteY17" fmla="*/ 145257 h 588169"/>
              <a:gd name="connsiteX18" fmla="*/ 1278731 w 3590925"/>
              <a:gd name="connsiteY18" fmla="*/ 135732 h 588169"/>
              <a:gd name="connsiteX19" fmla="*/ 1359694 w 3590925"/>
              <a:gd name="connsiteY19" fmla="*/ 123825 h 588169"/>
              <a:gd name="connsiteX20" fmla="*/ 1404937 w 3590925"/>
              <a:gd name="connsiteY20" fmla="*/ 116682 h 588169"/>
              <a:gd name="connsiteX21" fmla="*/ 1447800 w 3590925"/>
              <a:gd name="connsiteY21" fmla="*/ 123825 h 588169"/>
              <a:gd name="connsiteX22" fmla="*/ 1481137 w 3590925"/>
              <a:gd name="connsiteY22" fmla="*/ 150019 h 588169"/>
              <a:gd name="connsiteX23" fmla="*/ 1502569 w 3590925"/>
              <a:gd name="connsiteY23" fmla="*/ 152400 h 588169"/>
              <a:gd name="connsiteX24" fmla="*/ 1557337 w 3590925"/>
              <a:gd name="connsiteY24" fmla="*/ 140494 h 588169"/>
              <a:gd name="connsiteX25" fmla="*/ 1640681 w 3590925"/>
              <a:gd name="connsiteY25" fmla="*/ 116682 h 588169"/>
              <a:gd name="connsiteX26" fmla="*/ 1671637 w 3590925"/>
              <a:gd name="connsiteY26" fmla="*/ 116682 h 588169"/>
              <a:gd name="connsiteX27" fmla="*/ 1695450 w 3590925"/>
              <a:gd name="connsiteY27" fmla="*/ 116682 h 588169"/>
              <a:gd name="connsiteX28" fmla="*/ 1721644 w 3590925"/>
              <a:gd name="connsiteY28" fmla="*/ 128588 h 588169"/>
              <a:gd name="connsiteX29" fmla="*/ 1750219 w 3590925"/>
              <a:gd name="connsiteY29" fmla="*/ 159544 h 588169"/>
              <a:gd name="connsiteX30" fmla="*/ 1781175 w 3590925"/>
              <a:gd name="connsiteY30" fmla="*/ 190500 h 588169"/>
              <a:gd name="connsiteX31" fmla="*/ 1819275 w 3590925"/>
              <a:gd name="connsiteY31" fmla="*/ 197644 h 588169"/>
              <a:gd name="connsiteX32" fmla="*/ 1859756 w 3590925"/>
              <a:gd name="connsiteY32" fmla="*/ 195263 h 588169"/>
              <a:gd name="connsiteX33" fmla="*/ 1921669 w 3590925"/>
              <a:gd name="connsiteY33" fmla="*/ 171450 h 588169"/>
              <a:gd name="connsiteX34" fmla="*/ 1950244 w 3590925"/>
              <a:gd name="connsiteY34" fmla="*/ 171450 h 588169"/>
              <a:gd name="connsiteX35" fmla="*/ 1988344 w 3590925"/>
              <a:gd name="connsiteY35" fmla="*/ 180975 h 588169"/>
              <a:gd name="connsiteX36" fmla="*/ 2047875 w 3590925"/>
              <a:gd name="connsiteY36" fmla="*/ 195263 h 588169"/>
              <a:gd name="connsiteX37" fmla="*/ 2081212 w 3590925"/>
              <a:gd name="connsiteY37" fmla="*/ 209550 h 588169"/>
              <a:gd name="connsiteX38" fmla="*/ 2119312 w 3590925"/>
              <a:gd name="connsiteY38" fmla="*/ 204788 h 588169"/>
              <a:gd name="connsiteX39" fmla="*/ 2166937 w 3590925"/>
              <a:gd name="connsiteY39" fmla="*/ 178594 h 588169"/>
              <a:gd name="connsiteX40" fmla="*/ 2238375 w 3590925"/>
              <a:gd name="connsiteY40" fmla="*/ 161925 h 588169"/>
              <a:gd name="connsiteX41" fmla="*/ 2331244 w 3590925"/>
              <a:gd name="connsiteY41" fmla="*/ 145257 h 588169"/>
              <a:gd name="connsiteX42" fmla="*/ 2421731 w 3590925"/>
              <a:gd name="connsiteY42" fmla="*/ 140494 h 588169"/>
              <a:gd name="connsiteX43" fmla="*/ 2502694 w 3590925"/>
              <a:gd name="connsiteY43" fmla="*/ 140494 h 588169"/>
              <a:gd name="connsiteX44" fmla="*/ 2578894 w 3590925"/>
              <a:gd name="connsiteY44" fmla="*/ 161925 h 588169"/>
              <a:gd name="connsiteX45" fmla="*/ 2683669 w 3590925"/>
              <a:gd name="connsiteY45" fmla="*/ 188119 h 588169"/>
              <a:gd name="connsiteX46" fmla="*/ 2752725 w 3590925"/>
              <a:gd name="connsiteY46" fmla="*/ 211932 h 588169"/>
              <a:gd name="connsiteX47" fmla="*/ 2855119 w 3590925"/>
              <a:gd name="connsiteY47" fmla="*/ 261938 h 588169"/>
              <a:gd name="connsiteX48" fmla="*/ 2912269 w 3590925"/>
              <a:gd name="connsiteY48" fmla="*/ 280988 h 588169"/>
              <a:gd name="connsiteX49" fmla="*/ 2969419 w 3590925"/>
              <a:gd name="connsiteY49" fmla="*/ 295275 h 588169"/>
              <a:gd name="connsiteX50" fmla="*/ 3078956 w 3590925"/>
              <a:gd name="connsiteY50" fmla="*/ 340519 h 588169"/>
              <a:gd name="connsiteX51" fmla="*/ 3167062 w 3590925"/>
              <a:gd name="connsiteY51" fmla="*/ 369094 h 588169"/>
              <a:gd name="connsiteX52" fmla="*/ 3231356 w 3590925"/>
              <a:gd name="connsiteY52" fmla="*/ 388144 h 588169"/>
              <a:gd name="connsiteX53" fmla="*/ 3317081 w 3590925"/>
              <a:gd name="connsiteY53" fmla="*/ 388144 h 588169"/>
              <a:gd name="connsiteX54" fmla="*/ 3433762 w 3590925"/>
              <a:gd name="connsiteY54" fmla="*/ 383382 h 588169"/>
              <a:gd name="connsiteX55" fmla="*/ 3519487 w 3590925"/>
              <a:gd name="connsiteY55" fmla="*/ 392907 h 588169"/>
              <a:gd name="connsiteX56" fmla="*/ 3590925 w 3590925"/>
              <a:gd name="connsiteY56" fmla="*/ 407194 h 588169"/>
              <a:gd name="connsiteX57" fmla="*/ 3483769 w 3590925"/>
              <a:gd name="connsiteY57" fmla="*/ 588169 h 588169"/>
              <a:gd name="connsiteX58" fmla="*/ 3036094 w 3590925"/>
              <a:gd name="connsiteY58" fmla="*/ 538163 h 588169"/>
              <a:gd name="connsiteX59" fmla="*/ 2926556 w 3590925"/>
              <a:gd name="connsiteY59" fmla="*/ 516732 h 588169"/>
              <a:gd name="connsiteX60" fmla="*/ 2702719 w 3590925"/>
              <a:gd name="connsiteY60" fmla="*/ 433388 h 588169"/>
              <a:gd name="connsiteX61" fmla="*/ 2143125 w 3590925"/>
              <a:gd name="connsiteY61" fmla="*/ 373857 h 588169"/>
              <a:gd name="connsiteX62" fmla="*/ 1502569 w 3590925"/>
              <a:gd name="connsiteY62" fmla="*/ 300038 h 588169"/>
              <a:gd name="connsiteX63" fmla="*/ 740569 w 3590925"/>
              <a:gd name="connsiteY63" fmla="*/ 242888 h 588169"/>
              <a:gd name="connsiteX64" fmla="*/ 609600 w 3590925"/>
              <a:gd name="connsiteY64" fmla="*/ 292894 h 588169"/>
              <a:gd name="connsiteX65" fmla="*/ 588169 w 3590925"/>
              <a:gd name="connsiteY65" fmla="*/ 328613 h 588169"/>
              <a:gd name="connsiteX66" fmla="*/ 440531 w 3590925"/>
              <a:gd name="connsiteY66" fmla="*/ 311944 h 588169"/>
              <a:gd name="connsiteX67" fmla="*/ 159544 w 3590925"/>
              <a:gd name="connsiteY67" fmla="*/ 290513 h 588169"/>
              <a:gd name="connsiteX68" fmla="*/ 99218 w 3590925"/>
              <a:gd name="connsiteY68" fmla="*/ 186280 h 588169"/>
              <a:gd name="connsiteX69" fmla="*/ 0 w 3590925"/>
              <a:gd name="connsiteY69" fmla="*/ 30957 h 588169"/>
              <a:gd name="connsiteX0" fmla="*/ 457994 w 4048919"/>
              <a:gd name="connsiteY0" fmla="*/ 30957 h 588169"/>
              <a:gd name="connsiteX1" fmla="*/ 529431 w 4048919"/>
              <a:gd name="connsiteY1" fmla="*/ 45244 h 588169"/>
              <a:gd name="connsiteX2" fmla="*/ 565150 w 4048919"/>
              <a:gd name="connsiteY2" fmla="*/ 50007 h 588169"/>
              <a:gd name="connsiteX3" fmla="*/ 608013 w 4048919"/>
              <a:gd name="connsiteY3" fmla="*/ 28575 h 588169"/>
              <a:gd name="connsiteX4" fmla="*/ 646113 w 4048919"/>
              <a:gd name="connsiteY4" fmla="*/ 2382 h 588169"/>
              <a:gd name="connsiteX5" fmla="*/ 698500 w 4048919"/>
              <a:gd name="connsiteY5" fmla="*/ 0 h 588169"/>
              <a:gd name="connsiteX6" fmla="*/ 736600 w 4048919"/>
              <a:gd name="connsiteY6" fmla="*/ 0 h 588169"/>
              <a:gd name="connsiteX7" fmla="*/ 784225 w 4048919"/>
              <a:gd name="connsiteY7" fmla="*/ 14288 h 588169"/>
              <a:gd name="connsiteX8" fmla="*/ 860425 w 4048919"/>
              <a:gd name="connsiteY8" fmla="*/ 33338 h 588169"/>
              <a:gd name="connsiteX9" fmla="*/ 950913 w 4048919"/>
              <a:gd name="connsiteY9" fmla="*/ 38100 h 588169"/>
              <a:gd name="connsiteX10" fmla="*/ 1012825 w 4048919"/>
              <a:gd name="connsiteY10" fmla="*/ 38100 h 588169"/>
              <a:gd name="connsiteX11" fmla="*/ 1103313 w 4048919"/>
              <a:gd name="connsiteY11" fmla="*/ 38100 h 588169"/>
              <a:gd name="connsiteX12" fmla="*/ 1169988 w 4048919"/>
              <a:gd name="connsiteY12" fmla="*/ 50007 h 588169"/>
              <a:gd name="connsiteX13" fmla="*/ 1279525 w 4048919"/>
              <a:gd name="connsiteY13" fmla="*/ 69057 h 588169"/>
              <a:gd name="connsiteX14" fmla="*/ 1372394 w 4048919"/>
              <a:gd name="connsiteY14" fmla="*/ 102394 h 588169"/>
              <a:gd name="connsiteX15" fmla="*/ 1470025 w 4048919"/>
              <a:gd name="connsiteY15" fmla="*/ 130969 h 588169"/>
              <a:gd name="connsiteX16" fmla="*/ 1562894 w 4048919"/>
              <a:gd name="connsiteY16" fmla="*/ 145257 h 588169"/>
              <a:gd name="connsiteX17" fmla="*/ 1651000 w 4048919"/>
              <a:gd name="connsiteY17" fmla="*/ 145257 h 588169"/>
              <a:gd name="connsiteX18" fmla="*/ 1736725 w 4048919"/>
              <a:gd name="connsiteY18" fmla="*/ 135732 h 588169"/>
              <a:gd name="connsiteX19" fmla="*/ 1817688 w 4048919"/>
              <a:gd name="connsiteY19" fmla="*/ 123825 h 588169"/>
              <a:gd name="connsiteX20" fmla="*/ 1862931 w 4048919"/>
              <a:gd name="connsiteY20" fmla="*/ 116682 h 588169"/>
              <a:gd name="connsiteX21" fmla="*/ 1905794 w 4048919"/>
              <a:gd name="connsiteY21" fmla="*/ 123825 h 588169"/>
              <a:gd name="connsiteX22" fmla="*/ 1939131 w 4048919"/>
              <a:gd name="connsiteY22" fmla="*/ 150019 h 588169"/>
              <a:gd name="connsiteX23" fmla="*/ 1960563 w 4048919"/>
              <a:gd name="connsiteY23" fmla="*/ 152400 h 588169"/>
              <a:gd name="connsiteX24" fmla="*/ 2015331 w 4048919"/>
              <a:gd name="connsiteY24" fmla="*/ 140494 h 588169"/>
              <a:gd name="connsiteX25" fmla="*/ 2098675 w 4048919"/>
              <a:gd name="connsiteY25" fmla="*/ 116682 h 588169"/>
              <a:gd name="connsiteX26" fmla="*/ 2129631 w 4048919"/>
              <a:gd name="connsiteY26" fmla="*/ 116682 h 588169"/>
              <a:gd name="connsiteX27" fmla="*/ 2153444 w 4048919"/>
              <a:gd name="connsiteY27" fmla="*/ 116682 h 588169"/>
              <a:gd name="connsiteX28" fmla="*/ 2179638 w 4048919"/>
              <a:gd name="connsiteY28" fmla="*/ 128588 h 588169"/>
              <a:gd name="connsiteX29" fmla="*/ 2208213 w 4048919"/>
              <a:gd name="connsiteY29" fmla="*/ 159544 h 588169"/>
              <a:gd name="connsiteX30" fmla="*/ 2239169 w 4048919"/>
              <a:gd name="connsiteY30" fmla="*/ 190500 h 588169"/>
              <a:gd name="connsiteX31" fmla="*/ 2277269 w 4048919"/>
              <a:gd name="connsiteY31" fmla="*/ 197644 h 588169"/>
              <a:gd name="connsiteX32" fmla="*/ 2317750 w 4048919"/>
              <a:gd name="connsiteY32" fmla="*/ 195263 h 588169"/>
              <a:gd name="connsiteX33" fmla="*/ 2379663 w 4048919"/>
              <a:gd name="connsiteY33" fmla="*/ 171450 h 588169"/>
              <a:gd name="connsiteX34" fmla="*/ 2408238 w 4048919"/>
              <a:gd name="connsiteY34" fmla="*/ 171450 h 588169"/>
              <a:gd name="connsiteX35" fmla="*/ 2446338 w 4048919"/>
              <a:gd name="connsiteY35" fmla="*/ 180975 h 588169"/>
              <a:gd name="connsiteX36" fmla="*/ 2505869 w 4048919"/>
              <a:gd name="connsiteY36" fmla="*/ 195263 h 588169"/>
              <a:gd name="connsiteX37" fmla="*/ 2539206 w 4048919"/>
              <a:gd name="connsiteY37" fmla="*/ 209550 h 588169"/>
              <a:gd name="connsiteX38" fmla="*/ 2577306 w 4048919"/>
              <a:gd name="connsiteY38" fmla="*/ 204788 h 588169"/>
              <a:gd name="connsiteX39" fmla="*/ 2624931 w 4048919"/>
              <a:gd name="connsiteY39" fmla="*/ 178594 h 588169"/>
              <a:gd name="connsiteX40" fmla="*/ 2696369 w 4048919"/>
              <a:gd name="connsiteY40" fmla="*/ 161925 h 588169"/>
              <a:gd name="connsiteX41" fmla="*/ 2789238 w 4048919"/>
              <a:gd name="connsiteY41" fmla="*/ 145257 h 588169"/>
              <a:gd name="connsiteX42" fmla="*/ 2879725 w 4048919"/>
              <a:gd name="connsiteY42" fmla="*/ 140494 h 588169"/>
              <a:gd name="connsiteX43" fmla="*/ 2960688 w 4048919"/>
              <a:gd name="connsiteY43" fmla="*/ 140494 h 588169"/>
              <a:gd name="connsiteX44" fmla="*/ 3036888 w 4048919"/>
              <a:gd name="connsiteY44" fmla="*/ 161925 h 588169"/>
              <a:gd name="connsiteX45" fmla="*/ 3141663 w 4048919"/>
              <a:gd name="connsiteY45" fmla="*/ 188119 h 588169"/>
              <a:gd name="connsiteX46" fmla="*/ 3210719 w 4048919"/>
              <a:gd name="connsiteY46" fmla="*/ 211932 h 588169"/>
              <a:gd name="connsiteX47" fmla="*/ 3313113 w 4048919"/>
              <a:gd name="connsiteY47" fmla="*/ 261938 h 588169"/>
              <a:gd name="connsiteX48" fmla="*/ 3370263 w 4048919"/>
              <a:gd name="connsiteY48" fmla="*/ 280988 h 588169"/>
              <a:gd name="connsiteX49" fmla="*/ 3427413 w 4048919"/>
              <a:gd name="connsiteY49" fmla="*/ 295275 h 588169"/>
              <a:gd name="connsiteX50" fmla="*/ 3536950 w 4048919"/>
              <a:gd name="connsiteY50" fmla="*/ 340519 h 588169"/>
              <a:gd name="connsiteX51" fmla="*/ 3625056 w 4048919"/>
              <a:gd name="connsiteY51" fmla="*/ 369094 h 588169"/>
              <a:gd name="connsiteX52" fmla="*/ 3689350 w 4048919"/>
              <a:gd name="connsiteY52" fmla="*/ 388144 h 588169"/>
              <a:gd name="connsiteX53" fmla="*/ 3775075 w 4048919"/>
              <a:gd name="connsiteY53" fmla="*/ 388144 h 588169"/>
              <a:gd name="connsiteX54" fmla="*/ 3891756 w 4048919"/>
              <a:gd name="connsiteY54" fmla="*/ 383382 h 588169"/>
              <a:gd name="connsiteX55" fmla="*/ 3977481 w 4048919"/>
              <a:gd name="connsiteY55" fmla="*/ 392907 h 588169"/>
              <a:gd name="connsiteX56" fmla="*/ 4048919 w 4048919"/>
              <a:gd name="connsiteY56" fmla="*/ 407194 h 588169"/>
              <a:gd name="connsiteX57" fmla="*/ 3941763 w 4048919"/>
              <a:gd name="connsiteY57" fmla="*/ 588169 h 588169"/>
              <a:gd name="connsiteX58" fmla="*/ 3494088 w 4048919"/>
              <a:gd name="connsiteY58" fmla="*/ 538163 h 588169"/>
              <a:gd name="connsiteX59" fmla="*/ 3384550 w 4048919"/>
              <a:gd name="connsiteY59" fmla="*/ 516732 h 588169"/>
              <a:gd name="connsiteX60" fmla="*/ 3160713 w 4048919"/>
              <a:gd name="connsiteY60" fmla="*/ 433388 h 588169"/>
              <a:gd name="connsiteX61" fmla="*/ 2601119 w 4048919"/>
              <a:gd name="connsiteY61" fmla="*/ 373857 h 588169"/>
              <a:gd name="connsiteX62" fmla="*/ 1960563 w 4048919"/>
              <a:gd name="connsiteY62" fmla="*/ 300038 h 588169"/>
              <a:gd name="connsiteX63" fmla="*/ 1198563 w 4048919"/>
              <a:gd name="connsiteY63" fmla="*/ 242888 h 588169"/>
              <a:gd name="connsiteX64" fmla="*/ 1067594 w 4048919"/>
              <a:gd name="connsiteY64" fmla="*/ 292894 h 588169"/>
              <a:gd name="connsiteX65" fmla="*/ 1046163 w 4048919"/>
              <a:gd name="connsiteY65" fmla="*/ 328613 h 588169"/>
              <a:gd name="connsiteX66" fmla="*/ 898525 w 4048919"/>
              <a:gd name="connsiteY66" fmla="*/ 311944 h 588169"/>
              <a:gd name="connsiteX67" fmla="*/ 617538 w 4048919"/>
              <a:gd name="connsiteY67" fmla="*/ 290513 h 588169"/>
              <a:gd name="connsiteX68" fmla="*/ 0 w 4048919"/>
              <a:gd name="connsiteY68" fmla="*/ 198170 h 588169"/>
              <a:gd name="connsiteX69" fmla="*/ 457994 w 4048919"/>
              <a:gd name="connsiteY69" fmla="*/ 30957 h 588169"/>
              <a:gd name="connsiteX0" fmla="*/ 464079 w 4055004"/>
              <a:gd name="connsiteY0" fmla="*/ 30957 h 588169"/>
              <a:gd name="connsiteX1" fmla="*/ 535516 w 4055004"/>
              <a:gd name="connsiteY1" fmla="*/ 45244 h 588169"/>
              <a:gd name="connsiteX2" fmla="*/ 571235 w 4055004"/>
              <a:gd name="connsiteY2" fmla="*/ 50007 h 588169"/>
              <a:gd name="connsiteX3" fmla="*/ 614098 w 4055004"/>
              <a:gd name="connsiteY3" fmla="*/ 28575 h 588169"/>
              <a:gd name="connsiteX4" fmla="*/ 652198 w 4055004"/>
              <a:gd name="connsiteY4" fmla="*/ 2382 h 588169"/>
              <a:gd name="connsiteX5" fmla="*/ 704585 w 4055004"/>
              <a:gd name="connsiteY5" fmla="*/ 0 h 588169"/>
              <a:gd name="connsiteX6" fmla="*/ 742685 w 4055004"/>
              <a:gd name="connsiteY6" fmla="*/ 0 h 588169"/>
              <a:gd name="connsiteX7" fmla="*/ 790310 w 4055004"/>
              <a:gd name="connsiteY7" fmla="*/ 14288 h 588169"/>
              <a:gd name="connsiteX8" fmla="*/ 866510 w 4055004"/>
              <a:gd name="connsiteY8" fmla="*/ 33338 h 588169"/>
              <a:gd name="connsiteX9" fmla="*/ 956998 w 4055004"/>
              <a:gd name="connsiteY9" fmla="*/ 38100 h 588169"/>
              <a:gd name="connsiteX10" fmla="*/ 1018910 w 4055004"/>
              <a:gd name="connsiteY10" fmla="*/ 38100 h 588169"/>
              <a:gd name="connsiteX11" fmla="*/ 1109398 w 4055004"/>
              <a:gd name="connsiteY11" fmla="*/ 38100 h 588169"/>
              <a:gd name="connsiteX12" fmla="*/ 1176073 w 4055004"/>
              <a:gd name="connsiteY12" fmla="*/ 50007 h 588169"/>
              <a:gd name="connsiteX13" fmla="*/ 1285610 w 4055004"/>
              <a:gd name="connsiteY13" fmla="*/ 69057 h 588169"/>
              <a:gd name="connsiteX14" fmla="*/ 1378479 w 4055004"/>
              <a:gd name="connsiteY14" fmla="*/ 102394 h 588169"/>
              <a:gd name="connsiteX15" fmla="*/ 1476110 w 4055004"/>
              <a:gd name="connsiteY15" fmla="*/ 130969 h 588169"/>
              <a:gd name="connsiteX16" fmla="*/ 1568979 w 4055004"/>
              <a:gd name="connsiteY16" fmla="*/ 145257 h 588169"/>
              <a:gd name="connsiteX17" fmla="*/ 1657085 w 4055004"/>
              <a:gd name="connsiteY17" fmla="*/ 145257 h 588169"/>
              <a:gd name="connsiteX18" fmla="*/ 1742810 w 4055004"/>
              <a:gd name="connsiteY18" fmla="*/ 135732 h 588169"/>
              <a:gd name="connsiteX19" fmla="*/ 1823773 w 4055004"/>
              <a:gd name="connsiteY19" fmla="*/ 123825 h 588169"/>
              <a:gd name="connsiteX20" fmla="*/ 1869016 w 4055004"/>
              <a:gd name="connsiteY20" fmla="*/ 116682 h 588169"/>
              <a:gd name="connsiteX21" fmla="*/ 1911879 w 4055004"/>
              <a:gd name="connsiteY21" fmla="*/ 123825 h 588169"/>
              <a:gd name="connsiteX22" fmla="*/ 1945216 w 4055004"/>
              <a:gd name="connsiteY22" fmla="*/ 150019 h 588169"/>
              <a:gd name="connsiteX23" fmla="*/ 1966648 w 4055004"/>
              <a:gd name="connsiteY23" fmla="*/ 152400 h 588169"/>
              <a:gd name="connsiteX24" fmla="*/ 2021416 w 4055004"/>
              <a:gd name="connsiteY24" fmla="*/ 140494 h 588169"/>
              <a:gd name="connsiteX25" fmla="*/ 2104760 w 4055004"/>
              <a:gd name="connsiteY25" fmla="*/ 116682 h 588169"/>
              <a:gd name="connsiteX26" fmla="*/ 2135716 w 4055004"/>
              <a:gd name="connsiteY26" fmla="*/ 116682 h 588169"/>
              <a:gd name="connsiteX27" fmla="*/ 2159529 w 4055004"/>
              <a:gd name="connsiteY27" fmla="*/ 116682 h 588169"/>
              <a:gd name="connsiteX28" fmla="*/ 2185723 w 4055004"/>
              <a:gd name="connsiteY28" fmla="*/ 128588 h 588169"/>
              <a:gd name="connsiteX29" fmla="*/ 2214298 w 4055004"/>
              <a:gd name="connsiteY29" fmla="*/ 159544 h 588169"/>
              <a:gd name="connsiteX30" fmla="*/ 2245254 w 4055004"/>
              <a:gd name="connsiteY30" fmla="*/ 190500 h 588169"/>
              <a:gd name="connsiteX31" fmla="*/ 2283354 w 4055004"/>
              <a:gd name="connsiteY31" fmla="*/ 197644 h 588169"/>
              <a:gd name="connsiteX32" fmla="*/ 2323835 w 4055004"/>
              <a:gd name="connsiteY32" fmla="*/ 195263 h 588169"/>
              <a:gd name="connsiteX33" fmla="*/ 2385748 w 4055004"/>
              <a:gd name="connsiteY33" fmla="*/ 171450 h 588169"/>
              <a:gd name="connsiteX34" fmla="*/ 2414323 w 4055004"/>
              <a:gd name="connsiteY34" fmla="*/ 171450 h 588169"/>
              <a:gd name="connsiteX35" fmla="*/ 2452423 w 4055004"/>
              <a:gd name="connsiteY35" fmla="*/ 180975 h 588169"/>
              <a:gd name="connsiteX36" fmla="*/ 2511954 w 4055004"/>
              <a:gd name="connsiteY36" fmla="*/ 195263 h 588169"/>
              <a:gd name="connsiteX37" fmla="*/ 2545291 w 4055004"/>
              <a:gd name="connsiteY37" fmla="*/ 209550 h 588169"/>
              <a:gd name="connsiteX38" fmla="*/ 2583391 w 4055004"/>
              <a:gd name="connsiteY38" fmla="*/ 204788 h 588169"/>
              <a:gd name="connsiteX39" fmla="*/ 2631016 w 4055004"/>
              <a:gd name="connsiteY39" fmla="*/ 178594 h 588169"/>
              <a:gd name="connsiteX40" fmla="*/ 2702454 w 4055004"/>
              <a:gd name="connsiteY40" fmla="*/ 161925 h 588169"/>
              <a:gd name="connsiteX41" fmla="*/ 2795323 w 4055004"/>
              <a:gd name="connsiteY41" fmla="*/ 145257 h 588169"/>
              <a:gd name="connsiteX42" fmla="*/ 2885810 w 4055004"/>
              <a:gd name="connsiteY42" fmla="*/ 140494 h 588169"/>
              <a:gd name="connsiteX43" fmla="*/ 2966773 w 4055004"/>
              <a:gd name="connsiteY43" fmla="*/ 140494 h 588169"/>
              <a:gd name="connsiteX44" fmla="*/ 3042973 w 4055004"/>
              <a:gd name="connsiteY44" fmla="*/ 161925 h 588169"/>
              <a:gd name="connsiteX45" fmla="*/ 3147748 w 4055004"/>
              <a:gd name="connsiteY45" fmla="*/ 188119 h 588169"/>
              <a:gd name="connsiteX46" fmla="*/ 3216804 w 4055004"/>
              <a:gd name="connsiteY46" fmla="*/ 211932 h 588169"/>
              <a:gd name="connsiteX47" fmla="*/ 3319198 w 4055004"/>
              <a:gd name="connsiteY47" fmla="*/ 261938 h 588169"/>
              <a:gd name="connsiteX48" fmla="*/ 3376348 w 4055004"/>
              <a:gd name="connsiteY48" fmla="*/ 280988 h 588169"/>
              <a:gd name="connsiteX49" fmla="*/ 3433498 w 4055004"/>
              <a:gd name="connsiteY49" fmla="*/ 295275 h 588169"/>
              <a:gd name="connsiteX50" fmla="*/ 3543035 w 4055004"/>
              <a:gd name="connsiteY50" fmla="*/ 340519 h 588169"/>
              <a:gd name="connsiteX51" fmla="*/ 3631141 w 4055004"/>
              <a:gd name="connsiteY51" fmla="*/ 369094 h 588169"/>
              <a:gd name="connsiteX52" fmla="*/ 3695435 w 4055004"/>
              <a:gd name="connsiteY52" fmla="*/ 388144 h 588169"/>
              <a:gd name="connsiteX53" fmla="*/ 3781160 w 4055004"/>
              <a:gd name="connsiteY53" fmla="*/ 388144 h 588169"/>
              <a:gd name="connsiteX54" fmla="*/ 3897841 w 4055004"/>
              <a:gd name="connsiteY54" fmla="*/ 383382 h 588169"/>
              <a:gd name="connsiteX55" fmla="*/ 3983566 w 4055004"/>
              <a:gd name="connsiteY55" fmla="*/ 392907 h 588169"/>
              <a:gd name="connsiteX56" fmla="*/ 4055004 w 4055004"/>
              <a:gd name="connsiteY56" fmla="*/ 407194 h 588169"/>
              <a:gd name="connsiteX57" fmla="*/ 3947848 w 4055004"/>
              <a:gd name="connsiteY57" fmla="*/ 588169 h 588169"/>
              <a:gd name="connsiteX58" fmla="*/ 3500173 w 4055004"/>
              <a:gd name="connsiteY58" fmla="*/ 538163 h 588169"/>
              <a:gd name="connsiteX59" fmla="*/ 3390635 w 4055004"/>
              <a:gd name="connsiteY59" fmla="*/ 516732 h 588169"/>
              <a:gd name="connsiteX60" fmla="*/ 3166798 w 4055004"/>
              <a:gd name="connsiteY60" fmla="*/ 433388 h 588169"/>
              <a:gd name="connsiteX61" fmla="*/ 2607204 w 4055004"/>
              <a:gd name="connsiteY61" fmla="*/ 373857 h 588169"/>
              <a:gd name="connsiteX62" fmla="*/ 1966648 w 4055004"/>
              <a:gd name="connsiteY62" fmla="*/ 300038 h 588169"/>
              <a:gd name="connsiteX63" fmla="*/ 1204648 w 4055004"/>
              <a:gd name="connsiteY63" fmla="*/ 242888 h 588169"/>
              <a:gd name="connsiteX64" fmla="*/ 1073679 w 4055004"/>
              <a:gd name="connsiteY64" fmla="*/ 292894 h 588169"/>
              <a:gd name="connsiteX65" fmla="*/ 1052248 w 4055004"/>
              <a:gd name="connsiteY65" fmla="*/ 328613 h 588169"/>
              <a:gd name="connsiteX66" fmla="*/ 904610 w 4055004"/>
              <a:gd name="connsiteY66" fmla="*/ 311944 h 588169"/>
              <a:gd name="connsiteX67" fmla="*/ 623623 w 4055004"/>
              <a:gd name="connsiteY67" fmla="*/ 290513 h 588169"/>
              <a:gd name="connsiteX68" fmla="*/ 6085 w 4055004"/>
              <a:gd name="connsiteY68" fmla="*/ 198170 h 588169"/>
              <a:gd name="connsiteX69" fmla="*/ 464079 w 4055004"/>
              <a:gd name="connsiteY69" fmla="*/ 30957 h 588169"/>
              <a:gd name="connsiteX0" fmla="*/ 464079 w 4055004"/>
              <a:gd name="connsiteY0" fmla="*/ 30957 h 588169"/>
              <a:gd name="connsiteX1" fmla="*/ 535516 w 4055004"/>
              <a:gd name="connsiteY1" fmla="*/ 45244 h 588169"/>
              <a:gd name="connsiteX2" fmla="*/ 571235 w 4055004"/>
              <a:gd name="connsiteY2" fmla="*/ 50007 h 588169"/>
              <a:gd name="connsiteX3" fmla="*/ 614098 w 4055004"/>
              <a:gd name="connsiteY3" fmla="*/ 28575 h 588169"/>
              <a:gd name="connsiteX4" fmla="*/ 652198 w 4055004"/>
              <a:gd name="connsiteY4" fmla="*/ 2382 h 588169"/>
              <a:gd name="connsiteX5" fmla="*/ 704585 w 4055004"/>
              <a:gd name="connsiteY5" fmla="*/ 0 h 588169"/>
              <a:gd name="connsiteX6" fmla="*/ 742685 w 4055004"/>
              <a:gd name="connsiteY6" fmla="*/ 0 h 588169"/>
              <a:gd name="connsiteX7" fmla="*/ 790310 w 4055004"/>
              <a:gd name="connsiteY7" fmla="*/ 14288 h 588169"/>
              <a:gd name="connsiteX8" fmla="*/ 866510 w 4055004"/>
              <a:gd name="connsiteY8" fmla="*/ 33338 h 588169"/>
              <a:gd name="connsiteX9" fmla="*/ 956998 w 4055004"/>
              <a:gd name="connsiteY9" fmla="*/ 38100 h 588169"/>
              <a:gd name="connsiteX10" fmla="*/ 1018910 w 4055004"/>
              <a:gd name="connsiteY10" fmla="*/ 38100 h 588169"/>
              <a:gd name="connsiteX11" fmla="*/ 1109398 w 4055004"/>
              <a:gd name="connsiteY11" fmla="*/ 38100 h 588169"/>
              <a:gd name="connsiteX12" fmla="*/ 1176073 w 4055004"/>
              <a:gd name="connsiteY12" fmla="*/ 50007 h 588169"/>
              <a:gd name="connsiteX13" fmla="*/ 1285610 w 4055004"/>
              <a:gd name="connsiteY13" fmla="*/ 69057 h 588169"/>
              <a:gd name="connsiteX14" fmla="*/ 1378479 w 4055004"/>
              <a:gd name="connsiteY14" fmla="*/ 102394 h 588169"/>
              <a:gd name="connsiteX15" fmla="*/ 1476110 w 4055004"/>
              <a:gd name="connsiteY15" fmla="*/ 130969 h 588169"/>
              <a:gd name="connsiteX16" fmla="*/ 1568979 w 4055004"/>
              <a:gd name="connsiteY16" fmla="*/ 145257 h 588169"/>
              <a:gd name="connsiteX17" fmla="*/ 1657085 w 4055004"/>
              <a:gd name="connsiteY17" fmla="*/ 145257 h 588169"/>
              <a:gd name="connsiteX18" fmla="*/ 1742810 w 4055004"/>
              <a:gd name="connsiteY18" fmla="*/ 135732 h 588169"/>
              <a:gd name="connsiteX19" fmla="*/ 1823773 w 4055004"/>
              <a:gd name="connsiteY19" fmla="*/ 123825 h 588169"/>
              <a:gd name="connsiteX20" fmla="*/ 1869016 w 4055004"/>
              <a:gd name="connsiteY20" fmla="*/ 116682 h 588169"/>
              <a:gd name="connsiteX21" fmla="*/ 1911879 w 4055004"/>
              <a:gd name="connsiteY21" fmla="*/ 123825 h 588169"/>
              <a:gd name="connsiteX22" fmla="*/ 1945216 w 4055004"/>
              <a:gd name="connsiteY22" fmla="*/ 150019 h 588169"/>
              <a:gd name="connsiteX23" fmla="*/ 1966648 w 4055004"/>
              <a:gd name="connsiteY23" fmla="*/ 152400 h 588169"/>
              <a:gd name="connsiteX24" fmla="*/ 2021416 w 4055004"/>
              <a:gd name="connsiteY24" fmla="*/ 140494 h 588169"/>
              <a:gd name="connsiteX25" fmla="*/ 2104760 w 4055004"/>
              <a:gd name="connsiteY25" fmla="*/ 116682 h 588169"/>
              <a:gd name="connsiteX26" fmla="*/ 2135716 w 4055004"/>
              <a:gd name="connsiteY26" fmla="*/ 116682 h 588169"/>
              <a:gd name="connsiteX27" fmla="*/ 2159529 w 4055004"/>
              <a:gd name="connsiteY27" fmla="*/ 116682 h 588169"/>
              <a:gd name="connsiteX28" fmla="*/ 2185723 w 4055004"/>
              <a:gd name="connsiteY28" fmla="*/ 128588 h 588169"/>
              <a:gd name="connsiteX29" fmla="*/ 2214298 w 4055004"/>
              <a:gd name="connsiteY29" fmla="*/ 159544 h 588169"/>
              <a:gd name="connsiteX30" fmla="*/ 2245254 w 4055004"/>
              <a:gd name="connsiteY30" fmla="*/ 190500 h 588169"/>
              <a:gd name="connsiteX31" fmla="*/ 2283354 w 4055004"/>
              <a:gd name="connsiteY31" fmla="*/ 197644 h 588169"/>
              <a:gd name="connsiteX32" fmla="*/ 2323835 w 4055004"/>
              <a:gd name="connsiteY32" fmla="*/ 195263 h 588169"/>
              <a:gd name="connsiteX33" fmla="*/ 2385748 w 4055004"/>
              <a:gd name="connsiteY33" fmla="*/ 171450 h 588169"/>
              <a:gd name="connsiteX34" fmla="*/ 2414323 w 4055004"/>
              <a:gd name="connsiteY34" fmla="*/ 171450 h 588169"/>
              <a:gd name="connsiteX35" fmla="*/ 2452423 w 4055004"/>
              <a:gd name="connsiteY35" fmla="*/ 180975 h 588169"/>
              <a:gd name="connsiteX36" fmla="*/ 2511954 w 4055004"/>
              <a:gd name="connsiteY36" fmla="*/ 195263 h 588169"/>
              <a:gd name="connsiteX37" fmla="*/ 2545291 w 4055004"/>
              <a:gd name="connsiteY37" fmla="*/ 209550 h 588169"/>
              <a:gd name="connsiteX38" fmla="*/ 2583391 w 4055004"/>
              <a:gd name="connsiteY38" fmla="*/ 204788 h 588169"/>
              <a:gd name="connsiteX39" fmla="*/ 2631016 w 4055004"/>
              <a:gd name="connsiteY39" fmla="*/ 178594 h 588169"/>
              <a:gd name="connsiteX40" fmla="*/ 2702454 w 4055004"/>
              <a:gd name="connsiteY40" fmla="*/ 161925 h 588169"/>
              <a:gd name="connsiteX41" fmla="*/ 2795323 w 4055004"/>
              <a:gd name="connsiteY41" fmla="*/ 145257 h 588169"/>
              <a:gd name="connsiteX42" fmla="*/ 2885810 w 4055004"/>
              <a:gd name="connsiteY42" fmla="*/ 140494 h 588169"/>
              <a:gd name="connsiteX43" fmla="*/ 2966773 w 4055004"/>
              <a:gd name="connsiteY43" fmla="*/ 140494 h 588169"/>
              <a:gd name="connsiteX44" fmla="*/ 3042973 w 4055004"/>
              <a:gd name="connsiteY44" fmla="*/ 161925 h 588169"/>
              <a:gd name="connsiteX45" fmla="*/ 3147748 w 4055004"/>
              <a:gd name="connsiteY45" fmla="*/ 188119 h 588169"/>
              <a:gd name="connsiteX46" fmla="*/ 3216804 w 4055004"/>
              <a:gd name="connsiteY46" fmla="*/ 211932 h 588169"/>
              <a:gd name="connsiteX47" fmla="*/ 3319198 w 4055004"/>
              <a:gd name="connsiteY47" fmla="*/ 261938 h 588169"/>
              <a:gd name="connsiteX48" fmla="*/ 3376348 w 4055004"/>
              <a:gd name="connsiteY48" fmla="*/ 280988 h 588169"/>
              <a:gd name="connsiteX49" fmla="*/ 3433498 w 4055004"/>
              <a:gd name="connsiteY49" fmla="*/ 295275 h 588169"/>
              <a:gd name="connsiteX50" fmla="*/ 3543035 w 4055004"/>
              <a:gd name="connsiteY50" fmla="*/ 340519 h 588169"/>
              <a:gd name="connsiteX51" fmla="*/ 3631141 w 4055004"/>
              <a:gd name="connsiteY51" fmla="*/ 369094 h 588169"/>
              <a:gd name="connsiteX52" fmla="*/ 3695435 w 4055004"/>
              <a:gd name="connsiteY52" fmla="*/ 388144 h 588169"/>
              <a:gd name="connsiteX53" fmla="*/ 3781160 w 4055004"/>
              <a:gd name="connsiteY53" fmla="*/ 388144 h 588169"/>
              <a:gd name="connsiteX54" fmla="*/ 3897841 w 4055004"/>
              <a:gd name="connsiteY54" fmla="*/ 383382 h 588169"/>
              <a:gd name="connsiteX55" fmla="*/ 3983566 w 4055004"/>
              <a:gd name="connsiteY55" fmla="*/ 392907 h 588169"/>
              <a:gd name="connsiteX56" fmla="*/ 4055004 w 4055004"/>
              <a:gd name="connsiteY56" fmla="*/ 407194 h 588169"/>
              <a:gd name="connsiteX57" fmla="*/ 3947848 w 4055004"/>
              <a:gd name="connsiteY57" fmla="*/ 588169 h 588169"/>
              <a:gd name="connsiteX58" fmla="*/ 3500173 w 4055004"/>
              <a:gd name="connsiteY58" fmla="*/ 538163 h 588169"/>
              <a:gd name="connsiteX59" fmla="*/ 3390635 w 4055004"/>
              <a:gd name="connsiteY59" fmla="*/ 516732 h 588169"/>
              <a:gd name="connsiteX60" fmla="*/ 3166798 w 4055004"/>
              <a:gd name="connsiteY60" fmla="*/ 433388 h 588169"/>
              <a:gd name="connsiteX61" fmla="*/ 2607204 w 4055004"/>
              <a:gd name="connsiteY61" fmla="*/ 373857 h 588169"/>
              <a:gd name="connsiteX62" fmla="*/ 1966648 w 4055004"/>
              <a:gd name="connsiteY62" fmla="*/ 300038 h 588169"/>
              <a:gd name="connsiteX63" fmla="*/ 1204648 w 4055004"/>
              <a:gd name="connsiteY63" fmla="*/ 242888 h 588169"/>
              <a:gd name="connsiteX64" fmla="*/ 1073679 w 4055004"/>
              <a:gd name="connsiteY64" fmla="*/ 292894 h 588169"/>
              <a:gd name="connsiteX65" fmla="*/ 1052248 w 4055004"/>
              <a:gd name="connsiteY65" fmla="*/ 328613 h 588169"/>
              <a:gd name="connsiteX66" fmla="*/ 904610 w 4055004"/>
              <a:gd name="connsiteY66" fmla="*/ 311944 h 588169"/>
              <a:gd name="connsiteX67" fmla="*/ 623623 w 4055004"/>
              <a:gd name="connsiteY67" fmla="*/ 290513 h 588169"/>
              <a:gd name="connsiteX68" fmla="*/ 6085 w 4055004"/>
              <a:gd name="connsiteY68" fmla="*/ 198170 h 588169"/>
              <a:gd name="connsiteX69" fmla="*/ 464079 w 4055004"/>
              <a:gd name="connsiteY69" fmla="*/ 30957 h 588169"/>
              <a:gd name="connsiteX0" fmla="*/ 645054 w 4235979"/>
              <a:gd name="connsiteY0" fmla="*/ 30957 h 588169"/>
              <a:gd name="connsiteX1" fmla="*/ 716491 w 4235979"/>
              <a:gd name="connsiteY1" fmla="*/ 45244 h 588169"/>
              <a:gd name="connsiteX2" fmla="*/ 752210 w 4235979"/>
              <a:gd name="connsiteY2" fmla="*/ 50007 h 588169"/>
              <a:gd name="connsiteX3" fmla="*/ 795073 w 4235979"/>
              <a:gd name="connsiteY3" fmla="*/ 28575 h 588169"/>
              <a:gd name="connsiteX4" fmla="*/ 833173 w 4235979"/>
              <a:gd name="connsiteY4" fmla="*/ 2382 h 588169"/>
              <a:gd name="connsiteX5" fmla="*/ 885560 w 4235979"/>
              <a:gd name="connsiteY5" fmla="*/ 0 h 588169"/>
              <a:gd name="connsiteX6" fmla="*/ 923660 w 4235979"/>
              <a:gd name="connsiteY6" fmla="*/ 0 h 588169"/>
              <a:gd name="connsiteX7" fmla="*/ 971285 w 4235979"/>
              <a:gd name="connsiteY7" fmla="*/ 14288 h 588169"/>
              <a:gd name="connsiteX8" fmla="*/ 1047485 w 4235979"/>
              <a:gd name="connsiteY8" fmla="*/ 33338 h 588169"/>
              <a:gd name="connsiteX9" fmla="*/ 1137973 w 4235979"/>
              <a:gd name="connsiteY9" fmla="*/ 38100 h 588169"/>
              <a:gd name="connsiteX10" fmla="*/ 1199885 w 4235979"/>
              <a:gd name="connsiteY10" fmla="*/ 38100 h 588169"/>
              <a:gd name="connsiteX11" fmla="*/ 1290373 w 4235979"/>
              <a:gd name="connsiteY11" fmla="*/ 38100 h 588169"/>
              <a:gd name="connsiteX12" fmla="*/ 1357048 w 4235979"/>
              <a:gd name="connsiteY12" fmla="*/ 50007 h 588169"/>
              <a:gd name="connsiteX13" fmla="*/ 1466585 w 4235979"/>
              <a:gd name="connsiteY13" fmla="*/ 69057 h 588169"/>
              <a:gd name="connsiteX14" fmla="*/ 1559454 w 4235979"/>
              <a:gd name="connsiteY14" fmla="*/ 102394 h 588169"/>
              <a:gd name="connsiteX15" fmla="*/ 1657085 w 4235979"/>
              <a:gd name="connsiteY15" fmla="*/ 130969 h 588169"/>
              <a:gd name="connsiteX16" fmla="*/ 1749954 w 4235979"/>
              <a:gd name="connsiteY16" fmla="*/ 145257 h 588169"/>
              <a:gd name="connsiteX17" fmla="*/ 1838060 w 4235979"/>
              <a:gd name="connsiteY17" fmla="*/ 145257 h 588169"/>
              <a:gd name="connsiteX18" fmla="*/ 1923785 w 4235979"/>
              <a:gd name="connsiteY18" fmla="*/ 135732 h 588169"/>
              <a:gd name="connsiteX19" fmla="*/ 2004748 w 4235979"/>
              <a:gd name="connsiteY19" fmla="*/ 123825 h 588169"/>
              <a:gd name="connsiteX20" fmla="*/ 2049991 w 4235979"/>
              <a:gd name="connsiteY20" fmla="*/ 116682 h 588169"/>
              <a:gd name="connsiteX21" fmla="*/ 2092854 w 4235979"/>
              <a:gd name="connsiteY21" fmla="*/ 123825 h 588169"/>
              <a:gd name="connsiteX22" fmla="*/ 2126191 w 4235979"/>
              <a:gd name="connsiteY22" fmla="*/ 150019 h 588169"/>
              <a:gd name="connsiteX23" fmla="*/ 2147623 w 4235979"/>
              <a:gd name="connsiteY23" fmla="*/ 152400 h 588169"/>
              <a:gd name="connsiteX24" fmla="*/ 2202391 w 4235979"/>
              <a:gd name="connsiteY24" fmla="*/ 140494 h 588169"/>
              <a:gd name="connsiteX25" fmla="*/ 2285735 w 4235979"/>
              <a:gd name="connsiteY25" fmla="*/ 116682 h 588169"/>
              <a:gd name="connsiteX26" fmla="*/ 2316691 w 4235979"/>
              <a:gd name="connsiteY26" fmla="*/ 116682 h 588169"/>
              <a:gd name="connsiteX27" fmla="*/ 2340504 w 4235979"/>
              <a:gd name="connsiteY27" fmla="*/ 116682 h 588169"/>
              <a:gd name="connsiteX28" fmla="*/ 2366698 w 4235979"/>
              <a:gd name="connsiteY28" fmla="*/ 128588 h 588169"/>
              <a:gd name="connsiteX29" fmla="*/ 2395273 w 4235979"/>
              <a:gd name="connsiteY29" fmla="*/ 159544 h 588169"/>
              <a:gd name="connsiteX30" fmla="*/ 2426229 w 4235979"/>
              <a:gd name="connsiteY30" fmla="*/ 190500 h 588169"/>
              <a:gd name="connsiteX31" fmla="*/ 2464329 w 4235979"/>
              <a:gd name="connsiteY31" fmla="*/ 197644 h 588169"/>
              <a:gd name="connsiteX32" fmla="*/ 2504810 w 4235979"/>
              <a:gd name="connsiteY32" fmla="*/ 195263 h 588169"/>
              <a:gd name="connsiteX33" fmla="*/ 2566723 w 4235979"/>
              <a:gd name="connsiteY33" fmla="*/ 171450 h 588169"/>
              <a:gd name="connsiteX34" fmla="*/ 2595298 w 4235979"/>
              <a:gd name="connsiteY34" fmla="*/ 171450 h 588169"/>
              <a:gd name="connsiteX35" fmla="*/ 2633398 w 4235979"/>
              <a:gd name="connsiteY35" fmla="*/ 180975 h 588169"/>
              <a:gd name="connsiteX36" fmla="*/ 2692929 w 4235979"/>
              <a:gd name="connsiteY36" fmla="*/ 195263 h 588169"/>
              <a:gd name="connsiteX37" fmla="*/ 2726266 w 4235979"/>
              <a:gd name="connsiteY37" fmla="*/ 209550 h 588169"/>
              <a:gd name="connsiteX38" fmla="*/ 2764366 w 4235979"/>
              <a:gd name="connsiteY38" fmla="*/ 204788 h 588169"/>
              <a:gd name="connsiteX39" fmla="*/ 2811991 w 4235979"/>
              <a:gd name="connsiteY39" fmla="*/ 178594 h 588169"/>
              <a:gd name="connsiteX40" fmla="*/ 2883429 w 4235979"/>
              <a:gd name="connsiteY40" fmla="*/ 161925 h 588169"/>
              <a:gd name="connsiteX41" fmla="*/ 2976298 w 4235979"/>
              <a:gd name="connsiteY41" fmla="*/ 145257 h 588169"/>
              <a:gd name="connsiteX42" fmla="*/ 3066785 w 4235979"/>
              <a:gd name="connsiteY42" fmla="*/ 140494 h 588169"/>
              <a:gd name="connsiteX43" fmla="*/ 3147748 w 4235979"/>
              <a:gd name="connsiteY43" fmla="*/ 140494 h 588169"/>
              <a:gd name="connsiteX44" fmla="*/ 3223948 w 4235979"/>
              <a:gd name="connsiteY44" fmla="*/ 161925 h 588169"/>
              <a:gd name="connsiteX45" fmla="*/ 3328723 w 4235979"/>
              <a:gd name="connsiteY45" fmla="*/ 188119 h 588169"/>
              <a:gd name="connsiteX46" fmla="*/ 3397779 w 4235979"/>
              <a:gd name="connsiteY46" fmla="*/ 211932 h 588169"/>
              <a:gd name="connsiteX47" fmla="*/ 3500173 w 4235979"/>
              <a:gd name="connsiteY47" fmla="*/ 261938 h 588169"/>
              <a:gd name="connsiteX48" fmla="*/ 3557323 w 4235979"/>
              <a:gd name="connsiteY48" fmla="*/ 280988 h 588169"/>
              <a:gd name="connsiteX49" fmla="*/ 3614473 w 4235979"/>
              <a:gd name="connsiteY49" fmla="*/ 295275 h 588169"/>
              <a:gd name="connsiteX50" fmla="*/ 3724010 w 4235979"/>
              <a:gd name="connsiteY50" fmla="*/ 340519 h 588169"/>
              <a:gd name="connsiteX51" fmla="*/ 3812116 w 4235979"/>
              <a:gd name="connsiteY51" fmla="*/ 369094 h 588169"/>
              <a:gd name="connsiteX52" fmla="*/ 3876410 w 4235979"/>
              <a:gd name="connsiteY52" fmla="*/ 388144 h 588169"/>
              <a:gd name="connsiteX53" fmla="*/ 3962135 w 4235979"/>
              <a:gd name="connsiteY53" fmla="*/ 388144 h 588169"/>
              <a:gd name="connsiteX54" fmla="*/ 4078816 w 4235979"/>
              <a:gd name="connsiteY54" fmla="*/ 383382 h 588169"/>
              <a:gd name="connsiteX55" fmla="*/ 4164541 w 4235979"/>
              <a:gd name="connsiteY55" fmla="*/ 392907 h 588169"/>
              <a:gd name="connsiteX56" fmla="*/ 4235979 w 4235979"/>
              <a:gd name="connsiteY56" fmla="*/ 407194 h 588169"/>
              <a:gd name="connsiteX57" fmla="*/ 4128823 w 4235979"/>
              <a:gd name="connsiteY57" fmla="*/ 588169 h 588169"/>
              <a:gd name="connsiteX58" fmla="*/ 3681148 w 4235979"/>
              <a:gd name="connsiteY58" fmla="*/ 538163 h 588169"/>
              <a:gd name="connsiteX59" fmla="*/ 3571610 w 4235979"/>
              <a:gd name="connsiteY59" fmla="*/ 516732 h 588169"/>
              <a:gd name="connsiteX60" fmla="*/ 3347773 w 4235979"/>
              <a:gd name="connsiteY60" fmla="*/ 433388 h 588169"/>
              <a:gd name="connsiteX61" fmla="*/ 2788179 w 4235979"/>
              <a:gd name="connsiteY61" fmla="*/ 373857 h 588169"/>
              <a:gd name="connsiteX62" fmla="*/ 2147623 w 4235979"/>
              <a:gd name="connsiteY62" fmla="*/ 300038 h 588169"/>
              <a:gd name="connsiteX63" fmla="*/ 1385623 w 4235979"/>
              <a:gd name="connsiteY63" fmla="*/ 242888 h 588169"/>
              <a:gd name="connsiteX64" fmla="*/ 1254654 w 4235979"/>
              <a:gd name="connsiteY64" fmla="*/ 292894 h 588169"/>
              <a:gd name="connsiteX65" fmla="*/ 1233223 w 4235979"/>
              <a:gd name="connsiteY65" fmla="*/ 328613 h 588169"/>
              <a:gd name="connsiteX66" fmla="*/ 1085585 w 4235979"/>
              <a:gd name="connsiteY66" fmla="*/ 311944 h 588169"/>
              <a:gd name="connsiteX67" fmla="*/ 804598 w 4235979"/>
              <a:gd name="connsiteY67" fmla="*/ 290513 h 588169"/>
              <a:gd name="connsiteX68" fmla="*/ 6085 w 4235979"/>
              <a:gd name="connsiteY68" fmla="*/ 95914 h 588169"/>
              <a:gd name="connsiteX69" fmla="*/ 645054 w 4235979"/>
              <a:gd name="connsiteY69" fmla="*/ 30957 h 588169"/>
              <a:gd name="connsiteX0" fmla="*/ 695457 w 4286382"/>
              <a:gd name="connsiteY0" fmla="*/ 30957 h 588169"/>
              <a:gd name="connsiteX1" fmla="*/ 766894 w 4286382"/>
              <a:gd name="connsiteY1" fmla="*/ 45244 h 588169"/>
              <a:gd name="connsiteX2" fmla="*/ 802613 w 4286382"/>
              <a:gd name="connsiteY2" fmla="*/ 50007 h 588169"/>
              <a:gd name="connsiteX3" fmla="*/ 845476 w 4286382"/>
              <a:gd name="connsiteY3" fmla="*/ 28575 h 588169"/>
              <a:gd name="connsiteX4" fmla="*/ 883576 w 4286382"/>
              <a:gd name="connsiteY4" fmla="*/ 2382 h 588169"/>
              <a:gd name="connsiteX5" fmla="*/ 935963 w 4286382"/>
              <a:gd name="connsiteY5" fmla="*/ 0 h 588169"/>
              <a:gd name="connsiteX6" fmla="*/ 974063 w 4286382"/>
              <a:gd name="connsiteY6" fmla="*/ 0 h 588169"/>
              <a:gd name="connsiteX7" fmla="*/ 1021688 w 4286382"/>
              <a:gd name="connsiteY7" fmla="*/ 14288 h 588169"/>
              <a:gd name="connsiteX8" fmla="*/ 1097888 w 4286382"/>
              <a:gd name="connsiteY8" fmla="*/ 33338 h 588169"/>
              <a:gd name="connsiteX9" fmla="*/ 1188376 w 4286382"/>
              <a:gd name="connsiteY9" fmla="*/ 38100 h 588169"/>
              <a:gd name="connsiteX10" fmla="*/ 1250288 w 4286382"/>
              <a:gd name="connsiteY10" fmla="*/ 38100 h 588169"/>
              <a:gd name="connsiteX11" fmla="*/ 1340776 w 4286382"/>
              <a:gd name="connsiteY11" fmla="*/ 38100 h 588169"/>
              <a:gd name="connsiteX12" fmla="*/ 1407451 w 4286382"/>
              <a:gd name="connsiteY12" fmla="*/ 50007 h 588169"/>
              <a:gd name="connsiteX13" fmla="*/ 1516988 w 4286382"/>
              <a:gd name="connsiteY13" fmla="*/ 69057 h 588169"/>
              <a:gd name="connsiteX14" fmla="*/ 1609857 w 4286382"/>
              <a:gd name="connsiteY14" fmla="*/ 102394 h 588169"/>
              <a:gd name="connsiteX15" fmla="*/ 1707488 w 4286382"/>
              <a:gd name="connsiteY15" fmla="*/ 130969 h 588169"/>
              <a:gd name="connsiteX16" fmla="*/ 1800357 w 4286382"/>
              <a:gd name="connsiteY16" fmla="*/ 145257 h 588169"/>
              <a:gd name="connsiteX17" fmla="*/ 1888463 w 4286382"/>
              <a:gd name="connsiteY17" fmla="*/ 145257 h 588169"/>
              <a:gd name="connsiteX18" fmla="*/ 1974188 w 4286382"/>
              <a:gd name="connsiteY18" fmla="*/ 135732 h 588169"/>
              <a:gd name="connsiteX19" fmla="*/ 2055151 w 4286382"/>
              <a:gd name="connsiteY19" fmla="*/ 123825 h 588169"/>
              <a:gd name="connsiteX20" fmla="*/ 2100394 w 4286382"/>
              <a:gd name="connsiteY20" fmla="*/ 116682 h 588169"/>
              <a:gd name="connsiteX21" fmla="*/ 2143257 w 4286382"/>
              <a:gd name="connsiteY21" fmla="*/ 123825 h 588169"/>
              <a:gd name="connsiteX22" fmla="*/ 2176594 w 4286382"/>
              <a:gd name="connsiteY22" fmla="*/ 150019 h 588169"/>
              <a:gd name="connsiteX23" fmla="*/ 2198026 w 4286382"/>
              <a:gd name="connsiteY23" fmla="*/ 152400 h 588169"/>
              <a:gd name="connsiteX24" fmla="*/ 2252794 w 4286382"/>
              <a:gd name="connsiteY24" fmla="*/ 140494 h 588169"/>
              <a:gd name="connsiteX25" fmla="*/ 2336138 w 4286382"/>
              <a:gd name="connsiteY25" fmla="*/ 116682 h 588169"/>
              <a:gd name="connsiteX26" fmla="*/ 2367094 w 4286382"/>
              <a:gd name="connsiteY26" fmla="*/ 116682 h 588169"/>
              <a:gd name="connsiteX27" fmla="*/ 2390907 w 4286382"/>
              <a:gd name="connsiteY27" fmla="*/ 116682 h 588169"/>
              <a:gd name="connsiteX28" fmla="*/ 2417101 w 4286382"/>
              <a:gd name="connsiteY28" fmla="*/ 128588 h 588169"/>
              <a:gd name="connsiteX29" fmla="*/ 2445676 w 4286382"/>
              <a:gd name="connsiteY29" fmla="*/ 159544 h 588169"/>
              <a:gd name="connsiteX30" fmla="*/ 2476632 w 4286382"/>
              <a:gd name="connsiteY30" fmla="*/ 190500 h 588169"/>
              <a:gd name="connsiteX31" fmla="*/ 2514732 w 4286382"/>
              <a:gd name="connsiteY31" fmla="*/ 197644 h 588169"/>
              <a:gd name="connsiteX32" fmla="*/ 2555213 w 4286382"/>
              <a:gd name="connsiteY32" fmla="*/ 195263 h 588169"/>
              <a:gd name="connsiteX33" fmla="*/ 2617126 w 4286382"/>
              <a:gd name="connsiteY33" fmla="*/ 171450 h 588169"/>
              <a:gd name="connsiteX34" fmla="*/ 2645701 w 4286382"/>
              <a:gd name="connsiteY34" fmla="*/ 171450 h 588169"/>
              <a:gd name="connsiteX35" fmla="*/ 2683801 w 4286382"/>
              <a:gd name="connsiteY35" fmla="*/ 180975 h 588169"/>
              <a:gd name="connsiteX36" fmla="*/ 2743332 w 4286382"/>
              <a:gd name="connsiteY36" fmla="*/ 195263 h 588169"/>
              <a:gd name="connsiteX37" fmla="*/ 2776669 w 4286382"/>
              <a:gd name="connsiteY37" fmla="*/ 209550 h 588169"/>
              <a:gd name="connsiteX38" fmla="*/ 2814769 w 4286382"/>
              <a:gd name="connsiteY38" fmla="*/ 204788 h 588169"/>
              <a:gd name="connsiteX39" fmla="*/ 2862394 w 4286382"/>
              <a:gd name="connsiteY39" fmla="*/ 178594 h 588169"/>
              <a:gd name="connsiteX40" fmla="*/ 2933832 w 4286382"/>
              <a:gd name="connsiteY40" fmla="*/ 161925 h 588169"/>
              <a:gd name="connsiteX41" fmla="*/ 3026701 w 4286382"/>
              <a:gd name="connsiteY41" fmla="*/ 145257 h 588169"/>
              <a:gd name="connsiteX42" fmla="*/ 3117188 w 4286382"/>
              <a:gd name="connsiteY42" fmla="*/ 140494 h 588169"/>
              <a:gd name="connsiteX43" fmla="*/ 3198151 w 4286382"/>
              <a:gd name="connsiteY43" fmla="*/ 140494 h 588169"/>
              <a:gd name="connsiteX44" fmla="*/ 3274351 w 4286382"/>
              <a:gd name="connsiteY44" fmla="*/ 161925 h 588169"/>
              <a:gd name="connsiteX45" fmla="*/ 3379126 w 4286382"/>
              <a:gd name="connsiteY45" fmla="*/ 188119 h 588169"/>
              <a:gd name="connsiteX46" fmla="*/ 3448182 w 4286382"/>
              <a:gd name="connsiteY46" fmla="*/ 211932 h 588169"/>
              <a:gd name="connsiteX47" fmla="*/ 3550576 w 4286382"/>
              <a:gd name="connsiteY47" fmla="*/ 261938 h 588169"/>
              <a:gd name="connsiteX48" fmla="*/ 3607726 w 4286382"/>
              <a:gd name="connsiteY48" fmla="*/ 280988 h 588169"/>
              <a:gd name="connsiteX49" fmla="*/ 3664876 w 4286382"/>
              <a:gd name="connsiteY49" fmla="*/ 295275 h 588169"/>
              <a:gd name="connsiteX50" fmla="*/ 3774413 w 4286382"/>
              <a:gd name="connsiteY50" fmla="*/ 340519 h 588169"/>
              <a:gd name="connsiteX51" fmla="*/ 3862519 w 4286382"/>
              <a:gd name="connsiteY51" fmla="*/ 369094 h 588169"/>
              <a:gd name="connsiteX52" fmla="*/ 3926813 w 4286382"/>
              <a:gd name="connsiteY52" fmla="*/ 388144 h 588169"/>
              <a:gd name="connsiteX53" fmla="*/ 4012538 w 4286382"/>
              <a:gd name="connsiteY53" fmla="*/ 388144 h 588169"/>
              <a:gd name="connsiteX54" fmla="*/ 4129219 w 4286382"/>
              <a:gd name="connsiteY54" fmla="*/ 383382 h 588169"/>
              <a:gd name="connsiteX55" fmla="*/ 4214944 w 4286382"/>
              <a:gd name="connsiteY55" fmla="*/ 392907 h 588169"/>
              <a:gd name="connsiteX56" fmla="*/ 4286382 w 4286382"/>
              <a:gd name="connsiteY56" fmla="*/ 407194 h 588169"/>
              <a:gd name="connsiteX57" fmla="*/ 4179226 w 4286382"/>
              <a:gd name="connsiteY57" fmla="*/ 588169 h 588169"/>
              <a:gd name="connsiteX58" fmla="*/ 3731551 w 4286382"/>
              <a:gd name="connsiteY58" fmla="*/ 538163 h 588169"/>
              <a:gd name="connsiteX59" fmla="*/ 3622013 w 4286382"/>
              <a:gd name="connsiteY59" fmla="*/ 516732 h 588169"/>
              <a:gd name="connsiteX60" fmla="*/ 3398176 w 4286382"/>
              <a:gd name="connsiteY60" fmla="*/ 433388 h 588169"/>
              <a:gd name="connsiteX61" fmla="*/ 2838582 w 4286382"/>
              <a:gd name="connsiteY61" fmla="*/ 373857 h 588169"/>
              <a:gd name="connsiteX62" fmla="*/ 2198026 w 4286382"/>
              <a:gd name="connsiteY62" fmla="*/ 300038 h 588169"/>
              <a:gd name="connsiteX63" fmla="*/ 1436026 w 4286382"/>
              <a:gd name="connsiteY63" fmla="*/ 242888 h 588169"/>
              <a:gd name="connsiteX64" fmla="*/ 1305057 w 4286382"/>
              <a:gd name="connsiteY64" fmla="*/ 292894 h 588169"/>
              <a:gd name="connsiteX65" fmla="*/ 1283626 w 4286382"/>
              <a:gd name="connsiteY65" fmla="*/ 328613 h 588169"/>
              <a:gd name="connsiteX66" fmla="*/ 1135988 w 4286382"/>
              <a:gd name="connsiteY66" fmla="*/ 311944 h 588169"/>
              <a:gd name="connsiteX67" fmla="*/ 855001 w 4286382"/>
              <a:gd name="connsiteY67" fmla="*/ 290513 h 588169"/>
              <a:gd name="connsiteX68" fmla="*/ 56488 w 4286382"/>
              <a:gd name="connsiteY68" fmla="*/ 95914 h 588169"/>
              <a:gd name="connsiteX69" fmla="*/ 516070 w 4286382"/>
              <a:gd name="connsiteY69" fmla="*/ 62622 h 588169"/>
              <a:gd name="connsiteX70" fmla="*/ 695457 w 4286382"/>
              <a:gd name="connsiteY70" fmla="*/ 30957 h 588169"/>
              <a:gd name="connsiteX0" fmla="*/ 695457 w 4286382"/>
              <a:gd name="connsiteY0" fmla="*/ 30957 h 588169"/>
              <a:gd name="connsiteX1" fmla="*/ 766894 w 4286382"/>
              <a:gd name="connsiteY1" fmla="*/ 45244 h 588169"/>
              <a:gd name="connsiteX2" fmla="*/ 802613 w 4286382"/>
              <a:gd name="connsiteY2" fmla="*/ 50007 h 588169"/>
              <a:gd name="connsiteX3" fmla="*/ 845476 w 4286382"/>
              <a:gd name="connsiteY3" fmla="*/ 28575 h 588169"/>
              <a:gd name="connsiteX4" fmla="*/ 883576 w 4286382"/>
              <a:gd name="connsiteY4" fmla="*/ 2382 h 588169"/>
              <a:gd name="connsiteX5" fmla="*/ 935963 w 4286382"/>
              <a:gd name="connsiteY5" fmla="*/ 0 h 588169"/>
              <a:gd name="connsiteX6" fmla="*/ 974063 w 4286382"/>
              <a:gd name="connsiteY6" fmla="*/ 0 h 588169"/>
              <a:gd name="connsiteX7" fmla="*/ 1021688 w 4286382"/>
              <a:gd name="connsiteY7" fmla="*/ 14288 h 588169"/>
              <a:gd name="connsiteX8" fmla="*/ 1097888 w 4286382"/>
              <a:gd name="connsiteY8" fmla="*/ 33338 h 588169"/>
              <a:gd name="connsiteX9" fmla="*/ 1188376 w 4286382"/>
              <a:gd name="connsiteY9" fmla="*/ 38100 h 588169"/>
              <a:gd name="connsiteX10" fmla="*/ 1250288 w 4286382"/>
              <a:gd name="connsiteY10" fmla="*/ 38100 h 588169"/>
              <a:gd name="connsiteX11" fmla="*/ 1340776 w 4286382"/>
              <a:gd name="connsiteY11" fmla="*/ 38100 h 588169"/>
              <a:gd name="connsiteX12" fmla="*/ 1407451 w 4286382"/>
              <a:gd name="connsiteY12" fmla="*/ 50007 h 588169"/>
              <a:gd name="connsiteX13" fmla="*/ 1516988 w 4286382"/>
              <a:gd name="connsiteY13" fmla="*/ 69057 h 588169"/>
              <a:gd name="connsiteX14" fmla="*/ 1609857 w 4286382"/>
              <a:gd name="connsiteY14" fmla="*/ 102394 h 588169"/>
              <a:gd name="connsiteX15" fmla="*/ 1707488 w 4286382"/>
              <a:gd name="connsiteY15" fmla="*/ 130969 h 588169"/>
              <a:gd name="connsiteX16" fmla="*/ 1800357 w 4286382"/>
              <a:gd name="connsiteY16" fmla="*/ 145257 h 588169"/>
              <a:gd name="connsiteX17" fmla="*/ 1888463 w 4286382"/>
              <a:gd name="connsiteY17" fmla="*/ 145257 h 588169"/>
              <a:gd name="connsiteX18" fmla="*/ 1974188 w 4286382"/>
              <a:gd name="connsiteY18" fmla="*/ 135732 h 588169"/>
              <a:gd name="connsiteX19" fmla="*/ 2055151 w 4286382"/>
              <a:gd name="connsiteY19" fmla="*/ 123825 h 588169"/>
              <a:gd name="connsiteX20" fmla="*/ 2100394 w 4286382"/>
              <a:gd name="connsiteY20" fmla="*/ 116682 h 588169"/>
              <a:gd name="connsiteX21" fmla="*/ 2143257 w 4286382"/>
              <a:gd name="connsiteY21" fmla="*/ 123825 h 588169"/>
              <a:gd name="connsiteX22" fmla="*/ 2176594 w 4286382"/>
              <a:gd name="connsiteY22" fmla="*/ 150019 h 588169"/>
              <a:gd name="connsiteX23" fmla="*/ 2198026 w 4286382"/>
              <a:gd name="connsiteY23" fmla="*/ 152400 h 588169"/>
              <a:gd name="connsiteX24" fmla="*/ 2252794 w 4286382"/>
              <a:gd name="connsiteY24" fmla="*/ 140494 h 588169"/>
              <a:gd name="connsiteX25" fmla="*/ 2336138 w 4286382"/>
              <a:gd name="connsiteY25" fmla="*/ 116682 h 588169"/>
              <a:gd name="connsiteX26" fmla="*/ 2367094 w 4286382"/>
              <a:gd name="connsiteY26" fmla="*/ 116682 h 588169"/>
              <a:gd name="connsiteX27" fmla="*/ 2390907 w 4286382"/>
              <a:gd name="connsiteY27" fmla="*/ 116682 h 588169"/>
              <a:gd name="connsiteX28" fmla="*/ 2417101 w 4286382"/>
              <a:gd name="connsiteY28" fmla="*/ 128588 h 588169"/>
              <a:gd name="connsiteX29" fmla="*/ 2445676 w 4286382"/>
              <a:gd name="connsiteY29" fmla="*/ 159544 h 588169"/>
              <a:gd name="connsiteX30" fmla="*/ 2476632 w 4286382"/>
              <a:gd name="connsiteY30" fmla="*/ 190500 h 588169"/>
              <a:gd name="connsiteX31" fmla="*/ 2514732 w 4286382"/>
              <a:gd name="connsiteY31" fmla="*/ 197644 h 588169"/>
              <a:gd name="connsiteX32" fmla="*/ 2555213 w 4286382"/>
              <a:gd name="connsiteY32" fmla="*/ 195263 h 588169"/>
              <a:gd name="connsiteX33" fmla="*/ 2617126 w 4286382"/>
              <a:gd name="connsiteY33" fmla="*/ 171450 h 588169"/>
              <a:gd name="connsiteX34" fmla="*/ 2645701 w 4286382"/>
              <a:gd name="connsiteY34" fmla="*/ 171450 h 588169"/>
              <a:gd name="connsiteX35" fmla="*/ 2683801 w 4286382"/>
              <a:gd name="connsiteY35" fmla="*/ 180975 h 588169"/>
              <a:gd name="connsiteX36" fmla="*/ 2743332 w 4286382"/>
              <a:gd name="connsiteY36" fmla="*/ 195263 h 588169"/>
              <a:gd name="connsiteX37" fmla="*/ 2776669 w 4286382"/>
              <a:gd name="connsiteY37" fmla="*/ 209550 h 588169"/>
              <a:gd name="connsiteX38" fmla="*/ 2814769 w 4286382"/>
              <a:gd name="connsiteY38" fmla="*/ 204788 h 588169"/>
              <a:gd name="connsiteX39" fmla="*/ 2862394 w 4286382"/>
              <a:gd name="connsiteY39" fmla="*/ 178594 h 588169"/>
              <a:gd name="connsiteX40" fmla="*/ 2933832 w 4286382"/>
              <a:gd name="connsiteY40" fmla="*/ 161925 h 588169"/>
              <a:gd name="connsiteX41" fmla="*/ 3026701 w 4286382"/>
              <a:gd name="connsiteY41" fmla="*/ 145257 h 588169"/>
              <a:gd name="connsiteX42" fmla="*/ 3117188 w 4286382"/>
              <a:gd name="connsiteY42" fmla="*/ 140494 h 588169"/>
              <a:gd name="connsiteX43" fmla="*/ 3198151 w 4286382"/>
              <a:gd name="connsiteY43" fmla="*/ 140494 h 588169"/>
              <a:gd name="connsiteX44" fmla="*/ 3274351 w 4286382"/>
              <a:gd name="connsiteY44" fmla="*/ 161925 h 588169"/>
              <a:gd name="connsiteX45" fmla="*/ 3379126 w 4286382"/>
              <a:gd name="connsiteY45" fmla="*/ 188119 h 588169"/>
              <a:gd name="connsiteX46" fmla="*/ 3448182 w 4286382"/>
              <a:gd name="connsiteY46" fmla="*/ 211932 h 588169"/>
              <a:gd name="connsiteX47" fmla="*/ 3550576 w 4286382"/>
              <a:gd name="connsiteY47" fmla="*/ 261938 h 588169"/>
              <a:gd name="connsiteX48" fmla="*/ 3607726 w 4286382"/>
              <a:gd name="connsiteY48" fmla="*/ 280988 h 588169"/>
              <a:gd name="connsiteX49" fmla="*/ 3664876 w 4286382"/>
              <a:gd name="connsiteY49" fmla="*/ 295275 h 588169"/>
              <a:gd name="connsiteX50" fmla="*/ 3774413 w 4286382"/>
              <a:gd name="connsiteY50" fmla="*/ 340519 h 588169"/>
              <a:gd name="connsiteX51" fmla="*/ 3862519 w 4286382"/>
              <a:gd name="connsiteY51" fmla="*/ 369094 h 588169"/>
              <a:gd name="connsiteX52" fmla="*/ 3926813 w 4286382"/>
              <a:gd name="connsiteY52" fmla="*/ 388144 h 588169"/>
              <a:gd name="connsiteX53" fmla="*/ 4012538 w 4286382"/>
              <a:gd name="connsiteY53" fmla="*/ 388144 h 588169"/>
              <a:gd name="connsiteX54" fmla="*/ 4129219 w 4286382"/>
              <a:gd name="connsiteY54" fmla="*/ 383382 h 588169"/>
              <a:gd name="connsiteX55" fmla="*/ 4214944 w 4286382"/>
              <a:gd name="connsiteY55" fmla="*/ 392907 h 588169"/>
              <a:gd name="connsiteX56" fmla="*/ 4286382 w 4286382"/>
              <a:gd name="connsiteY56" fmla="*/ 407194 h 588169"/>
              <a:gd name="connsiteX57" fmla="*/ 4179226 w 4286382"/>
              <a:gd name="connsiteY57" fmla="*/ 588169 h 588169"/>
              <a:gd name="connsiteX58" fmla="*/ 3731551 w 4286382"/>
              <a:gd name="connsiteY58" fmla="*/ 538163 h 588169"/>
              <a:gd name="connsiteX59" fmla="*/ 3622013 w 4286382"/>
              <a:gd name="connsiteY59" fmla="*/ 516732 h 588169"/>
              <a:gd name="connsiteX60" fmla="*/ 3398176 w 4286382"/>
              <a:gd name="connsiteY60" fmla="*/ 433388 h 588169"/>
              <a:gd name="connsiteX61" fmla="*/ 2838582 w 4286382"/>
              <a:gd name="connsiteY61" fmla="*/ 373857 h 588169"/>
              <a:gd name="connsiteX62" fmla="*/ 2198026 w 4286382"/>
              <a:gd name="connsiteY62" fmla="*/ 300038 h 588169"/>
              <a:gd name="connsiteX63" fmla="*/ 1436026 w 4286382"/>
              <a:gd name="connsiteY63" fmla="*/ 242888 h 588169"/>
              <a:gd name="connsiteX64" fmla="*/ 1305057 w 4286382"/>
              <a:gd name="connsiteY64" fmla="*/ 292894 h 588169"/>
              <a:gd name="connsiteX65" fmla="*/ 1283626 w 4286382"/>
              <a:gd name="connsiteY65" fmla="*/ 328613 h 588169"/>
              <a:gd name="connsiteX66" fmla="*/ 1135988 w 4286382"/>
              <a:gd name="connsiteY66" fmla="*/ 311944 h 588169"/>
              <a:gd name="connsiteX67" fmla="*/ 855001 w 4286382"/>
              <a:gd name="connsiteY67" fmla="*/ 290513 h 588169"/>
              <a:gd name="connsiteX68" fmla="*/ 56488 w 4286382"/>
              <a:gd name="connsiteY68" fmla="*/ 95914 h 588169"/>
              <a:gd name="connsiteX69" fmla="*/ 601795 w 4286382"/>
              <a:gd name="connsiteY69" fmla="*/ 19817 h 588169"/>
              <a:gd name="connsiteX70" fmla="*/ 695457 w 4286382"/>
              <a:gd name="connsiteY70" fmla="*/ 30957 h 588169"/>
              <a:gd name="connsiteX0" fmla="*/ 695457 w 4286382"/>
              <a:gd name="connsiteY0" fmla="*/ 30957 h 588169"/>
              <a:gd name="connsiteX1" fmla="*/ 766894 w 4286382"/>
              <a:gd name="connsiteY1" fmla="*/ 45244 h 588169"/>
              <a:gd name="connsiteX2" fmla="*/ 802613 w 4286382"/>
              <a:gd name="connsiteY2" fmla="*/ 50007 h 588169"/>
              <a:gd name="connsiteX3" fmla="*/ 845476 w 4286382"/>
              <a:gd name="connsiteY3" fmla="*/ 28575 h 588169"/>
              <a:gd name="connsiteX4" fmla="*/ 883576 w 4286382"/>
              <a:gd name="connsiteY4" fmla="*/ 2382 h 588169"/>
              <a:gd name="connsiteX5" fmla="*/ 935963 w 4286382"/>
              <a:gd name="connsiteY5" fmla="*/ 0 h 588169"/>
              <a:gd name="connsiteX6" fmla="*/ 974063 w 4286382"/>
              <a:gd name="connsiteY6" fmla="*/ 0 h 588169"/>
              <a:gd name="connsiteX7" fmla="*/ 1021688 w 4286382"/>
              <a:gd name="connsiteY7" fmla="*/ 14288 h 588169"/>
              <a:gd name="connsiteX8" fmla="*/ 1097888 w 4286382"/>
              <a:gd name="connsiteY8" fmla="*/ 33338 h 588169"/>
              <a:gd name="connsiteX9" fmla="*/ 1188376 w 4286382"/>
              <a:gd name="connsiteY9" fmla="*/ 38100 h 588169"/>
              <a:gd name="connsiteX10" fmla="*/ 1250288 w 4286382"/>
              <a:gd name="connsiteY10" fmla="*/ 38100 h 588169"/>
              <a:gd name="connsiteX11" fmla="*/ 1340776 w 4286382"/>
              <a:gd name="connsiteY11" fmla="*/ 38100 h 588169"/>
              <a:gd name="connsiteX12" fmla="*/ 1407451 w 4286382"/>
              <a:gd name="connsiteY12" fmla="*/ 50007 h 588169"/>
              <a:gd name="connsiteX13" fmla="*/ 1516988 w 4286382"/>
              <a:gd name="connsiteY13" fmla="*/ 69057 h 588169"/>
              <a:gd name="connsiteX14" fmla="*/ 1609857 w 4286382"/>
              <a:gd name="connsiteY14" fmla="*/ 102394 h 588169"/>
              <a:gd name="connsiteX15" fmla="*/ 1707488 w 4286382"/>
              <a:gd name="connsiteY15" fmla="*/ 130969 h 588169"/>
              <a:gd name="connsiteX16" fmla="*/ 1800357 w 4286382"/>
              <a:gd name="connsiteY16" fmla="*/ 145257 h 588169"/>
              <a:gd name="connsiteX17" fmla="*/ 1888463 w 4286382"/>
              <a:gd name="connsiteY17" fmla="*/ 145257 h 588169"/>
              <a:gd name="connsiteX18" fmla="*/ 1974188 w 4286382"/>
              <a:gd name="connsiteY18" fmla="*/ 135732 h 588169"/>
              <a:gd name="connsiteX19" fmla="*/ 2055151 w 4286382"/>
              <a:gd name="connsiteY19" fmla="*/ 123825 h 588169"/>
              <a:gd name="connsiteX20" fmla="*/ 2100394 w 4286382"/>
              <a:gd name="connsiteY20" fmla="*/ 116682 h 588169"/>
              <a:gd name="connsiteX21" fmla="*/ 2143257 w 4286382"/>
              <a:gd name="connsiteY21" fmla="*/ 123825 h 588169"/>
              <a:gd name="connsiteX22" fmla="*/ 2176594 w 4286382"/>
              <a:gd name="connsiteY22" fmla="*/ 150019 h 588169"/>
              <a:gd name="connsiteX23" fmla="*/ 2198026 w 4286382"/>
              <a:gd name="connsiteY23" fmla="*/ 152400 h 588169"/>
              <a:gd name="connsiteX24" fmla="*/ 2252794 w 4286382"/>
              <a:gd name="connsiteY24" fmla="*/ 140494 h 588169"/>
              <a:gd name="connsiteX25" fmla="*/ 2336138 w 4286382"/>
              <a:gd name="connsiteY25" fmla="*/ 116682 h 588169"/>
              <a:gd name="connsiteX26" fmla="*/ 2367094 w 4286382"/>
              <a:gd name="connsiteY26" fmla="*/ 116682 h 588169"/>
              <a:gd name="connsiteX27" fmla="*/ 2390907 w 4286382"/>
              <a:gd name="connsiteY27" fmla="*/ 116682 h 588169"/>
              <a:gd name="connsiteX28" fmla="*/ 2417101 w 4286382"/>
              <a:gd name="connsiteY28" fmla="*/ 128588 h 588169"/>
              <a:gd name="connsiteX29" fmla="*/ 2445676 w 4286382"/>
              <a:gd name="connsiteY29" fmla="*/ 159544 h 588169"/>
              <a:gd name="connsiteX30" fmla="*/ 2476632 w 4286382"/>
              <a:gd name="connsiteY30" fmla="*/ 190500 h 588169"/>
              <a:gd name="connsiteX31" fmla="*/ 2514732 w 4286382"/>
              <a:gd name="connsiteY31" fmla="*/ 197644 h 588169"/>
              <a:gd name="connsiteX32" fmla="*/ 2555213 w 4286382"/>
              <a:gd name="connsiteY32" fmla="*/ 195263 h 588169"/>
              <a:gd name="connsiteX33" fmla="*/ 2617126 w 4286382"/>
              <a:gd name="connsiteY33" fmla="*/ 171450 h 588169"/>
              <a:gd name="connsiteX34" fmla="*/ 2645701 w 4286382"/>
              <a:gd name="connsiteY34" fmla="*/ 171450 h 588169"/>
              <a:gd name="connsiteX35" fmla="*/ 2683801 w 4286382"/>
              <a:gd name="connsiteY35" fmla="*/ 180975 h 588169"/>
              <a:gd name="connsiteX36" fmla="*/ 2743332 w 4286382"/>
              <a:gd name="connsiteY36" fmla="*/ 195263 h 588169"/>
              <a:gd name="connsiteX37" fmla="*/ 2776669 w 4286382"/>
              <a:gd name="connsiteY37" fmla="*/ 209550 h 588169"/>
              <a:gd name="connsiteX38" fmla="*/ 2814769 w 4286382"/>
              <a:gd name="connsiteY38" fmla="*/ 204788 h 588169"/>
              <a:gd name="connsiteX39" fmla="*/ 2862394 w 4286382"/>
              <a:gd name="connsiteY39" fmla="*/ 178594 h 588169"/>
              <a:gd name="connsiteX40" fmla="*/ 2933832 w 4286382"/>
              <a:gd name="connsiteY40" fmla="*/ 161925 h 588169"/>
              <a:gd name="connsiteX41" fmla="*/ 3026701 w 4286382"/>
              <a:gd name="connsiteY41" fmla="*/ 145257 h 588169"/>
              <a:gd name="connsiteX42" fmla="*/ 3117188 w 4286382"/>
              <a:gd name="connsiteY42" fmla="*/ 140494 h 588169"/>
              <a:gd name="connsiteX43" fmla="*/ 3198151 w 4286382"/>
              <a:gd name="connsiteY43" fmla="*/ 140494 h 588169"/>
              <a:gd name="connsiteX44" fmla="*/ 3274351 w 4286382"/>
              <a:gd name="connsiteY44" fmla="*/ 161925 h 588169"/>
              <a:gd name="connsiteX45" fmla="*/ 3379126 w 4286382"/>
              <a:gd name="connsiteY45" fmla="*/ 188119 h 588169"/>
              <a:gd name="connsiteX46" fmla="*/ 3448182 w 4286382"/>
              <a:gd name="connsiteY46" fmla="*/ 211932 h 588169"/>
              <a:gd name="connsiteX47" fmla="*/ 3550576 w 4286382"/>
              <a:gd name="connsiteY47" fmla="*/ 261938 h 588169"/>
              <a:gd name="connsiteX48" fmla="*/ 3607726 w 4286382"/>
              <a:gd name="connsiteY48" fmla="*/ 280988 h 588169"/>
              <a:gd name="connsiteX49" fmla="*/ 3664876 w 4286382"/>
              <a:gd name="connsiteY49" fmla="*/ 295275 h 588169"/>
              <a:gd name="connsiteX50" fmla="*/ 3774413 w 4286382"/>
              <a:gd name="connsiteY50" fmla="*/ 340519 h 588169"/>
              <a:gd name="connsiteX51" fmla="*/ 3862519 w 4286382"/>
              <a:gd name="connsiteY51" fmla="*/ 369094 h 588169"/>
              <a:gd name="connsiteX52" fmla="*/ 3926813 w 4286382"/>
              <a:gd name="connsiteY52" fmla="*/ 388144 h 588169"/>
              <a:gd name="connsiteX53" fmla="*/ 4012538 w 4286382"/>
              <a:gd name="connsiteY53" fmla="*/ 388144 h 588169"/>
              <a:gd name="connsiteX54" fmla="*/ 4129219 w 4286382"/>
              <a:gd name="connsiteY54" fmla="*/ 383382 h 588169"/>
              <a:gd name="connsiteX55" fmla="*/ 4214944 w 4286382"/>
              <a:gd name="connsiteY55" fmla="*/ 392907 h 588169"/>
              <a:gd name="connsiteX56" fmla="*/ 4286382 w 4286382"/>
              <a:gd name="connsiteY56" fmla="*/ 407194 h 588169"/>
              <a:gd name="connsiteX57" fmla="*/ 4179226 w 4286382"/>
              <a:gd name="connsiteY57" fmla="*/ 588169 h 588169"/>
              <a:gd name="connsiteX58" fmla="*/ 3731551 w 4286382"/>
              <a:gd name="connsiteY58" fmla="*/ 538163 h 588169"/>
              <a:gd name="connsiteX59" fmla="*/ 3622013 w 4286382"/>
              <a:gd name="connsiteY59" fmla="*/ 516732 h 588169"/>
              <a:gd name="connsiteX60" fmla="*/ 3398176 w 4286382"/>
              <a:gd name="connsiteY60" fmla="*/ 433388 h 588169"/>
              <a:gd name="connsiteX61" fmla="*/ 2838582 w 4286382"/>
              <a:gd name="connsiteY61" fmla="*/ 373857 h 588169"/>
              <a:gd name="connsiteX62" fmla="*/ 2198026 w 4286382"/>
              <a:gd name="connsiteY62" fmla="*/ 300038 h 588169"/>
              <a:gd name="connsiteX63" fmla="*/ 1436026 w 4286382"/>
              <a:gd name="connsiteY63" fmla="*/ 242888 h 588169"/>
              <a:gd name="connsiteX64" fmla="*/ 1305057 w 4286382"/>
              <a:gd name="connsiteY64" fmla="*/ 292894 h 588169"/>
              <a:gd name="connsiteX65" fmla="*/ 1283626 w 4286382"/>
              <a:gd name="connsiteY65" fmla="*/ 328613 h 588169"/>
              <a:gd name="connsiteX66" fmla="*/ 1135988 w 4286382"/>
              <a:gd name="connsiteY66" fmla="*/ 311944 h 588169"/>
              <a:gd name="connsiteX67" fmla="*/ 855001 w 4286382"/>
              <a:gd name="connsiteY67" fmla="*/ 290513 h 588169"/>
              <a:gd name="connsiteX68" fmla="*/ 56488 w 4286382"/>
              <a:gd name="connsiteY68" fmla="*/ 95914 h 588169"/>
              <a:gd name="connsiteX69" fmla="*/ 601795 w 4286382"/>
              <a:gd name="connsiteY69" fmla="*/ 19817 h 588169"/>
              <a:gd name="connsiteX70" fmla="*/ 695457 w 4286382"/>
              <a:gd name="connsiteY70" fmla="*/ 30957 h 588169"/>
              <a:gd name="connsiteX0" fmla="*/ 695457 w 4286382"/>
              <a:gd name="connsiteY0" fmla="*/ 30957 h 588169"/>
              <a:gd name="connsiteX1" fmla="*/ 766894 w 4286382"/>
              <a:gd name="connsiteY1" fmla="*/ 45244 h 588169"/>
              <a:gd name="connsiteX2" fmla="*/ 802613 w 4286382"/>
              <a:gd name="connsiteY2" fmla="*/ 50007 h 588169"/>
              <a:gd name="connsiteX3" fmla="*/ 845476 w 4286382"/>
              <a:gd name="connsiteY3" fmla="*/ 28575 h 588169"/>
              <a:gd name="connsiteX4" fmla="*/ 883576 w 4286382"/>
              <a:gd name="connsiteY4" fmla="*/ 2382 h 588169"/>
              <a:gd name="connsiteX5" fmla="*/ 935963 w 4286382"/>
              <a:gd name="connsiteY5" fmla="*/ 0 h 588169"/>
              <a:gd name="connsiteX6" fmla="*/ 974063 w 4286382"/>
              <a:gd name="connsiteY6" fmla="*/ 0 h 588169"/>
              <a:gd name="connsiteX7" fmla="*/ 1021688 w 4286382"/>
              <a:gd name="connsiteY7" fmla="*/ 14288 h 588169"/>
              <a:gd name="connsiteX8" fmla="*/ 1097888 w 4286382"/>
              <a:gd name="connsiteY8" fmla="*/ 33338 h 588169"/>
              <a:gd name="connsiteX9" fmla="*/ 1188376 w 4286382"/>
              <a:gd name="connsiteY9" fmla="*/ 38100 h 588169"/>
              <a:gd name="connsiteX10" fmla="*/ 1250288 w 4286382"/>
              <a:gd name="connsiteY10" fmla="*/ 38100 h 588169"/>
              <a:gd name="connsiteX11" fmla="*/ 1340776 w 4286382"/>
              <a:gd name="connsiteY11" fmla="*/ 38100 h 588169"/>
              <a:gd name="connsiteX12" fmla="*/ 1407451 w 4286382"/>
              <a:gd name="connsiteY12" fmla="*/ 50007 h 588169"/>
              <a:gd name="connsiteX13" fmla="*/ 1516988 w 4286382"/>
              <a:gd name="connsiteY13" fmla="*/ 69057 h 588169"/>
              <a:gd name="connsiteX14" fmla="*/ 1609857 w 4286382"/>
              <a:gd name="connsiteY14" fmla="*/ 102394 h 588169"/>
              <a:gd name="connsiteX15" fmla="*/ 1707488 w 4286382"/>
              <a:gd name="connsiteY15" fmla="*/ 130969 h 588169"/>
              <a:gd name="connsiteX16" fmla="*/ 1800357 w 4286382"/>
              <a:gd name="connsiteY16" fmla="*/ 145257 h 588169"/>
              <a:gd name="connsiteX17" fmla="*/ 1888463 w 4286382"/>
              <a:gd name="connsiteY17" fmla="*/ 145257 h 588169"/>
              <a:gd name="connsiteX18" fmla="*/ 1974188 w 4286382"/>
              <a:gd name="connsiteY18" fmla="*/ 135732 h 588169"/>
              <a:gd name="connsiteX19" fmla="*/ 2055151 w 4286382"/>
              <a:gd name="connsiteY19" fmla="*/ 123825 h 588169"/>
              <a:gd name="connsiteX20" fmla="*/ 2100394 w 4286382"/>
              <a:gd name="connsiteY20" fmla="*/ 116682 h 588169"/>
              <a:gd name="connsiteX21" fmla="*/ 2143257 w 4286382"/>
              <a:gd name="connsiteY21" fmla="*/ 123825 h 588169"/>
              <a:gd name="connsiteX22" fmla="*/ 2176594 w 4286382"/>
              <a:gd name="connsiteY22" fmla="*/ 150019 h 588169"/>
              <a:gd name="connsiteX23" fmla="*/ 2198026 w 4286382"/>
              <a:gd name="connsiteY23" fmla="*/ 152400 h 588169"/>
              <a:gd name="connsiteX24" fmla="*/ 2252794 w 4286382"/>
              <a:gd name="connsiteY24" fmla="*/ 140494 h 588169"/>
              <a:gd name="connsiteX25" fmla="*/ 2336138 w 4286382"/>
              <a:gd name="connsiteY25" fmla="*/ 116682 h 588169"/>
              <a:gd name="connsiteX26" fmla="*/ 2367094 w 4286382"/>
              <a:gd name="connsiteY26" fmla="*/ 116682 h 588169"/>
              <a:gd name="connsiteX27" fmla="*/ 2390907 w 4286382"/>
              <a:gd name="connsiteY27" fmla="*/ 116682 h 588169"/>
              <a:gd name="connsiteX28" fmla="*/ 2417101 w 4286382"/>
              <a:gd name="connsiteY28" fmla="*/ 128588 h 588169"/>
              <a:gd name="connsiteX29" fmla="*/ 2445676 w 4286382"/>
              <a:gd name="connsiteY29" fmla="*/ 159544 h 588169"/>
              <a:gd name="connsiteX30" fmla="*/ 2476632 w 4286382"/>
              <a:gd name="connsiteY30" fmla="*/ 190500 h 588169"/>
              <a:gd name="connsiteX31" fmla="*/ 2514732 w 4286382"/>
              <a:gd name="connsiteY31" fmla="*/ 197644 h 588169"/>
              <a:gd name="connsiteX32" fmla="*/ 2555213 w 4286382"/>
              <a:gd name="connsiteY32" fmla="*/ 195263 h 588169"/>
              <a:gd name="connsiteX33" fmla="*/ 2617126 w 4286382"/>
              <a:gd name="connsiteY33" fmla="*/ 171450 h 588169"/>
              <a:gd name="connsiteX34" fmla="*/ 2645701 w 4286382"/>
              <a:gd name="connsiteY34" fmla="*/ 171450 h 588169"/>
              <a:gd name="connsiteX35" fmla="*/ 2683801 w 4286382"/>
              <a:gd name="connsiteY35" fmla="*/ 180975 h 588169"/>
              <a:gd name="connsiteX36" fmla="*/ 2743332 w 4286382"/>
              <a:gd name="connsiteY36" fmla="*/ 195263 h 588169"/>
              <a:gd name="connsiteX37" fmla="*/ 2776669 w 4286382"/>
              <a:gd name="connsiteY37" fmla="*/ 209550 h 588169"/>
              <a:gd name="connsiteX38" fmla="*/ 2814769 w 4286382"/>
              <a:gd name="connsiteY38" fmla="*/ 204788 h 588169"/>
              <a:gd name="connsiteX39" fmla="*/ 2862394 w 4286382"/>
              <a:gd name="connsiteY39" fmla="*/ 178594 h 588169"/>
              <a:gd name="connsiteX40" fmla="*/ 2933832 w 4286382"/>
              <a:gd name="connsiteY40" fmla="*/ 161925 h 588169"/>
              <a:gd name="connsiteX41" fmla="*/ 3026701 w 4286382"/>
              <a:gd name="connsiteY41" fmla="*/ 145257 h 588169"/>
              <a:gd name="connsiteX42" fmla="*/ 3117188 w 4286382"/>
              <a:gd name="connsiteY42" fmla="*/ 140494 h 588169"/>
              <a:gd name="connsiteX43" fmla="*/ 3198151 w 4286382"/>
              <a:gd name="connsiteY43" fmla="*/ 140494 h 588169"/>
              <a:gd name="connsiteX44" fmla="*/ 3274351 w 4286382"/>
              <a:gd name="connsiteY44" fmla="*/ 161925 h 588169"/>
              <a:gd name="connsiteX45" fmla="*/ 3379126 w 4286382"/>
              <a:gd name="connsiteY45" fmla="*/ 188119 h 588169"/>
              <a:gd name="connsiteX46" fmla="*/ 3448182 w 4286382"/>
              <a:gd name="connsiteY46" fmla="*/ 211932 h 588169"/>
              <a:gd name="connsiteX47" fmla="*/ 3550576 w 4286382"/>
              <a:gd name="connsiteY47" fmla="*/ 261938 h 588169"/>
              <a:gd name="connsiteX48" fmla="*/ 3607726 w 4286382"/>
              <a:gd name="connsiteY48" fmla="*/ 280988 h 588169"/>
              <a:gd name="connsiteX49" fmla="*/ 3664876 w 4286382"/>
              <a:gd name="connsiteY49" fmla="*/ 295275 h 588169"/>
              <a:gd name="connsiteX50" fmla="*/ 3774413 w 4286382"/>
              <a:gd name="connsiteY50" fmla="*/ 340519 h 588169"/>
              <a:gd name="connsiteX51" fmla="*/ 3862519 w 4286382"/>
              <a:gd name="connsiteY51" fmla="*/ 369094 h 588169"/>
              <a:gd name="connsiteX52" fmla="*/ 3926813 w 4286382"/>
              <a:gd name="connsiteY52" fmla="*/ 388144 h 588169"/>
              <a:gd name="connsiteX53" fmla="*/ 4012538 w 4286382"/>
              <a:gd name="connsiteY53" fmla="*/ 388144 h 588169"/>
              <a:gd name="connsiteX54" fmla="*/ 4129219 w 4286382"/>
              <a:gd name="connsiteY54" fmla="*/ 383382 h 588169"/>
              <a:gd name="connsiteX55" fmla="*/ 4214944 w 4286382"/>
              <a:gd name="connsiteY55" fmla="*/ 392907 h 588169"/>
              <a:gd name="connsiteX56" fmla="*/ 4286382 w 4286382"/>
              <a:gd name="connsiteY56" fmla="*/ 407194 h 588169"/>
              <a:gd name="connsiteX57" fmla="*/ 4179226 w 4286382"/>
              <a:gd name="connsiteY57" fmla="*/ 588169 h 588169"/>
              <a:gd name="connsiteX58" fmla="*/ 3731551 w 4286382"/>
              <a:gd name="connsiteY58" fmla="*/ 538163 h 588169"/>
              <a:gd name="connsiteX59" fmla="*/ 3622013 w 4286382"/>
              <a:gd name="connsiteY59" fmla="*/ 516732 h 588169"/>
              <a:gd name="connsiteX60" fmla="*/ 3398176 w 4286382"/>
              <a:gd name="connsiteY60" fmla="*/ 433388 h 588169"/>
              <a:gd name="connsiteX61" fmla="*/ 2838582 w 4286382"/>
              <a:gd name="connsiteY61" fmla="*/ 373857 h 588169"/>
              <a:gd name="connsiteX62" fmla="*/ 2198026 w 4286382"/>
              <a:gd name="connsiteY62" fmla="*/ 300038 h 588169"/>
              <a:gd name="connsiteX63" fmla="*/ 1436026 w 4286382"/>
              <a:gd name="connsiteY63" fmla="*/ 242888 h 588169"/>
              <a:gd name="connsiteX64" fmla="*/ 1305057 w 4286382"/>
              <a:gd name="connsiteY64" fmla="*/ 292894 h 588169"/>
              <a:gd name="connsiteX65" fmla="*/ 1283626 w 4286382"/>
              <a:gd name="connsiteY65" fmla="*/ 328613 h 588169"/>
              <a:gd name="connsiteX66" fmla="*/ 1135988 w 4286382"/>
              <a:gd name="connsiteY66" fmla="*/ 311944 h 588169"/>
              <a:gd name="connsiteX67" fmla="*/ 855001 w 4286382"/>
              <a:gd name="connsiteY67" fmla="*/ 290513 h 588169"/>
              <a:gd name="connsiteX68" fmla="*/ 56488 w 4286382"/>
              <a:gd name="connsiteY68" fmla="*/ 95914 h 588169"/>
              <a:gd name="connsiteX69" fmla="*/ 601795 w 4286382"/>
              <a:gd name="connsiteY69" fmla="*/ 19817 h 588169"/>
              <a:gd name="connsiteX70" fmla="*/ 695457 w 4286382"/>
              <a:gd name="connsiteY70" fmla="*/ 30957 h 588169"/>
              <a:gd name="connsiteX0" fmla="*/ 647832 w 4238757"/>
              <a:gd name="connsiteY0" fmla="*/ 30957 h 588169"/>
              <a:gd name="connsiteX1" fmla="*/ 719269 w 4238757"/>
              <a:gd name="connsiteY1" fmla="*/ 45244 h 588169"/>
              <a:gd name="connsiteX2" fmla="*/ 754988 w 4238757"/>
              <a:gd name="connsiteY2" fmla="*/ 50007 h 588169"/>
              <a:gd name="connsiteX3" fmla="*/ 797851 w 4238757"/>
              <a:gd name="connsiteY3" fmla="*/ 28575 h 588169"/>
              <a:gd name="connsiteX4" fmla="*/ 835951 w 4238757"/>
              <a:gd name="connsiteY4" fmla="*/ 2382 h 588169"/>
              <a:gd name="connsiteX5" fmla="*/ 888338 w 4238757"/>
              <a:gd name="connsiteY5" fmla="*/ 0 h 588169"/>
              <a:gd name="connsiteX6" fmla="*/ 926438 w 4238757"/>
              <a:gd name="connsiteY6" fmla="*/ 0 h 588169"/>
              <a:gd name="connsiteX7" fmla="*/ 974063 w 4238757"/>
              <a:gd name="connsiteY7" fmla="*/ 14288 h 588169"/>
              <a:gd name="connsiteX8" fmla="*/ 1050263 w 4238757"/>
              <a:gd name="connsiteY8" fmla="*/ 33338 h 588169"/>
              <a:gd name="connsiteX9" fmla="*/ 1140751 w 4238757"/>
              <a:gd name="connsiteY9" fmla="*/ 38100 h 588169"/>
              <a:gd name="connsiteX10" fmla="*/ 1202663 w 4238757"/>
              <a:gd name="connsiteY10" fmla="*/ 38100 h 588169"/>
              <a:gd name="connsiteX11" fmla="*/ 1293151 w 4238757"/>
              <a:gd name="connsiteY11" fmla="*/ 38100 h 588169"/>
              <a:gd name="connsiteX12" fmla="*/ 1359826 w 4238757"/>
              <a:gd name="connsiteY12" fmla="*/ 50007 h 588169"/>
              <a:gd name="connsiteX13" fmla="*/ 1469363 w 4238757"/>
              <a:gd name="connsiteY13" fmla="*/ 69057 h 588169"/>
              <a:gd name="connsiteX14" fmla="*/ 1562232 w 4238757"/>
              <a:gd name="connsiteY14" fmla="*/ 102394 h 588169"/>
              <a:gd name="connsiteX15" fmla="*/ 1659863 w 4238757"/>
              <a:gd name="connsiteY15" fmla="*/ 130969 h 588169"/>
              <a:gd name="connsiteX16" fmla="*/ 1752732 w 4238757"/>
              <a:gd name="connsiteY16" fmla="*/ 145257 h 588169"/>
              <a:gd name="connsiteX17" fmla="*/ 1840838 w 4238757"/>
              <a:gd name="connsiteY17" fmla="*/ 145257 h 588169"/>
              <a:gd name="connsiteX18" fmla="*/ 1926563 w 4238757"/>
              <a:gd name="connsiteY18" fmla="*/ 135732 h 588169"/>
              <a:gd name="connsiteX19" fmla="*/ 2007526 w 4238757"/>
              <a:gd name="connsiteY19" fmla="*/ 123825 h 588169"/>
              <a:gd name="connsiteX20" fmla="*/ 2052769 w 4238757"/>
              <a:gd name="connsiteY20" fmla="*/ 116682 h 588169"/>
              <a:gd name="connsiteX21" fmla="*/ 2095632 w 4238757"/>
              <a:gd name="connsiteY21" fmla="*/ 123825 h 588169"/>
              <a:gd name="connsiteX22" fmla="*/ 2128969 w 4238757"/>
              <a:gd name="connsiteY22" fmla="*/ 150019 h 588169"/>
              <a:gd name="connsiteX23" fmla="*/ 2150401 w 4238757"/>
              <a:gd name="connsiteY23" fmla="*/ 152400 h 588169"/>
              <a:gd name="connsiteX24" fmla="*/ 2205169 w 4238757"/>
              <a:gd name="connsiteY24" fmla="*/ 140494 h 588169"/>
              <a:gd name="connsiteX25" fmla="*/ 2288513 w 4238757"/>
              <a:gd name="connsiteY25" fmla="*/ 116682 h 588169"/>
              <a:gd name="connsiteX26" fmla="*/ 2319469 w 4238757"/>
              <a:gd name="connsiteY26" fmla="*/ 116682 h 588169"/>
              <a:gd name="connsiteX27" fmla="*/ 2343282 w 4238757"/>
              <a:gd name="connsiteY27" fmla="*/ 116682 h 588169"/>
              <a:gd name="connsiteX28" fmla="*/ 2369476 w 4238757"/>
              <a:gd name="connsiteY28" fmla="*/ 128588 h 588169"/>
              <a:gd name="connsiteX29" fmla="*/ 2398051 w 4238757"/>
              <a:gd name="connsiteY29" fmla="*/ 159544 h 588169"/>
              <a:gd name="connsiteX30" fmla="*/ 2429007 w 4238757"/>
              <a:gd name="connsiteY30" fmla="*/ 190500 h 588169"/>
              <a:gd name="connsiteX31" fmla="*/ 2467107 w 4238757"/>
              <a:gd name="connsiteY31" fmla="*/ 197644 h 588169"/>
              <a:gd name="connsiteX32" fmla="*/ 2507588 w 4238757"/>
              <a:gd name="connsiteY32" fmla="*/ 195263 h 588169"/>
              <a:gd name="connsiteX33" fmla="*/ 2569501 w 4238757"/>
              <a:gd name="connsiteY33" fmla="*/ 171450 h 588169"/>
              <a:gd name="connsiteX34" fmla="*/ 2598076 w 4238757"/>
              <a:gd name="connsiteY34" fmla="*/ 171450 h 588169"/>
              <a:gd name="connsiteX35" fmla="*/ 2636176 w 4238757"/>
              <a:gd name="connsiteY35" fmla="*/ 180975 h 588169"/>
              <a:gd name="connsiteX36" fmla="*/ 2695707 w 4238757"/>
              <a:gd name="connsiteY36" fmla="*/ 195263 h 588169"/>
              <a:gd name="connsiteX37" fmla="*/ 2729044 w 4238757"/>
              <a:gd name="connsiteY37" fmla="*/ 209550 h 588169"/>
              <a:gd name="connsiteX38" fmla="*/ 2767144 w 4238757"/>
              <a:gd name="connsiteY38" fmla="*/ 204788 h 588169"/>
              <a:gd name="connsiteX39" fmla="*/ 2814769 w 4238757"/>
              <a:gd name="connsiteY39" fmla="*/ 178594 h 588169"/>
              <a:gd name="connsiteX40" fmla="*/ 2886207 w 4238757"/>
              <a:gd name="connsiteY40" fmla="*/ 161925 h 588169"/>
              <a:gd name="connsiteX41" fmla="*/ 2979076 w 4238757"/>
              <a:gd name="connsiteY41" fmla="*/ 145257 h 588169"/>
              <a:gd name="connsiteX42" fmla="*/ 3069563 w 4238757"/>
              <a:gd name="connsiteY42" fmla="*/ 140494 h 588169"/>
              <a:gd name="connsiteX43" fmla="*/ 3150526 w 4238757"/>
              <a:gd name="connsiteY43" fmla="*/ 140494 h 588169"/>
              <a:gd name="connsiteX44" fmla="*/ 3226726 w 4238757"/>
              <a:gd name="connsiteY44" fmla="*/ 161925 h 588169"/>
              <a:gd name="connsiteX45" fmla="*/ 3331501 w 4238757"/>
              <a:gd name="connsiteY45" fmla="*/ 188119 h 588169"/>
              <a:gd name="connsiteX46" fmla="*/ 3400557 w 4238757"/>
              <a:gd name="connsiteY46" fmla="*/ 211932 h 588169"/>
              <a:gd name="connsiteX47" fmla="*/ 3502951 w 4238757"/>
              <a:gd name="connsiteY47" fmla="*/ 261938 h 588169"/>
              <a:gd name="connsiteX48" fmla="*/ 3560101 w 4238757"/>
              <a:gd name="connsiteY48" fmla="*/ 280988 h 588169"/>
              <a:gd name="connsiteX49" fmla="*/ 3617251 w 4238757"/>
              <a:gd name="connsiteY49" fmla="*/ 295275 h 588169"/>
              <a:gd name="connsiteX50" fmla="*/ 3726788 w 4238757"/>
              <a:gd name="connsiteY50" fmla="*/ 340519 h 588169"/>
              <a:gd name="connsiteX51" fmla="*/ 3814894 w 4238757"/>
              <a:gd name="connsiteY51" fmla="*/ 369094 h 588169"/>
              <a:gd name="connsiteX52" fmla="*/ 3879188 w 4238757"/>
              <a:gd name="connsiteY52" fmla="*/ 388144 h 588169"/>
              <a:gd name="connsiteX53" fmla="*/ 3964913 w 4238757"/>
              <a:gd name="connsiteY53" fmla="*/ 388144 h 588169"/>
              <a:gd name="connsiteX54" fmla="*/ 4081594 w 4238757"/>
              <a:gd name="connsiteY54" fmla="*/ 383382 h 588169"/>
              <a:gd name="connsiteX55" fmla="*/ 4167319 w 4238757"/>
              <a:gd name="connsiteY55" fmla="*/ 392907 h 588169"/>
              <a:gd name="connsiteX56" fmla="*/ 4238757 w 4238757"/>
              <a:gd name="connsiteY56" fmla="*/ 407194 h 588169"/>
              <a:gd name="connsiteX57" fmla="*/ 4131601 w 4238757"/>
              <a:gd name="connsiteY57" fmla="*/ 588169 h 588169"/>
              <a:gd name="connsiteX58" fmla="*/ 3683926 w 4238757"/>
              <a:gd name="connsiteY58" fmla="*/ 538163 h 588169"/>
              <a:gd name="connsiteX59" fmla="*/ 3574388 w 4238757"/>
              <a:gd name="connsiteY59" fmla="*/ 516732 h 588169"/>
              <a:gd name="connsiteX60" fmla="*/ 3350551 w 4238757"/>
              <a:gd name="connsiteY60" fmla="*/ 433388 h 588169"/>
              <a:gd name="connsiteX61" fmla="*/ 2790957 w 4238757"/>
              <a:gd name="connsiteY61" fmla="*/ 373857 h 588169"/>
              <a:gd name="connsiteX62" fmla="*/ 2150401 w 4238757"/>
              <a:gd name="connsiteY62" fmla="*/ 300038 h 588169"/>
              <a:gd name="connsiteX63" fmla="*/ 1388401 w 4238757"/>
              <a:gd name="connsiteY63" fmla="*/ 242888 h 588169"/>
              <a:gd name="connsiteX64" fmla="*/ 1257432 w 4238757"/>
              <a:gd name="connsiteY64" fmla="*/ 292894 h 588169"/>
              <a:gd name="connsiteX65" fmla="*/ 1236001 w 4238757"/>
              <a:gd name="connsiteY65" fmla="*/ 328613 h 588169"/>
              <a:gd name="connsiteX66" fmla="*/ 1088363 w 4238757"/>
              <a:gd name="connsiteY66" fmla="*/ 311944 h 588169"/>
              <a:gd name="connsiteX67" fmla="*/ 807376 w 4238757"/>
              <a:gd name="connsiteY67" fmla="*/ 290513 h 588169"/>
              <a:gd name="connsiteX68" fmla="*/ 8863 w 4238757"/>
              <a:gd name="connsiteY68" fmla="*/ 95914 h 588169"/>
              <a:gd name="connsiteX69" fmla="*/ 554170 w 4238757"/>
              <a:gd name="connsiteY69" fmla="*/ 19817 h 588169"/>
              <a:gd name="connsiteX70" fmla="*/ 647832 w 4238757"/>
              <a:gd name="connsiteY70" fmla="*/ 30957 h 588169"/>
              <a:gd name="connsiteX0" fmla="*/ 647832 w 4238757"/>
              <a:gd name="connsiteY0" fmla="*/ 30957 h 588169"/>
              <a:gd name="connsiteX1" fmla="*/ 719269 w 4238757"/>
              <a:gd name="connsiteY1" fmla="*/ 45244 h 588169"/>
              <a:gd name="connsiteX2" fmla="*/ 754988 w 4238757"/>
              <a:gd name="connsiteY2" fmla="*/ 50007 h 588169"/>
              <a:gd name="connsiteX3" fmla="*/ 797851 w 4238757"/>
              <a:gd name="connsiteY3" fmla="*/ 28575 h 588169"/>
              <a:gd name="connsiteX4" fmla="*/ 835951 w 4238757"/>
              <a:gd name="connsiteY4" fmla="*/ 2382 h 588169"/>
              <a:gd name="connsiteX5" fmla="*/ 888338 w 4238757"/>
              <a:gd name="connsiteY5" fmla="*/ 0 h 588169"/>
              <a:gd name="connsiteX6" fmla="*/ 926438 w 4238757"/>
              <a:gd name="connsiteY6" fmla="*/ 0 h 588169"/>
              <a:gd name="connsiteX7" fmla="*/ 974063 w 4238757"/>
              <a:gd name="connsiteY7" fmla="*/ 14288 h 588169"/>
              <a:gd name="connsiteX8" fmla="*/ 1050263 w 4238757"/>
              <a:gd name="connsiteY8" fmla="*/ 33338 h 588169"/>
              <a:gd name="connsiteX9" fmla="*/ 1140751 w 4238757"/>
              <a:gd name="connsiteY9" fmla="*/ 38100 h 588169"/>
              <a:gd name="connsiteX10" fmla="*/ 1202663 w 4238757"/>
              <a:gd name="connsiteY10" fmla="*/ 38100 h 588169"/>
              <a:gd name="connsiteX11" fmla="*/ 1293151 w 4238757"/>
              <a:gd name="connsiteY11" fmla="*/ 38100 h 588169"/>
              <a:gd name="connsiteX12" fmla="*/ 1359826 w 4238757"/>
              <a:gd name="connsiteY12" fmla="*/ 50007 h 588169"/>
              <a:gd name="connsiteX13" fmla="*/ 1469363 w 4238757"/>
              <a:gd name="connsiteY13" fmla="*/ 69057 h 588169"/>
              <a:gd name="connsiteX14" fmla="*/ 1562232 w 4238757"/>
              <a:gd name="connsiteY14" fmla="*/ 102394 h 588169"/>
              <a:gd name="connsiteX15" fmla="*/ 1659863 w 4238757"/>
              <a:gd name="connsiteY15" fmla="*/ 130969 h 588169"/>
              <a:gd name="connsiteX16" fmla="*/ 1752732 w 4238757"/>
              <a:gd name="connsiteY16" fmla="*/ 145257 h 588169"/>
              <a:gd name="connsiteX17" fmla="*/ 1840838 w 4238757"/>
              <a:gd name="connsiteY17" fmla="*/ 145257 h 588169"/>
              <a:gd name="connsiteX18" fmla="*/ 1926563 w 4238757"/>
              <a:gd name="connsiteY18" fmla="*/ 135732 h 588169"/>
              <a:gd name="connsiteX19" fmla="*/ 2007526 w 4238757"/>
              <a:gd name="connsiteY19" fmla="*/ 123825 h 588169"/>
              <a:gd name="connsiteX20" fmla="*/ 2052769 w 4238757"/>
              <a:gd name="connsiteY20" fmla="*/ 116682 h 588169"/>
              <a:gd name="connsiteX21" fmla="*/ 2095632 w 4238757"/>
              <a:gd name="connsiteY21" fmla="*/ 123825 h 588169"/>
              <a:gd name="connsiteX22" fmla="*/ 2128969 w 4238757"/>
              <a:gd name="connsiteY22" fmla="*/ 150019 h 588169"/>
              <a:gd name="connsiteX23" fmla="*/ 2150401 w 4238757"/>
              <a:gd name="connsiteY23" fmla="*/ 152400 h 588169"/>
              <a:gd name="connsiteX24" fmla="*/ 2205169 w 4238757"/>
              <a:gd name="connsiteY24" fmla="*/ 140494 h 588169"/>
              <a:gd name="connsiteX25" fmla="*/ 2288513 w 4238757"/>
              <a:gd name="connsiteY25" fmla="*/ 116682 h 588169"/>
              <a:gd name="connsiteX26" fmla="*/ 2319469 w 4238757"/>
              <a:gd name="connsiteY26" fmla="*/ 116682 h 588169"/>
              <a:gd name="connsiteX27" fmla="*/ 2343282 w 4238757"/>
              <a:gd name="connsiteY27" fmla="*/ 116682 h 588169"/>
              <a:gd name="connsiteX28" fmla="*/ 2369476 w 4238757"/>
              <a:gd name="connsiteY28" fmla="*/ 128588 h 588169"/>
              <a:gd name="connsiteX29" fmla="*/ 2398051 w 4238757"/>
              <a:gd name="connsiteY29" fmla="*/ 159544 h 588169"/>
              <a:gd name="connsiteX30" fmla="*/ 2429007 w 4238757"/>
              <a:gd name="connsiteY30" fmla="*/ 190500 h 588169"/>
              <a:gd name="connsiteX31" fmla="*/ 2467107 w 4238757"/>
              <a:gd name="connsiteY31" fmla="*/ 197644 h 588169"/>
              <a:gd name="connsiteX32" fmla="*/ 2507588 w 4238757"/>
              <a:gd name="connsiteY32" fmla="*/ 195263 h 588169"/>
              <a:gd name="connsiteX33" fmla="*/ 2569501 w 4238757"/>
              <a:gd name="connsiteY33" fmla="*/ 171450 h 588169"/>
              <a:gd name="connsiteX34" fmla="*/ 2598076 w 4238757"/>
              <a:gd name="connsiteY34" fmla="*/ 171450 h 588169"/>
              <a:gd name="connsiteX35" fmla="*/ 2636176 w 4238757"/>
              <a:gd name="connsiteY35" fmla="*/ 180975 h 588169"/>
              <a:gd name="connsiteX36" fmla="*/ 2695707 w 4238757"/>
              <a:gd name="connsiteY36" fmla="*/ 195263 h 588169"/>
              <a:gd name="connsiteX37" fmla="*/ 2729044 w 4238757"/>
              <a:gd name="connsiteY37" fmla="*/ 209550 h 588169"/>
              <a:gd name="connsiteX38" fmla="*/ 2767144 w 4238757"/>
              <a:gd name="connsiteY38" fmla="*/ 204788 h 588169"/>
              <a:gd name="connsiteX39" fmla="*/ 2814769 w 4238757"/>
              <a:gd name="connsiteY39" fmla="*/ 178594 h 588169"/>
              <a:gd name="connsiteX40" fmla="*/ 2886207 w 4238757"/>
              <a:gd name="connsiteY40" fmla="*/ 161925 h 588169"/>
              <a:gd name="connsiteX41" fmla="*/ 2979076 w 4238757"/>
              <a:gd name="connsiteY41" fmla="*/ 145257 h 588169"/>
              <a:gd name="connsiteX42" fmla="*/ 3069563 w 4238757"/>
              <a:gd name="connsiteY42" fmla="*/ 140494 h 588169"/>
              <a:gd name="connsiteX43" fmla="*/ 3150526 w 4238757"/>
              <a:gd name="connsiteY43" fmla="*/ 140494 h 588169"/>
              <a:gd name="connsiteX44" fmla="*/ 3226726 w 4238757"/>
              <a:gd name="connsiteY44" fmla="*/ 161925 h 588169"/>
              <a:gd name="connsiteX45" fmla="*/ 3331501 w 4238757"/>
              <a:gd name="connsiteY45" fmla="*/ 188119 h 588169"/>
              <a:gd name="connsiteX46" fmla="*/ 3400557 w 4238757"/>
              <a:gd name="connsiteY46" fmla="*/ 211932 h 588169"/>
              <a:gd name="connsiteX47" fmla="*/ 3502951 w 4238757"/>
              <a:gd name="connsiteY47" fmla="*/ 261938 h 588169"/>
              <a:gd name="connsiteX48" fmla="*/ 3560101 w 4238757"/>
              <a:gd name="connsiteY48" fmla="*/ 280988 h 588169"/>
              <a:gd name="connsiteX49" fmla="*/ 3617251 w 4238757"/>
              <a:gd name="connsiteY49" fmla="*/ 295275 h 588169"/>
              <a:gd name="connsiteX50" fmla="*/ 3726788 w 4238757"/>
              <a:gd name="connsiteY50" fmla="*/ 340519 h 588169"/>
              <a:gd name="connsiteX51" fmla="*/ 3814894 w 4238757"/>
              <a:gd name="connsiteY51" fmla="*/ 369094 h 588169"/>
              <a:gd name="connsiteX52" fmla="*/ 3879188 w 4238757"/>
              <a:gd name="connsiteY52" fmla="*/ 388144 h 588169"/>
              <a:gd name="connsiteX53" fmla="*/ 3964913 w 4238757"/>
              <a:gd name="connsiteY53" fmla="*/ 388144 h 588169"/>
              <a:gd name="connsiteX54" fmla="*/ 4081594 w 4238757"/>
              <a:gd name="connsiteY54" fmla="*/ 383382 h 588169"/>
              <a:gd name="connsiteX55" fmla="*/ 4167319 w 4238757"/>
              <a:gd name="connsiteY55" fmla="*/ 392907 h 588169"/>
              <a:gd name="connsiteX56" fmla="*/ 4238757 w 4238757"/>
              <a:gd name="connsiteY56" fmla="*/ 407194 h 588169"/>
              <a:gd name="connsiteX57" fmla="*/ 4131601 w 4238757"/>
              <a:gd name="connsiteY57" fmla="*/ 588169 h 588169"/>
              <a:gd name="connsiteX58" fmla="*/ 3683926 w 4238757"/>
              <a:gd name="connsiteY58" fmla="*/ 538163 h 588169"/>
              <a:gd name="connsiteX59" fmla="*/ 3574388 w 4238757"/>
              <a:gd name="connsiteY59" fmla="*/ 516732 h 588169"/>
              <a:gd name="connsiteX60" fmla="*/ 3350551 w 4238757"/>
              <a:gd name="connsiteY60" fmla="*/ 433388 h 588169"/>
              <a:gd name="connsiteX61" fmla="*/ 2790957 w 4238757"/>
              <a:gd name="connsiteY61" fmla="*/ 373857 h 588169"/>
              <a:gd name="connsiteX62" fmla="*/ 2150401 w 4238757"/>
              <a:gd name="connsiteY62" fmla="*/ 300038 h 588169"/>
              <a:gd name="connsiteX63" fmla="*/ 1388401 w 4238757"/>
              <a:gd name="connsiteY63" fmla="*/ 242888 h 588169"/>
              <a:gd name="connsiteX64" fmla="*/ 1257432 w 4238757"/>
              <a:gd name="connsiteY64" fmla="*/ 292894 h 588169"/>
              <a:gd name="connsiteX65" fmla="*/ 1236001 w 4238757"/>
              <a:gd name="connsiteY65" fmla="*/ 328613 h 588169"/>
              <a:gd name="connsiteX66" fmla="*/ 1088363 w 4238757"/>
              <a:gd name="connsiteY66" fmla="*/ 311944 h 588169"/>
              <a:gd name="connsiteX67" fmla="*/ 762132 w 4238757"/>
              <a:gd name="connsiteY67" fmla="*/ 193014 h 588169"/>
              <a:gd name="connsiteX68" fmla="*/ 8863 w 4238757"/>
              <a:gd name="connsiteY68" fmla="*/ 95914 h 588169"/>
              <a:gd name="connsiteX69" fmla="*/ 554170 w 4238757"/>
              <a:gd name="connsiteY69" fmla="*/ 19817 h 588169"/>
              <a:gd name="connsiteX70" fmla="*/ 647832 w 4238757"/>
              <a:gd name="connsiteY70" fmla="*/ 30957 h 588169"/>
              <a:gd name="connsiteX0" fmla="*/ 647832 w 4238757"/>
              <a:gd name="connsiteY0" fmla="*/ 30957 h 588169"/>
              <a:gd name="connsiteX1" fmla="*/ 719269 w 4238757"/>
              <a:gd name="connsiteY1" fmla="*/ 45244 h 588169"/>
              <a:gd name="connsiteX2" fmla="*/ 754988 w 4238757"/>
              <a:gd name="connsiteY2" fmla="*/ 50007 h 588169"/>
              <a:gd name="connsiteX3" fmla="*/ 797851 w 4238757"/>
              <a:gd name="connsiteY3" fmla="*/ 28575 h 588169"/>
              <a:gd name="connsiteX4" fmla="*/ 835951 w 4238757"/>
              <a:gd name="connsiteY4" fmla="*/ 2382 h 588169"/>
              <a:gd name="connsiteX5" fmla="*/ 888338 w 4238757"/>
              <a:gd name="connsiteY5" fmla="*/ 0 h 588169"/>
              <a:gd name="connsiteX6" fmla="*/ 926438 w 4238757"/>
              <a:gd name="connsiteY6" fmla="*/ 0 h 588169"/>
              <a:gd name="connsiteX7" fmla="*/ 974063 w 4238757"/>
              <a:gd name="connsiteY7" fmla="*/ 14288 h 588169"/>
              <a:gd name="connsiteX8" fmla="*/ 1050263 w 4238757"/>
              <a:gd name="connsiteY8" fmla="*/ 33338 h 588169"/>
              <a:gd name="connsiteX9" fmla="*/ 1140751 w 4238757"/>
              <a:gd name="connsiteY9" fmla="*/ 38100 h 588169"/>
              <a:gd name="connsiteX10" fmla="*/ 1202663 w 4238757"/>
              <a:gd name="connsiteY10" fmla="*/ 38100 h 588169"/>
              <a:gd name="connsiteX11" fmla="*/ 1293151 w 4238757"/>
              <a:gd name="connsiteY11" fmla="*/ 38100 h 588169"/>
              <a:gd name="connsiteX12" fmla="*/ 1359826 w 4238757"/>
              <a:gd name="connsiteY12" fmla="*/ 50007 h 588169"/>
              <a:gd name="connsiteX13" fmla="*/ 1469363 w 4238757"/>
              <a:gd name="connsiteY13" fmla="*/ 69057 h 588169"/>
              <a:gd name="connsiteX14" fmla="*/ 1562232 w 4238757"/>
              <a:gd name="connsiteY14" fmla="*/ 102394 h 588169"/>
              <a:gd name="connsiteX15" fmla="*/ 1659863 w 4238757"/>
              <a:gd name="connsiteY15" fmla="*/ 130969 h 588169"/>
              <a:gd name="connsiteX16" fmla="*/ 1752732 w 4238757"/>
              <a:gd name="connsiteY16" fmla="*/ 145257 h 588169"/>
              <a:gd name="connsiteX17" fmla="*/ 1840838 w 4238757"/>
              <a:gd name="connsiteY17" fmla="*/ 145257 h 588169"/>
              <a:gd name="connsiteX18" fmla="*/ 1926563 w 4238757"/>
              <a:gd name="connsiteY18" fmla="*/ 135732 h 588169"/>
              <a:gd name="connsiteX19" fmla="*/ 2007526 w 4238757"/>
              <a:gd name="connsiteY19" fmla="*/ 123825 h 588169"/>
              <a:gd name="connsiteX20" fmla="*/ 2052769 w 4238757"/>
              <a:gd name="connsiteY20" fmla="*/ 116682 h 588169"/>
              <a:gd name="connsiteX21" fmla="*/ 2095632 w 4238757"/>
              <a:gd name="connsiteY21" fmla="*/ 123825 h 588169"/>
              <a:gd name="connsiteX22" fmla="*/ 2128969 w 4238757"/>
              <a:gd name="connsiteY22" fmla="*/ 150019 h 588169"/>
              <a:gd name="connsiteX23" fmla="*/ 2150401 w 4238757"/>
              <a:gd name="connsiteY23" fmla="*/ 152400 h 588169"/>
              <a:gd name="connsiteX24" fmla="*/ 2205169 w 4238757"/>
              <a:gd name="connsiteY24" fmla="*/ 140494 h 588169"/>
              <a:gd name="connsiteX25" fmla="*/ 2288513 w 4238757"/>
              <a:gd name="connsiteY25" fmla="*/ 116682 h 588169"/>
              <a:gd name="connsiteX26" fmla="*/ 2319469 w 4238757"/>
              <a:gd name="connsiteY26" fmla="*/ 116682 h 588169"/>
              <a:gd name="connsiteX27" fmla="*/ 2343282 w 4238757"/>
              <a:gd name="connsiteY27" fmla="*/ 116682 h 588169"/>
              <a:gd name="connsiteX28" fmla="*/ 2369476 w 4238757"/>
              <a:gd name="connsiteY28" fmla="*/ 128588 h 588169"/>
              <a:gd name="connsiteX29" fmla="*/ 2398051 w 4238757"/>
              <a:gd name="connsiteY29" fmla="*/ 159544 h 588169"/>
              <a:gd name="connsiteX30" fmla="*/ 2429007 w 4238757"/>
              <a:gd name="connsiteY30" fmla="*/ 190500 h 588169"/>
              <a:gd name="connsiteX31" fmla="*/ 2467107 w 4238757"/>
              <a:gd name="connsiteY31" fmla="*/ 197644 h 588169"/>
              <a:gd name="connsiteX32" fmla="*/ 2507588 w 4238757"/>
              <a:gd name="connsiteY32" fmla="*/ 195263 h 588169"/>
              <a:gd name="connsiteX33" fmla="*/ 2569501 w 4238757"/>
              <a:gd name="connsiteY33" fmla="*/ 171450 h 588169"/>
              <a:gd name="connsiteX34" fmla="*/ 2598076 w 4238757"/>
              <a:gd name="connsiteY34" fmla="*/ 171450 h 588169"/>
              <a:gd name="connsiteX35" fmla="*/ 2636176 w 4238757"/>
              <a:gd name="connsiteY35" fmla="*/ 180975 h 588169"/>
              <a:gd name="connsiteX36" fmla="*/ 2695707 w 4238757"/>
              <a:gd name="connsiteY36" fmla="*/ 195263 h 588169"/>
              <a:gd name="connsiteX37" fmla="*/ 2729044 w 4238757"/>
              <a:gd name="connsiteY37" fmla="*/ 209550 h 588169"/>
              <a:gd name="connsiteX38" fmla="*/ 2767144 w 4238757"/>
              <a:gd name="connsiteY38" fmla="*/ 204788 h 588169"/>
              <a:gd name="connsiteX39" fmla="*/ 2814769 w 4238757"/>
              <a:gd name="connsiteY39" fmla="*/ 178594 h 588169"/>
              <a:gd name="connsiteX40" fmla="*/ 2886207 w 4238757"/>
              <a:gd name="connsiteY40" fmla="*/ 161925 h 588169"/>
              <a:gd name="connsiteX41" fmla="*/ 2979076 w 4238757"/>
              <a:gd name="connsiteY41" fmla="*/ 145257 h 588169"/>
              <a:gd name="connsiteX42" fmla="*/ 3069563 w 4238757"/>
              <a:gd name="connsiteY42" fmla="*/ 140494 h 588169"/>
              <a:gd name="connsiteX43" fmla="*/ 3150526 w 4238757"/>
              <a:gd name="connsiteY43" fmla="*/ 140494 h 588169"/>
              <a:gd name="connsiteX44" fmla="*/ 3226726 w 4238757"/>
              <a:gd name="connsiteY44" fmla="*/ 161925 h 588169"/>
              <a:gd name="connsiteX45" fmla="*/ 3331501 w 4238757"/>
              <a:gd name="connsiteY45" fmla="*/ 188119 h 588169"/>
              <a:gd name="connsiteX46" fmla="*/ 3400557 w 4238757"/>
              <a:gd name="connsiteY46" fmla="*/ 211932 h 588169"/>
              <a:gd name="connsiteX47" fmla="*/ 3502951 w 4238757"/>
              <a:gd name="connsiteY47" fmla="*/ 261938 h 588169"/>
              <a:gd name="connsiteX48" fmla="*/ 3560101 w 4238757"/>
              <a:gd name="connsiteY48" fmla="*/ 280988 h 588169"/>
              <a:gd name="connsiteX49" fmla="*/ 3617251 w 4238757"/>
              <a:gd name="connsiteY49" fmla="*/ 295275 h 588169"/>
              <a:gd name="connsiteX50" fmla="*/ 3726788 w 4238757"/>
              <a:gd name="connsiteY50" fmla="*/ 340519 h 588169"/>
              <a:gd name="connsiteX51" fmla="*/ 3814894 w 4238757"/>
              <a:gd name="connsiteY51" fmla="*/ 369094 h 588169"/>
              <a:gd name="connsiteX52" fmla="*/ 3879188 w 4238757"/>
              <a:gd name="connsiteY52" fmla="*/ 388144 h 588169"/>
              <a:gd name="connsiteX53" fmla="*/ 3964913 w 4238757"/>
              <a:gd name="connsiteY53" fmla="*/ 388144 h 588169"/>
              <a:gd name="connsiteX54" fmla="*/ 4081594 w 4238757"/>
              <a:gd name="connsiteY54" fmla="*/ 383382 h 588169"/>
              <a:gd name="connsiteX55" fmla="*/ 4167319 w 4238757"/>
              <a:gd name="connsiteY55" fmla="*/ 392907 h 588169"/>
              <a:gd name="connsiteX56" fmla="*/ 4238757 w 4238757"/>
              <a:gd name="connsiteY56" fmla="*/ 407194 h 588169"/>
              <a:gd name="connsiteX57" fmla="*/ 4131601 w 4238757"/>
              <a:gd name="connsiteY57" fmla="*/ 588169 h 588169"/>
              <a:gd name="connsiteX58" fmla="*/ 3683926 w 4238757"/>
              <a:gd name="connsiteY58" fmla="*/ 538163 h 588169"/>
              <a:gd name="connsiteX59" fmla="*/ 3574388 w 4238757"/>
              <a:gd name="connsiteY59" fmla="*/ 516732 h 588169"/>
              <a:gd name="connsiteX60" fmla="*/ 3350551 w 4238757"/>
              <a:gd name="connsiteY60" fmla="*/ 433388 h 588169"/>
              <a:gd name="connsiteX61" fmla="*/ 2790957 w 4238757"/>
              <a:gd name="connsiteY61" fmla="*/ 373857 h 588169"/>
              <a:gd name="connsiteX62" fmla="*/ 2150401 w 4238757"/>
              <a:gd name="connsiteY62" fmla="*/ 300038 h 588169"/>
              <a:gd name="connsiteX63" fmla="*/ 1388401 w 4238757"/>
              <a:gd name="connsiteY63" fmla="*/ 242888 h 588169"/>
              <a:gd name="connsiteX64" fmla="*/ 1257432 w 4238757"/>
              <a:gd name="connsiteY64" fmla="*/ 292894 h 588169"/>
              <a:gd name="connsiteX65" fmla="*/ 1236001 w 4238757"/>
              <a:gd name="connsiteY65" fmla="*/ 328613 h 588169"/>
              <a:gd name="connsiteX66" fmla="*/ 1088363 w 4238757"/>
              <a:gd name="connsiteY66" fmla="*/ 311944 h 588169"/>
              <a:gd name="connsiteX67" fmla="*/ 762132 w 4238757"/>
              <a:gd name="connsiteY67" fmla="*/ 193014 h 588169"/>
              <a:gd name="connsiteX68" fmla="*/ 8863 w 4238757"/>
              <a:gd name="connsiteY68" fmla="*/ 95914 h 588169"/>
              <a:gd name="connsiteX69" fmla="*/ 554170 w 4238757"/>
              <a:gd name="connsiteY69" fmla="*/ 19817 h 588169"/>
              <a:gd name="connsiteX70" fmla="*/ 647832 w 4238757"/>
              <a:gd name="connsiteY70" fmla="*/ 30957 h 588169"/>
              <a:gd name="connsiteX0" fmla="*/ 647832 w 4238757"/>
              <a:gd name="connsiteY0" fmla="*/ 30957 h 588169"/>
              <a:gd name="connsiteX1" fmla="*/ 719269 w 4238757"/>
              <a:gd name="connsiteY1" fmla="*/ 45244 h 588169"/>
              <a:gd name="connsiteX2" fmla="*/ 754988 w 4238757"/>
              <a:gd name="connsiteY2" fmla="*/ 50007 h 588169"/>
              <a:gd name="connsiteX3" fmla="*/ 797851 w 4238757"/>
              <a:gd name="connsiteY3" fmla="*/ 28575 h 588169"/>
              <a:gd name="connsiteX4" fmla="*/ 835951 w 4238757"/>
              <a:gd name="connsiteY4" fmla="*/ 2382 h 588169"/>
              <a:gd name="connsiteX5" fmla="*/ 888338 w 4238757"/>
              <a:gd name="connsiteY5" fmla="*/ 0 h 588169"/>
              <a:gd name="connsiteX6" fmla="*/ 926438 w 4238757"/>
              <a:gd name="connsiteY6" fmla="*/ 0 h 588169"/>
              <a:gd name="connsiteX7" fmla="*/ 974063 w 4238757"/>
              <a:gd name="connsiteY7" fmla="*/ 14288 h 588169"/>
              <a:gd name="connsiteX8" fmla="*/ 1050263 w 4238757"/>
              <a:gd name="connsiteY8" fmla="*/ 33338 h 588169"/>
              <a:gd name="connsiteX9" fmla="*/ 1140751 w 4238757"/>
              <a:gd name="connsiteY9" fmla="*/ 38100 h 588169"/>
              <a:gd name="connsiteX10" fmla="*/ 1202663 w 4238757"/>
              <a:gd name="connsiteY10" fmla="*/ 38100 h 588169"/>
              <a:gd name="connsiteX11" fmla="*/ 1293151 w 4238757"/>
              <a:gd name="connsiteY11" fmla="*/ 38100 h 588169"/>
              <a:gd name="connsiteX12" fmla="*/ 1359826 w 4238757"/>
              <a:gd name="connsiteY12" fmla="*/ 50007 h 588169"/>
              <a:gd name="connsiteX13" fmla="*/ 1469363 w 4238757"/>
              <a:gd name="connsiteY13" fmla="*/ 69057 h 588169"/>
              <a:gd name="connsiteX14" fmla="*/ 1562232 w 4238757"/>
              <a:gd name="connsiteY14" fmla="*/ 102394 h 588169"/>
              <a:gd name="connsiteX15" fmla="*/ 1659863 w 4238757"/>
              <a:gd name="connsiteY15" fmla="*/ 130969 h 588169"/>
              <a:gd name="connsiteX16" fmla="*/ 1752732 w 4238757"/>
              <a:gd name="connsiteY16" fmla="*/ 145257 h 588169"/>
              <a:gd name="connsiteX17" fmla="*/ 1840838 w 4238757"/>
              <a:gd name="connsiteY17" fmla="*/ 145257 h 588169"/>
              <a:gd name="connsiteX18" fmla="*/ 1926563 w 4238757"/>
              <a:gd name="connsiteY18" fmla="*/ 135732 h 588169"/>
              <a:gd name="connsiteX19" fmla="*/ 2007526 w 4238757"/>
              <a:gd name="connsiteY19" fmla="*/ 123825 h 588169"/>
              <a:gd name="connsiteX20" fmla="*/ 2052769 w 4238757"/>
              <a:gd name="connsiteY20" fmla="*/ 116682 h 588169"/>
              <a:gd name="connsiteX21" fmla="*/ 2095632 w 4238757"/>
              <a:gd name="connsiteY21" fmla="*/ 123825 h 588169"/>
              <a:gd name="connsiteX22" fmla="*/ 2128969 w 4238757"/>
              <a:gd name="connsiteY22" fmla="*/ 150019 h 588169"/>
              <a:gd name="connsiteX23" fmla="*/ 2150401 w 4238757"/>
              <a:gd name="connsiteY23" fmla="*/ 152400 h 588169"/>
              <a:gd name="connsiteX24" fmla="*/ 2205169 w 4238757"/>
              <a:gd name="connsiteY24" fmla="*/ 140494 h 588169"/>
              <a:gd name="connsiteX25" fmla="*/ 2288513 w 4238757"/>
              <a:gd name="connsiteY25" fmla="*/ 116682 h 588169"/>
              <a:gd name="connsiteX26" fmla="*/ 2319469 w 4238757"/>
              <a:gd name="connsiteY26" fmla="*/ 116682 h 588169"/>
              <a:gd name="connsiteX27" fmla="*/ 2343282 w 4238757"/>
              <a:gd name="connsiteY27" fmla="*/ 116682 h 588169"/>
              <a:gd name="connsiteX28" fmla="*/ 2369476 w 4238757"/>
              <a:gd name="connsiteY28" fmla="*/ 128588 h 588169"/>
              <a:gd name="connsiteX29" fmla="*/ 2398051 w 4238757"/>
              <a:gd name="connsiteY29" fmla="*/ 159544 h 588169"/>
              <a:gd name="connsiteX30" fmla="*/ 2429007 w 4238757"/>
              <a:gd name="connsiteY30" fmla="*/ 190500 h 588169"/>
              <a:gd name="connsiteX31" fmla="*/ 2467107 w 4238757"/>
              <a:gd name="connsiteY31" fmla="*/ 197644 h 588169"/>
              <a:gd name="connsiteX32" fmla="*/ 2507588 w 4238757"/>
              <a:gd name="connsiteY32" fmla="*/ 195263 h 588169"/>
              <a:gd name="connsiteX33" fmla="*/ 2569501 w 4238757"/>
              <a:gd name="connsiteY33" fmla="*/ 171450 h 588169"/>
              <a:gd name="connsiteX34" fmla="*/ 2598076 w 4238757"/>
              <a:gd name="connsiteY34" fmla="*/ 171450 h 588169"/>
              <a:gd name="connsiteX35" fmla="*/ 2636176 w 4238757"/>
              <a:gd name="connsiteY35" fmla="*/ 180975 h 588169"/>
              <a:gd name="connsiteX36" fmla="*/ 2695707 w 4238757"/>
              <a:gd name="connsiteY36" fmla="*/ 195263 h 588169"/>
              <a:gd name="connsiteX37" fmla="*/ 2729044 w 4238757"/>
              <a:gd name="connsiteY37" fmla="*/ 209550 h 588169"/>
              <a:gd name="connsiteX38" fmla="*/ 2767144 w 4238757"/>
              <a:gd name="connsiteY38" fmla="*/ 204788 h 588169"/>
              <a:gd name="connsiteX39" fmla="*/ 2814769 w 4238757"/>
              <a:gd name="connsiteY39" fmla="*/ 178594 h 588169"/>
              <a:gd name="connsiteX40" fmla="*/ 2886207 w 4238757"/>
              <a:gd name="connsiteY40" fmla="*/ 161925 h 588169"/>
              <a:gd name="connsiteX41" fmla="*/ 2979076 w 4238757"/>
              <a:gd name="connsiteY41" fmla="*/ 145257 h 588169"/>
              <a:gd name="connsiteX42" fmla="*/ 3069563 w 4238757"/>
              <a:gd name="connsiteY42" fmla="*/ 140494 h 588169"/>
              <a:gd name="connsiteX43" fmla="*/ 3150526 w 4238757"/>
              <a:gd name="connsiteY43" fmla="*/ 140494 h 588169"/>
              <a:gd name="connsiteX44" fmla="*/ 3226726 w 4238757"/>
              <a:gd name="connsiteY44" fmla="*/ 161925 h 588169"/>
              <a:gd name="connsiteX45" fmla="*/ 3331501 w 4238757"/>
              <a:gd name="connsiteY45" fmla="*/ 188119 h 588169"/>
              <a:gd name="connsiteX46" fmla="*/ 3400557 w 4238757"/>
              <a:gd name="connsiteY46" fmla="*/ 211932 h 588169"/>
              <a:gd name="connsiteX47" fmla="*/ 3502951 w 4238757"/>
              <a:gd name="connsiteY47" fmla="*/ 261938 h 588169"/>
              <a:gd name="connsiteX48" fmla="*/ 3560101 w 4238757"/>
              <a:gd name="connsiteY48" fmla="*/ 280988 h 588169"/>
              <a:gd name="connsiteX49" fmla="*/ 3617251 w 4238757"/>
              <a:gd name="connsiteY49" fmla="*/ 295275 h 588169"/>
              <a:gd name="connsiteX50" fmla="*/ 3726788 w 4238757"/>
              <a:gd name="connsiteY50" fmla="*/ 340519 h 588169"/>
              <a:gd name="connsiteX51" fmla="*/ 3814894 w 4238757"/>
              <a:gd name="connsiteY51" fmla="*/ 369094 h 588169"/>
              <a:gd name="connsiteX52" fmla="*/ 3879188 w 4238757"/>
              <a:gd name="connsiteY52" fmla="*/ 388144 h 588169"/>
              <a:gd name="connsiteX53" fmla="*/ 3964913 w 4238757"/>
              <a:gd name="connsiteY53" fmla="*/ 388144 h 588169"/>
              <a:gd name="connsiteX54" fmla="*/ 4081594 w 4238757"/>
              <a:gd name="connsiteY54" fmla="*/ 383382 h 588169"/>
              <a:gd name="connsiteX55" fmla="*/ 4167319 w 4238757"/>
              <a:gd name="connsiteY55" fmla="*/ 392907 h 588169"/>
              <a:gd name="connsiteX56" fmla="*/ 4238757 w 4238757"/>
              <a:gd name="connsiteY56" fmla="*/ 407194 h 588169"/>
              <a:gd name="connsiteX57" fmla="*/ 4131601 w 4238757"/>
              <a:gd name="connsiteY57" fmla="*/ 588169 h 588169"/>
              <a:gd name="connsiteX58" fmla="*/ 3683926 w 4238757"/>
              <a:gd name="connsiteY58" fmla="*/ 538163 h 588169"/>
              <a:gd name="connsiteX59" fmla="*/ 3574388 w 4238757"/>
              <a:gd name="connsiteY59" fmla="*/ 516732 h 588169"/>
              <a:gd name="connsiteX60" fmla="*/ 3350551 w 4238757"/>
              <a:gd name="connsiteY60" fmla="*/ 433388 h 588169"/>
              <a:gd name="connsiteX61" fmla="*/ 2790957 w 4238757"/>
              <a:gd name="connsiteY61" fmla="*/ 373857 h 588169"/>
              <a:gd name="connsiteX62" fmla="*/ 2150401 w 4238757"/>
              <a:gd name="connsiteY62" fmla="*/ 300038 h 588169"/>
              <a:gd name="connsiteX63" fmla="*/ 1388401 w 4238757"/>
              <a:gd name="connsiteY63" fmla="*/ 242888 h 588169"/>
              <a:gd name="connsiteX64" fmla="*/ 1257432 w 4238757"/>
              <a:gd name="connsiteY64" fmla="*/ 292894 h 588169"/>
              <a:gd name="connsiteX65" fmla="*/ 1236001 w 4238757"/>
              <a:gd name="connsiteY65" fmla="*/ 328613 h 588169"/>
              <a:gd name="connsiteX66" fmla="*/ 1088363 w 4238757"/>
              <a:gd name="connsiteY66" fmla="*/ 311944 h 588169"/>
              <a:gd name="connsiteX67" fmla="*/ 762132 w 4238757"/>
              <a:gd name="connsiteY67" fmla="*/ 193014 h 588169"/>
              <a:gd name="connsiteX68" fmla="*/ 8863 w 4238757"/>
              <a:gd name="connsiteY68" fmla="*/ 95914 h 588169"/>
              <a:gd name="connsiteX69" fmla="*/ 554170 w 4238757"/>
              <a:gd name="connsiteY69" fmla="*/ 19817 h 588169"/>
              <a:gd name="connsiteX70" fmla="*/ 647832 w 4238757"/>
              <a:gd name="connsiteY70" fmla="*/ 30957 h 588169"/>
              <a:gd name="connsiteX0" fmla="*/ 704585 w 4295510"/>
              <a:gd name="connsiteY0" fmla="*/ 30957 h 588169"/>
              <a:gd name="connsiteX1" fmla="*/ 776022 w 4295510"/>
              <a:gd name="connsiteY1" fmla="*/ 45244 h 588169"/>
              <a:gd name="connsiteX2" fmla="*/ 811741 w 4295510"/>
              <a:gd name="connsiteY2" fmla="*/ 50007 h 588169"/>
              <a:gd name="connsiteX3" fmla="*/ 854604 w 4295510"/>
              <a:gd name="connsiteY3" fmla="*/ 28575 h 588169"/>
              <a:gd name="connsiteX4" fmla="*/ 892704 w 4295510"/>
              <a:gd name="connsiteY4" fmla="*/ 2382 h 588169"/>
              <a:gd name="connsiteX5" fmla="*/ 945091 w 4295510"/>
              <a:gd name="connsiteY5" fmla="*/ 0 h 588169"/>
              <a:gd name="connsiteX6" fmla="*/ 983191 w 4295510"/>
              <a:gd name="connsiteY6" fmla="*/ 0 h 588169"/>
              <a:gd name="connsiteX7" fmla="*/ 1030816 w 4295510"/>
              <a:gd name="connsiteY7" fmla="*/ 14288 h 588169"/>
              <a:gd name="connsiteX8" fmla="*/ 1107016 w 4295510"/>
              <a:gd name="connsiteY8" fmla="*/ 33338 h 588169"/>
              <a:gd name="connsiteX9" fmla="*/ 1197504 w 4295510"/>
              <a:gd name="connsiteY9" fmla="*/ 38100 h 588169"/>
              <a:gd name="connsiteX10" fmla="*/ 1259416 w 4295510"/>
              <a:gd name="connsiteY10" fmla="*/ 38100 h 588169"/>
              <a:gd name="connsiteX11" fmla="*/ 1349904 w 4295510"/>
              <a:gd name="connsiteY11" fmla="*/ 38100 h 588169"/>
              <a:gd name="connsiteX12" fmla="*/ 1416579 w 4295510"/>
              <a:gd name="connsiteY12" fmla="*/ 50007 h 588169"/>
              <a:gd name="connsiteX13" fmla="*/ 1526116 w 4295510"/>
              <a:gd name="connsiteY13" fmla="*/ 69057 h 588169"/>
              <a:gd name="connsiteX14" fmla="*/ 1618985 w 4295510"/>
              <a:gd name="connsiteY14" fmla="*/ 102394 h 588169"/>
              <a:gd name="connsiteX15" fmla="*/ 1716616 w 4295510"/>
              <a:gd name="connsiteY15" fmla="*/ 130969 h 588169"/>
              <a:gd name="connsiteX16" fmla="*/ 1809485 w 4295510"/>
              <a:gd name="connsiteY16" fmla="*/ 145257 h 588169"/>
              <a:gd name="connsiteX17" fmla="*/ 1897591 w 4295510"/>
              <a:gd name="connsiteY17" fmla="*/ 145257 h 588169"/>
              <a:gd name="connsiteX18" fmla="*/ 1983316 w 4295510"/>
              <a:gd name="connsiteY18" fmla="*/ 135732 h 588169"/>
              <a:gd name="connsiteX19" fmla="*/ 2064279 w 4295510"/>
              <a:gd name="connsiteY19" fmla="*/ 123825 h 588169"/>
              <a:gd name="connsiteX20" fmla="*/ 2109522 w 4295510"/>
              <a:gd name="connsiteY20" fmla="*/ 116682 h 588169"/>
              <a:gd name="connsiteX21" fmla="*/ 2152385 w 4295510"/>
              <a:gd name="connsiteY21" fmla="*/ 123825 h 588169"/>
              <a:gd name="connsiteX22" fmla="*/ 2185722 w 4295510"/>
              <a:gd name="connsiteY22" fmla="*/ 150019 h 588169"/>
              <a:gd name="connsiteX23" fmla="*/ 2207154 w 4295510"/>
              <a:gd name="connsiteY23" fmla="*/ 152400 h 588169"/>
              <a:gd name="connsiteX24" fmla="*/ 2261922 w 4295510"/>
              <a:gd name="connsiteY24" fmla="*/ 140494 h 588169"/>
              <a:gd name="connsiteX25" fmla="*/ 2345266 w 4295510"/>
              <a:gd name="connsiteY25" fmla="*/ 116682 h 588169"/>
              <a:gd name="connsiteX26" fmla="*/ 2376222 w 4295510"/>
              <a:gd name="connsiteY26" fmla="*/ 116682 h 588169"/>
              <a:gd name="connsiteX27" fmla="*/ 2400035 w 4295510"/>
              <a:gd name="connsiteY27" fmla="*/ 116682 h 588169"/>
              <a:gd name="connsiteX28" fmla="*/ 2426229 w 4295510"/>
              <a:gd name="connsiteY28" fmla="*/ 128588 h 588169"/>
              <a:gd name="connsiteX29" fmla="*/ 2454804 w 4295510"/>
              <a:gd name="connsiteY29" fmla="*/ 159544 h 588169"/>
              <a:gd name="connsiteX30" fmla="*/ 2485760 w 4295510"/>
              <a:gd name="connsiteY30" fmla="*/ 190500 h 588169"/>
              <a:gd name="connsiteX31" fmla="*/ 2523860 w 4295510"/>
              <a:gd name="connsiteY31" fmla="*/ 197644 h 588169"/>
              <a:gd name="connsiteX32" fmla="*/ 2564341 w 4295510"/>
              <a:gd name="connsiteY32" fmla="*/ 195263 h 588169"/>
              <a:gd name="connsiteX33" fmla="*/ 2626254 w 4295510"/>
              <a:gd name="connsiteY33" fmla="*/ 171450 h 588169"/>
              <a:gd name="connsiteX34" fmla="*/ 2654829 w 4295510"/>
              <a:gd name="connsiteY34" fmla="*/ 171450 h 588169"/>
              <a:gd name="connsiteX35" fmla="*/ 2692929 w 4295510"/>
              <a:gd name="connsiteY35" fmla="*/ 180975 h 588169"/>
              <a:gd name="connsiteX36" fmla="*/ 2752460 w 4295510"/>
              <a:gd name="connsiteY36" fmla="*/ 195263 h 588169"/>
              <a:gd name="connsiteX37" fmla="*/ 2785797 w 4295510"/>
              <a:gd name="connsiteY37" fmla="*/ 209550 h 588169"/>
              <a:gd name="connsiteX38" fmla="*/ 2823897 w 4295510"/>
              <a:gd name="connsiteY38" fmla="*/ 204788 h 588169"/>
              <a:gd name="connsiteX39" fmla="*/ 2871522 w 4295510"/>
              <a:gd name="connsiteY39" fmla="*/ 178594 h 588169"/>
              <a:gd name="connsiteX40" fmla="*/ 2942960 w 4295510"/>
              <a:gd name="connsiteY40" fmla="*/ 161925 h 588169"/>
              <a:gd name="connsiteX41" fmla="*/ 3035829 w 4295510"/>
              <a:gd name="connsiteY41" fmla="*/ 145257 h 588169"/>
              <a:gd name="connsiteX42" fmla="*/ 3126316 w 4295510"/>
              <a:gd name="connsiteY42" fmla="*/ 140494 h 588169"/>
              <a:gd name="connsiteX43" fmla="*/ 3207279 w 4295510"/>
              <a:gd name="connsiteY43" fmla="*/ 140494 h 588169"/>
              <a:gd name="connsiteX44" fmla="*/ 3283479 w 4295510"/>
              <a:gd name="connsiteY44" fmla="*/ 161925 h 588169"/>
              <a:gd name="connsiteX45" fmla="*/ 3388254 w 4295510"/>
              <a:gd name="connsiteY45" fmla="*/ 188119 h 588169"/>
              <a:gd name="connsiteX46" fmla="*/ 3457310 w 4295510"/>
              <a:gd name="connsiteY46" fmla="*/ 211932 h 588169"/>
              <a:gd name="connsiteX47" fmla="*/ 3559704 w 4295510"/>
              <a:gd name="connsiteY47" fmla="*/ 261938 h 588169"/>
              <a:gd name="connsiteX48" fmla="*/ 3616854 w 4295510"/>
              <a:gd name="connsiteY48" fmla="*/ 280988 h 588169"/>
              <a:gd name="connsiteX49" fmla="*/ 3674004 w 4295510"/>
              <a:gd name="connsiteY49" fmla="*/ 295275 h 588169"/>
              <a:gd name="connsiteX50" fmla="*/ 3783541 w 4295510"/>
              <a:gd name="connsiteY50" fmla="*/ 340519 h 588169"/>
              <a:gd name="connsiteX51" fmla="*/ 3871647 w 4295510"/>
              <a:gd name="connsiteY51" fmla="*/ 369094 h 588169"/>
              <a:gd name="connsiteX52" fmla="*/ 3935941 w 4295510"/>
              <a:gd name="connsiteY52" fmla="*/ 388144 h 588169"/>
              <a:gd name="connsiteX53" fmla="*/ 4021666 w 4295510"/>
              <a:gd name="connsiteY53" fmla="*/ 388144 h 588169"/>
              <a:gd name="connsiteX54" fmla="*/ 4138347 w 4295510"/>
              <a:gd name="connsiteY54" fmla="*/ 383382 h 588169"/>
              <a:gd name="connsiteX55" fmla="*/ 4224072 w 4295510"/>
              <a:gd name="connsiteY55" fmla="*/ 392907 h 588169"/>
              <a:gd name="connsiteX56" fmla="*/ 4295510 w 4295510"/>
              <a:gd name="connsiteY56" fmla="*/ 407194 h 588169"/>
              <a:gd name="connsiteX57" fmla="*/ 4188354 w 4295510"/>
              <a:gd name="connsiteY57" fmla="*/ 588169 h 588169"/>
              <a:gd name="connsiteX58" fmla="*/ 3740679 w 4295510"/>
              <a:gd name="connsiteY58" fmla="*/ 538163 h 588169"/>
              <a:gd name="connsiteX59" fmla="*/ 3631141 w 4295510"/>
              <a:gd name="connsiteY59" fmla="*/ 516732 h 588169"/>
              <a:gd name="connsiteX60" fmla="*/ 3407304 w 4295510"/>
              <a:gd name="connsiteY60" fmla="*/ 433388 h 588169"/>
              <a:gd name="connsiteX61" fmla="*/ 2847710 w 4295510"/>
              <a:gd name="connsiteY61" fmla="*/ 373857 h 588169"/>
              <a:gd name="connsiteX62" fmla="*/ 2207154 w 4295510"/>
              <a:gd name="connsiteY62" fmla="*/ 300038 h 588169"/>
              <a:gd name="connsiteX63" fmla="*/ 1445154 w 4295510"/>
              <a:gd name="connsiteY63" fmla="*/ 242888 h 588169"/>
              <a:gd name="connsiteX64" fmla="*/ 1314185 w 4295510"/>
              <a:gd name="connsiteY64" fmla="*/ 292894 h 588169"/>
              <a:gd name="connsiteX65" fmla="*/ 1292754 w 4295510"/>
              <a:gd name="connsiteY65" fmla="*/ 328613 h 588169"/>
              <a:gd name="connsiteX66" fmla="*/ 1145116 w 4295510"/>
              <a:gd name="connsiteY66" fmla="*/ 311944 h 588169"/>
              <a:gd name="connsiteX67" fmla="*/ 818885 w 4295510"/>
              <a:gd name="connsiteY67" fmla="*/ 193014 h 588169"/>
              <a:gd name="connsiteX68" fmla="*/ 65616 w 4295510"/>
              <a:gd name="connsiteY68" fmla="*/ 95914 h 588169"/>
              <a:gd name="connsiteX69" fmla="*/ 425186 w 4295510"/>
              <a:gd name="connsiteY69" fmla="*/ 43597 h 588169"/>
              <a:gd name="connsiteX70" fmla="*/ 610923 w 4295510"/>
              <a:gd name="connsiteY70" fmla="*/ 19817 h 588169"/>
              <a:gd name="connsiteX71" fmla="*/ 704585 w 4295510"/>
              <a:gd name="connsiteY71" fmla="*/ 30957 h 588169"/>
              <a:gd name="connsiteX0" fmla="*/ 704585 w 4295510"/>
              <a:gd name="connsiteY0" fmla="*/ 30957 h 588169"/>
              <a:gd name="connsiteX1" fmla="*/ 776022 w 4295510"/>
              <a:gd name="connsiteY1" fmla="*/ 45244 h 588169"/>
              <a:gd name="connsiteX2" fmla="*/ 811741 w 4295510"/>
              <a:gd name="connsiteY2" fmla="*/ 50007 h 588169"/>
              <a:gd name="connsiteX3" fmla="*/ 854604 w 4295510"/>
              <a:gd name="connsiteY3" fmla="*/ 28575 h 588169"/>
              <a:gd name="connsiteX4" fmla="*/ 892704 w 4295510"/>
              <a:gd name="connsiteY4" fmla="*/ 2382 h 588169"/>
              <a:gd name="connsiteX5" fmla="*/ 945091 w 4295510"/>
              <a:gd name="connsiteY5" fmla="*/ 0 h 588169"/>
              <a:gd name="connsiteX6" fmla="*/ 983191 w 4295510"/>
              <a:gd name="connsiteY6" fmla="*/ 0 h 588169"/>
              <a:gd name="connsiteX7" fmla="*/ 1030816 w 4295510"/>
              <a:gd name="connsiteY7" fmla="*/ 14288 h 588169"/>
              <a:gd name="connsiteX8" fmla="*/ 1107016 w 4295510"/>
              <a:gd name="connsiteY8" fmla="*/ 33338 h 588169"/>
              <a:gd name="connsiteX9" fmla="*/ 1197504 w 4295510"/>
              <a:gd name="connsiteY9" fmla="*/ 38100 h 588169"/>
              <a:gd name="connsiteX10" fmla="*/ 1259416 w 4295510"/>
              <a:gd name="connsiteY10" fmla="*/ 38100 h 588169"/>
              <a:gd name="connsiteX11" fmla="*/ 1349904 w 4295510"/>
              <a:gd name="connsiteY11" fmla="*/ 38100 h 588169"/>
              <a:gd name="connsiteX12" fmla="*/ 1416579 w 4295510"/>
              <a:gd name="connsiteY12" fmla="*/ 50007 h 588169"/>
              <a:gd name="connsiteX13" fmla="*/ 1526116 w 4295510"/>
              <a:gd name="connsiteY13" fmla="*/ 69057 h 588169"/>
              <a:gd name="connsiteX14" fmla="*/ 1618985 w 4295510"/>
              <a:gd name="connsiteY14" fmla="*/ 102394 h 588169"/>
              <a:gd name="connsiteX15" fmla="*/ 1716616 w 4295510"/>
              <a:gd name="connsiteY15" fmla="*/ 130969 h 588169"/>
              <a:gd name="connsiteX16" fmla="*/ 1809485 w 4295510"/>
              <a:gd name="connsiteY16" fmla="*/ 145257 h 588169"/>
              <a:gd name="connsiteX17" fmla="*/ 1897591 w 4295510"/>
              <a:gd name="connsiteY17" fmla="*/ 145257 h 588169"/>
              <a:gd name="connsiteX18" fmla="*/ 1983316 w 4295510"/>
              <a:gd name="connsiteY18" fmla="*/ 135732 h 588169"/>
              <a:gd name="connsiteX19" fmla="*/ 2064279 w 4295510"/>
              <a:gd name="connsiteY19" fmla="*/ 123825 h 588169"/>
              <a:gd name="connsiteX20" fmla="*/ 2109522 w 4295510"/>
              <a:gd name="connsiteY20" fmla="*/ 116682 h 588169"/>
              <a:gd name="connsiteX21" fmla="*/ 2152385 w 4295510"/>
              <a:gd name="connsiteY21" fmla="*/ 123825 h 588169"/>
              <a:gd name="connsiteX22" fmla="*/ 2185722 w 4295510"/>
              <a:gd name="connsiteY22" fmla="*/ 150019 h 588169"/>
              <a:gd name="connsiteX23" fmla="*/ 2207154 w 4295510"/>
              <a:gd name="connsiteY23" fmla="*/ 152400 h 588169"/>
              <a:gd name="connsiteX24" fmla="*/ 2261922 w 4295510"/>
              <a:gd name="connsiteY24" fmla="*/ 140494 h 588169"/>
              <a:gd name="connsiteX25" fmla="*/ 2345266 w 4295510"/>
              <a:gd name="connsiteY25" fmla="*/ 116682 h 588169"/>
              <a:gd name="connsiteX26" fmla="*/ 2376222 w 4295510"/>
              <a:gd name="connsiteY26" fmla="*/ 116682 h 588169"/>
              <a:gd name="connsiteX27" fmla="*/ 2400035 w 4295510"/>
              <a:gd name="connsiteY27" fmla="*/ 116682 h 588169"/>
              <a:gd name="connsiteX28" fmla="*/ 2426229 w 4295510"/>
              <a:gd name="connsiteY28" fmla="*/ 128588 h 588169"/>
              <a:gd name="connsiteX29" fmla="*/ 2454804 w 4295510"/>
              <a:gd name="connsiteY29" fmla="*/ 159544 h 588169"/>
              <a:gd name="connsiteX30" fmla="*/ 2485760 w 4295510"/>
              <a:gd name="connsiteY30" fmla="*/ 190500 h 588169"/>
              <a:gd name="connsiteX31" fmla="*/ 2523860 w 4295510"/>
              <a:gd name="connsiteY31" fmla="*/ 197644 h 588169"/>
              <a:gd name="connsiteX32" fmla="*/ 2564341 w 4295510"/>
              <a:gd name="connsiteY32" fmla="*/ 195263 h 588169"/>
              <a:gd name="connsiteX33" fmla="*/ 2626254 w 4295510"/>
              <a:gd name="connsiteY33" fmla="*/ 171450 h 588169"/>
              <a:gd name="connsiteX34" fmla="*/ 2654829 w 4295510"/>
              <a:gd name="connsiteY34" fmla="*/ 171450 h 588169"/>
              <a:gd name="connsiteX35" fmla="*/ 2692929 w 4295510"/>
              <a:gd name="connsiteY35" fmla="*/ 180975 h 588169"/>
              <a:gd name="connsiteX36" fmla="*/ 2752460 w 4295510"/>
              <a:gd name="connsiteY36" fmla="*/ 195263 h 588169"/>
              <a:gd name="connsiteX37" fmla="*/ 2785797 w 4295510"/>
              <a:gd name="connsiteY37" fmla="*/ 209550 h 588169"/>
              <a:gd name="connsiteX38" fmla="*/ 2823897 w 4295510"/>
              <a:gd name="connsiteY38" fmla="*/ 204788 h 588169"/>
              <a:gd name="connsiteX39" fmla="*/ 2871522 w 4295510"/>
              <a:gd name="connsiteY39" fmla="*/ 178594 h 588169"/>
              <a:gd name="connsiteX40" fmla="*/ 2942960 w 4295510"/>
              <a:gd name="connsiteY40" fmla="*/ 161925 h 588169"/>
              <a:gd name="connsiteX41" fmla="*/ 3035829 w 4295510"/>
              <a:gd name="connsiteY41" fmla="*/ 145257 h 588169"/>
              <a:gd name="connsiteX42" fmla="*/ 3126316 w 4295510"/>
              <a:gd name="connsiteY42" fmla="*/ 140494 h 588169"/>
              <a:gd name="connsiteX43" fmla="*/ 3207279 w 4295510"/>
              <a:gd name="connsiteY43" fmla="*/ 140494 h 588169"/>
              <a:gd name="connsiteX44" fmla="*/ 3283479 w 4295510"/>
              <a:gd name="connsiteY44" fmla="*/ 161925 h 588169"/>
              <a:gd name="connsiteX45" fmla="*/ 3388254 w 4295510"/>
              <a:gd name="connsiteY45" fmla="*/ 188119 h 588169"/>
              <a:gd name="connsiteX46" fmla="*/ 3457310 w 4295510"/>
              <a:gd name="connsiteY46" fmla="*/ 211932 h 588169"/>
              <a:gd name="connsiteX47" fmla="*/ 3559704 w 4295510"/>
              <a:gd name="connsiteY47" fmla="*/ 261938 h 588169"/>
              <a:gd name="connsiteX48" fmla="*/ 3616854 w 4295510"/>
              <a:gd name="connsiteY48" fmla="*/ 280988 h 588169"/>
              <a:gd name="connsiteX49" fmla="*/ 3674004 w 4295510"/>
              <a:gd name="connsiteY49" fmla="*/ 295275 h 588169"/>
              <a:gd name="connsiteX50" fmla="*/ 3783541 w 4295510"/>
              <a:gd name="connsiteY50" fmla="*/ 340519 h 588169"/>
              <a:gd name="connsiteX51" fmla="*/ 3871647 w 4295510"/>
              <a:gd name="connsiteY51" fmla="*/ 369094 h 588169"/>
              <a:gd name="connsiteX52" fmla="*/ 3935941 w 4295510"/>
              <a:gd name="connsiteY52" fmla="*/ 388144 h 588169"/>
              <a:gd name="connsiteX53" fmla="*/ 4021666 w 4295510"/>
              <a:gd name="connsiteY53" fmla="*/ 388144 h 588169"/>
              <a:gd name="connsiteX54" fmla="*/ 4138347 w 4295510"/>
              <a:gd name="connsiteY54" fmla="*/ 383382 h 588169"/>
              <a:gd name="connsiteX55" fmla="*/ 4224072 w 4295510"/>
              <a:gd name="connsiteY55" fmla="*/ 392907 h 588169"/>
              <a:gd name="connsiteX56" fmla="*/ 4295510 w 4295510"/>
              <a:gd name="connsiteY56" fmla="*/ 407194 h 588169"/>
              <a:gd name="connsiteX57" fmla="*/ 4188354 w 4295510"/>
              <a:gd name="connsiteY57" fmla="*/ 588169 h 588169"/>
              <a:gd name="connsiteX58" fmla="*/ 3740679 w 4295510"/>
              <a:gd name="connsiteY58" fmla="*/ 538163 h 588169"/>
              <a:gd name="connsiteX59" fmla="*/ 3631141 w 4295510"/>
              <a:gd name="connsiteY59" fmla="*/ 516732 h 588169"/>
              <a:gd name="connsiteX60" fmla="*/ 3407304 w 4295510"/>
              <a:gd name="connsiteY60" fmla="*/ 433388 h 588169"/>
              <a:gd name="connsiteX61" fmla="*/ 2847710 w 4295510"/>
              <a:gd name="connsiteY61" fmla="*/ 373857 h 588169"/>
              <a:gd name="connsiteX62" fmla="*/ 2207154 w 4295510"/>
              <a:gd name="connsiteY62" fmla="*/ 300038 h 588169"/>
              <a:gd name="connsiteX63" fmla="*/ 1445154 w 4295510"/>
              <a:gd name="connsiteY63" fmla="*/ 242888 h 588169"/>
              <a:gd name="connsiteX64" fmla="*/ 1314185 w 4295510"/>
              <a:gd name="connsiteY64" fmla="*/ 292894 h 588169"/>
              <a:gd name="connsiteX65" fmla="*/ 1292754 w 4295510"/>
              <a:gd name="connsiteY65" fmla="*/ 328613 h 588169"/>
              <a:gd name="connsiteX66" fmla="*/ 1145116 w 4295510"/>
              <a:gd name="connsiteY66" fmla="*/ 311944 h 588169"/>
              <a:gd name="connsiteX67" fmla="*/ 818885 w 4295510"/>
              <a:gd name="connsiteY67" fmla="*/ 193014 h 588169"/>
              <a:gd name="connsiteX68" fmla="*/ 65616 w 4295510"/>
              <a:gd name="connsiteY68" fmla="*/ 95914 h 588169"/>
              <a:gd name="connsiteX69" fmla="*/ 425186 w 4295510"/>
              <a:gd name="connsiteY69" fmla="*/ 43597 h 588169"/>
              <a:gd name="connsiteX70" fmla="*/ 610923 w 4295510"/>
              <a:gd name="connsiteY70" fmla="*/ 19817 h 588169"/>
              <a:gd name="connsiteX71" fmla="*/ 704585 w 4295510"/>
              <a:gd name="connsiteY71" fmla="*/ 30957 h 588169"/>
              <a:gd name="connsiteX0" fmla="*/ 704585 w 4295510"/>
              <a:gd name="connsiteY0" fmla="*/ 30957 h 588169"/>
              <a:gd name="connsiteX1" fmla="*/ 776022 w 4295510"/>
              <a:gd name="connsiteY1" fmla="*/ 45244 h 588169"/>
              <a:gd name="connsiteX2" fmla="*/ 811741 w 4295510"/>
              <a:gd name="connsiteY2" fmla="*/ 50007 h 588169"/>
              <a:gd name="connsiteX3" fmla="*/ 854604 w 4295510"/>
              <a:gd name="connsiteY3" fmla="*/ 28575 h 588169"/>
              <a:gd name="connsiteX4" fmla="*/ 892704 w 4295510"/>
              <a:gd name="connsiteY4" fmla="*/ 2382 h 588169"/>
              <a:gd name="connsiteX5" fmla="*/ 945091 w 4295510"/>
              <a:gd name="connsiteY5" fmla="*/ 0 h 588169"/>
              <a:gd name="connsiteX6" fmla="*/ 983191 w 4295510"/>
              <a:gd name="connsiteY6" fmla="*/ 0 h 588169"/>
              <a:gd name="connsiteX7" fmla="*/ 1030816 w 4295510"/>
              <a:gd name="connsiteY7" fmla="*/ 14288 h 588169"/>
              <a:gd name="connsiteX8" fmla="*/ 1107016 w 4295510"/>
              <a:gd name="connsiteY8" fmla="*/ 33338 h 588169"/>
              <a:gd name="connsiteX9" fmla="*/ 1197504 w 4295510"/>
              <a:gd name="connsiteY9" fmla="*/ 38100 h 588169"/>
              <a:gd name="connsiteX10" fmla="*/ 1259416 w 4295510"/>
              <a:gd name="connsiteY10" fmla="*/ 38100 h 588169"/>
              <a:gd name="connsiteX11" fmla="*/ 1349904 w 4295510"/>
              <a:gd name="connsiteY11" fmla="*/ 38100 h 588169"/>
              <a:gd name="connsiteX12" fmla="*/ 1416579 w 4295510"/>
              <a:gd name="connsiteY12" fmla="*/ 50007 h 588169"/>
              <a:gd name="connsiteX13" fmla="*/ 1526116 w 4295510"/>
              <a:gd name="connsiteY13" fmla="*/ 69057 h 588169"/>
              <a:gd name="connsiteX14" fmla="*/ 1618985 w 4295510"/>
              <a:gd name="connsiteY14" fmla="*/ 102394 h 588169"/>
              <a:gd name="connsiteX15" fmla="*/ 1716616 w 4295510"/>
              <a:gd name="connsiteY15" fmla="*/ 130969 h 588169"/>
              <a:gd name="connsiteX16" fmla="*/ 1809485 w 4295510"/>
              <a:gd name="connsiteY16" fmla="*/ 145257 h 588169"/>
              <a:gd name="connsiteX17" fmla="*/ 1897591 w 4295510"/>
              <a:gd name="connsiteY17" fmla="*/ 145257 h 588169"/>
              <a:gd name="connsiteX18" fmla="*/ 1983316 w 4295510"/>
              <a:gd name="connsiteY18" fmla="*/ 135732 h 588169"/>
              <a:gd name="connsiteX19" fmla="*/ 2064279 w 4295510"/>
              <a:gd name="connsiteY19" fmla="*/ 123825 h 588169"/>
              <a:gd name="connsiteX20" fmla="*/ 2109522 w 4295510"/>
              <a:gd name="connsiteY20" fmla="*/ 116682 h 588169"/>
              <a:gd name="connsiteX21" fmla="*/ 2152385 w 4295510"/>
              <a:gd name="connsiteY21" fmla="*/ 123825 h 588169"/>
              <a:gd name="connsiteX22" fmla="*/ 2185722 w 4295510"/>
              <a:gd name="connsiteY22" fmla="*/ 150019 h 588169"/>
              <a:gd name="connsiteX23" fmla="*/ 2207154 w 4295510"/>
              <a:gd name="connsiteY23" fmla="*/ 152400 h 588169"/>
              <a:gd name="connsiteX24" fmla="*/ 2261922 w 4295510"/>
              <a:gd name="connsiteY24" fmla="*/ 140494 h 588169"/>
              <a:gd name="connsiteX25" fmla="*/ 2345266 w 4295510"/>
              <a:gd name="connsiteY25" fmla="*/ 116682 h 588169"/>
              <a:gd name="connsiteX26" fmla="*/ 2376222 w 4295510"/>
              <a:gd name="connsiteY26" fmla="*/ 116682 h 588169"/>
              <a:gd name="connsiteX27" fmla="*/ 2400035 w 4295510"/>
              <a:gd name="connsiteY27" fmla="*/ 116682 h 588169"/>
              <a:gd name="connsiteX28" fmla="*/ 2426229 w 4295510"/>
              <a:gd name="connsiteY28" fmla="*/ 128588 h 588169"/>
              <a:gd name="connsiteX29" fmla="*/ 2454804 w 4295510"/>
              <a:gd name="connsiteY29" fmla="*/ 159544 h 588169"/>
              <a:gd name="connsiteX30" fmla="*/ 2485760 w 4295510"/>
              <a:gd name="connsiteY30" fmla="*/ 190500 h 588169"/>
              <a:gd name="connsiteX31" fmla="*/ 2523860 w 4295510"/>
              <a:gd name="connsiteY31" fmla="*/ 197644 h 588169"/>
              <a:gd name="connsiteX32" fmla="*/ 2564341 w 4295510"/>
              <a:gd name="connsiteY32" fmla="*/ 195263 h 588169"/>
              <a:gd name="connsiteX33" fmla="*/ 2626254 w 4295510"/>
              <a:gd name="connsiteY33" fmla="*/ 171450 h 588169"/>
              <a:gd name="connsiteX34" fmla="*/ 2654829 w 4295510"/>
              <a:gd name="connsiteY34" fmla="*/ 171450 h 588169"/>
              <a:gd name="connsiteX35" fmla="*/ 2692929 w 4295510"/>
              <a:gd name="connsiteY35" fmla="*/ 180975 h 588169"/>
              <a:gd name="connsiteX36" fmla="*/ 2752460 w 4295510"/>
              <a:gd name="connsiteY36" fmla="*/ 195263 h 588169"/>
              <a:gd name="connsiteX37" fmla="*/ 2785797 w 4295510"/>
              <a:gd name="connsiteY37" fmla="*/ 209550 h 588169"/>
              <a:gd name="connsiteX38" fmla="*/ 2823897 w 4295510"/>
              <a:gd name="connsiteY38" fmla="*/ 204788 h 588169"/>
              <a:gd name="connsiteX39" fmla="*/ 2871522 w 4295510"/>
              <a:gd name="connsiteY39" fmla="*/ 178594 h 588169"/>
              <a:gd name="connsiteX40" fmla="*/ 2942960 w 4295510"/>
              <a:gd name="connsiteY40" fmla="*/ 161925 h 588169"/>
              <a:gd name="connsiteX41" fmla="*/ 3035829 w 4295510"/>
              <a:gd name="connsiteY41" fmla="*/ 145257 h 588169"/>
              <a:gd name="connsiteX42" fmla="*/ 3126316 w 4295510"/>
              <a:gd name="connsiteY42" fmla="*/ 140494 h 588169"/>
              <a:gd name="connsiteX43" fmla="*/ 3207279 w 4295510"/>
              <a:gd name="connsiteY43" fmla="*/ 140494 h 588169"/>
              <a:gd name="connsiteX44" fmla="*/ 3283479 w 4295510"/>
              <a:gd name="connsiteY44" fmla="*/ 161925 h 588169"/>
              <a:gd name="connsiteX45" fmla="*/ 3388254 w 4295510"/>
              <a:gd name="connsiteY45" fmla="*/ 188119 h 588169"/>
              <a:gd name="connsiteX46" fmla="*/ 3457310 w 4295510"/>
              <a:gd name="connsiteY46" fmla="*/ 211932 h 588169"/>
              <a:gd name="connsiteX47" fmla="*/ 3559704 w 4295510"/>
              <a:gd name="connsiteY47" fmla="*/ 261938 h 588169"/>
              <a:gd name="connsiteX48" fmla="*/ 3616854 w 4295510"/>
              <a:gd name="connsiteY48" fmla="*/ 280988 h 588169"/>
              <a:gd name="connsiteX49" fmla="*/ 3674004 w 4295510"/>
              <a:gd name="connsiteY49" fmla="*/ 295275 h 588169"/>
              <a:gd name="connsiteX50" fmla="*/ 3783541 w 4295510"/>
              <a:gd name="connsiteY50" fmla="*/ 340519 h 588169"/>
              <a:gd name="connsiteX51" fmla="*/ 3871647 w 4295510"/>
              <a:gd name="connsiteY51" fmla="*/ 369094 h 588169"/>
              <a:gd name="connsiteX52" fmla="*/ 3935941 w 4295510"/>
              <a:gd name="connsiteY52" fmla="*/ 388144 h 588169"/>
              <a:gd name="connsiteX53" fmla="*/ 4021666 w 4295510"/>
              <a:gd name="connsiteY53" fmla="*/ 388144 h 588169"/>
              <a:gd name="connsiteX54" fmla="*/ 4138347 w 4295510"/>
              <a:gd name="connsiteY54" fmla="*/ 383382 h 588169"/>
              <a:gd name="connsiteX55" fmla="*/ 4224072 w 4295510"/>
              <a:gd name="connsiteY55" fmla="*/ 392907 h 588169"/>
              <a:gd name="connsiteX56" fmla="*/ 4295510 w 4295510"/>
              <a:gd name="connsiteY56" fmla="*/ 407194 h 588169"/>
              <a:gd name="connsiteX57" fmla="*/ 4188354 w 4295510"/>
              <a:gd name="connsiteY57" fmla="*/ 588169 h 588169"/>
              <a:gd name="connsiteX58" fmla="*/ 3740679 w 4295510"/>
              <a:gd name="connsiteY58" fmla="*/ 538163 h 588169"/>
              <a:gd name="connsiteX59" fmla="*/ 3631141 w 4295510"/>
              <a:gd name="connsiteY59" fmla="*/ 516732 h 588169"/>
              <a:gd name="connsiteX60" fmla="*/ 3407304 w 4295510"/>
              <a:gd name="connsiteY60" fmla="*/ 433388 h 588169"/>
              <a:gd name="connsiteX61" fmla="*/ 2847710 w 4295510"/>
              <a:gd name="connsiteY61" fmla="*/ 373857 h 588169"/>
              <a:gd name="connsiteX62" fmla="*/ 2207154 w 4295510"/>
              <a:gd name="connsiteY62" fmla="*/ 300038 h 588169"/>
              <a:gd name="connsiteX63" fmla="*/ 1445154 w 4295510"/>
              <a:gd name="connsiteY63" fmla="*/ 242888 h 588169"/>
              <a:gd name="connsiteX64" fmla="*/ 1314185 w 4295510"/>
              <a:gd name="connsiteY64" fmla="*/ 292894 h 588169"/>
              <a:gd name="connsiteX65" fmla="*/ 1292754 w 4295510"/>
              <a:gd name="connsiteY65" fmla="*/ 328613 h 588169"/>
              <a:gd name="connsiteX66" fmla="*/ 1145116 w 4295510"/>
              <a:gd name="connsiteY66" fmla="*/ 311944 h 588169"/>
              <a:gd name="connsiteX67" fmla="*/ 818885 w 4295510"/>
              <a:gd name="connsiteY67" fmla="*/ 193014 h 588169"/>
              <a:gd name="connsiteX68" fmla="*/ 65616 w 4295510"/>
              <a:gd name="connsiteY68" fmla="*/ 95914 h 588169"/>
              <a:gd name="connsiteX69" fmla="*/ 425186 w 4295510"/>
              <a:gd name="connsiteY69" fmla="*/ 43597 h 588169"/>
              <a:gd name="connsiteX70" fmla="*/ 610923 w 4295510"/>
              <a:gd name="connsiteY70" fmla="*/ 19817 h 588169"/>
              <a:gd name="connsiteX71" fmla="*/ 704585 w 4295510"/>
              <a:gd name="connsiteY71" fmla="*/ 30957 h 588169"/>
              <a:gd name="connsiteX0" fmla="*/ 704585 w 4295510"/>
              <a:gd name="connsiteY0" fmla="*/ 30957 h 588169"/>
              <a:gd name="connsiteX1" fmla="*/ 776022 w 4295510"/>
              <a:gd name="connsiteY1" fmla="*/ 45244 h 588169"/>
              <a:gd name="connsiteX2" fmla="*/ 811741 w 4295510"/>
              <a:gd name="connsiteY2" fmla="*/ 50007 h 588169"/>
              <a:gd name="connsiteX3" fmla="*/ 854604 w 4295510"/>
              <a:gd name="connsiteY3" fmla="*/ 28575 h 588169"/>
              <a:gd name="connsiteX4" fmla="*/ 892704 w 4295510"/>
              <a:gd name="connsiteY4" fmla="*/ 2382 h 588169"/>
              <a:gd name="connsiteX5" fmla="*/ 945091 w 4295510"/>
              <a:gd name="connsiteY5" fmla="*/ 0 h 588169"/>
              <a:gd name="connsiteX6" fmla="*/ 983191 w 4295510"/>
              <a:gd name="connsiteY6" fmla="*/ 0 h 588169"/>
              <a:gd name="connsiteX7" fmla="*/ 1030816 w 4295510"/>
              <a:gd name="connsiteY7" fmla="*/ 14288 h 588169"/>
              <a:gd name="connsiteX8" fmla="*/ 1107016 w 4295510"/>
              <a:gd name="connsiteY8" fmla="*/ 33338 h 588169"/>
              <a:gd name="connsiteX9" fmla="*/ 1197504 w 4295510"/>
              <a:gd name="connsiteY9" fmla="*/ 38100 h 588169"/>
              <a:gd name="connsiteX10" fmla="*/ 1259416 w 4295510"/>
              <a:gd name="connsiteY10" fmla="*/ 38100 h 588169"/>
              <a:gd name="connsiteX11" fmla="*/ 1349904 w 4295510"/>
              <a:gd name="connsiteY11" fmla="*/ 38100 h 588169"/>
              <a:gd name="connsiteX12" fmla="*/ 1416579 w 4295510"/>
              <a:gd name="connsiteY12" fmla="*/ 50007 h 588169"/>
              <a:gd name="connsiteX13" fmla="*/ 1526116 w 4295510"/>
              <a:gd name="connsiteY13" fmla="*/ 69057 h 588169"/>
              <a:gd name="connsiteX14" fmla="*/ 1618985 w 4295510"/>
              <a:gd name="connsiteY14" fmla="*/ 102394 h 588169"/>
              <a:gd name="connsiteX15" fmla="*/ 1716616 w 4295510"/>
              <a:gd name="connsiteY15" fmla="*/ 130969 h 588169"/>
              <a:gd name="connsiteX16" fmla="*/ 1809485 w 4295510"/>
              <a:gd name="connsiteY16" fmla="*/ 145257 h 588169"/>
              <a:gd name="connsiteX17" fmla="*/ 1897591 w 4295510"/>
              <a:gd name="connsiteY17" fmla="*/ 145257 h 588169"/>
              <a:gd name="connsiteX18" fmla="*/ 1983316 w 4295510"/>
              <a:gd name="connsiteY18" fmla="*/ 135732 h 588169"/>
              <a:gd name="connsiteX19" fmla="*/ 2064279 w 4295510"/>
              <a:gd name="connsiteY19" fmla="*/ 123825 h 588169"/>
              <a:gd name="connsiteX20" fmla="*/ 2109522 w 4295510"/>
              <a:gd name="connsiteY20" fmla="*/ 116682 h 588169"/>
              <a:gd name="connsiteX21" fmla="*/ 2152385 w 4295510"/>
              <a:gd name="connsiteY21" fmla="*/ 123825 h 588169"/>
              <a:gd name="connsiteX22" fmla="*/ 2185722 w 4295510"/>
              <a:gd name="connsiteY22" fmla="*/ 150019 h 588169"/>
              <a:gd name="connsiteX23" fmla="*/ 2207154 w 4295510"/>
              <a:gd name="connsiteY23" fmla="*/ 152400 h 588169"/>
              <a:gd name="connsiteX24" fmla="*/ 2261922 w 4295510"/>
              <a:gd name="connsiteY24" fmla="*/ 140494 h 588169"/>
              <a:gd name="connsiteX25" fmla="*/ 2345266 w 4295510"/>
              <a:gd name="connsiteY25" fmla="*/ 116682 h 588169"/>
              <a:gd name="connsiteX26" fmla="*/ 2376222 w 4295510"/>
              <a:gd name="connsiteY26" fmla="*/ 116682 h 588169"/>
              <a:gd name="connsiteX27" fmla="*/ 2400035 w 4295510"/>
              <a:gd name="connsiteY27" fmla="*/ 116682 h 588169"/>
              <a:gd name="connsiteX28" fmla="*/ 2426229 w 4295510"/>
              <a:gd name="connsiteY28" fmla="*/ 128588 h 588169"/>
              <a:gd name="connsiteX29" fmla="*/ 2454804 w 4295510"/>
              <a:gd name="connsiteY29" fmla="*/ 159544 h 588169"/>
              <a:gd name="connsiteX30" fmla="*/ 2485760 w 4295510"/>
              <a:gd name="connsiteY30" fmla="*/ 190500 h 588169"/>
              <a:gd name="connsiteX31" fmla="*/ 2523860 w 4295510"/>
              <a:gd name="connsiteY31" fmla="*/ 197644 h 588169"/>
              <a:gd name="connsiteX32" fmla="*/ 2564341 w 4295510"/>
              <a:gd name="connsiteY32" fmla="*/ 195263 h 588169"/>
              <a:gd name="connsiteX33" fmla="*/ 2626254 w 4295510"/>
              <a:gd name="connsiteY33" fmla="*/ 171450 h 588169"/>
              <a:gd name="connsiteX34" fmla="*/ 2654829 w 4295510"/>
              <a:gd name="connsiteY34" fmla="*/ 171450 h 588169"/>
              <a:gd name="connsiteX35" fmla="*/ 2692929 w 4295510"/>
              <a:gd name="connsiteY35" fmla="*/ 180975 h 588169"/>
              <a:gd name="connsiteX36" fmla="*/ 2752460 w 4295510"/>
              <a:gd name="connsiteY36" fmla="*/ 195263 h 588169"/>
              <a:gd name="connsiteX37" fmla="*/ 2785797 w 4295510"/>
              <a:gd name="connsiteY37" fmla="*/ 209550 h 588169"/>
              <a:gd name="connsiteX38" fmla="*/ 2823897 w 4295510"/>
              <a:gd name="connsiteY38" fmla="*/ 204788 h 588169"/>
              <a:gd name="connsiteX39" fmla="*/ 2871522 w 4295510"/>
              <a:gd name="connsiteY39" fmla="*/ 178594 h 588169"/>
              <a:gd name="connsiteX40" fmla="*/ 2942960 w 4295510"/>
              <a:gd name="connsiteY40" fmla="*/ 161925 h 588169"/>
              <a:gd name="connsiteX41" fmla="*/ 3035829 w 4295510"/>
              <a:gd name="connsiteY41" fmla="*/ 145257 h 588169"/>
              <a:gd name="connsiteX42" fmla="*/ 3126316 w 4295510"/>
              <a:gd name="connsiteY42" fmla="*/ 140494 h 588169"/>
              <a:gd name="connsiteX43" fmla="*/ 3207279 w 4295510"/>
              <a:gd name="connsiteY43" fmla="*/ 140494 h 588169"/>
              <a:gd name="connsiteX44" fmla="*/ 3283479 w 4295510"/>
              <a:gd name="connsiteY44" fmla="*/ 161925 h 588169"/>
              <a:gd name="connsiteX45" fmla="*/ 3388254 w 4295510"/>
              <a:gd name="connsiteY45" fmla="*/ 188119 h 588169"/>
              <a:gd name="connsiteX46" fmla="*/ 3457310 w 4295510"/>
              <a:gd name="connsiteY46" fmla="*/ 211932 h 588169"/>
              <a:gd name="connsiteX47" fmla="*/ 3559704 w 4295510"/>
              <a:gd name="connsiteY47" fmla="*/ 261938 h 588169"/>
              <a:gd name="connsiteX48" fmla="*/ 3616854 w 4295510"/>
              <a:gd name="connsiteY48" fmla="*/ 280988 h 588169"/>
              <a:gd name="connsiteX49" fmla="*/ 3674004 w 4295510"/>
              <a:gd name="connsiteY49" fmla="*/ 295275 h 588169"/>
              <a:gd name="connsiteX50" fmla="*/ 3783541 w 4295510"/>
              <a:gd name="connsiteY50" fmla="*/ 340519 h 588169"/>
              <a:gd name="connsiteX51" fmla="*/ 3871647 w 4295510"/>
              <a:gd name="connsiteY51" fmla="*/ 369094 h 588169"/>
              <a:gd name="connsiteX52" fmla="*/ 3935941 w 4295510"/>
              <a:gd name="connsiteY52" fmla="*/ 388144 h 588169"/>
              <a:gd name="connsiteX53" fmla="*/ 4021666 w 4295510"/>
              <a:gd name="connsiteY53" fmla="*/ 388144 h 588169"/>
              <a:gd name="connsiteX54" fmla="*/ 4138347 w 4295510"/>
              <a:gd name="connsiteY54" fmla="*/ 383382 h 588169"/>
              <a:gd name="connsiteX55" fmla="*/ 4224072 w 4295510"/>
              <a:gd name="connsiteY55" fmla="*/ 392907 h 588169"/>
              <a:gd name="connsiteX56" fmla="*/ 4295510 w 4295510"/>
              <a:gd name="connsiteY56" fmla="*/ 407194 h 588169"/>
              <a:gd name="connsiteX57" fmla="*/ 4188354 w 4295510"/>
              <a:gd name="connsiteY57" fmla="*/ 588169 h 588169"/>
              <a:gd name="connsiteX58" fmla="*/ 3740679 w 4295510"/>
              <a:gd name="connsiteY58" fmla="*/ 538163 h 588169"/>
              <a:gd name="connsiteX59" fmla="*/ 3631141 w 4295510"/>
              <a:gd name="connsiteY59" fmla="*/ 516732 h 588169"/>
              <a:gd name="connsiteX60" fmla="*/ 3407304 w 4295510"/>
              <a:gd name="connsiteY60" fmla="*/ 433388 h 588169"/>
              <a:gd name="connsiteX61" fmla="*/ 2847710 w 4295510"/>
              <a:gd name="connsiteY61" fmla="*/ 373857 h 588169"/>
              <a:gd name="connsiteX62" fmla="*/ 2207154 w 4295510"/>
              <a:gd name="connsiteY62" fmla="*/ 300038 h 588169"/>
              <a:gd name="connsiteX63" fmla="*/ 1445154 w 4295510"/>
              <a:gd name="connsiteY63" fmla="*/ 242888 h 588169"/>
              <a:gd name="connsiteX64" fmla="*/ 1314185 w 4295510"/>
              <a:gd name="connsiteY64" fmla="*/ 292894 h 588169"/>
              <a:gd name="connsiteX65" fmla="*/ 1292754 w 4295510"/>
              <a:gd name="connsiteY65" fmla="*/ 328613 h 588169"/>
              <a:gd name="connsiteX66" fmla="*/ 1145116 w 4295510"/>
              <a:gd name="connsiteY66" fmla="*/ 311944 h 588169"/>
              <a:gd name="connsiteX67" fmla="*/ 818885 w 4295510"/>
              <a:gd name="connsiteY67" fmla="*/ 193014 h 588169"/>
              <a:gd name="connsiteX68" fmla="*/ 65616 w 4295510"/>
              <a:gd name="connsiteY68" fmla="*/ 95914 h 588169"/>
              <a:gd name="connsiteX69" fmla="*/ 506149 w 4295510"/>
              <a:gd name="connsiteY69" fmla="*/ 22195 h 588169"/>
              <a:gd name="connsiteX70" fmla="*/ 610923 w 4295510"/>
              <a:gd name="connsiteY70" fmla="*/ 19817 h 588169"/>
              <a:gd name="connsiteX71" fmla="*/ 704585 w 4295510"/>
              <a:gd name="connsiteY71" fmla="*/ 30957 h 588169"/>
              <a:gd name="connsiteX0" fmla="*/ 645054 w 4235979"/>
              <a:gd name="connsiteY0" fmla="*/ 30957 h 588169"/>
              <a:gd name="connsiteX1" fmla="*/ 716491 w 4235979"/>
              <a:gd name="connsiteY1" fmla="*/ 45244 h 588169"/>
              <a:gd name="connsiteX2" fmla="*/ 752210 w 4235979"/>
              <a:gd name="connsiteY2" fmla="*/ 50007 h 588169"/>
              <a:gd name="connsiteX3" fmla="*/ 795073 w 4235979"/>
              <a:gd name="connsiteY3" fmla="*/ 28575 h 588169"/>
              <a:gd name="connsiteX4" fmla="*/ 833173 w 4235979"/>
              <a:gd name="connsiteY4" fmla="*/ 2382 h 588169"/>
              <a:gd name="connsiteX5" fmla="*/ 885560 w 4235979"/>
              <a:gd name="connsiteY5" fmla="*/ 0 h 588169"/>
              <a:gd name="connsiteX6" fmla="*/ 923660 w 4235979"/>
              <a:gd name="connsiteY6" fmla="*/ 0 h 588169"/>
              <a:gd name="connsiteX7" fmla="*/ 971285 w 4235979"/>
              <a:gd name="connsiteY7" fmla="*/ 14288 h 588169"/>
              <a:gd name="connsiteX8" fmla="*/ 1047485 w 4235979"/>
              <a:gd name="connsiteY8" fmla="*/ 33338 h 588169"/>
              <a:gd name="connsiteX9" fmla="*/ 1137973 w 4235979"/>
              <a:gd name="connsiteY9" fmla="*/ 38100 h 588169"/>
              <a:gd name="connsiteX10" fmla="*/ 1199885 w 4235979"/>
              <a:gd name="connsiteY10" fmla="*/ 38100 h 588169"/>
              <a:gd name="connsiteX11" fmla="*/ 1290373 w 4235979"/>
              <a:gd name="connsiteY11" fmla="*/ 38100 h 588169"/>
              <a:gd name="connsiteX12" fmla="*/ 1357048 w 4235979"/>
              <a:gd name="connsiteY12" fmla="*/ 50007 h 588169"/>
              <a:gd name="connsiteX13" fmla="*/ 1466585 w 4235979"/>
              <a:gd name="connsiteY13" fmla="*/ 69057 h 588169"/>
              <a:gd name="connsiteX14" fmla="*/ 1559454 w 4235979"/>
              <a:gd name="connsiteY14" fmla="*/ 102394 h 588169"/>
              <a:gd name="connsiteX15" fmla="*/ 1657085 w 4235979"/>
              <a:gd name="connsiteY15" fmla="*/ 130969 h 588169"/>
              <a:gd name="connsiteX16" fmla="*/ 1749954 w 4235979"/>
              <a:gd name="connsiteY16" fmla="*/ 145257 h 588169"/>
              <a:gd name="connsiteX17" fmla="*/ 1838060 w 4235979"/>
              <a:gd name="connsiteY17" fmla="*/ 145257 h 588169"/>
              <a:gd name="connsiteX18" fmla="*/ 1923785 w 4235979"/>
              <a:gd name="connsiteY18" fmla="*/ 135732 h 588169"/>
              <a:gd name="connsiteX19" fmla="*/ 2004748 w 4235979"/>
              <a:gd name="connsiteY19" fmla="*/ 123825 h 588169"/>
              <a:gd name="connsiteX20" fmla="*/ 2049991 w 4235979"/>
              <a:gd name="connsiteY20" fmla="*/ 116682 h 588169"/>
              <a:gd name="connsiteX21" fmla="*/ 2092854 w 4235979"/>
              <a:gd name="connsiteY21" fmla="*/ 123825 h 588169"/>
              <a:gd name="connsiteX22" fmla="*/ 2126191 w 4235979"/>
              <a:gd name="connsiteY22" fmla="*/ 150019 h 588169"/>
              <a:gd name="connsiteX23" fmla="*/ 2147623 w 4235979"/>
              <a:gd name="connsiteY23" fmla="*/ 152400 h 588169"/>
              <a:gd name="connsiteX24" fmla="*/ 2202391 w 4235979"/>
              <a:gd name="connsiteY24" fmla="*/ 140494 h 588169"/>
              <a:gd name="connsiteX25" fmla="*/ 2285735 w 4235979"/>
              <a:gd name="connsiteY25" fmla="*/ 116682 h 588169"/>
              <a:gd name="connsiteX26" fmla="*/ 2316691 w 4235979"/>
              <a:gd name="connsiteY26" fmla="*/ 116682 h 588169"/>
              <a:gd name="connsiteX27" fmla="*/ 2340504 w 4235979"/>
              <a:gd name="connsiteY27" fmla="*/ 116682 h 588169"/>
              <a:gd name="connsiteX28" fmla="*/ 2366698 w 4235979"/>
              <a:gd name="connsiteY28" fmla="*/ 128588 h 588169"/>
              <a:gd name="connsiteX29" fmla="*/ 2395273 w 4235979"/>
              <a:gd name="connsiteY29" fmla="*/ 159544 h 588169"/>
              <a:gd name="connsiteX30" fmla="*/ 2426229 w 4235979"/>
              <a:gd name="connsiteY30" fmla="*/ 190500 h 588169"/>
              <a:gd name="connsiteX31" fmla="*/ 2464329 w 4235979"/>
              <a:gd name="connsiteY31" fmla="*/ 197644 h 588169"/>
              <a:gd name="connsiteX32" fmla="*/ 2504810 w 4235979"/>
              <a:gd name="connsiteY32" fmla="*/ 195263 h 588169"/>
              <a:gd name="connsiteX33" fmla="*/ 2566723 w 4235979"/>
              <a:gd name="connsiteY33" fmla="*/ 171450 h 588169"/>
              <a:gd name="connsiteX34" fmla="*/ 2595298 w 4235979"/>
              <a:gd name="connsiteY34" fmla="*/ 171450 h 588169"/>
              <a:gd name="connsiteX35" fmla="*/ 2633398 w 4235979"/>
              <a:gd name="connsiteY35" fmla="*/ 180975 h 588169"/>
              <a:gd name="connsiteX36" fmla="*/ 2692929 w 4235979"/>
              <a:gd name="connsiteY36" fmla="*/ 195263 h 588169"/>
              <a:gd name="connsiteX37" fmla="*/ 2726266 w 4235979"/>
              <a:gd name="connsiteY37" fmla="*/ 209550 h 588169"/>
              <a:gd name="connsiteX38" fmla="*/ 2764366 w 4235979"/>
              <a:gd name="connsiteY38" fmla="*/ 204788 h 588169"/>
              <a:gd name="connsiteX39" fmla="*/ 2811991 w 4235979"/>
              <a:gd name="connsiteY39" fmla="*/ 178594 h 588169"/>
              <a:gd name="connsiteX40" fmla="*/ 2883429 w 4235979"/>
              <a:gd name="connsiteY40" fmla="*/ 161925 h 588169"/>
              <a:gd name="connsiteX41" fmla="*/ 2976298 w 4235979"/>
              <a:gd name="connsiteY41" fmla="*/ 145257 h 588169"/>
              <a:gd name="connsiteX42" fmla="*/ 3066785 w 4235979"/>
              <a:gd name="connsiteY42" fmla="*/ 140494 h 588169"/>
              <a:gd name="connsiteX43" fmla="*/ 3147748 w 4235979"/>
              <a:gd name="connsiteY43" fmla="*/ 140494 h 588169"/>
              <a:gd name="connsiteX44" fmla="*/ 3223948 w 4235979"/>
              <a:gd name="connsiteY44" fmla="*/ 161925 h 588169"/>
              <a:gd name="connsiteX45" fmla="*/ 3328723 w 4235979"/>
              <a:gd name="connsiteY45" fmla="*/ 188119 h 588169"/>
              <a:gd name="connsiteX46" fmla="*/ 3397779 w 4235979"/>
              <a:gd name="connsiteY46" fmla="*/ 211932 h 588169"/>
              <a:gd name="connsiteX47" fmla="*/ 3500173 w 4235979"/>
              <a:gd name="connsiteY47" fmla="*/ 261938 h 588169"/>
              <a:gd name="connsiteX48" fmla="*/ 3557323 w 4235979"/>
              <a:gd name="connsiteY48" fmla="*/ 280988 h 588169"/>
              <a:gd name="connsiteX49" fmla="*/ 3614473 w 4235979"/>
              <a:gd name="connsiteY49" fmla="*/ 295275 h 588169"/>
              <a:gd name="connsiteX50" fmla="*/ 3724010 w 4235979"/>
              <a:gd name="connsiteY50" fmla="*/ 340519 h 588169"/>
              <a:gd name="connsiteX51" fmla="*/ 3812116 w 4235979"/>
              <a:gd name="connsiteY51" fmla="*/ 369094 h 588169"/>
              <a:gd name="connsiteX52" fmla="*/ 3876410 w 4235979"/>
              <a:gd name="connsiteY52" fmla="*/ 388144 h 588169"/>
              <a:gd name="connsiteX53" fmla="*/ 3962135 w 4235979"/>
              <a:gd name="connsiteY53" fmla="*/ 388144 h 588169"/>
              <a:gd name="connsiteX54" fmla="*/ 4078816 w 4235979"/>
              <a:gd name="connsiteY54" fmla="*/ 383382 h 588169"/>
              <a:gd name="connsiteX55" fmla="*/ 4164541 w 4235979"/>
              <a:gd name="connsiteY55" fmla="*/ 392907 h 588169"/>
              <a:gd name="connsiteX56" fmla="*/ 4235979 w 4235979"/>
              <a:gd name="connsiteY56" fmla="*/ 407194 h 588169"/>
              <a:gd name="connsiteX57" fmla="*/ 4128823 w 4235979"/>
              <a:gd name="connsiteY57" fmla="*/ 588169 h 588169"/>
              <a:gd name="connsiteX58" fmla="*/ 3681148 w 4235979"/>
              <a:gd name="connsiteY58" fmla="*/ 538163 h 588169"/>
              <a:gd name="connsiteX59" fmla="*/ 3571610 w 4235979"/>
              <a:gd name="connsiteY59" fmla="*/ 516732 h 588169"/>
              <a:gd name="connsiteX60" fmla="*/ 3347773 w 4235979"/>
              <a:gd name="connsiteY60" fmla="*/ 433388 h 588169"/>
              <a:gd name="connsiteX61" fmla="*/ 2788179 w 4235979"/>
              <a:gd name="connsiteY61" fmla="*/ 373857 h 588169"/>
              <a:gd name="connsiteX62" fmla="*/ 2147623 w 4235979"/>
              <a:gd name="connsiteY62" fmla="*/ 300038 h 588169"/>
              <a:gd name="connsiteX63" fmla="*/ 1385623 w 4235979"/>
              <a:gd name="connsiteY63" fmla="*/ 242888 h 588169"/>
              <a:gd name="connsiteX64" fmla="*/ 1254654 w 4235979"/>
              <a:gd name="connsiteY64" fmla="*/ 292894 h 588169"/>
              <a:gd name="connsiteX65" fmla="*/ 1233223 w 4235979"/>
              <a:gd name="connsiteY65" fmla="*/ 328613 h 588169"/>
              <a:gd name="connsiteX66" fmla="*/ 1085585 w 4235979"/>
              <a:gd name="connsiteY66" fmla="*/ 311944 h 588169"/>
              <a:gd name="connsiteX67" fmla="*/ 759354 w 4235979"/>
              <a:gd name="connsiteY67" fmla="*/ 193014 h 588169"/>
              <a:gd name="connsiteX68" fmla="*/ 6085 w 4235979"/>
              <a:gd name="connsiteY68" fmla="*/ 95914 h 588169"/>
              <a:gd name="connsiteX69" fmla="*/ 446618 w 4235979"/>
              <a:gd name="connsiteY69" fmla="*/ 22195 h 588169"/>
              <a:gd name="connsiteX70" fmla="*/ 551392 w 4235979"/>
              <a:gd name="connsiteY70" fmla="*/ 19817 h 588169"/>
              <a:gd name="connsiteX71" fmla="*/ 645054 w 4235979"/>
              <a:gd name="connsiteY71" fmla="*/ 30957 h 588169"/>
              <a:gd name="connsiteX0" fmla="*/ 673629 w 4264554"/>
              <a:gd name="connsiteY0" fmla="*/ 30957 h 588169"/>
              <a:gd name="connsiteX1" fmla="*/ 745066 w 4264554"/>
              <a:gd name="connsiteY1" fmla="*/ 45244 h 588169"/>
              <a:gd name="connsiteX2" fmla="*/ 780785 w 4264554"/>
              <a:gd name="connsiteY2" fmla="*/ 50007 h 588169"/>
              <a:gd name="connsiteX3" fmla="*/ 823648 w 4264554"/>
              <a:gd name="connsiteY3" fmla="*/ 28575 h 588169"/>
              <a:gd name="connsiteX4" fmla="*/ 861748 w 4264554"/>
              <a:gd name="connsiteY4" fmla="*/ 2382 h 588169"/>
              <a:gd name="connsiteX5" fmla="*/ 914135 w 4264554"/>
              <a:gd name="connsiteY5" fmla="*/ 0 h 588169"/>
              <a:gd name="connsiteX6" fmla="*/ 952235 w 4264554"/>
              <a:gd name="connsiteY6" fmla="*/ 0 h 588169"/>
              <a:gd name="connsiteX7" fmla="*/ 999860 w 4264554"/>
              <a:gd name="connsiteY7" fmla="*/ 14288 h 588169"/>
              <a:gd name="connsiteX8" fmla="*/ 1076060 w 4264554"/>
              <a:gd name="connsiteY8" fmla="*/ 33338 h 588169"/>
              <a:gd name="connsiteX9" fmla="*/ 1166548 w 4264554"/>
              <a:gd name="connsiteY9" fmla="*/ 38100 h 588169"/>
              <a:gd name="connsiteX10" fmla="*/ 1228460 w 4264554"/>
              <a:gd name="connsiteY10" fmla="*/ 38100 h 588169"/>
              <a:gd name="connsiteX11" fmla="*/ 1318948 w 4264554"/>
              <a:gd name="connsiteY11" fmla="*/ 38100 h 588169"/>
              <a:gd name="connsiteX12" fmla="*/ 1385623 w 4264554"/>
              <a:gd name="connsiteY12" fmla="*/ 50007 h 588169"/>
              <a:gd name="connsiteX13" fmla="*/ 1495160 w 4264554"/>
              <a:gd name="connsiteY13" fmla="*/ 69057 h 588169"/>
              <a:gd name="connsiteX14" fmla="*/ 1588029 w 4264554"/>
              <a:gd name="connsiteY14" fmla="*/ 102394 h 588169"/>
              <a:gd name="connsiteX15" fmla="*/ 1685660 w 4264554"/>
              <a:gd name="connsiteY15" fmla="*/ 130969 h 588169"/>
              <a:gd name="connsiteX16" fmla="*/ 1778529 w 4264554"/>
              <a:gd name="connsiteY16" fmla="*/ 145257 h 588169"/>
              <a:gd name="connsiteX17" fmla="*/ 1866635 w 4264554"/>
              <a:gd name="connsiteY17" fmla="*/ 145257 h 588169"/>
              <a:gd name="connsiteX18" fmla="*/ 1952360 w 4264554"/>
              <a:gd name="connsiteY18" fmla="*/ 135732 h 588169"/>
              <a:gd name="connsiteX19" fmla="*/ 2033323 w 4264554"/>
              <a:gd name="connsiteY19" fmla="*/ 123825 h 588169"/>
              <a:gd name="connsiteX20" fmla="*/ 2078566 w 4264554"/>
              <a:gd name="connsiteY20" fmla="*/ 116682 h 588169"/>
              <a:gd name="connsiteX21" fmla="*/ 2121429 w 4264554"/>
              <a:gd name="connsiteY21" fmla="*/ 123825 h 588169"/>
              <a:gd name="connsiteX22" fmla="*/ 2154766 w 4264554"/>
              <a:gd name="connsiteY22" fmla="*/ 150019 h 588169"/>
              <a:gd name="connsiteX23" fmla="*/ 2176198 w 4264554"/>
              <a:gd name="connsiteY23" fmla="*/ 152400 h 588169"/>
              <a:gd name="connsiteX24" fmla="*/ 2230966 w 4264554"/>
              <a:gd name="connsiteY24" fmla="*/ 140494 h 588169"/>
              <a:gd name="connsiteX25" fmla="*/ 2314310 w 4264554"/>
              <a:gd name="connsiteY25" fmla="*/ 116682 h 588169"/>
              <a:gd name="connsiteX26" fmla="*/ 2345266 w 4264554"/>
              <a:gd name="connsiteY26" fmla="*/ 116682 h 588169"/>
              <a:gd name="connsiteX27" fmla="*/ 2369079 w 4264554"/>
              <a:gd name="connsiteY27" fmla="*/ 116682 h 588169"/>
              <a:gd name="connsiteX28" fmla="*/ 2395273 w 4264554"/>
              <a:gd name="connsiteY28" fmla="*/ 128588 h 588169"/>
              <a:gd name="connsiteX29" fmla="*/ 2423848 w 4264554"/>
              <a:gd name="connsiteY29" fmla="*/ 159544 h 588169"/>
              <a:gd name="connsiteX30" fmla="*/ 2454804 w 4264554"/>
              <a:gd name="connsiteY30" fmla="*/ 190500 h 588169"/>
              <a:gd name="connsiteX31" fmla="*/ 2492904 w 4264554"/>
              <a:gd name="connsiteY31" fmla="*/ 197644 h 588169"/>
              <a:gd name="connsiteX32" fmla="*/ 2533385 w 4264554"/>
              <a:gd name="connsiteY32" fmla="*/ 195263 h 588169"/>
              <a:gd name="connsiteX33" fmla="*/ 2595298 w 4264554"/>
              <a:gd name="connsiteY33" fmla="*/ 171450 h 588169"/>
              <a:gd name="connsiteX34" fmla="*/ 2623873 w 4264554"/>
              <a:gd name="connsiteY34" fmla="*/ 171450 h 588169"/>
              <a:gd name="connsiteX35" fmla="*/ 2661973 w 4264554"/>
              <a:gd name="connsiteY35" fmla="*/ 180975 h 588169"/>
              <a:gd name="connsiteX36" fmla="*/ 2721504 w 4264554"/>
              <a:gd name="connsiteY36" fmla="*/ 195263 h 588169"/>
              <a:gd name="connsiteX37" fmla="*/ 2754841 w 4264554"/>
              <a:gd name="connsiteY37" fmla="*/ 209550 h 588169"/>
              <a:gd name="connsiteX38" fmla="*/ 2792941 w 4264554"/>
              <a:gd name="connsiteY38" fmla="*/ 204788 h 588169"/>
              <a:gd name="connsiteX39" fmla="*/ 2840566 w 4264554"/>
              <a:gd name="connsiteY39" fmla="*/ 178594 h 588169"/>
              <a:gd name="connsiteX40" fmla="*/ 2912004 w 4264554"/>
              <a:gd name="connsiteY40" fmla="*/ 161925 h 588169"/>
              <a:gd name="connsiteX41" fmla="*/ 3004873 w 4264554"/>
              <a:gd name="connsiteY41" fmla="*/ 145257 h 588169"/>
              <a:gd name="connsiteX42" fmla="*/ 3095360 w 4264554"/>
              <a:gd name="connsiteY42" fmla="*/ 140494 h 588169"/>
              <a:gd name="connsiteX43" fmla="*/ 3176323 w 4264554"/>
              <a:gd name="connsiteY43" fmla="*/ 140494 h 588169"/>
              <a:gd name="connsiteX44" fmla="*/ 3252523 w 4264554"/>
              <a:gd name="connsiteY44" fmla="*/ 161925 h 588169"/>
              <a:gd name="connsiteX45" fmla="*/ 3357298 w 4264554"/>
              <a:gd name="connsiteY45" fmla="*/ 188119 h 588169"/>
              <a:gd name="connsiteX46" fmla="*/ 3426354 w 4264554"/>
              <a:gd name="connsiteY46" fmla="*/ 211932 h 588169"/>
              <a:gd name="connsiteX47" fmla="*/ 3528748 w 4264554"/>
              <a:gd name="connsiteY47" fmla="*/ 261938 h 588169"/>
              <a:gd name="connsiteX48" fmla="*/ 3585898 w 4264554"/>
              <a:gd name="connsiteY48" fmla="*/ 280988 h 588169"/>
              <a:gd name="connsiteX49" fmla="*/ 3643048 w 4264554"/>
              <a:gd name="connsiteY49" fmla="*/ 295275 h 588169"/>
              <a:gd name="connsiteX50" fmla="*/ 3752585 w 4264554"/>
              <a:gd name="connsiteY50" fmla="*/ 340519 h 588169"/>
              <a:gd name="connsiteX51" fmla="*/ 3840691 w 4264554"/>
              <a:gd name="connsiteY51" fmla="*/ 369094 h 588169"/>
              <a:gd name="connsiteX52" fmla="*/ 3904985 w 4264554"/>
              <a:gd name="connsiteY52" fmla="*/ 388144 h 588169"/>
              <a:gd name="connsiteX53" fmla="*/ 3990710 w 4264554"/>
              <a:gd name="connsiteY53" fmla="*/ 388144 h 588169"/>
              <a:gd name="connsiteX54" fmla="*/ 4107391 w 4264554"/>
              <a:gd name="connsiteY54" fmla="*/ 383382 h 588169"/>
              <a:gd name="connsiteX55" fmla="*/ 4193116 w 4264554"/>
              <a:gd name="connsiteY55" fmla="*/ 392907 h 588169"/>
              <a:gd name="connsiteX56" fmla="*/ 4264554 w 4264554"/>
              <a:gd name="connsiteY56" fmla="*/ 407194 h 588169"/>
              <a:gd name="connsiteX57" fmla="*/ 4157398 w 4264554"/>
              <a:gd name="connsiteY57" fmla="*/ 588169 h 588169"/>
              <a:gd name="connsiteX58" fmla="*/ 3709723 w 4264554"/>
              <a:gd name="connsiteY58" fmla="*/ 538163 h 588169"/>
              <a:gd name="connsiteX59" fmla="*/ 3600185 w 4264554"/>
              <a:gd name="connsiteY59" fmla="*/ 516732 h 588169"/>
              <a:gd name="connsiteX60" fmla="*/ 3376348 w 4264554"/>
              <a:gd name="connsiteY60" fmla="*/ 433388 h 588169"/>
              <a:gd name="connsiteX61" fmla="*/ 2816754 w 4264554"/>
              <a:gd name="connsiteY61" fmla="*/ 373857 h 588169"/>
              <a:gd name="connsiteX62" fmla="*/ 2176198 w 4264554"/>
              <a:gd name="connsiteY62" fmla="*/ 300038 h 588169"/>
              <a:gd name="connsiteX63" fmla="*/ 1414198 w 4264554"/>
              <a:gd name="connsiteY63" fmla="*/ 242888 h 588169"/>
              <a:gd name="connsiteX64" fmla="*/ 1283229 w 4264554"/>
              <a:gd name="connsiteY64" fmla="*/ 292894 h 588169"/>
              <a:gd name="connsiteX65" fmla="*/ 1261798 w 4264554"/>
              <a:gd name="connsiteY65" fmla="*/ 328613 h 588169"/>
              <a:gd name="connsiteX66" fmla="*/ 1114160 w 4264554"/>
              <a:gd name="connsiteY66" fmla="*/ 311944 h 588169"/>
              <a:gd name="connsiteX67" fmla="*/ 787929 w 4264554"/>
              <a:gd name="connsiteY67" fmla="*/ 193014 h 588169"/>
              <a:gd name="connsiteX68" fmla="*/ 6085 w 4264554"/>
              <a:gd name="connsiteY68" fmla="*/ 198170 h 588169"/>
              <a:gd name="connsiteX69" fmla="*/ 475193 w 4264554"/>
              <a:gd name="connsiteY69" fmla="*/ 22195 h 588169"/>
              <a:gd name="connsiteX70" fmla="*/ 579967 w 4264554"/>
              <a:gd name="connsiteY70" fmla="*/ 19817 h 588169"/>
              <a:gd name="connsiteX71" fmla="*/ 673629 w 4264554"/>
              <a:gd name="connsiteY71" fmla="*/ 30957 h 588169"/>
              <a:gd name="connsiteX0" fmla="*/ 771261 w 4362186"/>
              <a:gd name="connsiteY0" fmla="*/ 30957 h 588169"/>
              <a:gd name="connsiteX1" fmla="*/ 842698 w 4362186"/>
              <a:gd name="connsiteY1" fmla="*/ 45244 h 588169"/>
              <a:gd name="connsiteX2" fmla="*/ 878417 w 4362186"/>
              <a:gd name="connsiteY2" fmla="*/ 50007 h 588169"/>
              <a:gd name="connsiteX3" fmla="*/ 921280 w 4362186"/>
              <a:gd name="connsiteY3" fmla="*/ 28575 h 588169"/>
              <a:gd name="connsiteX4" fmla="*/ 959380 w 4362186"/>
              <a:gd name="connsiteY4" fmla="*/ 2382 h 588169"/>
              <a:gd name="connsiteX5" fmla="*/ 1011767 w 4362186"/>
              <a:gd name="connsiteY5" fmla="*/ 0 h 588169"/>
              <a:gd name="connsiteX6" fmla="*/ 1049867 w 4362186"/>
              <a:gd name="connsiteY6" fmla="*/ 0 h 588169"/>
              <a:gd name="connsiteX7" fmla="*/ 1097492 w 4362186"/>
              <a:gd name="connsiteY7" fmla="*/ 14288 h 588169"/>
              <a:gd name="connsiteX8" fmla="*/ 1173692 w 4362186"/>
              <a:gd name="connsiteY8" fmla="*/ 33338 h 588169"/>
              <a:gd name="connsiteX9" fmla="*/ 1264180 w 4362186"/>
              <a:gd name="connsiteY9" fmla="*/ 38100 h 588169"/>
              <a:gd name="connsiteX10" fmla="*/ 1326092 w 4362186"/>
              <a:gd name="connsiteY10" fmla="*/ 38100 h 588169"/>
              <a:gd name="connsiteX11" fmla="*/ 1416580 w 4362186"/>
              <a:gd name="connsiteY11" fmla="*/ 38100 h 588169"/>
              <a:gd name="connsiteX12" fmla="*/ 1483255 w 4362186"/>
              <a:gd name="connsiteY12" fmla="*/ 50007 h 588169"/>
              <a:gd name="connsiteX13" fmla="*/ 1592792 w 4362186"/>
              <a:gd name="connsiteY13" fmla="*/ 69057 h 588169"/>
              <a:gd name="connsiteX14" fmla="*/ 1685661 w 4362186"/>
              <a:gd name="connsiteY14" fmla="*/ 102394 h 588169"/>
              <a:gd name="connsiteX15" fmla="*/ 1783292 w 4362186"/>
              <a:gd name="connsiteY15" fmla="*/ 130969 h 588169"/>
              <a:gd name="connsiteX16" fmla="*/ 1876161 w 4362186"/>
              <a:gd name="connsiteY16" fmla="*/ 145257 h 588169"/>
              <a:gd name="connsiteX17" fmla="*/ 1964267 w 4362186"/>
              <a:gd name="connsiteY17" fmla="*/ 145257 h 588169"/>
              <a:gd name="connsiteX18" fmla="*/ 2049992 w 4362186"/>
              <a:gd name="connsiteY18" fmla="*/ 135732 h 588169"/>
              <a:gd name="connsiteX19" fmla="*/ 2130955 w 4362186"/>
              <a:gd name="connsiteY19" fmla="*/ 123825 h 588169"/>
              <a:gd name="connsiteX20" fmla="*/ 2176198 w 4362186"/>
              <a:gd name="connsiteY20" fmla="*/ 116682 h 588169"/>
              <a:gd name="connsiteX21" fmla="*/ 2219061 w 4362186"/>
              <a:gd name="connsiteY21" fmla="*/ 123825 h 588169"/>
              <a:gd name="connsiteX22" fmla="*/ 2252398 w 4362186"/>
              <a:gd name="connsiteY22" fmla="*/ 150019 h 588169"/>
              <a:gd name="connsiteX23" fmla="*/ 2273830 w 4362186"/>
              <a:gd name="connsiteY23" fmla="*/ 152400 h 588169"/>
              <a:gd name="connsiteX24" fmla="*/ 2328598 w 4362186"/>
              <a:gd name="connsiteY24" fmla="*/ 140494 h 588169"/>
              <a:gd name="connsiteX25" fmla="*/ 2411942 w 4362186"/>
              <a:gd name="connsiteY25" fmla="*/ 116682 h 588169"/>
              <a:gd name="connsiteX26" fmla="*/ 2442898 w 4362186"/>
              <a:gd name="connsiteY26" fmla="*/ 116682 h 588169"/>
              <a:gd name="connsiteX27" fmla="*/ 2466711 w 4362186"/>
              <a:gd name="connsiteY27" fmla="*/ 116682 h 588169"/>
              <a:gd name="connsiteX28" fmla="*/ 2492905 w 4362186"/>
              <a:gd name="connsiteY28" fmla="*/ 128588 h 588169"/>
              <a:gd name="connsiteX29" fmla="*/ 2521480 w 4362186"/>
              <a:gd name="connsiteY29" fmla="*/ 159544 h 588169"/>
              <a:gd name="connsiteX30" fmla="*/ 2552436 w 4362186"/>
              <a:gd name="connsiteY30" fmla="*/ 190500 h 588169"/>
              <a:gd name="connsiteX31" fmla="*/ 2590536 w 4362186"/>
              <a:gd name="connsiteY31" fmla="*/ 197644 h 588169"/>
              <a:gd name="connsiteX32" fmla="*/ 2631017 w 4362186"/>
              <a:gd name="connsiteY32" fmla="*/ 195263 h 588169"/>
              <a:gd name="connsiteX33" fmla="*/ 2692930 w 4362186"/>
              <a:gd name="connsiteY33" fmla="*/ 171450 h 588169"/>
              <a:gd name="connsiteX34" fmla="*/ 2721505 w 4362186"/>
              <a:gd name="connsiteY34" fmla="*/ 171450 h 588169"/>
              <a:gd name="connsiteX35" fmla="*/ 2759605 w 4362186"/>
              <a:gd name="connsiteY35" fmla="*/ 180975 h 588169"/>
              <a:gd name="connsiteX36" fmla="*/ 2819136 w 4362186"/>
              <a:gd name="connsiteY36" fmla="*/ 195263 h 588169"/>
              <a:gd name="connsiteX37" fmla="*/ 2852473 w 4362186"/>
              <a:gd name="connsiteY37" fmla="*/ 209550 h 588169"/>
              <a:gd name="connsiteX38" fmla="*/ 2890573 w 4362186"/>
              <a:gd name="connsiteY38" fmla="*/ 204788 h 588169"/>
              <a:gd name="connsiteX39" fmla="*/ 2938198 w 4362186"/>
              <a:gd name="connsiteY39" fmla="*/ 178594 h 588169"/>
              <a:gd name="connsiteX40" fmla="*/ 3009636 w 4362186"/>
              <a:gd name="connsiteY40" fmla="*/ 161925 h 588169"/>
              <a:gd name="connsiteX41" fmla="*/ 3102505 w 4362186"/>
              <a:gd name="connsiteY41" fmla="*/ 145257 h 588169"/>
              <a:gd name="connsiteX42" fmla="*/ 3192992 w 4362186"/>
              <a:gd name="connsiteY42" fmla="*/ 140494 h 588169"/>
              <a:gd name="connsiteX43" fmla="*/ 3273955 w 4362186"/>
              <a:gd name="connsiteY43" fmla="*/ 140494 h 588169"/>
              <a:gd name="connsiteX44" fmla="*/ 3350155 w 4362186"/>
              <a:gd name="connsiteY44" fmla="*/ 161925 h 588169"/>
              <a:gd name="connsiteX45" fmla="*/ 3454930 w 4362186"/>
              <a:gd name="connsiteY45" fmla="*/ 188119 h 588169"/>
              <a:gd name="connsiteX46" fmla="*/ 3523986 w 4362186"/>
              <a:gd name="connsiteY46" fmla="*/ 211932 h 588169"/>
              <a:gd name="connsiteX47" fmla="*/ 3626380 w 4362186"/>
              <a:gd name="connsiteY47" fmla="*/ 261938 h 588169"/>
              <a:gd name="connsiteX48" fmla="*/ 3683530 w 4362186"/>
              <a:gd name="connsiteY48" fmla="*/ 280988 h 588169"/>
              <a:gd name="connsiteX49" fmla="*/ 3740680 w 4362186"/>
              <a:gd name="connsiteY49" fmla="*/ 295275 h 588169"/>
              <a:gd name="connsiteX50" fmla="*/ 3850217 w 4362186"/>
              <a:gd name="connsiteY50" fmla="*/ 340519 h 588169"/>
              <a:gd name="connsiteX51" fmla="*/ 3938323 w 4362186"/>
              <a:gd name="connsiteY51" fmla="*/ 369094 h 588169"/>
              <a:gd name="connsiteX52" fmla="*/ 4002617 w 4362186"/>
              <a:gd name="connsiteY52" fmla="*/ 388144 h 588169"/>
              <a:gd name="connsiteX53" fmla="*/ 4088342 w 4362186"/>
              <a:gd name="connsiteY53" fmla="*/ 388144 h 588169"/>
              <a:gd name="connsiteX54" fmla="*/ 4205023 w 4362186"/>
              <a:gd name="connsiteY54" fmla="*/ 383382 h 588169"/>
              <a:gd name="connsiteX55" fmla="*/ 4290748 w 4362186"/>
              <a:gd name="connsiteY55" fmla="*/ 392907 h 588169"/>
              <a:gd name="connsiteX56" fmla="*/ 4362186 w 4362186"/>
              <a:gd name="connsiteY56" fmla="*/ 407194 h 588169"/>
              <a:gd name="connsiteX57" fmla="*/ 4255030 w 4362186"/>
              <a:gd name="connsiteY57" fmla="*/ 588169 h 588169"/>
              <a:gd name="connsiteX58" fmla="*/ 3807355 w 4362186"/>
              <a:gd name="connsiteY58" fmla="*/ 538163 h 588169"/>
              <a:gd name="connsiteX59" fmla="*/ 3697817 w 4362186"/>
              <a:gd name="connsiteY59" fmla="*/ 516732 h 588169"/>
              <a:gd name="connsiteX60" fmla="*/ 3473980 w 4362186"/>
              <a:gd name="connsiteY60" fmla="*/ 433388 h 588169"/>
              <a:gd name="connsiteX61" fmla="*/ 2914386 w 4362186"/>
              <a:gd name="connsiteY61" fmla="*/ 373857 h 588169"/>
              <a:gd name="connsiteX62" fmla="*/ 2273830 w 4362186"/>
              <a:gd name="connsiteY62" fmla="*/ 300038 h 588169"/>
              <a:gd name="connsiteX63" fmla="*/ 1511830 w 4362186"/>
              <a:gd name="connsiteY63" fmla="*/ 242888 h 588169"/>
              <a:gd name="connsiteX64" fmla="*/ 1380861 w 4362186"/>
              <a:gd name="connsiteY64" fmla="*/ 292894 h 588169"/>
              <a:gd name="connsiteX65" fmla="*/ 1359430 w 4362186"/>
              <a:gd name="connsiteY65" fmla="*/ 328613 h 588169"/>
              <a:gd name="connsiteX66" fmla="*/ 1211792 w 4362186"/>
              <a:gd name="connsiteY66" fmla="*/ 311944 h 588169"/>
              <a:gd name="connsiteX67" fmla="*/ 885561 w 4362186"/>
              <a:gd name="connsiteY67" fmla="*/ 193014 h 588169"/>
              <a:gd name="connsiteX68" fmla="*/ 103717 w 4362186"/>
              <a:gd name="connsiteY68" fmla="*/ 198170 h 588169"/>
              <a:gd name="connsiteX69" fmla="*/ 263262 w 4362186"/>
              <a:gd name="connsiteY69" fmla="*/ 136341 h 588169"/>
              <a:gd name="connsiteX70" fmla="*/ 572825 w 4362186"/>
              <a:gd name="connsiteY70" fmla="*/ 22195 h 588169"/>
              <a:gd name="connsiteX71" fmla="*/ 677599 w 4362186"/>
              <a:gd name="connsiteY71" fmla="*/ 19817 h 588169"/>
              <a:gd name="connsiteX72" fmla="*/ 771261 w 4362186"/>
              <a:gd name="connsiteY72" fmla="*/ 30957 h 588169"/>
              <a:gd name="connsiteX0" fmla="*/ 771261 w 4362186"/>
              <a:gd name="connsiteY0" fmla="*/ 30957 h 588169"/>
              <a:gd name="connsiteX1" fmla="*/ 842698 w 4362186"/>
              <a:gd name="connsiteY1" fmla="*/ 45244 h 588169"/>
              <a:gd name="connsiteX2" fmla="*/ 878417 w 4362186"/>
              <a:gd name="connsiteY2" fmla="*/ 50007 h 588169"/>
              <a:gd name="connsiteX3" fmla="*/ 921280 w 4362186"/>
              <a:gd name="connsiteY3" fmla="*/ 28575 h 588169"/>
              <a:gd name="connsiteX4" fmla="*/ 959380 w 4362186"/>
              <a:gd name="connsiteY4" fmla="*/ 2382 h 588169"/>
              <a:gd name="connsiteX5" fmla="*/ 1011767 w 4362186"/>
              <a:gd name="connsiteY5" fmla="*/ 0 h 588169"/>
              <a:gd name="connsiteX6" fmla="*/ 1049867 w 4362186"/>
              <a:gd name="connsiteY6" fmla="*/ 0 h 588169"/>
              <a:gd name="connsiteX7" fmla="*/ 1097492 w 4362186"/>
              <a:gd name="connsiteY7" fmla="*/ 14288 h 588169"/>
              <a:gd name="connsiteX8" fmla="*/ 1173692 w 4362186"/>
              <a:gd name="connsiteY8" fmla="*/ 33338 h 588169"/>
              <a:gd name="connsiteX9" fmla="*/ 1264180 w 4362186"/>
              <a:gd name="connsiteY9" fmla="*/ 38100 h 588169"/>
              <a:gd name="connsiteX10" fmla="*/ 1326092 w 4362186"/>
              <a:gd name="connsiteY10" fmla="*/ 38100 h 588169"/>
              <a:gd name="connsiteX11" fmla="*/ 1416580 w 4362186"/>
              <a:gd name="connsiteY11" fmla="*/ 38100 h 588169"/>
              <a:gd name="connsiteX12" fmla="*/ 1483255 w 4362186"/>
              <a:gd name="connsiteY12" fmla="*/ 50007 h 588169"/>
              <a:gd name="connsiteX13" fmla="*/ 1592792 w 4362186"/>
              <a:gd name="connsiteY13" fmla="*/ 69057 h 588169"/>
              <a:gd name="connsiteX14" fmla="*/ 1685661 w 4362186"/>
              <a:gd name="connsiteY14" fmla="*/ 102394 h 588169"/>
              <a:gd name="connsiteX15" fmla="*/ 1783292 w 4362186"/>
              <a:gd name="connsiteY15" fmla="*/ 130969 h 588169"/>
              <a:gd name="connsiteX16" fmla="*/ 1876161 w 4362186"/>
              <a:gd name="connsiteY16" fmla="*/ 145257 h 588169"/>
              <a:gd name="connsiteX17" fmla="*/ 1964267 w 4362186"/>
              <a:gd name="connsiteY17" fmla="*/ 145257 h 588169"/>
              <a:gd name="connsiteX18" fmla="*/ 2049992 w 4362186"/>
              <a:gd name="connsiteY18" fmla="*/ 135732 h 588169"/>
              <a:gd name="connsiteX19" fmla="*/ 2130955 w 4362186"/>
              <a:gd name="connsiteY19" fmla="*/ 123825 h 588169"/>
              <a:gd name="connsiteX20" fmla="*/ 2176198 w 4362186"/>
              <a:gd name="connsiteY20" fmla="*/ 116682 h 588169"/>
              <a:gd name="connsiteX21" fmla="*/ 2219061 w 4362186"/>
              <a:gd name="connsiteY21" fmla="*/ 123825 h 588169"/>
              <a:gd name="connsiteX22" fmla="*/ 2252398 w 4362186"/>
              <a:gd name="connsiteY22" fmla="*/ 150019 h 588169"/>
              <a:gd name="connsiteX23" fmla="*/ 2273830 w 4362186"/>
              <a:gd name="connsiteY23" fmla="*/ 152400 h 588169"/>
              <a:gd name="connsiteX24" fmla="*/ 2328598 w 4362186"/>
              <a:gd name="connsiteY24" fmla="*/ 140494 h 588169"/>
              <a:gd name="connsiteX25" fmla="*/ 2411942 w 4362186"/>
              <a:gd name="connsiteY25" fmla="*/ 116682 h 588169"/>
              <a:gd name="connsiteX26" fmla="*/ 2442898 w 4362186"/>
              <a:gd name="connsiteY26" fmla="*/ 116682 h 588169"/>
              <a:gd name="connsiteX27" fmla="*/ 2466711 w 4362186"/>
              <a:gd name="connsiteY27" fmla="*/ 116682 h 588169"/>
              <a:gd name="connsiteX28" fmla="*/ 2492905 w 4362186"/>
              <a:gd name="connsiteY28" fmla="*/ 128588 h 588169"/>
              <a:gd name="connsiteX29" fmla="*/ 2521480 w 4362186"/>
              <a:gd name="connsiteY29" fmla="*/ 159544 h 588169"/>
              <a:gd name="connsiteX30" fmla="*/ 2552436 w 4362186"/>
              <a:gd name="connsiteY30" fmla="*/ 190500 h 588169"/>
              <a:gd name="connsiteX31" fmla="*/ 2590536 w 4362186"/>
              <a:gd name="connsiteY31" fmla="*/ 197644 h 588169"/>
              <a:gd name="connsiteX32" fmla="*/ 2631017 w 4362186"/>
              <a:gd name="connsiteY32" fmla="*/ 195263 h 588169"/>
              <a:gd name="connsiteX33" fmla="*/ 2692930 w 4362186"/>
              <a:gd name="connsiteY33" fmla="*/ 171450 h 588169"/>
              <a:gd name="connsiteX34" fmla="*/ 2721505 w 4362186"/>
              <a:gd name="connsiteY34" fmla="*/ 171450 h 588169"/>
              <a:gd name="connsiteX35" fmla="*/ 2759605 w 4362186"/>
              <a:gd name="connsiteY35" fmla="*/ 180975 h 588169"/>
              <a:gd name="connsiteX36" fmla="*/ 2819136 w 4362186"/>
              <a:gd name="connsiteY36" fmla="*/ 195263 h 588169"/>
              <a:gd name="connsiteX37" fmla="*/ 2852473 w 4362186"/>
              <a:gd name="connsiteY37" fmla="*/ 209550 h 588169"/>
              <a:gd name="connsiteX38" fmla="*/ 2890573 w 4362186"/>
              <a:gd name="connsiteY38" fmla="*/ 204788 h 588169"/>
              <a:gd name="connsiteX39" fmla="*/ 2938198 w 4362186"/>
              <a:gd name="connsiteY39" fmla="*/ 178594 h 588169"/>
              <a:gd name="connsiteX40" fmla="*/ 3009636 w 4362186"/>
              <a:gd name="connsiteY40" fmla="*/ 161925 h 588169"/>
              <a:gd name="connsiteX41" fmla="*/ 3102505 w 4362186"/>
              <a:gd name="connsiteY41" fmla="*/ 145257 h 588169"/>
              <a:gd name="connsiteX42" fmla="*/ 3192992 w 4362186"/>
              <a:gd name="connsiteY42" fmla="*/ 140494 h 588169"/>
              <a:gd name="connsiteX43" fmla="*/ 3273955 w 4362186"/>
              <a:gd name="connsiteY43" fmla="*/ 140494 h 588169"/>
              <a:gd name="connsiteX44" fmla="*/ 3350155 w 4362186"/>
              <a:gd name="connsiteY44" fmla="*/ 161925 h 588169"/>
              <a:gd name="connsiteX45" fmla="*/ 3454930 w 4362186"/>
              <a:gd name="connsiteY45" fmla="*/ 188119 h 588169"/>
              <a:gd name="connsiteX46" fmla="*/ 3523986 w 4362186"/>
              <a:gd name="connsiteY46" fmla="*/ 211932 h 588169"/>
              <a:gd name="connsiteX47" fmla="*/ 3626380 w 4362186"/>
              <a:gd name="connsiteY47" fmla="*/ 261938 h 588169"/>
              <a:gd name="connsiteX48" fmla="*/ 3683530 w 4362186"/>
              <a:gd name="connsiteY48" fmla="*/ 280988 h 588169"/>
              <a:gd name="connsiteX49" fmla="*/ 3740680 w 4362186"/>
              <a:gd name="connsiteY49" fmla="*/ 295275 h 588169"/>
              <a:gd name="connsiteX50" fmla="*/ 3850217 w 4362186"/>
              <a:gd name="connsiteY50" fmla="*/ 340519 h 588169"/>
              <a:gd name="connsiteX51" fmla="*/ 3938323 w 4362186"/>
              <a:gd name="connsiteY51" fmla="*/ 369094 h 588169"/>
              <a:gd name="connsiteX52" fmla="*/ 4002617 w 4362186"/>
              <a:gd name="connsiteY52" fmla="*/ 388144 h 588169"/>
              <a:gd name="connsiteX53" fmla="*/ 4088342 w 4362186"/>
              <a:gd name="connsiteY53" fmla="*/ 388144 h 588169"/>
              <a:gd name="connsiteX54" fmla="*/ 4205023 w 4362186"/>
              <a:gd name="connsiteY54" fmla="*/ 383382 h 588169"/>
              <a:gd name="connsiteX55" fmla="*/ 4290748 w 4362186"/>
              <a:gd name="connsiteY55" fmla="*/ 392907 h 588169"/>
              <a:gd name="connsiteX56" fmla="*/ 4362186 w 4362186"/>
              <a:gd name="connsiteY56" fmla="*/ 407194 h 588169"/>
              <a:gd name="connsiteX57" fmla="*/ 4255030 w 4362186"/>
              <a:gd name="connsiteY57" fmla="*/ 588169 h 588169"/>
              <a:gd name="connsiteX58" fmla="*/ 3807355 w 4362186"/>
              <a:gd name="connsiteY58" fmla="*/ 538163 h 588169"/>
              <a:gd name="connsiteX59" fmla="*/ 3697817 w 4362186"/>
              <a:gd name="connsiteY59" fmla="*/ 516732 h 588169"/>
              <a:gd name="connsiteX60" fmla="*/ 3473980 w 4362186"/>
              <a:gd name="connsiteY60" fmla="*/ 433388 h 588169"/>
              <a:gd name="connsiteX61" fmla="*/ 2914386 w 4362186"/>
              <a:gd name="connsiteY61" fmla="*/ 373857 h 588169"/>
              <a:gd name="connsiteX62" fmla="*/ 2273830 w 4362186"/>
              <a:gd name="connsiteY62" fmla="*/ 300038 h 588169"/>
              <a:gd name="connsiteX63" fmla="*/ 1511830 w 4362186"/>
              <a:gd name="connsiteY63" fmla="*/ 242888 h 588169"/>
              <a:gd name="connsiteX64" fmla="*/ 1380861 w 4362186"/>
              <a:gd name="connsiteY64" fmla="*/ 292894 h 588169"/>
              <a:gd name="connsiteX65" fmla="*/ 1359430 w 4362186"/>
              <a:gd name="connsiteY65" fmla="*/ 328613 h 588169"/>
              <a:gd name="connsiteX66" fmla="*/ 1211792 w 4362186"/>
              <a:gd name="connsiteY66" fmla="*/ 311944 h 588169"/>
              <a:gd name="connsiteX67" fmla="*/ 885561 w 4362186"/>
              <a:gd name="connsiteY67" fmla="*/ 193014 h 588169"/>
              <a:gd name="connsiteX68" fmla="*/ 103717 w 4362186"/>
              <a:gd name="connsiteY68" fmla="*/ 198170 h 588169"/>
              <a:gd name="connsiteX69" fmla="*/ 244212 w 4362186"/>
              <a:gd name="connsiteY69" fmla="*/ 72134 h 588169"/>
              <a:gd name="connsiteX70" fmla="*/ 572825 w 4362186"/>
              <a:gd name="connsiteY70" fmla="*/ 22195 h 588169"/>
              <a:gd name="connsiteX71" fmla="*/ 677599 w 4362186"/>
              <a:gd name="connsiteY71" fmla="*/ 19817 h 588169"/>
              <a:gd name="connsiteX72" fmla="*/ 771261 w 4362186"/>
              <a:gd name="connsiteY72" fmla="*/ 30957 h 588169"/>
              <a:gd name="connsiteX0" fmla="*/ 771261 w 4362186"/>
              <a:gd name="connsiteY0" fmla="*/ 30957 h 588169"/>
              <a:gd name="connsiteX1" fmla="*/ 842698 w 4362186"/>
              <a:gd name="connsiteY1" fmla="*/ 45244 h 588169"/>
              <a:gd name="connsiteX2" fmla="*/ 878417 w 4362186"/>
              <a:gd name="connsiteY2" fmla="*/ 50007 h 588169"/>
              <a:gd name="connsiteX3" fmla="*/ 921280 w 4362186"/>
              <a:gd name="connsiteY3" fmla="*/ 28575 h 588169"/>
              <a:gd name="connsiteX4" fmla="*/ 959380 w 4362186"/>
              <a:gd name="connsiteY4" fmla="*/ 2382 h 588169"/>
              <a:gd name="connsiteX5" fmla="*/ 1011767 w 4362186"/>
              <a:gd name="connsiteY5" fmla="*/ 0 h 588169"/>
              <a:gd name="connsiteX6" fmla="*/ 1049867 w 4362186"/>
              <a:gd name="connsiteY6" fmla="*/ 0 h 588169"/>
              <a:gd name="connsiteX7" fmla="*/ 1097492 w 4362186"/>
              <a:gd name="connsiteY7" fmla="*/ 14288 h 588169"/>
              <a:gd name="connsiteX8" fmla="*/ 1173692 w 4362186"/>
              <a:gd name="connsiteY8" fmla="*/ 33338 h 588169"/>
              <a:gd name="connsiteX9" fmla="*/ 1264180 w 4362186"/>
              <a:gd name="connsiteY9" fmla="*/ 38100 h 588169"/>
              <a:gd name="connsiteX10" fmla="*/ 1326092 w 4362186"/>
              <a:gd name="connsiteY10" fmla="*/ 38100 h 588169"/>
              <a:gd name="connsiteX11" fmla="*/ 1416580 w 4362186"/>
              <a:gd name="connsiteY11" fmla="*/ 38100 h 588169"/>
              <a:gd name="connsiteX12" fmla="*/ 1483255 w 4362186"/>
              <a:gd name="connsiteY12" fmla="*/ 50007 h 588169"/>
              <a:gd name="connsiteX13" fmla="*/ 1592792 w 4362186"/>
              <a:gd name="connsiteY13" fmla="*/ 69057 h 588169"/>
              <a:gd name="connsiteX14" fmla="*/ 1685661 w 4362186"/>
              <a:gd name="connsiteY14" fmla="*/ 102394 h 588169"/>
              <a:gd name="connsiteX15" fmla="*/ 1783292 w 4362186"/>
              <a:gd name="connsiteY15" fmla="*/ 130969 h 588169"/>
              <a:gd name="connsiteX16" fmla="*/ 1876161 w 4362186"/>
              <a:gd name="connsiteY16" fmla="*/ 145257 h 588169"/>
              <a:gd name="connsiteX17" fmla="*/ 1964267 w 4362186"/>
              <a:gd name="connsiteY17" fmla="*/ 145257 h 588169"/>
              <a:gd name="connsiteX18" fmla="*/ 2049992 w 4362186"/>
              <a:gd name="connsiteY18" fmla="*/ 135732 h 588169"/>
              <a:gd name="connsiteX19" fmla="*/ 2130955 w 4362186"/>
              <a:gd name="connsiteY19" fmla="*/ 123825 h 588169"/>
              <a:gd name="connsiteX20" fmla="*/ 2176198 w 4362186"/>
              <a:gd name="connsiteY20" fmla="*/ 116682 h 588169"/>
              <a:gd name="connsiteX21" fmla="*/ 2219061 w 4362186"/>
              <a:gd name="connsiteY21" fmla="*/ 123825 h 588169"/>
              <a:gd name="connsiteX22" fmla="*/ 2252398 w 4362186"/>
              <a:gd name="connsiteY22" fmla="*/ 150019 h 588169"/>
              <a:gd name="connsiteX23" fmla="*/ 2273830 w 4362186"/>
              <a:gd name="connsiteY23" fmla="*/ 152400 h 588169"/>
              <a:gd name="connsiteX24" fmla="*/ 2328598 w 4362186"/>
              <a:gd name="connsiteY24" fmla="*/ 140494 h 588169"/>
              <a:gd name="connsiteX25" fmla="*/ 2411942 w 4362186"/>
              <a:gd name="connsiteY25" fmla="*/ 116682 h 588169"/>
              <a:gd name="connsiteX26" fmla="*/ 2442898 w 4362186"/>
              <a:gd name="connsiteY26" fmla="*/ 116682 h 588169"/>
              <a:gd name="connsiteX27" fmla="*/ 2466711 w 4362186"/>
              <a:gd name="connsiteY27" fmla="*/ 116682 h 588169"/>
              <a:gd name="connsiteX28" fmla="*/ 2492905 w 4362186"/>
              <a:gd name="connsiteY28" fmla="*/ 128588 h 588169"/>
              <a:gd name="connsiteX29" fmla="*/ 2521480 w 4362186"/>
              <a:gd name="connsiteY29" fmla="*/ 159544 h 588169"/>
              <a:gd name="connsiteX30" fmla="*/ 2552436 w 4362186"/>
              <a:gd name="connsiteY30" fmla="*/ 190500 h 588169"/>
              <a:gd name="connsiteX31" fmla="*/ 2590536 w 4362186"/>
              <a:gd name="connsiteY31" fmla="*/ 197644 h 588169"/>
              <a:gd name="connsiteX32" fmla="*/ 2631017 w 4362186"/>
              <a:gd name="connsiteY32" fmla="*/ 195263 h 588169"/>
              <a:gd name="connsiteX33" fmla="*/ 2692930 w 4362186"/>
              <a:gd name="connsiteY33" fmla="*/ 171450 h 588169"/>
              <a:gd name="connsiteX34" fmla="*/ 2721505 w 4362186"/>
              <a:gd name="connsiteY34" fmla="*/ 171450 h 588169"/>
              <a:gd name="connsiteX35" fmla="*/ 2759605 w 4362186"/>
              <a:gd name="connsiteY35" fmla="*/ 180975 h 588169"/>
              <a:gd name="connsiteX36" fmla="*/ 2819136 w 4362186"/>
              <a:gd name="connsiteY36" fmla="*/ 195263 h 588169"/>
              <a:gd name="connsiteX37" fmla="*/ 2852473 w 4362186"/>
              <a:gd name="connsiteY37" fmla="*/ 209550 h 588169"/>
              <a:gd name="connsiteX38" fmla="*/ 2890573 w 4362186"/>
              <a:gd name="connsiteY38" fmla="*/ 204788 h 588169"/>
              <a:gd name="connsiteX39" fmla="*/ 2938198 w 4362186"/>
              <a:gd name="connsiteY39" fmla="*/ 178594 h 588169"/>
              <a:gd name="connsiteX40" fmla="*/ 3009636 w 4362186"/>
              <a:gd name="connsiteY40" fmla="*/ 161925 h 588169"/>
              <a:gd name="connsiteX41" fmla="*/ 3102505 w 4362186"/>
              <a:gd name="connsiteY41" fmla="*/ 145257 h 588169"/>
              <a:gd name="connsiteX42" fmla="*/ 3192992 w 4362186"/>
              <a:gd name="connsiteY42" fmla="*/ 140494 h 588169"/>
              <a:gd name="connsiteX43" fmla="*/ 3273955 w 4362186"/>
              <a:gd name="connsiteY43" fmla="*/ 140494 h 588169"/>
              <a:gd name="connsiteX44" fmla="*/ 3350155 w 4362186"/>
              <a:gd name="connsiteY44" fmla="*/ 161925 h 588169"/>
              <a:gd name="connsiteX45" fmla="*/ 3454930 w 4362186"/>
              <a:gd name="connsiteY45" fmla="*/ 188119 h 588169"/>
              <a:gd name="connsiteX46" fmla="*/ 3523986 w 4362186"/>
              <a:gd name="connsiteY46" fmla="*/ 211932 h 588169"/>
              <a:gd name="connsiteX47" fmla="*/ 3626380 w 4362186"/>
              <a:gd name="connsiteY47" fmla="*/ 261938 h 588169"/>
              <a:gd name="connsiteX48" fmla="*/ 3683530 w 4362186"/>
              <a:gd name="connsiteY48" fmla="*/ 280988 h 588169"/>
              <a:gd name="connsiteX49" fmla="*/ 3740680 w 4362186"/>
              <a:gd name="connsiteY49" fmla="*/ 295275 h 588169"/>
              <a:gd name="connsiteX50" fmla="*/ 3850217 w 4362186"/>
              <a:gd name="connsiteY50" fmla="*/ 340519 h 588169"/>
              <a:gd name="connsiteX51" fmla="*/ 3938323 w 4362186"/>
              <a:gd name="connsiteY51" fmla="*/ 369094 h 588169"/>
              <a:gd name="connsiteX52" fmla="*/ 4002617 w 4362186"/>
              <a:gd name="connsiteY52" fmla="*/ 388144 h 588169"/>
              <a:gd name="connsiteX53" fmla="*/ 4088342 w 4362186"/>
              <a:gd name="connsiteY53" fmla="*/ 388144 h 588169"/>
              <a:gd name="connsiteX54" fmla="*/ 4205023 w 4362186"/>
              <a:gd name="connsiteY54" fmla="*/ 383382 h 588169"/>
              <a:gd name="connsiteX55" fmla="*/ 4290748 w 4362186"/>
              <a:gd name="connsiteY55" fmla="*/ 392907 h 588169"/>
              <a:gd name="connsiteX56" fmla="*/ 4362186 w 4362186"/>
              <a:gd name="connsiteY56" fmla="*/ 407194 h 588169"/>
              <a:gd name="connsiteX57" fmla="*/ 4255030 w 4362186"/>
              <a:gd name="connsiteY57" fmla="*/ 588169 h 588169"/>
              <a:gd name="connsiteX58" fmla="*/ 3807355 w 4362186"/>
              <a:gd name="connsiteY58" fmla="*/ 538163 h 588169"/>
              <a:gd name="connsiteX59" fmla="*/ 3697817 w 4362186"/>
              <a:gd name="connsiteY59" fmla="*/ 516732 h 588169"/>
              <a:gd name="connsiteX60" fmla="*/ 3473980 w 4362186"/>
              <a:gd name="connsiteY60" fmla="*/ 433388 h 588169"/>
              <a:gd name="connsiteX61" fmla="*/ 2914386 w 4362186"/>
              <a:gd name="connsiteY61" fmla="*/ 373857 h 588169"/>
              <a:gd name="connsiteX62" fmla="*/ 2273830 w 4362186"/>
              <a:gd name="connsiteY62" fmla="*/ 300038 h 588169"/>
              <a:gd name="connsiteX63" fmla="*/ 1511830 w 4362186"/>
              <a:gd name="connsiteY63" fmla="*/ 242888 h 588169"/>
              <a:gd name="connsiteX64" fmla="*/ 1380861 w 4362186"/>
              <a:gd name="connsiteY64" fmla="*/ 292894 h 588169"/>
              <a:gd name="connsiteX65" fmla="*/ 1359430 w 4362186"/>
              <a:gd name="connsiteY65" fmla="*/ 328613 h 588169"/>
              <a:gd name="connsiteX66" fmla="*/ 1211792 w 4362186"/>
              <a:gd name="connsiteY66" fmla="*/ 311944 h 588169"/>
              <a:gd name="connsiteX67" fmla="*/ 885561 w 4362186"/>
              <a:gd name="connsiteY67" fmla="*/ 193014 h 588169"/>
              <a:gd name="connsiteX68" fmla="*/ 103717 w 4362186"/>
              <a:gd name="connsiteY68" fmla="*/ 198170 h 588169"/>
              <a:gd name="connsiteX69" fmla="*/ 244212 w 4362186"/>
              <a:gd name="connsiteY69" fmla="*/ 72134 h 588169"/>
              <a:gd name="connsiteX70" fmla="*/ 572825 w 4362186"/>
              <a:gd name="connsiteY70" fmla="*/ 22195 h 588169"/>
              <a:gd name="connsiteX71" fmla="*/ 677599 w 4362186"/>
              <a:gd name="connsiteY71" fmla="*/ 19817 h 588169"/>
              <a:gd name="connsiteX72" fmla="*/ 771261 w 4362186"/>
              <a:gd name="connsiteY72" fmla="*/ 30957 h 588169"/>
              <a:gd name="connsiteX0" fmla="*/ 771261 w 4362186"/>
              <a:gd name="connsiteY0" fmla="*/ 30957 h 588169"/>
              <a:gd name="connsiteX1" fmla="*/ 842698 w 4362186"/>
              <a:gd name="connsiteY1" fmla="*/ 45244 h 588169"/>
              <a:gd name="connsiteX2" fmla="*/ 878417 w 4362186"/>
              <a:gd name="connsiteY2" fmla="*/ 50007 h 588169"/>
              <a:gd name="connsiteX3" fmla="*/ 921280 w 4362186"/>
              <a:gd name="connsiteY3" fmla="*/ 28575 h 588169"/>
              <a:gd name="connsiteX4" fmla="*/ 959380 w 4362186"/>
              <a:gd name="connsiteY4" fmla="*/ 2382 h 588169"/>
              <a:gd name="connsiteX5" fmla="*/ 1011767 w 4362186"/>
              <a:gd name="connsiteY5" fmla="*/ 0 h 588169"/>
              <a:gd name="connsiteX6" fmla="*/ 1049867 w 4362186"/>
              <a:gd name="connsiteY6" fmla="*/ 0 h 588169"/>
              <a:gd name="connsiteX7" fmla="*/ 1097492 w 4362186"/>
              <a:gd name="connsiteY7" fmla="*/ 14288 h 588169"/>
              <a:gd name="connsiteX8" fmla="*/ 1173692 w 4362186"/>
              <a:gd name="connsiteY8" fmla="*/ 33338 h 588169"/>
              <a:gd name="connsiteX9" fmla="*/ 1264180 w 4362186"/>
              <a:gd name="connsiteY9" fmla="*/ 38100 h 588169"/>
              <a:gd name="connsiteX10" fmla="*/ 1326092 w 4362186"/>
              <a:gd name="connsiteY10" fmla="*/ 38100 h 588169"/>
              <a:gd name="connsiteX11" fmla="*/ 1416580 w 4362186"/>
              <a:gd name="connsiteY11" fmla="*/ 38100 h 588169"/>
              <a:gd name="connsiteX12" fmla="*/ 1483255 w 4362186"/>
              <a:gd name="connsiteY12" fmla="*/ 50007 h 588169"/>
              <a:gd name="connsiteX13" fmla="*/ 1592792 w 4362186"/>
              <a:gd name="connsiteY13" fmla="*/ 69057 h 588169"/>
              <a:gd name="connsiteX14" fmla="*/ 1685661 w 4362186"/>
              <a:gd name="connsiteY14" fmla="*/ 102394 h 588169"/>
              <a:gd name="connsiteX15" fmla="*/ 1783292 w 4362186"/>
              <a:gd name="connsiteY15" fmla="*/ 130969 h 588169"/>
              <a:gd name="connsiteX16" fmla="*/ 1876161 w 4362186"/>
              <a:gd name="connsiteY16" fmla="*/ 145257 h 588169"/>
              <a:gd name="connsiteX17" fmla="*/ 1964267 w 4362186"/>
              <a:gd name="connsiteY17" fmla="*/ 145257 h 588169"/>
              <a:gd name="connsiteX18" fmla="*/ 2049992 w 4362186"/>
              <a:gd name="connsiteY18" fmla="*/ 135732 h 588169"/>
              <a:gd name="connsiteX19" fmla="*/ 2130955 w 4362186"/>
              <a:gd name="connsiteY19" fmla="*/ 123825 h 588169"/>
              <a:gd name="connsiteX20" fmla="*/ 2176198 w 4362186"/>
              <a:gd name="connsiteY20" fmla="*/ 116682 h 588169"/>
              <a:gd name="connsiteX21" fmla="*/ 2219061 w 4362186"/>
              <a:gd name="connsiteY21" fmla="*/ 123825 h 588169"/>
              <a:gd name="connsiteX22" fmla="*/ 2252398 w 4362186"/>
              <a:gd name="connsiteY22" fmla="*/ 150019 h 588169"/>
              <a:gd name="connsiteX23" fmla="*/ 2273830 w 4362186"/>
              <a:gd name="connsiteY23" fmla="*/ 152400 h 588169"/>
              <a:gd name="connsiteX24" fmla="*/ 2328598 w 4362186"/>
              <a:gd name="connsiteY24" fmla="*/ 140494 h 588169"/>
              <a:gd name="connsiteX25" fmla="*/ 2411942 w 4362186"/>
              <a:gd name="connsiteY25" fmla="*/ 116682 h 588169"/>
              <a:gd name="connsiteX26" fmla="*/ 2442898 w 4362186"/>
              <a:gd name="connsiteY26" fmla="*/ 116682 h 588169"/>
              <a:gd name="connsiteX27" fmla="*/ 2466711 w 4362186"/>
              <a:gd name="connsiteY27" fmla="*/ 116682 h 588169"/>
              <a:gd name="connsiteX28" fmla="*/ 2492905 w 4362186"/>
              <a:gd name="connsiteY28" fmla="*/ 128588 h 588169"/>
              <a:gd name="connsiteX29" fmla="*/ 2521480 w 4362186"/>
              <a:gd name="connsiteY29" fmla="*/ 159544 h 588169"/>
              <a:gd name="connsiteX30" fmla="*/ 2552436 w 4362186"/>
              <a:gd name="connsiteY30" fmla="*/ 190500 h 588169"/>
              <a:gd name="connsiteX31" fmla="*/ 2590536 w 4362186"/>
              <a:gd name="connsiteY31" fmla="*/ 197644 h 588169"/>
              <a:gd name="connsiteX32" fmla="*/ 2631017 w 4362186"/>
              <a:gd name="connsiteY32" fmla="*/ 195263 h 588169"/>
              <a:gd name="connsiteX33" fmla="*/ 2692930 w 4362186"/>
              <a:gd name="connsiteY33" fmla="*/ 171450 h 588169"/>
              <a:gd name="connsiteX34" fmla="*/ 2721505 w 4362186"/>
              <a:gd name="connsiteY34" fmla="*/ 171450 h 588169"/>
              <a:gd name="connsiteX35" fmla="*/ 2759605 w 4362186"/>
              <a:gd name="connsiteY35" fmla="*/ 180975 h 588169"/>
              <a:gd name="connsiteX36" fmla="*/ 2819136 w 4362186"/>
              <a:gd name="connsiteY36" fmla="*/ 195263 h 588169"/>
              <a:gd name="connsiteX37" fmla="*/ 2852473 w 4362186"/>
              <a:gd name="connsiteY37" fmla="*/ 209550 h 588169"/>
              <a:gd name="connsiteX38" fmla="*/ 2890573 w 4362186"/>
              <a:gd name="connsiteY38" fmla="*/ 204788 h 588169"/>
              <a:gd name="connsiteX39" fmla="*/ 2938198 w 4362186"/>
              <a:gd name="connsiteY39" fmla="*/ 178594 h 588169"/>
              <a:gd name="connsiteX40" fmla="*/ 3009636 w 4362186"/>
              <a:gd name="connsiteY40" fmla="*/ 161925 h 588169"/>
              <a:gd name="connsiteX41" fmla="*/ 3102505 w 4362186"/>
              <a:gd name="connsiteY41" fmla="*/ 145257 h 588169"/>
              <a:gd name="connsiteX42" fmla="*/ 3192992 w 4362186"/>
              <a:gd name="connsiteY42" fmla="*/ 140494 h 588169"/>
              <a:gd name="connsiteX43" fmla="*/ 3273955 w 4362186"/>
              <a:gd name="connsiteY43" fmla="*/ 140494 h 588169"/>
              <a:gd name="connsiteX44" fmla="*/ 3350155 w 4362186"/>
              <a:gd name="connsiteY44" fmla="*/ 161925 h 588169"/>
              <a:gd name="connsiteX45" fmla="*/ 3454930 w 4362186"/>
              <a:gd name="connsiteY45" fmla="*/ 188119 h 588169"/>
              <a:gd name="connsiteX46" fmla="*/ 3523986 w 4362186"/>
              <a:gd name="connsiteY46" fmla="*/ 211932 h 588169"/>
              <a:gd name="connsiteX47" fmla="*/ 3626380 w 4362186"/>
              <a:gd name="connsiteY47" fmla="*/ 261938 h 588169"/>
              <a:gd name="connsiteX48" fmla="*/ 3683530 w 4362186"/>
              <a:gd name="connsiteY48" fmla="*/ 280988 h 588169"/>
              <a:gd name="connsiteX49" fmla="*/ 3740680 w 4362186"/>
              <a:gd name="connsiteY49" fmla="*/ 295275 h 588169"/>
              <a:gd name="connsiteX50" fmla="*/ 3850217 w 4362186"/>
              <a:gd name="connsiteY50" fmla="*/ 340519 h 588169"/>
              <a:gd name="connsiteX51" fmla="*/ 3938323 w 4362186"/>
              <a:gd name="connsiteY51" fmla="*/ 369094 h 588169"/>
              <a:gd name="connsiteX52" fmla="*/ 4002617 w 4362186"/>
              <a:gd name="connsiteY52" fmla="*/ 388144 h 588169"/>
              <a:gd name="connsiteX53" fmla="*/ 4088342 w 4362186"/>
              <a:gd name="connsiteY53" fmla="*/ 388144 h 588169"/>
              <a:gd name="connsiteX54" fmla="*/ 4205023 w 4362186"/>
              <a:gd name="connsiteY54" fmla="*/ 383382 h 588169"/>
              <a:gd name="connsiteX55" fmla="*/ 4290748 w 4362186"/>
              <a:gd name="connsiteY55" fmla="*/ 392907 h 588169"/>
              <a:gd name="connsiteX56" fmla="*/ 4362186 w 4362186"/>
              <a:gd name="connsiteY56" fmla="*/ 407194 h 588169"/>
              <a:gd name="connsiteX57" fmla="*/ 4255030 w 4362186"/>
              <a:gd name="connsiteY57" fmla="*/ 588169 h 588169"/>
              <a:gd name="connsiteX58" fmla="*/ 3807355 w 4362186"/>
              <a:gd name="connsiteY58" fmla="*/ 538163 h 588169"/>
              <a:gd name="connsiteX59" fmla="*/ 3697817 w 4362186"/>
              <a:gd name="connsiteY59" fmla="*/ 516732 h 588169"/>
              <a:gd name="connsiteX60" fmla="*/ 3473980 w 4362186"/>
              <a:gd name="connsiteY60" fmla="*/ 433388 h 588169"/>
              <a:gd name="connsiteX61" fmla="*/ 2914386 w 4362186"/>
              <a:gd name="connsiteY61" fmla="*/ 373857 h 588169"/>
              <a:gd name="connsiteX62" fmla="*/ 2273830 w 4362186"/>
              <a:gd name="connsiteY62" fmla="*/ 300038 h 588169"/>
              <a:gd name="connsiteX63" fmla="*/ 1511830 w 4362186"/>
              <a:gd name="connsiteY63" fmla="*/ 242888 h 588169"/>
              <a:gd name="connsiteX64" fmla="*/ 1380861 w 4362186"/>
              <a:gd name="connsiteY64" fmla="*/ 292894 h 588169"/>
              <a:gd name="connsiteX65" fmla="*/ 1359430 w 4362186"/>
              <a:gd name="connsiteY65" fmla="*/ 328613 h 588169"/>
              <a:gd name="connsiteX66" fmla="*/ 1211792 w 4362186"/>
              <a:gd name="connsiteY66" fmla="*/ 311944 h 588169"/>
              <a:gd name="connsiteX67" fmla="*/ 885561 w 4362186"/>
              <a:gd name="connsiteY67" fmla="*/ 193014 h 588169"/>
              <a:gd name="connsiteX68" fmla="*/ 103717 w 4362186"/>
              <a:gd name="connsiteY68" fmla="*/ 198170 h 588169"/>
              <a:gd name="connsiteX69" fmla="*/ 244212 w 4362186"/>
              <a:gd name="connsiteY69" fmla="*/ 72134 h 588169"/>
              <a:gd name="connsiteX70" fmla="*/ 572825 w 4362186"/>
              <a:gd name="connsiteY70" fmla="*/ 22195 h 588169"/>
              <a:gd name="connsiteX71" fmla="*/ 677599 w 4362186"/>
              <a:gd name="connsiteY71" fmla="*/ 19817 h 588169"/>
              <a:gd name="connsiteX72" fmla="*/ 771261 w 4362186"/>
              <a:gd name="connsiteY72" fmla="*/ 30957 h 588169"/>
              <a:gd name="connsiteX0" fmla="*/ 673629 w 4264554"/>
              <a:gd name="connsiteY0" fmla="*/ 30957 h 588169"/>
              <a:gd name="connsiteX1" fmla="*/ 745066 w 4264554"/>
              <a:gd name="connsiteY1" fmla="*/ 45244 h 588169"/>
              <a:gd name="connsiteX2" fmla="*/ 780785 w 4264554"/>
              <a:gd name="connsiteY2" fmla="*/ 50007 h 588169"/>
              <a:gd name="connsiteX3" fmla="*/ 823648 w 4264554"/>
              <a:gd name="connsiteY3" fmla="*/ 28575 h 588169"/>
              <a:gd name="connsiteX4" fmla="*/ 861748 w 4264554"/>
              <a:gd name="connsiteY4" fmla="*/ 2382 h 588169"/>
              <a:gd name="connsiteX5" fmla="*/ 914135 w 4264554"/>
              <a:gd name="connsiteY5" fmla="*/ 0 h 588169"/>
              <a:gd name="connsiteX6" fmla="*/ 952235 w 4264554"/>
              <a:gd name="connsiteY6" fmla="*/ 0 h 588169"/>
              <a:gd name="connsiteX7" fmla="*/ 999860 w 4264554"/>
              <a:gd name="connsiteY7" fmla="*/ 14288 h 588169"/>
              <a:gd name="connsiteX8" fmla="*/ 1076060 w 4264554"/>
              <a:gd name="connsiteY8" fmla="*/ 33338 h 588169"/>
              <a:gd name="connsiteX9" fmla="*/ 1166548 w 4264554"/>
              <a:gd name="connsiteY9" fmla="*/ 38100 h 588169"/>
              <a:gd name="connsiteX10" fmla="*/ 1228460 w 4264554"/>
              <a:gd name="connsiteY10" fmla="*/ 38100 h 588169"/>
              <a:gd name="connsiteX11" fmla="*/ 1318948 w 4264554"/>
              <a:gd name="connsiteY11" fmla="*/ 38100 h 588169"/>
              <a:gd name="connsiteX12" fmla="*/ 1385623 w 4264554"/>
              <a:gd name="connsiteY12" fmla="*/ 50007 h 588169"/>
              <a:gd name="connsiteX13" fmla="*/ 1495160 w 4264554"/>
              <a:gd name="connsiteY13" fmla="*/ 69057 h 588169"/>
              <a:gd name="connsiteX14" fmla="*/ 1588029 w 4264554"/>
              <a:gd name="connsiteY14" fmla="*/ 102394 h 588169"/>
              <a:gd name="connsiteX15" fmla="*/ 1685660 w 4264554"/>
              <a:gd name="connsiteY15" fmla="*/ 130969 h 588169"/>
              <a:gd name="connsiteX16" fmla="*/ 1778529 w 4264554"/>
              <a:gd name="connsiteY16" fmla="*/ 145257 h 588169"/>
              <a:gd name="connsiteX17" fmla="*/ 1866635 w 4264554"/>
              <a:gd name="connsiteY17" fmla="*/ 145257 h 588169"/>
              <a:gd name="connsiteX18" fmla="*/ 1952360 w 4264554"/>
              <a:gd name="connsiteY18" fmla="*/ 135732 h 588169"/>
              <a:gd name="connsiteX19" fmla="*/ 2033323 w 4264554"/>
              <a:gd name="connsiteY19" fmla="*/ 123825 h 588169"/>
              <a:gd name="connsiteX20" fmla="*/ 2078566 w 4264554"/>
              <a:gd name="connsiteY20" fmla="*/ 116682 h 588169"/>
              <a:gd name="connsiteX21" fmla="*/ 2121429 w 4264554"/>
              <a:gd name="connsiteY21" fmla="*/ 123825 h 588169"/>
              <a:gd name="connsiteX22" fmla="*/ 2154766 w 4264554"/>
              <a:gd name="connsiteY22" fmla="*/ 150019 h 588169"/>
              <a:gd name="connsiteX23" fmla="*/ 2176198 w 4264554"/>
              <a:gd name="connsiteY23" fmla="*/ 152400 h 588169"/>
              <a:gd name="connsiteX24" fmla="*/ 2230966 w 4264554"/>
              <a:gd name="connsiteY24" fmla="*/ 140494 h 588169"/>
              <a:gd name="connsiteX25" fmla="*/ 2314310 w 4264554"/>
              <a:gd name="connsiteY25" fmla="*/ 116682 h 588169"/>
              <a:gd name="connsiteX26" fmla="*/ 2345266 w 4264554"/>
              <a:gd name="connsiteY26" fmla="*/ 116682 h 588169"/>
              <a:gd name="connsiteX27" fmla="*/ 2369079 w 4264554"/>
              <a:gd name="connsiteY27" fmla="*/ 116682 h 588169"/>
              <a:gd name="connsiteX28" fmla="*/ 2395273 w 4264554"/>
              <a:gd name="connsiteY28" fmla="*/ 128588 h 588169"/>
              <a:gd name="connsiteX29" fmla="*/ 2423848 w 4264554"/>
              <a:gd name="connsiteY29" fmla="*/ 159544 h 588169"/>
              <a:gd name="connsiteX30" fmla="*/ 2454804 w 4264554"/>
              <a:gd name="connsiteY30" fmla="*/ 190500 h 588169"/>
              <a:gd name="connsiteX31" fmla="*/ 2492904 w 4264554"/>
              <a:gd name="connsiteY31" fmla="*/ 197644 h 588169"/>
              <a:gd name="connsiteX32" fmla="*/ 2533385 w 4264554"/>
              <a:gd name="connsiteY32" fmla="*/ 195263 h 588169"/>
              <a:gd name="connsiteX33" fmla="*/ 2595298 w 4264554"/>
              <a:gd name="connsiteY33" fmla="*/ 171450 h 588169"/>
              <a:gd name="connsiteX34" fmla="*/ 2623873 w 4264554"/>
              <a:gd name="connsiteY34" fmla="*/ 171450 h 588169"/>
              <a:gd name="connsiteX35" fmla="*/ 2661973 w 4264554"/>
              <a:gd name="connsiteY35" fmla="*/ 180975 h 588169"/>
              <a:gd name="connsiteX36" fmla="*/ 2721504 w 4264554"/>
              <a:gd name="connsiteY36" fmla="*/ 195263 h 588169"/>
              <a:gd name="connsiteX37" fmla="*/ 2754841 w 4264554"/>
              <a:gd name="connsiteY37" fmla="*/ 209550 h 588169"/>
              <a:gd name="connsiteX38" fmla="*/ 2792941 w 4264554"/>
              <a:gd name="connsiteY38" fmla="*/ 204788 h 588169"/>
              <a:gd name="connsiteX39" fmla="*/ 2840566 w 4264554"/>
              <a:gd name="connsiteY39" fmla="*/ 178594 h 588169"/>
              <a:gd name="connsiteX40" fmla="*/ 2912004 w 4264554"/>
              <a:gd name="connsiteY40" fmla="*/ 161925 h 588169"/>
              <a:gd name="connsiteX41" fmla="*/ 3004873 w 4264554"/>
              <a:gd name="connsiteY41" fmla="*/ 145257 h 588169"/>
              <a:gd name="connsiteX42" fmla="*/ 3095360 w 4264554"/>
              <a:gd name="connsiteY42" fmla="*/ 140494 h 588169"/>
              <a:gd name="connsiteX43" fmla="*/ 3176323 w 4264554"/>
              <a:gd name="connsiteY43" fmla="*/ 140494 h 588169"/>
              <a:gd name="connsiteX44" fmla="*/ 3252523 w 4264554"/>
              <a:gd name="connsiteY44" fmla="*/ 161925 h 588169"/>
              <a:gd name="connsiteX45" fmla="*/ 3357298 w 4264554"/>
              <a:gd name="connsiteY45" fmla="*/ 188119 h 588169"/>
              <a:gd name="connsiteX46" fmla="*/ 3426354 w 4264554"/>
              <a:gd name="connsiteY46" fmla="*/ 211932 h 588169"/>
              <a:gd name="connsiteX47" fmla="*/ 3528748 w 4264554"/>
              <a:gd name="connsiteY47" fmla="*/ 261938 h 588169"/>
              <a:gd name="connsiteX48" fmla="*/ 3585898 w 4264554"/>
              <a:gd name="connsiteY48" fmla="*/ 280988 h 588169"/>
              <a:gd name="connsiteX49" fmla="*/ 3643048 w 4264554"/>
              <a:gd name="connsiteY49" fmla="*/ 295275 h 588169"/>
              <a:gd name="connsiteX50" fmla="*/ 3752585 w 4264554"/>
              <a:gd name="connsiteY50" fmla="*/ 340519 h 588169"/>
              <a:gd name="connsiteX51" fmla="*/ 3840691 w 4264554"/>
              <a:gd name="connsiteY51" fmla="*/ 369094 h 588169"/>
              <a:gd name="connsiteX52" fmla="*/ 3904985 w 4264554"/>
              <a:gd name="connsiteY52" fmla="*/ 388144 h 588169"/>
              <a:gd name="connsiteX53" fmla="*/ 3990710 w 4264554"/>
              <a:gd name="connsiteY53" fmla="*/ 388144 h 588169"/>
              <a:gd name="connsiteX54" fmla="*/ 4107391 w 4264554"/>
              <a:gd name="connsiteY54" fmla="*/ 383382 h 588169"/>
              <a:gd name="connsiteX55" fmla="*/ 4193116 w 4264554"/>
              <a:gd name="connsiteY55" fmla="*/ 392907 h 588169"/>
              <a:gd name="connsiteX56" fmla="*/ 4264554 w 4264554"/>
              <a:gd name="connsiteY56" fmla="*/ 407194 h 588169"/>
              <a:gd name="connsiteX57" fmla="*/ 4157398 w 4264554"/>
              <a:gd name="connsiteY57" fmla="*/ 588169 h 588169"/>
              <a:gd name="connsiteX58" fmla="*/ 3709723 w 4264554"/>
              <a:gd name="connsiteY58" fmla="*/ 538163 h 588169"/>
              <a:gd name="connsiteX59" fmla="*/ 3600185 w 4264554"/>
              <a:gd name="connsiteY59" fmla="*/ 516732 h 588169"/>
              <a:gd name="connsiteX60" fmla="*/ 3376348 w 4264554"/>
              <a:gd name="connsiteY60" fmla="*/ 433388 h 588169"/>
              <a:gd name="connsiteX61" fmla="*/ 2816754 w 4264554"/>
              <a:gd name="connsiteY61" fmla="*/ 373857 h 588169"/>
              <a:gd name="connsiteX62" fmla="*/ 2176198 w 4264554"/>
              <a:gd name="connsiteY62" fmla="*/ 300038 h 588169"/>
              <a:gd name="connsiteX63" fmla="*/ 1414198 w 4264554"/>
              <a:gd name="connsiteY63" fmla="*/ 242888 h 588169"/>
              <a:gd name="connsiteX64" fmla="*/ 1283229 w 4264554"/>
              <a:gd name="connsiteY64" fmla="*/ 292894 h 588169"/>
              <a:gd name="connsiteX65" fmla="*/ 1261798 w 4264554"/>
              <a:gd name="connsiteY65" fmla="*/ 328613 h 588169"/>
              <a:gd name="connsiteX66" fmla="*/ 1114160 w 4264554"/>
              <a:gd name="connsiteY66" fmla="*/ 311944 h 588169"/>
              <a:gd name="connsiteX67" fmla="*/ 787929 w 4264554"/>
              <a:gd name="connsiteY67" fmla="*/ 193014 h 588169"/>
              <a:gd name="connsiteX68" fmla="*/ 6085 w 4264554"/>
              <a:gd name="connsiteY68" fmla="*/ 198170 h 588169"/>
              <a:gd name="connsiteX69" fmla="*/ 146580 w 4264554"/>
              <a:gd name="connsiteY69" fmla="*/ 72134 h 588169"/>
              <a:gd name="connsiteX70" fmla="*/ 475193 w 4264554"/>
              <a:gd name="connsiteY70" fmla="*/ 22195 h 588169"/>
              <a:gd name="connsiteX71" fmla="*/ 579967 w 4264554"/>
              <a:gd name="connsiteY71" fmla="*/ 19817 h 588169"/>
              <a:gd name="connsiteX72" fmla="*/ 673629 w 4264554"/>
              <a:gd name="connsiteY72" fmla="*/ 30957 h 588169"/>
              <a:gd name="connsiteX0" fmla="*/ 673629 w 4264554"/>
              <a:gd name="connsiteY0" fmla="*/ 30957 h 588169"/>
              <a:gd name="connsiteX1" fmla="*/ 745066 w 4264554"/>
              <a:gd name="connsiteY1" fmla="*/ 45244 h 588169"/>
              <a:gd name="connsiteX2" fmla="*/ 780785 w 4264554"/>
              <a:gd name="connsiteY2" fmla="*/ 50007 h 588169"/>
              <a:gd name="connsiteX3" fmla="*/ 823648 w 4264554"/>
              <a:gd name="connsiteY3" fmla="*/ 28575 h 588169"/>
              <a:gd name="connsiteX4" fmla="*/ 861748 w 4264554"/>
              <a:gd name="connsiteY4" fmla="*/ 2382 h 588169"/>
              <a:gd name="connsiteX5" fmla="*/ 914135 w 4264554"/>
              <a:gd name="connsiteY5" fmla="*/ 0 h 588169"/>
              <a:gd name="connsiteX6" fmla="*/ 952235 w 4264554"/>
              <a:gd name="connsiteY6" fmla="*/ 0 h 588169"/>
              <a:gd name="connsiteX7" fmla="*/ 999860 w 4264554"/>
              <a:gd name="connsiteY7" fmla="*/ 14288 h 588169"/>
              <a:gd name="connsiteX8" fmla="*/ 1076060 w 4264554"/>
              <a:gd name="connsiteY8" fmla="*/ 33338 h 588169"/>
              <a:gd name="connsiteX9" fmla="*/ 1166548 w 4264554"/>
              <a:gd name="connsiteY9" fmla="*/ 38100 h 588169"/>
              <a:gd name="connsiteX10" fmla="*/ 1228460 w 4264554"/>
              <a:gd name="connsiteY10" fmla="*/ 38100 h 588169"/>
              <a:gd name="connsiteX11" fmla="*/ 1318948 w 4264554"/>
              <a:gd name="connsiteY11" fmla="*/ 38100 h 588169"/>
              <a:gd name="connsiteX12" fmla="*/ 1385623 w 4264554"/>
              <a:gd name="connsiteY12" fmla="*/ 50007 h 588169"/>
              <a:gd name="connsiteX13" fmla="*/ 1495160 w 4264554"/>
              <a:gd name="connsiteY13" fmla="*/ 69057 h 588169"/>
              <a:gd name="connsiteX14" fmla="*/ 1588029 w 4264554"/>
              <a:gd name="connsiteY14" fmla="*/ 102394 h 588169"/>
              <a:gd name="connsiteX15" fmla="*/ 1685660 w 4264554"/>
              <a:gd name="connsiteY15" fmla="*/ 130969 h 588169"/>
              <a:gd name="connsiteX16" fmla="*/ 1778529 w 4264554"/>
              <a:gd name="connsiteY16" fmla="*/ 145257 h 588169"/>
              <a:gd name="connsiteX17" fmla="*/ 1866635 w 4264554"/>
              <a:gd name="connsiteY17" fmla="*/ 145257 h 588169"/>
              <a:gd name="connsiteX18" fmla="*/ 1952360 w 4264554"/>
              <a:gd name="connsiteY18" fmla="*/ 135732 h 588169"/>
              <a:gd name="connsiteX19" fmla="*/ 2033323 w 4264554"/>
              <a:gd name="connsiteY19" fmla="*/ 123825 h 588169"/>
              <a:gd name="connsiteX20" fmla="*/ 2078566 w 4264554"/>
              <a:gd name="connsiteY20" fmla="*/ 116682 h 588169"/>
              <a:gd name="connsiteX21" fmla="*/ 2121429 w 4264554"/>
              <a:gd name="connsiteY21" fmla="*/ 123825 h 588169"/>
              <a:gd name="connsiteX22" fmla="*/ 2154766 w 4264554"/>
              <a:gd name="connsiteY22" fmla="*/ 150019 h 588169"/>
              <a:gd name="connsiteX23" fmla="*/ 2176198 w 4264554"/>
              <a:gd name="connsiteY23" fmla="*/ 152400 h 588169"/>
              <a:gd name="connsiteX24" fmla="*/ 2230966 w 4264554"/>
              <a:gd name="connsiteY24" fmla="*/ 140494 h 588169"/>
              <a:gd name="connsiteX25" fmla="*/ 2314310 w 4264554"/>
              <a:gd name="connsiteY25" fmla="*/ 116682 h 588169"/>
              <a:gd name="connsiteX26" fmla="*/ 2345266 w 4264554"/>
              <a:gd name="connsiteY26" fmla="*/ 116682 h 588169"/>
              <a:gd name="connsiteX27" fmla="*/ 2369079 w 4264554"/>
              <a:gd name="connsiteY27" fmla="*/ 116682 h 588169"/>
              <a:gd name="connsiteX28" fmla="*/ 2395273 w 4264554"/>
              <a:gd name="connsiteY28" fmla="*/ 128588 h 588169"/>
              <a:gd name="connsiteX29" fmla="*/ 2423848 w 4264554"/>
              <a:gd name="connsiteY29" fmla="*/ 159544 h 588169"/>
              <a:gd name="connsiteX30" fmla="*/ 2454804 w 4264554"/>
              <a:gd name="connsiteY30" fmla="*/ 190500 h 588169"/>
              <a:gd name="connsiteX31" fmla="*/ 2492904 w 4264554"/>
              <a:gd name="connsiteY31" fmla="*/ 197644 h 588169"/>
              <a:gd name="connsiteX32" fmla="*/ 2533385 w 4264554"/>
              <a:gd name="connsiteY32" fmla="*/ 195263 h 588169"/>
              <a:gd name="connsiteX33" fmla="*/ 2595298 w 4264554"/>
              <a:gd name="connsiteY33" fmla="*/ 171450 h 588169"/>
              <a:gd name="connsiteX34" fmla="*/ 2623873 w 4264554"/>
              <a:gd name="connsiteY34" fmla="*/ 171450 h 588169"/>
              <a:gd name="connsiteX35" fmla="*/ 2661973 w 4264554"/>
              <a:gd name="connsiteY35" fmla="*/ 180975 h 588169"/>
              <a:gd name="connsiteX36" fmla="*/ 2721504 w 4264554"/>
              <a:gd name="connsiteY36" fmla="*/ 195263 h 588169"/>
              <a:gd name="connsiteX37" fmla="*/ 2754841 w 4264554"/>
              <a:gd name="connsiteY37" fmla="*/ 209550 h 588169"/>
              <a:gd name="connsiteX38" fmla="*/ 2792941 w 4264554"/>
              <a:gd name="connsiteY38" fmla="*/ 204788 h 588169"/>
              <a:gd name="connsiteX39" fmla="*/ 2840566 w 4264554"/>
              <a:gd name="connsiteY39" fmla="*/ 178594 h 588169"/>
              <a:gd name="connsiteX40" fmla="*/ 2912004 w 4264554"/>
              <a:gd name="connsiteY40" fmla="*/ 161925 h 588169"/>
              <a:gd name="connsiteX41" fmla="*/ 3004873 w 4264554"/>
              <a:gd name="connsiteY41" fmla="*/ 145257 h 588169"/>
              <a:gd name="connsiteX42" fmla="*/ 3095360 w 4264554"/>
              <a:gd name="connsiteY42" fmla="*/ 140494 h 588169"/>
              <a:gd name="connsiteX43" fmla="*/ 3176323 w 4264554"/>
              <a:gd name="connsiteY43" fmla="*/ 140494 h 588169"/>
              <a:gd name="connsiteX44" fmla="*/ 3252523 w 4264554"/>
              <a:gd name="connsiteY44" fmla="*/ 161925 h 588169"/>
              <a:gd name="connsiteX45" fmla="*/ 3357298 w 4264554"/>
              <a:gd name="connsiteY45" fmla="*/ 188119 h 588169"/>
              <a:gd name="connsiteX46" fmla="*/ 3426354 w 4264554"/>
              <a:gd name="connsiteY46" fmla="*/ 211932 h 588169"/>
              <a:gd name="connsiteX47" fmla="*/ 3528748 w 4264554"/>
              <a:gd name="connsiteY47" fmla="*/ 261938 h 588169"/>
              <a:gd name="connsiteX48" fmla="*/ 3585898 w 4264554"/>
              <a:gd name="connsiteY48" fmla="*/ 280988 h 588169"/>
              <a:gd name="connsiteX49" fmla="*/ 3643048 w 4264554"/>
              <a:gd name="connsiteY49" fmla="*/ 295275 h 588169"/>
              <a:gd name="connsiteX50" fmla="*/ 3752585 w 4264554"/>
              <a:gd name="connsiteY50" fmla="*/ 340519 h 588169"/>
              <a:gd name="connsiteX51" fmla="*/ 3840691 w 4264554"/>
              <a:gd name="connsiteY51" fmla="*/ 369094 h 588169"/>
              <a:gd name="connsiteX52" fmla="*/ 3904985 w 4264554"/>
              <a:gd name="connsiteY52" fmla="*/ 388144 h 588169"/>
              <a:gd name="connsiteX53" fmla="*/ 3990710 w 4264554"/>
              <a:gd name="connsiteY53" fmla="*/ 388144 h 588169"/>
              <a:gd name="connsiteX54" fmla="*/ 4107391 w 4264554"/>
              <a:gd name="connsiteY54" fmla="*/ 383382 h 588169"/>
              <a:gd name="connsiteX55" fmla="*/ 4193116 w 4264554"/>
              <a:gd name="connsiteY55" fmla="*/ 392907 h 588169"/>
              <a:gd name="connsiteX56" fmla="*/ 4264554 w 4264554"/>
              <a:gd name="connsiteY56" fmla="*/ 407194 h 588169"/>
              <a:gd name="connsiteX57" fmla="*/ 4157398 w 4264554"/>
              <a:gd name="connsiteY57" fmla="*/ 588169 h 588169"/>
              <a:gd name="connsiteX58" fmla="*/ 3709723 w 4264554"/>
              <a:gd name="connsiteY58" fmla="*/ 538163 h 588169"/>
              <a:gd name="connsiteX59" fmla="*/ 3600185 w 4264554"/>
              <a:gd name="connsiteY59" fmla="*/ 516732 h 588169"/>
              <a:gd name="connsiteX60" fmla="*/ 3376348 w 4264554"/>
              <a:gd name="connsiteY60" fmla="*/ 433388 h 588169"/>
              <a:gd name="connsiteX61" fmla="*/ 2816754 w 4264554"/>
              <a:gd name="connsiteY61" fmla="*/ 373857 h 588169"/>
              <a:gd name="connsiteX62" fmla="*/ 2176198 w 4264554"/>
              <a:gd name="connsiteY62" fmla="*/ 300038 h 588169"/>
              <a:gd name="connsiteX63" fmla="*/ 1414198 w 4264554"/>
              <a:gd name="connsiteY63" fmla="*/ 242888 h 588169"/>
              <a:gd name="connsiteX64" fmla="*/ 1283229 w 4264554"/>
              <a:gd name="connsiteY64" fmla="*/ 292894 h 588169"/>
              <a:gd name="connsiteX65" fmla="*/ 1261798 w 4264554"/>
              <a:gd name="connsiteY65" fmla="*/ 328613 h 588169"/>
              <a:gd name="connsiteX66" fmla="*/ 1114160 w 4264554"/>
              <a:gd name="connsiteY66" fmla="*/ 311944 h 588169"/>
              <a:gd name="connsiteX67" fmla="*/ 787929 w 4264554"/>
              <a:gd name="connsiteY67" fmla="*/ 193014 h 588169"/>
              <a:gd name="connsiteX68" fmla="*/ 6085 w 4264554"/>
              <a:gd name="connsiteY68" fmla="*/ 198170 h 588169"/>
              <a:gd name="connsiteX69" fmla="*/ 272786 w 4264554"/>
              <a:gd name="connsiteY69" fmla="*/ 36463 h 588169"/>
              <a:gd name="connsiteX70" fmla="*/ 475193 w 4264554"/>
              <a:gd name="connsiteY70" fmla="*/ 22195 h 588169"/>
              <a:gd name="connsiteX71" fmla="*/ 579967 w 4264554"/>
              <a:gd name="connsiteY71" fmla="*/ 19817 h 588169"/>
              <a:gd name="connsiteX72" fmla="*/ 673629 w 4264554"/>
              <a:gd name="connsiteY72" fmla="*/ 30957 h 588169"/>
              <a:gd name="connsiteX0" fmla="*/ 771742 w 4362667"/>
              <a:gd name="connsiteY0" fmla="*/ 30957 h 588169"/>
              <a:gd name="connsiteX1" fmla="*/ 843179 w 4362667"/>
              <a:gd name="connsiteY1" fmla="*/ 45244 h 588169"/>
              <a:gd name="connsiteX2" fmla="*/ 878898 w 4362667"/>
              <a:gd name="connsiteY2" fmla="*/ 50007 h 588169"/>
              <a:gd name="connsiteX3" fmla="*/ 921761 w 4362667"/>
              <a:gd name="connsiteY3" fmla="*/ 28575 h 588169"/>
              <a:gd name="connsiteX4" fmla="*/ 959861 w 4362667"/>
              <a:gd name="connsiteY4" fmla="*/ 2382 h 588169"/>
              <a:gd name="connsiteX5" fmla="*/ 1012248 w 4362667"/>
              <a:gd name="connsiteY5" fmla="*/ 0 h 588169"/>
              <a:gd name="connsiteX6" fmla="*/ 1050348 w 4362667"/>
              <a:gd name="connsiteY6" fmla="*/ 0 h 588169"/>
              <a:gd name="connsiteX7" fmla="*/ 1097973 w 4362667"/>
              <a:gd name="connsiteY7" fmla="*/ 14288 h 588169"/>
              <a:gd name="connsiteX8" fmla="*/ 1174173 w 4362667"/>
              <a:gd name="connsiteY8" fmla="*/ 33338 h 588169"/>
              <a:gd name="connsiteX9" fmla="*/ 1264661 w 4362667"/>
              <a:gd name="connsiteY9" fmla="*/ 38100 h 588169"/>
              <a:gd name="connsiteX10" fmla="*/ 1326573 w 4362667"/>
              <a:gd name="connsiteY10" fmla="*/ 38100 h 588169"/>
              <a:gd name="connsiteX11" fmla="*/ 1417061 w 4362667"/>
              <a:gd name="connsiteY11" fmla="*/ 38100 h 588169"/>
              <a:gd name="connsiteX12" fmla="*/ 1483736 w 4362667"/>
              <a:gd name="connsiteY12" fmla="*/ 50007 h 588169"/>
              <a:gd name="connsiteX13" fmla="*/ 1593273 w 4362667"/>
              <a:gd name="connsiteY13" fmla="*/ 69057 h 588169"/>
              <a:gd name="connsiteX14" fmla="*/ 1686142 w 4362667"/>
              <a:gd name="connsiteY14" fmla="*/ 102394 h 588169"/>
              <a:gd name="connsiteX15" fmla="*/ 1783773 w 4362667"/>
              <a:gd name="connsiteY15" fmla="*/ 130969 h 588169"/>
              <a:gd name="connsiteX16" fmla="*/ 1876642 w 4362667"/>
              <a:gd name="connsiteY16" fmla="*/ 145257 h 588169"/>
              <a:gd name="connsiteX17" fmla="*/ 1964748 w 4362667"/>
              <a:gd name="connsiteY17" fmla="*/ 145257 h 588169"/>
              <a:gd name="connsiteX18" fmla="*/ 2050473 w 4362667"/>
              <a:gd name="connsiteY18" fmla="*/ 135732 h 588169"/>
              <a:gd name="connsiteX19" fmla="*/ 2131436 w 4362667"/>
              <a:gd name="connsiteY19" fmla="*/ 123825 h 588169"/>
              <a:gd name="connsiteX20" fmla="*/ 2176679 w 4362667"/>
              <a:gd name="connsiteY20" fmla="*/ 116682 h 588169"/>
              <a:gd name="connsiteX21" fmla="*/ 2219542 w 4362667"/>
              <a:gd name="connsiteY21" fmla="*/ 123825 h 588169"/>
              <a:gd name="connsiteX22" fmla="*/ 2252879 w 4362667"/>
              <a:gd name="connsiteY22" fmla="*/ 150019 h 588169"/>
              <a:gd name="connsiteX23" fmla="*/ 2274311 w 4362667"/>
              <a:gd name="connsiteY23" fmla="*/ 152400 h 588169"/>
              <a:gd name="connsiteX24" fmla="*/ 2329079 w 4362667"/>
              <a:gd name="connsiteY24" fmla="*/ 140494 h 588169"/>
              <a:gd name="connsiteX25" fmla="*/ 2412423 w 4362667"/>
              <a:gd name="connsiteY25" fmla="*/ 116682 h 588169"/>
              <a:gd name="connsiteX26" fmla="*/ 2443379 w 4362667"/>
              <a:gd name="connsiteY26" fmla="*/ 116682 h 588169"/>
              <a:gd name="connsiteX27" fmla="*/ 2467192 w 4362667"/>
              <a:gd name="connsiteY27" fmla="*/ 116682 h 588169"/>
              <a:gd name="connsiteX28" fmla="*/ 2493386 w 4362667"/>
              <a:gd name="connsiteY28" fmla="*/ 128588 h 588169"/>
              <a:gd name="connsiteX29" fmla="*/ 2521961 w 4362667"/>
              <a:gd name="connsiteY29" fmla="*/ 159544 h 588169"/>
              <a:gd name="connsiteX30" fmla="*/ 2552917 w 4362667"/>
              <a:gd name="connsiteY30" fmla="*/ 190500 h 588169"/>
              <a:gd name="connsiteX31" fmla="*/ 2591017 w 4362667"/>
              <a:gd name="connsiteY31" fmla="*/ 197644 h 588169"/>
              <a:gd name="connsiteX32" fmla="*/ 2631498 w 4362667"/>
              <a:gd name="connsiteY32" fmla="*/ 195263 h 588169"/>
              <a:gd name="connsiteX33" fmla="*/ 2693411 w 4362667"/>
              <a:gd name="connsiteY33" fmla="*/ 171450 h 588169"/>
              <a:gd name="connsiteX34" fmla="*/ 2721986 w 4362667"/>
              <a:gd name="connsiteY34" fmla="*/ 171450 h 588169"/>
              <a:gd name="connsiteX35" fmla="*/ 2760086 w 4362667"/>
              <a:gd name="connsiteY35" fmla="*/ 180975 h 588169"/>
              <a:gd name="connsiteX36" fmla="*/ 2819617 w 4362667"/>
              <a:gd name="connsiteY36" fmla="*/ 195263 h 588169"/>
              <a:gd name="connsiteX37" fmla="*/ 2852954 w 4362667"/>
              <a:gd name="connsiteY37" fmla="*/ 209550 h 588169"/>
              <a:gd name="connsiteX38" fmla="*/ 2891054 w 4362667"/>
              <a:gd name="connsiteY38" fmla="*/ 204788 h 588169"/>
              <a:gd name="connsiteX39" fmla="*/ 2938679 w 4362667"/>
              <a:gd name="connsiteY39" fmla="*/ 178594 h 588169"/>
              <a:gd name="connsiteX40" fmla="*/ 3010117 w 4362667"/>
              <a:gd name="connsiteY40" fmla="*/ 161925 h 588169"/>
              <a:gd name="connsiteX41" fmla="*/ 3102986 w 4362667"/>
              <a:gd name="connsiteY41" fmla="*/ 145257 h 588169"/>
              <a:gd name="connsiteX42" fmla="*/ 3193473 w 4362667"/>
              <a:gd name="connsiteY42" fmla="*/ 140494 h 588169"/>
              <a:gd name="connsiteX43" fmla="*/ 3274436 w 4362667"/>
              <a:gd name="connsiteY43" fmla="*/ 140494 h 588169"/>
              <a:gd name="connsiteX44" fmla="*/ 3350636 w 4362667"/>
              <a:gd name="connsiteY44" fmla="*/ 161925 h 588169"/>
              <a:gd name="connsiteX45" fmla="*/ 3455411 w 4362667"/>
              <a:gd name="connsiteY45" fmla="*/ 188119 h 588169"/>
              <a:gd name="connsiteX46" fmla="*/ 3524467 w 4362667"/>
              <a:gd name="connsiteY46" fmla="*/ 211932 h 588169"/>
              <a:gd name="connsiteX47" fmla="*/ 3626861 w 4362667"/>
              <a:gd name="connsiteY47" fmla="*/ 261938 h 588169"/>
              <a:gd name="connsiteX48" fmla="*/ 3684011 w 4362667"/>
              <a:gd name="connsiteY48" fmla="*/ 280988 h 588169"/>
              <a:gd name="connsiteX49" fmla="*/ 3741161 w 4362667"/>
              <a:gd name="connsiteY49" fmla="*/ 295275 h 588169"/>
              <a:gd name="connsiteX50" fmla="*/ 3850698 w 4362667"/>
              <a:gd name="connsiteY50" fmla="*/ 340519 h 588169"/>
              <a:gd name="connsiteX51" fmla="*/ 3938804 w 4362667"/>
              <a:gd name="connsiteY51" fmla="*/ 369094 h 588169"/>
              <a:gd name="connsiteX52" fmla="*/ 4003098 w 4362667"/>
              <a:gd name="connsiteY52" fmla="*/ 388144 h 588169"/>
              <a:gd name="connsiteX53" fmla="*/ 4088823 w 4362667"/>
              <a:gd name="connsiteY53" fmla="*/ 388144 h 588169"/>
              <a:gd name="connsiteX54" fmla="*/ 4205504 w 4362667"/>
              <a:gd name="connsiteY54" fmla="*/ 383382 h 588169"/>
              <a:gd name="connsiteX55" fmla="*/ 4291229 w 4362667"/>
              <a:gd name="connsiteY55" fmla="*/ 392907 h 588169"/>
              <a:gd name="connsiteX56" fmla="*/ 4362667 w 4362667"/>
              <a:gd name="connsiteY56" fmla="*/ 407194 h 588169"/>
              <a:gd name="connsiteX57" fmla="*/ 4255511 w 4362667"/>
              <a:gd name="connsiteY57" fmla="*/ 588169 h 588169"/>
              <a:gd name="connsiteX58" fmla="*/ 3807836 w 4362667"/>
              <a:gd name="connsiteY58" fmla="*/ 538163 h 588169"/>
              <a:gd name="connsiteX59" fmla="*/ 3698298 w 4362667"/>
              <a:gd name="connsiteY59" fmla="*/ 516732 h 588169"/>
              <a:gd name="connsiteX60" fmla="*/ 3474461 w 4362667"/>
              <a:gd name="connsiteY60" fmla="*/ 433388 h 588169"/>
              <a:gd name="connsiteX61" fmla="*/ 2914867 w 4362667"/>
              <a:gd name="connsiteY61" fmla="*/ 373857 h 588169"/>
              <a:gd name="connsiteX62" fmla="*/ 2274311 w 4362667"/>
              <a:gd name="connsiteY62" fmla="*/ 300038 h 588169"/>
              <a:gd name="connsiteX63" fmla="*/ 1512311 w 4362667"/>
              <a:gd name="connsiteY63" fmla="*/ 242888 h 588169"/>
              <a:gd name="connsiteX64" fmla="*/ 1381342 w 4362667"/>
              <a:gd name="connsiteY64" fmla="*/ 292894 h 588169"/>
              <a:gd name="connsiteX65" fmla="*/ 1359911 w 4362667"/>
              <a:gd name="connsiteY65" fmla="*/ 328613 h 588169"/>
              <a:gd name="connsiteX66" fmla="*/ 1212273 w 4362667"/>
              <a:gd name="connsiteY66" fmla="*/ 311944 h 588169"/>
              <a:gd name="connsiteX67" fmla="*/ 886042 w 4362667"/>
              <a:gd name="connsiteY67" fmla="*/ 193014 h 588169"/>
              <a:gd name="connsiteX68" fmla="*/ 104198 w 4362667"/>
              <a:gd name="connsiteY68" fmla="*/ 198170 h 588169"/>
              <a:gd name="connsiteX69" fmla="*/ 260851 w 4362667"/>
              <a:gd name="connsiteY69" fmla="*/ 103048 h 588169"/>
              <a:gd name="connsiteX70" fmla="*/ 370899 w 4362667"/>
              <a:gd name="connsiteY70" fmla="*/ 36463 h 588169"/>
              <a:gd name="connsiteX71" fmla="*/ 573306 w 4362667"/>
              <a:gd name="connsiteY71" fmla="*/ 22195 h 588169"/>
              <a:gd name="connsiteX72" fmla="*/ 678080 w 4362667"/>
              <a:gd name="connsiteY72" fmla="*/ 19817 h 588169"/>
              <a:gd name="connsiteX73" fmla="*/ 771742 w 4362667"/>
              <a:gd name="connsiteY73" fmla="*/ 30957 h 588169"/>
              <a:gd name="connsiteX0" fmla="*/ 771742 w 4362667"/>
              <a:gd name="connsiteY0" fmla="*/ 30957 h 588169"/>
              <a:gd name="connsiteX1" fmla="*/ 843179 w 4362667"/>
              <a:gd name="connsiteY1" fmla="*/ 45244 h 588169"/>
              <a:gd name="connsiteX2" fmla="*/ 878898 w 4362667"/>
              <a:gd name="connsiteY2" fmla="*/ 50007 h 588169"/>
              <a:gd name="connsiteX3" fmla="*/ 921761 w 4362667"/>
              <a:gd name="connsiteY3" fmla="*/ 28575 h 588169"/>
              <a:gd name="connsiteX4" fmla="*/ 959861 w 4362667"/>
              <a:gd name="connsiteY4" fmla="*/ 2382 h 588169"/>
              <a:gd name="connsiteX5" fmla="*/ 1012248 w 4362667"/>
              <a:gd name="connsiteY5" fmla="*/ 0 h 588169"/>
              <a:gd name="connsiteX6" fmla="*/ 1050348 w 4362667"/>
              <a:gd name="connsiteY6" fmla="*/ 0 h 588169"/>
              <a:gd name="connsiteX7" fmla="*/ 1097973 w 4362667"/>
              <a:gd name="connsiteY7" fmla="*/ 14288 h 588169"/>
              <a:gd name="connsiteX8" fmla="*/ 1174173 w 4362667"/>
              <a:gd name="connsiteY8" fmla="*/ 33338 h 588169"/>
              <a:gd name="connsiteX9" fmla="*/ 1264661 w 4362667"/>
              <a:gd name="connsiteY9" fmla="*/ 38100 h 588169"/>
              <a:gd name="connsiteX10" fmla="*/ 1326573 w 4362667"/>
              <a:gd name="connsiteY10" fmla="*/ 38100 h 588169"/>
              <a:gd name="connsiteX11" fmla="*/ 1417061 w 4362667"/>
              <a:gd name="connsiteY11" fmla="*/ 38100 h 588169"/>
              <a:gd name="connsiteX12" fmla="*/ 1483736 w 4362667"/>
              <a:gd name="connsiteY12" fmla="*/ 50007 h 588169"/>
              <a:gd name="connsiteX13" fmla="*/ 1593273 w 4362667"/>
              <a:gd name="connsiteY13" fmla="*/ 69057 h 588169"/>
              <a:gd name="connsiteX14" fmla="*/ 1686142 w 4362667"/>
              <a:gd name="connsiteY14" fmla="*/ 102394 h 588169"/>
              <a:gd name="connsiteX15" fmla="*/ 1783773 w 4362667"/>
              <a:gd name="connsiteY15" fmla="*/ 130969 h 588169"/>
              <a:gd name="connsiteX16" fmla="*/ 1876642 w 4362667"/>
              <a:gd name="connsiteY16" fmla="*/ 145257 h 588169"/>
              <a:gd name="connsiteX17" fmla="*/ 1964748 w 4362667"/>
              <a:gd name="connsiteY17" fmla="*/ 145257 h 588169"/>
              <a:gd name="connsiteX18" fmla="*/ 2050473 w 4362667"/>
              <a:gd name="connsiteY18" fmla="*/ 135732 h 588169"/>
              <a:gd name="connsiteX19" fmla="*/ 2131436 w 4362667"/>
              <a:gd name="connsiteY19" fmla="*/ 123825 h 588169"/>
              <a:gd name="connsiteX20" fmla="*/ 2176679 w 4362667"/>
              <a:gd name="connsiteY20" fmla="*/ 116682 h 588169"/>
              <a:gd name="connsiteX21" fmla="*/ 2219542 w 4362667"/>
              <a:gd name="connsiteY21" fmla="*/ 123825 h 588169"/>
              <a:gd name="connsiteX22" fmla="*/ 2252879 w 4362667"/>
              <a:gd name="connsiteY22" fmla="*/ 150019 h 588169"/>
              <a:gd name="connsiteX23" fmla="*/ 2274311 w 4362667"/>
              <a:gd name="connsiteY23" fmla="*/ 152400 h 588169"/>
              <a:gd name="connsiteX24" fmla="*/ 2329079 w 4362667"/>
              <a:gd name="connsiteY24" fmla="*/ 140494 h 588169"/>
              <a:gd name="connsiteX25" fmla="*/ 2412423 w 4362667"/>
              <a:gd name="connsiteY25" fmla="*/ 116682 h 588169"/>
              <a:gd name="connsiteX26" fmla="*/ 2443379 w 4362667"/>
              <a:gd name="connsiteY26" fmla="*/ 116682 h 588169"/>
              <a:gd name="connsiteX27" fmla="*/ 2467192 w 4362667"/>
              <a:gd name="connsiteY27" fmla="*/ 116682 h 588169"/>
              <a:gd name="connsiteX28" fmla="*/ 2493386 w 4362667"/>
              <a:gd name="connsiteY28" fmla="*/ 128588 h 588169"/>
              <a:gd name="connsiteX29" fmla="*/ 2521961 w 4362667"/>
              <a:gd name="connsiteY29" fmla="*/ 159544 h 588169"/>
              <a:gd name="connsiteX30" fmla="*/ 2552917 w 4362667"/>
              <a:gd name="connsiteY30" fmla="*/ 190500 h 588169"/>
              <a:gd name="connsiteX31" fmla="*/ 2591017 w 4362667"/>
              <a:gd name="connsiteY31" fmla="*/ 197644 h 588169"/>
              <a:gd name="connsiteX32" fmla="*/ 2631498 w 4362667"/>
              <a:gd name="connsiteY32" fmla="*/ 195263 h 588169"/>
              <a:gd name="connsiteX33" fmla="*/ 2693411 w 4362667"/>
              <a:gd name="connsiteY33" fmla="*/ 171450 h 588169"/>
              <a:gd name="connsiteX34" fmla="*/ 2721986 w 4362667"/>
              <a:gd name="connsiteY34" fmla="*/ 171450 h 588169"/>
              <a:gd name="connsiteX35" fmla="*/ 2760086 w 4362667"/>
              <a:gd name="connsiteY35" fmla="*/ 180975 h 588169"/>
              <a:gd name="connsiteX36" fmla="*/ 2819617 w 4362667"/>
              <a:gd name="connsiteY36" fmla="*/ 195263 h 588169"/>
              <a:gd name="connsiteX37" fmla="*/ 2852954 w 4362667"/>
              <a:gd name="connsiteY37" fmla="*/ 209550 h 588169"/>
              <a:gd name="connsiteX38" fmla="*/ 2891054 w 4362667"/>
              <a:gd name="connsiteY38" fmla="*/ 204788 h 588169"/>
              <a:gd name="connsiteX39" fmla="*/ 2938679 w 4362667"/>
              <a:gd name="connsiteY39" fmla="*/ 178594 h 588169"/>
              <a:gd name="connsiteX40" fmla="*/ 3010117 w 4362667"/>
              <a:gd name="connsiteY40" fmla="*/ 161925 h 588169"/>
              <a:gd name="connsiteX41" fmla="*/ 3102986 w 4362667"/>
              <a:gd name="connsiteY41" fmla="*/ 145257 h 588169"/>
              <a:gd name="connsiteX42" fmla="*/ 3193473 w 4362667"/>
              <a:gd name="connsiteY42" fmla="*/ 140494 h 588169"/>
              <a:gd name="connsiteX43" fmla="*/ 3274436 w 4362667"/>
              <a:gd name="connsiteY43" fmla="*/ 140494 h 588169"/>
              <a:gd name="connsiteX44" fmla="*/ 3350636 w 4362667"/>
              <a:gd name="connsiteY44" fmla="*/ 161925 h 588169"/>
              <a:gd name="connsiteX45" fmla="*/ 3455411 w 4362667"/>
              <a:gd name="connsiteY45" fmla="*/ 188119 h 588169"/>
              <a:gd name="connsiteX46" fmla="*/ 3524467 w 4362667"/>
              <a:gd name="connsiteY46" fmla="*/ 211932 h 588169"/>
              <a:gd name="connsiteX47" fmla="*/ 3626861 w 4362667"/>
              <a:gd name="connsiteY47" fmla="*/ 261938 h 588169"/>
              <a:gd name="connsiteX48" fmla="*/ 3684011 w 4362667"/>
              <a:gd name="connsiteY48" fmla="*/ 280988 h 588169"/>
              <a:gd name="connsiteX49" fmla="*/ 3741161 w 4362667"/>
              <a:gd name="connsiteY49" fmla="*/ 295275 h 588169"/>
              <a:gd name="connsiteX50" fmla="*/ 3850698 w 4362667"/>
              <a:gd name="connsiteY50" fmla="*/ 340519 h 588169"/>
              <a:gd name="connsiteX51" fmla="*/ 3938804 w 4362667"/>
              <a:gd name="connsiteY51" fmla="*/ 369094 h 588169"/>
              <a:gd name="connsiteX52" fmla="*/ 4003098 w 4362667"/>
              <a:gd name="connsiteY52" fmla="*/ 388144 h 588169"/>
              <a:gd name="connsiteX53" fmla="*/ 4088823 w 4362667"/>
              <a:gd name="connsiteY53" fmla="*/ 388144 h 588169"/>
              <a:gd name="connsiteX54" fmla="*/ 4205504 w 4362667"/>
              <a:gd name="connsiteY54" fmla="*/ 383382 h 588169"/>
              <a:gd name="connsiteX55" fmla="*/ 4291229 w 4362667"/>
              <a:gd name="connsiteY55" fmla="*/ 392907 h 588169"/>
              <a:gd name="connsiteX56" fmla="*/ 4362667 w 4362667"/>
              <a:gd name="connsiteY56" fmla="*/ 407194 h 588169"/>
              <a:gd name="connsiteX57" fmla="*/ 4255511 w 4362667"/>
              <a:gd name="connsiteY57" fmla="*/ 588169 h 588169"/>
              <a:gd name="connsiteX58" fmla="*/ 3807836 w 4362667"/>
              <a:gd name="connsiteY58" fmla="*/ 538163 h 588169"/>
              <a:gd name="connsiteX59" fmla="*/ 3698298 w 4362667"/>
              <a:gd name="connsiteY59" fmla="*/ 516732 h 588169"/>
              <a:gd name="connsiteX60" fmla="*/ 3474461 w 4362667"/>
              <a:gd name="connsiteY60" fmla="*/ 433388 h 588169"/>
              <a:gd name="connsiteX61" fmla="*/ 2914867 w 4362667"/>
              <a:gd name="connsiteY61" fmla="*/ 373857 h 588169"/>
              <a:gd name="connsiteX62" fmla="*/ 2274311 w 4362667"/>
              <a:gd name="connsiteY62" fmla="*/ 300038 h 588169"/>
              <a:gd name="connsiteX63" fmla="*/ 1512311 w 4362667"/>
              <a:gd name="connsiteY63" fmla="*/ 242888 h 588169"/>
              <a:gd name="connsiteX64" fmla="*/ 1381342 w 4362667"/>
              <a:gd name="connsiteY64" fmla="*/ 292894 h 588169"/>
              <a:gd name="connsiteX65" fmla="*/ 1359911 w 4362667"/>
              <a:gd name="connsiteY65" fmla="*/ 328613 h 588169"/>
              <a:gd name="connsiteX66" fmla="*/ 1212273 w 4362667"/>
              <a:gd name="connsiteY66" fmla="*/ 311944 h 588169"/>
              <a:gd name="connsiteX67" fmla="*/ 886042 w 4362667"/>
              <a:gd name="connsiteY67" fmla="*/ 193014 h 588169"/>
              <a:gd name="connsiteX68" fmla="*/ 104198 w 4362667"/>
              <a:gd name="connsiteY68" fmla="*/ 198170 h 588169"/>
              <a:gd name="connsiteX69" fmla="*/ 260851 w 4362667"/>
              <a:gd name="connsiteY69" fmla="*/ 103048 h 588169"/>
              <a:gd name="connsiteX70" fmla="*/ 370899 w 4362667"/>
              <a:gd name="connsiteY70" fmla="*/ 36463 h 588169"/>
              <a:gd name="connsiteX71" fmla="*/ 573306 w 4362667"/>
              <a:gd name="connsiteY71" fmla="*/ 22195 h 588169"/>
              <a:gd name="connsiteX72" fmla="*/ 678080 w 4362667"/>
              <a:gd name="connsiteY72" fmla="*/ 19817 h 588169"/>
              <a:gd name="connsiteX73" fmla="*/ 771742 w 4362667"/>
              <a:gd name="connsiteY73" fmla="*/ 30957 h 588169"/>
              <a:gd name="connsiteX0" fmla="*/ 771742 w 4362667"/>
              <a:gd name="connsiteY0" fmla="*/ 30957 h 588169"/>
              <a:gd name="connsiteX1" fmla="*/ 843179 w 4362667"/>
              <a:gd name="connsiteY1" fmla="*/ 45244 h 588169"/>
              <a:gd name="connsiteX2" fmla="*/ 878898 w 4362667"/>
              <a:gd name="connsiteY2" fmla="*/ 50007 h 588169"/>
              <a:gd name="connsiteX3" fmla="*/ 921761 w 4362667"/>
              <a:gd name="connsiteY3" fmla="*/ 28575 h 588169"/>
              <a:gd name="connsiteX4" fmla="*/ 959861 w 4362667"/>
              <a:gd name="connsiteY4" fmla="*/ 2382 h 588169"/>
              <a:gd name="connsiteX5" fmla="*/ 1012248 w 4362667"/>
              <a:gd name="connsiteY5" fmla="*/ 0 h 588169"/>
              <a:gd name="connsiteX6" fmla="*/ 1050348 w 4362667"/>
              <a:gd name="connsiteY6" fmla="*/ 0 h 588169"/>
              <a:gd name="connsiteX7" fmla="*/ 1097973 w 4362667"/>
              <a:gd name="connsiteY7" fmla="*/ 14288 h 588169"/>
              <a:gd name="connsiteX8" fmla="*/ 1174173 w 4362667"/>
              <a:gd name="connsiteY8" fmla="*/ 33338 h 588169"/>
              <a:gd name="connsiteX9" fmla="*/ 1264661 w 4362667"/>
              <a:gd name="connsiteY9" fmla="*/ 38100 h 588169"/>
              <a:gd name="connsiteX10" fmla="*/ 1326573 w 4362667"/>
              <a:gd name="connsiteY10" fmla="*/ 38100 h 588169"/>
              <a:gd name="connsiteX11" fmla="*/ 1417061 w 4362667"/>
              <a:gd name="connsiteY11" fmla="*/ 38100 h 588169"/>
              <a:gd name="connsiteX12" fmla="*/ 1483736 w 4362667"/>
              <a:gd name="connsiteY12" fmla="*/ 50007 h 588169"/>
              <a:gd name="connsiteX13" fmla="*/ 1593273 w 4362667"/>
              <a:gd name="connsiteY13" fmla="*/ 69057 h 588169"/>
              <a:gd name="connsiteX14" fmla="*/ 1686142 w 4362667"/>
              <a:gd name="connsiteY14" fmla="*/ 102394 h 588169"/>
              <a:gd name="connsiteX15" fmla="*/ 1783773 w 4362667"/>
              <a:gd name="connsiteY15" fmla="*/ 130969 h 588169"/>
              <a:gd name="connsiteX16" fmla="*/ 1876642 w 4362667"/>
              <a:gd name="connsiteY16" fmla="*/ 145257 h 588169"/>
              <a:gd name="connsiteX17" fmla="*/ 1964748 w 4362667"/>
              <a:gd name="connsiteY17" fmla="*/ 145257 h 588169"/>
              <a:gd name="connsiteX18" fmla="*/ 2050473 w 4362667"/>
              <a:gd name="connsiteY18" fmla="*/ 135732 h 588169"/>
              <a:gd name="connsiteX19" fmla="*/ 2131436 w 4362667"/>
              <a:gd name="connsiteY19" fmla="*/ 123825 h 588169"/>
              <a:gd name="connsiteX20" fmla="*/ 2176679 w 4362667"/>
              <a:gd name="connsiteY20" fmla="*/ 116682 h 588169"/>
              <a:gd name="connsiteX21" fmla="*/ 2219542 w 4362667"/>
              <a:gd name="connsiteY21" fmla="*/ 123825 h 588169"/>
              <a:gd name="connsiteX22" fmla="*/ 2252879 w 4362667"/>
              <a:gd name="connsiteY22" fmla="*/ 150019 h 588169"/>
              <a:gd name="connsiteX23" fmla="*/ 2274311 w 4362667"/>
              <a:gd name="connsiteY23" fmla="*/ 152400 h 588169"/>
              <a:gd name="connsiteX24" fmla="*/ 2329079 w 4362667"/>
              <a:gd name="connsiteY24" fmla="*/ 140494 h 588169"/>
              <a:gd name="connsiteX25" fmla="*/ 2412423 w 4362667"/>
              <a:gd name="connsiteY25" fmla="*/ 116682 h 588169"/>
              <a:gd name="connsiteX26" fmla="*/ 2443379 w 4362667"/>
              <a:gd name="connsiteY26" fmla="*/ 116682 h 588169"/>
              <a:gd name="connsiteX27" fmla="*/ 2467192 w 4362667"/>
              <a:gd name="connsiteY27" fmla="*/ 116682 h 588169"/>
              <a:gd name="connsiteX28" fmla="*/ 2493386 w 4362667"/>
              <a:gd name="connsiteY28" fmla="*/ 128588 h 588169"/>
              <a:gd name="connsiteX29" fmla="*/ 2521961 w 4362667"/>
              <a:gd name="connsiteY29" fmla="*/ 159544 h 588169"/>
              <a:gd name="connsiteX30" fmla="*/ 2552917 w 4362667"/>
              <a:gd name="connsiteY30" fmla="*/ 190500 h 588169"/>
              <a:gd name="connsiteX31" fmla="*/ 2591017 w 4362667"/>
              <a:gd name="connsiteY31" fmla="*/ 197644 h 588169"/>
              <a:gd name="connsiteX32" fmla="*/ 2631498 w 4362667"/>
              <a:gd name="connsiteY32" fmla="*/ 195263 h 588169"/>
              <a:gd name="connsiteX33" fmla="*/ 2693411 w 4362667"/>
              <a:gd name="connsiteY33" fmla="*/ 171450 h 588169"/>
              <a:gd name="connsiteX34" fmla="*/ 2721986 w 4362667"/>
              <a:gd name="connsiteY34" fmla="*/ 171450 h 588169"/>
              <a:gd name="connsiteX35" fmla="*/ 2760086 w 4362667"/>
              <a:gd name="connsiteY35" fmla="*/ 180975 h 588169"/>
              <a:gd name="connsiteX36" fmla="*/ 2819617 w 4362667"/>
              <a:gd name="connsiteY36" fmla="*/ 195263 h 588169"/>
              <a:gd name="connsiteX37" fmla="*/ 2852954 w 4362667"/>
              <a:gd name="connsiteY37" fmla="*/ 209550 h 588169"/>
              <a:gd name="connsiteX38" fmla="*/ 2891054 w 4362667"/>
              <a:gd name="connsiteY38" fmla="*/ 204788 h 588169"/>
              <a:gd name="connsiteX39" fmla="*/ 2938679 w 4362667"/>
              <a:gd name="connsiteY39" fmla="*/ 178594 h 588169"/>
              <a:gd name="connsiteX40" fmla="*/ 3010117 w 4362667"/>
              <a:gd name="connsiteY40" fmla="*/ 161925 h 588169"/>
              <a:gd name="connsiteX41" fmla="*/ 3102986 w 4362667"/>
              <a:gd name="connsiteY41" fmla="*/ 145257 h 588169"/>
              <a:gd name="connsiteX42" fmla="*/ 3193473 w 4362667"/>
              <a:gd name="connsiteY42" fmla="*/ 140494 h 588169"/>
              <a:gd name="connsiteX43" fmla="*/ 3274436 w 4362667"/>
              <a:gd name="connsiteY43" fmla="*/ 140494 h 588169"/>
              <a:gd name="connsiteX44" fmla="*/ 3350636 w 4362667"/>
              <a:gd name="connsiteY44" fmla="*/ 161925 h 588169"/>
              <a:gd name="connsiteX45" fmla="*/ 3455411 w 4362667"/>
              <a:gd name="connsiteY45" fmla="*/ 188119 h 588169"/>
              <a:gd name="connsiteX46" fmla="*/ 3524467 w 4362667"/>
              <a:gd name="connsiteY46" fmla="*/ 211932 h 588169"/>
              <a:gd name="connsiteX47" fmla="*/ 3626861 w 4362667"/>
              <a:gd name="connsiteY47" fmla="*/ 261938 h 588169"/>
              <a:gd name="connsiteX48" fmla="*/ 3684011 w 4362667"/>
              <a:gd name="connsiteY48" fmla="*/ 280988 h 588169"/>
              <a:gd name="connsiteX49" fmla="*/ 3741161 w 4362667"/>
              <a:gd name="connsiteY49" fmla="*/ 295275 h 588169"/>
              <a:gd name="connsiteX50" fmla="*/ 3850698 w 4362667"/>
              <a:gd name="connsiteY50" fmla="*/ 340519 h 588169"/>
              <a:gd name="connsiteX51" fmla="*/ 3938804 w 4362667"/>
              <a:gd name="connsiteY51" fmla="*/ 369094 h 588169"/>
              <a:gd name="connsiteX52" fmla="*/ 4003098 w 4362667"/>
              <a:gd name="connsiteY52" fmla="*/ 388144 h 588169"/>
              <a:gd name="connsiteX53" fmla="*/ 4088823 w 4362667"/>
              <a:gd name="connsiteY53" fmla="*/ 388144 h 588169"/>
              <a:gd name="connsiteX54" fmla="*/ 4205504 w 4362667"/>
              <a:gd name="connsiteY54" fmla="*/ 383382 h 588169"/>
              <a:gd name="connsiteX55" fmla="*/ 4291229 w 4362667"/>
              <a:gd name="connsiteY55" fmla="*/ 392907 h 588169"/>
              <a:gd name="connsiteX56" fmla="*/ 4362667 w 4362667"/>
              <a:gd name="connsiteY56" fmla="*/ 407194 h 588169"/>
              <a:gd name="connsiteX57" fmla="*/ 4255511 w 4362667"/>
              <a:gd name="connsiteY57" fmla="*/ 588169 h 588169"/>
              <a:gd name="connsiteX58" fmla="*/ 3807836 w 4362667"/>
              <a:gd name="connsiteY58" fmla="*/ 538163 h 588169"/>
              <a:gd name="connsiteX59" fmla="*/ 3698298 w 4362667"/>
              <a:gd name="connsiteY59" fmla="*/ 516732 h 588169"/>
              <a:gd name="connsiteX60" fmla="*/ 3474461 w 4362667"/>
              <a:gd name="connsiteY60" fmla="*/ 433388 h 588169"/>
              <a:gd name="connsiteX61" fmla="*/ 2914867 w 4362667"/>
              <a:gd name="connsiteY61" fmla="*/ 373857 h 588169"/>
              <a:gd name="connsiteX62" fmla="*/ 2274311 w 4362667"/>
              <a:gd name="connsiteY62" fmla="*/ 300038 h 588169"/>
              <a:gd name="connsiteX63" fmla="*/ 1512311 w 4362667"/>
              <a:gd name="connsiteY63" fmla="*/ 242888 h 588169"/>
              <a:gd name="connsiteX64" fmla="*/ 1381342 w 4362667"/>
              <a:gd name="connsiteY64" fmla="*/ 292894 h 588169"/>
              <a:gd name="connsiteX65" fmla="*/ 1359911 w 4362667"/>
              <a:gd name="connsiteY65" fmla="*/ 328613 h 588169"/>
              <a:gd name="connsiteX66" fmla="*/ 1212273 w 4362667"/>
              <a:gd name="connsiteY66" fmla="*/ 311944 h 588169"/>
              <a:gd name="connsiteX67" fmla="*/ 886042 w 4362667"/>
              <a:gd name="connsiteY67" fmla="*/ 193014 h 588169"/>
              <a:gd name="connsiteX68" fmla="*/ 104198 w 4362667"/>
              <a:gd name="connsiteY68" fmla="*/ 198170 h 588169"/>
              <a:gd name="connsiteX69" fmla="*/ 260851 w 4362667"/>
              <a:gd name="connsiteY69" fmla="*/ 103048 h 588169"/>
              <a:gd name="connsiteX70" fmla="*/ 370899 w 4362667"/>
              <a:gd name="connsiteY70" fmla="*/ 36463 h 588169"/>
              <a:gd name="connsiteX71" fmla="*/ 573306 w 4362667"/>
              <a:gd name="connsiteY71" fmla="*/ 22195 h 588169"/>
              <a:gd name="connsiteX72" fmla="*/ 678080 w 4362667"/>
              <a:gd name="connsiteY72" fmla="*/ 19817 h 588169"/>
              <a:gd name="connsiteX73" fmla="*/ 771742 w 4362667"/>
              <a:gd name="connsiteY73" fmla="*/ 30957 h 588169"/>
              <a:gd name="connsiteX0" fmla="*/ 673629 w 4264554"/>
              <a:gd name="connsiteY0" fmla="*/ 30957 h 588169"/>
              <a:gd name="connsiteX1" fmla="*/ 745066 w 4264554"/>
              <a:gd name="connsiteY1" fmla="*/ 45244 h 588169"/>
              <a:gd name="connsiteX2" fmla="*/ 780785 w 4264554"/>
              <a:gd name="connsiteY2" fmla="*/ 50007 h 588169"/>
              <a:gd name="connsiteX3" fmla="*/ 823648 w 4264554"/>
              <a:gd name="connsiteY3" fmla="*/ 28575 h 588169"/>
              <a:gd name="connsiteX4" fmla="*/ 861748 w 4264554"/>
              <a:gd name="connsiteY4" fmla="*/ 2382 h 588169"/>
              <a:gd name="connsiteX5" fmla="*/ 914135 w 4264554"/>
              <a:gd name="connsiteY5" fmla="*/ 0 h 588169"/>
              <a:gd name="connsiteX6" fmla="*/ 952235 w 4264554"/>
              <a:gd name="connsiteY6" fmla="*/ 0 h 588169"/>
              <a:gd name="connsiteX7" fmla="*/ 999860 w 4264554"/>
              <a:gd name="connsiteY7" fmla="*/ 14288 h 588169"/>
              <a:gd name="connsiteX8" fmla="*/ 1076060 w 4264554"/>
              <a:gd name="connsiteY8" fmla="*/ 33338 h 588169"/>
              <a:gd name="connsiteX9" fmla="*/ 1166548 w 4264554"/>
              <a:gd name="connsiteY9" fmla="*/ 38100 h 588169"/>
              <a:gd name="connsiteX10" fmla="*/ 1228460 w 4264554"/>
              <a:gd name="connsiteY10" fmla="*/ 38100 h 588169"/>
              <a:gd name="connsiteX11" fmla="*/ 1318948 w 4264554"/>
              <a:gd name="connsiteY11" fmla="*/ 38100 h 588169"/>
              <a:gd name="connsiteX12" fmla="*/ 1385623 w 4264554"/>
              <a:gd name="connsiteY12" fmla="*/ 50007 h 588169"/>
              <a:gd name="connsiteX13" fmla="*/ 1495160 w 4264554"/>
              <a:gd name="connsiteY13" fmla="*/ 69057 h 588169"/>
              <a:gd name="connsiteX14" fmla="*/ 1588029 w 4264554"/>
              <a:gd name="connsiteY14" fmla="*/ 102394 h 588169"/>
              <a:gd name="connsiteX15" fmla="*/ 1685660 w 4264554"/>
              <a:gd name="connsiteY15" fmla="*/ 130969 h 588169"/>
              <a:gd name="connsiteX16" fmla="*/ 1778529 w 4264554"/>
              <a:gd name="connsiteY16" fmla="*/ 145257 h 588169"/>
              <a:gd name="connsiteX17" fmla="*/ 1866635 w 4264554"/>
              <a:gd name="connsiteY17" fmla="*/ 145257 h 588169"/>
              <a:gd name="connsiteX18" fmla="*/ 1952360 w 4264554"/>
              <a:gd name="connsiteY18" fmla="*/ 135732 h 588169"/>
              <a:gd name="connsiteX19" fmla="*/ 2033323 w 4264554"/>
              <a:gd name="connsiteY19" fmla="*/ 123825 h 588169"/>
              <a:gd name="connsiteX20" fmla="*/ 2078566 w 4264554"/>
              <a:gd name="connsiteY20" fmla="*/ 116682 h 588169"/>
              <a:gd name="connsiteX21" fmla="*/ 2121429 w 4264554"/>
              <a:gd name="connsiteY21" fmla="*/ 123825 h 588169"/>
              <a:gd name="connsiteX22" fmla="*/ 2154766 w 4264554"/>
              <a:gd name="connsiteY22" fmla="*/ 150019 h 588169"/>
              <a:gd name="connsiteX23" fmla="*/ 2176198 w 4264554"/>
              <a:gd name="connsiteY23" fmla="*/ 152400 h 588169"/>
              <a:gd name="connsiteX24" fmla="*/ 2230966 w 4264554"/>
              <a:gd name="connsiteY24" fmla="*/ 140494 h 588169"/>
              <a:gd name="connsiteX25" fmla="*/ 2314310 w 4264554"/>
              <a:gd name="connsiteY25" fmla="*/ 116682 h 588169"/>
              <a:gd name="connsiteX26" fmla="*/ 2345266 w 4264554"/>
              <a:gd name="connsiteY26" fmla="*/ 116682 h 588169"/>
              <a:gd name="connsiteX27" fmla="*/ 2369079 w 4264554"/>
              <a:gd name="connsiteY27" fmla="*/ 116682 h 588169"/>
              <a:gd name="connsiteX28" fmla="*/ 2395273 w 4264554"/>
              <a:gd name="connsiteY28" fmla="*/ 128588 h 588169"/>
              <a:gd name="connsiteX29" fmla="*/ 2423848 w 4264554"/>
              <a:gd name="connsiteY29" fmla="*/ 159544 h 588169"/>
              <a:gd name="connsiteX30" fmla="*/ 2454804 w 4264554"/>
              <a:gd name="connsiteY30" fmla="*/ 190500 h 588169"/>
              <a:gd name="connsiteX31" fmla="*/ 2492904 w 4264554"/>
              <a:gd name="connsiteY31" fmla="*/ 197644 h 588169"/>
              <a:gd name="connsiteX32" fmla="*/ 2533385 w 4264554"/>
              <a:gd name="connsiteY32" fmla="*/ 195263 h 588169"/>
              <a:gd name="connsiteX33" fmla="*/ 2595298 w 4264554"/>
              <a:gd name="connsiteY33" fmla="*/ 171450 h 588169"/>
              <a:gd name="connsiteX34" fmla="*/ 2623873 w 4264554"/>
              <a:gd name="connsiteY34" fmla="*/ 171450 h 588169"/>
              <a:gd name="connsiteX35" fmla="*/ 2661973 w 4264554"/>
              <a:gd name="connsiteY35" fmla="*/ 180975 h 588169"/>
              <a:gd name="connsiteX36" fmla="*/ 2721504 w 4264554"/>
              <a:gd name="connsiteY36" fmla="*/ 195263 h 588169"/>
              <a:gd name="connsiteX37" fmla="*/ 2754841 w 4264554"/>
              <a:gd name="connsiteY37" fmla="*/ 209550 h 588169"/>
              <a:gd name="connsiteX38" fmla="*/ 2792941 w 4264554"/>
              <a:gd name="connsiteY38" fmla="*/ 204788 h 588169"/>
              <a:gd name="connsiteX39" fmla="*/ 2840566 w 4264554"/>
              <a:gd name="connsiteY39" fmla="*/ 178594 h 588169"/>
              <a:gd name="connsiteX40" fmla="*/ 2912004 w 4264554"/>
              <a:gd name="connsiteY40" fmla="*/ 161925 h 588169"/>
              <a:gd name="connsiteX41" fmla="*/ 3004873 w 4264554"/>
              <a:gd name="connsiteY41" fmla="*/ 145257 h 588169"/>
              <a:gd name="connsiteX42" fmla="*/ 3095360 w 4264554"/>
              <a:gd name="connsiteY42" fmla="*/ 140494 h 588169"/>
              <a:gd name="connsiteX43" fmla="*/ 3176323 w 4264554"/>
              <a:gd name="connsiteY43" fmla="*/ 140494 h 588169"/>
              <a:gd name="connsiteX44" fmla="*/ 3252523 w 4264554"/>
              <a:gd name="connsiteY44" fmla="*/ 161925 h 588169"/>
              <a:gd name="connsiteX45" fmla="*/ 3357298 w 4264554"/>
              <a:gd name="connsiteY45" fmla="*/ 188119 h 588169"/>
              <a:gd name="connsiteX46" fmla="*/ 3426354 w 4264554"/>
              <a:gd name="connsiteY46" fmla="*/ 211932 h 588169"/>
              <a:gd name="connsiteX47" fmla="*/ 3528748 w 4264554"/>
              <a:gd name="connsiteY47" fmla="*/ 261938 h 588169"/>
              <a:gd name="connsiteX48" fmla="*/ 3585898 w 4264554"/>
              <a:gd name="connsiteY48" fmla="*/ 280988 h 588169"/>
              <a:gd name="connsiteX49" fmla="*/ 3643048 w 4264554"/>
              <a:gd name="connsiteY49" fmla="*/ 295275 h 588169"/>
              <a:gd name="connsiteX50" fmla="*/ 3752585 w 4264554"/>
              <a:gd name="connsiteY50" fmla="*/ 340519 h 588169"/>
              <a:gd name="connsiteX51" fmla="*/ 3840691 w 4264554"/>
              <a:gd name="connsiteY51" fmla="*/ 369094 h 588169"/>
              <a:gd name="connsiteX52" fmla="*/ 3904985 w 4264554"/>
              <a:gd name="connsiteY52" fmla="*/ 388144 h 588169"/>
              <a:gd name="connsiteX53" fmla="*/ 3990710 w 4264554"/>
              <a:gd name="connsiteY53" fmla="*/ 388144 h 588169"/>
              <a:gd name="connsiteX54" fmla="*/ 4107391 w 4264554"/>
              <a:gd name="connsiteY54" fmla="*/ 383382 h 588169"/>
              <a:gd name="connsiteX55" fmla="*/ 4193116 w 4264554"/>
              <a:gd name="connsiteY55" fmla="*/ 392907 h 588169"/>
              <a:gd name="connsiteX56" fmla="*/ 4264554 w 4264554"/>
              <a:gd name="connsiteY56" fmla="*/ 407194 h 588169"/>
              <a:gd name="connsiteX57" fmla="*/ 4157398 w 4264554"/>
              <a:gd name="connsiteY57" fmla="*/ 588169 h 588169"/>
              <a:gd name="connsiteX58" fmla="*/ 3709723 w 4264554"/>
              <a:gd name="connsiteY58" fmla="*/ 538163 h 588169"/>
              <a:gd name="connsiteX59" fmla="*/ 3600185 w 4264554"/>
              <a:gd name="connsiteY59" fmla="*/ 516732 h 588169"/>
              <a:gd name="connsiteX60" fmla="*/ 3376348 w 4264554"/>
              <a:gd name="connsiteY60" fmla="*/ 433388 h 588169"/>
              <a:gd name="connsiteX61" fmla="*/ 2816754 w 4264554"/>
              <a:gd name="connsiteY61" fmla="*/ 373857 h 588169"/>
              <a:gd name="connsiteX62" fmla="*/ 2176198 w 4264554"/>
              <a:gd name="connsiteY62" fmla="*/ 300038 h 588169"/>
              <a:gd name="connsiteX63" fmla="*/ 1414198 w 4264554"/>
              <a:gd name="connsiteY63" fmla="*/ 242888 h 588169"/>
              <a:gd name="connsiteX64" fmla="*/ 1283229 w 4264554"/>
              <a:gd name="connsiteY64" fmla="*/ 292894 h 588169"/>
              <a:gd name="connsiteX65" fmla="*/ 1261798 w 4264554"/>
              <a:gd name="connsiteY65" fmla="*/ 328613 h 588169"/>
              <a:gd name="connsiteX66" fmla="*/ 1114160 w 4264554"/>
              <a:gd name="connsiteY66" fmla="*/ 311944 h 588169"/>
              <a:gd name="connsiteX67" fmla="*/ 787929 w 4264554"/>
              <a:gd name="connsiteY67" fmla="*/ 193014 h 588169"/>
              <a:gd name="connsiteX68" fmla="*/ 6085 w 4264554"/>
              <a:gd name="connsiteY68" fmla="*/ 198170 h 588169"/>
              <a:gd name="connsiteX69" fmla="*/ 162738 w 4264554"/>
              <a:gd name="connsiteY69" fmla="*/ 103048 h 588169"/>
              <a:gd name="connsiteX70" fmla="*/ 272786 w 4264554"/>
              <a:gd name="connsiteY70" fmla="*/ 36463 h 588169"/>
              <a:gd name="connsiteX71" fmla="*/ 475193 w 4264554"/>
              <a:gd name="connsiteY71" fmla="*/ 22195 h 588169"/>
              <a:gd name="connsiteX72" fmla="*/ 579967 w 4264554"/>
              <a:gd name="connsiteY72" fmla="*/ 19817 h 588169"/>
              <a:gd name="connsiteX73" fmla="*/ 673629 w 4264554"/>
              <a:gd name="connsiteY73" fmla="*/ 30957 h 588169"/>
              <a:gd name="connsiteX0" fmla="*/ 673629 w 4264554"/>
              <a:gd name="connsiteY0" fmla="*/ 30957 h 588169"/>
              <a:gd name="connsiteX1" fmla="*/ 745066 w 4264554"/>
              <a:gd name="connsiteY1" fmla="*/ 45244 h 588169"/>
              <a:gd name="connsiteX2" fmla="*/ 780785 w 4264554"/>
              <a:gd name="connsiteY2" fmla="*/ 50007 h 588169"/>
              <a:gd name="connsiteX3" fmla="*/ 823648 w 4264554"/>
              <a:gd name="connsiteY3" fmla="*/ 28575 h 588169"/>
              <a:gd name="connsiteX4" fmla="*/ 861748 w 4264554"/>
              <a:gd name="connsiteY4" fmla="*/ 2382 h 588169"/>
              <a:gd name="connsiteX5" fmla="*/ 914135 w 4264554"/>
              <a:gd name="connsiteY5" fmla="*/ 0 h 588169"/>
              <a:gd name="connsiteX6" fmla="*/ 952235 w 4264554"/>
              <a:gd name="connsiteY6" fmla="*/ 0 h 588169"/>
              <a:gd name="connsiteX7" fmla="*/ 999860 w 4264554"/>
              <a:gd name="connsiteY7" fmla="*/ 14288 h 588169"/>
              <a:gd name="connsiteX8" fmla="*/ 1076060 w 4264554"/>
              <a:gd name="connsiteY8" fmla="*/ 33338 h 588169"/>
              <a:gd name="connsiteX9" fmla="*/ 1166548 w 4264554"/>
              <a:gd name="connsiteY9" fmla="*/ 38100 h 588169"/>
              <a:gd name="connsiteX10" fmla="*/ 1228460 w 4264554"/>
              <a:gd name="connsiteY10" fmla="*/ 38100 h 588169"/>
              <a:gd name="connsiteX11" fmla="*/ 1318948 w 4264554"/>
              <a:gd name="connsiteY11" fmla="*/ 38100 h 588169"/>
              <a:gd name="connsiteX12" fmla="*/ 1385623 w 4264554"/>
              <a:gd name="connsiteY12" fmla="*/ 50007 h 588169"/>
              <a:gd name="connsiteX13" fmla="*/ 1495160 w 4264554"/>
              <a:gd name="connsiteY13" fmla="*/ 69057 h 588169"/>
              <a:gd name="connsiteX14" fmla="*/ 1588029 w 4264554"/>
              <a:gd name="connsiteY14" fmla="*/ 102394 h 588169"/>
              <a:gd name="connsiteX15" fmla="*/ 1685660 w 4264554"/>
              <a:gd name="connsiteY15" fmla="*/ 130969 h 588169"/>
              <a:gd name="connsiteX16" fmla="*/ 1778529 w 4264554"/>
              <a:gd name="connsiteY16" fmla="*/ 145257 h 588169"/>
              <a:gd name="connsiteX17" fmla="*/ 1866635 w 4264554"/>
              <a:gd name="connsiteY17" fmla="*/ 145257 h 588169"/>
              <a:gd name="connsiteX18" fmla="*/ 1952360 w 4264554"/>
              <a:gd name="connsiteY18" fmla="*/ 135732 h 588169"/>
              <a:gd name="connsiteX19" fmla="*/ 2033323 w 4264554"/>
              <a:gd name="connsiteY19" fmla="*/ 123825 h 588169"/>
              <a:gd name="connsiteX20" fmla="*/ 2078566 w 4264554"/>
              <a:gd name="connsiteY20" fmla="*/ 116682 h 588169"/>
              <a:gd name="connsiteX21" fmla="*/ 2121429 w 4264554"/>
              <a:gd name="connsiteY21" fmla="*/ 123825 h 588169"/>
              <a:gd name="connsiteX22" fmla="*/ 2154766 w 4264554"/>
              <a:gd name="connsiteY22" fmla="*/ 150019 h 588169"/>
              <a:gd name="connsiteX23" fmla="*/ 2176198 w 4264554"/>
              <a:gd name="connsiteY23" fmla="*/ 152400 h 588169"/>
              <a:gd name="connsiteX24" fmla="*/ 2230966 w 4264554"/>
              <a:gd name="connsiteY24" fmla="*/ 140494 h 588169"/>
              <a:gd name="connsiteX25" fmla="*/ 2314310 w 4264554"/>
              <a:gd name="connsiteY25" fmla="*/ 116682 h 588169"/>
              <a:gd name="connsiteX26" fmla="*/ 2345266 w 4264554"/>
              <a:gd name="connsiteY26" fmla="*/ 116682 h 588169"/>
              <a:gd name="connsiteX27" fmla="*/ 2369079 w 4264554"/>
              <a:gd name="connsiteY27" fmla="*/ 116682 h 588169"/>
              <a:gd name="connsiteX28" fmla="*/ 2395273 w 4264554"/>
              <a:gd name="connsiteY28" fmla="*/ 128588 h 588169"/>
              <a:gd name="connsiteX29" fmla="*/ 2423848 w 4264554"/>
              <a:gd name="connsiteY29" fmla="*/ 159544 h 588169"/>
              <a:gd name="connsiteX30" fmla="*/ 2454804 w 4264554"/>
              <a:gd name="connsiteY30" fmla="*/ 190500 h 588169"/>
              <a:gd name="connsiteX31" fmla="*/ 2492904 w 4264554"/>
              <a:gd name="connsiteY31" fmla="*/ 197644 h 588169"/>
              <a:gd name="connsiteX32" fmla="*/ 2533385 w 4264554"/>
              <a:gd name="connsiteY32" fmla="*/ 195263 h 588169"/>
              <a:gd name="connsiteX33" fmla="*/ 2595298 w 4264554"/>
              <a:gd name="connsiteY33" fmla="*/ 171450 h 588169"/>
              <a:gd name="connsiteX34" fmla="*/ 2623873 w 4264554"/>
              <a:gd name="connsiteY34" fmla="*/ 171450 h 588169"/>
              <a:gd name="connsiteX35" fmla="*/ 2661973 w 4264554"/>
              <a:gd name="connsiteY35" fmla="*/ 180975 h 588169"/>
              <a:gd name="connsiteX36" fmla="*/ 2721504 w 4264554"/>
              <a:gd name="connsiteY36" fmla="*/ 195263 h 588169"/>
              <a:gd name="connsiteX37" fmla="*/ 2754841 w 4264554"/>
              <a:gd name="connsiteY37" fmla="*/ 209550 h 588169"/>
              <a:gd name="connsiteX38" fmla="*/ 2792941 w 4264554"/>
              <a:gd name="connsiteY38" fmla="*/ 204788 h 588169"/>
              <a:gd name="connsiteX39" fmla="*/ 2840566 w 4264554"/>
              <a:gd name="connsiteY39" fmla="*/ 178594 h 588169"/>
              <a:gd name="connsiteX40" fmla="*/ 2912004 w 4264554"/>
              <a:gd name="connsiteY40" fmla="*/ 161925 h 588169"/>
              <a:gd name="connsiteX41" fmla="*/ 3004873 w 4264554"/>
              <a:gd name="connsiteY41" fmla="*/ 145257 h 588169"/>
              <a:gd name="connsiteX42" fmla="*/ 3095360 w 4264554"/>
              <a:gd name="connsiteY42" fmla="*/ 140494 h 588169"/>
              <a:gd name="connsiteX43" fmla="*/ 3176323 w 4264554"/>
              <a:gd name="connsiteY43" fmla="*/ 140494 h 588169"/>
              <a:gd name="connsiteX44" fmla="*/ 3252523 w 4264554"/>
              <a:gd name="connsiteY44" fmla="*/ 161925 h 588169"/>
              <a:gd name="connsiteX45" fmla="*/ 3357298 w 4264554"/>
              <a:gd name="connsiteY45" fmla="*/ 188119 h 588169"/>
              <a:gd name="connsiteX46" fmla="*/ 3426354 w 4264554"/>
              <a:gd name="connsiteY46" fmla="*/ 211932 h 588169"/>
              <a:gd name="connsiteX47" fmla="*/ 3528748 w 4264554"/>
              <a:gd name="connsiteY47" fmla="*/ 261938 h 588169"/>
              <a:gd name="connsiteX48" fmla="*/ 3585898 w 4264554"/>
              <a:gd name="connsiteY48" fmla="*/ 280988 h 588169"/>
              <a:gd name="connsiteX49" fmla="*/ 3643048 w 4264554"/>
              <a:gd name="connsiteY49" fmla="*/ 295275 h 588169"/>
              <a:gd name="connsiteX50" fmla="*/ 3752585 w 4264554"/>
              <a:gd name="connsiteY50" fmla="*/ 340519 h 588169"/>
              <a:gd name="connsiteX51" fmla="*/ 3840691 w 4264554"/>
              <a:gd name="connsiteY51" fmla="*/ 369094 h 588169"/>
              <a:gd name="connsiteX52" fmla="*/ 3904985 w 4264554"/>
              <a:gd name="connsiteY52" fmla="*/ 388144 h 588169"/>
              <a:gd name="connsiteX53" fmla="*/ 3990710 w 4264554"/>
              <a:gd name="connsiteY53" fmla="*/ 388144 h 588169"/>
              <a:gd name="connsiteX54" fmla="*/ 4107391 w 4264554"/>
              <a:gd name="connsiteY54" fmla="*/ 383382 h 588169"/>
              <a:gd name="connsiteX55" fmla="*/ 4193116 w 4264554"/>
              <a:gd name="connsiteY55" fmla="*/ 392907 h 588169"/>
              <a:gd name="connsiteX56" fmla="*/ 4264554 w 4264554"/>
              <a:gd name="connsiteY56" fmla="*/ 407194 h 588169"/>
              <a:gd name="connsiteX57" fmla="*/ 4157398 w 4264554"/>
              <a:gd name="connsiteY57" fmla="*/ 588169 h 588169"/>
              <a:gd name="connsiteX58" fmla="*/ 3709723 w 4264554"/>
              <a:gd name="connsiteY58" fmla="*/ 538163 h 588169"/>
              <a:gd name="connsiteX59" fmla="*/ 3600185 w 4264554"/>
              <a:gd name="connsiteY59" fmla="*/ 516732 h 588169"/>
              <a:gd name="connsiteX60" fmla="*/ 3376348 w 4264554"/>
              <a:gd name="connsiteY60" fmla="*/ 433388 h 588169"/>
              <a:gd name="connsiteX61" fmla="*/ 2816754 w 4264554"/>
              <a:gd name="connsiteY61" fmla="*/ 373857 h 588169"/>
              <a:gd name="connsiteX62" fmla="*/ 2176198 w 4264554"/>
              <a:gd name="connsiteY62" fmla="*/ 300038 h 588169"/>
              <a:gd name="connsiteX63" fmla="*/ 1414198 w 4264554"/>
              <a:gd name="connsiteY63" fmla="*/ 242888 h 588169"/>
              <a:gd name="connsiteX64" fmla="*/ 1283229 w 4264554"/>
              <a:gd name="connsiteY64" fmla="*/ 292894 h 588169"/>
              <a:gd name="connsiteX65" fmla="*/ 1261798 w 4264554"/>
              <a:gd name="connsiteY65" fmla="*/ 328613 h 588169"/>
              <a:gd name="connsiteX66" fmla="*/ 1114160 w 4264554"/>
              <a:gd name="connsiteY66" fmla="*/ 311944 h 588169"/>
              <a:gd name="connsiteX67" fmla="*/ 787929 w 4264554"/>
              <a:gd name="connsiteY67" fmla="*/ 193014 h 588169"/>
              <a:gd name="connsiteX68" fmla="*/ 6085 w 4264554"/>
              <a:gd name="connsiteY68" fmla="*/ 198170 h 588169"/>
              <a:gd name="connsiteX69" fmla="*/ 98436 w 4264554"/>
              <a:gd name="connsiteY69" fmla="*/ 26951 h 588169"/>
              <a:gd name="connsiteX70" fmla="*/ 272786 w 4264554"/>
              <a:gd name="connsiteY70" fmla="*/ 36463 h 588169"/>
              <a:gd name="connsiteX71" fmla="*/ 475193 w 4264554"/>
              <a:gd name="connsiteY71" fmla="*/ 22195 h 588169"/>
              <a:gd name="connsiteX72" fmla="*/ 579967 w 4264554"/>
              <a:gd name="connsiteY72" fmla="*/ 19817 h 588169"/>
              <a:gd name="connsiteX73" fmla="*/ 673629 w 4264554"/>
              <a:gd name="connsiteY73" fmla="*/ 30957 h 588169"/>
              <a:gd name="connsiteX0" fmla="*/ 673629 w 4264554"/>
              <a:gd name="connsiteY0" fmla="*/ 30957 h 588169"/>
              <a:gd name="connsiteX1" fmla="*/ 745066 w 4264554"/>
              <a:gd name="connsiteY1" fmla="*/ 45244 h 588169"/>
              <a:gd name="connsiteX2" fmla="*/ 780785 w 4264554"/>
              <a:gd name="connsiteY2" fmla="*/ 50007 h 588169"/>
              <a:gd name="connsiteX3" fmla="*/ 823648 w 4264554"/>
              <a:gd name="connsiteY3" fmla="*/ 28575 h 588169"/>
              <a:gd name="connsiteX4" fmla="*/ 861748 w 4264554"/>
              <a:gd name="connsiteY4" fmla="*/ 2382 h 588169"/>
              <a:gd name="connsiteX5" fmla="*/ 914135 w 4264554"/>
              <a:gd name="connsiteY5" fmla="*/ 0 h 588169"/>
              <a:gd name="connsiteX6" fmla="*/ 952235 w 4264554"/>
              <a:gd name="connsiteY6" fmla="*/ 0 h 588169"/>
              <a:gd name="connsiteX7" fmla="*/ 999860 w 4264554"/>
              <a:gd name="connsiteY7" fmla="*/ 14288 h 588169"/>
              <a:gd name="connsiteX8" fmla="*/ 1076060 w 4264554"/>
              <a:gd name="connsiteY8" fmla="*/ 33338 h 588169"/>
              <a:gd name="connsiteX9" fmla="*/ 1166548 w 4264554"/>
              <a:gd name="connsiteY9" fmla="*/ 38100 h 588169"/>
              <a:gd name="connsiteX10" fmla="*/ 1228460 w 4264554"/>
              <a:gd name="connsiteY10" fmla="*/ 38100 h 588169"/>
              <a:gd name="connsiteX11" fmla="*/ 1318948 w 4264554"/>
              <a:gd name="connsiteY11" fmla="*/ 38100 h 588169"/>
              <a:gd name="connsiteX12" fmla="*/ 1385623 w 4264554"/>
              <a:gd name="connsiteY12" fmla="*/ 50007 h 588169"/>
              <a:gd name="connsiteX13" fmla="*/ 1495160 w 4264554"/>
              <a:gd name="connsiteY13" fmla="*/ 69057 h 588169"/>
              <a:gd name="connsiteX14" fmla="*/ 1588029 w 4264554"/>
              <a:gd name="connsiteY14" fmla="*/ 102394 h 588169"/>
              <a:gd name="connsiteX15" fmla="*/ 1685660 w 4264554"/>
              <a:gd name="connsiteY15" fmla="*/ 130969 h 588169"/>
              <a:gd name="connsiteX16" fmla="*/ 1778529 w 4264554"/>
              <a:gd name="connsiteY16" fmla="*/ 145257 h 588169"/>
              <a:gd name="connsiteX17" fmla="*/ 1866635 w 4264554"/>
              <a:gd name="connsiteY17" fmla="*/ 145257 h 588169"/>
              <a:gd name="connsiteX18" fmla="*/ 1952360 w 4264554"/>
              <a:gd name="connsiteY18" fmla="*/ 135732 h 588169"/>
              <a:gd name="connsiteX19" fmla="*/ 2033323 w 4264554"/>
              <a:gd name="connsiteY19" fmla="*/ 123825 h 588169"/>
              <a:gd name="connsiteX20" fmla="*/ 2078566 w 4264554"/>
              <a:gd name="connsiteY20" fmla="*/ 116682 h 588169"/>
              <a:gd name="connsiteX21" fmla="*/ 2121429 w 4264554"/>
              <a:gd name="connsiteY21" fmla="*/ 123825 h 588169"/>
              <a:gd name="connsiteX22" fmla="*/ 2154766 w 4264554"/>
              <a:gd name="connsiteY22" fmla="*/ 150019 h 588169"/>
              <a:gd name="connsiteX23" fmla="*/ 2176198 w 4264554"/>
              <a:gd name="connsiteY23" fmla="*/ 152400 h 588169"/>
              <a:gd name="connsiteX24" fmla="*/ 2230966 w 4264554"/>
              <a:gd name="connsiteY24" fmla="*/ 140494 h 588169"/>
              <a:gd name="connsiteX25" fmla="*/ 2314310 w 4264554"/>
              <a:gd name="connsiteY25" fmla="*/ 116682 h 588169"/>
              <a:gd name="connsiteX26" fmla="*/ 2345266 w 4264554"/>
              <a:gd name="connsiteY26" fmla="*/ 116682 h 588169"/>
              <a:gd name="connsiteX27" fmla="*/ 2369079 w 4264554"/>
              <a:gd name="connsiteY27" fmla="*/ 116682 h 588169"/>
              <a:gd name="connsiteX28" fmla="*/ 2395273 w 4264554"/>
              <a:gd name="connsiteY28" fmla="*/ 128588 h 588169"/>
              <a:gd name="connsiteX29" fmla="*/ 2423848 w 4264554"/>
              <a:gd name="connsiteY29" fmla="*/ 159544 h 588169"/>
              <a:gd name="connsiteX30" fmla="*/ 2454804 w 4264554"/>
              <a:gd name="connsiteY30" fmla="*/ 190500 h 588169"/>
              <a:gd name="connsiteX31" fmla="*/ 2492904 w 4264554"/>
              <a:gd name="connsiteY31" fmla="*/ 197644 h 588169"/>
              <a:gd name="connsiteX32" fmla="*/ 2533385 w 4264554"/>
              <a:gd name="connsiteY32" fmla="*/ 195263 h 588169"/>
              <a:gd name="connsiteX33" fmla="*/ 2595298 w 4264554"/>
              <a:gd name="connsiteY33" fmla="*/ 171450 h 588169"/>
              <a:gd name="connsiteX34" fmla="*/ 2623873 w 4264554"/>
              <a:gd name="connsiteY34" fmla="*/ 171450 h 588169"/>
              <a:gd name="connsiteX35" fmla="*/ 2661973 w 4264554"/>
              <a:gd name="connsiteY35" fmla="*/ 180975 h 588169"/>
              <a:gd name="connsiteX36" fmla="*/ 2721504 w 4264554"/>
              <a:gd name="connsiteY36" fmla="*/ 195263 h 588169"/>
              <a:gd name="connsiteX37" fmla="*/ 2754841 w 4264554"/>
              <a:gd name="connsiteY37" fmla="*/ 209550 h 588169"/>
              <a:gd name="connsiteX38" fmla="*/ 2792941 w 4264554"/>
              <a:gd name="connsiteY38" fmla="*/ 204788 h 588169"/>
              <a:gd name="connsiteX39" fmla="*/ 2840566 w 4264554"/>
              <a:gd name="connsiteY39" fmla="*/ 178594 h 588169"/>
              <a:gd name="connsiteX40" fmla="*/ 2912004 w 4264554"/>
              <a:gd name="connsiteY40" fmla="*/ 161925 h 588169"/>
              <a:gd name="connsiteX41" fmla="*/ 3004873 w 4264554"/>
              <a:gd name="connsiteY41" fmla="*/ 145257 h 588169"/>
              <a:gd name="connsiteX42" fmla="*/ 3095360 w 4264554"/>
              <a:gd name="connsiteY42" fmla="*/ 140494 h 588169"/>
              <a:gd name="connsiteX43" fmla="*/ 3176323 w 4264554"/>
              <a:gd name="connsiteY43" fmla="*/ 140494 h 588169"/>
              <a:gd name="connsiteX44" fmla="*/ 3252523 w 4264554"/>
              <a:gd name="connsiteY44" fmla="*/ 161925 h 588169"/>
              <a:gd name="connsiteX45" fmla="*/ 3357298 w 4264554"/>
              <a:gd name="connsiteY45" fmla="*/ 188119 h 588169"/>
              <a:gd name="connsiteX46" fmla="*/ 3426354 w 4264554"/>
              <a:gd name="connsiteY46" fmla="*/ 211932 h 588169"/>
              <a:gd name="connsiteX47" fmla="*/ 3528748 w 4264554"/>
              <a:gd name="connsiteY47" fmla="*/ 261938 h 588169"/>
              <a:gd name="connsiteX48" fmla="*/ 3585898 w 4264554"/>
              <a:gd name="connsiteY48" fmla="*/ 280988 h 588169"/>
              <a:gd name="connsiteX49" fmla="*/ 3643048 w 4264554"/>
              <a:gd name="connsiteY49" fmla="*/ 295275 h 588169"/>
              <a:gd name="connsiteX50" fmla="*/ 3752585 w 4264554"/>
              <a:gd name="connsiteY50" fmla="*/ 340519 h 588169"/>
              <a:gd name="connsiteX51" fmla="*/ 3840691 w 4264554"/>
              <a:gd name="connsiteY51" fmla="*/ 369094 h 588169"/>
              <a:gd name="connsiteX52" fmla="*/ 3904985 w 4264554"/>
              <a:gd name="connsiteY52" fmla="*/ 388144 h 588169"/>
              <a:gd name="connsiteX53" fmla="*/ 3990710 w 4264554"/>
              <a:gd name="connsiteY53" fmla="*/ 388144 h 588169"/>
              <a:gd name="connsiteX54" fmla="*/ 4107391 w 4264554"/>
              <a:gd name="connsiteY54" fmla="*/ 383382 h 588169"/>
              <a:gd name="connsiteX55" fmla="*/ 4193116 w 4264554"/>
              <a:gd name="connsiteY55" fmla="*/ 392907 h 588169"/>
              <a:gd name="connsiteX56" fmla="*/ 4264554 w 4264554"/>
              <a:gd name="connsiteY56" fmla="*/ 407194 h 588169"/>
              <a:gd name="connsiteX57" fmla="*/ 4157398 w 4264554"/>
              <a:gd name="connsiteY57" fmla="*/ 588169 h 588169"/>
              <a:gd name="connsiteX58" fmla="*/ 3709723 w 4264554"/>
              <a:gd name="connsiteY58" fmla="*/ 538163 h 588169"/>
              <a:gd name="connsiteX59" fmla="*/ 3600185 w 4264554"/>
              <a:gd name="connsiteY59" fmla="*/ 516732 h 588169"/>
              <a:gd name="connsiteX60" fmla="*/ 3376348 w 4264554"/>
              <a:gd name="connsiteY60" fmla="*/ 433388 h 588169"/>
              <a:gd name="connsiteX61" fmla="*/ 2816754 w 4264554"/>
              <a:gd name="connsiteY61" fmla="*/ 373857 h 588169"/>
              <a:gd name="connsiteX62" fmla="*/ 2176198 w 4264554"/>
              <a:gd name="connsiteY62" fmla="*/ 300038 h 588169"/>
              <a:gd name="connsiteX63" fmla="*/ 1414198 w 4264554"/>
              <a:gd name="connsiteY63" fmla="*/ 242888 h 588169"/>
              <a:gd name="connsiteX64" fmla="*/ 1283229 w 4264554"/>
              <a:gd name="connsiteY64" fmla="*/ 292894 h 588169"/>
              <a:gd name="connsiteX65" fmla="*/ 1261798 w 4264554"/>
              <a:gd name="connsiteY65" fmla="*/ 328613 h 588169"/>
              <a:gd name="connsiteX66" fmla="*/ 1114160 w 4264554"/>
              <a:gd name="connsiteY66" fmla="*/ 311944 h 588169"/>
              <a:gd name="connsiteX67" fmla="*/ 787929 w 4264554"/>
              <a:gd name="connsiteY67" fmla="*/ 193014 h 588169"/>
              <a:gd name="connsiteX68" fmla="*/ 6085 w 4264554"/>
              <a:gd name="connsiteY68" fmla="*/ 198170 h 588169"/>
              <a:gd name="connsiteX69" fmla="*/ 98436 w 4264554"/>
              <a:gd name="connsiteY69" fmla="*/ 26951 h 588169"/>
              <a:gd name="connsiteX70" fmla="*/ 181791 w 4264554"/>
              <a:gd name="connsiteY70" fmla="*/ 36463 h 588169"/>
              <a:gd name="connsiteX71" fmla="*/ 272786 w 4264554"/>
              <a:gd name="connsiteY71" fmla="*/ 36463 h 588169"/>
              <a:gd name="connsiteX72" fmla="*/ 475193 w 4264554"/>
              <a:gd name="connsiteY72" fmla="*/ 22195 h 588169"/>
              <a:gd name="connsiteX73" fmla="*/ 579967 w 4264554"/>
              <a:gd name="connsiteY73" fmla="*/ 19817 h 588169"/>
              <a:gd name="connsiteX74" fmla="*/ 673629 w 4264554"/>
              <a:gd name="connsiteY74" fmla="*/ 30957 h 588169"/>
              <a:gd name="connsiteX0" fmla="*/ 673629 w 4264554"/>
              <a:gd name="connsiteY0" fmla="*/ 30957 h 588169"/>
              <a:gd name="connsiteX1" fmla="*/ 745066 w 4264554"/>
              <a:gd name="connsiteY1" fmla="*/ 45244 h 588169"/>
              <a:gd name="connsiteX2" fmla="*/ 780785 w 4264554"/>
              <a:gd name="connsiteY2" fmla="*/ 50007 h 588169"/>
              <a:gd name="connsiteX3" fmla="*/ 823648 w 4264554"/>
              <a:gd name="connsiteY3" fmla="*/ 28575 h 588169"/>
              <a:gd name="connsiteX4" fmla="*/ 861748 w 4264554"/>
              <a:gd name="connsiteY4" fmla="*/ 2382 h 588169"/>
              <a:gd name="connsiteX5" fmla="*/ 914135 w 4264554"/>
              <a:gd name="connsiteY5" fmla="*/ 0 h 588169"/>
              <a:gd name="connsiteX6" fmla="*/ 952235 w 4264554"/>
              <a:gd name="connsiteY6" fmla="*/ 0 h 588169"/>
              <a:gd name="connsiteX7" fmla="*/ 999860 w 4264554"/>
              <a:gd name="connsiteY7" fmla="*/ 14288 h 588169"/>
              <a:gd name="connsiteX8" fmla="*/ 1076060 w 4264554"/>
              <a:gd name="connsiteY8" fmla="*/ 33338 h 588169"/>
              <a:gd name="connsiteX9" fmla="*/ 1166548 w 4264554"/>
              <a:gd name="connsiteY9" fmla="*/ 38100 h 588169"/>
              <a:gd name="connsiteX10" fmla="*/ 1228460 w 4264554"/>
              <a:gd name="connsiteY10" fmla="*/ 38100 h 588169"/>
              <a:gd name="connsiteX11" fmla="*/ 1318948 w 4264554"/>
              <a:gd name="connsiteY11" fmla="*/ 38100 h 588169"/>
              <a:gd name="connsiteX12" fmla="*/ 1385623 w 4264554"/>
              <a:gd name="connsiteY12" fmla="*/ 50007 h 588169"/>
              <a:gd name="connsiteX13" fmla="*/ 1495160 w 4264554"/>
              <a:gd name="connsiteY13" fmla="*/ 69057 h 588169"/>
              <a:gd name="connsiteX14" fmla="*/ 1588029 w 4264554"/>
              <a:gd name="connsiteY14" fmla="*/ 102394 h 588169"/>
              <a:gd name="connsiteX15" fmla="*/ 1685660 w 4264554"/>
              <a:gd name="connsiteY15" fmla="*/ 130969 h 588169"/>
              <a:gd name="connsiteX16" fmla="*/ 1778529 w 4264554"/>
              <a:gd name="connsiteY16" fmla="*/ 145257 h 588169"/>
              <a:gd name="connsiteX17" fmla="*/ 1866635 w 4264554"/>
              <a:gd name="connsiteY17" fmla="*/ 145257 h 588169"/>
              <a:gd name="connsiteX18" fmla="*/ 1952360 w 4264554"/>
              <a:gd name="connsiteY18" fmla="*/ 135732 h 588169"/>
              <a:gd name="connsiteX19" fmla="*/ 2033323 w 4264554"/>
              <a:gd name="connsiteY19" fmla="*/ 123825 h 588169"/>
              <a:gd name="connsiteX20" fmla="*/ 2078566 w 4264554"/>
              <a:gd name="connsiteY20" fmla="*/ 116682 h 588169"/>
              <a:gd name="connsiteX21" fmla="*/ 2121429 w 4264554"/>
              <a:gd name="connsiteY21" fmla="*/ 123825 h 588169"/>
              <a:gd name="connsiteX22" fmla="*/ 2154766 w 4264554"/>
              <a:gd name="connsiteY22" fmla="*/ 150019 h 588169"/>
              <a:gd name="connsiteX23" fmla="*/ 2176198 w 4264554"/>
              <a:gd name="connsiteY23" fmla="*/ 152400 h 588169"/>
              <a:gd name="connsiteX24" fmla="*/ 2230966 w 4264554"/>
              <a:gd name="connsiteY24" fmla="*/ 140494 h 588169"/>
              <a:gd name="connsiteX25" fmla="*/ 2314310 w 4264554"/>
              <a:gd name="connsiteY25" fmla="*/ 116682 h 588169"/>
              <a:gd name="connsiteX26" fmla="*/ 2345266 w 4264554"/>
              <a:gd name="connsiteY26" fmla="*/ 116682 h 588169"/>
              <a:gd name="connsiteX27" fmla="*/ 2369079 w 4264554"/>
              <a:gd name="connsiteY27" fmla="*/ 116682 h 588169"/>
              <a:gd name="connsiteX28" fmla="*/ 2395273 w 4264554"/>
              <a:gd name="connsiteY28" fmla="*/ 128588 h 588169"/>
              <a:gd name="connsiteX29" fmla="*/ 2423848 w 4264554"/>
              <a:gd name="connsiteY29" fmla="*/ 159544 h 588169"/>
              <a:gd name="connsiteX30" fmla="*/ 2454804 w 4264554"/>
              <a:gd name="connsiteY30" fmla="*/ 190500 h 588169"/>
              <a:gd name="connsiteX31" fmla="*/ 2492904 w 4264554"/>
              <a:gd name="connsiteY31" fmla="*/ 197644 h 588169"/>
              <a:gd name="connsiteX32" fmla="*/ 2533385 w 4264554"/>
              <a:gd name="connsiteY32" fmla="*/ 195263 h 588169"/>
              <a:gd name="connsiteX33" fmla="*/ 2595298 w 4264554"/>
              <a:gd name="connsiteY33" fmla="*/ 171450 h 588169"/>
              <a:gd name="connsiteX34" fmla="*/ 2623873 w 4264554"/>
              <a:gd name="connsiteY34" fmla="*/ 171450 h 588169"/>
              <a:gd name="connsiteX35" fmla="*/ 2661973 w 4264554"/>
              <a:gd name="connsiteY35" fmla="*/ 180975 h 588169"/>
              <a:gd name="connsiteX36" fmla="*/ 2721504 w 4264554"/>
              <a:gd name="connsiteY36" fmla="*/ 195263 h 588169"/>
              <a:gd name="connsiteX37" fmla="*/ 2754841 w 4264554"/>
              <a:gd name="connsiteY37" fmla="*/ 209550 h 588169"/>
              <a:gd name="connsiteX38" fmla="*/ 2792941 w 4264554"/>
              <a:gd name="connsiteY38" fmla="*/ 204788 h 588169"/>
              <a:gd name="connsiteX39" fmla="*/ 2840566 w 4264554"/>
              <a:gd name="connsiteY39" fmla="*/ 178594 h 588169"/>
              <a:gd name="connsiteX40" fmla="*/ 2912004 w 4264554"/>
              <a:gd name="connsiteY40" fmla="*/ 161925 h 588169"/>
              <a:gd name="connsiteX41" fmla="*/ 3004873 w 4264554"/>
              <a:gd name="connsiteY41" fmla="*/ 145257 h 588169"/>
              <a:gd name="connsiteX42" fmla="*/ 3095360 w 4264554"/>
              <a:gd name="connsiteY42" fmla="*/ 140494 h 588169"/>
              <a:gd name="connsiteX43" fmla="*/ 3176323 w 4264554"/>
              <a:gd name="connsiteY43" fmla="*/ 140494 h 588169"/>
              <a:gd name="connsiteX44" fmla="*/ 3252523 w 4264554"/>
              <a:gd name="connsiteY44" fmla="*/ 161925 h 588169"/>
              <a:gd name="connsiteX45" fmla="*/ 3357298 w 4264554"/>
              <a:gd name="connsiteY45" fmla="*/ 188119 h 588169"/>
              <a:gd name="connsiteX46" fmla="*/ 3426354 w 4264554"/>
              <a:gd name="connsiteY46" fmla="*/ 211932 h 588169"/>
              <a:gd name="connsiteX47" fmla="*/ 3528748 w 4264554"/>
              <a:gd name="connsiteY47" fmla="*/ 261938 h 588169"/>
              <a:gd name="connsiteX48" fmla="*/ 3585898 w 4264554"/>
              <a:gd name="connsiteY48" fmla="*/ 280988 h 588169"/>
              <a:gd name="connsiteX49" fmla="*/ 3643048 w 4264554"/>
              <a:gd name="connsiteY49" fmla="*/ 295275 h 588169"/>
              <a:gd name="connsiteX50" fmla="*/ 3752585 w 4264554"/>
              <a:gd name="connsiteY50" fmla="*/ 340519 h 588169"/>
              <a:gd name="connsiteX51" fmla="*/ 3840691 w 4264554"/>
              <a:gd name="connsiteY51" fmla="*/ 369094 h 588169"/>
              <a:gd name="connsiteX52" fmla="*/ 3904985 w 4264554"/>
              <a:gd name="connsiteY52" fmla="*/ 388144 h 588169"/>
              <a:gd name="connsiteX53" fmla="*/ 3990710 w 4264554"/>
              <a:gd name="connsiteY53" fmla="*/ 388144 h 588169"/>
              <a:gd name="connsiteX54" fmla="*/ 4107391 w 4264554"/>
              <a:gd name="connsiteY54" fmla="*/ 383382 h 588169"/>
              <a:gd name="connsiteX55" fmla="*/ 4193116 w 4264554"/>
              <a:gd name="connsiteY55" fmla="*/ 392907 h 588169"/>
              <a:gd name="connsiteX56" fmla="*/ 4264554 w 4264554"/>
              <a:gd name="connsiteY56" fmla="*/ 407194 h 588169"/>
              <a:gd name="connsiteX57" fmla="*/ 4157398 w 4264554"/>
              <a:gd name="connsiteY57" fmla="*/ 588169 h 588169"/>
              <a:gd name="connsiteX58" fmla="*/ 3709723 w 4264554"/>
              <a:gd name="connsiteY58" fmla="*/ 538163 h 588169"/>
              <a:gd name="connsiteX59" fmla="*/ 3600185 w 4264554"/>
              <a:gd name="connsiteY59" fmla="*/ 516732 h 588169"/>
              <a:gd name="connsiteX60" fmla="*/ 3376348 w 4264554"/>
              <a:gd name="connsiteY60" fmla="*/ 433388 h 588169"/>
              <a:gd name="connsiteX61" fmla="*/ 2816754 w 4264554"/>
              <a:gd name="connsiteY61" fmla="*/ 373857 h 588169"/>
              <a:gd name="connsiteX62" fmla="*/ 2176198 w 4264554"/>
              <a:gd name="connsiteY62" fmla="*/ 300038 h 588169"/>
              <a:gd name="connsiteX63" fmla="*/ 1414198 w 4264554"/>
              <a:gd name="connsiteY63" fmla="*/ 242888 h 588169"/>
              <a:gd name="connsiteX64" fmla="*/ 1283229 w 4264554"/>
              <a:gd name="connsiteY64" fmla="*/ 292894 h 588169"/>
              <a:gd name="connsiteX65" fmla="*/ 1261798 w 4264554"/>
              <a:gd name="connsiteY65" fmla="*/ 328613 h 588169"/>
              <a:gd name="connsiteX66" fmla="*/ 1114160 w 4264554"/>
              <a:gd name="connsiteY66" fmla="*/ 311944 h 588169"/>
              <a:gd name="connsiteX67" fmla="*/ 787929 w 4264554"/>
              <a:gd name="connsiteY67" fmla="*/ 193014 h 588169"/>
              <a:gd name="connsiteX68" fmla="*/ 6085 w 4264554"/>
              <a:gd name="connsiteY68" fmla="*/ 198170 h 588169"/>
              <a:gd name="connsiteX69" fmla="*/ 98436 w 4264554"/>
              <a:gd name="connsiteY69" fmla="*/ 26951 h 588169"/>
              <a:gd name="connsiteX70" fmla="*/ 181791 w 4264554"/>
              <a:gd name="connsiteY70" fmla="*/ 36463 h 588169"/>
              <a:gd name="connsiteX71" fmla="*/ 272786 w 4264554"/>
              <a:gd name="connsiteY71" fmla="*/ 36463 h 588169"/>
              <a:gd name="connsiteX72" fmla="*/ 475193 w 4264554"/>
              <a:gd name="connsiteY72" fmla="*/ 22195 h 588169"/>
              <a:gd name="connsiteX73" fmla="*/ 579967 w 4264554"/>
              <a:gd name="connsiteY73" fmla="*/ 19817 h 588169"/>
              <a:gd name="connsiteX74" fmla="*/ 673629 w 4264554"/>
              <a:gd name="connsiteY74" fmla="*/ 30957 h 588169"/>
              <a:gd name="connsiteX0" fmla="*/ 673629 w 4264554"/>
              <a:gd name="connsiteY0" fmla="*/ 30957 h 588169"/>
              <a:gd name="connsiteX1" fmla="*/ 745066 w 4264554"/>
              <a:gd name="connsiteY1" fmla="*/ 45244 h 588169"/>
              <a:gd name="connsiteX2" fmla="*/ 780785 w 4264554"/>
              <a:gd name="connsiteY2" fmla="*/ 50007 h 588169"/>
              <a:gd name="connsiteX3" fmla="*/ 823648 w 4264554"/>
              <a:gd name="connsiteY3" fmla="*/ 28575 h 588169"/>
              <a:gd name="connsiteX4" fmla="*/ 861748 w 4264554"/>
              <a:gd name="connsiteY4" fmla="*/ 2382 h 588169"/>
              <a:gd name="connsiteX5" fmla="*/ 914135 w 4264554"/>
              <a:gd name="connsiteY5" fmla="*/ 0 h 588169"/>
              <a:gd name="connsiteX6" fmla="*/ 952235 w 4264554"/>
              <a:gd name="connsiteY6" fmla="*/ 0 h 588169"/>
              <a:gd name="connsiteX7" fmla="*/ 999860 w 4264554"/>
              <a:gd name="connsiteY7" fmla="*/ 14288 h 588169"/>
              <a:gd name="connsiteX8" fmla="*/ 1076060 w 4264554"/>
              <a:gd name="connsiteY8" fmla="*/ 33338 h 588169"/>
              <a:gd name="connsiteX9" fmla="*/ 1166548 w 4264554"/>
              <a:gd name="connsiteY9" fmla="*/ 38100 h 588169"/>
              <a:gd name="connsiteX10" fmla="*/ 1228460 w 4264554"/>
              <a:gd name="connsiteY10" fmla="*/ 38100 h 588169"/>
              <a:gd name="connsiteX11" fmla="*/ 1318948 w 4264554"/>
              <a:gd name="connsiteY11" fmla="*/ 38100 h 588169"/>
              <a:gd name="connsiteX12" fmla="*/ 1385623 w 4264554"/>
              <a:gd name="connsiteY12" fmla="*/ 50007 h 588169"/>
              <a:gd name="connsiteX13" fmla="*/ 1495160 w 4264554"/>
              <a:gd name="connsiteY13" fmla="*/ 69057 h 588169"/>
              <a:gd name="connsiteX14" fmla="*/ 1588029 w 4264554"/>
              <a:gd name="connsiteY14" fmla="*/ 102394 h 588169"/>
              <a:gd name="connsiteX15" fmla="*/ 1685660 w 4264554"/>
              <a:gd name="connsiteY15" fmla="*/ 130969 h 588169"/>
              <a:gd name="connsiteX16" fmla="*/ 1778529 w 4264554"/>
              <a:gd name="connsiteY16" fmla="*/ 145257 h 588169"/>
              <a:gd name="connsiteX17" fmla="*/ 1866635 w 4264554"/>
              <a:gd name="connsiteY17" fmla="*/ 145257 h 588169"/>
              <a:gd name="connsiteX18" fmla="*/ 1952360 w 4264554"/>
              <a:gd name="connsiteY18" fmla="*/ 135732 h 588169"/>
              <a:gd name="connsiteX19" fmla="*/ 2033323 w 4264554"/>
              <a:gd name="connsiteY19" fmla="*/ 123825 h 588169"/>
              <a:gd name="connsiteX20" fmla="*/ 2078566 w 4264554"/>
              <a:gd name="connsiteY20" fmla="*/ 116682 h 588169"/>
              <a:gd name="connsiteX21" fmla="*/ 2121429 w 4264554"/>
              <a:gd name="connsiteY21" fmla="*/ 123825 h 588169"/>
              <a:gd name="connsiteX22" fmla="*/ 2154766 w 4264554"/>
              <a:gd name="connsiteY22" fmla="*/ 150019 h 588169"/>
              <a:gd name="connsiteX23" fmla="*/ 2176198 w 4264554"/>
              <a:gd name="connsiteY23" fmla="*/ 152400 h 588169"/>
              <a:gd name="connsiteX24" fmla="*/ 2230966 w 4264554"/>
              <a:gd name="connsiteY24" fmla="*/ 140494 h 588169"/>
              <a:gd name="connsiteX25" fmla="*/ 2314310 w 4264554"/>
              <a:gd name="connsiteY25" fmla="*/ 116682 h 588169"/>
              <a:gd name="connsiteX26" fmla="*/ 2345266 w 4264554"/>
              <a:gd name="connsiteY26" fmla="*/ 116682 h 588169"/>
              <a:gd name="connsiteX27" fmla="*/ 2369079 w 4264554"/>
              <a:gd name="connsiteY27" fmla="*/ 116682 h 588169"/>
              <a:gd name="connsiteX28" fmla="*/ 2395273 w 4264554"/>
              <a:gd name="connsiteY28" fmla="*/ 128588 h 588169"/>
              <a:gd name="connsiteX29" fmla="*/ 2423848 w 4264554"/>
              <a:gd name="connsiteY29" fmla="*/ 159544 h 588169"/>
              <a:gd name="connsiteX30" fmla="*/ 2454804 w 4264554"/>
              <a:gd name="connsiteY30" fmla="*/ 190500 h 588169"/>
              <a:gd name="connsiteX31" fmla="*/ 2492904 w 4264554"/>
              <a:gd name="connsiteY31" fmla="*/ 197644 h 588169"/>
              <a:gd name="connsiteX32" fmla="*/ 2533385 w 4264554"/>
              <a:gd name="connsiteY32" fmla="*/ 195263 h 588169"/>
              <a:gd name="connsiteX33" fmla="*/ 2595298 w 4264554"/>
              <a:gd name="connsiteY33" fmla="*/ 171450 h 588169"/>
              <a:gd name="connsiteX34" fmla="*/ 2623873 w 4264554"/>
              <a:gd name="connsiteY34" fmla="*/ 171450 h 588169"/>
              <a:gd name="connsiteX35" fmla="*/ 2661973 w 4264554"/>
              <a:gd name="connsiteY35" fmla="*/ 180975 h 588169"/>
              <a:gd name="connsiteX36" fmla="*/ 2721504 w 4264554"/>
              <a:gd name="connsiteY36" fmla="*/ 195263 h 588169"/>
              <a:gd name="connsiteX37" fmla="*/ 2754841 w 4264554"/>
              <a:gd name="connsiteY37" fmla="*/ 209550 h 588169"/>
              <a:gd name="connsiteX38" fmla="*/ 2792941 w 4264554"/>
              <a:gd name="connsiteY38" fmla="*/ 204788 h 588169"/>
              <a:gd name="connsiteX39" fmla="*/ 2840566 w 4264554"/>
              <a:gd name="connsiteY39" fmla="*/ 178594 h 588169"/>
              <a:gd name="connsiteX40" fmla="*/ 2912004 w 4264554"/>
              <a:gd name="connsiteY40" fmla="*/ 161925 h 588169"/>
              <a:gd name="connsiteX41" fmla="*/ 3004873 w 4264554"/>
              <a:gd name="connsiteY41" fmla="*/ 145257 h 588169"/>
              <a:gd name="connsiteX42" fmla="*/ 3095360 w 4264554"/>
              <a:gd name="connsiteY42" fmla="*/ 140494 h 588169"/>
              <a:gd name="connsiteX43" fmla="*/ 3176323 w 4264554"/>
              <a:gd name="connsiteY43" fmla="*/ 140494 h 588169"/>
              <a:gd name="connsiteX44" fmla="*/ 3252523 w 4264554"/>
              <a:gd name="connsiteY44" fmla="*/ 161925 h 588169"/>
              <a:gd name="connsiteX45" fmla="*/ 3357298 w 4264554"/>
              <a:gd name="connsiteY45" fmla="*/ 188119 h 588169"/>
              <a:gd name="connsiteX46" fmla="*/ 3426354 w 4264554"/>
              <a:gd name="connsiteY46" fmla="*/ 211932 h 588169"/>
              <a:gd name="connsiteX47" fmla="*/ 3528748 w 4264554"/>
              <a:gd name="connsiteY47" fmla="*/ 261938 h 588169"/>
              <a:gd name="connsiteX48" fmla="*/ 3585898 w 4264554"/>
              <a:gd name="connsiteY48" fmla="*/ 280988 h 588169"/>
              <a:gd name="connsiteX49" fmla="*/ 3643048 w 4264554"/>
              <a:gd name="connsiteY49" fmla="*/ 295275 h 588169"/>
              <a:gd name="connsiteX50" fmla="*/ 3752585 w 4264554"/>
              <a:gd name="connsiteY50" fmla="*/ 340519 h 588169"/>
              <a:gd name="connsiteX51" fmla="*/ 3840691 w 4264554"/>
              <a:gd name="connsiteY51" fmla="*/ 369094 h 588169"/>
              <a:gd name="connsiteX52" fmla="*/ 3904985 w 4264554"/>
              <a:gd name="connsiteY52" fmla="*/ 388144 h 588169"/>
              <a:gd name="connsiteX53" fmla="*/ 3990710 w 4264554"/>
              <a:gd name="connsiteY53" fmla="*/ 388144 h 588169"/>
              <a:gd name="connsiteX54" fmla="*/ 4107391 w 4264554"/>
              <a:gd name="connsiteY54" fmla="*/ 383382 h 588169"/>
              <a:gd name="connsiteX55" fmla="*/ 4193116 w 4264554"/>
              <a:gd name="connsiteY55" fmla="*/ 392907 h 588169"/>
              <a:gd name="connsiteX56" fmla="*/ 4264554 w 4264554"/>
              <a:gd name="connsiteY56" fmla="*/ 407194 h 588169"/>
              <a:gd name="connsiteX57" fmla="*/ 4157398 w 4264554"/>
              <a:gd name="connsiteY57" fmla="*/ 588169 h 588169"/>
              <a:gd name="connsiteX58" fmla="*/ 3709723 w 4264554"/>
              <a:gd name="connsiteY58" fmla="*/ 538163 h 588169"/>
              <a:gd name="connsiteX59" fmla="*/ 3600185 w 4264554"/>
              <a:gd name="connsiteY59" fmla="*/ 516732 h 588169"/>
              <a:gd name="connsiteX60" fmla="*/ 3376348 w 4264554"/>
              <a:gd name="connsiteY60" fmla="*/ 433388 h 588169"/>
              <a:gd name="connsiteX61" fmla="*/ 2816754 w 4264554"/>
              <a:gd name="connsiteY61" fmla="*/ 373857 h 588169"/>
              <a:gd name="connsiteX62" fmla="*/ 2176198 w 4264554"/>
              <a:gd name="connsiteY62" fmla="*/ 300038 h 588169"/>
              <a:gd name="connsiteX63" fmla="*/ 1414198 w 4264554"/>
              <a:gd name="connsiteY63" fmla="*/ 242888 h 588169"/>
              <a:gd name="connsiteX64" fmla="*/ 1283229 w 4264554"/>
              <a:gd name="connsiteY64" fmla="*/ 292894 h 588169"/>
              <a:gd name="connsiteX65" fmla="*/ 1261798 w 4264554"/>
              <a:gd name="connsiteY65" fmla="*/ 328613 h 588169"/>
              <a:gd name="connsiteX66" fmla="*/ 1114160 w 4264554"/>
              <a:gd name="connsiteY66" fmla="*/ 311944 h 588169"/>
              <a:gd name="connsiteX67" fmla="*/ 787929 w 4264554"/>
              <a:gd name="connsiteY67" fmla="*/ 193014 h 588169"/>
              <a:gd name="connsiteX68" fmla="*/ 6085 w 4264554"/>
              <a:gd name="connsiteY68" fmla="*/ 198170 h 588169"/>
              <a:gd name="connsiteX69" fmla="*/ 98436 w 4264554"/>
              <a:gd name="connsiteY69" fmla="*/ 26951 h 588169"/>
              <a:gd name="connsiteX70" fmla="*/ 181791 w 4264554"/>
              <a:gd name="connsiteY70" fmla="*/ 36463 h 588169"/>
              <a:gd name="connsiteX71" fmla="*/ 272786 w 4264554"/>
              <a:gd name="connsiteY71" fmla="*/ 36463 h 588169"/>
              <a:gd name="connsiteX72" fmla="*/ 475193 w 4264554"/>
              <a:gd name="connsiteY72" fmla="*/ 22195 h 588169"/>
              <a:gd name="connsiteX73" fmla="*/ 579967 w 4264554"/>
              <a:gd name="connsiteY73" fmla="*/ 19817 h 588169"/>
              <a:gd name="connsiteX74" fmla="*/ 673629 w 4264554"/>
              <a:gd name="connsiteY74" fmla="*/ 30957 h 588169"/>
              <a:gd name="connsiteX0" fmla="*/ 788413 w 4379338"/>
              <a:gd name="connsiteY0" fmla="*/ 30957 h 588169"/>
              <a:gd name="connsiteX1" fmla="*/ 859850 w 4379338"/>
              <a:gd name="connsiteY1" fmla="*/ 45244 h 588169"/>
              <a:gd name="connsiteX2" fmla="*/ 895569 w 4379338"/>
              <a:gd name="connsiteY2" fmla="*/ 50007 h 588169"/>
              <a:gd name="connsiteX3" fmla="*/ 938432 w 4379338"/>
              <a:gd name="connsiteY3" fmla="*/ 28575 h 588169"/>
              <a:gd name="connsiteX4" fmla="*/ 976532 w 4379338"/>
              <a:gd name="connsiteY4" fmla="*/ 2382 h 588169"/>
              <a:gd name="connsiteX5" fmla="*/ 1028919 w 4379338"/>
              <a:gd name="connsiteY5" fmla="*/ 0 h 588169"/>
              <a:gd name="connsiteX6" fmla="*/ 1067019 w 4379338"/>
              <a:gd name="connsiteY6" fmla="*/ 0 h 588169"/>
              <a:gd name="connsiteX7" fmla="*/ 1114644 w 4379338"/>
              <a:gd name="connsiteY7" fmla="*/ 14288 h 588169"/>
              <a:gd name="connsiteX8" fmla="*/ 1190844 w 4379338"/>
              <a:gd name="connsiteY8" fmla="*/ 33338 h 588169"/>
              <a:gd name="connsiteX9" fmla="*/ 1281332 w 4379338"/>
              <a:gd name="connsiteY9" fmla="*/ 38100 h 588169"/>
              <a:gd name="connsiteX10" fmla="*/ 1343244 w 4379338"/>
              <a:gd name="connsiteY10" fmla="*/ 38100 h 588169"/>
              <a:gd name="connsiteX11" fmla="*/ 1433732 w 4379338"/>
              <a:gd name="connsiteY11" fmla="*/ 38100 h 588169"/>
              <a:gd name="connsiteX12" fmla="*/ 1500407 w 4379338"/>
              <a:gd name="connsiteY12" fmla="*/ 50007 h 588169"/>
              <a:gd name="connsiteX13" fmla="*/ 1609944 w 4379338"/>
              <a:gd name="connsiteY13" fmla="*/ 69057 h 588169"/>
              <a:gd name="connsiteX14" fmla="*/ 1702813 w 4379338"/>
              <a:gd name="connsiteY14" fmla="*/ 102394 h 588169"/>
              <a:gd name="connsiteX15" fmla="*/ 1800444 w 4379338"/>
              <a:gd name="connsiteY15" fmla="*/ 130969 h 588169"/>
              <a:gd name="connsiteX16" fmla="*/ 1893313 w 4379338"/>
              <a:gd name="connsiteY16" fmla="*/ 145257 h 588169"/>
              <a:gd name="connsiteX17" fmla="*/ 1981419 w 4379338"/>
              <a:gd name="connsiteY17" fmla="*/ 145257 h 588169"/>
              <a:gd name="connsiteX18" fmla="*/ 2067144 w 4379338"/>
              <a:gd name="connsiteY18" fmla="*/ 135732 h 588169"/>
              <a:gd name="connsiteX19" fmla="*/ 2148107 w 4379338"/>
              <a:gd name="connsiteY19" fmla="*/ 123825 h 588169"/>
              <a:gd name="connsiteX20" fmla="*/ 2193350 w 4379338"/>
              <a:gd name="connsiteY20" fmla="*/ 116682 h 588169"/>
              <a:gd name="connsiteX21" fmla="*/ 2236213 w 4379338"/>
              <a:gd name="connsiteY21" fmla="*/ 123825 h 588169"/>
              <a:gd name="connsiteX22" fmla="*/ 2269550 w 4379338"/>
              <a:gd name="connsiteY22" fmla="*/ 150019 h 588169"/>
              <a:gd name="connsiteX23" fmla="*/ 2290982 w 4379338"/>
              <a:gd name="connsiteY23" fmla="*/ 152400 h 588169"/>
              <a:gd name="connsiteX24" fmla="*/ 2345750 w 4379338"/>
              <a:gd name="connsiteY24" fmla="*/ 140494 h 588169"/>
              <a:gd name="connsiteX25" fmla="*/ 2429094 w 4379338"/>
              <a:gd name="connsiteY25" fmla="*/ 116682 h 588169"/>
              <a:gd name="connsiteX26" fmla="*/ 2460050 w 4379338"/>
              <a:gd name="connsiteY26" fmla="*/ 116682 h 588169"/>
              <a:gd name="connsiteX27" fmla="*/ 2483863 w 4379338"/>
              <a:gd name="connsiteY27" fmla="*/ 116682 h 588169"/>
              <a:gd name="connsiteX28" fmla="*/ 2510057 w 4379338"/>
              <a:gd name="connsiteY28" fmla="*/ 128588 h 588169"/>
              <a:gd name="connsiteX29" fmla="*/ 2538632 w 4379338"/>
              <a:gd name="connsiteY29" fmla="*/ 159544 h 588169"/>
              <a:gd name="connsiteX30" fmla="*/ 2569588 w 4379338"/>
              <a:gd name="connsiteY30" fmla="*/ 190500 h 588169"/>
              <a:gd name="connsiteX31" fmla="*/ 2607688 w 4379338"/>
              <a:gd name="connsiteY31" fmla="*/ 197644 h 588169"/>
              <a:gd name="connsiteX32" fmla="*/ 2648169 w 4379338"/>
              <a:gd name="connsiteY32" fmla="*/ 195263 h 588169"/>
              <a:gd name="connsiteX33" fmla="*/ 2710082 w 4379338"/>
              <a:gd name="connsiteY33" fmla="*/ 171450 h 588169"/>
              <a:gd name="connsiteX34" fmla="*/ 2738657 w 4379338"/>
              <a:gd name="connsiteY34" fmla="*/ 171450 h 588169"/>
              <a:gd name="connsiteX35" fmla="*/ 2776757 w 4379338"/>
              <a:gd name="connsiteY35" fmla="*/ 180975 h 588169"/>
              <a:gd name="connsiteX36" fmla="*/ 2836288 w 4379338"/>
              <a:gd name="connsiteY36" fmla="*/ 195263 h 588169"/>
              <a:gd name="connsiteX37" fmla="*/ 2869625 w 4379338"/>
              <a:gd name="connsiteY37" fmla="*/ 209550 h 588169"/>
              <a:gd name="connsiteX38" fmla="*/ 2907725 w 4379338"/>
              <a:gd name="connsiteY38" fmla="*/ 204788 h 588169"/>
              <a:gd name="connsiteX39" fmla="*/ 2955350 w 4379338"/>
              <a:gd name="connsiteY39" fmla="*/ 178594 h 588169"/>
              <a:gd name="connsiteX40" fmla="*/ 3026788 w 4379338"/>
              <a:gd name="connsiteY40" fmla="*/ 161925 h 588169"/>
              <a:gd name="connsiteX41" fmla="*/ 3119657 w 4379338"/>
              <a:gd name="connsiteY41" fmla="*/ 145257 h 588169"/>
              <a:gd name="connsiteX42" fmla="*/ 3210144 w 4379338"/>
              <a:gd name="connsiteY42" fmla="*/ 140494 h 588169"/>
              <a:gd name="connsiteX43" fmla="*/ 3291107 w 4379338"/>
              <a:gd name="connsiteY43" fmla="*/ 140494 h 588169"/>
              <a:gd name="connsiteX44" fmla="*/ 3367307 w 4379338"/>
              <a:gd name="connsiteY44" fmla="*/ 161925 h 588169"/>
              <a:gd name="connsiteX45" fmla="*/ 3472082 w 4379338"/>
              <a:gd name="connsiteY45" fmla="*/ 188119 h 588169"/>
              <a:gd name="connsiteX46" fmla="*/ 3541138 w 4379338"/>
              <a:gd name="connsiteY46" fmla="*/ 211932 h 588169"/>
              <a:gd name="connsiteX47" fmla="*/ 3643532 w 4379338"/>
              <a:gd name="connsiteY47" fmla="*/ 261938 h 588169"/>
              <a:gd name="connsiteX48" fmla="*/ 3700682 w 4379338"/>
              <a:gd name="connsiteY48" fmla="*/ 280988 h 588169"/>
              <a:gd name="connsiteX49" fmla="*/ 3757832 w 4379338"/>
              <a:gd name="connsiteY49" fmla="*/ 295275 h 588169"/>
              <a:gd name="connsiteX50" fmla="*/ 3867369 w 4379338"/>
              <a:gd name="connsiteY50" fmla="*/ 340519 h 588169"/>
              <a:gd name="connsiteX51" fmla="*/ 3955475 w 4379338"/>
              <a:gd name="connsiteY51" fmla="*/ 369094 h 588169"/>
              <a:gd name="connsiteX52" fmla="*/ 4019769 w 4379338"/>
              <a:gd name="connsiteY52" fmla="*/ 388144 h 588169"/>
              <a:gd name="connsiteX53" fmla="*/ 4105494 w 4379338"/>
              <a:gd name="connsiteY53" fmla="*/ 388144 h 588169"/>
              <a:gd name="connsiteX54" fmla="*/ 4222175 w 4379338"/>
              <a:gd name="connsiteY54" fmla="*/ 383382 h 588169"/>
              <a:gd name="connsiteX55" fmla="*/ 4307900 w 4379338"/>
              <a:gd name="connsiteY55" fmla="*/ 392907 h 588169"/>
              <a:gd name="connsiteX56" fmla="*/ 4379338 w 4379338"/>
              <a:gd name="connsiteY56" fmla="*/ 407194 h 588169"/>
              <a:gd name="connsiteX57" fmla="*/ 4272182 w 4379338"/>
              <a:gd name="connsiteY57" fmla="*/ 588169 h 588169"/>
              <a:gd name="connsiteX58" fmla="*/ 3824507 w 4379338"/>
              <a:gd name="connsiteY58" fmla="*/ 538163 h 588169"/>
              <a:gd name="connsiteX59" fmla="*/ 3714969 w 4379338"/>
              <a:gd name="connsiteY59" fmla="*/ 516732 h 588169"/>
              <a:gd name="connsiteX60" fmla="*/ 3491132 w 4379338"/>
              <a:gd name="connsiteY60" fmla="*/ 433388 h 588169"/>
              <a:gd name="connsiteX61" fmla="*/ 2931538 w 4379338"/>
              <a:gd name="connsiteY61" fmla="*/ 373857 h 588169"/>
              <a:gd name="connsiteX62" fmla="*/ 2290982 w 4379338"/>
              <a:gd name="connsiteY62" fmla="*/ 300038 h 588169"/>
              <a:gd name="connsiteX63" fmla="*/ 1528982 w 4379338"/>
              <a:gd name="connsiteY63" fmla="*/ 242888 h 588169"/>
              <a:gd name="connsiteX64" fmla="*/ 1398013 w 4379338"/>
              <a:gd name="connsiteY64" fmla="*/ 292894 h 588169"/>
              <a:gd name="connsiteX65" fmla="*/ 1376582 w 4379338"/>
              <a:gd name="connsiteY65" fmla="*/ 328613 h 588169"/>
              <a:gd name="connsiteX66" fmla="*/ 1228944 w 4379338"/>
              <a:gd name="connsiteY66" fmla="*/ 311944 h 588169"/>
              <a:gd name="connsiteX67" fmla="*/ 902713 w 4379338"/>
              <a:gd name="connsiteY67" fmla="*/ 193014 h 588169"/>
              <a:gd name="connsiteX68" fmla="*/ 120869 w 4379338"/>
              <a:gd name="connsiteY68" fmla="*/ 198170 h 588169"/>
              <a:gd name="connsiteX69" fmla="*/ 177498 w 4379338"/>
              <a:gd name="connsiteY69" fmla="*/ 86402 h 588169"/>
              <a:gd name="connsiteX70" fmla="*/ 213220 w 4379338"/>
              <a:gd name="connsiteY70" fmla="*/ 26951 h 588169"/>
              <a:gd name="connsiteX71" fmla="*/ 296575 w 4379338"/>
              <a:gd name="connsiteY71" fmla="*/ 36463 h 588169"/>
              <a:gd name="connsiteX72" fmla="*/ 387570 w 4379338"/>
              <a:gd name="connsiteY72" fmla="*/ 36463 h 588169"/>
              <a:gd name="connsiteX73" fmla="*/ 589977 w 4379338"/>
              <a:gd name="connsiteY73" fmla="*/ 22195 h 588169"/>
              <a:gd name="connsiteX74" fmla="*/ 694751 w 4379338"/>
              <a:gd name="connsiteY74" fmla="*/ 19817 h 588169"/>
              <a:gd name="connsiteX75" fmla="*/ 788413 w 4379338"/>
              <a:gd name="connsiteY75" fmla="*/ 30957 h 588169"/>
              <a:gd name="connsiteX0" fmla="*/ 1014499 w 4605424"/>
              <a:gd name="connsiteY0" fmla="*/ 30957 h 588169"/>
              <a:gd name="connsiteX1" fmla="*/ 1085936 w 4605424"/>
              <a:gd name="connsiteY1" fmla="*/ 45244 h 588169"/>
              <a:gd name="connsiteX2" fmla="*/ 1121655 w 4605424"/>
              <a:gd name="connsiteY2" fmla="*/ 50007 h 588169"/>
              <a:gd name="connsiteX3" fmla="*/ 1164518 w 4605424"/>
              <a:gd name="connsiteY3" fmla="*/ 28575 h 588169"/>
              <a:gd name="connsiteX4" fmla="*/ 1202618 w 4605424"/>
              <a:gd name="connsiteY4" fmla="*/ 2382 h 588169"/>
              <a:gd name="connsiteX5" fmla="*/ 1255005 w 4605424"/>
              <a:gd name="connsiteY5" fmla="*/ 0 h 588169"/>
              <a:gd name="connsiteX6" fmla="*/ 1293105 w 4605424"/>
              <a:gd name="connsiteY6" fmla="*/ 0 h 588169"/>
              <a:gd name="connsiteX7" fmla="*/ 1340730 w 4605424"/>
              <a:gd name="connsiteY7" fmla="*/ 14288 h 588169"/>
              <a:gd name="connsiteX8" fmla="*/ 1416930 w 4605424"/>
              <a:gd name="connsiteY8" fmla="*/ 33338 h 588169"/>
              <a:gd name="connsiteX9" fmla="*/ 1507418 w 4605424"/>
              <a:gd name="connsiteY9" fmla="*/ 38100 h 588169"/>
              <a:gd name="connsiteX10" fmla="*/ 1569330 w 4605424"/>
              <a:gd name="connsiteY10" fmla="*/ 38100 h 588169"/>
              <a:gd name="connsiteX11" fmla="*/ 1659818 w 4605424"/>
              <a:gd name="connsiteY11" fmla="*/ 38100 h 588169"/>
              <a:gd name="connsiteX12" fmla="*/ 1726493 w 4605424"/>
              <a:gd name="connsiteY12" fmla="*/ 50007 h 588169"/>
              <a:gd name="connsiteX13" fmla="*/ 1836030 w 4605424"/>
              <a:gd name="connsiteY13" fmla="*/ 69057 h 588169"/>
              <a:gd name="connsiteX14" fmla="*/ 1928899 w 4605424"/>
              <a:gd name="connsiteY14" fmla="*/ 102394 h 588169"/>
              <a:gd name="connsiteX15" fmla="*/ 2026530 w 4605424"/>
              <a:gd name="connsiteY15" fmla="*/ 130969 h 588169"/>
              <a:gd name="connsiteX16" fmla="*/ 2119399 w 4605424"/>
              <a:gd name="connsiteY16" fmla="*/ 145257 h 588169"/>
              <a:gd name="connsiteX17" fmla="*/ 2207505 w 4605424"/>
              <a:gd name="connsiteY17" fmla="*/ 145257 h 588169"/>
              <a:gd name="connsiteX18" fmla="*/ 2293230 w 4605424"/>
              <a:gd name="connsiteY18" fmla="*/ 135732 h 588169"/>
              <a:gd name="connsiteX19" fmla="*/ 2374193 w 4605424"/>
              <a:gd name="connsiteY19" fmla="*/ 123825 h 588169"/>
              <a:gd name="connsiteX20" fmla="*/ 2419436 w 4605424"/>
              <a:gd name="connsiteY20" fmla="*/ 116682 h 588169"/>
              <a:gd name="connsiteX21" fmla="*/ 2462299 w 4605424"/>
              <a:gd name="connsiteY21" fmla="*/ 123825 h 588169"/>
              <a:gd name="connsiteX22" fmla="*/ 2495636 w 4605424"/>
              <a:gd name="connsiteY22" fmla="*/ 150019 h 588169"/>
              <a:gd name="connsiteX23" fmla="*/ 2517068 w 4605424"/>
              <a:gd name="connsiteY23" fmla="*/ 152400 h 588169"/>
              <a:gd name="connsiteX24" fmla="*/ 2571836 w 4605424"/>
              <a:gd name="connsiteY24" fmla="*/ 140494 h 588169"/>
              <a:gd name="connsiteX25" fmla="*/ 2655180 w 4605424"/>
              <a:gd name="connsiteY25" fmla="*/ 116682 h 588169"/>
              <a:gd name="connsiteX26" fmla="*/ 2686136 w 4605424"/>
              <a:gd name="connsiteY26" fmla="*/ 116682 h 588169"/>
              <a:gd name="connsiteX27" fmla="*/ 2709949 w 4605424"/>
              <a:gd name="connsiteY27" fmla="*/ 116682 h 588169"/>
              <a:gd name="connsiteX28" fmla="*/ 2736143 w 4605424"/>
              <a:gd name="connsiteY28" fmla="*/ 128588 h 588169"/>
              <a:gd name="connsiteX29" fmla="*/ 2764718 w 4605424"/>
              <a:gd name="connsiteY29" fmla="*/ 159544 h 588169"/>
              <a:gd name="connsiteX30" fmla="*/ 2795674 w 4605424"/>
              <a:gd name="connsiteY30" fmla="*/ 190500 h 588169"/>
              <a:gd name="connsiteX31" fmla="*/ 2833774 w 4605424"/>
              <a:gd name="connsiteY31" fmla="*/ 197644 h 588169"/>
              <a:gd name="connsiteX32" fmla="*/ 2874255 w 4605424"/>
              <a:gd name="connsiteY32" fmla="*/ 195263 h 588169"/>
              <a:gd name="connsiteX33" fmla="*/ 2936168 w 4605424"/>
              <a:gd name="connsiteY33" fmla="*/ 171450 h 588169"/>
              <a:gd name="connsiteX34" fmla="*/ 2964743 w 4605424"/>
              <a:gd name="connsiteY34" fmla="*/ 171450 h 588169"/>
              <a:gd name="connsiteX35" fmla="*/ 3002843 w 4605424"/>
              <a:gd name="connsiteY35" fmla="*/ 180975 h 588169"/>
              <a:gd name="connsiteX36" fmla="*/ 3062374 w 4605424"/>
              <a:gd name="connsiteY36" fmla="*/ 195263 h 588169"/>
              <a:gd name="connsiteX37" fmla="*/ 3095711 w 4605424"/>
              <a:gd name="connsiteY37" fmla="*/ 209550 h 588169"/>
              <a:gd name="connsiteX38" fmla="*/ 3133811 w 4605424"/>
              <a:gd name="connsiteY38" fmla="*/ 204788 h 588169"/>
              <a:gd name="connsiteX39" fmla="*/ 3181436 w 4605424"/>
              <a:gd name="connsiteY39" fmla="*/ 178594 h 588169"/>
              <a:gd name="connsiteX40" fmla="*/ 3252874 w 4605424"/>
              <a:gd name="connsiteY40" fmla="*/ 161925 h 588169"/>
              <a:gd name="connsiteX41" fmla="*/ 3345743 w 4605424"/>
              <a:gd name="connsiteY41" fmla="*/ 145257 h 588169"/>
              <a:gd name="connsiteX42" fmla="*/ 3436230 w 4605424"/>
              <a:gd name="connsiteY42" fmla="*/ 140494 h 588169"/>
              <a:gd name="connsiteX43" fmla="*/ 3517193 w 4605424"/>
              <a:gd name="connsiteY43" fmla="*/ 140494 h 588169"/>
              <a:gd name="connsiteX44" fmla="*/ 3593393 w 4605424"/>
              <a:gd name="connsiteY44" fmla="*/ 161925 h 588169"/>
              <a:gd name="connsiteX45" fmla="*/ 3698168 w 4605424"/>
              <a:gd name="connsiteY45" fmla="*/ 188119 h 588169"/>
              <a:gd name="connsiteX46" fmla="*/ 3767224 w 4605424"/>
              <a:gd name="connsiteY46" fmla="*/ 211932 h 588169"/>
              <a:gd name="connsiteX47" fmla="*/ 3869618 w 4605424"/>
              <a:gd name="connsiteY47" fmla="*/ 261938 h 588169"/>
              <a:gd name="connsiteX48" fmla="*/ 3926768 w 4605424"/>
              <a:gd name="connsiteY48" fmla="*/ 280988 h 588169"/>
              <a:gd name="connsiteX49" fmla="*/ 3983918 w 4605424"/>
              <a:gd name="connsiteY49" fmla="*/ 295275 h 588169"/>
              <a:gd name="connsiteX50" fmla="*/ 4093455 w 4605424"/>
              <a:gd name="connsiteY50" fmla="*/ 340519 h 588169"/>
              <a:gd name="connsiteX51" fmla="*/ 4181561 w 4605424"/>
              <a:gd name="connsiteY51" fmla="*/ 369094 h 588169"/>
              <a:gd name="connsiteX52" fmla="*/ 4245855 w 4605424"/>
              <a:gd name="connsiteY52" fmla="*/ 388144 h 588169"/>
              <a:gd name="connsiteX53" fmla="*/ 4331580 w 4605424"/>
              <a:gd name="connsiteY53" fmla="*/ 388144 h 588169"/>
              <a:gd name="connsiteX54" fmla="*/ 4448261 w 4605424"/>
              <a:gd name="connsiteY54" fmla="*/ 383382 h 588169"/>
              <a:gd name="connsiteX55" fmla="*/ 4533986 w 4605424"/>
              <a:gd name="connsiteY55" fmla="*/ 392907 h 588169"/>
              <a:gd name="connsiteX56" fmla="*/ 4605424 w 4605424"/>
              <a:gd name="connsiteY56" fmla="*/ 407194 h 588169"/>
              <a:gd name="connsiteX57" fmla="*/ 4498268 w 4605424"/>
              <a:gd name="connsiteY57" fmla="*/ 588169 h 588169"/>
              <a:gd name="connsiteX58" fmla="*/ 4050593 w 4605424"/>
              <a:gd name="connsiteY58" fmla="*/ 538163 h 588169"/>
              <a:gd name="connsiteX59" fmla="*/ 3941055 w 4605424"/>
              <a:gd name="connsiteY59" fmla="*/ 516732 h 588169"/>
              <a:gd name="connsiteX60" fmla="*/ 3717218 w 4605424"/>
              <a:gd name="connsiteY60" fmla="*/ 433388 h 588169"/>
              <a:gd name="connsiteX61" fmla="*/ 3157624 w 4605424"/>
              <a:gd name="connsiteY61" fmla="*/ 373857 h 588169"/>
              <a:gd name="connsiteX62" fmla="*/ 2517068 w 4605424"/>
              <a:gd name="connsiteY62" fmla="*/ 300038 h 588169"/>
              <a:gd name="connsiteX63" fmla="*/ 1755068 w 4605424"/>
              <a:gd name="connsiteY63" fmla="*/ 242888 h 588169"/>
              <a:gd name="connsiteX64" fmla="*/ 1624099 w 4605424"/>
              <a:gd name="connsiteY64" fmla="*/ 292894 h 588169"/>
              <a:gd name="connsiteX65" fmla="*/ 1602668 w 4605424"/>
              <a:gd name="connsiteY65" fmla="*/ 328613 h 588169"/>
              <a:gd name="connsiteX66" fmla="*/ 1455030 w 4605424"/>
              <a:gd name="connsiteY66" fmla="*/ 311944 h 588169"/>
              <a:gd name="connsiteX67" fmla="*/ 1128799 w 4605424"/>
              <a:gd name="connsiteY67" fmla="*/ 193014 h 588169"/>
              <a:gd name="connsiteX68" fmla="*/ 346955 w 4605424"/>
              <a:gd name="connsiteY68" fmla="*/ 198170 h 588169"/>
              <a:gd name="connsiteX69" fmla="*/ 15392 w 4605424"/>
              <a:gd name="connsiteY69" fmla="*/ 29329 h 588169"/>
              <a:gd name="connsiteX70" fmla="*/ 439306 w 4605424"/>
              <a:gd name="connsiteY70" fmla="*/ 26951 h 588169"/>
              <a:gd name="connsiteX71" fmla="*/ 522661 w 4605424"/>
              <a:gd name="connsiteY71" fmla="*/ 36463 h 588169"/>
              <a:gd name="connsiteX72" fmla="*/ 613656 w 4605424"/>
              <a:gd name="connsiteY72" fmla="*/ 36463 h 588169"/>
              <a:gd name="connsiteX73" fmla="*/ 816063 w 4605424"/>
              <a:gd name="connsiteY73" fmla="*/ 22195 h 588169"/>
              <a:gd name="connsiteX74" fmla="*/ 920837 w 4605424"/>
              <a:gd name="connsiteY74" fmla="*/ 19817 h 588169"/>
              <a:gd name="connsiteX75" fmla="*/ 1014499 w 4605424"/>
              <a:gd name="connsiteY75" fmla="*/ 30957 h 588169"/>
              <a:gd name="connsiteX0" fmla="*/ 999107 w 4590032"/>
              <a:gd name="connsiteY0" fmla="*/ 30957 h 588169"/>
              <a:gd name="connsiteX1" fmla="*/ 1070544 w 4590032"/>
              <a:gd name="connsiteY1" fmla="*/ 45244 h 588169"/>
              <a:gd name="connsiteX2" fmla="*/ 1106263 w 4590032"/>
              <a:gd name="connsiteY2" fmla="*/ 50007 h 588169"/>
              <a:gd name="connsiteX3" fmla="*/ 1149126 w 4590032"/>
              <a:gd name="connsiteY3" fmla="*/ 28575 h 588169"/>
              <a:gd name="connsiteX4" fmla="*/ 1187226 w 4590032"/>
              <a:gd name="connsiteY4" fmla="*/ 2382 h 588169"/>
              <a:gd name="connsiteX5" fmla="*/ 1239613 w 4590032"/>
              <a:gd name="connsiteY5" fmla="*/ 0 h 588169"/>
              <a:gd name="connsiteX6" fmla="*/ 1277713 w 4590032"/>
              <a:gd name="connsiteY6" fmla="*/ 0 h 588169"/>
              <a:gd name="connsiteX7" fmla="*/ 1325338 w 4590032"/>
              <a:gd name="connsiteY7" fmla="*/ 14288 h 588169"/>
              <a:gd name="connsiteX8" fmla="*/ 1401538 w 4590032"/>
              <a:gd name="connsiteY8" fmla="*/ 33338 h 588169"/>
              <a:gd name="connsiteX9" fmla="*/ 1492026 w 4590032"/>
              <a:gd name="connsiteY9" fmla="*/ 38100 h 588169"/>
              <a:gd name="connsiteX10" fmla="*/ 1553938 w 4590032"/>
              <a:gd name="connsiteY10" fmla="*/ 38100 h 588169"/>
              <a:gd name="connsiteX11" fmla="*/ 1644426 w 4590032"/>
              <a:gd name="connsiteY11" fmla="*/ 38100 h 588169"/>
              <a:gd name="connsiteX12" fmla="*/ 1711101 w 4590032"/>
              <a:gd name="connsiteY12" fmla="*/ 50007 h 588169"/>
              <a:gd name="connsiteX13" fmla="*/ 1820638 w 4590032"/>
              <a:gd name="connsiteY13" fmla="*/ 69057 h 588169"/>
              <a:gd name="connsiteX14" fmla="*/ 1913507 w 4590032"/>
              <a:gd name="connsiteY14" fmla="*/ 102394 h 588169"/>
              <a:gd name="connsiteX15" fmla="*/ 2011138 w 4590032"/>
              <a:gd name="connsiteY15" fmla="*/ 130969 h 588169"/>
              <a:gd name="connsiteX16" fmla="*/ 2104007 w 4590032"/>
              <a:gd name="connsiteY16" fmla="*/ 145257 h 588169"/>
              <a:gd name="connsiteX17" fmla="*/ 2192113 w 4590032"/>
              <a:gd name="connsiteY17" fmla="*/ 145257 h 588169"/>
              <a:gd name="connsiteX18" fmla="*/ 2277838 w 4590032"/>
              <a:gd name="connsiteY18" fmla="*/ 135732 h 588169"/>
              <a:gd name="connsiteX19" fmla="*/ 2358801 w 4590032"/>
              <a:gd name="connsiteY19" fmla="*/ 123825 h 588169"/>
              <a:gd name="connsiteX20" fmla="*/ 2404044 w 4590032"/>
              <a:gd name="connsiteY20" fmla="*/ 116682 h 588169"/>
              <a:gd name="connsiteX21" fmla="*/ 2446907 w 4590032"/>
              <a:gd name="connsiteY21" fmla="*/ 123825 h 588169"/>
              <a:gd name="connsiteX22" fmla="*/ 2480244 w 4590032"/>
              <a:gd name="connsiteY22" fmla="*/ 150019 h 588169"/>
              <a:gd name="connsiteX23" fmla="*/ 2501676 w 4590032"/>
              <a:gd name="connsiteY23" fmla="*/ 152400 h 588169"/>
              <a:gd name="connsiteX24" fmla="*/ 2556444 w 4590032"/>
              <a:gd name="connsiteY24" fmla="*/ 140494 h 588169"/>
              <a:gd name="connsiteX25" fmla="*/ 2639788 w 4590032"/>
              <a:gd name="connsiteY25" fmla="*/ 116682 h 588169"/>
              <a:gd name="connsiteX26" fmla="*/ 2670744 w 4590032"/>
              <a:gd name="connsiteY26" fmla="*/ 116682 h 588169"/>
              <a:gd name="connsiteX27" fmla="*/ 2694557 w 4590032"/>
              <a:gd name="connsiteY27" fmla="*/ 116682 h 588169"/>
              <a:gd name="connsiteX28" fmla="*/ 2720751 w 4590032"/>
              <a:gd name="connsiteY28" fmla="*/ 128588 h 588169"/>
              <a:gd name="connsiteX29" fmla="*/ 2749326 w 4590032"/>
              <a:gd name="connsiteY29" fmla="*/ 159544 h 588169"/>
              <a:gd name="connsiteX30" fmla="*/ 2780282 w 4590032"/>
              <a:gd name="connsiteY30" fmla="*/ 190500 h 588169"/>
              <a:gd name="connsiteX31" fmla="*/ 2818382 w 4590032"/>
              <a:gd name="connsiteY31" fmla="*/ 197644 h 588169"/>
              <a:gd name="connsiteX32" fmla="*/ 2858863 w 4590032"/>
              <a:gd name="connsiteY32" fmla="*/ 195263 h 588169"/>
              <a:gd name="connsiteX33" fmla="*/ 2920776 w 4590032"/>
              <a:gd name="connsiteY33" fmla="*/ 171450 h 588169"/>
              <a:gd name="connsiteX34" fmla="*/ 2949351 w 4590032"/>
              <a:gd name="connsiteY34" fmla="*/ 171450 h 588169"/>
              <a:gd name="connsiteX35" fmla="*/ 2987451 w 4590032"/>
              <a:gd name="connsiteY35" fmla="*/ 180975 h 588169"/>
              <a:gd name="connsiteX36" fmla="*/ 3046982 w 4590032"/>
              <a:gd name="connsiteY36" fmla="*/ 195263 h 588169"/>
              <a:gd name="connsiteX37" fmla="*/ 3080319 w 4590032"/>
              <a:gd name="connsiteY37" fmla="*/ 209550 h 588169"/>
              <a:gd name="connsiteX38" fmla="*/ 3118419 w 4590032"/>
              <a:gd name="connsiteY38" fmla="*/ 204788 h 588169"/>
              <a:gd name="connsiteX39" fmla="*/ 3166044 w 4590032"/>
              <a:gd name="connsiteY39" fmla="*/ 178594 h 588169"/>
              <a:gd name="connsiteX40" fmla="*/ 3237482 w 4590032"/>
              <a:gd name="connsiteY40" fmla="*/ 161925 h 588169"/>
              <a:gd name="connsiteX41" fmla="*/ 3330351 w 4590032"/>
              <a:gd name="connsiteY41" fmla="*/ 145257 h 588169"/>
              <a:gd name="connsiteX42" fmla="*/ 3420838 w 4590032"/>
              <a:gd name="connsiteY42" fmla="*/ 140494 h 588169"/>
              <a:gd name="connsiteX43" fmla="*/ 3501801 w 4590032"/>
              <a:gd name="connsiteY43" fmla="*/ 140494 h 588169"/>
              <a:gd name="connsiteX44" fmla="*/ 3578001 w 4590032"/>
              <a:gd name="connsiteY44" fmla="*/ 161925 h 588169"/>
              <a:gd name="connsiteX45" fmla="*/ 3682776 w 4590032"/>
              <a:gd name="connsiteY45" fmla="*/ 188119 h 588169"/>
              <a:gd name="connsiteX46" fmla="*/ 3751832 w 4590032"/>
              <a:gd name="connsiteY46" fmla="*/ 211932 h 588169"/>
              <a:gd name="connsiteX47" fmla="*/ 3854226 w 4590032"/>
              <a:gd name="connsiteY47" fmla="*/ 261938 h 588169"/>
              <a:gd name="connsiteX48" fmla="*/ 3911376 w 4590032"/>
              <a:gd name="connsiteY48" fmla="*/ 280988 h 588169"/>
              <a:gd name="connsiteX49" fmla="*/ 3968526 w 4590032"/>
              <a:gd name="connsiteY49" fmla="*/ 295275 h 588169"/>
              <a:gd name="connsiteX50" fmla="*/ 4078063 w 4590032"/>
              <a:gd name="connsiteY50" fmla="*/ 340519 h 588169"/>
              <a:gd name="connsiteX51" fmla="*/ 4166169 w 4590032"/>
              <a:gd name="connsiteY51" fmla="*/ 369094 h 588169"/>
              <a:gd name="connsiteX52" fmla="*/ 4230463 w 4590032"/>
              <a:gd name="connsiteY52" fmla="*/ 388144 h 588169"/>
              <a:gd name="connsiteX53" fmla="*/ 4316188 w 4590032"/>
              <a:gd name="connsiteY53" fmla="*/ 388144 h 588169"/>
              <a:gd name="connsiteX54" fmla="*/ 4432869 w 4590032"/>
              <a:gd name="connsiteY54" fmla="*/ 383382 h 588169"/>
              <a:gd name="connsiteX55" fmla="*/ 4518594 w 4590032"/>
              <a:gd name="connsiteY55" fmla="*/ 392907 h 588169"/>
              <a:gd name="connsiteX56" fmla="*/ 4590032 w 4590032"/>
              <a:gd name="connsiteY56" fmla="*/ 407194 h 588169"/>
              <a:gd name="connsiteX57" fmla="*/ 4482876 w 4590032"/>
              <a:gd name="connsiteY57" fmla="*/ 588169 h 588169"/>
              <a:gd name="connsiteX58" fmla="*/ 4035201 w 4590032"/>
              <a:gd name="connsiteY58" fmla="*/ 538163 h 588169"/>
              <a:gd name="connsiteX59" fmla="*/ 3925663 w 4590032"/>
              <a:gd name="connsiteY59" fmla="*/ 516732 h 588169"/>
              <a:gd name="connsiteX60" fmla="*/ 3701826 w 4590032"/>
              <a:gd name="connsiteY60" fmla="*/ 433388 h 588169"/>
              <a:gd name="connsiteX61" fmla="*/ 3142232 w 4590032"/>
              <a:gd name="connsiteY61" fmla="*/ 373857 h 588169"/>
              <a:gd name="connsiteX62" fmla="*/ 2501676 w 4590032"/>
              <a:gd name="connsiteY62" fmla="*/ 300038 h 588169"/>
              <a:gd name="connsiteX63" fmla="*/ 1739676 w 4590032"/>
              <a:gd name="connsiteY63" fmla="*/ 242888 h 588169"/>
              <a:gd name="connsiteX64" fmla="*/ 1608707 w 4590032"/>
              <a:gd name="connsiteY64" fmla="*/ 292894 h 588169"/>
              <a:gd name="connsiteX65" fmla="*/ 1587276 w 4590032"/>
              <a:gd name="connsiteY65" fmla="*/ 328613 h 588169"/>
              <a:gd name="connsiteX66" fmla="*/ 1439638 w 4590032"/>
              <a:gd name="connsiteY66" fmla="*/ 311944 h 588169"/>
              <a:gd name="connsiteX67" fmla="*/ 1113407 w 4590032"/>
              <a:gd name="connsiteY67" fmla="*/ 193014 h 588169"/>
              <a:gd name="connsiteX68" fmla="*/ 331563 w 4590032"/>
              <a:gd name="connsiteY68" fmla="*/ 198170 h 588169"/>
              <a:gd name="connsiteX69" fmla="*/ 0 w 4590032"/>
              <a:gd name="connsiteY69" fmla="*/ 29329 h 588169"/>
              <a:gd name="connsiteX70" fmla="*/ 423914 w 4590032"/>
              <a:gd name="connsiteY70" fmla="*/ 26951 h 588169"/>
              <a:gd name="connsiteX71" fmla="*/ 507269 w 4590032"/>
              <a:gd name="connsiteY71" fmla="*/ 36463 h 588169"/>
              <a:gd name="connsiteX72" fmla="*/ 598264 w 4590032"/>
              <a:gd name="connsiteY72" fmla="*/ 36463 h 588169"/>
              <a:gd name="connsiteX73" fmla="*/ 800671 w 4590032"/>
              <a:gd name="connsiteY73" fmla="*/ 22195 h 588169"/>
              <a:gd name="connsiteX74" fmla="*/ 905445 w 4590032"/>
              <a:gd name="connsiteY74" fmla="*/ 19817 h 588169"/>
              <a:gd name="connsiteX75" fmla="*/ 999107 w 4590032"/>
              <a:gd name="connsiteY75" fmla="*/ 30957 h 588169"/>
              <a:gd name="connsiteX0" fmla="*/ 1002767 w 4593692"/>
              <a:gd name="connsiteY0" fmla="*/ 30957 h 588169"/>
              <a:gd name="connsiteX1" fmla="*/ 1074204 w 4593692"/>
              <a:gd name="connsiteY1" fmla="*/ 45244 h 588169"/>
              <a:gd name="connsiteX2" fmla="*/ 1109923 w 4593692"/>
              <a:gd name="connsiteY2" fmla="*/ 50007 h 588169"/>
              <a:gd name="connsiteX3" fmla="*/ 1152786 w 4593692"/>
              <a:gd name="connsiteY3" fmla="*/ 28575 h 588169"/>
              <a:gd name="connsiteX4" fmla="*/ 1190886 w 4593692"/>
              <a:gd name="connsiteY4" fmla="*/ 2382 h 588169"/>
              <a:gd name="connsiteX5" fmla="*/ 1243273 w 4593692"/>
              <a:gd name="connsiteY5" fmla="*/ 0 h 588169"/>
              <a:gd name="connsiteX6" fmla="*/ 1281373 w 4593692"/>
              <a:gd name="connsiteY6" fmla="*/ 0 h 588169"/>
              <a:gd name="connsiteX7" fmla="*/ 1328998 w 4593692"/>
              <a:gd name="connsiteY7" fmla="*/ 14288 h 588169"/>
              <a:gd name="connsiteX8" fmla="*/ 1405198 w 4593692"/>
              <a:gd name="connsiteY8" fmla="*/ 33338 h 588169"/>
              <a:gd name="connsiteX9" fmla="*/ 1495686 w 4593692"/>
              <a:gd name="connsiteY9" fmla="*/ 38100 h 588169"/>
              <a:gd name="connsiteX10" fmla="*/ 1557598 w 4593692"/>
              <a:gd name="connsiteY10" fmla="*/ 38100 h 588169"/>
              <a:gd name="connsiteX11" fmla="*/ 1648086 w 4593692"/>
              <a:gd name="connsiteY11" fmla="*/ 38100 h 588169"/>
              <a:gd name="connsiteX12" fmla="*/ 1714761 w 4593692"/>
              <a:gd name="connsiteY12" fmla="*/ 50007 h 588169"/>
              <a:gd name="connsiteX13" fmla="*/ 1824298 w 4593692"/>
              <a:gd name="connsiteY13" fmla="*/ 69057 h 588169"/>
              <a:gd name="connsiteX14" fmla="*/ 1917167 w 4593692"/>
              <a:gd name="connsiteY14" fmla="*/ 102394 h 588169"/>
              <a:gd name="connsiteX15" fmla="*/ 2014798 w 4593692"/>
              <a:gd name="connsiteY15" fmla="*/ 130969 h 588169"/>
              <a:gd name="connsiteX16" fmla="*/ 2107667 w 4593692"/>
              <a:gd name="connsiteY16" fmla="*/ 145257 h 588169"/>
              <a:gd name="connsiteX17" fmla="*/ 2195773 w 4593692"/>
              <a:gd name="connsiteY17" fmla="*/ 145257 h 588169"/>
              <a:gd name="connsiteX18" fmla="*/ 2281498 w 4593692"/>
              <a:gd name="connsiteY18" fmla="*/ 135732 h 588169"/>
              <a:gd name="connsiteX19" fmla="*/ 2362461 w 4593692"/>
              <a:gd name="connsiteY19" fmla="*/ 123825 h 588169"/>
              <a:gd name="connsiteX20" fmla="*/ 2407704 w 4593692"/>
              <a:gd name="connsiteY20" fmla="*/ 116682 h 588169"/>
              <a:gd name="connsiteX21" fmla="*/ 2450567 w 4593692"/>
              <a:gd name="connsiteY21" fmla="*/ 123825 h 588169"/>
              <a:gd name="connsiteX22" fmla="*/ 2483904 w 4593692"/>
              <a:gd name="connsiteY22" fmla="*/ 150019 h 588169"/>
              <a:gd name="connsiteX23" fmla="*/ 2505336 w 4593692"/>
              <a:gd name="connsiteY23" fmla="*/ 152400 h 588169"/>
              <a:gd name="connsiteX24" fmla="*/ 2560104 w 4593692"/>
              <a:gd name="connsiteY24" fmla="*/ 140494 h 588169"/>
              <a:gd name="connsiteX25" fmla="*/ 2643448 w 4593692"/>
              <a:gd name="connsiteY25" fmla="*/ 116682 h 588169"/>
              <a:gd name="connsiteX26" fmla="*/ 2674404 w 4593692"/>
              <a:gd name="connsiteY26" fmla="*/ 116682 h 588169"/>
              <a:gd name="connsiteX27" fmla="*/ 2698217 w 4593692"/>
              <a:gd name="connsiteY27" fmla="*/ 116682 h 588169"/>
              <a:gd name="connsiteX28" fmla="*/ 2724411 w 4593692"/>
              <a:gd name="connsiteY28" fmla="*/ 128588 h 588169"/>
              <a:gd name="connsiteX29" fmla="*/ 2752986 w 4593692"/>
              <a:gd name="connsiteY29" fmla="*/ 159544 h 588169"/>
              <a:gd name="connsiteX30" fmla="*/ 2783942 w 4593692"/>
              <a:gd name="connsiteY30" fmla="*/ 190500 h 588169"/>
              <a:gd name="connsiteX31" fmla="*/ 2822042 w 4593692"/>
              <a:gd name="connsiteY31" fmla="*/ 197644 h 588169"/>
              <a:gd name="connsiteX32" fmla="*/ 2862523 w 4593692"/>
              <a:gd name="connsiteY32" fmla="*/ 195263 h 588169"/>
              <a:gd name="connsiteX33" fmla="*/ 2924436 w 4593692"/>
              <a:gd name="connsiteY33" fmla="*/ 171450 h 588169"/>
              <a:gd name="connsiteX34" fmla="*/ 2953011 w 4593692"/>
              <a:gd name="connsiteY34" fmla="*/ 171450 h 588169"/>
              <a:gd name="connsiteX35" fmla="*/ 2991111 w 4593692"/>
              <a:gd name="connsiteY35" fmla="*/ 180975 h 588169"/>
              <a:gd name="connsiteX36" fmla="*/ 3050642 w 4593692"/>
              <a:gd name="connsiteY36" fmla="*/ 195263 h 588169"/>
              <a:gd name="connsiteX37" fmla="*/ 3083979 w 4593692"/>
              <a:gd name="connsiteY37" fmla="*/ 209550 h 588169"/>
              <a:gd name="connsiteX38" fmla="*/ 3122079 w 4593692"/>
              <a:gd name="connsiteY38" fmla="*/ 204788 h 588169"/>
              <a:gd name="connsiteX39" fmla="*/ 3169704 w 4593692"/>
              <a:gd name="connsiteY39" fmla="*/ 178594 h 588169"/>
              <a:gd name="connsiteX40" fmla="*/ 3241142 w 4593692"/>
              <a:gd name="connsiteY40" fmla="*/ 161925 h 588169"/>
              <a:gd name="connsiteX41" fmla="*/ 3334011 w 4593692"/>
              <a:gd name="connsiteY41" fmla="*/ 145257 h 588169"/>
              <a:gd name="connsiteX42" fmla="*/ 3424498 w 4593692"/>
              <a:gd name="connsiteY42" fmla="*/ 140494 h 588169"/>
              <a:gd name="connsiteX43" fmla="*/ 3505461 w 4593692"/>
              <a:gd name="connsiteY43" fmla="*/ 140494 h 588169"/>
              <a:gd name="connsiteX44" fmla="*/ 3581661 w 4593692"/>
              <a:gd name="connsiteY44" fmla="*/ 161925 h 588169"/>
              <a:gd name="connsiteX45" fmla="*/ 3686436 w 4593692"/>
              <a:gd name="connsiteY45" fmla="*/ 188119 h 588169"/>
              <a:gd name="connsiteX46" fmla="*/ 3755492 w 4593692"/>
              <a:gd name="connsiteY46" fmla="*/ 211932 h 588169"/>
              <a:gd name="connsiteX47" fmla="*/ 3857886 w 4593692"/>
              <a:gd name="connsiteY47" fmla="*/ 261938 h 588169"/>
              <a:gd name="connsiteX48" fmla="*/ 3915036 w 4593692"/>
              <a:gd name="connsiteY48" fmla="*/ 280988 h 588169"/>
              <a:gd name="connsiteX49" fmla="*/ 3972186 w 4593692"/>
              <a:gd name="connsiteY49" fmla="*/ 295275 h 588169"/>
              <a:gd name="connsiteX50" fmla="*/ 4081723 w 4593692"/>
              <a:gd name="connsiteY50" fmla="*/ 340519 h 588169"/>
              <a:gd name="connsiteX51" fmla="*/ 4169829 w 4593692"/>
              <a:gd name="connsiteY51" fmla="*/ 369094 h 588169"/>
              <a:gd name="connsiteX52" fmla="*/ 4234123 w 4593692"/>
              <a:gd name="connsiteY52" fmla="*/ 388144 h 588169"/>
              <a:gd name="connsiteX53" fmla="*/ 4319848 w 4593692"/>
              <a:gd name="connsiteY53" fmla="*/ 388144 h 588169"/>
              <a:gd name="connsiteX54" fmla="*/ 4436529 w 4593692"/>
              <a:gd name="connsiteY54" fmla="*/ 383382 h 588169"/>
              <a:gd name="connsiteX55" fmla="*/ 4522254 w 4593692"/>
              <a:gd name="connsiteY55" fmla="*/ 392907 h 588169"/>
              <a:gd name="connsiteX56" fmla="*/ 4593692 w 4593692"/>
              <a:gd name="connsiteY56" fmla="*/ 407194 h 588169"/>
              <a:gd name="connsiteX57" fmla="*/ 4486536 w 4593692"/>
              <a:gd name="connsiteY57" fmla="*/ 588169 h 588169"/>
              <a:gd name="connsiteX58" fmla="*/ 4038861 w 4593692"/>
              <a:gd name="connsiteY58" fmla="*/ 538163 h 588169"/>
              <a:gd name="connsiteX59" fmla="*/ 3929323 w 4593692"/>
              <a:gd name="connsiteY59" fmla="*/ 516732 h 588169"/>
              <a:gd name="connsiteX60" fmla="*/ 3705486 w 4593692"/>
              <a:gd name="connsiteY60" fmla="*/ 433388 h 588169"/>
              <a:gd name="connsiteX61" fmla="*/ 3145892 w 4593692"/>
              <a:gd name="connsiteY61" fmla="*/ 373857 h 588169"/>
              <a:gd name="connsiteX62" fmla="*/ 2505336 w 4593692"/>
              <a:gd name="connsiteY62" fmla="*/ 300038 h 588169"/>
              <a:gd name="connsiteX63" fmla="*/ 1743336 w 4593692"/>
              <a:gd name="connsiteY63" fmla="*/ 242888 h 588169"/>
              <a:gd name="connsiteX64" fmla="*/ 1612367 w 4593692"/>
              <a:gd name="connsiteY64" fmla="*/ 292894 h 588169"/>
              <a:gd name="connsiteX65" fmla="*/ 1590936 w 4593692"/>
              <a:gd name="connsiteY65" fmla="*/ 328613 h 588169"/>
              <a:gd name="connsiteX66" fmla="*/ 1443298 w 4593692"/>
              <a:gd name="connsiteY66" fmla="*/ 311944 h 588169"/>
              <a:gd name="connsiteX67" fmla="*/ 1117067 w 4593692"/>
              <a:gd name="connsiteY67" fmla="*/ 193014 h 588169"/>
              <a:gd name="connsiteX68" fmla="*/ 335223 w 4593692"/>
              <a:gd name="connsiteY68" fmla="*/ 198170 h 588169"/>
              <a:gd name="connsiteX69" fmla="*/ 3660 w 4593692"/>
              <a:gd name="connsiteY69" fmla="*/ 29329 h 588169"/>
              <a:gd name="connsiteX70" fmla="*/ 427574 w 4593692"/>
              <a:gd name="connsiteY70" fmla="*/ 26951 h 588169"/>
              <a:gd name="connsiteX71" fmla="*/ 510929 w 4593692"/>
              <a:gd name="connsiteY71" fmla="*/ 36463 h 588169"/>
              <a:gd name="connsiteX72" fmla="*/ 601924 w 4593692"/>
              <a:gd name="connsiteY72" fmla="*/ 36463 h 588169"/>
              <a:gd name="connsiteX73" fmla="*/ 804331 w 4593692"/>
              <a:gd name="connsiteY73" fmla="*/ 22195 h 588169"/>
              <a:gd name="connsiteX74" fmla="*/ 909105 w 4593692"/>
              <a:gd name="connsiteY74" fmla="*/ 19817 h 588169"/>
              <a:gd name="connsiteX75" fmla="*/ 1002767 w 4593692"/>
              <a:gd name="connsiteY75" fmla="*/ 30957 h 588169"/>
              <a:gd name="connsiteX0" fmla="*/ 1002767 w 4593692"/>
              <a:gd name="connsiteY0" fmla="*/ 30957 h 588169"/>
              <a:gd name="connsiteX1" fmla="*/ 1074204 w 4593692"/>
              <a:gd name="connsiteY1" fmla="*/ 45244 h 588169"/>
              <a:gd name="connsiteX2" fmla="*/ 1109923 w 4593692"/>
              <a:gd name="connsiteY2" fmla="*/ 50007 h 588169"/>
              <a:gd name="connsiteX3" fmla="*/ 1152786 w 4593692"/>
              <a:gd name="connsiteY3" fmla="*/ 28575 h 588169"/>
              <a:gd name="connsiteX4" fmla="*/ 1190886 w 4593692"/>
              <a:gd name="connsiteY4" fmla="*/ 2382 h 588169"/>
              <a:gd name="connsiteX5" fmla="*/ 1243273 w 4593692"/>
              <a:gd name="connsiteY5" fmla="*/ 0 h 588169"/>
              <a:gd name="connsiteX6" fmla="*/ 1281373 w 4593692"/>
              <a:gd name="connsiteY6" fmla="*/ 0 h 588169"/>
              <a:gd name="connsiteX7" fmla="*/ 1328998 w 4593692"/>
              <a:gd name="connsiteY7" fmla="*/ 14288 h 588169"/>
              <a:gd name="connsiteX8" fmla="*/ 1405198 w 4593692"/>
              <a:gd name="connsiteY8" fmla="*/ 33338 h 588169"/>
              <a:gd name="connsiteX9" fmla="*/ 1495686 w 4593692"/>
              <a:gd name="connsiteY9" fmla="*/ 38100 h 588169"/>
              <a:gd name="connsiteX10" fmla="*/ 1557598 w 4593692"/>
              <a:gd name="connsiteY10" fmla="*/ 38100 h 588169"/>
              <a:gd name="connsiteX11" fmla="*/ 1648086 w 4593692"/>
              <a:gd name="connsiteY11" fmla="*/ 38100 h 588169"/>
              <a:gd name="connsiteX12" fmla="*/ 1714761 w 4593692"/>
              <a:gd name="connsiteY12" fmla="*/ 50007 h 588169"/>
              <a:gd name="connsiteX13" fmla="*/ 1824298 w 4593692"/>
              <a:gd name="connsiteY13" fmla="*/ 69057 h 588169"/>
              <a:gd name="connsiteX14" fmla="*/ 1917167 w 4593692"/>
              <a:gd name="connsiteY14" fmla="*/ 102394 h 588169"/>
              <a:gd name="connsiteX15" fmla="*/ 2014798 w 4593692"/>
              <a:gd name="connsiteY15" fmla="*/ 130969 h 588169"/>
              <a:gd name="connsiteX16" fmla="*/ 2107667 w 4593692"/>
              <a:gd name="connsiteY16" fmla="*/ 145257 h 588169"/>
              <a:gd name="connsiteX17" fmla="*/ 2195773 w 4593692"/>
              <a:gd name="connsiteY17" fmla="*/ 145257 h 588169"/>
              <a:gd name="connsiteX18" fmla="*/ 2281498 w 4593692"/>
              <a:gd name="connsiteY18" fmla="*/ 135732 h 588169"/>
              <a:gd name="connsiteX19" fmla="*/ 2362461 w 4593692"/>
              <a:gd name="connsiteY19" fmla="*/ 123825 h 588169"/>
              <a:gd name="connsiteX20" fmla="*/ 2407704 w 4593692"/>
              <a:gd name="connsiteY20" fmla="*/ 116682 h 588169"/>
              <a:gd name="connsiteX21" fmla="*/ 2450567 w 4593692"/>
              <a:gd name="connsiteY21" fmla="*/ 123825 h 588169"/>
              <a:gd name="connsiteX22" fmla="*/ 2483904 w 4593692"/>
              <a:gd name="connsiteY22" fmla="*/ 150019 h 588169"/>
              <a:gd name="connsiteX23" fmla="*/ 2505336 w 4593692"/>
              <a:gd name="connsiteY23" fmla="*/ 152400 h 588169"/>
              <a:gd name="connsiteX24" fmla="*/ 2560104 w 4593692"/>
              <a:gd name="connsiteY24" fmla="*/ 140494 h 588169"/>
              <a:gd name="connsiteX25" fmla="*/ 2643448 w 4593692"/>
              <a:gd name="connsiteY25" fmla="*/ 116682 h 588169"/>
              <a:gd name="connsiteX26" fmla="*/ 2674404 w 4593692"/>
              <a:gd name="connsiteY26" fmla="*/ 116682 h 588169"/>
              <a:gd name="connsiteX27" fmla="*/ 2698217 w 4593692"/>
              <a:gd name="connsiteY27" fmla="*/ 116682 h 588169"/>
              <a:gd name="connsiteX28" fmla="*/ 2724411 w 4593692"/>
              <a:gd name="connsiteY28" fmla="*/ 128588 h 588169"/>
              <a:gd name="connsiteX29" fmla="*/ 2752986 w 4593692"/>
              <a:gd name="connsiteY29" fmla="*/ 159544 h 588169"/>
              <a:gd name="connsiteX30" fmla="*/ 2783942 w 4593692"/>
              <a:gd name="connsiteY30" fmla="*/ 190500 h 588169"/>
              <a:gd name="connsiteX31" fmla="*/ 2822042 w 4593692"/>
              <a:gd name="connsiteY31" fmla="*/ 197644 h 588169"/>
              <a:gd name="connsiteX32" fmla="*/ 2862523 w 4593692"/>
              <a:gd name="connsiteY32" fmla="*/ 195263 h 588169"/>
              <a:gd name="connsiteX33" fmla="*/ 2924436 w 4593692"/>
              <a:gd name="connsiteY33" fmla="*/ 171450 h 588169"/>
              <a:gd name="connsiteX34" fmla="*/ 2953011 w 4593692"/>
              <a:gd name="connsiteY34" fmla="*/ 171450 h 588169"/>
              <a:gd name="connsiteX35" fmla="*/ 2991111 w 4593692"/>
              <a:gd name="connsiteY35" fmla="*/ 180975 h 588169"/>
              <a:gd name="connsiteX36" fmla="*/ 3050642 w 4593692"/>
              <a:gd name="connsiteY36" fmla="*/ 195263 h 588169"/>
              <a:gd name="connsiteX37" fmla="*/ 3083979 w 4593692"/>
              <a:gd name="connsiteY37" fmla="*/ 209550 h 588169"/>
              <a:gd name="connsiteX38" fmla="*/ 3122079 w 4593692"/>
              <a:gd name="connsiteY38" fmla="*/ 204788 h 588169"/>
              <a:gd name="connsiteX39" fmla="*/ 3169704 w 4593692"/>
              <a:gd name="connsiteY39" fmla="*/ 178594 h 588169"/>
              <a:gd name="connsiteX40" fmla="*/ 3241142 w 4593692"/>
              <a:gd name="connsiteY40" fmla="*/ 161925 h 588169"/>
              <a:gd name="connsiteX41" fmla="*/ 3334011 w 4593692"/>
              <a:gd name="connsiteY41" fmla="*/ 145257 h 588169"/>
              <a:gd name="connsiteX42" fmla="*/ 3424498 w 4593692"/>
              <a:gd name="connsiteY42" fmla="*/ 140494 h 588169"/>
              <a:gd name="connsiteX43" fmla="*/ 3505461 w 4593692"/>
              <a:gd name="connsiteY43" fmla="*/ 140494 h 588169"/>
              <a:gd name="connsiteX44" fmla="*/ 3581661 w 4593692"/>
              <a:gd name="connsiteY44" fmla="*/ 161925 h 588169"/>
              <a:gd name="connsiteX45" fmla="*/ 3686436 w 4593692"/>
              <a:gd name="connsiteY45" fmla="*/ 188119 h 588169"/>
              <a:gd name="connsiteX46" fmla="*/ 3755492 w 4593692"/>
              <a:gd name="connsiteY46" fmla="*/ 211932 h 588169"/>
              <a:gd name="connsiteX47" fmla="*/ 3857886 w 4593692"/>
              <a:gd name="connsiteY47" fmla="*/ 261938 h 588169"/>
              <a:gd name="connsiteX48" fmla="*/ 3915036 w 4593692"/>
              <a:gd name="connsiteY48" fmla="*/ 280988 h 588169"/>
              <a:gd name="connsiteX49" fmla="*/ 3972186 w 4593692"/>
              <a:gd name="connsiteY49" fmla="*/ 295275 h 588169"/>
              <a:gd name="connsiteX50" fmla="*/ 4081723 w 4593692"/>
              <a:gd name="connsiteY50" fmla="*/ 340519 h 588169"/>
              <a:gd name="connsiteX51" fmla="*/ 4169829 w 4593692"/>
              <a:gd name="connsiteY51" fmla="*/ 369094 h 588169"/>
              <a:gd name="connsiteX52" fmla="*/ 4234123 w 4593692"/>
              <a:gd name="connsiteY52" fmla="*/ 388144 h 588169"/>
              <a:gd name="connsiteX53" fmla="*/ 4319848 w 4593692"/>
              <a:gd name="connsiteY53" fmla="*/ 388144 h 588169"/>
              <a:gd name="connsiteX54" fmla="*/ 4436529 w 4593692"/>
              <a:gd name="connsiteY54" fmla="*/ 383382 h 588169"/>
              <a:gd name="connsiteX55" fmla="*/ 4522254 w 4593692"/>
              <a:gd name="connsiteY55" fmla="*/ 392907 h 588169"/>
              <a:gd name="connsiteX56" fmla="*/ 4593692 w 4593692"/>
              <a:gd name="connsiteY56" fmla="*/ 407194 h 588169"/>
              <a:gd name="connsiteX57" fmla="*/ 4486536 w 4593692"/>
              <a:gd name="connsiteY57" fmla="*/ 588169 h 588169"/>
              <a:gd name="connsiteX58" fmla="*/ 4038861 w 4593692"/>
              <a:gd name="connsiteY58" fmla="*/ 538163 h 588169"/>
              <a:gd name="connsiteX59" fmla="*/ 3929323 w 4593692"/>
              <a:gd name="connsiteY59" fmla="*/ 516732 h 588169"/>
              <a:gd name="connsiteX60" fmla="*/ 3705486 w 4593692"/>
              <a:gd name="connsiteY60" fmla="*/ 433388 h 588169"/>
              <a:gd name="connsiteX61" fmla="*/ 3145892 w 4593692"/>
              <a:gd name="connsiteY61" fmla="*/ 373857 h 588169"/>
              <a:gd name="connsiteX62" fmla="*/ 2505336 w 4593692"/>
              <a:gd name="connsiteY62" fmla="*/ 300038 h 588169"/>
              <a:gd name="connsiteX63" fmla="*/ 1743336 w 4593692"/>
              <a:gd name="connsiteY63" fmla="*/ 242888 h 588169"/>
              <a:gd name="connsiteX64" fmla="*/ 1612367 w 4593692"/>
              <a:gd name="connsiteY64" fmla="*/ 292894 h 588169"/>
              <a:gd name="connsiteX65" fmla="*/ 1590936 w 4593692"/>
              <a:gd name="connsiteY65" fmla="*/ 328613 h 588169"/>
              <a:gd name="connsiteX66" fmla="*/ 1443298 w 4593692"/>
              <a:gd name="connsiteY66" fmla="*/ 311944 h 588169"/>
              <a:gd name="connsiteX67" fmla="*/ 1117067 w 4593692"/>
              <a:gd name="connsiteY67" fmla="*/ 193014 h 588169"/>
              <a:gd name="connsiteX68" fmla="*/ 335223 w 4593692"/>
              <a:gd name="connsiteY68" fmla="*/ 198170 h 588169"/>
              <a:gd name="connsiteX69" fmla="*/ 3660 w 4593692"/>
              <a:gd name="connsiteY69" fmla="*/ 29329 h 588169"/>
              <a:gd name="connsiteX70" fmla="*/ 427574 w 4593692"/>
              <a:gd name="connsiteY70" fmla="*/ 26951 h 588169"/>
              <a:gd name="connsiteX71" fmla="*/ 510929 w 4593692"/>
              <a:gd name="connsiteY71" fmla="*/ 36463 h 588169"/>
              <a:gd name="connsiteX72" fmla="*/ 601924 w 4593692"/>
              <a:gd name="connsiteY72" fmla="*/ 36463 h 588169"/>
              <a:gd name="connsiteX73" fmla="*/ 804331 w 4593692"/>
              <a:gd name="connsiteY73" fmla="*/ 22195 h 588169"/>
              <a:gd name="connsiteX74" fmla="*/ 909105 w 4593692"/>
              <a:gd name="connsiteY74" fmla="*/ 19817 h 588169"/>
              <a:gd name="connsiteX75" fmla="*/ 1002767 w 4593692"/>
              <a:gd name="connsiteY75" fmla="*/ 30957 h 588169"/>
              <a:gd name="connsiteX0" fmla="*/ 999107 w 4590032"/>
              <a:gd name="connsiteY0" fmla="*/ 30957 h 588169"/>
              <a:gd name="connsiteX1" fmla="*/ 1070544 w 4590032"/>
              <a:gd name="connsiteY1" fmla="*/ 45244 h 588169"/>
              <a:gd name="connsiteX2" fmla="*/ 1106263 w 4590032"/>
              <a:gd name="connsiteY2" fmla="*/ 50007 h 588169"/>
              <a:gd name="connsiteX3" fmla="*/ 1149126 w 4590032"/>
              <a:gd name="connsiteY3" fmla="*/ 28575 h 588169"/>
              <a:gd name="connsiteX4" fmla="*/ 1187226 w 4590032"/>
              <a:gd name="connsiteY4" fmla="*/ 2382 h 588169"/>
              <a:gd name="connsiteX5" fmla="*/ 1239613 w 4590032"/>
              <a:gd name="connsiteY5" fmla="*/ 0 h 588169"/>
              <a:gd name="connsiteX6" fmla="*/ 1277713 w 4590032"/>
              <a:gd name="connsiteY6" fmla="*/ 0 h 588169"/>
              <a:gd name="connsiteX7" fmla="*/ 1325338 w 4590032"/>
              <a:gd name="connsiteY7" fmla="*/ 14288 h 588169"/>
              <a:gd name="connsiteX8" fmla="*/ 1401538 w 4590032"/>
              <a:gd name="connsiteY8" fmla="*/ 33338 h 588169"/>
              <a:gd name="connsiteX9" fmla="*/ 1492026 w 4590032"/>
              <a:gd name="connsiteY9" fmla="*/ 38100 h 588169"/>
              <a:gd name="connsiteX10" fmla="*/ 1553938 w 4590032"/>
              <a:gd name="connsiteY10" fmla="*/ 38100 h 588169"/>
              <a:gd name="connsiteX11" fmla="*/ 1644426 w 4590032"/>
              <a:gd name="connsiteY11" fmla="*/ 38100 h 588169"/>
              <a:gd name="connsiteX12" fmla="*/ 1711101 w 4590032"/>
              <a:gd name="connsiteY12" fmla="*/ 50007 h 588169"/>
              <a:gd name="connsiteX13" fmla="*/ 1820638 w 4590032"/>
              <a:gd name="connsiteY13" fmla="*/ 69057 h 588169"/>
              <a:gd name="connsiteX14" fmla="*/ 1913507 w 4590032"/>
              <a:gd name="connsiteY14" fmla="*/ 102394 h 588169"/>
              <a:gd name="connsiteX15" fmla="*/ 2011138 w 4590032"/>
              <a:gd name="connsiteY15" fmla="*/ 130969 h 588169"/>
              <a:gd name="connsiteX16" fmla="*/ 2104007 w 4590032"/>
              <a:gd name="connsiteY16" fmla="*/ 145257 h 588169"/>
              <a:gd name="connsiteX17" fmla="*/ 2192113 w 4590032"/>
              <a:gd name="connsiteY17" fmla="*/ 145257 h 588169"/>
              <a:gd name="connsiteX18" fmla="*/ 2277838 w 4590032"/>
              <a:gd name="connsiteY18" fmla="*/ 135732 h 588169"/>
              <a:gd name="connsiteX19" fmla="*/ 2358801 w 4590032"/>
              <a:gd name="connsiteY19" fmla="*/ 123825 h 588169"/>
              <a:gd name="connsiteX20" fmla="*/ 2404044 w 4590032"/>
              <a:gd name="connsiteY20" fmla="*/ 116682 h 588169"/>
              <a:gd name="connsiteX21" fmla="*/ 2446907 w 4590032"/>
              <a:gd name="connsiteY21" fmla="*/ 123825 h 588169"/>
              <a:gd name="connsiteX22" fmla="*/ 2480244 w 4590032"/>
              <a:gd name="connsiteY22" fmla="*/ 150019 h 588169"/>
              <a:gd name="connsiteX23" fmla="*/ 2501676 w 4590032"/>
              <a:gd name="connsiteY23" fmla="*/ 152400 h 588169"/>
              <a:gd name="connsiteX24" fmla="*/ 2556444 w 4590032"/>
              <a:gd name="connsiteY24" fmla="*/ 140494 h 588169"/>
              <a:gd name="connsiteX25" fmla="*/ 2639788 w 4590032"/>
              <a:gd name="connsiteY25" fmla="*/ 116682 h 588169"/>
              <a:gd name="connsiteX26" fmla="*/ 2670744 w 4590032"/>
              <a:gd name="connsiteY26" fmla="*/ 116682 h 588169"/>
              <a:gd name="connsiteX27" fmla="*/ 2694557 w 4590032"/>
              <a:gd name="connsiteY27" fmla="*/ 116682 h 588169"/>
              <a:gd name="connsiteX28" fmla="*/ 2720751 w 4590032"/>
              <a:gd name="connsiteY28" fmla="*/ 128588 h 588169"/>
              <a:gd name="connsiteX29" fmla="*/ 2749326 w 4590032"/>
              <a:gd name="connsiteY29" fmla="*/ 159544 h 588169"/>
              <a:gd name="connsiteX30" fmla="*/ 2780282 w 4590032"/>
              <a:gd name="connsiteY30" fmla="*/ 190500 h 588169"/>
              <a:gd name="connsiteX31" fmla="*/ 2818382 w 4590032"/>
              <a:gd name="connsiteY31" fmla="*/ 197644 h 588169"/>
              <a:gd name="connsiteX32" fmla="*/ 2858863 w 4590032"/>
              <a:gd name="connsiteY32" fmla="*/ 195263 h 588169"/>
              <a:gd name="connsiteX33" fmla="*/ 2920776 w 4590032"/>
              <a:gd name="connsiteY33" fmla="*/ 171450 h 588169"/>
              <a:gd name="connsiteX34" fmla="*/ 2949351 w 4590032"/>
              <a:gd name="connsiteY34" fmla="*/ 171450 h 588169"/>
              <a:gd name="connsiteX35" fmla="*/ 2987451 w 4590032"/>
              <a:gd name="connsiteY35" fmla="*/ 180975 h 588169"/>
              <a:gd name="connsiteX36" fmla="*/ 3046982 w 4590032"/>
              <a:gd name="connsiteY36" fmla="*/ 195263 h 588169"/>
              <a:gd name="connsiteX37" fmla="*/ 3080319 w 4590032"/>
              <a:gd name="connsiteY37" fmla="*/ 209550 h 588169"/>
              <a:gd name="connsiteX38" fmla="*/ 3118419 w 4590032"/>
              <a:gd name="connsiteY38" fmla="*/ 204788 h 588169"/>
              <a:gd name="connsiteX39" fmla="*/ 3166044 w 4590032"/>
              <a:gd name="connsiteY39" fmla="*/ 178594 h 588169"/>
              <a:gd name="connsiteX40" fmla="*/ 3237482 w 4590032"/>
              <a:gd name="connsiteY40" fmla="*/ 161925 h 588169"/>
              <a:gd name="connsiteX41" fmla="*/ 3330351 w 4590032"/>
              <a:gd name="connsiteY41" fmla="*/ 145257 h 588169"/>
              <a:gd name="connsiteX42" fmla="*/ 3420838 w 4590032"/>
              <a:gd name="connsiteY42" fmla="*/ 140494 h 588169"/>
              <a:gd name="connsiteX43" fmla="*/ 3501801 w 4590032"/>
              <a:gd name="connsiteY43" fmla="*/ 140494 h 588169"/>
              <a:gd name="connsiteX44" fmla="*/ 3578001 w 4590032"/>
              <a:gd name="connsiteY44" fmla="*/ 161925 h 588169"/>
              <a:gd name="connsiteX45" fmla="*/ 3682776 w 4590032"/>
              <a:gd name="connsiteY45" fmla="*/ 188119 h 588169"/>
              <a:gd name="connsiteX46" fmla="*/ 3751832 w 4590032"/>
              <a:gd name="connsiteY46" fmla="*/ 211932 h 588169"/>
              <a:gd name="connsiteX47" fmla="*/ 3854226 w 4590032"/>
              <a:gd name="connsiteY47" fmla="*/ 261938 h 588169"/>
              <a:gd name="connsiteX48" fmla="*/ 3911376 w 4590032"/>
              <a:gd name="connsiteY48" fmla="*/ 280988 h 588169"/>
              <a:gd name="connsiteX49" fmla="*/ 3968526 w 4590032"/>
              <a:gd name="connsiteY49" fmla="*/ 295275 h 588169"/>
              <a:gd name="connsiteX50" fmla="*/ 4078063 w 4590032"/>
              <a:gd name="connsiteY50" fmla="*/ 340519 h 588169"/>
              <a:gd name="connsiteX51" fmla="*/ 4166169 w 4590032"/>
              <a:gd name="connsiteY51" fmla="*/ 369094 h 588169"/>
              <a:gd name="connsiteX52" fmla="*/ 4230463 w 4590032"/>
              <a:gd name="connsiteY52" fmla="*/ 388144 h 588169"/>
              <a:gd name="connsiteX53" fmla="*/ 4316188 w 4590032"/>
              <a:gd name="connsiteY53" fmla="*/ 388144 h 588169"/>
              <a:gd name="connsiteX54" fmla="*/ 4432869 w 4590032"/>
              <a:gd name="connsiteY54" fmla="*/ 383382 h 588169"/>
              <a:gd name="connsiteX55" fmla="*/ 4518594 w 4590032"/>
              <a:gd name="connsiteY55" fmla="*/ 392907 h 588169"/>
              <a:gd name="connsiteX56" fmla="*/ 4590032 w 4590032"/>
              <a:gd name="connsiteY56" fmla="*/ 407194 h 588169"/>
              <a:gd name="connsiteX57" fmla="*/ 4482876 w 4590032"/>
              <a:gd name="connsiteY57" fmla="*/ 588169 h 588169"/>
              <a:gd name="connsiteX58" fmla="*/ 4035201 w 4590032"/>
              <a:gd name="connsiteY58" fmla="*/ 538163 h 588169"/>
              <a:gd name="connsiteX59" fmla="*/ 3925663 w 4590032"/>
              <a:gd name="connsiteY59" fmla="*/ 516732 h 588169"/>
              <a:gd name="connsiteX60" fmla="*/ 3701826 w 4590032"/>
              <a:gd name="connsiteY60" fmla="*/ 433388 h 588169"/>
              <a:gd name="connsiteX61" fmla="*/ 3142232 w 4590032"/>
              <a:gd name="connsiteY61" fmla="*/ 373857 h 588169"/>
              <a:gd name="connsiteX62" fmla="*/ 2501676 w 4590032"/>
              <a:gd name="connsiteY62" fmla="*/ 300038 h 588169"/>
              <a:gd name="connsiteX63" fmla="*/ 1739676 w 4590032"/>
              <a:gd name="connsiteY63" fmla="*/ 242888 h 588169"/>
              <a:gd name="connsiteX64" fmla="*/ 1608707 w 4590032"/>
              <a:gd name="connsiteY64" fmla="*/ 292894 h 588169"/>
              <a:gd name="connsiteX65" fmla="*/ 1587276 w 4590032"/>
              <a:gd name="connsiteY65" fmla="*/ 328613 h 588169"/>
              <a:gd name="connsiteX66" fmla="*/ 1439638 w 4590032"/>
              <a:gd name="connsiteY66" fmla="*/ 311944 h 588169"/>
              <a:gd name="connsiteX67" fmla="*/ 1113407 w 4590032"/>
              <a:gd name="connsiteY67" fmla="*/ 193014 h 588169"/>
              <a:gd name="connsiteX68" fmla="*/ 331563 w 4590032"/>
              <a:gd name="connsiteY68" fmla="*/ 198170 h 588169"/>
              <a:gd name="connsiteX69" fmla="*/ 0 w 4590032"/>
              <a:gd name="connsiteY69" fmla="*/ 29329 h 588169"/>
              <a:gd name="connsiteX70" fmla="*/ 359614 w 4590032"/>
              <a:gd name="connsiteY70" fmla="*/ 29328 h 588169"/>
              <a:gd name="connsiteX71" fmla="*/ 423914 w 4590032"/>
              <a:gd name="connsiteY71" fmla="*/ 26951 h 588169"/>
              <a:gd name="connsiteX72" fmla="*/ 507269 w 4590032"/>
              <a:gd name="connsiteY72" fmla="*/ 36463 h 588169"/>
              <a:gd name="connsiteX73" fmla="*/ 598264 w 4590032"/>
              <a:gd name="connsiteY73" fmla="*/ 36463 h 588169"/>
              <a:gd name="connsiteX74" fmla="*/ 800671 w 4590032"/>
              <a:gd name="connsiteY74" fmla="*/ 22195 h 588169"/>
              <a:gd name="connsiteX75" fmla="*/ 905445 w 4590032"/>
              <a:gd name="connsiteY75" fmla="*/ 19817 h 588169"/>
              <a:gd name="connsiteX76" fmla="*/ 999107 w 4590032"/>
              <a:gd name="connsiteY76" fmla="*/ 30957 h 588169"/>
              <a:gd name="connsiteX0" fmla="*/ 999107 w 4590032"/>
              <a:gd name="connsiteY0" fmla="*/ 30957 h 588169"/>
              <a:gd name="connsiteX1" fmla="*/ 1070544 w 4590032"/>
              <a:gd name="connsiteY1" fmla="*/ 45244 h 588169"/>
              <a:gd name="connsiteX2" fmla="*/ 1106263 w 4590032"/>
              <a:gd name="connsiteY2" fmla="*/ 50007 h 588169"/>
              <a:gd name="connsiteX3" fmla="*/ 1149126 w 4590032"/>
              <a:gd name="connsiteY3" fmla="*/ 28575 h 588169"/>
              <a:gd name="connsiteX4" fmla="*/ 1187226 w 4590032"/>
              <a:gd name="connsiteY4" fmla="*/ 2382 h 588169"/>
              <a:gd name="connsiteX5" fmla="*/ 1239613 w 4590032"/>
              <a:gd name="connsiteY5" fmla="*/ 0 h 588169"/>
              <a:gd name="connsiteX6" fmla="*/ 1277713 w 4590032"/>
              <a:gd name="connsiteY6" fmla="*/ 0 h 588169"/>
              <a:gd name="connsiteX7" fmla="*/ 1325338 w 4590032"/>
              <a:gd name="connsiteY7" fmla="*/ 14288 h 588169"/>
              <a:gd name="connsiteX8" fmla="*/ 1401538 w 4590032"/>
              <a:gd name="connsiteY8" fmla="*/ 33338 h 588169"/>
              <a:gd name="connsiteX9" fmla="*/ 1492026 w 4590032"/>
              <a:gd name="connsiteY9" fmla="*/ 38100 h 588169"/>
              <a:gd name="connsiteX10" fmla="*/ 1553938 w 4590032"/>
              <a:gd name="connsiteY10" fmla="*/ 38100 h 588169"/>
              <a:gd name="connsiteX11" fmla="*/ 1644426 w 4590032"/>
              <a:gd name="connsiteY11" fmla="*/ 38100 h 588169"/>
              <a:gd name="connsiteX12" fmla="*/ 1711101 w 4590032"/>
              <a:gd name="connsiteY12" fmla="*/ 50007 h 588169"/>
              <a:gd name="connsiteX13" fmla="*/ 1820638 w 4590032"/>
              <a:gd name="connsiteY13" fmla="*/ 69057 h 588169"/>
              <a:gd name="connsiteX14" fmla="*/ 1913507 w 4590032"/>
              <a:gd name="connsiteY14" fmla="*/ 102394 h 588169"/>
              <a:gd name="connsiteX15" fmla="*/ 2011138 w 4590032"/>
              <a:gd name="connsiteY15" fmla="*/ 130969 h 588169"/>
              <a:gd name="connsiteX16" fmla="*/ 2104007 w 4590032"/>
              <a:gd name="connsiteY16" fmla="*/ 145257 h 588169"/>
              <a:gd name="connsiteX17" fmla="*/ 2192113 w 4590032"/>
              <a:gd name="connsiteY17" fmla="*/ 145257 h 588169"/>
              <a:gd name="connsiteX18" fmla="*/ 2277838 w 4590032"/>
              <a:gd name="connsiteY18" fmla="*/ 135732 h 588169"/>
              <a:gd name="connsiteX19" fmla="*/ 2358801 w 4590032"/>
              <a:gd name="connsiteY19" fmla="*/ 123825 h 588169"/>
              <a:gd name="connsiteX20" fmla="*/ 2404044 w 4590032"/>
              <a:gd name="connsiteY20" fmla="*/ 116682 h 588169"/>
              <a:gd name="connsiteX21" fmla="*/ 2446907 w 4590032"/>
              <a:gd name="connsiteY21" fmla="*/ 123825 h 588169"/>
              <a:gd name="connsiteX22" fmla="*/ 2480244 w 4590032"/>
              <a:gd name="connsiteY22" fmla="*/ 150019 h 588169"/>
              <a:gd name="connsiteX23" fmla="*/ 2501676 w 4590032"/>
              <a:gd name="connsiteY23" fmla="*/ 152400 h 588169"/>
              <a:gd name="connsiteX24" fmla="*/ 2556444 w 4590032"/>
              <a:gd name="connsiteY24" fmla="*/ 140494 h 588169"/>
              <a:gd name="connsiteX25" fmla="*/ 2639788 w 4590032"/>
              <a:gd name="connsiteY25" fmla="*/ 116682 h 588169"/>
              <a:gd name="connsiteX26" fmla="*/ 2670744 w 4590032"/>
              <a:gd name="connsiteY26" fmla="*/ 116682 h 588169"/>
              <a:gd name="connsiteX27" fmla="*/ 2694557 w 4590032"/>
              <a:gd name="connsiteY27" fmla="*/ 116682 h 588169"/>
              <a:gd name="connsiteX28" fmla="*/ 2720751 w 4590032"/>
              <a:gd name="connsiteY28" fmla="*/ 128588 h 588169"/>
              <a:gd name="connsiteX29" fmla="*/ 2749326 w 4590032"/>
              <a:gd name="connsiteY29" fmla="*/ 159544 h 588169"/>
              <a:gd name="connsiteX30" fmla="*/ 2780282 w 4590032"/>
              <a:gd name="connsiteY30" fmla="*/ 190500 h 588169"/>
              <a:gd name="connsiteX31" fmla="*/ 2818382 w 4590032"/>
              <a:gd name="connsiteY31" fmla="*/ 197644 h 588169"/>
              <a:gd name="connsiteX32" fmla="*/ 2858863 w 4590032"/>
              <a:gd name="connsiteY32" fmla="*/ 195263 h 588169"/>
              <a:gd name="connsiteX33" fmla="*/ 2920776 w 4590032"/>
              <a:gd name="connsiteY33" fmla="*/ 171450 h 588169"/>
              <a:gd name="connsiteX34" fmla="*/ 2949351 w 4590032"/>
              <a:gd name="connsiteY34" fmla="*/ 171450 h 588169"/>
              <a:gd name="connsiteX35" fmla="*/ 2987451 w 4590032"/>
              <a:gd name="connsiteY35" fmla="*/ 180975 h 588169"/>
              <a:gd name="connsiteX36" fmla="*/ 3046982 w 4590032"/>
              <a:gd name="connsiteY36" fmla="*/ 195263 h 588169"/>
              <a:gd name="connsiteX37" fmla="*/ 3080319 w 4590032"/>
              <a:gd name="connsiteY37" fmla="*/ 209550 h 588169"/>
              <a:gd name="connsiteX38" fmla="*/ 3118419 w 4590032"/>
              <a:gd name="connsiteY38" fmla="*/ 204788 h 588169"/>
              <a:gd name="connsiteX39" fmla="*/ 3166044 w 4590032"/>
              <a:gd name="connsiteY39" fmla="*/ 178594 h 588169"/>
              <a:gd name="connsiteX40" fmla="*/ 3237482 w 4590032"/>
              <a:gd name="connsiteY40" fmla="*/ 161925 h 588169"/>
              <a:gd name="connsiteX41" fmla="*/ 3330351 w 4590032"/>
              <a:gd name="connsiteY41" fmla="*/ 145257 h 588169"/>
              <a:gd name="connsiteX42" fmla="*/ 3420838 w 4590032"/>
              <a:gd name="connsiteY42" fmla="*/ 140494 h 588169"/>
              <a:gd name="connsiteX43" fmla="*/ 3501801 w 4590032"/>
              <a:gd name="connsiteY43" fmla="*/ 140494 h 588169"/>
              <a:gd name="connsiteX44" fmla="*/ 3578001 w 4590032"/>
              <a:gd name="connsiteY44" fmla="*/ 161925 h 588169"/>
              <a:gd name="connsiteX45" fmla="*/ 3682776 w 4590032"/>
              <a:gd name="connsiteY45" fmla="*/ 188119 h 588169"/>
              <a:gd name="connsiteX46" fmla="*/ 3751832 w 4590032"/>
              <a:gd name="connsiteY46" fmla="*/ 211932 h 588169"/>
              <a:gd name="connsiteX47" fmla="*/ 3854226 w 4590032"/>
              <a:gd name="connsiteY47" fmla="*/ 261938 h 588169"/>
              <a:gd name="connsiteX48" fmla="*/ 3911376 w 4590032"/>
              <a:gd name="connsiteY48" fmla="*/ 280988 h 588169"/>
              <a:gd name="connsiteX49" fmla="*/ 3968526 w 4590032"/>
              <a:gd name="connsiteY49" fmla="*/ 295275 h 588169"/>
              <a:gd name="connsiteX50" fmla="*/ 4078063 w 4590032"/>
              <a:gd name="connsiteY50" fmla="*/ 340519 h 588169"/>
              <a:gd name="connsiteX51" fmla="*/ 4166169 w 4590032"/>
              <a:gd name="connsiteY51" fmla="*/ 369094 h 588169"/>
              <a:gd name="connsiteX52" fmla="*/ 4230463 w 4590032"/>
              <a:gd name="connsiteY52" fmla="*/ 388144 h 588169"/>
              <a:gd name="connsiteX53" fmla="*/ 4316188 w 4590032"/>
              <a:gd name="connsiteY53" fmla="*/ 388144 h 588169"/>
              <a:gd name="connsiteX54" fmla="*/ 4432869 w 4590032"/>
              <a:gd name="connsiteY54" fmla="*/ 383382 h 588169"/>
              <a:gd name="connsiteX55" fmla="*/ 4518594 w 4590032"/>
              <a:gd name="connsiteY55" fmla="*/ 392907 h 588169"/>
              <a:gd name="connsiteX56" fmla="*/ 4590032 w 4590032"/>
              <a:gd name="connsiteY56" fmla="*/ 407194 h 588169"/>
              <a:gd name="connsiteX57" fmla="*/ 4482876 w 4590032"/>
              <a:gd name="connsiteY57" fmla="*/ 588169 h 588169"/>
              <a:gd name="connsiteX58" fmla="*/ 4035201 w 4590032"/>
              <a:gd name="connsiteY58" fmla="*/ 538163 h 588169"/>
              <a:gd name="connsiteX59" fmla="*/ 3925663 w 4590032"/>
              <a:gd name="connsiteY59" fmla="*/ 516732 h 588169"/>
              <a:gd name="connsiteX60" fmla="*/ 3701826 w 4590032"/>
              <a:gd name="connsiteY60" fmla="*/ 433388 h 588169"/>
              <a:gd name="connsiteX61" fmla="*/ 3142232 w 4590032"/>
              <a:gd name="connsiteY61" fmla="*/ 373857 h 588169"/>
              <a:gd name="connsiteX62" fmla="*/ 2501676 w 4590032"/>
              <a:gd name="connsiteY62" fmla="*/ 300038 h 588169"/>
              <a:gd name="connsiteX63" fmla="*/ 1739676 w 4590032"/>
              <a:gd name="connsiteY63" fmla="*/ 242888 h 588169"/>
              <a:gd name="connsiteX64" fmla="*/ 1608707 w 4590032"/>
              <a:gd name="connsiteY64" fmla="*/ 292894 h 588169"/>
              <a:gd name="connsiteX65" fmla="*/ 1587276 w 4590032"/>
              <a:gd name="connsiteY65" fmla="*/ 328613 h 588169"/>
              <a:gd name="connsiteX66" fmla="*/ 1439638 w 4590032"/>
              <a:gd name="connsiteY66" fmla="*/ 311944 h 588169"/>
              <a:gd name="connsiteX67" fmla="*/ 1113407 w 4590032"/>
              <a:gd name="connsiteY67" fmla="*/ 193014 h 588169"/>
              <a:gd name="connsiteX68" fmla="*/ 331563 w 4590032"/>
              <a:gd name="connsiteY68" fmla="*/ 198170 h 588169"/>
              <a:gd name="connsiteX69" fmla="*/ 0 w 4590032"/>
              <a:gd name="connsiteY69" fmla="*/ 29329 h 588169"/>
              <a:gd name="connsiteX70" fmla="*/ 359614 w 4590032"/>
              <a:gd name="connsiteY70" fmla="*/ 29328 h 588169"/>
              <a:gd name="connsiteX71" fmla="*/ 423914 w 4590032"/>
              <a:gd name="connsiteY71" fmla="*/ 26951 h 588169"/>
              <a:gd name="connsiteX72" fmla="*/ 507269 w 4590032"/>
              <a:gd name="connsiteY72" fmla="*/ 36463 h 588169"/>
              <a:gd name="connsiteX73" fmla="*/ 598264 w 4590032"/>
              <a:gd name="connsiteY73" fmla="*/ 36463 h 588169"/>
              <a:gd name="connsiteX74" fmla="*/ 800671 w 4590032"/>
              <a:gd name="connsiteY74" fmla="*/ 22195 h 588169"/>
              <a:gd name="connsiteX75" fmla="*/ 905445 w 4590032"/>
              <a:gd name="connsiteY75" fmla="*/ 19817 h 588169"/>
              <a:gd name="connsiteX76" fmla="*/ 999107 w 4590032"/>
              <a:gd name="connsiteY76" fmla="*/ 30957 h 588169"/>
              <a:gd name="connsiteX0" fmla="*/ 999107 w 4590032"/>
              <a:gd name="connsiteY0" fmla="*/ 30957 h 588169"/>
              <a:gd name="connsiteX1" fmla="*/ 1070544 w 4590032"/>
              <a:gd name="connsiteY1" fmla="*/ 45244 h 588169"/>
              <a:gd name="connsiteX2" fmla="*/ 1106263 w 4590032"/>
              <a:gd name="connsiteY2" fmla="*/ 50007 h 588169"/>
              <a:gd name="connsiteX3" fmla="*/ 1149126 w 4590032"/>
              <a:gd name="connsiteY3" fmla="*/ 28575 h 588169"/>
              <a:gd name="connsiteX4" fmla="*/ 1187226 w 4590032"/>
              <a:gd name="connsiteY4" fmla="*/ 2382 h 588169"/>
              <a:gd name="connsiteX5" fmla="*/ 1239613 w 4590032"/>
              <a:gd name="connsiteY5" fmla="*/ 0 h 588169"/>
              <a:gd name="connsiteX6" fmla="*/ 1277713 w 4590032"/>
              <a:gd name="connsiteY6" fmla="*/ 0 h 588169"/>
              <a:gd name="connsiteX7" fmla="*/ 1325338 w 4590032"/>
              <a:gd name="connsiteY7" fmla="*/ 14288 h 588169"/>
              <a:gd name="connsiteX8" fmla="*/ 1401538 w 4590032"/>
              <a:gd name="connsiteY8" fmla="*/ 33338 h 588169"/>
              <a:gd name="connsiteX9" fmla="*/ 1492026 w 4590032"/>
              <a:gd name="connsiteY9" fmla="*/ 38100 h 588169"/>
              <a:gd name="connsiteX10" fmla="*/ 1553938 w 4590032"/>
              <a:gd name="connsiteY10" fmla="*/ 38100 h 588169"/>
              <a:gd name="connsiteX11" fmla="*/ 1644426 w 4590032"/>
              <a:gd name="connsiteY11" fmla="*/ 38100 h 588169"/>
              <a:gd name="connsiteX12" fmla="*/ 1711101 w 4590032"/>
              <a:gd name="connsiteY12" fmla="*/ 50007 h 588169"/>
              <a:gd name="connsiteX13" fmla="*/ 1820638 w 4590032"/>
              <a:gd name="connsiteY13" fmla="*/ 69057 h 588169"/>
              <a:gd name="connsiteX14" fmla="*/ 1913507 w 4590032"/>
              <a:gd name="connsiteY14" fmla="*/ 102394 h 588169"/>
              <a:gd name="connsiteX15" fmla="*/ 2011138 w 4590032"/>
              <a:gd name="connsiteY15" fmla="*/ 130969 h 588169"/>
              <a:gd name="connsiteX16" fmla="*/ 2104007 w 4590032"/>
              <a:gd name="connsiteY16" fmla="*/ 145257 h 588169"/>
              <a:gd name="connsiteX17" fmla="*/ 2192113 w 4590032"/>
              <a:gd name="connsiteY17" fmla="*/ 145257 h 588169"/>
              <a:gd name="connsiteX18" fmla="*/ 2277838 w 4590032"/>
              <a:gd name="connsiteY18" fmla="*/ 135732 h 588169"/>
              <a:gd name="connsiteX19" fmla="*/ 2358801 w 4590032"/>
              <a:gd name="connsiteY19" fmla="*/ 123825 h 588169"/>
              <a:gd name="connsiteX20" fmla="*/ 2404044 w 4590032"/>
              <a:gd name="connsiteY20" fmla="*/ 116682 h 588169"/>
              <a:gd name="connsiteX21" fmla="*/ 2446907 w 4590032"/>
              <a:gd name="connsiteY21" fmla="*/ 123825 h 588169"/>
              <a:gd name="connsiteX22" fmla="*/ 2480244 w 4590032"/>
              <a:gd name="connsiteY22" fmla="*/ 150019 h 588169"/>
              <a:gd name="connsiteX23" fmla="*/ 2501676 w 4590032"/>
              <a:gd name="connsiteY23" fmla="*/ 152400 h 588169"/>
              <a:gd name="connsiteX24" fmla="*/ 2556444 w 4590032"/>
              <a:gd name="connsiteY24" fmla="*/ 140494 h 588169"/>
              <a:gd name="connsiteX25" fmla="*/ 2639788 w 4590032"/>
              <a:gd name="connsiteY25" fmla="*/ 116682 h 588169"/>
              <a:gd name="connsiteX26" fmla="*/ 2670744 w 4590032"/>
              <a:gd name="connsiteY26" fmla="*/ 116682 h 588169"/>
              <a:gd name="connsiteX27" fmla="*/ 2694557 w 4590032"/>
              <a:gd name="connsiteY27" fmla="*/ 116682 h 588169"/>
              <a:gd name="connsiteX28" fmla="*/ 2720751 w 4590032"/>
              <a:gd name="connsiteY28" fmla="*/ 128588 h 588169"/>
              <a:gd name="connsiteX29" fmla="*/ 2749326 w 4590032"/>
              <a:gd name="connsiteY29" fmla="*/ 159544 h 588169"/>
              <a:gd name="connsiteX30" fmla="*/ 2780282 w 4590032"/>
              <a:gd name="connsiteY30" fmla="*/ 190500 h 588169"/>
              <a:gd name="connsiteX31" fmla="*/ 2818382 w 4590032"/>
              <a:gd name="connsiteY31" fmla="*/ 197644 h 588169"/>
              <a:gd name="connsiteX32" fmla="*/ 2858863 w 4590032"/>
              <a:gd name="connsiteY32" fmla="*/ 195263 h 588169"/>
              <a:gd name="connsiteX33" fmla="*/ 2920776 w 4590032"/>
              <a:gd name="connsiteY33" fmla="*/ 171450 h 588169"/>
              <a:gd name="connsiteX34" fmla="*/ 2949351 w 4590032"/>
              <a:gd name="connsiteY34" fmla="*/ 171450 h 588169"/>
              <a:gd name="connsiteX35" fmla="*/ 2987451 w 4590032"/>
              <a:gd name="connsiteY35" fmla="*/ 180975 h 588169"/>
              <a:gd name="connsiteX36" fmla="*/ 3046982 w 4590032"/>
              <a:gd name="connsiteY36" fmla="*/ 195263 h 588169"/>
              <a:gd name="connsiteX37" fmla="*/ 3080319 w 4590032"/>
              <a:gd name="connsiteY37" fmla="*/ 209550 h 588169"/>
              <a:gd name="connsiteX38" fmla="*/ 3118419 w 4590032"/>
              <a:gd name="connsiteY38" fmla="*/ 204788 h 588169"/>
              <a:gd name="connsiteX39" fmla="*/ 3166044 w 4590032"/>
              <a:gd name="connsiteY39" fmla="*/ 178594 h 588169"/>
              <a:gd name="connsiteX40" fmla="*/ 3237482 w 4590032"/>
              <a:gd name="connsiteY40" fmla="*/ 161925 h 588169"/>
              <a:gd name="connsiteX41" fmla="*/ 3330351 w 4590032"/>
              <a:gd name="connsiteY41" fmla="*/ 145257 h 588169"/>
              <a:gd name="connsiteX42" fmla="*/ 3420838 w 4590032"/>
              <a:gd name="connsiteY42" fmla="*/ 140494 h 588169"/>
              <a:gd name="connsiteX43" fmla="*/ 3501801 w 4590032"/>
              <a:gd name="connsiteY43" fmla="*/ 140494 h 588169"/>
              <a:gd name="connsiteX44" fmla="*/ 3578001 w 4590032"/>
              <a:gd name="connsiteY44" fmla="*/ 161925 h 588169"/>
              <a:gd name="connsiteX45" fmla="*/ 3682776 w 4590032"/>
              <a:gd name="connsiteY45" fmla="*/ 188119 h 588169"/>
              <a:gd name="connsiteX46" fmla="*/ 3751832 w 4590032"/>
              <a:gd name="connsiteY46" fmla="*/ 211932 h 588169"/>
              <a:gd name="connsiteX47" fmla="*/ 3854226 w 4590032"/>
              <a:gd name="connsiteY47" fmla="*/ 261938 h 588169"/>
              <a:gd name="connsiteX48" fmla="*/ 3911376 w 4590032"/>
              <a:gd name="connsiteY48" fmla="*/ 280988 h 588169"/>
              <a:gd name="connsiteX49" fmla="*/ 3968526 w 4590032"/>
              <a:gd name="connsiteY49" fmla="*/ 295275 h 588169"/>
              <a:gd name="connsiteX50" fmla="*/ 4078063 w 4590032"/>
              <a:gd name="connsiteY50" fmla="*/ 340519 h 588169"/>
              <a:gd name="connsiteX51" fmla="*/ 4166169 w 4590032"/>
              <a:gd name="connsiteY51" fmla="*/ 369094 h 588169"/>
              <a:gd name="connsiteX52" fmla="*/ 4230463 w 4590032"/>
              <a:gd name="connsiteY52" fmla="*/ 388144 h 588169"/>
              <a:gd name="connsiteX53" fmla="*/ 4316188 w 4590032"/>
              <a:gd name="connsiteY53" fmla="*/ 388144 h 588169"/>
              <a:gd name="connsiteX54" fmla="*/ 4432869 w 4590032"/>
              <a:gd name="connsiteY54" fmla="*/ 383382 h 588169"/>
              <a:gd name="connsiteX55" fmla="*/ 4518594 w 4590032"/>
              <a:gd name="connsiteY55" fmla="*/ 392907 h 588169"/>
              <a:gd name="connsiteX56" fmla="*/ 4590032 w 4590032"/>
              <a:gd name="connsiteY56" fmla="*/ 407194 h 588169"/>
              <a:gd name="connsiteX57" fmla="*/ 4482876 w 4590032"/>
              <a:gd name="connsiteY57" fmla="*/ 588169 h 588169"/>
              <a:gd name="connsiteX58" fmla="*/ 4035201 w 4590032"/>
              <a:gd name="connsiteY58" fmla="*/ 538163 h 588169"/>
              <a:gd name="connsiteX59" fmla="*/ 3925663 w 4590032"/>
              <a:gd name="connsiteY59" fmla="*/ 516732 h 588169"/>
              <a:gd name="connsiteX60" fmla="*/ 3701826 w 4590032"/>
              <a:gd name="connsiteY60" fmla="*/ 433388 h 588169"/>
              <a:gd name="connsiteX61" fmla="*/ 3142232 w 4590032"/>
              <a:gd name="connsiteY61" fmla="*/ 373857 h 588169"/>
              <a:gd name="connsiteX62" fmla="*/ 2501676 w 4590032"/>
              <a:gd name="connsiteY62" fmla="*/ 300038 h 588169"/>
              <a:gd name="connsiteX63" fmla="*/ 1739676 w 4590032"/>
              <a:gd name="connsiteY63" fmla="*/ 242888 h 588169"/>
              <a:gd name="connsiteX64" fmla="*/ 1608707 w 4590032"/>
              <a:gd name="connsiteY64" fmla="*/ 292894 h 588169"/>
              <a:gd name="connsiteX65" fmla="*/ 1587276 w 4590032"/>
              <a:gd name="connsiteY65" fmla="*/ 328613 h 588169"/>
              <a:gd name="connsiteX66" fmla="*/ 1439638 w 4590032"/>
              <a:gd name="connsiteY66" fmla="*/ 311944 h 588169"/>
              <a:gd name="connsiteX67" fmla="*/ 1113407 w 4590032"/>
              <a:gd name="connsiteY67" fmla="*/ 193014 h 588169"/>
              <a:gd name="connsiteX68" fmla="*/ 331563 w 4590032"/>
              <a:gd name="connsiteY68" fmla="*/ 198170 h 588169"/>
              <a:gd name="connsiteX69" fmla="*/ 0 w 4590032"/>
              <a:gd name="connsiteY69" fmla="*/ 29329 h 588169"/>
              <a:gd name="connsiteX70" fmla="*/ 359614 w 4590032"/>
              <a:gd name="connsiteY70" fmla="*/ 29328 h 588169"/>
              <a:gd name="connsiteX71" fmla="*/ 359613 w 4590032"/>
              <a:gd name="connsiteY71" fmla="*/ 26951 h 588169"/>
              <a:gd name="connsiteX72" fmla="*/ 507269 w 4590032"/>
              <a:gd name="connsiteY72" fmla="*/ 36463 h 588169"/>
              <a:gd name="connsiteX73" fmla="*/ 598264 w 4590032"/>
              <a:gd name="connsiteY73" fmla="*/ 36463 h 588169"/>
              <a:gd name="connsiteX74" fmla="*/ 800671 w 4590032"/>
              <a:gd name="connsiteY74" fmla="*/ 22195 h 588169"/>
              <a:gd name="connsiteX75" fmla="*/ 905445 w 4590032"/>
              <a:gd name="connsiteY75" fmla="*/ 19817 h 588169"/>
              <a:gd name="connsiteX76" fmla="*/ 999107 w 4590032"/>
              <a:gd name="connsiteY76" fmla="*/ 30957 h 588169"/>
              <a:gd name="connsiteX0" fmla="*/ 999107 w 4590032"/>
              <a:gd name="connsiteY0" fmla="*/ 30957 h 588169"/>
              <a:gd name="connsiteX1" fmla="*/ 1070544 w 4590032"/>
              <a:gd name="connsiteY1" fmla="*/ 45244 h 588169"/>
              <a:gd name="connsiteX2" fmla="*/ 1106263 w 4590032"/>
              <a:gd name="connsiteY2" fmla="*/ 50007 h 588169"/>
              <a:gd name="connsiteX3" fmla="*/ 1149126 w 4590032"/>
              <a:gd name="connsiteY3" fmla="*/ 28575 h 588169"/>
              <a:gd name="connsiteX4" fmla="*/ 1187226 w 4590032"/>
              <a:gd name="connsiteY4" fmla="*/ 2382 h 588169"/>
              <a:gd name="connsiteX5" fmla="*/ 1239613 w 4590032"/>
              <a:gd name="connsiteY5" fmla="*/ 0 h 588169"/>
              <a:gd name="connsiteX6" fmla="*/ 1277713 w 4590032"/>
              <a:gd name="connsiteY6" fmla="*/ 0 h 588169"/>
              <a:gd name="connsiteX7" fmla="*/ 1325338 w 4590032"/>
              <a:gd name="connsiteY7" fmla="*/ 14288 h 588169"/>
              <a:gd name="connsiteX8" fmla="*/ 1401538 w 4590032"/>
              <a:gd name="connsiteY8" fmla="*/ 33338 h 588169"/>
              <a:gd name="connsiteX9" fmla="*/ 1492026 w 4590032"/>
              <a:gd name="connsiteY9" fmla="*/ 38100 h 588169"/>
              <a:gd name="connsiteX10" fmla="*/ 1553938 w 4590032"/>
              <a:gd name="connsiteY10" fmla="*/ 38100 h 588169"/>
              <a:gd name="connsiteX11" fmla="*/ 1644426 w 4590032"/>
              <a:gd name="connsiteY11" fmla="*/ 38100 h 588169"/>
              <a:gd name="connsiteX12" fmla="*/ 1711101 w 4590032"/>
              <a:gd name="connsiteY12" fmla="*/ 50007 h 588169"/>
              <a:gd name="connsiteX13" fmla="*/ 1820638 w 4590032"/>
              <a:gd name="connsiteY13" fmla="*/ 69057 h 588169"/>
              <a:gd name="connsiteX14" fmla="*/ 1913507 w 4590032"/>
              <a:gd name="connsiteY14" fmla="*/ 102394 h 588169"/>
              <a:gd name="connsiteX15" fmla="*/ 2011138 w 4590032"/>
              <a:gd name="connsiteY15" fmla="*/ 130969 h 588169"/>
              <a:gd name="connsiteX16" fmla="*/ 2104007 w 4590032"/>
              <a:gd name="connsiteY16" fmla="*/ 145257 h 588169"/>
              <a:gd name="connsiteX17" fmla="*/ 2192113 w 4590032"/>
              <a:gd name="connsiteY17" fmla="*/ 145257 h 588169"/>
              <a:gd name="connsiteX18" fmla="*/ 2277838 w 4590032"/>
              <a:gd name="connsiteY18" fmla="*/ 135732 h 588169"/>
              <a:gd name="connsiteX19" fmla="*/ 2358801 w 4590032"/>
              <a:gd name="connsiteY19" fmla="*/ 123825 h 588169"/>
              <a:gd name="connsiteX20" fmla="*/ 2404044 w 4590032"/>
              <a:gd name="connsiteY20" fmla="*/ 116682 h 588169"/>
              <a:gd name="connsiteX21" fmla="*/ 2446907 w 4590032"/>
              <a:gd name="connsiteY21" fmla="*/ 123825 h 588169"/>
              <a:gd name="connsiteX22" fmla="*/ 2480244 w 4590032"/>
              <a:gd name="connsiteY22" fmla="*/ 150019 h 588169"/>
              <a:gd name="connsiteX23" fmla="*/ 2501676 w 4590032"/>
              <a:gd name="connsiteY23" fmla="*/ 152400 h 588169"/>
              <a:gd name="connsiteX24" fmla="*/ 2556444 w 4590032"/>
              <a:gd name="connsiteY24" fmla="*/ 140494 h 588169"/>
              <a:gd name="connsiteX25" fmla="*/ 2639788 w 4590032"/>
              <a:gd name="connsiteY25" fmla="*/ 116682 h 588169"/>
              <a:gd name="connsiteX26" fmla="*/ 2670744 w 4590032"/>
              <a:gd name="connsiteY26" fmla="*/ 116682 h 588169"/>
              <a:gd name="connsiteX27" fmla="*/ 2694557 w 4590032"/>
              <a:gd name="connsiteY27" fmla="*/ 116682 h 588169"/>
              <a:gd name="connsiteX28" fmla="*/ 2720751 w 4590032"/>
              <a:gd name="connsiteY28" fmla="*/ 128588 h 588169"/>
              <a:gd name="connsiteX29" fmla="*/ 2749326 w 4590032"/>
              <a:gd name="connsiteY29" fmla="*/ 159544 h 588169"/>
              <a:gd name="connsiteX30" fmla="*/ 2780282 w 4590032"/>
              <a:gd name="connsiteY30" fmla="*/ 190500 h 588169"/>
              <a:gd name="connsiteX31" fmla="*/ 2818382 w 4590032"/>
              <a:gd name="connsiteY31" fmla="*/ 197644 h 588169"/>
              <a:gd name="connsiteX32" fmla="*/ 2858863 w 4590032"/>
              <a:gd name="connsiteY32" fmla="*/ 195263 h 588169"/>
              <a:gd name="connsiteX33" fmla="*/ 2920776 w 4590032"/>
              <a:gd name="connsiteY33" fmla="*/ 171450 h 588169"/>
              <a:gd name="connsiteX34" fmla="*/ 2949351 w 4590032"/>
              <a:gd name="connsiteY34" fmla="*/ 171450 h 588169"/>
              <a:gd name="connsiteX35" fmla="*/ 2987451 w 4590032"/>
              <a:gd name="connsiteY35" fmla="*/ 180975 h 588169"/>
              <a:gd name="connsiteX36" fmla="*/ 3046982 w 4590032"/>
              <a:gd name="connsiteY36" fmla="*/ 195263 h 588169"/>
              <a:gd name="connsiteX37" fmla="*/ 3080319 w 4590032"/>
              <a:gd name="connsiteY37" fmla="*/ 209550 h 588169"/>
              <a:gd name="connsiteX38" fmla="*/ 3118419 w 4590032"/>
              <a:gd name="connsiteY38" fmla="*/ 204788 h 588169"/>
              <a:gd name="connsiteX39" fmla="*/ 3166044 w 4590032"/>
              <a:gd name="connsiteY39" fmla="*/ 178594 h 588169"/>
              <a:gd name="connsiteX40" fmla="*/ 3237482 w 4590032"/>
              <a:gd name="connsiteY40" fmla="*/ 161925 h 588169"/>
              <a:gd name="connsiteX41" fmla="*/ 3330351 w 4590032"/>
              <a:gd name="connsiteY41" fmla="*/ 145257 h 588169"/>
              <a:gd name="connsiteX42" fmla="*/ 3420838 w 4590032"/>
              <a:gd name="connsiteY42" fmla="*/ 140494 h 588169"/>
              <a:gd name="connsiteX43" fmla="*/ 3501801 w 4590032"/>
              <a:gd name="connsiteY43" fmla="*/ 140494 h 588169"/>
              <a:gd name="connsiteX44" fmla="*/ 3578001 w 4590032"/>
              <a:gd name="connsiteY44" fmla="*/ 161925 h 588169"/>
              <a:gd name="connsiteX45" fmla="*/ 3682776 w 4590032"/>
              <a:gd name="connsiteY45" fmla="*/ 188119 h 588169"/>
              <a:gd name="connsiteX46" fmla="*/ 3751832 w 4590032"/>
              <a:gd name="connsiteY46" fmla="*/ 211932 h 588169"/>
              <a:gd name="connsiteX47" fmla="*/ 3854226 w 4590032"/>
              <a:gd name="connsiteY47" fmla="*/ 261938 h 588169"/>
              <a:gd name="connsiteX48" fmla="*/ 3911376 w 4590032"/>
              <a:gd name="connsiteY48" fmla="*/ 280988 h 588169"/>
              <a:gd name="connsiteX49" fmla="*/ 3968526 w 4590032"/>
              <a:gd name="connsiteY49" fmla="*/ 295275 h 588169"/>
              <a:gd name="connsiteX50" fmla="*/ 4078063 w 4590032"/>
              <a:gd name="connsiteY50" fmla="*/ 340519 h 588169"/>
              <a:gd name="connsiteX51" fmla="*/ 4166169 w 4590032"/>
              <a:gd name="connsiteY51" fmla="*/ 369094 h 588169"/>
              <a:gd name="connsiteX52" fmla="*/ 4230463 w 4590032"/>
              <a:gd name="connsiteY52" fmla="*/ 388144 h 588169"/>
              <a:gd name="connsiteX53" fmla="*/ 4316188 w 4590032"/>
              <a:gd name="connsiteY53" fmla="*/ 388144 h 588169"/>
              <a:gd name="connsiteX54" fmla="*/ 4432869 w 4590032"/>
              <a:gd name="connsiteY54" fmla="*/ 383382 h 588169"/>
              <a:gd name="connsiteX55" fmla="*/ 4518594 w 4590032"/>
              <a:gd name="connsiteY55" fmla="*/ 392907 h 588169"/>
              <a:gd name="connsiteX56" fmla="*/ 4590032 w 4590032"/>
              <a:gd name="connsiteY56" fmla="*/ 407194 h 588169"/>
              <a:gd name="connsiteX57" fmla="*/ 4482876 w 4590032"/>
              <a:gd name="connsiteY57" fmla="*/ 588169 h 588169"/>
              <a:gd name="connsiteX58" fmla="*/ 4035201 w 4590032"/>
              <a:gd name="connsiteY58" fmla="*/ 538163 h 588169"/>
              <a:gd name="connsiteX59" fmla="*/ 3925663 w 4590032"/>
              <a:gd name="connsiteY59" fmla="*/ 516732 h 588169"/>
              <a:gd name="connsiteX60" fmla="*/ 3701826 w 4590032"/>
              <a:gd name="connsiteY60" fmla="*/ 433388 h 588169"/>
              <a:gd name="connsiteX61" fmla="*/ 3142232 w 4590032"/>
              <a:gd name="connsiteY61" fmla="*/ 373857 h 588169"/>
              <a:gd name="connsiteX62" fmla="*/ 2501676 w 4590032"/>
              <a:gd name="connsiteY62" fmla="*/ 300038 h 588169"/>
              <a:gd name="connsiteX63" fmla="*/ 1739676 w 4590032"/>
              <a:gd name="connsiteY63" fmla="*/ 242888 h 588169"/>
              <a:gd name="connsiteX64" fmla="*/ 1608707 w 4590032"/>
              <a:gd name="connsiteY64" fmla="*/ 292894 h 588169"/>
              <a:gd name="connsiteX65" fmla="*/ 1587276 w 4590032"/>
              <a:gd name="connsiteY65" fmla="*/ 328613 h 588169"/>
              <a:gd name="connsiteX66" fmla="*/ 1439638 w 4590032"/>
              <a:gd name="connsiteY66" fmla="*/ 311944 h 588169"/>
              <a:gd name="connsiteX67" fmla="*/ 1113407 w 4590032"/>
              <a:gd name="connsiteY67" fmla="*/ 193014 h 588169"/>
              <a:gd name="connsiteX68" fmla="*/ 331563 w 4590032"/>
              <a:gd name="connsiteY68" fmla="*/ 198170 h 588169"/>
              <a:gd name="connsiteX69" fmla="*/ 0 w 4590032"/>
              <a:gd name="connsiteY69" fmla="*/ 29329 h 588169"/>
              <a:gd name="connsiteX70" fmla="*/ 359614 w 4590032"/>
              <a:gd name="connsiteY70" fmla="*/ 29328 h 588169"/>
              <a:gd name="connsiteX71" fmla="*/ 359613 w 4590032"/>
              <a:gd name="connsiteY71" fmla="*/ 26951 h 588169"/>
              <a:gd name="connsiteX72" fmla="*/ 507269 w 4590032"/>
              <a:gd name="connsiteY72" fmla="*/ 36463 h 588169"/>
              <a:gd name="connsiteX73" fmla="*/ 598264 w 4590032"/>
              <a:gd name="connsiteY73" fmla="*/ 36463 h 588169"/>
              <a:gd name="connsiteX74" fmla="*/ 800671 w 4590032"/>
              <a:gd name="connsiteY74" fmla="*/ 22195 h 588169"/>
              <a:gd name="connsiteX75" fmla="*/ 905445 w 4590032"/>
              <a:gd name="connsiteY75" fmla="*/ 19817 h 588169"/>
              <a:gd name="connsiteX76" fmla="*/ 999107 w 4590032"/>
              <a:gd name="connsiteY76" fmla="*/ 30957 h 588169"/>
              <a:gd name="connsiteX0" fmla="*/ 999107 w 4590032"/>
              <a:gd name="connsiteY0" fmla="*/ 30957 h 588169"/>
              <a:gd name="connsiteX1" fmla="*/ 1070544 w 4590032"/>
              <a:gd name="connsiteY1" fmla="*/ 45244 h 588169"/>
              <a:gd name="connsiteX2" fmla="*/ 1106263 w 4590032"/>
              <a:gd name="connsiteY2" fmla="*/ 50007 h 588169"/>
              <a:gd name="connsiteX3" fmla="*/ 1149126 w 4590032"/>
              <a:gd name="connsiteY3" fmla="*/ 28575 h 588169"/>
              <a:gd name="connsiteX4" fmla="*/ 1187226 w 4590032"/>
              <a:gd name="connsiteY4" fmla="*/ 2382 h 588169"/>
              <a:gd name="connsiteX5" fmla="*/ 1239613 w 4590032"/>
              <a:gd name="connsiteY5" fmla="*/ 0 h 588169"/>
              <a:gd name="connsiteX6" fmla="*/ 1277713 w 4590032"/>
              <a:gd name="connsiteY6" fmla="*/ 0 h 588169"/>
              <a:gd name="connsiteX7" fmla="*/ 1325338 w 4590032"/>
              <a:gd name="connsiteY7" fmla="*/ 14288 h 588169"/>
              <a:gd name="connsiteX8" fmla="*/ 1401538 w 4590032"/>
              <a:gd name="connsiteY8" fmla="*/ 33338 h 588169"/>
              <a:gd name="connsiteX9" fmla="*/ 1492026 w 4590032"/>
              <a:gd name="connsiteY9" fmla="*/ 38100 h 588169"/>
              <a:gd name="connsiteX10" fmla="*/ 1553938 w 4590032"/>
              <a:gd name="connsiteY10" fmla="*/ 38100 h 588169"/>
              <a:gd name="connsiteX11" fmla="*/ 1644426 w 4590032"/>
              <a:gd name="connsiteY11" fmla="*/ 38100 h 588169"/>
              <a:gd name="connsiteX12" fmla="*/ 1711101 w 4590032"/>
              <a:gd name="connsiteY12" fmla="*/ 50007 h 588169"/>
              <a:gd name="connsiteX13" fmla="*/ 1820638 w 4590032"/>
              <a:gd name="connsiteY13" fmla="*/ 69057 h 588169"/>
              <a:gd name="connsiteX14" fmla="*/ 1913507 w 4590032"/>
              <a:gd name="connsiteY14" fmla="*/ 102394 h 588169"/>
              <a:gd name="connsiteX15" fmla="*/ 2011138 w 4590032"/>
              <a:gd name="connsiteY15" fmla="*/ 130969 h 588169"/>
              <a:gd name="connsiteX16" fmla="*/ 2104007 w 4590032"/>
              <a:gd name="connsiteY16" fmla="*/ 145257 h 588169"/>
              <a:gd name="connsiteX17" fmla="*/ 2192113 w 4590032"/>
              <a:gd name="connsiteY17" fmla="*/ 145257 h 588169"/>
              <a:gd name="connsiteX18" fmla="*/ 2277838 w 4590032"/>
              <a:gd name="connsiteY18" fmla="*/ 135732 h 588169"/>
              <a:gd name="connsiteX19" fmla="*/ 2358801 w 4590032"/>
              <a:gd name="connsiteY19" fmla="*/ 123825 h 588169"/>
              <a:gd name="connsiteX20" fmla="*/ 2404044 w 4590032"/>
              <a:gd name="connsiteY20" fmla="*/ 116682 h 588169"/>
              <a:gd name="connsiteX21" fmla="*/ 2446907 w 4590032"/>
              <a:gd name="connsiteY21" fmla="*/ 123825 h 588169"/>
              <a:gd name="connsiteX22" fmla="*/ 2480244 w 4590032"/>
              <a:gd name="connsiteY22" fmla="*/ 150019 h 588169"/>
              <a:gd name="connsiteX23" fmla="*/ 2501676 w 4590032"/>
              <a:gd name="connsiteY23" fmla="*/ 152400 h 588169"/>
              <a:gd name="connsiteX24" fmla="*/ 2556444 w 4590032"/>
              <a:gd name="connsiteY24" fmla="*/ 140494 h 588169"/>
              <a:gd name="connsiteX25" fmla="*/ 2639788 w 4590032"/>
              <a:gd name="connsiteY25" fmla="*/ 116682 h 588169"/>
              <a:gd name="connsiteX26" fmla="*/ 2670744 w 4590032"/>
              <a:gd name="connsiteY26" fmla="*/ 116682 h 588169"/>
              <a:gd name="connsiteX27" fmla="*/ 2694557 w 4590032"/>
              <a:gd name="connsiteY27" fmla="*/ 116682 h 588169"/>
              <a:gd name="connsiteX28" fmla="*/ 2720751 w 4590032"/>
              <a:gd name="connsiteY28" fmla="*/ 128588 h 588169"/>
              <a:gd name="connsiteX29" fmla="*/ 2749326 w 4590032"/>
              <a:gd name="connsiteY29" fmla="*/ 159544 h 588169"/>
              <a:gd name="connsiteX30" fmla="*/ 2780282 w 4590032"/>
              <a:gd name="connsiteY30" fmla="*/ 190500 h 588169"/>
              <a:gd name="connsiteX31" fmla="*/ 2818382 w 4590032"/>
              <a:gd name="connsiteY31" fmla="*/ 197644 h 588169"/>
              <a:gd name="connsiteX32" fmla="*/ 2858863 w 4590032"/>
              <a:gd name="connsiteY32" fmla="*/ 195263 h 588169"/>
              <a:gd name="connsiteX33" fmla="*/ 2920776 w 4590032"/>
              <a:gd name="connsiteY33" fmla="*/ 171450 h 588169"/>
              <a:gd name="connsiteX34" fmla="*/ 2949351 w 4590032"/>
              <a:gd name="connsiteY34" fmla="*/ 171450 h 588169"/>
              <a:gd name="connsiteX35" fmla="*/ 2987451 w 4590032"/>
              <a:gd name="connsiteY35" fmla="*/ 180975 h 588169"/>
              <a:gd name="connsiteX36" fmla="*/ 3046982 w 4590032"/>
              <a:gd name="connsiteY36" fmla="*/ 195263 h 588169"/>
              <a:gd name="connsiteX37" fmla="*/ 3080319 w 4590032"/>
              <a:gd name="connsiteY37" fmla="*/ 209550 h 588169"/>
              <a:gd name="connsiteX38" fmla="*/ 3118419 w 4590032"/>
              <a:gd name="connsiteY38" fmla="*/ 204788 h 588169"/>
              <a:gd name="connsiteX39" fmla="*/ 3166044 w 4590032"/>
              <a:gd name="connsiteY39" fmla="*/ 178594 h 588169"/>
              <a:gd name="connsiteX40" fmla="*/ 3237482 w 4590032"/>
              <a:gd name="connsiteY40" fmla="*/ 161925 h 588169"/>
              <a:gd name="connsiteX41" fmla="*/ 3330351 w 4590032"/>
              <a:gd name="connsiteY41" fmla="*/ 145257 h 588169"/>
              <a:gd name="connsiteX42" fmla="*/ 3420838 w 4590032"/>
              <a:gd name="connsiteY42" fmla="*/ 140494 h 588169"/>
              <a:gd name="connsiteX43" fmla="*/ 3501801 w 4590032"/>
              <a:gd name="connsiteY43" fmla="*/ 140494 h 588169"/>
              <a:gd name="connsiteX44" fmla="*/ 3578001 w 4590032"/>
              <a:gd name="connsiteY44" fmla="*/ 161925 h 588169"/>
              <a:gd name="connsiteX45" fmla="*/ 3682776 w 4590032"/>
              <a:gd name="connsiteY45" fmla="*/ 188119 h 588169"/>
              <a:gd name="connsiteX46" fmla="*/ 3751832 w 4590032"/>
              <a:gd name="connsiteY46" fmla="*/ 211932 h 588169"/>
              <a:gd name="connsiteX47" fmla="*/ 3854226 w 4590032"/>
              <a:gd name="connsiteY47" fmla="*/ 261938 h 588169"/>
              <a:gd name="connsiteX48" fmla="*/ 3911376 w 4590032"/>
              <a:gd name="connsiteY48" fmla="*/ 280988 h 588169"/>
              <a:gd name="connsiteX49" fmla="*/ 3968526 w 4590032"/>
              <a:gd name="connsiteY49" fmla="*/ 295275 h 588169"/>
              <a:gd name="connsiteX50" fmla="*/ 4078063 w 4590032"/>
              <a:gd name="connsiteY50" fmla="*/ 340519 h 588169"/>
              <a:gd name="connsiteX51" fmla="*/ 4166169 w 4590032"/>
              <a:gd name="connsiteY51" fmla="*/ 369094 h 588169"/>
              <a:gd name="connsiteX52" fmla="*/ 4230463 w 4590032"/>
              <a:gd name="connsiteY52" fmla="*/ 388144 h 588169"/>
              <a:gd name="connsiteX53" fmla="*/ 4316188 w 4590032"/>
              <a:gd name="connsiteY53" fmla="*/ 388144 h 588169"/>
              <a:gd name="connsiteX54" fmla="*/ 4432869 w 4590032"/>
              <a:gd name="connsiteY54" fmla="*/ 383382 h 588169"/>
              <a:gd name="connsiteX55" fmla="*/ 4518594 w 4590032"/>
              <a:gd name="connsiteY55" fmla="*/ 392907 h 588169"/>
              <a:gd name="connsiteX56" fmla="*/ 4590032 w 4590032"/>
              <a:gd name="connsiteY56" fmla="*/ 407194 h 588169"/>
              <a:gd name="connsiteX57" fmla="*/ 4482876 w 4590032"/>
              <a:gd name="connsiteY57" fmla="*/ 588169 h 588169"/>
              <a:gd name="connsiteX58" fmla="*/ 4035201 w 4590032"/>
              <a:gd name="connsiteY58" fmla="*/ 538163 h 588169"/>
              <a:gd name="connsiteX59" fmla="*/ 3925663 w 4590032"/>
              <a:gd name="connsiteY59" fmla="*/ 516732 h 588169"/>
              <a:gd name="connsiteX60" fmla="*/ 3701826 w 4590032"/>
              <a:gd name="connsiteY60" fmla="*/ 433388 h 588169"/>
              <a:gd name="connsiteX61" fmla="*/ 3142232 w 4590032"/>
              <a:gd name="connsiteY61" fmla="*/ 373857 h 588169"/>
              <a:gd name="connsiteX62" fmla="*/ 2501676 w 4590032"/>
              <a:gd name="connsiteY62" fmla="*/ 300038 h 588169"/>
              <a:gd name="connsiteX63" fmla="*/ 1739676 w 4590032"/>
              <a:gd name="connsiteY63" fmla="*/ 242888 h 588169"/>
              <a:gd name="connsiteX64" fmla="*/ 1608707 w 4590032"/>
              <a:gd name="connsiteY64" fmla="*/ 292894 h 588169"/>
              <a:gd name="connsiteX65" fmla="*/ 1587276 w 4590032"/>
              <a:gd name="connsiteY65" fmla="*/ 328613 h 588169"/>
              <a:gd name="connsiteX66" fmla="*/ 1439638 w 4590032"/>
              <a:gd name="connsiteY66" fmla="*/ 311944 h 588169"/>
              <a:gd name="connsiteX67" fmla="*/ 1113407 w 4590032"/>
              <a:gd name="connsiteY67" fmla="*/ 193014 h 588169"/>
              <a:gd name="connsiteX68" fmla="*/ 331563 w 4590032"/>
              <a:gd name="connsiteY68" fmla="*/ 198170 h 588169"/>
              <a:gd name="connsiteX69" fmla="*/ 0 w 4590032"/>
              <a:gd name="connsiteY69" fmla="*/ 29329 h 588169"/>
              <a:gd name="connsiteX70" fmla="*/ 359614 w 4590032"/>
              <a:gd name="connsiteY70" fmla="*/ 29328 h 588169"/>
              <a:gd name="connsiteX71" fmla="*/ 376285 w 4590032"/>
              <a:gd name="connsiteY71" fmla="*/ 31706 h 588169"/>
              <a:gd name="connsiteX72" fmla="*/ 507269 w 4590032"/>
              <a:gd name="connsiteY72" fmla="*/ 36463 h 588169"/>
              <a:gd name="connsiteX73" fmla="*/ 598264 w 4590032"/>
              <a:gd name="connsiteY73" fmla="*/ 36463 h 588169"/>
              <a:gd name="connsiteX74" fmla="*/ 800671 w 4590032"/>
              <a:gd name="connsiteY74" fmla="*/ 22195 h 588169"/>
              <a:gd name="connsiteX75" fmla="*/ 905445 w 4590032"/>
              <a:gd name="connsiteY75" fmla="*/ 19817 h 588169"/>
              <a:gd name="connsiteX76" fmla="*/ 999107 w 4590032"/>
              <a:gd name="connsiteY76" fmla="*/ 30957 h 588169"/>
              <a:gd name="connsiteX0" fmla="*/ 1015469 w 4606394"/>
              <a:gd name="connsiteY0" fmla="*/ 31354 h 588566"/>
              <a:gd name="connsiteX1" fmla="*/ 1086906 w 4606394"/>
              <a:gd name="connsiteY1" fmla="*/ 45641 h 588566"/>
              <a:gd name="connsiteX2" fmla="*/ 1122625 w 4606394"/>
              <a:gd name="connsiteY2" fmla="*/ 50404 h 588566"/>
              <a:gd name="connsiteX3" fmla="*/ 1165488 w 4606394"/>
              <a:gd name="connsiteY3" fmla="*/ 28972 h 588566"/>
              <a:gd name="connsiteX4" fmla="*/ 1203588 w 4606394"/>
              <a:gd name="connsiteY4" fmla="*/ 2779 h 588566"/>
              <a:gd name="connsiteX5" fmla="*/ 1255975 w 4606394"/>
              <a:gd name="connsiteY5" fmla="*/ 397 h 588566"/>
              <a:gd name="connsiteX6" fmla="*/ 1294075 w 4606394"/>
              <a:gd name="connsiteY6" fmla="*/ 397 h 588566"/>
              <a:gd name="connsiteX7" fmla="*/ 1341700 w 4606394"/>
              <a:gd name="connsiteY7" fmla="*/ 14685 h 588566"/>
              <a:gd name="connsiteX8" fmla="*/ 1417900 w 4606394"/>
              <a:gd name="connsiteY8" fmla="*/ 33735 h 588566"/>
              <a:gd name="connsiteX9" fmla="*/ 1508388 w 4606394"/>
              <a:gd name="connsiteY9" fmla="*/ 38497 h 588566"/>
              <a:gd name="connsiteX10" fmla="*/ 1570300 w 4606394"/>
              <a:gd name="connsiteY10" fmla="*/ 38497 h 588566"/>
              <a:gd name="connsiteX11" fmla="*/ 1660788 w 4606394"/>
              <a:gd name="connsiteY11" fmla="*/ 38497 h 588566"/>
              <a:gd name="connsiteX12" fmla="*/ 1727463 w 4606394"/>
              <a:gd name="connsiteY12" fmla="*/ 50404 h 588566"/>
              <a:gd name="connsiteX13" fmla="*/ 1837000 w 4606394"/>
              <a:gd name="connsiteY13" fmla="*/ 69454 h 588566"/>
              <a:gd name="connsiteX14" fmla="*/ 1929869 w 4606394"/>
              <a:gd name="connsiteY14" fmla="*/ 102791 h 588566"/>
              <a:gd name="connsiteX15" fmla="*/ 2027500 w 4606394"/>
              <a:gd name="connsiteY15" fmla="*/ 131366 h 588566"/>
              <a:gd name="connsiteX16" fmla="*/ 2120369 w 4606394"/>
              <a:gd name="connsiteY16" fmla="*/ 145654 h 588566"/>
              <a:gd name="connsiteX17" fmla="*/ 2208475 w 4606394"/>
              <a:gd name="connsiteY17" fmla="*/ 145654 h 588566"/>
              <a:gd name="connsiteX18" fmla="*/ 2294200 w 4606394"/>
              <a:gd name="connsiteY18" fmla="*/ 136129 h 588566"/>
              <a:gd name="connsiteX19" fmla="*/ 2375163 w 4606394"/>
              <a:gd name="connsiteY19" fmla="*/ 124222 h 588566"/>
              <a:gd name="connsiteX20" fmla="*/ 2420406 w 4606394"/>
              <a:gd name="connsiteY20" fmla="*/ 117079 h 588566"/>
              <a:gd name="connsiteX21" fmla="*/ 2463269 w 4606394"/>
              <a:gd name="connsiteY21" fmla="*/ 124222 h 588566"/>
              <a:gd name="connsiteX22" fmla="*/ 2496606 w 4606394"/>
              <a:gd name="connsiteY22" fmla="*/ 150416 h 588566"/>
              <a:gd name="connsiteX23" fmla="*/ 2518038 w 4606394"/>
              <a:gd name="connsiteY23" fmla="*/ 152797 h 588566"/>
              <a:gd name="connsiteX24" fmla="*/ 2572806 w 4606394"/>
              <a:gd name="connsiteY24" fmla="*/ 140891 h 588566"/>
              <a:gd name="connsiteX25" fmla="*/ 2656150 w 4606394"/>
              <a:gd name="connsiteY25" fmla="*/ 117079 h 588566"/>
              <a:gd name="connsiteX26" fmla="*/ 2687106 w 4606394"/>
              <a:gd name="connsiteY26" fmla="*/ 117079 h 588566"/>
              <a:gd name="connsiteX27" fmla="*/ 2710919 w 4606394"/>
              <a:gd name="connsiteY27" fmla="*/ 117079 h 588566"/>
              <a:gd name="connsiteX28" fmla="*/ 2737113 w 4606394"/>
              <a:gd name="connsiteY28" fmla="*/ 128985 h 588566"/>
              <a:gd name="connsiteX29" fmla="*/ 2765688 w 4606394"/>
              <a:gd name="connsiteY29" fmla="*/ 159941 h 588566"/>
              <a:gd name="connsiteX30" fmla="*/ 2796644 w 4606394"/>
              <a:gd name="connsiteY30" fmla="*/ 190897 h 588566"/>
              <a:gd name="connsiteX31" fmla="*/ 2834744 w 4606394"/>
              <a:gd name="connsiteY31" fmla="*/ 198041 h 588566"/>
              <a:gd name="connsiteX32" fmla="*/ 2875225 w 4606394"/>
              <a:gd name="connsiteY32" fmla="*/ 195660 h 588566"/>
              <a:gd name="connsiteX33" fmla="*/ 2937138 w 4606394"/>
              <a:gd name="connsiteY33" fmla="*/ 171847 h 588566"/>
              <a:gd name="connsiteX34" fmla="*/ 2965713 w 4606394"/>
              <a:gd name="connsiteY34" fmla="*/ 171847 h 588566"/>
              <a:gd name="connsiteX35" fmla="*/ 3003813 w 4606394"/>
              <a:gd name="connsiteY35" fmla="*/ 181372 h 588566"/>
              <a:gd name="connsiteX36" fmla="*/ 3063344 w 4606394"/>
              <a:gd name="connsiteY36" fmla="*/ 195660 h 588566"/>
              <a:gd name="connsiteX37" fmla="*/ 3096681 w 4606394"/>
              <a:gd name="connsiteY37" fmla="*/ 209947 h 588566"/>
              <a:gd name="connsiteX38" fmla="*/ 3134781 w 4606394"/>
              <a:gd name="connsiteY38" fmla="*/ 205185 h 588566"/>
              <a:gd name="connsiteX39" fmla="*/ 3182406 w 4606394"/>
              <a:gd name="connsiteY39" fmla="*/ 178991 h 588566"/>
              <a:gd name="connsiteX40" fmla="*/ 3253844 w 4606394"/>
              <a:gd name="connsiteY40" fmla="*/ 162322 h 588566"/>
              <a:gd name="connsiteX41" fmla="*/ 3346713 w 4606394"/>
              <a:gd name="connsiteY41" fmla="*/ 145654 h 588566"/>
              <a:gd name="connsiteX42" fmla="*/ 3437200 w 4606394"/>
              <a:gd name="connsiteY42" fmla="*/ 140891 h 588566"/>
              <a:gd name="connsiteX43" fmla="*/ 3518163 w 4606394"/>
              <a:gd name="connsiteY43" fmla="*/ 140891 h 588566"/>
              <a:gd name="connsiteX44" fmla="*/ 3594363 w 4606394"/>
              <a:gd name="connsiteY44" fmla="*/ 162322 h 588566"/>
              <a:gd name="connsiteX45" fmla="*/ 3699138 w 4606394"/>
              <a:gd name="connsiteY45" fmla="*/ 188516 h 588566"/>
              <a:gd name="connsiteX46" fmla="*/ 3768194 w 4606394"/>
              <a:gd name="connsiteY46" fmla="*/ 212329 h 588566"/>
              <a:gd name="connsiteX47" fmla="*/ 3870588 w 4606394"/>
              <a:gd name="connsiteY47" fmla="*/ 262335 h 588566"/>
              <a:gd name="connsiteX48" fmla="*/ 3927738 w 4606394"/>
              <a:gd name="connsiteY48" fmla="*/ 281385 h 588566"/>
              <a:gd name="connsiteX49" fmla="*/ 3984888 w 4606394"/>
              <a:gd name="connsiteY49" fmla="*/ 295672 h 588566"/>
              <a:gd name="connsiteX50" fmla="*/ 4094425 w 4606394"/>
              <a:gd name="connsiteY50" fmla="*/ 340916 h 588566"/>
              <a:gd name="connsiteX51" fmla="*/ 4182531 w 4606394"/>
              <a:gd name="connsiteY51" fmla="*/ 369491 h 588566"/>
              <a:gd name="connsiteX52" fmla="*/ 4246825 w 4606394"/>
              <a:gd name="connsiteY52" fmla="*/ 388541 h 588566"/>
              <a:gd name="connsiteX53" fmla="*/ 4332550 w 4606394"/>
              <a:gd name="connsiteY53" fmla="*/ 388541 h 588566"/>
              <a:gd name="connsiteX54" fmla="*/ 4449231 w 4606394"/>
              <a:gd name="connsiteY54" fmla="*/ 383779 h 588566"/>
              <a:gd name="connsiteX55" fmla="*/ 4534956 w 4606394"/>
              <a:gd name="connsiteY55" fmla="*/ 393304 h 588566"/>
              <a:gd name="connsiteX56" fmla="*/ 4606394 w 4606394"/>
              <a:gd name="connsiteY56" fmla="*/ 407591 h 588566"/>
              <a:gd name="connsiteX57" fmla="*/ 4499238 w 4606394"/>
              <a:gd name="connsiteY57" fmla="*/ 588566 h 588566"/>
              <a:gd name="connsiteX58" fmla="*/ 4051563 w 4606394"/>
              <a:gd name="connsiteY58" fmla="*/ 538560 h 588566"/>
              <a:gd name="connsiteX59" fmla="*/ 3942025 w 4606394"/>
              <a:gd name="connsiteY59" fmla="*/ 517129 h 588566"/>
              <a:gd name="connsiteX60" fmla="*/ 3718188 w 4606394"/>
              <a:gd name="connsiteY60" fmla="*/ 433785 h 588566"/>
              <a:gd name="connsiteX61" fmla="*/ 3158594 w 4606394"/>
              <a:gd name="connsiteY61" fmla="*/ 374254 h 588566"/>
              <a:gd name="connsiteX62" fmla="*/ 2518038 w 4606394"/>
              <a:gd name="connsiteY62" fmla="*/ 300435 h 588566"/>
              <a:gd name="connsiteX63" fmla="*/ 1756038 w 4606394"/>
              <a:gd name="connsiteY63" fmla="*/ 243285 h 588566"/>
              <a:gd name="connsiteX64" fmla="*/ 1625069 w 4606394"/>
              <a:gd name="connsiteY64" fmla="*/ 293291 h 588566"/>
              <a:gd name="connsiteX65" fmla="*/ 1603638 w 4606394"/>
              <a:gd name="connsiteY65" fmla="*/ 329010 h 588566"/>
              <a:gd name="connsiteX66" fmla="*/ 1456000 w 4606394"/>
              <a:gd name="connsiteY66" fmla="*/ 312341 h 588566"/>
              <a:gd name="connsiteX67" fmla="*/ 1129769 w 4606394"/>
              <a:gd name="connsiteY67" fmla="*/ 193411 h 588566"/>
              <a:gd name="connsiteX68" fmla="*/ 347925 w 4606394"/>
              <a:gd name="connsiteY68" fmla="*/ 198567 h 588566"/>
              <a:gd name="connsiteX69" fmla="*/ 16362 w 4606394"/>
              <a:gd name="connsiteY69" fmla="*/ 29726 h 588566"/>
              <a:gd name="connsiteX70" fmla="*/ 249754 w 4606394"/>
              <a:gd name="connsiteY70" fmla="*/ 20213 h 588566"/>
              <a:gd name="connsiteX71" fmla="*/ 375976 w 4606394"/>
              <a:gd name="connsiteY71" fmla="*/ 29725 h 588566"/>
              <a:gd name="connsiteX72" fmla="*/ 392647 w 4606394"/>
              <a:gd name="connsiteY72" fmla="*/ 32103 h 588566"/>
              <a:gd name="connsiteX73" fmla="*/ 523631 w 4606394"/>
              <a:gd name="connsiteY73" fmla="*/ 36860 h 588566"/>
              <a:gd name="connsiteX74" fmla="*/ 614626 w 4606394"/>
              <a:gd name="connsiteY74" fmla="*/ 36860 h 588566"/>
              <a:gd name="connsiteX75" fmla="*/ 817033 w 4606394"/>
              <a:gd name="connsiteY75" fmla="*/ 22592 h 588566"/>
              <a:gd name="connsiteX76" fmla="*/ 921807 w 4606394"/>
              <a:gd name="connsiteY76" fmla="*/ 20214 h 588566"/>
              <a:gd name="connsiteX77" fmla="*/ 1015469 w 4606394"/>
              <a:gd name="connsiteY77" fmla="*/ 31354 h 588566"/>
              <a:gd name="connsiteX0" fmla="*/ 1015469 w 4606394"/>
              <a:gd name="connsiteY0" fmla="*/ 31354 h 588566"/>
              <a:gd name="connsiteX1" fmla="*/ 1086906 w 4606394"/>
              <a:gd name="connsiteY1" fmla="*/ 45641 h 588566"/>
              <a:gd name="connsiteX2" fmla="*/ 1122625 w 4606394"/>
              <a:gd name="connsiteY2" fmla="*/ 50404 h 588566"/>
              <a:gd name="connsiteX3" fmla="*/ 1165488 w 4606394"/>
              <a:gd name="connsiteY3" fmla="*/ 28972 h 588566"/>
              <a:gd name="connsiteX4" fmla="*/ 1203588 w 4606394"/>
              <a:gd name="connsiteY4" fmla="*/ 2779 h 588566"/>
              <a:gd name="connsiteX5" fmla="*/ 1255975 w 4606394"/>
              <a:gd name="connsiteY5" fmla="*/ 397 h 588566"/>
              <a:gd name="connsiteX6" fmla="*/ 1294075 w 4606394"/>
              <a:gd name="connsiteY6" fmla="*/ 397 h 588566"/>
              <a:gd name="connsiteX7" fmla="*/ 1341700 w 4606394"/>
              <a:gd name="connsiteY7" fmla="*/ 14685 h 588566"/>
              <a:gd name="connsiteX8" fmla="*/ 1417900 w 4606394"/>
              <a:gd name="connsiteY8" fmla="*/ 33735 h 588566"/>
              <a:gd name="connsiteX9" fmla="*/ 1508388 w 4606394"/>
              <a:gd name="connsiteY9" fmla="*/ 38497 h 588566"/>
              <a:gd name="connsiteX10" fmla="*/ 1570300 w 4606394"/>
              <a:gd name="connsiteY10" fmla="*/ 38497 h 588566"/>
              <a:gd name="connsiteX11" fmla="*/ 1660788 w 4606394"/>
              <a:gd name="connsiteY11" fmla="*/ 38497 h 588566"/>
              <a:gd name="connsiteX12" fmla="*/ 1727463 w 4606394"/>
              <a:gd name="connsiteY12" fmla="*/ 50404 h 588566"/>
              <a:gd name="connsiteX13" fmla="*/ 1837000 w 4606394"/>
              <a:gd name="connsiteY13" fmla="*/ 69454 h 588566"/>
              <a:gd name="connsiteX14" fmla="*/ 1929869 w 4606394"/>
              <a:gd name="connsiteY14" fmla="*/ 102791 h 588566"/>
              <a:gd name="connsiteX15" fmla="*/ 2027500 w 4606394"/>
              <a:gd name="connsiteY15" fmla="*/ 131366 h 588566"/>
              <a:gd name="connsiteX16" fmla="*/ 2120369 w 4606394"/>
              <a:gd name="connsiteY16" fmla="*/ 145654 h 588566"/>
              <a:gd name="connsiteX17" fmla="*/ 2208475 w 4606394"/>
              <a:gd name="connsiteY17" fmla="*/ 145654 h 588566"/>
              <a:gd name="connsiteX18" fmla="*/ 2294200 w 4606394"/>
              <a:gd name="connsiteY18" fmla="*/ 136129 h 588566"/>
              <a:gd name="connsiteX19" fmla="*/ 2375163 w 4606394"/>
              <a:gd name="connsiteY19" fmla="*/ 124222 h 588566"/>
              <a:gd name="connsiteX20" fmla="*/ 2420406 w 4606394"/>
              <a:gd name="connsiteY20" fmla="*/ 117079 h 588566"/>
              <a:gd name="connsiteX21" fmla="*/ 2463269 w 4606394"/>
              <a:gd name="connsiteY21" fmla="*/ 124222 h 588566"/>
              <a:gd name="connsiteX22" fmla="*/ 2496606 w 4606394"/>
              <a:gd name="connsiteY22" fmla="*/ 150416 h 588566"/>
              <a:gd name="connsiteX23" fmla="*/ 2518038 w 4606394"/>
              <a:gd name="connsiteY23" fmla="*/ 152797 h 588566"/>
              <a:gd name="connsiteX24" fmla="*/ 2572806 w 4606394"/>
              <a:gd name="connsiteY24" fmla="*/ 140891 h 588566"/>
              <a:gd name="connsiteX25" fmla="*/ 2656150 w 4606394"/>
              <a:gd name="connsiteY25" fmla="*/ 117079 h 588566"/>
              <a:gd name="connsiteX26" fmla="*/ 2687106 w 4606394"/>
              <a:gd name="connsiteY26" fmla="*/ 117079 h 588566"/>
              <a:gd name="connsiteX27" fmla="*/ 2710919 w 4606394"/>
              <a:gd name="connsiteY27" fmla="*/ 117079 h 588566"/>
              <a:gd name="connsiteX28" fmla="*/ 2737113 w 4606394"/>
              <a:gd name="connsiteY28" fmla="*/ 128985 h 588566"/>
              <a:gd name="connsiteX29" fmla="*/ 2765688 w 4606394"/>
              <a:gd name="connsiteY29" fmla="*/ 159941 h 588566"/>
              <a:gd name="connsiteX30" fmla="*/ 2796644 w 4606394"/>
              <a:gd name="connsiteY30" fmla="*/ 190897 h 588566"/>
              <a:gd name="connsiteX31" fmla="*/ 2834744 w 4606394"/>
              <a:gd name="connsiteY31" fmla="*/ 198041 h 588566"/>
              <a:gd name="connsiteX32" fmla="*/ 2875225 w 4606394"/>
              <a:gd name="connsiteY32" fmla="*/ 195660 h 588566"/>
              <a:gd name="connsiteX33" fmla="*/ 2937138 w 4606394"/>
              <a:gd name="connsiteY33" fmla="*/ 171847 h 588566"/>
              <a:gd name="connsiteX34" fmla="*/ 2965713 w 4606394"/>
              <a:gd name="connsiteY34" fmla="*/ 171847 h 588566"/>
              <a:gd name="connsiteX35" fmla="*/ 3003813 w 4606394"/>
              <a:gd name="connsiteY35" fmla="*/ 181372 h 588566"/>
              <a:gd name="connsiteX36" fmla="*/ 3063344 w 4606394"/>
              <a:gd name="connsiteY36" fmla="*/ 195660 h 588566"/>
              <a:gd name="connsiteX37" fmla="*/ 3096681 w 4606394"/>
              <a:gd name="connsiteY37" fmla="*/ 209947 h 588566"/>
              <a:gd name="connsiteX38" fmla="*/ 3134781 w 4606394"/>
              <a:gd name="connsiteY38" fmla="*/ 205185 h 588566"/>
              <a:gd name="connsiteX39" fmla="*/ 3182406 w 4606394"/>
              <a:gd name="connsiteY39" fmla="*/ 178991 h 588566"/>
              <a:gd name="connsiteX40" fmla="*/ 3253844 w 4606394"/>
              <a:gd name="connsiteY40" fmla="*/ 162322 h 588566"/>
              <a:gd name="connsiteX41" fmla="*/ 3346713 w 4606394"/>
              <a:gd name="connsiteY41" fmla="*/ 145654 h 588566"/>
              <a:gd name="connsiteX42" fmla="*/ 3437200 w 4606394"/>
              <a:gd name="connsiteY42" fmla="*/ 140891 h 588566"/>
              <a:gd name="connsiteX43" fmla="*/ 3518163 w 4606394"/>
              <a:gd name="connsiteY43" fmla="*/ 140891 h 588566"/>
              <a:gd name="connsiteX44" fmla="*/ 3594363 w 4606394"/>
              <a:gd name="connsiteY44" fmla="*/ 162322 h 588566"/>
              <a:gd name="connsiteX45" fmla="*/ 3699138 w 4606394"/>
              <a:gd name="connsiteY45" fmla="*/ 188516 h 588566"/>
              <a:gd name="connsiteX46" fmla="*/ 3768194 w 4606394"/>
              <a:gd name="connsiteY46" fmla="*/ 212329 h 588566"/>
              <a:gd name="connsiteX47" fmla="*/ 3870588 w 4606394"/>
              <a:gd name="connsiteY47" fmla="*/ 262335 h 588566"/>
              <a:gd name="connsiteX48" fmla="*/ 3927738 w 4606394"/>
              <a:gd name="connsiteY48" fmla="*/ 281385 h 588566"/>
              <a:gd name="connsiteX49" fmla="*/ 3984888 w 4606394"/>
              <a:gd name="connsiteY49" fmla="*/ 295672 h 588566"/>
              <a:gd name="connsiteX50" fmla="*/ 4094425 w 4606394"/>
              <a:gd name="connsiteY50" fmla="*/ 340916 h 588566"/>
              <a:gd name="connsiteX51" fmla="*/ 4182531 w 4606394"/>
              <a:gd name="connsiteY51" fmla="*/ 369491 h 588566"/>
              <a:gd name="connsiteX52" fmla="*/ 4246825 w 4606394"/>
              <a:gd name="connsiteY52" fmla="*/ 388541 h 588566"/>
              <a:gd name="connsiteX53" fmla="*/ 4332550 w 4606394"/>
              <a:gd name="connsiteY53" fmla="*/ 388541 h 588566"/>
              <a:gd name="connsiteX54" fmla="*/ 4449231 w 4606394"/>
              <a:gd name="connsiteY54" fmla="*/ 383779 h 588566"/>
              <a:gd name="connsiteX55" fmla="*/ 4534956 w 4606394"/>
              <a:gd name="connsiteY55" fmla="*/ 393304 h 588566"/>
              <a:gd name="connsiteX56" fmla="*/ 4606394 w 4606394"/>
              <a:gd name="connsiteY56" fmla="*/ 407591 h 588566"/>
              <a:gd name="connsiteX57" fmla="*/ 4499238 w 4606394"/>
              <a:gd name="connsiteY57" fmla="*/ 588566 h 588566"/>
              <a:gd name="connsiteX58" fmla="*/ 4051563 w 4606394"/>
              <a:gd name="connsiteY58" fmla="*/ 538560 h 588566"/>
              <a:gd name="connsiteX59" fmla="*/ 3942025 w 4606394"/>
              <a:gd name="connsiteY59" fmla="*/ 517129 h 588566"/>
              <a:gd name="connsiteX60" fmla="*/ 3718188 w 4606394"/>
              <a:gd name="connsiteY60" fmla="*/ 433785 h 588566"/>
              <a:gd name="connsiteX61" fmla="*/ 3158594 w 4606394"/>
              <a:gd name="connsiteY61" fmla="*/ 374254 h 588566"/>
              <a:gd name="connsiteX62" fmla="*/ 2518038 w 4606394"/>
              <a:gd name="connsiteY62" fmla="*/ 300435 h 588566"/>
              <a:gd name="connsiteX63" fmla="*/ 1756038 w 4606394"/>
              <a:gd name="connsiteY63" fmla="*/ 243285 h 588566"/>
              <a:gd name="connsiteX64" fmla="*/ 1625069 w 4606394"/>
              <a:gd name="connsiteY64" fmla="*/ 293291 h 588566"/>
              <a:gd name="connsiteX65" fmla="*/ 1603638 w 4606394"/>
              <a:gd name="connsiteY65" fmla="*/ 329010 h 588566"/>
              <a:gd name="connsiteX66" fmla="*/ 1456000 w 4606394"/>
              <a:gd name="connsiteY66" fmla="*/ 312341 h 588566"/>
              <a:gd name="connsiteX67" fmla="*/ 1129769 w 4606394"/>
              <a:gd name="connsiteY67" fmla="*/ 193411 h 588566"/>
              <a:gd name="connsiteX68" fmla="*/ 347925 w 4606394"/>
              <a:gd name="connsiteY68" fmla="*/ 198567 h 588566"/>
              <a:gd name="connsiteX69" fmla="*/ 16362 w 4606394"/>
              <a:gd name="connsiteY69" fmla="*/ 29726 h 588566"/>
              <a:gd name="connsiteX70" fmla="*/ 249754 w 4606394"/>
              <a:gd name="connsiteY70" fmla="*/ 20213 h 588566"/>
              <a:gd name="connsiteX71" fmla="*/ 375976 w 4606394"/>
              <a:gd name="connsiteY71" fmla="*/ 29725 h 588566"/>
              <a:gd name="connsiteX72" fmla="*/ 392647 w 4606394"/>
              <a:gd name="connsiteY72" fmla="*/ 32103 h 588566"/>
              <a:gd name="connsiteX73" fmla="*/ 523631 w 4606394"/>
              <a:gd name="connsiteY73" fmla="*/ 36860 h 588566"/>
              <a:gd name="connsiteX74" fmla="*/ 614626 w 4606394"/>
              <a:gd name="connsiteY74" fmla="*/ 36860 h 588566"/>
              <a:gd name="connsiteX75" fmla="*/ 817033 w 4606394"/>
              <a:gd name="connsiteY75" fmla="*/ 22592 h 588566"/>
              <a:gd name="connsiteX76" fmla="*/ 921807 w 4606394"/>
              <a:gd name="connsiteY76" fmla="*/ 20214 h 588566"/>
              <a:gd name="connsiteX77" fmla="*/ 1015469 w 4606394"/>
              <a:gd name="connsiteY77" fmla="*/ 31354 h 588566"/>
              <a:gd name="connsiteX0" fmla="*/ 1015469 w 4606394"/>
              <a:gd name="connsiteY0" fmla="*/ 31354 h 588566"/>
              <a:gd name="connsiteX1" fmla="*/ 1086906 w 4606394"/>
              <a:gd name="connsiteY1" fmla="*/ 45641 h 588566"/>
              <a:gd name="connsiteX2" fmla="*/ 1122625 w 4606394"/>
              <a:gd name="connsiteY2" fmla="*/ 50404 h 588566"/>
              <a:gd name="connsiteX3" fmla="*/ 1165488 w 4606394"/>
              <a:gd name="connsiteY3" fmla="*/ 28972 h 588566"/>
              <a:gd name="connsiteX4" fmla="*/ 1203588 w 4606394"/>
              <a:gd name="connsiteY4" fmla="*/ 2779 h 588566"/>
              <a:gd name="connsiteX5" fmla="*/ 1255975 w 4606394"/>
              <a:gd name="connsiteY5" fmla="*/ 397 h 588566"/>
              <a:gd name="connsiteX6" fmla="*/ 1294075 w 4606394"/>
              <a:gd name="connsiteY6" fmla="*/ 397 h 588566"/>
              <a:gd name="connsiteX7" fmla="*/ 1341700 w 4606394"/>
              <a:gd name="connsiteY7" fmla="*/ 14685 h 588566"/>
              <a:gd name="connsiteX8" fmla="*/ 1417900 w 4606394"/>
              <a:gd name="connsiteY8" fmla="*/ 33735 h 588566"/>
              <a:gd name="connsiteX9" fmla="*/ 1508388 w 4606394"/>
              <a:gd name="connsiteY9" fmla="*/ 38497 h 588566"/>
              <a:gd name="connsiteX10" fmla="*/ 1570300 w 4606394"/>
              <a:gd name="connsiteY10" fmla="*/ 38497 h 588566"/>
              <a:gd name="connsiteX11" fmla="*/ 1660788 w 4606394"/>
              <a:gd name="connsiteY11" fmla="*/ 38497 h 588566"/>
              <a:gd name="connsiteX12" fmla="*/ 1727463 w 4606394"/>
              <a:gd name="connsiteY12" fmla="*/ 50404 h 588566"/>
              <a:gd name="connsiteX13" fmla="*/ 1837000 w 4606394"/>
              <a:gd name="connsiteY13" fmla="*/ 69454 h 588566"/>
              <a:gd name="connsiteX14" fmla="*/ 1929869 w 4606394"/>
              <a:gd name="connsiteY14" fmla="*/ 102791 h 588566"/>
              <a:gd name="connsiteX15" fmla="*/ 2027500 w 4606394"/>
              <a:gd name="connsiteY15" fmla="*/ 131366 h 588566"/>
              <a:gd name="connsiteX16" fmla="*/ 2120369 w 4606394"/>
              <a:gd name="connsiteY16" fmla="*/ 145654 h 588566"/>
              <a:gd name="connsiteX17" fmla="*/ 2208475 w 4606394"/>
              <a:gd name="connsiteY17" fmla="*/ 145654 h 588566"/>
              <a:gd name="connsiteX18" fmla="*/ 2294200 w 4606394"/>
              <a:gd name="connsiteY18" fmla="*/ 136129 h 588566"/>
              <a:gd name="connsiteX19" fmla="*/ 2375163 w 4606394"/>
              <a:gd name="connsiteY19" fmla="*/ 124222 h 588566"/>
              <a:gd name="connsiteX20" fmla="*/ 2420406 w 4606394"/>
              <a:gd name="connsiteY20" fmla="*/ 117079 h 588566"/>
              <a:gd name="connsiteX21" fmla="*/ 2463269 w 4606394"/>
              <a:gd name="connsiteY21" fmla="*/ 124222 h 588566"/>
              <a:gd name="connsiteX22" fmla="*/ 2496606 w 4606394"/>
              <a:gd name="connsiteY22" fmla="*/ 150416 h 588566"/>
              <a:gd name="connsiteX23" fmla="*/ 2518038 w 4606394"/>
              <a:gd name="connsiteY23" fmla="*/ 152797 h 588566"/>
              <a:gd name="connsiteX24" fmla="*/ 2572806 w 4606394"/>
              <a:gd name="connsiteY24" fmla="*/ 140891 h 588566"/>
              <a:gd name="connsiteX25" fmla="*/ 2656150 w 4606394"/>
              <a:gd name="connsiteY25" fmla="*/ 117079 h 588566"/>
              <a:gd name="connsiteX26" fmla="*/ 2687106 w 4606394"/>
              <a:gd name="connsiteY26" fmla="*/ 117079 h 588566"/>
              <a:gd name="connsiteX27" fmla="*/ 2710919 w 4606394"/>
              <a:gd name="connsiteY27" fmla="*/ 117079 h 588566"/>
              <a:gd name="connsiteX28" fmla="*/ 2737113 w 4606394"/>
              <a:gd name="connsiteY28" fmla="*/ 128985 h 588566"/>
              <a:gd name="connsiteX29" fmla="*/ 2765688 w 4606394"/>
              <a:gd name="connsiteY29" fmla="*/ 159941 h 588566"/>
              <a:gd name="connsiteX30" fmla="*/ 2796644 w 4606394"/>
              <a:gd name="connsiteY30" fmla="*/ 190897 h 588566"/>
              <a:gd name="connsiteX31" fmla="*/ 2834744 w 4606394"/>
              <a:gd name="connsiteY31" fmla="*/ 198041 h 588566"/>
              <a:gd name="connsiteX32" fmla="*/ 2875225 w 4606394"/>
              <a:gd name="connsiteY32" fmla="*/ 195660 h 588566"/>
              <a:gd name="connsiteX33" fmla="*/ 2937138 w 4606394"/>
              <a:gd name="connsiteY33" fmla="*/ 171847 h 588566"/>
              <a:gd name="connsiteX34" fmla="*/ 2965713 w 4606394"/>
              <a:gd name="connsiteY34" fmla="*/ 171847 h 588566"/>
              <a:gd name="connsiteX35" fmla="*/ 3003813 w 4606394"/>
              <a:gd name="connsiteY35" fmla="*/ 181372 h 588566"/>
              <a:gd name="connsiteX36" fmla="*/ 3063344 w 4606394"/>
              <a:gd name="connsiteY36" fmla="*/ 195660 h 588566"/>
              <a:gd name="connsiteX37" fmla="*/ 3096681 w 4606394"/>
              <a:gd name="connsiteY37" fmla="*/ 209947 h 588566"/>
              <a:gd name="connsiteX38" fmla="*/ 3134781 w 4606394"/>
              <a:gd name="connsiteY38" fmla="*/ 205185 h 588566"/>
              <a:gd name="connsiteX39" fmla="*/ 3182406 w 4606394"/>
              <a:gd name="connsiteY39" fmla="*/ 178991 h 588566"/>
              <a:gd name="connsiteX40" fmla="*/ 3253844 w 4606394"/>
              <a:gd name="connsiteY40" fmla="*/ 162322 h 588566"/>
              <a:gd name="connsiteX41" fmla="*/ 3346713 w 4606394"/>
              <a:gd name="connsiteY41" fmla="*/ 145654 h 588566"/>
              <a:gd name="connsiteX42" fmla="*/ 3437200 w 4606394"/>
              <a:gd name="connsiteY42" fmla="*/ 140891 h 588566"/>
              <a:gd name="connsiteX43" fmla="*/ 3518163 w 4606394"/>
              <a:gd name="connsiteY43" fmla="*/ 140891 h 588566"/>
              <a:gd name="connsiteX44" fmla="*/ 3594363 w 4606394"/>
              <a:gd name="connsiteY44" fmla="*/ 162322 h 588566"/>
              <a:gd name="connsiteX45" fmla="*/ 3699138 w 4606394"/>
              <a:gd name="connsiteY45" fmla="*/ 188516 h 588566"/>
              <a:gd name="connsiteX46" fmla="*/ 3768194 w 4606394"/>
              <a:gd name="connsiteY46" fmla="*/ 212329 h 588566"/>
              <a:gd name="connsiteX47" fmla="*/ 3870588 w 4606394"/>
              <a:gd name="connsiteY47" fmla="*/ 262335 h 588566"/>
              <a:gd name="connsiteX48" fmla="*/ 3927738 w 4606394"/>
              <a:gd name="connsiteY48" fmla="*/ 281385 h 588566"/>
              <a:gd name="connsiteX49" fmla="*/ 3984888 w 4606394"/>
              <a:gd name="connsiteY49" fmla="*/ 295672 h 588566"/>
              <a:gd name="connsiteX50" fmla="*/ 4094425 w 4606394"/>
              <a:gd name="connsiteY50" fmla="*/ 340916 h 588566"/>
              <a:gd name="connsiteX51" fmla="*/ 4182531 w 4606394"/>
              <a:gd name="connsiteY51" fmla="*/ 369491 h 588566"/>
              <a:gd name="connsiteX52" fmla="*/ 4246825 w 4606394"/>
              <a:gd name="connsiteY52" fmla="*/ 388541 h 588566"/>
              <a:gd name="connsiteX53" fmla="*/ 4332550 w 4606394"/>
              <a:gd name="connsiteY53" fmla="*/ 388541 h 588566"/>
              <a:gd name="connsiteX54" fmla="*/ 4449231 w 4606394"/>
              <a:gd name="connsiteY54" fmla="*/ 383779 h 588566"/>
              <a:gd name="connsiteX55" fmla="*/ 4534956 w 4606394"/>
              <a:gd name="connsiteY55" fmla="*/ 393304 h 588566"/>
              <a:gd name="connsiteX56" fmla="*/ 4606394 w 4606394"/>
              <a:gd name="connsiteY56" fmla="*/ 407591 h 588566"/>
              <a:gd name="connsiteX57" fmla="*/ 4499238 w 4606394"/>
              <a:gd name="connsiteY57" fmla="*/ 588566 h 588566"/>
              <a:gd name="connsiteX58" fmla="*/ 4051563 w 4606394"/>
              <a:gd name="connsiteY58" fmla="*/ 538560 h 588566"/>
              <a:gd name="connsiteX59" fmla="*/ 3942025 w 4606394"/>
              <a:gd name="connsiteY59" fmla="*/ 517129 h 588566"/>
              <a:gd name="connsiteX60" fmla="*/ 3718188 w 4606394"/>
              <a:gd name="connsiteY60" fmla="*/ 433785 h 588566"/>
              <a:gd name="connsiteX61" fmla="*/ 3158594 w 4606394"/>
              <a:gd name="connsiteY61" fmla="*/ 374254 h 588566"/>
              <a:gd name="connsiteX62" fmla="*/ 2518038 w 4606394"/>
              <a:gd name="connsiteY62" fmla="*/ 300435 h 588566"/>
              <a:gd name="connsiteX63" fmla="*/ 1756038 w 4606394"/>
              <a:gd name="connsiteY63" fmla="*/ 243285 h 588566"/>
              <a:gd name="connsiteX64" fmla="*/ 1625069 w 4606394"/>
              <a:gd name="connsiteY64" fmla="*/ 293291 h 588566"/>
              <a:gd name="connsiteX65" fmla="*/ 1603638 w 4606394"/>
              <a:gd name="connsiteY65" fmla="*/ 329010 h 588566"/>
              <a:gd name="connsiteX66" fmla="*/ 1456000 w 4606394"/>
              <a:gd name="connsiteY66" fmla="*/ 312341 h 588566"/>
              <a:gd name="connsiteX67" fmla="*/ 1129769 w 4606394"/>
              <a:gd name="connsiteY67" fmla="*/ 193411 h 588566"/>
              <a:gd name="connsiteX68" fmla="*/ 347925 w 4606394"/>
              <a:gd name="connsiteY68" fmla="*/ 198567 h 588566"/>
              <a:gd name="connsiteX69" fmla="*/ 16362 w 4606394"/>
              <a:gd name="connsiteY69" fmla="*/ 29726 h 588566"/>
              <a:gd name="connsiteX70" fmla="*/ 249754 w 4606394"/>
              <a:gd name="connsiteY70" fmla="*/ 20213 h 588566"/>
              <a:gd name="connsiteX71" fmla="*/ 375976 w 4606394"/>
              <a:gd name="connsiteY71" fmla="*/ 29725 h 588566"/>
              <a:gd name="connsiteX72" fmla="*/ 392647 w 4606394"/>
              <a:gd name="connsiteY72" fmla="*/ 32103 h 588566"/>
              <a:gd name="connsiteX73" fmla="*/ 523631 w 4606394"/>
              <a:gd name="connsiteY73" fmla="*/ 36860 h 588566"/>
              <a:gd name="connsiteX74" fmla="*/ 614626 w 4606394"/>
              <a:gd name="connsiteY74" fmla="*/ 36860 h 588566"/>
              <a:gd name="connsiteX75" fmla="*/ 817033 w 4606394"/>
              <a:gd name="connsiteY75" fmla="*/ 22592 h 588566"/>
              <a:gd name="connsiteX76" fmla="*/ 921807 w 4606394"/>
              <a:gd name="connsiteY76" fmla="*/ 20214 h 588566"/>
              <a:gd name="connsiteX77" fmla="*/ 1015469 w 4606394"/>
              <a:gd name="connsiteY77" fmla="*/ 31354 h 588566"/>
              <a:gd name="connsiteX0" fmla="*/ 1015469 w 4606394"/>
              <a:gd name="connsiteY0" fmla="*/ 37300 h 594512"/>
              <a:gd name="connsiteX1" fmla="*/ 1086906 w 4606394"/>
              <a:gd name="connsiteY1" fmla="*/ 51587 h 594512"/>
              <a:gd name="connsiteX2" fmla="*/ 1122625 w 4606394"/>
              <a:gd name="connsiteY2" fmla="*/ 56350 h 594512"/>
              <a:gd name="connsiteX3" fmla="*/ 1165488 w 4606394"/>
              <a:gd name="connsiteY3" fmla="*/ 34918 h 594512"/>
              <a:gd name="connsiteX4" fmla="*/ 1203588 w 4606394"/>
              <a:gd name="connsiteY4" fmla="*/ 8725 h 594512"/>
              <a:gd name="connsiteX5" fmla="*/ 1255975 w 4606394"/>
              <a:gd name="connsiteY5" fmla="*/ 6343 h 594512"/>
              <a:gd name="connsiteX6" fmla="*/ 1294075 w 4606394"/>
              <a:gd name="connsiteY6" fmla="*/ 6343 h 594512"/>
              <a:gd name="connsiteX7" fmla="*/ 1341700 w 4606394"/>
              <a:gd name="connsiteY7" fmla="*/ 20631 h 594512"/>
              <a:gd name="connsiteX8" fmla="*/ 1417900 w 4606394"/>
              <a:gd name="connsiteY8" fmla="*/ 39681 h 594512"/>
              <a:gd name="connsiteX9" fmla="*/ 1508388 w 4606394"/>
              <a:gd name="connsiteY9" fmla="*/ 44443 h 594512"/>
              <a:gd name="connsiteX10" fmla="*/ 1570300 w 4606394"/>
              <a:gd name="connsiteY10" fmla="*/ 44443 h 594512"/>
              <a:gd name="connsiteX11" fmla="*/ 1660788 w 4606394"/>
              <a:gd name="connsiteY11" fmla="*/ 44443 h 594512"/>
              <a:gd name="connsiteX12" fmla="*/ 1727463 w 4606394"/>
              <a:gd name="connsiteY12" fmla="*/ 56350 h 594512"/>
              <a:gd name="connsiteX13" fmla="*/ 1837000 w 4606394"/>
              <a:gd name="connsiteY13" fmla="*/ 75400 h 594512"/>
              <a:gd name="connsiteX14" fmla="*/ 1929869 w 4606394"/>
              <a:gd name="connsiteY14" fmla="*/ 108737 h 594512"/>
              <a:gd name="connsiteX15" fmla="*/ 2027500 w 4606394"/>
              <a:gd name="connsiteY15" fmla="*/ 137312 h 594512"/>
              <a:gd name="connsiteX16" fmla="*/ 2120369 w 4606394"/>
              <a:gd name="connsiteY16" fmla="*/ 151600 h 594512"/>
              <a:gd name="connsiteX17" fmla="*/ 2208475 w 4606394"/>
              <a:gd name="connsiteY17" fmla="*/ 151600 h 594512"/>
              <a:gd name="connsiteX18" fmla="*/ 2294200 w 4606394"/>
              <a:gd name="connsiteY18" fmla="*/ 142075 h 594512"/>
              <a:gd name="connsiteX19" fmla="*/ 2375163 w 4606394"/>
              <a:gd name="connsiteY19" fmla="*/ 130168 h 594512"/>
              <a:gd name="connsiteX20" fmla="*/ 2420406 w 4606394"/>
              <a:gd name="connsiteY20" fmla="*/ 123025 h 594512"/>
              <a:gd name="connsiteX21" fmla="*/ 2463269 w 4606394"/>
              <a:gd name="connsiteY21" fmla="*/ 130168 h 594512"/>
              <a:gd name="connsiteX22" fmla="*/ 2496606 w 4606394"/>
              <a:gd name="connsiteY22" fmla="*/ 156362 h 594512"/>
              <a:gd name="connsiteX23" fmla="*/ 2518038 w 4606394"/>
              <a:gd name="connsiteY23" fmla="*/ 158743 h 594512"/>
              <a:gd name="connsiteX24" fmla="*/ 2572806 w 4606394"/>
              <a:gd name="connsiteY24" fmla="*/ 146837 h 594512"/>
              <a:gd name="connsiteX25" fmla="*/ 2656150 w 4606394"/>
              <a:gd name="connsiteY25" fmla="*/ 123025 h 594512"/>
              <a:gd name="connsiteX26" fmla="*/ 2687106 w 4606394"/>
              <a:gd name="connsiteY26" fmla="*/ 123025 h 594512"/>
              <a:gd name="connsiteX27" fmla="*/ 2710919 w 4606394"/>
              <a:gd name="connsiteY27" fmla="*/ 123025 h 594512"/>
              <a:gd name="connsiteX28" fmla="*/ 2737113 w 4606394"/>
              <a:gd name="connsiteY28" fmla="*/ 134931 h 594512"/>
              <a:gd name="connsiteX29" fmla="*/ 2765688 w 4606394"/>
              <a:gd name="connsiteY29" fmla="*/ 165887 h 594512"/>
              <a:gd name="connsiteX30" fmla="*/ 2796644 w 4606394"/>
              <a:gd name="connsiteY30" fmla="*/ 196843 h 594512"/>
              <a:gd name="connsiteX31" fmla="*/ 2834744 w 4606394"/>
              <a:gd name="connsiteY31" fmla="*/ 203987 h 594512"/>
              <a:gd name="connsiteX32" fmla="*/ 2875225 w 4606394"/>
              <a:gd name="connsiteY32" fmla="*/ 201606 h 594512"/>
              <a:gd name="connsiteX33" fmla="*/ 2937138 w 4606394"/>
              <a:gd name="connsiteY33" fmla="*/ 177793 h 594512"/>
              <a:gd name="connsiteX34" fmla="*/ 2965713 w 4606394"/>
              <a:gd name="connsiteY34" fmla="*/ 177793 h 594512"/>
              <a:gd name="connsiteX35" fmla="*/ 3003813 w 4606394"/>
              <a:gd name="connsiteY35" fmla="*/ 187318 h 594512"/>
              <a:gd name="connsiteX36" fmla="*/ 3063344 w 4606394"/>
              <a:gd name="connsiteY36" fmla="*/ 201606 h 594512"/>
              <a:gd name="connsiteX37" fmla="*/ 3096681 w 4606394"/>
              <a:gd name="connsiteY37" fmla="*/ 215893 h 594512"/>
              <a:gd name="connsiteX38" fmla="*/ 3134781 w 4606394"/>
              <a:gd name="connsiteY38" fmla="*/ 211131 h 594512"/>
              <a:gd name="connsiteX39" fmla="*/ 3182406 w 4606394"/>
              <a:gd name="connsiteY39" fmla="*/ 184937 h 594512"/>
              <a:gd name="connsiteX40" fmla="*/ 3253844 w 4606394"/>
              <a:gd name="connsiteY40" fmla="*/ 168268 h 594512"/>
              <a:gd name="connsiteX41" fmla="*/ 3346713 w 4606394"/>
              <a:gd name="connsiteY41" fmla="*/ 151600 h 594512"/>
              <a:gd name="connsiteX42" fmla="*/ 3437200 w 4606394"/>
              <a:gd name="connsiteY42" fmla="*/ 146837 h 594512"/>
              <a:gd name="connsiteX43" fmla="*/ 3518163 w 4606394"/>
              <a:gd name="connsiteY43" fmla="*/ 146837 h 594512"/>
              <a:gd name="connsiteX44" fmla="*/ 3594363 w 4606394"/>
              <a:gd name="connsiteY44" fmla="*/ 168268 h 594512"/>
              <a:gd name="connsiteX45" fmla="*/ 3699138 w 4606394"/>
              <a:gd name="connsiteY45" fmla="*/ 194462 h 594512"/>
              <a:gd name="connsiteX46" fmla="*/ 3768194 w 4606394"/>
              <a:gd name="connsiteY46" fmla="*/ 218275 h 594512"/>
              <a:gd name="connsiteX47" fmla="*/ 3870588 w 4606394"/>
              <a:gd name="connsiteY47" fmla="*/ 268281 h 594512"/>
              <a:gd name="connsiteX48" fmla="*/ 3927738 w 4606394"/>
              <a:gd name="connsiteY48" fmla="*/ 287331 h 594512"/>
              <a:gd name="connsiteX49" fmla="*/ 3984888 w 4606394"/>
              <a:gd name="connsiteY49" fmla="*/ 301618 h 594512"/>
              <a:gd name="connsiteX50" fmla="*/ 4094425 w 4606394"/>
              <a:gd name="connsiteY50" fmla="*/ 346862 h 594512"/>
              <a:gd name="connsiteX51" fmla="*/ 4182531 w 4606394"/>
              <a:gd name="connsiteY51" fmla="*/ 375437 h 594512"/>
              <a:gd name="connsiteX52" fmla="*/ 4246825 w 4606394"/>
              <a:gd name="connsiteY52" fmla="*/ 394487 h 594512"/>
              <a:gd name="connsiteX53" fmla="*/ 4332550 w 4606394"/>
              <a:gd name="connsiteY53" fmla="*/ 394487 h 594512"/>
              <a:gd name="connsiteX54" fmla="*/ 4449231 w 4606394"/>
              <a:gd name="connsiteY54" fmla="*/ 389725 h 594512"/>
              <a:gd name="connsiteX55" fmla="*/ 4534956 w 4606394"/>
              <a:gd name="connsiteY55" fmla="*/ 399250 h 594512"/>
              <a:gd name="connsiteX56" fmla="*/ 4606394 w 4606394"/>
              <a:gd name="connsiteY56" fmla="*/ 413537 h 594512"/>
              <a:gd name="connsiteX57" fmla="*/ 4499238 w 4606394"/>
              <a:gd name="connsiteY57" fmla="*/ 594512 h 594512"/>
              <a:gd name="connsiteX58" fmla="*/ 4051563 w 4606394"/>
              <a:gd name="connsiteY58" fmla="*/ 544506 h 594512"/>
              <a:gd name="connsiteX59" fmla="*/ 3942025 w 4606394"/>
              <a:gd name="connsiteY59" fmla="*/ 523075 h 594512"/>
              <a:gd name="connsiteX60" fmla="*/ 3718188 w 4606394"/>
              <a:gd name="connsiteY60" fmla="*/ 439731 h 594512"/>
              <a:gd name="connsiteX61" fmla="*/ 3158594 w 4606394"/>
              <a:gd name="connsiteY61" fmla="*/ 380200 h 594512"/>
              <a:gd name="connsiteX62" fmla="*/ 2518038 w 4606394"/>
              <a:gd name="connsiteY62" fmla="*/ 306381 h 594512"/>
              <a:gd name="connsiteX63" fmla="*/ 1756038 w 4606394"/>
              <a:gd name="connsiteY63" fmla="*/ 249231 h 594512"/>
              <a:gd name="connsiteX64" fmla="*/ 1625069 w 4606394"/>
              <a:gd name="connsiteY64" fmla="*/ 299237 h 594512"/>
              <a:gd name="connsiteX65" fmla="*/ 1603638 w 4606394"/>
              <a:gd name="connsiteY65" fmla="*/ 334956 h 594512"/>
              <a:gd name="connsiteX66" fmla="*/ 1456000 w 4606394"/>
              <a:gd name="connsiteY66" fmla="*/ 318287 h 594512"/>
              <a:gd name="connsiteX67" fmla="*/ 1129769 w 4606394"/>
              <a:gd name="connsiteY67" fmla="*/ 199357 h 594512"/>
              <a:gd name="connsiteX68" fmla="*/ 347925 w 4606394"/>
              <a:gd name="connsiteY68" fmla="*/ 204513 h 594512"/>
              <a:gd name="connsiteX69" fmla="*/ 16362 w 4606394"/>
              <a:gd name="connsiteY69" fmla="*/ 35672 h 594512"/>
              <a:gd name="connsiteX70" fmla="*/ 249754 w 4606394"/>
              <a:gd name="connsiteY70" fmla="*/ 0 h 594512"/>
              <a:gd name="connsiteX71" fmla="*/ 375976 w 4606394"/>
              <a:gd name="connsiteY71" fmla="*/ 35671 h 594512"/>
              <a:gd name="connsiteX72" fmla="*/ 392647 w 4606394"/>
              <a:gd name="connsiteY72" fmla="*/ 38049 h 594512"/>
              <a:gd name="connsiteX73" fmla="*/ 523631 w 4606394"/>
              <a:gd name="connsiteY73" fmla="*/ 42806 h 594512"/>
              <a:gd name="connsiteX74" fmla="*/ 614626 w 4606394"/>
              <a:gd name="connsiteY74" fmla="*/ 42806 h 594512"/>
              <a:gd name="connsiteX75" fmla="*/ 817033 w 4606394"/>
              <a:gd name="connsiteY75" fmla="*/ 28538 h 594512"/>
              <a:gd name="connsiteX76" fmla="*/ 921807 w 4606394"/>
              <a:gd name="connsiteY76" fmla="*/ 26160 h 594512"/>
              <a:gd name="connsiteX77" fmla="*/ 1015469 w 4606394"/>
              <a:gd name="connsiteY77" fmla="*/ 37300 h 594512"/>
              <a:gd name="connsiteX0" fmla="*/ 1015469 w 4606394"/>
              <a:gd name="connsiteY0" fmla="*/ 40074 h 597286"/>
              <a:gd name="connsiteX1" fmla="*/ 1086906 w 4606394"/>
              <a:gd name="connsiteY1" fmla="*/ 54361 h 597286"/>
              <a:gd name="connsiteX2" fmla="*/ 1122625 w 4606394"/>
              <a:gd name="connsiteY2" fmla="*/ 59124 h 597286"/>
              <a:gd name="connsiteX3" fmla="*/ 1165488 w 4606394"/>
              <a:gd name="connsiteY3" fmla="*/ 37692 h 597286"/>
              <a:gd name="connsiteX4" fmla="*/ 1203588 w 4606394"/>
              <a:gd name="connsiteY4" fmla="*/ 11499 h 597286"/>
              <a:gd name="connsiteX5" fmla="*/ 1255975 w 4606394"/>
              <a:gd name="connsiteY5" fmla="*/ 9117 h 597286"/>
              <a:gd name="connsiteX6" fmla="*/ 1294075 w 4606394"/>
              <a:gd name="connsiteY6" fmla="*/ 9117 h 597286"/>
              <a:gd name="connsiteX7" fmla="*/ 1341700 w 4606394"/>
              <a:gd name="connsiteY7" fmla="*/ 23405 h 597286"/>
              <a:gd name="connsiteX8" fmla="*/ 1417900 w 4606394"/>
              <a:gd name="connsiteY8" fmla="*/ 42455 h 597286"/>
              <a:gd name="connsiteX9" fmla="*/ 1508388 w 4606394"/>
              <a:gd name="connsiteY9" fmla="*/ 47217 h 597286"/>
              <a:gd name="connsiteX10" fmla="*/ 1570300 w 4606394"/>
              <a:gd name="connsiteY10" fmla="*/ 47217 h 597286"/>
              <a:gd name="connsiteX11" fmla="*/ 1660788 w 4606394"/>
              <a:gd name="connsiteY11" fmla="*/ 47217 h 597286"/>
              <a:gd name="connsiteX12" fmla="*/ 1727463 w 4606394"/>
              <a:gd name="connsiteY12" fmla="*/ 59124 h 597286"/>
              <a:gd name="connsiteX13" fmla="*/ 1837000 w 4606394"/>
              <a:gd name="connsiteY13" fmla="*/ 78174 h 597286"/>
              <a:gd name="connsiteX14" fmla="*/ 1929869 w 4606394"/>
              <a:gd name="connsiteY14" fmla="*/ 111511 h 597286"/>
              <a:gd name="connsiteX15" fmla="*/ 2027500 w 4606394"/>
              <a:gd name="connsiteY15" fmla="*/ 140086 h 597286"/>
              <a:gd name="connsiteX16" fmla="*/ 2120369 w 4606394"/>
              <a:gd name="connsiteY16" fmla="*/ 154374 h 597286"/>
              <a:gd name="connsiteX17" fmla="*/ 2208475 w 4606394"/>
              <a:gd name="connsiteY17" fmla="*/ 154374 h 597286"/>
              <a:gd name="connsiteX18" fmla="*/ 2294200 w 4606394"/>
              <a:gd name="connsiteY18" fmla="*/ 144849 h 597286"/>
              <a:gd name="connsiteX19" fmla="*/ 2375163 w 4606394"/>
              <a:gd name="connsiteY19" fmla="*/ 132942 h 597286"/>
              <a:gd name="connsiteX20" fmla="*/ 2420406 w 4606394"/>
              <a:gd name="connsiteY20" fmla="*/ 125799 h 597286"/>
              <a:gd name="connsiteX21" fmla="*/ 2463269 w 4606394"/>
              <a:gd name="connsiteY21" fmla="*/ 132942 h 597286"/>
              <a:gd name="connsiteX22" fmla="*/ 2496606 w 4606394"/>
              <a:gd name="connsiteY22" fmla="*/ 159136 h 597286"/>
              <a:gd name="connsiteX23" fmla="*/ 2518038 w 4606394"/>
              <a:gd name="connsiteY23" fmla="*/ 161517 h 597286"/>
              <a:gd name="connsiteX24" fmla="*/ 2572806 w 4606394"/>
              <a:gd name="connsiteY24" fmla="*/ 149611 h 597286"/>
              <a:gd name="connsiteX25" fmla="*/ 2656150 w 4606394"/>
              <a:gd name="connsiteY25" fmla="*/ 125799 h 597286"/>
              <a:gd name="connsiteX26" fmla="*/ 2687106 w 4606394"/>
              <a:gd name="connsiteY26" fmla="*/ 125799 h 597286"/>
              <a:gd name="connsiteX27" fmla="*/ 2710919 w 4606394"/>
              <a:gd name="connsiteY27" fmla="*/ 125799 h 597286"/>
              <a:gd name="connsiteX28" fmla="*/ 2737113 w 4606394"/>
              <a:gd name="connsiteY28" fmla="*/ 137705 h 597286"/>
              <a:gd name="connsiteX29" fmla="*/ 2765688 w 4606394"/>
              <a:gd name="connsiteY29" fmla="*/ 168661 h 597286"/>
              <a:gd name="connsiteX30" fmla="*/ 2796644 w 4606394"/>
              <a:gd name="connsiteY30" fmla="*/ 199617 h 597286"/>
              <a:gd name="connsiteX31" fmla="*/ 2834744 w 4606394"/>
              <a:gd name="connsiteY31" fmla="*/ 206761 h 597286"/>
              <a:gd name="connsiteX32" fmla="*/ 2875225 w 4606394"/>
              <a:gd name="connsiteY32" fmla="*/ 204380 h 597286"/>
              <a:gd name="connsiteX33" fmla="*/ 2937138 w 4606394"/>
              <a:gd name="connsiteY33" fmla="*/ 180567 h 597286"/>
              <a:gd name="connsiteX34" fmla="*/ 2965713 w 4606394"/>
              <a:gd name="connsiteY34" fmla="*/ 180567 h 597286"/>
              <a:gd name="connsiteX35" fmla="*/ 3003813 w 4606394"/>
              <a:gd name="connsiteY35" fmla="*/ 190092 h 597286"/>
              <a:gd name="connsiteX36" fmla="*/ 3063344 w 4606394"/>
              <a:gd name="connsiteY36" fmla="*/ 204380 h 597286"/>
              <a:gd name="connsiteX37" fmla="*/ 3096681 w 4606394"/>
              <a:gd name="connsiteY37" fmla="*/ 218667 h 597286"/>
              <a:gd name="connsiteX38" fmla="*/ 3134781 w 4606394"/>
              <a:gd name="connsiteY38" fmla="*/ 213905 h 597286"/>
              <a:gd name="connsiteX39" fmla="*/ 3182406 w 4606394"/>
              <a:gd name="connsiteY39" fmla="*/ 187711 h 597286"/>
              <a:gd name="connsiteX40" fmla="*/ 3253844 w 4606394"/>
              <a:gd name="connsiteY40" fmla="*/ 171042 h 597286"/>
              <a:gd name="connsiteX41" fmla="*/ 3346713 w 4606394"/>
              <a:gd name="connsiteY41" fmla="*/ 154374 h 597286"/>
              <a:gd name="connsiteX42" fmla="*/ 3437200 w 4606394"/>
              <a:gd name="connsiteY42" fmla="*/ 149611 h 597286"/>
              <a:gd name="connsiteX43" fmla="*/ 3518163 w 4606394"/>
              <a:gd name="connsiteY43" fmla="*/ 149611 h 597286"/>
              <a:gd name="connsiteX44" fmla="*/ 3594363 w 4606394"/>
              <a:gd name="connsiteY44" fmla="*/ 171042 h 597286"/>
              <a:gd name="connsiteX45" fmla="*/ 3699138 w 4606394"/>
              <a:gd name="connsiteY45" fmla="*/ 197236 h 597286"/>
              <a:gd name="connsiteX46" fmla="*/ 3768194 w 4606394"/>
              <a:gd name="connsiteY46" fmla="*/ 221049 h 597286"/>
              <a:gd name="connsiteX47" fmla="*/ 3870588 w 4606394"/>
              <a:gd name="connsiteY47" fmla="*/ 271055 h 597286"/>
              <a:gd name="connsiteX48" fmla="*/ 3927738 w 4606394"/>
              <a:gd name="connsiteY48" fmla="*/ 290105 h 597286"/>
              <a:gd name="connsiteX49" fmla="*/ 3984888 w 4606394"/>
              <a:gd name="connsiteY49" fmla="*/ 304392 h 597286"/>
              <a:gd name="connsiteX50" fmla="*/ 4094425 w 4606394"/>
              <a:gd name="connsiteY50" fmla="*/ 349636 h 597286"/>
              <a:gd name="connsiteX51" fmla="*/ 4182531 w 4606394"/>
              <a:gd name="connsiteY51" fmla="*/ 378211 h 597286"/>
              <a:gd name="connsiteX52" fmla="*/ 4246825 w 4606394"/>
              <a:gd name="connsiteY52" fmla="*/ 397261 h 597286"/>
              <a:gd name="connsiteX53" fmla="*/ 4332550 w 4606394"/>
              <a:gd name="connsiteY53" fmla="*/ 397261 h 597286"/>
              <a:gd name="connsiteX54" fmla="*/ 4449231 w 4606394"/>
              <a:gd name="connsiteY54" fmla="*/ 392499 h 597286"/>
              <a:gd name="connsiteX55" fmla="*/ 4534956 w 4606394"/>
              <a:gd name="connsiteY55" fmla="*/ 402024 h 597286"/>
              <a:gd name="connsiteX56" fmla="*/ 4606394 w 4606394"/>
              <a:gd name="connsiteY56" fmla="*/ 416311 h 597286"/>
              <a:gd name="connsiteX57" fmla="*/ 4499238 w 4606394"/>
              <a:gd name="connsiteY57" fmla="*/ 597286 h 597286"/>
              <a:gd name="connsiteX58" fmla="*/ 4051563 w 4606394"/>
              <a:gd name="connsiteY58" fmla="*/ 547280 h 597286"/>
              <a:gd name="connsiteX59" fmla="*/ 3942025 w 4606394"/>
              <a:gd name="connsiteY59" fmla="*/ 525849 h 597286"/>
              <a:gd name="connsiteX60" fmla="*/ 3718188 w 4606394"/>
              <a:gd name="connsiteY60" fmla="*/ 442505 h 597286"/>
              <a:gd name="connsiteX61" fmla="*/ 3158594 w 4606394"/>
              <a:gd name="connsiteY61" fmla="*/ 382974 h 597286"/>
              <a:gd name="connsiteX62" fmla="*/ 2518038 w 4606394"/>
              <a:gd name="connsiteY62" fmla="*/ 309155 h 597286"/>
              <a:gd name="connsiteX63" fmla="*/ 1756038 w 4606394"/>
              <a:gd name="connsiteY63" fmla="*/ 252005 h 597286"/>
              <a:gd name="connsiteX64" fmla="*/ 1625069 w 4606394"/>
              <a:gd name="connsiteY64" fmla="*/ 302011 h 597286"/>
              <a:gd name="connsiteX65" fmla="*/ 1603638 w 4606394"/>
              <a:gd name="connsiteY65" fmla="*/ 337730 h 597286"/>
              <a:gd name="connsiteX66" fmla="*/ 1456000 w 4606394"/>
              <a:gd name="connsiteY66" fmla="*/ 321061 h 597286"/>
              <a:gd name="connsiteX67" fmla="*/ 1129769 w 4606394"/>
              <a:gd name="connsiteY67" fmla="*/ 202131 h 597286"/>
              <a:gd name="connsiteX68" fmla="*/ 347925 w 4606394"/>
              <a:gd name="connsiteY68" fmla="*/ 207287 h 597286"/>
              <a:gd name="connsiteX69" fmla="*/ 16362 w 4606394"/>
              <a:gd name="connsiteY69" fmla="*/ 38446 h 597286"/>
              <a:gd name="connsiteX70" fmla="*/ 249754 w 4606394"/>
              <a:gd name="connsiteY70" fmla="*/ 2774 h 597286"/>
              <a:gd name="connsiteX71" fmla="*/ 323581 w 4606394"/>
              <a:gd name="connsiteY71" fmla="*/ 21800 h 597286"/>
              <a:gd name="connsiteX72" fmla="*/ 375976 w 4606394"/>
              <a:gd name="connsiteY72" fmla="*/ 38445 h 597286"/>
              <a:gd name="connsiteX73" fmla="*/ 392647 w 4606394"/>
              <a:gd name="connsiteY73" fmla="*/ 40823 h 597286"/>
              <a:gd name="connsiteX74" fmla="*/ 523631 w 4606394"/>
              <a:gd name="connsiteY74" fmla="*/ 45580 h 597286"/>
              <a:gd name="connsiteX75" fmla="*/ 614626 w 4606394"/>
              <a:gd name="connsiteY75" fmla="*/ 45580 h 597286"/>
              <a:gd name="connsiteX76" fmla="*/ 817033 w 4606394"/>
              <a:gd name="connsiteY76" fmla="*/ 31312 h 597286"/>
              <a:gd name="connsiteX77" fmla="*/ 921807 w 4606394"/>
              <a:gd name="connsiteY77" fmla="*/ 28934 h 597286"/>
              <a:gd name="connsiteX78" fmla="*/ 1015469 w 4606394"/>
              <a:gd name="connsiteY78" fmla="*/ 40074 h 597286"/>
              <a:gd name="connsiteX0" fmla="*/ 1015469 w 4606394"/>
              <a:gd name="connsiteY0" fmla="*/ 40074 h 597286"/>
              <a:gd name="connsiteX1" fmla="*/ 1086906 w 4606394"/>
              <a:gd name="connsiteY1" fmla="*/ 54361 h 597286"/>
              <a:gd name="connsiteX2" fmla="*/ 1122625 w 4606394"/>
              <a:gd name="connsiteY2" fmla="*/ 59124 h 597286"/>
              <a:gd name="connsiteX3" fmla="*/ 1165488 w 4606394"/>
              <a:gd name="connsiteY3" fmla="*/ 37692 h 597286"/>
              <a:gd name="connsiteX4" fmla="*/ 1203588 w 4606394"/>
              <a:gd name="connsiteY4" fmla="*/ 11499 h 597286"/>
              <a:gd name="connsiteX5" fmla="*/ 1255975 w 4606394"/>
              <a:gd name="connsiteY5" fmla="*/ 9117 h 597286"/>
              <a:gd name="connsiteX6" fmla="*/ 1294075 w 4606394"/>
              <a:gd name="connsiteY6" fmla="*/ 9117 h 597286"/>
              <a:gd name="connsiteX7" fmla="*/ 1341700 w 4606394"/>
              <a:gd name="connsiteY7" fmla="*/ 23405 h 597286"/>
              <a:gd name="connsiteX8" fmla="*/ 1417900 w 4606394"/>
              <a:gd name="connsiteY8" fmla="*/ 42455 h 597286"/>
              <a:gd name="connsiteX9" fmla="*/ 1508388 w 4606394"/>
              <a:gd name="connsiteY9" fmla="*/ 47217 h 597286"/>
              <a:gd name="connsiteX10" fmla="*/ 1570300 w 4606394"/>
              <a:gd name="connsiteY10" fmla="*/ 47217 h 597286"/>
              <a:gd name="connsiteX11" fmla="*/ 1660788 w 4606394"/>
              <a:gd name="connsiteY11" fmla="*/ 47217 h 597286"/>
              <a:gd name="connsiteX12" fmla="*/ 1727463 w 4606394"/>
              <a:gd name="connsiteY12" fmla="*/ 59124 h 597286"/>
              <a:gd name="connsiteX13" fmla="*/ 1837000 w 4606394"/>
              <a:gd name="connsiteY13" fmla="*/ 78174 h 597286"/>
              <a:gd name="connsiteX14" fmla="*/ 1929869 w 4606394"/>
              <a:gd name="connsiteY14" fmla="*/ 111511 h 597286"/>
              <a:gd name="connsiteX15" fmla="*/ 2027500 w 4606394"/>
              <a:gd name="connsiteY15" fmla="*/ 140086 h 597286"/>
              <a:gd name="connsiteX16" fmla="*/ 2120369 w 4606394"/>
              <a:gd name="connsiteY16" fmla="*/ 154374 h 597286"/>
              <a:gd name="connsiteX17" fmla="*/ 2208475 w 4606394"/>
              <a:gd name="connsiteY17" fmla="*/ 154374 h 597286"/>
              <a:gd name="connsiteX18" fmla="*/ 2294200 w 4606394"/>
              <a:gd name="connsiteY18" fmla="*/ 144849 h 597286"/>
              <a:gd name="connsiteX19" fmla="*/ 2375163 w 4606394"/>
              <a:gd name="connsiteY19" fmla="*/ 132942 h 597286"/>
              <a:gd name="connsiteX20" fmla="*/ 2420406 w 4606394"/>
              <a:gd name="connsiteY20" fmla="*/ 125799 h 597286"/>
              <a:gd name="connsiteX21" fmla="*/ 2463269 w 4606394"/>
              <a:gd name="connsiteY21" fmla="*/ 132942 h 597286"/>
              <a:gd name="connsiteX22" fmla="*/ 2496606 w 4606394"/>
              <a:gd name="connsiteY22" fmla="*/ 159136 h 597286"/>
              <a:gd name="connsiteX23" fmla="*/ 2518038 w 4606394"/>
              <a:gd name="connsiteY23" fmla="*/ 161517 h 597286"/>
              <a:gd name="connsiteX24" fmla="*/ 2572806 w 4606394"/>
              <a:gd name="connsiteY24" fmla="*/ 149611 h 597286"/>
              <a:gd name="connsiteX25" fmla="*/ 2656150 w 4606394"/>
              <a:gd name="connsiteY25" fmla="*/ 125799 h 597286"/>
              <a:gd name="connsiteX26" fmla="*/ 2687106 w 4606394"/>
              <a:gd name="connsiteY26" fmla="*/ 125799 h 597286"/>
              <a:gd name="connsiteX27" fmla="*/ 2710919 w 4606394"/>
              <a:gd name="connsiteY27" fmla="*/ 125799 h 597286"/>
              <a:gd name="connsiteX28" fmla="*/ 2737113 w 4606394"/>
              <a:gd name="connsiteY28" fmla="*/ 137705 h 597286"/>
              <a:gd name="connsiteX29" fmla="*/ 2765688 w 4606394"/>
              <a:gd name="connsiteY29" fmla="*/ 168661 h 597286"/>
              <a:gd name="connsiteX30" fmla="*/ 2796644 w 4606394"/>
              <a:gd name="connsiteY30" fmla="*/ 199617 h 597286"/>
              <a:gd name="connsiteX31" fmla="*/ 2834744 w 4606394"/>
              <a:gd name="connsiteY31" fmla="*/ 206761 h 597286"/>
              <a:gd name="connsiteX32" fmla="*/ 2875225 w 4606394"/>
              <a:gd name="connsiteY32" fmla="*/ 204380 h 597286"/>
              <a:gd name="connsiteX33" fmla="*/ 2937138 w 4606394"/>
              <a:gd name="connsiteY33" fmla="*/ 180567 h 597286"/>
              <a:gd name="connsiteX34" fmla="*/ 2965713 w 4606394"/>
              <a:gd name="connsiteY34" fmla="*/ 180567 h 597286"/>
              <a:gd name="connsiteX35" fmla="*/ 3003813 w 4606394"/>
              <a:gd name="connsiteY35" fmla="*/ 190092 h 597286"/>
              <a:gd name="connsiteX36" fmla="*/ 3063344 w 4606394"/>
              <a:gd name="connsiteY36" fmla="*/ 204380 h 597286"/>
              <a:gd name="connsiteX37" fmla="*/ 3096681 w 4606394"/>
              <a:gd name="connsiteY37" fmla="*/ 218667 h 597286"/>
              <a:gd name="connsiteX38" fmla="*/ 3134781 w 4606394"/>
              <a:gd name="connsiteY38" fmla="*/ 213905 h 597286"/>
              <a:gd name="connsiteX39" fmla="*/ 3182406 w 4606394"/>
              <a:gd name="connsiteY39" fmla="*/ 187711 h 597286"/>
              <a:gd name="connsiteX40" fmla="*/ 3253844 w 4606394"/>
              <a:gd name="connsiteY40" fmla="*/ 171042 h 597286"/>
              <a:gd name="connsiteX41" fmla="*/ 3346713 w 4606394"/>
              <a:gd name="connsiteY41" fmla="*/ 154374 h 597286"/>
              <a:gd name="connsiteX42" fmla="*/ 3437200 w 4606394"/>
              <a:gd name="connsiteY42" fmla="*/ 149611 h 597286"/>
              <a:gd name="connsiteX43" fmla="*/ 3518163 w 4606394"/>
              <a:gd name="connsiteY43" fmla="*/ 149611 h 597286"/>
              <a:gd name="connsiteX44" fmla="*/ 3594363 w 4606394"/>
              <a:gd name="connsiteY44" fmla="*/ 171042 h 597286"/>
              <a:gd name="connsiteX45" fmla="*/ 3699138 w 4606394"/>
              <a:gd name="connsiteY45" fmla="*/ 197236 h 597286"/>
              <a:gd name="connsiteX46" fmla="*/ 3768194 w 4606394"/>
              <a:gd name="connsiteY46" fmla="*/ 221049 h 597286"/>
              <a:gd name="connsiteX47" fmla="*/ 3870588 w 4606394"/>
              <a:gd name="connsiteY47" fmla="*/ 271055 h 597286"/>
              <a:gd name="connsiteX48" fmla="*/ 3927738 w 4606394"/>
              <a:gd name="connsiteY48" fmla="*/ 290105 h 597286"/>
              <a:gd name="connsiteX49" fmla="*/ 3984888 w 4606394"/>
              <a:gd name="connsiteY49" fmla="*/ 304392 h 597286"/>
              <a:gd name="connsiteX50" fmla="*/ 4094425 w 4606394"/>
              <a:gd name="connsiteY50" fmla="*/ 349636 h 597286"/>
              <a:gd name="connsiteX51" fmla="*/ 4182531 w 4606394"/>
              <a:gd name="connsiteY51" fmla="*/ 378211 h 597286"/>
              <a:gd name="connsiteX52" fmla="*/ 4246825 w 4606394"/>
              <a:gd name="connsiteY52" fmla="*/ 397261 h 597286"/>
              <a:gd name="connsiteX53" fmla="*/ 4332550 w 4606394"/>
              <a:gd name="connsiteY53" fmla="*/ 397261 h 597286"/>
              <a:gd name="connsiteX54" fmla="*/ 4449231 w 4606394"/>
              <a:gd name="connsiteY54" fmla="*/ 392499 h 597286"/>
              <a:gd name="connsiteX55" fmla="*/ 4534956 w 4606394"/>
              <a:gd name="connsiteY55" fmla="*/ 402024 h 597286"/>
              <a:gd name="connsiteX56" fmla="*/ 4606394 w 4606394"/>
              <a:gd name="connsiteY56" fmla="*/ 416311 h 597286"/>
              <a:gd name="connsiteX57" fmla="*/ 4499238 w 4606394"/>
              <a:gd name="connsiteY57" fmla="*/ 597286 h 597286"/>
              <a:gd name="connsiteX58" fmla="*/ 4051563 w 4606394"/>
              <a:gd name="connsiteY58" fmla="*/ 547280 h 597286"/>
              <a:gd name="connsiteX59" fmla="*/ 3942025 w 4606394"/>
              <a:gd name="connsiteY59" fmla="*/ 525849 h 597286"/>
              <a:gd name="connsiteX60" fmla="*/ 3718188 w 4606394"/>
              <a:gd name="connsiteY60" fmla="*/ 442505 h 597286"/>
              <a:gd name="connsiteX61" fmla="*/ 3158594 w 4606394"/>
              <a:gd name="connsiteY61" fmla="*/ 382974 h 597286"/>
              <a:gd name="connsiteX62" fmla="*/ 2518038 w 4606394"/>
              <a:gd name="connsiteY62" fmla="*/ 309155 h 597286"/>
              <a:gd name="connsiteX63" fmla="*/ 1756038 w 4606394"/>
              <a:gd name="connsiteY63" fmla="*/ 252005 h 597286"/>
              <a:gd name="connsiteX64" fmla="*/ 1625069 w 4606394"/>
              <a:gd name="connsiteY64" fmla="*/ 302011 h 597286"/>
              <a:gd name="connsiteX65" fmla="*/ 1603638 w 4606394"/>
              <a:gd name="connsiteY65" fmla="*/ 337730 h 597286"/>
              <a:gd name="connsiteX66" fmla="*/ 1456000 w 4606394"/>
              <a:gd name="connsiteY66" fmla="*/ 321061 h 597286"/>
              <a:gd name="connsiteX67" fmla="*/ 1129769 w 4606394"/>
              <a:gd name="connsiteY67" fmla="*/ 202131 h 597286"/>
              <a:gd name="connsiteX68" fmla="*/ 347925 w 4606394"/>
              <a:gd name="connsiteY68" fmla="*/ 207287 h 597286"/>
              <a:gd name="connsiteX69" fmla="*/ 16362 w 4606394"/>
              <a:gd name="connsiteY69" fmla="*/ 38446 h 597286"/>
              <a:gd name="connsiteX70" fmla="*/ 249754 w 4606394"/>
              <a:gd name="connsiteY70" fmla="*/ 2774 h 597286"/>
              <a:gd name="connsiteX71" fmla="*/ 323581 w 4606394"/>
              <a:gd name="connsiteY71" fmla="*/ 21800 h 597286"/>
              <a:gd name="connsiteX72" fmla="*/ 375976 w 4606394"/>
              <a:gd name="connsiteY72" fmla="*/ 38445 h 597286"/>
              <a:gd name="connsiteX73" fmla="*/ 392647 w 4606394"/>
              <a:gd name="connsiteY73" fmla="*/ 40823 h 597286"/>
              <a:gd name="connsiteX74" fmla="*/ 523631 w 4606394"/>
              <a:gd name="connsiteY74" fmla="*/ 45580 h 597286"/>
              <a:gd name="connsiteX75" fmla="*/ 614626 w 4606394"/>
              <a:gd name="connsiteY75" fmla="*/ 45580 h 597286"/>
              <a:gd name="connsiteX76" fmla="*/ 817033 w 4606394"/>
              <a:gd name="connsiteY76" fmla="*/ 31312 h 597286"/>
              <a:gd name="connsiteX77" fmla="*/ 921807 w 4606394"/>
              <a:gd name="connsiteY77" fmla="*/ 28934 h 597286"/>
              <a:gd name="connsiteX78" fmla="*/ 1015469 w 4606394"/>
              <a:gd name="connsiteY78" fmla="*/ 40074 h 597286"/>
              <a:gd name="connsiteX0" fmla="*/ 1015469 w 4606394"/>
              <a:gd name="connsiteY0" fmla="*/ 40074 h 597286"/>
              <a:gd name="connsiteX1" fmla="*/ 1086906 w 4606394"/>
              <a:gd name="connsiteY1" fmla="*/ 54361 h 597286"/>
              <a:gd name="connsiteX2" fmla="*/ 1122625 w 4606394"/>
              <a:gd name="connsiteY2" fmla="*/ 59124 h 597286"/>
              <a:gd name="connsiteX3" fmla="*/ 1165488 w 4606394"/>
              <a:gd name="connsiteY3" fmla="*/ 37692 h 597286"/>
              <a:gd name="connsiteX4" fmla="*/ 1203588 w 4606394"/>
              <a:gd name="connsiteY4" fmla="*/ 11499 h 597286"/>
              <a:gd name="connsiteX5" fmla="*/ 1255975 w 4606394"/>
              <a:gd name="connsiteY5" fmla="*/ 9117 h 597286"/>
              <a:gd name="connsiteX6" fmla="*/ 1294075 w 4606394"/>
              <a:gd name="connsiteY6" fmla="*/ 9117 h 597286"/>
              <a:gd name="connsiteX7" fmla="*/ 1341700 w 4606394"/>
              <a:gd name="connsiteY7" fmla="*/ 23405 h 597286"/>
              <a:gd name="connsiteX8" fmla="*/ 1417900 w 4606394"/>
              <a:gd name="connsiteY8" fmla="*/ 42455 h 597286"/>
              <a:gd name="connsiteX9" fmla="*/ 1508388 w 4606394"/>
              <a:gd name="connsiteY9" fmla="*/ 47217 h 597286"/>
              <a:gd name="connsiteX10" fmla="*/ 1570300 w 4606394"/>
              <a:gd name="connsiteY10" fmla="*/ 47217 h 597286"/>
              <a:gd name="connsiteX11" fmla="*/ 1660788 w 4606394"/>
              <a:gd name="connsiteY11" fmla="*/ 47217 h 597286"/>
              <a:gd name="connsiteX12" fmla="*/ 1727463 w 4606394"/>
              <a:gd name="connsiteY12" fmla="*/ 59124 h 597286"/>
              <a:gd name="connsiteX13" fmla="*/ 1837000 w 4606394"/>
              <a:gd name="connsiteY13" fmla="*/ 78174 h 597286"/>
              <a:gd name="connsiteX14" fmla="*/ 1929869 w 4606394"/>
              <a:gd name="connsiteY14" fmla="*/ 111511 h 597286"/>
              <a:gd name="connsiteX15" fmla="*/ 2027500 w 4606394"/>
              <a:gd name="connsiteY15" fmla="*/ 140086 h 597286"/>
              <a:gd name="connsiteX16" fmla="*/ 2120369 w 4606394"/>
              <a:gd name="connsiteY16" fmla="*/ 154374 h 597286"/>
              <a:gd name="connsiteX17" fmla="*/ 2208475 w 4606394"/>
              <a:gd name="connsiteY17" fmla="*/ 154374 h 597286"/>
              <a:gd name="connsiteX18" fmla="*/ 2294200 w 4606394"/>
              <a:gd name="connsiteY18" fmla="*/ 144849 h 597286"/>
              <a:gd name="connsiteX19" fmla="*/ 2375163 w 4606394"/>
              <a:gd name="connsiteY19" fmla="*/ 132942 h 597286"/>
              <a:gd name="connsiteX20" fmla="*/ 2420406 w 4606394"/>
              <a:gd name="connsiteY20" fmla="*/ 125799 h 597286"/>
              <a:gd name="connsiteX21" fmla="*/ 2463269 w 4606394"/>
              <a:gd name="connsiteY21" fmla="*/ 132942 h 597286"/>
              <a:gd name="connsiteX22" fmla="*/ 2496606 w 4606394"/>
              <a:gd name="connsiteY22" fmla="*/ 159136 h 597286"/>
              <a:gd name="connsiteX23" fmla="*/ 2518038 w 4606394"/>
              <a:gd name="connsiteY23" fmla="*/ 161517 h 597286"/>
              <a:gd name="connsiteX24" fmla="*/ 2572806 w 4606394"/>
              <a:gd name="connsiteY24" fmla="*/ 149611 h 597286"/>
              <a:gd name="connsiteX25" fmla="*/ 2656150 w 4606394"/>
              <a:gd name="connsiteY25" fmla="*/ 125799 h 597286"/>
              <a:gd name="connsiteX26" fmla="*/ 2687106 w 4606394"/>
              <a:gd name="connsiteY26" fmla="*/ 125799 h 597286"/>
              <a:gd name="connsiteX27" fmla="*/ 2710919 w 4606394"/>
              <a:gd name="connsiteY27" fmla="*/ 125799 h 597286"/>
              <a:gd name="connsiteX28" fmla="*/ 2737113 w 4606394"/>
              <a:gd name="connsiteY28" fmla="*/ 137705 h 597286"/>
              <a:gd name="connsiteX29" fmla="*/ 2765688 w 4606394"/>
              <a:gd name="connsiteY29" fmla="*/ 168661 h 597286"/>
              <a:gd name="connsiteX30" fmla="*/ 2796644 w 4606394"/>
              <a:gd name="connsiteY30" fmla="*/ 199617 h 597286"/>
              <a:gd name="connsiteX31" fmla="*/ 2834744 w 4606394"/>
              <a:gd name="connsiteY31" fmla="*/ 206761 h 597286"/>
              <a:gd name="connsiteX32" fmla="*/ 2875225 w 4606394"/>
              <a:gd name="connsiteY32" fmla="*/ 204380 h 597286"/>
              <a:gd name="connsiteX33" fmla="*/ 2937138 w 4606394"/>
              <a:gd name="connsiteY33" fmla="*/ 180567 h 597286"/>
              <a:gd name="connsiteX34" fmla="*/ 2965713 w 4606394"/>
              <a:gd name="connsiteY34" fmla="*/ 180567 h 597286"/>
              <a:gd name="connsiteX35" fmla="*/ 3003813 w 4606394"/>
              <a:gd name="connsiteY35" fmla="*/ 190092 h 597286"/>
              <a:gd name="connsiteX36" fmla="*/ 3063344 w 4606394"/>
              <a:gd name="connsiteY36" fmla="*/ 204380 h 597286"/>
              <a:gd name="connsiteX37" fmla="*/ 3096681 w 4606394"/>
              <a:gd name="connsiteY37" fmla="*/ 218667 h 597286"/>
              <a:gd name="connsiteX38" fmla="*/ 3134781 w 4606394"/>
              <a:gd name="connsiteY38" fmla="*/ 213905 h 597286"/>
              <a:gd name="connsiteX39" fmla="*/ 3182406 w 4606394"/>
              <a:gd name="connsiteY39" fmla="*/ 187711 h 597286"/>
              <a:gd name="connsiteX40" fmla="*/ 3253844 w 4606394"/>
              <a:gd name="connsiteY40" fmla="*/ 171042 h 597286"/>
              <a:gd name="connsiteX41" fmla="*/ 3346713 w 4606394"/>
              <a:gd name="connsiteY41" fmla="*/ 154374 h 597286"/>
              <a:gd name="connsiteX42" fmla="*/ 3437200 w 4606394"/>
              <a:gd name="connsiteY42" fmla="*/ 149611 h 597286"/>
              <a:gd name="connsiteX43" fmla="*/ 3518163 w 4606394"/>
              <a:gd name="connsiteY43" fmla="*/ 149611 h 597286"/>
              <a:gd name="connsiteX44" fmla="*/ 3594363 w 4606394"/>
              <a:gd name="connsiteY44" fmla="*/ 171042 h 597286"/>
              <a:gd name="connsiteX45" fmla="*/ 3699138 w 4606394"/>
              <a:gd name="connsiteY45" fmla="*/ 197236 h 597286"/>
              <a:gd name="connsiteX46" fmla="*/ 3768194 w 4606394"/>
              <a:gd name="connsiteY46" fmla="*/ 221049 h 597286"/>
              <a:gd name="connsiteX47" fmla="*/ 3870588 w 4606394"/>
              <a:gd name="connsiteY47" fmla="*/ 271055 h 597286"/>
              <a:gd name="connsiteX48" fmla="*/ 3927738 w 4606394"/>
              <a:gd name="connsiteY48" fmla="*/ 290105 h 597286"/>
              <a:gd name="connsiteX49" fmla="*/ 3984888 w 4606394"/>
              <a:gd name="connsiteY49" fmla="*/ 304392 h 597286"/>
              <a:gd name="connsiteX50" fmla="*/ 4094425 w 4606394"/>
              <a:gd name="connsiteY50" fmla="*/ 349636 h 597286"/>
              <a:gd name="connsiteX51" fmla="*/ 4182531 w 4606394"/>
              <a:gd name="connsiteY51" fmla="*/ 378211 h 597286"/>
              <a:gd name="connsiteX52" fmla="*/ 4246825 w 4606394"/>
              <a:gd name="connsiteY52" fmla="*/ 397261 h 597286"/>
              <a:gd name="connsiteX53" fmla="*/ 4332550 w 4606394"/>
              <a:gd name="connsiteY53" fmla="*/ 397261 h 597286"/>
              <a:gd name="connsiteX54" fmla="*/ 4449231 w 4606394"/>
              <a:gd name="connsiteY54" fmla="*/ 392499 h 597286"/>
              <a:gd name="connsiteX55" fmla="*/ 4534956 w 4606394"/>
              <a:gd name="connsiteY55" fmla="*/ 402024 h 597286"/>
              <a:gd name="connsiteX56" fmla="*/ 4606394 w 4606394"/>
              <a:gd name="connsiteY56" fmla="*/ 416311 h 597286"/>
              <a:gd name="connsiteX57" fmla="*/ 4499238 w 4606394"/>
              <a:gd name="connsiteY57" fmla="*/ 597286 h 597286"/>
              <a:gd name="connsiteX58" fmla="*/ 4051563 w 4606394"/>
              <a:gd name="connsiteY58" fmla="*/ 547280 h 597286"/>
              <a:gd name="connsiteX59" fmla="*/ 3942025 w 4606394"/>
              <a:gd name="connsiteY59" fmla="*/ 525849 h 597286"/>
              <a:gd name="connsiteX60" fmla="*/ 3718188 w 4606394"/>
              <a:gd name="connsiteY60" fmla="*/ 442505 h 597286"/>
              <a:gd name="connsiteX61" fmla="*/ 3158594 w 4606394"/>
              <a:gd name="connsiteY61" fmla="*/ 382974 h 597286"/>
              <a:gd name="connsiteX62" fmla="*/ 2518038 w 4606394"/>
              <a:gd name="connsiteY62" fmla="*/ 309155 h 597286"/>
              <a:gd name="connsiteX63" fmla="*/ 1756038 w 4606394"/>
              <a:gd name="connsiteY63" fmla="*/ 252005 h 597286"/>
              <a:gd name="connsiteX64" fmla="*/ 1625069 w 4606394"/>
              <a:gd name="connsiteY64" fmla="*/ 302011 h 597286"/>
              <a:gd name="connsiteX65" fmla="*/ 1603638 w 4606394"/>
              <a:gd name="connsiteY65" fmla="*/ 337730 h 597286"/>
              <a:gd name="connsiteX66" fmla="*/ 1456000 w 4606394"/>
              <a:gd name="connsiteY66" fmla="*/ 321061 h 597286"/>
              <a:gd name="connsiteX67" fmla="*/ 1129769 w 4606394"/>
              <a:gd name="connsiteY67" fmla="*/ 202131 h 597286"/>
              <a:gd name="connsiteX68" fmla="*/ 347925 w 4606394"/>
              <a:gd name="connsiteY68" fmla="*/ 207287 h 597286"/>
              <a:gd name="connsiteX69" fmla="*/ 16362 w 4606394"/>
              <a:gd name="connsiteY69" fmla="*/ 38446 h 597286"/>
              <a:gd name="connsiteX70" fmla="*/ 249754 w 4606394"/>
              <a:gd name="connsiteY70" fmla="*/ 2774 h 597286"/>
              <a:gd name="connsiteX71" fmla="*/ 323581 w 4606394"/>
              <a:gd name="connsiteY71" fmla="*/ 21800 h 597286"/>
              <a:gd name="connsiteX72" fmla="*/ 375976 w 4606394"/>
              <a:gd name="connsiteY72" fmla="*/ 38445 h 597286"/>
              <a:gd name="connsiteX73" fmla="*/ 392647 w 4606394"/>
              <a:gd name="connsiteY73" fmla="*/ 40823 h 597286"/>
              <a:gd name="connsiteX74" fmla="*/ 523631 w 4606394"/>
              <a:gd name="connsiteY74" fmla="*/ 45580 h 597286"/>
              <a:gd name="connsiteX75" fmla="*/ 614626 w 4606394"/>
              <a:gd name="connsiteY75" fmla="*/ 45580 h 597286"/>
              <a:gd name="connsiteX76" fmla="*/ 817033 w 4606394"/>
              <a:gd name="connsiteY76" fmla="*/ 31312 h 597286"/>
              <a:gd name="connsiteX77" fmla="*/ 921807 w 4606394"/>
              <a:gd name="connsiteY77" fmla="*/ 28934 h 597286"/>
              <a:gd name="connsiteX78" fmla="*/ 1015469 w 4606394"/>
              <a:gd name="connsiteY78" fmla="*/ 40074 h 597286"/>
              <a:gd name="connsiteX0" fmla="*/ 1015469 w 4606394"/>
              <a:gd name="connsiteY0" fmla="*/ 37696 h 594908"/>
              <a:gd name="connsiteX1" fmla="*/ 1086906 w 4606394"/>
              <a:gd name="connsiteY1" fmla="*/ 51983 h 594908"/>
              <a:gd name="connsiteX2" fmla="*/ 1122625 w 4606394"/>
              <a:gd name="connsiteY2" fmla="*/ 56746 h 594908"/>
              <a:gd name="connsiteX3" fmla="*/ 1165488 w 4606394"/>
              <a:gd name="connsiteY3" fmla="*/ 35314 h 594908"/>
              <a:gd name="connsiteX4" fmla="*/ 1203588 w 4606394"/>
              <a:gd name="connsiteY4" fmla="*/ 9121 h 594908"/>
              <a:gd name="connsiteX5" fmla="*/ 1255975 w 4606394"/>
              <a:gd name="connsiteY5" fmla="*/ 6739 h 594908"/>
              <a:gd name="connsiteX6" fmla="*/ 1294075 w 4606394"/>
              <a:gd name="connsiteY6" fmla="*/ 6739 h 594908"/>
              <a:gd name="connsiteX7" fmla="*/ 1341700 w 4606394"/>
              <a:gd name="connsiteY7" fmla="*/ 21027 h 594908"/>
              <a:gd name="connsiteX8" fmla="*/ 1417900 w 4606394"/>
              <a:gd name="connsiteY8" fmla="*/ 40077 h 594908"/>
              <a:gd name="connsiteX9" fmla="*/ 1508388 w 4606394"/>
              <a:gd name="connsiteY9" fmla="*/ 44839 h 594908"/>
              <a:gd name="connsiteX10" fmla="*/ 1570300 w 4606394"/>
              <a:gd name="connsiteY10" fmla="*/ 44839 h 594908"/>
              <a:gd name="connsiteX11" fmla="*/ 1660788 w 4606394"/>
              <a:gd name="connsiteY11" fmla="*/ 44839 h 594908"/>
              <a:gd name="connsiteX12" fmla="*/ 1727463 w 4606394"/>
              <a:gd name="connsiteY12" fmla="*/ 56746 h 594908"/>
              <a:gd name="connsiteX13" fmla="*/ 1837000 w 4606394"/>
              <a:gd name="connsiteY13" fmla="*/ 75796 h 594908"/>
              <a:gd name="connsiteX14" fmla="*/ 1929869 w 4606394"/>
              <a:gd name="connsiteY14" fmla="*/ 109133 h 594908"/>
              <a:gd name="connsiteX15" fmla="*/ 2027500 w 4606394"/>
              <a:gd name="connsiteY15" fmla="*/ 137708 h 594908"/>
              <a:gd name="connsiteX16" fmla="*/ 2120369 w 4606394"/>
              <a:gd name="connsiteY16" fmla="*/ 151996 h 594908"/>
              <a:gd name="connsiteX17" fmla="*/ 2208475 w 4606394"/>
              <a:gd name="connsiteY17" fmla="*/ 151996 h 594908"/>
              <a:gd name="connsiteX18" fmla="*/ 2294200 w 4606394"/>
              <a:gd name="connsiteY18" fmla="*/ 142471 h 594908"/>
              <a:gd name="connsiteX19" fmla="*/ 2375163 w 4606394"/>
              <a:gd name="connsiteY19" fmla="*/ 130564 h 594908"/>
              <a:gd name="connsiteX20" fmla="*/ 2420406 w 4606394"/>
              <a:gd name="connsiteY20" fmla="*/ 123421 h 594908"/>
              <a:gd name="connsiteX21" fmla="*/ 2463269 w 4606394"/>
              <a:gd name="connsiteY21" fmla="*/ 130564 h 594908"/>
              <a:gd name="connsiteX22" fmla="*/ 2496606 w 4606394"/>
              <a:gd name="connsiteY22" fmla="*/ 156758 h 594908"/>
              <a:gd name="connsiteX23" fmla="*/ 2518038 w 4606394"/>
              <a:gd name="connsiteY23" fmla="*/ 159139 h 594908"/>
              <a:gd name="connsiteX24" fmla="*/ 2572806 w 4606394"/>
              <a:gd name="connsiteY24" fmla="*/ 147233 h 594908"/>
              <a:gd name="connsiteX25" fmla="*/ 2656150 w 4606394"/>
              <a:gd name="connsiteY25" fmla="*/ 123421 h 594908"/>
              <a:gd name="connsiteX26" fmla="*/ 2687106 w 4606394"/>
              <a:gd name="connsiteY26" fmla="*/ 123421 h 594908"/>
              <a:gd name="connsiteX27" fmla="*/ 2710919 w 4606394"/>
              <a:gd name="connsiteY27" fmla="*/ 123421 h 594908"/>
              <a:gd name="connsiteX28" fmla="*/ 2737113 w 4606394"/>
              <a:gd name="connsiteY28" fmla="*/ 135327 h 594908"/>
              <a:gd name="connsiteX29" fmla="*/ 2765688 w 4606394"/>
              <a:gd name="connsiteY29" fmla="*/ 166283 h 594908"/>
              <a:gd name="connsiteX30" fmla="*/ 2796644 w 4606394"/>
              <a:gd name="connsiteY30" fmla="*/ 197239 h 594908"/>
              <a:gd name="connsiteX31" fmla="*/ 2834744 w 4606394"/>
              <a:gd name="connsiteY31" fmla="*/ 204383 h 594908"/>
              <a:gd name="connsiteX32" fmla="*/ 2875225 w 4606394"/>
              <a:gd name="connsiteY32" fmla="*/ 202002 h 594908"/>
              <a:gd name="connsiteX33" fmla="*/ 2937138 w 4606394"/>
              <a:gd name="connsiteY33" fmla="*/ 178189 h 594908"/>
              <a:gd name="connsiteX34" fmla="*/ 2965713 w 4606394"/>
              <a:gd name="connsiteY34" fmla="*/ 178189 h 594908"/>
              <a:gd name="connsiteX35" fmla="*/ 3003813 w 4606394"/>
              <a:gd name="connsiteY35" fmla="*/ 187714 h 594908"/>
              <a:gd name="connsiteX36" fmla="*/ 3063344 w 4606394"/>
              <a:gd name="connsiteY36" fmla="*/ 202002 h 594908"/>
              <a:gd name="connsiteX37" fmla="*/ 3096681 w 4606394"/>
              <a:gd name="connsiteY37" fmla="*/ 216289 h 594908"/>
              <a:gd name="connsiteX38" fmla="*/ 3134781 w 4606394"/>
              <a:gd name="connsiteY38" fmla="*/ 211527 h 594908"/>
              <a:gd name="connsiteX39" fmla="*/ 3182406 w 4606394"/>
              <a:gd name="connsiteY39" fmla="*/ 185333 h 594908"/>
              <a:gd name="connsiteX40" fmla="*/ 3253844 w 4606394"/>
              <a:gd name="connsiteY40" fmla="*/ 168664 h 594908"/>
              <a:gd name="connsiteX41" fmla="*/ 3346713 w 4606394"/>
              <a:gd name="connsiteY41" fmla="*/ 151996 h 594908"/>
              <a:gd name="connsiteX42" fmla="*/ 3437200 w 4606394"/>
              <a:gd name="connsiteY42" fmla="*/ 147233 h 594908"/>
              <a:gd name="connsiteX43" fmla="*/ 3518163 w 4606394"/>
              <a:gd name="connsiteY43" fmla="*/ 147233 h 594908"/>
              <a:gd name="connsiteX44" fmla="*/ 3594363 w 4606394"/>
              <a:gd name="connsiteY44" fmla="*/ 168664 h 594908"/>
              <a:gd name="connsiteX45" fmla="*/ 3699138 w 4606394"/>
              <a:gd name="connsiteY45" fmla="*/ 194858 h 594908"/>
              <a:gd name="connsiteX46" fmla="*/ 3768194 w 4606394"/>
              <a:gd name="connsiteY46" fmla="*/ 218671 h 594908"/>
              <a:gd name="connsiteX47" fmla="*/ 3870588 w 4606394"/>
              <a:gd name="connsiteY47" fmla="*/ 268677 h 594908"/>
              <a:gd name="connsiteX48" fmla="*/ 3927738 w 4606394"/>
              <a:gd name="connsiteY48" fmla="*/ 287727 h 594908"/>
              <a:gd name="connsiteX49" fmla="*/ 3984888 w 4606394"/>
              <a:gd name="connsiteY49" fmla="*/ 302014 h 594908"/>
              <a:gd name="connsiteX50" fmla="*/ 4094425 w 4606394"/>
              <a:gd name="connsiteY50" fmla="*/ 347258 h 594908"/>
              <a:gd name="connsiteX51" fmla="*/ 4182531 w 4606394"/>
              <a:gd name="connsiteY51" fmla="*/ 375833 h 594908"/>
              <a:gd name="connsiteX52" fmla="*/ 4246825 w 4606394"/>
              <a:gd name="connsiteY52" fmla="*/ 394883 h 594908"/>
              <a:gd name="connsiteX53" fmla="*/ 4332550 w 4606394"/>
              <a:gd name="connsiteY53" fmla="*/ 394883 h 594908"/>
              <a:gd name="connsiteX54" fmla="*/ 4449231 w 4606394"/>
              <a:gd name="connsiteY54" fmla="*/ 390121 h 594908"/>
              <a:gd name="connsiteX55" fmla="*/ 4534956 w 4606394"/>
              <a:gd name="connsiteY55" fmla="*/ 399646 h 594908"/>
              <a:gd name="connsiteX56" fmla="*/ 4606394 w 4606394"/>
              <a:gd name="connsiteY56" fmla="*/ 413933 h 594908"/>
              <a:gd name="connsiteX57" fmla="*/ 4499238 w 4606394"/>
              <a:gd name="connsiteY57" fmla="*/ 594908 h 594908"/>
              <a:gd name="connsiteX58" fmla="*/ 4051563 w 4606394"/>
              <a:gd name="connsiteY58" fmla="*/ 544902 h 594908"/>
              <a:gd name="connsiteX59" fmla="*/ 3942025 w 4606394"/>
              <a:gd name="connsiteY59" fmla="*/ 523471 h 594908"/>
              <a:gd name="connsiteX60" fmla="*/ 3718188 w 4606394"/>
              <a:gd name="connsiteY60" fmla="*/ 440127 h 594908"/>
              <a:gd name="connsiteX61" fmla="*/ 3158594 w 4606394"/>
              <a:gd name="connsiteY61" fmla="*/ 380596 h 594908"/>
              <a:gd name="connsiteX62" fmla="*/ 2518038 w 4606394"/>
              <a:gd name="connsiteY62" fmla="*/ 306777 h 594908"/>
              <a:gd name="connsiteX63" fmla="*/ 1756038 w 4606394"/>
              <a:gd name="connsiteY63" fmla="*/ 249627 h 594908"/>
              <a:gd name="connsiteX64" fmla="*/ 1625069 w 4606394"/>
              <a:gd name="connsiteY64" fmla="*/ 299633 h 594908"/>
              <a:gd name="connsiteX65" fmla="*/ 1603638 w 4606394"/>
              <a:gd name="connsiteY65" fmla="*/ 335352 h 594908"/>
              <a:gd name="connsiteX66" fmla="*/ 1456000 w 4606394"/>
              <a:gd name="connsiteY66" fmla="*/ 318683 h 594908"/>
              <a:gd name="connsiteX67" fmla="*/ 1129769 w 4606394"/>
              <a:gd name="connsiteY67" fmla="*/ 199753 h 594908"/>
              <a:gd name="connsiteX68" fmla="*/ 347925 w 4606394"/>
              <a:gd name="connsiteY68" fmla="*/ 204909 h 594908"/>
              <a:gd name="connsiteX69" fmla="*/ 16362 w 4606394"/>
              <a:gd name="connsiteY69" fmla="*/ 36068 h 594908"/>
              <a:gd name="connsiteX70" fmla="*/ 249754 w 4606394"/>
              <a:gd name="connsiteY70" fmla="*/ 396 h 594908"/>
              <a:gd name="connsiteX71" fmla="*/ 323581 w 4606394"/>
              <a:gd name="connsiteY71" fmla="*/ 19422 h 594908"/>
              <a:gd name="connsiteX72" fmla="*/ 375976 w 4606394"/>
              <a:gd name="connsiteY72" fmla="*/ 36067 h 594908"/>
              <a:gd name="connsiteX73" fmla="*/ 392647 w 4606394"/>
              <a:gd name="connsiteY73" fmla="*/ 38445 h 594908"/>
              <a:gd name="connsiteX74" fmla="*/ 523631 w 4606394"/>
              <a:gd name="connsiteY74" fmla="*/ 43202 h 594908"/>
              <a:gd name="connsiteX75" fmla="*/ 614626 w 4606394"/>
              <a:gd name="connsiteY75" fmla="*/ 43202 h 594908"/>
              <a:gd name="connsiteX76" fmla="*/ 817033 w 4606394"/>
              <a:gd name="connsiteY76" fmla="*/ 28934 h 594908"/>
              <a:gd name="connsiteX77" fmla="*/ 921807 w 4606394"/>
              <a:gd name="connsiteY77" fmla="*/ 26556 h 594908"/>
              <a:gd name="connsiteX78" fmla="*/ 1015469 w 4606394"/>
              <a:gd name="connsiteY78" fmla="*/ 37696 h 594908"/>
              <a:gd name="connsiteX0" fmla="*/ 877340 w 4468265"/>
              <a:gd name="connsiteY0" fmla="*/ 64647 h 621859"/>
              <a:gd name="connsiteX1" fmla="*/ 948777 w 4468265"/>
              <a:gd name="connsiteY1" fmla="*/ 78934 h 621859"/>
              <a:gd name="connsiteX2" fmla="*/ 984496 w 4468265"/>
              <a:gd name="connsiteY2" fmla="*/ 83697 h 621859"/>
              <a:gd name="connsiteX3" fmla="*/ 1027359 w 4468265"/>
              <a:gd name="connsiteY3" fmla="*/ 62265 h 621859"/>
              <a:gd name="connsiteX4" fmla="*/ 1065459 w 4468265"/>
              <a:gd name="connsiteY4" fmla="*/ 36072 h 621859"/>
              <a:gd name="connsiteX5" fmla="*/ 1117846 w 4468265"/>
              <a:gd name="connsiteY5" fmla="*/ 33690 h 621859"/>
              <a:gd name="connsiteX6" fmla="*/ 1155946 w 4468265"/>
              <a:gd name="connsiteY6" fmla="*/ 33690 h 621859"/>
              <a:gd name="connsiteX7" fmla="*/ 1203571 w 4468265"/>
              <a:gd name="connsiteY7" fmla="*/ 47978 h 621859"/>
              <a:gd name="connsiteX8" fmla="*/ 1279771 w 4468265"/>
              <a:gd name="connsiteY8" fmla="*/ 67028 h 621859"/>
              <a:gd name="connsiteX9" fmla="*/ 1370259 w 4468265"/>
              <a:gd name="connsiteY9" fmla="*/ 71790 h 621859"/>
              <a:gd name="connsiteX10" fmla="*/ 1432171 w 4468265"/>
              <a:gd name="connsiteY10" fmla="*/ 71790 h 621859"/>
              <a:gd name="connsiteX11" fmla="*/ 1522659 w 4468265"/>
              <a:gd name="connsiteY11" fmla="*/ 71790 h 621859"/>
              <a:gd name="connsiteX12" fmla="*/ 1589334 w 4468265"/>
              <a:gd name="connsiteY12" fmla="*/ 83697 h 621859"/>
              <a:gd name="connsiteX13" fmla="*/ 1698871 w 4468265"/>
              <a:gd name="connsiteY13" fmla="*/ 102747 h 621859"/>
              <a:gd name="connsiteX14" fmla="*/ 1791740 w 4468265"/>
              <a:gd name="connsiteY14" fmla="*/ 136084 h 621859"/>
              <a:gd name="connsiteX15" fmla="*/ 1889371 w 4468265"/>
              <a:gd name="connsiteY15" fmla="*/ 164659 h 621859"/>
              <a:gd name="connsiteX16" fmla="*/ 1982240 w 4468265"/>
              <a:gd name="connsiteY16" fmla="*/ 178947 h 621859"/>
              <a:gd name="connsiteX17" fmla="*/ 2070346 w 4468265"/>
              <a:gd name="connsiteY17" fmla="*/ 178947 h 621859"/>
              <a:gd name="connsiteX18" fmla="*/ 2156071 w 4468265"/>
              <a:gd name="connsiteY18" fmla="*/ 169422 h 621859"/>
              <a:gd name="connsiteX19" fmla="*/ 2237034 w 4468265"/>
              <a:gd name="connsiteY19" fmla="*/ 157515 h 621859"/>
              <a:gd name="connsiteX20" fmla="*/ 2282277 w 4468265"/>
              <a:gd name="connsiteY20" fmla="*/ 150372 h 621859"/>
              <a:gd name="connsiteX21" fmla="*/ 2325140 w 4468265"/>
              <a:gd name="connsiteY21" fmla="*/ 157515 h 621859"/>
              <a:gd name="connsiteX22" fmla="*/ 2358477 w 4468265"/>
              <a:gd name="connsiteY22" fmla="*/ 183709 h 621859"/>
              <a:gd name="connsiteX23" fmla="*/ 2379909 w 4468265"/>
              <a:gd name="connsiteY23" fmla="*/ 186090 h 621859"/>
              <a:gd name="connsiteX24" fmla="*/ 2434677 w 4468265"/>
              <a:gd name="connsiteY24" fmla="*/ 174184 h 621859"/>
              <a:gd name="connsiteX25" fmla="*/ 2518021 w 4468265"/>
              <a:gd name="connsiteY25" fmla="*/ 150372 h 621859"/>
              <a:gd name="connsiteX26" fmla="*/ 2548977 w 4468265"/>
              <a:gd name="connsiteY26" fmla="*/ 150372 h 621859"/>
              <a:gd name="connsiteX27" fmla="*/ 2572790 w 4468265"/>
              <a:gd name="connsiteY27" fmla="*/ 150372 h 621859"/>
              <a:gd name="connsiteX28" fmla="*/ 2598984 w 4468265"/>
              <a:gd name="connsiteY28" fmla="*/ 162278 h 621859"/>
              <a:gd name="connsiteX29" fmla="*/ 2627559 w 4468265"/>
              <a:gd name="connsiteY29" fmla="*/ 193234 h 621859"/>
              <a:gd name="connsiteX30" fmla="*/ 2658515 w 4468265"/>
              <a:gd name="connsiteY30" fmla="*/ 224190 h 621859"/>
              <a:gd name="connsiteX31" fmla="*/ 2696615 w 4468265"/>
              <a:gd name="connsiteY31" fmla="*/ 231334 h 621859"/>
              <a:gd name="connsiteX32" fmla="*/ 2737096 w 4468265"/>
              <a:gd name="connsiteY32" fmla="*/ 228953 h 621859"/>
              <a:gd name="connsiteX33" fmla="*/ 2799009 w 4468265"/>
              <a:gd name="connsiteY33" fmla="*/ 205140 h 621859"/>
              <a:gd name="connsiteX34" fmla="*/ 2827584 w 4468265"/>
              <a:gd name="connsiteY34" fmla="*/ 205140 h 621859"/>
              <a:gd name="connsiteX35" fmla="*/ 2865684 w 4468265"/>
              <a:gd name="connsiteY35" fmla="*/ 214665 h 621859"/>
              <a:gd name="connsiteX36" fmla="*/ 2925215 w 4468265"/>
              <a:gd name="connsiteY36" fmla="*/ 228953 h 621859"/>
              <a:gd name="connsiteX37" fmla="*/ 2958552 w 4468265"/>
              <a:gd name="connsiteY37" fmla="*/ 243240 h 621859"/>
              <a:gd name="connsiteX38" fmla="*/ 2996652 w 4468265"/>
              <a:gd name="connsiteY38" fmla="*/ 238478 h 621859"/>
              <a:gd name="connsiteX39" fmla="*/ 3044277 w 4468265"/>
              <a:gd name="connsiteY39" fmla="*/ 212284 h 621859"/>
              <a:gd name="connsiteX40" fmla="*/ 3115715 w 4468265"/>
              <a:gd name="connsiteY40" fmla="*/ 195615 h 621859"/>
              <a:gd name="connsiteX41" fmla="*/ 3208584 w 4468265"/>
              <a:gd name="connsiteY41" fmla="*/ 178947 h 621859"/>
              <a:gd name="connsiteX42" fmla="*/ 3299071 w 4468265"/>
              <a:gd name="connsiteY42" fmla="*/ 174184 h 621859"/>
              <a:gd name="connsiteX43" fmla="*/ 3380034 w 4468265"/>
              <a:gd name="connsiteY43" fmla="*/ 174184 h 621859"/>
              <a:gd name="connsiteX44" fmla="*/ 3456234 w 4468265"/>
              <a:gd name="connsiteY44" fmla="*/ 195615 h 621859"/>
              <a:gd name="connsiteX45" fmla="*/ 3561009 w 4468265"/>
              <a:gd name="connsiteY45" fmla="*/ 221809 h 621859"/>
              <a:gd name="connsiteX46" fmla="*/ 3630065 w 4468265"/>
              <a:gd name="connsiteY46" fmla="*/ 245622 h 621859"/>
              <a:gd name="connsiteX47" fmla="*/ 3732459 w 4468265"/>
              <a:gd name="connsiteY47" fmla="*/ 295628 h 621859"/>
              <a:gd name="connsiteX48" fmla="*/ 3789609 w 4468265"/>
              <a:gd name="connsiteY48" fmla="*/ 314678 h 621859"/>
              <a:gd name="connsiteX49" fmla="*/ 3846759 w 4468265"/>
              <a:gd name="connsiteY49" fmla="*/ 328965 h 621859"/>
              <a:gd name="connsiteX50" fmla="*/ 3956296 w 4468265"/>
              <a:gd name="connsiteY50" fmla="*/ 374209 h 621859"/>
              <a:gd name="connsiteX51" fmla="*/ 4044402 w 4468265"/>
              <a:gd name="connsiteY51" fmla="*/ 402784 h 621859"/>
              <a:gd name="connsiteX52" fmla="*/ 4108696 w 4468265"/>
              <a:gd name="connsiteY52" fmla="*/ 421834 h 621859"/>
              <a:gd name="connsiteX53" fmla="*/ 4194421 w 4468265"/>
              <a:gd name="connsiteY53" fmla="*/ 421834 h 621859"/>
              <a:gd name="connsiteX54" fmla="*/ 4311102 w 4468265"/>
              <a:gd name="connsiteY54" fmla="*/ 417072 h 621859"/>
              <a:gd name="connsiteX55" fmla="*/ 4396827 w 4468265"/>
              <a:gd name="connsiteY55" fmla="*/ 426597 h 621859"/>
              <a:gd name="connsiteX56" fmla="*/ 4468265 w 4468265"/>
              <a:gd name="connsiteY56" fmla="*/ 440884 h 621859"/>
              <a:gd name="connsiteX57" fmla="*/ 4361109 w 4468265"/>
              <a:gd name="connsiteY57" fmla="*/ 621859 h 621859"/>
              <a:gd name="connsiteX58" fmla="*/ 3913434 w 4468265"/>
              <a:gd name="connsiteY58" fmla="*/ 571853 h 621859"/>
              <a:gd name="connsiteX59" fmla="*/ 3803896 w 4468265"/>
              <a:gd name="connsiteY59" fmla="*/ 550422 h 621859"/>
              <a:gd name="connsiteX60" fmla="*/ 3580059 w 4468265"/>
              <a:gd name="connsiteY60" fmla="*/ 467078 h 621859"/>
              <a:gd name="connsiteX61" fmla="*/ 3020465 w 4468265"/>
              <a:gd name="connsiteY61" fmla="*/ 407547 h 621859"/>
              <a:gd name="connsiteX62" fmla="*/ 2379909 w 4468265"/>
              <a:gd name="connsiteY62" fmla="*/ 333728 h 621859"/>
              <a:gd name="connsiteX63" fmla="*/ 1617909 w 4468265"/>
              <a:gd name="connsiteY63" fmla="*/ 276578 h 621859"/>
              <a:gd name="connsiteX64" fmla="*/ 1486940 w 4468265"/>
              <a:gd name="connsiteY64" fmla="*/ 326584 h 621859"/>
              <a:gd name="connsiteX65" fmla="*/ 1465509 w 4468265"/>
              <a:gd name="connsiteY65" fmla="*/ 362303 h 621859"/>
              <a:gd name="connsiteX66" fmla="*/ 1317871 w 4468265"/>
              <a:gd name="connsiteY66" fmla="*/ 345634 h 621859"/>
              <a:gd name="connsiteX67" fmla="*/ 991640 w 4468265"/>
              <a:gd name="connsiteY67" fmla="*/ 226704 h 621859"/>
              <a:gd name="connsiteX68" fmla="*/ 209796 w 4468265"/>
              <a:gd name="connsiteY68" fmla="*/ 231860 h 621859"/>
              <a:gd name="connsiteX69" fmla="*/ 16362 w 4468265"/>
              <a:gd name="connsiteY69" fmla="*/ 29726 h 621859"/>
              <a:gd name="connsiteX70" fmla="*/ 111625 w 4468265"/>
              <a:gd name="connsiteY70" fmla="*/ 27347 h 621859"/>
              <a:gd name="connsiteX71" fmla="*/ 185452 w 4468265"/>
              <a:gd name="connsiteY71" fmla="*/ 46373 h 621859"/>
              <a:gd name="connsiteX72" fmla="*/ 237847 w 4468265"/>
              <a:gd name="connsiteY72" fmla="*/ 63018 h 621859"/>
              <a:gd name="connsiteX73" fmla="*/ 254518 w 4468265"/>
              <a:gd name="connsiteY73" fmla="*/ 65396 h 621859"/>
              <a:gd name="connsiteX74" fmla="*/ 385502 w 4468265"/>
              <a:gd name="connsiteY74" fmla="*/ 70153 h 621859"/>
              <a:gd name="connsiteX75" fmla="*/ 476497 w 4468265"/>
              <a:gd name="connsiteY75" fmla="*/ 70153 h 621859"/>
              <a:gd name="connsiteX76" fmla="*/ 678904 w 4468265"/>
              <a:gd name="connsiteY76" fmla="*/ 55885 h 621859"/>
              <a:gd name="connsiteX77" fmla="*/ 783678 w 4468265"/>
              <a:gd name="connsiteY77" fmla="*/ 53507 h 621859"/>
              <a:gd name="connsiteX78" fmla="*/ 877340 w 4468265"/>
              <a:gd name="connsiteY78" fmla="*/ 64647 h 621859"/>
              <a:gd name="connsiteX0" fmla="*/ 860978 w 4451903"/>
              <a:gd name="connsiteY0" fmla="*/ 38488 h 595700"/>
              <a:gd name="connsiteX1" fmla="*/ 932415 w 4451903"/>
              <a:gd name="connsiteY1" fmla="*/ 52775 h 595700"/>
              <a:gd name="connsiteX2" fmla="*/ 968134 w 4451903"/>
              <a:gd name="connsiteY2" fmla="*/ 57538 h 595700"/>
              <a:gd name="connsiteX3" fmla="*/ 1010997 w 4451903"/>
              <a:gd name="connsiteY3" fmla="*/ 36106 h 595700"/>
              <a:gd name="connsiteX4" fmla="*/ 1049097 w 4451903"/>
              <a:gd name="connsiteY4" fmla="*/ 9913 h 595700"/>
              <a:gd name="connsiteX5" fmla="*/ 1101484 w 4451903"/>
              <a:gd name="connsiteY5" fmla="*/ 7531 h 595700"/>
              <a:gd name="connsiteX6" fmla="*/ 1139584 w 4451903"/>
              <a:gd name="connsiteY6" fmla="*/ 7531 h 595700"/>
              <a:gd name="connsiteX7" fmla="*/ 1187209 w 4451903"/>
              <a:gd name="connsiteY7" fmla="*/ 21819 h 595700"/>
              <a:gd name="connsiteX8" fmla="*/ 1263409 w 4451903"/>
              <a:gd name="connsiteY8" fmla="*/ 40869 h 595700"/>
              <a:gd name="connsiteX9" fmla="*/ 1353897 w 4451903"/>
              <a:gd name="connsiteY9" fmla="*/ 45631 h 595700"/>
              <a:gd name="connsiteX10" fmla="*/ 1415809 w 4451903"/>
              <a:gd name="connsiteY10" fmla="*/ 45631 h 595700"/>
              <a:gd name="connsiteX11" fmla="*/ 1506297 w 4451903"/>
              <a:gd name="connsiteY11" fmla="*/ 45631 h 595700"/>
              <a:gd name="connsiteX12" fmla="*/ 1572972 w 4451903"/>
              <a:gd name="connsiteY12" fmla="*/ 57538 h 595700"/>
              <a:gd name="connsiteX13" fmla="*/ 1682509 w 4451903"/>
              <a:gd name="connsiteY13" fmla="*/ 76588 h 595700"/>
              <a:gd name="connsiteX14" fmla="*/ 1775378 w 4451903"/>
              <a:gd name="connsiteY14" fmla="*/ 109925 h 595700"/>
              <a:gd name="connsiteX15" fmla="*/ 1873009 w 4451903"/>
              <a:gd name="connsiteY15" fmla="*/ 138500 h 595700"/>
              <a:gd name="connsiteX16" fmla="*/ 1965878 w 4451903"/>
              <a:gd name="connsiteY16" fmla="*/ 152788 h 595700"/>
              <a:gd name="connsiteX17" fmla="*/ 2053984 w 4451903"/>
              <a:gd name="connsiteY17" fmla="*/ 152788 h 595700"/>
              <a:gd name="connsiteX18" fmla="*/ 2139709 w 4451903"/>
              <a:gd name="connsiteY18" fmla="*/ 143263 h 595700"/>
              <a:gd name="connsiteX19" fmla="*/ 2220672 w 4451903"/>
              <a:gd name="connsiteY19" fmla="*/ 131356 h 595700"/>
              <a:gd name="connsiteX20" fmla="*/ 2265915 w 4451903"/>
              <a:gd name="connsiteY20" fmla="*/ 124213 h 595700"/>
              <a:gd name="connsiteX21" fmla="*/ 2308778 w 4451903"/>
              <a:gd name="connsiteY21" fmla="*/ 131356 h 595700"/>
              <a:gd name="connsiteX22" fmla="*/ 2342115 w 4451903"/>
              <a:gd name="connsiteY22" fmla="*/ 157550 h 595700"/>
              <a:gd name="connsiteX23" fmla="*/ 2363547 w 4451903"/>
              <a:gd name="connsiteY23" fmla="*/ 159931 h 595700"/>
              <a:gd name="connsiteX24" fmla="*/ 2418315 w 4451903"/>
              <a:gd name="connsiteY24" fmla="*/ 148025 h 595700"/>
              <a:gd name="connsiteX25" fmla="*/ 2501659 w 4451903"/>
              <a:gd name="connsiteY25" fmla="*/ 124213 h 595700"/>
              <a:gd name="connsiteX26" fmla="*/ 2532615 w 4451903"/>
              <a:gd name="connsiteY26" fmla="*/ 124213 h 595700"/>
              <a:gd name="connsiteX27" fmla="*/ 2556428 w 4451903"/>
              <a:gd name="connsiteY27" fmla="*/ 124213 h 595700"/>
              <a:gd name="connsiteX28" fmla="*/ 2582622 w 4451903"/>
              <a:gd name="connsiteY28" fmla="*/ 136119 h 595700"/>
              <a:gd name="connsiteX29" fmla="*/ 2611197 w 4451903"/>
              <a:gd name="connsiteY29" fmla="*/ 167075 h 595700"/>
              <a:gd name="connsiteX30" fmla="*/ 2642153 w 4451903"/>
              <a:gd name="connsiteY30" fmla="*/ 198031 h 595700"/>
              <a:gd name="connsiteX31" fmla="*/ 2680253 w 4451903"/>
              <a:gd name="connsiteY31" fmla="*/ 205175 h 595700"/>
              <a:gd name="connsiteX32" fmla="*/ 2720734 w 4451903"/>
              <a:gd name="connsiteY32" fmla="*/ 202794 h 595700"/>
              <a:gd name="connsiteX33" fmla="*/ 2782647 w 4451903"/>
              <a:gd name="connsiteY33" fmla="*/ 178981 h 595700"/>
              <a:gd name="connsiteX34" fmla="*/ 2811222 w 4451903"/>
              <a:gd name="connsiteY34" fmla="*/ 178981 h 595700"/>
              <a:gd name="connsiteX35" fmla="*/ 2849322 w 4451903"/>
              <a:gd name="connsiteY35" fmla="*/ 188506 h 595700"/>
              <a:gd name="connsiteX36" fmla="*/ 2908853 w 4451903"/>
              <a:gd name="connsiteY36" fmla="*/ 202794 h 595700"/>
              <a:gd name="connsiteX37" fmla="*/ 2942190 w 4451903"/>
              <a:gd name="connsiteY37" fmla="*/ 217081 h 595700"/>
              <a:gd name="connsiteX38" fmla="*/ 2980290 w 4451903"/>
              <a:gd name="connsiteY38" fmla="*/ 212319 h 595700"/>
              <a:gd name="connsiteX39" fmla="*/ 3027915 w 4451903"/>
              <a:gd name="connsiteY39" fmla="*/ 186125 h 595700"/>
              <a:gd name="connsiteX40" fmla="*/ 3099353 w 4451903"/>
              <a:gd name="connsiteY40" fmla="*/ 169456 h 595700"/>
              <a:gd name="connsiteX41" fmla="*/ 3192222 w 4451903"/>
              <a:gd name="connsiteY41" fmla="*/ 152788 h 595700"/>
              <a:gd name="connsiteX42" fmla="*/ 3282709 w 4451903"/>
              <a:gd name="connsiteY42" fmla="*/ 148025 h 595700"/>
              <a:gd name="connsiteX43" fmla="*/ 3363672 w 4451903"/>
              <a:gd name="connsiteY43" fmla="*/ 148025 h 595700"/>
              <a:gd name="connsiteX44" fmla="*/ 3439872 w 4451903"/>
              <a:gd name="connsiteY44" fmla="*/ 169456 h 595700"/>
              <a:gd name="connsiteX45" fmla="*/ 3544647 w 4451903"/>
              <a:gd name="connsiteY45" fmla="*/ 195650 h 595700"/>
              <a:gd name="connsiteX46" fmla="*/ 3613703 w 4451903"/>
              <a:gd name="connsiteY46" fmla="*/ 219463 h 595700"/>
              <a:gd name="connsiteX47" fmla="*/ 3716097 w 4451903"/>
              <a:gd name="connsiteY47" fmla="*/ 269469 h 595700"/>
              <a:gd name="connsiteX48" fmla="*/ 3773247 w 4451903"/>
              <a:gd name="connsiteY48" fmla="*/ 288519 h 595700"/>
              <a:gd name="connsiteX49" fmla="*/ 3830397 w 4451903"/>
              <a:gd name="connsiteY49" fmla="*/ 302806 h 595700"/>
              <a:gd name="connsiteX50" fmla="*/ 3939934 w 4451903"/>
              <a:gd name="connsiteY50" fmla="*/ 348050 h 595700"/>
              <a:gd name="connsiteX51" fmla="*/ 4028040 w 4451903"/>
              <a:gd name="connsiteY51" fmla="*/ 376625 h 595700"/>
              <a:gd name="connsiteX52" fmla="*/ 4092334 w 4451903"/>
              <a:gd name="connsiteY52" fmla="*/ 395675 h 595700"/>
              <a:gd name="connsiteX53" fmla="*/ 4178059 w 4451903"/>
              <a:gd name="connsiteY53" fmla="*/ 395675 h 595700"/>
              <a:gd name="connsiteX54" fmla="*/ 4294740 w 4451903"/>
              <a:gd name="connsiteY54" fmla="*/ 390913 h 595700"/>
              <a:gd name="connsiteX55" fmla="*/ 4380465 w 4451903"/>
              <a:gd name="connsiteY55" fmla="*/ 400438 h 595700"/>
              <a:gd name="connsiteX56" fmla="*/ 4451903 w 4451903"/>
              <a:gd name="connsiteY56" fmla="*/ 414725 h 595700"/>
              <a:gd name="connsiteX57" fmla="*/ 4344747 w 4451903"/>
              <a:gd name="connsiteY57" fmla="*/ 595700 h 595700"/>
              <a:gd name="connsiteX58" fmla="*/ 3897072 w 4451903"/>
              <a:gd name="connsiteY58" fmla="*/ 545694 h 595700"/>
              <a:gd name="connsiteX59" fmla="*/ 3787534 w 4451903"/>
              <a:gd name="connsiteY59" fmla="*/ 524263 h 595700"/>
              <a:gd name="connsiteX60" fmla="*/ 3563697 w 4451903"/>
              <a:gd name="connsiteY60" fmla="*/ 440919 h 595700"/>
              <a:gd name="connsiteX61" fmla="*/ 3004103 w 4451903"/>
              <a:gd name="connsiteY61" fmla="*/ 381388 h 595700"/>
              <a:gd name="connsiteX62" fmla="*/ 2363547 w 4451903"/>
              <a:gd name="connsiteY62" fmla="*/ 307569 h 595700"/>
              <a:gd name="connsiteX63" fmla="*/ 1601547 w 4451903"/>
              <a:gd name="connsiteY63" fmla="*/ 250419 h 595700"/>
              <a:gd name="connsiteX64" fmla="*/ 1470578 w 4451903"/>
              <a:gd name="connsiteY64" fmla="*/ 300425 h 595700"/>
              <a:gd name="connsiteX65" fmla="*/ 1449147 w 4451903"/>
              <a:gd name="connsiteY65" fmla="*/ 336144 h 595700"/>
              <a:gd name="connsiteX66" fmla="*/ 1301509 w 4451903"/>
              <a:gd name="connsiteY66" fmla="*/ 319475 h 595700"/>
              <a:gd name="connsiteX67" fmla="*/ 975278 w 4451903"/>
              <a:gd name="connsiteY67" fmla="*/ 200545 h 595700"/>
              <a:gd name="connsiteX68" fmla="*/ 193434 w 4451903"/>
              <a:gd name="connsiteY68" fmla="*/ 205701 h 595700"/>
              <a:gd name="connsiteX69" fmla="*/ 0 w 4451903"/>
              <a:gd name="connsiteY69" fmla="*/ 3567 h 595700"/>
              <a:gd name="connsiteX70" fmla="*/ 95263 w 4451903"/>
              <a:gd name="connsiteY70" fmla="*/ 1188 h 595700"/>
              <a:gd name="connsiteX71" fmla="*/ 169090 w 4451903"/>
              <a:gd name="connsiteY71" fmla="*/ 20214 h 595700"/>
              <a:gd name="connsiteX72" fmla="*/ 221485 w 4451903"/>
              <a:gd name="connsiteY72" fmla="*/ 36859 h 595700"/>
              <a:gd name="connsiteX73" fmla="*/ 238156 w 4451903"/>
              <a:gd name="connsiteY73" fmla="*/ 39237 h 595700"/>
              <a:gd name="connsiteX74" fmla="*/ 369140 w 4451903"/>
              <a:gd name="connsiteY74" fmla="*/ 43994 h 595700"/>
              <a:gd name="connsiteX75" fmla="*/ 460135 w 4451903"/>
              <a:gd name="connsiteY75" fmla="*/ 43994 h 595700"/>
              <a:gd name="connsiteX76" fmla="*/ 662542 w 4451903"/>
              <a:gd name="connsiteY76" fmla="*/ 29726 h 595700"/>
              <a:gd name="connsiteX77" fmla="*/ 767316 w 4451903"/>
              <a:gd name="connsiteY77" fmla="*/ 27348 h 595700"/>
              <a:gd name="connsiteX78" fmla="*/ 860978 w 4451903"/>
              <a:gd name="connsiteY78" fmla="*/ 38488 h 595700"/>
              <a:gd name="connsiteX0" fmla="*/ 844307 w 4435232"/>
              <a:gd name="connsiteY0" fmla="*/ 40867 h 598079"/>
              <a:gd name="connsiteX1" fmla="*/ 915744 w 4435232"/>
              <a:gd name="connsiteY1" fmla="*/ 55154 h 598079"/>
              <a:gd name="connsiteX2" fmla="*/ 951463 w 4435232"/>
              <a:gd name="connsiteY2" fmla="*/ 59917 h 598079"/>
              <a:gd name="connsiteX3" fmla="*/ 994326 w 4435232"/>
              <a:gd name="connsiteY3" fmla="*/ 38485 h 598079"/>
              <a:gd name="connsiteX4" fmla="*/ 1032426 w 4435232"/>
              <a:gd name="connsiteY4" fmla="*/ 12292 h 598079"/>
              <a:gd name="connsiteX5" fmla="*/ 1084813 w 4435232"/>
              <a:gd name="connsiteY5" fmla="*/ 9910 h 598079"/>
              <a:gd name="connsiteX6" fmla="*/ 1122913 w 4435232"/>
              <a:gd name="connsiteY6" fmla="*/ 9910 h 598079"/>
              <a:gd name="connsiteX7" fmla="*/ 1170538 w 4435232"/>
              <a:gd name="connsiteY7" fmla="*/ 24198 h 598079"/>
              <a:gd name="connsiteX8" fmla="*/ 1246738 w 4435232"/>
              <a:gd name="connsiteY8" fmla="*/ 43248 h 598079"/>
              <a:gd name="connsiteX9" fmla="*/ 1337226 w 4435232"/>
              <a:gd name="connsiteY9" fmla="*/ 48010 h 598079"/>
              <a:gd name="connsiteX10" fmla="*/ 1399138 w 4435232"/>
              <a:gd name="connsiteY10" fmla="*/ 48010 h 598079"/>
              <a:gd name="connsiteX11" fmla="*/ 1489626 w 4435232"/>
              <a:gd name="connsiteY11" fmla="*/ 48010 h 598079"/>
              <a:gd name="connsiteX12" fmla="*/ 1556301 w 4435232"/>
              <a:gd name="connsiteY12" fmla="*/ 59917 h 598079"/>
              <a:gd name="connsiteX13" fmla="*/ 1665838 w 4435232"/>
              <a:gd name="connsiteY13" fmla="*/ 78967 h 598079"/>
              <a:gd name="connsiteX14" fmla="*/ 1758707 w 4435232"/>
              <a:gd name="connsiteY14" fmla="*/ 112304 h 598079"/>
              <a:gd name="connsiteX15" fmla="*/ 1856338 w 4435232"/>
              <a:gd name="connsiteY15" fmla="*/ 140879 h 598079"/>
              <a:gd name="connsiteX16" fmla="*/ 1949207 w 4435232"/>
              <a:gd name="connsiteY16" fmla="*/ 155167 h 598079"/>
              <a:gd name="connsiteX17" fmla="*/ 2037313 w 4435232"/>
              <a:gd name="connsiteY17" fmla="*/ 155167 h 598079"/>
              <a:gd name="connsiteX18" fmla="*/ 2123038 w 4435232"/>
              <a:gd name="connsiteY18" fmla="*/ 145642 h 598079"/>
              <a:gd name="connsiteX19" fmla="*/ 2204001 w 4435232"/>
              <a:gd name="connsiteY19" fmla="*/ 133735 h 598079"/>
              <a:gd name="connsiteX20" fmla="*/ 2249244 w 4435232"/>
              <a:gd name="connsiteY20" fmla="*/ 126592 h 598079"/>
              <a:gd name="connsiteX21" fmla="*/ 2292107 w 4435232"/>
              <a:gd name="connsiteY21" fmla="*/ 133735 h 598079"/>
              <a:gd name="connsiteX22" fmla="*/ 2325444 w 4435232"/>
              <a:gd name="connsiteY22" fmla="*/ 159929 h 598079"/>
              <a:gd name="connsiteX23" fmla="*/ 2346876 w 4435232"/>
              <a:gd name="connsiteY23" fmla="*/ 162310 h 598079"/>
              <a:gd name="connsiteX24" fmla="*/ 2401644 w 4435232"/>
              <a:gd name="connsiteY24" fmla="*/ 150404 h 598079"/>
              <a:gd name="connsiteX25" fmla="*/ 2484988 w 4435232"/>
              <a:gd name="connsiteY25" fmla="*/ 126592 h 598079"/>
              <a:gd name="connsiteX26" fmla="*/ 2515944 w 4435232"/>
              <a:gd name="connsiteY26" fmla="*/ 126592 h 598079"/>
              <a:gd name="connsiteX27" fmla="*/ 2539757 w 4435232"/>
              <a:gd name="connsiteY27" fmla="*/ 126592 h 598079"/>
              <a:gd name="connsiteX28" fmla="*/ 2565951 w 4435232"/>
              <a:gd name="connsiteY28" fmla="*/ 138498 h 598079"/>
              <a:gd name="connsiteX29" fmla="*/ 2594526 w 4435232"/>
              <a:gd name="connsiteY29" fmla="*/ 169454 h 598079"/>
              <a:gd name="connsiteX30" fmla="*/ 2625482 w 4435232"/>
              <a:gd name="connsiteY30" fmla="*/ 200410 h 598079"/>
              <a:gd name="connsiteX31" fmla="*/ 2663582 w 4435232"/>
              <a:gd name="connsiteY31" fmla="*/ 207554 h 598079"/>
              <a:gd name="connsiteX32" fmla="*/ 2704063 w 4435232"/>
              <a:gd name="connsiteY32" fmla="*/ 205173 h 598079"/>
              <a:gd name="connsiteX33" fmla="*/ 2765976 w 4435232"/>
              <a:gd name="connsiteY33" fmla="*/ 181360 h 598079"/>
              <a:gd name="connsiteX34" fmla="*/ 2794551 w 4435232"/>
              <a:gd name="connsiteY34" fmla="*/ 181360 h 598079"/>
              <a:gd name="connsiteX35" fmla="*/ 2832651 w 4435232"/>
              <a:gd name="connsiteY35" fmla="*/ 190885 h 598079"/>
              <a:gd name="connsiteX36" fmla="*/ 2892182 w 4435232"/>
              <a:gd name="connsiteY36" fmla="*/ 205173 h 598079"/>
              <a:gd name="connsiteX37" fmla="*/ 2925519 w 4435232"/>
              <a:gd name="connsiteY37" fmla="*/ 219460 h 598079"/>
              <a:gd name="connsiteX38" fmla="*/ 2963619 w 4435232"/>
              <a:gd name="connsiteY38" fmla="*/ 214698 h 598079"/>
              <a:gd name="connsiteX39" fmla="*/ 3011244 w 4435232"/>
              <a:gd name="connsiteY39" fmla="*/ 188504 h 598079"/>
              <a:gd name="connsiteX40" fmla="*/ 3082682 w 4435232"/>
              <a:gd name="connsiteY40" fmla="*/ 171835 h 598079"/>
              <a:gd name="connsiteX41" fmla="*/ 3175551 w 4435232"/>
              <a:gd name="connsiteY41" fmla="*/ 155167 h 598079"/>
              <a:gd name="connsiteX42" fmla="*/ 3266038 w 4435232"/>
              <a:gd name="connsiteY42" fmla="*/ 150404 h 598079"/>
              <a:gd name="connsiteX43" fmla="*/ 3347001 w 4435232"/>
              <a:gd name="connsiteY43" fmla="*/ 150404 h 598079"/>
              <a:gd name="connsiteX44" fmla="*/ 3423201 w 4435232"/>
              <a:gd name="connsiteY44" fmla="*/ 171835 h 598079"/>
              <a:gd name="connsiteX45" fmla="*/ 3527976 w 4435232"/>
              <a:gd name="connsiteY45" fmla="*/ 198029 h 598079"/>
              <a:gd name="connsiteX46" fmla="*/ 3597032 w 4435232"/>
              <a:gd name="connsiteY46" fmla="*/ 221842 h 598079"/>
              <a:gd name="connsiteX47" fmla="*/ 3699426 w 4435232"/>
              <a:gd name="connsiteY47" fmla="*/ 271848 h 598079"/>
              <a:gd name="connsiteX48" fmla="*/ 3756576 w 4435232"/>
              <a:gd name="connsiteY48" fmla="*/ 290898 h 598079"/>
              <a:gd name="connsiteX49" fmla="*/ 3813726 w 4435232"/>
              <a:gd name="connsiteY49" fmla="*/ 305185 h 598079"/>
              <a:gd name="connsiteX50" fmla="*/ 3923263 w 4435232"/>
              <a:gd name="connsiteY50" fmla="*/ 350429 h 598079"/>
              <a:gd name="connsiteX51" fmla="*/ 4011369 w 4435232"/>
              <a:gd name="connsiteY51" fmla="*/ 379004 h 598079"/>
              <a:gd name="connsiteX52" fmla="*/ 4075663 w 4435232"/>
              <a:gd name="connsiteY52" fmla="*/ 398054 h 598079"/>
              <a:gd name="connsiteX53" fmla="*/ 4161388 w 4435232"/>
              <a:gd name="connsiteY53" fmla="*/ 398054 h 598079"/>
              <a:gd name="connsiteX54" fmla="*/ 4278069 w 4435232"/>
              <a:gd name="connsiteY54" fmla="*/ 393292 h 598079"/>
              <a:gd name="connsiteX55" fmla="*/ 4363794 w 4435232"/>
              <a:gd name="connsiteY55" fmla="*/ 402817 h 598079"/>
              <a:gd name="connsiteX56" fmla="*/ 4435232 w 4435232"/>
              <a:gd name="connsiteY56" fmla="*/ 417104 h 598079"/>
              <a:gd name="connsiteX57" fmla="*/ 4328076 w 4435232"/>
              <a:gd name="connsiteY57" fmla="*/ 598079 h 598079"/>
              <a:gd name="connsiteX58" fmla="*/ 3880401 w 4435232"/>
              <a:gd name="connsiteY58" fmla="*/ 548073 h 598079"/>
              <a:gd name="connsiteX59" fmla="*/ 3770863 w 4435232"/>
              <a:gd name="connsiteY59" fmla="*/ 526642 h 598079"/>
              <a:gd name="connsiteX60" fmla="*/ 3547026 w 4435232"/>
              <a:gd name="connsiteY60" fmla="*/ 443298 h 598079"/>
              <a:gd name="connsiteX61" fmla="*/ 2987432 w 4435232"/>
              <a:gd name="connsiteY61" fmla="*/ 383767 h 598079"/>
              <a:gd name="connsiteX62" fmla="*/ 2346876 w 4435232"/>
              <a:gd name="connsiteY62" fmla="*/ 309948 h 598079"/>
              <a:gd name="connsiteX63" fmla="*/ 1584876 w 4435232"/>
              <a:gd name="connsiteY63" fmla="*/ 252798 h 598079"/>
              <a:gd name="connsiteX64" fmla="*/ 1453907 w 4435232"/>
              <a:gd name="connsiteY64" fmla="*/ 302804 h 598079"/>
              <a:gd name="connsiteX65" fmla="*/ 1432476 w 4435232"/>
              <a:gd name="connsiteY65" fmla="*/ 338523 h 598079"/>
              <a:gd name="connsiteX66" fmla="*/ 1284838 w 4435232"/>
              <a:gd name="connsiteY66" fmla="*/ 321854 h 598079"/>
              <a:gd name="connsiteX67" fmla="*/ 958607 w 4435232"/>
              <a:gd name="connsiteY67" fmla="*/ 202924 h 598079"/>
              <a:gd name="connsiteX68" fmla="*/ 176763 w 4435232"/>
              <a:gd name="connsiteY68" fmla="*/ 208080 h 598079"/>
              <a:gd name="connsiteX69" fmla="*/ 0 w 4435232"/>
              <a:gd name="connsiteY69" fmla="*/ 3567 h 598079"/>
              <a:gd name="connsiteX70" fmla="*/ 78592 w 4435232"/>
              <a:gd name="connsiteY70" fmla="*/ 3567 h 598079"/>
              <a:gd name="connsiteX71" fmla="*/ 152419 w 4435232"/>
              <a:gd name="connsiteY71" fmla="*/ 22593 h 598079"/>
              <a:gd name="connsiteX72" fmla="*/ 204814 w 4435232"/>
              <a:gd name="connsiteY72" fmla="*/ 39238 h 598079"/>
              <a:gd name="connsiteX73" fmla="*/ 221485 w 4435232"/>
              <a:gd name="connsiteY73" fmla="*/ 41616 h 598079"/>
              <a:gd name="connsiteX74" fmla="*/ 352469 w 4435232"/>
              <a:gd name="connsiteY74" fmla="*/ 46373 h 598079"/>
              <a:gd name="connsiteX75" fmla="*/ 443464 w 4435232"/>
              <a:gd name="connsiteY75" fmla="*/ 46373 h 598079"/>
              <a:gd name="connsiteX76" fmla="*/ 645871 w 4435232"/>
              <a:gd name="connsiteY76" fmla="*/ 32105 h 598079"/>
              <a:gd name="connsiteX77" fmla="*/ 750645 w 4435232"/>
              <a:gd name="connsiteY77" fmla="*/ 29727 h 598079"/>
              <a:gd name="connsiteX78" fmla="*/ 844307 w 4435232"/>
              <a:gd name="connsiteY78" fmla="*/ 40867 h 598079"/>
              <a:gd name="connsiteX0" fmla="*/ 837162 w 4428087"/>
              <a:gd name="connsiteY0" fmla="*/ 40867 h 598079"/>
              <a:gd name="connsiteX1" fmla="*/ 908599 w 4428087"/>
              <a:gd name="connsiteY1" fmla="*/ 55154 h 598079"/>
              <a:gd name="connsiteX2" fmla="*/ 944318 w 4428087"/>
              <a:gd name="connsiteY2" fmla="*/ 59917 h 598079"/>
              <a:gd name="connsiteX3" fmla="*/ 987181 w 4428087"/>
              <a:gd name="connsiteY3" fmla="*/ 38485 h 598079"/>
              <a:gd name="connsiteX4" fmla="*/ 1025281 w 4428087"/>
              <a:gd name="connsiteY4" fmla="*/ 12292 h 598079"/>
              <a:gd name="connsiteX5" fmla="*/ 1077668 w 4428087"/>
              <a:gd name="connsiteY5" fmla="*/ 9910 h 598079"/>
              <a:gd name="connsiteX6" fmla="*/ 1115768 w 4428087"/>
              <a:gd name="connsiteY6" fmla="*/ 9910 h 598079"/>
              <a:gd name="connsiteX7" fmla="*/ 1163393 w 4428087"/>
              <a:gd name="connsiteY7" fmla="*/ 24198 h 598079"/>
              <a:gd name="connsiteX8" fmla="*/ 1239593 w 4428087"/>
              <a:gd name="connsiteY8" fmla="*/ 43248 h 598079"/>
              <a:gd name="connsiteX9" fmla="*/ 1330081 w 4428087"/>
              <a:gd name="connsiteY9" fmla="*/ 48010 h 598079"/>
              <a:gd name="connsiteX10" fmla="*/ 1391993 w 4428087"/>
              <a:gd name="connsiteY10" fmla="*/ 48010 h 598079"/>
              <a:gd name="connsiteX11" fmla="*/ 1482481 w 4428087"/>
              <a:gd name="connsiteY11" fmla="*/ 48010 h 598079"/>
              <a:gd name="connsiteX12" fmla="*/ 1549156 w 4428087"/>
              <a:gd name="connsiteY12" fmla="*/ 59917 h 598079"/>
              <a:gd name="connsiteX13" fmla="*/ 1658693 w 4428087"/>
              <a:gd name="connsiteY13" fmla="*/ 78967 h 598079"/>
              <a:gd name="connsiteX14" fmla="*/ 1751562 w 4428087"/>
              <a:gd name="connsiteY14" fmla="*/ 112304 h 598079"/>
              <a:gd name="connsiteX15" fmla="*/ 1849193 w 4428087"/>
              <a:gd name="connsiteY15" fmla="*/ 140879 h 598079"/>
              <a:gd name="connsiteX16" fmla="*/ 1942062 w 4428087"/>
              <a:gd name="connsiteY16" fmla="*/ 155167 h 598079"/>
              <a:gd name="connsiteX17" fmla="*/ 2030168 w 4428087"/>
              <a:gd name="connsiteY17" fmla="*/ 155167 h 598079"/>
              <a:gd name="connsiteX18" fmla="*/ 2115893 w 4428087"/>
              <a:gd name="connsiteY18" fmla="*/ 145642 h 598079"/>
              <a:gd name="connsiteX19" fmla="*/ 2196856 w 4428087"/>
              <a:gd name="connsiteY19" fmla="*/ 133735 h 598079"/>
              <a:gd name="connsiteX20" fmla="*/ 2242099 w 4428087"/>
              <a:gd name="connsiteY20" fmla="*/ 126592 h 598079"/>
              <a:gd name="connsiteX21" fmla="*/ 2284962 w 4428087"/>
              <a:gd name="connsiteY21" fmla="*/ 133735 h 598079"/>
              <a:gd name="connsiteX22" fmla="*/ 2318299 w 4428087"/>
              <a:gd name="connsiteY22" fmla="*/ 159929 h 598079"/>
              <a:gd name="connsiteX23" fmla="*/ 2339731 w 4428087"/>
              <a:gd name="connsiteY23" fmla="*/ 162310 h 598079"/>
              <a:gd name="connsiteX24" fmla="*/ 2394499 w 4428087"/>
              <a:gd name="connsiteY24" fmla="*/ 150404 h 598079"/>
              <a:gd name="connsiteX25" fmla="*/ 2477843 w 4428087"/>
              <a:gd name="connsiteY25" fmla="*/ 126592 h 598079"/>
              <a:gd name="connsiteX26" fmla="*/ 2508799 w 4428087"/>
              <a:gd name="connsiteY26" fmla="*/ 126592 h 598079"/>
              <a:gd name="connsiteX27" fmla="*/ 2532612 w 4428087"/>
              <a:gd name="connsiteY27" fmla="*/ 126592 h 598079"/>
              <a:gd name="connsiteX28" fmla="*/ 2558806 w 4428087"/>
              <a:gd name="connsiteY28" fmla="*/ 138498 h 598079"/>
              <a:gd name="connsiteX29" fmla="*/ 2587381 w 4428087"/>
              <a:gd name="connsiteY29" fmla="*/ 169454 h 598079"/>
              <a:gd name="connsiteX30" fmla="*/ 2618337 w 4428087"/>
              <a:gd name="connsiteY30" fmla="*/ 200410 h 598079"/>
              <a:gd name="connsiteX31" fmla="*/ 2656437 w 4428087"/>
              <a:gd name="connsiteY31" fmla="*/ 207554 h 598079"/>
              <a:gd name="connsiteX32" fmla="*/ 2696918 w 4428087"/>
              <a:gd name="connsiteY32" fmla="*/ 205173 h 598079"/>
              <a:gd name="connsiteX33" fmla="*/ 2758831 w 4428087"/>
              <a:gd name="connsiteY33" fmla="*/ 181360 h 598079"/>
              <a:gd name="connsiteX34" fmla="*/ 2787406 w 4428087"/>
              <a:gd name="connsiteY34" fmla="*/ 181360 h 598079"/>
              <a:gd name="connsiteX35" fmla="*/ 2825506 w 4428087"/>
              <a:gd name="connsiteY35" fmla="*/ 190885 h 598079"/>
              <a:gd name="connsiteX36" fmla="*/ 2885037 w 4428087"/>
              <a:gd name="connsiteY36" fmla="*/ 205173 h 598079"/>
              <a:gd name="connsiteX37" fmla="*/ 2918374 w 4428087"/>
              <a:gd name="connsiteY37" fmla="*/ 219460 h 598079"/>
              <a:gd name="connsiteX38" fmla="*/ 2956474 w 4428087"/>
              <a:gd name="connsiteY38" fmla="*/ 214698 h 598079"/>
              <a:gd name="connsiteX39" fmla="*/ 3004099 w 4428087"/>
              <a:gd name="connsiteY39" fmla="*/ 188504 h 598079"/>
              <a:gd name="connsiteX40" fmla="*/ 3075537 w 4428087"/>
              <a:gd name="connsiteY40" fmla="*/ 171835 h 598079"/>
              <a:gd name="connsiteX41" fmla="*/ 3168406 w 4428087"/>
              <a:gd name="connsiteY41" fmla="*/ 155167 h 598079"/>
              <a:gd name="connsiteX42" fmla="*/ 3258893 w 4428087"/>
              <a:gd name="connsiteY42" fmla="*/ 150404 h 598079"/>
              <a:gd name="connsiteX43" fmla="*/ 3339856 w 4428087"/>
              <a:gd name="connsiteY43" fmla="*/ 150404 h 598079"/>
              <a:gd name="connsiteX44" fmla="*/ 3416056 w 4428087"/>
              <a:gd name="connsiteY44" fmla="*/ 171835 h 598079"/>
              <a:gd name="connsiteX45" fmla="*/ 3520831 w 4428087"/>
              <a:gd name="connsiteY45" fmla="*/ 198029 h 598079"/>
              <a:gd name="connsiteX46" fmla="*/ 3589887 w 4428087"/>
              <a:gd name="connsiteY46" fmla="*/ 221842 h 598079"/>
              <a:gd name="connsiteX47" fmla="*/ 3692281 w 4428087"/>
              <a:gd name="connsiteY47" fmla="*/ 271848 h 598079"/>
              <a:gd name="connsiteX48" fmla="*/ 3749431 w 4428087"/>
              <a:gd name="connsiteY48" fmla="*/ 290898 h 598079"/>
              <a:gd name="connsiteX49" fmla="*/ 3806581 w 4428087"/>
              <a:gd name="connsiteY49" fmla="*/ 305185 h 598079"/>
              <a:gd name="connsiteX50" fmla="*/ 3916118 w 4428087"/>
              <a:gd name="connsiteY50" fmla="*/ 350429 h 598079"/>
              <a:gd name="connsiteX51" fmla="*/ 4004224 w 4428087"/>
              <a:gd name="connsiteY51" fmla="*/ 379004 h 598079"/>
              <a:gd name="connsiteX52" fmla="*/ 4068518 w 4428087"/>
              <a:gd name="connsiteY52" fmla="*/ 398054 h 598079"/>
              <a:gd name="connsiteX53" fmla="*/ 4154243 w 4428087"/>
              <a:gd name="connsiteY53" fmla="*/ 398054 h 598079"/>
              <a:gd name="connsiteX54" fmla="*/ 4270924 w 4428087"/>
              <a:gd name="connsiteY54" fmla="*/ 393292 h 598079"/>
              <a:gd name="connsiteX55" fmla="*/ 4356649 w 4428087"/>
              <a:gd name="connsiteY55" fmla="*/ 402817 h 598079"/>
              <a:gd name="connsiteX56" fmla="*/ 4428087 w 4428087"/>
              <a:gd name="connsiteY56" fmla="*/ 417104 h 598079"/>
              <a:gd name="connsiteX57" fmla="*/ 4320931 w 4428087"/>
              <a:gd name="connsiteY57" fmla="*/ 598079 h 598079"/>
              <a:gd name="connsiteX58" fmla="*/ 3873256 w 4428087"/>
              <a:gd name="connsiteY58" fmla="*/ 548073 h 598079"/>
              <a:gd name="connsiteX59" fmla="*/ 3763718 w 4428087"/>
              <a:gd name="connsiteY59" fmla="*/ 526642 h 598079"/>
              <a:gd name="connsiteX60" fmla="*/ 3539881 w 4428087"/>
              <a:gd name="connsiteY60" fmla="*/ 443298 h 598079"/>
              <a:gd name="connsiteX61" fmla="*/ 2980287 w 4428087"/>
              <a:gd name="connsiteY61" fmla="*/ 383767 h 598079"/>
              <a:gd name="connsiteX62" fmla="*/ 2339731 w 4428087"/>
              <a:gd name="connsiteY62" fmla="*/ 309948 h 598079"/>
              <a:gd name="connsiteX63" fmla="*/ 1577731 w 4428087"/>
              <a:gd name="connsiteY63" fmla="*/ 252798 h 598079"/>
              <a:gd name="connsiteX64" fmla="*/ 1446762 w 4428087"/>
              <a:gd name="connsiteY64" fmla="*/ 302804 h 598079"/>
              <a:gd name="connsiteX65" fmla="*/ 1425331 w 4428087"/>
              <a:gd name="connsiteY65" fmla="*/ 338523 h 598079"/>
              <a:gd name="connsiteX66" fmla="*/ 1277693 w 4428087"/>
              <a:gd name="connsiteY66" fmla="*/ 321854 h 598079"/>
              <a:gd name="connsiteX67" fmla="*/ 951462 w 4428087"/>
              <a:gd name="connsiteY67" fmla="*/ 202924 h 598079"/>
              <a:gd name="connsiteX68" fmla="*/ 169618 w 4428087"/>
              <a:gd name="connsiteY68" fmla="*/ 208080 h 598079"/>
              <a:gd name="connsiteX69" fmla="*/ 0 w 4428087"/>
              <a:gd name="connsiteY69" fmla="*/ 3567 h 598079"/>
              <a:gd name="connsiteX70" fmla="*/ 71447 w 4428087"/>
              <a:gd name="connsiteY70" fmla="*/ 3567 h 598079"/>
              <a:gd name="connsiteX71" fmla="*/ 145274 w 4428087"/>
              <a:gd name="connsiteY71" fmla="*/ 22593 h 598079"/>
              <a:gd name="connsiteX72" fmla="*/ 197669 w 4428087"/>
              <a:gd name="connsiteY72" fmla="*/ 39238 h 598079"/>
              <a:gd name="connsiteX73" fmla="*/ 214340 w 4428087"/>
              <a:gd name="connsiteY73" fmla="*/ 41616 h 598079"/>
              <a:gd name="connsiteX74" fmla="*/ 345324 w 4428087"/>
              <a:gd name="connsiteY74" fmla="*/ 46373 h 598079"/>
              <a:gd name="connsiteX75" fmla="*/ 436319 w 4428087"/>
              <a:gd name="connsiteY75" fmla="*/ 46373 h 598079"/>
              <a:gd name="connsiteX76" fmla="*/ 638726 w 4428087"/>
              <a:gd name="connsiteY76" fmla="*/ 32105 h 598079"/>
              <a:gd name="connsiteX77" fmla="*/ 743500 w 4428087"/>
              <a:gd name="connsiteY77" fmla="*/ 29727 h 598079"/>
              <a:gd name="connsiteX78" fmla="*/ 837162 w 4428087"/>
              <a:gd name="connsiteY78" fmla="*/ 40867 h 598079"/>
              <a:gd name="connsiteX0" fmla="*/ 820491 w 4411416"/>
              <a:gd name="connsiteY0" fmla="*/ 43246 h 600458"/>
              <a:gd name="connsiteX1" fmla="*/ 891928 w 4411416"/>
              <a:gd name="connsiteY1" fmla="*/ 57533 h 600458"/>
              <a:gd name="connsiteX2" fmla="*/ 927647 w 4411416"/>
              <a:gd name="connsiteY2" fmla="*/ 62296 h 600458"/>
              <a:gd name="connsiteX3" fmla="*/ 970510 w 4411416"/>
              <a:gd name="connsiteY3" fmla="*/ 40864 h 600458"/>
              <a:gd name="connsiteX4" fmla="*/ 1008610 w 4411416"/>
              <a:gd name="connsiteY4" fmla="*/ 14671 h 600458"/>
              <a:gd name="connsiteX5" fmla="*/ 1060997 w 4411416"/>
              <a:gd name="connsiteY5" fmla="*/ 12289 h 600458"/>
              <a:gd name="connsiteX6" fmla="*/ 1099097 w 4411416"/>
              <a:gd name="connsiteY6" fmla="*/ 12289 h 600458"/>
              <a:gd name="connsiteX7" fmla="*/ 1146722 w 4411416"/>
              <a:gd name="connsiteY7" fmla="*/ 26577 h 600458"/>
              <a:gd name="connsiteX8" fmla="*/ 1222922 w 4411416"/>
              <a:gd name="connsiteY8" fmla="*/ 45627 h 600458"/>
              <a:gd name="connsiteX9" fmla="*/ 1313410 w 4411416"/>
              <a:gd name="connsiteY9" fmla="*/ 50389 h 600458"/>
              <a:gd name="connsiteX10" fmla="*/ 1375322 w 4411416"/>
              <a:gd name="connsiteY10" fmla="*/ 50389 h 600458"/>
              <a:gd name="connsiteX11" fmla="*/ 1465810 w 4411416"/>
              <a:gd name="connsiteY11" fmla="*/ 50389 h 600458"/>
              <a:gd name="connsiteX12" fmla="*/ 1532485 w 4411416"/>
              <a:gd name="connsiteY12" fmla="*/ 62296 h 600458"/>
              <a:gd name="connsiteX13" fmla="*/ 1642022 w 4411416"/>
              <a:gd name="connsiteY13" fmla="*/ 81346 h 600458"/>
              <a:gd name="connsiteX14" fmla="*/ 1734891 w 4411416"/>
              <a:gd name="connsiteY14" fmla="*/ 114683 h 600458"/>
              <a:gd name="connsiteX15" fmla="*/ 1832522 w 4411416"/>
              <a:gd name="connsiteY15" fmla="*/ 143258 h 600458"/>
              <a:gd name="connsiteX16" fmla="*/ 1925391 w 4411416"/>
              <a:gd name="connsiteY16" fmla="*/ 157546 h 600458"/>
              <a:gd name="connsiteX17" fmla="*/ 2013497 w 4411416"/>
              <a:gd name="connsiteY17" fmla="*/ 157546 h 600458"/>
              <a:gd name="connsiteX18" fmla="*/ 2099222 w 4411416"/>
              <a:gd name="connsiteY18" fmla="*/ 148021 h 600458"/>
              <a:gd name="connsiteX19" fmla="*/ 2180185 w 4411416"/>
              <a:gd name="connsiteY19" fmla="*/ 136114 h 600458"/>
              <a:gd name="connsiteX20" fmla="*/ 2225428 w 4411416"/>
              <a:gd name="connsiteY20" fmla="*/ 128971 h 600458"/>
              <a:gd name="connsiteX21" fmla="*/ 2268291 w 4411416"/>
              <a:gd name="connsiteY21" fmla="*/ 136114 h 600458"/>
              <a:gd name="connsiteX22" fmla="*/ 2301628 w 4411416"/>
              <a:gd name="connsiteY22" fmla="*/ 162308 h 600458"/>
              <a:gd name="connsiteX23" fmla="*/ 2323060 w 4411416"/>
              <a:gd name="connsiteY23" fmla="*/ 164689 h 600458"/>
              <a:gd name="connsiteX24" fmla="*/ 2377828 w 4411416"/>
              <a:gd name="connsiteY24" fmla="*/ 152783 h 600458"/>
              <a:gd name="connsiteX25" fmla="*/ 2461172 w 4411416"/>
              <a:gd name="connsiteY25" fmla="*/ 128971 h 600458"/>
              <a:gd name="connsiteX26" fmla="*/ 2492128 w 4411416"/>
              <a:gd name="connsiteY26" fmla="*/ 128971 h 600458"/>
              <a:gd name="connsiteX27" fmla="*/ 2515941 w 4411416"/>
              <a:gd name="connsiteY27" fmla="*/ 128971 h 600458"/>
              <a:gd name="connsiteX28" fmla="*/ 2542135 w 4411416"/>
              <a:gd name="connsiteY28" fmla="*/ 140877 h 600458"/>
              <a:gd name="connsiteX29" fmla="*/ 2570710 w 4411416"/>
              <a:gd name="connsiteY29" fmla="*/ 171833 h 600458"/>
              <a:gd name="connsiteX30" fmla="*/ 2601666 w 4411416"/>
              <a:gd name="connsiteY30" fmla="*/ 202789 h 600458"/>
              <a:gd name="connsiteX31" fmla="*/ 2639766 w 4411416"/>
              <a:gd name="connsiteY31" fmla="*/ 209933 h 600458"/>
              <a:gd name="connsiteX32" fmla="*/ 2680247 w 4411416"/>
              <a:gd name="connsiteY32" fmla="*/ 207552 h 600458"/>
              <a:gd name="connsiteX33" fmla="*/ 2742160 w 4411416"/>
              <a:gd name="connsiteY33" fmla="*/ 183739 h 600458"/>
              <a:gd name="connsiteX34" fmla="*/ 2770735 w 4411416"/>
              <a:gd name="connsiteY34" fmla="*/ 183739 h 600458"/>
              <a:gd name="connsiteX35" fmla="*/ 2808835 w 4411416"/>
              <a:gd name="connsiteY35" fmla="*/ 193264 h 600458"/>
              <a:gd name="connsiteX36" fmla="*/ 2868366 w 4411416"/>
              <a:gd name="connsiteY36" fmla="*/ 207552 h 600458"/>
              <a:gd name="connsiteX37" fmla="*/ 2901703 w 4411416"/>
              <a:gd name="connsiteY37" fmla="*/ 221839 h 600458"/>
              <a:gd name="connsiteX38" fmla="*/ 2939803 w 4411416"/>
              <a:gd name="connsiteY38" fmla="*/ 217077 h 600458"/>
              <a:gd name="connsiteX39" fmla="*/ 2987428 w 4411416"/>
              <a:gd name="connsiteY39" fmla="*/ 190883 h 600458"/>
              <a:gd name="connsiteX40" fmla="*/ 3058866 w 4411416"/>
              <a:gd name="connsiteY40" fmla="*/ 174214 h 600458"/>
              <a:gd name="connsiteX41" fmla="*/ 3151735 w 4411416"/>
              <a:gd name="connsiteY41" fmla="*/ 157546 h 600458"/>
              <a:gd name="connsiteX42" fmla="*/ 3242222 w 4411416"/>
              <a:gd name="connsiteY42" fmla="*/ 152783 h 600458"/>
              <a:gd name="connsiteX43" fmla="*/ 3323185 w 4411416"/>
              <a:gd name="connsiteY43" fmla="*/ 152783 h 600458"/>
              <a:gd name="connsiteX44" fmla="*/ 3399385 w 4411416"/>
              <a:gd name="connsiteY44" fmla="*/ 174214 h 600458"/>
              <a:gd name="connsiteX45" fmla="*/ 3504160 w 4411416"/>
              <a:gd name="connsiteY45" fmla="*/ 200408 h 600458"/>
              <a:gd name="connsiteX46" fmla="*/ 3573216 w 4411416"/>
              <a:gd name="connsiteY46" fmla="*/ 224221 h 600458"/>
              <a:gd name="connsiteX47" fmla="*/ 3675610 w 4411416"/>
              <a:gd name="connsiteY47" fmla="*/ 274227 h 600458"/>
              <a:gd name="connsiteX48" fmla="*/ 3732760 w 4411416"/>
              <a:gd name="connsiteY48" fmla="*/ 293277 h 600458"/>
              <a:gd name="connsiteX49" fmla="*/ 3789910 w 4411416"/>
              <a:gd name="connsiteY49" fmla="*/ 307564 h 600458"/>
              <a:gd name="connsiteX50" fmla="*/ 3899447 w 4411416"/>
              <a:gd name="connsiteY50" fmla="*/ 352808 h 600458"/>
              <a:gd name="connsiteX51" fmla="*/ 3987553 w 4411416"/>
              <a:gd name="connsiteY51" fmla="*/ 381383 h 600458"/>
              <a:gd name="connsiteX52" fmla="*/ 4051847 w 4411416"/>
              <a:gd name="connsiteY52" fmla="*/ 400433 h 600458"/>
              <a:gd name="connsiteX53" fmla="*/ 4137572 w 4411416"/>
              <a:gd name="connsiteY53" fmla="*/ 400433 h 600458"/>
              <a:gd name="connsiteX54" fmla="*/ 4254253 w 4411416"/>
              <a:gd name="connsiteY54" fmla="*/ 395671 h 600458"/>
              <a:gd name="connsiteX55" fmla="*/ 4339978 w 4411416"/>
              <a:gd name="connsiteY55" fmla="*/ 405196 h 600458"/>
              <a:gd name="connsiteX56" fmla="*/ 4411416 w 4411416"/>
              <a:gd name="connsiteY56" fmla="*/ 419483 h 600458"/>
              <a:gd name="connsiteX57" fmla="*/ 4304260 w 4411416"/>
              <a:gd name="connsiteY57" fmla="*/ 600458 h 600458"/>
              <a:gd name="connsiteX58" fmla="*/ 3856585 w 4411416"/>
              <a:gd name="connsiteY58" fmla="*/ 550452 h 600458"/>
              <a:gd name="connsiteX59" fmla="*/ 3747047 w 4411416"/>
              <a:gd name="connsiteY59" fmla="*/ 529021 h 600458"/>
              <a:gd name="connsiteX60" fmla="*/ 3523210 w 4411416"/>
              <a:gd name="connsiteY60" fmla="*/ 445677 h 600458"/>
              <a:gd name="connsiteX61" fmla="*/ 2963616 w 4411416"/>
              <a:gd name="connsiteY61" fmla="*/ 386146 h 600458"/>
              <a:gd name="connsiteX62" fmla="*/ 2323060 w 4411416"/>
              <a:gd name="connsiteY62" fmla="*/ 312327 h 600458"/>
              <a:gd name="connsiteX63" fmla="*/ 1561060 w 4411416"/>
              <a:gd name="connsiteY63" fmla="*/ 255177 h 600458"/>
              <a:gd name="connsiteX64" fmla="*/ 1430091 w 4411416"/>
              <a:gd name="connsiteY64" fmla="*/ 305183 h 600458"/>
              <a:gd name="connsiteX65" fmla="*/ 1408660 w 4411416"/>
              <a:gd name="connsiteY65" fmla="*/ 340902 h 600458"/>
              <a:gd name="connsiteX66" fmla="*/ 1261022 w 4411416"/>
              <a:gd name="connsiteY66" fmla="*/ 324233 h 600458"/>
              <a:gd name="connsiteX67" fmla="*/ 934791 w 4411416"/>
              <a:gd name="connsiteY67" fmla="*/ 205303 h 600458"/>
              <a:gd name="connsiteX68" fmla="*/ 152947 w 4411416"/>
              <a:gd name="connsiteY68" fmla="*/ 210459 h 600458"/>
              <a:gd name="connsiteX69" fmla="*/ 0 w 4411416"/>
              <a:gd name="connsiteY69" fmla="*/ 3567 h 600458"/>
              <a:gd name="connsiteX70" fmla="*/ 54776 w 4411416"/>
              <a:gd name="connsiteY70" fmla="*/ 5946 h 600458"/>
              <a:gd name="connsiteX71" fmla="*/ 128603 w 4411416"/>
              <a:gd name="connsiteY71" fmla="*/ 24972 h 600458"/>
              <a:gd name="connsiteX72" fmla="*/ 180998 w 4411416"/>
              <a:gd name="connsiteY72" fmla="*/ 41617 h 600458"/>
              <a:gd name="connsiteX73" fmla="*/ 197669 w 4411416"/>
              <a:gd name="connsiteY73" fmla="*/ 43995 h 600458"/>
              <a:gd name="connsiteX74" fmla="*/ 328653 w 4411416"/>
              <a:gd name="connsiteY74" fmla="*/ 48752 h 600458"/>
              <a:gd name="connsiteX75" fmla="*/ 419648 w 4411416"/>
              <a:gd name="connsiteY75" fmla="*/ 48752 h 600458"/>
              <a:gd name="connsiteX76" fmla="*/ 622055 w 4411416"/>
              <a:gd name="connsiteY76" fmla="*/ 34484 h 600458"/>
              <a:gd name="connsiteX77" fmla="*/ 726829 w 4411416"/>
              <a:gd name="connsiteY77" fmla="*/ 32106 h 600458"/>
              <a:gd name="connsiteX78" fmla="*/ 820491 w 4411416"/>
              <a:gd name="connsiteY78" fmla="*/ 43246 h 600458"/>
              <a:gd name="connsiteX0" fmla="*/ 820491 w 4411416"/>
              <a:gd name="connsiteY0" fmla="*/ 43246 h 600458"/>
              <a:gd name="connsiteX1" fmla="*/ 891928 w 4411416"/>
              <a:gd name="connsiteY1" fmla="*/ 57533 h 600458"/>
              <a:gd name="connsiteX2" fmla="*/ 927647 w 4411416"/>
              <a:gd name="connsiteY2" fmla="*/ 62296 h 600458"/>
              <a:gd name="connsiteX3" fmla="*/ 970510 w 4411416"/>
              <a:gd name="connsiteY3" fmla="*/ 40864 h 600458"/>
              <a:gd name="connsiteX4" fmla="*/ 1008610 w 4411416"/>
              <a:gd name="connsiteY4" fmla="*/ 14671 h 600458"/>
              <a:gd name="connsiteX5" fmla="*/ 1060997 w 4411416"/>
              <a:gd name="connsiteY5" fmla="*/ 12289 h 600458"/>
              <a:gd name="connsiteX6" fmla="*/ 1099097 w 4411416"/>
              <a:gd name="connsiteY6" fmla="*/ 12289 h 600458"/>
              <a:gd name="connsiteX7" fmla="*/ 1146722 w 4411416"/>
              <a:gd name="connsiteY7" fmla="*/ 26577 h 600458"/>
              <a:gd name="connsiteX8" fmla="*/ 1222922 w 4411416"/>
              <a:gd name="connsiteY8" fmla="*/ 45627 h 600458"/>
              <a:gd name="connsiteX9" fmla="*/ 1313410 w 4411416"/>
              <a:gd name="connsiteY9" fmla="*/ 50389 h 600458"/>
              <a:gd name="connsiteX10" fmla="*/ 1375322 w 4411416"/>
              <a:gd name="connsiteY10" fmla="*/ 50389 h 600458"/>
              <a:gd name="connsiteX11" fmla="*/ 1465810 w 4411416"/>
              <a:gd name="connsiteY11" fmla="*/ 50389 h 600458"/>
              <a:gd name="connsiteX12" fmla="*/ 1532485 w 4411416"/>
              <a:gd name="connsiteY12" fmla="*/ 62296 h 600458"/>
              <a:gd name="connsiteX13" fmla="*/ 1642022 w 4411416"/>
              <a:gd name="connsiteY13" fmla="*/ 81346 h 600458"/>
              <a:gd name="connsiteX14" fmla="*/ 1734891 w 4411416"/>
              <a:gd name="connsiteY14" fmla="*/ 114683 h 600458"/>
              <a:gd name="connsiteX15" fmla="*/ 1832522 w 4411416"/>
              <a:gd name="connsiteY15" fmla="*/ 143258 h 600458"/>
              <a:gd name="connsiteX16" fmla="*/ 1925391 w 4411416"/>
              <a:gd name="connsiteY16" fmla="*/ 157546 h 600458"/>
              <a:gd name="connsiteX17" fmla="*/ 2013497 w 4411416"/>
              <a:gd name="connsiteY17" fmla="*/ 157546 h 600458"/>
              <a:gd name="connsiteX18" fmla="*/ 2099222 w 4411416"/>
              <a:gd name="connsiteY18" fmla="*/ 148021 h 600458"/>
              <a:gd name="connsiteX19" fmla="*/ 2180185 w 4411416"/>
              <a:gd name="connsiteY19" fmla="*/ 136114 h 600458"/>
              <a:gd name="connsiteX20" fmla="*/ 2225428 w 4411416"/>
              <a:gd name="connsiteY20" fmla="*/ 128971 h 600458"/>
              <a:gd name="connsiteX21" fmla="*/ 2268291 w 4411416"/>
              <a:gd name="connsiteY21" fmla="*/ 136114 h 600458"/>
              <a:gd name="connsiteX22" fmla="*/ 2301628 w 4411416"/>
              <a:gd name="connsiteY22" fmla="*/ 162308 h 600458"/>
              <a:gd name="connsiteX23" fmla="*/ 2323060 w 4411416"/>
              <a:gd name="connsiteY23" fmla="*/ 164689 h 600458"/>
              <a:gd name="connsiteX24" fmla="*/ 2377828 w 4411416"/>
              <a:gd name="connsiteY24" fmla="*/ 152783 h 600458"/>
              <a:gd name="connsiteX25" fmla="*/ 2461172 w 4411416"/>
              <a:gd name="connsiteY25" fmla="*/ 128971 h 600458"/>
              <a:gd name="connsiteX26" fmla="*/ 2492128 w 4411416"/>
              <a:gd name="connsiteY26" fmla="*/ 128971 h 600458"/>
              <a:gd name="connsiteX27" fmla="*/ 2515941 w 4411416"/>
              <a:gd name="connsiteY27" fmla="*/ 128971 h 600458"/>
              <a:gd name="connsiteX28" fmla="*/ 2542135 w 4411416"/>
              <a:gd name="connsiteY28" fmla="*/ 140877 h 600458"/>
              <a:gd name="connsiteX29" fmla="*/ 2570710 w 4411416"/>
              <a:gd name="connsiteY29" fmla="*/ 171833 h 600458"/>
              <a:gd name="connsiteX30" fmla="*/ 2601666 w 4411416"/>
              <a:gd name="connsiteY30" fmla="*/ 202789 h 600458"/>
              <a:gd name="connsiteX31" fmla="*/ 2639766 w 4411416"/>
              <a:gd name="connsiteY31" fmla="*/ 209933 h 600458"/>
              <a:gd name="connsiteX32" fmla="*/ 2680247 w 4411416"/>
              <a:gd name="connsiteY32" fmla="*/ 207552 h 600458"/>
              <a:gd name="connsiteX33" fmla="*/ 2742160 w 4411416"/>
              <a:gd name="connsiteY33" fmla="*/ 183739 h 600458"/>
              <a:gd name="connsiteX34" fmla="*/ 2770735 w 4411416"/>
              <a:gd name="connsiteY34" fmla="*/ 183739 h 600458"/>
              <a:gd name="connsiteX35" fmla="*/ 2808835 w 4411416"/>
              <a:gd name="connsiteY35" fmla="*/ 193264 h 600458"/>
              <a:gd name="connsiteX36" fmla="*/ 2868366 w 4411416"/>
              <a:gd name="connsiteY36" fmla="*/ 207552 h 600458"/>
              <a:gd name="connsiteX37" fmla="*/ 2901703 w 4411416"/>
              <a:gd name="connsiteY37" fmla="*/ 221839 h 600458"/>
              <a:gd name="connsiteX38" fmla="*/ 2939803 w 4411416"/>
              <a:gd name="connsiteY38" fmla="*/ 217077 h 600458"/>
              <a:gd name="connsiteX39" fmla="*/ 2987428 w 4411416"/>
              <a:gd name="connsiteY39" fmla="*/ 190883 h 600458"/>
              <a:gd name="connsiteX40" fmla="*/ 3058866 w 4411416"/>
              <a:gd name="connsiteY40" fmla="*/ 174214 h 600458"/>
              <a:gd name="connsiteX41" fmla="*/ 3151735 w 4411416"/>
              <a:gd name="connsiteY41" fmla="*/ 157546 h 600458"/>
              <a:gd name="connsiteX42" fmla="*/ 3242222 w 4411416"/>
              <a:gd name="connsiteY42" fmla="*/ 152783 h 600458"/>
              <a:gd name="connsiteX43" fmla="*/ 3323185 w 4411416"/>
              <a:gd name="connsiteY43" fmla="*/ 152783 h 600458"/>
              <a:gd name="connsiteX44" fmla="*/ 3399385 w 4411416"/>
              <a:gd name="connsiteY44" fmla="*/ 174214 h 600458"/>
              <a:gd name="connsiteX45" fmla="*/ 3504160 w 4411416"/>
              <a:gd name="connsiteY45" fmla="*/ 200408 h 600458"/>
              <a:gd name="connsiteX46" fmla="*/ 3573216 w 4411416"/>
              <a:gd name="connsiteY46" fmla="*/ 224221 h 600458"/>
              <a:gd name="connsiteX47" fmla="*/ 3675610 w 4411416"/>
              <a:gd name="connsiteY47" fmla="*/ 274227 h 600458"/>
              <a:gd name="connsiteX48" fmla="*/ 3732760 w 4411416"/>
              <a:gd name="connsiteY48" fmla="*/ 293277 h 600458"/>
              <a:gd name="connsiteX49" fmla="*/ 3789910 w 4411416"/>
              <a:gd name="connsiteY49" fmla="*/ 307564 h 600458"/>
              <a:gd name="connsiteX50" fmla="*/ 3899447 w 4411416"/>
              <a:gd name="connsiteY50" fmla="*/ 352808 h 600458"/>
              <a:gd name="connsiteX51" fmla="*/ 3987553 w 4411416"/>
              <a:gd name="connsiteY51" fmla="*/ 381383 h 600458"/>
              <a:gd name="connsiteX52" fmla="*/ 4051847 w 4411416"/>
              <a:gd name="connsiteY52" fmla="*/ 400433 h 600458"/>
              <a:gd name="connsiteX53" fmla="*/ 4137572 w 4411416"/>
              <a:gd name="connsiteY53" fmla="*/ 400433 h 600458"/>
              <a:gd name="connsiteX54" fmla="*/ 4254253 w 4411416"/>
              <a:gd name="connsiteY54" fmla="*/ 395671 h 600458"/>
              <a:gd name="connsiteX55" fmla="*/ 4339978 w 4411416"/>
              <a:gd name="connsiteY55" fmla="*/ 405196 h 600458"/>
              <a:gd name="connsiteX56" fmla="*/ 4411416 w 4411416"/>
              <a:gd name="connsiteY56" fmla="*/ 419483 h 600458"/>
              <a:gd name="connsiteX57" fmla="*/ 4304260 w 4411416"/>
              <a:gd name="connsiteY57" fmla="*/ 600458 h 600458"/>
              <a:gd name="connsiteX58" fmla="*/ 3856585 w 4411416"/>
              <a:gd name="connsiteY58" fmla="*/ 550452 h 600458"/>
              <a:gd name="connsiteX59" fmla="*/ 3747047 w 4411416"/>
              <a:gd name="connsiteY59" fmla="*/ 529021 h 600458"/>
              <a:gd name="connsiteX60" fmla="*/ 3523210 w 4411416"/>
              <a:gd name="connsiteY60" fmla="*/ 445677 h 600458"/>
              <a:gd name="connsiteX61" fmla="*/ 2963616 w 4411416"/>
              <a:gd name="connsiteY61" fmla="*/ 386146 h 600458"/>
              <a:gd name="connsiteX62" fmla="*/ 2323060 w 4411416"/>
              <a:gd name="connsiteY62" fmla="*/ 312327 h 600458"/>
              <a:gd name="connsiteX63" fmla="*/ 1561060 w 4411416"/>
              <a:gd name="connsiteY63" fmla="*/ 255177 h 600458"/>
              <a:gd name="connsiteX64" fmla="*/ 1430091 w 4411416"/>
              <a:gd name="connsiteY64" fmla="*/ 305183 h 600458"/>
              <a:gd name="connsiteX65" fmla="*/ 1408660 w 4411416"/>
              <a:gd name="connsiteY65" fmla="*/ 340902 h 600458"/>
              <a:gd name="connsiteX66" fmla="*/ 1261022 w 4411416"/>
              <a:gd name="connsiteY66" fmla="*/ 324233 h 600458"/>
              <a:gd name="connsiteX67" fmla="*/ 934791 w 4411416"/>
              <a:gd name="connsiteY67" fmla="*/ 205303 h 600458"/>
              <a:gd name="connsiteX68" fmla="*/ 152947 w 4411416"/>
              <a:gd name="connsiteY68" fmla="*/ 210459 h 600458"/>
              <a:gd name="connsiteX69" fmla="*/ 71445 w 4411416"/>
              <a:gd name="connsiteY69" fmla="*/ 96313 h 600458"/>
              <a:gd name="connsiteX70" fmla="*/ 0 w 4411416"/>
              <a:gd name="connsiteY70" fmla="*/ 3567 h 600458"/>
              <a:gd name="connsiteX71" fmla="*/ 54776 w 4411416"/>
              <a:gd name="connsiteY71" fmla="*/ 5946 h 600458"/>
              <a:gd name="connsiteX72" fmla="*/ 128603 w 4411416"/>
              <a:gd name="connsiteY72" fmla="*/ 24972 h 600458"/>
              <a:gd name="connsiteX73" fmla="*/ 180998 w 4411416"/>
              <a:gd name="connsiteY73" fmla="*/ 41617 h 600458"/>
              <a:gd name="connsiteX74" fmla="*/ 197669 w 4411416"/>
              <a:gd name="connsiteY74" fmla="*/ 43995 h 600458"/>
              <a:gd name="connsiteX75" fmla="*/ 328653 w 4411416"/>
              <a:gd name="connsiteY75" fmla="*/ 48752 h 600458"/>
              <a:gd name="connsiteX76" fmla="*/ 419648 w 4411416"/>
              <a:gd name="connsiteY76" fmla="*/ 48752 h 600458"/>
              <a:gd name="connsiteX77" fmla="*/ 622055 w 4411416"/>
              <a:gd name="connsiteY77" fmla="*/ 34484 h 600458"/>
              <a:gd name="connsiteX78" fmla="*/ 726829 w 4411416"/>
              <a:gd name="connsiteY78" fmla="*/ 32106 h 600458"/>
              <a:gd name="connsiteX79" fmla="*/ 820491 w 4411416"/>
              <a:gd name="connsiteY79" fmla="*/ 43246 h 600458"/>
              <a:gd name="connsiteX0" fmla="*/ 820491 w 4411416"/>
              <a:gd name="connsiteY0" fmla="*/ 43246 h 600458"/>
              <a:gd name="connsiteX1" fmla="*/ 891928 w 4411416"/>
              <a:gd name="connsiteY1" fmla="*/ 57533 h 600458"/>
              <a:gd name="connsiteX2" fmla="*/ 927647 w 4411416"/>
              <a:gd name="connsiteY2" fmla="*/ 62296 h 600458"/>
              <a:gd name="connsiteX3" fmla="*/ 970510 w 4411416"/>
              <a:gd name="connsiteY3" fmla="*/ 40864 h 600458"/>
              <a:gd name="connsiteX4" fmla="*/ 1008610 w 4411416"/>
              <a:gd name="connsiteY4" fmla="*/ 14671 h 600458"/>
              <a:gd name="connsiteX5" fmla="*/ 1060997 w 4411416"/>
              <a:gd name="connsiteY5" fmla="*/ 12289 h 600458"/>
              <a:gd name="connsiteX6" fmla="*/ 1099097 w 4411416"/>
              <a:gd name="connsiteY6" fmla="*/ 12289 h 600458"/>
              <a:gd name="connsiteX7" fmla="*/ 1146722 w 4411416"/>
              <a:gd name="connsiteY7" fmla="*/ 26577 h 600458"/>
              <a:gd name="connsiteX8" fmla="*/ 1222922 w 4411416"/>
              <a:gd name="connsiteY8" fmla="*/ 45627 h 600458"/>
              <a:gd name="connsiteX9" fmla="*/ 1313410 w 4411416"/>
              <a:gd name="connsiteY9" fmla="*/ 50389 h 600458"/>
              <a:gd name="connsiteX10" fmla="*/ 1375322 w 4411416"/>
              <a:gd name="connsiteY10" fmla="*/ 50389 h 600458"/>
              <a:gd name="connsiteX11" fmla="*/ 1465810 w 4411416"/>
              <a:gd name="connsiteY11" fmla="*/ 50389 h 600458"/>
              <a:gd name="connsiteX12" fmla="*/ 1532485 w 4411416"/>
              <a:gd name="connsiteY12" fmla="*/ 62296 h 600458"/>
              <a:gd name="connsiteX13" fmla="*/ 1642022 w 4411416"/>
              <a:gd name="connsiteY13" fmla="*/ 81346 h 600458"/>
              <a:gd name="connsiteX14" fmla="*/ 1734891 w 4411416"/>
              <a:gd name="connsiteY14" fmla="*/ 114683 h 600458"/>
              <a:gd name="connsiteX15" fmla="*/ 1832522 w 4411416"/>
              <a:gd name="connsiteY15" fmla="*/ 143258 h 600458"/>
              <a:gd name="connsiteX16" fmla="*/ 1925391 w 4411416"/>
              <a:gd name="connsiteY16" fmla="*/ 157546 h 600458"/>
              <a:gd name="connsiteX17" fmla="*/ 2013497 w 4411416"/>
              <a:gd name="connsiteY17" fmla="*/ 157546 h 600458"/>
              <a:gd name="connsiteX18" fmla="*/ 2099222 w 4411416"/>
              <a:gd name="connsiteY18" fmla="*/ 148021 h 600458"/>
              <a:gd name="connsiteX19" fmla="*/ 2180185 w 4411416"/>
              <a:gd name="connsiteY19" fmla="*/ 136114 h 600458"/>
              <a:gd name="connsiteX20" fmla="*/ 2225428 w 4411416"/>
              <a:gd name="connsiteY20" fmla="*/ 128971 h 600458"/>
              <a:gd name="connsiteX21" fmla="*/ 2268291 w 4411416"/>
              <a:gd name="connsiteY21" fmla="*/ 136114 h 600458"/>
              <a:gd name="connsiteX22" fmla="*/ 2301628 w 4411416"/>
              <a:gd name="connsiteY22" fmla="*/ 162308 h 600458"/>
              <a:gd name="connsiteX23" fmla="*/ 2323060 w 4411416"/>
              <a:gd name="connsiteY23" fmla="*/ 164689 h 600458"/>
              <a:gd name="connsiteX24" fmla="*/ 2377828 w 4411416"/>
              <a:gd name="connsiteY24" fmla="*/ 152783 h 600458"/>
              <a:gd name="connsiteX25" fmla="*/ 2461172 w 4411416"/>
              <a:gd name="connsiteY25" fmla="*/ 128971 h 600458"/>
              <a:gd name="connsiteX26" fmla="*/ 2492128 w 4411416"/>
              <a:gd name="connsiteY26" fmla="*/ 128971 h 600458"/>
              <a:gd name="connsiteX27" fmla="*/ 2515941 w 4411416"/>
              <a:gd name="connsiteY27" fmla="*/ 128971 h 600458"/>
              <a:gd name="connsiteX28" fmla="*/ 2542135 w 4411416"/>
              <a:gd name="connsiteY28" fmla="*/ 140877 h 600458"/>
              <a:gd name="connsiteX29" fmla="*/ 2570710 w 4411416"/>
              <a:gd name="connsiteY29" fmla="*/ 171833 h 600458"/>
              <a:gd name="connsiteX30" fmla="*/ 2601666 w 4411416"/>
              <a:gd name="connsiteY30" fmla="*/ 202789 h 600458"/>
              <a:gd name="connsiteX31" fmla="*/ 2639766 w 4411416"/>
              <a:gd name="connsiteY31" fmla="*/ 209933 h 600458"/>
              <a:gd name="connsiteX32" fmla="*/ 2680247 w 4411416"/>
              <a:gd name="connsiteY32" fmla="*/ 207552 h 600458"/>
              <a:gd name="connsiteX33" fmla="*/ 2742160 w 4411416"/>
              <a:gd name="connsiteY33" fmla="*/ 183739 h 600458"/>
              <a:gd name="connsiteX34" fmla="*/ 2770735 w 4411416"/>
              <a:gd name="connsiteY34" fmla="*/ 183739 h 600458"/>
              <a:gd name="connsiteX35" fmla="*/ 2808835 w 4411416"/>
              <a:gd name="connsiteY35" fmla="*/ 193264 h 600458"/>
              <a:gd name="connsiteX36" fmla="*/ 2868366 w 4411416"/>
              <a:gd name="connsiteY36" fmla="*/ 207552 h 600458"/>
              <a:gd name="connsiteX37" fmla="*/ 2901703 w 4411416"/>
              <a:gd name="connsiteY37" fmla="*/ 221839 h 600458"/>
              <a:gd name="connsiteX38" fmla="*/ 2939803 w 4411416"/>
              <a:gd name="connsiteY38" fmla="*/ 217077 h 600458"/>
              <a:gd name="connsiteX39" fmla="*/ 2987428 w 4411416"/>
              <a:gd name="connsiteY39" fmla="*/ 190883 h 600458"/>
              <a:gd name="connsiteX40" fmla="*/ 3058866 w 4411416"/>
              <a:gd name="connsiteY40" fmla="*/ 174214 h 600458"/>
              <a:gd name="connsiteX41" fmla="*/ 3151735 w 4411416"/>
              <a:gd name="connsiteY41" fmla="*/ 157546 h 600458"/>
              <a:gd name="connsiteX42" fmla="*/ 3242222 w 4411416"/>
              <a:gd name="connsiteY42" fmla="*/ 152783 h 600458"/>
              <a:gd name="connsiteX43" fmla="*/ 3323185 w 4411416"/>
              <a:gd name="connsiteY43" fmla="*/ 152783 h 600458"/>
              <a:gd name="connsiteX44" fmla="*/ 3399385 w 4411416"/>
              <a:gd name="connsiteY44" fmla="*/ 174214 h 600458"/>
              <a:gd name="connsiteX45" fmla="*/ 3504160 w 4411416"/>
              <a:gd name="connsiteY45" fmla="*/ 200408 h 600458"/>
              <a:gd name="connsiteX46" fmla="*/ 3573216 w 4411416"/>
              <a:gd name="connsiteY46" fmla="*/ 224221 h 600458"/>
              <a:gd name="connsiteX47" fmla="*/ 3675610 w 4411416"/>
              <a:gd name="connsiteY47" fmla="*/ 274227 h 600458"/>
              <a:gd name="connsiteX48" fmla="*/ 3732760 w 4411416"/>
              <a:gd name="connsiteY48" fmla="*/ 293277 h 600458"/>
              <a:gd name="connsiteX49" fmla="*/ 3789910 w 4411416"/>
              <a:gd name="connsiteY49" fmla="*/ 307564 h 600458"/>
              <a:gd name="connsiteX50" fmla="*/ 3899447 w 4411416"/>
              <a:gd name="connsiteY50" fmla="*/ 352808 h 600458"/>
              <a:gd name="connsiteX51" fmla="*/ 3987553 w 4411416"/>
              <a:gd name="connsiteY51" fmla="*/ 381383 h 600458"/>
              <a:gd name="connsiteX52" fmla="*/ 4051847 w 4411416"/>
              <a:gd name="connsiteY52" fmla="*/ 400433 h 600458"/>
              <a:gd name="connsiteX53" fmla="*/ 4137572 w 4411416"/>
              <a:gd name="connsiteY53" fmla="*/ 400433 h 600458"/>
              <a:gd name="connsiteX54" fmla="*/ 4254253 w 4411416"/>
              <a:gd name="connsiteY54" fmla="*/ 395671 h 600458"/>
              <a:gd name="connsiteX55" fmla="*/ 4339978 w 4411416"/>
              <a:gd name="connsiteY55" fmla="*/ 405196 h 600458"/>
              <a:gd name="connsiteX56" fmla="*/ 4411416 w 4411416"/>
              <a:gd name="connsiteY56" fmla="*/ 419483 h 600458"/>
              <a:gd name="connsiteX57" fmla="*/ 4304260 w 4411416"/>
              <a:gd name="connsiteY57" fmla="*/ 600458 h 600458"/>
              <a:gd name="connsiteX58" fmla="*/ 3856585 w 4411416"/>
              <a:gd name="connsiteY58" fmla="*/ 550452 h 600458"/>
              <a:gd name="connsiteX59" fmla="*/ 3747047 w 4411416"/>
              <a:gd name="connsiteY59" fmla="*/ 529021 h 600458"/>
              <a:gd name="connsiteX60" fmla="*/ 3523210 w 4411416"/>
              <a:gd name="connsiteY60" fmla="*/ 445677 h 600458"/>
              <a:gd name="connsiteX61" fmla="*/ 2963616 w 4411416"/>
              <a:gd name="connsiteY61" fmla="*/ 386146 h 600458"/>
              <a:gd name="connsiteX62" fmla="*/ 2323060 w 4411416"/>
              <a:gd name="connsiteY62" fmla="*/ 312327 h 600458"/>
              <a:gd name="connsiteX63" fmla="*/ 1561060 w 4411416"/>
              <a:gd name="connsiteY63" fmla="*/ 255177 h 600458"/>
              <a:gd name="connsiteX64" fmla="*/ 1430091 w 4411416"/>
              <a:gd name="connsiteY64" fmla="*/ 305183 h 600458"/>
              <a:gd name="connsiteX65" fmla="*/ 1408660 w 4411416"/>
              <a:gd name="connsiteY65" fmla="*/ 340902 h 600458"/>
              <a:gd name="connsiteX66" fmla="*/ 1261022 w 4411416"/>
              <a:gd name="connsiteY66" fmla="*/ 324233 h 600458"/>
              <a:gd name="connsiteX67" fmla="*/ 934791 w 4411416"/>
              <a:gd name="connsiteY67" fmla="*/ 205303 h 600458"/>
              <a:gd name="connsiteX68" fmla="*/ 152947 w 4411416"/>
              <a:gd name="connsiteY68" fmla="*/ 210459 h 600458"/>
              <a:gd name="connsiteX69" fmla="*/ 71445 w 4411416"/>
              <a:gd name="connsiteY69" fmla="*/ 96313 h 600458"/>
              <a:gd name="connsiteX70" fmla="*/ 0 w 4411416"/>
              <a:gd name="connsiteY70" fmla="*/ 3567 h 600458"/>
              <a:gd name="connsiteX71" fmla="*/ 54776 w 4411416"/>
              <a:gd name="connsiteY71" fmla="*/ 5946 h 600458"/>
              <a:gd name="connsiteX72" fmla="*/ 128603 w 4411416"/>
              <a:gd name="connsiteY72" fmla="*/ 24972 h 600458"/>
              <a:gd name="connsiteX73" fmla="*/ 180998 w 4411416"/>
              <a:gd name="connsiteY73" fmla="*/ 41617 h 600458"/>
              <a:gd name="connsiteX74" fmla="*/ 197669 w 4411416"/>
              <a:gd name="connsiteY74" fmla="*/ 43995 h 600458"/>
              <a:gd name="connsiteX75" fmla="*/ 328653 w 4411416"/>
              <a:gd name="connsiteY75" fmla="*/ 48752 h 600458"/>
              <a:gd name="connsiteX76" fmla="*/ 419648 w 4411416"/>
              <a:gd name="connsiteY76" fmla="*/ 48752 h 600458"/>
              <a:gd name="connsiteX77" fmla="*/ 622055 w 4411416"/>
              <a:gd name="connsiteY77" fmla="*/ 34484 h 600458"/>
              <a:gd name="connsiteX78" fmla="*/ 726829 w 4411416"/>
              <a:gd name="connsiteY78" fmla="*/ 32106 h 600458"/>
              <a:gd name="connsiteX79" fmla="*/ 820491 w 4411416"/>
              <a:gd name="connsiteY79" fmla="*/ 43246 h 600458"/>
              <a:gd name="connsiteX0" fmla="*/ 820491 w 4411416"/>
              <a:gd name="connsiteY0" fmla="*/ 43246 h 600458"/>
              <a:gd name="connsiteX1" fmla="*/ 891928 w 4411416"/>
              <a:gd name="connsiteY1" fmla="*/ 57533 h 600458"/>
              <a:gd name="connsiteX2" fmla="*/ 927647 w 4411416"/>
              <a:gd name="connsiteY2" fmla="*/ 62296 h 600458"/>
              <a:gd name="connsiteX3" fmla="*/ 970510 w 4411416"/>
              <a:gd name="connsiteY3" fmla="*/ 40864 h 600458"/>
              <a:gd name="connsiteX4" fmla="*/ 1008610 w 4411416"/>
              <a:gd name="connsiteY4" fmla="*/ 14671 h 600458"/>
              <a:gd name="connsiteX5" fmla="*/ 1060997 w 4411416"/>
              <a:gd name="connsiteY5" fmla="*/ 12289 h 600458"/>
              <a:gd name="connsiteX6" fmla="*/ 1099097 w 4411416"/>
              <a:gd name="connsiteY6" fmla="*/ 12289 h 600458"/>
              <a:gd name="connsiteX7" fmla="*/ 1146722 w 4411416"/>
              <a:gd name="connsiteY7" fmla="*/ 26577 h 600458"/>
              <a:gd name="connsiteX8" fmla="*/ 1222922 w 4411416"/>
              <a:gd name="connsiteY8" fmla="*/ 45627 h 600458"/>
              <a:gd name="connsiteX9" fmla="*/ 1313410 w 4411416"/>
              <a:gd name="connsiteY9" fmla="*/ 50389 h 600458"/>
              <a:gd name="connsiteX10" fmla="*/ 1375322 w 4411416"/>
              <a:gd name="connsiteY10" fmla="*/ 50389 h 600458"/>
              <a:gd name="connsiteX11" fmla="*/ 1465810 w 4411416"/>
              <a:gd name="connsiteY11" fmla="*/ 50389 h 600458"/>
              <a:gd name="connsiteX12" fmla="*/ 1532485 w 4411416"/>
              <a:gd name="connsiteY12" fmla="*/ 62296 h 600458"/>
              <a:gd name="connsiteX13" fmla="*/ 1642022 w 4411416"/>
              <a:gd name="connsiteY13" fmla="*/ 81346 h 600458"/>
              <a:gd name="connsiteX14" fmla="*/ 1734891 w 4411416"/>
              <a:gd name="connsiteY14" fmla="*/ 114683 h 600458"/>
              <a:gd name="connsiteX15" fmla="*/ 1832522 w 4411416"/>
              <a:gd name="connsiteY15" fmla="*/ 143258 h 600458"/>
              <a:gd name="connsiteX16" fmla="*/ 1925391 w 4411416"/>
              <a:gd name="connsiteY16" fmla="*/ 157546 h 600458"/>
              <a:gd name="connsiteX17" fmla="*/ 2013497 w 4411416"/>
              <a:gd name="connsiteY17" fmla="*/ 157546 h 600458"/>
              <a:gd name="connsiteX18" fmla="*/ 2099222 w 4411416"/>
              <a:gd name="connsiteY18" fmla="*/ 148021 h 600458"/>
              <a:gd name="connsiteX19" fmla="*/ 2180185 w 4411416"/>
              <a:gd name="connsiteY19" fmla="*/ 136114 h 600458"/>
              <a:gd name="connsiteX20" fmla="*/ 2225428 w 4411416"/>
              <a:gd name="connsiteY20" fmla="*/ 128971 h 600458"/>
              <a:gd name="connsiteX21" fmla="*/ 2268291 w 4411416"/>
              <a:gd name="connsiteY21" fmla="*/ 136114 h 600458"/>
              <a:gd name="connsiteX22" fmla="*/ 2301628 w 4411416"/>
              <a:gd name="connsiteY22" fmla="*/ 162308 h 600458"/>
              <a:gd name="connsiteX23" fmla="*/ 2323060 w 4411416"/>
              <a:gd name="connsiteY23" fmla="*/ 164689 h 600458"/>
              <a:gd name="connsiteX24" fmla="*/ 2377828 w 4411416"/>
              <a:gd name="connsiteY24" fmla="*/ 152783 h 600458"/>
              <a:gd name="connsiteX25" fmla="*/ 2461172 w 4411416"/>
              <a:gd name="connsiteY25" fmla="*/ 128971 h 600458"/>
              <a:gd name="connsiteX26" fmla="*/ 2492128 w 4411416"/>
              <a:gd name="connsiteY26" fmla="*/ 128971 h 600458"/>
              <a:gd name="connsiteX27" fmla="*/ 2515941 w 4411416"/>
              <a:gd name="connsiteY27" fmla="*/ 128971 h 600458"/>
              <a:gd name="connsiteX28" fmla="*/ 2542135 w 4411416"/>
              <a:gd name="connsiteY28" fmla="*/ 140877 h 600458"/>
              <a:gd name="connsiteX29" fmla="*/ 2570710 w 4411416"/>
              <a:gd name="connsiteY29" fmla="*/ 171833 h 600458"/>
              <a:gd name="connsiteX30" fmla="*/ 2601666 w 4411416"/>
              <a:gd name="connsiteY30" fmla="*/ 202789 h 600458"/>
              <a:gd name="connsiteX31" fmla="*/ 2639766 w 4411416"/>
              <a:gd name="connsiteY31" fmla="*/ 209933 h 600458"/>
              <a:gd name="connsiteX32" fmla="*/ 2680247 w 4411416"/>
              <a:gd name="connsiteY32" fmla="*/ 207552 h 600458"/>
              <a:gd name="connsiteX33" fmla="*/ 2742160 w 4411416"/>
              <a:gd name="connsiteY33" fmla="*/ 183739 h 600458"/>
              <a:gd name="connsiteX34" fmla="*/ 2770735 w 4411416"/>
              <a:gd name="connsiteY34" fmla="*/ 183739 h 600458"/>
              <a:gd name="connsiteX35" fmla="*/ 2808835 w 4411416"/>
              <a:gd name="connsiteY35" fmla="*/ 193264 h 600458"/>
              <a:gd name="connsiteX36" fmla="*/ 2868366 w 4411416"/>
              <a:gd name="connsiteY36" fmla="*/ 207552 h 600458"/>
              <a:gd name="connsiteX37" fmla="*/ 2901703 w 4411416"/>
              <a:gd name="connsiteY37" fmla="*/ 221839 h 600458"/>
              <a:gd name="connsiteX38" fmla="*/ 2939803 w 4411416"/>
              <a:gd name="connsiteY38" fmla="*/ 217077 h 600458"/>
              <a:gd name="connsiteX39" fmla="*/ 2987428 w 4411416"/>
              <a:gd name="connsiteY39" fmla="*/ 190883 h 600458"/>
              <a:gd name="connsiteX40" fmla="*/ 3058866 w 4411416"/>
              <a:gd name="connsiteY40" fmla="*/ 174214 h 600458"/>
              <a:gd name="connsiteX41" fmla="*/ 3151735 w 4411416"/>
              <a:gd name="connsiteY41" fmla="*/ 157546 h 600458"/>
              <a:gd name="connsiteX42" fmla="*/ 3242222 w 4411416"/>
              <a:gd name="connsiteY42" fmla="*/ 152783 h 600458"/>
              <a:gd name="connsiteX43" fmla="*/ 3323185 w 4411416"/>
              <a:gd name="connsiteY43" fmla="*/ 152783 h 600458"/>
              <a:gd name="connsiteX44" fmla="*/ 3399385 w 4411416"/>
              <a:gd name="connsiteY44" fmla="*/ 174214 h 600458"/>
              <a:gd name="connsiteX45" fmla="*/ 3504160 w 4411416"/>
              <a:gd name="connsiteY45" fmla="*/ 200408 h 600458"/>
              <a:gd name="connsiteX46" fmla="*/ 3573216 w 4411416"/>
              <a:gd name="connsiteY46" fmla="*/ 224221 h 600458"/>
              <a:gd name="connsiteX47" fmla="*/ 3675610 w 4411416"/>
              <a:gd name="connsiteY47" fmla="*/ 274227 h 600458"/>
              <a:gd name="connsiteX48" fmla="*/ 3732760 w 4411416"/>
              <a:gd name="connsiteY48" fmla="*/ 293277 h 600458"/>
              <a:gd name="connsiteX49" fmla="*/ 3789910 w 4411416"/>
              <a:gd name="connsiteY49" fmla="*/ 307564 h 600458"/>
              <a:gd name="connsiteX50" fmla="*/ 3899447 w 4411416"/>
              <a:gd name="connsiteY50" fmla="*/ 352808 h 600458"/>
              <a:gd name="connsiteX51" fmla="*/ 3987553 w 4411416"/>
              <a:gd name="connsiteY51" fmla="*/ 381383 h 600458"/>
              <a:gd name="connsiteX52" fmla="*/ 4051847 w 4411416"/>
              <a:gd name="connsiteY52" fmla="*/ 400433 h 600458"/>
              <a:gd name="connsiteX53" fmla="*/ 4137572 w 4411416"/>
              <a:gd name="connsiteY53" fmla="*/ 400433 h 600458"/>
              <a:gd name="connsiteX54" fmla="*/ 4254253 w 4411416"/>
              <a:gd name="connsiteY54" fmla="*/ 395671 h 600458"/>
              <a:gd name="connsiteX55" fmla="*/ 4339978 w 4411416"/>
              <a:gd name="connsiteY55" fmla="*/ 405196 h 600458"/>
              <a:gd name="connsiteX56" fmla="*/ 4411416 w 4411416"/>
              <a:gd name="connsiteY56" fmla="*/ 419483 h 600458"/>
              <a:gd name="connsiteX57" fmla="*/ 4304260 w 4411416"/>
              <a:gd name="connsiteY57" fmla="*/ 600458 h 600458"/>
              <a:gd name="connsiteX58" fmla="*/ 3856585 w 4411416"/>
              <a:gd name="connsiteY58" fmla="*/ 550452 h 600458"/>
              <a:gd name="connsiteX59" fmla="*/ 3747047 w 4411416"/>
              <a:gd name="connsiteY59" fmla="*/ 529021 h 600458"/>
              <a:gd name="connsiteX60" fmla="*/ 3523210 w 4411416"/>
              <a:gd name="connsiteY60" fmla="*/ 445677 h 600458"/>
              <a:gd name="connsiteX61" fmla="*/ 2963616 w 4411416"/>
              <a:gd name="connsiteY61" fmla="*/ 386146 h 600458"/>
              <a:gd name="connsiteX62" fmla="*/ 2323060 w 4411416"/>
              <a:gd name="connsiteY62" fmla="*/ 312327 h 600458"/>
              <a:gd name="connsiteX63" fmla="*/ 1561060 w 4411416"/>
              <a:gd name="connsiteY63" fmla="*/ 255177 h 600458"/>
              <a:gd name="connsiteX64" fmla="*/ 1430091 w 4411416"/>
              <a:gd name="connsiteY64" fmla="*/ 305183 h 600458"/>
              <a:gd name="connsiteX65" fmla="*/ 1408660 w 4411416"/>
              <a:gd name="connsiteY65" fmla="*/ 340902 h 600458"/>
              <a:gd name="connsiteX66" fmla="*/ 1261022 w 4411416"/>
              <a:gd name="connsiteY66" fmla="*/ 324233 h 600458"/>
              <a:gd name="connsiteX67" fmla="*/ 934791 w 4411416"/>
              <a:gd name="connsiteY67" fmla="*/ 205303 h 600458"/>
              <a:gd name="connsiteX68" fmla="*/ 152947 w 4411416"/>
              <a:gd name="connsiteY68" fmla="*/ 210459 h 600458"/>
              <a:gd name="connsiteX69" fmla="*/ 71445 w 4411416"/>
              <a:gd name="connsiteY69" fmla="*/ 96313 h 600458"/>
              <a:gd name="connsiteX70" fmla="*/ 0 w 4411416"/>
              <a:gd name="connsiteY70" fmla="*/ 3567 h 600458"/>
              <a:gd name="connsiteX71" fmla="*/ 54776 w 4411416"/>
              <a:gd name="connsiteY71" fmla="*/ 5946 h 600458"/>
              <a:gd name="connsiteX72" fmla="*/ 128603 w 4411416"/>
              <a:gd name="connsiteY72" fmla="*/ 24972 h 600458"/>
              <a:gd name="connsiteX73" fmla="*/ 180998 w 4411416"/>
              <a:gd name="connsiteY73" fmla="*/ 41617 h 600458"/>
              <a:gd name="connsiteX74" fmla="*/ 197669 w 4411416"/>
              <a:gd name="connsiteY74" fmla="*/ 43995 h 600458"/>
              <a:gd name="connsiteX75" fmla="*/ 328653 w 4411416"/>
              <a:gd name="connsiteY75" fmla="*/ 48752 h 600458"/>
              <a:gd name="connsiteX76" fmla="*/ 419648 w 4411416"/>
              <a:gd name="connsiteY76" fmla="*/ 48752 h 600458"/>
              <a:gd name="connsiteX77" fmla="*/ 622055 w 4411416"/>
              <a:gd name="connsiteY77" fmla="*/ 34484 h 600458"/>
              <a:gd name="connsiteX78" fmla="*/ 726829 w 4411416"/>
              <a:gd name="connsiteY78" fmla="*/ 32106 h 600458"/>
              <a:gd name="connsiteX79" fmla="*/ 820491 w 4411416"/>
              <a:gd name="connsiteY79" fmla="*/ 43246 h 600458"/>
              <a:gd name="connsiteX0" fmla="*/ 1852408 w 5443333"/>
              <a:gd name="connsiteY0" fmla="*/ 43246 h 600458"/>
              <a:gd name="connsiteX1" fmla="*/ 1923845 w 5443333"/>
              <a:gd name="connsiteY1" fmla="*/ 57533 h 600458"/>
              <a:gd name="connsiteX2" fmla="*/ 1959564 w 5443333"/>
              <a:gd name="connsiteY2" fmla="*/ 62296 h 600458"/>
              <a:gd name="connsiteX3" fmla="*/ 2002427 w 5443333"/>
              <a:gd name="connsiteY3" fmla="*/ 40864 h 600458"/>
              <a:gd name="connsiteX4" fmla="*/ 2040527 w 5443333"/>
              <a:gd name="connsiteY4" fmla="*/ 14671 h 600458"/>
              <a:gd name="connsiteX5" fmla="*/ 2092914 w 5443333"/>
              <a:gd name="connsiteY5" fmla="*/ 12289 h 600458"/>
              <a:gd name="connsiteX6" fmla="*/ 2131014 w 5443333"/>
              <a:gd name="connsiteY6" fmla="*/ 12289 h 600458"/>
              <a:gd name="connsiteX7" fmla="*/ 2178639 w 5443333"/>
              <a:gd name="connsiteY7" fmla="*/ 26577 h 600458"/>
              <a:gd name="connsiteX8" fmla="*/ 2254839 w 5443333"/>
              <a:gd name="connsiteY8" fmla="*/ 45627 h 600458"/>
              <a:gd name="connsiteX9" fmla="*/ 2345327 w 5443333"/>
              <a:gd name="connsiteY9" fmla="*/ 50389 h 600458"/>
              <a:gd name="connsiteX10" fmla="*/ 2407239 w 5443333"/>
              <a:gd name="connsiteY10" fmla="*/ 50389 h 600458"/>
              <a:gd name="connsiteX11" fmla="*/ 2497727 w 5443333"/>
              <a:gd name="connsiteY11" fmla="*/ 50389 h 600458"/>
              <a:gd name="connsiteX12" fmla="*/ 2564402 w 5443333"/>
              <a:gd name="connsiteY12" fmla="*/ 62296 h 600458"/>
              <a:gd name="connsiteX13" fmla="*/ 2673939 w 5443333"/>
              <a:gd name="connsiteY13" fmla="*/ 81346 h 600458"/>
              <a:gd name="connsiteX14" fmla="*/ 2766808 w 5443333"/>
              <a:gd name="connsiteY14" fmla="*/ 114683 h 600458"/>
              <a:gd name="connsiteX15" fmla="*/ 2864439 w 5443333"/>
              <a:gd name="connsiteY15" fmla="*/ 143258 h 600458"/>
              <a:gd name="connsiteX16" fmla="*/ 2957308 w 5443333"/>
              <a:gd name="connsiteY16" fmla="*/ 157546 h 600458"/>
              <a:gd name="connsiteX17" fmla="*/ 3045414 w 5443333"/>
              <a:gd name="connsiteY17" fmla="*/ 157546 h 600458"/>
              <a:gd name="connsiteX18" fmla="*/ 3131139 w 5443333"/>
              <a:gd name="connsiteY18" fmla="*/ 148021 h 600458"/>
              <a:gd name="connsiteX19" fmla="*/ 3212102 w 5443333"/>
              <a:gd name="connsiteY19" fmla="*/ 136114 h 600458"/>
              <a:gd name="connsiteX20" fmla="*/ 3257345 w 5443333"/>
              <a:gd name="connsiteY20" fmla="*/ 128971 h 600458"/>
              <a:gd name="connsiteX21" fmla="*/ 3300208 w 5443333"/>
              <a:gd name="connsiteY21" fmla="*/ 136114 h 600458"/>
              <a:gd name="connsiteX22" fmla="*/ 3333545 w 5443333"/>
              <a:gd name="connsiteY22" fmla="*/ 162308 h 600458"/>
              <a:gd name="connsiteX23" fmla="*/ 3354977 w 5443333"/>
              <a:gd name="connsiteY23" fmla="*/ 164689 h 600458"/>
              <a:gd name="connsiteX24" fmla="*/ 3409745 w 5443333"/>
              <a:gd name="connsiteY24" fmla="*/ 152783 h 600458"/>
              <a:gd name="connsiteX25" fmla="*/ 3493089 w 5443333"/>
              <a:gd name="connsiteY25" fmla="*/ 128971 h 600458"/>
              <a:gd name="connsiteX26" fmla="*/ 3524045 w 5443333"/>
              <a:gd name="connsiteY26" fmla="*/ 128971 h 600458"/>
              <a:gd name="connsiteX27" fmla="*/ 3547858 w 5443333"/>
              <a:gd name="connsiteY27" fmla="*/ 128971 h 600458"/>
              <a:gd name="connsiteX28" fmla="*/ 3574052 w 5443333"/>
              <a:gd name="connsiteY28" fmla="*/ 140877 h 600458"/>
              <a:gd name="connsiteX29" fmla="*/ 3602627 w 5443333"/>
              <a:gd name="connsiteY29" fmla="*/ 171833 h 600458"/>
              <a:gd name="connsiteX30" fmla="*/ 3633583 w 5443333"/>
              <a:gd name="connsiteY30" fmla="*/ 202789 h 600458"/>
              <a:gd name="connsiteX31" fmla="*/ 3671683 w 5443333"/>
              <a:gd name="connsiteY31" fmla="*/ 209933 h 600458"/>
              <a:gd name="connsiteX32" fmla="*/ 3712164 w 5443333"/>
              <a:gd name="connsiteY32" fmla="*/ 207552 h 600458"/>
              <a:gd name="connsiteX33" fmla="*/ 3774077 w 5443333"/>
              <a:gd name="connsiteY33" fmla="*/ 183739 h 600458"/>
              <a:gd name="connsiteX34" fmla="*/ 3802652 w 5443333"/>
              <a:gd name="connsiteY34" fmla="*/ 183739 h 600458"/>
              <a:gd name="connsiteX35" fmla="*/ 3840752 w 5443333"/>
              <a:gd name="connsiteY35" fmla="*/ 193264 h 600458"/>
              <a:gd name="connsiteX36" fmla="*/ 3900283 w 5443333"/>
              <a:gd name="connsiteY36" fmla="*/ 207552 h 600458"/>
              <a:gd name="connsiteX37" fmla="*/ 3933620 w 5443333"/>
              <a:gd name="connsiteY37" fmla="*/ 221839 h 600458"/>
              <a:gd name="connsiteX38" fmla="*/ 3971720 w 5443333"/>
              <a:gd name="connsiteY38" fmla="*/ 217077 h 600458"/>
              <a:gd name="connsiteX39" fmla="*/ 4019345 w 5443333"/>
              <a:gd name="connsiteY39" fmla="*/ 190883 h 600458"/>
              <a:gd name="connsiteX40" fmla="*/ 4090783 w 5443333"/>
              <a:gd name="connsiteY40" fmla="*/ 174214 h 600458"/>
              <a:gd name="connsiteX41" fmla="*/ 4183652 w 5443333"/>
              <a:gd name="connsiteY41" fmla="*/ 157546 h 600458"/>
              <a:gd name="connsiteX42" fmla="*/ 4274139 w 5443333"/>
              <a:gd name="connsiteY42" fmla="*/ 152783 h 600458"/>
              <a:gd name="connsiteX43" fmla="*/ 4355102 w 5443333"/>
              <a:gd name="connsiteY43" fmla="*/ 152783 h 600458"/>
              <a:gd name="connsiteX44" fmla="*/ 4431302 w 5443333"/>
              <a:gd name="connsiteY44" fmla="*/ 174214 h 600458"/>
              <a:gd name="connsiteX45" fmla="*/ 4536077 w 5443333"/>
              <a:gd name="connsiteY45" fmla="*/ 200408 h 600458"/>
              <a:gd name="connsiteX46" fmla="*/ 4605133 w 5443333"/>
              <a:gd name="connsiteY46" fmla="*/ 224221 h 600458"/>
              <a:gd name="connsiteX47" fmla="*/ 4707527 w 5443333"/>
              <a:gd name="connsiteY47" fmla="*/ 274227 h 600458"/>
              <a:gd name="connsiteX48" fmla="*/ 4764677 w 5443333"/>
              <a:gd name="connsiteY48" fmla="*/ 293277 h 600458"/>
              <a:gd name="connsiteX49" fmla="*/ 4821827 w 5443333"/>
              <a:gd name="connsiteY49" fmla="*/ 307564 h 600458"/>
              <a:gd name="connsiteX50" fmla="*/ 4931364 w 5443333"/>
              <a:gd name="connsiteY50" fmla="*/ 352808 h 600458"/>
              <a:gd name="connsiteX51" fmla="*/ 5019470 w 5443333"/>
              <a:gd name="connsiteY51" fmla="*/ 381383 h 600458"/>
              <a:gd name="connsiteX52" fmla="*/ 5083764 w 5443333"/>
              <a:gd name="connsiteY52" fmla="*/ 400433 h 600458"/>
              <a:gd name="connsiteX53" fmla="*/ 5169489 w 5443333"/>
              <a:gd name="connsiteY53" fmla="*/ 400433 h 600458"/>
              <a:gd name="connsiteX54" fmla="*/ 5286170 w 5443333"/>
              <a:gd name="connsiteY54" fmla="*/ 395671 h 600458"/>
              <a:gd name="connsiteX55" fmla="*/ 5371895 w 5443333"/>
              <a:gd name="connsiteY55" fmla="*/ 405196 h 600458"/>
              <a:gd name="connsiteX56" fmla="*/ 5443333 w 5443333"/>
              <a:gd name="connsiteY56" fmla="*/ 419483 h 600458"/>
              <a:gd name="connsiteX57" fmla="*/ 5336177 w 5443333"/>
              <a:gd name="connsiteY57" fmla="*/ 600458 h 600458"/>
              <a:gd name="connsiteX58" fmla="*/ 4888502 w 5443333"/>
              <a:gd name="connsiteY58" fmla="*/ 550452 h 600458"/>
              <a:gd name="connsiteX59" fmla="*/ 4778964 w 5443333"/>
              <a:gd name="connsiteY59" fmla="*/ 529021 h 600458"/>
              <a:gd name="connsiteX60" fmla="*/ 4555127 w 5443333"/>
              <a:gd name="connsiteY60" fmla="*/ 445677 h 600458"/>
              <a:gd name="connsiteX61" fmla="*/ 3995533 w 5443333"/>
              <a:gd name="connsiteY61" fmla="*/ 386146 h 600458"/>
              <a:gd name="connsiteX62" fmla="*/ 3354977 w 5443333"/>
              <a:gd name="connsiteY62" fmla="*/ 312327 h 600458"/>
              <a:gd name="connsiteX63" fmla="*/ 2592977 w 5443333"/>
              <a:gd name="connsiteY63" fmla="*/ 255177 h 600458"/>
              <a:gd name="connsiteX64" fmla="*/ 2462008 w 5443333"/>
              <a:gd name="connsiteY64" fmla="*/ 305183 h 600458"/>
              <a:gd name="connsiteX65" fmla="*/ 2440577 w 5443333"/>
              <a:gd name="connsiteY65" fmla="*/ 340902 h 600458"/>
              <a:gd name="connsiteX66" fmla="*/ 2292939 w 5443333"/>
              <a:gd name="connsiteY66" fmla="*/ 324233 h 600458"/>
              <a:gd name="connsiteX67" fmla="*/ 1966708 w 5443333"/>
              <a:gd name="connsiteY67" fmla="*/ 205303 h 600458"/>
              <a:gd name="connsiteX68" fmla="*/ 1184864 w 5443333"/>
              <a:gd name="connsiteY68" fmla="*/ 210459 h 600458"/>
              <a:gd name="connsiteX69" fmla="*/ 5469 w 5443333"/>
              <a:gd name="connsiteY69" fmla="*/ 105825 h 600458"/>
              <a:gd name="connsiteX70" fmla="*/ 1031917 w 5443333"/>
              <a:gd name="connsiteY70" fmla="*/ 3567 h 600458"/>
              <a:gd name="connsiteX71" fmla="*/ 1086693 w 5443333"/>
              <a:gd name="connsiteY71" fmla="*/ 5946 h 600458"/>
              <a:gd name="connsiteX72" fmla="*/ 1160520 w 5443333"/>
              <a:gd name="connsiteY72" fmla="*/ 24972 h 600458"/>
              <a:gd name="connsiteX73" fmla="*/ 1212915 w 5443333"/>
              <a:gd name="connsiteY73" fmla="*/ 41617 h 600458"/>
              <a:gd name="connsiteX74" fmla="*/ 1229586 w 5443333"/>
              <a:gd name="connsiteY74" fmla="*/ 43995 h 600458"/>
              <a:gd name="connsiteX75" fmla="*/ 1360570 w 5443333"/>
              <a:gd name="connsiteY75" fmla="*/ 48752 h 600458"/>
              <a:gd name="connsiteX76" fmla="*/ 1451565 w 5443333"/>
              <a:gd name="connsiteY76" fmla="*/ 48752 h 600458"/>
              <a:gd name="connsiteX77" fmla="*/ 1653972 w 5443333"/>
              <a:gd name="connsiteY77" fmla="*/ 34484 h 600458"/>
              <a:gd name="connsiteX78" fmla="*/ 1758746 w 5443333"/>
              <a:gd name="connsiteY78" fmla="*/ 32106 h 600458"/>
              <a:gd name="connsiteX79" fmla="*/ 1852408 w 5443333"/>
              <a:gd name="connsiteY79" fmla="*/ 43246 h 600458"/>
              <a:gd name="connsiteX0" fmla="*/ 1916798 w 5507723"/>
              <a:gd name="connsiteY0" fmla="*/ 43246 h 600458"/>
              <a:gd name="connsiteX1" fmla="*/ 1988235 w 5507723"/>
              <a:gd name="connsiteY1" fmla="*/ 57533 h 600458"/>
              <a:gd name="connsiteX2" fmla="*/ 2023954 w 5507723"/>
              <a:gd name="connsiteY2" fmla="*/ 62296 h 600458"/>
              <a:gd name="connsiteX3" fmla="*/ 2066817 w 5507723"/>
              <a:gd name="connsiteY3" fmla="*/ 40864 h 600458"/>
              <a:gd name="connsiteX4" fmla="*/ 2104917 w 5507723"/>
              <a:gd name="connsiteY4" fmla="*/ 14671 h 600458"/>
              <a:gd name="connsiteX5" fmla="*/ 2157304 w 5507723"/>
              <a:gd name="connsiteY5" fmla="*/ 12289 h 600458"/>
              <a:gd name="connsiteX6" fmla="*/ 2195404 w 5507723"/>
              <a:gd name="connsiteY6" fmla="*/ 12289 h 600458"/>
              <a:gd name="connsiteX7" fmla="*/ 2243029 w 5507723"/>
              <a:gd name="connsiteY7" fmla="*/ 26577 h 600458"/>
              <a:gd name="connsiteX8" fmla="*/ 2319229 w 5507723"/>
              <a:gd name="connsiteY8" fmla="*/ 45627 h 600458"/>
              <a:gd name="connsiteX9" fmla="*/ 2409717 w 5507723"/>
              <a:gd name="connsiteY9" fmla="*/ 50389 h 600458"/>
              <a:gd name="connsiteX10" fmla="*/ 2471629 w 5507723"/>
              <a:gd name="connsiteY10" fmla="*/ 50389 h 600458"/>
              <a:gd name="connsiteX11" fmla="*/ 2562117 w 5507723"/>
              <a:gd name="connsiteY11" fmla="*/ 50389 h 600458"/>
              <a:gd name="connsiteX12" fmla="*/ 2628792 w 5507723"/>
              <a:gd name="connsiteY12" fmla="*/ 62296 h 600458"/>
              <a:gd name="connsiteX13" fmla="*/ 2738329 w 5507723"/>
              <a:gd name="connsiteY13" fmla="*/ 81346 h 600458"/>
              <a:gd name="connsiteX14" fmla="*/ 2831198 w 5507723"/>
              <a:gd name="connsiteY14" fmla="*/ 114683 h 600458"/>
              <a:gd name="connsiteX15" fmla="*/ 2928829 w 5507723"/>
              <a:gd name="connsiteY15" fmla="*/ 143258 h 600458"/>
              <a:gd name="connsiteX16" fmla="*/ 3021698 w 5507723"/>
              <a:gd name="connsiteY16" fmla="*/ 157546 h 600458"/>
              <a:gd name="connsiteX17" fmla="*/ 3109804 w 5507723"/>
              <a:gd name="connsiteY17" fmla="*/ 157546 h 600458"/>
              <a:gd name="connsiteX18" fmla="*/ 3195529 w 5507723"/>
              <a:gd name="connsiteY18" fmla="*/ 148021 h 600458"/>
              <a:gd name="connsiteX19" fmla="*/ 3276492 w 5507723"/>
              <a:gd name="connsiteY19" fmla="*/ 136114 h 600458"/>
              <a:gd name="connsiteX20" fmla="*/ 3321735 w 5507723"/>
              <a:gd name="connsiteY20" fmla="*/ 128971 h 600458"/>
              <a:gd name="connsiteX21" fmla="*/ 3364598 w 5507723"/>
              <a:gd name="connsiteY21" fmla="*/ 136114 h 600458"/>
              <a:gd name="connsiteX22" fmla="*/ 3397935 w 5507723"/>
              <a:gd name="connsiteY22" fmla="*/ 162308 h 600458"/>
              <a:gd name="connsiteX23" fmla="*/ 3419367 w 5507723"/>
              <a:gd name="connsiteY23" fmla="*/ 164689 h 600458"/>
              <a:gd name="connsiteX24" fmla="*/ 3474135 w 5507723"/>
              <a:gd name="connsiteY24" fmla="*/ 152783 h 600458"/>
              <a:gd name="connsiteX25" fmla="*/ 3557479 w 5507723"/>
              <a:gd name="connsiteY25" fmla="*/ 128971 h 600458"/>
              <a:gd name="connsiteX26" fmla="*/ 3588435 w 5507723"/>
              <a:gd name="connsiteY26" fmla="*/ 128971 h 600458"/>
              <a:gd name="connsiteX27" fmla="*/ 3612248 w 5507723"/>
              <a:gd name="connsiteY27" fmla="*/ 128971 h 600458"/>
              <a:gd name="connsiteX28" fmla="*/ 3638442 w 5507723"/>
              <a:gd name="connsiteY28" fmla="*/ 140877 h 600458"/>
              <a:gd name="connsiteX29" fmla="*/ 3667017 w 5507723"/>
              <a:gd name="connsiteY29" fmla="*/ 171833 h 600458"/>
              <a:gd name="connsiteX30" fmla="*/ 3697973 w 5507723"/>
              <a:gd name="connsiteY30" fmla="*/ 202789 h 600458"/>
              <a:gd name="connsiteX31" fmla="*/ 3736073 w 5507723"/>
              <a:gd name="connsiteY31" fmla="*/ 209933 h 600458"/>
              <a:gd name="connsiteX32" fmla="*/ 3776554 w 5507723"/>
              <a:gd name="connsiteY32" fmla="*/ 207552 h 600458"/>
              <a:gd name="connsiteX33" fmla="*/ 3838467 w 5507723"/>
              <a:gd name="connsiteY33" fmla="*/ 183739 h 600458"/>
              <a:gd name="connsiteX34" fmla="*/ 3867042 w 5507723"/>
              <a:gd name="connsiteY34" fmla="*/ 183739 h 600458"/>
              <a:gd name="connsiteX35" fmla="*/ 3905142 w 5507723"/>
              <a:gd name="connsiteY35" fmla="*/ 193264 h 600458"/>
              <a:gd name="connsiteX36" fmla="*/ 3964673 w 5507723"/>
              <a:gd name="connsiteY36" fmla="*/ 207552 h 600458"/>
              <a:gd name="connsiteX37" fmla="*/ 3998010 w 5507723"/>
              <a:gd name="connsiteY37" fmla="*/ 221839 h 600458"/>
              <a:gd name="connsiteX38" fmla="*/ 4036110 w 5507723"/>
              <a:gd name="connsiteY38" fmla="*/ 217077 h 600458"/>
              <a:gd name="connsiteX39" fmla="*/ 4083735 w 5507723"/>
              <a:gd name="connsiteY39" fmla="*/ 190883 h 600458"/>
              <a:gd name="connsiteX40" fmla="*/ 4155173 w 5507723"/>
              <a:gd name="connsiteY40" fmla="*/ 174214 h 600458"/>
              <a:gd name="connsiteX41" fmla="*/ 4248042 w 5507723"/>
              <a:gd name="connsiteY41" fmla="*/ 157546 h 600458"/>
              <a:gd name="connsiteX42" fmla="*/ 4338529 w 5507723"/>
              <a:gd name="connsiteY42" fmla="*/ 152783 h 600458"/>
              <a:gd name="connsiteX43" fmla="*/ 4419492 w 5507723"/>
              <a:gd name="connsiteY43" fmla="*/ 152783 h 600458"/>
              <a:gd name="connsiteX44" fmla="*/ 4495692 w 5507723"/>
              <a:gd name="connsiteY44" fmla="*/ 174214 h 600458"/>
              <a:gd name="connsiteX45" fmla="*/ 4600467 w 5507723"/>
              <a:gd name="connsiteY45" fmla="*/ 200408 h 600458"/>
              <a:gd name="connsiteX46" fmla="*/ 4669523 w 5507723"/>
              <a:gd name="connsiteY46" fmla="*/ 224221 h 600458"/>
              <a:gd name="connsiteX47" fmla="*/ 4771917 w 5507723"/>
              <a:gd name="connsiteY47" fmla="*/ 274227 h 600458"/>
              <a:gd name="connsiteX48" fmla="*/ 4829067 w 5507723"/>
              <a:gd name="connsiteY48" fmla="*/ 293277 h 600458"/>
              <a:gd name="connsiteX49" fmla="*/ 4886217 w 5507723"/>
              <a:gd name="connsiteY49" fmla="*/ 307564 h 600458"/>
              <a:gd name="connsiteX50" fmla="*/ 4995754 w 5507723"/>
              <a:gd name="connsiteY50" fmla="*/ 352808 h 600458"/>
              <a:gd name="connsiteX51" fmla="*/ 5083860 w 5507723"/>
              <a:gd name="connsiteY51" fmla="*/ 381383 h 600458"/>
              <a:gd name="connsiteX52" fmla="*/ 5148154 w 5507723"/>
              <a:gd name="connsiteY52" fmla="*/ 400433 h 600458"/>
              <a:gd name="connsiteX53" fmla="*/ 5233879 w 5507723"/>
              <a:gd name="connsiteY53" fmla="*/ 400433 h 600458"/>
              <a:gd name="connsiteX54" fmla="*/ 5350560 w 5507723"/>
              <a:gd name="connsiteY54" fmla="*/ 395671 h 600458"/>
              <a:gd name="connsiteX55" fmla="*/ 5436285 w 5507723"/>
              <a:gd name="connsiteY55" fmla="*/ 405196 h 600458"/>
              <a:gd name="connsiteX56" fmla="*/ 5507723 w 5507723"/>
              <a:gd name="connsiteY56" fmla="*/ 419483 h 600458"/>
              <a:gd name="connsiteX57" fmla="*/ 5400567 w 5507723"/>
              <a:gd name="connsiteY57" fmla="*/ 600458 h 600458"/>
              <a:gd name="connsiteX58" fmla="*/ 4952892 w 5507723"/>
              <a:gd name="connsiteY58" fmla="*/ 550452 h 600458"/>
              <a:gd name="connsiteX59" fmla="*/ 4843354 w 5507723"/>
              <a:gd name="connsiteY59" fmla="*/ 529021 h 600458"/>
              <a:gd name="connsiteX60" fmla="*/ 4619517 w 5507723"/>
              <a:gd name="connsiteY60" fmla="*/ 445677 h 600458"/>
              <a:gd name="connsiteX61" fmla="*/ 4059923 w 5507723"/>
              <a:gd name="connsiteY61" fmla="*/ 386146 h 600458"/>
              <a:gd name="connsiteX62" fmla="*/ 3419367 w 5507723"/>
              <a:gd name="connsiteY62" fmla="*/ 312327 h 600458"/>
              <a:gd name="connsiteX63" fmla="*/ 2657367 w 5507723"/>
              <a:gd name="connsiteY63" fmla="*/ 255177 h 600458"/>
              <a:gd name="connsiteX64" fmla="*/ 2526398 w 5507723"/>
              <a:gd name="connsiteY64" fmla="*/ 305183 h 600458"/>
              <a:gd name="connsiteX65" fmla="*/ 2504967 w 5507723"/>
              <a:gd name="connsiteY65" fmla="*/ 340902 h 600458"/>
              <a:gd name="connsiteX66" fmla="*/ 2357329 w 5507723"/>
              <a:gd name="connsiteY66" fmla="*/ 324233 h 600458"/>
              <a:gd name="connsiteX67" fmla="*/ 2031098 w 5507723"/>
              <a:gd name="connsiteY67" fmla="*/ 205303 h 600458"/>
              <a:gd name="connsiteX68" fmla="*/ 1249254 w 5507723"/>
              <a:gd name="connsiteY68" fmla="*/ 210459 h 600458"/>
              <a:gd name="connsiteX69" fmla="*/ 677154 w 5507723"/>
              <a:gd name="connsiteY69" fmla="*/ 158143 h 600458"/>
              <a:gd name="connsiteX70" fmla="*/ 69859 w 5507723"/>
              <a:gd name="connsiteY70" fmla="*/ 105825 h 600458"/>
              <a:gd name="connsiteX71" fmla="*/ 1096307 w 5507723"/>
              <a:gd name="connsiteY71" fmla="*/ 3567 h 600458"/>
              <a:gd name="connsiteX72" fmla="*/ 1151083 w 5507723"/>
              <a:gd name="connsiteY72" fmla="*/ 5946 h 600458"/>
              <a:gd name="connsiteX73" fmla="*/ 1224910 w 5507723"/>
              <a:gd name="connsiteY73" fmla="*/ 24972 h 600458"/>
              <a:gd name="connsiteX74" fmla="*/ 1277305 w 5507723"/>
              <a:gd name="connsiteY74" fmla="*/ 41617 h 600458"/>
              <a:gd name="connsiteX75" fmla="*/ 1293976 w 5507723"/>
              <a:gd name="connsiteY75" fmla="*/ 43995 h 600458"/>
              <a:gd name="connsiteX76" fmla="*/ 1424960 w 5507723"/>
              <a:gd name="connsiteY76" fmla="*/ 48752 h 600458"/>
              <a:gd name="connsiteX77" fmla="*/ 1515955 w 5507723"/>
              <a:gd name="connsiteY77" fmla="*/ 48752 h 600458"/>
              <a:gd name="connsiteX78" fmla="*/ 1718362 w 5507723"/>
              <a:gd name="connsiteY78" fmla="*/ 34484 h 600458"/>
              <a:gd name="connsiteX79" fmla="*/ 1823136 w 5507723"/>
              <a:gd name="connsiteY79" fmla="*/ 32106 h 600458"/>
              <a:gd name="connsiteX80" fmla="*/ 1916798 w 5507723"/>
              <a:gd name="connsiteY80" fmla="*/ 43246 h 600458"/>
              <a:gd name="connsiteX0" fmla="*/ 1916798 w 5507723"/>
              <a:gd name="connsiteY0" fmla="*/ 43246 h 600458"/>
              <a:gd name="connsiteX1" fmla="*/ 1988235 w 5507723"/>
              <a:gd name="connsiteY1" fmla="*/ 57533 h 600458"/>
              <a:gd name="connsiteX2" fmla="*/ 2023954 w 5507723"/>
              <a:gd name="connsiteY2" fmla="*/ 62296 h 600458"/>
              <a:gd name="connsiteX3" fmla="*/ 2066817 w 5507723"/>
              <a:gd name="connsiteY3" fmla="*/ 40864 h 600458"/>
              <a:gd name="connsiteX4" fmla="*/ 2104917 w 5507723"/>
              <a:gd name="connsiteY4" fmla="*/ 14671 h 600458"/>
              <a:gd name="connsiteX5" fmla="*/ 2157304 w 5507723"/>
              <a:gd name="connsiteY5" fmla="*/ 12289 h 600458"/>
              <a:gd name="connsiteX6" fmla="*/ 2195404 w 5507723"/>
              <a:gd name="connsiteY6" fmla="*/ 12289 h 600458"/>
              <a:gd name="connsiteX7" fmla="*/ 2243029 w 5507723"/>
              <a:gd name="connsiteY7" fmla="*/ 26577 h 600458"/>
              <a:gd name="connsiteX8" fmla="*/ 2319229 w 5507723"/>
              <a:gd name="connsiteY8" fmla="*/ 45627 h 600458"/>
              <a:gd name="connsiteX9" fmla="*/ 2409717 w 5507723"/>
              <a:gd name="connsiteY9" fmla="*/ 50389 h 600458"/>
              <a:gd name="connsiteX10" fmla="*/ 2471629 w 5507723"/>
              <a:gd name="connsiteY10" fmla="*/ 50389 h 600458"/>
              <a:gd name="connsiteX11" fmla="*/ 2562117 w 5507723"/>
              <a:gd name="connsiteY11" fmla="*/ 50389 h 600458"/>
              <a:gd name="connsiteX12" fmla="*/ 2628792 w 5507723"/>
              <a:gd name="connsiteY12" fmla="*/ 62296 h 600458"/>
              <a:gd name="connsiteX13" fmla="*/ 2738329 w 5507723"/>
              <a:gd name="connsiteY13" fmla="*/ 81346 h 600458"/>
              <a:gd name="connsiteX14" fmla="*/ 2831198 w 5507723"/>
              <a:gd name="connsiteY14" fmla="*/ 114683 h 600458"/>
              <a:gd name="connsiteX15" fmla="*/ 2928829 w 5507723"/>
              <a:gd name="connsiteY15" fmla="*/ 143258 h 600458"/>
              <a:gd name="connsiteX16" fmla="*/ 3021698 w 5507723"/>
              <a:gd name="connsiteY16" fmla="*/ 157546 h 600458"/>
              <a:gd name="connsiteX17" fmla="*/ 3109804 w 5507723"/>
              <a:gd name="connsiteY17" fmla="*/ 157546 h 600458"/>
              <a:gd name="connsiteX18" fmla="*/ 3195529 w 5507723"/>
              <a:gd name="connsiteY18" fmla="*/ 148021 h 600458"/>
              <a:gd name="connsiteX19" fmla="*/ 3276492 w 5507723"/>
              <a:gd name="connsiteY19" fmla="*/ 136114 h 600458"/>
              <a:gd name="connsiteX20" fmla="*/ 3321735 w 5507723"/>
              <a:gd name="connsiteY20" fmla="*/ 128971 h 600458"/>
              <a:gd name="connsiteX21" fmla="*/ 3364598 w 5507723"/>
              <a:gd name="connsiteY21" fmla="*/ 136114 h 600458"/>
              <a:gd name="connsiteX22" fmla="*/ 3397935 w 5507723"/>
              <a:gd name="connsiteY22" fmla="*/ 162308 h 600458"/>
              <a:gd name="connsiteX23" fmla="*/ 3419367 w 5507723"/>
              <a:gd name="connsiteY23" fmla="*/ 164689 h 600458"/>
              <a:gd name="connsiteX24" fmla="*/ 3474135 w 5507723"/>
              <a:gd name="connsiteY24" fmla="*/ 152783 h 600458"/>
              <a:gd name="connsiteX25" fmla="*/ 3557479 w 5507723"/>
              <a:gd name="connsiteY25" fmla="*/ 128971 h 600458"/>
              <a:gd name="connsiteX26" fmla="*/ 3588435 w 5507723"/>
              <a:gd name="connsiteY26" fmla="*/ 128971 h 600458"/>
              <a:gd name="connsiteX27" fmla="*/ 3612248 w 5507723"/>
              <a:gd name="connsiteY27" fmla="*/ 128971 h 600458"/>
              <a:gd name="connsiteX28" fmla="*/ 3638442 w 5507723"/>
              <a:gd name="connsiteY28" fmla="*/ 140877 h 600458"/>
              <a:gd name="connsiteX29" fmla="*/ 3667017 w 5507723"/>
              <a:gd name="connsiteY29" fmla="*/ 171833 h 600458"/>
              <a:gd name="connsiteX30" fmla="*/ 3697973 w 5507723"/>
              <a:gd name="connsiteY30" fmla="*/ 202789 h 600458"/>
              <a:gd name="connsiteX31" fmla="*/ 3736073 w 5507723"/>
              <a:gd name="connsiteY31" fmla="*/ 209933 h 600458"/>
              <a:gd name="connsiteX32" fmla="*/ 3776554 w 5507723"/>
              <a:gd name="connsiteY32" fmla="*/ 207552 h 600458"/>
              <a:gd name="connsiteX33" fmla="*/ 3838467 w 5507723"/>
              <a:gd name="connsiteY33" fmla="*/ 183739 h 600458"/>
              <a:gd name="connsiteX34" fmla="*/ 3867042 w 5507723"/>
              <a:gd name="connsiteY34" fmla="*/ 183739 h 600458"/>
              <a:gd name="connsiteX35" fmla="*/ 3905142 w 5507723"/>
              <a:gd name="connsiteY35" fmla="*/ 193264 h 600458"/>
              <a:gd name="connsiteX36" fmla="*/ 3964673 w 5507723"/>
              <a:gd name="connsiteY36" fmla="*/ 207552 h 600458"/>
              <a:gd name="connsiteX37" fmla="*/ 3998010 w 5507723"/>
              <a:gd name="connsiteY37" fmla="*/ 221839 h 600458"/>
              <a:gd name="connsiteX38" fmla="*/ 4036110 w 5507723"/>
              <a:gd name="connsiteY38" fmla="*/ 217077 h 600458"/>
              <a:gd name="connsiteX39" fmla="*/ 4083735 w 5507723"/>
              <a:gd name="connsiteY39" fmla="*/ 190883 h 600458"/>
              <a:gd name="connsiteX40" fmla="*/ 4155173 w 5507723"/>
              <a:gd name="connsiteY40" fmla="*/ 174214 h 600458"/>
              <a:gd name="connsiteX41" fmla="*/ 4248042 w 5507723"/>
              <a:gd name="connsiteY41" fmla="*/ 157546 h 600458"/>
              <a:gd name="connsiteX42" fmla="*/ 4338529 w 5507723"/>
              <a:gd name="connsiteY42" fmla="*/ 152783 h 600458"/>
              <a:gd name="connsiteX43" fmla="*/ 4419492 w 5507723"/>
              <a:gd name="connsiteY43" fmla="*/ 152783 h 600458"/>
              <a:gd name="connsiteX44" fmla="*/ 4495692 w 5507723"/>
              <a:gd name="connsiteY44" fmla="*/ 174214 h 600458"/>
              <a:gd name="connsiteX45" fmla="*/ 4600467 w 5507723"/>
              <a:gd name="connsiteY45" fmla="*/ 200408 h 600458"/>
              <a:gd name="connsiteX46" fmla="*/ 4669523 w 5507723"/>
              <a:gd name="connsiteY46" fmla="*/ 224221 h 600458"/>
              <a:gd name="connsiteX47" fmla="*/ 4771917 w 5507723"/>
              <a:gd name="connsiteY47" fmla="*/ 274227 h 600458"/>
              <a:gd name="connsiteX48" fmla="*/ 4829067 w 5507723"/>
              <a:gd name="connsiteY48" fmla="*/ 293277 h 600458"/>
              <a:gd name="connsiteX49" fmla="*/ 4886217 w 5507723"/>
              <a:gd name="connsiteY49" fmla="*/ 307564 h 600458"/>
              <a:gd name="connsiteX50" fmla="*/ 4995754 w 5507723"/>
              <a:gd name="connsiteY50" fmla="*/ 352808 h 600458"/>
              <a:gd name="connsiteX51" fmla="*/ 5083860 w 5507723"/>
              <a:gd name="connsiteY51" fmla="*/ 381383 h 600458"/>
              <a:gd name="connsiteX52" fmla="*/ 5148154 w 5507723"/>
              <a:gd name="connsiteY52" fmla="*/ 400433 h 600458"/>
              <a:gd name="connsiteX53" fmla="*/ 5233879 w 5507723"/>
              <a:gd name="connsiteY53" fmla="*/ 400433 h 600458"/>
              <a:gd name="connsiteX54" fmla="*/ 5350560 w 5507723"/>
              <a:gd name="connsiteY54" fmla="*/ 395671 h 600458"/>
              <a:gd name="connsiteX55" fmla="*/ 5436285 w 5507723"/>
              <a:gd name="connsiteY55" fmla="*/ 405196 h 600458"/>
              <a:gd name="connsiteX56" fmla="*/ 5507723 w 5507723"/>
              <a:gd name="connsiteY56" fmla="*/ 419483 h 600458"/>
              <a:gd name="connsiteX57" fmla="*/ 5400567 w 5507723"/>
              <a:gd name="connsiteY57" fmla="*/ 600458 h 600458"/>
              <a:gd name="connsiteX58" fmla="*/ 4952892 w 5507723"/>
              <a:gd name="connsiteY58" fmla="*/ 550452 h 600458"/>
              <a:gd name="connsiteX59" fmla="*/ 4843354 w 5507723"/>
              <a:gd name="connsiteY59" fmla="*/ 529021 h 600458"/>
              <a:gd name="connsiteX60" fmla="*/ 4619517 w 5507723"/>
              <a:gd name="connsiteY60" fmla="*/ 445677 h 600458"/>
              <a:gd name="connsiteX61" fmla="*/ 4059923 w 5507723"/>
              <a:gd name="connsiteY61" fmla="*/ 386146 h 600458"/>
              <a:gd name="connsiteX62" fmla="*/ 3419367 w 5507723"/>
              <a:gd name="connsiteY62" fmla="*/ 312327 h 600458"/>
              <a:gd name="connsiteX63" fmla="*/ 2657367 w 5507723"/>
              <a:gd name="connsiteY63" fmla="*/ 255177 h 600458"/>
              <a:gd name="connsiteX64" fmla="*/ 2526398 w 5507723"/>
              <a:gd name="connsiteY64" fmla="*/ 305183 h 600458"/>
              <a:gd name="connsiteX65" fmla="*/ 2504967 w 5507723"/>
              <a:gd name="connsiteY65" fmla="*/ 340902 h 600458"/>
              <a:gd name="connsiteX66" fmla="*/ 2357329 w 5507723"/>
              <a:gd name="connsiteY66" fmla="*/ 324233 h 600458"/>
              <a:gd name="connsiteX67" fmla="*/ 2031098 w 5507723"/>
              <a:gd name="connsiteY67" fmla="*/ 205303 h 600458"/>
              <a:gd name="connsiteX68" fmla="*/ 1249254 w 5507723"/>
              <a:gd name="connsiteY68" fmla="*/ 210459 h 600458"/>
              <a:gd name="connsiteX69" fmla="*/ 677154 w 5507723"/>
              <a:gd name="connsiteY69" fmla="*/ 158143 h 600458"/>
              <a:gd name="connsiteX70" fmla="*/ 69859 w 5507723"/>
              <a:gd name="connsiteY70" fmla="*/ 105825 h 600458"/>
              <a:gd name="connsiteX71" fmla="*/ 1096307 w 5507723"/>
              <a:gd name="connsiteY71" fmla="*/ 3567 h 600458"/>
              <a:gd name="connsiteX72" fmla="*/ 1151083 w 5507723"/>
              <a:gd name="connsiteY72" fmla="*/ 5946 h 600458"/>
              <a:gd name="connsiteX73" fmla="*/ 1224910 w 5507723"/>
              <a:gd name="connsiteY73" fmla="*/ 24972 h 600458"/>
              <a:gd name="connsiteX74" fmla="*/ 1277305 w 5507723"/>
              <a:gd name="connsiteY74" fmla="*/ 41617 h 600458"/>
              <a:gd name="connsiteX75" fmla="*/ 1293976 w 5507723"/>
              <a:gd name="connsiteY75" fmla="*/ 43995 h 600458"/>
              <a:gd name="connsiteX76" fmla="*/ 1424960 w 5507723"/>
              <a:gd name="connsiteY76" fmla="*/ 48752 h 600458"/>
              <a:gd name="connsiteX77" fmla="*/ 1515955 w 5507723"/>
              <a:gd name="connsiteY77" fmla="*/ 48752 h 600458"/>
              <a:gd name="connsiteX78" fmla="*/ 1718362 w 5507723"/>
              <a:gd name="connsiteY78" fmla="*/ 34484 h 600458"/>
              <a:gd name="connsiteX79" fmla="*/ 1823136 w 5507723"/>
              <a:gd name="connsiteY79" fmla="*/ 32106 h 600458"/>
              <a:gd name="connsiteX80" fmla="*/ 1916798 w 5507723"/>
              <a:gd name="connsiteY80" fmla="*/ 43246 h 600458"/>
              <a:gd name="connsiteX0" fmla="*/ 1916798 w 5507723"/>
              <a:gd name="connsiteY0" fmla="*/ 43246 h 600458"/>
              <a:gd name="connsiteX1" fmla="*/ 1988235 w 5507723"/>
              <a:gd name="connsiteY1" fmla="*/ 57533 h 600458"/>
              <a:gd name="connsiteX2" fmla="*/ 2023954 w 5507723"/>
              <a:gd name="connsiteY2" fmla="*/ 62296 h 600458"/>
              <a:gd name="connsiteX3" fmla="*/ 2066817 w 5507723"/>
              <a:gd name="connsiteY3" fmla="*/ 40864 h 600458"/>
              <a:gd name="connsiteX4" fmla="*/ 2104917 w 5507723"/>
              <a:gd name="connsiteY4" fmla="*/ 14671 h 600458"/>
              <a:gd name="connsiteX5" fmla="*/ 2157304 w 5507723"/>
              <a:gd name="connsiteY5" fmla="*/ 12289 h 600458"/>
              <a:gd name="connsiteX6" fmla="*/ 2195404 w 5507723"/>
              <a:gd name="connsiteY6" fmla="*/ 12289 h 600458"/>
              <a:gd name="connsiteX7" fmla="*/ 2243029 w 5507723"/>
              <a:gd name="connsiteY7" fmla="*/ 26577 h 600458"/>
              <a:gd name="connsiteX8" fmla="*/ 2319229 w 5507723"/>
              <a:gd name="connsiteY8" fmla="*/ 45627 h 600458"/>
              <a:gd name="connsiteX9" fmla="*/ 2409717 w 5507723"/>
              <a:gd name="connsiteY9" fmla="*/ 50389 h 600458"/>
              <a:gd name="connsiteX10" fmla="*/ 2471629 w 5507723"/>
              <a:gd name="connsiteY10" fmla="*/ 50389 h 600458"/>
              <a:gd name="connsiteX11" fmla="*/ 2562117 w 5507723"/>
              <a:gd name="connsiteY11" fmla="*/ 50389 h 600458"/>
              <a:gd name="connsiteX12" fmla="*/ 2628792 w 5507723"/>
              <a:gd name="connsiteY12" fmla="*/ 62296 h 600458"/>
              <a:gd name="connsiteX13" fmla="*/ 2738329 w 5507723"/>
              <a:gd name="connsiteY13" fmla="*/ 81346 h 600458"/>
              <a:gd name="connsiteX14" fmla="*/ 2831198 w 5507723"/>
              <a:gd name="connsiteY14" fmla="*/ 114683 h 600458"/>
              <a:gd name="connsiteX15" fmla="*/ 2928829 w 5507723"/>
              <a:gd name="connsiteY15" fmla="*/ 143258 h 600458"/>
              <a:gd name="connsiteX16" fmla="*/ 3021698 w 5507723"/>
              <a:gd name="connsiteY16" fmla="*/ 157546 h 600458"/>
              <a:gd name="connsiteX17" fmla="*/ 3109804 w 5507723"/>
              <a:gd name="connsiteY17" fmla="*/ 157546 h 600458"/>
              <a:gd name="connsiteX18" fmla="*/ 3195529 w 5507723"/>
              <a:gd name="connsiteY18" fmla="*/ 148021 h 600458"/>
              <a:gd name="connsiteX19" fmla="*/ 3276492 w 5507723"/>
              <a:gd name="connsiteY19" fmla="*/ 136114 h 600458"/>
              <a:gd name="connsiteX20" fmla="*/ 3321735 w 5507723"/>
              <a:gd name="connsiteY20" fmla="*/ 128971 h 600458"/>
              <a:gd name="connsiteX21" fmla="*/ 3364598 w 5507723"/>
              <a:gd name="connsiteY21" fmla="*/ 136114 h 600458"/>
              <a:gd name="connsiteX22" fmla="*/ 3397935 w 5507723"/>
              <a:gd name="connsiteY22" fmla="*/ 162308 h 600458"/>
              <a:gd name="connsiteX23" fmla="*/ 3419367 w 5507723"/>
              <a:gd name="connsiteY23" fmla="*/ 164689 h 600458"/>
              <a:gd name="connsiteX24" fmla="*/ 3474135 w 5507723"/>
              <a:gd name="connsiteY24" fmla="*/ 152783 h 600458"/>
              <a:gd name="connsiteX25" fmla="*/ 3557479 w 5507723"/>
              <a:gd name="connsiteY25" fmla="*/ 128971 h 600458"/>
              <a:gd name="connsiteX26" fmla="*/ 3588435 w 5507723"/>
              <a:gd name="connsiteY26" fmla="*/ 128971 h 600458"/>
              <a:gd name="connsiteX27" fmla="*/ 3612248 w 5507723"/>
              <a:gd name="connsiteY27" fmla="*/ 128971 h 600458"/>
              <a:gd name="connsiteX28" fmla="*/ 3638442 w 5507723"/>
              <a:gd name="connsiteY28" fmla="*/ 140877 h 600458"/>
              <a:gd name="connsiteX29" fmla="*/ 3667017 w 5507723"/>
              <a:gd name="connsiteY29" fmla="*/ 171833 h 600458"/>
              <a:gd name="connsiteX30" fmla="*/ 3697973 w 5507723"/>
              <a:gd name="connsiteY30" fmla="*/ 202789 h 600458"/>
              <a:gd name="connsiteX31" fmla="*/ 3736073 w 5507723"/>
              <a:gd name="connsiteY31" fmla="*/ 209933 h 600458"/>
              <a:gd name="connsiteX32" fmla="*/ 3776554 w 5507723"/>
              <a:gd name="connsiteY32" fmla="*/ 207552 h 600458"/>
              <a:gd name="connsiteX33" fmla="*/ 3838467 w 5507723"/>
              <a:gd name="connsiteY33" fmla="*/ 183739 h 600458"/>
              <a:gd name="connsiteX34" fmla="*/ 3867042 w 5507723"/>
              <a:gd name="connsiteY34" fmla="*/ 183739 h 600458"/>
              <a:gd name="connsiteX35" fmla="*/ 3905142 w 5507723"/>
              <a:gd name="connsiteY35" fmla="*/ 193264 h 600458"/>
              <a:gd name="connsiteX36" fmla="*/ 3964673 w 5507723"/>
              <a:gd name="connsiteY36" fmla="*/ 207552 h 600458"/>
              <a:gd name="connsiteX37" fmla="*/ 3998010 w 5507723"/>
              <a:gd name="connsiteY37" fmla="*/ 221839 h 600458"/>
              <a:gd name="connsiteX38" fmla="*/ 4036110 w 5507723"/>
              <a:gd name="connsiteY38" fmla="*/ 217077 h 600458"/>
              <a:gd name="connsiteX39" fmla="*/ 4083735 w 5507723"/>
              <a:gd name="connsiteY39" fmla="*/ 190883 h 600458"/>
              <a:gd name="connsiteX40" fmla="*/ 4155173 w 5507723"/>
              <a:gd name="connsiteY40" fmla="*/ 174214 h 600458"/>
              <a:gd name="connsiteX41" fmla="*/ 4248042 w 5507723"/>
              <a:gd name="connsiteY41" fmla="*/ 157546 h 600458"/>
              <a:gd name="connsiteX42" fmla="*/ 4338529 w 5507723"/>
              <a:gd name="connsiteY42" fmla="*/ 152783 h 600458"/>
              <a:gd name="connsiteX43" fmla="*/ 4419492 w 5507723"/>
              <a:gd name="connsiteY43" fmla="*/ 152783 h 600458"/>
              <a:gd name="connsiteX44" fmla="*/ 4495692 w 5507723"/>
              <a:gd name="connsiteY44" fmla="*/ 174214 h 600458"/>
              <a:gd name="connsiteX45" fmla="*/ 4600467 w 5507723"/>
              <a:gd name="connsiteY45" fmla="*/ 200408 h 600458"/>
              <a:gd name="connsiteX46" fmla="*/ 4669523 w 5507723"/>
              <a:gd name="connsiteY46" fmla="*/ 224221 h 600458"/>
              <a:gd name="connsiteX47" fmla="*/ 4771917 w 5507723"/>
              <a:gd name="connsiteY47" fmla="*/ 274227 h 600458"/>
              <a:gd name="connsiteX48" fmla="*/ 4829067 w 5507723"/>
              <a:gd name="connsiteY48" fmla="*/ 293277 h 600458"/>
              <a:gd name="connsiteX49" fmla="*/ 4886217 w 5507723"/>
              <a:gd name="connsiteY49" fmla="*/ 307564 h 600458"/>
              <a:gd name="connsiteX50" fmla="*/ 4995754 w 5507723"/>
              <a:gd name="connsiteY50" fmla="*/ 352808 h 600458"/>
              <a:gd name="connsiteX51" fmla="*/ 5083860 w 5507723"/>
              <a:gd name="connsiteY51" fmla="*/ 381383 h 600458"/>
              <a:gd name="connsiteX52" fmla="*/ 5148154 w 5507723"/>
              <a:gd name="connsiteY52" fmla="*/ 400433 h 600458"/>
              <a:gd name="connsiteX53" fmla="*/ 5233879 w 5507723"/>
              <a:gd name="connsiteY53" fmla="*/ 400433 h 600458"/>
              <a:gd name="connsiteX54" fmla="*/ 5350560 w 5507723"/>
              <a:gd name="connsiteY54" fmla="*/ 395671 h 600458"/>
              <a:gd name="connsiteX55" fmla="*/ 5436285 w 5507723"/>
              <a:gd name="connsiteY55" fmla="*/ 405196 h 600458"/>
              <a:gd name="connsiteX56" fmla="*/ 5507723 w 5507723"/>
              <a:gd name="connsiteY56" fmla="*/ 419483 h 600458"/>
              <a:gd name="connsiteX57" fmla="*/ 5400567 w 5507723"/>
              <a:gd name="connsiteY57" fmla="*/ 600458 h 600458"/>
              <a:gd name="connsiteX58" fmla="*/ 4952892 w 5507723"/>
              <a:gd name="connsiteY58" fmla="*/ 550452 h 600458"/>
              <a:gd name="connsiteX59" fmla="*/ 4843354 w 5507723"/>
              <a:gd name="connsiteY59" fmla="*/ 529021 h 600458"/>
              <a:gd name="connsiteX60" fmla="*/ 4619517 w 5507723"/>
              <a:gd name="connsiteY60" fmla="*/ 445677 h 600458"/>
              <a:gd name="connsiteX61" fmla="*/ 4059923 w 5507723"/>
              <a:gd name="connsiteY61" fmla="*/ 386146 h 600458"/>
              <a:gd name="connsiteX62" fmla="*/ 3419367 w 5507723"/>
              <a:gd name="connsiteY62" fmla="*/ 312327 h 600458"/>
              <a:gd name="connsiteX63" fmla="*/ 2657367 w 5507723"/>
              <a:gd name="connsiteY63" fmla="*/ 255177 h 600458"/>
              <a:gd name="connsiteX64" fmla="*/ 2526398 w 5507723"/>
              <a:gd name="connsiteY64" fmla="*/ 305183 h 600458"/>
              <a:gd name="connsiteX65" fmla="*/ 2504967 w 5507723"/>
              <a:gd name="connsiteY65" fmla="*/ 340902 h 600458"/>
              <a:gd name="connsiteX66" fmla="*/ 2357329 w 5507723"/>
              <a:gd name="connsiteY66" fmla="*/ 324233 h 600458"/>
              <a:gd name="connsiteX67" fmla="*/ 2031098 w 5507723"/>
              <a:gd name="connsiteY67" fmla="*/ 205303 h 600458"/>
              <a:gd name="connsiteX68" fmla="*/ 1249254 w 5507723"/>
              <a:gd name="connsiteY68" fmla="*/ 210459 h 600458"/>
              <a:gd name="connsiteX69" fmla="*/ 677154 w 5507723"/>
              <a:gd name="connsiteY69" fmla="*/ 158143 h 600458"/>
              <a:gd name="connsiteX70" fmla="*/ 69859 w 5507723"/>
              <a:gd name="connsiteY70" fmla="*/ 105825 h 600458"/>
              <a:gd name="connsiteX71" fmla="*/ 1096307 w 5507723"/>
              <a:gd name="connsiteY71" fmla="*/ 3567 h 600458"/>
              <a:gd name="connsiteX72" fmla="*/ 1151083 w 5507723"/>
              <a:gd name="connsiteY72" fmla="*/ 5946 h 600458"/>
              <a:gd name="connsiteX73" fmla="*/ 1224910 w 5507723"/>
              <a:gd name="connsiteY73" fmla="*/ 24972 h 600458"/>
              <a:gd name="connsiteX74" fmla="*/ 1277305 w 5507723"/>
              <a:gd name="connsiteY74" fmla="*/ 41617 h 600458"/>
              <a:gd name="connsiteX75" fmla="*/ 1293976 w 5507723"/>
              <a:gd name="connsiteY75" fmla="*/ 43995 h 600458"/>
              <a:gd name="connsiteX76" fmla="*/ 1424960 w 5507723"/>
              <a:gd name="connsiteY76" fmla="*/ 48752 h 600458"/>
              <a:gd name="connsiteX77" fmla="*/ 1515955 w 5507723"/>
              <a:gd name="connsiteY77" fmla="*/ 48752 h 600458"/>
              <a:gd name="connsiteX78" fmla="*/ 1718362 w 5507723"/>
              <a:gd name="connsiteY78" fmla="*/ 34484 h 600458"/>
              <a:gd name="connsiteX79" fmla="*/ 1823136 w 5507723"/>
              <a:gd name="connsiteY79" fmla="*/ 32106 h 600458"/>
              <a:gd name="connsiteX80" fmla="*/ 1916798 w 5507723"/>
              <a:gd name="connsiteY80" fmla="*/ 43246 h 600458"/>
              <a:gd name="connsiteX0" fmla="*/ 1916798 w 5507723"/>
              <a:gd name="connsiteY0" fmla="*/ 43246 h 600458"/>
              <a:gd name="connsiteX1" fmla="*/ 1988235 w 5507723"/>
              <a:gd name="connsiteY1" fmla="*/ 57533 h 600458"/>
              <a:gd name="connsiteX2" fmla="*/ 2023954 w 5507723"/>
              <a:gd name="connsiteY2" fmla="*/ 62296 h 600458"/>
              <a:gd name="connsiteX3" fmla="*/ 2066817 w 5507723"/>
              <a:gd name="connsiteY3" fmla="*/ 40864 h 600458"/>
              <a:gd name="connsiteX4" fmla="*/ 2104917 w 5507723"/>
              <a:gd name="connsiteY4" fmla="*/ 14671 h 600458"/>
              <a:gd name="connsiteX5" fmla="*/ 2157304 w 5507723"/>
              <a:gd name="connsiteY5" fmla="*/ 12289 h 600458"/>
              <a:gd name="connsiteX6" fmla="*/ 2195404 w 5507723"/>
              <a:gd name="connsiteY6" fmla="*/ 12289 h 600458"/>
              <a:gd name="connsiteX7" fmla="*/ 2243029 w 5507723"/>
              <a:gd name="connsiteY7" fmla="*/ 26577 h 600458"/>
              <a:gd name="connsiteX8" fmla="*/ 2319229 w 5507723"/>
              <a:gd name="connsiteY8" fmla="*/ 45627 h 600458"/>
              <a:gd name="connsiteX9" fmla="*/ 2409717 w 5507723"/>
              <a:gd name="connsiteY9" fmla="*/ 50389 h 600458"/>
              <a:gd name="connsiteX10" fmla="*/ 2471629 w 5507723"/>
              <a:gd name="connsiteY10" fmla="*/ 50389 h 600458"/>
              <a:gd name="connsiteX11" fmla="*/ 2562117 w 5507723"/>
              <a:gd name="connsiteY11" fmla="*/ 50389 h 600458"/>
              <a:gd name="connsiteX12" fmla="*/ 2628792 w 5507723"/>
              <a:gd name="connsiteY12" fmla="*/ 62296 h 600458"/>
              <a:gd name="connsiteX13" fmla="*/ 2738329 w 5507723"/>
              <a:gd name="connsiteY13" fmla="*/ 81346 h 600458"/>
              <a:gd name="connsiteX14" fmla="*/ 2831198 w 5507723"/>
              <a:gd name="connsiteY14" fmla="*/ 114683 h 600458"/>
              <a:gd name="connsiteX15" fmla="*/ 2928829 w 5507723"/>
              <a:gd name="connsiteY15" fmla="*/ 143258 h 600458"/>
              <a:gd name="connsiteX16" fmla="*/ 3021698 w 5507723"/>
              <a:gd name="connsiteY16" fmla="*/ 157546 h 600458"/>
              <a:gd name="connsiteX17" fmla="*/ 3109804 w 5507723"/>
              <a:gd name="connsiteY17" fmla="*/ 157546 h 600458"/>
              <a:gd name="connsiteX18" fmla="*/ 3195529 w 5507723"/>
              <a:gd name="connsiteY18" fmla="*/ 148021 h 600458"/>
              <a:gd name="connsiteX19" fmla="*/ 3276492 w 5507723"/>
              <a:gd name="connsiteY19" fmla="*/ 136114 h 600458"/>
              <a:gd name="connsiteX20" fmla="*/ 3321735 w 5507723"/>
              <a:gd name="connsiteY20" fmla="*/ 128971 h 600458"/>
              <a:gd name="connsiteX21" fmla="*/ 3364598 w 5507723"/>
              <a:gd name="connsiteY21" fmla="*/ 136114 h 600458"/>
              <a:gd name="connsiteX22" fmla="*/ 3397935 w 5507723"/>
              <a:gd name="connsiteY22" fmla="*/ 162308 h 600458"/>
              <a:gd name="connsiteX23" fmla="*/ 3419367 w 5507723"/>
              <a:gd name="connsiteY23" fmla="*/ 164689 h 600458"/>
              <a:gd name="connsiteX24" fmla="*/ 3474135 w 5507723"/>
              <a:gd name="connsiteY24" fmla="*/ 152783 h 600458"/>
              <a:gd name="connsiteX25" fmla="*/ 3557479 w 5507723"/>
              <a:gd name="connsiteY25" fmla="*/ 128971 h 600458"/>
              <a:gd name="connsiteX26" fmla="*/ 3588435 w 5507723"/>
              <a:gd name="connsiteY26" fmla="*/ 128971 h 600458"/>
              <a:gd name="connsiteX27" fmla="*/ 3612248 w 5507723"/>
              <a:gd name="connsiteY27" fmla="*/ 128971 h 600458"/>
              <a:gd name="connsiteX28" fmla="*/ 3638442 w 5507723"/>
              <a:gd name="connsiteY28" fmla="*/ 140877 h 600458"/>
              <a:gd name="connsiteX29" fmla="*/ 3667017 w 5507723"/>
              <a:gd name="connsiteY29" fmla="*/ 171833 h 600458"/>
              <a:gd name="connsiteX30" fmla="*/ 3697973 w 5507723"/>
              <a:gd name="connsiteY30" fmla="*/ 202789 h 600458"/>
              <a:gd name="connsiteX31" fmla="*/ 3736073 w 5507723"/>
              <a:gd name="connsiteY31" fmla="*/ 209933 h 600458"/>
              <a:gd name="connsiteX32" fmla="*/ 3776554 w 5507723"/>
              <a:gd name="connsiteY32" fmla="*/ 207552 h 600458"/>
              <a:gd name="connsiteX33" fmla="*/ 3838467 w 5507723"/>
              <a:gd name="connsiteY33" fmla="*/ 183739 h 600458"/>
              <a:gd name="connsiteX34" fmla="*/ 3867042 w 5507723"/>
              <a:gd name="connsiteY34" fmla="*/ 183739 h 600458"/>
              <a:gd name="connsiteX35" fmla="*/ 3905142 w 5507723"/>
              <a:gd name="connsiteY35" fmla="*/ 193264 h 600458"/>
              <a:gd name="connsiteX36" fmla="*/ 3964673 w 5507723"/>
              <a:gd name="connsiteY36" fmla="*/ 207552 h 600458"/>
              <a:gd name="connsiteX37" fmla="*/ 3998010 w 5507723"/>
              <a:gd name="connsiteY37" fmla="*/ 221839 h 600458"/>
              <a:gd name="connsiteX38" fmla="*/ 4036110 w 5507723"/>
              <a:gd name="connsiteY38" fmla="*/ 217077 h 600458"/>
              <a:gd name="connsiteX39" fmla="*/ 4083735 w 5507723"/>
              <a:gd name="connsiteY39" fmla="*/ 190883 h 600458"/>
              <a:gd name="connsiteX40" fmla="*/ 4155173 w 5507723"/>
              <a:gd name="connsiteY40" fmla="*/ 174214 h 600458"/>
              <a:gd name="connsiteX41" fmla="*/ 4248042 w 5507723"/>
              <a:gd name="connsiteY41" fmla="*/ 157546 h 600458"/>
              <a:gd name="connsiteX42" fmla="*/ 4338529 w 5507723"/>
              <a:gd name="connsiteY42" fmla="*/ 152783 h 600458"/>
              <a:gd name="connsiteX43" fmla="*/ 4419492 w 5507723"/>
              <a:gd name="connsiteY43" fmla="*/ 152783 h 600458"/>
              <a:gd name="connsiteX44" fmla="*/ 4495692 w 5507723"/>
              <a:gd name="connsiteY44" fmla="*/ 174214 h 600458"/>
              <a:gd name="connsiteX45" fmla="*/ 4600467 w 5507723"/>
              <a:gd name="connsiteY45" fmla="*/ 200408 h 600458"/>
              <a:gd name="connsiteX46" fmla="*/ 4669523 w 5507723"/>
              <a:gd name="connsiteY46" fmla="*/ 224221 h 600458"/>
              <a:gd name="connsiteX47" fmla="*/ 4771917 w 5507723"/>
              <a:gd name="connsiteY47" fmla="*/ 274227 h 600458"/>
              <a:gd name="connsiteX48" fmla="*/ 4829067 w 5507723"/>
              <a:gd name="connsiteY48" fmla="*/ 293277 h 600458"/>
              <a:gd name="connsiteX49" fmla="*/ 4886217 w 5507723"/>
              <a:gd name="connsiteY49" fmla="*/ 307564 h 600458"/>
              <a:gd name="connsiteX50" fmla="*/ 4995754 w 5507723"/>
              <a:gd name="connsiteY50" fmla="*/ 352808 h 600458"/>
              <a:gd name="connsiteX51" fmla="*/ 5083860 w 5507723"/>
              <a:gd name="connsiteY51" fmla="*/ 381383 h 600458"/>
              <a:gd name="connsiteX52" fmla="*/ 5148154 w 5507723"/>
              <a:gd name="connsiteY52" fmla="*/ 400433 h 600458"/>
              <a:gd name="connsiteX53" fmla="*/ 5233879 w 5507723"/>
              <a:gd name="connsiteY53" fmla="*/ 400433 h 600458"/>
              <a:gd name="connsiteX54" fmla="*/ 5350560 w 5507723"/>
              <a:gd name="connsiteY54" fmla="*/ 395671 h 600458"/>
              <a:gd name="connsiteX55" fmla="*/ 5436285 w 5507723"/>
              <a:gd name="connsiteY55" fmla="*/ 405196 h 600458"/>
              <a:gd name="connsiteX56" fmla="*/ 5507723 w 5507723"/>
              <a:gd name="connsiteY56" fmla="*/ 419483 h 600458"/>
              <a:gd name="connsiteX57" fmla="*/ 5400567 w 5507723"/>
              <a:gd name="connsiteY57" fmla="*/ 600458 h 600458"/>
              <a:gd name="connsiteX58" fmla="*/ 4952892 w 5507723"/>
              <a:gd name="connsiteY58" fmla="*/ 550452 h 600458"/>
              <a:gd name="connsiteX59" fmla="*/ 4843354 w 5507723"/>
              <a:gd name="connsiteY59" fmla="*/ 529021 h 600458"/>
              <a:gd name="connsiteX60" fmla="*/ 4619517 w 5507723"/>
              <a:gd name="connsiteY60" fmla="*/ 445677 h 600458"/>
              <a:gd name="connsiteX61" fmla="*/ 4059923 w 5507723"/>
              <a:gd name="connsiteY61" fmla="*/ 386146 h 600458"/>
              <a:gd name="connsiteX62" fmla="*/ 3419367 w 5507723"/>
              <a:gd name="connsiteY62" fmla="*/ 312327 h 600458"/>
              <a:gd name="connsiteX63" fmla="*/ 2657367 w 5507723"/>
              <a:gd name="connsiteY63" fmla="*/ 255177 h 600458"/>
              <a:gd name="connsiteX64" fmla="*/ 2526398 w 5507723"/>
              <a:gd name="connsiteY64" fmla="*/ 305183 h 600458"/>
              <a:gd name="connsiteX65" fmla="*/ 2504967 w 5507723"/>
              <a:gd name="connsiteY65" fmla="*/ 340902 h 600458"/>
              <a:gd name="connsiteX66" fmla="*/ 2357329 w 5507723"/>
              <a:gd name="connsiteY66" fmla="*/ 324233 h 600458"/>
              <a:gd name="connsiteX67" fmla="*/ 2031098 w 5507723"/>
              <a:gd name="connsiteY67" fmla="*/ 205303 h 600458"/>
              <a:gd name="connsiteX68" fmla="*/ 1249254 w 5507723"/>
              <a:gd name="connsiteY68" fmla="*/ 210459 h 600458"/>
              <a:gd name="connsiteX69" fmla="*/ 196082 w 5507723"/>
              <a:gd name="connsiteY69" fmla="*/ 312715 h 600458"/>
              <a:gd name="connsiteX70" fmla="*/ 69859 w 5507723"/>
              <a:gd name="connsiteY70" fmla="*/ 105825 h 600458"/>
              <a:gd name="connsiteX71" fmla="*/ 1096307 w 5507723"/>
              <a:gd name="connsiteY71" fmla="*/ 3567 h 600458"/>
              <a:gd name="connsiteX72" fmla="*/ 1151083 w 5507723"/>
              <a:gd name="connsiteY72" fmla="*/ 5946 h 600458"/>
              <a:gd name="connsiteX73" fmla="*/ 1224910 w 5507723"/>
              <a:gd name="connsiteY73" fmla="*/ 24972 h 600458"/>
              <a:gd name="connsiteX74" fmla="*/ 1277305 w 5507723"/>
              <a:gd name="connsiteY74" fmla="*/ 41617 h 600458"/>
              <a:gd name="connsiteX75" fmla="*/ 1293976 w 5507723"/>
              <a:gd name="connsiteY75" fmla="*/ 43995 h 600458"/>
              <a:gd name="connsiteX76" fmla="*/ 1424960 w 5507723"/>
              <a:gd name="connsiteY76" fmla="*/ 48752 h 600458"/>
              <a:gd name="connsiteX77" fmla="*/ 1515955 w 5507723"/>
              <a:gd name="connsiteY77" fmla="*/ 48752 h 600458"/>
              <a:gd name="connsiteX78" fmla="*/ 1718362 w 5507723"/>
              <a:gd name="connsiteY78" fmla="*/ 34484 h 600458"/>
              <a:gd name="connsiteX79" fmla="*/ 1823136 w 5507723"/>
              <a:gd name="connsiteY79" fmla="*/ 32106 h 600458"/>
              <a:gd name="connsiteX80" fmla="*/ 1916798 w 5507723"/>
              <a:gd name="connsiteY80" fmla="*/ 43246 h 600458"/>
              <a:gd name="connsiteX0" fmla="*/ 1850996 w 5441921"/>
              <a:gd name="connsiteY0" fmla="*/ 43246 h 600458"/>
              <a:gd name="connsiteX1" fmla="*/ 1922433 w 5441921"/>
              <a:gd name="connsiteY1" fmla="*/ 57533 h 600458"/>
              <a:gd name="connsiteX2" fmla="*/ 1958152 w 5441921"/>
              <a:gd name="connsiteY2" fmla="*/ 62296 h 600458"/>
              <a:gd name="connsiteX3" fmla="*/ 2001015 w 5441921"/>
              <a:gd name="connsiteY3" fmla="*/ 40864 h 600458"/>
              <a:gd name="connsiteX4" fmla="*/ 2039115 w 5441921"/>
              <a:gd name="connsiteY4" fmla="*/ 14671 h 600458"/>
              <a:gd name="connsiteX5" fmla="*/ 2091502 w 5441921"/>
              <a:gd name="connsiteY5" fmla="*/ 12289 h 600458"/>
              <a:gd name="connsiteX6" fmla="*/ 2129602 w 5441921"/>
              <a:gd name="connsiteY6" fmla="*/ 12289 h 600458"/>
              <a:gd name="connsiteX7" fmla="*/ 2177227 w 5441921"/>
              <a:gd name="connsiteY7" fmla="*/ 26577 h 600458"/>
              <a:gd name="connsiteX8" fmla="*/ 2253427 w 5441921"/>
              <a:gd name="connsiteY8" fmla="*/ 45627 h 600458"/>
              <a:gd name="connsiteX9" fmla="*/ 2343915 w 5441921"/>
              <a:gd name="connsiteY9" fmla="*/ 50389 h 600458"/>
              <a:gd name="connsiteX10" fmla="*/ 2405827 w 5441921"/>
              <a:gd name="connsiteY10" fmla="*/ 50389 h 600458"/>
              <a:gd name="connsiteX11" fmla="*/ 2496315 w 5441921"/>
              <a:gd name="connsiteY11" fmla="*/ 50389 h 600458"/>
              <a:gd name="connsiteX12" fmla="*/ 2562990 w 5441921"/>
              <a:gd name="connsiteY12" fmla="*/ 62296 h 600458"/>
              <a:gd name="connsiteX13" fmla="*/ 2672527 w 5441921"/>
              <a:gd name="connsiteY13" fmla="*/ 81346 h 600458"/>
              <a:gd name="connsiteX14" fmla="*/ 2765396 w 5441921"/>
              <a:gd name="connsiteY14" fmla="*/ 114683 h 600458"/>
              <a:gd name="connsiteX15" fmla="*/ 2863027 w 5441921"/>
              <a:gd name="connsiteY15" fmla="*/ 143258 h 600458"/>
              <a:gd name="connsiteX16" fmla="*/ 2955896 w 5441921"/>
              <a:gd name="connsiteY16" fmla="*/ 157546 h 600458"/>
              <a:gd name="connsiteX17" fmla="*/ 3044002 w 5441921"/>
              <a:gd name="connsiteY17" fmla="*/ 157546 h 600458"/>
              <a:gd name="connsiteX18" fmla="*/ 3129727 w 5441921"/>
              <a:gd name="connsiteY18" fmla="*/ 148021 h 600458"/>
              <a:gd name="connsiteX19" fmla="*/ 3210690 w 5441921"/>
              <a:gd name="connsiteY19" fmla="*/ 136114 h 600458"/>
              <a:gd name="connsiteX20" fmla="*/ 3255933 w 5441921"/>
              <a:gd name="connsiteY20" fmla="*/ 128971 h 600458"/>
              <a:gd name="connsiteX21" fmla="*/ 3298796 w 5441921"/>
              <a:gd name="connsiteY21" fmla="*/ 136114 h 600458"/>
              <a:gd name="connsiteX22" fmla="*/ 3332133 w 5441921"/>
              <a:gd name="connsiteY22" fmla="*/ 162308 h 600458"/>
              <a:gd name="connsiteX23" fmla="*/ 3353565 w 5441921"/>
              <a:gd name="connsiteY23" fmla="*/ 164689 h 600458"/>
              <a:gd name="connsiteX24" fmla="*/ 3408333 w 5441921"/>
              <a:gd name="connsiteY24" fmla="*/ 152783 h 600458"/>
              <a:gd name="connsiteX25" fmla="*/ 3491677 w 5441921"/>
              <a:gd name="connsiteY25" fmla="*/ 128971 h 600458"/>
              <a:gd name="connsiteX26" fmla="*/ 3522633 w 5441921"/>
              <a:gd name="connsiteY26" fmla="*/ 128971 h 600458"/>
              <a:gd name="connsiteX27" fmla="*/ 3546446 w 5441921"/>
              <a:gd name="connsiteY27" fmla="*/ 128971 h 600458"/>
              <a:gd name="connsiteX28" fmla="*/ 3572640 w 5441921"/>
              <a:gd name="connsiteY28" fmla="*/ 140877 h 600458"/>
              <a:gd name="connsiteX29" fmla="*/ 3601215 w 5441921"/>
              <a:gd name="connsiteY29" fmla="*/ 171833 h 600458"/>
              <a:gd name="connsiteX30" fmla="*/ 3632171 w 5441921"/>
              <a:gd name="connsiteY30" fmla="*/ 202789 h 600458"/>
              <a:gd name="connsiteX31" fmla="*/ 3670271 w 5441921"/>
              <a:gd name="connsiteY31" fmla="*/ 209933 h 600458"/>
              <a:gd name="connsiteX32" fmla="*/ 3710752 w 5441921"/>
              <a:gd name="connsiteY32" fmla="*/ 207552 h 600458"/>
              <a:gd name="connsiteX33" fmla="*/ 3772665 w 5441921"/>
              <a:gd name="connsiteY33" fmla="*/ 183739 h 600458"/>
              <a:gd name="connsiteX34" fmla="*/ 3801240 w 5441921"/>
              <a:gd name="connsiteY34" fmla="*/ 183739 h 600458"/>
              <a:gd name="connsiteX35" fmla="*/ 3839340 w 5441921"/>
              <a:gd name="connsiteY35" fmla="*/ 193264 h 600458"/>
              <a:gd name="connsiteX36" fmla="*/ 3898871 w 5441921"/>
              <a:gd name="connsiteY36" fmla="*/ 207552 h 600458"/>
              <a:gd name="connsiteX37" fmla="*/ 3932208 w 5441921"/>
              <a:gd name="connsiteY37" fmla="*/ 221839 h 600458"/>
              <a:gd name="connsiteX38" fmla="*/ 3970308 w 5441921"/>
              <a:gd name="connsiteY38" fmla="*/ 217077 h 600458"/>
              <a:gd name="connsiteX39" fmla="*/ 4017933 w 5441921"/>
              <a:gd name="connsiteY39" fmla="*/ 190883 h 600458"/>
              <a:gd name="connsiteX40" fmla="*/ 4089371 w 5441921"/>
              <a:gd name="connsiteY40" fmla="*/ 174214 h 600458"/>
              <a:gd name="connsiteX41" fmla="*/ 4182240 w 5441921"/>
              <a:gd name="connsiteY41" fmla="*/ 157546 h 600458"/>
              <a:gd name="connsiteX42" fmla="*/ 4272727 w 5441921"/>
              <a:gd name="connsiteY42" fmla="*/ 152783 h 600458"/>
              <a:gd name="connsiteX43" fmla="*/ 4353690 w 5441921"/>
              <a:gd name="connsiteY43" fmla="*/ 152783 h 600458"/>
              <a:gd name="connsiteX44" fmla="*/ 4429890 w 5441921"/>
              <a:gd name="connsiteY44" fmla="*/ 174214 h 600458"/>
              <a:gd name="connsiteX45" fmla="*/ 4534665 w 5441921"/>
              <a:gd name="connsiteY45" fmla="*/ 200408 h 600458"/>
              <a:gd name="connsiteX46" fmla="*/ 4603721 w 5441921"/>
              <a:gd name="connsiteY46" fmla="*/ 224221 h 600458"/>
              <a:gd name="connsiteX47" fmla="*/ 4706115 w 5441921"/>
              <a:gd name="connsiteY47" fmla="*/ 274227 h 600458"/>
              <a:gd name="connsiteX48" fmla="*/ 4763265 w 5441921"/>
              <a:gd name="connsiteY48" fmla="*/ 293277 h 600458"/>
              <a:gd name="connsiteX49" fmla="*/ 4820415 w 5441921"/>
              <a:gd name="connsiteY49" fmla="*/ 307564 h 600458"/>
              <a:gd name="connsiteX50" fmla="*/ 4929952 w 5441921"/>
              <a:gd name="connsiteY50" fmla="*/ 352808 h 600458"/>
              <a:gd name="connsiteX51" fmla="*/ 5018058 w 5441921"/>
              <a:gd name="connsiteY51" fmla="*/ 381383 h 600458"/>
              <a:gd name="connsiteX52" fmla="*/ 5082352 w 5441921"/>
              <a:gd name="connsiteY52" fmla="*/ 400433 h 600458"/>
              <a:gd name="connsiteX53" fmla="*/ 5168077 w 5441921"/>
              <a:gd name="connsiteY53" fmla="*/ 400433 h 600458"/>
              <a:gd name="connsiteX54" fmla="*/ 5284758 w 5441921"/>
              <a:gd name="connsiteY54" fmla="*/ 395671 h 600458"/>
              <a:gd name="connsiteX55" fmla="*/ 5370483 w 5441921"/>
              <a:gd name="connsiteY55" fmla="*/ 405196 h 600458"/>
              <a:gd name="connsiteX56" fmla="*/ 5441921 w 5441921"/>
              <a:gd name="connsiteY56" fmla="*/ 419483 h 600458"/>
              <a:gd name="connsiteX57" fmla="*/ 5334765 w 5441921"/>
              <a:gd name="connsiteY57" fmla="*/ 600458 h 600458"/>
              <a:gd name="connsiteX58" fmla="*/ 4887090 w 5441921"/>
              <a:gd name="connsiteY58" fmla="*/ 550452 h 600458"/>
              <a:gd name="connsiteX59" fmla="*/ 4777552 w 5441921"/>
              <a:gd name="connsiteY59" fmla="*/ 529021 h 600458"/>
              <a:gd name="connsiteX60" fmla="*/ 4553715 w 5441921"/>
              <a:gd name="connsiteY60" fmla="*/ 445677 h 600458"/>
              <a:gd name="connsiteX61" fmla="*/ 3994121 w 5441921"/>
              <a:gd name="connsiteY61" fmla="*/ 386146 h 600458"/>
              <a:gd name="connsiteX62" fmla="*/ 3353565 w 5441921"/>
              <a:gd name="connsiteY62" fmla="*/ 312327 h 600458"/>
              <a:gd name="connsiteX63" fmla="*/ 2591565 w 5441921"/>
              <a:gd name="connsiteY63" fmla="*/ 255177 h 600458"/>
              <a:gd name="connsiteX64" fmla="*/ 2460596 w 5441921"/>
              <a:gd name="connsiteY64" fmla="*/ 305183 h 600458"/>
              <a:gd name="connsiteX65" fmla="*/ 2439165 w 5441921"/>
              <a:gd name="connsiteY65" fmla="*/ 340902 h 600458"/>
              <a:gd name="connsiteX66" fmla="*/ 2291527 w 5441921"/>
              <a:gd name="connsiteY66" fmla="*/ 324233 h 600458"/>
              <a:gd name="connsiteX67" fmla="*/ 1965296 w 5441921"/>
              <a:gd name="connsiteY67" fmla="*/ 205303 h 600458"/>
              <a:gd name="connsiteX68" fmla="*/ 1183452 w 5441921"/>
              <a:gd name="connsiteY68" fmla="*/ 210459 h 600458"/>
              <a:gd name="connsiteX69" fmla="*/ 130280 w 5441921"/>
              <a:gd name="connsiteY69" fmla="*/ 312715 h 600458"/>
              <a:gd name="connsiteX70" fmla="*/ 4057 w 5441921"/>
              <a:gd name="connsiteY70" fmla="*/ 105825 h 600458"/>
              <a:gd name="connsiteX71" fmla="*/ 1030505 w 5441921"/>
              <a:gd name="connsiteY71" fmla="*/ 3567 h 600458"/>
              <a:gd name="connsiteX72" fmla="*/ 1085281 w 5441921"/>
              <a:gd name="connsiteY72" fmla="*/ 5946 h 600458"/>
              <a:gd name="connsiteX73" fmla="*/ 1159108 w 5441921"/>
              <a:gd name="connsiteY73" fmla="*/ 24972 h 600458"/>
              <a:gd name="connsiteX74" fmla="*/ 1211503 w 5441921"/>
              <a:gd name="connsiteY74" fmla="*/ 41617 h 600458"/>
              <a:gd name="connsiteX75" fmla="*/ 1228174 w 5441921"/>
              <a:gd name="connsiteY75" fmla="*/ 43995 h 600458"/>
              <a:gd name="connsiteX76" fmla="*/ 1359158 w 5441921"/>
              <a:gd name="connsiteY76" fmla="*/ 48752 h 600458"/>
              <a:gd name="connsiteX77" fmla="*/ 1450153 w 5441921"/>
              <a:gd name="connsiteY77" fmla="*/ 48752 h 600458"/>
              <a:gd name="connsiteX78" fmla="*/ 1652560 w 5441921"/>
              <a:gd name="connsiteY78" fmla="*/ 34484 h 600458"/>
              <a:gd name="connsiteX79" fmla="*/ 1757334 w 5441921"/>
              <a:gd name="connsiteY79" fmla="*/ 32106 h 600458"/>
              <a:gd name="connsiteX80" fmla="*/ 1850996 w 5441921"/>
              <a:gd name="connsiteY80" fmla="*/ 43246 h 600458"/>
              <a:gd name="connsiteX0" fmla="*/ 1846939 w 5437864"/>
              <a:gd name="connsiteY0" fmla="*/ 43246 h 600458"/>
              <a:gd name="connsiteX1" fmla="*/ 1918376 w 5437864"/>
              <a:gd name="connsiteY1" fmla="*/ 57533 h 600458"/>
              <a:gd name="connsiteX2" fmla="*/ 1954095 w 5437864"/>
              <a:gd name="connsiteY2" fmla="*/ 62296 h 600458"/>
              <a:gd name="connsiteX3" fmla="*/ 1996958 w 5437864"/>
              <a:gd name="connsiteY3" fmla="*/ 40864 h 600458"/>
              <a:gd name="connsiteX4" fmla="*/ 2035058 w 5437864"/>
              <a:gd name="connsiteY4" fmla="*/ 14671 h 600458"/>
              <a:gd name="connsiteX5" fmla="*/ 2087445 w 5437864"/>
              <a:gd name="connsiteY5" fmla="*/ 12289 h 600458"/>
              <a:gd name="connsiteX6" fmla="*/ 2125545 w 5437864"/>
              <a:gd name="connsiteY6" fmla="*/ 12289 h 600458"/>
              <a:gd name="connsiteX7" fmla="*/ 2173170 w 5437864"/>
              <a:gd name="connsiteY7" fmla="*/ 26577 h 600458"/>
              <a:gd name="connsiteX8" fmla="*/ 2249370 w 5437864"/>
              <a:gd name="connsiteY8" fmla="*/ 45627 h 600458"/>
              <a:gd name="connsiteX9" fmla="*/ 2339858 w 5437864"/>
              <a:gd name="connsiteY9" fmla="*/ 50389 h 600458"/>
              <a:gd name="connsiteX10" fmla="*/ 2401770 w 5437864"/>
              <a:gd name="connsiteY10" fmla="*/ 50389 h 600458"/>
              <a:gd name="connsiteX11" fmla="*/ 2492258 w 5437864"/>
              <a:gd name="connsiteY11" fmla="*/ 50389 h 600458"/>
              <a:gd name="connsiteX12" fmla="*/ 2558933 w 5437864"/>
              <a:gd name="connsiteY12" fmla="*/ 62296 h 600458"/>
              <a:gd name="connsiteX13" fmla="*/ 2668470 w 5437864"/>
              <a:gd name="connsiteY13" fmla="*/ 81346 h 600458"/>
              <a:gd name="connsiteX14" fmla="*/ 2761339 w 5437864"/>
              <a:gd name="connsiteY14" fmla="*/ 114683 h 600458"/>
              <a:gd name="connsiteX15" fmla="*/ 2858970 w 5437864"/>
              <a:gd name="connsiteY15" fmla="*/ 143258 h 600458"/>
              <a:gd name="connsiteX16" fmla="*/ 2951839 w 5437864"/>
              <a:gd name="connsiteY16" fmla="*/ 157546 h 600458"/>
              <a:gd name="connsiteX17" fmla="*/ 3039945 w 5437864"/>
              <a:gd name="connsiteY17" fmla="*/ 157546 h 600458"/>
              <a:gd name="connsiteX18" fmla="*/ 3125670 w 5437864"/>
              <a:gd name="connsiteY18" fmla="*/ 148021 h 600458"/>
              <a:gd name="connsiteX19" fmla="*/ 3206633 w 5437864"/>
              <a:gd name="connsiteY19" fmla="*/ 136114 h 600458"/>
              <a:gd name="connsiteX20" fmla="*/ 3251876 w 5437864"/>
              <a:gd name="connsiteY20" fmla="*/ 128971 h 600458"/>
              <a:gd name="connsiteX21" fmla="*/ 3294739 w 5437864"/>
              <a:gd name="connsiteY21" fmla="*/ 136114 h 600458"/>
              <a:gd name="connsiteX22" fmla="*/ 3328076 w 5437864"/>
              <a:gd name="connsiteY22" fmla="*/ 162308 h 600458"/>
              <a:gd name="connsiteX23" fmla="*/ 3349508 w 5437864"/>
              <a:gd name="connsiteY23" fmla="*/ 164689 h 600458"/>
              <a:gd name="connsiteX24" fmla="*/ 3404276 w 5437864"/>
              <a:gd name="connsiteY24" fmla="*/ 152783 h 600458"/>
              <a:gd name="connsiteX25" fmla="*/ 3487620 w 5437864"/>
              <a:gd name="connsiteY25" fmla="*/ 128971 h 600458"/>
              <a:gd name="connsiteX26" fmla="*/ 3518576 w 5437864"/>
              <a:gd name="connsiteY26" fmla="*/ 128971 h 600458"/>
              <a:gd name="connsiteX27" fmla="*/ 3542389 w 5437864"/>
              <a:gd name="connsiteY27" fmla="*/ 128971 h 600458"/>
              <a:gd name="connsiteX28" fmla="*/ 3568583 w 5437864"/>
              <a:gd name="connsiteY28" fmla="*/ 140877 h 600458"/>
              <a:gd name="connsiteX29" fmla="*/ 3597158 w 5437864"/>
              <a:gd name="connsiteY29" fmla="*/ 171833 h 600458"/>
              <a:gd name="connsiteX30" fmla="*/ 3628114 w 5437864"/>
              <a:gd name="connsiteY30" fmla="*/ 202789 h 600458"/>
              <a:gd name="connsiteX31" fmla="*/ 3666214 w 5437864"/>
              <a:gd name="connsiteY31" fmla="*/ 209933 h 600458"/>
              <a:gd name="connsiteX32" fmla="*/ 3706695 w 5437864"/>
              <a:gd name="connsiteY32" fmla="*/ 207552 h 600458"/>
              <a:gd name="connsiteX33" fmla="*/ 3768608 w 5437864"/>
              <a:gd name="connsiteY33" fmla="*/ 183739 h 600458"/>
              <a:gd name="connsiteX34" fmla="*/ 3797183 w 5437864"/>
              <a:gd name="connsiteY34" fmla="*/ 183739 h 600458"/>
              <a:gd name="connsiteX35" fmla="*/ 3835283 w 5437864"/>
              <a:gd name="connsiteY35" fmla="*/ 193264 h 600458"/>
              <a:gd name="connsiteX36" fmla="*/ 3894814 w 5437864"/>
              <a:gd name="connsiteY36" fmla="*/ 207552 h 600458"/>
              <a:gd name="connsiteX37" fmla="*/ 3928151 w 5437864"/>
              <a:gd name="connsiteY37" fmla="*/ 221839 h 600458"/>
              <a:gd name="connsiteX38" fmla="*/ 3966251 w 5437864"/>
              <a:gd name="connsiteY38" fmla="*/ 217077 h 600458"/>
              <a:gd name="connsiteX39" fmla="*/ 4013876 w 5437864"/>
              <a:gd name="connsiteY39" fmla="*/ 190883 h 600458"/>
              <a:gd name="connsiteX40" fmla="*/ 4085314 w 5437864"/>
              <a:gd name="connsiteY40" fmla="*/ 174214 h 600458"/>
              <a:gd name="connsiteX41" fmla="*/ 4178183 w 5437864"/>
              <a:gd name="connsiteY41" fmla="*/ 157546 h 600458"/>
              <a:gd name="connsiteX42" fmla="*/ 4268670 w 5437864"/>
              <a:gd name="connsiteY42" fmla="*/ 152783 h 600458"/>
              <a:gd name="connsiteX43" fmla="*/ 4349633 w 5437864"/>
              <a:gd name="connsiteY43" fmla="*/ 152783 h 600458"/>
              <a:gd name="connsiteX44" fmla="*/ 4425833 w 5437864"/>
              <a:gd name="connsiteY44" fmla="*/ 174214 h 600458"/>
              <a:gd name="connsiteX45" fmla="*/ 4530608 w 5437864"/>
              <a:gd name="connsiteY45" fmla="*/ 200408 h 600458"/>
              <a:gd name="connsiteX46" fmla="*/ 4599664 w 5437864"/>
              <a:gd name="connsiteY46" fmla="*/ 224221 h 600458"/>
              <a:gd name="connsiteX47" fmla="*/ 4702058 w 5437864"/>
              <a:gd name="connsiteY47" fmla="*/ 274227 h 600458"/>
              <a:gd name="connsiteX48" fmla="*/ 4759208 w 5437864"/>
              <a:gd name="connsiteY48" fmla="*/ 293277 h 600458"/>
              <a:gd name="connsiteX49" fmla="*/ 4816358 w 5437864"/>
              <a:gd name="connsiteY49" fmla="*/ 307564 h 600458"/>
              <a:gd name="connsiteX50" fmla="*/ 4925895 w 5437864"/>
              <a:gd name="connsiteY50" fmla="*/ 352808 h 600458"/>
              <a:gd name="connsiteX51" fmla="*/ 5014001 w 5437864"/>
              <a:gd name="connsiteY51" fmla="*/ 381383 h 600458"/>
              <a:gd name="connsiteX52" fmla="*/ 5078295 w 5437864"/>
              <a:gd name="connsiteY52" fmla="*/ 400433 h 600458"/>
              <a:gd name="connsiteX53" fmla="*/ 5164020 w 5437864"/>
              <a:gd name="connsiteY53" fmla="*/ 400433 h 600458"/>
              <a:gd name="connsiteX54" fmla="*/ 5280701 w 5437864"/>
              <a:gd name="connsiteY54" fmla="*/ 395671 h 600458"/>
              <a:gd name="connsiteX55" fmla="*/ 5366426 w 5437864"/>
              <a:gd name="connsiteY55" fmla="*/ 405196 h 600458"/>
              <a:gd name="connsiteX56" fmla="*/ 5437864 w 5437864"/>
              <a:gd name="connsiteY56" fmla="*/ 419483 h 600458"/>
              <a:gd name="connsiteX57" fmla="*/ 5330708 w 5437864"/>
              <a:gd name="connsiteY57" fmla="*/ 600458 h 600458"/>
              <a:gd name="connsiteX58" fmla="*/ 4883033 w 5437864"/>
              <a:gd name="connsiteY58" fmla="*/ 550452 h 600458"/>
              <a:gd name="connsiteX59" fmla="*/ 4773495 w 5437864"/>
              <a:gd name="connsiteY59" fmla="*/ 529021 h 600458"/>
              <a:gd name="connsiteX60" fmla="*/ 4549658 w 5437864"/>
              <a:gd name="connsiteY60" fmla="*/ 445677 h 600458"/>
              <a:gd name="connsiteX61" fmla="*/ 3990064 w 5437864"/>
              <a:gd name="connsiteY61" fmla="*/ 386146 h 600458"/>
              <a:gd name="connsiteX62" fmla="*/ 3349508 w 5437864"/>
              <a:gd name="connsiteY62" fmla="*/ 312327 h 600458"/>
              <a:gd name="connsiteX63" fmla="*/ 2587508 w 5437864"/>
              <a:gd name="connsiteY63" fmla="*/ 255177 h 600458"/>
              <a:gd name="connsiteX64" fmla="*/ 2456539 w 5437864"/>
              <a:gd name="connsiteY64" fmla="*/ 305183 h 600458"/>
              <a:gd name="connsiteX65" fmla="*/ 2435108 w 5437864"/>
              <a:gd name="connsiteY65" fmla="*/ 340902 h 600458"/>
              <a:gd name="connsiteX66" fmla="*/ 2287470 w 5437864"/>
              <a:gd name="connsiteY66" fmla="*/ 324233 h 600458"/>
              <a:gd name="connsiteX67" fmla="*/ 1961239 w 5437864"/>
              <a:gd name="connsiteY67" fmla="*/ 205303 h 600458"/>
              <a:gd name="connsiteX68" fmla="*/ 1179395 w 5437864"/>
              <a:gd name="connsiteY68" fmla="*/ 210459 h 600458"/>
              <a:gd name="connsiteX69" fmla="*/ 126223 w 5437864"/>
              <a:gd name="connsiteY69" fmla="*/ 312715 h 600458"/>
              <a:gd name="connsiteX70" fmla="*/ 0 w 5437864"/>
              <a:gd name="connsiteY70" fmla="*/ 105825 h 600458"/>
              <a:gd name="connsiteX71" fmla="*/ 890699 w 5437864"/>
              <a:gd name="connsiteY71" fmla="*/ 17838 h 600458"/>
              <a:gd name="connsiteX72" fmla="*/ 1026448 w 5437864"/>
              <a:gd name="connsiteY72" fmla="*/ 3567 h 600458"/>
              <a:gd name="connsiteX73" fmla="*/ 1081224 w 5437864"/>
              <a:gd name="connsiteY73" fmla="*/ 5946 h 600458"/>
              <a:gd name="connsiteX74" fmla="*/ 1155051 w 5437864"/>
              <a:gd name="connsiteY74" fmla="*/ 24972 h 600458"/>
              <a:gd name="connsiteX75" fmla="*/ 1207446 w 5437864"/>
              <a:gd name="connsiteY75" fmla="*/ 41617 h 600458"/>
              <a:gd name="connsiteX76" fmla="*/ 1224117 w 5437864"/>
              <a:gd name="connsiteY76" fmla="*/ 43995 h 600458"/>
              <a:gd name="connsiteX77" fmla="*/ 1355101 w 5437864"/>
              <a:gd name="connsiteY77" fmla="*/ 48752 h 600458"/>
              <a:gd name="connsiteX78" fmla="*/ 1446096 w 5437864"/>
              <a:gd name="connsiteY78" fmla="*/ 48752 h 600458"/>
              <a:gd name="connsiteX79" fmla="*/ 1648503 w 5437864"/>
              <a:gd name="connsiteY79" fmla="*/ 34484 h 600458"/>
              <a:gd name="connsiteX80" fmla="*/ 1753277 w 5437864"/>
              <a:gd name="connsiteY80" fmla="*/ 32106 h 600458"/>
              <a:gd name="connsiteX81" fmla="*/ 1846939 w 5437864"/>
              <a:gd name="connsiteY81" fmla="*/ 43246 h 600458"/>
              <a:gd name="connsiteX0" fmla="*/ 1846939 w 5437864"/>
              <a:gd name="connsiteY0" fmla="*/ 43246 h 600458"/>
              <a:gd name="connsiteX1" fmla="*/ 1918376 w 5437864"/>
              <a:gd name="connsiteY1" fmla="*/ 57533 h 600458"/>
              <a:gd name="connsiteX2" fmla="*/ 1954095 w 5437864"/>
              <a:gd name="connsiteY2" fmla="*/ 62296 h 600458"/>
              <a:gd name="connsiteX3" fmla="*/ 1996958 w 5437864"/>
              <a:gd name="connsiteY3" fmla="*/ 40864 h 600458"/>
              <a:gd name="connsiteX4" fmla="*/ 2035058 w 5437864"/>
              <a:gd name="connsiteY4" fmla="*/ 14671 h 600458"/>
              <a:gd name="connsiteX5" fmla="*/ 2087445 w 5437864"/>
              <a:gd name="connsiteY5" fmla="*/ 12289 h 600458"/>
              <a:gd name="connsiteX6" fmla="*/ 2125545 w 5437864"/>
              <a:gd name="connsiteY6" fmla="*/ 12289 h 600458"/>
              <a:gd name="connsiteX7" fmla="*/ 2173170 w 5437864"/>
              <a:gd name="connsiteY7" fmla="*/ 26577 h 600458"/>
              <a:gd name="connsiteX8" fmla="*/ 2249370 w 5437864"/>
              <a:gd name="connsiteY8" fmla="*/ 45627 h 600458"/>
              <a:gd name="connsiteX9" fmla="*/ 2339858 w 5437864"/>
              <a:gd name="connsiteY9" fmla="*/ 50389 h 600458"/>
              <a:gd name="connsiteX10" fmla="*/ 2401770 w 5437864"/>
              <a:gd name="connsiteY10" fmla="*/ 50389 h 600458"/>
              <a:gd name="connsiteX11" fmla="*/ 2492258 w 5437864"/>
              <a:gd name="connsiteY11" fmla="*/ 50389 h 600458"/>
              <a:gd name="connsiteX12" fmla="*/ 2558933 w 5437864"/>
              <a:gd name="connsiteY12" fmla="*/ 62296 h 600458"/>
              <a:gd name="connsiteX13" fmla="*/ 2668470 w 5437864"/>
              <a:gd name="connsiteY13" fmla="*/ 81346 h 600458"/>
              <a:gd name="connsiteX14" fmla="*/ 2761339 w 5437864"/>
              <a:gd name="connsiteY14" fmla="*/ 114683 h 600458"/>
              <a:gd name="connsiteX15" fmla="*/ 2858970 w 5437864"/>
              <a:gd name="connsiteY15" fmla="*/ 143258 h 600458"/>
              <a:gd name="connsiteX16" fmla="*/ 2951839 w 5437864"/>
              <a:gd name="connsiteY16" fmla="*/ 157546 h 600458"/>
              <a:gd name="connsiteX17" fmla="*/ 3039945 w 5437864"/>
              <a:gd name="connsiteY17" fmla="*/ 157546 h 600458"/>
              <a:gd name="connsiteX18" fmla="*/ 3125670 w 5437864"/>
              <a:gd name="connsiteY18" fmla="*/ 148021 h 600458"/>
              <a:gd name="connsiteX19" fmla="*/ 3206633 w 5437864"/>
              <a:gd name="connsiteY19" fmla="*/ 136114 h 600458"/>
              <a:gd name="connsiteX20" fmla="*/ 3251876 w 5437864"/>
              <a:gd name="connsiteY20" fmla="*/ 128971 h 600458"/>
              <a:gd name="connsiteX21" fmla="*/ 3294739 w 5437864"/>
              <a:gd name="connsiteY21" fmla="*/ 136114 h 600458"/>
              <a:gd name="connsiteX22" fmla="*/ 3328076 w 5437864"/>
              <a:gd name="connsiteY22" fmla="*/ 162308 h 600458"/>
              <a:gd name="connsiteX23" fmla="*/ 3349508 w 5437864"/>
              <a:gd name="connsiteY23" fmla="*/ 164689 h 600458"/>
              <a:gd name="connsiteX24" fmla="*/ 3404276 w 5437864"/>
              <a:gd name="connsiteY24" fmla="*/ 152783 h 600458"/>
              <a:gd name="connsiteX25" fmla="*/ 3487620 w 5437864"/>
              <a:gd name="connsiteY25" fmla="*/ 128971 h 600458"/>
              <a:gd name="connsiteX26" fmla="*/ 3518576 w 5437864"/>
              <a:gd name="connsiteY26" fmla="*/ 128971 h 600458"/>
              <a:gd name="connsiteX27" fmla="*/ 3542389 w 5437864"/>
              <a:gd name="connsiteY27" fmla="*/ 128971 h 600458"/>
              <a:gd name="connsiteX28" fmla="*/ 3568583 w 5437864"/>
              <a:gd name="connsiteY28" fmla="*/ 140877 h 600458"/>
              <a:gd name="connsiteX29" fmla="*/ 3597158 w 5437864"/>
              <a:gd name="connsiteY29" fmla="*/ 171833 h 600458"/>
              <a:gd name="connsiteX30" fmla="*/ 3628114 w 5437864"/>
              <a:gd name="connsiteY30" fmla="*/ 202789 h 600458"/>
              <a:gd name="connsiteX31" fmla="*/ 3666214 w 5437864"/>
              <a:gd name="connsiteY31" fmla="*/ 209933 h 600458"/>
              <a:gd name="connsiteX32" fmla="*/ 3706695 w 5437864"/>
              <a:gd name="connsiteY32" fmla="*/ 207552 h 600458"/>
              <a:gd name="connsiteX33" fmla="*/ 3768608 w 5437864"/>
              <a:gd name="connsiteY33" fmla="*/ 183739 h 600458"/>
              <a:gd name="connsiteX34" fmla="*/ 3797183 w 5437864"/>
              <a:gd name="connsiteY34" fmla="*/ 183739 h 600458"/>
              <a:gd name="connsiteX35" fmla="*/ 3835283 w 5437864"/>
              <a:gd name="connsiteY35" fmla="*/ 193264 h 600458"/>
              <a:gd name="connsiteX36" fmla="*/ 3894814 w 5437864"/>
              <a:gd name="connsiteY36" fmla="*/ 207552 h 600458"/>
              <a:gd name="connsiteX37" fmla="*/ 3928151 w 5437864"/>
              <a:gd name="connsiteY37" fmla="*/ 221839 h 600458"/>
              <a:gd name="connsiteX38" fmla="*/ 3966251 w 5437864"/>
              <a:gd name="connsiteY38" fmla="*/ 217077 h 600458"/>
              <a:gd name="connsiteX39" fmla="*/ 4013876 w 5437864"/>
              <a:gd name="connsiteY39" fmla="*/ 190883 h 600458"/>
              <a:gd name="connsiteX40" fmla="*/ 4085314 w 5437864"/>
              <a:gd name="connsiteY40" fmla="*/ 174214 h 600458"/>
              <a:gd name="connsiteX41" fmla="*/ 4178183 w 5437864"/>
              <a:gd name="connsiteY41" fmla="*/ 157546 h 600458"/>
              <a:gd name="connsiteX42" fmla="*/ 4268670 w 5437864"/>
              <a:gd name="connsiteY42" fmla="*/ 152783 h 600458"/>
              <a:gd name="connsiteX43" fmla="*/ 4349633 w 5437864"/>
              <a:gd name="connsiteY43" fmla="*/ 152783 h 600458"/>
              <a:gd name="connsiteX44" fmla="*/ 4425833 w 5437864"/>
              <a:gd name="connsiteY44" fmla="*/ 174214 h 600458"/>
              <a:gd name="connsiteX45" fmla="*/ 4530608 w 5437864"/>
              <a:gd name="connsiteY45" fmla="*/ 200408 h 600458"/>
              <a:gd name="connsiteX46" fmla="*/ 4599664 w 5437864"/>
              <a:gd name="connsiteY46" fmla="*/ 224221 h 600458"/>
              <a:gd name="connsiteX47" fmla="*/ 4702058 w 5437864"/>
              <a:gd name="connsiteY47" fmla="*/ 274227 h 600458"/>
              <a:gd name="connsiteX48" fmla="*/ 4759208 w 5437864"/>
              <a:gd name="connsiteY48" fmla="*/ 293277 h 600458"/>
              <a:gd name="connsiteX49" fmla="*/ 4816358 w 5437864"/>
              <a:gd name="connsiteY49" fmla="*/ 307564 h 600458"/>
              <a:gd name="connsiteX50" fmla="*/ 4925895 w 5437864"/>
              <a:gd name="connsiteY50" fmla="*/ 352808 h 600458"/>
              <a:gd name="connsiteX51" fmla="*/ 5014001 w 5437864"/>
              <a:gd name="connsiteY51" fmla="*/ 381383 h 600458"/>
              <a:gd name="connsiteX52" fmla="*/ 5078295 w 5437864"/>
              <a:gd name="connsiteY52" fmla="*/ 400433 h 600458"/>
              <a:gd name="connsiteX53" fmla="*/ 5164020 w 5437864"/>
              <a:gd name="connsiteY53" fmla="*/ 400433 h 600458"/>
              <a:gd name="connsiteX54" fmla="*/ 5280701 w 5437864"/>
              <a:gd name="connsiteY54" fmla="*/ 395671 h 600458"/>
              <a:gd name="connsiteX55" fmla="*/ 5366426 w 5437864"/>
              <a:gd name="connsiteY55" fmla="*/ 405196 h 600458"/>
              <a:gd name="connsiteX56" fmla="*/ 5437864 w 5437864"/>
              <a:gd name="connsiteY56" fmla="*/ 419483 h 600458"/>
              <a:gd name="connsiteX57" fmla="*/ 5330708 w 5437864"/>
              <a:gd name="connsiteY57" fmla="*/ 600458 h 600458"/>
              <a:gd name="connsiteX58" fmla="*/ 4883033 w 5437864"/>
              <a:gd name="connsiteY58" fmla="*/ 550452 h 600458"/>
              <a:gd name="connsiteX59" fmla="*/ 4773495 w 5437864"/>
              <a:gd name="connsiteY59" fmla="*/ 529021 h 600458"/>
              <a:gd name="connsiteX60" fmla="*/ 4549658 w 5437864"/>
              <a:gd name="connsiteY60" fmla="*/ 445677 h 600458"/>
              <a:gd name="connsiteX61" fmla="*/ 3990064 w 5437864"/>
              <a:gd name="connsiteY61" fmla="*/ 386146 h 600458"/>
              <a:gd name="connsiteX62" fmla="*/ 3349508 w 5437864"/>
              <a:gd name="connsiteY62" fmla="*/ 312327 h 600458"/>
              <a:gd name="connsiteX63" fmla="*/ 2587508 w 5437864"/>
              <a:gd name="connsiteY63" fmla="*/ 255177 h 600458"/>
              <a:gd name="connsiteX64" fmla="*/ 2456539 w 5437864"/>
              <a:gd name="connsiteY64" fmla="*/ 305183 h 600458"/>
              <a:gd name="connsiteX65" fmla="*/ 2435108 w 5437864"/>
              <a:gd name="connsiteY65" fmla="*/ 340902 h 600458"/>
              <a:gd name="connsiteX66" fmla="*/ 2287470 w 5437864"/>
              <a:gd name="connsiteY66" fmla="*/ 324233 h 600458"/>
              <a:gd name="connsiteX67" fmla="*/ 1961239 w 5437864"/>
              <a:gd name="connsiteY67" fmla="*/ 205303 h 600458"/>
              <a:gd name="connsiteX68" fmla="*/ 1179395 w 5437864"/>
              <a:gd name="connsiteY68" fmla="*/ 210459 h 600458"/>
              <a:gd name="connsiteX69" fmla="*/ 126223 w 5437864"/>
              <a:gd name="connsiteY69" fmla="*/ 312715 h 600458"/>
              <a:gd name="connsiteX70" fmla="*/ 0 w 5437864"/>
              <a:gd name="connsiteY70" fmla="*/ 105825 h 600458"/>
              <a:gd name="connsiteX71" fmla="*/ 890699 w 5437864"/>
              <a:gd name="connsiteY71" fmla="*/ 17838 h 600458"/>
              <a:gd name="connsiteX72" fmla="*/ 1026448 w 5437864"/>
              <a:gd name="connsiteY72" fmla="*/ 3567 h 600458"/>
              <a:gd name="connsiteX73" fmla="*/ 1081224 w 5437864"/>
              <a:gd name="connsiteY73" fmla="*/ 5946 h 600458"/>
              <a:gd name="connsiteX74" fmla="*/ 1155051 w 5437864"/>
              <a:gd name="connsiteY74" fmla="*/ 24972 h 600458"/>
              <a:gd name="connsiteX75" fmla="*/ 1207446 w 5437864"/>
              <a:gd name="connsiteY75" fmla="*/ 41617 h 600458"/>
              <a:gd name="connsiteX76" fmla="*/ 1224117 w 5437864"/>
              <a:gd name="connsiteY76" fmla="*/ 43995 h 600458"/>
              <a:gd name="connsiteX77" fmla="*/ 1355101 w 5437864"/>
              <a:gd name="connsiteY77" fmla="*/ 48752 h 600458"/>
              <a:gd name="connsiteX78" fmla="*/ 1446096 w 5437864"/>
              <a:gd name="connsiteY78" fmla="*/ 48752 h 600458"/>
              <a:gd name="connsiteX79" fmla="*/ 1648503 w 5437864"/>
              <a:gd name="connsiteY79" fmla="*/ 34484 h 600458"/>
              <a:gd name="connsiteX80" fmla="*/ 1753277 w 5437864"/>
              <a:gd name="connsiteY80" fmla="*/ 32106 h 600458"/>
              <a:gd name="connsiteX81" fmla="*/ 1846939 w 5437864"/>
              <a:gd name="connsiteY81" fmla="*/ 43246 h 600458"/>
              <a:gd name="connsiteX0" fmla="*/ 1846939 w 5437864"/>
              <a:gd name="connsiteY0" fmla="*/ 43246 h 600458"/>
              <a:gd name="connsiteX1" fmla="*/ 1918376 w 5437864"/>
              <a:gd name="connsiteY1" fmla="*/ 57533 h 600458"/>
              <a:gd name="connsiteX2" fmla="*/ 1954095 w 5437864"/>
              <a:gd name="connsiteY2" fmla="*/ 62296 h 600458"/>
              <a:gd name="connsiteX3" fmla="*/ 1996958 w 5437864"/>
              <a:gd name="connsiteY3" fmla="*/ 40864 h 600458"/>
              <a:gd name="connsiteX4" fmla="*/ 2035058 w 5437864"/>
              <a:gd name="connsiteY4" fmla="*/ 14671 h 600458"/>
              <a:gd name="connsiteX5" fmla="*/ 2087445 w 5437864"/>
              <a:gd name="connsiteY5" fmla="*/ 12289 h 600458"/>
              <a:gd name="connsiteX6" fmla="*/ 2125545 w 5437864"/>
              <a:gd name="connsiteY6" fmla="*/ 12289 h 600458"/>
              <a:gd name="connsiteX7" fmla="*/ 2173170 w 5437864"/>
              <a:gd name="connsiteY7" fmla="*/ 26577 h 600458"/>
              <a:gd name="connsiteX8" fmla="*/ 2249370 w 5437864"/>
              <a:gd name="connsiteY8" fmla="*/ 45627 h 600458"/>
              <a:gd name="connsiteX9" fmla="*/ 2339858 w 5437864"/>
              <a:gd name="connsiteY9" fmla="*/ 50389 h 600458"/>
              <a:gd name="connsiteX10" fmla="*/ 2401770 w 5437864"/>
              <a:gd name="connsiteY10" fmla="*/ 50389 h 600458"/>
              <a:gd name="connsiteX11" fmla="*/ 2492258 w 5437864"/>
              <a:gd name="connsiteY11" fmla="*/ 50389 h 600458"/>
              <a:gd name="connsiteX12" fmla="*/ 2558933 w 5437864"/>
              <a:gd name="connsiteY12" fmla="*/ 62296 h 600458"/>
              <a:gd name="connsiteX13" fmla="*/ 2668470 w 5437864"/>
              <a:gd name="connsiteY13" fmla="*/ 81346 h 600458"/>
              <a:gd name="connsiteX14" fmla="*/ 2761339 w 5437864"/>
              <a:gd name="connsiteY14" fmla="*/ 114683 h 600458"/>
              <a:gd name="connsiteX15" fmla="*/ 2858970 w 5437864"/>
              <a:gd name="connsiteY15" fmla="*/ 143258 h 600458"/>
              <a:gd name="connsiteX16" fmla="*/ 2951839 w 5437864"/>
              <a:gd name="connsiteY16" fmla="*/ 157546 h 600458"/>
              <a:gd name="connsiteX17" fmla="*/ 3039945 w 5437864"/>
              <a:gd name="connsiteY17" fmla="*/ 157546 h 600458"/>
              <a:gd name="connsiteX18" fmla="*/ 3125670 w 5437864"/>
              <a:gd name="connsiteY18" fmla="*/ 148021 h 600458"/>
              <a:gd name="connsiteX19" fmla="*/ 3206633 w 5437864"/>
              <a:gd name="connsiteY19" fmla="*/ 136114 h 600458"/>
              <a:gd name="connsiteX20" fmla="*/ 3251876 w 5437864"/>
              <a:gd name="connsiteY20" fmla="*/ 128971 h 600458"/>
              <a:gd name="connsiteX21" fmla="*/ 3294739 w 5437864"/>
              <a:gd name="connsiteY21" fmla="*/ 136114 h 600458"/>
              <a:gd name="connsiteX22" fmla="*/ 3328076 w 5437864"/>
              <a:gd name="connsiteY22" fmla="*/ 162308 h 600458"/>
              <a:gd name="connsiteX23" fmla="*/ 3349508 w 5437864"/>
              <a:gd name="connsiteY23" fmla="*/ 164689 h 600458"/>
              <a:gd name="connsiteX24" fmla="*/ 3404276 w 5437864"/>
              <a:gd name="connsiteY24" fmla="*/ 152783 h 600458"/>
              <a:gd name="connsiteX25" fmla="*/ 3487620 w 5437864"/>
              <a:gd name="connsiteY25" fmla="*/ 128971 h 600458"/>
              <a:gd name="connsiteX26" fmla="*/ 3518576 w 5437864"/>
              <a:gd name="connsiteY26" fmla="*/ 128971 h 600458"/>
              <a:gd name="connsiteX27" fmla="*/ 3542389 w 5437864"/>
              <a:gd name="connsiteY27" fmla="*/ 128971 h 600458"/>
              <a:gd name="connsiteX28" fmla="*/ 3568583 w 5437864"/>
              <a:gd name="connsiteY28" fmla="*/ 140877 h 600458"/>
              <a:gd name="connsiteX29" fmla="*/ 3597158 w 5437864"/>
              <a:gd name="connsiteY29" fmla="*/ 171833 h 600458"/>
              <a:gd name="connsiteX30" fmla="*/ 3628114 w 5437864"/>
              <a:gd name="connsiteY30" fmla="*/ 202789 h 600458"/>
              <a:gd name="connsiteX31" fmla="*/ 3666214 w 5437864"/>
              <a:gd name="connsiteY31" fmla="*/ 209933 h 600458"/>
              <a:gd name="connsiteX32" fmla="*/ 3706695 w 5437864"/>
              <a:gd name="connsiteY32" fmla="*/ 207552 h 600458"/>
              <a:gd name="connsiteX33" fmla="*/ 3768608 w 5437864"/>
              <a:gd name="connsiteY33" fmla="*/ 183739 h 600458"/>
              <a:gd name="connsiteX34" fmla="*/ 3797183 w 5437864"/>
              <a:gd name="connsiteY34" fmla="*/ 183739 h 600458"/>
              <a:gd name="connsiteX35" fmla="*/ 3835283 w 5437864"/>
              <a:gd name="connsiteY35" fmla="*/ 193264 h 600458"/>
              <a:gd name="connsiteX36" fmla="*/ 3894814 w 5437864"/>
              <a:gd name="connsiteY36" fmla="*/ 207552 h 600458"/>
              <a:gd name="connsiteX37" fmla="*/ 3928151 w 5437864"/>
              <a:gd name="connsiteY37" fmla="*/ 221839 h 600458"/>
              <a:gd name="connsiteX38" fmla="*/ 3966251 w 5437864"/>
              <a:gd name="connsiteY38" fmla="*/ 217077 h 600458"/>
              <a:gd name="connsiteX39" fmla="*/ 4013876 w 5437864"/>
              <a:gd name="connsiteY39" fmla="*/ 190883 h 600458"/>
              <a:gd name="connsiteX40" fmla="*/ 4085314 w 5437864"/>
              <a:gd name="connsiteY40" fmla="*/ 174214 h 600458"/>
              <a:gd name="connsiteX41" fmla="*/ 4178183 w 5437864"/>
              <a:gd name="connsiteY41" fmla="*/ 157546 h 600458"/>
              <a:gd name="connsiteX42" fmla="*/ 4268670 w 5437864"/>
              <a:gd name="connsiteY42" fmla="*/ 152783 h 600458"/>
              <a:gd name="connsiteX43" fmla="*/ 4349633 w 5437864"/>
              <a:gd name="connsiteY43" fmla="*/ 152783 h 600458"/>
              <a:gd name="connsiteX44" fmla="*/ 4425833 w 5437864"/>
              <a:gd name="connsiteY44" fmla="*/ 174214 h 600458"/>
              <a:gd name="connsiteX45" fmla="*/ 4530608 w 5437864"/>
              <a:gd name="connsiteY45" fmla="*/ 200408 h 600458"/>
              <a:gd name="connsiteX46" fmla="*/ 4599664 w 5437864"/>
              <a:gd name="connsiteY46" fmla="*/ 224221 h 600458"/>
              <a:gd name="connsiteX47" fmla="*/ 4702058 w 5437864"/>
              <a:gd name="connsiteY47" fmla="*/ 274227 h 600458"/>
              <a:gd name="connsiteX48" fmla="*/ 4759208 w 5437864"/>
              <a:gd name="connsiteY48" fmla="*/ 293277 h 600458"/>
              <a:gd name="connsiteX49" fmla="*/ 4816358 w 5437864"/>
              <a:gd name="connsiteY49" fmla="*/ 307564 h 600458"/>
              <a:gd name="connsiteX50" fmla="*/ 4925895 w 5437864"/>
              <a:gd name="connsiteY50" fmla="*/ 352808 h 600458"/>
              <a:gd name="connsiteX51" fmla="*/ 5014001 w 5437864"/>
              <a:gd name="connsiteY51" fmla="*/ 381383 h 600458"/>
              <a:gd name="connsiteX52" fmla="*/ 5078295 w 5437864"/>
              <a:gd name="connsiteY52" fmla="*/ 400433 h 600458"/>
              <a:gd name="connsiteX53" fmla="*/ 5164020 w 5437864"/>
              <a:gd name="connsiteY53" fmla="*/ 400433 h 600458"/>
              <a:gd name="connsiteX54" fmla="*/ 5280701 w 5437864"/>
              <a:gd name="connsiteY54" fmla="*/ 395671 h 600458"/>
              <a:gd name="connsiteX55" fmla="*/ 5366426 w 5437864"/>
              <a:gd name="connsiteY55" fmla="*/ 405196 h 600458"/>
              <a:gd name="connsiteX56" fmla="*/ 5437864 w 5437864"/>
              <a:gd name="connsiteY56" fmla="*/ 419483 h 600458"/>
              <a:gd name="connsiteX57" fmla="*/ 5330708 w 5437864"/>
              <a:gd name="connsiteY57" fmla="*/ 600458 h 600458"/>
              <a:gd name="connsiteX58" fmla="*/ 4883033 w 5437864"/>
              <a:gd name="connsiteY58" fmla="*/ 550452 h 600458"/>
              <a:gd name="connsiteX59" fmla="*/ 4773495 w 5437864"/>
              <a:gd name="connsiteY59" fmla="*/ 529021 h 600458"/>
              <a:gd name="connsiteX60" fmla="*/ 4549658 w 5437864"/>
              <a:gd name="connsiteY60" fmla="*/ 445677 h 600458"/>
              <a:gd name="connsiteX61" fmla="*/ 3990064 w 5437864"/>
              <a:gd name="connsiteY61" fmla="*/ 386146 h 600458"/>
              <a:gd name="connsiteX62" fmla="*/ 3349508 w 5437864"/>
              <a:gd name="connsiteY62" fmla="*/ 312327 h 600458"/>
              <a:gd name="connsiteX63" fmla="*/ 2587508 w 5437864"/>
              <a:gd name="connsiteY63" fmla="*/ 255177 h 600458"/>
              <a:gd name="connsiteX64" fmla="*/ 2456539 w 5437864"/>
              <a:gd name="connsiteY64" fmla="*/ 305183 h 600458"/>
              <a:gd name="connsiteX65" fmla="*/ 2435108 w 5437864"/>
              <a:gd name="connsiteY65" fmla="*/ 340902 h 600458"/>
              <a:gd name="connsiteX66" fmla="*/ 2287470 w 5437864"/>
              <a:gd name="connsiteY66" fmla="*/ 324233 h 600458"/>
              <a:gd name="connsiteX67" fmla="*/ 1961239 w 5437864"/>
              <a:gd name="connsiteY67" fmla="*/ 205303 h 600458"/>
              <a:gd name="connsiteX68" fmla="*/ 1179395 w 5437864"/>
              <a:gd name="connsiteY68" fmla="*/ 210459 h 600458"/>
              <a:gd name="connsiteX69" fmla="*/ 126223 w 5437864"/>
              <a:gd name="connsiteY69" fmla="*/ 312715 h 600458"/>
              <a:gd name="connsiteX70" fmla="*/ 0 w 5437864"/>
              <a:gd name="connsiteY70" fmla="*/ 105825 h 600458"/>
              <a:gd name="connsiteX71" fmla="*/ 890699 w 5437864"/>
              <a:gd name="connsiteY71" fmla="*/ 17838 h 600458"/>
              <a:gd name="connsiteX72" fmla="*/ 1026448 w 5437864"/>
              <a:gd name="connsiteY72" fmla="*/ 3567 h 600458"/>
              <a:gd name="connsiteX73" fmla="*/ 1081224 w 5437864"/>
              <a:gd name="connsiteY73" fmla="*/ 5946 h 600458"/>
              <a:gd name="connsiteX74" fmla="*/ 1155051 w 5437864"/>
              <a:gd name="connsiteY74" fmla="*/ 24972 h 600458"/>
              <a:gd name="connsiteX75" fmla="*/ 1207446 w 5437864"/>
              <a:gd name="connsiteY75" fmla="*/ 41617 h 600458"/>
              <a:gd name="connsiteX76" fmla="*/ 1224117 w 5437864"/>
              <a:gd name="connsiteY76" fmla="*/ 43995 h 600458"/>
              <a:gd name="connsiteX77" fmla="*/ 1355101 w 5437864"/>
              <a:gd name="connsiteY77" fmla="*/ 48752 h 600458"/>
              <a:gd name="connsiteX78" fmla="*/ 1446096 w 5437864"/>
              <a:gd name="connsiteY78" fmla="*/ 48752 h 600458"/>
              <a:gd name="connsiteX79" fmla="*/ 1648503 w 5437864"/>
              <a:gd name="connsiteY79" fmla="*/ 34484 h 600458"/>
              <a:gd name="connsiteX80" fmla="*/ 1753277 w 5437864"/>
              <a:gd name="connsiteY80" fmla="*/ 32106 h 600458"/>
              <a:gd name="connsiteX81" fmla="*/ 1846939 w 5437864"/>
              <a:gd name="connsiteY81" fmla="*/ 43246 h 600458"/>
              <a:gd name="connsiteX0" fmla="*/ 1846939 w 5437864"/>
              <a:gd name="connsiteY0" fmla="*/ 65836 h 623048"/>
              <a:gd name="connsiteX1" fmla="*/ 1918376 w 5437864"/>
              <a:gd name="connsiteY1" fmla="*/ 80123 h 623048"/>
              <a:gd name="connsiteX2" fmla="*/ 1954095 w 5437864"/>
              <a:gd name="connsiteY2" fmla="*/ 84886 h 623048"/>
              <a:gd name="connsiteX3" fmla="*/ 1996958 w 5437864"/>
              <a:gd name="connsiteY3" fmla="*/ 63454 h 623048"/>
              <a:gd name="connsiteX4" fmla="*/ 2035058 w 5437864"/>
              <a:gd name="connsiteY4" fmla="*/ 37261 h 623048"/>
              <a:gd name="connsiteX5" fmla="*/ 2087445 w 5437864"/>
              <a:gd name="connsiteY5" fmla="*/ 34879 h 623048"/>
              <a:gd name="connsiteX6" fmla="*/ 2125545 w 5437864"/>
              <a:gd name="connsiteY6" fmla="*/ 34879 h 623048"/>
              <a:gd name="connsiteX7" fmla="*/ 2173170 w 5437864"/>
              <a:gd name="connsiteY7" fmla="*/ 49167 h 623048"/>
              <a:gd name="connsiteX8" fmla="*/ 2249370 w 5437864"/>
              <a:gd name="connsiteY8" fmla="*/ 68217 h 623048"/>
              <a:gd name="connsiteX9" fmla="*/ 2339858 w 5437864"/>
              <a:gd name="connsiteY9" fmla="*/ 72979 h 623048"/>
              <a:gd name="connsiteX10" fmla="*/ 2401770 w 5437864"/>
              <a:gd name="connsiteY10" fmla="*/ 72979 h 623048"/>
              <a:gd name="connsiteX11" fmla="*/ 2492258 w 5437864"/>
              <a:gd name="connsiteY11" fmla="*/ 72979 h 623048"/>
              <a:gd name="connsiteX12" fmla="*/ 2558933 w 5437864"/>
              <a:gd name="connsiteY12" fmla="*/ 84886 h 623048"/>
              <a:gd name="connsiteX13" fmla="*/ 2668470 w 5437864"/>
              <a:gd name="connsiteY13" fmla="*/ 103936 h 623048"/>
              <a:gd name="connsiteX14" fmla="*/ 2761339 w 5437864"/>
              <a:gd name="connsiteY14" fmla="*/ 137273 h 623048"/>
              <a:gd name="connsiteX15" fmla="*/ 2858970 w 5437864"/>
              <a:gd name="connsiteY15" fmla="*/ 165848 h 623048"/>
              <a:gd name="connsiteX16" fmla="*/ 2951839 w 5437864"/>
              <a:gd name="connsiteY16" fmla="*/ 180136 h 623048"/>
              <a:gd name="connsiteX17" fmla="*/ 3039945 w 5437864"/>
              <a:gd name="connsiteY17" fmla="*/ 180136 h 623048"/>
              <a:gd name="connsiteX18" fmla="*/ 3125670 w 5437864"/>
              <a:gd name="connsiteY18" fmla="*/ 170611 h 623048"/>
              <a:gd name="connsiteX19" fmla="*/ 3206633 w 5437864"/>
              <a:gd name="connsiteY19" fmla="*/ 158704 h 623048"/>
              <a:gd name="connsiteX20" fmla="*/ 3251876 w 5437864"/>
              <a:gd name="connsiteY20" fmla="*/ 151561 h 623048"/>
              <a:gd name="connsiteX21" fmla="*/ 3294739 w 5437864"/>
              <a:gd name="connsiteY21" fmla="*/ 158704 h 623048"/>
              <a:gd name="connsiteX22" fmla="*/ 3328076 w 5437864"/>
              <a:gd name="connsiteY22" fmla="*/ 184898 h 623048"/>
              <a:gd name="connsiteX23" fmla="*/ 3349508 w 5437864"/>
              <a:gd name="connsiteY23" fmla="*/ 187279 h 623048"/>
              <a:gd name="connsiteX24" fmla="*/ 3404276 w 5437864"/>
              <a:gd name="connsiteY24" fmla="*/ 175373 h 623048"/>
              <a:gd name="connsiteX25" fmla="*/ 3487620 w 5437864"/>
              <a:gd name="connsiteY25" fmla="*/ 151561 h 623048"/>
              <a:gd name="connsiteX26" fmla="*/ 3518576 w 5437864"/>
              <a:gd name="connsiteY26" fmla="*/ 151561 h 623048"/>
              <a:gd name="connsiteX27" fmla="*/ 3542389 w 5437864"/>
              <a:gd name="connsiteY27" fmla="*/ 151561 h 623048"/>
              <a:gd name="connsiteX28" fmla="*/ 3568583 w 5437864"/>
              <a:gd name="connsiteY28" fmla="*/ 163467 h 623048"/>
              <a:gd name="connsiteX29" fmla="*/ 3597158 w 5437864"/>
              <a:gd name="connsiteY29" fmla="*/ 194423 h 623048"/>
              <a:gd name="connsiteX30" fmla="*/ 3628114 w 5437864"/>
              <a:gd name="connsiteY30" fmla="*/ 225379 h 623048"/>
              <a:gd name="connsiteX31" fmla="*/ 3666214 w 5437864"/>
              <a:gd name="connsiteY31" fmla="*/ 232523 h 623048"/>
              <a:gd name="connsiteX32" fmla="*/ 3706695 w 5437864"/>
              <a:gd name="connsiteY32" fmla="*/ 230142 h 623048"/>
              <a:gd name="connsiteX33" fmla="*/ 3768608 w 5437864"/>
              <a:gd name="connsiteY33" fmla="*/ 206329 h 623048"/>
              <a:gd name="connsiteX34" fmla="*/ 3797183 w 5437864"/>
              <a:gd name="connsiteY34" fmla="*/ 206329 h 623048"/>
              <a:gd name="connsiteX35" fmla="*/ 3835283 w 5437864"/>
              <a:gd name="connsiteY35" fmla="*/ 215854 h 623048"/>
              <a:gd name="connsiteX36" fmla="*/ 3894814 w 5437864"/>
              <a:gd name="connsiteY36" fmla="*/ 230142 h 623048"/>
              <a:gd name="connsiteX37" fmla="*/ 3928151 w 5437864"/>
              <a:gd name="connsiteY37" fmla="*/ 244429 h 623048"/>
              <a:gd name="connsiteX38" fmla="*/ 3966251 w 5437864"/>
              <a:gd name="connsiteY38" fmla="*/ 239667 h 623048"/>
              <a:gd name="connsiteX39" fmla="*/ 4013876 w 5437864"/>
              <a:gd name="connsiteY39" fmla="*/ 213473 h 623048"/>
              <a:gd name="connsiteX40" fmla="*/ 4085314 w 5437864"/>
              <a:gd name="connsiteY40" fmla="*/ 196804 h 623048"/>
              <a:gd name="connsiteX41" fmla="*/ 4178183 w 5437864"/>
              <a:gd name="connsiteY41" fmla="*/ 180136 h 623048"/>
              <a:gd name="connsiteX42" fmla="*/ 4268670 w 5437864"/>
              <a:gd name="connsiteY42" fmla="*/ 175373 h 623048"/>
              <a:gd name="connsiteX43" fmla="*/ 4349633 w 5437864"/>
              <a:gd name="connsiteY43" fmla="*/ 175373 h 623048"/>
              <a:gd name="connsiteX44" fmla="*/ 4425833 w 5437864"/>
              <a:gd name="connsiteY44" fmla="*/ 196804 h 623048"/>
              <a:gd name="connsiteX45" fmla="*/ 4530608 w 5437864"/>
              <a:gd name="connsiteY45" fmla="*/ 222998 h 623048"/>
              <a:gd name="connsiteX46" fmla="*/ 4599664 w 5437864"/>
              <a:gd name="connsiteY46" fmla="*/ 246811 h 623048"/>
              <a:gd name="connsiteX47" fmla="*/ 4702058 w 5437864"/>
              <a:gd name="connsiteY47" fmla="*/ 296817 h 623048"/>
              <a:gd name="connsiteX48" fmla="*/ 4759208 w 5437864"/>
              <a:gd name="connsiteY48" fmla="*/ 315867 h 623048"/>
              <a:gd name="connsiteX49" fmla="*/ 4816358 w 5437864"/>
              <a:gd name="connsiteY49" fmla="*/ 330154 h 623048"/>
              <a:gd name="connsiteX50" fmla="*/ 4925895 w 5437864"/>
              <a:gd name="connsiteY50" fmla="*/ 375398 h 623048"/>
              <a:gd name="connsiteX51" fmla="*/ 5014001 w 5437864"/>
              <a:gd name="connsiteY51" fmla="*/ 403973 h 623048"/>
              <a:gd name="connsiteX52" fmla="*/ 5078295 w 5437864"/>
              <a:gd name="connsiteY52" fmla="*/ 423023 h 623048"/>
              <a:gd name="connsiteX53" fmla="*/ 5164020 w 5437864"/>
              <a:gd name="connsiteY53" fmla="*/ 423023 h 623048"/>
              <a:gd name="connsiteX54" fmla="*/ 5280701 w 5437864"/>
              <a:gd name="connsiteY54" fmla="*/ 418261 h 623048"/>
              <a:gd name="connsiteX55" fmla="*/ 5366426 w 5437864"/>
              <a:gd name="connsiteY55" fmla="*/ 427786 h 623048"/>
              <a:gd name="connsiteX56" fmla="*/ 5437864 w 5437864"/>
              <a:gd name="connsiteY56" fmla="*/ 442073 h 623048"/>
              <a:gd name="connsiteX57" fmla="*/ 5330708 w 5437864"/>
              <a:gd name="connsiteY57" fmla="*/ 623048 h 623048"/>
              <a:gd name="connsiteX58" fmla="*/ 4883033 w 5437864"/>
              <a:gd name="connsiteY58" fmla="*/ 573042 h 623048"/>
              <a:gd name="connsiteX59" fmla="*/ 4773495 w 5437864"/>
              <a:gd name="connsiteY59" fmla="*/ 551611 h 623048"/>
              <a:gd name="connsiteX60" fmla="*/ 4549658 w 5437864"/>
              <a:gd name="connsiteY60" fmla="*/ 468267 h 623048"/>
              <a:gd name="connsiteX61" fmla="*/ 3990064 w 5437864"/>
              <a:gd name="connsiteY61" fmla="*/ 408736 h 623048"/>
              <a:gd name="connsiteX62" fmla="*/ 3349508 w 5437864"/>
              <a:gd name="connsiteY62" fmla="*/ 334917 h 623048"/>
              <a:gd name="connsiteX63" fmla="*/ 2587508 w 5437864"/>
              <a:gd name="connsiteY63" fmla="*/ 277767 h 623048"/>
              <a:gd name="connsiteX64" fmla="*/ 2456539 w 5437864"/>
              <a:gd name="connsiteY64" fmla="*/ 327773 h 623048"/>
              <a:gd name="connsiteX65" fmla="*/ 2435108 w 5437864"/>
              <a:gd name="connsiteY65" fmla="*/ 363492 h 623048"/>
              <a:gd name="connsiteX66" fmla="*/ 2287470 w 5437864"/>
              <a:gd name="connsiteY66" fmla="*/ 346823 h 623048"/>
              <a:gd name="connsiteX67" fmla="*/ 1961239 w 5437864"/>
              <a:gd name="connsiteY67" fmla="*/ 227893 h 623048"/>
              <a:gd name="connsiteX68" fmla="*/ 1179395 w 5437864"/>
              <a:gd name="connsiteY68" fmla="*/ 233049 h 623048"/>
              <a:gd name="connsiteX69" fmla="*/ 126223 w 5437864"/>
              <a:gd name="connsiteY69" fmla="*/ 335305 h 623048"/>
              <a:gd name="connsiteX70" fmla="*/ 0 w 5437864"/>
              <a:gd name="connsiteY70" fmla="*/ 128415 h 623048"/>
              <a:gd name="connsiteX71" fmla="*/ 845450 w 5437864"/>
              <a:gd name="connsiteY71" fmla="*/ 0 h 623048"/>
              <a:gd name="connsiteX72" fmla="*/ 1026448 w 5437864"/>
              <a:gd name="connsiteY72" fmla="*/ 26157 h 623048"/>
              <a:gd name="connsiteX73" fmla="*/ 1081224 w 5437864"/>
              <a:gd name="connsiteY73" fmla="*/ 28536 h 623048"/>
              <a:gd name="connsiteX74" fmla="*/ 1155051 w 5437864"/>
              <a:gd name="connsiteY74" fmla="*/ 47562 h 623048"/>
              <a:gd name="connsiteX75" fmla="*/ 1207446 w 5437864"/>
              <a:gd name="connsiteY75" fmla="*/ 64207 h 623048"/>
              <a:gd name="connsiteX76" fmla="*/ 1224117 w 5437864"/>
              <a:gd name="connsiteY76" fmla="*/ 66585 h 623048"/>
              <a:gd name="connsiteX77" fmla="*/ 1355101 w 5437864"/>
              <a:gd name="connsiteY77" fmla="*/ 71342 h 623048"/>
              <a:gd name="connsiteX78" fmla="*/ 1446096 w 5437864"/>
              <a:gd name="connsiteY78" fmla="*/ 71342 h 623048"/>
              <a:gd name="connsiteX79" fmla="*/ 1648503 w 5437864"/>
              <a:gd name="connsiteY79" fmla="*/ 57074 h 623048"/>
              <a:gd name="connsiteX80" fmla="*/ 1753277 w 5437864"/>
              <a:gd name="connsiteY80" fmla="*/ 54696 h 623048"/>
              <a:gd name="connsiteX81" fmla="*/ 1846939 w 5437864"/>
              <a:gd name="connsiteY81" fmla="*/ 65836 h 623048"/>
              <a:gd name="connsiteX0" fmla="*/ 1846939 w 5437864"/>
              <a:gd name="connsiteY0" fmla="*/ 83275 h 640487"/>
              <a:gd name="connsiteX1" fmla="*/ 1918376 w 5437864"/>
              <a:gd name="connsiteY1" fmla="*/ 97562 h 640487"/>
              <a:gd name="connsiteX2" fmla="*/ 1954095 w 5437864"/>
              <a:gd name="connsiteY2" fmla="*/ 102325 h 640487"/>
              <a:gd name="connsiteX3" fmla="*/ 1996958 w 5437864"/>
              <a:gd name="connsiteY3" fmla="*/ 80893 h 640487"/>
              <a:gd name="connsiteX4" fmla="*/ 2035058 w 5437864"/>
              <a:gd name="connsiteY4" fmla="*/ 54700 h 640487"/>
              <a:gd name="connsiteX5" fmla="*/ 2087445 w 5437864"/>
              <a:gd name="connsiteY5" fmla="*/ 52318 h 640487"/>
              <a:gd name="connsiteX6" fmla="*/ 2125545 w 5437864"/>
              <a:gd name="connsiteY6" fmla="*/ 52318 h 640487"/>
              <a:gd name="connsiteX7" fmla="*/ 2173170 w 5437864"/>
              <a:gd name="connsiteY7" fmla="*/ 66606 h 640487"/>
              <a:gd name="connsiteX8" fmla="*/ 2249370 w 5437864"/>
              <a:gd name="connsiteY8" fmla="*/ 85656 h 640487"/>
              <a:gd name="connsiteX9" fmla="*/ 2339858 w 5437864"/>
              <a:gd name="connsiteY9" fmla="*/ 90418 h 640487"/>
              <a:gd name="connsiteX10" fmla="*/ 2401770 w 5437864"/>
              <a:gd name="connsiteY10" fmla="*/ 90418 h 640487"/>
              <a:gd name="connsiteX11" fmla="*/ 2492258 w 5437864"/>
              <a:gd name="connsiteY11" fmla="*/ 90418 h 640487"/>
              <a:gd name="connsiteX12" fmla="*/ 2558933 w 5437864"/>
              <a:gd name="connsiteY12" fmla="*/ 102325 h 640487"/>
              <a:gd name="connsiteX13" fmla="*/ 2668470 w 5437864"/>
              <a:gd name="connsiteY13" fmla="*/ 121375 h 640487"/>
              <a:gd name="connsiteX14" fmla="*/ 2761339 w 5437864"/>
              <a:gd name="connsiteY14" fmla="*/ 154712 h 640487"/>
              <a:gd name="connsiteX15" fmla="*/ 2858970 w 5437864"/>
              <a:gd name="connsiteY15" fmla="*/ 183287 h 640487"/>
              <a:gd name="connsiteX16" fmla="*/ 2951839 w 5437864"/>
              <a:gd name="connsiteY16" fmla="*/ 197575 h 640487"/>
              <a:gd name="connsiteX17" fmla="*/ 3039945 w 5437864"/>
              <a:gd name="connsiteY17" fmla="*/ 197575 h 640487"/>
              <a:gd name="connsiteX18" fmla="*/ 3125670 w 5437864"/>
              <a:gd name="connsiteY18" fmla="*/ 188050 h 640487"/>
              <a:gd name="connsiteX19" fmla="*/ 3206633 w 5437864"/>
              <a:gd name="connsiteY19" fmla="*/ 176143 h 640487"/>
              <a:gd name="connsiteX20" fmla="*/ 3251876 w 5437864"/>
              <a:gd name="connsiteY20" fmla="*/ 169000 h 640487"/>
              <a:gd name="connsiteX21" fmla="*/ 3294739 w 5437864"/>
              <a:gd name="connsiteY21" fmla="*/ 176143 h 640487"/>
              <a:gd name="connsiteX22" fmla="*/ 3328076 w 5437864"/>
              <a:gd name="connsiteY22" fmla="*/ 202337 h 640487"/>
              <a:gd name="connsiteX23" fmla="*/ 3349508 w 5437864"/>
              <a:gd name="connsiteY23" fmla="*/ 204718 h 640487"/>
              <a:gd name="connsiteX24" fmla="*/ 3404276 w 5437864"/>
              <a:gd name="connsiteY24" fmla="*/ 192812 h 640487"/>
              <a:gd name="connsiteX25" fmla="*/ 3487620 w 5437864"/>
              <a:gd name="connsiteY25" fmla="*/ 169000 h 640487"/>
              <a:gd name="connsiteX26" fmla="*/ 3518576 w 5437864"/>
              <a:gd name="connsiteY26" fmla="*/ 169000 h 640487"/>
              <a:gd name="connsiteX27" fmla="*/ 3542389 w 5437864"/>
              <a:gd name="connsiteY27" fmla="*/ 169000 h 640487"/>
              <a:gd name="connsiteX28" fmla="*/ 3568583 w 5437864"/>
              <a:gd name="connsiteY28" fmla="*/ 180906 h 640487"/>
              <a:gd name="connsiteX29" fmla="*/ 3597158 w 5437864"/>
              <a:gd name="connsiteY29" fmla="*/ 211862 h 640487"/>
              <a:gd name="connsiteX30" fmla="*/ 3628114 w 5437864"/>
              <a:gd name="connsiteY30" fmla="*/ 242818 h 640487"/>
              <a:gd name="connsiteX31" fmla="*/ 3666214 w 5437864"/>
              <a:gd name="connsiteY31" fmla="*/ 249962 h 640487"/>
              <a:gd name="connsiteX32" fmla="*/ 3706695 w 5437864"/>
              <a:gd name="connsiteY32" fmla="*/ 247581 h 640487"/>
              <a:gd name="connsiteX33" fmla="*/ 3768608 w 5437864"/>
              <a:gd name="connsiteY33" fmla="*/ 223768 h 640487"/>
              <a:gd name="connsiteX34" fmla="*/ 3797183 w 5437864"/>
              <a:gd name="connsiteY34" fmla="*/ 223768 h 640487"/>
              <a:gd name="connsiteX35" fmla="*/ 3835283 w 5437864"/>
              <a:gd name="connsiteY35" fmla="*/ 233293 h 640487"/>
              <a:gd name="connsiteX36" fmla="*/ 3894814 w 5437864"/>
              <a:gd name="connsiteY36" fmla="*/ 247581 h 640487"/>
              <a:gd name="connsiteX37" fmla="*/ 3928151 w 5437864"/>
              <a:gd name="connsiteY37" fmla="*/ 261868 h 640487"/>
              <a:gd name="connsiteX38" fmla="*/ 3966251 w 5437864"/>
              <a:gd name="connsiteY38" fmla="*/ 257106 h 640487"/>
              <a:gd name="connsiteX39" fmla="*/ 4013876 w 5437864"/>
              <a:gd name="connsiteY39" fmla="*/ 230912 h 640487"/>
              <a:gd name="connsiteX40" fmla="*/ 4085314 w 5437864"/>
              <a:gd name="connsiteY40" fmla="*/ 214243 h 640487"/>
              <a:gd name="connsiteX41" fmla="*/ 4178183 w 5437864"/>
              <a:gd name="connsiteY41" fmla="*/ 197575 h 640487"/>
              <a:gd name="connsiteX42" fmla="*/ 4268670 w 5437864"/>
              <a:gd name="connsiteY42" fmla="*/ 192812 h 640487"/>
              <a:gd name="connsiteX43" fmla="*/ 4349633 w 5437864"/>
              <a:gd name="connsiteY43" fmla="*/ 192812 h 640487"/>
              <a:gd name="connsiteX44" fmla="*/ 4425833 w 5437864"/>
              <a:gd name="connsiteY44" fmla="*/ 214243 h 640487"/>
              <a:gd name="connsiteX45" fmla="*/ 4530608 w 5437864"/>
              <a:gd name="connsiteY45" fmla="*/ 240437 h 640487"/>
              <a:gd name="connsiteX46" fmla="*/ 4599664 w 5437864"/>
              <a:gd name="connsiteY46" fmla="*/ 264250 h 640487"/>
              <a:gd name="connsiteX47" fmla="*/ 4702058 w 5437864"/>
              <a:gd name="connsiteY47" fmla="*/ 314256 h 640487"/>
              <a:gd name="connsiteX48" fmla="*/ 4759208 w 5437864"/>
              <a:gd name="connsiteY48" fmla="*/ 333306 h 640487"/>
              <a:gd name="connsiteX49" fmla="*/ 4816358 w 5437864"/>
              <a:gd name="connsiteY49" fmla="*/ 347593 h 640487"/>
              <a:gd name="connsiteX50" fmla="*/ 4925895 w 5437864"/>
              <a:gd name="connsiteY50" fmla="*/ 392837 h 640487"/>
              <a:gd name="connsiteX51" fmla="*/ 5014001 w 5437864"/>
              <a:gd name="connsiteY51" fmla="*/ 421412 h 640487"/>
              <a:gd name="connsiteX52" fmla="*/ 5078295 w 5437864"/>
              <a:gd name="connsiteY52" fmla="*/ 440462 h 640487"/>
              <a:gd name="connsiteX53" fmla="*/ 5164020 w 5437864"/>
              <a:gd name="connsiteY53" fmla="*/ 440462 h 640487"/>
              <a:gd name="connsiteX54" fmla="*/ 5280701 w 5437864"/>
              <a:gd name="connsiteY54" fmla="*/ 435700 h 640487"/>
              <a:gd name="connsiteX55" fmla="*/ 5366426 w 5437864"/>
              <a:gd name="connsiteY55" fmla="*/ 445225 h 640487"/>
              <a:gd name="connsiteX56" fmla="*/ 5437864 w 5437864"/>
              <a:gd name="connsiteY56" fmla="*/ 459512 h 640487"/>
              <a:gd name="connsiteX57" fmla="*/ 5330708 w 5437864"/>
              <a:gd name="connsiteY57" fmla="*/ 640487 h 640487"/>
              <a:gd name="connsiteX58" fmla="*/ 4883033 w 5437864"/>
              <a:gd name="connsiteY58" fmla="*/ 590481 h 640487"/>
              <a:gd name="connsiteX59" fmla="*/ 4773495 w 5437864"/>
              <a:gd name="connsiteY59" fmla="*/ 569050 h 640487"/>
              <a:gd name="connsiteX60" fmla="*/ 4549658 w 5437864"/>
              <a:gd name="connsiteY60" fmla="*/ 485706 h 640487"/>
              <a:gd name="connsiteX61" fmla="*/ 3990064 w 5437864"/>
              <a:gd name="connsiteY61" fmla="*/ 426175 h 640487"/>
              <a:gd name="connsiteX62" fmla="*/ 3349508 w 5437864"/>
              <a:gd name="connsiteY62" fmla="*/ 352356 h 640487"/>
              <a:gd name="connsiteX63" fmla="*/ 2587508 w 5437864"/>
              <a:gd name="connsiteY63" fmla="*/ 295206 h 640487"/>
              <a:gd name="connsiteX64" fmla="*/ 2456539 w 5437864"/>
              <a:gd name="connsiteY64" fmla="*/ 345212 h 640487"/>
              <a:gd name="connsiteX65" fmla="*/ 2435108 w 5437864"/>
              <a:gd name="connsiteY65" fmla="*/ 380931 h 640487"/>
              <a:gd name="connsiteX66" fmla="*/ 2287470 w 5437864"/>
              <a:gd name="connsiteY66" fmla="*/ 364262 h 640487"/>
              <a:gd name="connsiteX67" fmla="*/ 1961239 w 5437864"/>
              <a:gd name="connsiteY67" fmla="*/ 245332 h 640487"/>
              <a:gd name="connsiteX68" fmla="*/ 1179395 w 5437864"/>
              <a:gd name="connsiteY68" fmla="*/ 250488 h 640487"/>
              <a:gd name="connsiteX69" fmla="*/ 126223 w 5437864"/>
              <a:gd name="connsiteY69" fmla="*/ 352744 h 640487"/>
              <a:gd name="connsiteX70" fmla="*/ 0 w 5437864"/>
              <a:gd name="connsiteY70" fmla="*/ 145854 h 640487"/>
              <a:gd name="connsiteX71" fmla="*/ 845450 w 5437864"/>
              <a:gd name="connsiteY71" fmla="*/ 17439 h 640487"/>
              <a:gd name="connsiteX72" fmla="*/ 974053 w 5437864"/>
              <a:gd name="connsiteY72" fmla="*/ 41220 h 640487"/>
              <a:gd name="connsiteX73" fmla="*/ 1026448 w 5437864"/>
              <a:gd name="connsiteY73" fmla="*/ 43596 h 640487"/>
              <a:gd name="connsiteX74" fmla="*/ 1081224 w 5437864"/>
              <a:gd name="connsiteY74" fmla="*/ 45975 h 640487"/>
              <a:gd name="connsiteX75" fmla="*/ 1155051 w 5437864"/>
              <a:gd name="connsiteY75" fmla="*/ 65001 h 640487"/>
              <a:gd name="connsiteX76" fmla="*/ 1207446 w 5437864"/>
              <a:gd name="connsiteY76" fmla="*/ 81646 h 640487"/>
              <a:gd name="connsiteX77" fmla="*/ 1224117 w 5437864"/>
              <a:gd name="connsiteY77" fmla="*/ 84024 h 640487"/>
              <a:gd name="connsiteX78" fmla="*/ 1355101 w 5437864"/>
              <a:gd name="connsiteY78" fmla="*/ 88781 h 640487"/>
              <a:gd name="connsiteX79" fmla="*/ 1446096 w 5437864"/>
              <a:gd name="connsiteY79" fmla="*/ 88781 h 640487"/>
              <a:gd name="connsiteX80" fmla="*/ 1648503 w 5437864"/>
              <a:gd name="connsiteY80" fmla="*/ 74513 h 640487"/>
              <a:gd name="connsiteX81" fmla="*/ 1753277 w 5437864"/>
              <a:gd name="connsiteY81" fmla="*/ 72135 h 640487"/>
              <a:gd name="connsiteX82" fmla="*/ 1846939 w 5437864"/>
              <a:gd name="connsiteY82" fmla="*/ 83275 h 640487"/>
              <a:gd name="connsiteX0" fmla="*/ 1846939 w 5437864"/>
              <a:gd name="connsiteY0" fmla="*/ 83275 h 640487"/>
              <a:gd name="connsiteX1" fmla="*/ 1918376 w 5437864"/>
              <a:gd name="connsiteY1" fmla="*/ 97562 h 640487"/>
              <a:gd name="connsiteX2" fmla="*/ 1954095 w 5437864"/>
              <a:gd name="connsiteY2" fmla="*/ 102325 h 640487"/>
              <a:gd name="connsiteX3" fmla="*/ 1996958 w 5437864"/>
              <a:gd name="connsiteY3" fmla="*/ 80893 h 640487"/>
              <a:gd name="connsiteX4" fmla="*/ 2035058 w 5437864"/>
              <a:gd name="connsiteY4" fmla="*/ 54700 h 640487"/>
              <a:gd name="connsiteX5" fmla="*/ 2087445 w 5437864"/>
              <a:gd name="connsiteY5" fmla="*/ 52318 h 640487"/>
              <a:gd name="connsiteX6" fmla="*/ 2125545 w 5437864"/>
              <a:gd name="connsiteY6" fmla="*/ 52318 h 640487"/>
              <a:gd name="connsiteX7" fmla="*/ 2173170 w 5437864"/>
              <a:gd name="connsiteY7" fmla="*/ 66606 h 640487"/>
              <a:gd name="connsiteX8" fmla="*/ 2249370 w 5437864"/>
              <a:gd name="connsiteY8" fmla="*/ 85656 h 640487"/>
              <a:gd name="connsiteX9" fmla="*/ 2339858 w 5437864"/>
              <a:gd name="connsiteY9" fmla="*/ 90418 h 640487"/>
              <a:gd name="connsiteX10" fmla="*/ 2401770 w 5437864"/>
              <a:gd name="connsiteY10" fmla="*/ 90418 h 640487"/>
              <a:gd name="connsiteX11" fmla="*/ 2492258 w 5437864"/>
              <a:gd name="connsiteY11" fmla="*/ 90418 h 640487"/>
              <a:gd name="connsiteX12" fmla="*/ 2558933 w 5437864"/>
              <a:gd name="connsiteY12" fmla="*/ 102325 h 640487"/>
              <a:gd name="connsiteX13" fmla="*/ 2668470 w 5437864"/>
              <a:gd name="connsiteY13" fmla="*/ 121375 h 640487"/>
              <a:gd name="connsiteX14" fmla="*/ 2761339 w 5437864"/>
              <a:gd name="connsiteY14" fmla="*/ 154712 h 640487"/>
              <a:gd name="connsiteX15" fmla="*/ 2858970 w 5437864"/>
              <a:gd name="connsiteY15" fmla="*/ 183287 h 640487"/>
              <a:gd name="connsiteX16" fmla="*/ 2951839 w 5437864"/>
              <a:gd name="connsiteY16" fmla="*/ 197575 h 640487"/>
              <a:gd name="connsiteX17" fmla="*/ 3039945 w 5437864"/>
              <a:gd name="connsiteY17" fmla="*/ 197575 h 640487"/>
              <a:gd name="connsiteX18" fmla="*/ 3125670 w 5437864"/>
              <a:gd name="connsiteY18" fmla="*/ 188050 h 640487"/>
              <a:gd name="connsiteX19" fmla="*/ 3206633 w 5437864"/>
              <a:gd name="connsiteY19" fmla="*/ 176143 h 640487"/>
              <a:gd name="connsiteX20" fmla="*/ 3251876 w 5437864"/>
              <a:gd name="connsiteY20" fmla="*/ 169000 h 640487"/>
              <a:gd name="connsiteX21" fmla="*/ 3294739 w 5437864"/>
              <a:gd name="connsiteY21" fmla="*/ 176143 h 640487"/>
              <a:gd name="connsiteX22" fmla="*/ 3328076 w 5437864"/>
              <a:gd name="connsiteY22" fmla="*/ 202337 h 640487"/>
              <a:gd name="connsiteX23" fmla="*/ 3349508 w 5437864"/>
              <a:gd name="connsiteY23" fmla="*/ 204718 h 640487"/>
              <a:gd name="connsiteX24" fmla="*/ 3404276 w 5437864"/>
              <a:gd name="connsiteY24" fmla="*/ 192812 h 640487"/>
              <a:gd name="connsiteX25" fmla="*/ 3487620 w 5437864"/>
              <a:gd name="connsiteY25" fmla="*/ 169000 h 640487"/>
              <a:gd name="connsiteX26" fmla="*/ 3518576 w 5437864"/>
              <a:gd name="connsiteY26" fmla="*/ 169000 h 640487"/>
              <a:gd name="connsiteX27" fmla="*/ 3542389 w 5437864"/>
              <a:gd name="connsiteY27" fmla="*/ 169000 h 640487"/>
              <a:gd name="connsiteX28" fmla="*/ 3568583 w 5437864"/>
              <a:gd name="connsiteY28" fmla="*/ 180906 h 640487"/>
              <a:gd name="connsiteX29" fmla="*/ 3597158 w 5437864"/>
              <a:gd name="connsiteY29" fmla="*/ 211862 h 640487"/>
              <a:gd name="connsiteX30" fmla="*/ 3628114 w 5437864"/>
              <a:gd name="connsiteY30" fmla="*/ 242818 h 640487"/>
              <a:gd name="connsiteX31" fmla="*/ 3666214 w 5437864"/>
              <a:gd name="connsiteY31" fmla="*/ 249962 h 640487"/>
              <a:gd name="connsiteX32" fmla="*/ 3706695 w 5437864"/>
              <a:gd name="connsiteY32" fmla="*/ 247581 h 640487"/>
              <a:gd name="connsiteX33" fmla="*/ 3768608 w 5437864"/>
              <a:gd name="connsiteY33" fmla="*/ 223768 h 640487"/>
              <a:gd name="connsiteX34" fmla="*/ 3797183 w 5437864"/>
              <a:gd name="connsiteY34" fmla="*/ 223768 h 640487"/>
              <a:gd name="connsiteX35" fmla="*/ 3835283 w 5437864"/>
              <a:gd name="connsiteY35" fmla="*/ 233293 h 640487"/>
              <a:gd name="connsiteX36" fmla="*/ 3894814 w 5437864"/>
              <a:gd name="connsiteY36" fmla="*/ 247581 h 640487"/>
              <a:gd name="connsiteX37" fmla="*/ 3928151 w 5437864"/>
              <a:gd name="connsiteY37" fmla="*/ 261868 h 640487"/>
              <a:gd name="connsiteX38" fmla="*/ 3966251 w 5437864"/>
              <a:gd name="connsiteY38" fmla="*/ 257106 h 640487"/>
              <a:gd name="connsiteX39" fmla="*/ 4013876 w 5437864"/>
              <a:gd name="connsiteY39" fmla="*/ 230912 h 640487"/>
              <a:gd name="connsiteX40" fmla="*/ 4085314 w 5437864"/>
              <a:gd name="connsiteY40" fmla="*/ 214243 h 640487"/>
              <a:gd name="connsiteX41" fmla="*/ 4178183 w 5437864"/>
              <a:gd name="connsiteY41" fmla="*/ 197575 h 640487"/>
              <a:gd name="connsiteX42" fmla="*/ 4268670 w 5437864"/>
              <a:gd name="connsiteY42" fmla="*/ 192812 h 640487"/>
              <a:gd name="connsiteX43" fmla="*/ 4349633 w 5437864"/>
              <a:gd name="connsiteY43" fmla="*/ 192812 h 640487"/>
              <a:gd name="connsiteX44" fmla="*/ 4425833 w 5437864"/>
              <a:gd name="connsiteY44" fmla="*/ 214243 h 640487"/>
              <a:gd name="connsiteX45" fmla="*/ 4530608 w 5437864"/>
              <a:gd name="connsiteY45" fmla="*/ 240437 h 640487"/>
              <a:gd name="connsiteX46" fmla="*/ 4599664 w 5437864"/>
              <a:gd name="connsiteY46" fmla="*/ 264250 h 640487"/>
              <a:gd name="connsiteX47" fmla="*/ 4702058 w 5437864"/>
              <a:gd name="connsiteY47" fmla="*/ 314256 h 640487"/>
              <a:gd name="connsiteX48" fmla="*/ 4759208 w 5437864"/>
              <a:gd name="connsiteY48" fmla="*/ 333306 h 640487"/>
              <a:gd name="connsiteX49" fmla="*/ 4816358 w 5437864"/>
              <a:gd name="connsiteY49" fmla="*/ 347593 h 640487"/>
              <a:gd name="connsiteX50" fmla="*/ 4925895 w 5437864"/>
              <a:gd name="connsiteY50" fmla="*/ 392837 h 640487"/>
              <a:gd name="connsiteX51" fmla="*/ 5014001 w 5437864"/>
              <a:gd name="connsiteY51" fmla="*/ 421412 h 640487"/>
              <a:gd name="connsiteX52" fmla="*/ 5078295 w 5437864"/>
              <a:gd name="connsiteY52" fmla="*/ 440462 h 640487"/>
              <a:gd name="connsiteX53" fmla="*/ 5164020 w 5437864"/>
              <a:gd name="connsiteY53" fmla="*/ 440462 h 640487"/>
              <a:gd name="connsiteX54" fmla="*/ 5280701 w 5437864"/>
              <a:gd name="connsiteY54" fmla="*/ 435700 h 640487"/>
              <a:gd name="connsiteX55" fmla="*/ 5366426 w 5437864"/>
              <a:gd name="connsiteY55" fmla="*/ 445225 h 640487"/>
              <a:gd name="connsiteX56" fmla="*/ 5437864 w 5437864"/>
              <a:gd name="connsiteY56" fmla="*/ 459512 h 640487"/>
              <a:gd name="connsiteX57" fmla="*/ 5330708 w 5437864"/>
              <a:gd name="connsiteY57" fmla="*/ 640487 h 640487"/>
              <a:gd name="connsiteX58" fmla="*/ 4883033 w 5437864"/>
              <a:gd name="connsiteY58" fmla="*/ 590481 h 640487"/>
              <a:gd name="connsiteX59" fmla="*/ 4773495 w 5437864"/>
              <a:gd name="connsiteY59" fmla="*/ 569050 h 640487"/>
              <a:gd name="connsiteX60" fmla="*/ 4549658 w 5437864"/>
              <a:gd name="connsiteY60" fmla="*/ 485706 h 640487"/>
              <a:gd name="connsiteX61" fmla="*/ 3990064 w 5437864"/>
              <a:gd name="connsiteY61" fmla="*/ 426175 h 640487"/>
              <a:gd name="connsiteX62" fmla="*/ 3349508 w 5437864"/>
              <a:gd name="connsiteY62" fmla="*/ 352356 h 640487"/>
              <a:gd name="connsiteX63" fmla="*/ 2587508 w 5437864"/>
              <a:gd name="connsiteY63" fmla="*/ 295206 h 640487"/>
              <a:gd name="connsiteX64" fmla="*/ 2456539 w 5437864"/>
              <a:gd name="connsiteY64" fmla="*/ 345212 h 640487"/>
              <a:gd name="connsiteX65" fmla="*/ 2435108 w 5437864"/>
              <a:gd name="connsiteY65" fmla="*/ 380931 h 640487"/>
              <a:gd name="connsiteX66" fmla="*/ 2287470 w 5437864"/>
              <a:gd name="connsiteY66" fmla="*/ 364262 h 640487"/>
              <a:gd name="connsiteX67" fmla="*/ 1961239 w 5437864"/>
              <a:gd name="connsiteY67" fmla="*/ 245332 h 640487"/>
              <a:gd name="connsiteX68" fmla="*/ 1179395 w 5437864"/>
              <a:gd name="connsiteY68" fmla="*/ 250488 h 640487"/>
              <a:gd name="connsiteX69" fmla="*/ 126223 w 5437864"/>
              <a:gd name="connsiteY69" fmla="*/ 352744 h 640487"/>
              <a:gd name="connsiteX70" fmla="*/ 0 w 5437864"/>
              <a:gd name="connsiteY70" fmla="*/ 145854 h 640487"/>
              <a:gd name="connsiteX71" fmla="*/ 845450 w 5437864"/>
              <a:gd name="connsiteY71" fmla="*/ 17439 h 640487"/>
              <a:gd name="connsiteX72" fmla="*/ 974053 w 5437864"/>
              <a:gd name="connsiteY72" fmla="*/ 41220 h 640487"/>
              <a:gd name="connsiteX73" fmla="*/ 1026448 w 5437864"/>
              <a:gd name="connsiteY73" fmla="*/ 43596 h 640487"/>
              <a:gd name="connsiteX74" fmla="*/ 1081224 w 5437864"/>
              <a:gd name="connsiteY74" fmla="*/ 45975 h 640487"/>
              <a:gd name="connsiteX75" fmla="*/ 1155051 w 5437864"/>
              <a:gd name="connsiteY75" fmla="*/ 65001 h 640487"/>
              <a:gd name="connsiteX76" fmla="*/ 1207446 w 5437864"/>
              <a:gd name="connsiteY76" fmla="*/ 81646 h 640487"/>
              <a:gd name="connsiteX77" fmla="*/ 1224117 w 5437864"/>
              <a:gd name="connsiteY77" fmla="*/ 84024 h 640487"/>
              <a:gd name="connsiteX78" fmla="*/ 1355101 w 5437864"/>
              <a:gd name="connsiteY78" fmla="*/ 88781 h 640487"/>
              <a:gd name="connsiteX79" fmla="*/ 1446096 w 5437864"/>
              <a:gd name="connsiteY79" fmla="*/ 88781 h 640487"/>
              <a:gd name="connsiteX80" fmla="*/ 1648503 w 5437864"/>
              <a:gd name="connsiteY80" fmla="*/ 74513 h 640487"/>
              <a:gd name="connsiteX81" fmla="*/ 1753277 w 5437864"/>
              <a:gd name="connsiteY81" fmla="*/ 72135 h 640487"/>
              <a:gd name="connsiteX82" fmla="*/ 1846939 w 5437864"/>
              <a:gd name="connsiteY82" fmla="*/ 83275 h 640487"/>
              <a:gd name="connsiteX0" fmla="*/ 1846939 w 5437864"/>
              <a:gd name="connsiteY0" fmla="*/ 83275 h 640487"/>
              <a:gd name="connsiteX1" fmla="*/ 1918376 w 5437864"/>
              <a:gd name="connsiteY1" fmla="*/ 97562 h 640487"/>
              <a:gd name="connsiteX2" fmla="*/ 1954095 w 5437864"/>
              <a:gd name="connsiteY2" fmla="*/ 102325 h 640487"/>
              <a:gd name="connsiteX3" fmla="*/ 1996958 w 5437864"/>
              <a:gd name="connsiteY3" fmla="*/ 80893 h 640487"/>
              <a:gd name="connsiteX4" fmla="*/ 2035058 w 5437864"/>
              <a:gd name="connsiteY4" fmla="*/ 54700 h 640487"/>
              <a:gd name="connsiteX5" fmla="*/ 2087445 w 5437864"/>
              <a:gd name="connsiteY5" fmla="*/ 52318 h 640487"/>
              <a:gd name="connsiteX6" fmla="*/ 2125545 w 5437864"/>
              <a:gd name="connsiteY6" fmla="*/ 52318 h 640487"/>
              <a:gd name="connsiteX7" fmla="*/ 2173170 w 5437864"/>
              <a:gd name="connsiteY7" fmla="*/ 66606 h 640487"/>
              <a:gd name="connsiteX8" fmla="*/ 2249370 w 5437864"/>
              <a:gd name="connsiteY8" fmla="*/ 85656 h 640487"/>
              <a:gd name="connsiteX9" fmla="*/ 2339858 w 5437864"/>
              <a:gd name="connsiteY9" fmla="*/ 90418 h 640487"/>
              <a:gd name="connsiteX10" fmla="*/ 2401770 w 5437864"/>
              <a:gd name="connsiteY10" fmla="*/ 90418 h 640487"/>
              <a:gd name="connsiteX11" fmla="*/ 2492258 w 5437864"/>
              <a:gd name="connsiteY11" fmla="*/ 90418 h 640487"/>
              <a:gd name="connsiteX12" fmla="*/ 2558933 w 5437864"/>
              <a:gd name="connsiteY12" fmla="*/ 102325 h 640487"/>
              <a:gd name="connsiteX13" fmla="*/ 2668470 w 5437864"/>
              <a:gd name="connsiteY13" fmla="*/ 121375 h 640487"/>
              <a:gd name="connsiteX14" fmla="*/ 2761339 w 5437864"/>
              <a:gd name="connsiteY14" fmla="*/ 154712 h 640487"/>
              <a:gd name="connsiteX15" fmla="*/ 2858970 w 5437864"/>
              <a:gd name="connsiteY15" fmla="*/ 183287 h 640487"/>
              <a:gd name="connsiteX16" fmla="*/ 2951839 w 5437864"/>
              <a:gd name="connsiteY16" fmla="*/ 197575 h 640487"/>
              <a:gd name="connsiteX17" fmla="*/ 3039945 w 5437864"/>
              <a:gd name="connsiteY17" fmla="*/ 197575 h 640487"/>
              <a:gd name="connsiteX18" fmla="*/ 3125670 w 5437864"/>
              <a:gd name="connsiteY18" fmla="*/ 188050 h 640487"/>
              <a:gd name="connsiteX19" fmla="*/ 3206633 w 5437864"/>
              <a:gd name="connsiteY19" fmla="*/ 176143 h 640487"/>
              <a:gd name="connsiteX20" fmla="*/ 3251876 w 5437864"/>
              <a:gd name="connsiteY20" fmla="*/ 169000 h 640487"/>
              <a:gd name="connsiteX21" fmla="*/ 3294739 w 5437864"/>
              <a:gd name="connsiteY21" fmla="*/ 176143 h 640487"/>
              <a:gd name="connsiteX22" fmla="*/ 3328076 w 5437864"/>
              <a:gd name="connsiteY22" fmla="*/ 202337 h 640487"/>
              <a:gd name="connsiteX23" fmla="*/ 3349508 w 5437864"/>
              <a:gd name="connsiteY23" fmla="*/ 204718 h 640487"/>
              <a:gd name="connsiteX24" fmla="*/ 3404276 w 5437864"/>
              <a:gd name="connsiteY24" fmla="*/ 192812 h 640487"/>
              <a:gd name="connsiteX25" fmla="*/ 3487620 w 5437864"/>
              <a:gd name="connsiteY25" fmla="*/ 169000 h 640487"/>
              <a:gd name="connsiteX26" fmla="*/ 3518576 w 5437864"/>
              <a:gd name="connsiteY26" fmla="*/ 169000 h 640487"/>
              <a:gd name="connsiteX27" fmla="*/ 3542389 w 5437864"/>
              <a:gd name="connsiteY27" fmla="*/ 169000 h 640487"/>
              <a:gd name="connsiteX28" fmla="*/ 3568583 w 5437864"/>
              <a:gd name="connsiteY28" fmla="*/ 180906 h 640487"/>
              <a:gd name="connsiteX29" fmla="*/ 3597158 w 5437864"/>
              <a:gd name="connsiteY29" fmla="*/ 211862 h 640487"/>
              <a:gd name="connsiteX30" fmla="*/ 3628114 w 5437864"/>
              <a:gd name="connsiteY30" fmla="*/ 242818 h 640487"/>
              <a:gd name="connsiteX31" fmla="*/ 3666214 w 5437864"/>
              <a:gd name="connsiteY31" fmla="*/ 249962 h 640487"/>
              <a:gd name="connsiteX32" fmla="*/ 3706695 w 5437864"/>
              <a:gd name="connsiteY32" fmla="*/ 247581 h 640487"/>
              <a:gd name="connsiteX33" fmla="*/ 3768608 w 5437864"/>
              <a:gd name="connsiteY33" fmla="*/ 223768 h 640487"/>
              <a:gd name="connsiteX34" fmla="*/ 3797183 w 5437864"/>
              <a:gd name="connsiteY34" fmla="*/ 223768 h 640487"/>
              <a:gd name="connsiteX35" fmla="*/ 3835283 w 5437864"/>
              <a:gd name="connsiteY35" fmla="*/ 233293 h 640487"/>
              <a:gd name="connsiteX36" fmla="*/ 3894814 w 5437864"/>
              <a:gd name="connsiteY36" fmla="*/ 247581 h 640487"/>
              <a:gd name="connsiteX37" fmla="*/ 3928151 w 5437864"/>
              <a:gd name="connsiteY37" fmla="*/ 261868 h 640487"/>
              <a:gd name="connsiteX38" fmla="*/ 3966251 w 5437864"/>
              <a:gd name="connsiteY38" fmla="*/ 257106 h 640487"/>
              <a:gd name="connsiteX39" fmla="*/ 4013876 w 5437864"/>
              <a:gd name="connsiteY39" fmla="*/ 230912 h 640487"/>
              <a:gd name="connsiteX40" fmla="*/ 4085314 w 5437864"/>
              <a:gd name="connsiteY40" fmla="*/ 214243 h 640487"/>
              <a:gd name="connsiteX41" fmla="*/ 4178183 w 5437864"/>
              <a:gd name="connsiteY41" fmla="*/ 197575 h 640487"/>
              <a:gd name="connsiteX42" fmla="*/ 4268670 w 5437864"/>
              <a:gd name="connsiteY42" fmla="*/ 192812 h 640487"/>
              <a:gd name="connsiteX43" fmla="*/ 4349633 w 5437864"/>
              <a:gd name="connsiteY43" fmla="*/ 192812 h 640487"/>
              <a:gd name="connsiteX44" fmla="*/ 4425833 w 5437864"/>
              <a:gd name="connsiteY44" fmla="*/ 214243 h 640487"/>
              <a:gd name="connsiteX45" fmla="*/ 4530608 w 5437864"/>
              <a:gd name="connsiteY45" fmla="*/ 240437 h 640487"/>
              <a:gd name="connsiteX46" fmla="*/ 4599664 w 5437864"/>
              <a:gd name="connsiteY46" fmla="*/ 264250 h 640487"/>
              <a:gd name="connsiteX47" fmla="*/ 4702058 w 5437864"/>
              <a:gd name="connsiteY47" fmla="*/ 314256 h 640487"/>
              <a:gd name="connsiteX48" fmla="*/ 4759208 w 5437864"/>
              <a:gd name="connsiteY48" fmla="*/ 333306 h 640487"/>
              <a:gd name="connsiteX49" fmla="*/ 4816358 w 5437864"/>
              <a:gd name="connsiteY49" fmla="*/ 347593 h 640487"/>
              <a:gd name="connsiteX50" fmla="*/ 4925895 w 5437864"/>
              <a:gd name="connsiteY50" fmla="*/ 392837 h 640487"/>
              <a:gd name="connsiteX51" fmla="*/ 5014001 w 5437864"/>
              <a:gd name="connsiteY51" fmla="*/ 421412 h 640487"/>
              <a:gd name="connsiteX52" fmla="*/ 5078295 w 5437864"/>
              <a:gd name="connsiteY52" fmla="*/ 440462 h 640487"/>
              <a:gd name="connsiteX53" fmla="*/ 5164020 w 5437864"/>
              <a:gd name="connsiteY53" fmla="*/ 440462 h 640487"/>
              <a:gd name="connsiteX54" fmla="*/ 5280701 w 5437864"/>
              <a:gd name="connsiteY54" fmla="*/ 435700 h 640487"/>
              <a:gd name="connsiteX55" fmla="*/ 5366426 w 5437864"/>
              <a:gd name="connsiteY55" fmla="*/ 445225 h 640487"/>
              <a:gd name="connsiteX56" fmla="*/ 5437864 w 5437864"/>
              <a:gd name="connsiteY56" fmla="*/ 459512 h 640487"/>
              <a:gd name="connsiteX57" fmla="*/ 5330708 w 5437864"/>
              <a:gd name="connsiteY57" fmla="*/ 640487 h 640487"/>
              <a:gd name="connsiteX58" fmla="*/ 4883033 w 5437864"/>
              <a:gd name="connsiteY58" fmla="*/ 590481 h 640487"/>
              <a:gd name="connsiteX59" fmla="*/ 4773495 w 5437864"/>
              <a:gd name="connsiteY59" fmla="*/ 569050 h 640487"/>
              <a:gd name="connsiteX60" fmla="*/ 4549658 w 5437864"/>
              <a:gd name="connsiteY60" fmla="*/ 485706 h 640487"/>
              <a:gd name="connsiteX61" fmla="*/ 3990064 w 5437864"/>
              <a:gd name="connsiteY61" fmla="*/ 426175 h 640487"/>
              <a:gd name="connsiteX62" fmla="*/ 3349508 w 5437864"/>
              <a:gd name="connsiteY62" fmla="*/ 352356 h 640487"/>
              <a:gd name="connsiteX63" fmla="*/ 2587508 w 5437864"/>
              <a:gd name="connsiteY63" fmla="*/ 295206 h 640487"/>
              <a:gd name="connsiteX64" fmla="*/ 2456539 w 5437864"/>
              <a:gd name="connsiteY64" fmla="*/ 345212 h 640487"/>
              <a:gd name="connsiteX65" fmla="*/ 2435108 w 5437864"/>
              <a:gd name="connsiteY65" fmla="*/ 380931 h 640487"/>
              <a:gd name="connsiteX66" fmla="*/ 2287470 w 5437864"/>
              <a:gd name="connsiteY66" fmla="*/ 364262 h 640487"/>
              <a:gd name="connsiteX67" fmla="*/ 1961239 w 5437864"/>
              <a:gd name="connsiteY67" fmla="*/ 245332 h 640487"/>
              <a:gd name="connsiteX68" fmla="*/ 1179395 w 5437864"/>
              <a:gd name="connsiteY68" fmla="*/ 250488 h 640487"/>
              <a:gd name="connsiteX69" fmla="*/ 126223 w 5437864"/>
              <a:gd name="connsiteY69" fmla="*/ 352744 h 640487"/>
              <a:gd name="connsiteX70" fmla="*/ 0 w 5437864"/>
              <a:gd name="connsiteY70" fmla="*/ 145854 h 640487"/>
              <a:gd name="connsiteX71" fmla="*/ 845450 w 5437864"/>
              <a:gd name="connsiteY71" fmla="*/ 17439 h 640487"/>
              <a:gd name="connsiteX72" fmla="*/ 974053 w 5437864"/>
              <a:gd name="connsiteY72" fmla="*/ 41220 h 640487"/>
              <a:gd name="connsiteX73" fmla="*/ 1026448 w 5437864"/>
              <a:gd name="connsiteY73" fmla="*/ 43596 h 640487"/>
              <a:gd name="connsiteX74" fmla="*/ 1081224 w 5437864"/>
              <a:gd name="connsiteY74" fmla="*/ 45975 h 640487"/>
              <a:gd name="connsiteX75" fmla="*/ 1155051 w 5437864"/>
              <a:gd name="connsiteY75" fmla="*/ 65001 h 640487"/>
              <a:gd name="connsiteX76" fmla="*/ 1207446 w 5437864"/>
              <a:gd name="connsiteY76" fmla="*/ 81646 h 640487"/>
              <a:gd name="connsiteX77" fmla="*/ 1224117 w 5437864"/>
              <a:gd name="connsiteY77" fmla="*/ 84024 h 640487"/>
              <a:gd name="connsiteX78" fmla="*/ 1355101 w 5437864"/>
              <a:gd name="connsiteY78" fmla="*/ 88781 h 640487"/>
              <a:gd name="connsiteX79" fmla="*/ 1446096 w 5437864"/>
              <a:gd name="connsiteY79" fmla="*/ 88781 h 640487"/>
              <a:gd name="connsiteX80" fmla="*/ 1648503 w 5437864"/>
              <a:gd name="connsiteY80" fmla="*/ 74513 h 640487"/>
              <a:gd name="connsiteX81" fmla="*/ 1753277 w 5437864"/>
              <a:gd name="connsiteY81" fmla="*/ 72135 h 640487"/>
              <a:gd name="connsiteX82" fmla="*/ 1846939 w 5437864"/>
              <a:gd name="connsiteY82" fmla="*/ 83275 h 640487"/>
              <a:gd name="connsiteX0" fmla="*/ 1846939 w 5437864"/>
              <a:gd name="connsiteY0" fmla="*/ 65836 h 623048"/>
              <a:gd name="connsiteX1" fmla="*/ 1918376 w 5437864"/>
              <a:gd name="connsiteY1" fmla="*/ 80123 h 623048"/>
              <a:gd name="connsiteX2" fmla="*/ 1954095 w 5437864"/>
              <a:gd name="connsiteY2" fmla="*/ 84886 h 623048"/>
              <a:gd name="connsiteX3" fmla="*/ 1996958 w 5437864"/>
              <a:gd name="connsiteY3" fmla="*/ 63454 h 623048"/>
              <a:gd name="connsiteX4" fmla="*/ 2035058 w 5437864"/>
              <a:gd name="connsiteY4" fmla="*/ 37261 h 623048"/>
              <a:gd name="connsiteX5" fmla="*/ 2087445 w 5437864"/>
              <a:gd name="connsiteY5" fmla="*/ 34879 h 623048"/>
              <a:gd name="connsiteX6" fmla="*/ 2125545 w 5437864"/>
              <a:gd name="connsiteY6" fmla="*/ 34879 h 623048"/>
              <a:gd name="connsiteX7" fmla="*/ 2173170 w 5437864"/>
              <a:gd name="connsiteY7" fmla="*/ 49167 h 623048"/>
              <a:gd name="connsiteX8" fmla="*/ 2249370 w 5437864"/>
              <a:gd name="connsiteY8" fmla="*/ 68217 h 623048"/>
              <a:gd name="connsiteX9" fmla="*/ 2339858 w 5437864"/>
              <a:gd name="connsiteY9" fmla="*/ 72979 h 623048"/>
              <a:gd name="connsiteX10" fmla="*/ 2401770 w 5437864"/>
              <a:gd name="connsiteY10" fmla="*/ 72979 h 623048"/>
              <a:gd name="connsiteX11" fmla="*/ 2492258 w 5437864"/>
              <a:gd name="connsiteY11" fmla="*/ 72979 h 623048"/>
              <a:gd name="connsiteX12" fmla="*/ 2558933 w 5437864"/>
              <a:gd name="connsiteY12" fmla="*/ 84886 h 623048"/>
              <a:gd name="connsiteX13" fmla="*/ 2668470 w 5437864"/>
              <a:gd name="connsiteY13" fmla="*/ 103936 h 623048"/>
              <a:gd name="connsiteX14" fmla="*/ 2761339 w 5437864"/>
              <a:gd name="connsiteY14" fmla="*/ 137273 h 623048"/>
              <a:gd name="connsiteX15" fmla="*/ 2858970 w 5437864"/>
              <a:gd name="connsiteY15" fmla="*/ 165848 h 623048"/>
              <a:gd name="connsiteX16" fmla="*/ 2951839 w 5437864"/>
              <a:gd name="connsiteY16" fmla="*/ 180136 h 623048"/>
              <a:gd name="connsiteX17" fmla="*/ 3039945 w 5437864"/>
              <a:gd name="connsiteY17" fmla="*/ 180136 h 623048"/>
              <a:gd name="connsiteX18" fmla="*/ 3125670 w 5437864"/>
              <a:gd name="connsiteY18" fmla="*/ 170611 h 623048"/>
              <a:gd name="connsiteX19" fmla="*/ 3206633 w 5437864"/>
              <a:gd name="connsiteY19" fmla="*/ 158704 h 623048"/>
              <a:gd name="connsiteX20" fmla="*/ 3251876 w 5437864"/>
              <a:gd name="connsiteY20" fmla="*/ 151561 h 623048"/>
              <a:gd name="connsiteX21" fmla="*/ 3294739 w 5437864"/>
              <a:gd name="connsiteY21" fmla="*/ 158704 h 623048"/>
              <a:gd name="connsiteX22" fmla="*/ 3328076 w 5437864"/>
              <a:gd name="connsiteY22" fmla="*/ 184898 h 623048"/>
              <a:gd name="connsiteX23" fmla="*/ 3349508 w 5437864"/>
              <a:gd name="connsiteY23" fmla="*/ 187279 h 623048"/>
              <a:gd name="connsiteX24" fmla="*/ 3404276 w 5437864"/>
              <a:gd name="connsiteY24" fmla="*/ 175373 h 623048"/>
              <a:gd name="connsiteX25" fmla="*/ 3487620 w 5437864"/>
              <a:gd name="connsiteY25" fmla="*/ 151561 h 623048"/>
              <a:gd name="connsiteX26" fmla="*/ 3518576 w 5437864"/>
              <a:gd name="connsiteY26" fmla="*/ 151561 h 623048"/>
              <a:gd name="connsiteX27" fmla="*/ 3542389 w 5437864"/>
              <a:gd name="connsiteY27" fmla="*/ 151561 h 623048"/>
              <a:gd name="connsiteX28" fmla="*/ 3568583 w 5437864"/>
              <a:gd name="connsiteY28" fmla="*/ 163467 h 623048"/>
              <a:gd name="connsiteX29" fmla="*/ 3597158 w 5437864"/>
              <a:gd name="connsiteY29" fmla="*/ 194423 h 623048"/>
              <a:gd name="connsiteX30" fmla="*/ 3628114 w 5437864"/>
              <a:gd name="connsiteY30" fmla="*/ 225379 h 623048"/>
              <a:gd name="connsiteX31" fmla="*/ 3666214 w 5437864"/>
              <a:gd name="connsiteY31" fmla="*/ 232523 h 623048"/>
              <a:gd name="connsiteX32" fmla="*/ 3706695 w 5437864"/>
              <a:gd name="connsiteY32" fmla="*/ 230142 h 623048"/>
              <a:gd name="connsiteX33" fmla="*/ 3768608 w 5437864"/>
              <a:gd name="connsiteY33" fmla="*/ 206329 h 623048"/>
              <a:gd name="connsiteX34" fmla="*/ 3797183 w 5437864"/>
              <a:gd name="connsiteY34" fmla="*/ 206329 h 623048"/>
              <a:gd name="connsiteX35" fmla="*/ 3835283 w 5437864"/>
              <a:gd name="connsiteY35" fmla="*/ 215854 h 623048"/>
              <a:gd name="connsiteX36" fmla="*/ 3894814 w 5437864"/>
              <a:gd name="connsiteY36" fmla="*/ 230142 h 623048"/>
              <a:gd name="connsiteX37" fmla="*/ 3928151 w 5437864"/>
              <a:gd name="connsiteY37" fmla="*/ 244429 h 623048"/>
              <a:gd name="connsiteX38" fmla="*/ 3966251 w 5437864"/>
              <a:gd name="connsiteY38" fmla="*/ 239667 h 623048"/>
              <a:gd name="connsiteX39" fmla="*/ 4013876 w 5437864"/>
              <a:gd name="connsiteY39" fmla="*/ 213473 h 623048"/>
              <a:gd name="connsiteX40" fmla="*/ 4085314 w 5437864"/>
              <a:gd name="connsiteY40" fmla="*/ 196804 h 623048"/>
              <a:gd name="connsiteX41" fmla="*/ 4178183 w 5437864"/>
              <a:gd name="connsiteY41" fmla="*/ 180136 h 623048"/>
              <a:gd name="connsiteX42" fmla="*/ 4268670 w 5437864"/>
              <a:gd name="connsiteY42" fmla="*/ 175373 h 623048"/>
              <a:gd name="connsiteX43" fmla="*/ 4349633 w 5437864"/>
              <a:gd name="connsiteY43" fmla="*/ 175373 h 623048"/>
              <a:gd name="connsiteX44" fmla="*/ 4425833 w 5437864"/>
              <a:gd name="connsiteY44" fmla="*/ 196804 h 623048"/>
              <a:gd name="connsiteX45" fmla="*/ 4530608 w 5437864"/>
              <a:gd name="connsiteY45" fmla="*/ 222998 h 623048"/>
              <a:gd name="connsiteX46" fmla="*/ 4599664 w 5437864"/>
              <a:gd name="connsiteY46" fmla="*/ 246811 h 623048"/>
              <a:gd name="connsiteX47" fmla="*/ 4702058 w 5437864"/>
              <a:gd name="connsiteY47" fmla="*/ 296817 h 623048"/>
              <a:gd name="connsiteX48" fmla="*/ 4759208 w 5437864"/>
              <a:gd name="connsiteY48" fmla="*/ 315867 h 623048"/>
              <a:gd name="connsiteX49" fmla="*/ 4816358 w 5437864"/>
              <a:gd name="connsiteY49" fmla="*/ 330154 h 623048"/>
              <a:gd name="connsiteX50" fmla="*/ 4925895 w 5437864"/>
              <a:gd name="connsiteY50" fmla="*/ 375398 h 623048"/>
              <a:gd name="connsiteX51" fmla="*/ 5014001 w 5437864"/>
              <a:gd name="connsiteY51" fmla="*/ 403973 h 623048"/>
              <a:gd name="connsiteX52" fmla="*/ 5078295 w 5437864"/>
              <a:gd name="connsiteY52" fmla="*/ 423023 h 623048"/>
              <a:gd name="connsiteX53" fmla="*/ 5164020 w 5437864"/>
              <a:gd name="connsiteY53" fmla="*/ 423023 h 623048"/>
              <a:gd name="connsiteX54" fmla="*/ 5280701 w 5437864"/>
              <a:gd name="connsiteY54" fmla="*/ 418261 h 623048"/>
              <a:gd name="connsiteX55" fmla="*/ 5366426 w 5437864"/>
              <a:gd name="connsiteY55" fmla="*/ 427786 h 623048"/>
              <a:gd name="connsiteX56" fmla="*/ 5437864 w 5437864"/>
              <a:gd name="connsiteY56" fmla="*/ 442073 h 623048"/>
              <a:gd name="connsiteX57" fmla="*/ 5330708 w 5437864"/>
              <a:gd name="connsiteY57" fmla="*/ 623048 h 623048"/>
              <a:gd name="connsiteX58" fmla="*/ 4883033 w 5437864"/>
              <a:gd name="connsiteY58" fmla="*/ 573042 h 623048"/>
              <a:gd name="connsiteX59" fmla="*/ 4773495 w 5437864"/>
              <a:gd name="connsiteY59" fmla="*/ 551611 h 623048"/>
              <a:gd name="connsiteX60" fmla="*/ 4549658 w 5437864"/>
              <a:gd name="connsiteY60" fmla="*/ 468267 h 623048"/>
              <a:gd name="connsiteX61" fmla="*/ 3990064 w 5437864"/>
              <a:gd name="connsiteY61" fmla="*/ 408736 h 623048"/>
              <a:gd name="connsiteX62" fmla="*/ 3349508 w 5437864"/>
              <a:gd name="connsiteY62" fmla="*/ 334917 h 623048"/>
              <a:gd name="connsiteX63" fmla="*/ 2587508 w 5437864"/>
              <a:gd name="connsiteY63" fmla="*/ 277767 h 623048"/>
              <a:gd name="connsiteX64" fmla="*/ 2456539 w 5437864"/>
              <a:gd name="connsiteY64" fmla="*/ 327773 h 623048"/>
              <a:gd name="connsiteX65" fmla="*/ 2435108 w 5437864"/>
              <a:gd name="connsiteY65" fmla="*/ 363492 h 623048"/>
              <a:gd name="connsiteX66" fmla="*/ 2287470 w 5437864"/>
              <a:gd name="connsiteY66" fmla="*/ 346823 h 623048"/>
              <a:gd name="connsiteX67" fmla="*/ 1961239 w 5437864"/>
              <a:gd name="connsiteY67" fmla="*/ 227893 h 623048"/>
              <a:gd name="connsiteX68" fmla="*/ 1179395 w 5437864"/>
              <a:gd name="connsiteY68" fmla="*/ 233049 h 623048"/>
              <a:gd name="connsiteX69" fmla="*/ 126223 w 5437864"/>
              <a:gd name="connsiteY69" fmla="*/ 335305 h 623048"/>
              <a:gd name="connsiteX70" fmla="*/ 0 w 5437864"/>
              <a:gd name="connsiteY70" fmla="*/ 128415 h 623048"/>
              <a:gd name="connsiteX71" fmla="*/ 845450 w 5437864"/>
              <a:gd name="connsiteY71" fmla="*/ 0 h 623048"/>
              <a:gd name="connsiteX72" fmla="*/ 974053 w 5437864"/>
              <a:gd name="connsiteY72" fmla="*/ 23781 h 623048"/>
              <a:gd name="connsiteX73" fmla="*/ 1026448 w 5437864"/>
              <a:gd name="connsiteY73" fmla="*/ 26157 h 623048"/>
              <a:gd name="connsiteX74" fmla="*/ 1081224 w 5437864"/>
              <a:gd name="connsiteY74" fmla="*/ 28536 h 623048"/>
              <a:gd name="connsiteX75" fmla="*/ 1155051 w 5437864"/>
              <a:gd name="connsiteY75" fmla="*/ 47562 h 623048"/>
              <a:gd name="connsiteX76" fmla="*/ 1207446 w 5437864"/>
              <a:gd name="connsiteY76" fmla="*/ 64207 h 623048"/>
              <a:gd name="connsiteX77" fmla="*/ 1224117 w 5437864"/>
              <a:gd name="connsiteY77" fmla="*/ 66585 h 623048"/>
              <a:gd name="connsiteX78" fmla="*/ 1355101 w 5437864"/>
              <a:gd name="connsiteY78" fmla="*/ 71342 h 623048"/>
              <a:gd name="connsiteX79" fmla="*/ 1446096 w 5437864"/>
              <a:gd name="connsiteY79" fmla="*/ 71342 h 623048"/>
              <a:gd name="connsiteX80" fmla="*/ 1648503 w 5437864"/>
              <a:gd name="connsiteY80" fmla="*/ 57074 h 623048"/>
              <a:gd name="connsiteX81" fmla="*/ 1753277 w 5437864"/>
              <a:gd name="connsiteY81" fmla="*/ 54696 h 623048"/>
              <a:gd name="connsiteX82" fmla="*/ 1846939 w 5437864"/>
              <a:gd name="connsiteY82" fmla="*/ 65836 h 623048"/>
              <a:gd name="connsiteX0" fmla="*/ 1724199 w 5315124"/>
              <a:gd name="connsiteY0" fmla="*/ 65836 h 623048"/>
              <a:gd name="connsiteX1" fmla="*/ 1795636 w 5315124"/>
              <a:gd name="connsiteY1" fmla="*/ 80123 h 623048"/>
              <a:gd name="connsiteX2" fmla="*/ 1831355 w 5315124"/>
              <a:gd name="connsiteY2" fmla="*/ 84886 h 623048"/>
              <a:gd name="connsiteX3" fmla="*/ 1874218 w 5315124"/>
              <a:gd name="connsiteY3" fmla="*/ 63454 h 623048"/>
              <a:gd name="connsiteX4" fmla="*/ 1912318 w 5315124"/>
              <a:gd name="connsiteY4" fmla="*/ 37261 h 623048"/>
              <a:gd name="connsiteX5" fmla="*/ 1964705 w 5315124"/>
              <a:gd name="connsiteY5" fmla="*/ 34879 h 623048"/>
              <a:gd name="connsiteX6" fmla="*/ 2002805 w 5315124"/>
              <a:gd name="connsiteY6" fmla="*/ 34879 h 623048"/>
              <a:gd name="connsiteX7" fmla="*/ 2050430 w 5315124"/>
              <a:gd name="connsiteY7" fmla="*/ 49167 h 623048"/>
              <a:gd name="connsiteX8" fmla="*/ 2126630 w 5315124"/>
              <a:gd name="connsiteY8" fmla="*/ 68217 h 623048"/>
              <a:gd name="connsiteX9" fmla="*/ 2217118 w 5315124"/>
              <a:gd name="connsiteY9" fmla="*/ 72979 h 623048"/>
              <a:gd name="connsiteX10" fmla="*/ 2279030 w 5315124"/>
              <a:gd name="connsiteY10" fmla="*/ 72979 h 623048"/>
              <a:gd name="connsiteX11" fmla="*/ 2369518 w 5315124"/>
              <a:gd name="connsiteY11" fmla="*/ 72979 h 623048"/>
              <a:gd name="connsiteX12" fmla="*/ 2436193 w 5315124"/>
              <a:gd name="connsiteY12" fmla="*/ 84886 h 623048"/>
              <a:gd name="connsiteX13" fmla="*/ 2545730 w 5315124"/>
              <a:gd name="connsiteY13" fmla="*/ 103936 h 623048"/>
              <a:gd name="connsiteX14" fmla="*/ 2638599 w 5315124"/>
              <a:gd name="connsiteY14" fmla="*/ 137273 h 623048"/>
              <a:gd name="connsiteX15" fmla="*/ 2736230 w 5315124"/>
              <a:gd name="connsiteY15" fmla="*/ 165848 h 623048"/>
              <a:gd name="connsiteX16" fmla="*/ 2829099 w 5315124"/>
              <a:gd name="connsiteY16" fmla="*/ 180136 h 623048"/>
              <a:gd name="connsiteX17" fmla="*/ 2917205 w 5315124"/>
              <a:gd name="connsiteY17" fmla="*/ 180136 h 623048"/>
              <a:gd name="connsiteX18" fmla="*/ 3002930 w 5315124"/>
              <a:gd name="connsiteY18" fmla="*/ 170611 h 623048"/>
              <a:gd name="connsiteX19" fmla="*/ 3083893 w 5315124"/>
              <a:gd name="connsiteY19" fmla="*/ 158704 h 623048"/>
              <a:gd name="connsiteX20" fmla="*/ 3129136 w 5315124"/>
              <a:gd name="connsiteY20" fmla="*/ 151561 h 623048"/>
              <a:gd name="connsiteX21" fmla="*/ 3171999 w 5315124"/>
              <a:gd name="connsiteY21" fmla="*/ 158704 h 623048"/>
              <a:gd name="connsiteX22" fmla="*/ 3205336 w 5315124"/>
              <a:gd name="connsiteY22" fmla="*/ 184898 h 623048"/>
              <a:gd name="connsiteX23" fmla="*/ 3226768 w 5315124"/>
              <a:gd name="connsiteY23" fmla="*/ 187279 h 623048"/>
              <a:gd name="connsiteX24" fmla="*/ 3281536 w 5315124"/>
              <a:gd name="connsiteY24" fmla="*/ 175373 h 623048"/>
              <a:gd name="connsiteX25" fmla="*/ 3364880 w 5315124"/>
              <a:gd name="connsiteY25" fmla="*/ 151561 h 623048"/>
              <a:gd name="connsiteX26" fmla="*/ 3395836 w 5315124"/>
              <a:gd name="connsiteY26" fmla="*/ 151561 h 623048"/>
              <a:gd name="connsiteX27" fmla="*/ 3419649 w 5315124"/>
              <a:gd name="connsiteY27" fmla="*/ 151561 h 623048"/>
              <a:gd name="connsiteX28" fmla="*/ 3445843 w 5315124"/>
              <a:gd name="connsiteY28" fmla="*/ 163467 h 623048"/>
              <a:gd name="connsiteX29" fmla="*/ 3474418 w 5315124"/>
              <a:gd name="connsiteY29" fmla="*/ 194423 h 623048"/>
              <a:gd name="connsiteX30" fmla="*/ 3505374 w 5315124"/>
              <a:gd name="connsiteY30" fmla="*/ 225379 h 623048"/>
              <a:gd name="connsiteX31" fmla="*/ 3543474 w 5315124"/>
              <a:gd name="connsiteY31" fmla="*/ 232523 h 623048"/>
              <a:gd name="connsiteX32" fmla="*/ 3583955 w 5315124"/>
              <a:gd name="connsiteY32" fmla="*/ 230142 h 623048"/>
              <a:gd name="connsiteX33" fmla="*/ 3645868 w 5315124"/>
              <a:gd name="connsiteY33" fmla="*/ 206329 h 623048"/>
              <a:gd name="connsiteX34" fmla="*/ 3674443 w 5315124"/>
              <a:gd name="connsiteY34" fmla="*/ 206329 h 623048"/>
              <a:gd name="connsiteX35" fmla="*/ 3712543 w 5315124"/>
              <a:gd name="connsiteY35" fmla="*/ 215854 h 623048"/>
              <a:gd name="connsiteX36" fmla="*/ 3772074 w 5315124"/>
              <a:gd name="connsiteY36" fmla="*/ 230142 h 623048"/>
              <a:gd name="connsiteX37" fmla="*/ 3805411 w 5315124"/>
              <a:gd name="connsiteY37" fmla="*/ 244429 h 623048"/>
              <a:gd name="connsiteX38" fmla="*/ 3843511 w 5315124"/>
              <a:gd name="connsiteY38" fmla="*/ 239667 h 623048"/>
              <a:gd name="connsiteX39" fmla="*/ 3891136 w 5315124"/>
              <a:gd name="connsiteY39" fmla="*/ 213473 h 623048"/>
              <a:gd name="connsiteX40" fmla="*/ 3962574 w 5315124"/>
              <a:gd name="connsiteY40" fmla="*/ 196804 h 623048"/>
              <a:gd name="connsiteX41" fmla="*/ 4055443 w 5315124"/>
              <a:gd name="connsiteY41" fmla="*/ 180136 h 623048"/>
              <a:gd name="connsiteX42" fmla="*/ 4145930 w 5315124"/>
              <a:gd name="connsiteY42" fmla="*/ 175373 h 623048"/>
              <a:gd name="connsiteX43" fmla="*/ 4226893 w 5315124"/>
              <a:gd name="connsiteY43" fmla="*/ 175373 h 623048"/>
              <a:gd name="connsiteX44" fmla="*/ 4303093 w 5315124"/>
              <a:gd name="connsiteY44" fmla="*/ 196804 h 623048"/>
              <a:gd name="connsiteX45" fmla="*/ 4407868 w 5315124"/>
              <a:gd name="connsiteY45" fmla="*/ 222998 h 623048"/>
              <a:gd name="connsiteX46" fmla="*/ 4476924 w 5315124"/>
              <a:gd name="connsiteY46" fmla="*/ 246811 h 623048"/>
              <a:gd name="connsiteX47" fmla="*/ 4579318 w 5315124"/>
              <a:gd name="connsiteY47" fmla="*/ 296817 h 623048"/>
              <a:gd name="connsiteX48" fmla="*/ 4636468 w 5315124"/>
              <a:gd name="connsiteY48" fmla="*/ 315867 h 623048"/>
              <a:gd name="connsiteX49" fmla="*/ 4693618 w 5315124"/>
              <a:gd name="connsiteY49" fmla="*/ 330154 h 623048"/>
              <a:gd name="connsiteX50" fmla="*/ 4803155 w 5315124"/>
              <a:gd name="connsiteY50" fmla="*/ 375398 h 623048"/>
              <a:gd name="connsiteX51" fmla="*/ 4891261 w 5315124"/>
              <a:gd name="connsiteY51" fmla="*/ 403973 h 623048"/>
              <a:gd name="connsiteX52" fmla="*/ 4955555 w 5315124"/>
              <a:gd name="connsiteY52" fmla="*/ 423023 h 623048"/>
              <a:gd name="connsiteX53" fmla="*/ 5041280 w 5315124"/>
              <a:gd name="connsiteY53" fmla="*/ 423023 h 623048"/>
              <a:gd name="connsiteX54" fmla="*/ 5157961 w 5315124"/>
              <a:gd name="connsiteY54" fmla="*/ 418261 h 623048"/>
              <a:gd name="connsiteX55" fmla="*/ 5243686 w 5315124"/>
              <a:gd name="connsiteY55" fmla="*/ 427786 h 623048"/>
              <a:gd name="connsiteX56" fmla="*/ 5315124 w 5315124"/>
              <a:gd name="connsiteY56" fmla="*/ 442073 h 623048"/>
              <a:gd name="connsiteX57" fmla="*/ 5207968 w 5315124"/>
              <a:gd name="connsiteY57" fmla="*/ 623048 h 623048"/>
              <a:gd name="connsiteX58" fmla="*/ 4760293 w 5315124"/>
              <a:gd name="connsiteY58" fmla="*/ 573042 h 623048"/>
              <a:gd name="connsiteX59" fmla="*/ 4650755 w 5315124"/>
              <a:gd name="connsiteY59" fmla="*/ 551611 h 623048"/>
              <a:gd name="connsiteX60" fmla="*/ 4426918 w 5315124"/>
              <a:gd name="connsiteY60" fmla="*/ 468267 h 623048"/>
              <a:gd name="connsiteX61" fmla="*/ 3867324 w 5315124"/>
              <a:gd name="connsiteY61" fmla="*/ 408736 h 623048"/>
              <a:gd name="connsiteX62" fmla="*/ 3226768 w 5315124"/>
              <a:gd name="connsiteY62" fmla="*/ 334917 h 623048"/>
              <a:gd name="connsiteX63" fmla="*/ 2464768 w 5315124"/>
              <a:gd name="connsiteY63" fmla="*/ 277767 h 623048"/>
              <a:gd name="connsiteX64" fmla="*/ 2333799 w 5315124"/>
              <a:gd name="connsiteY64" fmla="*/ 327773 h 623048"/>
              <a:gd name="connsiteX65" fmla="*/ 2312368 w 5315124"/>
              <a:gd name="connsiteY65" fmla="*/ 363492 h 623048"/>
              <a:gd name="connsiteX66" fmla="*/ 2164730 w 5315124"/>
              <a:gd name="connsiteY66" fmla="*/ 346823 h 623048"/>
              <a:gd name="connsiteX67" fmla="*/ 1838499 w 5315124"/>
              <a:gd name="connsiteY67" fmla="*/ 227893 h 623048"/>
              <a:gd name="connsiteX68" fmla="*/ 1056655 w 5315124"/>
              <a:gd name="connsiteY68" fmla="*/ 233049 h 623048"/>
              <a:gd name="connsiteX69" fmla="*/ 3483 w 5315124"/>
              <a:gd name="connsiteY69" fmla="*/ 335305 h 623048"/>
              <a:gd name="connsiteX70" fmla="*/ 32060 w 5315124"/>
              <a:gd name="connsiteY70" fmla="*/ 107013 h 623048"/>
              <a:gd name="connsiteX71" fmla="*/ 722710 w 5315124"/>
              <a:gd name="connsiteY71" fmla="*/ 0 h 623048"/>
              <a:gd name="connsiteX72" fmla="*/ 851313 w 5315124"/>
              <a:gd name="connsiteY72" fmla="*/ 23781 h 623048"/>
              <a:gd name="connsiteX73" fmla="*/ 903708 w 5315124"/>
              <a:gd name="connsiteY73" fmla="*/ 26157 h 623048"/>
              <a:gd name="connsiteX74" fmla="*/ 958484 w 5315124"/>
              <a:gd name="connsiteY74" fmla="*/ 28536 h 623048"/>
              <a:gd name="connsiteX75" fmla="*/ 1032311 w 5315124"/>
              <a:gd name="connsiteY75" fmla="*/ 47562 h 623048"/>
              <a:gd name="connsiteX76" fmla="*/ 1084706 w 5315124"/>
              <a:gd name="connsiteY76" fmla="*/ 64207 h 623048"/>
              <a:gd name="connsiteX77" fmla="*/ 1101377 w 5315124"/>
              <a:gd name="connsiteY77" fmla="*/ 66585 h 623048"/>
              <a:gd name="connsiteX78" fmla="*/ 1232361 w 5315124"/>
              <a:gd name="connsiteY78" fmla="*/ 71342 h 623048"/>
              <a:gd name="connsiteX79" fmla="*/ 1323356 w 5315124"/>
              <a:gd name="connsiteY79" fmla="*/ 71342 h 623048"/>
              <a:gd name="connsiteX80" fmla="*/ 1525763 w 5315124"/>
              <a:gd name="connsiteY80" fmla="*/ 57074 h 623048"/>
              <a:gd name="connsiteX81" fmla="*/ 1630537 w 5315124"/>
              <a:gd name="connsiteY81" fmla="*/ 54696 h 623048"/>
              <a:gd name="connsiteX82" fmla="*/ 1724199 w 5315124"/>
              <a:gd name="connsiteY82" fmla="*/ 65836 h 623048"/>
              <a:gd name="connsiteX0" fmla="*/ 1724199 w 5315124"/>
              <a:gd name="connsiteY0" fmla="*/ 65836 h 623048"/>
              <a:gd name="connsiteX1" fmla="*/ 1795636 w 5315124"/>
              <a:gd name="connsiteY1" fmla="*/ 80123 h 623048"/>
              <a:gd name="connsiteX2" fmla="*/ 1831355 w 5315124"/>
              <a:gd name="connsiteY2" fmla="*/ 84886 h 623048"/>
              <a:gd name="connsiteX3" fmla="*/ 1874218 w 5315124"/>
              <a:gd name="connsiteY3" fmla="*/ 63454 h 623048"/>
              <a:gd name="connsiteX4" fmla="*/ 1912318 w 5315124"/>
              <a:gd name="connsiteY4" fmla="*/ 37261 h 623048"/>
              <a:gd name="connsiteX5" fmla="*/ 1964705 w 5315124"/>
              <a:gd name="connsiteY5" fmla="*/ 34879 h 623048"/>
              <a:gd name="connsiteX6" fmla="*/ 2002805 w 5315124"/>
              <a:gd name="connsiteY6" fmla="*/ 34879 h 623048"/>
              <a:gd name="connsiteX7" fmla="*/ 2050430 w 5315124"/>
              <a:gd name="connsiteY7" fmla="*/ 49167 h 623048"/>
              <a:gd name="connsiteX8" fmla="*/ 2126630 w 5315124"/>
              <a:gd name="connsiteY8" fmla="*/ 68217 h 623048"/>
              <a:gd name="connsiteX9" fmla="*/ 2217118 w 5315124"/>
              <a:gd name="connsiteY9" fmla="*/ 72979 h 623048"/>
              <a:gd name="connsiteX10" fmla="*/ 2279030 w 5315124"/>
              <a:gd name="connsiteY10" fmla="*/ 72979 h 623048"/>
              <a:gd name="connsiteX11" fmla="*/ 2369518 w 5315124"/>
              <a:gd name="connsiteY11" fmla="*/ 72979 h 623048"/>
              <a:gd name="connsiteX12" fmla="*/ 2436193 w 5315124"/>
              <a:gd name="connsiteY12" fmla="*/ 84886 h 623048"/>
              <a:gd name="connsiteX13" fmla="*/ 2545730 w 5315124"/>
              <a:gd name="connsiteY13" fmla="*/ 103936 h 623048"/>
              <a:gd name="connsiteX14" fmla="*/ 2638599 w 5315124"/>
              <a:gd name="connsiteY14" fmla="*/ 137273 h 623048"/>
              <a:gd name="connsiteX15" fmla="*/ 2736230 w 5315124"/>
              <a:gd name="connsiteY15" fmla="*/ 165848 h 623048"/>
              <a:gd name="connsiteX16" fmla="*/ 2829099 w 5315124"/>
              <a:gd name="connsiteY16" fmla="*/ 180136 h 623048"/>
              <a:gd name="connsiteX17" fmla="*/ 2917205 w 5315124"/>
              <a:gd name="connsiteY17" fmla="*/ 180136 h 623048"/>
              <a:gd name="connsiteX18" fmla="*/ 3002930 w 5315124"/>
              <a:gd name="connsiteY18" fmla="*/ 170611 h 623048"/>
              <a:gd name="connsiteX19" fmla="*/ 3083893 w 5315124"/>
              <a:gd name="connsiteY19" fmla="*/ 158704 h 623048"/>
              <a:gd name="connsiteX20" fmla="*/ 3129136 w 5315124"/>
              <a:gd name="connsiteY20" fmla="*/ 151561 h 623048"/>
              <a:gd name="connsiteX21" fmla="*/ 3171999 w 5315124"/>
              <a:gd name="connsiteY21" fmla="*/ 158704 h 623048"/>
              <a:gd name="connsiteX22" fmla="*/ 3205336 w 5315124"/>
              <a:gd name="connsiteY22" fmla="*/ 184898 h 623048"/>
              <a:gd name="connsiteX23" fmla="*/ 3226768 w 5315124"/>
              <a:gd name="connsiteY23" fmla="*/ 187279 h 623048"/>
              <a:gd name="connsiteX24" fmla="*/ 3281536 w 5315124"/>
              <a:gd name="connsiteY24" fmla="*/ 175373 h 623048"/>
              <a:gd name="connsiteX25" fmla="*/ 3364880 w 5315124"/>
              <a:gd name="connsiteY25" fmla="*/ 151561 h 623048"/>
              <a:gd name="connsiteX26" fmla="*/ 3395836 w 5315124"/>
              <a:gd name="connsiteY26" fmla="*/ 151561 h 623048"/>
              <a:gd name="connsiteX27" fmla="*/ 3419649 w 5315124"/>
              <a:gd name="connsiteY27" fmla="*/ 151561 h 623048"/>
              <a:gd name="connsiteX28" fmla="*/ 3445843 w 5315124"/>
              <a:gd name="connsiteY28" fmla="*/ 163467 h 623048"/>
              <a:gd name="connsiteX29" fmla="*/ 3474418 w 5315124"/>
              <a:gd name="connsiteY29" fmla="*/ 194423 h 623048"/>
              <a:gd name="connsiteX30" fmla="*/ 3505374 w 5315124"/>
              <a:gd name="connsiteY30" fmla="*/ 225379 h 623048"/>
              <a:gd name="connsiteX31" fmla="*/ 3543474 w 5315124"/>
              <a:gd name="connsiteY31" fmla="*/ 232523 h 623048"/>
              <a:gd name="connsiteX32" fmla="*/ 3583955 w 5315124"/>
              <a:gd name="connsiteY32" fmla="*/ 230142 h 623048"/>
              <a:gd name="connsiteX33" fmla="*/ 3645868 w 5315124"/>
              <a:gd name="connsiteY33" fmla="*/ 206329 h 623048"/>
              <a:gd name="connsiteX34" fmla="*/ 3674443 w 5315124"/>
              <a:gd name="connsiteY34" fmla="*/ 206329 h 623048"/>
              <a:gd name="connsiteX35" fmla="*/ 3712543 w 5315124"/>
              <a:gd name="connsiteY35" fmla="*/ 215854 h 623048"/>
              <a:gd name="connsiteX36" fmla="*/ 3772074 w 5315124"/>
              <a:gd name="connsiteY36" fmla="*/ 230142 h 623048"/>
              <a:gd name="connsiteX37" fmla="*/ 3805411 w 5315124"/>
              <a:gd name="connsiteY37" fmla="*/ 244429 h 623048"/>
              <a:gd name="connsiteX38" fmla="*/ 3843511 w 5315124"/>
              <a:gd name="connsiteY38" fmla="*/ 239667 h 623048"/>
              <a:gd name="connsiteX39" fmla="*/ 3891136 w 5315124"/>
              <a:gd name="connsiteY39" fmla="*/ 213473 h 623048"/>
              <a:gd name="connsiteX40" fmla="*/ 3962574 w 5315124"/>
              <a:gd name="connsiteY40" fmla="*/ 196804 h 623048"/>
              <a:gd name="connsiteX41" fmla="*/ 4055443 w 5315124"/>
              <a:gd name="connsiteY41" fmla="*/ 180136 h 623048"/>
              <a:gd name="connsiteX42" fmla="*/ 4145930 w 5315124"/>
              <a:gd name="connsiteY42" fmla="*/ 175373 h 623048"/>
              <a:gd name="connsiteX43" fmla="*/ 4226893 w 5315124"/>
              <a:gd name="connsiteY43" fmla="*/ 175373 h 623048"/>
              <a:gd name="connsiteX44" fmla="*/ 4303093 w 5315124"/>
              <a:gd name="connsiteY44" fmla="*/ 196804 h 623048"/>
              <a:gd name="connsiteX45" fmla="*/ 4407868 w 5315124"/>
              <a:gd name="connsiteY45" fmla="*/ 222998 h 623048"/>
              <a:gd name="connsiteX46" fmla="*/ 4476924 w 5315124"/>
              <a:gd name="connsiteY46" fmla="*/ 246811 h 623048"/>
              <a:gd name="connsiteX47" fmla="*/ 4579318 w 5315124"/>
              <a:gd name="connsiteY47" fmla="*/ 296817 h 623048"/>
              <a:gd name="connsiteX48" fmla="*/ 4636468 w 5315124"/>
              <a:gd name="connsiteY48" fmla="*/ 315867 h 623048"/>
              <a:gd name="connsiteX49" fmla="*/ 4693618 w 5315124"/>
              <a:gd name="connsiteY49" fmla="*/ 330154 h 623048"/>
              <a:gd name="connsiteX50" fmla="*/ 4803155 w 5315124"/>
              <a:gd name="connsiteY50" fmla="*/ 375398 h 623048"/>
              <a:gd name="connsiteX51" fmla="*/ 4891261 w 5315124"/>
              <a:gd name="connsiteY51" fmla="*/ 403973 h 623048"/>
              <a:gd name="connsiteX52" fmla="*/ 4955555 w 5315124"/>
              <a:gd name="connsiteY52" fmla="*/ 423023 h 623048"/>
              <a:gd name="connsiteX53" fmla="*/ 5041280 w 5315124"/>
              <a:gd name="connsiteY53" fmla="*/ 423023 h 623048"/>
              <a:gd name="connsiteX54" fmla="*/ 5157961 w 5315124"/>
              <a:gd name="connsiteY54" fmla="*/ 418261 h 623048"/>
              <a:gd name="connsiteX55" fmla="*/ 5243686 w 5315124"/>
              <a:gd name="connsiteY55" fmla="*/ 427786 h 623048"/>
              <a:gd name="connsiteX56" fmla="*/ 5315124 w 5315124"/>
              <a:gd name="connsiteY56" fmla="*/ 442073 h 623048"/>
              <a:gd name="connsiteX57" fmla="*/ 5207968 w 5315124"/>
              <a:gd name="connsiteY57" fmla="*/ 623048 h 623048"/>
              <a:gd name="connsiteX58" fmla="*/ 4760293 w 5315124"/>
              <a:gd name="connsiteY58" fmla="*/ 573042 h 623048"/>
              <a:gd name="connsiteX59" fmla="*/ 4650755 w 5315124"/>
              <a:gd name="connsiteY59" fmla="*/ 551611 h 623048"/>
              <a:gd name="connsiteX60" fmla="*/ 4426918 w 5315124"/>
              <a:gd name="connsiteY60" fmla="*/ 468267 h 623048"/>
              <a:gd name="connsiteX61" fmla="*/ 3867324 w 5315124"/>
              <a:gd name="connsiteY61" fmla="*/ 408736 h 623048"/>
              <a:gd name="connsiteX62" fmla="*/ 3226768 w 5315124"/>
              <a:gd name="connsiteY62" fmla="*/ 334917 h 623048"/>
              <a:gd name="connsiteX63" fmla="*/ 2464768 w 5315124"/>
              <a:gd name="connsiteY63" fmla="*/ 277767 h 623048"/>
              <a:gd name="connsiteX64" fmla="*/ 2333799 w 5315124"/>
              <a:gd name="connsiteY64" fmla="*/ 327773 h 623048"/>
              <a:gd name="connsiteX65" fmla="*/ 2312368 w 5315124"/>
              <a:gd name="connsiteY65" fmla="*/ 363492 h 623048"/>
              <a:gd name="connsiteX66" fmla="*/ 2164730 w 5315124"/>
              <a:gd name="connsiteY66" fmla="*/ 346823 h 623048"/>
              <a:gd name="connsiteX67" fmla="*/ 1838499 w 5315124"/>
              <a:gd name="connsiteY67" fmla="*/ 227893 h 623048"/>
              <a:gd name="connsiteX68" fmla="*/ 1056655 w 5315124"/>
              <a:gd name="connsiteY68" fmla="*/ 233049 h 623048"/>
              <a:gd name="connsiteX69" fmla="*/ 3483 w 5315124"/>
              <a:gd name="connsiteY69" fmla="*/ 335305 h 623048"/>
              <a:gd name="connsiteX70" fmla="*/ 32060 w 5315124"/>
              <a:gd name="connsiteY70" fmla="*/ 107013 h 623048"/>
              <a:gd name="connsiteX71" fmla="*/ 722710 w 5315124"/>
              <a:gd name="connsiteY71" fmla="*/ 0 h 623048"/>
              <a:gd name="connsiteX72" fmla="*/ 851313 w 5315124"/>
              <a:gd name="connsiteY72" fmla="*/ 23781 h 623048"/>
              <a:gd name="connsiteX73" fmla="*/ 903708 w 5315124"/>
              <a:gd name="connsiteY73" fmla="*/ 26157 h 623048"/>
              <a:gd name="connsiteX74" fmla="*/ 958484 w 5315124"/>
              <a:gd name="connsiteY74" fmla="*/ 28536 h 623048"/>
              <a:gd name="connsiteX75" fmla="*/ 1032311 w 5315124"/>
              <a:gd name="connsiteY75" fmla="*/ 47562 h 623048"/>
              <a:gd name="connsiteX76" fmla="*/ 1084706 w 5315124"/>
              <a:gd name="connsiteY76" fmla="*/ 64207 h 623048"/>
              <a:gd name="connsiteX77" fmla="*/ 1101377 w 5315124"/>
              <a:gd name="connsiteY77" fmla="*/ 66585 h 623048"/>
              <a:gd name="connsiteX78" fmla="*/ 1232361 w 5315124"/>
              <a:gd name="connsiteY78" fmla="*/ 71342 h 623048"/>
              <a:gd name="connsiteX79" fmla="*/ 1323356 w 5315124"/>
              <a:gd name="connsiteY79" fmla="*/ 71342 h 623048"/>
              <a:gd name="connsiteX80" fmla="*/ 1525763 w 5315124"/>
              <a:gd name="connsiteY80" fmla="*/ 57074 h 623048"/>
              <a:gd name="connsiteX81" fmla="*/ 1630537 w 5315124"/>
              <a:gd name="connsiteY81" fmla="*/ 54696 h 623048"/>
              <a:gd name="connsiteX82" fmla="*/ 1724199 w 5315124"/>
              <a:gd name="connsiteY82" fmla="*/ 65836 h 623048"/>
              <a:gd name="connsiteX0" fmla="*/ 1892672 w 5483597"/>
              <a:gd name="connsiteY0" fmla="*/ 65836 h 623048"/>
              <a:gd name="connsiteX1" fmla="*/ 1964109 w 5483597"/>
              <a:gd name="connsiteY1" fmla="*/ 80123 h 623048"/>
              <a:gd name="connsiteX2" fmla="*/ 1999828 w 5483597"/>
              <a:gd name="connsiteY2" fmla="*/ 84886 h 623048"/>
              <a:gd name="connsiteX3" fmla="*/ 2042691 w 5483597"/>
              <a:gd name="connsiteY3" fmla="*/ 63454 h 623048"/>
              <a:gd name="connsiteX4" fmla="*/ 2080791 w 5483597"/>
              <a:gd name="connsiteY4" fmla="*/ 37261 h 623048"/>
              <a:gd name="connsiteX5" fmla="*/ 2133178 w 5483597"/>
              <a:gd name="connsiteY5" fmla="*/ 34879 h 623048"/>
              <a:gd name="connsiteX6" fmla="*/ 2171278 w 5483597"/>
              <a:gd name="connsiteY6" fmla="*/ 34879 h 623048"/>
              <a:gd name="connsiteX7" fmla="*/ 2218903 w 5483597"/>
              <a:gd name="connsiteY7" fmla="*/ 49167 h 623048"/>
              <a:gd name="connsiteX8" fmla="*/ 2295103 w 5483597"/>
              <a:gd name="connsiteY8" fmla="*/ 68217 h 623048"/>
              <a:gd name="connsiteX9" fmla="*/ 2385591 w 5483597"/>
              <a:gd name="connsiteY9" fmla="*/ 72979 h 623048"/>
              <a:gd name="connsiteX10" fmla="*/ 2447503 w 5483597"/>
              <a:gd name="connsiteY10" fmla="*/ 72979 h 623048"/>
              <a:gd name="connsiteX11" fmla="*/ 2537991 w 5483597"/>
              <a:gd name="connsiteY11" fmla="*/ 72979 h 623048"/>
              <a:gd name="connsiteX12" fmla="*/ 2604666 w 5483597"/>
              <a:gd name="connsiteY12" fmla="*/ 84886 h 623048"/>
              <a:gd name="connsiteX13" fmla="*/ 2714203 w 5483597"/>
              <a:gd name="connsiteY13" fmla="*/ 103936 h 623048"/>
              <a:gd name="connsiteX14" fmla="*/ 2807072 w 5483597"/>
              <a:gd name="connsiteY14" fmla="*/ 137273 h 623048"/>
              <a:gd name="connsiteX15" fmla="*/ 2904703 w 5483597"/>
              <a:gd name="connsiteY15" fmla="*/ 165848 h 623048"/>
              <a:gd name="connsiteX16" fmla="*/ 2997572 w 5483597"/>
              <a:gd name="connsiteY16" fmla="*/ 180136 h 623048"/>
              <a:gd name="connsiteX17" fmla="*/ 3085678 w 5483597"/>
              <a:gd name="connsiteY17" fmla="*/ 180136 h 623048"/>
              <a:gd name="connsiteX18" fmla="*/ 3171403 w 5483597"/>
              <a:gd name="connsiteY18" fmla="*/ 170611 h 623048"/>
              <a:gd name="connsiteX19" fmla="*/ 3252366 w 5483597"/>
              <a:gd name="connsiteY19" fmla="*/ 158704 h 623048"/>
              <a:gd name="connsiteX20" fmla="*/ 3297609 w 5483597"/>
              <a:gd name="connsiteY20" fmla="*/ 151561 h 623048"/>
              <a:gd name="connsiteX21" fmla="*/ 3340472 w 5483597"/>
              <a:gd name="connsiteY21" fmla="*/ 158704 h 623048"/>
              <a:gd name="connsiteX22" fmla="*/ 3373809 w 5483597"/>
              <a:gd name="connsiteY22" fmla="*/ 184898 h 623048"/>
              <a:gd name="connsiteX23" fmla="*/ 3395241 w 5483597"/>
              <a:gd name="connsiteY23" fmla="*/ 187279 h 623048"/>
              <a:gd name="connsiteX24" fmla="*/ 3450009 w 5483597"/>
              <a:gd name="connsiteY24" fmla="*/ 175373 h 623048"/>
              <a:gd name="connsiteX25" fmla="*/ 3533353 w 5483597"/>
              <a:gd name="connsiteY25" fmla="*/ 151561 h 623048"/>
              <a:gd name="connsiteX26" fmla="*/ 3564309 w 5483597"/>
              <a:gd name="connsiteY26" fmla="*/ 151561 h 623048"/>
              <a:gd name="connsiteX27" fmla="*/ 3588122 w 5483597"/>
              <a:gd name="connsiteY27" fmla="*/ 151561 h 623048"/>
              <a:gd name="connsiteX28" fmla="*/ 3614316 w 5483597"/>
              <a:gd name="connsiteY28" fmla="*/ 163467 h 623048"/>
              <a:gd name="connsiteX29" fmla="*/ 3642891 w 5483597"/>
              <a:gd name="connsiteY29" fmla="*/ 194423 h 623048"/>
              <a:gd name="connsiteX30" fmla="*/ 3673847 w 5483597"/>
              <a:gd name="connsiteY30" fmla="*/ 225379 h 623048"/>
              <a:gd name="connsiteX31" fmla="*/ 3711947 w 5483597"/>
              <a:gd name="connsiteY31" fmla="*/ 232523 h 623048"/>
              <a:gd name="connsiteX32" fmla="*/ 3752428 w 5483597"/>
              <a:gd name="connsiteY32" fmla="*/ 230142 h 623048"/>
              <a:gd name="connsiteX33" fmla="*/ 3814341 w 5483597"/>
              <a:gd name="connsiteY33" fmla="*/ 206329 h 623048"/>
              <a:gd name="connsiteX34" fmla="*/ 3842916 w 5483597"/>
              <a:gd name="connsiteY34" fmla="*/ 206329 h 623048"/>
              <a:gd name="connsiteX35" fmla="*/ 3881016 w 5483597"/>
              <a:gd name="connsiteY35" fmla="*/ 215854 h 623048"/>
              <a:gd name="connsiteX36" fmla="*/ 3940547 w 5483597"/>
              <a:gd name="connsiteY36" fmla="*/ 230142 h 623048"/>
              <a:gd name="connsiteX37" fmla="*/ 3973884 w 5483597"/>
              <a:gd name="connsiteY37" fmla="*/ 244429 h 623048"/>
              <a:gd name="connsiteX38" fmla="*/ 4011984 w 5483597"/>
              <a:gd name="connsiteY38" fmla="*/ 239667 h 623048"/>
              <a:gd name="connsiteX39" fmla="*/ 4059609 w 5483597"/>
              <a:gd name="connsiteY39" fmla="*/ 213473 h 623048"/>
              <a:gd name="connsiteX40" fmla="*/ 4131047 w 5483597"/>
              <a:gd name="connsiteY40" fmla="*/ 196804 h 623048"/>
              <a:gd name="connsiteX41" fmla="*/ 4223916 w 5483597"/>
              <a:gd name="connsiteY41" fmla="*/ 180136 h 623048"/>
              <a:gd name="connsiteX42" fmla="*/ 4314403 w 5483597"/>
              <a:gd name="connsiteY42" fmla="*/ 175373 h 623048"/>
              <a:gd name="connsiteX43" fmla="*/ 4395366 w 5483597"/>
              <a:gd name="connsiteY43" fmla="*/ 175373 h 623048"/>
              <a:gd name="connsiteX44" fmla="*/ 4471566 w 5483597"/>
              <a:gd name="connsiteY44" fmla="*/ 196804 h 623048"/>
              <a:gd name="connsiteX45" fmla="*/ 4576341 w 5483597"/>
              <a:gd name="connsiteY45" fmla="*/ 222998 h 623048"/>
              <a:gd name="connsiteX46" fmla="*/ 4645397 w 5483597"/>
              <a:gd name="connsiteY46" fmla="*/ 246811 h 623048"/>
              <a:gd name="connsiteX47" fmla="*/ 4747791 w 5483597"/>
              <a:gd name="connsiteY47" fmla="*/ 296817 h 623048"/>
              <a:gd name="connsiteX48" fmla="*/ 4804941 w 5483597"/>
              <a:gd name="connsiteY48" fmla="*/ 315867 h 623048"/>
              <a:gd name="connsiteX49" fmla="*/ 4862091 w 5483597"/>
              <a:gd name="connsiteY49" fmla="*/ 330154 h 623048"/>
              <a:gd name="connsiteX50" fmla="*/ 4971628 w 5483597"/>
              <a:gd name="connsiteY50" fmla="*/ 375398 h 623048"/>
              <a:gd name="connsiteX51" fmla="*/ 5059734 w 5483597"/>
              <a:gd name="connsiteY51" fmla="*/ 403973 h 623048"/>
              <a:gd name="connsiteX52" fmla="*/ 5124028 w 5483597"/>
              <a:gd name="connsiteY52" fmla="*/ 423023 h 623048"/>
              <a:gd name="connsiteX53" fmla="*/ 5209753 w 5483597"/>
              <a:gd name="connsiteY53" fmla="*/ 423023 h 623048"/>
              <a:gd name="connsiteX54" fmla="*/ 5326434 w 5483597"/>
              <a:gd name="connsiteY54" fmla="*/ 418261 h 623048"/>
              <a:gd name="connsiteX55" fmla="*/ 5412159 w 5483597"/>
              <a:gd name="connsiteY55" fmla="*/ 427786 h 623048"/>
              <a:gd name="connsiteX56" fmla="*/ 5483597 w 5483597"/>
              <a:gd name="connsiteY56" fmla="*/ 442073 h 623048"/>
              <a:gd name="connsiteX57" fmla="*/ 5376441 w 5483597"/>
              <a:gd name="connsiteY57" fmla="*/ 623048 h 623048"/>
              <a:gd name="connsiteX58" fmla="*/ 4928766 w 5483597"/>
              <a:gd name="connsiteY58" fmla="*/ 573042 h 623048"/>
              <a:gd name="connsiteX59" fmla="*/ 4819228 w 5483597"/>
              <a:gd name="connsiteY59" fmla="*/ 551611 h 623048"/>
              <a:gd name="connsiteX60" fmla="*/ 4595391 w 5483597"/>
              <a:gd name="connsiteY60" fmla="*/ 468267 h 623048"/>
              <a:gd name="connsiteX61" fmla="*/ 4035797 w 5483597"/>
              <a:gd name="connsiteY61" fmla="*/ 408736 h 623048"/>
              <a:gd name="connsiteX62" fmla="*/ 3395241 w 5483597"/>
              <a:gd name="connsiteY62" fmla="*/ 334917 h 623048"/>
              <a:gd name="connsiteX63" fmla="*/ 2633241 w 5483597"/>
              <a:gd name="connsiteY63" fmla="*/ 277767 h 623048"/>
              <a:gd name="connsiteX64" fmla="*/ 2502272 w 5483597"/>
              <a:gd name="connsiteY64" fmla="*/ 327773 h 623048"/>
              <a:gd name="connsiteX65" fmla="*/ 2480841 w 5483597"/>
              <a:gd name="connsiteY65" fmla="*/ 363492 h 623048"/>
              <a:gd name="connsiteX66" fmla="*/ 2333203 w 5483597"/>
              <a:gd name="connsiteY66" fmla="*/ 346823 h 623048"/>
              <a:gd name="connsiteX67" fmla="*/ 2006972 w 5483597"/>
              <a:gd name="connsiteY67" fmla="*/ 227893 h 623048"/>
              <a:gd name="connsiteX68" fmla="*/ 1225128 w 5483597"/>
              <a:gd name="connsiteY68" fmla="*/ 233049 h 623048"/>
              <a:gd name="connsiteX69" fmla="*/ 171956 w 5483597"/>
              <a:gd name="connsiteY69" fmla="*/ 335305 h 623048"/>
              <a:gd name="connsiteX70" fmla="*/ 193390 w 5483597"/>
              <a:gd name="connsiteY70" fmla="*/ 185488 h 623048"/>
              <a:gd name="connsiteX71" fmla="*/ 200533 w 5483597"/>
              <a:gd name="connsiteY71" fmla="*/ 107013 h 623048"/>
              <a:gd name="connsiteX72" fmla="*/ 891183 w 5483597"/>
              <a:gd name="connsiteY72" fmla="*/ 0 h 623048"/>
              <a:gd name="connsiteX73" fmla="*/ 1019786 w 5483597"/>
              <a:gd name="connsiteY73" fmla="*/ 23781 h 623048"/>
              <a:gd name="connsiteX74" fmla="*/ 1072181 w 5483597"/>
              <a:gd name="connsiteY74" fmla="*/ 26157 h 623048"/>
              <a:gd name="connsiteX75" fmla="*/ 1126957 w 5483597"/>
              <a:gd name="connsiteY75" fmla="*/ 28536 h 623048"/>
              <a:gd name="connsiteX76" fmla="*/ 1200784 w 5483597"/>
              <a:gd name="connsiteY76" fmla="*/ 47562 h 623048"/>
              <a:gd name="connsiteX77" fmla="*/ 1253179 w 5483597"/>
              <a:gd name="connsiteY77" fmla="*/ 64207 h 623048"/>
              <a:gd name="connsiteX78" fmla="*/ 1269850 w 5483597"/>
              <a:gd name="connsiteY78" fmla="*/ 66585 h 623048"/>
              <a:gd name="connsiteX79" fmla="*/ 1400834 w 5483597"/>
              <a:gd name="connsiteY79" fmla="*/ 71342 h 623048"/>
              <a:gd name="connsiteX80" fmla="*/ 1491829 w 5483597"/>
              <a:gd name="connsiteY80" fmla="*/ 71342 h 623048"/>
              <a:gd name="connsiteX81" fmla="*/ 1694236 w 5483597"/>
              <a:gd name="connsiteY81" fmla="*/ 57074 h 623048"/>
              <a:gd name="connsiteX82" fmla="*/ 1799010 w 5483597"/>
              <a:gd name="connsiteY82" fmla="*/ 54696 h 623048"/>
              <a:gd name="connsiteX83" fmla="*/ 1892672 w 5483597"/>
              <a:gd name="connsiteY83" fmla="*/ 65836 h 623048"/>
              <a:gd name="connsiteX0" fmla="*/ 1892672 w 5483597"/>
              <a:gd name="connsiteY0" fmla="*/ 65836 h 623048"/>
              <a:gd name="connsiteX1" fmla="*/ 1964109 w 5483597"/>
              <a:gd name="connsiteY1" fmla="*/ 80123 h 623048"/>
              <a:gd name="connsiteX2" fmla="*/ 1999828 w 5483597"/>
              <a:gd name="connsiteY2" fmla="*/ 84886 h 623048"/>
              <a:gd name="connsiteX3" fmla="*/ 2042691 w 5483597"/>
              <a:gd name="connsiteY3" fmla="*/ 63454 h 623048"/>
              <a:gd name="connsiteX4" fmla="*/ 2080791 w 5483597"/>
              <a:gd name="connsiteY4" fmla="*/ 37261 h 623048"/>
              <a:gd name="connsiteX5" fmla="*/ 2133178 w 5483597"/>
              <a:gd name="connsiteY5" fmla="*/ 34879 h 623048"/>
              <a:gd name="connsiteX6" fmla="*/ 2171278 w 5483597"/>
              <a:gd name="connsiteY6" fmla="*/ 34879 h 623048"/>
              <a:gd name="connsiteX7" fmla="*/ 2218903 w 5483597"/>
              <a:gd name="connsiteY7" fmla="*/ 49167 h 623048"/>
              <a:gd name="connsiteX8" fmla="*/ 2295103 w 5483597"/>
              <a:gd name="connsiteY8" fmla="*/ 68217 h 623048"/>
              <a:gd name="connsiteX9" fmla="*/ 2385591 w 5483597"/>
              <a:gd name="connsiteY9" fmla="*/ 72979 h 623048"/>
              <a:gd name="connsiteX10" fmla="*/ 2447503 w 5483597"/>
              <a:gd name="connsiteY10" fmla="*/ 72979 h 623048"/>
              <a:gd name="connsiteX11" fmla="*/ 2537991 w 5483597"/>
              <a:gd name="connsiteY11" fmla="*/ 72979 h 623048"/>
              <a:gd name="connsiteX12" fmla="*/ 2604666 w 5483597"/>
              <a:gd name="connsiteY12" fmla="*/ 84886 h 623048"/>
              <a:gd name="connsiteX13" fmla="*/ 2714203 w 5483597"/>
              <a:gd name="connsiteY13" fmla="*/ 103936 h 623048"/>
              <a:gd name="connsiteX14" fmla="*/ 2807072 w 5483597"/>
              <a:gd name="connsiteY14" fmla="*/ 137273 h 623048"/>
              <a:gd name="connsiteX15" fmla="*/ 2904703 w 5483597"/>
              <a:gd name="connsiteY15" fmla="*/ 165848 h 623048"/>
              <a:gd name="connsiteX16" fmla="*/ 2997572 w 5483597"/>
              <a:gd name="connsiteY16" fmla="*/ 180136 h 623048"/>
              <a:gd name="connsiteX17" fmla="*/ 3085678 w 5483597"/>
              <a:gd name="connsiteY17" fmla="*/ 180136 h 623048"/>
              <a:gd name="connsiteX18" fmla="*/ 3171403 w 5483597"/>
              <a:gd name="connsiteY18" fmla="*/ 170611 h 623048"/>
              <a:gd name="connsiteX19" fmla="*/ 3252366 w 5483597"/>
              <a:gd name="connsiteY19" fmla="*/ 158704 h 623048"/>
              <a:gd name="connsiteX20" fmla="*/ 3297609 w 5483597"/>
              <a:gd name="connsiteY20" fmla="*/ 151561 h 623048"/>
              <a:gd name="connsiteX21" fmla="*/ 3340472 w 5483597"/>
              <a:gd name="connsiteY21" fmla="*/ 158704 h 623048"/>
              <a:gd name="connsiteX22" fmla="*/ 3373809 w 5483597"/>
              <a:gd name="connsiteY22" fmla="*/ 184898 h 623048"/>
              <a:gd name="connsiteX23" fmla="*/ 3395241 w 5483597"/>
              <a:gd name="connsiteY23" fmla="*/ 187279 h 623048"/>
              <a:gd name="connsiteX24" fmla="*/ 3450009 w 5483597"/>
              <a:gd name="connsiteY24" fmla="*/ 175373 h 623048"/>
              <a:gd name="connsiteX25" fmla="*/ 3533353 w 5483597"/>
              <a:gd name="connsiteY25" fmla="*/ 151561 h 623048"/>
              <a:gd name="connsiteX26" fmla="*/ 3564309 w 5483597"/>
              <a:gd name="connsiteY26" fmla="*/ 151561 h 623048"/>
              <a:gd name="connsiteX27" fmla="*/ 3588122 w 5483597"/>
              <a:gd name="connsiteY27" fmla="*/ 151561 h 623048"/>
              <a:gd name="connsiteX28" fmla="*/ 3614316 w 5483597"/>
              <a:gd name="connsiteY28" fmla="*/ 163467 h 623048"/>
              <a:gd name="connsiteX29" fmla="*/ 3642891 w 5483597"/>
              <a:gd name="connsiteY29" fmla="*/ 194423 h 623048"/>
              <a:gd name="connsiteX30" fmla="*/ 3673847 w 5483597"/>
              <a:gd name="connsiteY30" fmla="*/ 225379 h 623048"/>
              <a:gd name="connsiteX31" fmla="*/ 3711947 w 5483597"/>
              <a:gd name="connsiteY31" fmla="*/ 232523 h 623048"/>
              <a:gd name="connsiteX32" fmla="*/ 3752428 w 5483597"/>
              <a:gd name="connsiteY32" fmla="*/ 230142 h 623048"/>
              <a:gd name="connsiteX33" fmla="*/ 3814341 w 5483597"/>
              <a:gd name="connsiteY33" fmla="*/ 206329 h 623048"/>
              <a:gd name="connsiteX34" fmla="*/ 3842916 w 5483597"/>
              <a:gd name="connsiteY34" fmla="*/ 206329 h 623048"/>
              <a:gd name="connsiteX35" fmla="*/ 3881016 w 5483597"/>
              <a:gd name="connsiteY35" fmla="*/ 215854 h 623048"/>
              <a:gd name="connsiteX36" fmla="*/ 3940547 w 5483597"/>
              <a:gd name="connsiteY36" fmla="*/ 230142 h 623048"/>
              <a:gd name="connsiteX37" fmla="*/ 3973884 w 5483597"/>
              <a:gd name="connsiteY37" fmla="*/ 244429 h 623048"/>
              <a:gd name="connsiteX38" fmla="*/ 4011984 w 5483597"/>
              <a:gd name="connsiteY38" fmla="*/ 239667 h 623048"/>
              <a:gd name="connsiteX39" fmla="*/ 4059609 w 5483597"/>
              <a:gd name="connsiteY39" fmla="*/ 213473 h 623048"/>
              <a:gd name="connsiteX40" fmla="*/ 4131047 w 5483597"/>
              <a:gd name="connsiteY40" fmla="*/ 196804 h 623048"/>
              <a:gd name="connsiteX41" fmla="*/ 4223916 w 5483597"/>
              <a:gd name="connsiteY41" fmla="*/ 180136 h 623048"/>
              <a:gd name="connsiteX42" fmla="*/ 4314403 w 5483597"/>
              <a:gd name="connsiteY42" fmla="*/ 175373 h 623048"/>
              <a:gd name="connsiteX43" fmla="*/ 4395366 w 5483597"/>
              <a:gd name="connsiteY43" fmla="*/ 175373 h 623048"/>
              <a:gd name="connsiteX44" fmla="*/ 4471566 w 5483597"/>
              <a:gd name="connsiteY44" fmla="*/ 196804 h 623048"/>
              <a:gd name="connsiteX45" fmla="*/ 4576341 w 5483597"/>
              <a:gd name="connsiteY45" fmla="*/ 222998 h 623048"/>
              <a:gd name="connsiteX46" fmla="*/ 4645397 w 5483597"/>
              <a:gd name="connsiteY46" fmla="*/ 246811 h 623048"/>
              <a:gd name="connsiteX47" fmla="*/ 4747791 w 5483597"/>
              <a:gd name="connsiteY47" fmla="*/ 296817 h 623048"/>
              <a:gd name="connsiteX48" fmla="*/ 4804941 w 5483597"/>
              <a:gd name="connsiteY48" fmla="*/ 315867 h 623048"/>
              <a:gd name="connsiteX49" fmla="*/ 4862091 w 5483597"/>
              <a:gd name="connsiteY49" fmla="*/ 330154 h 623048"/>
              <a:gd name="connsiteX50" fmla="*/ 4971628 w 5483597"/>
              <a:gd name="connsiteY50" fmla="*/ 375398 h 623048"/>
              <a:gd name="connsiteX51" fmla="*/ 5059734 w 5483597"/>
              <a:gd name="connsiteY51" fmla="*/ 403973 h 623048"/>
              <a:gd name="connsiteX52" fmla="*/ 5124028 w 5483597"/>
              <a:gd name="connsiteY52" fmla="*/ 423023 h 623048"/>
              <a:gd name="connsiteX53" fmla="*/ 5209753 w 5483597"/>
              <a:gd name="connsiteY53" fmla="*/ 423023 h 623048"/>
              <a:gd name="connsiteX54" fmla="*/ 5326434 w 5483597"/>
              <a:gd name="connsiteY54" fmla="*/ 418261 h 623048"/>
              <a:gd name="connsiteX55" fmla="*/ 5412159 w 5483597"/>
              <a:gd name="connsiteY55" fmla="*/ 427786 h 623048"/>
              <a:gd name="connsiteX56" fmla="*/ 5483597 w 5483597"/>
              <a:gd name="connsiteY56" fmla="*/ 442073 h 623048"/>
              <a:gd name="connsiteX57" fmla="*/ 5376441 w 5483597"/>
              <a:gd name="connsiteY57" fmla="*/ 623048 h 623048"/>
              <a:gd name="connsiteX58" fmla="*/ 4928766 w 5483597"/>
              <a:gd name="connsiteY58" fmla="*/ 573042 h 623048"/>
              <a:gd name="connsiteX59" fmla="*/ 4819228 w 5483597"/>
              <a:gd name="connsiteY59" fmla="*/ 551611 h 623048"/>
              <a:gd name="connsiteX60" fmla="*/ 4595391 w 5483597"/>
              <a:gd name="connsiteY60" fmla="*/ 468267 h 623048"/>
              <a:gd name="connsiteX61" fmla="*/ 4035797 w 5483597"/>
              <a:gd name="connsiteY61" fmla="*/ 408736 h 623048"/>
              <a:gd name="connsiteX62" fmla="*/ 3395241 w 5483597"/>
              <a:gd name="connsiteY62" fmla="*/ 334917 h 623048"/>
              <a:gd name="connsiteX63" fmla="*/ 2633241 w 5483597"/>
              <a:gd name="connsiteY63" fmla="*/ 277767 h 623048"/>
              <a:gd name="connsiteX64" fmla="*/ 2502272 w 5483597"/>
              <a:gd name="connsiteY64" fmla="*/ 327773 h 623048"/>
              <a:gd name="connsiteX65" fmla="*/ 2480841 w 5483597"/>
              <a:gd name="connsiteY65" fmla="*/ 363492 h 623048"/>
              <a:gd name="connsiteX66" fmla="*/ 2333203 w 5483597"/>
              <a:gd name="connsiteY66" fmla="*/ 346823 h 623048"/>
              <a:gd name="connsiteX67" fmla="*/ 2006972 w 5483597"/>
              <a:gd name="connsiteY67" fmla="*/ 227893 h 623048"/>
              <a:gd name="connsiteX68" fmla="*/ 1225128 w 5483597"/>
              <a:gd name="connsiteY68" fmla="*/ 233049 h 623048"/>
              <a:gd name="connsiteX69" fmla="*/ 171956 w 5483597"/>
              <a:gd name="connsiteY69" fmla="*/ 335305 h 623048"/>
              <a:gd name="connsiteX70" fmla="*/ 193390 w 5483597"/>
              <a:gd name="connsiteY70" fmla="*/ 185488 h 623048"/>
              <a:gd name="connsiteX71" fmla="*/ 200533 w 5483597"/>
              <a:gd name="connsiteY71" fmla="*/ 107013 h 623048"/>
              <a:gd name="connsiteX72" fmla="*/ 891183 w 5483597"/>
              <a:gd name="connsiteY72" fmla="*/ 0 h 623048"/>
              <a:gd name="connsiteX73" fmla="*/ 1019786 w 5483597"/>
              <a:gd name="connsiteY73" fmla="*/ 23781 h 623048"/>
              <a:gd name="connsiteX74" fmla="*/ 1072181 w 5483597"/>
              <a:gd name="connsiteY74" fmla="*/ 26157 h 623048"/>
              <a:gd name="connsiteX75" fmla="*/ 1126957 w 5483597"/>
              <a:gd name="connsiteY75" fmla="*/ 28536 h 623048"/>
              <a:gd name="connsiteX76" fmla="*/ 1200784 w 5483597"/>
              <a:gd name="connsiteY76" fmla="*/ 47562 h 623048"/>
              <a:gd name="connsiteX77" fmla="*/ 1253179 w 5483597"/>
              <a:gd name="connsiteY77" fmla="*/ 64207 h 623048"/>
              <a:gd name="connsiteX78" fmla="*/ 1269850 w 5483597"/>
              <a:gd name="connsiteY78" fmla="*/ 66585 h 623048"/>
              <a:gd name="connsiteX79" fmla="*/ 1400834 w 5483597"/>
              <a:gd name="connsiteY79" fmla="*/ 71342 h 623048"/>
              <a:gd name="connsiteX80" fmla="*/ 1491829 w 5483597"/>
              <a:gd name="connsiteY80" fmla="*/ 71342 h 623048"/>
              <a:gd name="connsiteX81" fmla="*/ 1694236 w 5483597"/>
              <a:gd name="connsiteY81" fmla="*/ 57074 h 623048"/>
              <a:gd name="connsiteX82" fmla="*/ 1799010 w 5483597"/>
              <a:gd name="connsiteY82" fmla="*/ 54696 h 623048"/>
              <a:gd name="connsiteX83" fmla="*/ 1892672 w 5483597"/>
              <a:gd name="connsiteY83" fmla="*/ 65836 h 623048"/>
              <a:gd name="connsiteX0" fmla="*/ 1892672 w 5483597"/>
              <a:gd name="connsiteY0" fmla="*/ 65836 h 623048"/>
              <a:gd name="connsiteX1" fmla="*/ 1964109 w 5483597"/>
              <a:gd name="connsiteY1" fmla="*/ 80123 h 623048"/>
              <a:gd name="connsiteX2" fmla="*/ 1999828 w 5483597"/>
              <a:gd name="connsiteY2" fmla="*/ 84886 h 623048"/>
              <a:gd name="connsiteX3" fmla="*/ 2042691 w 5483597"/>
              <a:gd name="connsiteY3" fmla="*/ 63454 h 623048"/>
              <a:gd name="connsiteX4" fmla="*/ 2080791 w 5483597"/>
              <a:gd name="connsiteY4" fmla="*/ 37261 h 623048"/>
              <a:gd name="connsiteX5" fmla="*/ 2133178 w 5483597"/>
              <a:gd name="connsiteY5" fmla="*/ 34879 h 623048"/>
              <a:gd name="connsiteX6" fmla="*/ 2171278 w 5483597"/>
              <a:gd name="connsiteY6" fmla="*/ 34879 h 623048"/>
              <a:gd name="connsiteX7" fmla="*/ 2218903 w 5483597"/>
              <a:gd name="connsiteY7" fmla="*/ 49167 h 623048"/>
              <a:gd name="connsiteX8" fmla="*/ 2295103 w 5483597"/>
              <a:gd name="connsiteY8" fmla="*/ 68217 h 623048"/>
              <a:gd name="connsiteX9" fmla="*/ 2385591 w 5483597"/>
              <a:gd name="connsiteY9" fmla="*/ 72979 h 623048"/>
              <a:gd name="connsiteX10" fmla="*/ 2447503 w 5483597"/>
              <a:gd name="connsiteY10" fmla="*/ 72979 h 623048"/>
              <a:gd name="connsiteX11" fmla="*/ 2537991 w 5483597"/>
              <a:gd name="connsiteY11" fmla="*/ 72979 h 623048"/>
              <a:gd name="connsiteX12" fmla="*/ 2604666 w 5483597"/>
              <a:gd name="connsiteY12" fmla="*/ 84886 h 623048"/>
              <a:gd name="connsiteX13" fmla="*/ 2714203 w 5483597"/>
              <a:gd name="connsiteY13" fmla="*/ 103936 h 623048"/>
              <a:gd name="connsiteX14" fmla="*/ 2807072 w 5483597"/>
              <a:gd name="connsiteY14" fmla="*/ 137273 h 623048"/>
              <a:gd name="connsiteX15" fmla="*/ 2904703 w 5483597"/>
              <a:gd name="connsiteY15" fmla="*/ 165848 h 623048"/>
              <a:gd name="connsiteX16" fmla="*/ 2997572 w 5483597"/>
              <a:gd name="connsiteY16" fmla="*/ 180136 h 623048"/>
              <a:gd name="connsiteX17" fmla="*/ 3085678 w 5483597"/>
              <a:gd name="connsiteY17" fmla="*/ 180136 h 623048"/>
              <a:gd name="connsiteX18" fmla="*/ 3171403 w 5483597"/>
              <a:gd name="connsiteY18" fmla="*/ 170611 h 623048"/>
              <a:gd name="connsiteX19" fmla="*/ 3252366 w 5483597"/>
              <a:gd name="connsiteY19" fmla="*/ 158704 h 623048"/>
              <a:gd name="connsiteX20" fmla="*/ 3297609 w 5483597"/>
              <a:gd name="connsiteY20" fmla="*/ 151561 h 623048"/>
              <a:gd name="connsiteX21" fmla="*/ 3340472 w 5483597"/>
              <a:gd name="connsiteY21" fmla="*/ 158704 h 623048"/>
              <a:gd name="connsiteX22" fmla="*/ 3373809 w 5483597"/>
              <a:gd name="connsiteY22" fmla="*/ 184898 h 623048"/>
              <a:gd name="connsiteX23" fmla="*/ 3395241 w 5483597"/>
              <a:gd name="connsiteY23" fmla="*/ 187279 h 623048"/>
              <a:gd name="connsiteX24" fmla="*/ 3450009 w 5483597"/>
              <a:gd name="connsiteY24" fmla="*/ 175373 h 623048"/>
              <a:gd name="connsiteX25" fmla="*/ 3533353 w 5483597"/>
              <a:gd name="connsiteY25" fmla="*/ 151561 h 623048"/>
              <a:gd name="connsiteX26" fmla="*/ 3564309 w 5483597"/>
              <a:gd name="connsiteY26" fmla="*/ 151561 h 623048"/>
              <a:gd name="connsiteX27" fmla="*/ 3588122 w 5483597"/>
              <a:gd name="connsiteY27" fmla="*/ 151561 h 623048"/>
              <a:gd name="connsiteX28" fmla="*/ 3614316 w 5483597"/>
              <a:gd name="connsiteY28" fmla="*/ 163467 h 623048"/>
              <a:gd name="connsiteX29" fmla="*/ 3642891 w 5483597"/>
              <a:gd name="connsiteY29" fmla="*/ 194423 h 623048"/>
              <a:gd name="connsiteX30" fmla="*/ 3673847 w 5483597"/>
              <a:gd name="connsiteY30" fmla="*/ 225379 h 623048"/>
              <a:gd name="connsiteX31" fmla="*/ 3711947 w 5483597"/>
              <a:gd name="connsiteY31" fmla="*/ 232523 h 623048"/>
              <a:gd name="connsiteX32" fmla="*/ 3752428 w 5483597"/>
              <a:gd name="connsiteY32" fmla="*/ 230142 h 623048"/>
              <a:gd name="connsiteX33" fmla="*/ 3814341 w 5483597"/>
              <a:gd name="connsiteY33" fmla="*/ 206329 h 623048"/>
              <a:gd name="connsiteX34" fmla="*/ 3842916 w 5483597"/>
              <a:gd name="connsiteY34" fmla="*/ 206329 h 623048"/>
              <a:gd name="connsiteX35" fmla="*/ 3881016 w 5483597"/>
              <a:gd name="connsiteY35" fmla="*/ 215854 h 623048"/>
              <a:gd name="connsiteX36" fmla="*/ 3940547 w 5483597"/>
              <a:gd name="connsiteY36" fmla="*/ 230142 h 623048"/>
              <a:gd name="connsiteX37" fmla="*/ 3973884 w 5483597"/>
              <a:gd name="connsiteY37" fmla="*/ 244429 h 623048"/>
              <a:gd name="connsiteX38" fmla="*/ 4011984 w 5483597"/>
              <a:gd name="connsiteY38" fmla="*/ 239667 h 623048"/>
              <a:gd name="connsiteX39" fmla="*/ 4059609 w 5483597"/>
              <a:gd name="connsiteY39" fmla="*/ 213473 h 623048"/>
              <a:gd name="connsiteX40" fmla="*/ 4131047 w 5483597"/>
              <a:gd name="connsiteY40" fmla="*/ 196804 h 623048"/>
              <a:gd name="connsiteX41" fmla="*/ 4223916 w 5483597"/>
              <a:gd name="connsiteY41" fmla="*/ 180136 h 623048"/>
              <a:gd name="connsiteX42" fmla="*/ 4314403 w 5483597"/>
              <a:gd name="connsiteY42" fmla="*/ 175373 h 623048"/>
              <a:gd name="connsiteX43" fmla="*/ 4395366 w 5483597"/>
              <a:gd name="connsiteY43" fmla="*/ 175373 h 623048"/>
              <a:gd name="connsiteX44" fmla="*/ 4471566 w 5483597"/>
              <a:gd name="connsiteY44" fmla="*/ 196804 h 623048"/>
              <a:gd name="connsiteX45" fmla="*/ 4576341 w 5483597"/>
              <a:gd name="connsiteY45" fmla="*/ 222998 h 623048"/>
              <a:gd name="connsiteX46" fmla="*/ 4645397 w 5483597"/>
              <a:gd name="connsiteY46" fmla="*/ 246811 h 623048"/>
              <a:gd name="connsiteX47" fmla="*/ 4747791 w 5483597"/>
              <a:gd name="connsiteY47" fmla="*/ 296817 h 623048"/>
              <a:gd name="connsiteX48" fmla="*/ 4804941 w 5483597"/>
              <a:gd name="connsiteY48" fmla="*/ 315867 h 623048"/>
              <a:gd name="connsiteX49" fmla="*/ 4862091 w 5483597"/>
              <a:gd name="connsiteY49" fmla="*/ 330154 h 623048"/>
              <a:gd name="connsiteX50" fmla="*/ 4971628 w 5483597"/>
              <a:gd name="connsiteY50" fmla="*/ 375398 h 623048"/>
              <a:gd name="connsiteX51" fmla="*/ 5059734 w 5483597"/>
              <a:gd name="connsiteY51" fmla="*/ 403973 h 623048"/>
              <a:gd name="connsiteX52" fmla="*/ 5124028 w 5483597"/>
              <a:gd name="connsiteY52" fmla="*/ 423023 h 623048"/>
              <a:gd name="connsiteX53" fmla="*/ 5209753 w 5483597"/>
              <a:gd name="connsiteY53" fmla="*/ 423023 h 623048"/>
              <a:gd name="connsiteX54" fmla="*/ 5326434 w 5483597"/>
              <a:gd name="connsiteY54" fmla="*/ 418261 h 623048"/>
              <a:gd name="connsiteX55" fmla="*/ 5412159 w 5483597"/>
              <a:gd name="connsiteY55" fmla="*/ 427786 h 623048"/>
              <a:gd name="connsiteX56" fmla="*/ 5483597 w 5483597"/>
              <a:gd name="connsiteY56" fmla="*/ 442073 h 623048"/>
              <a:gd name="connsiteX57" fmla="*/ 5376441 w 5483597"/>
              <a:gd name="connsiteY57" fmla="*/ 623048 h 623048"/>
              <a:gd name="connsiteX58" fmla="*/ 4928766 w 5483597"/>
              <a:gd name="connsiteY58" fmla="*/ 573042 h 623048"/>
              <a:gd name="connsiteX59" fmla="*/ 4819228 w 5483597"/>
              <a:gd name="connsiteY59" fmla="*/ 551611 h 623048"/>
              <a:gd name="connsiteX60" fmla="*/ 4595391 w 5483597"/>
              <a:gd name="connsiteY60" fmla="*/ 468267 h 623048"/>
              <a:gd name="connsiteX61" fmla="*/ 4035797 w 5483597"/>
              <a:gd name="connsiteY61" fmla="*/ 408736 h 623048"/>
              <a:gd name="connsiteX62" fmla="*/ 3395241 w 5483597"/>
              <a:gd name="connsiteY62" fmla="*/ 334917 h 623048"/>
              <a:gd name="connsiteX63" fmla="*/ 2633241 w 5483597"/>
              <a:gd name="connsiteY63" fmla="*/ 277767 h 623048"/>
              <a:gd name="connsiteX64" fmla="*/ 2502272 w 5483597"/>
              <a:gd name="connsiteY64" fmla="*/ 327773 h 623048"/>
              <a:gd name="connsiteX65" fmla="*/ 2480841 w 5483597"/>
              <a:gd name="connsiteY65" fmla="*/ 363492 h 623048"/>
              <a:gd name="connsiteX66" fmla="*/ 2333203 w 5483597"/>
              <a:gd name="connsiteY66" fmla="*/ 346823 h 623048"/>
              <a:gd name="connsiteX67" fmla="*/ 2006972 w 5483597"/>
              <a:gd name="connsiteY67" fmla="*/ 227893 h 623048"/>
              <a:gd name="connsiteX68" fmla="*/ 1225128 w 5483597"/>
              <a:gd name="connsiteY68" fmla="*/ 233049 h 623048"/>
              <a:gd name="connsiteX69" fmla="*/ 171956 w 5483597"/>
              <a:gd name="connsiteY69" fmla="*/ 335305 h 623048"/>
              <a:gd name="connsiteX70" fmla="*/ 193390 w 5483597"/>
              <a:gd name="connsiteY70" fmla="*/ 185488 h 623048"/>
              <a:gd name="connsiteX71" fmla="*/ 200533 w 5483597"/>
              <a:gd name="connsiteY71" fmla="*/ 107013 h 623048"/>
              <a:gd name="connsiteX72" fmla="*/ 891183 w 5483597"/>
              <a:gd name="connsiteY72" fmla="*/ 0 h 623048"/>
              <a:gd name="connsiteX73" fmla="*/ 1019786 w 5483597"/>
              <a:gd name="connsiteY73" fmla="*/ 23781 h 623048"/>
              <a:gd name="connsiteX74" fmla="*/ 1072181 w 5483597"/>
              <a:gd name="connsiteY74" fmla="*/ 26157 h 623048"/>
              <a:gd name="connsiteX75" fmla="*/ 1126957 w 5483597"/>
              <a:gd name="connsiteY75" fmla="*/ 28536 h 623048"/>
              <a:gd name="connsiteX76" fmla="*/ 1200784 w 5483597"/>
              <a:gd name="connsiteY76" fmla="*/ 47562 h 623048"/>
              <a:gd name="connsiteX77" fmla="*/ 1253179 w 5483597"/>
              <a:gd name="connsiteY77" fmla="*/ 64207 h 623048"/>
              <a:gd name="connsiteX78" fmla="*/ 1269850 w 5483597"/>
              <a:gd name="connsiteY78" fmla="*/ 66585 h 623048"/>
              <a:gd name="connsiteX79" fmla="*/ 1400834 w 5483597"/>
              <a:gd name="connsiteY79" fmla="*/ 71342 h 623048"/>
              <a:gd name="connsiteX80" fmla="*/ 1491829 w 5483597"/>
              <a:gd name="connsiteY80" fmla="*/ 71342 h 623048"/>
              <a:gd name="connsiteX81" fmla="*/ 1694236 w 5483597"/>
              <a:gd name="connsiteY81" fmla="*/ 57074 h 623048"/>
              <a:gd name="connsiteX82" fmla="*/ 1799010 w 5483597"/>
              <a:gd name="connsiteY82" fmla="*/ 54696 h 623048"/>
              <a:gd name="connsiteX83" fmla="*/ 1892672 w 5483597"/>
              <a:gd name="connsiteY83" fmla="*/ 65836 h 623048"/>
              <a:gd name="connsiteX0" fmla="*/ 1808438 w 5399363"/>
              <a:gd name="connsiteY0" fmla="*/ 65836 h 623048"/>
              <a:gd name="connsiteX1" fmla="*/ 1879875 w 5399363"/>
              <a:gd name="connsiteY1" fmla="*/ 80123 h 623048"/>
              <a:gd name="connsiteX2" fmla="*/ 1915594 w 5399363"/>
              <a:gd name="connsiteY2" fmla="*/ 84886 h 623048"/>
              <a:gd name="connsiteX3" fmla="*/ 1958457 w 5399363"/>
              <a:gd name="connsiteY3" fmla="*/ 63454 h 623048"/>
              <a:gd name="connsiteX4" fmla="*/ 1996557 w 5399363"/>
              <a:gd name="connsiteY4" fmla="*/ 37261 h 623048"/>
              <a:gd name="connsiteX5" fmla="*/ 2048944 w 5399363"/>
              <a:gd name="connsiteY5" fmla="*/ 34879 h 623048"/>
              <a:gd name="connsiteX6" fmla="*/ 2087044 w 5399363"/>
              <a:gd name="connsiteY6" fmla="*/ 34879 h 623048"/>
              <a:gd name="connsiteX7" fmla="*/ 2134669 w 5399363"/>
              <a:gd name="connsiteY7" fmla="*/ 49167 h 623048"/>
              <a:gd name="connsiteX8" fmla="*/ 2210869 w 5399363"/>
              <a:gd name="connsiteY8" fmla="*/ 68217 h 623048"/>
              <a:gd name="connsiteX9" fmla="*/ 2301357 w 5399363"/>
              <a:gd name="connsiteY9" fmla="*/ 72979 h 623048"/>
              <a:gd name="connsiteX10" fmla="*/ 2363269 w 5399363"/>
              <a:gd name="connsiteY10" fmla="*/ 72979 h 623048"/>
              <a:gd name="connsiteX11" fmla="*/ 2453757 w 5399363"/>
              <a:gd name="connsiteY11" fmla="*/ 72979 h 623048"/>
              <a:gd name="connsiteX12" fmla="*/ 2520432 w 5399363"/>
              <a:gd name="connsiteY12" fmla="*/ 84886 h 623048"/>
              <a:gd name="connsiteX13" fmla="*/ 2629969 w 5399363"/>
              <a:gd name="connsiteY13" fmla="*/ 103936 h 623048"/>
              <a:gd name="connsiteX14" fmla="*/ 2722838 w 5399363"/>
              <a:gd name="connsiteY14" fmla="*/ 137273 h 623048"/>
              <a:gd name="connsiteX15" fmla="*/ 2820469 w 5399363"/>
              <a:gd name="connsiteY15" fmla="*/ 165848 h 623048"/>
              <a:gd name="connsiteX16" fmla="*/ 2913338 w 5399363"/>
              <a:gd name="connsiteY16" fmla="*/ 180136 h 623048"/>
              <a:gd name="connsiteX17" fmla="*/ 3001444 w 5399363"/>
              <a:gd name="connsiteY17" fmla="*/ 180136 h 623048"/>
              <a:gd name="connsiteX18" fmla="*/ 3087169 w 5399363"/>
              <a:gd name="connsiteY18" fmla="*/ 170611 h 623048"/>
              <a:gd name="connsiteX19" fmla="*/ 3168132 w 5399363"/>
              <a:gd name="connsiteY19" fmla="*/ 158704 h 623048"/>
              <a:gd name="connsiteX20" fmla="*/ 3213375 w 5399363"/>
              <a:gd name="connsiteY20" fmla="*/ 151561 h 623048"/>
              <a:gd name="connsiteX21" fmla="*/ 3256238 w 5399363"/>
              <a:gd name="connsiteY21" fmla="*/ 158704 h 623048"/>
              <a:gd name="connsiteX22" fmla="*/ 3289575 w 5399363"/>
              <a:gd name="connsiteY22" fmla="*/ 184898 h 623048"/>
              <a:gd name="connsiteX23" fmla="*/ 3311007 w 5399363"/>
              <a:gd name="connsiteY23" fmla="*/ 187279 h 623048"/>
              <a:gd name="connsiteX24" fmla="*/ 3365775 w 5399363"/>
              <a:gd name="connsiteY24" fmla="*/ 175373 h 623048"/>
              <a:gd name="connsiteX25" fmla="*/ 3449119 w 5399363"/>
              <a:gd name="connsiteY25" fmla="*/ 151561 h 623048"/>
              <a:gd name="connsiteX26" fmla="*/ 3480075 w 5399363"/>
              <a:gd name="connsiteY26" fmla="*/ 151561 h 623048"/>
              <a:gd name="connsiteX27" fmla="*/ 3503888 w 5399363"/>
              <a:gd name="connsiteY27" fmla="*/ 151561 h 623048"/>
              <a:gd name="connsiteX28" fmla="*/ 3530082 w 5399363"/>
              <a:gd name="connsiteY28" fmla="*/ 163467 h 623048"/>
              <a:gd name="connsiteX29" fmla="*/ 3558657 w 5399363"/>
              <a:gd name="connsiteY29" fmla="*/ 194423 h 623048"/>
              <a:gd name="connsiteX30" fmla="*/ 3589613 w 5399363"/>
              <a:gd name="connsiteY30" fmla="*/ 225379 h 623048"/>
              <a:gd name="connsiteX31" fmla="*/ 3627713 w 5399363"/>
              <a:gd name="connsiteY31" fmla="*/ 232523 h 623048"/>
              <a:gd name="connsiteX32" fmla="*/ 3668194 w 5399363"/>
              <a:gd name="connsiteY32" fmla="*/ 230142 h 623048"/>
              <a:gd name="connsiteX33" fmla="*/ 3730107 w 5399363"/>
              <a:gd name="connsiteY33" fmla="*/ 206329 h 623048"/>
              <a:gd name="connsiteX34" fmla="*/ 3758682 w 5399363"/>
              <a:gd name="connsiteY34" fmla="*/ 206329 h 623048"/>
              <a:gd name="connsiteX35" fmla="*/ 3796782 w 5399363"/>
              <a:gd name="connsiteY35" fmla="*/ 215854 h 623048"/>
              <a:gd name="connsiteX36" fmla="*/ 3856313 w 5399363"/>
              <a:gd name="connsiteY36" fmla="*/ 230142 h 623048"/>
              <a:gd name="connsiteX37" fmla="*/ 3889650 w 5399363"/>
              <a:gd name="connsiteY37" fmla="*/ 244429 h 623048"/>
              <a:gd name="connsiteX38" fmla="*/ 3927750 w 5399363"/>
              <a:gd name="connsiteY38" fmla="*/ 239667 h 623048"/>
              <a:gd name="connsiteX39" fmla="*/ 3975375 w 5399363"/>
              <a:gd name="connsiteY39" fmla="*/ 213473 h 623048"/>
              <a:gd name="connsiteX40" fmla="*/ 4046813 w 5399363"/>
              <a:gd name="connsiteY40" fmla="*/ 196804 h 623048"/>
              <a:gd name="connsiteX41" fmla="*/ 4139682 w 5399363"/>
              <a:gd name="connsiteY41" fmla="*/ 180136 h 623048"/>
              <a:gd name="connsiteX42" fmla="*/ 4230169 w 5399363"/>
              <a:gd name="connsiteY42" fmla="*/ 175373 h 623048"/>
              <a:gd name="connsiteX43" fmla="*/ 4311132 w 5399363"/>
              <a:gd name="connsiteY43" fmla="*/ 175373 h 623048"/>
              <a:gd name="connsiteX44" fmla="*/ 4387332 w 5399363"/>
              <a:gd name="connsiteY44" fmla="*/ 196804 h 623048"/>
              <a:gd name="connsiteX45" fmla="*/ 4492107 w 5399363"/>
              <a:gd name="connsiteY45" fmla="*/ 222998 h 623048"/>
              <a:gd name="connsiteX46" fmla="*/ 4561163 w 5399363"/>
              <a:gd name="connsiteY46" fmla="*/ 246811 h 623048"/>
              <a:gd name="connsiteX47" fmla="*/ 4663557 w 5399363"/>
              <a:gd name="connsiteY47" fmla="*/ 296817 h 623048"/>
              <a:gd name="connsiteX48" fmla="*/ 4720707 w 5399363"/>
              <a:gd name="connsiteY48" fmla="*/ 315867 h 623048"/>
              <a:gd name="connsiteX49" fmla="*/ 4777857 w 5399363"/>
              <a:gd name="connsiteY49" fmla="*/ 330154 h 623048"/>
              <a:gd name="connsiteX50" fmla="*/ 4887394 w 5399363"/>
              <a:gd name="connsiteY50" fmla="*/ 375398 h 623048"/>
              <a:gd name="connsiteX51" fmla="*/ 4975500 w 5399363"/>
              <a:gd name="connsiteY51" fmla="*/ 403973 h 623048"/>
              <a:gd name="connsiteX52" fmla="*/ 5039794 w 5399363"/>
              <a:gd name="connsiteY52" fmla="*/ 423023 h 623048"/>
              <a:gd name="connsiteX53" fmla="*/ 5125519 w 5399363"/>
              <a:gd name="connsiteY53" fmla="*/ 423023 h 623048"/>
              <a:gd name="connsiteX54" fmla="*/ 5242200 w 5399363"/>
              <a:gd name="connsiteY54" fmla="*/ 418261 h 623048"/>
              <a:gd name="connsiteX55" fmla="*/ 5327925 w 5399363"/>
              <a:gd name="connsiteY55" fmla="*/ 427786 h 623048"/>
              <a:gd name="connsiteX56" fmla="*/ 5399363 w 5399363"/>
              <a:gd name="connsiteY56" fmla="*/ 442073 h 623048"/>
              <a:gd name="connsiteX57" fmla="*/ 5292207 w 5399363"/>
              <a:gd name="connsiteY57" fmla="*/ 623048 h 623048"/>
              <a:gd name="connsiteX58" fmla="*/ 4844532 w 5399363"/>
              <a:gd name="connsiteY58" fmla="*/ 573042 h 623048"/>
              <a:gd name="connsiteX59" fmla="*/ 4734994 w 5399363"/>
              <a:gd name="connsiteY59" fmla="*/ 551611 h 623048"/>
              <a:gd name="connsiteX60" fmla="*/ 4511157 w 5399363"/>
              <a:gd name="connsiteY60" fmla="*/ 468267 h 623048"/>
              <a:gd name="connsiteX61" fmla="*/ 3951563 w 5399363"/>
              <a:gd name="connsiteY61" fmla="*/ 408736 h 623048"/>
              <a:gd name="connsiteX62" fmla="*/ 3311007 w 5399363"/>
              <a:gd name="connsiteY62" fmla="*/ 334917 h 623048"/>
              <a:gd name="connsiteX63" fmla="*/ 2549007 w 5399363"/>
              <a:gd name="connsiteY63" fmla="*/ 277767 h 623048"/>
              <a:gd name="connsiteX64" fmla="*/ 2418038 w 5399363"/>
              <a:gd name="connsiteY64" fmla="*/ 327773 h 623048"/>
              <a:gd name="connsiteX65" fmla="*/ 2396607 w 5399363"/>
              <a:gd name="connsiteY65" fmla="*/ 363492 h 623048"/>
              <a:gd name="connsiteX66" fmla="*/ 2248969 w 5399363"/>
              <a:gd name="connsiteY66" fmla="*/ 346823 h 623048"/>
              <a:gd name="connsiteX67" fmla="*/ 1922738 w 5399363"/>
              <a:gd name="connsiteY67" fmla="*/ 227893 h 623048"/>
              <a:gd name="connsiteX68" fmla="*/ 1140894 w 5399363"/>
              <a:gd name="connsiteY68" fmla="*/ 233049 h 623048"/>
              <a:gd name="connsiteX69" fmla="*/ 87722 w 5399363"/>
              <a:gd name="connsiteY69" fmla="*/ 335305 h 623048"/>
              <a:gd name="connsiteX70" fmla="*/ 109156 w 5399363"/>
              <a:gd name="connsiteY70" fmla="*/ 185488 h 623048"/>
              <a:gd name="connsiteX71" fmla="*/ 116299 w 5399363"/>
              <a:gd name="connsiteY71" fmla="*/ 107013 h 623048"/>
              <a:gd name="connsiteX72" fmla="*/ 806949 w 5399363"/>
              <a:gd name="connsiteY72" fmla="*/ 0 h 623048"/>
              <a:gd name="connsiteX73" fmla="*/ 935552 w 5399363"/>
              <a:gd name="connsiteY73" fmla="*/ 23781 h 623048"/>
              <a:gd name="connsiteX74" fmla="*/ 987947 w 5399363"/>
              <a:gd name="connsiteY74" fmla="*/ 26157 h 623048"/>
              <a:gd name="connsiteX75" fmla="*/ 1042723 w 5399363"/>
              <a:gd name="connsiteY75" fmla="*/ 28536 h 623048"/>
              <a:gd name="connsiteX76" fmla="*/ 1116550 w 5399363"/>
              <a:gd name="connsiteY76" fmla="*/ 47562 h 623048"/>
              <a:gd name="connsiteX77" fmla="*/ 1168945 w 5399363"/>
              <a:gd name="connsiteY77" fmla="*/ 64207 h 623048"/>
              <a:gd name="connsiteX78" fmla="*/ 1185616 w 5399363"/>
              <a:gd name="connsiteY78" fmla="*/ 66585 h 623048"/>
              <a:gd name="connsiteX79" fmla="*/ 1316600 w 5399363"/>
              <a:gd name="connsiteY79" fmla="*/ 71342 h 623048"/>
              <a:gd name="connsiteX80" fmla="*/ 1407595 w 5399363"/>
              <a:gd name="connsiteY80" fmla="*/ 71342 h 623048"/>
              <a:gd name="connsiteX81" fmla="*/ 1610002 w 5399363"/>
              <a:gd name="connsiteY81" fmla="*/ 57074 h 623048"/>
              <a:gd name="connsiteX82" fmla="*/ 1714776 w 5399363"/>
              <a:gd name="connsiteY82" fmla="*/ 54696 h 623048"/>
              <a:gd name="connsiteX83" fmla="*/ 1808438 w 5399363"/>
              <a:gd name="connsiteY83" fmla="*/ 65836 h 623048"/>
              <a:gd name="connsiteX0" fmla="*/ 1724199 w 5315124"/>
              <a:gd name="connsiteY0" fmla="*/ 65836 h 623048"/>
              <a:gd name="connsiteX1" fmla="*/ 1795636 w 5315124"/>
              <a:gd name="connsiteY1" fmla="*/ 80123 h 623048"/>
              <a:gd name="connsiteX2" fmla="*/ 1831355 w 5315124"/>
              <a:gd name="connsiteY2" fmla="*/ 84886 h 623048"/>
              <a:gd name="connsiteX3" fmla="*/ 1874218 w 5315124"/>
              <a:gd name="connsiteY3" fmla="*/ 63454 h 623048"/>
              <a:gd name="connsiteX4" fmla="*/ 1912318 w 5315124"/>
              <a:gd name="connsiteY4" fmla="*/ 37261 h 623048"/>
              <a:gd name="connsiteX5" fmla="*/ 1964705 w 5315124"/>
              <a:gd name="connsiteY5" fmla="*/ 34879 h 623048"/>
              <a:gd name="connsiteX6" fmla="*/ 2002805 w 5315124"/>
              <a:gd name="connsiteY6" fmla="*/ 34879 h 623048"/>
              <a:gd name="connsiteX7" fmla="*/ 2050430 w 5315124"/>
              <a:gd name="connsiteY7" fmla="*/ 49167 h 623048"/>
              <a:gd name="connsiteX8" fmla="*/ 2126630 w 5315124"/>
              <a:gd name="connsiteY8" fmla="*/ 68217 h 623048"/>
              <a:gd name="connsiteX9" fmla="*/ 2217118 w 5315124"/>
              <a:gd name="connsiteY9" fmla="*/ 72979 h 623048"/>
              <a:gd name="connsiteX10" fmla="*/ 2279030 w 5315124"/>
              <a:gd name="connsiteY10" fmla="*/ 72979 h 623048"/>
              <a:gd name="connsiteX11" fmla="*/ 2369518 w 5315124"/>
              <a:gd name="connsiteY11" fmla="*/ 72979 h 623048"/>
              <a:gd name="connsiteX12" fmla="*/ 2436193 w 5315124"/>
              <a:gd name="connsiteY12" fmla="*/ 84886 h 623048"/>
              <a:gd name="connsiteX13" fmla="*/ 2545730 w 5315124"/>
              <a:gd name="connsiteY13" fmla="*/ 103936 h 623048"/>
              <a:gd name="connsiteX14" fmla="*/ 2638599 w 5315124"/>
              <a:gd name="connsiteY14" fmla="*/ 137273 h 623048"/>
              <a:gd name="connsiteX15" fmla="*/ 2736230 w 5315124"/>
              <a:gd name="connsiteY15" fmla="*/ 165848 h 623048"/>
              <a:gd name="connsiteX16" fmla="*/ 2829099 w 5315124"/>
              <a:gd name="connsiteY16" fmla="*/ 180136 h 623048"/>
              <a:gd name="connsiteX17" fmla="*/ 2917205 w 5315124"/>
              <a:gd name="connsiteY17" fmla="*/ 180136 h 623048"/>
              <a:gd name="connsiteX18" fmla="*/ 3002930 w 5315124"/>
              <a:gd name="connsiteY18" fmla="*/ 170611 h 623048"/>
              <a:gd name="connsiteX19" fmla="*/ 3083893 w 5315124"/>
              <a:gd name="connsiteY19" fmla="*/ 158704 h 623048"/>
              <a:gd name="connsiteX20" fmla="*/ 3129136 w 5315124"/>
              <a:gd name="connsiteY20" fmla="*/ 151561 h 623048"/>
              <a:gd name="connsiteX21" fmla="*/ 3171999 w 5315124"/>
              <a:gd name="connsiteY21" fmla="*/ 158704 h 623048"/>
              <a:gd name="connsiteX22" fmla="*/ 3205336 w 5315124"/>
              <a:gd name="connsiteY22" fmla="*/ 184898 h 623048"/>
              <a:gd name="connsiteX23" fmla="*/ 3226768 w 5315124"/>
              <a:gd name="connsiteY23" fmla="*/ 187279 h 623048"/>
              <a:gd name="connsiteX24" fmla="*/ 3281536 w 5315124"/>
              <a:gd name="connsiteY24" fmla="*/ 175373 h 623048"/>
              <a:gd name="connsiteX25" fmla="*/ 3364880 w 5315124"/>
              <a:gd name="connsiteY25" fmla="*/ 151561 h 623048"/>
              <a:gd name="connsiteX26" fmla="*/ 3395836 w 5315124"/>
              <a:gd name="connsiteY26" fmla="*/ 151561 h 623048"/>
              <a:gd name="connsiteX27" fmla="*/ 3419649 w 5315124"/>
              <a:gd name="connsiteY27" fmla="*/ 151561 h 623048"/>
              <a:gd name="connsiteX28" fmla="*/ 3445843 w 5315124"/>
              <a:gd name="connsiteY28" fmla="*/ 163467 h 623048"/>
              <a:gd name="connsiteX29" fmla="*/ 3474418 w 5315124"/>
              <a:gd name="connsiteY29" fmla="*/ 194423 h 623048"/>
              <a:gd name="connsiteX30" fmla="*/ 3505374 w 5315124"/>
              <a:gd name="connsiteY30" fmla="*/ 225379 h 623048"/>
              <a:gd name="connsiteX31" fmla="*/ 3543474 w 5315124"/>
              <a:gd name="connsiteY31" fmla="*/ 232523 h 623048"/>
              <a:gd name="connsiteX32" fmla="*/ 3583955 w 5315124"/>
              <a:gd name="connsiteY32" fmla="*/ 230142 h 623048"/>
              <a:gd name="connsiteX33" fmla="*/ 3645868 w 5315124"/>
              <a:gd name="connsiteY33" fmla="*/ 206329 h 623048"/>
              <a:gd name="connsiteX34" fmla="*/ 3674443 w 5315124"/>
              <a:gd name="connsiteY34" fmla="*/ 206329 h 623048"/>
              <a:gd name="connsiteX35" fmla="*/ 3712543 w 5315124"/>
              <a:gd name="connsiteY35" fmla="*/ 215854 h 623048"/>
              <a:gd name="connsiteX36" fmla="*/ 3772074 w 5315124"/>
              <a:gd name="connsiteY36" fmla="*/ 230142 h 623048"/>
              <a:gd name="connsiteX37" fmla="*/ 3805411 w 5315124"/>
              <a:gd name="connsiteY37" fmla="*/ 244429 h 623048"/>
              <a:gd name="connsiteX38" fmla="*/ 3843511 w 5315124"/>
              <a:gd name="connsiteY38" fmla="*/ 239667 h 623048"/>
              <a:gd name="connsiteX39" fmla="*/ 3891136 w 5315124"/>
              <a:gd name="connsiteY39" fmla="*/ 213473 h 623048"/>
              <a:gd name="connsiteX40" fmla="*/ 3962574 w 5315124"/>
              <a:gd name="connsiteY40" fmla="*/ 196804 h 623048"/>
              <a:gd name="connsiteX41" fmla="*/ 4055443 w 5315124"/>
              <a:gd name="connsiteY41" fmla="*/ 180136 h 623048"/>
              <a:gd name="connsiteX42" fmla="*/ 4145930 w 5315124"/>
              <a:gd name="connsiteY42" fmla="*/ 175373 h 623048"/>
              <a:gd name="connsiteX43" fmla="*/ 4226893 w 5315124"/>
              <a:gd name="connsiteY43" fmla="*/ 175373 h 623048"/>
              <a:gd name="connsiteX44" fmla="*/ 4303093 w 5315124"/>
              <a:gd name="connsiteY44" fmla="*/ 196804 h 623048"/>
              <a:gd name="connsiteX45" fmla="*/ 4407868 w 5315124"/>
              <a:gd name="connsiteY45" fmla="*/ 222998 h 623048"/>
              <a:gd name="connsiteX46" fmla="*/ 4476924 w 5315124"/>
              <a:gd name="connsiteY46" fmla="*/ 246811 h 623048"/>
              <a:gd name="connsiteX47" fmla="*/ 4579318 w 5315124"/>
              <a:gd name="connsiteY47" fmla="*/ 296817 h 623048"/>
              <a:gd name="connsiteX48" fmla="*/ 4636468 w 5315124"/>
              <a:gd name="connsiteY48" fmla="*/ 315867 h 623048"/>
              <a:gd name="connsiteX49" fmla="*/ 4693618 w 5315124"/>
              <a:gd name="connsiteY49" fmla="*/ 330154 h 623048"/>
              <a:gd name="connsiteX50" fmla="*/ 4803155 w 5315124"/>
              <a:gd name="connsiteY50" fmla="*/ 375398 h 623048"/>
              <a:gd name="connsiteX51" fmla="*/ 4891261 w 5315124"/>
              <a:gd name="connsiteY51" fmla="*/ 403973 h 623048"/>
              <a:gd name="connsiteX52" fmla="*/ 4955555 w 5315124"/>
              <a:gd name="connsiteY52" fmla="*/ 423023 h 623048"/>
              <a:gd name="connsiteX53" fmla="*/ 5041280 w 5315124"/>
              <a:gd name="connsiteY53" fmla="*/ 423023 h 623048"/>
              <a:gd name="connsiteX54" fmla="*/ 5157961 w 5315124"/>
              <a:gd name="connsiteY54" fmla="*/ 418261 h 623048"/>
              <a:gd name="connsiteX55" fmla="*/ 5243686 w 5315124"/>
              <a:gd name="connsiteY55" fmla="*/ 427786 h 623048"/>
              <a:gd name="connsiteX56" fmla="*/ 5315124 w 5315124"/>
              <a:gd name="connsiteY56" fmla="*/ 442073 h 623048"/>
              <a:gd name="connsiteX57" fmla="*/ 5207968 w 5315124"/>
              <a:gd name="connsiteY57" fmla="*/ 623048 h 623048"/>
              <a:gd name="connsiteX58" fmla="*/ 4760293 w 5315124"/>
              <a:gd name="connsiteY58" fmla="*/ 573042 h 623048"/>
              <a:gd name="connsiteX59" fmla="*/ 4650755 w 5315124"/>
              <a:gd name="connsiteY59" fmla="*/ 551611 h 623048"/>
              <a:gd name="connsiteX60" fmla="*/ 4426918 w 5315124"/>
              <a:gd name="connsiteY60" fmla="*/ 468267 h 623048"/>
              <a:gd name="connsiteX61" fmla="*/ 3867324 w 5315124"/>
              <a:gd name="connsiteY61" fmla="*/ 408736 h 623048"/>
              <a:gd name="connsiteX62" fmla="*/ 3226768 w 5315124"/>
              <a:gd name="connsiteY62" fmla="*/ 334917 h 623048"/>
              <a:gd name="connsiteX63" fmla="*/ 2464768 w 5315124"/>
              <a:gd name="connsiteY63" fmla="*/ 277767 h 623048"/>
              <a:gd name="connsiteX64" fmla="*/ 2333799 w 5315124"/>
              <a:gd name="connsiteY64" fmla="*/ 327773 h 623048"/>
              <a:gd name="connsiteX65" fmla="*/ 2312368 w 5315124"/>
              <a:gd name="connsiteY65" fmla="*/ 363492 h 623048"/>
              <a:gd name="connsiteX66" fmla="*/ 2164730 w 5315124"/>
              <a:gd name="connsiteY66" fmla="*/ 346823 h 623048"/>
              <a:gd name="connsiteX67" fmla="*/ 1838499 w 5315124"/>
              <a:gd name="connsiteY67" fmla="*/ 227893 h 623048"/>
              <a:gd name="connsiteX68" fmla="*/ 1056655 w 5315124"/>
              <a:gd name="connsiteY68" fmla="*/ 233049 h 623048"/>
              <a:gd name="connsiteX69" fmla="*/ 3483 w 5315124"/>
              <a:gd name="connsiteY69" fmla="*/ 335305 h 623048"/>
              <a:gd name="connsiteX70" fmla="*/ 24917 w 5315124"/>
              <a:gd name="connsiteY70" fmla="*/ 185488 h 623048"/>
              <a:gd name="connsiteX71" fmla="*/ 32060 w 5315124"/>
              <a:gd name="connsiteY71" fmla="*/ 107013 h 623048"/>
              <a:gd name="connsiteX72" fmla="*/ 722710 w 5315124"/>
              <a:gd name="connsiteY72" fmla="*/ 0 h 623048"/>
              <a:gd name="connsiteX73" fmla="*/ 851313 w 5315124"/>
              <a:gd name="connsiteY73" fmla="*/ 23781 h 623048"/>
              <a:gd name="connsiteX74" fmla="*/ 903708 w 5315124"/>
              <a:gd name="connsiteY74" fmla="*/ 26157 h 623048"/>
              <a:gd name="connsiteX75" fmla="*/ 958484 w 5315124"/>
              <a:gd name="connsiteY75" fmla="*/ 28536 h 623048"/>
              <a:gd name="connsiteX76" fmla="*/ 1032311 w 5315124"/>
              <a:gd name="connsiteY76" fmla="*/ 47562 h 623048"/>
              <a:gd name="connsiteX77" fmla="*/ 1084706 w 5315124"/>
              <a:gd name="connsiteY77" fmla="*/ 64207 h 623048"/>
              <a:gd name="connsiteX78" fmla="*/ 1101377 w 5315124"/>
              <a:gd name="connsiteY78" fmla="*/ 66585 h 623048"/>
              <a:gd name="connsiteX79" fmla="*/ 1232361 w 5315124"/>
              <a:gd name="connsiteY79" fmla="*/ 71342 h 623048"/>
              <a:gd name="connsiteX80" fmla="*/ 1323356 w 5315124"/>
              <a:gd name="connsiteY80" fmla="*/ 71342 h 623048"/>
              <a:gd name="connsiteX81" fmla="*/ 1525763 w 5315124"/>
              <a:gd name="connsiteY81" fmla="*/ 57074 h 623048"/>
              <a:gd name="connsiteX82" fmla="*/ 1630537 w 5315124"/>
              <a:gd name="connsiteY82" fmla="*/ 54696 h 623048"/>
              <a:gd name="connsiteX83" fmla="*/ 1724199 w 5315124"/>
              <a:gd name="connsiteY83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862118 w 5454532"/>
              <a:gd name="connsiteY72" fmla="*/ 0 h 623048"/>
              <a:gd name="connsiteX73" fmla="*/ 990721 w 5454532"/>
              <a:gd name="connsiteY73" fmla="*/ 23781 h 623048"/>
              <a:gd name="connsiteX74" fmla="*/ 1043116 w 5454532"/>
              <a:gd name="connsiteY74" fmla="*/ 26157 h 623048"/>
              <a:gd name="connsiteX75" fmla="*/ 1097892 w 5454532"/>
              <a:gd name="connsiteY75" fmla="*/ 28536 h 623048"/>
              <a:gd name="connsiteX76" fmla="*/ 1171719 w 5454532"/>
              <a:gd name="connsiteY76" fmla="*/ 47562 h 623048"/>
              <a:gd name="connsiteX77" fmla="*/ 1224114 w 5454532"/>
              <a:gd name="connsiteY77" fmla="*/ 64207 h 623048"/>
              <a:gd name="connsiteX78" fmla="*/ 1240785 w 5454532"/>
              <a:gd name="connsiteY78" fmla="*/ 66585 h 623048"/>
              <a:gd name="connsiteX79" fmla="*/ 1371769 w 5454532"/>
              <a:gd name="connsiteY79" fmla="*/ 71342 h 623048"/>
              <a:gd name="connsiteX80" fmla="*/ 1462764 w 5454532"/>
              <a:gd name="connsiteY80" fmla="*/ 71342 h 623048"/>
              <a:gd name="connsiteX81" fmla="*/ 1665171 w 5454532"/>
              <a:gd name="connsiteY81" fmla="*/ 57074 h 623048"/>
              <a:gd name="connsiteX82" fmla="*/ 1769945 w 5454532"/>
              <a:gd name="connsiteY82" fmla="*/ 54696 h 623048"/>
              <a:gd name="connsiteX83" fmla="*/ 1863607 w 5454532"/>
              <a:gd name="connsiteY83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78639 w 5454532"/>
              <a:gd name="connsiteY72" fmla="*/ 97501 h 623048"/>
              <a:gd name="connsiteX73" fmla="*/ 862118 w 5454532"/>
              <a:gd name="connsiteY73" fmla="*/ 0 h 623048"/>
              <a:gd name="connsiteX74" fmla="*/ 990721 w 5454532"/>
              <a:gd name="connsiteY74" fmla="*/ 23781 h 623048"/>
              <a:gd name="connsiteX75" fmla="*/ 1043116 w 5454532"/>
              <a:gd name="connsiteY75" fmla="*/ 26157 h 623048"/>
              <a:gd name="connsiteX76" fmla="*/ 1097892 w 5454532"/>
              <a:gd name="connsiteY76" fmla="*/ 28536 h 623048"/>
              <a:gd name="connsiteX77" fmla="*/ 1171719 w 5454532"/>
              <a:gd name="connsiteY77" fmla="*/ 47562 h 623048"/>
              <a:gd name="connsiteX78" fmla="*/ 1224114 w 5454532"/>
              <a:gd name="connsiteY78" fmla="*/ 64207 h 623048"/>
              <a:gd name="connsiteX79" fmla="*/ 1240785 w 5454532"/>
              <a:gd name="connsiteY79" fmla="*/ 66585 h 623048"/>
              <a:gd name="connsiteX80" fmla="*/ 1371769 w 5454532"/>
              <a:gd name="connsiteY80" fmla="*/ 71342 h 623048"/>
              <a:gd name="connsiteX81" fmla="*/ 1462764 w 5454532"/>
              <a:gd name="connsiteY81" fmla="*/ 71342 h 623048"/>
              <a:gd name="connsiteX82" fmla="*/ 1665171 w 5454532"/>
              <a:gd name="connsiteY82" fmla="*/ 57074 h 623048"/>
              <a:gd name="connsiteX83" fmla="*/ 1769945 w 5454532"/>
              <a:gd name="connsiteY83" fmla="*/ 54696 h 623048"/>
              <a:gd name="connsiteX84" fmla="*/ 1863607 w 5454532"/>
              <a:gd name="connsiteY84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78639 w 5454532"/>
              <a:gd name="connsiteY72" fmla="*/ 97501 h 623048"/>
              <a:gd name="connsiteX73" fmla="*/ 862118 w 5454532"/>
              <a:gd name="connsiteY73" fmla="*/ 0 h 623048"/>
              <a:gd name="connsiteX74" fmla="*/ 990721 w 5454532"/>
              <a:gd name="connsiteY74" fmla="*/ 23781 h 623048"/>
              <a:gd name="connsiteX75" fmla="*/ 1043116 w 5454532"/>
              <a:gd name="connsiteY75" fmla="*/ 26157 h 623048"/>
              <a:gd name="connsiteX76" fmla="*/ 1097892 w 5454532"/>
              <a:gd name="connsiteY76" fmla="*/ 28536 h 623048"/>
              <a:gd name="connsiteX77" fmla="*/ 1171719 w 5454532"/>
              <a:gd name="connsiteY77" fmla="*/ 47562 h 623048"/>
              <a:gd name="connsiteX78" fmla="*/ 1224114 w 5454532"/>
              <a:gd name="connsiteY78" fmla="*/ 64207 h 623048"/>
              <a:gd name="connsiteX79" fmla="*/ 1240785 w 5454532"/>
              <a:gd name="connsiteY79" fmla="*/ 66585 h 623048"/>
              <a:gd name="connsiteX80" fmla="*/ 1371769 w 5454532"/>
              <a:gd name="connsiteY80" fmla="*/ 71342 h 623048"/>
              <a:gd name="connsiteX81" fmla="*/ 1462764 w 5454532"/>
              <a:gd name="connsiteY81" fmla="*/ 71342 h 623048"/>
              <a:gd name="connsiteX82" fmla="*/ 1665171 w 5454532"/>
              <a:gd name="connsiteY82" fmla="*/ 57074 h 623048"/>
              <a:gd name="connsiteX83" fmla="*/ 1769945 w 5454532"/>
              <a:gd name="connsiteY83" fmla="*/ 54696 h 623048"/>
              <a:gd name="connsiteX84" fmla="*/ 1863607 w 5454532"/>
              <a:gd name="connsiteY84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78639 w 5454532"/>
              <a:gd name="connsiteY72" fmla="*/ 97501 h 623048"/>
              <a:gd name="connsiteX73" fmla="*/ 862118 w 5454532"/>
              <a:gd name="connsiteY73" fmla="*/ 0 h 623048"/>
              <a:gd name="connsiteX74" fmla="*/ 990721 w 5454532"/>
              <a:gd name="connsiteY74" fmla="*/ 23781 h 623048"/>
              <a:gd name="connsiteX75" fmla="*/ 1043116 w 5454532"/>
              <a:gd name="connsiteY75" fmla="*/ 26157 h 623048"/>
              <a:gd name="connsiteX76" fmla="*/ 1097892 w 5454532"/>
              <a:gd name="connsiteY76" fmla="*/ 28536 h 623048"/>
              <a:gd name="connsiteX77" fmla="*/ 1171719 w 5454532"/>
              <a:gd name="connsiteY77" fmla="*/ 47562 h 623048"/>
              <a:gd name="connsiteX78" fmla="*/ 1224114 w 5454532"/>
              <a:gd name="connsiteY78" fmla="*/ 64207 h 623048"/>
              <a:gd name="connsiteX79" fmla="*/ 1240785 w 5454532"/>
              <a:gd name="connsiteY79" fmla="*/ 66585 h 623048"/>
              <a:gd name="connsiteX80" fmla="*/ 1371769 w 5454532"/>
              <a:gd name="connsiteY80" fmla="*/ 71342 h 623048"/>
              <a:gd name="connsiteX81" fmla="*/ 1462764 w 5454532"/>
              <a:gd name="connsiteY81" fmla="*/ 71342 h 623048"/>
              <a:gd name="connsiteX82" fmla="*/ 1665171 w 5454532"/>
              <a:gd name="connsiteY82" fmla="*/ 57074 h 623048"/>
              <a:gd name="connsiteX83" fmla="*/ 1769945 w 5454532"/>
              <a:gd name="connsiteY83" fmla="*/ 54696 h 623048"/>
              <a:gd name="connsiteX84" fmla="*/ 1863607 w 5454532"/>
              <a:gd name="connsiteY84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50061 w 5454532"/>
              <a:gd name="connsiteY72" fmla="*/ 71343 h 623048"/>
              <a:gd name="connsiteX73" fmla="*/ 862118 w 5454532"/>
              <a:gd name="connsiteY73" fmla="*/ 0 h 623048"/>
              <a:gd name="connsiteX74" fmla="*/ 990721 w 5454532"/>
              <a:gd name="connsiteY74" fmla="*/ 23781 h 623048"/>
              <a:gd name="connsiteX75" fmla="*/ 1043116 w 5454532"/>
              <a:gd name="connsiteY75" fmla="*/ 26157 h 623048"/>
              <a:gd name="connsiteX76" fmla="*/ 1097892 w 5454532"/>
              <a:gd name="connsiteY76" fmla="*/ 28536 h 623048"/>
              <a:gd name="connsiteX77" fmla="*/ 1171719 w 5454532"/>
              <a:gd name="connsiteY77" fmla="*/ 47562 h 623048"/>
              <a:gd name="connsiteX78" fmla="*/ 1224114 w 5454532"/>
              <a:gd name="connsiteY78" fmla="*/ 64207 h 623048"/>
              <a:gd name="connsiteX79" fmla="*/ 1240785 w 5454532"/>
              <a:gd name="connsiteY79" fmla="*/ 66585 h 623048"/>
              <a:gd name="connsiteX80" fmla="*/ 1371769 w 5454532"/>
              <a:gd name="connsiteY80" fmla="*/ 71342 h 623048"/>
              <a:gd name="connsiteX81" fmla="*/ 1462764 w 5454532"/>
              <a:gd name="connsiteY81" fmla="*/ 71342 h 623048"/>
              <a:gd name="connsiteX82" fmla="*/ 1665171 w 5454532"/>
              <a:gd name="connsiteY82" fmla="*/ 57074 h 623048"/>
              <a:gd name="connsiteX83" fmla="*/ 1769945 w 5454532"/>
              <a:gd name="connsiteY83" fmla="*/ 54696 h 623048"/>
              <a:gd name="connsiteX84" fmla="*/ 1863607 w 5454532"/>
              <a:gd name="connsiteY84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50061 w 5454532"/>
              <a:gd name="connsiteY72" fmla="*/ 71343 h 623048"/>
              <a:gd name="connsiteX73" fmla="*/ 369137 w 5454532"/>
              <a:gd name="connsiteY73" fmla="*/ 57074 h 623048"/>
              <a:gd name="connsiteX74" fmla="*/ 862118 w 5454532"/>
              <a:gd name="connsiteY74" fmla="*/ 0 h 623048"/>
              <a:gd name="connsiteX75" fmla="*/ 990721 w 5454532"/>
              <a:gd name="connsiteY75" fmla="*/ 23781 h 623048"/>
              <a:gd name="connsiteX76" fmla="*/ 1043116 w 5454532"/>
              <a:gd name="connsiteY76" fmla="*/ 26157 h 623048"/>
              <a:gd name="connsiteX77" fmla="*/ 1097892 w 5454532"/>
              <a:gd name="connsiteY77" fmla="*/ 28536 h 623048"/>
              <a:gd name="connsiteX78" fmla="*/ 1171719 w 5454532"/>
              <a:gd name="connsiteY78" fmla="*/ 47562 h 623048"/>
              <a:gd name="connsiteX79" fmla="*/ 1224114 w 5454532"/>
              <a:gd name="connsiteY79" fmla="*/ 64207 h 623048"/>
              <a:gd name="connsiteX80" fmla="*/ 1240785 w 5454532"/>
              <a:gd name="connsiteY80" fmla="*/ 66585 h 623048"/>
              <a:gd name="connsiteX81" fmla="*/ 1371769 w 5454532"/>
              <a:gd name="connsiteY81" fmla="*/ 71342 h 623048"/>
              <a:gd name="connsiteX82" fmla="*/ 1462764 w 5454532"/>
              <a:gd name="connsiteY82" fmla="*/ 71342 h 623048"/>
              <a:gd name="connsiteX83" fmla="*/ 1665171 w 5454532"/>
              <a:gd name="connsiteY83" fmla="*/ 57074 h 623048"/>
              <a:gd name="connsiteX84" fmla="*/ 1769945 w 5454532"/>
              <a:gd name="connsiteY84" fmla="*/ 54696 h 623048"/>
              <a:gd name="connsiteX85" fmla="*/ 1863607 w 5454532"/>
              <a:gd name="connsiteY85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50061 w 5454532"/>
              <a:gd name="connsiteY72" fmla="*/ 71343 h 623048"/>
              <a:gd name="connsiteX73" fmla="*/ 369137 w 5454532"/>
              <a:gd name="connsiteY73" fmla="*/ 57074 h 623048"/>
              <a:gd name="connsiteX74" fmla="*/ 862118 w 5454532"/>
              <a:gd name="connsiteY74" fmla="*/ 0 h 623048"/>
              <a:gd name="connsiteX75" fmla="*/ 990721 w 5454532"/>
              <a:gd name="connsiteY75" fmla="*/ 23781 h 623048"/>
              <a:gd name="connsiteX76" fmla="*/ 1043116 w 5454532"/>
              <a:gd name="connsiteY76" fmla="*/ 26157 h 623048"/>
              <a:gd name="connsiteX77" fmla="*/ 1097892 w 5454532"/>
              <a:gd name="connsiteY77" fmla="*/ 28536 h 623048"/>
              <a:gd name="connsiteX78" fmla="*/ 1171719 w 5454532"/>
              <a:gd name="connsiteY78" fmla="*/ 47562 h 623048"/>
              <a:gd name="connsiteX79" fmla="*/ 1224114 w 5454532"/>
              <a:gd name="connsiteY79" fmla="*/ 64207 h 623048"/>
              <a:gd name="connsiteX80" fmla="*/ 1240785 w 5454532"/>
              <a:gd name="connsiteY80" fmla="*/ 66585 h 623048"/>
              <a:gd name="connsiteX81" fmla="*/ 1371769 w 5454532"/>
              <a:gd name="connsiteY81" fmla="*/ 71342 h 623048"/>
              <a:gd name="connsiteX82" fmla="*/ 1462764 w 5454532"/>
              <a:gd name="connsiteY82" fmla="*/ 71342 h 623048"/>
              <a:gd name="connsiteX83" fmla="*/ 1665171 w 5454532"/>
              <a:gd name="connsiteY83" fmla="*/ 57074 h 623048"/>
              <a:gd name="connsiteX84" fmla="*/ 1769945 w 5454532"/>
              <a:gd name="connsiteY84" fmla="*/ 54696 h 623048"/>
              <a:gd name="connsiteX85" fmla="*/ 1863607 w 5454532"/>
              <a:gd name="connsiteY85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50061 w 5454532"/>
              <a:gd name="connsiteY72" fmla="*/ 71343 h 623048"/>
              <a:gd name="connsiteX73" fmla="*/ 369137 w 5454532"/>
              <a:gd name="connsiteY73" fmla="*/ 57074 h 623048"/>
              <a:gd name="connsiteX74" fmla="*/ 862118 w 5454532"/>
              <a:gd name="connsiteY74" fmla="*/ 0 h 623048"/>
              <a:gd name="connsiteX75" fmla="*/ 990721 w 5454532"/>
              <a:gd name="connsiteY75" fmla="*/ 23781 h 623048"/>
              <a:gd name="connsiteX76" fmla="*/ 1043116 w 5454532"/>
              <a:gd name="connsiteY76" fmla="*/ 26157 h 623048"/>
              <a:gd name="connsiteX77" fmla="*/ 1097892 w 5454532"/>
              <a:gd name="connsiteY77" fmla="*/ 28536 h 623048"/>
              <a:gd name="connsiteX78" fmla="*/ 1171719 w 5454532"/>
              <a:gd name="connsiteY78" fmla="*/ 47562 h 623048"/>
              <a:gd name="connsiteX79" fmla="*/ 1224114 w 5454532"/>
              <a:gd name="connsiteY79" fmla="*/ 64207 h 623048"/>
              <a:gd name="connsiteX80" fmla="*/ 1240785 w 5454532"/>
              <a:gd name="connsiteY80" fmla="*/ 66585 h 623048"/>
              <a:gd name="connsiteX81" fmla="*/ 1371769 w 5454532"/>
              <a:gd name="connsiteY81" fmla="*/ 71342 h 623048"/>
              <a:gd name="connsiteX82" fmla="*/ 1462764 w 5454532"/>
              <a:gd name="connsiteY82" fmla="*/ 71342 h 623048"/>
              <a:gd name="connsiteX83" fmla="*/ 1665171 w 5454532"/>
              <a:gd name="connsiteY83" fmla="*/ 57074 h 623048"/>
              <a:gd name="connsiteX84" fmla="*/ 1769945 w 5454532"/>
              <a:gd name="connsiteY84" fmla="*/ 54696 h 623048"/>
              <a:gd name="connsiteX85" fmla="*/ 1863607 w 5454532"/>
              <a:gd name="connsiteY85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50061 w 5454532"/>
              <a:gd name="connsiteY72" fmla="*/ 71343 h 623048"/>
              <a:gd name="connsiteX73" fmla="*/ 328651 w 5454532"/>
              <a:gd name="connsiteY73" fmla="*/ 40427 h 623048"/>
              <a:gd name="connsiteX74" fmla="*/ 862118 w 5454532"/>
              <a:gd name="connsiteY74" fmla="*/ 0 h 623048"/>
              <a:gd name="connsiteX75" fmla="*/ 990721 w 5454532"/>
              <a:gd name="connsiteY75" fmla="*/ 23781 h 623048"/>
              <a:gd name="connsiteX76" fmla="*/ 1043116 w 5454532"/>
              <a:gd name="connsiteY76" fmla="*/ 26157 h 623048"/>
              <a:gd name="connsiteX77" fmla="*/ 1097892 w 5454532"/>
              <a:gd name="connsiteY77" fmla="*/ 28536 h 623048"/>
              <a:gd name="connsiteX78" fmla="*/ 1171719 w 5454532"/>
              <a:gd name="connsiteY78" fmla="*/ 47562 h 623048"/>
              <a:gd name="connsiteX79" fmla="*/ 1224114 w 5454532"/>
              <a:gd name="connsiteY79" fmla="*/ 64207 h 623048"/>
              <a:gd name="connsiteX80" fmla="*/ 1240785 w 5454532"/>
              <a:gd name="connsiteY80" fmla="*/ 66585 h 623048"/>
              <a:gd name="connsiteX81" fmla="*/ 1371769 w 5454532"/>
              <a:gd name="connsiteY81" fmla="*/ 71342 h 623048"/>
              <a:gd name="connsiteX82" fmla="*/ 1462764 w 5454532"/>
              <a:gd name="connsiteY82" fmla="*/ 71342 h 623048"/>
              <a:gd name="connsiteX83" fmla="*/ 1665171 w 5454532"/>
              <a:gd name="connsiteY83" fmla="*/ 57074 h 623048"/>
              <a:gd name="connsiteX84" fmla="*/ 1769945 w 5454532"/>
              <a:gd name="connsiteY84" fmla="*/ 54696 h 623048"/>
              <a:gd name="connsiteX85" fmla="*/ 1863607 w 5454532"/>
              <a:gd name="connsiteY85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50061 w 5454532"/>
              <a:gd name="connsiteY72" fmla="*/ 71343 h 623048"/>
              <a:gd name="connsiteX73" fmla="*/ 288165 w 5454532"/>
              <a:gd name="connsiteY73" fmla="*/ 57074 h 623048"/>
              <a:gd name="connsiteX74" fmla="*/ 328651 w 5454532"/>
              <a:gd name="connsiteY74" fmla="*/ 40427 h 623048"/>
              <a:gd name="connsiteX75" fmla="*/ 862118 w 5454532"/>
              <a:gd name="connsiteY75" fmla="*/ 0 h 623048"/>
              <a:gd name="connsiteX76" fmla="*/ 990721 w 5454532"/>
              <a:gd name="connsiteY76" fmla="*/ 23781 h 623048"/>
              <a:gd name="connsiteX77" fmla="*/ 1043116 w 5454532"/>
              <a:gd name="connsiteY77" fmla="*/ 26157 h 623048"/>
              <a:gd name="connsiteX78" fmla="*/ 1097892 w 5454532"/>
              <a:gd name="connsiteY78" fmla="*/ 28536 h 623048"/>
              <a:gd name="connsiteX79" fmla="*/ 1171719 w 5454532"/>
              <a:gd name="connsiteY79" fmla="*/ 47562 h 623048"/>
              <a:gd name="connsiteX80" fmla="*/ 1224114 w 5454532"/>
              <a:gd name="connsiteY80" fmla="*/ 64207 h 623048"/>
              <a:gd name="connsiteX81" fmla="*/ 1240785 w 5454532"/>
              <a:gd name="connsiteY81" fmla="*/ 66585 h 623048"/>
              <a:gd name="connsiteX82" fmla="*/ 1371769 w 5454532"/>
              <a:gd name="connsiteY82" fmla="*/ 71342 h 623048"/>
              <a:gd name="connsiteX83" fmla="*/ 1462764 w 5454532"/>
              <a:gd name="connsiteY83" fmla="*/ 71342 h 623048"/>
              <a:gd name="connsiteX84" fmla="*/ 1665171 w 5454532"/>
              <a:gd name="connsiteY84" fmla="*/ 57074 h 623048"/>
              <a:gd name="connsiteX85" fmla="*/ 1769945 w 5454532"/>
              <a:gd name="connsiteY85" fmla="*/ 54696 h 623048"/>
              <a:gd name="connsiteX86" fmla="*/ 1863607 w 5454532"/>
              <a:gd name="connsiteY86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50061 w 5454532"/>
              <a:gd name="connsiteY72" fmla="*/ 71343 h 623048"/>
              <a:gd name="connsiteX73" fmla="*/ 288165 w 5454532"/>
              <a:gd name="connsiteY73" fmla="*/ 57074 h 623048"/>
              <a:gd name="connsiteX74" fmla="*/ 328651 w 5454532"/>
              <a:gd name="connsiteY74" fmla="*/ 40427 h 623048"/>
              <a:gd name="connsiteX75" fmla="*/ 431058 w 5454532"/>
              <a:gd name="connsiteY75" fmla="*/ 28538 h 623048"/>
              <a:gd name="connsiteX76" fmla="*/ 862118 w 5454532"/>
              <a:gd name="connsiteY76" fmla="*/ 0 h 623048"/>
              <a:gd name="connsiteX77" fmla="*/ 990721 w 5454532"/>
              <a:gd name="connsiteY77" fmla="*/ 23781 h 623048"/>
              <a:gd name="connsiteX78" fmla="*/ 1043116 w 5454532"/>
              <a:gd name="connsiteY78" fmla="*/ 26157 h 623048"/>
              <a:gd name="connsiteX79" fmla="*/ 1097892 w 5454532"/>
              <a:gd name="connsiteY79" fmla="*/ 28536 h 623048"/>
              <a:gd name="connsiteX80" fmla="*/ 1171719 w 5454532"/>
              <a:gd name="connsiteY80" fmla="*/ 47562 h 623048"/>
              <a:gd name="connsiteX81" fmla="*/ 1224114 w 5454532"/>
              <a:gd name="connsiteY81" fmla="*/ 64207 h 623048"/>
              <a:gd name="connsiteX82" fmla="*/ 1240785 w 5454532"/>
              <a:gd name="connsiteY82" fmla="*/ 66585 h 623048"/>
              <a:gd name="connsiteX83" fmla="*/ 1371769 w 5454532"/>
              <a:gd name="connsiteY83" fmla="*/ 71342 h 623048"/>
              <a:gd name="connsiteX84" fmla="*/ 1462764 w 5454532"/>
              <a:gd name="connsiteY84" fmla="*/ 71342 h 623048"/>
              <a:gd name="connsiteX85" fmla="*/ 1665171 w 5454532"/>
              <a:gd name="connsiteY85" fmla="*/ 57074 h 623048"/>
              <a:gd name="connsiteX86" fmla="*/ 1769945 w 5454532"/>
              <a:gd name="connsiteY86" fmla="*/ 54696 h 623048"/>
              <a:gd name="connsiteX87" fmla="*/ 1863607 w 5454532"/>
              <a:gd name="connsiteY87" fmla="*/ 65836 h 623048"/>
              <a:gd name="connsiteX0" fmla="*/ 1863607 w 5454532"/>
              <a:gd name="connsiteY0" fmla="*/ 65836 h 623048"/>
              <a:gd name="connsiteX1" fmla="*/ 1935044 w 5454532"/>
              <a:gd name="connsiteY1" fmla="*/ 80123 h 623048"/>
              <a:gd name="connsiteX2" fmla="*/ 1970763 w 5454532"/>
              <a:gd name="connsiteY2" fmla="*/ 84886 h 623048"/>
              <a:gd name="connsiteX3" fmla="*/ 2013626 w 5454532"/>
              <a:gd name="connsiteY3" fmla="*/ 63454 h 623048"/>
              <a:gd name="connsiteX4" fmla="*/ 2051726 w 5454532"/>
              <a:gd name="connsiteY4" fmla="*/ 37261 h 623048"/>
              <a:gd name="connsiteX5" fmla="*/ 2104113 w 5454532"/>
              <a:gd name="connsiteY5" fmla="*/ 34879 h 623048"/>
              <a:gd name="connsiteX6" fmla="*/ 2142213 w 5454532"/>
              <a:gd name="connsiteY6" fmla="*/ 34879 h 623048"/>
              <a:gd name="connsiteX7" fmla="*/ 2189838 w 5454532"/>
              <a:gd name="connsiteY7" fmla="*/ 49167 h 623048"/>
              <a:gd name="connsiteX8" fmla="*/ 2266038 w 5454532"/>
              <a:gd name="connsiteY8" fmla="*/ 68217 h 623048"/>
              <a:gd name="connsiteX9" fmla="*/ 2356526 w 5454532"/>
              <a:gd name="connsiteY9" fmla="*/ 72979 h 623048"/>
              <a:gd name="connsiteX10" fmla="*/ 2418438 w 5454532"/>
              <a:gd name="connsiteY10" fmla="*/ 72979 h 623048"/>
              <a:gd name="connsiteX11" fmla="*/ 2508926 w 5454532"/>
              <a:gd name="connsiteY11" fmla="*/ 72979 h 623048"/>
              <a:gd name="connsiteX12" fmla="*/ 2575601 w 5454532"/>
              <a:gd name="connsiteY12" fmla="*/ 84886 h 623048"/>
              <a:gd name="connsiteX13" fmla="*/ 2685138 w 5454532"/>
              <a:gd name="connsiteY13" fmla="*/ 103936 h 623048"/>
              <a:gd name="connsiteX14" fmla="*/ 2778007 w 5454532"/>
              <a:gd name="connsiteY14" fmla="*/ 137273 h 623048"/>
              <a:gd name="connsiteX15" fmla="*/ 2875638 w 5454532"/>
              <a:gd name="connsiteY15" fmla="*/ 165848 h 623048"/>
              <a:gd name="connsiteX16" fmla="*/ 2968507 w 5454532"/>
              <a:gd name="connsiteY16" fmla="*/ 180136 h 623048"/>
              <a:gd name="connsiteX17" fmla="*/ 3056613 w 5454532"/>
              <a:gd name="connsiteY17" fmla="*/ 180136 h 623048"/>
              <a:gd name="connsiteX18" fmla="*/ 3142338 w 5454532"/>
              <a:gd name="connsiteY18" fmla="*/ 170611 h 623048"/>
              <a:gd name="connsiteX19" fmla="*/ 3223301 w 5454532"/>
              <a:gd name="connsiteY19" fmla="*/ 158704 h 623048"/>
              <a:gd name="connsiteX20" fmla="*/ 3268544 w 5454532"/>
              <a:gd name="connsiteY20" fmla="*/ 151561 h 623048"/>
              <a:gd name="connsiteX21" fmla="*/ 3311407 w 5454532"/>
              <a:gd name="connsiteY21" fmla="*/ 158704 h 623048"/>
              <a:gd name="connsiteX22" fmla="*/ 3344744 w 5454532"/>
              <a:gd name="connsiteY22" fmla="*/ 184898 h 623048"/>
              <a:gd name="connsiteX23" fmla="*/ 3366176 w 5454532"/>
              <a:gd name="connsiteY23" fmla="*/ 187279 h 623048"/>
              <a:gd name="connsiteX24" fmla="*/ 3420944 w 5454532"/>
              <a:gd name="connsiteY24" fmla="*/ 175373 h 623048"/>
              <a:gd name="connsiteX25" fmla="*/ 3504288 w 5454532"/>
              <a:gd name="connsiteY25" fmla="*/ 151561 h 623048"/>
              <a:gd name="connsiteX26" fmla="*/ 3535244 w 5454532"/>
              <a:gd name="connsiteY26" fmla="*/ 151561 h 623048"/>
              <a:gd name="connsiteX27" fmla="*/ 3559057 w 5454532"/>
              <a:gd name="connsiteY27" fmla="*/ 151561 h 623048"/>
              <a:gd name="connsiteX28" fmla="*/ 3585251 w 5454532"/>
              <a:gd name="connsiteY28" fmla="*/ 163467 h 623048"/>
              <a:gd name="connsiteX29" fmla="*/ 3613826 w 5454532"/>
              <a:gd name="connsiteY29" fmla="*/ 194423 h 623048"/>
              <a:gd name="connsiteX30" fmla="*/ 3644782 w 5454532"/>
              <a:gd name="connsiteY30" fmla="*/ 225379 h 623048"/>
              <a:gd name="connsiteX31" fmla="*/ 3682882 w 5454532"/>
              <a:gd name="connsiteY31" fmla="*/ 232523 h 623048"/>
              <a:gd name="connsiteX32" fmla="*/ 3723363 w 5454532"/>
              <a:gd name="connsiteY32" fmla="*/ 230142 h 623048"/>
              <a:gd name="connsiteX33" fmla="*/ 3785276 w 5454532"/>
              <a:gd name="connsiteY33" fmla="*/ 206329 h 623048"/>
              <a:gd name="connsiteX34" fmla="*/ 3813851 w 5454532"/>
              <a:gd name="connsiteY34" fmla="*/ 206329 h 623048"/>
              <a:gd name="connsiteX35" fmla="*/ 3851951 w 5454532"/>
              <a:gd name="connsiteY35" fmla="*/ 215854 h 623048"/>
              <a:gd name="connsiteX36" fmla="*/ 3911482 w 5454532"/>
              <a:gd name="connsiteY36" fmla="*/ 230142 h 623048"/>
              <a:gd name="connsiteX37" fmla="*/ 3944819 w 5454532"/>
              <a:gd name="connsiteY37" fmla="*/ 244429 h 623048"/>
              <a:gd name="connsiteX38" fmla="*/ 3982919 w 5454532"/>
              <a:gd name="connsiteY38" fmla="*/ 239667 h 623048"/>
              <a:gd name="connsiteX39" fmla="*/ 4030544 w 5454532"/>
              <a:gd name="connsiteY39" fmla="*/ 213473 h 623048"/>
              <a:gd name="connsiteX40" fmla="*/ 4101982 w 5454532"/>
              <a:gd name="connsiteY40" fmla="*/ 196804 h 623048"/>
              <a:gd name="connsiteX41" fmla="*/ 4194851 w 5454532"/>
              <a:gd name="connsiteY41" fmla="*/ 180136 h 623048"/>
              <a:gd name="connsiteX42" fmla="*/ 4285338 w 5454532"/>
              <a:gd name="connsiteY42" fmla="*/ 175373 h 623048"/>
              <a:gd name="connsiteX43" fmla="*/ 4366301 w 5454532"/>
              <a:gd name="connsiteY43" fmla="*/ 175373 h 623048"/>
              <a:gd name="connsiteX44" fmla="*/ 4442501 w 5454532"/>
              <a:gd name="connsiteY44" fmla="*/ 196804 h 623048"/>
              <a:gd name="connsiteX45" fmla="*/ 4547276 w 5454532"/>
              <a:gd name="connsiteY45" fmla="*/ 222998 h 623048"/>
              <a:gd name="connsiteX46" fmla="*/ 4616332 w 5454532"/>
              <a:gd name="connsiteY46" fmla="*/ 246811 h 623048"/>
              <a:gd name="connsiteX47" fmla="*/ 4718726 w 5454532"/>
              <a:gd name="connsiteY47" fmla="*/ 296817 h 623048"/>
              <a:gd name="connsiteX48" fmla="*/ 4775876 w 5454532"/>
              <a:gd name="connsiteY48" fmla="*/ 315867 h 623048"/>
              <a:gd name="connsiteX49" fmla="*/ 4833026 w 5454532"/>
              <a:gd name="connsiteY49" fmla="*/ 330154 h 623048"/>
              <a:gd name="connsiteX50" fmla="*/ 4942563 w 5454532"/>
              <a:gd name="connsiteY50" fmla="*/ 375398 h 623048"/>
              <a:gd name="connsiteX51" fmla="*/ 5030669 w 5454532"/>
              <a:gd name="connsiteY51" fmla="*/ 403973 h 623048"/>
              <a:gd name="connsiteX52" fmla="*/ 5094963 w 5454532"/>
              <a:gd name="connsiteY52" fmla="*/ 423023 h 623048"/>
              <a:gd name="connsiteX53" fmla="*/ 5180688 w 5454532"/>
              <a:gd name="connsiteY53" fmla="*/ 423023 h 623048"/>
              <a:gd name="connsiteX54" fmla="*/ 5297369 w 5454532"/>
              <a:gd name="connsiteY54" fmla="*/ 418261 h 623048"/>
              <a:gd name="connsiteX55" fmla="*/ 5383094 w 5454532"/>
              <a:gd name="connsiteY55" fmla="*/ 427786 h 623048"/>
              <a:gd name="connsiteX56" fmla="*/ 5454532 w 5454532"/>
              <a:gd name="connsiteY56" fmla="*/ 442073 h 623048"/>
              <a:gd name="connsiteX57" fmla="*/ 5347376 w 5454532"/>
              <a:gd name="connsiteY57" fmla="*/ 623048 h 623048"/>
              <a:gd name="connsiteX58" fmla="*/ 4899701 w 5454532"/>
              <a:gd name="connsiteY58" fmla="*/ 573042 h 623048"/>
              <a:gd name="connsiteX59" fmla="*/ 4790163 w 5454532"/>
              <a:gd name="connsiteY59" fmla="*/ 551611 h 623048"/>
              <a:gd name="connsiteX60" fmla="*/ 4566326 w 5454532"/>
              <a:gd name="connsiteY60" fmla="*/ 468267 h 623048"/>
              <a:gd name="connsiteX61" fmla="*/ 4006732 w 5454532"/>
              <a:gd name="connsiteY61" fmla="*/ 408736 h 623048"/>
              <a:gd name="connsiteX62" fmla="*/ 3366176 w 5454532"/>
              <a:gd name="connsiteY62" fmla="*/ 334917 h 623048"/>
              <a:gd name="connsiteX63" fmla="*/ 2604176 w 5454532"/>
              <a:gd name="connsiteY63" fmla="*/ 277767 h 623048"/>
              <a:gd name="connsiteX64" fmla="*/ 2473207 w 5454532"/>
              <a:gd name="connsiteY64" fmla="*/ 327773 h 623048"/>
              <a:gd name="connsiteX65" fmla="*/ 2451776 w 5454532"/>
              <a:gd name="connsiteY65" fmla="*/ 363492 h 623048"/>
              <a:gd name="connsiteX66" fmla="*/ 2304138 w 5454532"/>
              <a:gd name="connsiteY66" fmla="*/ 346823 h 623048"/>
              <a:gd name="connsiteX67" fmla="*/ 1977907 w 5454532"/>
              <a:gd name="connsiteY67" fmla="*/ 227893 h 623048"/>
              <a:gd name="connsiteX68" fmla="*/ 1196063 w 5454532"/>
              <a:gd name="connsiteY68" fmla="*/ 233049 h 623048"/>
              <a:gd name="connsiteX69" fmla="*/ 142891 w 5454532"/>
              <a:gd name="connsiteY69" fmla="*/ 335305 h 623048"/>
              <a:gd name="connsiteX70" fmla="*/ 2380 w 5454532"/>
              <a:gd name="connsiteY70" fmla="*/ 126037 h 623048"/>
              <a:gd name="connsiteX71" fmla="*/ 171468 w 5454532"/>
              <a:gd name="connsiteY71" fmla="*/ 107013 h 623048"/>
              <a:gd name="connsiteX72" fmla="*/ 250061 w 5454532"/>
              <a:gd name="connsiteY72" fmla="*/ 71343 h 623048"/>
              <a:gd name="connsiteX73" fmla="*/ 288165 w 5454532"/>
              <a:gd name="connsiteY73" fmla="*/ 57074 h 623048"/>
              <a:gd name="connsiteX74" fmla="*/ 328651 w 5454532"/>
              <a:gd name="connsiteY74" fmla="*/ 40427 h 623048"/>
              <a:gd name="connsiteX75" fmla="*/ 431058 w 5454532"/>
              <a:gd name="connsiteY75" fmla="*/ 28538 h 623048"/>
              <a:gd name="connsiteX76" fmla="*/ 862118 w 5454532"/>
              <a:gd name="connsiteY76" fmla="*/ 0 h 623048"/>
              <a:gd name="connsiteX77" fmla="*/ 990721 w 5454532"/>
              <a:gd name="connsiteY77" fmla="*/ 23781 h 623048"/>
              <a:gd name="connsiteX78" fmla="*/ 1043116 w 5454532"/>
              <a:gd name="connsiteY78" fmla="*/ 26157 h 623048"/>
              <a:gd name="connsiteX79" fmla="*/ 1097892 w 5454532"/>
              <a:gd name="connsiteY79" fmla="*/ 28536 h 623048"/>
              <a:gd name="connsiteX80" fmla="*/ 1171719 w 5454532"/>
              <a:gd name="connsiteY80" fmla="*/ 47562 h 623048"/>
              <a:gd name="connsiteX81" fmla="*/ 1224114 w 5454532"/>
              <a:gd name="connsiteY81" fmla="*/ 64207 h 623048"/>
              <a:gd name="connsiteX82" fmla="*/ 1240785 w 5454532"/>
              <a:gd name="connsiteY82" fmla="*/ 66585 h 623048"/>
              <a:gd name="connsiteX83" fmla="*/ 1371769 w 5454532"/>
              <a:gd name="connsiteY83" fmla="*/ 71342 h 623048"/>
              <a:gd name="connsiteX84" fmla="*/ 1462764 w 5454532"/>
              <a:gd name="connsiteY84" fmla="*/ 71342 h 623048"/>
              <a:gd name="connsiteX85" fmla="*/ 1665171 w 5454532"/>
              <a:gd name="connsiteY85" fmla="*/ 57074 h 623048"/>
              <a:gd name="connsiteX86" fmla="*/ 1769945 w 5454532"/>
              <a:gd name="connsiteY86" fmla="*/ 54696 h 623048"/>
              <a:gd name="connsiteX87" fmla="*/ 1863607 w 5454532"/>
              <a:gd name="connsiteY87" fmla="*/ 65836 h 623048"/>
              <a:gd name="connsiteX0" fmla="*/ 1863607 w 5454532"/>
              <a:gd name="connsiteY0" fmla="*/ 66629 h 623841"/>
              <a:gd name="connsiteX1" fmla="*/ 1935044 w 5454532"/>
              <a:gd name="connsiteY1" fmla="*/ 80916 h 623841"/>
              <a:gd name="connsiteX2" fmla="*/ 1970763 w 5454532"/>
              <a:gd name="connsiteY2" fmla="*/ 85679 h 623841"/>
              <a:gd name="connsiteX3" fmla="*/ 2013626 w 5454532"/>
              <a:gd name="connsiteY3" fmla="*/ 64247 h 623841"/>
              <a:gd name="connsiteX4" fmla="*/ 2051726 w 5454532"/>
              <a:gd name="connsiteY4" fmla="*/ 38054 h 623841"/>
              <a:gd name="connsiteX5" fmla="*/ 2104113 w 5454532"/>
              <a:gd name="connsiteY5" fmla="*/ 35672 h 623841"/>
              <a:gd name="connsiteX6" fmla="*/ 2142213 w 5454532"/>
              <a:gd name="connsiteY6" fmla="*/ 35672 h 623841"/>
              <a:gd name="connsiteX7" fmla="*/ 2189838 w 5454532"/>
              <a:gd name="connsiteY7" fmla="*/ 49960 h 623841"/>
              <a:gd name="connsiteX8" fmla="*/ 2266038 w 5454532"/>
              <a:gd name="connsiteY8" fmla="*/ 69010 h 623841"/>
              <a:gd name="connsiteX9" fmla="*/ 2356526 w 5454532"/>
              <a:gd name="connsiteY9" fmla="*/ 73772 h 623841"/>
              <a:gd name="connsiteX10" fmla="*/ 2418438 w 5454532"/>
              <a:gd name="connsiteY10" fmla="*/ 73772 h 623841"/>
              <a:gd name="connsiteX11" fmla="*/ 2508926 w 5454532"/>
              <a:gd name="connsiteY11" fmla="*/ 73772 h 623841"/>
              <a:gd name="connsiteX12" fmla="*/ 2575601 w 5454532"/>
              <a:gd name="connsiteY12" fmla="*/ 85679 h 623841"/>
              <a:gd name="connsiteX13" fmla="*/ 2685138 w 5454532"/>
              <a:gd name="connsiteY13" fmla="*/ 104729 h 623841"/>
              <a:gd name="connsiteX14" fmla="*/ 2778007 w 5454532"/>
              <a:gd name="connsiteY14" fmla="*/ 138066 h 623841"/>
              <a:gd name="connsiteX15" fmla="*/ 2875638 w 5454532"/>
              <a:gd name="connsiteY15" fmla="*/ 166641 h 623841"/>
              <a:gd name="connsiteX16" fmla="*/ 2968507 w 5454532"/>
              <a:gd name="connsiteY16" fmla="*/ 180929 h 623841"/>
              <a:gd name="connsiteX17" fmla="*/ 3056613 w 5454532"/>
              <a:gd name="connsiteY17" fmla="*/ 180929 h 623841"/>
              <a:gd name="connsiteX18" fmla="*/ 3142338 w 5454532"/>
              <a:gd name="connsiteY18" fmla="*/ 171404 h 623841"/>
              <a:gd name="connsiteX19" fmla="*/ 3223301 w 5454532"/>
              <a:gd name="connsiteY19" fmla="*/ 159497 h 623841"/>
              <a:gd name="connsiteX20" fmla="*/ 3268544 w 5454532"/>
              <a:gd name="connsiteY20" fmla="*/ 152354 h 623841"/>
              <a:gd name="connsiteX21" fmla="*/ 3311407 w 5454532"/>
              <a:gd name="connsiteY21" fmla="*/ 159497 h 623841"/>
              <a:gd name="connsiteX22" fmla="*/ 3344744 w 5454532"/>
              <a:gd name="connsiteY22" fmla="*/ 185691 h 623841"/>
              <a:gd name="connsiteX23" fmla="*/ 3366176 w 5454532"/>
              <a:gd name="connsiteY23" fmla="*/ 188072 h 623841"/>
              <a:gd name="connsiteX24" fmla="*/ 3420944 w 5454532"/>
              <a:gd name="connsiteY24" fmla="*/ 176166 h 623841"/>
              <a:gd name="connsiteX25" fmla="*/ 3504288 w 5454532"/>
              <a:gd name="connsiteY25" fmla="*/ 152354 h 623841"/>
              <a:gd name="connsiteX26" fmla="*/ 3535244 w 5454532"/>
              <a:gd name="connsiteY26" fmla="*/ 152354 h 623841"/>
              <a:gd name="connsiteX27" fmla="*/ 3559057 w 5454532"/>
              <a:gd name="connsiteY27" fmla="*/ 152354 h 623841"/>
              <a:gd name="connsiteX28" fmla="*/ 3585251 w 5454532"/>
              <a:gd name="connsiteY28" fmla="*/ 164260 h 623841"/>
              <a:gd name="connsiteX29" fmla="*/ 3613826 w 5454532"/>
              <a:gd name="connsiteY29" fmla="*/ 195216 h 623841"/>
              <a:gd name="connsiteX30" fmla="*/ 3644782 w 5454532"/>
              <a:gd name="connsiteY30" fmla="*/ 226172 h 623841"/>
              <a:gd name="connsiteX31" fmla="*/ 3682882 w 5454532"/>
              <a:gd name="connsiteY31" fmla="*/ 233316 h 623841"/>
              <a:gd name="connsiteX32" fmla="*/ 3723363 w 5454532"/>
              <a:gd name="connsiteY32" fmla="*/ 230935 h 623841"/>
              <a:gd name="connsiteX33" fmla="*/ 3785276 w 5454532"/>
              <a:gd name="connsiteY33" fmla="*/ 207122 h 623841"/>
              <a:gd name="connsiteX34" fmla="*/ 3813851 w 5454532"/>
              <a:gd name="connsiteY34" fmla="*/ 207122 h 623841"/>
              <a:gd name="connsiteX35" fmla="*/ 3851951 w 5454532"/>
              <a:gd name="connsiteY35" fmla="*/ 216647 h 623841"/>
              <a:gd name="connsiteX36" fmla="*/ 3911482 w 5454532"/>
              <a:gd name="connsiteY36" fmla="*/ 230935 h 623841"/>
              <a:gd name="connsiteX37" fmla="*/ 3944819 w 5454532"/>
              <a:gd name="connsiteY37" fmla="*/ 245222 h 623841"/>
              <a:gd name="connsiteX38" fmla="*/ 3982919 w 5454532"/>
              <a:gd name="connsiteY38" fmla="*/ 240460 h 623841"/>
              <a:gd name="connsiteX39" fmla="*/ 4030544 w 5454532"/>
              <a:gd name="connsiteY39" fmla="*/ 214266 h 623841"/>
              <a:gd name="connsiteX40" fmla="*/ 4101982 w 5454532"/>
              <a:gd name="connsiteY40" fmla="*/ 197597 h 623841"/>
              <a:gd name="connsiteX41" fmla="*/ 4194851 w 5454532"/>
              <a:gd name="connsiteY41" fmla="*/ 180929 h 623841"/>
              <a:gd name="connsiteX42" fmla="*/ 4285338 w 5454532"/>
              <a:gd name="connsiteY42" fmla="*/ 176166 h 623841"/>
              <a:gd name="connsiteX43" fmla="*/ 4366301 w 5454532"/>
              <a:gd name="connsiteY43" fmla="*/ 176166 h 623841"/>
              <a:gd name="connsiteX44" fmla="*/ 4442501 w 5454532"/>
              <a:gd name="connsiteY44" fmla="*/ 197597 h 623841"/>
              <a:gd name="connsiteX45" fmla="*/ 4547276 w 5454532"/>
              <a:gd name="connsiteY45" fmla="*/ 223791 h 623841"/>
              <a:gd name="connsiteX46" fmla="*/ 4616332 w 5454532"/>
              <a:gd name="connsiteY46" fmla="*/ 247604 h 623841"/>
              <a:gd name="connsiteX47" fmla="*/ 4718726 w 5454532"/>
              <a:gd name="connsiteY47" fmla="*/ 297610 h 623841"/>
              <a:gd name="connsiteX48" fmla="*/ 4775876 w 5454532"/>
              <a:gd name="connsiteY48" fmla="*/ 316660 h 623841"/>
              <a:gd name="connsiteX49" fmla="*/ 4833026 w 5454532"/>
              <a:gd name="connsiteY49" fmla="*/ 330947 h 623841"/>
              <a:gd name="connsiteX50" fmla="*/ 4942563 w 5454532"/>
              <a:gd name="connsiteY50" fmla="*/ 376191 h 623841"/>
              <a:gd name="connsiteX51" fmla="*/ 5030669 w 5454532"/>
              <a:gd name="connsiteY51" fmla="*/ 404766 h 623841"/>
              <a:gd name="connsiteX52" fmla="*/ 5094963 w 5454532"/>
              <a:gd name="connsiteY52" fmla="*/ 423816 h 623841"/>
              <a:gd name="connsiteX53" fmla="*/ 5180688 w 5454532"/>
              <a:gd name="connsiteY53" fmla="*/ 423816 h 623841"/>
              <a:gd name="connsiteX54" fmla="*/ 5297369 w 5454532"/>
              <a:gd name="connsiteY54" fmla="*/ 419054 h 623841"/>
              <a:gd name="connsiteX55" fmla="*/ 5383094 w 5454532"/>
              <a:gd name="connsiteY55" fmla="*/ 428579 h 623841"/>
              <a:gd name="connsiteX56" fmla="*/ 5454532 w 5454532"/>
              <a:gd name="connsiteY56" fmla="*/ 442866 h 623841"/>
              <a:gd name="connsiteX57" fmla="*/ 5347376 w 5454532"/>
              <a:gd name="connsiteY57" fmla="*/ 623841 h 623841"/>
              <a:gd name="connsiteX58" fmla="*/ 4899701 w 5454532"/>
              <a:gd name="connsiteY58" fmla="*/ 573835 h 623841"/>
              <a:gd name="connsiteX59" fmla="*/ 4790163 w 5454532"/>
              <a:gd name="connsiteY59" fmla="*/ 552404 h 623841"/>
              <a:gd name="connsiteX60" fmla="*/ 4566326 w 5454532"/>
              <a:gd name="connsiteY60" fmla="*/ 469060 h 623841"/>
              <a:gd name="connsiteX61" fmla="*/ 4006732 w 5454532"/>
              <a:gd name="connsiteY61" fmla="*/ 409529 h 623841"/>
              <a:gd name="connsiteX62" fmla="*/ 3366176 w 5454532"/>
              <a:gd name="connsiteY62" fmla="*/ 335710 h 623841"/>
              <a:gd name="connsiteX63" fmla="*/ 2604176 w 5454532"/>
              <a:gd name="connsiteY63" fmla="*/ 278560 h 623841"/>
              <a:gd name="connsiteX64" fmla="*/ 2473207 w 5454532"/>
              <a:gd name="connsiteY64" fmla="*/ 328566 h 623841"/>
              <a:gd name="connsiteX65" fmla="*/ 2451776 w 5454532"/>
              <a:gd name="connsiteY65" fmla="*/ 364285 h 623841"/>
              <a:gd name="connsiteX66" fmla="*/ 2304138 w 5454532"/>
              <a:gd name="connsiteY66" fmla="*/ 347616 h 623841"/>
              <a:gd name="connsiteX67" fmla="*/ 1977907 w 5454532"/>
              <a:gd name="connsiteY67" fmla="*/ 228686 h 623841"/>
              <a:gd name="connsiteX68" fmla="*/ 1196063 w 5454532"/>
              <a:gd name="connsiteY68" fmla="*/ 233842 h 623841"/>
              <a:gd name="connsiteX69" fmla="*/ 142891 w 5454532"/>
              <a:gd name="connsiteY69" fmla="*/ 336098 h 623841"/>
              <a:gd name="connsiteX70" fmla="*/ 2380 w 5454532"/>
              <a:gd name="connsiteY70" fmla="*/ 126830 h 623841"/>
              <a:gd name="connsiteX71" fmla="*/ 171468 w 5454532"/>
              <a:gd name="connsiteY71" fmla="*/ 107806 h 623841"/>
              <a:gd name="connsiteX72" fmla="*/ 250061 w 5454532"/>
              <a:gd name="connsiteY72" fmla="*/ 72136 h 623841"/>
              <a:gd name="connsiteX73" fmla="*/ 288165 w 5454532"/>
              <a:gd name="connsiteY73" fmla="*/ 57867 h 623841"/>
              <a:gd name="connsiteX74" fmla="*/ 328651 w 5454532"/>
              <a:gd name="connsiteY74" fmla="*/ 41220 h 623841"/>
              <a:gd name="connsiteX75" fmla="*/ 431058 w 5454532"/>
              <a:gd name="connsiteY75" fmla="*/ 29331 h 623841"/>
              <a:gd name="connsiteX76" fmla="*/ 526319 w 5454532"/>
              <a:gd name="connsiteY76" fmla="*/ 19818 h 623841"/>
              <a:gd name="connsiteX77" fmla="*/ 862118 w 5454532"/>
              <a:gd name="connsiteY77" fmla="*/ 793 h 623841"/>
              <a:gd name="connsiteX78" fmla="*/ 990721 w 5454532"/>
              <a:gd name="connsiteY78" fmla="*/ 24574 h 623841"/>
              <a:gd name="connsiteX79" fmla="*/ 1043116 w 5454532"/>
              <a:gd name="connsiteY79" fmla="*/ 26950 h 623841"/>
              <a:gd name="connsiteX80" fmla="*/ 1097892 w 5454532"/>
              <a:gd name="connsiteY80" fmla="*/ 29329 h 623841"/>
              <a:gd name="connsiteX81" fmla="*/ 1171719 w 5454532"/>
              <a:gd name="connsiteY81" fmla="*/ 48355 h 623841"/>
              <a:gd name="connsiteX82" fmla="*/ 1224114 w 5454532"/>
              <a:gd name="connsiteY82" fmla="*/ 65000 h 623841"/>
              <a:gd name="connsiteX83" fmla="*/ 1240785 w 5454532"/>
              <a:gd name="connsiteY83" fmla="*/ 67378 h 623841"/>
              <a:gd name="connsiteX84" fmla="*/ 1371769 w 5454532"/>
              <a:gd name="connsiteY84" fmla="*/ 72135 h 623841"/>
              <a:gd name="connsiteX85" fmla="*/ 1462764 w 5454532"/>
              <a:gd name="connsiteY85" fmla="*/ 72135 h 623841"/>
              <a:gd name="connsiteX86" fmla="*/ 1665171 w 5454532"/>
              <a:gd name="connsiteY86" fmla="*/ 57867 h 623841"/>
              <a:gd name="connsiteX87" fmla="*/ 1769945 w 5454532"/>
              <a:gd name="connsiteY87" fmla="*/ 55489 h 623841"/>
              <a:gd name="connsiteX88" fmla="*/ 1863607 w 5454532"/>
              <a:gd name="connsiteY88" fmla="*/ 66629 h 623841"/>
              <a:gd name="connsiteX0" fmla="*/ 1863607 w 5454532"/>
              <a:gd name="connsiteY0" fmla="*/ 66629 h 623841"/>
              <a:gd name="connsiteX1" fmla="*/ 1935044 w 5454532"/>
              <a:gd name="connsiteY1" fmla="*/ 80916 h 623841"/>
              <a:gd name="connsiteX2" fmla="*/ 1970763 w 5454532"/>
              <a:gd name="connsiteY2" fmla="*/ 85679 h 623841"/>
              <a:gd name="connsiteX3" fmla="*/ 2013626 w 5454532"/>
              <a:gd name="connsiteY3" fmla="*/ 64247 h 623841"/>
              <a:gd name="connsiteX4" fmla="*/ 2051726 w 5454532"/>
              <a:gd name="connsiteY4" fmla="*/ 38054 h 623841"/>
              <a:gd name="connsiteX5" fmla="*/ 2104113 w 5454532"/>
              <a:gd name="connsiteY5" fmla="*/ 35672 h 623841"/>
              <a:gd name="connsiteX6" fmla="*/ 2142213 w 5454532"/>
              <a:gd name="connsiteY6" fmla="*/ 35672 h 623841"/>
              <a:gd name="connsiteX7" fmla="*/ 2189838 w 5454532"/>
              <a:gd name="connsiteY7" fmla="*/ 49960 h 623841"/>
              <a:gd name="connsiteX8" fmla="*/ 2266038 w 5454532"/>
              <a:gd name="connsiteY8" fmla="*/ 69010 h 623841"/>
              <a:gd name="connsiteX9" fmla="*/ 2356526 w 5454532"/>
              <a:gd name="connsiteY9" fmla="*/ 73772 h 623841"/>
              <a:gd name="connsiteX10" fmla="*/ 2418438 w 5454532"/>
              <a:gd name="connsiteY10" fmla="*/ 73772 h 623841"/>
              <a:gd name="connsiteX11" fmla="*/ 2508926 w 5454532"/>
              <a:gd name="connsiteY11" fmla="*/ 73772 h 623841"/>
              <a:gd name="connsiteX12" fmla="*/ 2575601 w 5454532"/>
              <a:gd name="connsiteY12" fmla="*/ 85679 h 623841"/>
              <a:gd name="connsiteX13" fmla="*/ 2685138 w 5454532"/>
              <a:gd name="connsiteY13" fmla="*/ 104729 h 623841"/>
              <a:gd name="connsiteX14" fmla="*/ 2778007 w 5454532"/>
              <a:gd name="connsiteY14" fmla="*/ 138066 h 623841"/>
              <a:gd name="connsiteX15" fmla="*/ 2875638 w 5454532"/>
              <a:gd name="connsiteY15" fmla="*/ 166641 h 623841"/>
              <a:gd name="connsiteX16" fmla="*/ 2968507 w 5454532"/>
              <a:gd name="connsiteY16" fmla="*/ 180929 h 623841"/>
              <a:gd name="connsiteX17" fmla="*/ 3056613 w 5454532"/>
              <a:gd name="connsiteY17" fmla="*/ 180929 h 623841"/>
              <a:gd name="connsiteX18" fmla="*/ 3142338 w 5454532"/>
              <a:gd name="connsiteY18" fmla="*/ 171404 h 623841"/>
              <a:gd name="connsiteX19" fmla="*/ 3223301 w 5454532"/>
              <a:gd name="connsiteY19" fmla="*/ 159497 h 623841"/>
              <a:gd name="connsiteX20" fmla="*/ 3268544 w 5454532"/>
              <a:gd name="connsiteY20" fmla="*/ 152354 h 623841"/>
              <a:gd name="connsiteX21" fmla="*/ 3311407 w 5454532"/>
              <a:gd name="connsiteY21" fmla="*/ 159497 h 623841"/>
              <a:gd name="connsiteX22" fmla="*/ 3344744 w 5454532"/>
              <a:gd name="connsiteY22" fmla="*/ 185691 h 623841"/>
              <a:gd name="connsiteX23" fmla="*/ 3366176 w 5454532"/>
              <a:gd name="connsiteY23" fmla="*/ 188072 h 623841"/>
              <a:gd name="connsiteX24" fmla="*/ 3420944 w 5454532"/>
              <a:gd name="connsiteY24" fmla="*/ 176166 h 623841"/>
              <a:gd name="connsiteX25" fmla="*/ 3504288 w 5454532"/>
              <a:gd name="connsiteY25" fmla="*/ 152354 h 623841"/>
              <a:gd name="connsiteX26" fmla="*/ 3535244 w 5454532"/>
              <a:gd name="connsiteY26" fmla="*/ 152354 h 623841"/>
              <a:gd name="connsiteX27" fmla="*/ 3559057 w 5454532"/>
              <a:gd name="connsiteY27" fmla="*/ 152354 h 623841"/>
              <a:gd name="connsiteX28" fmla="*/ 3585251 w 5454532"/>
              <a:gd name="connsiteY28" fmla="*/ 164260 h 623841"/>
              <a:gd name="connsiteX29" fmla="*/ 3613826 w 5454532"/>
              <a:gd name="connsiteY29" fmla="*/ 195216 h 623841"/>
              <a:gd name="connsiteX30" fmla="*/ 3644782 w 5454532"/>
              <a:gd name="connsiteY30" fmla="*/ 226172 h 623841"/>
              <a:gd name="connsiteX31" fmla="*/ 3682882 w 5454532"/>
              <a:gd name="connsiteY31" fmla="*/ 233316 h 623841"/>
              <a:gd name="connsiteX32" fmla="*/ 3723363 w 5454532"/>
              <a:gd name="connsiteY32" fmla="*/ 230935 h 623841"/>
              <a:gd name="connsiteX33" fmla="*/ 3785276 w 5454532"/>
              <a:gd name="connsiteY33" fmla="*/ 207122 h 623841"/>
              <a:gd name="connsiteX34" fmla="*/ 3813851 w 5454532"/>
              <a:gd name="connsiteY34" fmla="*/ 207122 h 623841"/>
              <a:gd name="connsiteX35" fmla="*/ 3851951 w 5454532"/>
              <a:gd name="connsiteY35" fmla="*/ 216647 h 623841"/>
              <a:gd name="connsiteX36" fmla="*/ 3911482 w 5454532"/>
              <a:gd name="connsiteY36" fmla="*/ 230935 h 623841"/>
              <a:gd name="connsiteX37" fmla="*/ 3944819 w 5454532"/>
              <a:gd name="connsiteY37" fmla="*/ 245222 h 623841"/>
              <a:gd name="connsiteX38" fmla="*/ 3982919 w 5454532"/>
              <a:gd name="connsiteY38" fmla="*/ 240460 h 623841"/>
              <a:gd name="connsiteX39" fmla="*/ 4030544 w 5454532"/>
              <a:gd name="connsiteY39" fmla="*/ 214266 h 623841"/>
              <a:gd name="connsiteX40" fmla="*/ 4101982 w 5454532"/>
              <a:gd name="connsiteY40" fmla="*/ 197597 h 623841"/>
              <a:gd name="connsiteX41" fmla="*/ 4194851 w 5454532"/>
              <a:gd name="connsiteY41" fmla="*/ 180929 h 623841"/>
              <a:gd name="connsiteX42" fmla="*/ 4285338 w 5454532"/>
              <a:gd name="connsiteY42" fmla="*/ 176166 h 623841"/>
              <a:gd name="connsiteX43" fmla="*/ 4366301 w 5454532"/>
              <a:gd name="connsiteY43" fmla="*/ 176166 h 623841"/>
              <a:gd name="connsiteX44" fmla="*/ 4442501 w 5454532"/>
              <a:gd name="connsiteY44" fmla="*/ 197597 h 623841"/>
              <a:gd name="connsiteX45" fmla="*/ 4547276 w 5454532"/>
              <a:gd name="connsiteY45" fmla="*/ 223791 h 623841"/>
              <a:gd name="connsiteX46" fmla="*/ 4616332 w 5454532"/>
              <a:gd name="connsiteY46" fmla="*/ 247604 h 623841"/>
              <a:gd name="connsiteX47" fmla="*/ 4718726 w 5454532"/>
              <a:gd name="connsiteY47" fmla="*/ 297610 h 623841"/>
              <a:gd name="connsiteX48" fmla="*/ 4775876 w 5454532"/>
              <a:gd name="connsiteY48" fmla="*/ 316660 h 623841"/>
              <a:gd name="connsiteX49" fmla="*/ 4833026 w 5454532"/>
              <a:gd name="connsiteY49" fmla="*/ 330947 h 623841"/>
              <a:gd name="connsiteX50" fmla="*/ 4942563 w 5454532"/>
              <a:gd name="connsiteY50" fmla="*/ 376191 h 623841"/>
              <a:gd name="connsiteX51" fmla="*/ 5030669 w 5454532"/>
              <a:gd name="connsiteY51" fmla="*/ 404766 h 623841"/>
              <a:gd name="connsiteX52" fmla="*/ 5094963 w 5454532"/>
              <a:gd name="connsiteY52" fmla="*/ 423816 h 623841"/>
              <a:gd name="connsiteX53" fmla="*/ 5180688 w 5454532"/>
              <a:gd name="connsiteY53" fmla="*/ 423816 h 623841"/>
              <a:gd name="connsiteX54" fmla="*/ 5297369 w 5454532"/>
              <a:gd name="connsiteY54" fmla="*/ 419054 h 623841"/>
              <a:gd name="connsiteX55" fmla="*/ 5383094 w 5454532"/>
              <a:gd name="connsiteY55" fmla="*/ 428579 h 623841"/>
              <a:gd name="connsiteX56" fmla="*/ 5454532 w 5454532"/>
              <a:gd name="connsiteY56" fmla="*/ 442866 h 623841"/>
              <a:gd name="connsiteX57" fmla="*/ 5347376 w 5454532"/>
              <a:gd name="connsiteY57" fmla="*/ 623841 h 623841"/>
              <a:gd name="connsiteX58" fmla="*/ 4899701 w 5454532"/>
              <a:gd name="connsiteY58" fmla="*/ 573835 h 623841"/>
              <a:gd name="connsiteX59" fmla="*/ 4790163 w 5454532"/>
              <a:gd name="connsiteY59" fmla="*/ 552404 h 623841"/>
              <a:gd name="connsiteX60" fmla="*/ 4566326 w 5454532"/>
              <a:gd name="connsiteY60" fmla="*/ 469060 h 623841"/>
              <a:gd name="connsiteX61" fmla="*/ 4006732 w 5454532"/>
              <a:gd name="connsiteY61" fmla="*/ 409529 h 623841"/>
              <a:gd name="connsiteX62" fmla="*/ 3366176 w 5454532"/>
              <a:gd name="connsiteY62" fmla="*/ 335710 h 623841"/>
              <a:gd name="connsiteX63" fmla="*/ 2604176 w 5454532"/>
              <a:gd name="connsiteY63" fmla="*/ 278560 h 623841"/>
              <a:gd name="connsiteX64" fmla="*/ 2473207 w 5454532"/>
              <a:gd name="connsiteY64" fmla="*/ 328566 h 623841"/>
              <a:gd name="connsiteX65" fmla="*/ 2451776 w 5454532"/>
              <a:gd name="connsiteY65" fmla="*/ 364285 h 623841"/>
              <a:gd name="connsiteX66" fmla="*/ 2304138 w 5454532"/>
              <a:gd name="connsiteY66" fmla="*/ 347616 h 623841"/>
              <a:gd name="connsiteX67" fmla="*/ 1977907 w 5454532"/>
              <a:gd name="connsiteY67" fmla="*/ 228686 h 623841"/>
              <a:gd name="connsiteX68" fmla="*/ 1196063 w 5454532"/>
              <a:gd name="connsiteY68" fmla="*/ 233842 h 623841"/>
              <a:gd name="connsiteX69" fmla="*/ 142891 w 5454532"/>
              <a:gd name="connsiteY69" fmla="*/ 336098 h 623841"/>
              <a:gd name="connsiteX70" fmla="*/ 2380 w 5454532"/>
              <a:gd name="connsiteY70" fmla="*/ 126830 h 623841"/>
              <a:gd name="connsiteX71" fmla="*/ 171468 w 5454532"/>
              <a:gd name="connsiteY71" fmla="*/ 107806 h 623841"/>
              <a:gd name="connsiteX72" fmla="*/ 250061 w 5454532"/>
              <a:gd name="connsiteY72" fmla="*/ 72136 h 623841"/>
              <a:gd name="connsiteX73" fmla="*/ 288165 w 5454532"/>
              <a:gd name="connsiteY73" fmla="*/ 57867 h 623841"/>
              <a:gd name="connsiteX74" fmla="*/ 328651 w 5454532"/>
              <a:gd name="connsiteY74" fmla="*/ 41220 h 623841"/>
              <a:gd name="connsiteX75" fmla="*/ 431058 w 5454532"/>
              <a:gd name="connsiteY75" fmla="*/ 29331 h 623841"/>
              <a:gd name="connsiteX76" fmla="*/ 526319 w 5454532"/>
              <a:gd name="connsiteY76" fmla="*/ 19818 h 623841"/>
              <a:gd name="connsiteX77" fmla="*/ 862118 w 5454532"/>
              <a:gd name="connsiteY77" fmla="*/ 793 h 623841"/>
              <a:gd name="connsiteX78" fmla="*/ 990721 w 5454532"/>
              <a:gd name="connsiteY78" fmla="*/ 24574 h 623841"/>
              <a:gd name="connsiteX79" fmla="*/ 1043116 w 5454532"/>
              <a:gd name="connsiteY79" fmla="*/ 26950 h 623841"/>
              <a:gd name="connsiteX80" fmla="*/ 1097892 w 5454532"/>
              <a:gd name="connsiteY80" fmla="*/ 29329 h 623841"/>
              <a:gd name="connsiteX81" fmla="*/ 1171719 w 5454532"/>
              <a:gd name="connsiteY81" fmla="*/ 48355 h 623841"/>
              <a:gd name="connsiteX82" fmla="*/ 1224114 w 5454532"/>
              <a:gd name="connsiteY82" fmla="*/ 65000 h 623841"/>
              <a:gd name="connsiteX83" fmla="*/ 1240785 w 5454532"/>
              <a:gd name="connsiteY83" fmla="*/ 67378 h 623841"/>
              <a:gd name="connsiteX84" fmla="*/ 1371769 w 5454532"/>
              <a:gd name="connsiteY84" fmla="*/ 72135 h 623841"/>
              <a:gd name="connsiteX85" fmla="*/ 1462764 w 5454532"/>
              <a:gd name="connsiteY85" fmla="*/ 72135 h 623841"/>
              <a:gd name="connsiteX86" fmla="*/ 1665171 w 5454532"/>
              <a:gd name="connsiteY86" fmla="*/ 57867 h 623841"/>
              <a:gd name="connsiteX87" fmla="*/ 1769945 w 5454532"/>
              <a:gd name="connsiteY87" fmla="*/ 55489 h 623841"/>
              <a:gd name="connsiteX88" fmla="*/ 1863607 w 5454532"/>
              <a:gd name="connsiteY88" fmla="*/ 66629 h 623841"/>
              <a:gd name="connsiteX0" fmla="*/ 1863607 w 5454532"/>
              <a:gd name="connsiteY0" fmla="*/ 66629 h 623841"/>
              <a:gd name="connsiteX1" fmla="*/ 1935044 w 5454532"/>
              <a:gd name="connsiteY1" fmla="*/ 80916 h 623841"/>
              <a:gd name="connsiteX2" fmla="*/ 1970763 w 5454532"/>
              <a:gd name="connsiteY2" fmla="*/ 85679 h 623841"/>
              <a:gd name="connsiteX3" fmla="*/ 2013626 w 5454532"/>
              <a:gd name="connsiteY3" fmla="*/ 64247 h 623841"/>
              <a:gd name="connsiteX4" fmla="*/ 2051726 w 5454532"/>
              <a:gd name="connsiteY4" fmla="*/ 38054 h 623841"/>
              <a:gd name="connsiteX5" fmla="*/ 2104113 w 5454532"/>
              <a:gd name="connsiteY5" fmla="*/ 35672 h 623841"/>
              <a:gd name="connsiteX6" fmla="*/ 2142213 w 5454532"/>
              <a:gd name="connsiteY6" fmla="*/ 35672 h 623841"/>
              <a:gd name="connsiteX7" fmla="*/ 2189838 w 5454532"/>
              <a:gd name="connsiteY7" fmla="*/ 49960 h 623841"/>
              <a:gd name="connsiteX8" fmla="*/ 2266038 w 5454532"/>
              <a:gd name="connsiteY8" fmla="*/ 69010 h 623841"/>
              <a:gd name="connsiteX9" fmla="*/ 2356526 w 5454532"/>
              <a:gd name="connsiteY9" fmla="*/ 73772 h 623841"/>
              <a:gd name="connsiteX10" fmla="*/ 2418438 w 5454532"/>
              <a:gd name="connsiteY10" fmla="*/ 73772 h 623841"/>
              <a:gd name="connsiteX11" fmla="*/ 2508926 w 5454532"/>
              <a:gd name="connsiteY11" fmla="*/ 73772 h 623841"/>
              <a:gd name="connsiteX12" fmla="*/ 2575601 w 5454532"/>
              <a:gd name="connsiteY12" fmla="*/ 85679 h 623841"/>
              <a:gd name="connsiteX13" fmla="*/ 2685138 w 5454532"/>
              <a:gd name="connsiteY13" fmla="*/ 104729 h 623841"/>
              <a:gd name="connsiteX14" fmla="*/ 2778007 w 5454532"/>
              <a:gd name="connsiteY14" fmla="*/ 138066 h 623841"/>
              <a:gd name="connsiteX15" fmla="*/ 2875638 w 5454532"/>
              <a:gd name="connsiteY15" fmla="*/ 166641 h 623841"/>
              <a:gd name="connsiteX16" fmla="*/ 2968507 w 5454532"/>
              <a:gd name="connsiteY16" fmla="*/ 180929 h 623841"/>
              <a:gd name="connsiteX17" fmla="*/ 3056613 w 5454532"/>
              <a:gd name="connsiteY17" fmla="*/ 180929 h 623841"/>
              <a:gd name="connsiteX18" fmla="*/ 3142338 w 5454532"/>
              <a:gd name="connsiteY18" fmla="*/ 171404 h 623841"/>
              <a:gd name="connsiteX19" fmla="*/ 3223301 w 5454532"/>
              <a:gd name="connsiteY19" fmla="*/ 159497 h 623841"/>
              <a:gd name="connsiteX20" fmla="*/ 3268544 w 5454532"/>
              <a:gd name="connsiteY20" fmla="*/ 152354 h 623841"/>
              <a:gd name="connsiteX21" fmla="*/ 3311407 w 5454532"/>
              <a:gd name="connsiteY21" fmla="*/ 159497 h 623841"/>
              <a:gd name="connsiteX22" fmla="*/ 3344744 w 5454532"/>
              <a:gd name="connsiteY22" fmla="*/ 185691 h 623841"/>
              <a:gd name="connsiteX23" fmla="*/ 3366176 w 5454532"/>
              <a:gd name="connsiteY23" fmla="*/ 188072 h 623841"/>
              <a:gd name="connsiteX24" fmla="*/ 3420944 w 5454532"/>
              <a:gd name="connsiteY24" fmla="*/ 176166 h 623841"/>
              <a:gd name="connsiteX25" fmla="*/ 3504288 w 5454532"/>
              <a:gd name="connsiteY25" fmla="*/ 152354 h 623841"/>
              <a:gd name="connsiteX26" fmla="*/ 3535244 w 5454532"/>
              <a:gd name="connsiteY26" fmla="*/ 152354 h 623841"/>
              <a:gd name="connsiteX27" fmla="*/ 3559057 w 5454532"/>
              <a:gd name="connsiteY27" fmla="*/ 152354 h 623841"/>
              <a:gd name="connsiteX28" fmla="*/ 3585251 w 5454532"/>
              <a:gd name="connsiteY28" fmla="*/ 164260 h 623841"/>
              <a:gd name="connsiteX29" fmla="*/ 3613826 w 5454532"/>
              <a:gd name="connsiteY29" fmla="*/ 195216 h 623841"/>
              <a:gd name="connsiteX30" fmla="*/ 3644782 w 5454532"/>
              <a:gd name="connsiteY30" fmla="*/ 226172 h 623841"/>
              <a:gd name="connsiteX31" fmla="*/ 3682882 w 5454532"/>
              <a:gd name="connsiteY31" fmla="*/ 233316 h 623841"/>
              <a:gd name="connsiteX32" fmla="*/ 3723363 w 5454532"/>
              <a:gd name="connsiteY32" fmla="*/ 230935 h 623841"/>
              <a:gd name="connsiteX33" fmla="*/ 3785276 w 5454532"/>
              <a:gd name="connsiteY33" fmla="*/ 207122 h 623841"/>
              <a:gd name="connsiteX34" fmla="*/ 3813851 w 5454532"/>
              <a:gd name="connsiteY34" fmla="*/ 207122 h 623841"/>
              <a:gd name="connsiteX35" fmla="*/ 3851951 w 5454532"/>
              <a:gd name="connsiteY35" fmla="*/ 216647 h 623841"/>
              <a:gd name="connsiteX36" fmla="*/ 3911482 w 5454532"/>
              <a:gd name="connsiteY36" fmla="*/ 230935 h 623841"/>
              <a:gd name="connsiteX37" fmla="*/ 3944819 w 5454532"/>
              <a:gd name="connsiteY37" fmla="*/ 245222 h 623841"/>
              <a:gd name="connsiteX38" fmla="*/ 3982919 w 5454532"/>
              <a:gd name="connsiteY38" fmla="*/ 240460 h 623841"/>
              <a:gd name="connsiteX39" fmla="*/ 4030544 w 5454532"/>
              <a:gd name="connsiteY39" fmla="*/ 214266 h 623841"/>
              <a:gd name="connsiteX40" fmla="*/ 4101982 w 5454532"/>
              <a:gd name="connsiteY40" fmla="*/ 197597 h 623841"/>
              <a:gd name="connsiteX41" fmla="*/ 4194851 w 5454532"/>
              <a:gd name="connsiteY41" fmla="*/ 180929 h 623841"/>
              <a:gd name="connsiteX42" fmla="*/ 4285338 w 5454532"/>
              <a:gd name="connsiteY42" fmla="*/ 176166 h 623841"/>
              <a:gd name="connsiteX43" fmla="*/ 4366301 w 5454532"/>
              <a:gd name="connsiteY43" fmla="*/ 176166 h 623841"/>
              <a:gd name="connsiteX44" fmla="*/ 4442501 w 5454532"/>
              <a:gd name="connsiteY44" fmla="*/ 197597 h 623841"/>
              <a:gd name="connsiteX45" fmla="*/ 4547276 w 5454532"/>
              <a:gd name="connsiteY45" fmla="*/ 223791 h 623841"/>
              <a:gd name="connsiteX46" fmla="*/ 4616332 w 5454532"/>
              <a:gd name="connsiteY46" fmla="*/ 247604 h 623841"/>
              <a:gd name="connsiteX47" fmla="*/ 4718726 w 5454532"/>
              <a:gd name="connsiteY47" fmla="*/ 297610 h 623841"/>
              <a:gd name="connsiteX48" fmla="*/ 4775876 w 5454532"/>
              <a:gd name="connsiteY48" fmla="*/ 316660 h 623841"/>
              <a:gd name="connsiteX49" fmla="*/ 4833026 w 5454532"/>
              <a:gd name="connsiteY49" fmla="*/ 330947 h 623841"/>
              <a:gd name="connsiteX50" fmla="*/ 4942563 w 5454532"/>
              <a:gd name="connsiteY50" fmla="*/ 376191 h 623841"/>
              <a:gd name="connsiteX51" fmla="*/ 5030669 w 5454532"/>
              <a:gd name="connsiteY51" fmla="*/ 404766 h 623841"/>
              <a:gd name="connsiteX52" fmla="*/ 5094963 w 5454532"/>
              <a:gd name="connsiteY52" fmla="*/ 423816 h 623841"/>
              <a:gd name="connsiteX53" fmla="*/ 5180688 w 5454532"/>
              <a:gd name="connsiteY53" fmla="*/ 423816 h 623841"/>
              <a:gd name="connsiteX54" fmla="*/ 5297369 w 5454532"/>
              <a:gd name="connsiteY54" fmla="*/ 419054 h 623841"/>
              <a:gd name="connsiteX55" fmla="*/ 5383094 w 5454532"/>
              <a:gd name="connsiteY55" fmla="*/ 428579 h 623841"/>
              <a:gd name="connsiteX56" fmla="*/ 5454532 w 5454532"/>
              <a:gd name="connsiteY56" fmla="*/ 442866 h 623841"/>
              <a:gd name="connsiteX57" fmla="*/ 5347376 w 5454532"/>
              <a:gd name="connsiteY57" fmla="*/ 623841 h 623841"/>
              <a:gd name="connsiteX58" fmla="*/ 4899701 w 5454532"/>
              <a:gd name="connsiteY58" fmla="*/ 573835 h 623841"/>
              <a:gd name="connsiteX59" fmla="*/ 4790163 w 5454532"/>
              <a:gd name="connsiteY59" fmla="*/ 552404 h 623841"/>
              <a:gd name="connsiteX60" fmla="*/ 4566326 w 5454532"/>
              <a:gd name="connsiteY60" fmla="*/ 469060 h 623841"/>
              <a:gd name="connsiteX61" fmla="*/ 4006732 w 5454532"/>
              <a:gd name="connsiteY61" fmla="*/ 409529 h 623841"/>
              <a:gd name="connsiteX62" fmla="*/ 3366176 w 5454532"/>
              <a:gd name="connsiteY62" fmla="*/ 335710 h 623841"/>
              <a:gd name="connsiteX63" fmla="*/ 2604176 w 5454532"/>
              <a:gd name="connsiteY63" fmla="*/ 278560 h 623841"/>
              <a:gd name="connsiteX64" fmla="*/ 2473207 w 5454532"/>
              <a:gd name="connsiteY64" fmla="*/ 328566 h 623841"/>
              <a:gd name="connsiteX65" fmla="*/ 2451776 w 5454532"/>
              <a:gd name="connsiteY65" fmla="*/ 364285 h 623841"/>
              <a:gd name="connsiteX66" fmla="*/ 2304138 w 5454532"/>
              <a:gd name="connsiteY66" fmla="*/ 347616 h 623841"/>
              <a:gd name="connsiteX67" fmla="*/ 1977907 w 5454532"/>
              <a:gd name="connsiteY67" fmla="*/ 228686 h 623841"/>
              <a:gd name="connsiteX68" fmla="*/ 1196063 w 5454532"/>
              <a:gd name="connsiteY68" fmla="*/ 233842 h 623841"/>
              <a:gd name="connsiteX69" fmla="*/ 142891 w 5454532"/>
              <a:gd name="connsiteY69" fmla="*/ 336098 h 623841"/>
              <a:gd name="connsiteX70" fmla="*/ 2380 w 5454532"/>
              <a:gd name="connsiteY70" fmla="*/ 126830 h 623841"/>
              <a:gd name="connsiteX71" fmla="*/ 171468 w 5454532"/>
              <a:gd name="connsiteY71" fmla="*/ 107806 h 623841"/>
              <a:gd name="connsiteX72" fmla="*/ 250061 w 5454532"/>
              <a:gd name="connsiteY72" fmla="*/ 72136 h 623841"/>
              <a:gd name="connsiteX73" fmla="*/ 288165 w 5454532"/>
              <a:gd name="connsiteY73" fmla="*/ 57867 h 623841"/>
              <a:gd name="connsiteX74" fmla="*/ 328651 w 5454532"/>
              <a:gd name="connsiteY74" fmla="*/ 41220 h 623841"/>
              <a:gd name="connsiteX75" fmla="*/ 431058 w 5454532"/>
              <a:gd name="connsiteY75" fmla="*/ 29331 h 623841"/>
              <a:gd name="connsiteX76" fmla="*/ 526319 w 5454532"/>
              <a:gd name="connsiteY76" fmla="*/ 19818 h 623841"/>
              <a:gd name="connsiteX77" fmla="*/ 862118 w 5454532"/>
              <a:gd name="connsiteY77" fmla="*/ 793 h 623841"/>
              <a:gd name="connsiteX78" fmla="*/ 990721 w 5454532"/>
              <a:gd name="connsiteY78" fmla="*/ 24574 h 623841"/>
              <a:gd name="connsiteX79" fmla="*/ 1043116 w 5454532"/>
              <a:gd name="connsiteY79" fmla="*/ 26950 h 623841"/>
              <a:gd name="connsiteX80" fmla="*/ 1097892 w 5454532"/>
              <a:gd name="connsiteY80" fmla="*/ 29329 h 623841"/>
              <a:gd name="connsiteX81" fmla="*/ 1171719 w 5454532"/>
              <a:gd name="connsiteY81" fmla="*/ 48355 h 623841"/>
              <a:gd name="connsiteX82" fmla="*/ 1224114 w 5454532"/>
              <a:gd name="connsiteY82" fmla="*/ 65000 h 623841"/>
              <a:gd name="connsiteX83" fmla="*/ 1240785 w 5454532"/>
              <a:gd name="connsiteY83" fmla="*/ 67378 h 623841"/>
              <a:gd name="connsiteX84" fmla="*/ 1371769 w 5454532"/>
              <a:gd name="connsiteY84" fmla="*/ 72135 h 623841"/>
              <a:gd name="connsiteX85" fmla="*/ 1462764 w 5454532"/>
              <a:gd name="connsiteY85" fmla="*/ 72135 h 623841"/>
              <a:gd name="connsiteX86" fmla="*/ 1665171 w 5454532"/>
              <a:gd name="connsiteY86" fmla="*/ 57867 h 623841"/>
              <a:gd name="connsiteX87" fmla="*/ 1769945 w 5454532"/>
              <a:gd name="connsiteY87" fmla="*/ 55489 h 623841"/>
              <a:gd name="connsiteX88" fmla="*/ 1863607 w 5454532"/>
              <a:gd name="connsiteY88" fmla="*/ 66629 h 623841"/>
              <a:gd name="connsiteX0" fmla="*/ 1863607 w 5454532"/>
              <a:gd name="connsiteY0" fmla="*/ 72970 h 630182"/>
              <a:gd name="connsiteX1" fmla="*/ 1935044 w 5454532"/>
              <a:gd name="connsiteY1" fmla="*/ 87257 h 630182"/>
              <a:gd name="connsiteX2" fmla="*/ 1970763 w 5454532"/>
              <a:gd name="connsiteY2" fmla="*/ 92020 h 630182"/>
              <a:gd name="connsiteX3" fmla="*/ 2013626 w 5454532"/>
              <a:gd name="connsiteY3" fmla="*/ 70588 h 630182"/>
              <a:gd name="connsiteX4" fmla="*/ 2051726 w 5454532"/>
              <a:gd name="connsiteY4" fmla="*/ 44395 h 630182"/>
              <a:gd name="connsiteX5" fmla="*/ 2104113 w 5454532"/>
              <a:gd name="connsiteY5" fmla="*/ 42013 h 630182"/>
              <a:gd name="connsiteX6" fmla="*/ 2142213 w 5454532"/>
              <a:gd name="connsiteY6" fmla="*/ 42013 h 630182"/>
              <a:gd name="connsiteX7" fmla="*/ 2189838 w 5454532"/>
              <a:gd name="connsiteY7" fmla="*/ 56301 h 630182"/>
              <a:gd name="connsiteX8" fmla="*/ 2266038 w 5454532"/>
              <a:gd name="connsiteY8" fmla="*/ 75351 h 630182"/>
              <a:gd name="connsiteX9" fmla="*/ 2356526 w 5454532"/>
              <a:gd name="connsiteY9" fmla="*/ 80113 h 630182"/>
              <a:gd name="connsiteX10" fmla="*/ 2418438 w 5454532"/>
              <a:gd name="connsiteY10" fmla="*/ 80113 h 630182"/>
              <a:gd name="connsiteX11" fmla="*/ 2508926 w 5454532"/>
              <a:gd name="connsiteY11" fmla="*/ 80113 h 630182"/>
              <a:gd name="connsiteX12" fmla="*/ 2575601 w 5454532"/>
              <a:gd name="connsiteY12" fmla="*/ 92020 h 630182"/>
              <a:gd name="connsiteX13" fmla="*/ 2685138 w 5454532"/>
              <a:gd name="connsiteY13" fmla="*/ 111070 h 630182"/>
              <a:gd name="connsiteX14" fmla="*/ 2778007 w 5454532"/>
              <a:gd name="connsiteY14" fmla="*/ 144407 h 630182"/>
              <a:gd name="connsiteX15" fmla="*/ 2875638 w 5454532"/>
              <a:gd name="connsiteY15" fmla="*/ 172982 h 630182"/>
              <a:gd name="connsiteX16" fmla="*/ 2968507 w 5454532"/>
              <a:gd name="connsiteY16" fmla="*/ 187270 h 630182"/>
              <a:gd name="connsiteX17" fmla="*/ 3056613 w 5454532"/>
              <a:gd name="connsiteY17" fmla="*/ 187270 h 630182"/>
              <a:gd name="connsiteX18" fmla="*/ 3142338 w 5454532"/>
              <a:gd name="connsiteY18" fmla="*/ 177745 h 630182"/>
              <a:gd name="connsiteX19" fmla="*/ 3223301 w 5454532"/>
              <a:gd name="connsiteY19" fmla="*/ 165838 h 630182"/>
              <a:gd name="connsiteX20" fmla="*/ 3268544 w 5454532"/>
              <a:gd name="connsiteY20" fmla="*/ 158695 h 630182"/>
              <a:gd name="connsiteX21" fmla="*/ 3311407 w 5454532"/>
              <a:gd name="connsiteY21" fmla="*/ 165838 h 630182"/>
              <a:gd name="connsiteX22" fmla="*/ 3344744 w 5454532"/>
              <a:gd name="connsiteY22" fmla="*/ 192032 h 630182"/>
              <a:gd name="connsiteX23" fmla="*/ 3366176 w 5454532"/>
              <a:gd name="connsiteY23" fmla="*/ 194413 h 630182"/>
              <a:gd name="connsiteX24" fmla="*/ 3420944 w 5454532"/>
              <a:gd name="connsiteY24" fmla="*/ 182507 h 630182"/>
              <a:gd name="connsiteX25" fmla="*/ 3504288 w 5454532"/>
              <a:gd name="connsiteY25" fmla="*/ 158695 h 630182"/>
              <a:gd name="connsiteX26" fmla="*/ 3535244 w 5454532"/>
              <a:gd name="connsiteY26" fmla="*/ 158695 h 630182"/>
              <a:gd name="connsiteX27" fmla="*/ 3559057 w 5454532"/>
              <a:gd name="connsiteY27" fmla="*/ 158695 h 630182"/>
              <a:gd name="connsiteX28" fmla="*/ 3585251 w 5454532"/>
              <a:gd name="connsiteY28" fmla="*/ 170601 h 630182"/>
              <a:gd name="connsiteX29" fmla="*/ 3613826 w 5454532"/>
              <a:gd name="connsiteY29" fmla="*/ 201557 h 630182"/>
              <a:gd name="connsiteX30" fmla="*/ 3644782 w 5454532"/>
              <a:gd name="connsiteY30" fmla="*/ 232513 h 630182"/>
              <a:gd name="connsiteX31" fmla="*/ 3682882 w 5454532"/>
              <a:gd name="connsiteY31" fmla="*/ 239657 h 630182"/>
              <a:gd name="connsiteX32" fmla="*/ 3723363 w 5454532"/>
              <a:gd name="connsiteY32" fmla="*/ 237276 h 630182"/>
              <a:gd name="connsiteX33" fmla="*/ 3785276 w 5454532"/>
              <a:gd name="connsiteY33" fmla="*/ 213463 h 630182"/>
              <a:gd name="connsiteX34" fmla="*/ 3813851 w 5454532"/>
              <a:gd name="connsiteY34" fmla="*/ 213463 h 630182"/>
              <a:gd name="connsiteX35" fmla="*/ 3851951 w 5454532"/>
              <a:gd name="connsiteY35" fmla="*/ 222988 h 630182"/>
              <a:gd name="connsiteX36" fmla="*/ 3911482 w 5454532"/>
              <a:gd name="connsiteY36" fmla="*/ 237276 h 630182"/>
              <a:gd name="connsiteX37" fmla="*/ 3944819 w 5454532"/>
              <a:gd name="connsiteY37" fmla="*/ 251563 h 630182"/>
              <a:gd name="connsiteX38" fmla="*/ 3982919 w 5454532"/>
              <a:gd name="connsiteY38" fmla="*/ 246801 h 630182"/>
              <a:gd name="connsiteX39" fmla="*/ 4030544 w 5454532"/>
              <a:gd name="connsiteY39" fmla="*/ 220607 h 630182"/>
              <a:gd name="connsiteX40" fmla="*/ 4101982 w 5454532"/>
              <a:gd name="connsiteY40" fmla="*/ 203938 h 630182"/>
              <a:gd name="connsiteX41" fmla="*/ 4194851 w 5454532"/>
              <a:gd name="connsiteY41" fmla="*/ 187270 h 630182"/>
              <a:gd name="connsiteX42" fmla="*/ 4285338 w 5454532"/>
              <a:gd name="connsiteY42" fmla="*/ 182507 h 630182"/>
              <a:gd name="connsiteX43" fmla="*/ 4366301 w 5454532"/>
              <a:gd name="connsiteY43" fmla="*/ 182507 h 630182"/>
              <a:gd name="connsiteX44" fmla="*/ 4442501 w 5454532"/>
              <a:gd name="connsiteY44" fmla="*/ 203938 h 630182"/>
              <a:gd name="connsiteX45" fmla="*/ 4547276 w 5454532"/>
              <a:gd name="connsiteY45" fmla="*/ 230132 h 630182"/>
              <a:gd name="connsiteX46" fmla="*/ 4616332 w 5454532"/>
              <a:gd name="connsiteY46" fmla="*/ 253945 h 630182"/>
              <a:gd name="connsiteX47" fmla="*/ 4718726 w 5454532"/>
              <a:gd name="connsiteY47" fmla="*/ 303951 h 630182"/>
              <a:gd name="connsiteX48" fmla="*/ 4775876 w 5454532"/>
              <a:gd name="connsiteY48" fmla="*/ 323001 h 630182"/>
              <a:gd name="connsiteX49" fmla="*/ 4833026 w 5454532"/>
              <a:gd name="connsiteY49" fmla="*/ 337288 h 630182"/>
              <a:gd name="connsiteX50" fmla="*/ 4942563 w 5454532"/>
              <a:gd name="connsiteY50" fmla="*/ 382532 h 630182"/>
              <a:gd name="connsiteX51" fmla="*/ 5030669 w 5454532"/>
              <a:gd name="connsiteY51" fmla="*/ 411107 h 630182"/>
              <a:gd name="connsiteX52" fmla="*/ 5094963 w 5454532"/>
              <a:gd name="connsiteY52" fmla="*/ 430157 h 630182"/>
              <a:gd name="connsiteX53" fmla="*/ 5180688 w 5454532"/>
              <a:gd name="connsiteY53" fmla="*/ 430157 h 630182"/>
              <a:gd name="connsiteX54" fmla="*/ 5297369 w 5454532"/>
              <a:gd name="connsiteY54" fmla="*/ 425395 h 630182"/>
              <a:gd name="connsiteX55" fmla="*/ 5383094 w 5454532"/>
              <a:gd name="connsiteY55" fmla="*/ 434920 h 630182"/>
              <a:gd name="connsiteX56" fmla="*/ 5454532 w 5454532"/>
              <a:gd name="connsiteY56" fmla="*/ 449207 h 630182"/>
              <a:gd name="connsiteX57" fmla="*/ 5347376 w 5454532"/>
              <a:gd name="connsiteY57" fmla="*/ 630182 h 630182"/>
              <a:gd name="connsiteX58" fmla="*/ 4899701 w 5454532"/>
              <a:gd name="connsiteY58" fmla="*/ 580176 h 630182"/>
              <a:gd name="connsiteX59" fmla="*/ 4790163 w 5454532"/>
              <a:gd name="connsiteY59" fmla="*/ 558745 h 630182"/>
              <a:gd name="connsiteX60" fmla="*/ 4566326 w 5454532"/>
              <a:gd name="connsiteY60" fmla="*/ 475401 h 630182"/>
              <a:gd name="connsiteX61" fmla="*/ 4006732 w 5454532"/>
              <a:gd name="connsiteY61" fmla="*/ 415870 h 630182"/>
              <a:gd name="connsiteX62" fmla="*/ 3366176 w 5454532"/>
              <a:gd name="connsiteY62" fmla="*/ 342051 h 630182"/>
              <a:gd name="connsiteX63" fmla="*/ 2604176 w 5454532"/>
              <a:gd name="connsiteY63" fmla="*/ 284901 h 630182"/>
              <a:gd name="connsiteX64" fmla="*/ 2473207 w 5454532"/>
              <a:gd name="connsiteY64" fmla="*/ 334907 h 630182"/>
              <a:gd name="connsiteX65" fmla="*/ 2451776 w 5454532"/>
              <a:gd name="connsiteY65" fmla="*/ 370626 h 630182"/>
              <a:gd name="connsiteX66" fmla="*/ 2304138 w 5454532"/>
              <a:gd name="connsiteY66" fmla="*/ 353957 h 630182"/>
              <a:gd name="connsiteX67" fmla="*/ 1977907 w 5454532"/>
              <a:gd name="connsiteY67" fmla="*/ 235027 h 630182"/>
              <a:gd name="connsiteX68" fmla="*/ 1196063 w 5454532"/>
              <a:gd name="connsiteY68" fmla="*/ 240183 h 630182"/>
              <a:gd name="connsiteX69" fmla="*/ 142891 w 5454532"/>
              <a:gd name="connsiteY69" fmla="*/ 342439 h 630182"/>
              <a:gd name="connsiteX70" fmla="*/ 2380 w 5454532"/>
              <a:gd name="connsiteY70" fmla="*/ 133171 h 630182"/>
              <a:gd name="connsiteX71" fmla="*/ 171468 w 5454532"/>
              <a:gd name="connsiteY71" fmla="*/ 114147 h 630182"/>
              <a:gd name="connsiteX72" fmla="*/ 250061 w 5454532"/>
              <a:gd name="connsiteY72" fmla="*/ 78477 h 630182"/>
              <a:gd name="connsiteX73" fmla="*/ 288165 w 5454532"/>
              <a:gd name="connsiteY73" fmla="*/ 64208 h 630182"/>
              <a:gd name="connsiteX74" fmla="*/ 328651 w 5454532"/>
              <a:gd name="connsiteY74" fmla="*/ 47561 h 630182"/>
              <a:gd name="connsiteX75" fmla="*/ 431058 w 5454532"/>
              <a:gd name="connsiteY75" fmla="*/ 35672 h 630182"/>
              <a:gd name="connsiteX76" fmla="*/ 526319 w 5454532"/>
              <a:gd name="connsiteY76" fmla="*/ 4756 h 630182"/>
              <a:gd name="connsiteX77" fmla="*/ 862118 w 5454532"/>
              <a:gd name="connsiteY77" fmla="*/ 7134 h 630182"/>
              <a:gd name="connsiteX78" fmla="*/ 990721 w 5454532"/>
              <a:gd name="connsiteY78" fmla="*/ 30915 h 630182"/>
              <a:gd name="connsiteX79" fmla="*/ 1043116 w 5454532"/>
              <a:gd name="connsiteY79" fmla="*/ 33291 h 630182"/>
              <a:gd name="connsiteX80" fmla="*/ 1097892 w 5454532"/>
              <a:gd name="connsiteY80" fmla="*/ 35670 h 630182"/>
              <a:gd name="connsiteX81" fmla="*/ 1171719 w 5454532"/>
              <a:gd name="connsiteY81" fmla="*/ 54696 h 630182"/>
              <a:gd name="connsiteX82" fmla="*/ 1224114 w 5454532"/>
              <a:gd name="connsiteY82" fmla="*/ 71341 h 630182"/>
              <a:gd name="connsiteX83" fmla="*/ 1240785 w 5454532"/>
              <a:gd name="connsiteY83" fmla="*/ 73719 h 630182"/>
              <a:gd name="connsiteX84" fmla="*/ 1371769 w 5454532"/>
              <a:gd name="connsiteY84" fmla="*/ 78476 h 630182"/>
              <a:gd name="connsiteX85" fmla="*/ 1462764 w 5454532"/>
              <a:gd name="connsiteY85" fmla="*/ 78476 h 630182"/>
              <a:gd name="connsiteX86" fmla="*/ 1665171 w 5454532"/>
              <a:gd name="connsiteY86" fmla="*/ 64208 h 630182"/>
              <a:gd name="connsiteX87" fmla="*/ 1769945 w 5454532"/>
              <a:gd name="connsiteY87" fmla="*/ 61830 h 630182"/>
              <a:gd name="connsiteX88" fmla="*/ 1863607 w 5454532"/>
              <a:gd name="connsiteY88" fmla="*/ 72970 h 630182"/>
              <a:gd name="connsiteX0" fmla="*/ 1863607 w 5454532"/>
              <a:gd name="connsiteY0" fmla="*/ 73367 h 630579"/>
              <a:gd name="connsiteX1" fmla="*/ 1935044 w 5454532"/>
              <a:gd name="connsiteY1" fmla="*/ 87654 h 630579"/>
              <a:gd name="connsiteX2" fmla="*/ 1970763 w 5454532"/>
              <a:gd name="connsiteY2" fmla="*/ 92417 h 630579"/>
              <a:gd name="connsiteX3" fmla="*/ 2013626 w 5454532"/>
              <a:gd name="connsiteY3" fmla="*/ 70985 h 630579"/>
              <a:gd name="connsiteX4" fmla="*/ 2051726 w 5454532"/>
              <a:gd name="connsiteY4" fmla="*/ 44792 h 630579"/>
              <a:gd name="connsiteX5" fmla="*/ 2104113 w 5454532"/>
              <a:gd name="connsiteY5" fmla="*/ 42410 h 630579"/>
              <a:gd name="connsiteX6" fmla="*/ 2142213 w 5454532"/>
              <a:gd name="connsiteY6" fmla="*/ 42410 h 630579"/>
              <a:gd name="connsiteX7" fmla="*/ 2189838 w 5454532"/>
              <a:gd name="connsiteY7" fmla="*/ 56698 h 630579"/>
              <a:gd name="connsiteX8" fmla="*/ 2266038 w 5454532"/>
              <a:gd name="connsiteY8" fmla="*/ 75748 h 630579"/>
              <a:gd name="connsiteX9" fmla="*/ 2356526 w 5454532"/>
              <a:gd name="connsiteY9" fmla="*/ 80510 h 630579"/>
              <a:gd name="connsiteX10" fmla="*/ 2418438 w 5454532"/>
              <a:gd name="connsiteY10" fmla="*/ 80510 h 630579"/>
              <a:gd name="connsiteX11" fmla="*/ 2508926 w 5454532"/>
              <a:gd name="connsiteY11" fmla="*/ 80510 h 630579"/>
              <a:gd name="connsiteX12" fmla="*/ 2575601 w 5454532"/>
              <a:gd name="connsiteY12" fmla="*/ 92417 h 630579"/>
              <a:gd name="connsiteX13" fmla="*/ 2685138 w 5454532"/>
              <a:gd name="connsiteY13" fmla="*/ 111467 h 630579"/>
              <a:gd name="connsiteX14" fmla="*/ 2778007 w 5454532"/>
              <a:gd name="connsiteY14" fmla="*/ 144804 h 630579"/>
              <a:gd name="connsiteX15" fmla="*/ 2875638 w 5454532"/>
              <a:gd name="connsiteY15" fmla="*/ 173379 h 630579"/>
              <a:gd name="connsiteX16" fmla="*/ 2968507 w 5454532"/>
              <a:gd name="connsiteY16" fmla="*/ 187667 h 630579"/>
              <a:gd name="connsiteX17" fmla="*/ 3056613 w 5454532"/>
              <a:gd name="connsiteY17" fmla="*/ 187667 h 630579"/>
              <a:gd name="connsiteX18" fmla="*/ 3142338 w 5454532"/>
              <a:gd name="connsiteY18" fmla="*/ 178142 h 630579"/>
              <a:gd name="connsiteX19" fmla="*/ 3223301 w 5454532"/>
              <a:gd name="connsiteY19" fmla="*/ 166235 h 630579"/>
              <a:gd name="connsiteX20" fmla="*/ 3268544 w 5454532"/>
              <a:gd name="connsiteY20" fmla="*/ 159092 h 630579"/>
              <a:gd name="connsiteX21" fmla="*/ 3311407 w 5454532"/>
              <a:gd name="connsiteY21" fmla="*/ 166235 h 630579"/>
              <a:gd name="connsiteX22" fmla="*/ 3344744 w 5454532"/>
              <a:gd name="connsiteY22" fmla="*/ 192429 h 630579"/>
              <a:gd name="connsiteX23" fmla="*/ 3366176 w 5454532"/>
              <a:gd name="connsiteY23" fmla="*/ 194810 h 630579"/>
              <a:gd name="connsiteX24" fmla="*/ 3420944 w 5454532"/>
              <a:gd name="connsiteY24" fmla="*/ 182904 h 630579"/>
              <a:gd name="connsiteX25" fmla="*/ 3504288 w 5454532"/>
              <a:gd name="connsiteY25" fmla="*/ 159092 h 630579"/>
              <a:gd name="connsiteX26" fmla="*/ 3535244 w 5454532"/>
              <a:gd name="connsiteY26" fmla="*/ 159092 h 630579"/>
              <a:gd name="connsiteX27" fmla="*/ 3559057 w 5454532"/>
              <a:gd name="connsiteY27" fmla="*/ 159092 h 630579"/>
              <a:gd name="connsiteX28" fmla="*/ 3585251 w 5454532"/>
              <a:gd name="connsiteY28" fmla="*/ 170998 h 630579"/>
              <a:gd name="connsiteX29" fmla="*/ 3613826 w 5454532"/>
              <a:gd name="connsiteY29" fmla="*/ 201954 h 630579"/>
              <a:gd name="connsiteX30" fmla="*/ 3644782 w 5454532"/>
              <a:gd name="connsiteY30" fmla="*/ 232910 h 630579"/>
              <a:gd name="connsiteX31" fmla="*/ 3682882 w 5454532"/>
              <a:gd name="connsiteY31" fmla="*/ 240054 h 630579"/>
              <a:gd name="connsiteX32" fmla="*/ 3723363 w 5454532"/>
              <a:gd name="connsiteY32" fmla="*/ 237673 h 630579"/>
              <a:gd name="connsiteX33" fmla="*/ 3785276 w 5454532"/>
              <a:gd name="connsiteY33" fmla="*/ 213860 h 630579"/>
              <a:gd name="connsiteX34" fmla="*/ 3813851 w 5454532"/>
              <a:gd name="connsiteY34" fmla="*/ 213860 h 630579"/>
              <a:gd name="connsiteX35" fmla="*/ 3851951 w 5454532"/>
              <a:gd name="connsiteY35" fmla="*/ 223385 h 630579"/>
              <a:gd name="connsiteX36" fmla="*/ 3911482 w 5454532"/>
              <a:gd name="connsiteY36" fmla="*/ 237673 h 630579"/>
              <a:gd name="connsiteX37" fmla="*/ 3944819 w 5454532"/>
              <a:gd name="connsiteY37" fmla="*/ 251960 h 630579"/>
              <a:gd name="connsiteX38" fmla="*/ 3982919 w 5454532"/>
              <a:gd name="connsiteY38" fmla="*/ 247198 h 630579"/>
              <a:gd name="connsiteX39" fmla="*/ 4030544 w 5454532"/>
              <a:gd name="connsiteY39" fmla="*/ 221004 h 630579"/>
              <a:gd name="connsiteX40" fmla="*/ 4101982 w 5454532"/>
              <a:gd name="connsiteY40" fmla="*/ 204335 h 630579"/>
              <a:gd name="connsiteX41" fmla="*/ 4194851 w 5454532"/>
              <a:gd name="connsiteY41" fmla="*/ 187667 h 630579"/>
              <a:gd name="connsiteX42" fmla="*/ 4285338 w 5454532"/>
              <a:gd name="connsiteY42" fmla="*/ 182904 h 630579"/>
              <a:gd name="connsiteX43" fmla="*/ 4366301 w 5454532"/>
              <a:gd name="connsiteY43" fmla="*/ 182904 h 630579"/>
              <a:gd name="connsiteX44" fmla="*/ 4442501 w 5454532"/>
              <a:gd name="connsiteY44" fmla="*/ 204335 h 630579"/>
              <a:gd name="connsiteX45" fmla="*/ 4547276 w 5454532"/>
              <a:gd name="connsiteY45" fmla="*/ 230529 h 630579"/>
              <a:gd name="connsiteX46" fmla="*/ 4616332 w 5454532"/>
              <a:gd name="connsiteY46" fmla="*/ 254342 h 630579"/>
              <a:gd name="connsiteX47" fmla="*/ 4718726 w 5454532"/>
              <a:gd name="connsiteY47" fmla="*/ 304348 h 630579"/>
              <a:gd name="connsiteX48" fmla="*/ 4775876 w 5454532"/>
              <a:gd name="connsiteY48" fmla="*/ 323398 h 630579"/>
              <a:gd name="connsiteX49" fmla="*/ 4833026 w 5454532"/>
              <a:gd name="connsiteY49" fmla="*/ 337685 h 630579"/>
              <a:gd name="connsiteX50" fmla="*/ 4942563 w 5454532"/>
              <a:gd name="connsiteY50" fmla="*/ 382929 h 630579"/>
              <a:gd name="connsiteX51" fmla="*/ 5030669 w 5454532"/>
              <a:gd name="connsiteY51" fmla="*/ 411504 h 630579"/>
              <a:gd name="connsiteX52" fmla="*/ 5094963 w 5454532"/>
              <a:gd name="connsiteY52" fmla="*/ 430554 h 630579"/>
              <a:gd name="connsiteX53" fmla="*/ 5180688 w 5454532"/>
              <a:gd name="connsiteY53" fmla="*/ 430554 h 630579"/>
              <a:gd name="connsiteX54" fmla="*/ 5297369 w 5454532"/>
              <a:gd name="connsiteY54" fmla="*/ 425792 h 630579"/>
              <a:gd name="connsiteX55" fmla="*/ 5383094 w 5454532"/>
              <a:gd name="connsiteY55" fmla="*/ 435317 h 630579"/>
              <a:gd name="connsiteX56" fmla="*/ 5454532 w 5454532"/>
              <a:gd name="connsiteY56" fmla="*/ 449604 h 630579"/>
              <a:gd name="connsiteX57" fmla="*/ 5347376 w 5454532"/>
              <a:gd name="connsiteY57" fmla="*/ 630579 h 630579"/>
              <a:gd name="connsiteX58" fmla="*/ 4899701 w 5454532"/>
              <a:gd name="connsiteY58" fmla="*/ 580573 h 630579"/>
              <a:gd name="connsiteX59" fmla="*/ 4790163 w 5454532"/>
              <a:gd name="connsiteY59" fmla="*/ 559142 h 630579"/>
              <a:gd name="connsiteX60" fmla="*/ 4566326 w 5454532"/>
              <a:gd name="connsiteY60" fmla="*/ 475798 h 630579"/>
              <a:gd name="connsiteX61" fmla="*/ 4006732 w 5454532"/>
              <a:gd name="connsiteY61" fmla="*/ 416267 h 630579"/>
              <a:gd name="connsiteX62" fmla="*/ 3366176 w 5454532"/>
              <a:gd name="connsiteY62" fmla="*/ 342448 h 630579"/>
              <a:gd name="connsiteX63" fmla="*/ 2604176 w 5454532"/>
              <a:gd name="connsiteY63" fmla="*/ 285298 h 630579"/>
              <a:gd name="connsiteX64" fmla="*/ 2473207 w 5454532"/>
              <a:gd name="connsiteY64" fmla="*/ 335304 h 630579"/>
              <a:gd name="connsiteX65" fmla="*/ 2451776 w 5454532"/>
              <a:gd name="connsiteY65" fmla="*/ 371023 h 630579"/>
              <a:gd name="connsiteX66" fmla="*/ 2304138 w 5454532"/>
              <a:gd name="connsiteY66" fmla="*/ 354354 h 630579"/>
              <a:gd name="connsiteX67" fmla="*/ 1977907 w 5454532"/>
              <a:gd name="connsiteY67" fmla="*/ 235424 h 630579"/>
              <a:gd name="connsiteX68" fmla="*/ 1196063 w 5454532"/>
              <a:gd name="connsiteY68" fmla="*/ 240580 h 630579"/>
              <a:gd name="connsiteX69" fmla="*/ 142891 w 5454532"/>
              <a:gd name="connsiteY69" fmla="*/ 342836 h 630579"/>
              <a:gd name="connsiteX70" fmla="*/ 2380 w 5454532"/>
              <a:gd name="connsiteY70" fmla="*/ 133568 h 630579"/>
              <a:gd name="connsiteX71" fmla="*/ 171468 w 5454532"/>
              <a:gd name="connsiteY71" fmla="*/ 114544 h 630579"/>
              <a:gd name="connsiteX72" fmla="*/ 250061 w 5454532"/>
              <a:gd name="connsiteY72" fmla="*/ 78874 h 630579"/>
              <a:gd name="connsiteX73" fmla="*/ 288165 w 5454532"/>
              <a:gd name="connsiteY73" fmla="*/ 64605 h 630579"/>
              <a:gd name="connsiteX74" fmla="*/ 328651 w 5454532"/>
              <a:gd name="connsiteY74" fmla="*/ 47958 h 630579"/>
              <a:gd name="connsiteX75" fmla="*/ 431058 w 5454532"/>
              <a:gd name="connsiteY75" fmla="*/ 36069 h 630579"/>
              <a:gd name="connsiteX76" fmla="*/ 526319 w 5454532"/>
              <a:gd name="connsiteY76" fmla="*/ 5153 h 630579"/>
              <a:gd name="connsiteX77" fmla="*/ 628725 w 5454532"/>
              <a:gd name="connsiteY77" fmla="*/ 5154 h 630579"/>
              <a:gd name="connsiteX78" fmla="*/ 862118 w 5454532"/>
              <a:gd name="connsiteY78" fmla="*/ 7531 h 630579"/>
              <a:gd name="connsiteX79" fmla="*/ 990721 w 5454532"/>
              <a:gd name="connsiteY79" fmla="*/ 31312 h 630579"/>
              <a:gd name="connsiteX80" fmla="*/ 1043116 w 5454532"/>
              <a:gd name="connsiteY80" fmla="*/ 33688 h 630579"/>
              <a:gd name="connsiteX81" fmla="*/ 1097892 w 5454532"/>
              <a:gd name="connsiteY81" fmla="*/ 36067 h 630579"/>
              <a:gd name="connsiteX82" fmla="*/ 1171719 w 5454532"/>
              <a:gd name="connsiteY82" fmla="*/ 55093 h 630579"/>
              <a:gd name="connsiteX83" fmla="*/ 1224114 w 5454532"/>
              <a:gd name="connsiteY83" fmla="*/ 71738 h 630579"/>
              <a:gd name="connsiteX84" fmla="*/ 1240785 w 5454532"/>
              <a:gd name="connsiteY84" fmla="*/ 74116 h 630579"/>
              <a:gd name="connsiteX85" fmla="*/ 1371769 w 5454532"/>
              <a:gd name="connsiteY85" fmla="*/ 78873 h 630579"/>
              <a:gd name="connsiteX86" fmla="*/ 1462764 w 5454532"/>
              <a:gd name="connsiteY86" fmla="*/ 78873 h 630579"/>
              <a:gd name="connsiteX87" fmla="*/ 1665171 w 5454532"/>
              <a:gd name="connsiteY87" fmla="*/ 64605 h 630579"/>
              <a:gd name="connsiteX88" fmla="*/ 1769945 w 5454532"/>
              <a:gd name="connsiteY88" fmla="*/ 62227 h 630579"/>
              <a:gd name="connsiteX89" fmla="*/ 1863607 w 5454532"/>
              <a:gd name="connsiteY89" fmla="*/ 73367 h 630579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142891 w 5454532"/>
              <a:gd name="connsiteY69" fmla="*/ 349968 h 637711"/>
              <a:gd name="connsiteX70" fmla="*/ 2380 w 5454532"/>
              <a:gd name="connsiteY70" fmla="*/ 140700 h 637711"/>
              <a:gd name="connsiteX71" fmla="*/ 171468 w 5454532"/>
              <a:gd name="connsiteY71" fmla="*/ 121676 h 637711"/>
              <a:gd name="connsiteX72" fmla="*/ 250061 w 5454532"/>
              <a:gd name="connsiteY72" fmla="*/ 86006 h 637711"/>
              <a:gd name="connsiteX73" fmla="*/ 288165 w 5454532"/>
              <a:gd name="connsiteY73" fmla="*/ 71737 h 637711"/>
              <a:gd name="connsiteX74" fmla="*/ 328651 w 5454532"/>
              <a:gd name="connsiteY74" fmla="*/ 55090 h 637711"/>
              <a:gd name="connsiteX75" fmla="*/ 431058 w 5454532"/>
              <a:gd name="connsiteY75" fmla="*/ 43201 h 637711"/>
              <a:gd name="connsiteX76" fmla="*/ 526319 w 5454532"/>
              <a:gd name="connsiteY76" fmla="*/ 12285 h 637711"/>
              <a:gd name="connsiteX77" fmla="*/ 643014 w 5454532"/>
              <a:gd name="connsiteY77" fmla="*/ 396 h 637711"/>
              <a:gd name="connsiteX78" fmla="*/ 862118 w 5454532"/>
              <a:gd name="connsiteY78" fmla="*/ 14663 h 637711"/>
              <a:gd name="connsiteX79" fmla="*/ 990721 w 5454532"/>
              <a:gd name="connsiteY79" fmla="*/ 38444 h 637711"/>
              <a:gd name="connsiteX80" fmla="*/ 1043116 w 5454532"/>
              <a:gd name="connsiteY80" fmla="*/ 40820 h 637711"/>
              <a:gd name="connsiteX81" fmla="*/ 1097892 w 5454532"/>
              <a:gd name="connsiteY81" fmla="*/ 43199 h 637711"/>
              <a:gd name="connsiteX82" fmla="*/ 1171719 w 5454532"/>
              <a:gd name="connsiteY82" fmla="*/ 62225 h 637711"/>
              <a:gd name="connsiteX83" fmla="*/ 1224114 w 5454532"/>
              <a:gd name="connsiteY83" fmla="*/ 78870 h 637711"/>
              <a:gd name="connsiteX84" fmla="*/ 1240785 w 5454532"/>
              <a:gd name="connsiteY84" fmla="*/ 81248 h 637711"/>
              <a:gd name="connsiteX85" fmla="*/ 1371769 w 5454532"/>
              <a:gd name="connsiteY85" fmla="*/ 86005 h 637711"/>
              <a:gd name="connsiteX86" fmla="*/ 1462764 w 5454532"/>
              <a:gd name="connsiteY86" fmla="*/ 86005 h 637711"/>
              <a:gd name="connsiteX87" fmla="*/ 1665171 w 5454532"/>
              <a:gd name="connsiteY87" fmla="*/ 71737 h 637711"/>
              <a:gd name="connsiteX88" fmla="*/ 1769945 w 5454532"/>
              <a:gd name="connsiteY88" fmla="*/ 69359 h 637711"/>
              <a:gd name="connsiteX89" fmla="*/ 1863607 w 5454532"/>
              <a:gd name="connsiteY89" fmla="*/ 80499 h 637711"/>
              <a:gd name="connsiteX0" fmla="*/ 1863607 w 5454532"/>
              <a:gd name="connsiteY0" fmla="*/ 87237 h 644449"/>
              <a:gd name="connsiteX1" fmla="*/ 1935044 w 5454532"/>
              <a:gd name="connsiteY1" fmla="*/ 101524 h 644449"/>
              <a:gd name="connsiteX2" fmla="*/ 1970763 w 5454532"/>
              <a:gd name="connsiteY2" fmla="*/ 106287 h 644449"/>
              <a:gd name="connsiteX3" fmla="*/ 2013626 w 5454532"/>
              <a:gd name="connsiteY3" fmla="*/ 84855 h 644449"/>
              <a:gd name="connsiteX4" fmla="*/ 2051726 w 5454532"/>
              <a:gd name="connsiteY4" fmla="*/ 58662 h 644449"/>
              <a:gd name="connsiteX5" fmla="*/ 2104113 w 5454532"/>
              <a:gd name="connsiteY5" fmla="*/ 56280 h 644449"/>
              <a:gd name="connsiteX6" fmla="*/ 2142213 w 5454532"/>
              <a:gd name="connsiteY6" fmla="*/ 56280 h 644449"/>
              <a:gd name="connsiteX7" fmla="*/ 2189838 w 5454532"/>
              <a:gd name="connsiteY7" fmla="*/ 70568 h 644449"/>
              <a:gd name="connsiteX8" fmla="*/ 2266038 w 5454532"/>
              <a:gd name="connsiteY8" fmla="*/ 89618 h 644449"/>
              <a:gd name="connsiteX9" fmla="*/ 2356526 w 5454532"/>
              <a:gd name="connsiteY9" fmla="*/ 94380 h 644449"/>
              <a:gd name="connsiteX10" fmla="*/ 2418438 w 5454532"/>
              <a:gd name="connsiteY10" fmla="*/ 94380 h 644449"/>
              <a:gd name="connsiteX11" fmla="*/ 2508926 w 5454532"/>
              <a:gd name="connsiteY11" fmla="*/ 94380 h 644449"/>
              <a:gd name="connsiteX12" fmla="*/ 2575601 w 5454532"/>
              <a:gd name="connsiteY12" fmla="*/ 106287 h 644449"/>
              <a:gd name="connsiteX13" fmla="*/ 2685138 w 5454532"/>
              <a:gd name="connsiteY13" fmla="*/ 125337 h 644449"/>
              <a:gd name="connsiteX14" fmla="*/ 2778007 w 5454532"/>
              <a:gd name="connsiteY14" fmla="*/ 158674 h 644449"/>
              <a:gd name="connsiteX15" fmla="*/ 2875638 w 5454532"/>
              <a:gd name="connsiteY15" fmla="*/ 187249 h 644449"/>
              <a:gd name="connsiteX16" fmla="*/ 2968507 w 5454532"/>
              <a:gd name="connsiteY16" fmla="*/ 201537 h 644449"/>
              <a:gd name="connsiteX17" fmla="*/ 3056613 w 5454532"/>
              <a:gd name="connsiteY17" fmla="*/ 201537 h 644449"/>
              <a:gd name="connsiteX18" fmla="*/ 3142338 w 5454532"/>
              <a:gd name="connsiteY18" fmla="*/ 192012 h 644449"/>
              <a:gd name="connsiteX19" fmla="*/ 3223301 w 5454532"/>
              <a:gd name="connsiteY19" fmla="*/ 180105 h 644449"/>
              <a:gd name="connsiteX20" fmla="*/ 3268544 w 5454532"/>
              <a:gd name="connsiteY20" fmla="*/ 172962 h 644449"/>
              <a:gd name="connsiteX21" fmla="*/ 3311407 w 5454532"/>
              <a:gd name="connsiteY21" fmla="*/ 180105 h 644449"/>
              <a:gd name="connsiteX22" fmla="*/ 3344744 w 5454532"/>
              <a:gd name="connsiteY22" fmla="*/ 206299 h 644449"/>
              <a:gd name="connsiteX23" fmla="*/ 3366176 w 5454532"/>
              <a:gd name="connsiteY23" fmla="*/ 208680 h 644449"/>
              <a:gd name="connsiteX24" fmla="*/ 3420944 w 5454532"/>
              <a:gd name="connsiteY24" fmla="*/ 196774 h 644449"/>
              <a:gd name="connsiteX25" fmla="*/ 3504288 w 5454532"/>
              <a:gd name="connsiteY25" fmla="*/ 172962 h 644449"/>
              <a:gd name="connsiteX26" fmla="*/ 3535244 w 5454532"/>
              <a:gd name="connsiteY26" fmla="*/ 172962 h 644449"/>
              <a:gd name="connsiteX27" fmla="*/ 3559057 w 5454532"/>
              <a:gd name="connsiteY27" fmla="*/ 172962 h 644449"/>
              <a:gd name="connsiteX28" fmla="*/ 3585251 w 5454532"/>
              <a:gd name="connsiteY28" fmla="*/ 184868 h 644449"/>
              <a:gd name="connsiteX29" fmla="*/ 3613826 w 5454532"/>
              <a:gd name="connsiteY29" fmla="*/ 215824 h 644449"/>
              <a:gd name="connsiteX30" fmla="*/ 3644782 w 5454532"/>
              <a:gd name="connsiteY30" fmla="*/ 246780 h 644449"/>
              <a:gd name="connsiteX31" fmla="*/ 3682882 w 5454532"/>
              <a:gd name="connsiteY31" fmla="*/ 253924 h 644449"/>
              <a:gd name="connsiteX32" fmla="*/ 3723363 w 5454532"/>
              <a:gd name="connsiteY32" fmla="*/ 251543 h 644449"/>
              <a:gd name="connsiteX33" fmla="*/ 3785276 w 5454532"/>
              <a:gd name="connsiteY33" fmla="*/ 227730 h 644449"/>
              <a:gd name="connsiteX34" fmla="*/ 3813851 w 5454532"/>
              <a:gd name="connsiteY34" fmla="*/ 227730 h 644449"/>
              <a:gd name="connsiteX35" fmla="*/ 3851951 w 5454532"/>
              <a:gd name="connsiteY35" fmla="*/ 237255 h 644449"/>
              <a:gd name="connsiteX36" fmla="*/ 3911482 w 5454532"/>
              <a:gd name="connsiteY36" fmla="*/ 251543 h 644449"/>
              <a:gd name="connsiteX37" fmla="*/ 3944819 w 5454532"/>
              <a:gd name="connsiteY37" fmla="*/ 265830 h 644449"/>
              <a:gd name="connsiteX38" fmla="*/ 3982919 w 5454532"/>
              <a:gd name="connsiteY38" fmla="*/ 261068 h 644449"/>
              <a:gd name="connsiteX39" fmla="*/ 4030544 w 5454532"/>
              <a:gd name="connsiteY39" fmla="*/ 234874 h 644449"/>
              <a:gd name="connsiteX40" fmla="*/ 4101982 w 5454532"/>
              <a:gd name="connsiteY40" fmla="*/ 218205 h 644449"/>
              <a:gd name="connsiteX41" fmla="*/ 4194851 w 5454532"/>
              <a:gd name="connsiteY41" fmla="*/ 201537 h 644449"/>
              <a:gd name="connsiteX42" fmla="*/ 4285338 w 5454532"/>
              <a:gd name="connsiteY42" fmla="*/ 196774 h 644449"/>
              <a:gd name="connsiteX43" fmla="*/ 4366301 w 5454532"/>
              <a:gd name="connsiteY43" fmla="*/ 196774 h 644449"/>
              <a:gd name="connsiteX44" fmla="*/ 4442501 w 5454532"/>
              <a:gd name="connsiteY44" fmla="*/ 218205 h 644449"/>
              <a:gd name="connsiteX45" fmla="*/ 4547276 w 5454532"/>
              <a:gd name="connsiteY45" fmla="*/ 244399 h 644449"/>
              <a:gd name="connsiteX46" fmla="*/ 4616332 w 5454532"/>
              <a:gd name="connsiteY46" fmla="*/ 268212 h 644449"/>
              <a:gd name="connsiteX47" fmla="*/ 4718726 w 5454532"/>
              <a:gd name="connsiteY47" fmla="*/ 318218 h 644449"/>
              <a:gd name="connsiteX48" fmla="*/ 4775876 w 5454532"/>
              <a:gd name="connsiteY48" fmla="*/ 337268 h 644449"/>
              <a:gd name="connsiteX49" fmla="*/ 4833026 w 5454532"/>
              <a:gd name="connsiteY49" fmla="*/ 351555 h 644449"/>
              <a:gd name="connsiteX50" fmla="*/ 4942563 w 5454532"/>
              <a:gd name="connsiteY50" fmla="*/ 396799 h 644449"/>
              <a:gd name="connsiteX51" fmla="*/ 5030669 w 5454532"/>
              <a:gd name="connsiteY51" fmla="*/ 425374 h 644449"/>
              <a:gd name="connsiteX52" fmla="*/ 5094963 w 5454532"/>
              <a:gd name="connsiteY52" fmla="*/ 444424 h 644449"/>
              <a:gd name="connsiteX53" fmla="*/ 5180688 w 5454532"/>
              <a:gd name="connsiteY53" fmla="*/ 444424 h 644449"/>
              <a:gd name="connsiteX54" fmla="*/ 5297369 w 5454532"/>
              <a:gd name="connsiteY54" fmla="*/ 439662 h 644449"/>
              <a:gd name="connsiteX55" fmla="*/ 5383094 w 5454532"/>
              <a:gd name="connsiteY55" fmla="*/ 449187 h 644449"/>
              <a:gd name="connsiteX56" fmla="*/ 5454532 w 5454532"/>
              <a:gd name="connsiteY56" fmla="*/ 463474 h 644449"/>
              <a:gd name="connsiteX57" fmla="*/ 5347376 w 5454532"/>
              <a:gd name="connsiteY57" fmla="*/ 644449 h 644449"/>
              <a:gd name="connsiteX58" fmla="*/ 4899701 w 5454532"/>
              <a:gd name="connsiteY58" fmla="*/ 594443 h 644449"/>
              <a:gd name="connsiteX59" fmla="*/ 4790163 w 5454532"/>
              <a:gd name="connsiteY59" fmla="*/ 573012 h 644449"/>
              <a:gd name="connsiteX60" fmla="*/ 4566326 w 5454532"/>
              <a:gd name="connsiteY60" fmla="*/ 489668 h 644449"/>
              <a:gd name="connsiteX61" fmla="*/ 4006732 w 5454532"/>
              <a:gd name="connsiteY61" fmla="*/ 430137 h 644449"/>
              <a:gd name="connsiteX62" fmla="*/ 3366176 w 5454532"/>
              <a:gd name="connsiteY62" fmla="*/ 356318 h 644449"/>
              <a:gd name="connsiteX63" fmla="*/ 2604176 w 5454532"/>
              <a:gd name="connsiteY63" fmla="*/ 299168 h 644449"/>
              <a:gd name="connsiteX64" fmla="*/ 2473207 w 5454532"/>
              <a:gd name="connsiteY64" fmla="*/ 349174 h 644449"/>
              <a:gd name="connsiteX65" fmla="*/ 2451776 w 5454532"/>
              <a:gd name="connsiteY65" fmla="*/ 384893 h 644449"/>
              <a:gd name="connsiteX66" fmla="*/ 2304138 w 5454532"/>
              <a:gd name="connsiteY66" fmla="*/ 368224 h 644449"/>
              <a:gd name="connsiteX67" fmla="*/ 1977907 w 5454532"/>
              <a:gd name="connsiteY67" fmla="*/ 249294 h 644449"/>
              <a:gd name="connsiteX68" fmla="*/ 1196063 w 5454532"/>
              <a:gd name="connsiteY68" fmla="*/ 254450 h 644449"/>
              <a:gd name="connsiteX69" fmla="*/ 142891 w 5454532"/>
              <a:gd name="connsiteY69" fmla="*/ 356706 h 644449"/>
              <a:gd name="connsiteX70" fmla="*/ 2380 w 5454532"/>
              <a:gd name="connsiteY70" fmla="*/ 147438 h 644449"/>
              <a:gd name="connsiteX71" fmla="*/ 171468 w 5454532"/>
              <a:gd name="connsiteY71" fmla="*/ 128414 h 644449"/>
              <a:gd name="connsiteX72" fmla="*/ 250061 w 5454532"/>
              <a:gd name="connsiteY72" fmla="*/ 92744 h 644449"/>
              <a:gd name="connsiteX73" fmla="*/ 288165 w 5454532"/>
              <a:gd name="connsiteY73" fmla="*/ 78475 h 644449"/>
              <a:gd name="connsiteX74" fmla="*/ 328651 w 5454532"/>
              <a:gd name="connsiteY74" fmla="*/ 61828 h 644449"/>
              <a:gd name="connsiteX75" fmla="*/ 431058 w 5454532"/>
              <a:gd name="connsiteY75" fmla="*/ 49939 h 644449"/>
              <a:gd name="connsiteX76" fmla="*/ 526319 w 5454532"/>
              <a:gd name="connsiteY76" fmla="*/ 19023 h 644449"/>
              <a:gd name="connsiteX77" fmla="*/ 643014 w 5454532"/>
              <a:gd name="connsiteY77" fmla="*/ 7134 h 644449"/>
              <a:gd name="connsiteX78" fmla="*/ 862118 w 5454532"/>
              <a:gd name="connsiteY78" fmla="*/ 21401 h 644449"/>
              <a:gd name="connsiteX79" fmla="*/ 990721 w 5454532"/>
              <a:gd name="connsiteY79" fmla="*/ 45182 h 644449"/>
              <a:gd name="connsiteX80" fmla="*/ 1043116 w 5454532"/>
              <a:gd name="connsiteY80" fmla="*/ 47558 h 644449"/>
              <a:gd name="connsiteX81" fmla="*/ 1097892 w 5454532"/>
              <a:gd name="connsiteY81" fmla="*/ 49937 h 644449"/>
              <a:gd name="connsiteX82" fmla="*/ 1171719 w 5454532"/>
              <a:gd name="connsiteY82" fmla="*/ 68963 h 644449"/>
              <a:gd name="connsiteX83" fmla="*/ 1224114 w 5454532"/>
              <a:gd name="connsiteY83" fmla="*/ 85608 h 644449"/>
              <a:gd name="connsiteX84" fmla="*/ 1240785 w 5454532"/>
              <a:gd name="connsiteY84" fmla="*/ 87986 h 644449"/>
              <a:gd name="connsiteX85" fmla="*/ 1371769 w 5454532"/>
              <a:gd name="connsiteY85" fmla="*/ 92743 h 644449"/>
              <a:gd name="connsiteX86" fmla="*/ 1462764 w 5454532"/>
              <a:gd name="connsiteY86" fmla="*/ 92743 h 644449"/>
              <a:gd name="connsiteX87" fmla="*/ 1665171 w 5454532"/>
              <a:gd name="connsiteY87" fmla="*/ 78475 h 644449"/>
              <a:gd name="connsiteX88" fmla="*/ 1769945 w 5454532"/>
              <a:gd name="connsiteY88" fmla="*/ 76097 h 644449"/>
              <a:gd name="connsiteX89" fmla="*/ 1863607 w 5454532"/>
              <a:gd name="connsiteY89" fmla="*/ 87237 h 644449"/>
              <a:gd name="connsiteX0" fmla="*/ 1863607 w 5454532"/>
              <a:gd name="connsiteY0" fmla="*/ 81291 h 638503"/>
              <a:gd name="connsiteX1" fmla="*/ 1935044 w 5454532"/>
              <a:gd name="connsiteY1" fmla="*/ 95578 h 638503"/>
              <a:gd name="connsiteX2" fmla="*/ 1970763 w 5454532"/>
              <a:gd name="connsiteY2" fmla="*/ 100341 h 638503"/>
              <a:gd name="connsiteX3" fmla="*/ 2013626 w 5454532"/>
              <a:gd name="connsiteY3" fmla="*/ 78909 h 638503"/>
              <a:gd name="connsiteX4" fmla="*/ 2051726 w 5454532"/>
              <a:gd name="connsiteY4" fmla="*/ 52716 h 638503"/>
              <a:gd name="connsiteX5" fmla="*/ 2104113 w 5454532"/>
              <a:gd name="connsiteY5" fmla="*/ 50334 h 638503"/>
              <a:gd name="connsiteX6" fmla="*/ 2142213 w 5454532"/>
              <a:gd name="connsiteY6" fmla="*/ 50334 h 638503"/>
              <a:gd name="connsiteX7" fmla="*/ 2189838 w 5454532"/>
              <a:gd name="connsiteY7" fmla="*/ 64622 h 638503"/>
              <a:gd name="connsiteX8" fmla="*/ 2266038 w 5454532"/>
              <a:gd name="connsiteY8" fmla="*/ 83672 h 638503"/>
              <a:gd name="connsiteX9" fmla="*/ 2356526 w 5454532"/>
              <a:gd name="connsiteY9" fmla="*/ 88434 h 638503"/>
              <a:gd name="connsiteX10" fmla="*/ 2418438 w 5454532"/>
              <a:gd name="connsiteY10" fmla="*/ 88434 h 638503"/>
              <a:gd name="connsiteX11" fmla="*/ 2508926 w 5454532"/>
              <a:gd name="connsiteY11" fmla="*/ 88434 h 638503"/>
              <a:gd name="connsiteX12" fmla="*/ 2575601 w 5454532"/>
              <a:gd name="connsiteY12" fmla="*/ 100341 h 638503"/>
              <a:gd name="connsiteX13" fmla="*/ 2685138 w 5454532"/>
              <a:gd name="connsiteY13" fmla="*/ 119391 h 638503"/>
              <a:gd name="connsiteX14" fmla="*/ 2778007 w 5454532"/>
              <a:gd name="connsiteY14" fmla="*/ 152728 h 638503"/>
              <a:gd name="connsiteX15" fmla="*/ 2875638 w 5454532"/>
              <a:gd name="connsiteY15" fmla="*/ 181303 h 638503"/>
              <a:gd name="connsiteX16" fmla="*/ 2968507 w 5454532"/>
              <a:gd name="connsiteY16" fmla="*/ 195591 h 638503"/>
              <a:gd name="connsiteX17" fmla="*/ 3056613 w 5454532"/>
              <a:gd name="connsiteY17" fmla="*/ 195591 h 638503"/>
              <a:gd name="connsiteX18" fmla="*/ 3142338 w 5454532"/>
              <a:gd name="connsiteY18" fmla="*/ 186066 h 638503"/>
              <a:gd name="connsiteX19" fmla="*/ 3223301 w 5454532"/>
              <a:gd name="connsiteY19" fmla="*/ 174159 h 638503"/>
              <a:gd name="connsiteX20" fmla="*/ 3268544 w 5454532"/>
              <a:gd name="connsiteY20" fmla="*/ 167016 h 638503"/>
              <a:gd name="connsiteX21" fmla="*/ 3311407 w 5454532"/>
              <a:gd name="connsiteY21" fmla="*/ 174159 h 638503"/>
              <a:gd name="connsiteX22" fmla="*/ 3344744 w 5454532"/>
              <a:gd name="connsiteY22" fmla="*/ 200353 h 638503"/>
              <a:gd name="connsiteX23" fmla="*/ 3366176 w 5454532"/>
              <a:gd name="connsiteY23" fmla="*/ 202734 h 638503"/>
              <a:gd name="connsiteX24" fmla="*/ 3420944 w 5454532"/>
              <a:gd name="connsiteY24" fmla="*/ 190828 h 638503"/>
              <a:gd name="connsiteX25" fmla="*/ 3504288 w 5454532"/>
              <a:gd name="connsiteY25" fmla="*/ 167016 h 638503"/>
              <a:gd name="connsiteX26" fmla="*/ 3535244 w 5454532"/>
              <a:gd name="connsiteY26" fmla="*/ 167016 h 638503"/>
              <a:gd name="connsiteX27" fmla="*/ 3559057 w 5454532"/>
              <a:gd name="connsiteY27" fmla="*/ 167016 h 638503"/>
              <a:gd name="connsiteX28" fmla="*/ 3585251 w 5454532"/>
              <a:gd name="connsiteY28" fmla="*/ 178922 h 638503"/>
              <a:gd name="connsiteX29" fmla="*/ 3613826 w 5454532"/>
              <a:gd name="connsiteY29" fmla="*/ 209878 h 638503"/>
              <a:gd name="connsiteX30" fmla="*/ 3644782 w 5454532"/>
              <a:gd name="connsiteY30" fmla="*/ 240834 h 638503"/>
              <a:gd name="connsiteX31" fmla="*/ 3682882 w 5454532"/>
              <a:gd name="connsiteY31" fmla="*/ 247978 h 638503"/>
              <a:gd name="connsiteX32" fmla="*/ 3723363 w 5454532"/>
              <a:gd name="connsiteY32" fmla="*/ 245597 h 638503"/>
              <a:gd name="connsiteX33" fmla="*/ 3785276 w 5454532"/>
              <a:gd name="connsiteY33" fmla="*/ 221784 h 638503"/>
              <a:gd name="connsiteX34" fmla="*/ 3813851 w 5454532"/>
              <a:gd name="connsiteY34" fmla="*/ 221784 h 638503"/>
              <a:gd name="connsiteX35" fmla="*/ 3851951 w 5454532"/>
              <a:gd name="connsiteY35" fmla="*/ 231309 h 638503"/>
              <a:gd name="connsiteX36" fmla="*/ 3911482 w 5454532"/>
              <a:gd name="connsiteY36" fmla="*/ 245597 h 638503"/>
              <a:gd name="connsiteX37" fmla="*/ 3944819 w 5454532"/>
              <a:gd name="connsiteY37" fmla="*/ 259884 h 638503"/>
              <a:gd name="connsiteX38" fmla="*/ 3982919 w 5454532"/>
              <a:gd name="connsiteY38" fmla="*/ 255122 h 638503"/>
              <a:gd name="connsiteX39" fmla="*/ 4030544 w 5454532"/>
              <a:gd name="connsiteY39" fmla="*/ 228928 h 638503"/>
              <a:gd name="connsiteX40" fmla="*/ 4101982 w 5454532"/>
              <a:gd name="connsiteY40" fmla="*/ 212259 h 638503"/>
              <a:gd name="connsiteX41" fmla="*/ 4194851 w 5454532"/>
              <a:gd name="connsiteY41" fmla="*/ 195591 h 638503"/>
              <a:gd name="connsiteX42" fmla="*/ 4285338 w 5454532"/>
              <a:gd name="connsiteY42" fmla="*/ 190828 h 638503"/>
              <a:gd name="connsiteX43" fmla="*/ 4366301 w 5454532"/>
              <a:gd name="connsiteY43" fmla="*/ 190828 h 638503"/>
              <a:gd name="connsiteX44" fmla="*/ 4442501 w 5454532"/>
              <a:gd name="connsiteY44" fmla="*/ 212259 h 638503"/>
              <a:gd name="connsiteX45" fmla="*/ 4547276 w 5454532"/>
              <a:gd name="connsiteY45" fmla="*/ 238453 h 638503"/>
              <a:gd name="connsiteX46" fmla="*/ 4616332 w 5454532"/>
              <a:gd name="connsiteY46" fmla="*/ 262266 h 638503"/>
              <a:gd name="connsiteX47" fmla="*/ 4718726 w 5454532"/>
              <a:gd name="connsiteY47" fmla="*/ 312272 h 638503"/>
              <a:gd name="connsiteX48" fmla="*/ 4775876 w 5454532"/>
              <a:gd name="connsiteY48" fmla="*/ 331322 h 638503"/>
              <a:gd name="connsiteX49" fmla="*/ 4833026 w 5454532"/>
              <a:gd name="connsiteY49" fmla="*/ 345609 h 638503"/>
              <a:gd name="connsiteX50" fmla="*/ 4942563 w 5454532"/>
              <a:gd name="connsiteY50" fmla="*/ 390853 h 638503"/>
              <a:gd name="connsiteX51" fmla="*/ 5030669 w 5454532"/>
              <a:gd name="connsiteY51" fmla="*/ 419428 h 638503"/>
              <a:gd name="connsiteX52" fmla="*/ 5094963 w 5454532"/>
              <a:gd name="connsiteY52" fmla="*/ 438478 h 638503"/>
              <a:gd name="connsiteX53" fmla="*/ 5180688 w 5454532"/>
              <a:gd name="connsiteY53" fmla="*/ 438478 h 638503"/>
              <a:gd name="connsiteX54" fmla="*/ 5297369 w 5454532"/>
              <a:gd name="connsiteY54" fmla="*/ 433716 h 638503"/>
              <a:gd name="connsiteX55" fmla="*/ 5383094 w 5454532"/>
              <a:gd name="connsiteY55" fmla="*/ 443241 h 638503"/>
              <a:gd name="connsiteX56" fmla="*/ 5454532 w 5454532"/>
              <a:gd name="connsiteY56" fmla="*/ 457528 h 638503"/>
              <a:gd name="connsiteX57" fmla="*/ 5347376 w 5454532"/>
              <a:gd name="connsiteY57" fmla="*/ 638503 h 638503"/>
              <a:gd name="connsiteX58" fmla="*/ 4899701 w 5454532"/>
              <a:gd name="connsiteY58" fmla="*/ 588497 h 638503"/>
              <a:gd name="connsiteX59" fmla="*/ 4790163 w 5454532"/>
              <a:gd name="connsiteY59" fmla="*/ 567066 h 638503"/>
              <a:gd name="connsiteX60" fmla="*/ 4566326 w 5454532"/>
              <a:gd name="connsiteY60" fmla="*/ 483722 h 638503"/>
              <a:gd name="connsiteX61" fmla="*/ 4006732 w 5454532"/>
              <a:gd name="connsiteY61" fmla="*/ 424191 h 638503"/>
              <a:gd name="connsiteX62" fmla="*/ 3366176 w 5454532"/>
              <a:gd name="connsiteY62" fmla="*/ 350372 h 638503"/>
              <a:gd name="connsiteX63" fmla="*/ 2604176 w 5454532"/>
              <a:gd name="connsiteY63" fmla="*/ 293222 h 638503"/>
              <a:gd name="connsiteX64" fmla="*/ 2473207 w 5454532"/>
              <a:gd name="connsiteY64" fmla="*/ 343228 h 638503"/>
              <a:gd name="connsiteX65" fmla="*/ 2451776 w 5454532"/>
              <a:gd name="connsiteY65" fmla="*/ 378947 h 638503"/>
              <a:gd name="connsiteX66" fmla="*/ 2304138 w 5454532"/>
              <a:gd name="connsiteY66" fmla="*/ 362278 h 638503"/>
              <a:gd name="connsiteX67" fmla="*/ 1977907 w 5454532"/>
              <a:gd name="connsiteY67" fmla="*/ 243348 h 638503"/>
              <a:gd name="connsiteX68" fmla="*/ 1196063 w 5454532"/>
              <a:gd name="connsiteY68" fmla="*/ 248504 h 638503"/>
              <a:gd name="connsiteX69" fmla="*/ 142891 w 5454532"/>
              <a:gd name="connsiteY69" fmla="*/ 350760 h 638503"/>
              <a:gd name="connsiteX70" fmla="*/ 2380 w 5454532"/>
              <a:gd name="connsiteY70" fmla="*/ 141492 h 638503"/>
              <a:gd name="connsiteX71" fmla="*/ 171468 w 5454532"/>
              <a:gd name="connsiteY71" fmla="*/ 122468 h 638503"/>
              <a:gd name="connsiteX72" fmla="*/ 250061 w 5454532"/>
              <a:gd name="connsiteY72" fmla="*/ 86798 h 638503"/>
              <a:gd name="connsiteX73" fmla="*/ 288165 w 5454532"/>
              <a:gd name="connsiteY73" fmla="*/ 72529 h 638503"/>
              <a:gd name="connsiteX74" fmla="*/ 328651 w 5454532"/>
              <a:gd name="connsiteY74" fmla="*/ 55882 h 638503"/>
              <a:gd name="connsiteX75" fmla="*/ 431058 w 5454532"/>
              <a:gd name="connsiteY75" fmla="*/ 43993 h 638503"/>
              <a:gd name="connsiteX76" fmla="*/ 526319 w 5454532"/>
              <a:gd name="connsiteY76" fmla="*/ 13077 h 638503"/>
              <a:gd name="connsiteX77" fmla="*/ 643014 w 5454532"/>
              <a:gd name="connsiteY77" fmla="*/ 1188 h 638503"/>
              <a:gd name="connsiteX78" fmla="*/ 795434 w 5454532"/>
              <a:gd name="connsiteY78" fmla="*/ 5946 h 638503"/>
              <a:gd name="connsiteX79" fmla="*/ 862118 w 5454532"/>
              <a:gd name="connsiteY79" fmla="*/ 15455 h 638503"/>
              <a:gd name="connsiteX80" fmla="*/ 990721 w 5454532"/>
              <a:gd name="connsiteY80" fmla="*/ 39236 h 638503"/>
              <a:gd name="connsiteX81" fmla="*/ 1043116 w 5454532"/>
              <a:gd name="connsiteY81" fmla="*/ 41612 h 638503"/>
              <a:gd name="connsiteX82" fmla="*/ 1097892 w 5454532"/>
              <a:gd name="connsiteY82" fmla="*/ 43991 h 638503"/>
              <a:gd name="connsiteX83" fmla="*/ 1171719 w 5454532"/>
              <a:gd name="connsiteY83" fmla="*/ 63017 h 638503"/>
              <a:gd name="connsiteX84" fmla="*/ 1224114 w 5454532"/>
              <a:gd name="connsiteY84" fmla="*/ 79662 h 638503"/>
              <a:gd name="connsiteX85" fmla="*/ 1240785 w 5454532"/>
              <a:gd name="connsiteY85" fmla="*/ 82040 h 638503"/>
              <a:gd name="connsiteX86" fmla="*/ 1371769 w 5454532"/>
              <a:gd name="connsiteY86" fmla="*/ 86797 h 638503"/>
              <a:gd name="connsiteX87" fmla="*/ 1462764 w 5454532"/>
              <a:gd name="connsiteY87" fmla="*/ 86797 h 638503"/>
              <a:gd name="connsiteX88" fmla="*/ 1665171 w 5454532"/>
              <a:gd name="connsiteY88" fmla="*/ 72529 h 638503"/>
              <a:gd name="connsiteX89" fmla="*/ 1769945 w 5454532"/>
              <a:gd name="connsiteY89" fmla="*/ 70151 h 638503"/>
              <a:gd name="connsiteX90" fmla="*/ 1863607 w 5454532"/>
              <a:gd name="connsiteY90" fmla="*/ 81291 h 638503"/>
              <a:gd name="connsiteX0" fmla="*/ 1863607 w 5454532"/>
              <a:gd name="connsiteY0" fmla="*/ 81291 h 638503"/>
              <a:gd name="connsiteX1" fmla="*/ 1935044 w 5454532"/>
              <a:gd name="connsiteY1" fmla="*/ 95578 h 638503"/>
              <a:gd name="connsiteX2" fmla="*/ 1970763 w 5454532"/>
              <a:gd name="connsiteY2" fmla="*/ 100341 h 638503"/>
              <a:gd name="connsiteX3" fmla="*/ 2013626 w 5454532"/>
              <a:gd name="connsiteY3" fmla="*/ 78909 h 638503"/>
              <a:gd name="connsiteX4" fmla="*/ 2051726 w 5454532"/>
              <a:gd name="connsiteY4" fmla="*/ 52716 h 638503"/>
              <a:gd name="connsiteX5" fmla="*/ 2104113 w 5454532"/>
              <a:gd name="connsiteY5" fmla="*/ 50334 h 638503"/>
              <a:gd name="connsiteX6" fmla="*/ 2142213 w 5454532"/>
              <a:gd name="connsiteY6" fmla="*/ 50334 h 638503"/>
              <a:gd name="connsiteX7" fmla="*/ 2189838 w 5454532"/>
              <a:gd name="connsiteY7" fmla="*/ 64622 h 638503"/>
              <a:gd name="connsiteX8" fmla="*/ 2266038 w 5454532"/>
              <a:gd name="connsiteY8" fmla="*/ 83672 h 638503"/>
              <a:gd name="connsiteX9" fmla="*/ 2356526 w 5454532"/>
              <a:gd name="connsiteY9" fmla="*/ 88434 h 638503"/>
              <a:gd name="connsiteX10" fmla="*/ 2418438 w 5454532"/>
              <a:gd name="connsiteY10" fmla="*/ 88434 h 638503"/>
              <a:gd name="connsiteX11" fmla="*/ 2508926 w 5454532"/>
              <a:gd name="connsiteY11" fmla="*/ 88434 h 638503"/>
              <a:gd name="connsiteX12" fmla="*/ 2575601 w 5454532"/>
              <a:gd name="connsiteY12" fmla="*/ 100341 h 638503"/>
              <a:gd name="connsiteX13" fmla="*/ 2685138 w 5454532"/>
              <a:gd name="connsiteY13" fmla="*/ 119391 h 638503"/>
              <a:gd name="connsiteX14" fmla="*/ 2778007 w 5454532"/>
              <a:gd name="connsiteY14" fmla="*/ 152728 h 638503"/>
              <a:gd name="connsiteX15" fmla="*/ 2875638 w 5454532"/>
              <a:gd name="connsiteY15" fmla="*/ 181303 h 638503"/>
              <a:gd name="connsiteX16" fmla="*/ 2968507 w 5454532"/>
              <a:gd name="connsiteY16" fmla="*/ 195591 h 638503"/>
              <a:gd name="connsiteX17" fmla="*/ 3056613 w 5454532"/>
              <a:gd name="connsiteY17" fmla="*/ 195591 h 638503"/>
              <a:gd name="connsiteX18" fmla="*/ 3142338 w 5454532"/>
              <a:gd name="connsiteY18" fmla="*/ 186066 h 638503"/>
              <a:gd name="connsiteX19" fmla="*/ 3223301 w 5454532"/>
              <a:gd name="connsiteY19" fmla="*/ 174159 h 638503"/>
              <a:gd name="connsiteX20" fmla="*/ 3268544 w 5454532"/>
              <a:gd name="connsiteY20" fmla="*/ 167016 h 638503"/>
              <a:gd name="connsiteX21" fmla="*/ 3311407 w 5454532"/>
              <a:gd name="connsiteY21" fmla="*/ 174159 h 638503"/>
              <a:gd name="connsiteX22" fmla="*/ 3344744 w 5454532"/>
              <a:gd name="connsiteY22" fmla="*/ 200353 h 638503"/>
              <a:gd name="connsiteX23" fmla="*/ 3366176 w 5454532"/>
              <a:gd name="connsiteY23" fmla="*/ 202734 h 638503"/>
              <a:gd name="connsiteX24" fmla="*/ 3420944 w 5454532"/>
              <a:gd name="connsiteY24" fmla="*/ 190828 h 638503"/>
              <a:gd name="connsiteX25" fmla="*/ 3504288 w 5454532"/>
              <a:gd name="connsiteY25" fmla="*/ 167016 h 638503"/>
              <a:gd name="connsiteX26" fmla="*/ 3535244 w 5454532"/>
              <a:gd name="connsiteY26" fmla="*/ 167016 h 638503"/>
              <a:gd name="connsiteX27" fmla="*/ 3559057 w 5454532"/>
              <a:gd name="connsiteY27" fmla="*/ 167016 h 638503"/>
              <a:gd name="connsiteX28" fmla="*/ 3585251 w 5454532"/>
              <a:gd name="connsiteY28" fmla="*/ 178922 h 638503"/>
              <a:gd name="connsiteX29" fmla="*/ 3613826 w 5454532"/>
              <a:gd name="connsiteY29" fmla="*/ 209878 h 638503"/>
              <a:gd name="connsiteX30" fmla="*/ 3644782 w 5454532"/>
              <a:gd name="connsiteY30" fmla="*/ 240834 h 638503"/>
              <a:gd name="connsiteX31" fmla="*/ 3682882 w 5454532"/>
              <a:gd name="connsiteY31" fmla="*/ 247978 h 638503"/>
              <a:gd name="connsiteX32" fmla="*/ 3723363 w 5454532"/>
              <a:gd name="connsiteY32" fmla="*/ 245597 h 638503"/>
              <a:gd name="connsiteX33" fmla="*/ 3785276 w 5454532"/>
              <a:gd name="connsiteY33" fmla="*/ 221784 h 638503"/>
              <a:gd name="connsiteX34" fmla="*/ 3813851 w 5454532"/>
              <a:gd name="connsiteY34" fmla="*/ 221784 h 638503"/>
              <a:gd name="connsiteX35" fmla="*/ 3851951 w 5454532"/>
              <a:gd name="connsiteY35" fmla="*/ 231309 h 638503"/>
              <a:gd name="connsiteX36" fmla="*/ 3911482 w 5454532"/>
              <a:gd name="connsiteY36" fmla="*/ 245597 h 638503"/>
              <a:gd name="connsiteX37" fmla="*/ 3944819 w 5454532"/>
              <a:gd name="connsiteY37" fmla="*/ 259884 h 638503"/>
              <a:gd name="connsiteX38" fmla="*/ 3982919 w 5454532"/>
              <a:gd name="connsiteY38" fmla="*/ 255122 h 638503"/>
              <a:gd name="connsiteX39" fmla="*/ 4030544 w 5454532"/>
              <a:gd name="connsiteY39" fmla="*/ 228928 h 638503"/>
              <a:gd name="connsiteX40" fmla="*/ 4101982 w 5454532"/>
              <a:gd name="connsiteY40" fmla="*/ 212259 h 638503"/>
              <a:gd name="connsiteX41" fmla="*/ 4194851 w 5454532"/>
              <a:gd name="connsiteY41" fmla="*/ 195591 h 638503"/>
              <a:gd name="connsiteX42" fmla="*/ 4285338 w 5454532"/>
              <a:gd name="connsiteY42" fmla="*/ 190828 h 638503"/>
              <a:gd name="connsiteX43" fmla="*/ 4366301 w 5454532"/>
              <a:gd name="connsiteY43" fmla="*/ 190828 h 638503"/>
              <a:gd name="connsiteX44" fmla="*/ 4442501 w 5454532"/>
              <a:gd name="connsiteY44" fmla="*/ 212259 h 638503"/>
              <a:gd name="connsiteX45" fmla="*/ 4547276 w 5454532"/>
              <a:gd name="connsiteY45" fmla="*/ 238453 h 638503"/>
              <a:gd name="connsiteX46" fmla="*/ 4616332 w 5454532"/>
              <a:gd name="connsiteY46" fmla="*/ 262266 h 638503"/>
              <a:gd name="connsiteX47" fmla="*/ 4718726 w 5454532"/>
              <a:gd name="connsiteY47" fmla="*/ 312272 h 638503"/>
              <a:gd name="connsiteX48" fmla="*/ 4775876 w 5454532"/>
              <a:gd name="connsiteY48" fmla="*/ 331322 h 638503"/>
              <a:gd name="connsiteX49" fmla="*/ 4833026 w 5454532"/>
              <a:gd name="connsiteY49" fmla="*/ 345609 h 638503"/>
              <a:gd name="connsiteX50" fmla="*/ 4942563 w 5454532"/>
              <a:gd name="connsiteY50" fmla="*/ 390853 h 638503"/>
              <a:gd name="connsiteX51" fmla="*/ 5030669 w 5454532"/>
              <a:gd name="connsiteY51" fmla="*/ 419428 h 638503"/>
              <a:gd name="connsiteX52" fmla="*/ 5094963 w 5454532"/>
              <a:gd name="connsiteY52" fmla="*/ 438478 h 638503"/>
              <a:gd name="connsiteX53" fmla="*/ 5180688 w 5454532"/>
              <a:gd name="connsiteY53" fmla="*/ 438478 h 638503"/>
              <a:gd name="connsiteX54" fmla="*/ 5297369 w 5454532"/>
              <a:gd name="connsiteY54" fmla="*/ 433716 h 638503"/>
              <a:gd name="connsiteX55" fmla="*/ 5383094 w 5454532"/>
              <a:gd name="connsiteY55" fmla="*/ 443241 h 638503"/>
              <a:gd name="connsiteX56" fmla="*/ 5454532 w 5454532"/>
              <a:gd name="connsiteY56" fmla="*/ 457528 h 638503"/>
              <a:gd name="connsiteX57" fmla="*/ 5347376 w 5454532"/>
              <a:gd name="connsiteY57" fmla="*/ 638503 h 638503"/>
              <a:gd name="connsiteX58" fmla="*/ 4899701 w 5454532"/>
              <a:gd name="connsiteY58" fmla="*/ 588497 h 638503"/>
              <a:gd name="connsiteX59" fmla="*/ 4790163 w 5454532"/>
              <a:gd name="connsiteY59" fmla="*/ 567066 h 638503"/>
              <a:gd name="connsiteX60" fmla="*/ 4566326 w 5454532"/>
              <a:gd name="connsiteY60" fmla="*/ 483722 h 638503"/>
              <a:gd name="connsiteX61" fmla="*/ 4006732 w 5454532"/>
              <a:gd name="connsiteY61" fmla="*/ 424191 h 638503"/>
              <a:gd name="connsiteX62" fmla="*/ 3366176 w 5454532"/>
              <a:gd name="connsiteY62" fmla="*/ 350372 h 638503"/>
              <a:gd name="connsiteX63" fmla="*/ 2604176 w 5454532"/>
              <a:gd name="connsiteY63" fmla="*/ 293222 h 638503"/>
              <a:gd name="connsiteX64" fmla="*/ 2473207 w 5454532"/>
              <a:gd name="connsiteY64" fmla="*/ 343228 h 638503"/>
              <a:gd name="connsiteX65" fmla="*/ 2451776 w 5454532"/>
              <a:gd name="connsiteY65" fmla="*/ 378947 h 638503"/>
              <a:gd name="connsiteX66" fmla="*/ 2304138 w 5454532"/>
              <a:gd name="connsiteY66" fmla="*/ 362278 h 638503"/>
              <a:gd name="connsiteX67" fmla="*/ 1977907 w 5454532"/>
              <a:gd name="connsiteY67" fmla="*/ 243348 h 638503"/>
              <a:gd name="connsiteX68" fmla="*/ 1196063 w 5454532"/>
              <a:gd name="connsiteY68" fmla="*/ 248504 h 638503"/>
              <a:gd name="connsiteX69" fmla="*/ 142891 w 5454532"/>
              <a:gd name="connsiteY69" fmla="*/ 350760 h 638503"/>
              <a:gd name="connsiteX70" fmla="*/ 2380 w 5454532"/>
              <a:gd name="connsiteY70" fmla="*/ 141492 h 638503"/>
              <a:gd name="connsiteX71" fmla="*/ 171468 w 5454532"/>
              <a:gd name="connsiteY71" fmla="*/ 122468 h 638503"/>
              <a:gd name="connsiteX72" fmla="*/ 250061 w 5454532"/>
              <a:gd name="connsiteY72" fmla="*/ 86798 h 638503"/>
              <a:gd name="connsiteX73" fmla="*/ 288165 w 5454532"/>
              <a:gd name="connsiteY73" fmla="*/ 72529 h 638503"/>
              <a:gd name="connsiteX74" fmla="*/ 328651 w 5454532"/>
              <a:gd name="connsiteY74" fmla="*/ 55882 h 638503"/>
              <a:gd name="connsiteX75" fmla="*/ 431058 w 5454532"/>
              <a:gd name="connsiteY75" fmla="*/ 43993 h 638503"/>
              <a:gd name="connsiteX76" fmla="*/ 526319 w 5454532"/>
              <a:gd name="connsiteY76" fmla="*/ 13077 h 638503"/>
              <a:gd name="connsiteX77" fmla="*/ 643014 w 5454532"/>
              <a:gd name="connsiteY77" fmla="*/ 1188 h 638503"/>
              <a:gd name="connsiteX78" fmla="*/ 795434 w 5454532"/>
              <a:gd name="connsiteY78" fmla="*/ 5946 h 638503"/>
              <a:gd name="connsiteX79" fmla="*/ 862118 w 5454532"/>
              <a:gd name="connsiteY79" fmla="*/ 15455 h 638503"/>
              <a:gd name="connsiteX80" fmla="*/ 990721 w 5454532"/>
              <a:gd name="connsiteY80" fmla="*/ 39236 h 638503"/>
              <a:gd name="connsiteX81" fmla="*/ 1043116 w 5454532"/>
              <a:gd name="connsiteY81" fmla="*/ 41612 h 638503"/>
              <a:gd name="connsiteX82" fmla="*/ 1097892 w 5454532"/>
              <a:gd name="connsiteY82" fmla="*/ 43991 h 638503"/>
              <a:gd name="connsiteX83" fmla="*/ 1171719 w 5454532"/>
              <a:gd name="connsiteY83" fmla="*/ 63017 h 638503"/>
              <a:gd name="connsiteX84" fmla="*/ 1224114 w 5454532"/>
              <a:gd name="connsiteY84" fmla="*/ 79662 h 638503"/>
              <a:gd name="connsiteX85" fmla="*/ 1240785 w 5454532"/>
              <a:gd name="connsiteY85" fmla="*/ 82040 h 638503"/>
              <a:gd name="connsiteX86" fmla="*/ 1371769 w 5454532"/>
              <a:gd name="connsiteY86" fmla="*/ 86797 h 638503"/>
              <a:gd name="connsiteX87" fmla="*/ 1462764 w 5454532"/>
              <a:gd name="connsiteY87" fmla="*/ 86797 h 638503"/>
              <a:gd name="connsiteX88" fmla="*/ 1665171 w 5454532"/>
              <a:gd name="connsiteY88" fmla="*/ 72529 h 638503"/>
              <a:gd name="connsiteX89" fmla="*/ 1769945 w 5454532"/>
              <a:gd name="connsiteY89" fmla="*/ 70151 h 638503"/>
              <a:gd name="connsiteX90" fmla="*/ 1863607 w 5454532"/>
              <a:gd name="connsiteY90" fmla="*/ 81291 h 638503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142891 w 5454532"/>
              <a:gd name="connsiteY69" fmla="*/ 349968 h 637711"/>
              <a:gd name="connsiteX70" fmla="*/ 2380 w 5454532"/>
              <a:gd name="connsiteY70" fmla="*/ 140700 h 637711"/>
              <a:gd name="connsiteX71" fmla="*/ 171468 w 5454532"/>
              <a:gd name="connsiteY71" fmla="*/ 121676 h 637711"/>
              <a:gd name="connsiteX72" fmla="*/ 250061 w 5454532"/>
              <a:gd name="connsiteY72" fmla="*/ 86006 h 637711"/>
              <a:gd name="connsiteX73" fmla="*/ 288165 w 5454532"/>
              <a:gd name="connsiteY73" fmla="*/ 71737 h 637711"/>
              <a:gd name="connsiteX74" fmla="*/ 328651 w 5454532"/>
              <a:gd name="connsiteY74" fmla="*/ 55090 h 637711"/>
              <a:gd name="connsiteX75" fmla="*/ 431058 w 5454532"/>
              <a:gd name="connsiteY75" fmla="*/ 43201 h 637711"/>
              <a:gd name="connsiteX76" fmla="*/ 526319 w 5454532"/>
              <a:gd name="connsiteY76" fmla="*/ 12285 h 637711"/>
              <a:gd name="connsiteX77" fmla="*/ 643014 w 5454532"/>
              <a:gd name="connsiteY77" fmla="*/ 396 h 637711"/>
              <a:gd name="connsiteX78" fmla="*/ 795434 w 5454532"/>
              <a:gd name="connsiteY78" fmla="*/ 5154 h 637711"/>
              <a:gd name="connsiteX79" fmla="*/ 862118 w 5454532"/>
              <a:gd name="connsiteY79" fmla="*/ 14663 h 637711"/>
              <a:gd name="connsiteX80" fmla="*/ 990721 w 5454532"/>
              <a:gd name="connsiteY80" fmla="*/ 38444 h 637711"/>
              <a:gd name="connsiteX81" fmla="*/ 1043116 w 5454532"/>
              <a:gd name="connsiteY81" fmla="*/ 40820 h 637711"/>
              <a:gd name="connsiteX82" fmla="*/ 1097892 w 5454532"/>
              <a:gd name="connsiteY82" fmla="*/ 43199 h 637711"/>
              <a:gd name="connsiteX83" fmla="*/ 1171719 w 5454532"/>
              <a:gd name="connsiteY83" fmla="*/ 62225 h 637711"/>
              <a:gd name="connsiteX84" fmla="*/ 1224114 w 5454532"/>
              <a:gd name="connsiteY84" fmla="*/ 78870 h 637711"/>
              <a:gd name="connsiteX85" fmla="*/ 1240785 w 5454532"/>
              <a:gd name="connsiteY85" fmla="*/ 81248 h 637711"/>
              <a:gd name="connsiteX86" fmla="*/ 1371769 w 5454532"/>
              <a:gd name="connsiteY86" fmla="*/ 86005 h 637711"/>
              <a:gd name="connsiteX87" fmla="*/ 1462764 w 5454532"/>
              <a:gd name="connsiteY87" fmla="*/ 86005 h 637711"/>
              <a:gd name="connsiteX88" fmla="*/ 1665171 w 5454532"/>
              <a:gd name="connsiteY88" fmla="*/ 71737 h 637711"/>
              <a:gd name="connsiteX89" fmla="*/ 1769945 w 5454532"/>
              <a:gd name="connsiteY89" fmla="*/ 69359 h 637711"/>
              <a:gd name="connsiteX90" fmla="*/ 1863607 w 5454532"/>
              <a:gd name="connsiteY90" fmla="*/ 80499 h 637711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454872 w 5454532"/>
              <a:gd name="connsiteY69" fmla="*/ 307163 h 637711"/>
              <a:gd name="connsiteX70" fmla="*/ 142891 w 5454532"/>
              <a:gd name="connsiteY70" fmla="*/ 349968 h 637711"/>
              <a:gd name="connsiteX71" fmla="*/ 2380 w 5454532"/>
              <a:gd name="connsiteY71" fmla="*/ 140700 h 637711"/>
              <a:gd name="connsiteX72" fmla="*/ 171468 w 5454532"/>
              <a:gd name="connsiteY72" fmla="*/ 121676 h 637711"/>
              <a:gd name="connsiteX73" fmla="*/ 250061 w 5454532"/>
              <a:gd name="connsiteY73" fmla="*/ 86006 h 637711"/>
              <a:gd name="connsiteX74" fmla="*/ 288165 w 5454532"/>
              <a:gd name="connsiteY74" fmla="*/ 71737 h 637711"/>
              <a:gd name="connsiteX75" fmla="*/ 328651 w 5454532"/>
              <a:gd name="connsiteY75" fmla="*/ 55090 h 637711"/>
              <a:gd name="connsiteX76" fmla="*/ 431058 w 5454532"/>
              <a:gd name="connsiteY76" fmla="*/ 43201 h 637711"/>
              <a:gd name="connsiteX77" fmla="*/ 526319 w 5454532"/>
              <a:gd name="connsiteY77" fmla="*/ 12285 h 637711"/>
              <a:gd name="connsiteX78" fmla="*/ 643014 w 5454532"/>
              <a:gd name="connsiteY78" fmla="*/ 396 h 637711"/>
              <a:gd name="connsiteX79" fmla="*/ 795434 w 5454532"/>
              <a:gd name="connsiteY79" fmla="*/ 5154 h 637711"/>
              <a:gd name="connsiteX80" fmla="*/ 862118 w 5454532"/>
              <a:gd name="connsiteY80" fmla="*/ 14663 h 637711"/>
              <a:gd name="connsiteX81" fmla="*/ 990721 w 5454532"/>
              <a:gd name="connsiteY81" fmla="*/ 38444 h 637711"/>
              <a:gd name="connsiteX82" fmla="*/ 1043116 w 5454532"/>
              <a:gd name="connsiteY82" fmla="*/ 40820 h 637711"/>
              <a:gd name="connsiteX83" fmla="*/ 1097892 w 5454532"/>
              <a:gd name="connsiteY83" fmla="*/ 43199 h 637711"/>
              <a:gd name="connsiteX84" fmla="*/ 1171719 w 5454532"/>
              <a:gd name="connsiteY84" fmla="*/ 62225 h 637711"/>
              <a:gd name="connsiteX85" fmla="*/ 1224114 w 5454532"/>
              <a:gd name="connsiteY85" fmla="*/ 78870 h 637711"/>
              <a:gd name="connsiteX86" fmla="*/ 1240785 w 5454532"/>
              <a:gd name="connsiteY86" fmla="*/ 81248 h 637711"/>
              <a:gd name="connsiteX87" fmla="*/ 1371769 w 5454532"/>
              <a:gd name="connsiteY87" fmla="*/ 86005 h 637711"/>
              <a:gd name="connsiteX88" fmla="*/ 1462764 w 5454532"/>
              <a:gd name="connsiteY88" fmla="*/ 86005 h 637711"/>
              <a:gd name="connsiteX89" fmla="*/ 1665171 w 5454532"/>
              <a:gd name="connsiteY89" fmla="*/ 71737 h 637711"/>
              <a:gd name="connsiteX90" fmla="*/ 1769945 w 5454532"/>
              <a:gd name="connsiteY90" fmla="*/ 69359 h 637711"/>
              <a:gd name="connsiteX91" fmla="*/ 1863607 w 5454532"/>
              <a:gd name="connsiteY91" fmla="*/ 80499 h 637711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459636 w 5454532"/>
              <a:gd name="connsiteY69" fmla="*/ 345212 h 637711"/>
              <a:gd name="connsiteX70" fmla="*/ 142891 w 5454532"/>
              <a:gd name="connsiteY70" fmla="*/ 349968 h 637711"/>
              <a:gd name="connsiteX71" fmla="*/ 2380 w 5454532"/>
              <a:gd name="connsiteY71" fmla="*/ 140700 h 637711"/>
              <a:gd name="connsiteX72" fmla="*/ 171468 w 5454532"/>
              <a:gd name="connsiteY72" fmla="*/ 121676 h 637711"/>
              <a:gd name="connsiteX73" fmla="*/ 250061 w 5454532"/>
              <a:gd name="connsiteY73" fmla="*/ 86006 h 637711"/>
              <a:gd name="connsiteX74" fmla="*/ 288165 w 5454532"/>
              <a:gd name="connsiteY74" fmla="*/ 71737 h 637711"/>
              <a:gd name="connsiteX75" fmla="*/ 328651 w 5454532"/>
              <a:gd name="connsiteY75" fmla="*/ 55090 h 637711"/>
              <a:gd name="connsiteX76" fmla="*/ 431058 w 5454532"/>
              <a:gd name="connsiteY76" fmla="*/ 43201 h 637711"/>
              <a:gd name="connsiteX77" fmla="*/ 526319 w 5454532"/>
              <a:gd name="connsiteY77" fmla="*/ 12285 h 637711"/>
              <a:gd name="connsiteX78" fmla="*/ 643014 w 5454532"/>
              <a:gd name="connsiteY78" fmla="*/ 396 h 637711"/>
              <a:gd name="connsiteX79" fmla="*/ 795434 w 5454532"/>
              <a:gd name="connsiteY79" fmla="*/ 5154 h 637711"/>
              <a:gd name="connsiteX80" fmla="*/ 862118 w 5454532"/>
              <a:gd name="connsiteY80" fmla="*/ 14663 h 637711"/>
              <a:gd name="connsiteX81" fmla="*/ 990721 w 5454532"/>
              <a:gd name="connsiteY81" fmla="*/ 38444 h 637711"/>
              <a:gd name="connsiteX82" fmla="*/ 1043116 w 5454532"/>
              <a:gd name="connsiteY82" fmla="*/ 40820 h 637711"/>
              <a:gd name="connsiteX83" fmla="*/ 1097892 w 5454532"/>
              <a:gd name="connsiteY83" fmla="*/ 43199 h 637711"/>
              <a:gd name="connsiteX84" fmla="*/ 1171719 w 5454532"/>
              <a:gd name="connsiteY84" fmla="*/ 62225 h 637711"/>
              <a:gd name="connsiteX85" fmla="*/ 1224114 w 5454532"/>
              <a:gd name="connsiteY85" fmla="*/ 78870 h 637711"/>
              <a:gd name="connsiteX86" fmla="*/ 1240785 w 5454532"/>
              <a:gd name="connsiteY86" fmla="*/ 81248 h 637711"/>
              <a:gd name="connsiteX87" fmla="*/ 1371769 w 5454532"/>
              <a:gd name="connsiteY87" fmla="*/ 86005 h 637711"/>
              <a:gd name="connsiteX88" fmla="*/ 1462764 w 5454532"/>
              <a:gd name="connsiteY88" fmla="*/ 86005 h 637711"/>
              <a:gd name="connsiteX89" fmla="*/ 1665171 w 5454532"/>
              <a:gd name="connsiteY89" fmla="*/ 71737 h 637711"/>
              <a:gd name="connsiteX90" fmla="*/ 1769945 w 5454532"/>
              <a:gd name="connsiteY90" fmla="*/ 69359 h 637711"/>
              <a:gd name="connsiteX91" fmla="*/ 1863607 w 5454532"/>
              <a:gd name="connsiteY91" fmla="*/ 80499 h 637711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459636 w 5454532"/>
              <a:gd name="connsiteY69" fmla="*/ 345212 h 637711"/>
              <a:gd name="connsiteX70" fmla="*/ 142891 w 5454532"/>
              <a:gd name="connsiteY70" fmla="*/ 349968 h 637711"/>
              <a:gd name="connsiteX71" fmla="*/ 2380 w 5454532"/>
              <a:gd name="connsiteY71" fmla="*/ 140700 h 637711"/>
              <a:gd name="connsiteX72" fmla="*/ 171468 w 5454532"/>
              <a:gd name="connsiteY72" fmla="*/ 121676 h 637711"/>
              <a:gd name="connsiteX73" fmla="*/ 250061 w 5454532"/>
              <a:gd name="connsiteY73" fmla="*/ 86006 h 637711"/>
              <a:gd name="connsiteX74" fmla="*/ 288165 w 5454532"/>
              <a:gd name="connsiteY74" fmla="*/ 71737 h 637711"/>
              <a:gd name="connsiteX75" fmla="*/ 328651 w 5454532"/>
              <a:gd name="connsiteY75" fmla="*/ 55090 h 637711"/>
              <a:gd name="connsiteX76" fmla="*/ 431058 w 5454532"/>
              <a:gd name="connsiteY76" fmla="*/ 43201 h 637711"/>
              <a:gd name="connsiteX77" fmla="*/ 526319 w 5454532"/>
              <a:gd name="connsiteY77" fmla="*/ 12285 h 637711"/>
              <a:gd name="connsiteX78" fmla="*/ 643014 w 5454532"/>
              <a:gd name="connsiteY78" fmla="*/ 396 h 637711"/>
              <a:gd name="connsiteX79" fmla="*/ 795434 w 5454532"/>
              <a:gd name="connsiteY79" fmla="*/ 5154 h 637711"/>
              <a:gd name="connsiteX80" fmla="*/ 862118 w 5454532"/>
              <a:gd name="connsiteY80" fmla="*/ 14663 h 637711"/>
              <a:gd name="connsiteX81" fmla="*/ 990721 w 5454532"/>
              <a:gd name="connsiteY81" fmla="*/ 38444 h 637711"/>
              <a:gd name="connsiteX82" fmla="*/ 1043116 w 5454532"/>
              <a:gd name="connsiteY82" fmla="*/ 40820 h 637711"/>
              <a:gd name="connsiteX83" fmla="*/ 1097892 w 5454532"/>
              <a:gd name="connsiteY83" fmla="*/ 43199 h 637711"/>
              <a:gd name="connsiteX84" fmla="*/ 1171719 w 5454532"/>
              <a:gd name="connsiteY84" fmla="*/ 62225 h 637711"/>
              <a:gd name="connsiteX85" fmla="*/ 1224114 w 5454532"/>
              <a:gd name="connsiteY85" fmla="*/ 78870 h 637711"/>
              <a:gd name="connsiteX86" fmla="*/ 1240785 w 5454532"/>
              <a:gd name="connsiteY86" fmla="*/ 81248 h 637711"/>
              <a:gd name="connsiteX87" fmla="*/ 1371769 w 5454532"/>
              <a:gd name="connsiteY87" fmla="*/ 86005 h 637711"/>
              <a:gd name="connsiteX88" fmla="*/ 1462764 w 5454532"/>
              <a:gd name="connsiteY88" fmla="*/ 86005 h 637711"/>
              <a:gd name="connsiteX89" fmla="*/ 1665171 w 5454532"/>
              <a:gd name="connsiteY89" fmla="*/ 71737 h 637711"/>
              <a:gd name="connsiteX90" fmla="*/ 1769945 w 5454532"/>
              <a:gd name="connsiteY90" fmla="*/ 69359 h 637711"/>
              <a:gd name="connsiteX91" fmla="*/ 1863607 w 5454532"/>
              <a:gd name="connsiteY91" fmla="*/ 80499 h 637711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459636 w 5454532"/>
              <a:gd name="connsiteY69" fmla="*/ 345212 h 637711"/>
              <a:gd name="connsiteX70" fmla="*/ 142891 w 5454532"/>
              <a:gd name="connsiteY70" fmla="*/ 349968 h 637711"/>
              <a:gd name="connsiteX71" fmla="*/ 2380 w 5454532"/>
              <a:gd name="connsiteY71" fmla="*/ 140700 h 637711"/>
              <a:gd name="connsiteX72" fmla="*/ 171468 w 5454532"/>
              <a:gd name="connsiteY72" fmla="*/ 121676 h 637711"/>
              <a:gd name="connsiteX73" fmla="*/ 250061 w 5454532"/>
              <a:gd name="connsiteY73" fmla="*/ 86006 h 637711"/>
              <a:gd name="connsiteX74" fmla="*/ 288165 w 5454532"/>
              <a:gd name="connsiteY74" fmla="*/ 71737 h 637711"/>
              <a:gd name="connsiteX75" fmla="*/ 328651 w 5454532"/>
              <a:gd name="connsiteY75" fmla="*/ 55090 h 637711"/>
              <a:gd name="connsiteX76" fmla="*/ 431058 w 5454532"/>
              <a:gd name="connsiteY76" fmla="*/ 43201 h 637711"/>
              <a:gd name="connsiteX77" fmla="*/ 526319 w 5454532"/>
              <a:gd name="connsiteY77" fmla="*/ 12285 h 637711"/>
              <a:gd name="connsiteX78" fmla="*/ 643014 w 5454532"/>
              <a:gd name="connsiteY78" fmla="*/ 396 h 637711"/>
              <a:gd name="connsiteX79" fmla="*/ 795434 w 5454532"/>
              <a:gd name="connsiteY79" fmla="*/ 5154 h 637711"/>
              <a:gd name="connsiteX80" fmla="*/ 862118 w 5454532"/>
              <a:gd name="connsiteY80" fmla="*/ 14663 h 637711"/>
              <a:gd name="connsiteX81" fmla="*/ 990721 w 5454532"/>
              <a:gd name="connsiteY81" fmla="*/ 38444 h 637711"/>
              <a:gd name="connsiteX82" fmla="*/ 1043116 w 5454532"/>
              <a:gd name="connsiteY82" fmla="*/ 40820 h 637711"/>
              <a:gd name="connsiteX83" fmla="*/ 1097892 w 5454532"/>
              <a:gd name="connsiteY83" fmla="*/ 43199 h 637711"/>
              <a:gd name="connsiteX84" fmla="*/ 1171719 w 5454532"/>
              <a:gd name="connsiteY84" fmla="*/ 62225 h 637711"/>
              <a:gd name="connsiteX85" fmla="*/ 1224114 w 5454532"/>
              <a:gd name="connsiteY85" fmla="*/ 78870 h 637711"/>
              <a:gd name="connsiteX86" fmla="*/ 1240785 w 5454532"/>
              <a:gd name="connsiteY86" fmla="*/ 81248 h 637711"/>
              <a:gd name="connsiteX87" fmla="*/ 1371769 w 5454532"/>
              <a:gd name="connsiteY87" fmla="*/ 86005 h 637711"/>
              <a:gd name="connsiteX88" fmla="*/ 1462764 w 5454532"/>
              <a:gd name="connsiteY88" fmla="*/ 86005 h 637711"/>
              <a:gd name="connsiteX89" fmla="*/ 1665171 w 5454532"/>
              <a:gd name="connsiteY89" fmla="*/ 71737 h 637711"/>
              <a:gd name="connsiteX90" fmla="*/ 1769945 w 5454532"/>
              <a:gd name="connsiteY90" fmla="*/ 69359 h 637711"/>
              <a:gd name="connsiteX91" fmla="*/ 1863607 w 5454532"/>
              <a:gd name="connsiteY91" fmla="*/ 80499 h 637711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747803 w 5454532"/>
              <a:gd name="connsiteY69" fmla="*/ 297651 h 637711"/>
              <a:gd name="connsiteX70" fmla="*/ 459636 w 5454532"/>
              <a:gd name="connsiteY70" fmla="*/ 345212 h 637711"/>
              <a:gd name="connsiteX71" fmla="*/ 142891 w 5454532"/>
              <a:gd name="connsiteY71" fmla="*/ 349968 h 637711"/>
              <a:gd name="connsiteX72" fmla="*/ 2380 w 5454532"/>
              <a:gd name="connsiteY72" fmla="*/ 140700 h 637711"/>
              <a:gd name="connsiteX73" fmla="*/ 171468 w 5454532"/>
              <a:gd name="connsiteY73" fmla="*/ 121676 h 637711"/>
              <a:gd name="connsiteX74" fmla="*/ 250061 w 5454532"/>
              <a:gd name="connsiteY74" fmla="*/ 86006 h 637711"/>
              <a:gd name="connsiteX75" fmla="*/ 288165 w 5454532"/>
              <a:gd name="connsiteY75" fmla="*/ 71737 h 637711"/>
              <a:gd name="connsiteX76" fmla="*/ 328651 w 5454532"/>
              <a:gd name="connsiteY76" fmla="*/ 55090 h 637711"/>
              <a:gd name="connsiteX77" fmla="*/ 431058 w 5454532"/>
              <a:gd name="connsiteY77" fmla="*/ 43201 h 637711"/>
              <a:gd name="connsiteX78" fmla="*/ 526319 w 5454532"/>
              <a:gd name="connsiteY78" fmla="*/ 12285 h 637711"/>
              <a:gd name="connsiteX79" fmla="*/ 643014 w 5454532"/>
              <a:gd name="connsiteY79" fmla="*/ 396 h 637711"/>
              <a:gd name="connsiteX80" fmla="*/ 795434 w 5454532"/>
              <a:gd name="connsiteY80" fmla="*/ 5154 h 637711"/>
              <a:gd name="connsiteX81" fmla="*/ 862118 w 5454532"/>
              <a:gd name="connsiteY81" fmla="*/ 14663 h 637711"/>
              <a:gd name="connsiteX82" fmla="*/ 990721 w 5454532"/>
              <a:gd name="connsiteY82" fmla="*/ 38444 h 637711"/>
              <a:gd name="connsiteX83" fmla="*/ 1043116 w 5454532"/>
              <a:gd name="connsiteY83" fmla="*/ 40820 h 637711"/>
              <a:gd name="connsiteX84" fmla="*/ 1097892 w 5454532"/>
              <a:gd name="connsiteY84" fmla="*/ 43199 h 637711"/>
              <a:gd name="connsiteX85" fmla="*/ 1171719 w 5454532"/>
              <a:gd name="connsiteY85" fmla="*/ 62225 h 637711"/>
              <a:gd name="connsiteX86" fmla="*/ 1224114 w 5454532"/>
              <a:gd name="connsiteY86" fmla="*/ 78870 h 637711"/>
              <a:gd name="connsiteX87" fmla="*/ 1240785 w 5454532"/>
              <a:gd name="connsiteY87" fmla="*/ 81248 h 637711"/>
              <a:gd name="connsiteX88" fmla="*/ 1371769 w 5454532"/>
              <a:gd name="connsiteY88" fmla="*/ 86005 h 637711"/>
              <a:gd name="connsiteX89" fmla="*/ 1462764 w 5454532"/>
              <a:gd name="connsiteY89" fmla="*/ 86005 h 637711"/>
              <a:gd name="connsiteX90" fmla="*/ 1665171 w 5454532"/>
              <a:gd name="connsiteY90" fmla="*/ 71737 h 637711"/>
              <a:gd name="connsiteX91" fmla="*/ 1769945 w 5454532"/>
              <a:gd name="connsiteY91" fmla="*/ 69359 h 637711"/>
              <a:gd name="connsiteX92" fmla="*/ 1863607 w 5454532"/>
              <a:gd name="connsiteY92" fmla="*/ 80499 h 637711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747803 w 5454532"/>
              <a:gd name="connsiteY69" fmla="*/ 297651 h 637711"/>
              <a:gd name="connsiteX70" fmla="*/ 459636 w 5454532"/>
              <a:gd name="connsiteY70" fmla="*/ 345212 h 637711"/>
              <a:gd name="connsiteX71" fmla="*/ 142891 w 5454532"/>
              <a:gd name="connsiteY71" fmla="*/ 349968 h 637711"/>
              <a:gd name="connsiteX72" fmla="*/ 2380 w 5454532"/>
              <a:gd name="connsiteY72" fmla="*/ 140700 h 637711"/>
              <a:gd name="connsiteX73" fmla="*/ 171468 w 5454532"/>
              <a:gd name="connsiteY73" fmla="*/ 121676 h 637711"/>
              <a:gd name="connsiteX74" fmla="*/ 250061 w 5454532"/>
              <a:gd name="connsiteY74" fmla="*/ 86006 h 637711"/>
              <a:gd name="connsiteX75" fmla="*/ 288165 w 5454532"/>
              <a:gd name="connsiteY75" fmla="*/ 71737 h 637711"/>
              <a:gd name="connsiteX76" fmla="*/ 328651 w 5454532"/>
              <a:gd name="connsiteY76" fmla="*/ 55090 h 637711"/>
              <a:gd name="connsiteX77" fmla="*/ 431058 w 5454532"/>
              <a:gd name="connsiteY77" fmla="*/ 43201 h 637711"/>
              <a:gd name="connsiteX78" fmla="*/ 526319 w 5454532"/>
              <a:gd name="connsiteY78" fmla="*/ 12285 h 637711"/>
              <a:gd name="connsiteX79" fmla="*/ 643014 w 5454532"/>
              <a:gd name="connsiteY79" fmla="*/ 396 h 637711"/>
              <a:gd name="connsiteX80" fmla="*/ 795434 w 5454532"/>
              <a:gd name="connsiteY80" fmla="*/ 5154 h 637711"/>
              <a:gd name="connsiteX81" fmla="*/ 862118 w 5454532"/>
              <a:gd name="connsiteY81" fmla="*/ 14663 h 637711"/>
              <a:gd name="connsiteX82" fmla="*/ 990721 w 5454532"/>
              <a:gd name="connsiteY82" fmla="*/ 38444 h 637711"/>
              <a:gd name="connsiteX83" fmla="*/ 1043116 w 5454532"/>
              <a:gd name="connsiteY83" fmla="*/ 40820 h 637711"/>
              <a:gd name="connsiteX84" fmla="*/ 1097892 w 5454532"/>
              <a:gd name="connsiteY84" fmla="*/ 43199 h 637711"/>
              <a:gd name="connsiteX85" fmla="*/ 1171719 w 5454532"/>
              <a:gd name="connsiteY85" fmla="*/ 62225 h 637711"/>
              <a:gd name="connsiteX86" fmla="*/ 1224114 w 5454532"/>
              <a:gd name="connsiteY86" fmla="*/ 78870 h 637711"/>
              <a:gd name="connsiteX87" fmla="*/ 1240785 w 5454532"/>
              <a:gd name="connsiteY87" fmla="*/ 81248 h 637711"/>
              <a:gd name="connsiteX88" fmla="*/ 1371769 w 5454532"/>
              <a:gd name="connsiteY88" fmla="*/ 86005 h 637711"/>
              <a:gd name="connsiteX89" fmla="*/ 1462764 w 5454532"/>
              <a:gd name="connsiteY89" fmla="*/ 86005 h 637711"/>
              <a:gd name="connsiteX90" fmla="*/ 1665171 w 5454532"/>
              <a:gd name="connsiteY90" fmla="*/ 71737 h 637711"/>
              <a:gd name="connsiteX91" fmla="*/ 1769945 w 5454532"/>
              <a:gd name="connsiteY91" fmla="*/ 69359 h 637711"/>
              <a:gd name="connsiteX92" fmla="*/ 1863607 w 5454532"/>
              <a:gd name="connsiteY92" fmla="*/ 80499 h 637711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747803 w 5454532"/>
              <a:gd name="connsiteY69" fmla="*/ 297651 h 637711"/>
              <a:gd name="connsiteX70" fmla="*/ 459636 w 5454532"/>
              <a:gd name="connsiteY70" fmla="*/ 345212 h 637711"/>
              <a:gd name="connsiteX71" fmla="*/ 142891 w 5454532"/>
              <a:gd name="connsiteY71" fmla="*/ 349968 h 637711"/>
              <a:gd name="connsiteX72" fmla="*/ 2380 w 5454532"/>
              <a:gd name="connsiteY72" fmla="*/ 140700 h 637711"/>
              <a:gd name="connsiteX73" fmla="*/ 171468 w 5454532"/>
              <a:gd name="connsiteY73" fmla="*/ 121676 h 637711"/>
              <a:gd name="connsiteX74" fmla="*/ 250061 w 5454532"/>
              <a:gd name="connsiteY74" fmla="*/ 86006 h 637711"/>
              <a:gd name="connsiteX75" fmla="*/ 288165 w 5454532"/>
              <a:gd name="connsiteY75" fmla="*/ 71737 h 637711"/>
              <a:gd name="connsiteX76" fmla="*/ 328651 w 5454532"/>
              <a:gd name="connsiteY76" fmla="*/ 55090 h 637711"/>
              <a:gd name="connsiteX77" fmla="*/ 431058 w 5454532"/>
              <a:gd name="connsiteY77" fmla="*/ 43201 h 637711"/>
              <a:gd name="connsiteX78" fmla="*/ 526319 w 5454532"/>
              <a:gd name="connsiteY78" fmla="*/ 12285 h 637711"/>
              <a:gd name="connsiteX79" fmla="*/ 643014 w 5454532"/>
              <a:gd name="connsiteY79" fmla="*/ 396 h 637711"/>
              <a:gd name="connsiteX80" fmla="*/ 795434 w 5454532"/>
              <a:gd name="connsiteY80" fmla="*/ 5154 h 637711"/>
              <a:gd name="connsiteX81" fmla="*/ 862118 w 5454532"/>
              <a:gd name="connsiteY81" fmla="*/ 14663 h 637711"/>
              <a:gd name="connsiteX82" fmla="*/ 990721 w 5454532"/>
              <a:gd name="connsiteY82" fmla="*/ 38444 h 637711"/>
              <a:gd name="connsiteX83" fmla="*/ 1043116 w 5454532"/>
              <a:gd name="connsiteY83" fmla="*/ 40820 h 637711"/>
              <a:gd name="connsiteX84" fmla="*/ 1097892 w 5454532"/>
              <a:gd name="connsiteY84" fmla="*/ 43199 h 637711"/>
              <a:gd name="connsiteX85" fmla="*/ 1171719 w 5454532"/>
              <a:gd name="connsiteY85" fmla="*/ 62225 h 637711"/>
              <a:gd name="connsiteX86" fmla="*/ 1224114 w 5454532"/>
              <a:gd name="connsiteY86" fmla="*/ 78870 h 637711"/>
              <a:gd name="connsiteX87" fmla="*/ 1240785 w 5454532"/>
              <a:gd name="connsiteY87" fmla="*/ 81248 h 637711"/>
              <a:gd name="connsiteX88" fmla="*/ 1371769 w 5454532"/>
              <a:gd name="connsiteY88" fmla="*/ 86005 h 637711"/>
              <a:gd name="connsiteX89" fmla="*/ 1462764 w 5454532"/>
              <a:gd name="connsiteY89" fmla="*/ 86005 h 637711"/>
              <a:gd name="connsiteX90" fmla="*/ 1665171 w 5454532"/>
              <a:gd name="connsiteY90" fmla="*/ 71737 h 637711"/>
              <a:gd name="connsiteX91" fmla="*/ 1769945 w 5454532"/>
              <a:gd name="connsiteY91" fmla="*/ 69359 h 637711"/>
              <a:gd name="connsiteX92" fmla="*/ 1863607 w 5454532"/>
              <a:gd name="connsiteY92" fmla="*/ 80499 h 637711"/>
              <a:gd name="connsiteX0" fmla="*/ 1863607 w 5454532"/>
              <a:gd name="connsiteY0" fmla="*/ 80499 h 637711"/>
              <a:gd name="connsiteX1" fmla="*/ 1935044 w 5454532"/>
              <a:gd name="connsiteY1" fmla="*/ 94786 h 637711"/>
              <a:gd name="connsiteX2" fmla="*/ 1970763 w 5454532"/>
              <a:gd name="connsiteY2" fmla="*/ 99549 h 637711"/>
              <a:gd name="connsiteX3" fmla="*/ 2013626 w 5454532"/>
              <a:gd name="connsiteY3" fmla="*/ 78117 h 637711"/>
              <a:gd name="connsiteX4" fmla="*/ 2051726 w 5454532"/>
              <a:gd name="connsiteY4" fmla="*/ 51924 h 637711"/>
              <a:gd name="connsiteX5" fmla="*/ 2104113 w 5454532"/>
              <a:gd name="connsiteY5" fmla="*/ 49542 h 637711"/>
              <a:gd name="connsiteX6" fmla="*/ 2142213 w 5454532"/>
              <a:gd name="connsiteY6" fmla="*/ 49542 h 637711"/>
              <a:gd name="connsiteX7" fmla="*/ 2189838 w 5454532"/>
              <a:gd name="connsiteY7" fmla="*/ 63830 h 637711"/>
              <a:gd name="connsiteX8" fmla="*/ 2266038 w 5454532"/>
              <a:gd name="connsiteY8" fmla="*/ 82880 h 637711"/>
              <a:gd name="connsiteX9" fmla="*/ 2356526 w 5454532"/>
              <a:gd name="connsiteY9" fmla="*/ 87642 h 637711"/>
              <a:gd name="connsiteX10" fmla="*/ 2418438 w 5454532"/>
              <a:gd name="connsiteY10" fmla="*/ 87642 h 637711"/>
              <a:gd name="connsiteX11" fmla="*/ 2508926 w 5454532"/>
              <a:gd name="connsiteY11" fmla="*/ 87642 h 637711"/>
              <a:gd name="connsiteX12" fmla="*/ 2575601 w 5454532"/>
              <a:gd name="connsiteY12" fmla="*/ 99549 h 637711"/>
              <a:gd name="connsiteX13" fmla="*/ 2685138 w 5454532"/>
              <a:gd name="connsiteY13" fmla="*/ 118599 h 637711"/>
              <a:gd name="connsiteX14" fmla="*/ 2778007 w 5454532"/>
              <a:gd name="connsiteY14" fmla="*/ 151936 h 637711"/>
              <a:gd name="connsiteX15" fmla="*/ 2875638 w 5454532"/>
              <a:gd name="connsiteY15" fmla="*/ 180511 h 637711"/>
              <a:gd name="connsiteX16" fmla="*/ 2968507 w 5454532"/>
              <a:gd name="connsiteY16" fmla="*/ 194799 h 637711"/>
              <a:gd name="connsiteX17" fmla="*/ 3056613 w 5454532"/>
              <a:gd name="connsiteY17" fmla="*/ 194799 h 637711"/>
              <a:gd name="connsiteX18" fmla="*/ 3142338 w 5454532"/>
              <a:gd name="connsiteY18" fmla="*/ 185274 h 637711"/>
              <a:gd name="connsiteX19" fmla="*/ 3223301 w 5454532"/>
              <a:gd name="connsiteY19" fmla="*/ 173367 h 637711"/>
              <a:gd name="connsiteX20" fmla="*/ 3268544 w 5454532"/>
              <a:gd name="connsiteY20" fmla="*/ 166224 h 637711"/>
              <a:gd name="connsiteX21" fmla="*/ 3311407 w 5454532"/>
              <a:gd name="connsiteY21" fmla="*/ 173367 h 637711"/>
              <a:gd name="connsiteX22" fmla="*/ 3344744 w 5454532"/>
              <a:gd name="connsiteY22" fmla="*/ 199561 h 637711"/>
              <a:gd name="connsiteX23" fmla="*/ 3366176 w 5454532"/>
              <a:gd name="connsiteY23" fmla="*/ 201942 h 637711"/>
              <a:gd name="connsiteX24" fmla="*/ 3420944 w 5454532"/>
              <a:gd name="connsiteY24" fmla="*/ 190036 h 637711"/>
              <a:gd name="connsiteX25" fmla="*/ 3504288 w 5454532"/>
              <a:gd name="connsiteY25" fmla="*/ 166224 h 637711"/>
              <a:gd name="connsiteX26" fmla="*/ 3535244 w 5454532"/>
              <a:gd name="connsiteY26" fmla="*/ 166224 h 637711"/>
              <a:gd name="connsiteX27" fmla="*/ 3559057 w 5454532"/>
              <a:gd name="connsiteY27" fmla="*/ 166224 h 637711"/>
              <a:gd name="connsiteX28" fmla="*/ 3585251 w 5454532"/>
              <a:gd name="connsiteY28" fmla="*/ 178130 h 637711"/>
              <a:gd name="connsiteX29" fmla="*/ 3613826 w 5454532"/>
              <a:gd name="connsiteY29" fmla="*/ 209086 h 637711"/>
              <a:gd name="connsiteX30" fmla="*/ 3644782 w 5454532"/>
              <a:gd name="connsiteY30" fmla="*/ 240042 h 637711"/>
              <a:gd name="connsiteX31" fmla="*/ 3682882 w 5454532"/>
              <a:gd name="connsiteY31" fmla="*/ 247186 h 637711"/>
              <a:gd name="connsiteX32" fmla="*/ 3723363 w 5454532"/>
              <a:gd name="connsiteY32" fmla="*/ 244805 h 637711"/>
              <a:gd name="connsiteX33" fmla="*/ 3785276 w 5454532"/>
              <a:gd name="connsiteY33" fmla="*/ 220992 h 637711"/>
              <a:gd name="connsiteX34" fmla="*/ 3813851 w 5454532"/>
              <a:gd name="connsiteY34" fmla="*/ 220992 h 637711"/>
              <a:gd name="connsiteX35" fmla="*/ 3851951 w 5454532"/>
              <a:gd name="connsiteY35" fmla="*/ 230517 h 637711"/>
              <a:gd name="connsiteX36" fmla="*/ 3911482 w 5454532"/>
              <a:gd name="connsiteY36" fmla="*/ 244805 h 637711"/>
              <a:gd name="connsiteX37" fmla="*/ 3944819 w 5454532"/>
              <a:gd name="connsiteY37" fmla="*/ 259092 h 637711"/>
              <a:gd name="connsiteX38" fmla="*/ 3982919 w 5454532"/>
              <a:gd name="connsiteY38" fmla="*/ 254330 h 637711"/>
              <a:gd name="connsiteX39" fmla="*/ 4030544 w 5454532"/>
              <a:gd name="connsiteY39" fmla="*/ 228136 h 637711"/>
              <a:gd name="connsiteX40" fmla="*/ 4101982 w 5454532"/>
              <a:gd name="connsiteY40" fmla="*/ 211467 h 637711"/>
              <a:gd name="connsiteX41" fmla="*/ 4194851 w 5454532"/>
              <a:gd name="connsiteY41" fmla="*/ 194799 h 637711"/>
              <a:gd name="connsiteX42" fmla="*/ 4285338 w 5454532"/>
              <a:gd name="connsiteY42" fmla="*/ 190036 h 637711"/>
              <a:gd name="connsiteX43" fmla="*/ 4366301 w 5454532"/>
              <a:gd name="connsiteY43" fmla="*/ 190036 h 637711"/>
              <a:gd name="connsiteX44" fmla="*/ 4442501 w 5454532"/>
              <a:gd name="connsiteY44" fmla="*/ 211467 h 637711"/>
              <a:gd name="connsiteX45" fmla="*/ 4547276 w 5454532"/>
              <a:gd name="connsiteY45" fmla="*/ 237661 h 637711"/>
              <a:gd name="connsiteX46" fmla="*/ 4616332 w 5454532"/>
              <a:gd name="connsiteY46" fmla="*/ 261474 h 637711"/>
              <a:gd name="connsiteX47" fmla="*/ 4718726 w 5454532"/>
              <a:gd name="connsiteY47" fmla="*/ 311480 h 637711"/>
              <a:gd name="connsiteX48" fmla="*/ 4775876 w 5454532"/>
              <a:gd name="connsiteY48" fmla="*/ 330530 h 637711"/>
              <a:gd name="connsiteX49" fmla="*/ 4833026 w 5454532"/>
              <a:gd name="connsiteY49" fmla="*/ 344817 h 637711"/>
              <a:gd name="connsiteX50" fmla="*/ 4942563 w 5454532"/>
              <a:gd name="connsiteY50" fmla="*/ 390061 h 637711"/>
              <a:gd name="connsiteX51" fmla="*/ 5030669 w 5454532"/>
              <a:gd name="connsiteY51" fmla="*/ 418636 h 637711"/>
              <a:gd name="connsiteX52" fmla="*/ 5094963 w 5454532"/>
              <a:gd name="connsiteY52" fmla="*/ 437686 h 637711"/>
              <a:gd name="connsiteX53" fmla="*/ 5180688 w 5454532"/>
              <a:gd name="connsiteY53" fmla="*/ 437686 h 637711"/>
              <a:gd name="connsiteX54" fmla="*/ 5297369 w 5454532"/>
              <a:gd name="connsiteY54" fmla="*/ 432924 h 637711"/>
              <a:gd name="connsiteX55" fmla="*/ 5383094 w 5454532"/>
              <a:gd name="connsiteY55" fmla="*/ 442449 h 637711"/>
              <a:gd name="connsiteX56" fmla="*/ 5454532 w 5454532"/>
              <a:gd name="connsiteY56" fmla="*/ 456736 h 637711"/>
              <a:gd name="connsiteX57" fmla="*/ 5347376 w 5454532"/>
              <a:gd name="connsiteY57" fmla="*/ 637711 h 637711"/>
              <a:gd name="connsiteX58" fmla="*/ 4899701 w 5454532"/>
              <a:gd name="connsiteY58" fmla="*/ 587705 h 637711"/>
              <a:gd name="connsiteX59" fmla="*/ 4790163 w 5454532"/>
              <a:gd name="connsiteY59" fmla="*/ 566274 h 637711"/>
              <a:gd name="connsiteX60" fmla="*/ 4566326 w 5454532"/>
              <a:gd name="connsiteY60" fmla="*/ 482930 h 637711"/>
              <a:gd name="connsiteX61" fmla="*/ 4006732 w 5454532"/>
              <a:gd name="connsiteY61" fmla="*/ 423399 h 637711"/>
              <a:gd name="connsiteX62" fmla="*/ 3366176 w 5454532"/>
              <a:gd name="connsiteY62" fmla="*/ 349580 h 637711"/>
              <a:gd name="connsiteX63" fmla="*/ 2604176 w 5454532"/>
              <a:gd name="connsiteY63" fmla="*/ 292430 h 637711"/>
              <a:gd name="connsiteX64" fmla="*/ 2473207 w 5454532"/>
              <a:gd name="connsiteY64" fmla="*/ 342436 h 637711"/>
              <a:gd name="connsiteX65" fmla="*/ 2451776 w 5454532"/>
              <a:gd name="connsiteY65" fmla="*/ 378155 h 637711"/>
              <a:gd name="connsiteX66" fmla="*/ 2304138 w 5454532"/>
              <a:gd name="connsiteY66" fmla="*/ 361486 h 637711"/>
              <a:gd name="connsiteX67" fmla="*/ 1977907 w 5454532"/>
              <a:gd name="connsiteY67" fmla="*/ 242556 h 637711"/>
              <a:gd name="connsiteX68" fmla="*/ 1196063 w 5454532"/>
              <a:gd name="connsiteY68" fmla="*/ 247712 h 637711"/>
              <a:gd name="connsiteX69" fmla="*/ 693027 w 5454532"/>
              <a:gd name="connsiteY69" fmla="*/ 309541 h 637711"/>
              <a:gd name="connsiteX70" fmla="*/ 459636 w 5454532"/>
              <a:gd name="connsiteY70" fmla="*/ 345212 h 637711"/>
              <a:gd name="connsiteX71" fmla="*/ 142891 w 5454532"/>
              <a:gd name="connsiteY71" fmla="*/ 349968 h 637711"/>
              <a:gd name="connsiteX72" fmla="*/ 2380 w 5454532"/>
              <a:gd name="connsiteY72" fmla="*/ 140700 h 637711"/>
              <a:gd name="connsiteX73" fmla="*/ 171468 w 5454532"/>
              <a:gd name="connsiteY73" fmla="*/ 121676 h 637711"/>
              <a:gd name="connsiteX74" fmla="*/ 250061 w 5454532"/>
              <a:gd name="connsiteY74" fmla="*/ 86006 h 637711"/>
              <a:gd name="connsiteX75" fmla="*/ 288165 w 5454532"/>
              <a:gd name="connsiteY75" fmla="*/ 71737 h 637711"/>
              <a:gd name="connsiteX76" fmla="*/ 328651 w 5454532"/>
              <a:gd name="connsiteY76" fmla="*/ 55090 h 637711"/>
              <a:gd name="connsiteX77" fmla="*/ 431058 w 5454532"/>
              <a:gd name="connsiteY77" fmla="*/ 43201 h 637711"/>
              <a:gd name="connsiteX78" fmla="*/ 526319 w 5454532"/>
              <a:gd name="connsiteY78" fmla="*/ 12285 h 637711"/>
              <a:gd name="connsiteX79" fmla="*/ 643014 w 5454532"/>
              <a:gd name="connsiteY79" fmla="*/ 396 h 637711"/>
              <a:gd name="connsiteX80" fmla="*/ 795434 w 5454532"/>
              <a:gd name="connsiteY80" fmla="*/ 5154 h 637711"/>
              <a:gd name="connsiteX81" fmla="*/ 862118 w 5454532"/>
              <a:gd name="connsiteY81" fmla="*/ 14663 h 637711"/>
              <a:gd name="connsiteX82" fmla="*/ 990721 w 5454532"/>
              <a:gd name="connsiteY82" fmla="*/ 38444 h 637711"/>
              <a:gd name="connsiteX83" fmla="*/ 1043116 w 5454532"/>
              <a:gd name="connsiteY83" fmla="*/ 40820 h 637711"/>
              <a:gd name="connsiteX84" fmla="*/ 1097892 w 5454532"/>
              <a:gd name="connsiteY84" fmla="*/ 43199 h 637711"/>
              <a:gd name="connsiteX85" fmla="*/ 1171719 w 5454532"/>
              <a:gd name="connsiteY85" fmla="*/ 62225 h 637711"/>
              <a:gd name="connsiteX86" fmla="*/ 1224114 w 5454532"/>
              <a:gd name="connsiteY86" fmla="*/ 78870 h 637711"/>
              <a:gd name="connsiteX87" fmla="*/ 1240785 w 5454532"/>
              <a:gd name="connsiteY87" fmla="*/ 81248 h 637711"/>
              <a:gd name="connsiteX88" fmla="*/ 1371769 w 5454532"/>
              <a:gd name="connsiteY88" fmla="*/ 86005 h 637711"/>
              <a:gd name="connsiteX89" fmla="*/ 1462764 w 5454532"/>
              <a:gd name="connsiteY89" fmla="*/ 86005 h 637711"/>
              <a:gd name="connsiteX90" fmla="*/ 1665171 w 5454532"/>
              <a:gd name="connsiteY90" fmla="*/ 71737 h 637711"/>
              <a:gd name="connsiteX91" fmla="*/ 1769945 w 5454532"/>
              <a:gd name="connsiteY91" fmla="*/ 69359 h 637711"/>
              <a:gd name="connsiteX92" fmla="*/ 1863607 w 5454532"/>
              <a:gd name="connsiteY92" fmla="*/ 80499 h 637711"/>
              <a:gd name="connsiteX0" fmla="*/ 1877501 w 5468426"/>
              <a:gd name="connsiteY0" fmla="*/ 80499 h 637711"/>
              <a:gd name="connsiteX1" fmla="*/ 1948938 w 5468426"/>
              <a:gd name="connsiteY1" fmla="*/ 94786 h 637711"/>
              <a:gd name="connsiteX2" fmla="*/ 1984657 w 5468426"/>
              <a:gd name="connsiteY2" fmla="*/ 99549 h 637711"/>
              <a:gd name="connsiteX3" fmla="*/ 2027520 w 5468426"/>
              <a:gd name="connsiteY3" fmla="*/ 78117 h 637711"/>
              <a:gd name="connsiteX4" fmla="*/ 2065620 w 5468426"/>
              <a:gd name="connsiteY4" fmla="*/ 51924 h 637711"/>
              <a:gd name="connsiteX5" fmla="*/ 2118007 w 5468426"/>
              <a:gd name="connsiteY5" fmla="*/ 49542 h 637711"/>
              <a:gd name="connsiteX6" fmla="*/ 2156107 w 5468426"/>
              <a:gd name="connsiteY6" fmla="*/ 49542 h 637711"/>
              <a:gd name="connsiteX7" fmla="*/ 2203732 w 5468426"/>
              <a:gd name="connsiteY7" fmla="*/ 63830 h 637711"/>
              <a:gd name="connsiteX8" fmla="*/ 2279932 w 5468426"/>
              <a:gd name="connsiteY8" fmla="*/ 82880 h 637711"/>
              <a:gd name="connsiteX9" fmla="*/ 2370420 w 5468426"/>
              <a:gd name="connsiteY9" fmla="*/ 87642 h 637711"/>
              <a:gd name="connsiteX10" fmla="*/ 2432332 w 5468426"/>
              <a:gd name="connsiteY10" fmla="*/ 87642 h 637711"/>
              <a:gd name="connsiteX11" fmla="*/ 2522820 w 5468426"/>
              <a:gd name="connsiteY11" fmla="*/ 87642 h 637711"/>
              <a:gd name="connsiteX12" fmla="*/ 2589495 w 5468426"/>
              <a:gd name="connsiteY12" fmla="*/ 99549 h 637711"/>
              <a:gd name="connsiteX13" fmla="*/ 2699032 w 5468426"/>
              <a:gd name="connsiteY13" fmla="*/ 118599 h 637711"/>
              <a:gd name="connsiteX14" fmla="*/ 2791901 w 5468426"/>
              <a:gd name="connsiteY14" fmla="*/ 151936 h 637711"/>
              <a:gd name="connsiteX15" fmla="*/ 2889532 w 5468426"/>
              <a:gd name="connsiteY15" fmla="*/ 180511 h 637711"/>
              <a:gd name="connsiteX16" fmla="*/ 2982401 w 5468426"/>
              <a:gd name="connsiteY16" fmla="*/ 194799 h 637711"/>
              <a:gd name="connsiteX17" fmla="*/ 3070507 w 5468426"/>
              <a:gd name="connsiteY17" fmla="*/ 194799 h 637711"/>
              <a:gd name="connsiteX18" fmla="*/ 3156232 w 5468426"/>
              <a:gd name="connsiteY18" fmla="*/ 185274 h 637711"/>
              <a:gd name="connsiteX19" fmla="*/ 3237195 w 5468426"/>
              <a:gd name="connsiteY19" fmla="*/ 173367 h 637711"/>
              <a:gd name="connsiteX20" fmla="*/ 3282438 w 5468426"/>
              <a:gd name="connsiteY20" fmla="*/ 166224 h 637711"/>
              <a:gd name="connsiteX21" fmla="*/ 3325301 w 5468426"/>
              <a:gd name="connsiteY21" fmla="*/ 173367 h 637711"/>
              <a:gd name="connsiteX22" fmla="*/ 3358638 w 5468426"/>
              <a:gd name="connsiteY22" fmla="*/ 199561 h 637711"/>
              <a:gd name="connsiteX23" fmla="*/ 3380070 w 5468426"/>
              <a:gd name="connsiteY23" fmla="*/ 201942 h 637711"/>
              <a:gd name="connsiteX24" fmla="*/ 3434838 w 5468426"/>
              <a:gd name="connsiteY24" fmla="*/ 190036 h 637711"/>
              <a:gd name="connsiteX25" fmla="*/ 3518182 w 5468426"/>
              <a:gd name="connsiteY25" fmla="*/ 166224 h 637711"/>
              <a:gd name="connsiteX26" fmla="*/ 3549138 w 5468426"/>
              <a:gd name="connsiteY26" fmla="*/ 166224 h 637711"/>
              <a:gd name="connsiteX27" fmla="*/ 3572951 w 5468426"/>
              <a:gd name="connsiteY27" fmla="*/ 166224 h 637711"/>
              <a:gd name="connsiteX28" fmla="*/ 3599145 w 5468426"/>
              <a:gd name="connsiteY28" fmla="*/ 178130 h 637711"/>
              <a:gd name="connsiteX29" fmla="*/ 3627720 w 5468426"/>
              <a:gd name="connsiteY29" fmla="*/ 209086 h 637711"/>
              <a:gd name="connsiteX30" fmla="*/ 3658676 w 5468426"/>
              <a:gd name="connsiteY30" fmla="*/ 240042 h 637711"/>
              <a:gd name="connsiteX31" fmla="*/ 3696776 w 5468426"/>
              <a:gd name="connsiteY31" fmla="*/ 247186 h 637711"/>
              <a:gd name="connsiteX32" fmla="*/ 3737257 w 5468426"/>
              <a:gd name="connsiteY32" fmla="*/ 244805 h 637711"/>
              <a:gd name="connsiteX33" fmla="*/ 3799170 w 5468426"/>
              <a:gd name="connsiteY33" fmla="*/ 220992 h 637711"/>
              <a:gd name="connsiteX34" fmla="*/ 3827745 w 5468426"/>
              <a:gd name="connsiteY34" fmla="*/ 220992 h 637711"/>
              <a:gd name="connsiteX35" fmla="*/ 3865845 w 5468426"/>
              <a:gd name="connsiteY35" fmla="*/ 230517 h 637711"/>
              <a:gd name="connsiteX36" fmla="*/ 3925376 w 5468426"/>
              <a:gd name="connsiteY36" fmla="*/ 244805 h 637711"/>
              <a:gd name="connsiteX37" fmla="*/ 3958713 w 5468426"/>
              <a:gd name="connsiteY37" fmla="*/ 259092 h 637711"/>
              <a:gd name="connsiteX38" fmla="*/ 3996813 w 5468426"/>
              <a:gd name="connsiteY38" fmla="*/ 254330 h 637711"/>
              <a:gd name="connsiteX39" fmla="*/ 4044438 w 5468426"/>
              <a:gd name="connsiteY39" fmla="*/ 228136 h 637711"/>
              <a:gd name="connsiteX40" fmla="*/ 4115876 w 5468426"/>
              <a:gd name="connsiteY40" fmla="*/ 211467 h 637711"/>
              <a:gd name="connsiteX41" fmla="*/ 4208745 w 5468426"/>
              <a:gd name="connsiteY41" fmla="*/ 194799 h 637711"/>
              <a:gd name="connsiteX42" fmla="*/ 4299232 w 5468426"/>
              <a:gd name="connsiteY42" fmla="*/ 190036 h 637711"/>
              <a:gd name="connsiteX43" fmla="*/ 4380195 w 5468426"/>
              <a:gd name="connsiteY43" fmla="*/ 190036 h 637711"/>
              <a:gd name="connsiteX44" fmla="*/ 4456395 w 5468426"/>
              <a:gd name="connsiteY44" fmla="*/ 211467 h 637711"/>
              <a:gd name="connsiteX45" fmla="*/ 4561170 w 5468426"/>
              <a:gd name="connsiteY45" fmla="*/ 237661 h 637711"/>
              <a:gd name="connsiteX46" fmla="*/ 4630226 w 5468426"/>
              <a:gd name="connsiteY46" fmla="*/ 261474 h 637711"/>
              <a:gd name="connsiteX47" fmla="*/ 4732620 w 5468426"/>
              <a:gd name="connsiteY47" fmla="*/ 311480 h 637711"/>
              <a:gd name="connsiteX48" fmla="*/ 4789770 w 5468426"/>
              <a:gd name="connsiteY48" fmla="*/ 330530 h 637711"/>
              <a:gd name="connsiteX49" fmla="*/ 4846920 w 5468426"/>
              <a:gd name="connsiteY49" fmla="*/ 344817 h 637711"/>
              <a:gd name="connsiteX50" fmla="*/ 4956457 w 5468426"/>
              <a:gd name="connsiteY50" fmla="*/ 390061 h 637711"/>
              <a:gd name="connsiteX51" fmla="*/ 5044563 w 5468426"/>
              <a:gd name="connsiteY51" fmla="*/ 418636 h 637711"/>
              <a:gd name="connsiteX52" fmla="*/ 5108857 w 5468426"/>
              <a:gd name="connsiteY52" fmla="*/ 437686 h 637711"/>
              <a:gd name="connsiteX53" fmla="*/ 5194582 w 5468426"/>
              <a:gd name="connsiteY53" fmla="*/ 437686 h 637711"/>
              <a:gd name="connsiteX54" fmla="*/ 5311263 w 5468426"/>
              <a:gd name="connsiteY54" fmla="*/ 432924 h 637711"/>
              <a:gd name="connsiteX55" fmla="*/ 5396988 w 5468426"/>
              <a:gd name="connsiteY55" fmla="*/ 442449 h 637711"/>
              <a:gd name="connsiteX56" fmla="*/ 5468426 w 5468426"/>
              <a:gd name="connsiteY56" fmla="*/ 456736 h 637711"/>
              <a:gd name="connsiteX57" fmla="*/ 5361270 w 5468426"/>
              <a:gd name="connsiteY57" fmla="*/ 637711 h 637711"/>
              <a:gd name="connsiteX58" fmla="*/ 4913595 w 5468426"/>
              <a:gd name="connsiteY58" fmla="*/ 587705 h 637711"/>
              <a:gd name="connsiteX59" fmla="*/ 4804057 w 5468426"/>
              <a:gd name="connsiteY59" fmla="*/ 566274 h 637711"/>
              <a:gd name="connsiteX60" fmla="*/ 4580220 w 5468426"/>
              <a:gd name="connsiteY60" fmla="*/ 482930 h 637711"/>
              <a:gd name="connsiteX61" fmla="*/ 4020626 w 5468426"/>
              <a:gd name="connsiteY61" fmla="*/ 423399 h 637711"/>
              <a:gd name="connsiteX62" fmla="*/ 3380070 w 5468426"/>
              <a:gd name="connsiteY62" fmla="*/ 349580 h 637711"/>
              <a:gd name="connsiteX63" fmla="*/ 2618070 w 5468426"/>
              <a:gd name="connsiteY63" fmla="*/ 292430 h 637711"/>
              <a:gd name="connsiteX64" fmla="*/ 2487101 w 5468426"/>
              <a:gd name="connsiteY64" fmla="*/ 342436 h 637711"/>
              <a:gd name="connsiteX65" fmla="*/ 2465670 w 5468426"/>
              <a:gd name="connsiteY65" fmla="*/ 378155 h 637711"/>
              <a:gd name="connsiteX66" fmla="*/ 2318032 w 5468426"/>
              <a:gd name="connsiteY66" fmla="*/ 361486 h 637711"/>
              <a:gd name="connsiteX67" fmla="*/ 1991801 w 5468426"/>
              <a:gd name="connsiteY67" fmla="*/ 242556 h 637711"/>
              <a:gd name="connsiteX68" fmla="*/ 1209957 w 5468426"/>
              <a:gd name="connsiteY68" fmla="*/ 247712 h 637711"/>
              <a:gd name="connsiteX69" fmla="*/ 706921 w 5468426"/>
              <a:gd name="connsiteY69" fmla="*/ 309541 h 637711"/>
              <a:gd name="connsiteX70" fmla="*/ 473530 w 5468426"/>
              <a:gd name="connsiteY70" fmla="*/ 345212 h 637711"/>
              <a:gd name="connsiteX71" fmla="*/ 156785 w 5468426"/>
              <a:gd name="connsiteY71" fmla="*/ 349968 h 637711"/>
              <a:gd name="connsiteX72" fmla="*/ 87719 w 5468426"/>
              <a:gd name="connsiteY72" fmla="*/ 247713 h 637711"/>
              <a:gd name="connsiteX73" fmla="*/ 16274 w 5468426"/>
              <a:gd name="connsiteY73" fmla="*/ 140700 h 637711"/>
              <a:gd name="connsiteX74" fmla="*/ 185362 w 5468426"/>
              <a:gd name="connsiteY74" fmla="*/ 121676 h 637711"/>
              <a:gd name="connsiteX75" fmla="*/ 263955 w 5468426"/>
              <a:gd name="connsiteY75" fmla="*/ 86006 h 637711"/>
              <a:gd name="connsiteX76" fmla="*/ 302059 w 5468426"/>
              <a:gd name="connsiteY76" fmla="*/ 71737 h 637711"/>
              <a:gd name="connsiteX77" fmla="*/ 342545 w 5468426"/>
              <a:gd name="connsiteY77" fmla="*/ 55090 h 637711"/>
              <a:gd name="connsiteX78" fmla="*/ 444952 w 5468426"/>
              <a:gd name="connsiteY78" fmla="*/ 43201 h 637711"/>
              <a:gd name="connsiteX79" fmla="*/ 540213 w 5468426"/>
              <a:gd name="connsiteY79" fmla="*/ 12285 h 637711"/>
              <a:gd name="connsiteX80" fmla="*/ 656908 w 5468426"/>
              <a:gd name="connsiteY80" fmla="*/ 396 h 637711"/>
              <a:gd name="connsiteX81" fmla="*/ 809328 w 5468426"/>
              <a:gd name="connsiteY81" fmla="*/ 5154 h 637711"/>
              <a:gd name="connsiteX82" fmla="*/ 876012 w 5468426"/>
              <a:gd name="connsiteY82" fmla="*/ 14663 h 637711"/>
              <a:gd name="connsiteX83" fmla="*/ 1004615 w 5468426"/>
              <a:gd name="connsiteY83" fmla="*/ 38444 h 637711"/>
              <a:gd name="connsiteX84" fmla="*/ 1057010 w 5468426"/>
              <a:gd name="connsiteY84" fmla="*/ 40820 h 637711"/>
              <a:gd name="connsiteX85" fmla="*/ 1111786 w 5468426"/>
              <a:gd name="connsiteY85" fmla="*/ 43199 h 637711"/>
              <a:gd name="connsiteX86" fmla="*/ 1185613 w 5468426"/>
              <a:gd name="connsiteY86" fmla="*/ 62225 h 637711"/>
              <a:gd name="connsiteX87" fmla="*/ 1238008 w 5468426"/>
              <a:gd name="connsiteY87" fmla="*/ 78870 h 637711"/>
              <a:gd name="connsiteX88" fmla="*/ 1254679 w 5468426"/>
              <a:gd name="connsiteY88" fmla="*/ 81248 h 637711"/>
              <a:gd name="connsiteX89" fmla="*/ 1385663 w 5468426"/>
              <a:gd name="connsiteY89" fmla="*/ 86005 h 637711"/>
              <a:gd name="connsiteX90" fmla="*/ 1476658 w 5468426"/>
              <a:gd name="connsiteY90" fmla="*/ 86005 h 637711"/>
              <a:gd name="connsiteX91" fmla="*/ 1679065 w 5468426"/>
              <a:gd name="connsiteY91" fmla="*/ 71737 h 637711"/>
              <a:gd name="connsiteX92" fmla="*/ 1783839 w 5468426"/>
              <a:gd name="connsiteY92" fmla="*/ 69359 h 637711"/>
              <a:gd name="connsiteX93" fmla="*/ 1877501 w 5468426"/>
              <a:gd name="connsiteY93" fmla="*/ 80499 h 637711"/>
              <a:gd name="connsiteX0" fmla="*/ 1877501 w 5468426"/>
              <a:gd name="connsiteY0" fmla="*/ 80499 h 637711"/>
              <a:gd name="connsiteX1" fmla="*/ 1948938 w 5468426"/>
              <a:gd name="connsiteY1" fmla="*/ 94786 h 637711"/>
              <a:gd name="connsiteX2" fmla="*/ 1984657 w 5468426"/>
              <a:gd name="connsiteY2" fmla="*/ 99549 h 637711"/>
              <a:gd name="connsiteX3" fmla="*/ 2027520 w 5468426"/>
              <a:gd name="connsiteY3" fmla="*/ 78117 h 637711"/>
              <a:gd name="connsiteX4" fmla="*/ 2065620 w 5468426"/>
              <a:gd name="connsiteY4" fmla="*/ 51924 h 637711"/>
              <a:gd name="connsiteX5" fmla="*/ 2118007 w 5468426"/>
              <a:gd name="connsiteY5" fmla="*/ 49542 h 637711"/>
              <a:gd name="connsiteX6" fmla="*/ 2156107 w 5468426"/>
              <a:gd name="connsiteY6" fmla="*/ 49542 h 637711"/>
              <a:gd name="connsiteX7" fmla="*/ 2203732 w 5468426"/>
              <a:gd name="connsiteY7" fmla="*/ 63830 h 637711"/>
              <a:gd name="connsiteX8" fmla="*/ 2279932 w 5468426"/>
              <a:gd name="connsiteY8" fmla="*/ 82880 h 637711"/>
              <a:gd name="connsiteX9" fmla="*/ 2370420 w 5468426"/>
              <a:gd name="connsiteY9" fmla="*/ 87642 h 637711"/>
              <a:gd name="connsiteX10" fmla="*/ 2432332 w 5468426"/>
              <a:gd name="connsiteY10" fmla="*/ 87642 h 637711"/>
              <a:gd name="connsiteX11" fmla="*/ 2522820 w 5468426"/>
              <a:gd name="connsiteY11" fmla="*/ 87642 h 637711"/>
              <a:gd name="connsiteX12" fmla="*/ 2589495 w 5468426"/>
              <a:gd name="connsiteY12" fmla="*/ 99549 h 637711"/>
              <a:gd name="connsiteX13" fmla="*/ 2699032 w 5468426"/>
              <a:gd name="connsiteY13" fmla="*/ 118599 h 637711"/>
              <a:gd name="connsiteX14" fmla="*/ 2791901 w 5468426"/>
              <a:gd name="connsiteY14" fmla="*/ 151936 h 637711"/>
              <a:gd name="connsiteX15" fmla="*/ 2889532 w 5468426"/>
              <a:gd name="connsiteY15" fmla="*/ 180511 h 637711"/>
              <a:gd name="connsiteX16" fmla="*/ 2982401 w 5468426"/>
              <a:gd name="connsiteY16" fmla="*/ 194799 h 637711"/>
              <a:gd name="connsiteX17" fmla="*/ 3070507 w 5468426"/>
              <a:gd name="connsiteY17" fmla="*/ 194799 h 637711"/>
              <a:gd name="connsiteX18" fmla="*/ 3156232 w 5468426"/>
              <a:gd name="connsiteY18" fmla="*/ 185274 h 637711"/>
              <a:gd name="connsiteX19" fmla="*/ 3237195 w 5468426"/>
              <a:gd name="connsiteY19" fmla="*/ 173367 h 637711"/>
              <a:gd name="connsiteX20" fmla="*/ 3282438 w 5468426"/>
              <a:gd name="connsiteY20" fmla="*/ 166224 h 637711"/>
              <a:gd name="connsiteX21" fmla="*/ 3325301 w 5468426"/>
              <a:gd name="connsiteY21" fmla="*/ 173367 h 637711"/>
              <a:gd name="connsiteX22" fmla="*/ 3358638 w 5468426"/>
              <a:gd name="connsiteY22" fmla="*/ 199561 h 637711"/>
              <a:gd name="connsiteX23" fmla="*/ 3380070 w 5468426"/>
              <a:gd name="connsiteY23" fmla="*/ 201942 h 637711"/>
              <a:gd name="connsiteX24" fmla="*/ 3434838 w 5468426"/>
              <a:gd name="connsiteY24" fmla="*/ 190036 h 637711"/>
              <a:gd name="connsiteX25" fmla="*/ 3518182 w 5468426"/>
              <a:gd name="connsiteY25" fmla="*/ 166224 h 637711"/>
              <a:gd name="connsiteX26" fmla="*/ 3549138 w 5468426"/>
              <a:gd name="connsiteY26" fmla="*/ 166224 h 637711"/>
              <a:gd name="connsiteX27" fmla="*/ 3572951 w 5468426"/>
              <a:gd name="connsiteY27" fmla="*/ 166224 h 637711"/>
              <a:gd name="connsiteX28" fmla="*/ 3599145 w 5468426"/>
              <a:gd name="connsiteY28" fmla="*/ 178130 h 637711"/>
              <a:gd name="connsiteX29" fmla="*/ 3627720 w 5468426"/>
              <a:gd name="connsiteY29" fmla="*/ 209086 h 637711"/>
              <a:gd name="connsiteX30" fmla="*/ 3658676 w 5468426"/>
              <a:gd name="connsiteY30" fmla="*/ 240042 h 637711"/>
              <a:gd name="connsiteX31" fmla="*/ 3696776 w 5468426"/>
              <a:gd name="connsiteY31" fmla="*/ 247186 h 637711"/>
              <a:gd name="connsiteX32" fmla="*/ 3737257 w 5468426"/>
              <a:gd name="connsiteY32" fmla="*/ 244805 h 637711"/>
              <a:gd name="connsiteX33" fmla="*/ 3799170 w 5468426"/>
              <a:gd name="connsiteY33" fmla="*/ 220992 h 637711"/>
              <a:gd name="connsiteX34" fmla="*/ 3827745 w 5468426"/>
              <a:gd name="connsiteY34" fmla="*/ 220992 h 637711"/>
              <a:gd name="connsiteX35" fmla="*/ 3865845 w 5468426"/>
              <a:gd name="connsiteY35" fmla="*/ 230517 h 637711"/>
              <a:gd name="connsiteX36" fmla="*/ 3925376 w 5468426"/>
              <a:gd name="connsiteY36" fmla="*/ 244805 h 637711"/>
              <a:gd name="connsiteX37" fmla="*/ 3958713 w 5468426"/>
              <a:gd name="connsiteY37" fmla="*/ 259092 h 637711"/>
              <a:gd name="connsiteX38" fmla="*/ 3996813 w 5468426"/>
              <a:gd name="connsiteY38" fmla="*/ 254330 h 637711"/>
              <a:gd name="connsiteX39" fmla="*/ 4044438 w 5468426"/>
              <a:gd name="connsiteY39" fmla="*/ 228136 h 637711"/>
              <a:gd name="connsiteX40" fmla="*/ 4115876 w 5468426"/>
              <a:gd name="connsiteY40" fmla="*/ 211467 h 637711"/>
              <a:gd name="connsiteX41" fmla="*/ 4208745 w 5468426"/>
              <a:gd name="connsiteY41" fmla="*/ 194799 h 637711"/>
              <a:gd name="connsiteX42" fmla="*/ 4299232 w 5468426"/>
              <a:gd name="connsiteY42" fmla="*/ 190036 h 637711"/>
              <a:gd name="connsiteX43" fmla="*/ 4380195 w 5468426"/>
              <a:gd name="connsiteY43" fmla="*/ 190036 h 637711"/>
              <a:gd name="connsiteX44" fmla="*/ 4456395 w 5468426"/>
              <a:gd name="connsiteY44" fmla="*/ 211467 h 637711"/>
              <a:gd name="connsiteX45" fmla="*/ 4561170 w 5468426"/>
              <a:gd name="connsiteY45" fmla="*/ 237661 h 637711"/>
              <a:gd name="connsiteX46" fmla="*/ 4630226 w 5468426"/>
              <a:gd name="connsiteY46" fmla="*/ 261474 h 637711"/>
              <a:gd name="connsiteX47" fmla="*/ 4732620 w 5468426"/>
              <a:gd name="connsiteY47" fmla="*/ 311480 h 637711"/>
              <a:gd name="connsiteX48" fmla="*/ 4789770 w 5468426"/>
              <a:gd name="connsiteY48" fmla="*/ 330530 h 637711"/>
              <a:gd name="connsiteX49" fmla="*/ 4846920 w 5468426"/>
              <a:gd name="connsiteY49" fmla="*/ 344817 h 637711"/>
              <a:gd name="connsiteX50" fmla="*/ 4956457 w 5468426"/>
              <a:gd name="connsiteY50" fmla="*/ 390061 h 637711"/>
              <a:gd name="connsiteX51" fmla="*/ 5044563 w 5468426"/>
              <a:gd name="connsiteY51" fmla="*/ 418636 h 637711"/>
              <a:gd name="connsiteX52" fmla="*/ 5108857 w 5468426"/>
              <a:gd name="connsiteY52" fmla="*/ 437686 h 637711"/>
              <a:gd name="connsiteX53" fmla="*/ 5194582 w 5468426"/>
              <a:gd name="connsiteY53" fmla="*/ 437686 h 637711"/>
              <a:gd name="connsiteX54" fmla="*/ 5311263 w 5468426"/>
              <a:gd name="connsiteY54" fmla="*/ 432924 h 637711"/>
              <a:gd name="connsiteX55" fmla="*/ 5396988 w 5468426"/>
              <a:gd name="connsiteY55" fmla="*/ 442449 h 637711"/>
              <a:gd name="connsiteX56" fmla="*/ 5468426 w 5468426"/>
              <a:gd name="connsiteY56" fmla="*/ 456736 h 637711"/>
              <a:gd name="connsiteX57" fmla="*/ 5361270 w 5468426"/>
              <a:gd name="connsiteY57" fmla="*/ 637711 h 637711"/>
              <a:gd name="connsiteX58" fmla="*/ 4913595 w 5468426"/>
              <a:gd name="connsiteY58" fmla="*/ 587705 h 637711"/>
              <a:gd name="connsiteX59" fmla="*/ 4804057 w 5468426"/>
              <a:gd name="connsiteY59" fmla="*/ 566274 h 637711"/>
              <a:gd name="connsiteX60" fmla="*/ 4580220 w 5468426"/>
              <a:gd name="connsiteY60" fmla="*/ 482930 h 637711"/>
              <a:gd name="connsiteX61" fmla="*/ 4020626 w 5468426"/>
              <a:gd name="connsiteY61" fmla="*/ 423399 h 637711"/>
              <a:gd name="connsiteX62" fmla="*/ 3380070 w 5468426"/>
              <a:gd name="connsiteY62" fmla="*/ 349580 h 637711"/>
              <a:gd name="connsiteX63" fmla="*/ 2618070 w 5468426"/>
              <a:gd name="connsiteY63" fmla="*/ 292430 h 637711"/>
              <a:gd name="connsiteX64" fmla="*/ 2487101 w 5468426"/>
              <a:gd name="connsiteY64" fmla="*/ 342436 h 637711"/>
              <a:gd name="connsiteX65" fmla="*/ 2465670 w 5468426"/>
              <a:gd name="connsiteY65" fmla="*/ 378155 h 637711"/>
              <a:gd name="connsiteX66" fmla="*/ 2318032 w 5468426"/>
              <a:gd name="connsiteY66" fmla="*/ 361486 h 637711"/>
              <a:gd name="connsiteX67" fmla="*/ 1991801 w 5468426"/>
              <a:gd name="connsiteY67" fmla="*/ 242556 h 637711"/>
              <a:gd name="connsiteX68" fmla="*/ 1209957 w 5468426"/>
              <a:gd name="connsiteY68" fmla="*/ 247712 h 637711"/>
              <a:gd name="connsiteX69" fmla="*/ 706921 w 5468426"/>
              <a:gd name="connsiteY69" fmla="*/ 309541 h 637711"/>
              <a:gd name="connsiteX70" fmla="*/ 473530 w 5468426"/>
              <a:gd name="connsiteY70" fmla="*/ 345212 h 637711"/>
              <a:gd name="connsiteX71" fmla="*/ 156785 w 5468426"/>
              <a:gd name="connsiteY71" fmla="*/ 349968 h 637711"/>
              <a:gd name="connsiteX72" fmla="*/ 87719 w 5468426"/>
              <a:gd name="connsiteY72" fmla="*/ 247713 h 637711"/>
              <a:gd name="connsiteX73" fmla="*/ 16274 w 5468426"/>
              <a:gd name="connsiteY73" fmla="*/ 140700 h 637711"/>
              <a:gd name="connsiteX74" fmla="*/ 185362 w 5468426"/>
              <a:gd name="connsiteY74" fmla="*/ 121676 h 637711"/>
              <a:gd name="connsiteX75" fmla="*/ 263955 w 5468426"/>
              <a:gd name="connsiteY75" fmla="*/ 86006 h 637711"/>
              <a:gd name="connsiteX76" fmla="*/ 302059 w 5468426"/>
              <a:gd name="connsiteY76" fmla="*/ 71737 h 637711"/>
              <a:gd name="connsiteX77" fmla="*/ 342545 w 5468426"/>
              <a:gd name="connsiteY77" fmla="*/ 55090 h 637711"/>
              <a:gd name="connsiteX78" fmla="*/ 444952 w 5468426"/>
              <a:gd name="connsiteY78" fmla="*/ 43201 h 637711"/>
              <a:gd name="connsiteX79" fmla="*/ 540213 w 5468426"/>
              <a:gd name="connsiteY79" fmla="*/ 12285 h 637711"/>
              <a:gd name="connsiteX80" fmla="*/ 656908 w 5468426"/>
              <a:gd name="connsiteY80" fmla="*/ 396 h 637711"/>
              <a:gd name="connsiteX81" fmla="*/ 809328 w 5468426"/>
              <a:gd name="connsiteY81" fmla="*/ 5154 h 637711"/>
              <a:gd name="connsiteX82" fmla="*/ 876012 w 5468426"/>
              <a:gd name="connsiteY82" fmla="*/ 14663 h 637711"/>
              <a:gd name="connsiteX83" fmla="*/ 1004615 w 5468426"/>
              <a:gd name="connsiteY83" fmla="*/ 38444 h 637711"/>
              <a:gd name="connsiteX84" fmla="*/ 1057010 w 5468426"/>
              <a:gd name="connsiteY84" fmla="*/ 40820 h 637711"/>
              <a:gd name="connsiteX85" fmla="*/ 1111786 w 5468426"/>
              <a:gd name="connsiteY85" fmla="*/ 43199 h 637711"/>
              <a:gd name="connsiteX86" fmla="*/ 1185613 w 5468426"/>
              <a:gd name="connsiteY86" fmla="*/ 62225 h 637711"/>
              <a:gd name="connsiteX87" fmla="*/ 1238008 w 5468426"/>
              <a:gd name="connsiteY87" fmla="*/ 78870 h 637711"/>
              <a:gd name="connsiteX88" fmla="*/ 1254679 w 5468426"/>
              <a:gd name="connsiteY88" fmla="*/ 81248 h 637711"/>
              <a:gd name="connsiteX89" fmla="*/ 1385663 w 5468426"/>
              <a:gd name="connsiteY89" fmla="*/ 86005 h 637711"/>
              <a:gd name="connsiteX90" fmla="*/ 1476658 w 5468426"/>
              <a:gd name="connsiteY90" fmla="*/ 86005 h 637711"/>
              <a:gd name="connsiteX91" fmla="*/ 1679065 w 5468426"/>
              <a:gd name="connsiteY91" fmla="*/ 71737 h 637711"/>
              <a:gd name="connsiteX92" fmla="*/ 1783839 w 5468426"/>
              <a:gd name="connsiteY92" fmla="*/ 69359 h 637711"/>
              <a:gd name="connsiteX93" fmla="*/ 1877501 w 5468426"/>
              <a:gd name="connsiteY93" fmla="*/ 80499 h 637711"/>
              <a:gd name="connsiteX0" fmla="*/ 1877501 w 5468426"/>
              <a:gd name="connsiteY0" fmla="*/ 80499 h 637711"/>
              <a:gd name="connsiteX1" fmla="*/ 1948938 w 5468426"/>
              <a:gd name="connsiteY1" fmla="*/ 94786 h 637711"/>
              <a:gd name="connsiteX2" fmla="*/ 1984657 w 5468426"/>
              <a:gd name="connsiteY2" fmla="*/ 99549 h 637711"/>
              <a:gd name="connsiteX3" fmla="*/ 2027520 w 5468426"/>
              <a:gd name="connsiteY3" fmla="*/ 78117 h 637711"/>
              <a:gd name="connsiteX4" fmla="*/ 2065620 w 5468426"/>
              <a:gd name="connsiteY4" fmla="*/ 51924 h 637711"/>
              <a:gd name="connsiteX5" fmla="*/ 2118007 w 5468426"/>
              <a:gd name="connsiteY5" fmla="*/ 49542 h 637711"/>
              <a:gd name="connsiteX6" fmla="*/ 2156107 w 5468426"/>
              <a:gd name="connsiteY6" fmla="*/ 49542 h 637711"/>
              <a:gd name="connsiteX7" fmla="*/ 2203732 w 5468426"/>
              <a:gd name="connsiteY7" fmla="*/ 63830 h 637711"/>
              <a:gd name="connsiteX8" fmla="*/ 2279932 w 5468426"/>
              <a:gd name="connsiteY8" fmla="*/ 82880 h 637711"/>
              <a:gd name="connsiteX9" fmla="*/ 2370420 w 5468426"/>
              <a:gd name="connsiteY9" fmla="*/ 87642 h 637711"/>
              <a:gd name="connsiteX10" fmla="*/ 2432332 w 5468426"/>
              <a:gd name="connsiteY10" fmla="*/ 87642 h 637711"/>
              <a:gd name="connsiteX11" fmla="*/ 2522820 w 5468426"/>
              <a:gd name="connsiteY11" fmla="*/ 87642 h 637711"/>
              <a:gd name="connsiteX12" fmla="*/ 2589495 w 5468426"/>
              <a:gd name="connsiteY12" fmla="*/ 99549 h 637711"/>
              <a:gd name="connsiteX13" fmla="*/ 2699032 w 5468426"/>
              <a:gd name="connsiteY13" fmla="*/ 118599 h 637711"/>
              <a:gd name="connsiteX14" fmla="*/ 2791901 w 5468426"/>
              <a:gd name="connsiteY14" fmla="*/ 151936 h 637711"/>
              <a:gd name="connsiteX15" fmla="*/ 2889532 w 5468426"/>
              <a:gd name="connsiteY15" fmla="*/ 180511 h 637711"/>
              <a:gd name="connsiteX16" fmla="*/ 2982401 w 5468426"/>
              <a:gd name="connsiteY16" fmla="*/ 194799 h 637711"/>
              <a:gd name="connsiteX17" fmla="*/ 3070507 w 5468426"/>
              <a:gd name="connsiteY17" fmla="*/ 194799 h 637711"/>
              <a:gd name="connsiteX18" fmla="*/ 3156232 w 5468426"/>
              <a:gd name="connsiteY18" fmla="*/ 185274 h 637711"/>
              <a:gd name="connsiteX19" fmla="*/ 3237195 w 5468426"/>
              <a:gd name="connsiteY19" fmla="*/ 173367 h 637711"/>
              <a:gd name="connsiteX20" fmla="*/ 3282438 w 5468426"/>
              <a:gd name="connsiteY20" fmla="*/ 166224 h 637711"/>
              <a:gd name="connsiteX21" fmla="*/ 3325301 w 5468426"/>
              <a:gd name="connsiteY21" fmla="*/ 173367 h 637711"/>
              <a:gd name="connsiteX22" fmla="*/ 3358638 w 5468426"/>
              <a:gd name="connsiteY22" fmla="*/ 199561 h 637711"/>
              <a:gd name="connsiteX23" fmla="*/ 3380070 w 5468426"/>
              <a:gd name="connsiteY23" fmla="*/ 201942 h 637711"/>
              <a:gd name="connsiteX24" fmla="*/ 3434838 w 5468426"/>
              <a:gd name="connsiteY24" fmla="*/ 190036 h 637711"/>
              <a:gd name="connsiteX25" fmla="*/ 3518182 w 5468426"/>
              <a:gd name="connsiteY25" fmla="*/ 166224 h 637711"/>
              <a:gd name="connsiteX26" fmla="*/ 3549138 w 5468426"/>
              <a:gd name="connsiteY26" fmla="*/ 166224 h 637711"/>
              <a:gd name="connsiteX27" fmla="*/ 3572951 w 5468426"/>
              <a:gd name="connsiteY27" fmla="*/ 166224 h 637711"/>
              <a:gd name="connsiteX28" fmla="*/ 3599145 w 5468426"/>
              <a:gd name="connsiteY28" fmla="*/ 178130 h 637711"/>
              <a:gd name="connsiteX29" fmla="*/ 3627720 w 5468426"/>
              <a:gd name="connsiteY29" fmla="*/ 209086 h 637711"/>
              <a:gd name="connsiteX30" fmla="*/ 3658676 w 5468426"/>
              <a:gd name="connsiteY30" fmla="*/ 240042 h 637711"/>
              <a:gd name="connsiteX31" fmla="*/ 3696776 w 5468426"/>
              <a:gd name="connsiteY31" fmla="*/ 247186 h 637711"/>
              <a:gd name="connsiteX32" fmla="*/ 3737257 w 5468426"/>
              <a:gd name="connsiteY32" fmla="*/ 244805 h 637711"/>
              <a:gd name="connsiteX33" fmla="*/ 3799170 w 5468426"/>
              <a:gd name="connsiteY33" fmla="*/ 220992 h 637711"/>
              <a:gd name="connsiteX34" fmla="*/ 3827745 w 5468426"/>
              <a:gd name="connsiteY34" fmla="*/ 220992 h 637711"/>
              <a:gd name="connsiteX35" fmla="*/ 3865845 w 5468426"/>
              <a:gd name="connsiteY35" fmla="*/ 230517 h 637711"/>
              <a:gd name="connsiteX36" fmla="*/ 3925376 w 5468426"/>
              <a:gd name="connsiteY36" fmla="*/ 244805 h 637711"/>
              <a:gd name="connsiteX37" fmla="*/ 3958713 w 5468426"/>
              <a:gd name="connsiteY37" fmla="*/ 259092 h 637711"/>
              <a:gd name="connsiteX38" fmla="*/ 3996813 w 5468426"/>
              <a:gd name="connsiteY38" fmla="*/ 254330 h 637711"/>
              <a:gd name="connsiteX39" fmla="*/ 4044438 w 5468426"/>
              <a:gd name="connsiteY39" fmla="*/ 228136 h 637711"/>
              <a:gd name="connsiteX40" fmla="*/ 4115876 w 5468426"/>
              <a:gd name="connsiteY40" fmla="*/ 211467 h 637711"/>
              <a:gd name="connsiteX41" fmla="*/ 4208745 w 5468426"/>
              <a:gd name="connsiteY41" fmla="*/ 194799 h 637711"/>
              <a:gd name="connsiteX42" fmla="*/ 4299232 w 5468426"/>
              <a:gd name="connsiteY42" fmla="*/ 190036 h 637711"/>
              <a:gd name="connsiteX43" fmla="*/ 4380195 w 5468426"/>
              <a:gd name="connsiteY43" fmla="*/ 190036 h 637711"/>
              <a:gd name="connsiteX44" fmla="*/ 4456395 w 5468426"/>
              <a:gd name="connsiteY44" fmla="*/ 211467 h 637711"/>
              <a:gd name="connsiteX45" fmla="*/ 4561170 w 5468426"/>
              <a:gd name="connsiteY45" fmla="*/ 237661 h 637711"/>
              <a:gd name="connsiteX46" fmla="*/ 4630226 w 5468426"/>
              <a:gd name="connsiteY46" fmla="*/ 261474 h 637711"/>
              <a:gd name="connsiteX47" fmla="*/ 4732620 w 5468426"/>
              <a:gd name="connsiteY47" fmla="*/ 311480 h 637711"/>
              <a:gd name="connsiteX48" fmla="*/ 4789770 w 5468426"/>
              <a:gd name="connsiteY48" fmla="*/ 330530 h 637711"/>
              <a:gd name="connsiteX49" fmla="*/ 4846920 w 5468426"/>
              <a:gd name="connsiteY49" fmla="*/ 344817 h 637711"/>
              <a:gd name="connsiteX50" fmla="*/ 4956457 w 5468426"/>
              <a:gd name="connsiteY50" fmla="*/ 390061 h 637711"/>
              <a:gd name="connsiteX51" fmla="*/ 5044563 w 5468426"/>
              <a:gd name="connsiteY51" fmla="*/ 418636 h 637711"/>
              <a:gd name="connsiteX52" fmla="*/ 5108857 w 5468426"/>
              <a:gd name="connsiteY52" fmla="*/ 437686 h 637711"/>
              <a:gd name="connsiteX53" fmla="*/ 5194582 w 5468426"/>
              <a:gd name="connsiteY53" fmla="*/ 437686 h 637711"/>
              <a:gd name="connsiteX54" fmla="*/ 5311263 w 5468426"/>
              <a:gd name="connsiteY54" fmla="*/ 432924 h 637711"/>
              <a:gd name="connsiteX55" fmla="*/ 5396988 w 5468426"/>
              <a:gd name="connsiteY55" fmla="*/ 442449 h 637711"/>
              <a:gd name="connsiteX56" fmla="*/ 5468426 w 5468426"/>
              <a:gd name="connsiteY56" fmla="*/ 456736 h 637711"/>
              <a:gd name="connsiteX57" fmla="*/ 5361270 w 5468426"/>
              <a:gd name="connsiteY57" fmla="*/ 637711 h 637711"/>
              <a:gd name="connsiteX58" fmla="*/ 4913595 w 5468426"/>
              <a:gd name="connsiteY58" fmla="*/ 587705 h 637711"/>
              <a:gd name="connsiteX59" fmla="*/ 4804057 w 5468426"/>
              <a:gd name="connsiteY59" fmla="*/ 566274 h 637711"/>
              <a:gd name="connsiteX60" fmla="*/ 4580220 w 5468426"/>
              <a:gd name="connsiteY60" fmla="*/ 482930 h 637711"/>
              <a:gd name="connsiteX61" fmla="*/ 4020626 w 5468426"/>
              <a:gd name="connsiteY61" fmla="*/ 423399 h 637711"/>
              <a:gd name="connsiteX62" fmla="*/ 3380070 w 5468426"/>
              <a:gd name="connsiteY62" fmla="*/ 349580 h 637711"/>
              <a:gd name="connsiteX63" fmla="*/ 2618070 w 5468426"/>
              <a:gd name="connsiteY63" fmla="*/ 292430 h 637711"/>
              <a:gd name="connsiteX64" fmla="*/ 2487101 w 5468426"/>
              <a:gd name="connsiteY64" fmla="*/ 342436 h 637711"/>
              <a:gd name="connsiteX65" fmla="*/ 2465670 w 5468426"/>
              <a:gd name="connsiteY65" fmla="*/ 378155 h 637711"/>
              <a:gd name="connsiteX66" fmla="*/ 2318032 w 5468426"/>
              <a:gd name="connsiteY66" fmla="*/ 361486 h 637711"/>
              <a:gd name="connsiteX67" fmla="*/ 1991801 w 5468426"/>
              <a:gd name="connsiteY67" fmla="*/ 242556 h 637711"/>
              <a:gd name="connsiteX68" fmla="*/ 1209957 w 5468426"/>
              <a:gd name="connsiteY68" fmla="*/ 247712 h 637711"/>
              <a:gd name="connsiteX69" fmla="*/ 706921 w 5468426"/>
              <a:gd name="connsiteY69" fmla="*/ 309541 h 637711"/>
              <a:gd name="connsiteX70" fmla="*/ 473530 w 5468426"/>
              <a:gd name="connsiteY70" fmla="*/ 345212 h 637711"/>
              <a:gd name="connsiteX71" fmla="*/ 156785 w 5468426"/>
              <a:gd name="connsiteY71" fmla="*/ 349968 h 637711"/>
              <a:gd name="connsiteX72" fmla="*/ 87719 w 5468426"/>
              <a:gd name="connsiteY72" fmla="*/ 247713 h 637711"/>
              <a:gd name="connsiteX73" fmla="*/ 16274 w 5468426"/>
              <a:gd name="connsiteY73" fmla="*/ 140700 h 637711"/>
              <a:gd name="connsiteX74" fmla="*/ 185362 w 5468426"/>
              <a:gd name="connsiteY74" fmla="*/ 121676 h 637711"/>
              <a:gd name="connsiteX75" fmla="*/ 263955 w 5468426"/>
              <a:gd name="connsiteY75" fmla="*/ 86006 h 637711"/>
              <a:gd name="connsiteX76" fmla="*/ 302059 w 5468426"/>
              <a:gd name="connsiteY76" fmla="*/ 71737 h 637711"/>
              <a:gd name="connsiteX77" fmla="*/ 342545 w 5468426"/>
              <a:gd name="connsiteY77" fmla="*/ 55090 h 637711"/>
              <a:gd name="connsiteX78" fmla="*/ 444952 w 5468426"/>
              <a:gd name="connsiteY78" fmla="*/ 43201 h 637711"/>
              <a:gd name="connsiteX79" fmla="*/ 540213 w 5468426"/>
              <a:gd name="connsiteY79" fmla="*/ 12285 h 637711"/>
              <a:gd name="connsiteX80" fmla="*/ 656908 w 5468426"/>
              <a:gd name="connsiteY80" fmla="*/ 396 h 637711"/>
              <a:gd name="connsiteX81" fmla="*/ 809328 w 5468426"/>
              <a:gd name="connsiteY81" fmla="*/ 5154 h 637711"/>
              <a:gd name="connsiteX82" fmla="*/ 876012 w 5468426"/>
              <a:gd name="connsiteY82" fmla="*/ 14663 h 637711"/>
              <a:gd name="connsiteX83" fmla="*/ 1004615 w 5468426"/>
              <a:gd name="connsiteY83" fmla="*/ 38444 h 637711"/>
              <a:gd name="connsiteX84" fmla="*/ 1057010 w 5468426"/>
              <a:gd name="connsiteY84" fmla="*/ 40820 h 637711"/>
              <a:gd name="connsiteX85" fmla="*/ 1111786 w 5468426"/>
              <a:gd name="connsiteY85" fmla="*/ 43199 h 637711"/>
              <a:gd name="connsiteX86" fmla="*/ 1185613 w 5468426"/>
              <a:gd name="connsiteY86" fmla="*/ 62225 h 637711"/>
              <a:gd name="connsiteX87" fmla="*/ 1238008 w 5468426"/>
              <a:gd name="connsiteY87" fmla="*/ 78870 h 637711"/>
              <a:gd name="connsiteX88" fmla="*/ 1254679 w 5468426"/>
              <a:gd name="connsiteY88" fmla="*/ 81248 h 637711"/>
              <a:gd name="connsiteX89" fmla="*/ 1385663 w 5468426"/>
              <a:gd name="connsiteY89" fmla="*/ 86005 h 637711"/>
              <a:gd name="connsiteX90" fmla="*/ 1476658 w 5468426"/>
              <a:gd name="connsiteY90" fmla="*/ 86005 h 637711"/>
              <a:gd name="connsiteX91" fmla="*/ 1679065 w 5468426"/>
              <a:gd name="connsiteY91" fmla="*/ 71737 h 637711"/>
              <a:gd name="connsiteX92" fmla="*/ 1783839 w 5468426"/>
              <a:gd name="connsiteY92" fmla="*/ 69359 h 637711"/>
              <a:gd name="connsiteX93" fmla="*/ 1877501 w 5468426"/>
              <a:gd name="connsiteY93" fmla="*/ 80499 h 637711"/>
              <a:gd name="connsiteX0" fmla="*/ 1877501 w 5468426"/>
              <a:gd name="connsiteY0" fmla="*/ 80499 h 637711"/>
              <a:gd name="connsiteX1" fmla="*/ 1948938 w 5468426"/>
              <a:gd name="connsiteY1" fmla="*/ 94786 h 637711"/>
              <a:gd name="connsiteX2" fmla="*/ 1984657 w 5468426"/>
              <a:gd name="connsiteY2" fmla="*/ 99549 h 637711"/>
              <a:gd name="connsiteX3" fmla="*/ 2027520 w 5468426"/>
              <a:gd name="connsiteY3" fmla="*/ 78117 h 637711"/>
              <a:gd name="connsiteX4" fmla="*/ 2065620 w 5468426"/>
              <a:gd name="connsiteY4" fmla="*/ 51924 h 637711"/>
              <a:gd name="connsiteX5" fmla="*/ 2118007 w 5468426"/>
              <a:gd name="connsiteY5" fmla="*/ 49542 h 637711"/>
              <a:gd name="connsiteX6" fmla="*/ 2156107 w 5468426"/>
              <a:gd name="connsiteY6" fmla="*/ 49542 h 637711"/>
              <a:gd name="connsiteX7" fmla="*/ 2203732 w 5468426"/>
              <a:gd name="connsiteY7" fmla="*/ 63830 h 637711"/>
              <a:gd name="connsiteX8" fmla="*/ 2279932 w 5468426"/>
              <a:gd name="connsiteY8" fmla="*/ 82880 h 637711"/>
              <a:gd name="connsiteX9" fmla="*/ 2370420 w 5468426"/>
              <a:gd name="connsiteY9" fmla="*/ 87642 h 637711"/>
              <a:gd name="connsiteX10" fmla="*/ 2432332 w 5468426"/>
              <a:gd name="connsiteY10" fmla="*/ 87642 h 637711"/>
              <a:gd name="connsiteX11" fmla="*/ 2522820 w 5468426"/>
              <a:gd name="connsiteY11" fmla="*/ 87642 h 637711"/>
              <a:gd name="connsiteX12" fmla="*/ 2589495 w 5468426"/>
              <a:gd name="connsiteY12" fmla="*/ 99549 h 637711"/>
              <a:gd name="connsiteX13" fmla="*/ 2699032 w 5468426"/>
              <a:gd name="connsiteY13" fmla="*/ 118599 h 637711"/>
              <a:gd name="connsiteX14" fmla="*/ 2791901 w 5468426"/>
              <a:gd name="connsiteY14" fmla="*/ 151936 h 637711"/>
              <a:gd name="connsiteX15" fmla="*/ 2889532 w 5468426"/>
              <a:gd name="connsiteY15" fmla="*/ 180511 h 637711"/>
              <a:gd name="connsiteX16" fmla="*/ 2982401 w 5468426"/>
              <a:gd name="connsiteY16" fmla="*/ 194799 h 637711"/>
              <a:gd name="connsiteX17" fmla="*/ 3070507 w 5468426"/>
              <a:gd name="connsiteY17" fmla="*/ 194799 h 637711"/>
              <a:gd name="connsiteX18" fmla="*/ 3156232 w 5468426"/>
              <a:gd name="connsiteY18" fmla="*/ 185274 h 637711"/>
              <a:gd name="connsiteX19" fmla="*/ 3237195 w 5468426"/>
              <a:gd name="connsiteY19" fmla="*/ 173367 h 637711"/>
              <a:gd name="connsiteX20" fmla="*/ 3282438 w 5468426"/>
              <a:gd name="connsiteY20" fmla="*/ 166224 h 637711"/>
              <a:gd name="connsiteX21" fmla="*/ 3325301 w 5468426"/>
              <a:gd name="connsiteY21" fmla="*/ 173367 h 637711"/>
              <a:gd name="connsiteX22" fmla="*/ 3358638 w 5468426"/>
              <a:gd name="connsiteY22" fmla="*/ 199561 h 637711"/>
              <a:gd name="connsiteX23" fmla="*/ 3380070 w 5468426"/>
              <a:gd name="connsiteY23" fmla="*/ 201942 h 637711"/>
              <a:gd name="connsiteX24" fmla="*/ 3434838 w 5468426"/>
              <a:gd name="connsiteY24" fmla="*/ 190036 h 637711"/>
              <a:gd name="connsiteX25" fmla="*/ 3518182 w 5468426"/>
              <a:gd name="connsiteY25" fmla="*/ 166224 h 637711"/>
              <a:gd name="connsiteX26" fmla="*/ 3549138 w 5468426"/>
              <a:gd name="connsiteY26" fmla="*/ 166224 h 637711"/>
              <a:gd name="connsiteX27" fmla="*/ 3572951 w 5468426"/>
              <a:gd name="connsiteY27" fmla="*/ 166224 h 637711"/>
              <a:gd name="connsiteX28" fmla="*/ 3599145 w 5468426"/>
              <a:gd name="connsiteY28" fmla="*/ 178130 h 637711"/>
              <a:gd name="connsiteX29" fmla="*/ 3627720 w 5468426"/>
              <a:gd name="connsiteY29" fmla="*/ 209086 h 637711"/>
              <a:gd name="connsiteX30" fmla="*/ 3658676 w 5468426"/>
              <a:gd name="connsiteY30" fmla="*/ 240042 h 637711"/>
              <a:gd name="connsiteX31" fmla="*/ 3696776 w 5468426"/>
              <a:gd name="connsiteY31" fmla="*/ 247186 h 637711"/>
              <a:gd name="connsiteX32" fmla="*/ 3737257 w 5468426"/>
              <a:gd name="connsiteY32" fmla="*/ 244805 h 637711"/>
              <a:gd name="connsiteX33" fmla="*/ 3799170 w 5468426"/>
              <a:gd name="connsiteY33" fmla="*/ 220992 h 637711"/>
              <a:gd name="connsiteX34" fmla="*/ 3827745 w 5468426"/>
              <a:gd name="connsiteY34" fmla="*/ 220992 h 637711"/>
              <a:gd name="connsiteX35" fmla="*/ 3865845 w 5468426"/>
              <a:gd name="connsiteY35" fmla="*/ 230517 h 637711"/>
              <a:gd name="connsiteX36" fmla="*/ 3925376 w 5468426"/>
              <a:gd name="connsiteY36" fmla="*/ 244805 h 637711"/>
              <a:gd name="connsiteX37" fmla="*/ 3958713 w 5468426"/>
              <a:gd name="connsiteY37" fmla="*/ 259092 h 637711"/>
              <a:gd name="connsiteX38" fmla="*/ 3996813 w 5468426"/>
              <a:gd name="connsiteY38" fmla="*/ 254330 h 637711"/>
              <a:gd name="connsiteX39" fmla="*/ 4044438 w 5468426"/>
              <a:gd name="connsiteY39" fmla="*/ 228136 h 637711"/>
              <a:gd name="connsiteX40" fmla="*/ 4115876 w 5468426"/>
              <a:gd name="connsiteY40" fmla="*/ 211467 h 637711"/>
              <a:gd name="connsiteX41" fmla="*/ 4208745 w 5468426"/>
              <a:gd name="connsiteY41" fmla="*/ 194799 h 637711"/>
              <a:gd name="connsiteX42" fmla="*/ 4299232 w 5468426"/>
              <a:gd name="connsiteY42" fmla="*/ 190036 h 637711"/>
              <a:gd name="connsiteX43" fmla="*/ 4380195 w 5468426"/>
              <a:gd name="connsiteY43" fmla="*/ 190036 h 637711"/>
              <a:gd name="connsiteX44" fmla="*/ 4456395 w 5468426"/>
              <a:gd name="connsiteY44" fmla="*/ 211467 h 637711"/>
              <a:gd name="connsiteX45" fmla="*/ 4561170 w 5468426"/>
              <a:gd name="connsiteY45" fmla="*/ 237661 h 637711"/>
              <a:gd name="connsiteX46" fmla="*/ 4630226 w 5468426"/>
              <a:gd name="connsiteY46" fmla="*/ 261474 h 637711"/>
              <a:gd name="connsiteX47" fmla="*/ 4732620 w 5468426"/>
              <a:gd name="connsiteY47" fmla="*/ 311480 h 637711"/>
              <a:gd name="connsiteX48" fmla="*/ 4789770 w 5468426"/>
              <a:gd name="connsiteY48" fmla="*/ 330530 h 637711"/>
              <a:gd name="connsiteX49" fmla="*/ 4846920 w 5468426"/>
              <a:gd name="connsiteY49" fmla="*/ 344817 h 637711"/>
              <a:gd name="connsiteX50" fmla="*/ 4956457 w 5468426"/>
              <a:gd name="connsiteY50" fmla="*/ 390061 h 637711"/>
              <a:gd name="connsiteX51" fmla="*/ 5044563 w 5468426"/>
              <a:gd name="connsiteY51" fmla="*/ 418636 h 637711"/>
              <a:gd name="connsiteX52" fmla="*/ 5108857 w 5468426"/>
              <a:gd name="connsiteY52" fmla="*/ 437686 h 637711"/>
              <a:gd name="connsiteX53" fmla="*/ 5194582 w 5468426"/>
              <a:gd name="connsiteY53" fmla="*/ 437686 h 637711"/>
              <a:gd name="connsiteX54" fmla="*/ 5311263 w 5468426"/>
              <a:gd name="connsiteY54" fmla="*/ 432924 h 637711"/>
              <a:gd name="connsiteX55" fmla="*/ 5396988 w 5468426"/>
              <a:gd name="connsiteY55" fmla="*/ 442449 h 637711"/>
              <a:gd name="connsiteX56" fmla="*/ 5468426 w 5468426"/>
              <a:gd name="connsiteY56" fmla="*/ 456736 h 637711"/>
              <a:gd name="connsiteX57" fmla="*/ 5361270 w 5468426"/>
              <a:gd name="connsiteY57" fmla="*/ 637711 h 637711"/>
              <a:gd name="connsiteX58" fmla="*/ 4913595 w 5468426"/>
              <a:gd name="connsiteY58" fmla="*/ 587705 h 637711"/>
              <a:gd name="connsiteX59" fmla="*/ 4804057 w 5468426"/>
              <a:gd name="connsiteY59" fmla="*/ 566274 h 637711"/>
              <a:gd name="connsiteX60" fmla="*/ 4580220 w 5468426"/>
              <a:gd name="connsiteY60" fmla="*/ 482930 h 637711"/>
              <a:gd name="connsiteX61" fmla="*/ 4020626 w 5468426"/>
              <a:gd name="connsiteY61" fmla="*/ 423399 h 637711"/>
              <a:gd name="connsiteX62" fmla="*/ 3380070 w 5468426"/>
              <a:gd name="connsiteY62" fmla="*/ 349580 h 637711"/>
              <a:gd name="connsiteX63" fmla="*/ 2618070 w 5468426"/>
              <a:gd name="connsiteY63" fmla="*/ 292430 h 637711"/>
              <a:gd name="connsiteX64" fmla="*/ 2487101 w 5468426"/>
              <a:gd name="connsiteY64" fmla="*/ 342436 h 637711"/>
              <a:gd name="connsiteX65" fmla="*/ 2465670 w 5468426"/>
              <a:gd name="connsiteY65" fmla="*/ 378155 h 637711"/>
              <a:gd name="connsiteX66" fmla="*/ 2318032 w 5468426"/>
              <a:gd name="connsiteY66" fmla="*/ 361486 h 637711"/>
              <a:gd name="connsiteX67" fmla="*/ 1991801 w 5468426"/>
              <a:gd name="connsiteY67" fmla="*/ 242556 h 637711"/>
              <a:gd name="connsiteX68" fmla="*/ 1209957 w 5468426"/>
              <a:gd name="connsiteY68" fmla="*/ 247712 h 637711"/>
              <a:gd name="connsiteX69" fmla="*/ 706921 w 5468426"/>
              <a:gd name="connsiteY69" fmla="*/ 309541 h 637711"/>
              <a:gd name="connsiteX70" fmla="*/ 473530 w 5468426"/>
              <a:gd name="connsiteY70" fmla="*/ 345212 h 637711"/>
              <a:gd name="connsiteX71" fmla="*/ 156785 w 5468426"/>
              <a:gd name="connsiteY71" fmla="*/ 349968 h 637711"/>
              <a:gd name="connsiteX72" fmla="*/ 87719 w 5468426"/>
              <a:gd name="connsiteY72" fmla="*/ 247713 h 637711"/>
              <a:gd name="connsiteX73" fmla="*/ 16274 w 5468426"/>
              <a:gd name="connsiteY73" fmla="*/ 140700 h 637711"/>
              <a:gd name="connsiteX74" fmla="*/ 185362 w 5468426"/>
              <a:gd name="connsiteY74" fmla="*/ 121676 h 637711"/>
              <a:gd name="connsiteX75" fmla="*/ 263955 w 5468426"/>
              <a:gd name="connsiteY75" fmla="*/ 86006 h 637711"/>
              <a:gd name="connsiteX76" fmla="*/ 302059 w 5468426"/>
              <a:gd name="connsiteY76" fmla="*/ 71737 h 637711"/>
              <a:gd name="connsiteX77" fmla="*/ 342545 w 5468426"/>
              <a:gd name="connsiteY77" fmla="*/ 55090 h 637711"/>
              <a:gd name="connsiteX78" fmla="*/ 444952 w 5468426"/>
              <a:gd name="connsiteY78" fmla="*/ 43201 h 637711"/>
              <a:gd name="connsiteX79" fmla="*/ 540213 w 5468426"/>
              <a:gd name="connsiteY79" fmla="*/ 12285 h 637711"/>
              <a:gd name="connsiteX80" fmla="*/ 656908 w 5468426"/>
              <a:gd name="connsiteY80" fmla="*/ 396 h 637711"/>
              <a:gd name="connsiteX81" fmla="*/ 809328 w 5468426"/>
              <a:gd name="connsiteY81" fmla="*/ 5154 h 637711"/>
              <a:gd name="connsiteX82" fmla="*/ 876012 w 5468426"/>
              <a:gd name="connsiteY82" fmla="*/ 14663 h 637711"/>
              <a:gd name="connsiteX83" fmla="*/ 1004615 w 5468426"/>
              <a:gd name="connsiteY83" fmla="*/ 38444 h 637711"/>
              <a:gd name="connsiteX84" fmla="*/ 1057010 w 5468426"/>
              <a:gd name="connsiteY84" fmla="*/ 40820 h 637711"/>
              <a:gd name="connsiteX85" fmla="*/ 1111786 w 5468426"/>
              <a:gd name="connsiteY85" fmla="*/ 43199 h 637711"/>
              <a:gd name="connsiteX86" fmla="*/ 1185613 w 5468426"/>
              <a:gd name="connsiteY86" fmla="*/ 62225 h 637711"/>
              <a:gd name="connsiteX87" fmla="*/ 1238008 w 5468426"/>
              <a:gd name="connsiteY87" fmla="*/ 78870 h 637711"/>
              <a:gd name="connsiteX88" fmla="*/ 1254679 w 5468426"/>
              <a:gd name="connsiteY88" fmla="*/ 81248 h 637711"/>
              <a:gd name="connsiteX89" fmla="*/ 1385663 w 5468426"/>
              <a:gd name="connsiteY89" fmla="*/ 86005 h 637711"/>
              <a:gd name="connsiteX90" fmla="*/ 1476658 w 5468426"/>
              <a:gd name="connsiteY90" fmla="*/ 86005 h 637711"/>
              <a:gd name="connsiteX91" fmla="*/ 1679065 w 5468426"/>
              <a:gd name="connsiteY91" fmla="*/ 71737 h 637711"/>
              <a:gd name="connsiteX92" fmla="*/ 1783839 w 5468426"/>
              <a:gd name="connsiteY92" fmla="*/ 69359 h 637711"/>
              <a:gd name="connsiteX93" fmla="*/ 1877501 w 5468426"/>
              <a:gd name="connsiteY93" fmla="*/ 80499 h 637711"/>
              <a:gd name="connsiteX0" fmla="*/ 2103748 w 5694673"/>
              <a:gd name="connsiteY0" fmla="*/ 80499 h 637711"/>
              <a:gd name="connsiteX1" fmla="*/ 2175185 w 5694673"/>
              <a:gd name="connsiteY1" fmla="*/ 94786 h 637711"/>
              <a:gd name="connsiteX2" fmla="*/ 2210904 w 5694673"/>
              <a:gd name="connsiteY2" fmla="*/ 99549 h 637711"/>
              <a:gd name="connsiteX3" fmla="*/ 2253767 w 5694673"/>
              <a:gd name="connsiteY3" fmla="*/ 78117 h 637711"/>
              <a:gd name="connsiteX4" fmla="*/ 2291867 w 5694673"/>
              <a:gd name="connsiteY4" fmla="*/ 51924 h 637711"/>
              <a:gd name="connsiteX5" fmla="*/ 2344254 w 5694673"/>
              <a:gd name="connsiteY5" fmla="*/ 49542 h 637711"/>
              <a:gd name="connsiteX6" fmla="*/ 2382354 w 5694673"/>
              <a:gd name="connsiteY6" fmla="*/ 49542 h 637711"/>
              <a:gd name="connsiteX7" fmla="*/ 2429979 w 5694673"/>
              <a:gd name="connsiteY7" fmla="*/ 63830 h 637711"/>
              <a:gd name="connsiteX8" fmla="*/ 2506179 w 5694673"/>
              <a:gd name="connsiteY8" fmla="*/ 82880 h 637711"/>
              <a:gd name="connsiteX9" fmla="*/ 2596667 w 5694673"/>
              <a:gd name="connsiteY9" fmla="*/ 87642 h 637711"/>
              <a:gd name="connsiteX10" fmla="*/ 2658579 w 5694673"/>
              <a:gd name="connsiteY10" fmla="*/ 87642 h 637711"/>
              <a:gd name="connsiteX11" fmla="*/ 2749067 w 5694673"/>
              <a:gd name="connsiteY11" fmla="*/ 87642 h 637711"/>
              <a:gd name="connsiteX12" fmla="*/ 2815742 w 5694673"/>
              <a:gd name="connsiteY12" fmla="*/ 99549 h 637711"/>
              <a:gd name="connsiteX13" fmla="*/ 2925279 w 5694673"/>
              <a:gd name="connsiteY13" fmla="*/ 118599 h 637711"/>
              <a:gd name="connsiteX14" fmla="*/ 3018148 w 5694673"/>
              <a:gd name="connsiteY14" fmla="*/ 151936 h 637711"/>
              <a:gd name="connsiteX15" fmla="*/ 3115779 w 5694673"/>
              <a:gd name="connsiteY15" fmla="*/ 180511 h 637711"/>
              <a:gd name="connsiteX16" fmla="*/ 3208648 w 5694673"/>
              <a:gd name="connsiteY16" fmla="*/ 194799 h 637711"/>
              <a:gd name="connsiteX17" fmla="*/ 3296754 w 5694673"/>
              <a:gd name="connsiteY17" fmla="*/ 194799 h 637711"/>
              <a:gd name="connsiteX18" fmla="*/ 3382479 w 5694673"/>
              <a:gd name="connsiteY18" fmla="*/ 185274 h 637711"/>
              <a:gd name="connsiteX19" fmla="*/ 3463442 w 5694673"/>
              <a:gd name="connsiteY19" fmla="*/ 173367 h 637711"/>
              <a:gd name="connsiteX20" fmla="*/ 3508685 w 5694673"/>
              <a:gd name="connsiteY20" fmla="*/ 166224 h 637711"/>
              <a:gd name="connsiteX21" fmla="*/ 3551548 w 5694673"/>
              <a:gd name="connsiteY21" fmla="*/ 173367 h 637711"/>
              <a:gd name="connsiteX22" fmla="*/ 3584885 w 5694673"/>
              <a:gd name="connsiteY22" fmla="*/ 199561 h 637711"/>
              <a:gd name="connsiteX23" fmla="*/ 3606317 w 5694673"/>
              <a:gd name="connsiteY23" fmla="*/ 201942 h 637711"/>
              <a:gd name="connsiteX24" fmla="*/ 3661085 w 5694673"/>
              <a:gd name="connsiteY24" fmla="*/ 190036 h 637711"/>
              <a:gd name="connsiteX25" fmla="*/ 3744429 w 5694673"/>
              <a:gd name="connsiteY25" fmla="*/ 166224 h 637711"/>
              <a:gd name="connsiteX26" fmla="*/ 3775385 w 5694673"/>
              <a:gd name="connsiteY26" fmla="*/ 166224 h 637711"/>
              <a:gd name="connsiteX27" fmla="*/ 3799198 w 5694673"/>
              <a:gd name="connsiteY27" fmla="*/ 166224 h 637711"/>
              <a:gd name="connsiteX28" fmla="*/ 3825392 w 5694673"/>
              <a:gd name="connsiteY28" fmla="*/ 178130 h 637711"/>
              <a:gd name="connsiteX29" fmla="*/ 3853967 w 5694673"/>
              <a:gd name="connsiteY29" fmla="*/ 209086 h 637711"/>
              <a:gd name="connsiteX30" fmla="*/ 3884923 w 5694673"/>
              <a:gd name="connsiteY30" fmla="*/ 240042 h 637711"/>
              <a:gd name="connsiteX31" fmla="*/ 3923023 w 5694673"/>
              <a:gd name="connsiteY31" fmla="*/ 247186 h 637711"/>
              <a:gd name="connsiteX32" fmla="*/ 3963504 w 5694673"/>
              <a:gd name="connsiteY32" fmla="*/ 244805 h 637711"/>
              <a:gd name="connsiteX33" fmla="*/ 4025417 w 5694673"/>
              <a:gd name="connsiteY33" fmla="*/ 220992 h 637711"/>
              <a:gd name="connsiteX34" fmla="*/ 4053992 w 5694673"/>
              <a:gd name="connsiteY34" fmla="*/ 220992 h 637711"/>
              <a:gd name="connsiteX35" fmla="*/ 4092092 w 5694673"/>
              <a:gd name="connsiteY35" fmla="*/ 230517 h 637711"/>
              <a:gd name="connsiteX36" fmla="*/ 4151623 w 5694673"/>
              <a:gd name="connsiteY36" fmla="*/ 244805 h 637711"/>
              <a:gd name="connsiteX37" fmla="*/ 4184960 w 5694673"/>
              <a:gd name="connsiteY37" fmla="*/ 259092 h 637711"/>
              <a:gd name="connsiteX38" fmla="*/ 4223060 w 5694673"/>
              <a:gd name="connsiteY38" fmla="*/ 254330 h 637711"/>
              <a:gd name="connsiteX39" fmla="*/ 4270685 w 5694673"/>
              <a:gd name="connsiteY39" fmla="*/ 228136 h 637711"/>
              <a:gd name="connsiteX40" fmla="*/ 4342123 w 5694673"/>
              <a:gd name="connsiteY40" fmla="*/ 211467 h 637711"/>
              <a:gd name="connsiteX41" fmla="*/ 4434992 w 5694673"/>
              <a:gd name="connsiteY41" fmla="*/ 194799 h 637711"/>
              <a:gd name="connsiteX42" fmla="*/ 4525479 w 5694673"/>
              <a:gd name="connsiteY42" fmla="*/ 190036 h 637711"/>
              <a:gd name="connsiteX43" fmla="*/ 4606442 w 5694673"/>
              <a:gd name="connsiteY43" fmla="*/ 190036 h 637711"/>
              <a:gd name="connsiteX44" fmla="*/ 4682642 w 5694673"/>
              <a:gd name="connsiteY44" fmla="*/ 211467 h 637711"/>
              <a:gd name="connsiteX45" fmla="*/ 4787417 w 5694673"/>
              <a:gd name="connsiteY45" fmla="*/ 237661 h 637711"/>
              <a:gd name="connsiteX46" fmla="*/ 4856473 w 5694673"/>
              <a:gd name="connsiteY46" fmla="*/ 261474 h 637711"/>
              <a:gd name="connsiteX47" fmla="*/ 4958867 w 5694673"/>
              <a:gd name="connsiteY47" fmla="*/ 311480 h 637711"/>
              <a:gd name="connsiteX48" fmla="*/ 5016017 w 5694673"/>
              <a:gd name="connsiteY48" fmla="*/ 330530 h 637711"/>
              <a:gd name="connsiteX49" fmla="*/ 5073167 w 5694673"/>
              <a:gd name="connsiteY49" fmla="*/ 344817 h 637711"/>
              <a:gd name="connsiteX50" fmla="*/ 5182704 w 5694673"/>
              <a:gd name="connsiteY50" fmla="*/ 390061 h 637711"/>
              <a:gd name="connsiteX51" fmla="*/ 5270810 w 5694673"/>
              <a:gd name="connsiteY51" fmla="*/ 418636 h 637711"/>
              <a:gd name="connsiteX52" fmla="*/ 5335104 w 5694673"/>
              <a:gd name="connsiteY52" fmla="*/ 437686 h 637711"/>
              <a:gd name="connsiteX53" fmla="*/ 5420829 w 5694673"/>
              <a:gd name="connsiteY53" fmla="*/ 437686 h 637711"/>
              <a:gd name="connsiteX54" fmla="*/ 5537510 w 5694673"/>
              <a:gd name="connsiteY54" fmla="*/ 432924 h 637711"/>
              <a:gd name="connsiteX55" fmla="*/ 5623235 w 5694673"/>
              <a:gd name="connsiteY55" fmla="*/ 442449 h 637711"/>
              <a:gd name="connsiteX56" fmla="*/ 5694673 w 5694673"/>
              <a:gd name="connsiteY56" fmla="*/ 456736 h 637711"/>
              <a:gd name="connsiteX57" fmla="*/ 5587517 w 5694673"/>
              <a:gd name="connsiteY57" fmla="*/ 637711 h 637711"/>
              <a:gd name="connsiteX58" fmla="*/ 5139842 w 5694673"/>
              <a:gd name="connsiteY58" fmla="*/ 587705 h 637711"/>
              <a:gd name="connsiteX59" fmla="*/ 5030304 w 5694673"/>
              <a:gd name="connsiteY59" fmla="*/ 566274 h 637711"/>
              <a:gd name="connsiteX60" fmla="*/ 4806467 w 5694673"/>
              <a:gd name="connsiteY60" fmla="*/ 482930 h 637711"/>
              <a:gd name="connsiteX61" fmla="*/ 4246873 w 5694673"/>
              <a:gd name="connsiteY61" fmla="*/ 423399 h 637711"/>
              <a:gd name="connsiteX62" fmla="*/ 3606317 w 5694673"/>
              <a:gd name="connsiteY62" fmla="*/ 349580 h 637711"/>
              <a:gd name="connsiteX63" fmla="*/ 2844317 w 5694673"/>
              <a:gd name="connsiteY63" fmla="*/ 292430 h 637711"/>
              <a:gd name="connsiteX64" fmla="*/ 2713348 w 5694673"/>
              <a:gd name="connsiteY64" fmla="*/ 342436 h 637711"/>
              <a:gd name="connsiteX65" fmla="*/ 2691917 w 5694673"/>
              <a:gd name="connsiteY65" fmla="*/ 378155 h 637711"/>
              <a:gd name="connsiteX66" fmla="*/ 2544279 w 5694673"/>
              <a:gd name="connsiteY66" fmla="*/ 361486 h 637711"/>
              <a:gd name="connsiteX67" fmla="*/ 2218048 w 5694673"/>
              <a:gd name="connsiteY67" fmla="*/ 242556 h 637711"/>
              <a:gd name="connsiteX68" fmla="*/ 1436204 w 5694673"/>
              <a:gd name="connsiteY68" fmla="*/ 247712 h 637711"/>
              <a:gd name="connsiteX69" fmla="*/ 933168 w 5694673"/>
              <a:gd name="connsiteY69" fmla="*/ 309541 h 637711"/>
              <a:gd name="connsiteX70" fmla="*/ 699777 w 5694673"/>
              <a:gd name="connsiteY70" fmla="*/ 345212 h 637711"/>
              <a:gd name="connsiteX71" fmla="*/ 383032 w 5694673"/>
              <a:gd name="connsiteY71" fmla="*/ 349968 h 637711"/>
              <a:gd name="connsiteX72" fmla="*/ 23418 w 5694673"/>
              <a:gd name="connsiteY72" fmla="*/ 478384 h 637711"/>
              <a:gd name="connsiteX73" fmla="*/ 242521 w 5694673"/>
              <a:gd name="connsiteY73" fmla="*/ 140700 h 637711"/>
              <a:gd name="connsiteX74" fmla="*/ 411609 w 5694673"/>
              <a:gd name="connsiteY74" fmla="*/ 121676 h 637711"/>
              <a:gd name="connsiteX75" fmla="*/ 490202 w 5694673"/>
              <a:gd name="connsiteY75" fmla="*/ 86006 h 637711"/>
              <a:gd name="connsiteX76" fmla="*/ 528306 w 5694673"/>
              <a:gd name="connsiteY76" fmla="*/ 71737 h 637711"/>
              <a:gd name="connsiteX77" fmla="*/ 568792 w 5694673"/>
              <a:gd name="connsiteY77" fmla="*/ 55090 h 637711"/>
              <a:gd name="connsiteX78" fmla="*/ 671199 w 5694673"/>
              <a:gd name="connsiteY78" fmla="*/ 43201 h 637711"/>
              <a:gd name="connsiteX79" fmla="*/ 766460 w 5694673"/>
              <a:gd name="connsiteY79" fmla="*/ 12285 h 637711"/>
              <a:gd name="connsiteX80" fmla="*/ 883155 w 5694673"/>
              <a:gd name="connsiteY80" fmla="*/ 396 h 637711"/>
              <a:gd name="connsiteX81" fmla="*/ 1035575 w 5694673"/>
              <a:gd name="connsiteY81" fmla="*/ 5154 h 637711"/>
              <a:gd name="connsiteX82" fmla="*/ 1102259 w 5694673"/>
              <a:gd name="connsiteY82" fmla="*/ 14663 h 637711"/>
              <a:gd name="connsiteX83" fmla="*/ 1230862 w 5694673"/>
              <a:gd name="connsiteY83" fmla="*/ 38444 h 637711"/>
              <a:gd name="connsiteX84" fmla="*/ 1283257 w 5694673"/>
              <a:gd name="connsiteY84" fmla="*/ 40820 h 637711"/>
              <a:gd name="connsiteX85" fmla="*/ 1338033 w 5694673"/>
              <a:gd name="connsiteY85" fmla="*/ 43199 h 637711"/>
              <a:gd name="connsiteX86" fmla="*/ 1411860 w 5694673"/>
              <a:gd name="connsiteY86" fmla="*/ 62225 h 637711"/>
              <a:gd name="connsiteX87" fmla="*/ 1464255 w 5694673"/>
              <a:gd name="connsiteY87" fmla="*/ 78870 h 637711"/>
              <a:gd name="connsiteX88" fmla="*/ 1480926 w 5694673"/>
              <a:gd name="connsiteY88" fmla="*/ 81248 h 637711"/>
              <a:gd name="connsiteX89" fmla="*/ 1611910 w 5694673"/>
              <a:gd name="connsiteY89" fmla="*/ 86005 h 637711"/>
              <a:gd name="connsiteX90" fmla="*/ 1702905 w 5694673"/>
              <a:gd name="connsiteY90" fmla="*/ 86005 h 637711"/>
              <a:gd name="connsiteX91" fmla="*/ 1905312 w 5694673"/>
              <a:gd name="connsiteY91" fmla="*/ 71737 h 637711"/>
              <a:gd name="connsiteX92" fmla="*/ 2010086 w 5694673"/>
              <a:gd name="connsiteY92" fmla="*/ 69359 h 637711"/>
              <a:gd name="connsiteX93" fmla="*/ 2103748 w 5694673"/>
              <a:gd name="connsiteY93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9614 w 5671255"/>
              <a:gd name="connsiteY71" fmla="*/ 349968 h 637711"/>
              <a:gd name="connsiteX72" fmla="*/ 0 w 5671255"/>
              <a:gd name="connsiteY72" fmla="*/ 478384 h 637711"/>
              <a:gd name="connsiteX73" fmla="*/ 219103 w 5671255"/>
              <a:gd name="connsiteY73" fmla="*/ 140700 h 637711"/>
              <a:gd name="connsiteX74" fmla="*/ 388191 w 5671255"/>
              <a:gd name="connsiteY74" fmla="*/ 121676 h 637711"/>
              <a:gd name="connsiteX75" fmla="*/ 466784 w 5671255"/>
              <a:gd name="connsiteY75" fmla="*/ 86006 h 637711"/>
              <a:gd name="connsiteX76" fmla="*/ 504888 w 5671255"/>
              <a:gd name="connsiteY76" fmla="*/ 71737 h 637711"/>
              <a:gd name="connsiteX77" fmla="*/ 545374 w 5671255"/>
              <a:gd name="connsiteY77" fmla="*/ 55090 h 637711"/>
              <a:gd name="connsiteX78" fmla="*/ 647781 w 5671255"/>
              <a:gd name="connsiteY78" fmla="*/ 43201 h 637711"/>
              <a:gd name="connsiteX79" fmla="*/ 743042 w 5671255"/>
              <a:gd name="connsiteY79" fmla="*/ 12285 h 637711"/>
              <a:gd name="connsiteX80" fmla="*/ 859737 w 5671255"/>
              <a:gd name="connsiteY80" fmla="*/ 396 h 637711"/>
              <a:gd name="connsiteX81" fmla="*/ 1012157 w 5671255"/>
              <a:gd name="connsiteY81" fmla="*/ 5154 h 637711"/>
              <a:gd name="connsiteX82" fmla="*/ 1078841 w 5671255"/>
              <a:gd name="connsiteY82" fmla="*/ 14663 h 637711"/>
              <a:gd name="connsiteX83" fmla="*/ 1207444 w 5671255"/>
              <a:gd name="connsiteY83" fmla="*/ 38444 h 637711"/>
              <a:gd name="connsiteX84" fmla="*/ 1259839 w 5671255"/>
              <a:gd name="connsiteY84" fmla="*/ 40820 h 637711"/>
              <a:gd name="connsiteX85" fmla="*/ 1314615 w 5671255"/>
              <a:gd name="connsiteY85" fmla="*/ 43199 h 637711"/>
              <a:gd name="connsiteX86" fmla="*/ 1388442 w 5671255"/>
              <a:gd name="connsiteY86" fmla="*/ 62225 h 637711"/>
              <a:gd name="connsiteX87" fmla="*/ 1440837 w 5671255"/>
              <a:gd name="connsiteY87" fmla="*/ 78870 h 637711"/>
              <a:gd name="connsiteX88" fmla="*/ 1457508 w 5671255"/>
              <a:gd name="connsiteY88" fmla="*/ 81248 h 637711"/>
              <a:gd name="connsiteX89" fmla="*/ 1588492 w 5671255"/>
              <a:gd name="connsiteY89" fmla="*/ 86005 h 637711"/>
              <a:gd name="connsiteX90" fmla="*/ 1679487 w 5671255"/>
              <a:gd name="connsiteY90" fmla="*/ 86005 h 637711"/>
              <a:gd name="connsiteX91" fmla="*/ 1881894 w 5671255"/>
              <a:gd name="connsiteY91" fmla="*/ 71737 h 637711"/>
              <a:gd name="connsiteX92" fmla="*/ 1986668 w 5671255"/>
              <a:gd name="connsiteY92" fmla="*/ 69359 h 637711"/>
              <a:gd name="connsiteX93" fmla="*/ 2080330 w 5671255"/>
              <a:gd name="connsiteY93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219103 w 5671255"/>
              <a:gd name="connsiteY73" fmla="*/ 140700 h 637711"/>
              <a:gd name="connsiteX74" fmla="*/ 388191 w 5671255"/>
              <a:gd name="connsiteY74" fmla="*/ 121676 h 637711"/>
              <a:gd name="connsiteX75" fmla="*/ 466784 w 5671255"/>
              <a:gd name="connsiteY75" fmla="*/ 86006 h 637711"/>
              <a:gd name="connsiteX76" fmla="*/ 504888 w 5671255"/>
              <a:gd name="connsiteY76" fmla="*/ 71737 h 637711"/>
              <a:gd name="connsiteX77" fmla="*/ 545374 w 5671255"/>
              <a:gd name="connsiteY77" fmla="*/ 55090 h 637711"/>
              <a:gd name="connsiteX78" fmla="*/ 647781 w 5671255"/>
              <a:gd name="connsiteY78" fmla="*/ 43201 h 637711"/>
              <a:gd name="connsiteX79" fmla="*/ 743042 w 5671255"/>
              <a:gd name="connsiteY79" fmla="*/ 12285 h 637711"/>
              <a:gd name="connsiteX80" fmla="*/ 859737 w 5671255"/>
              <a:gd name="connsiteY80" fmla="*/ 396 h 637711"/>
              <a:gd name="connsiteX81" fmla="*/ 1012157 w 5671255"/>
              <a:gd name="connsiteY81" fmla="*/ 5154 h 637711"/>
              <a:gd name="connsiteX82" fmla="*/ 1078841 w 5671255"/>
              <a:gd name="connsiteY82" fmla="*/ 14663 h 637711"/>
              <a:gd name="connsiteX83" fmla="*/ 1207444 w 5671255"/>
              <a:gd name="connsiteY83" fmla="*/ 38444 h 637711"/>
              <a:gd name="connsiteX84" fmla="*/ 1259839 w 5671255"/>
              <a:gd name="connsiteY84" fmla="*/ 40820 h 637711"/>
              <a:gd name="connsiteX85" fmla="*/ 1314615 w 5671255"/>
              <a:gd name="connsiteY85" fmla="*/ 43199 h 637711"/>
              <a:gd name="connsiteX86" fmla="*/ 1388442 w 5671255"/>
              <a:gd name="connsiteY86" fmla="*/ 62225 h 637711"/>
              <a:gd name="connsiteX87" fmla="*/ 1440837 w 5671255"/>
              <a:gd name="connsiteY87" fmla="*/ 78870 h 637711"/>
              <a:gd name="connsiteX88" fmla="*/ 1457508 w 5671255"/>
              <a:gd name="connsiteY88" fmla="*/ 81248 h 637711"/>
              <a:gd name="connsiteX89" fmla="*/ 1588492 w 5671255"/>
              <a:gd name="connsiteY89" fmla="*/ 86005 h 637711"/>
              <a:gd name="connsiteX90" fmla="*/ 1679487 w 5671255"/>
              <a:gd name="connsiteY90" fmla="*/ 86005 h 637711"/>
              <a:gd name="connsiteX91" fmla="*/ 1881894 w 5671255"/>
              <a:gd name="connsiteY91" fmla="*/ 71737 h 637711"/>
              <a:gd name="connsiteX92" fmla="*/ 1986668 w 5671255"/>
              <a:gd name="connsiteY92" fmla="*/ 69359 h 637711"/>
              <a:gd name="connsiteX93" fmla="*/ 2080330 w 5671255"/>
              <a:gd name="connsiteY93" fmla="*/ 80499 h 637711"/>
              <a:gd name="connsiteX0" fmla="*/ 2110496 w 5701421"/>
              <a:gd name="connsiteY0" fmla="*/ 80499 h 637711"/>
              <a:gd name="connsiteX1" fmla="*/ 2181933 w 5701421"/>
              <a:gd name="connsiteY1" fmla="*/ 94786 h 637711"/>
              <a:gd name="connsiteX2" fmla="*/ 2217652 w 5701421"/>
              <a:gd name="connsiteY2" fmla="*/ 99549 h 637711"/>
              <a:gd name="connsiteX3" fmla="*/ 2260515 w 5701421"/>
              <a:gd name="connsiteY3" fmla="*/ 78117 h 637711"/>
              <a:gd name="connsiteX4" fmla="*/ 2298615 w 5701421"/>
              <a:gd name="connsiteY4" fmla="*/ 51924 h 637711"/>
              <a:gd name="connsiteX5" fmla="*/ 2351002 w 5701421"/>
              <a:gd name="connsiteY5" fmla="*/ 49542 h 637711"/>
              <a:gd name="connsiteX6" fmla="*/ 2389102 w 5701421"/>
              <a:gd name="connsiteY6" fmla="*/ 49542 h 637711"/>
              <a:gd name="connsiteX7" fmla="*/ 2436727 w 5701421"/>
              <a:gd name="connsiteY7" fmla="*/ 63830 h 637711"/>
              <a:gd name="connsiteX8" fmla="*/ 2512927 w 5701421"/>
              <a:gd name="connsiteY8" fmla="*/ 82880 h 637711"/>
              <a:gd name="connsiteX9" fmla="*/ 2603415 w 5701421"/>
              <a:gd name="connsiteY9" fmla="*/ 87642 h 637711"/>
              <a:gd name="connsiteX10" fmla="*/ 2665327 w 5701421"/>
              <a:gd name="connsiteY10" fmla="*/ 87642 h 637711"/>
              <a:gd name="connsiteX11" fmla="*/ 2755815 w 5701421"/>
              <a:gd name="connsiteY11" fmla="*/ 87642 h 637711"/>
              <a:gd name="connsiteX12" fmla="*/ 2822490 w 5701421"/>
              <a:gd name="connsiteY12" fmla="*/ 99549 h 637711"/>
              <a:gd name="connsiteX13" fmla="*/ 2932027 w 5701421"/>
              <a:gd name="connsiteY13" fmla="*/ 118599 h 637711"/>
              <a:gd name="connsiteX14" fmla="*/ 3024896 w 5701421"/>
              <a:gd name="connsiteY14" fmla="*/ 151936 h 637711"/>
              <a:gd name="connsiteX15" fmla="*/ 3122527 w 5701421"/>
              <a:gd name="connsiteY15" fmla="*/ 180511 h 637711"/>
              <a:gd name="connsiteX16" fmla="*/ 3215396 w 5701421"/>
              <a:gd name="connsiteY16" fmla="*/ 194799 h 637711"/>
              <a:gd name="connsiteX17" fmla="*/ 3303502 w 5701421"/>
              <a:gd name="connsiteY17" fmla="*/ 194799 h 637711"/>
              <a:gd name="connsiteX18" fmla="*/ 3389227 w 5701421"/>
              <a:gd name="connsiteY18" fmla="*/ 185274 h 637711"/>
              <a:gd name="connsiteX19" fmla="*/ 3470190 w 5701421"/>
              <a:gd name="connsiteY19" fmla="*/ 173367 h 637711"/>
              <a:gd name="connsiteX20" fmla="*/ 3515433 w 5701421"/>
              <a:gd name="connsiteY20" fmla="*/ 166224 h 637711"/>
              <a:gd name="connsiteX21" fmla="*/ 3558296 w 5701421"/>
              <a:gd name="connsiteY21" fmla="*/ 173367 h 637711"/>
              <a:gd name="connsiteX22" fmla="*/ 3591633 w 5701421"/>
              <a:gd name="connsiteY22" fmla="*/ 199561 h 637711"/>
              <a:gd name="connsiteX23" fmla="*/ 3613065 w 5701421"/>
              <a:gd name="connsiteY23" fmla="*/ 201942 h 637711"/>
              <a:gd name="connsiteX24" fmla="*/ 3667833 w 5701421"/>
              <a:gd name="connsiteY24" fmla="*/ 190036 h 637711"/>
              <a:gd name="connsiteX25" fmla="*/ 3751177 w 5701421"/>
              <a:gd name="connsiteY25" fmla="*/ 166224 h 637711"/>
              <a:gd name="connsiteX26" fmla="*/ 3782133 w 5701421"/>
              <a:gd name="connsiteY26" fmla="*/ 166224 h 637711"/>
              <a:gd name="connsiteX27" fmla="*/ 3805946 w 5701421"/>
              <a:gd name="connsiteY27" fmla="*/ 166224 h 637711"/>
              <a:gd name="connsiteX28" fmla="*/ 3832140 w 5701421"/>
              <a:gd name="connsiteY28" fmla="*/ 178130 h 637711"/>
              <a:gd name="connsiteX29" fmla="*/ 3860715 w 5701421"/>
              <a:gd name="connsiteY29" fmla="*/ 209086 h 637711"/>
              <a:gd name="connsiteX30" fmla="*/ 3891671 w 5701421"/>
              <a:gd name="connsiteY30" fmla="*/ 240042 h 637711"/>
              <a:gd name="connsiteX31" fmla="*/ 3929771 w 5701421"/>
              <a:gd name="connsiteY31" fmla="*/ 247186 h 637711"/>
              <a:gd name="connsiteX32" fmla="*/ 3970252 w 5701421"/>
              <a:gd name="connsiteY32" fmla="*/ 244805 h 637711"/>
              <a:gd name="connsiteX33" fmla="*/ 4032165 w 5701421"/>
              <a:gd name="connsiteY33" fmla="*/ 220992 h 637711"/>
              <a:gd name="connsiteX34" fmla="*/ 4060740 w 5701421"/>
              <a:gd name="connsiteY34" fmla="*/ 220992 h 637711"/>
              <a:gd name="connsiteX35" fmla="*/ 4098840 w 5701421"/>
              <a:gd name="connsiteY35" fmla="*/ 230517 h 637711"/>
              <a:gd name="connsiteX36" fmla="*/ 4158371 w 5701421"/>
              <a:gd name="connsiteY36" fmla="*/ 244805 h 637711"/>
              <a:gd name="connsiteX37" fmla="*/ 4191708 w 5701421"/>
              <a:gd name="connsiteY37" fmla="*/ 259092 h 637711"/>
              <a:gd name="connsiteX38" fmla="*/ 4229808 w 5701421"/>
              <a:gd name="connsiteY38" fmla="*/ 254330 h 637711"/>
              <a:gd name="connsiteX39" fmla="*/ 4277433 w 5701421"/>
              <a:gd name="connsiteY39" fmla="*/ 228136 h 637711"/>
              <a:gd name="connsiteX40" fmla="*/ 4348871 w 5701421"/>
              <a:gd name="connsiteY40" fmla="*/ 211467 h 637711"/>
              <a:gd name="connsiteX41" fmla="*/ 4441740 w 5701421"/>
              <a:gd name="connsiteY41" fmla="*/ 194799 h 637711"/>
              <a:gd name="connsiteX42" fmla="*/ 4532227 w 5701421"/>
              <a:gd name="connsiteY42" fmla="*/ 190036 h 637711"/>
              <a:gd name="connsiteX43" fmla="*/ 4613190 w 5701421"/>
              <a:gd name="connsiteY43" fmla="*/ 190036 h 637711"/>
              <a:gd name="connsiteX44" fmla="*/ 4689390 w 5701421"/>
              <a:gd name="connsiteY44" fmla="*/ 211467 h 637711"/>
              <a:gd name="connsiteX45" fmla="*/ 4794165 w 5701421"/>
              <a:gd name="connsiteY45" fmla="*/ 237661 h 637711"/>
              <a:gd name="connsiteX46" fmla="*/ 4863221 w 5701421"/>
              <a:gd name="connsiteY46" fmla="*/ 261474 h 637711"/>
              <a:gd name="connsiteX47" fmla="*/ 4965615 w 5701421"/>
              <a:gd name="connsiteY47" fmla="*/ 311480 h 637711"/>
              <a:gd name="connsiteX48" fmla="*/ 5022765 w 5701421"/>
              <a:gd name="connsiteY48" fmla="*/ 330530 h 637711"/>
              <a:gd name="connsiteX49" fmla="*/ 5079915 w 5701421"/>
              <a:gd name="connsiteY49" fmla="*/ 344817 h 637711"/>
              <a:gd name="connsiteX50" fmla="*/ 5189452 w 5701421"/>
              <a:gd name="connsiteY50" fmla="*/ 390061 h 637711"/>
              <a:gd name="connsiteX51" fmla="*/ 5277558 w 5701421"/>
              <a:gd name="connsiteY51" fmla="*/ 418636 h 637711"/>
              <a:gd name="connsiteX52" fmla="*/ 5341852 w 5701421"/>
              <a:gd name="connsiteY52" fmla="*/ 437686 h 637711"/>
              <a:gd name="connsiteX53" fmla="*/ 5427577 w 5701421"/>
              <a:gd name="connsiteY53" fmla="*/ 437686 h 637711"/>
              <a:gd name="connsiteX54" fmla="*/ 5544258 w 5701421"/>
              <a:gd name="connsiteY54" fmla="*/ 432924 h 637711"/>
              <a:gd name="connsiteX55" fmla="*/ 5629983 w 5701421"/>
              <a:gd name="connsiteY55" fmla="*/ 442449 h 637711"/>
              <a:gd name="connsiteX56" fmla="*/ 5701421 w 5701421"/>
              <a:gd name="connsiteY56" fmla="*/ 456736 h 637711"/>
              <a:gd name="connsiteX57" fmla="*/ 5594265 w 5701421"/>
              <a:gd name="connsiteY57" fmla="*/ 637711 h 637711"/>
              <a:gd name="connsiteX58" fmla="*/ 5146590 w 5701421"/>
              <a:gd name="connsiteY58" fmla="*/ 587705 h 637711"/>
              <a:gd name="connsiteX59" fmla="*/ 5037052 w 5701421"/>
              <a:gd name="connsiteY59" fmla="*/ 566274 h 637711"/>
              <a:gd name="connsiteX60" fmla="*/ 4813215 w 5701421"/>
              <a:gd name="connsiteY60" fmla="*/ 482930 h 637711"/>
              <a:gd name="connsiteX61" fmla="*/ 4253621 w 5701421"/>
              <a:gd name="connsiteY61" fmla="*/ 423399 h 637711"/>
              <a:gd name="connsiteX62" fmla="*/ 3613065 w 5701421"/>
              <a:gd name="connsiteY62" fmla="*/ 349580 h 637711"/>
              <a:gd name="connsiteX63" fmla="*/ 2851065 w 5701421"/>
              <a:gd name="connsiteY63" fmla="*/ 292430 h 637711"/>
              <a:gd name="connsiteX64" fmla="*/ 2720096 w 5701421"/>
              <a:gd name="connsiteY64" fmla="*/ 342436 h 637711"/>
              <a:gd name="connsiteX65" fmla="*/ 2698665 w 5701421"/>
              <a:gd name="connsiteY65" fmla="*/ 378155 h 637711"/>
              <a:gd name="connsiteX66" fmla="*/ 2551027 w 5701421"/>
              <a:gd name="connsiteY66" fmla="*/ 361486 h 637711"/>
              <a:gd name="connsiteX67" fmla="*/ 2224796 w 5701421"/>
              <a:gd name="connsiteY67" fmla="*/ 242556 h 637711"/>
              <a:gd name="connsiteX68" fmla="*/ 1442952 w 5701421"/>
              <a:gd name="connsiteY68" fmla="*/ 247712 h 637711"/>
              <a:gd name="connsiteX69" fmla="*/ 939916 w 5701421"/>
              <a:gd name="connsiteY69" fmla="*/ 309541 h 637711"/>
              <a:gd name="connsiteX70" fmla="*/ 706525 w 5701421"/>
              <a:gd name="connsiteY70" fmla="*/ 345212 h 637711"/>
              <a:gd name="connsiteX71" fmla="*/ 385017 w 5701421"/>
              <a:gd name="connsiteY71" fmla="*/ 411797 h 637711"/>
              <a:gd name="connsiteX72" fmla="*/ 30166 w 5701421"/>
              <a:gd name="connsiteY72" fmla="*/ 478384 h 637711"/>
              <a:gd name="connsiteX73" fmla="*/ 204019 w 5701421"/>
              <a:gd name="connsiteY73" fmla="*/ 204908 h 637711"/>
              <a:gd name="connsiteX74" fmla="*/ 249269 w 5701421"/>
              <a:gd name="connsiteY74" fmla="*/ 140700 h 637711"/>
              <a:gd name="connsiteX75" fmla="*/ 418357 w 5701421"/>
              <a:gd name="connsiteY75" fmla="*/ 121676 h 637711"/>
              <a:gd name="connsiteX76" fmla="*/ 496950 w 5701421"/>
              <a:gd name="connsiteY76" fmla="*/ 86006 h 637711"/>
              <a:gd name="connsiteX77" fmla="*/ 535054 w 5701421"/>
              <a:gd name="connsiteY77" fmla="*/ 71737 h 637711"/>
              <a:gd name="connsiteX78" fmla="*/ 575540 w 5701421"/>
              <a:gd name="connsiteY78" fmla="*/ 55090 h 637711"/>
              <a:gd name="connsiteX79" fmla="*/ 677947 w 5701421"/>
              <a:gd name="connsiteY79" fmla="*/ 43201 h 637711"/>
              <a:gd name="connsiteX80" fmla="*/ 773208 w 5701421"/>
              <a:gd name="connsiteY80" fmla="*/ 12285 h 637711"/>
              <a:gd name="connsiteX81" fmla="*/ 889903 w 5701421"/>
              <a:gd name="connsiteY81" fmla="*/ 396 h 637711"/>
              <a:gd name="connsiteX82" fmla="*/ 1042323 w 5701421"/>
              <a:gd name="connsiteY82" fmla="*/ 5154 h 637711"/>
              <a:gd name="connsiteX83" fmla="*/ 1109007 w 5701421"/>
              <a:gd name="connsiteY83" fmla="*/ 14663 h 637711"/>
              <a:gd name="connsiteX84" fmla="*/ 1237610 w 5701421"/>
              <a:gd name="connsiteY84" fmla="*/ 38444 h 637711"/>
              <a:gd name="connsiteX85" fmla="*/ 1290005 w 5701421"/>
              <a:gd name="connsiteY85" fmla="*/ 40820 h 637711"/>
              <a:gd name="connsiteX86" fmla="*/ 1344781 w 5701421"/>
              <a:gd name="connsiteY86" fmla="*/ 43199 h 637711"/>
              <a:gd name="connsiteX87" fmla="*/ 1418608 w 5701421"/>
              <a:gd name="connsiteY87" fmla="*/ 62225 h 637711"/>
              <a:gd name="connsiteX88" fmla="*/ 1471003 w 5701421"/>
              <a:gd name="connsiteY88" fmla="*/ 78870 h 637711"/>
              <a:gd name="connsiteX89" fmla="*/ 1487674 w 5701421"/>
              <a:gd name="connsiteY89" fmla="*/ 81248 h 637711"/>
              <a:gd name="connsiteX90" fmla="*/ 1618658 w 5701421"/>
              <a:gd name="connsiteY90" fmla="*/ 86005 h 637711"/>
              <a:gd name="connsiteX91" fmla="*/ 1709653 w 5701421"/>
              <a:gd name="connsiteY91" fmla="*/ 86005 h 637711"/>
              <a:gd name="connsiteX92" fmla="*/ 1912060 w 5701421"/>
              <a:gd name="connsiteY92" fmla="*/ 71737 h 637711"/>
              <a:gd name="connsiteX93" fmla="*/ 2016834 w 5701421"/>
              <a:gd name="connsiteY93" fmla="*/ 69359 h 637711"/>
              <a:gd name="connsiteX94" fmla="*/ 2110496 w 5701421"/>
              <a:gd name="connsiteY94" fmla="*/ 80499 h 637711"/>
              <a:gd name="connsiteX0" fmla="*/ 2110496 w 5701421"/>
              <a:gd name="connsiteY0" fmla="*/ 80499 h 637711"/>
              <a:gd name="connsiteX1" fmla="*/ 2181933 w 5701421"/>
              <a:gd name="connsiteY1" fmla="*/ 94786 h 637711"/>
              <a:gd name="connsiteX2" fmla="*/ 2217652 w 5701421"/>
              <a:gd name="connsiteY2" fmla="*/ 99549 h 637711"/>
              <a:gd name="connsiteX3" fmla="*/ 2260515 w 5701421"/>
              <a:gd name="connsiteY3" fmla="*/ 78117 h 637711"/>
              <a:gd name="connsiteX4" fmla="*/ 2298615 w 5701421"/>
              <a:gd name="connsiteY4" fmla="*/ 51924 h 637711"/>
              <a:gd name="connsiteX5" fmla="*/ 2351002 w 5701421"/>
              <a:gd name="connsiteY5" fmla="*/ 49542 h 637711"/>
              <a:gd name="connsiteX6" fmla="*/ 2389102 w 5701421"/>
              <a:gd name="connsiteY6" fmla="*/ 49542 h 637711"/>
              <a:gd name="connsiteX7" fmla="*/ 2436727 w 5701421"/>
              <a:gd name="connsiteY7" fmla="*/ 63830 h 637711"/>
              <a:gd name="connsiteX8" fmla="*/ 2512927 w 5701421"/>
              <a:gd name="connsiteY8" fmla="*/ 82880 h 637711"/>
              <a:gd name="connsiteX9" fmla="*/ 2603415 w 5701421"/>
              <a:gd name="connsiteY9" fmla="*/ 87642 h 637711"/>
              <a:gd name="connsiteX10" fmla="*/ 2665327 w 5701421"/>
              <a:gd name="connsiteY10" fmla="*/ 87642 h 637711"/>
              <a:gd name="connsiteX11" fmla="*/ 2755815 w 5701421"/>
              <a:gd name="connsiteY11" fmla="*/ 87642 h 637711"/>
              <a:gd name="connsiteX12" fmla="*/ 2822490 w 5701421"/>
              <a:gd name="connsiteY12" fmla="*/ 99549 h 637711"/>
              <a:gd name="connsiteX13" fmla="*/ 2932027 w 5701421"/>
              <a:gd name="connsiteY13" fmla="*/ 118599 h 637711"/>
              <a:gd name="connsiteX14" fmla="*/ 3024896 w 5701421"/>
              <a:gd name="connsiteY14" fmla="*/ 151936 h 637711"/>
              <a:gd name="connsiteX15" fmla="*/ 3122527 w 5701421"/>
              <a:gd name="connsiteY15" fmla="*/ 180511 h 637711"/>
              <a:gd name="connsiteX16" fmla="*/ 3215396 w 5701421"/>
              <a:gd name="connsiteY16" fmla="*/ 194799 h 637711"/>
              <a:gd name="connsiteX17" fmla="*/ 3303502 w 5701421"/>
              <a:gd name="connsiteY17" fmla="*/ 194799 h 637711"/>
              <a:gd name="connsiteX18" fmla="*/ 3389227 w 5701421"/>
              <a:gd name="connsiteY18" fmla="*/ 185274 h 637711"/>
              <a:gd name="connsiteX19" fmla="*/ 3470190 w 5701421"/>
              <a:gd name="connsiteY19" fmla="*/ 173367 h 637711"/>
              <a:gd name="connsiteX20" fmla="*/ 3515433 w 5701421"/>
              <a:gd name="connsiteY20" fmla="*/ 166224 h 637711"/>
              <a:gd name="connsiteX21" fmla="*/ 3558296 w 5701421"/>
              <a:gd name="connsiteY21" fmla="*/ 173367 h 637711"/>
              <a:gd name="connsiteX22" fmla="*/ 3591633 w 5701421"/>
              <a:gd name="connsiteY22" fmla="*/ 199561 h 637711"/>
              <a:gd name="connsiteX23" fmla="*/ 3613065 w 5701421"/>
              <a:gd name="connsiteY23" fmla="*/ 201942 h 637711"/>
              <a:gd name="connsiteX24" fmla="*/ 3667833 w 5701421"/>
              <a:gd name="connsiteY24" fmla="*/ 190036 h 637711"/>
              <a:gd name="connsiteX25" fmla="*/ 3751177 w 5701421"/>
              <a:gd name="connsiteY25" fmla="*/ 166224 h 637711"/>
              <a:gd name="connsiteX26" fmla="*/ 3782133 w 5701421"/>
              <a:gd name="connsiteY26" fmla="*/ 166224 h 637711"/>
              <a:gd name="connsiteX27" fmla="*/ 3805946 w 5701421"/>
              <a:gd name="connsiteY27" fmla="*/ 166224 h 637711"/>
              <a:gd name="connsiteX28" fmla="*/ 3832140 w 5701421"/>
              <a:gd name="connsiteY28" fmla="*/ 178130 h 637711"/>
              <a:gd name="connsiteX29" fmla="*/ 3860715 w 5701421"/>
              <a:gd name="connsiteY29" fmla="*/ 209086 h 637711"/>
              <a:gd name="connsiteX30" fmla="*/ 3891671 w 5701421"/>
              <a:gd name="connsiteY30" fmla="*/ 240042 h 637711"/>
              <a:gd name="connsiteX31" fmla="*/ 3929771 w 5701421"/>
              <a:gd name="connsiteY31" fmla="*/ 247186 h 637711"/>
              <a:gd name="connsiteX32" fmla="*/ 3970252 w 5701421"/>
              <a:gd name="connsiteY32" fmla="*/ 244805 h 637711"/>
              <a:gd name="connsiteX33" fmla="*/ 4032165 w 5701421"/>
              <a:gd name="connsiteY33" fmla="*/ 220992 h 637711"/>
              <a:gd name="connsiteX34" fmla="*/ 4060740 w 5701421"/>
              <a:gd name="connsiteY34" fmla="*/ 220992 h 637711"/>
              <a:gd name="connsiteX35" fmla="*/ 4098840 w 5701421"/>
              <a:gd name="connsiteY35" fmla="*/ 230517 h 637711"/>
              <a:gd name="connsiteX36" fmla="*/ 4158371 w 5701421"/>
              <a:gd name="connsiteY36" fmla="*/ 244805 h 637711"/>
              <a:gd name="connsiteX37" fmla="*/ 4191708 w 5701421"/>
              <a:gd name="connsiteY37" fmla="*/ 259092 h 637711"/>
              <a:gd name="connsiteX38" fmla="*/ 4229808 w 5701421"/>
              <a:gd name="connsiteY38" fmla="*/ 254330 h 637711"/>
              <a:gd name="connsiteX39" fmla="*/ 4277433 w 5701421"/>
              <a:gd name="connsiteY39" fmla="*/ 228136 h 637711"/>
              <a:gd name="connsiteX40" fmla="*/ 4348871 w 5701421"/>
              <a:gd name="connsiteY40" fmla="*/ 211467 h 637711"/>
              <a:gd name="connsiteX41" fmla="*/ 4441740 w 5701421"/>
              <a:gd name="connsiteY41" fmla="*/ 194799 h 637711"/>
              <a:gd name="connsiteX42" fmla="*/ 4532227 w 5701421"/>
              <a:gd name="connsiteY42" fmla="*/ 190036 h 637711"/>
              <a:gd name="connsiteX43" fmla="*/ 4613190 w 5701421"/>
              <a:gd name="connsiteY43" fmla="*/ 190036 h 637711"/>
              <a:gd name="connsiteX44" fmla="*/ 4689390 w 5701421"/>
              <a:gd name="connsiteY44" fmla="*/ 211467 h 637711"/>
              <a:gd name="connsiteX45" fmla="*/ 4794165 w 5701421"/>
              <a:gd name="connsiteY45" fmla="*/ 237661 h 637711"/>
              <a:gd name="connsiteX46" fmla="*/ 4863221 w 5701421"/>
              <a:gd name="connsiteY46" fmla="*/ 261474 h 637711"/>
              <a:gd name="connsiteX47" fmla="*/ 4965615 w 5701421"/>
              <a:gd name="connsiteY47" fmla="*/ 311480 h 637711"/>
              <a:gd name="connsiteX48" fmla="*/ 5022765 w 5701421"/>
              <a:gd name="connsiteY48" fmla="*/ 330530 h 637711"/>
              <a:gd name="connsiteX49" fmla="*/ 5079915 w 5701421"/>
              <a:gd name="connsiteY49" fmla="*/ 344817 h 637711"/>
              <a:gd name="connsiteX50" fmla="*/ 5189452 w 5701421"/>
              <a:gd name="connsiteY50" fmla="*/ 390061 h 637711"/>
              <a:gd name="connsiteX51" fmla="*/ 5277558 w 5701421"/>
              <a:gd name="connsiteY51" fmla="*/ 418636 h 637711"/>
              <a:gd name="connsiteX52" fmla="*/ 5341852 w 5701421"/>
              <a:gd name="connsiteY52" fmla="*/ 437686 h 637711"/>
              <a:gd name="connsiteX53" fmla="*/ 5427577 w 5701421"/>
              <a:gd name="connsiteY53" fmla="*/ 437686 h 637711"/>
              <a:gd name="connsiteX54" fmla="*/ 5544258 w 5701421"/>
              <a:gd name="connsiteY54" fmla="*/ 432924 h 637711"/>
              <a:gd name="connsiteX55" fmla="*/ 5629983 w 5701421"/>
              <a:gd name="connsiteY55" fmla="*/ 442449 h 637711"/>
              <a:gd name="connsiteX56" fmla="*/ 5701421 w 5701421"/>
              <a:gd name="connsiteY56" fmla="*/ 456736 h 637711"/>
              <a:gd name="connsiteX57" fmla="*/ 5594265 w 5701421"/>
              <a:gd name="connsiteY57" fmla="*/ 637711 h 637711"/>
              <a:gd name="connsiteX58" fmla="*/ 5146590 w 5701421"/>
              <a:gd name="connsiteY58" fmla="*/ 587705 h 637711"/>
              <a:gd name="connsiteX59" fmla="*/ 5037052 w 5701421"/>
              <a:gd name="connsiteY59" fmla="*/ 566274 h 637711"/>
              <a:gd name="connsiteX60" fmla="*/ 4813215 w 5701421"/>
              <a:gd name="connsiteY60" fmla="*/ 482930 h 637711"/>
              <a:gd name="connsiteX61" fmla="*/ 4253621 w 5701421"/>
              <a:gd name="connsiteY61" fmla="*/ 423399 h 637711"/>
              <a:gd name="connsiteX62" fmla="*/ 3613065 w 5701421"/>
              <a:gd name="connsiteY62" fmla="*/ 349580 h 637711"/>
              <a:gd name="connsiteX63" fmla="*/ 2851065 w 5701421"/>
              <a:gd name="connsiteY63" fmla="*/ 292430 h 637711"/>
              <a:gd name="connsiteX64" fmla="*/ 2720096 w 5701421"/>
              <a:gd name="connsiteY64" fmla="*/ 342436 h 637711"/>
              <a:gd name="connsiteX65" fmla="*/ 2698665 w 5701421"/>
              <a:gd name="connsiteY65" fmla="*/ 378155 h 637711"/>
              <a:gd name="connsiteX66" fmla="*/ 2551027 w 5701421"/>
              <a:gd name="connsiteY66" fmla="*/ 361486 h 637711"/>
              <a:gd name="connsiteX67" fmla="*/ 2224796 w 5701421"/>
              <a:gd name="connsiteY67" fmla="*/ 242556 h 637711"/>
              <a:gd name="connsiteX68" fmla="*/ 1442952 w 5701421"/>
              <a:gd name="connsiteY68" fmla="*/ 247712 h 637711"/>
              <a:gd name="connsiteX69" fmla="*/ 939916 w 5701421"/>
              <a:gd name="connsiteY69" fmla="*/ 309541 h 637711"/>
              <a:gd name="connsiteX70" fmla="*/ 706525 w 5701421"/>
              <a:gd name="connsiteY70" fmla="*/ 345212 h 637711"/>
              <a:gd name="connsiteX71" fmla="*/ 385017 w 5701421"/>
              <a:gd name="connsiteY71" fmla="*/ 411797 h 637711"/>
              <a:gd name="connsiteX72" fmla="*/ 30166 w 5701421"/>
              <a:gd name="connsiteY72" fmla="*/ 478384 h 637711"/>
              <a:gd name="connsiteX73" fmla="*/ 204019 w 5701421"/>
              <a:gd name="connsiteY73" fmla="*/ 204908 h 637711"/>
              <a:gd name="connsiteX74" fmla="*/ 220690 w 5701421"/>
              <a:gd name="connsiteY74" fmla="*/ 190639 h 637711"/>
              <a:gd name="connsiteX75" fmla="*/ 418357 w 5701421"/>
              <a:gd name="connsiteY75" fmla="*/ 121676 h 637711"/>
              <a:gd name="connsiteX76" fmla="*/ 496950 w 5701421"/>
              <a:gd name="connsiteY76" fmla="*/ 86006 h 637711"/>
              <a:gd name="connsiteX77" fmla="*/ 535054 w 5701421"/>
              <a:gd name="connsiteY77" fmla="*/ 71737 h 637711"/>
              <a:gd name="connsiteX78" fmla="*/ 575540 w 5701421"/>
              <a:gd name="connsiteY78" fmla="*/ 55090 h 637711"/>
              <a:gd name="connsiteX79" fmla="*/ 677947 w 5701421"/>
              <a:gd name="connsiteY79" fmla="*/ 43201 h 637711"/>
              <a:gd name="connsiteX80" fmla="*/ 773208 w 5701421"/>
              <a:gd name="connsiteY80" fmla="*/ 12285 h 637711"/>
              <a:gd name="connsiteX81" fmla="*/ 889903 w 5701421"/>
              <a:gd name="connsiteY81" fmla="*/ 396 h 637711"/>
              <a:gd name="connsiteX82" fmla="*/ 1042323 w 5701421"/>
              <a:gd name="connsiteY82" fmla="*/ 5154 h 637711"/>
              <a:gd name="connsiteX83" fmla="*/ 1109007 w 5701421"/>
              <a:gd name="connsiteY83" fmla="*/ 14663 h 637711"/>
              <a:gd name="connsiteX84" fmla="*/ 1237610 w 5701421"/>
              <a:gd name="connsiteY84" fmla="*/ 38444 h 637711"/>
              <a:gd name="connsiteX85" fmla="*/ 1290005 w 5701421"/>
              <a:gd name="connsiteY85" fmla="*/ 40820 h 637711"/>
              <a:gd name="connsiteX86" fmla="*/ 1344781 w 5701421"/>
              <a:gd name="connsiteY86" fmla="*/ 43199 h 637711"/>
              <a:gd name="connsiteX87" fmla="*/ 1418608 w 5701421"/>
              <a:gd name="connsiteY87" fmla="*/ 62225 h 637711"/>
              <a:gd name="connsiteX88" fmla="*/ 1471003 w 5701421"/>
              <a:gd name="connsiteY88" fmla="*/ 78870 h 637711"/>
              <a:gd name="connsiteX89" fmla="*/ 1487674 w 5701421"/>
              <a:gd name="connsiteY89" fmla="*/ 81248 h 637711"/>
              <a:gd name="connsiteX90" fmla="*/ 1618658 w 5701421"/>
              <a:gd name="connsiteY90" fmla="*/ 86005 h 637711"/>
              <a:gd name="connsiteX91" fmla="*/ 1709653 w 5701421"/>
              <a:gd name="connsiteY91" fmla="*/ 86005 h 637711"/>
              <a:gd name="connsiteX92" fmla="*/ 1912060 w 5701421"/>
              <a:gd name="connsiteY92" fmla="*/ 71737 h 637711"/>
              <a:gd name="connsiteX93" fmla="*/ 2016834 w 5701421"/>
              <a:gd name="connsiteY93" fmla="*/ 69359 h 637711"/>
              <a:gd name="connsiteX94" fmla="*/ 2110496 w 5701421"/>
              <a:gd name="connsiteY94" fmla="*/ 80499 h 637711"/>
              <a:gd name="connsiteX0" fmla="*/ 2110496 w 5701421"/>
              <a:gd name="connsiteY0" fmla="*/ 80499 h 637711"/>
              <a:gd name="connsiteX1" fmla="*/ 2181933 w 5701421"/>
              <a:gd name="connsiteY1" fmla="*/ 94786 h 637711"/>
              <a:gd name="connsiteX2" fmla="*/ 2217652 w 5701421"/>
              <a:gd name="connsiteY2" fmla="*/ 99549 h 637711"/>
              <a:gd name="connsiteX3" fmla="*/ 2260515 w 5701421"/>
              <a:gd name="connsiteY3" fmla="*/ 78117 h 637711"/>
              <a:gd name="connsiteX4" fmla="*/ 2298615 w 5701421"/>
              <a:gd name="connsiteY4" fmla="*/ 51924 h 637711"/>
              <a:gd name="connsiteX5" fmla="*/ 2351002 w 5701421"/>
              <a:gd name="connsiteY5" fmla="*/ 49542 h 637711"/>
              <a:gd name="connsiteX6" fmla="*/ 2389102 w 5701421"/>
              <a:gd name="connsiteY6" fmla="*/ 49542 h 637711"/>
              <a:gd name="connsiteX7" fmla="*/ 2436727 w 5701421"/>
              <a:gd name="connsiteY7" fmla="*/ 63830 h 637711"/>
              <a:gd name="connsiteX8" fmla="*/ 2512927 w 5701421"/>
              <a:gd name="connsiteY8" fmla="*/ 82880 h 637711"/>
              <a:gd name="connsiteX9" fmla="*/ 2603415 w 5701421"/>
              <a:gd name="connsiteY9" fmla="*/ 87642 h 637711"/>
              <a:gd name="connsiteX10" fmla="*/ 2665327 w 5701421"/>
              <a:gd name="connsiteY10" fmla="*/ 87642 h 637711"/>
              <a:gd name="connsiteX11" fmla="*/ 2755815 w 5701421"/>
              <a:gd name="connsiteY11" fmla="*/ 87642 h 637711"/>
              <a:gd name="connsiteX12" fmla="*/ 2822490 w 5701421"/>
              <a:gd name="connsiteY12" fmla="*/ 99549 h 637711"/>
              <a:gd name="connsiteX13" fmla="*/ 2932027 w 5701421"/>
              <a:gd name="connsiteY13" fmla="*/ 118599 h 637711"/>
              <a:gd name="connsiteX14" fmla="*/ 3024896 w 5701421"/>
              <a:gd name="connsiteY14" fmla="*/ 151936 h 637711"/>
              <a:gd name="connsiteX15" fmla="*/ 3122527 w 5701421"/>
              <a:gd name="connsiteY15" fmla="*/ 180511 h 637711"/>
              <a:gd name="connsiteX16" fmla="*/ 3215396 w 5701421"/>
              <a:gd name="connsiteY16" fmla="*/ 194799 h 637711"/>
              <a:gd name="connsiteX17" fmla="*/ 3303502 w 5701421"/>
              <a:gd name="connsiteY17" fmla="*/ 194799 h 637711"/>
              <a:gd name="connsiteX18" fmla="*/ 3389227 w 5701421"/>
              <a:gd name="connsiteY18" fmla="*/ 185274 h 637711"/>
              <a:gd name="connsiteX19" fmla="*/ 3470190 w 5701421"/>
              <a:gd name="connsiteY19" fmla="*/ 173367 h 637711"/>
              <a:gd name="connsiteX20" fmla="*/ 3515433 w 5701421"/>
              <a:gd name="connsiteY20" fmla="*/ 166224 h 637711"/>
              <a:gd name="connsiteX21" fmla="*/ 3558296 w 5701421"/>
              <a:gd name="connsiteY21" fmla="*/ 173367 h 637711"/>
              <a:gd name="connsiteX22" fmla="*/ 3591633 w 5701421"/>
              <a:gd name="connsiteY22" fmla="*/ 199561 h 637711"/>
              <a:gd name="connsiteX23" fmla="*/ 3613065 w 5701421"/>
              <a:gd name="connsiteY23" fmla="*/ 201942 h 637711"/>
              <a:gd name="connsiteX24" fmla="*/ 3667833 w 5701421"/>
              <a:gd name="connsiteY24" fmla="*/ 190036 h 637711"/>
              <a:gd name="connsiteX25" fmla="*/ 3751177 w 5701421"/>
              <a:gd name="connsiteY25" fmla="*/ 166224 h 637711"/>
              <a:gd name="connsiteX26" fmla="*/ 3782133 w 5701421"/>
              <a:gd name="connsiteY26" fmla="*/ 166224 h 637711"/>
              <a:gd name="connsiteX27" fmla="*/ 3805946 w 5701421"/>
              <a:gd name="connsiteY27" fmla="*/ 166224 h 637711"/>
              <a:gd name="connsiteX28" fmla="*/ 3832140 w 5701421"/>
              <a:gd name="connsiteY28" fmla="*/ 178130 h 637711"/>
              <a:gd name="connsiteX29" fmla="*/ 3860715 w 5701421"/>
              <a:gd name="connsiteY29" fmla="*/ 209086 h 637711"/>
              <a:gd name="connsiteX30" fmla="*/ 3891671 w 5701421"/>
              <a:gd name="connsiteY30" fmla="*/ 240042 h 637711"/>
              <a:gd name="connsiteX31" fmla="*/ 3929771 w 5701421"/>
              <a:gd name="connsiteY31" fmla="*/ 247186 h 637711"/>
              <a:gd name="connsiteX32" fmla="*/ 3970252 w 5701421"/>
              <a:gd name="connsiteY32" fmla="*/ 244805 h 637711"/>
              <a:gd name="connsiteX33" fmla="*/ 4032165 w 5701421"/>
              <a:gd name="connsiteY33" fmla="*/ 220992 h 637711"/>
              <a:gd name="connsiteX34" fmla="*/ 4060740 w 5701421"/>
              <a:gd name="connsiteY34" fmla="*/ 220992 h 637711"/>
              <a:gd name="connsiteX35" fmla="*/ 4098840 w 5701421"/>
              <a:gd name="connsiteY35" fmla="*/ 230517 h 637711"/>
              <a:gd name="connsiteX36" fmla="*/ 4158371 w 5701421"/>
              <a:gd name="connsiteY36" fmla="*/ 244805 h 637711"/>
              <a:gd name="connsiteX37" fmla="*/ 4191708 w 5701421"/>
              <a:gd name="connsiteY37" fmla="*/ 259092 h 637711"/>
              <a:gd name="connsiteX38" fmla="*/ 4229808 w 5701421"/>
              <a:gd name="connsiteY38" fmla="*/ 254330 h 637711"/>
              <a:gd name="connsiteX39" fmla="*/ 4277433 w 5701421"/>
              <a:gd name="connsiteY39" fmla="*/ 228136 h 637711"/>
              <a:gd name="connsiteX40" fmla="*/ 4348871 w 5701421"/>
              <a:gd name="connsiteY40" fmla="*/ 211467 h 637711"/>
              <a:gd name="connsiteX41" fmla="*/ 4441740 w 5701421"/>
              <a:gd name="connsiteY41" fmla="*/ 194799 h 637711"/>
              <a:gd name="connsiteX42" fmla="*/ 4532227 w 5701421"/>
              <a:gd name="connsiteY42" fmla="*/ 190036 h 637711"/>
              <a:gd name="connsiteX43" fmla="*/ 4613190 w 5701421"/>
              <a:gd name="connsiteY43" fmla="*/ 190036 h 637711"/>
              <a:gd name="connsiteX44" fmla="*/ 4689390 w 5701421"/>
              <a:gd name="connsiteY44" fmla="*/ 211467 h 637711"/>
              <a:gd name="connsiteX45" fmla="*/ 4794165 w 5701421"/>
              <a:gd name="connsiteY45" fmla="*/ 237661 h 637711"/>
              <a:gd name="connsiteX46" fmla="*/ 4863221 w 5701421"/>
              <a:gd name="connsiteY46" fmla="*/ 261474 h 637711"/>
              <a:gd name="connsiteX47" fmla="*/ 4965615 w 5701421"/>
              <a:gd name="connsiteY47" fmla="*/ 311480 h 637711"/>
              <a:gd name="connsiteX48" fmla="*/ 5022765 w 5701421"/>
              <a:gd name="connsiteY48" fmla="*/ 330530 h 637711"/>
              <a:gd name="connsiteX49" fmla="*/ 5079915 w 5701421"/>
              <a:gd name="connsiteY49" fmla="*/ 344817 h 637711"/>
              <a:gd name="connsiteX50" fmla="*/ 5189452 w 5701421"/>
              <a:gd name="connsiteY50" fmla="*/ 390061 h 637711"/>
              <a:gd name="connsiteX51" fmla="*/ 5277558 w 5701421"/>
              <a:gd name="connsiteY51" fmla="*/ 418636 h 637711"/>
              <a:gd name="connsiteX52" fmla="*/ 5341852 w 5701421"/>
              <a:gd name="connsiteY52" fmla="*/ 437686 h 637711"/>
              <a:gd name="connsiteX53" fmla="*/ 5427577 w 5701421"/>
              <a:gd name="connsiteY53" fmla="*/ 437686 h 637711"/>
              <a:gd name="connsiteX54" fmla="*/ 5544258 w 5701421"/>
              <a:gd name="connsiteY54" fmla="*/ 432924 h 637711"/>
              <a:gd name="connsiteX55" fmla="*/ 5629983 w 5701421"/>
              <a:gd name="connsiteY55" fmla="*/ 442449 h 637711"/>
              <a:gd name="connsiteX56" fmla="*/ 5701421 w 5701421"/>
              <a:gd name="connsiteY56" fmla="*/ 456736 h 637711"/>
              <a:gd name="connsiteX57" fmla="*/ 5594265 w 5701421"/>
              <a:gd name="connsiteY57" fmla="*/ 637711 h 637711"/>
              <a:gd name="connsiteX58" fmla="*/ 5146590 w 5701421"/>
              <a:gd name="connsiteY58" fmla="*/ 587705 h 637711"/>
              <a:gd name="connsiteX59" fmla="*/ 5037052 w 5701421"/>
              <a:gd name="connsiteY59" fmla="*/ 566274 h 637711"/>
              <a:gd name="connsiteX60" fmla="*/ 4813215 w 5701421"/>
              <a:gd name="connsiteY60" fmla="*/ 482930 h 637711"/>
              <a:gd name="connsiteX61" fmla="*/ 4253621 w 5701421"/>
              <a:gd name="connsiteY61" fmla="*/ 423399 h 637711"/>
              <a:gd name="connsiteX62" fmla="*/ 3613065 w 5701421"/>
              <a:gd name="connsiteY62" fmla="*/ 349580 h 637711"/>
              <a:gd name="connsiteX63" fmla="*/ 2851065 w 5701421"/>
              <a:gd name="connsiteY63" fmla="*/ 292430 h 637711"/>
              <a:gd name="connsiteX64" fmla="*/ 2720096 w 5701421"/>
              <a:gd name="connsiteY64" fmla="*/ 342436 h 637711"/>
              <a:gd name="connsiteX65" fmla="*/ 2698665 w 5701421"/>
              <a:gd name="connsiteY65" fmla="*/ 378155 h 637711"/>
              <a:gd name="connsiteX66" fmla="*/ 2551027 w 5701421"/>
              <a:gd name="connsiteY66" fmla="*/ 361486 h 637711"/>
              <a:gd name="connsiteX67" fmla="*/ 2224796 w 5701421"/>
              <a:gd name="connsiteY67" fmla="*/ 242556 h 637711"/>
              <a:gd name="connsiteX68" fmla="*/ 1442952 w 5701421"/>
              <a:gd name="connsiteY68" fmla="*/ 247712 h 637711"/>
              <a:gd name="connsiteX69" fmla="*/ 939916 w 5701421"/>
              <a:gd name="connsiteY69" fmla="*/ 309541 h 637711"/>
              <a:gd name="connsiteX70" fmla="*/ 706525 w 5701421"/>
              <a:gd name="connsiteY70" fmla="*/ 345212 h 637711"/>
              <a:gd name="connsiteX71" fmla="*/ 385017 w 5701421"/>
              <a:gd name="connsiteY71" fmla="*/ 411797 h 637711"/>
              <a:gd name="connsiteX72" fmla="*/ 30166 w 5701421"/>
              <a:gd name="connsiteY72" fmla="*/ 478384 h 637711"/>
              <a:gd name="connsiteX73" fmla="*/ 204019 w 5701421"/>
              <a:gd name="connsiteY73" fmla="*/ 204908 h 637711"/>
              <a:gd name="connsiteX74" fmla="*/ 227835 w 5701421"/>
              <a:gd name="connsiteY74" fmla="*/ 138323 h 637711"/>
              <a:gd name="connsiteX75" fmla="*/ 418357 w 5701421"/>
              <a:gd name="connsiteY75" fmla="*/ 121676 h 637711"/>
              <a:gd name="connsiteX76" fmla="*/ 496950 w 5701421"/>
              <a:gd name="connsiteY76" fmla="*/ 86006 h 637711"/>
              <a:gd name="connsiteX77" fmla="*/ 535054 w 5701421"/>
              <a:gd name="connsiteY77" fmla="*/ 71737 h 637711"/>
              <a:gd name="connsiteX78" fmla="*/ 575540 w 5701421"/>
              <a:gd name="connsiteY78" fmla="*/ 55090 h 637711"/>
              <a:gd name="connsiteX79" fmla="*/ 677947 w 5701421"/>
              <a:gd name="connsiteY79" fmla="*/ 43201 h 637711"/>
              <a:gd name="connsiteX80" fmla="*/ 773208 w 5701421"/>
              <a:gd name="connsiteY80" fmla="*/ 12285 h 637711"/>
              <a:gd name="connsiteX81" fmla="*/ 889903 w 5701421"/>
              <a:gd name="connsiteY81" fmla="*/ 396 h 637711"/>
              <a:gd name="connsiteX82" fmla="*/ 1042323 w 5701421"/>
              <a:gd name="connsiteY82" fmla="*/ 5154 h 637711"/>
              <a:gd name="connsiteX83" fmla="*/ 1109007 w 5701421"/>
              <a:gd name="connsiteY83" fmla="*/ 14663 h 637711"/>
              <a:gd name="connsiteX84" fmla="*/ 1237610 w 5701421"/>
              <a:gd name="connsiteY84" fmla="*/ 38444 h 637711"/>
              <a:gd name="connsiteX85" fmla="*/ 1290005 w 5701421"/>
              <a:gd name="connsiteY85" fmla="*/ 40820 h 637711"/>
              <a:gd name="connsiteX86" fmla="*/ 1344781 w 5701421"/>
              <a:gd name="connsiteY86" fmla="*/ 43199 h 637711"/>
              <a:gd name="connsiteX87" fmla="*/ 1418608 w 5701421"/>
              <a:gd name="connsiteY87" fmla="*/ 62225 h 637711"/>
              <a:gd name="connsiteX88" fmla="*/ 1471003 w 5701421"/>
              <a:gd name="connsiteY88" fmla="*/ 78870 h 637711"/>
              <a:gd name="connsiteX89" fmla="*/ 1487674 w 5701421"/>
              <a:gd name="connsiteY89" fmla="*/ 81248 h 637711"/>
              <a:gd name="connsiteX90" fmla="*/ 1618658 w 5701421"/>
              <a:gd name="connsiteY90" fmla="*/ 86005 h 637711"/>
              <a:gd name="connsiteX91" fmla="*/ 1709653 w 5701421"/>
              <a:gd name="connsiteY91" fmla="*/ 86005 h 637711"/>
              <a:gd name="connsiteX92" fmla="*/ 1912060 w 5701421"/>
              <a:gd name="connsiteY92" fmla="*/ 71737 h 637711"/>
              <a:gd name="connsiteX93" fmla="*/ 2016834 w 5701421"/>
              <a:gd name="connsiteY93" fmla="*/ 69359 h 637711"/>
              <a:gd name="connsiteX94" fmla="*/ 2110496 w 5701421"/>
              <a:gd name="connsiteY94" fmla="*/ 80499 h 637711"/>
              <a:gd name="connsiteX0" fmla="*/ 2110496 w 5701421"/>
              <a:gd name="connsiteY0" fmla="*/ 80499 h 637711"/>
              <a:gd name="connsiteX1" fmla="*/ 2181933 w 5701421"/>
              <a:gd name="connsiteY1" fmla="*/ 94786 h 637711"/>
              <a:gd name="connsiteX2" fmla="*/ 2217652 w 5701421"/>
              <a:gd name="connsiteY2" fmla="*/ 99549 h 637711"/>
              <a:gd name="connsiteX3" fmla="*/ 2260515 w 5701421"/>
              <a:gd name="connsiteY3" fmla="*/ 78117 h 637711"/>
              <a:gd name="connsiteX4" fmla="*/ 2298615 w 5701421"/>
              <a:gd name="connsiteY4" fmla="*/ 51924 h 637711"/>
              <a:gd name="connsiteX5" fmla="*/ 2351002 w 5701421"/>
              <a:gd name="connsiteY5" fmla="*/ 49542 h 637711"/>
              <a:gd name="connsiteX6" fmla="*/ 2389102 w 5701421"/>
              <a:gd name="connsiteY6" fmla="*/ 49542 h 637711"/>
              <a:gd name="connsiteX7" fmla="*/ 2436727 w 5701421"/>
              <a:gd name="connsiteY7" fmla="*/ 63830 h 637711"/>
              <a:gd name="connsiteX8" fmla="*/ 2512927 w 5701421"/>
              <a:gd name="connsiteY8" fmla="*/ 82880 h 637711"/>
              <a:gd name="connsiteX9" fmla="*/ 2603415 w 5701421"/>
              <a:gd name="connsiteY9" fmla="*/ 87642 h 637711"/>
              <a:gd name="connsiteX10" fmla="*/ 2665327 w 5701421"/>
              <a:gd name="connsiteY10" fmla="*/ 87642 h 637711"/>
              <a:gd name="connsiteX11" fmla="*/ 2755815 w 5701421"/>
              <a:gd name="connsiteY11" fmla="*/ 87642 h 637711"/>
              <a:gd name="connsiteX12" fmla="*/ 2822490 w 5701421"/>
              <a:gd name="connsiteY12" fmla="*/ 99549 h 637711"/>
              <a:gd name="connsiteX13" fmla="*/ 2932027 w 5701421"/>
              <a:gd name="connsiteY13" fmla="*/ 118599 h 637711"/>
              <a:gd name="connsiteX14" fmla="*/ 3024896 w 5701421"/>
              <a:gd name="connsiteY14" fmla="*/ 151936 h 637711"/>
              <a:gd name="connsiteX15" fmla="*/ 3122527 w 5701421"/>
              <a:gd name="connsiteY15" fmla="*/ 180511 h 637711"/>
              <a:gd name="connsiteX16" fmla="*/ 3215396 w 5701421"/>
              <a:gd name="connsiteY16" fmla="*/ 194799 h 637711"/>
              <a:gd name="connsiteX17" fmla="*/ 3303502 w 5701421"/>
              <a:gd name="connsiteY17" fmla="*/ 194799 h 637711"/>
              <a:gd name="connsiteX18" fmla="*/ 3389227 w 5701421"/>
              <a:gd name="connsiteY18" fmla="*/ 185274 h 637711"/>
              <a:gd name="connsiteX19" fmla="*/ 3470190 w 5701421"/>
              <a:gd name="connsiteY19" fmla="*/ 173367 h 637711"/>
              <a:gd name="connsiteX20" fmla="*/ 3515433 w 5701421"/>
              <a:gd name="connsiteY20" fmla="*/ 166224 h 637711"/>
              <a:gd name="connsiteX21" fmla="*/ 3558296 w 5701421"/>
              <a:gd name="connsiteY21" fmla="*/ 173367 h 637711"/>
              <a:gd name="connsiteX22" fmla="*/ 3591633 w 5701421"/>
              <a:gd name="connsiteY22" fmla="*/ 199561 h 637711"/>
              <a:gd name="connsiteX23" fmla="*/ 3613065 w 5701421"/>
              <a:gd name="connsiteY23" fmla="*/ 201942 h 637711"/>
              <a:gd name="connsiteX24" fmla="*/ 3667833 w 5701421"/>
              <a:gd name="connsiteY24" fmla="*/ 190036 h 637711"/>
              <a:gd name="connsiteX25" fmla="*/ 3751177 w 5701421"/>
              <a:gd name="connsiteY25" fmla="*/ 166224 h 637711"/>
              <a:gd name="connsiteX26" fmla="*/ 3782133 w 5701421"/>
              <a:gd name="connsiteY26" fmla="*/ 166224 h 637711"/>
              <a:gd name="connsiteX27" fmla="*/ 3805946 w 5701421"/>
              <a:gd name="connsiteY27" fmla="*/ 166224 h 637711"/>
              <a:gd name="connsiteX28" fmla="*/ 3832140 w 5701421"/>
              <a:gd name="connsiteY28" fmla="*/ 178130 h 637711"/>
              <a:gd name="connsiteX29" fmla="*/ 3860715 w 5701421"/>
              <a:gd name="connsiteY29" fmla="*/ 209086 h 637711"/>
              <a:gd name="connsiteX30" fmla="*/ 3891671 w 5701421"/>
              <a:gd name="connsiteY30" fmla="*/ 240042 h 637711"/>
              <a:gd name="connsiteX31" fmla="*/ 3929771 w 5701421"/>
              <a:gd name="connsiteY31" fmla="*/ 247186 h 637711"/>
              <a:gd name="connsiteX32" fmla="*/ 3970252 w 5701421"/>
              <a:gd name="connsiteY32" fmla="*/ 244805 h 637711"/>
              <a:gd name="connsiteX33" fmla="*/ 4032165 w 5701421"/>
              <a:gd name="connsiteY33" fmla="*/ 220992 h 637711"/>
              <a:gd name="connsiteX34" fmla="*/ 4060740 w 5701421"/>
              <a:gd name="connsiteY34" fmla="*/ 220992 h 637711"/>
              <a:gd name="connsiteX35" fmla="*/ 4098840 w 5701421"/>
              <a:gd name="connsiteY35" fmla="*/ 230517 h 637711"/>
              <a:gd name="connsiteX36" fmla="*/ 4158371 w 5701421"/>
              <a:gd name="connsiteY36" fmla="*/ 244805 h 637711"/>
              <a:gd name="connsiteX37" fmla="*/ 4191708 w 5701421"/>
              <a:gd name="connsiteY37" fmla="*/ 259092 h 637711"/>
              <a:gd name="connsiteX38" fmla="*/ 4229808 w 5701421"/>
              <a:gd name="connsiteY38" fmla="*/ 254330 h 637711"/>
              <a:gd name="connsiteX39" fmla="*/ 4277433 w 5701421"/>
              <a:gd name="connsiteY39" fmla="*/ 228136 h 637711"/>
              <a:gd name="connsiteX40" fmla="*/ 4348871 w 5701421"/>
              <a:gd name="connsiteY40" fmla="*/ 211467 h 637711"/>
              <a:gd name="connsiteX41" fmla="*/ 4441740 w 5701421"/>
              <a:gd name="connsiteY41" fmla="*/ 194799 h 637711"/>
              <a:gd name="connsiteX42" fmla="*/ 4532227 w 5701421"/>
              <a:gd name="connsiteY42" fmla="*/ 190036 h 637711"/>
              <a:gd name="connsiteX43" fmla="*/ 4613190 w 5701421"/>
              <a:gd name="connsiteY43" fmla="*/ 190036 h 637711"/>
              <a:gd name="connsiteX44" fmla="*/ 4689390 w 5701421"/>
              <a:gd name="connsiteY44" fmla="*/ 211467 h 637711"/>
              <a:gd name="connsiteX45" fmla="*/ 4794165 w 5701421"/>
              <a:gd name="connsiteY45" fmla="*/ 237661 h 637711"/>
              <a:gd name="connsiteX46" fmla="*/ 4863221 w 5701421"/>
              <a:gd name="connsiteY46" fmla="*/ 261474 h 637711"/>
              <a:gd name="connsiteX47" fmla="*/ 4965615 w 5701421"/>
              <a:gd name="connsiteY47" fmla="*/ 311480 h 637711"/>
              <a:gd name="connsiteX48" fmla="*/ 5022765 w 5701421"/>
              <a:gd name="connsiteY48" fmla="*/ 330530 h 637711"/>
              <a:gd name="connsiteX49" fmla="*/ 5079915 w 5701421"/>
              <a:gd name="connsiteY49" fmla="*/ 344817 h 637711"/>
              <a:gd name="connsiteX50" fmla="*/ 5189452 w 5701421"/>
              <a:gd name="connsiteY50" fmla="*/ 390061 h 637711"/>
              <a:gd name="connsiteX51" fmla="*/ 5277558 w 5701421"/>
              <a:gd name="connsiteY51" fmla="*/ 418636 h 637711"/>
              <a:gd name="connsiteX52" fmla="*/ 5341852 w 5701421"/>
              <a:gd name="connsiteY52" fmla="*/ 437686 h 637711"/>
              <a:gd name="connsiteX53" fmla="*/ 5427577 w 5701421"/>
              <a:gd name="connsiteY53" fmla="*/ 437686 h 637711"/>
              <a:gd name="connsiteX54" fmla="*/ 5544258 w 5701421"/>
              <a:gd name="connsiteY54" fmla="*/ 432924 h 637711"/>
              <a:gd name="connsiteX55" fmla="*/ 5629983 w 5701421"/>
              <a:gd name="connsiteY55" fmla="*/ 442449 h 637711"/>
              <a:gd name="connsiteX56" fmla="*/ 5701421 w 5701421"/>
              <a:gd name="connsiteY56" fmla="*/ 456736 h 637711"/>
              <a:gd name="connsiteX57" fmla="*/ 5594265 w 5701421"/>
              <a:gd name="connsiteY57" fmla="*/ 637711 h 637711"/>
              <a:gd name="connsiteX58" fmla="*/ 5146590 w 5701421"/>
              <a:gd name="connsiteY58" fmla="*/ 587705 h 637711"/>
              <a:gd name="connsiteX59" fmla="*/ 5037052 w 5701421"/>
              <a:gd name="connsiteY59" fmla="*/ 566274 h 637711"/>
              <a:gd name="connsiteX60" fmla="*/ 4813215 w 5701421"/>
              <a:gd name="connsiteY60" fmla="*/ 482930 h 637711"/>
              <a:gd name="connsiteX61" fmla="*/ 4253621 w 5701421"/>
              <a:gd name="connsiteY61" fmla="*/ 423399 h 637711"/>
              <a:gd name="connsiteX62" fmla="*/ 3613065 w 5701421"/>
              <a:gd name="connsiteY62" fmla="*/ 349580 h 637711"/>
              <a:gd name="connsiteX63" fmla="*/ 2851065 w 5701421"/>
              <a:gd name="connsiteY63" fmla="*/ 292430 h 637711"/>
              <a:gd name="connsiteX64" fmla="*/ 2720096 w 5701421"/>
              <a:gd name="connsiteY64" fmla="*/ 342436 h 637711"/>
              <a:gd name="connsiteX65" fmla="*/ 2698665 w 5701421"/>
              <a:gd name="connsiteY65" fmla="*/ 378155 h 637711"/>
              <a:gd name="connsiteX66" fmla="*/ 2551027 w 5701421"/>
              <a:gd name="connsiteY66" fmla="*/ 361486 h 637711"/>
              <a:gd name="connsiteX67" fmla="*/ 2224796 w 5701421"/>
              <a:gd name="connsiteY67" fmla="*/ 242556 h 637711"/>
              <a:gd name="connsiteX68" fmla="*/ 1442952 w 5701421"/>
              <a:gd name="connsiteY68" fmla="*/ 247712 h 637711"/>
              <a:gd name="connsiteX69" fmla="*/ 939916 w 5701421"/>
              <a:gd name="connsiteY69" fmla="*/ 309541 h 637711"/>
              <a:gd name="connsiteX70" fmla="*/ 706525 w 5701421"/>
              <a:gd name="connsiteY70" fmla="*/ 345212 h 637711"/>
              <a:gd name="connsiteX71" fmla="*/ 385017 w 5701421"/>
              <a:gd name="connsiteY71" fmla="*/ 411797 h 637711"/>
              <a:gd name="connsiteX72" fmla="*/ 30166 w 5701421"/>
              <a:gd name="connsiteY72" fmla="*/ 478384 h 637711"/>
              <a:gd name="connsiteX73" fmla="*/ 204019 w 5701421"/>
              <a:gd name="connsiteY73" fmla="*/ 204908 h 637711"/>
              <a:gd name="connsiteX74" fmla="*/ 227835 w 5701421"/>
              <a:gd name="connsiteY74" fmla="*/ 138323 h 637711"/>
              <a:gd name="connsiteX75" fmla="*/ 418357 w 5701421"/>
              <a:gd name="connsiteY75" fmla="*/ 121676 h 637711"/>
              <a:gd name="connsiteX76" fmla="*/ 496950 w 5701421"/>
              <a:gd name="connsiteY76" fmla="*/ 86006 h 637711"/>
              <a:gd name="connsiteX77" fmla="*/ 535054 w 5701421"/>
              <a:gd name="connsiteY77" fmla="*/ 71737 h 637711"/>
              <a:gd name="connsiteX78" fmla="*/ 575540 w 5701421"/>
              <a:gd name="connsiteY78" fmla="*/ 55090 h 637711"/>
              <a:gd name="connsiteX79" fmla="*/ 677947 w 5701421"/>
              <a:gd name="connsiteY79" fmla="*/ 43201 h 637711"/>
              <a:gd name="connsiteX80" fmla="*/ 773208 w 5701421"/>
              <a:gd name="connsiteY80" fmla="*/ 12285 h 637711"/>
              <a:gd name="connsiteX81" fmla="*/ 889903 w 5701421"/>
              <a:gd name="connsiteY81" fmla="*/ 396 h 637711"/>
              <a:gd name="connsiteX82" fmla="*/ 1042323 w 5701421"/>
              <a:gd name="connsiteY82" fmla="*/ 5154 h 637711"/>
              <a:gd name="connsiteX83" fmla="*/ 1109007 w 5701421"/>
              <a:gd name="connsiteY83" fmla="*/ 14663 h 637711"/>
              <a:gd name="connsiteX84" fmla="*/ 1237610 w 5701421"/>
              <a:gd name="connsiteY84" fmla="*/ 38444 h 637711"/>
              <a:gd name="connsiteX85" fmla="*/ 1290005 w 5701421"/>
              <a:gd name="connsiteY85" fmla="*/ 40820 h 637711"/>
              <a:gd name="connsiteX86" fmla="*/ 1344781 w 5701421"/>
              <a:gd name="connsiteY86" fmla="*/ 43199 h 637711"/>
              <a:gd name="connsiteX87" fmla="*/ 1418608 w 5701421"/>
              <a:gd name="connsiteY87" fmla="*/ 62225 h 637711"/>
              <a:gd name="connsiteX88" fmla="*/ 1471003 w 5701421"/>
              <a:gd name="connsiteY88" fmla="*/ 78870 h 637711"/>
              <a:gd name="connsiteX89" fmla="*/ 1487674 w 5701421"/>
              <a:gd name="connsiteY89" fmla="*/ 81248 h 637711"/>
              <a:gd name="connsiteX90" fmla="*/ 1618658 w 5701421"/>
              <a:gd name="connsiteY90" fmla="*/ 86005 h 637711"/>
              <a:gd name="connsiteX91" fmla="*/ 1709653 w 5701421"/>
              <a:gd name="connsiteY91" fmla="*/ 86005 h 637711"/>
              <a:gd name="connsiteX92" fmla="*/ 1912060 w 5701421"/>
              <a:gd name="connsiteY92" fmla="*/ 71737 h 637711"/>
              <a:gd name="connsiteX93" fmla="*/ 2016834 w 5701421"/>
              <a:gd name="connsiteY93" fmla="*/ 69359 h 637711"/>
              <a:gd name="connsiteX94" fmla="*/ 2110496 w 5701421"/>
              <a:gd name="connsiteY94" fmla="*/ 80499 h 637711"/>
              <a:gd name="connsiteX0" fmla="*/ 2110496 w 5701421"/>
              <a:gd name="connsiteY0" fmla="*/ 80499 h 637711"/>
              <a:gd name="connsiteX1" fmla="*/ 2181933 w 5701421"/>
              <a:gd name="connsiteY1" fmla="*/ 94786 h 637711"/>
              <a:gd name="connsiteX2" fmla="*/ 2217652 w 5701421"/>
              <a:gd name="connsiteY2" fmla="*/ 99549 h 637711"/>
              <a:gd name="connsiteX3" fmla="*/ 2260515 w 5701421"/>
              <a:gd name="connsiteY3" fmla="*/ 78117 h 637711"/>
              <a:gd name="connsiteX4" fmla="*/ 2298615 w 5701421"/>
              <a:gd name="connsiteY4" fmla="*/ 51924 h 637711"/>
              <a:gd name="connsiteX5" fmla="*/ 2351002 w 5701421"/>
              <a:gd name="connsiteY5" fmla="*/ 49542 h 637711"/>
              <a:gd name="connsiteX6" fmla="*/ 2389102 w 5701421"/>
              <a:gd name="connsiteY6" fmla="*/ 49542 h 637711"/>
              <a:gd name="connsiteX7" fmla="*/ 2436727 w 5701421"/>
              <a:gd name="connsiteY7" fmla="*/ 63830 h 637711"/>
              <a:gd name="connsiteX8" fmla="*/ 2512927 w 5701421"/>
              <a:gd name="connsiteY8" fmla="*/ 82880 h 637711"/>
              <a:gd name="connsiteX9" fmla="*/ 2603415 w 5701421"/>
              <a:gd name="connsiteY9" fmla="*/ 87642 h 637711"/>
              <a:gd name="connsiteX10" fmla="*/ 2665327 w 5701421"/>
              <a:gd name="connsiteY10" fmla="*/ 87642 h 637711"/>
              <a:gd name="connsiteX11" fmla="*/ 2755815 w 5701421"/>
              <a:gd name="connsiteY11" fmla="*/ 87642 h 637711"/>
              <a:gd name="connsiteX12" fmla="*/ 2822490 w 5701421"/>
              <a:gd name="connsiteY12" fmla="*/ 99549 h 637711"/>
              <a:gd name="connsiteX13" fmla="*/ 2932027 w 5701421"/>
              <a:gd name="connsiteY13" fmla="*/ 118599 h 637711"/>
              <a:gd name="connsiteX14" fmla="*/ 3024896 w 5701421"/>
              <a:gd name="connsiteY14" fmla="*/ 151936 h 637711"/>
              <a:gd name="connsiteX15" fmla="*/ 3122527 w 5701421"/>
              <a:gd name="connsiteY15" fmla="*/ 180511 h 637711"/>
              <a:gd name="connsiteX16" fmla="*/ 3215396 w 5701421"/>
              <a:gd name="connsiteY16" fmla="*/ 194799 h 637711"/>
              <a:gd name="connsiteX17" fmla="*/ 3303502 w 5701421"/>
              <a:gd name="connsiteY17" fmla="*/ 194799 h 637711"/>
              <a:gd name="connsiteX18" fmla="*/ 3389227 w 5701421"/>
              <a:gd name="connsiteY18" fmla="*/ 185274 h 637711"/>
              <a:gd name="connsiteX19" fmla="*/ 3470190 w 5701421"/>
              <a:gd name="connsiteY19" fmla="*/ 173367 h 637711"/>
              <a:gd name="connsiteX20" fmla="*/ 3515433 w 5701421"/>
              <a:gd name="connsiteY20" fmla="*/ 166224 h 637711"/>
              <a:gd name="connsiteX21" fmla="*/ 3558296 w 5701421"/>
              <a:gd name="connsiteY21" fmla="*/ 173367 h 637711"/>
              <a:gd name="connsiteX22" fmla="*/ 3591633 w 5701421"/>
              <a:gd name="connsiteY22" fmla="*/ 199561 h 637711"/>
              <a:gd name="connsiteX23" fmla="*/ 3613065 w 5701421"/>
              <a:gd name="connsiteY23" fmla="*/ 201942 h 637711"/>
              <a:gd name="connsiteX24" fmla="*/ 3667833 w 5701421"/>
              <a:gd name="connsiteY24" fmla="*/ 190036 h 637711"/>
              <a:gd name="connsiteX25" fmla="*/ 3751177 w 5701421"/>
              <a:gd name="connsiteY25" fmla="*/ 166224 h 637711"/>
              <a:gd name="connsiteX26" fmla="*/ 3782133 w 5701421"/>
              <a:gd name="connsiteY26" fmla="*/ 166224 h 637711"/>
              <a:gd name="connsiteX27" fmla="*/ 3805946 w 5701421"/>
              <a:gd name="connsiteY27" fmla="*/ 166224 h 637711"/>
              <a:gd name="connsiteX28" fmla="*/ 3832140 w 5701421"/>
              <a:gd name="connsiteY28" fmla="*/ 178130 h 637711"/>
              <a:gd name="connsiteX29" fmla="*/ 3860715 w 5701421"/>
              <a:gd name="connsiteY29" fmla="*/ 209086 h 637711"/>
              <a:gd name="connsiteX30" fmla="*/ 3891671 w 5701421"/>
              <a:gd name="connsiteY30" fmla="*/ 240042 h 637711"/>
              <a:gd name="connsiteX31" fmla="*/ 3929771 w 5701421"/>
              <a:gd name="connsiteY31" fmla="*/ 247186 h 637711"/>
              <a:gd name="connsiteX32" fmla="*/ 3970252 w 5701421"/>
              <a:gd name="connsiteY32" fmla="*/ 244805 h 637711"/>
              <a:gd name="connsiteX33" fmla="*/ 4032165 w 5701421"/>
              <a:gd name="connsiteY33" fmla="*/ 220992 h 637711"/>
              <a:gd name="connsiteX34" fmla="*/ 4060740 w 5701421"/>
              <a:gd name="connsiteY34" fmla="*/ 220992 h 637711"/>
              <a:gd name="connsiteX35" fmla="*/ 4098840 w 5701421"/>
              <a:gd name="connsiteY35" fmla="*/ 230517 h 637711"/>
              <a:gd name="connsiteX36" fmla="*/ 4158371 w 5701421"/>
              <a:gd name="connsiteY36" fmla="*/ 244805 h 637711"/>
              <a:gd name="connsiteX37" fmla="*/ 4191708 w 5701421"/>
              <a:gd name="connsiteY37" fmla="*/ 259092 h 637711"/>
              <a:gd name="connsiteX38" fmla="*/ 4229808 w 5701421"/>
              <a:gd name="connsiteY38" fmla="*/ 254330 h 637711"/>
              <a:gd name="connsiteX39" fmla="*/ 4277433 w 5701421"/>
              <a:gd name="connsiteY39" fmla="*/ 228136 h 637711"/>
              <a:gd name="connsiteX40" fmla="*/ 4348871 w 5701421"/>
              <a:gd name="connsiteY40" fmla="*/ 211467 h 637711"/>
              <a:gd name="connsiteX41" fmla="*/ 4441740 w 5701421"/>
              <a:gd name="connsiteY41" fmla="*/ 194799 h 637711"/>
              <a:gd name="connsiteX42" fmla="*/ 4532227 w 5701421"/>
              <a:gd name="connsiteY42" fmla="*/ 190036 h 637711"/>
              <a:gd name="connsiteX43" fmla="*/ 4613190 w 5701421"/>
              <a:gd name="connsiteY43" fmla="*/ 190036 h 637711"/>
              <a:gd name="connsiteX44" fmla="*/ 4689390 w 5701421"/>
              <a:gd name="connsiteY44" fmla="*/ 211467 h 637711"/>
              <a:gd name="connsiteX45" fmla="*/ 4794165 w 5701421"/>
              <a:gd name="connsiteY45" fmla="*/ 237661 h 637711"/>
              <a:gd name="connsiteX46" fmla="*/ 4863221 w 5701421"/>
              <a:gd name="connsiteY46" fmla="*/ 261474 h 637711"/>
              <a:gd name="connsiteX47" fmla="*/ 4965615 w 5701421"/>
              <a:gd name="connsiteY47" fmla="*/ 311480 h 637711"/>
              <a:gd name="connsiteX48" fmla="*/ 5022765 w 5701421"/>
              <a:gd name="connsiteY48" fmla="*/ 330530 h 637711"/>
              <a:gd name="connsiteX49" fmla="*/ 5079915 w 5701421"/>
              <a:gd name="connsiteY49" fmla="*/ 344817 h 637711"/>
              <a:gd name="connsiteX50" fmla="*/ 5189452 w 5701421"/>
              <a:gd name="connsiteY50" fmla="*/ 390061 h 637711"/>
              <a:gd name="connsiteX51" fmla="*/ 5277558 w 5701421"/>
              <a:gd name="connsiteY51" fmla="*/ 418636 h 637711"/>
              <a:gd name="connsiteX52" fmla="*/ 5341852 w 5701421"/>
              <a:gd name="connsiteY52" fmla="*/ 437686 h 637711"/>
              <a:gd name="connsiteX53" fmla="*/ 5427577 w 5701421"/>
              <a:gd name="connsiteY53" fmla="*/ 437686 h 637711"/>
              <a:gd name="connsiteX54" fmla="*/ 5544258 w 5701421"/>
              <a:gd name="connsiteY54" fmla="*/ 432924 h 637711"/>
              <a:gd name="connsiteX55" fmla="*/ 5629983 w 5701421"/>
              <a:gd name="connsiteY55" fmla="*/ 442449 h 637711"/>
              <a:gd name="connsiteX56" fmla="*/ 5701421 w 5701421"/>
              <a:gd name="connsiteY56" fmla="*/ 456736 h 637711"/>
              <a:gd name="connsiteX57" fmla="*/ 5594265 w 5701421"/>
              <a:gd name="connsiteY57" fmla="*/ 637711 h 637711"/>
              <a:gd name="connsiteX58" fmla="*/ 5146590 w 5701421"/>
              <a:gd name="connsiteY58" fmla="*/ 587705 h 637711"/>
              <a:gd name="connsiteX59" fmla="*/ 5037052 w 5701421"/>
              <a:gd name="connsiteY59" fmla="*/ 566274 h 637711"/>
              <a:gd name="connsiteX60" fmla="*/ 4813215 w 5701421"/>
              <a:gd name="connsiteY60" fmla="*/ 482930 h 637711"/>
              <a:gd name="connsiteX61" fmla="*/ 4253621 w 5701421"/>
              <a:gd name="connsiteY61" fmla="*/ 423399 h 637711"/>
              <a:gd name="connsiteX62" fmla="*/ 3613065 w 5701421"/>
              <a:gd name="connsiteY62" fmla="*/ 349580 h 637711"/>
              <a:gd name="connsiteX63" fmla="*/ 2851065 w 5701421"/>
              <a:gd name="connsiteY63" fmla="*/ 292430 h 637711"/>
              <a:gd name="connsiteX64" fmla="*/ 2720096 w 5701421"/>
              <a:gd name="connsiteY64" fmla="*/ 342436 h 637711"/>
              <a:gd name="connsiteX65" fmla="*/ 2698665 w 5701421"/>
              <a:gd name="connsiteY65" fmla="*/ 378155 h 637711"/>
              <a:gd name="connsiteX66" fmla="*/ 2551027 w 5701421"/>
              <a:gd name="connsiteY66" fmla="*/ 361486 h 637711"/>
              <a:gd name="connsiteX67" fmla="*/ 2224796 w 5701421"/>
              <a:gd name="connsiteY67" fmla="*/ 242556 h 637711"/>
              <a:gd name="connsiteX68" fmla="*/ 1442952 w 5701421"/>
              <a:gd name="connsiteY68" fmla="*/ 247712 h 637711"/>
              <a:gd name="connsiteX69" fmla="*/ 939916 w 5701421"/>
              <a:gd name="connsiteY69" fmla="*/ 309541 h 637711"/>
              <a:gd name="connsiteX70" fmla="*/ 706525 w 5701421"/>
              <a:gd name="connsiteY70" fmla="*/ 345212 h 637711"/>
              <a:gd name="connsiteX71" fmla="*/ 385017 w 5701421"/>
              <a:gd name="connsiteY71" fmla="*/ 411797 h 637711"/>
              <a:gd name="connsiteX72" fmla="*/ 30166 w 5701421"/>
              <a:gd name="connsiteY72" fmla="*/ 478384 h 637711"/>
              <a:gd name="connsiteX73" fmla="*/ 204019 w 5701421"/>
              <a:gd name="connsiteY73" fmla="*/ 204908 h 637711"/>
              <a:gd name="connsiteX74" fmla="*/ 201638 w 5701421"/>
              <a:gd name="connsiteY74" fmla="*/ 190640 h 637711"/>
              <a:gd name="connsiteX75" fmla="*/ 418357 w 5701421"/>
              <a:gd name="connsiteY75" fmla="*/ 121676 h 637711"/>
              <a:gd name="connsiteX76" fmla="*/ 496950 w 5701421"/>
              <a:gd name="connsiteY76" fmla="*/ 86006 h 637711"/>
              <a:gd name="connsiteX77" fmla="*/ 535054 w 5701421"/>
              <a:gd name="connsiteY77" fmla="*/ 71737 h 637711"/>
              <a:gd name="connsiteX78" fmla="*/ 575540 w 5701421"/>
              <a:gd name="connsiteY78" fmla="*/ 55090 h 637711"/>
              <a:gd name="connsiteX79" fmla="*/ 677947 w 5701421"/>
              <a:gd name="connsiteY79" fmla="*/ 43201 h 637711"/>
              <a:gd name="connsiteX80" fmla="*/ 773208 w 5701421"/>
              <a:gd name="connsiteY80" fmla="*/ 12285 h 637711"/>
              <a:gd name="connsiteX81" fmla="*/ 889903 w 5701421"/>
              <a:gd name="connsiteY81" fmla="*/ 396 h 637711"/>
              <a:gd name="connsiteX82" fmla="*/ 1042323 w 5701421"/>
              <a:gd name="connsiteY82" fmla="*/ 5154 h 637711"/>
              <a:gd name="connsiteX83" fmla="*/ 1109007 w 5701421"/>
              <a:gd name="connsiteY83" fmla="*/ 14663 h 637711"/>
              <a:gd name="connsiteX84" fmla="*/ 1237610 w 5701421"/>
              <a:gd name="connsiteY84" fmla="*/ 38444 h 637711"/>
              <a:gd name="connsiteX85" fmla="*/ 1290005 w 5701421"/>
              <a:gd name="connsiteY85" fmla="*/ 40820 h 637711"/>
              <a:gd name="connsiteX86" fmla="*/ 1344781 w 5701421"/>
              <a:gd name="connsiteY86" fmla="*/ 43199 h 637711"/>
              <a:gd name="connsiteX87" fmla="*/ 1418608 w 5701421"/>
              <a:gd name="connsiteY87" fmla="*/ 62225 h 637711"/>
              <a:gd name="connsiteX88" fmla="*/ 1471003 w 5701421"/>
              <a:gd name="connsiteY88" fmla="*/ 78870 h 637711"/>
              <a:gd name="connsiteX89" fmla="*/ 1487674 w 5701421"/>
              <a:gd name="connsiteY89" fmla="*/ 81248 h 637711"/>
              <a:gd name="connsiteX90" fmla="*/ 1618658 w 5701421"/>
              <a:gd name="connsiteY90" fmla="*/ 86005 h 637711"/>
              <a:gd name="connsiteX91" fmla="*/ 1709653 w 5701421"/>
              <a:gd name="connsiteY91" fmla="*/ 86005 h 637711"/>
              <a:gd name="connsiteX92" fmla="*/ 1912060 w 5701421"/>
              <a:gd name="connsiteY92" fmla="*/ 71737 h 637711"/>
              <a:gd name="connsiteX93" fmla="*/ 2016834 w 5701421"/>
              <a:gd name="connsiteY93" fmla="*/ 69359 h 637711"/>
              <a:gd name="connsiteX94" fmla="*/ 2110496 w 5701421"/>
              <a:gd name="connsiteY94" fmla="*/ 80499 h 637711"/>
              <a:gd name="connsiteX0" fmla="*/ 2110496 w 5701421"/>
              <a:gd name="connsiteY0" fmla="*/ 80499 h 637711"/>
              <a:gd name="connsiteX1" fmla="*/ 2181933 w 5701421"/>
              <a:gd name="connsiteY1" fmla="*/ 94786 h 637711"/>
              <a:gd name="connsiteX2" fmla="*/ 2217652 w 5701421"/>
              <a:gd name="connsiteY2" fmla="*/ 99549 h 637711"/>
              <a:gd name="connsiteX3" fmla="*/ 2260515 w 5701421"/>
              <a:gd name="connsiteY3" fmla="*/ 78117 h 637711"/>
              <a:gd name="connsiteX4" fmla="*/ 2298615 w 5701421"/>
              <a:gd name="connsiteY4" fmla="*/ 51924 h 637711"/>
              <a:gd name="connsiteX5" fmla="*/ 2351002 w 5701421"/>
              <a:gd name="connsiteY5" fmla="*/ 49542 h 637711"/>
              <a:gd name="connsiteX6" fmla="*/ 2389102 w 5701421"/>
              <a:gd name="connsiteY6" fmla="*/ 49542 h 637711"/>
              <a:gd name="connsiteX7" fmla="*/ 2436727 w 5701421"/>
              <a:gd name="connsiteY7" fmla="*/ 63830 h 637711"/>
              <a:gd name="connsiteX8" fmla="*/ 2512927 w 5701421"/>
              <a:gd name="connsiteY8" fmla="*/ 82880 h 637711"/>
              <a:gd name="connsiteX9" fmla="*/ 2603415 w 5701421"/>
              <a:gd name="connsiteY9" fmla="*/ 87642 h 637711"/>
              <a:gd name="connsiteX10" fmla="*/ 2665327 w 5701421"/>
              <a:gd name="connsiteY10" fmla="*/ 87642 h 637711"/>
              <a:gd name="connsiteX11" fmla="*/ 2755815 w 5701421"/>
              <a:gd name="connsiteY11" fmla="*/ 87642 h 637711"/>
              <a:gd name="connsiteX12" fmla="*/ 2822490 w 5701421"/>
              <a:gd name="connsiteY12" fmla="*/ 99549 h 637711"/>
              <a:gd name="connsiteX13" fmla="*/ 2932027 w 5701421"/>
              <a:gd name="connsiteY13" fmla="*/ 118599 h 637711"/>
              <a:gd name="connsiteX14" fmla="*/ 3024896 w 5701421"/>
              <a:gd name="connsiteY14" fmla="*/ 151936 h 637711"/>
              <a:gd name="connsiteX15" fmla="*/ 3122527 w 5701421"/>
              <a:gd name="connsiteY15" fmla="*/ 180511 h 637711"/>
              <a:gd name="connsiteX16" fmla="*/ 3215396 w 5701421"/>
              <a:gd name="connsiteY16" fmla="*/ 194799 h 637711"/>
              <a:gd name="connsiteX17" fmla="*/ 3303502 w 5701421"/>
              <a:gd name="connsiteY17" fmla="*/ 194799 h 637711"/>
              <a:gd name="connsiteX18" fmla="*/ 3389227 w 5701421"/>
              <a:gd name="connsiteY18" fmla="*/ 185274 h 637711"/>
              <a:gd name="connsiteX19" fmla="*/ 3470190 w 5701421"/>
              <a:gd name="connsiteY19" fmla="*/ 173367 h 637711"/>
              <a:gd name="connsiteX20" fmla="*/ 3515433 w 5701421"/>
              <a:gd name="connsiteY20" fmla="*/ 166224 h 637711"/>
              <a:gd name="connsiteX21" fmla="*/ 3558296 w 5701421"/>
              <a:gd name="connsiteY21" fmla="*/ 173367 h 637711"/>
              <a:gd name="connsiteX22" fmla="*/ 3591633 w 5701421"/>
              <a:gd name="connsiteY22" fmla="*/ 199561 h 637711"/>
              <a:gd name="connsiteX23" fmla="*/ 3613065 w 5701421"/>
              <a:gd name="connsiteY23" fmla="*/ 201942 h 637711"/>
              <a:gd name="connsiteX24" fmla="*/ 3667833 w 5701421"/>
              <a:gd name="connsiteY24" fmla="*/ 190036 h 637711"/>
              <a:gd name="connsiteX25" fmla="*/ 3751177 w 5701421"/>
              <a:gd name="connsiteY25" fmla="*/ 166224 h 637711"/>
              <a:gd name="connsiteX26" fmla="*/ 3782133 w 5701421"/>
              <a:gd name="connsiteY26" fmla="*/ 166224 h 637711"/>
              <a:gd name="connsiteX27" fmla="*/ 3805946 w 5701421"/>
              <a:gd name="connsiteY27" fmla="*/ 166224 h 637711"/>
              <a:gd name="connsiteX28" fmla="*/ 3832140 w 5701421"/>
              <a:gd name="connsiteY28" fmla="*/ 178130 h 637711"/>
              <a:gd name="connsiteX29" fmla="*/ 3860715 w 5701421"/>
              <a:gd name="connsiteY29" fmla="*/ 209086 h 637711"/>
              <a:gd name="connsiteX30" fmla="*/ 3891671 w 5701421"/>
              <a:gd name="connsiteY30" fmla="*/ 240042 h 637711"/>
              <a:gd name="connsiteX31" fmla="*/ 3929771 w 5701421"/>
              <a:gd name="connsiteY31" fmla="*/ 247186 h 637711"/>
              <a:gd name="connsiteX32" fmla="*/ 3970252 w 5701421"/>
              <a:gd name="connsiteY32" fmla="*/ 244805 h 637711"/>
              <a:gd name="connsiteX33" fmla="*/ 4032165 w 5701421"/>
              <a:gd name="connsiteY33" fmla="*/ 220992 h 637711"/>
              <a:gd name="connsiteX34" fmla="*/ 4060740 w 5701421"/>
              <a:gd name="connsiteY34" fmla="*/ 220992 h 637711"/>
              <a:gd name="connsiteX35" fmla="*/ 4098840 w 5701421"/>
              <a:gd name="connsiteY35" fmla="*/ 230517 h 637711"/>
              <a:gd name="connsiteX36" fmla="*/ 4158371 w 5701421"/>
              <a:gd name="connsiteY36" fmla="*/ 244805 h 637711"/>
              <a:gd name="connsiteX37" fmla="*/ 4191708 w 5701421"/>
              <a:gd name="connsiteY37" fmla="*/ 259092 h 637711"/>
              <a:gd name="connsiteX38" fmla="*/ 4229808 w 5701421"/>
              <a:gd name="connsiteY38" fmla="*/ 254330 h 637711"/>
              <a:gd name="connsiteX39" fmla="*/ 4277433 w 5701421"/>
              <a:gd name="connsiteY39" fmla="*/ 228136 h 637711"/>
              <a:gd name="connsiteX40" fmla="*/ 4348871 w 5701421"/>
              <a:gd name="connsiteY40" fmla="*/ 211467 h 637711"/>
              <a:gd name="connsiteX41" fmla="*/ 4441740 w 5701421"/>
              <a:gd name="connsiteY41" fmla="*/ 194799 h 637711"/>
              <a:gd name="connsiteX42" fmla="*/ 4532227 w 5701421"/>
              <a:gd name="connsiteY42" fmla="*/ 190036 h 637711"/>
              <a:gd name="connsiteX43" fmla="*/ 4613190 w 5701421"/>
              <a:gd name="connsiteY43" fmla="*/ 190036 h 637711"/>
              <a:gd name="connsiteX44" fmla="*/ 4689390 w 5701421"/>
              <a:gd name="connsiteY44" fmla="*/ 211467 h 637711"/>
              <a:gd name="connsiteX45" fmla="*/ 4794165 w 5701421"/>
              <a:gd name="connsiteY45" fmla="*/ 237661 h 637711"/>
              <a:gd name="connsiteX46" fmla="*/ 4863221 w 5701421"/>
              <a:gd name="connsiteY46" fmla="*/ 261474 h 637711"/>
              <a:gd name="connsiteX47" fmla="*/ 4965615 w 5701421"/>
              <a:gd name="connsiteY47" fmla="*/ 311480 h 637711"/>
              <a:gd name="connsiteX48" fmla="*/ 5022765 w 5701421"/>
              <a:gd name="connsiteY48" fmla="*/ 330530 h 637711"/>
              <a:gd name="connsiteX49" fmla="*/ 5079915 w 5701421"/>
              <a:gd name="connsiteY49" fmla="*/ 344817 h 637711"/>
              <a:gd name="connsiteX50" fmla="*/ 5189452 w 5701421"/>
              <a:gd name="connsiteY50" fmla="*/ 390061 h 637711"/>
              <a:gd name="connsiteX51" fmla="*/ 5277558 w 5701421"/>
              <a:gd name="connsiteY51" fmla="*/ 418636 h 637711"/>
              <a:gd name="connsiteX52" fmla="*/ 5341852 w 5701421"/>
              <a:gd name="connsiteY52" fmla="*/ 437686 h 637711"/>
              <a:gd name="connsiteX53" fmla="*/ 5427577 w 5701421"/>
              <a:gd name="connsiteY53" fmla="*/ 437686 h 637711"/>
              <a:gd name="connsiteX54" fmla="*/ 5544258 w 5701421"/>
              <a:gd name="connsiteY54" fmla="*/ 432924 h 637711"/>
              <a:gd name="connsiteX55" fmla="*/ 5629983 w 5701421"/>
              <a:gd name="connsiteY55" fmla="*/ 442449 h 637711"/>
              <a:gd name="connsiteX56" fmla="*/ 5701421 w 5701421"/>
              <a:gd name="connsiteY56" fmla="*/ 456736 h 637711"/>
              <a:gd name="connsiteX57" fmla="*/ 5594265 w 5701421"/>
              <a:gd name="connsiteY57" fmla="*/ 637711 h 637711"/>
              <a:gd name="connsiteX58" fmla="*/ 5146590 w 5701421"/>
              <a:gd name="connsiteY58" fmla="*/ 587705 h 637711"/>
              <a:gd name="connsiteX59" fmla="*/ 5037052 w 5701421"/>
              <a:gd name="connsiteY59" fmla="*/ 566274 h 637711"/>
              <a:gd name="connsiteX60" fmla="*/ 4813215 w 5701421"/>
              <a:gd name="connsiteY60" fmla="*/ 482930 h 637711"/>
              <a:gd name="connsiteX61" fmla="*/ 4253621 w 5701421"/>
              <a:gd name="connsiteY61" fmla="*/ 423399 h 637711"/>
              <a:gd name="connsiteX62" fmla="*/ 3613065 w 5701421"/>
              <a:gd name="connsiteY62" fmla="*/ 349580 h 637711"/>
              <a:gd name="connsiteX63" fmla="*/ 2851065 w 5701421"/>
              <a:gd name="connsiteY63" fmla="*/ 292430 h 637711"/>
              <a:gd name="connsiteX64" fmla="*/ 2720096 w 5701421"/>
              <a:gd name="connsiteY64" fmla="*/ 342436 h 637711"/>
              <a:gd name="connsiteX65" fmla="*/ 2698665 w 5701421"/>
              <a:gd name="connsiteY65" fmla="*/ 378155 h 637711"/>
              <a:gd name="connsiteX66" fmla="*/ 2551027 w 5701421"/>
              <a:gd name="connsiteY66" fmla="*/ 361486 h 637711"/>
              <a:gd name="connsiteX67" fmla="*/ 2224796 w 5701421"/>
              <a:gd name="connsiteY67" fmla="*/ 242556 h 637711"/>
              <a:gd name="connsiteX68" fmla="*/ 1442952 w 5701421"/>
              <a:gd name="connsiteY68" fmla="*/ 247712 h 637711"/>
              <a:gd name="connsiteX69" fmla="*/ 939916 w 5701421"/>
              <a:gd name="connsiteY69" fmla="*/ 309541 h 637711"/>
              <a:gd name="connsiteX70" fmla="*/ 706525 w 5701421"/>
              <a:gd name="connsiteY70" fmla="*/ 345212 h 637711"/>
              <a:gd name="connsiteX71" fmla="*/ 385017 w 5701421"/>
              <a:gd name="connsiteY71" fmla="*/ 411797 h 637711"/>
              <a:gd name="connsiteX72" fmla="*/ 30166 w 5701421"/>
              <a:gd name="connsiteY72" fmla="*/ 478384 h 637711"/>
              <a:gd name="connsiteX73" fmla="*/ 204019 w 5701421"/>
              <a:gd name="connsiteY73" fmla="*/ 204908 h 637711"/>
              <a:gd name="connsiteX74" fmla="*/ 239743 w 5701421"/>
              <a:gd name="connsiteY74" fmla="*/ 138323 h 637711"/>
              <a:gd name="connsiteX75" fmla="*/ 418357 w 5701421"/>
              <a:gd name="connsiteY75" fmla="*/ 121676 h 637711"/>
              <a:gd name="connsiteX76" fmla="*/ 496950 w 5701421"/>
              <a:gd name="connsiteY76" fmla="*/ 86006 h 637711"/>
              <a:gd name="connsiteX77" fmla="*/ 535054 w 5701421"/>
              <a:gd name="connsiteY77" fmla="*/ 71737 h 637711"/>
              <a:gd name="connsiteX78" fmla="*/ 575540 w 5701421"/>
              <a:gd name="connsiteY78" fmla="*/ 55090 h 637711"/>
              <a:gd name="connsiteX79" fmla="*/ 677947 w 5701421"/>
              <a:gd name="connsiteY79" fmla="*/ 43201 h 637711"/>
              <a:gd name="connsiteX80" fmla="*/ 773208 w 5701421"/>
              <a:gd name="connsiteY80" fmla="*/ 12285 h 637711"/>
              <a:gd name="connsiteX81" fmla="*/ 889903 w 5701421"/>
              <a:gd name="connsiteY81" fmla="*/ 396 h 637711"/>
              <a:gd name="connsiteX82" fmla="*/ 1042323 w 5701421"/>
              <a:gd name="connsiteY82" fmla="*/ 5154 h 637711"/>
              <a:gd name="connsiteX83" fmla="*/ 1109007 w 5701421"/>
              <a:gd name="connsiteY83" fmla="*/ 14663 h 637711"/>
              <a:gd name="connsiteX84" fmla="*/ 1237610 w 5701421"/>
              <a:gd name="connsiteY84" fmla="*/ 38444 h 637711"/>
              <a:gd name="connsiteX85" fmla="*/ 1290005 w 5701421"/>
              <a:gd name="connsiteY85" fmla="*/ 40820 h 637711"/>
              <a:gd name="connsiteX86" fmla="*/ 1344781 w 5701421"/>
              <a:gd name="connsiteY86" fmla="*/ 43199 h 637711"/>
              <a:gd name="connsiteX87" fmla="*/ 1418608 w 5701421"/>
              <a:gd name="connsiteY87" fmla="*/ 62225 h 637711"/>
              <a:gd name="connsiteX88" fmla="*/ 1471003 w 5701421"/>
              <a:gd name="connsiteY88" fmla="*/ 78870 h 637711"/>
              <a:gd name="connsiteX89" fmla="*/ 1487674 w 5701421"/>
              <a:gd name="connsiteY89" fmla="*/ 81248 h 637711"/>
              <a:gd name="connsiteX90" fmla="*/ 1618658 w 5701421"/>
              <a:gd name="connsiteY90" fmla="*/ 86005 h 637711"/>
              <a:gd name="connsiteX91" fmla="*/ 1709653 w 5701421"/>
              <a:gd name="connsiteY91" fmla="*/ 86005 h 637711"/>
              <a:gd name="connsiteX92" fmla="*/ 1912060 w 5701421"/>
              <a:gd name="connsiteY92" fmla="*/ 71737 h 637711"/>
              <a:gd name="connsiteX93" fmla="*/ 2016834 w 5701421"/>
              <a:gd name="connsiteY93" fmla="*/ 69359 h 637711"/>
              <a:gd name="connsiteX94" fmla="*/ 2110496 w 5701421"/>
              <a:gd name="connsiteY94" fmla="*/ 80499 h 637711"/>
              <a:gd name="connsiteX0" fmla="*/ 2110496 w 5701421"/>
              <a:gd name="connsiteY0" fmla="*/ 80499 h 637711"/>
              <a:gd name="connsiteX1" fmla="*/ 2181933 w 5701421"/>
              <a:gd name="connsiteY1" fmla="*/ 94786 h 637711"/>
              <a:gd name="connsiteX2" fmla="*/ 2217652 w 5701421"/>
              <a:gd name="connsiteY2" fmla="*/ 99549 h 637711"/>
              <a:gd name="connsiteX3" fmla="*/ 2260515 w 5701421"/>
              <a:gd name="connsiteY3" fmla="*/ 78117 h 637711"/>
              <a:gd name="connsiteX4" fmla="*/ 2298615 w 5701421"/>
              <a:gd name="connsiteY4" fmla="*/ 51924 h 637711"/>
              <a:gd name="connsiteX5" fmla="*/ 2351002 w 5701421"/>
              <a:gd name="connsiteY5" fmla="*/ 49542 h 637711"/>
              <a:gd name="connsiteX6" fmla="*/ 2389102 w 5701421"/>
              <a:gd name="connsiteY6" fmla="*/ 49542 h 637711"/>
              <a:gd name="connsiteX7" fmla="*/ 2436727 w 5701421"/>
              <a:gd name="connsiteY7" fmla="*/ 63830 h 637711"/>
              <a:gd name="connsiteX8" fmla="*/ 2512927 w 5701421"/>
              <a:gd name="connsiteY8" fmla="*/ 82880 h 637711"/>
              <a:gd name="connsiteX9" fmla="*/ 2603415 w 5701421"/>
              <a:gd name="connsiteY9" fmla="*/ 87642 h 637711"/>
              <a:gd name="connsiteX10" fmla="*/ 2665327 w 5701421"/>
              <a:gd name="connsiteY10" fmla="*/ 87642 h 637711"/>
              <a:gd name="connsiteX11" fmla="*/ 2755815 w 5701421"/>
              <a:gd name="connsiteY11" fmla="*/ 87642 h 637711"/>
              <a:gd name="connsiteX12" fmla="*/ 2822490 w 5701421"/>
              <a:gd name="connsiteY12" fmla="*/ 99549 h 637711"/>
              <a:gd name="connsiteX13" fmla="*/ 2932027 w 5701421"/>
              <a:gd name="connsiteY13" fmla="*/ 118599 h 637711"/>
              <a:gd name="connsiteX14" fmla="*/ 3024896 w 5701421"/>
              <a:gd name="connsiteY14" fmla="*/ 151936 h 637711"/>
              <a:gd name="connsiteX15" fmla="*/ 3122527 w 5701421"/>
              <a:gd name="connsiteY15" fmla="*/ 180511 h 637711"/>
              <a:gd name="connsiteX16" fmla="*/ 3215396 w 5701421"/>
              <a:gd name="connsiteY16" fmla="*/ 194799 h 637711"/>
              <a:gd name="connsiteX17" fmla="*/ 3303502 w 5701421"/>
              <a:gd name="connsiteY17" fmla="*/ 194799 h 637711"/>
              <a:gd name="connsiteX18" fmla="*/ 3389227 w 5701421"/>
              <a:gd name="connsiteY18" fmla="*/ 185274 h 637711"/>
              <a:gd name="connsiteX19" fmla="*/ 3470190 w 5701421"/>
              <a:gd name="connsiteY19" fmla="*/ 173367 h 637711"/>
              <a:gd name="connsiteX20" fmla="*/ 3515433 w 5701421"/>
              <a:gd name="connsiteY20" fmla="*/ 166224 h 637711"/>
              <a:gd name="connsiteX21" fmla="*/ 3558296 w 5701421"/>
              <a:gd name="connsiteY21" fmla="*/ 173367 h 637711"/>
              <a:gd name="connsiteX22" fmla="*/ 3591633 w 5701421"/>
              <a:gd name="connsiteY22" fmla="*/ 199561 h 637711"/>
              <a:gd name="connsiteX23" fmla="*/ 3613065 w 5701421"/>
              <a:gd name="connsiteY23" fmla="*/ 201942 h 637711"/>
              <a:gd name="connsiteX24" fmla="*/ 3667833 w 5701421"/>
              <a:gd name="connsiteY24" fmla="*/ 190036 h 637711"/>
              <a:gd name="connsiteX25" fmla="*/ 3751177 w 5701421"/>
              <a:gd name="connsiteY25" fmla="*/ 166224 h 637711"/>
              <a:gd name="connsiteX26" fmla="*/ 3782133 w 5701421"/>
              <a:gd name="connsiteY26" fmla="*/ 166224 h 637711"/>
              <a:gd name="connsiteX27" fmla="*/ 3805946 w 5701421"/>
              <a:gd name="connsiteY27" fmla="*/ 166224 h 637711"/>
              <a:gd name="connsiteX28" fmla="*/ 3832140 w 5701421"/>
              <a:gd name="connsiteY28" fmla="*/ 178130 h 637711"/>
              <a:gd name="connsiteX29" fmla="*/ 3860715 w 5701421"/>
              <a:gd name="connsiteY29" fmla="*/ 209086 h 637711"/>
              <a:gd name="connsiteX30" fmla="*/ 3891671 w 5701421"/>
              <a:gd name="connsiteY30" fmla="*/ 240042 h 637711"/>
              <a:gd name="connsiteX31" fmla="*/ 3929771 w 5701421"/>
              <a:gd name="connsiteY31" fmla="*/ 247186 h 637711"/>
              <a:gd name="connsiteX32" fmla="*/ 3970252 w 5701421"/>
              <a:gd name="connsiteY32" fmla="*/ 244805 h 637711"/>
              <a:gd name="connsiteX33" fmla="*/ 4032165 w 5701421"/>
              <a:gd name="connsiteY33" fmla="*/ 220992 h 637711"/>
              <a:gd name="connsiteX34" fmla="*/ 4060740 w 5701421"/>
              <a:gd name="connsiteY34" fmla="*/ 220992 h 637711"/>
              <a:gd name="connsiteX35" fmla="*/ 4098840 w 5701421"/>
              <a:gd name="connsiteY35" fmla="*/ 230517 h 637711"/>
              <a:gd name="connsiteX36" fmla="*/ 4158371 w 5701421"/>
              <a:gd name="connsiteY36" fmla="*/ 244805 h 637711"/>
              <a:gd name="connsiteX37" fmla="*/ 4191708 w 5701421"/>
              <a:gd name="connsiteY37" fmla="*/ 259092 h 637711"/>
              <a:gd name="connsiteX38" fmla="*/ 4229808 w 5701421"/>
              <a:gd name="connsiteY38" fmla="*/ 254330 h 637711"/>
              <a:gd name="connsiteX39" fmla="*/ 4277433 w 5701421"/>
              <a:gd name="connsiteY39" fmla="*/ 228136 h 637711"/>
              <a:gd name="connsiteX40" fmla="*/ 4348871 w 5701421"/>
              <a:gd name="connsiteY40" fmla="*/ 211467 h 637711"/>
              <a:gd name="connsiteX41" fmla="*/ 4441740 w 5701421"/>
              <a:gd name="connsiteY41" fmla="*/ 194799 h 637711"/>
              <a:gd name="connsiteX42" fmla="*/ 4532227 w 5701421"/>
              <a:gd name="connsiteY42" fmla="*/ 190036 h 637711"/>
              <a:gd name="connsiteX43" fmla="*/ 4613190 w 5701421"/>
              <a:gd name="connsiteY43" fmla="*/ 190036 h 637711"/>
              <a:gd name="connsiteX44" fmla="*/ 4689390 w 5701421"/>
              <a:gd name="connsiteY44" fmla="*/ 211467 h 637711"/>
              <a:gd name="connsiteX45" fmla="*/ 4794165 w 5701421"/>
              <a:gd name="connsiteY45" fmla="*/ 237661 h 637711"/>
              <a:gd name="connsiteX46" fmla="*/ 4863221 w 5701421"/>
              <a:gd name="connsiteY46" fmla="*/ 261474 h 637711"/>
              <a:gd name="connsiteX47" fmla="*/ 4965615 w 5701421"/>
              <a:gd name="connsiteY47" fmla="*/ 311480 h 637711"/>
              <a:gd name="connsiteX48" fmla="*/ 5022765 w 5701421"/>
              <a:gd name="connsiteY48" fmla="*/ 330530 h 637711"/>
              <a:gd name="connsiteX49" fmla="*/ 5079915 w 5701421"/>
              <a:gd name="connsiteY49" fmla="*/ 344817 h 637711"/>
              <a:gd name="connsiteX50" fmla="*/ 5189452 w 5701421"/>
              <a:gd name="connsiteY50" fmla="*/ 390061 h 637711"/>
              <a:gd name="connsiteX51" fmla="*/ 5277558 w 5701421"/>
              <a:gd name="connsiteY51" fmla="*/ 418636 h 637711"/>
              <a:gd name="connsiteX52" fmla="*/ 5341852 w 5701421"/>
              <a:gd name="connsiteY52" fmla="*/ 437686 h 637711"/>
              <a:gd name="connsiteX53" fmla="*/ 5427577 w 5701421"/>
              <a:gd name="connsiteY53" fmla="*/ 437686 h 637711"/>
              <a:gd name="connsiteX54" fmla="*/ 5544258 w 5701421"/>
              <a:gd name="connsiteY54" fmla="*/ 432924 h 637711"/>
              <a:gd name="connsiteX55" fmla="*/ 5629983 w 5701421"/>
              <a:gd name="connsiteY55" fmla="*/ 442449 h 637711"/>
              <a:gd name="connsiteX56" fmla="*/ 5701421 w 5701421"/>
              <a:gd name="connsiteY56" fmla="*/ 456736 h 637711"/>
              <a:gd name="connsiteX57" fmla="*/ 5594265 w 5701421"/>
              <a:gd name="connsiteY57" fmla="*/ 637711 h 637711"/>
              <a:gd name="connsiteX58" fmla="*/ 5146590 w 5701421"/>
              <a:gd name="connsiteY58" fmla="*/ 587705 h 637711"/>
              <a:gd name="connsiteX59" fmla="*/ 5037052 w 5701421"/>
              <a:gd name="connsiteY59" fmla="*/ 566274 h 637711"/>
              <a:gd name="connsiteX60" fmla="*/ 4813215 w 5701421"/>
              <a:gd name="connsiteY60" fmla="*/ 482930 h 637711"/>
              <a:gd name="connsiteX61" fmla="*/ 4253621 w 5701421"/>
              <a:gd name="connsiteY61" fmla="*/ 423399 h 637711"/>
              <a:gd name="connsiteX62" fmla="*/ 3613065 w 5701421"/>
              <a:gd name="connsiteY62" fmla="*/ 349580 h 637711"/>
              <a:gd name="connsiteX63" fmla="*/ 2851065 w 5701421"/>
              <a:gd name="connsiteY63" fmla="*/ 292430 h 637711"/>
              <a:gd name="connsiteX64" fmla="*/ 2720096 w 5701421"/>
              <a:gd name="connsiteY64" fmla="*/ 342436 h 637711"/>
              <a:gd name="connsiteX65" fmla="*/ 2698665 w 5701421"/>
              <a:gd name="connsiteY65" fmla="*/ 378155 h 637711"/>
              <a:gd name="connsiteX66" fmla="*/ 2551027 w 5701421"/>
              <a:gd name="connsiteY66" fmla="*/ 361486 h 637711"/>
              <a:gd name="connsiteX67" fmla="*/ 2224796 w 5701421"/>
              <a:gd name="connsiteY67" fmla="*/ 242556 h 637711"/>
              <a:gd name="connsiteX68" fmla="*/ 1442952 w 5701421"/>
              <a:gd name="connsiteY68" fmla="*/ 247712 h 637711"/>
              <a:gd name="connsiteX69" fmla="*/ 939916 w 5701421"/>
              <a:gd name="connsiteY69" fmla="*/ 309541 h 637711"/>
              <a:gd name="connsiteX70" fmla="*/ 706525 w 5701421"/>
              <a:gd name="connsiteY70" fmla="*/ 345212 h 637711"/>
              <a:gd name="connsiteX71" fmla="*/ 385017 w 5701421"/>
              <a:gd name="connsiteY71" fmla="*/ 411797 h 637711"/>
              <a:gd name="connsiteX72" fmla="*/ 30166 w 5701421"/>
              <a:gd name="connsiteY72" fmla="*/ 478384 h 637711"/>
              <a:gd name="connsiteX73" fmla="*/ 204019 w 5701421"/>
              <a:gd name="connsiteY73" fmla="*/ 204908 h 637711"/>
              <a:gd name="connsiteX74" fmla="*/ 239743 w 5701421"/>
              <a:gd name="connsiteY74" fmla="*/ 138323 h 637711"/>
              <a:gd name="connsiteX75" fmla="*/ 418357 w 5701421"/>
              <a:gd name="connsiteY75" fmla="*/ 121676 h 637711"/>
              <a:gd name="connsiteX76" fmla="*/ 496950 w 5701421"/>
              <a:gd name="connsiteY76" fmla="*/ 86006 h 637711"/>
              <a:gd name="connsiteX77" fmla="*/ 535054 w 5701421"/>
              <a:gd name="connsiteY77" fmla="*/ 71737 h 637711"/>
              <a:gd name="connsiteX78" fmla="*/ 575540 w 5701421"/>
              <a:gd name="connsiteY78" fmla="*/ 55090 h 637711"/>
              <a:gd name="connsiteX79" fmla="*/ 677947 w 5701421"/>
              <a:gd name="connsiteY79" fmla="*/ 43201 h 637711"/>
              <a:gd name="connsiteX80" fmla="*/ 773208 w 5701421"/>
              <a:gd name="connsiteY80" fmla="*/ 12285 h 637711"/>
              <a:gd name="connsiteX81" fmla="*/ 889903 w 5701421"/>
              <a:gd name="connsiteY81" fmla="*/ 396 h 637711"/>
              <a:gd name="connsiteX82" fmla="*/ 1042323 w 5701421"/>
              <a:gd name="connsiteY82" fmla="*/ 5154 h 637711"/>
              <a:gd name="connsiteX83" fmla="*/ 1109007 w 5701421"/>
              <a:gd name="connsiteY83" fmla="*/ 14663 h 637711"/>
              <a:gd name="connsiteX84" fmla="*/ 1237610 w 5701421"/>
              <a:gd name="connsiteY84" fmla="*/ 38444 h 637711"/>
              <a:gd name="connsiteX85" fmla="*/ 1290005 w 5701421"/>
              <a:gd name="connsiteY85" fmla="*/ 40820 h 637711"/>
              <a:gd name="connsiteX86" fmla="*/ 1344781 w 5701421"/>
              <a:gd name="connsiteY86" fmla="*/ 43199 h 637711"/>
              <a:gd name="connsiteX87" fmla="*/ 1418608 w 5701421"/>
              <a:gd name="connsiteY87" fmla="*/ 62225 h 637711"/>
              <a:gd name="connsiteX88" fmla="*/ 1471003 w 5701421"/>
              <a:gd name="connsiteY88" fmla="*/ 78870 h 637711"/>
              <a:gd name="connsiteX89" fmla="*/ 1487674 w 5701421"/>
              <a:gd name="connsiteY89" fmla="*/ 81248 h 637711"/>
              <a:gd name="connsiteX90" fmla="*/ 1618658 w 5701421"/>
              <a:gd name="connsiteY90" fmla="*/ 86005 h 637711"/>
              <a:gd name="connsiteX91" fmla="*/ 1709653 w 5701421"/>
              <a:gd name="connsiteY91" fmla="*/ 86005 h 637711"/>
              <a:gd name="connsiteX92" fmla="*/ 1912060 w 5701421"/>
              <a:gd name="connsiteY92" fmla="*/ 71737 h 637711"/>
              <a:gd name="connsiteX93" fmla="*/ 2016834 w 5701421"/>
              <a:gd name="connsiteY93" fmla="*/ 69359 h 637711"/>
              <a:gd name="connsiteX94" fmla="*/ 2110496 w 5701421"/>
              <a:gd name="connsiteY94" fmla="*/ 80499 h 637711"/>
              <a:gd name="connsiteX0" fmla="*/ 2110496 w 5701421"/>
              <a:gd name="connsiteY0" fmla="*/ 80499 h 637711"/>
              <a:gd name="connsiteX1" fmla="*/ 2181933 w 5701421"/>
              <a:gd name="connsiteY1" fmla="*/ 94786 h 637711"/>
              <a:gd name="connsiteX2" fmla="*/ 2217652 w 5701421"/>
              <a:gd name="connsiteY2" fmla="*/ 99549 h 637711"/>
              <a:gd name="connsiteX3" fmla="*/ 2260515 w 5701421"/>
              <a:gd name="connsiteY3" fmla="*/ 78117 h 637711"/>
              <a:gd name="connsiteX4" fmla="*/ 2298615 w 5701421"/>
              <a:gd name="connsiteY4" fmla="*/ 51924 h 637711"/>
              <a:gd name="connsiteX5" fmla="*/ 2351002 w 5701421"/>
              <a:gd name="connsiteY5" fmla="*/ 49542 h 637711"/>
              <a:gd name="connsiteX6" fmla="*/ 2389102 w 5701421"/>
              <a:gd name="connsiteY6" fmla="*/ 49542 h 637711"/>
              <a:gd name="connsiteX7" fmla="*/ 2436727 w 5701421"/>
              <a:gd name="connsiteY7" fmla="*/ 63830 h 637711"/>
              <a:gd name="connsiteX8" fmla="*/ 2512927 w 5701421"/>
              <a:gd name="connsiteY8" fmla="*/ 82880 h 637711"/>
              <a:gd name="connsiteX9" fmla="*/ 2603415 w 5701421"/>
              <a:gd name="connsiteY9" fmla="*/ 87642 h 637711"/>
              <a:gd name="connsiteX10" fmla="*/ 2665327 w 5701421"/>
              <a:gd name="connsiteY10" fmla="*/ 87642 h 637711"/>
              <a:gd name="connsiteX11" fmla="*/ 2755815 w 5701421"/>
              <a:gd name="connsiteY11" fmla="*/ 87642 h 637711"/>
              <a:gd name="connsiteX12" fmla="*/ 2822490 w 5701421"/>
              <a:gd name="connsiteY12" fmla="*/ 99549 h 637711"/>
              <a:gd name="connsiteX13" fmla="*/ 2932027 w 5701421"/>
              <a:gd name="connsiteY13" fmla="*/ 118599 h 637711"/>
              <a:gd name="connsiteX14" fmla="*/ 3024896 w 5701421"/>
              <a:gd name="connsiteY14" fmla="*/ 151936 h 637711"/>
              <a:gd name="connsiteX15" fmla="*/ 3122527 w 5701421"/>
              <a:gd name="connsiteY15" fmla="*/ 180511 h 637711"/>
              <a:gd name="connsiteX16" fmla="*/ 3215396 w 5701421"/>
              <a:gd name="connsiteY16" fmla="*/ 194799 h 637711"/>
              <a:gd name="connsiteX17" fmla="*/ 3303502 w 5701421"/>
              <a:gd name="connsiteY17" fmla="*/ 194799 h 637711"/>
              <a:gd name="connsiteX18" fmla="*/ 3389227 w 5701421"/>
              <a:gd name="connsiteY18" fmla="*/ 185274 h 637711"/>
              <a:gd name="connsiteX19" fmla="*/ 3470190 w 5701421"/>
              <a:gd name="connsiteY19" fmla="*/ 173367 h 637711"/>
              <a:gd name="connsiteX20" fmla="*/ 3515433 w 5701421"/>
              <a:gd name="connsiteY20" fmla="*/ 166224 h 637711"/>
              <a:gd name="connsiteX21" fmla="*/ 3558296 w 5701421"/>
              <a:gd name="connsiteY21" fmla="*/ 173367 h 637711"/>
              <a:gd name="connsiteX22" fmla="*/ 3591633 w 5701421"/>
              <a:gd name="connsiteY22" fmla="*/ 199561 h 637711"/>
              <a:gd name="connsiteX23" fmla="*/ 3613065 w 5701421"/>
              <a:gd name="connsiteY23" fmla="*/ 201942 h 637711"/>
              <a:gd name="connsiteX24" fmla="*/ 3667833 w 5701421"/>
              <a:gd name="connsiteY24" fmla="*/ 190036 h 637711"/>
              <a:gd name="connsiteX25" fmla="*/ 3751177 w 5701421"/>
              <a:gd name="connsiteY25" fmla="*/ 166224 h 637711"/>
              <a:gd name="connsiteX26" fmla="*/ 3782133 w 5701421"/>
              <a:gd name="connsiteY26" fmla="*/ 166224 h 637711"/>
              <a:gd name="connsiteX27" fmla="*/ 3805946 w 5701421"/>
              <a:gd name="connsiteY27" fmla="*/ 166224 h 637711"/>
              <a:gd name="connsiteX28" fmla="*/ 3832140 w 5701421"/>
              <a:gd name="connsiteY28" fmla="*/ 178130 h 637711"/>
              <a:gd name="connsiteX29" fmla="*/ 3860715 w 5701421"/>
              <a:gd name="connsiteY29" fmla="*/ 209086 h 637711"/>
              <a:gd name="connsiteX30" fmla="*/ 3891671 w 5701421"/>
              <a:gd name="connsiteY30" fmla="*/ 240042 h 637711"/>
              <a:gd name="connsiteX31" fmla="*/ 3929771 w 5701421"/>
              <a:gd name="connsiteY31" fmla="*/ 247186 h 637711"/>
              <a:gd name="connsiteX32" fmla="*/ 3970252 w 5701421"/>
              <a:gd name="connsiteY32" fmla="*/ 244805 h 637711"/>
              <a:gd name="connsiteX33" fmla="*/ 4032165 w 5701421"/>
              <a:gd name="connsiteY33" fmla="*/ 220992 h 637711"/>
              <a:gd name="connsiteX34" fmla="*/ 4060740 w 5701421"/>
              <a:gd name="connsiteY34" fmla="*/ 220992 h 637711"/>
              <a:gd name="connsiteX35" fmla="*/ 4098840 w 5701421"/>
              <a:gd name="connsiteY35" fmla="*/ 230517 h 637711"/>
              <a:gd name="connsiteX36" fmla="*/ 4158371 w 5701421"/>
              <a:gd name="connsiteY36" fmla="*/ 244805 h 637711"/>
              <a:gd name="connsiteX37" fmla="*/ 4191708 w 5701421"/>
              <a:gd name="connsiteY37" fmla="*/ 259092 h 637711"/>
              <a:gd name="connsiteX38" fmla="*/ 4229808 w 5701421"/>
              <a:gd name="connsiteY38" fmla="*/ 254330 h 637711"/>
              <a:gd name="connsiteX39" fmla="*/ 4277433 w 5701421"/>
              <a:gd name="connsiteY39" fmla="*/ 228136 h 637711"/>
              <a:gd name="connsiteX40" fmla="*/ 4348871 w 5701421"/>
              <a:gd name="connsiteY40" fmla="*/ 211467 h 637711"/>
              <a:gd name="connsiteX41" fmla="*/ 4441740 w 5701421"/>
              <a:gd name="connsiteY41" fmla="*/ 194799 h 637711"/>
              <a:gd name="connsiteX42" fmla="*/ 4532227 w 5701421"/>
              <a:gd name="connsiteY42" fmla="*/ 190036 h 637711"/>
              <a:gd name="connsiteX43" fmla="*/ 4613190 w 5701421"/>
              <a:gd name="connsiteY43" fmla="*/ 190036 h 637711"/>
              <a:gd name="connsiteX44" fmla="*/ 4689390 w 5701421"/>
              <a:gd name="connsiteY44" fmla="*/ 211467 h 637711"/>
              <a:gd name="connsiteX45" fmla="*/ 4794165 w 5701421"/>
              <a:gd name="connsiteY45" fmla="*/ 237661 h 637711"/>
              <a:gd name="connsiteX46" fmla="*/ 4863221 w 5701421"/>
              <a:gd name="connsiteY46" fmla="*/ 261474 h 637711"/>
              <a:gd name="connsiteX47" fmla="*/ 4965615 w 5701421"/>
              <a:gd name="connsiteY47" fmla="*/ 311480 h 637711"/>
              <a:gd name="connsiteX48" fmla="*/ 5022765 w 5701421"/>
              <a:gd name="connsiteY48" fmla="*/ 330530 h 637711"/>
              <a:gd name="connsiteX49" fmla="*/ 5079915 w 5701421"/>
              <a:gd name="connsiteY49" fmla="*/ 344817 h 637711"/>
              <a:gd name="connsiteX50" fmla="*/ 5189452 w 5701421"/>
              <a:gd name="connsiteY50" fmla="*/ 390061 h 637711"/>
              <a:gd name="connsiteX51" fmla="*/ 5277558 w 5701421"/>
              <a:gd name="connsiteY51" fmla="*/ 418636 h 637711"/>
              <a:gd name="connsiteX52" fmla="*/ 5341852 w 5701421"/>
              <a:gd name="connsiteY52" fmla="*/ 437686 h 637711"/>
              <a:gd name="connsiteX53" fmla="*/ 5427577 w 5701421"/>
              <a:gd name="connsiteY53" fmla="*/ 437686 h 637711"/>
              <a:gd name="connsiteX54" fmla="*/ 5544258 w 5701421"/>
              <a:gd name="connsiteY54" fmla="*/ 432924 h 637711"/>
              <a:gd name="connsiteX55" fmla="*/ 5629983 w 5701421"/>
              <a:gd name="connsiteY55" fmla="*/ 442449 h 637711"/>
              <a:gd name="connsiteX56" fmla="*/ 5701421 w 5701421"/>
              <a:gd name="connsiteY56" fmla="*/ 456736 h 637711"/>
              <a:gd name="connsiteX57" fmla="*/ 5594265 w 5701421"/>
              <a:gd name="connsiteY57" fmla="*/ 637711 h 637711"/>
              <a:gd name="connsiteX58" fmla="*/ 5146590 w 5701421"/>
              <a:gd name="connsiteY58" fmla="*/ 587705 h 637711"/>
              <a:gd name="connsiteX59" fmla="*/ 5037052 w 5701421"/>
              <a:gd name="connsiteY59" fmla="*/ 566274 h 637711"/>
              <a:gd name="connsiteX60" fmla="*/ 4813215 w 5701421"/>
              <a:gd name="connsiteY60" fmla="*/ 482930 h 637711"/>
              <a:gd name="connsiteX61" fmla="*/ 4253621 w 5701421"/>
              <a:gd name="connsiteY61" fmla="*/ 423399 h 637711"/>
              <a:gd name="connsiteX62" fmla="*/ 3613065 w 5701421"/>
              <a:gd name="connsiteY62" fmla="*/ 349580 h 637711"/>
              <a:gd name="connsiteX63" fmla="*/ 2851065 w 5701421"/>
              <a:gd name="connsiteY63" fmla="*/ 292430 h 637711"/>
              <a:gd name="connsiteX64" fmla="*/ 2720096 w 5701421"/>
              <a:gd name="connsiteY64" fmla="*/ 342436 h 637711"/>
              <a:gd name="connsiteX65" fmla="*/ 2698665 w 5701421"/>
              <a:gd name="connsiteY65" fmla="*/ 378155 h 637711"/>
              <a:gd name="connsiteX66" fmla="*/ 2551027 w 5701421"/>
              <a:gd name="connsiteY66" fmla="*/ 361486 h 637711"/>
              <a:gd name="connsiteX67" fmla="*/ 2224796 w 5701421"/>
              <a:gd name="connsiteY67" fmla="*/ 242556 h 637711"/>
              <a:gd name="connsiteX68" fmla="*/ 1442952 w 5701421"/>
              <a:gd name="connsiteY68" fmla="*/ 247712 h 637711"/>
              <a:gd name="connsiteX69" fmla="*/ 939916 w 5701421"/>
              <a:gd name="connsiteY69" fmla="*/ 309541 h 637711"/>
              <a:gd name="connsiteX70" fmla="*/ 706525 w 5701421"/>
              <a:gd name="connsiteY70" fmla="*/ 345212 h 637711"/>
              <a:gd name="connsiteX71" fmla="*/ 385017 w 5701421"/>
              <a:gd name="connsiteY71" fmla="*/ 411797 h 637711"/>
              <a:gd name="connsiteX72" fmla="*/ 30166 w 5701421"/>
              <a:gd name="connsiteY72" fmla="*/ 478384 h 637711"/>
              <a:gd name="connsiteX73" fmla="*/ 204019 w 5701421"/>
              <a:gd name="connsiteY73" fmla="*/ 204908 h 637711"/>
              <a:gd name="connsiteX74" fmla="*/ 239743 w 5701421"/>
              <a:gd name="connsiteY74" fmla="*/ 138323 h 637711"/>
              <a:gd name="connsiteX75" fmla="*/ 418357 w 5701421"/>
              <a:gd name="connsiteY75" fmla="*/ 121676 h 637711"/>
              <a:gd name="connsiteX76" fmla="*/ 496950 w 5701421"/>
              <a:gd name="connsiteY76" fmla="*/ 86006 h 637711"/>
              <a:gd name="connsiteX77" fmla="*/ 535054 w 5701421"/>
              <a:gd name="connsiteY77" fmla="*/ 71737 h 637711"/>
              <a:gd name="connsiteX78" fmla="*/ 575540 w 5701421"/>
              <a:gd name="connsiteY78" fmla="*/ 55090 h 637711"/>
              <a:gd name="connsiteX79" fmla="*/ 677947 w 5701421"/>
              <a:gd name="connsiteY79" fmla="*/ 43201 h 637711"/>
              <a:gd name="connsiteX80" fmla="*/ 773208 w 5701421"/>
              <a:gd name="connsiteY80" fmla="*/ 12285 h 637711"/>
              <a:gd name="connsiteX81" fmla="*/ 889903 w 5701421"/>
              <a:gd name="connsiteY81" fmla="*/ 396 h 637711"/>
              <a:gd name="connsiteX82" fmla="*/ 1042323 w 5701421"/>
              <a:gd name="connsiteY82" fmla="*/ 5154 h 637711"/>
              <a:gd name="connsiteX83" fmla="*/ 1109007 w 5701421"/>
              <a:gd name="connsiteY83" fmla="*/ 14663 h 637711"/>
              <a:gd name="connsiteX84" fmla="*/ 1237610 w 5701421"/>
              <a:gd name="connsiteY84" fmla="*/ 38444 h 637711"/>
              <a:gd name="connsiteX85" fmla="*/ 1290005 w 5701421"/>
              <a:gd name="connsiteY85" fmla="*/ 40820 h 637711"/>
              <a:gd name="connsiteX86" fmla="*/ 1344781 w 5701421"/>
              <a:gd name="connsiteY86" fmla="*/ 43199 h 637711"/>
              <a:gd name="connsiteX87" fmla="*/ 1418608 w 5701421"/>
              <a:gd name="connsiteY87" fmla="*/ 62225 h 637711"/>
              <a:gd name="connsiteX88" fmla="*/ 1471003 w 5701421"/>
              <a:gd name="connsiteY88" fmla="*/ 78870 h 637711"/>
              <a:gd name="connsiteX89" fmla="*/ 1487674 w 5701421"/>
              <a:gd name="connsiteY89" fmla="*/ 81248 h 637711"/>
              <a:gd name="connsiteX90" fmla="*/ 1618658 w 5701421"/>
              <a:gd name="connsiteY90" fmla="*/ 86005 h 637711"/>
              <a:gd name="connsiteX91" fmla="*/ 1709653 w 5701421"/>
              <a:gd name="connsiteY91" fmla="*/ 86005 h 637711"/>
              <a:gd name="connsiteX92" fmla="*/ 1912060 w 5701421"/>
              <a:gd name="connsiteY92" fmla="*/ 71737 h 637711"/>
              <a:gd name="connsiteX93" fmla="*/ 2016834 w 5701421"/>
              <a:gd name="connsiteY93" fmla="*/ 69359 h 637711"/>
              <a:gd name="connsiteX94" fmla="*/ 2110496 w 5701421"/>
              <a:gd name="connsiteY94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173853 w 5671255"/>
              <a:gd name="connsiteY73" fmla="*/ 204908 h 637711"/>
              <a:gd name="connsiteX74" fmla="*/ 209577 w 5671255"/>
              <a:gd name="connsiteY74" fmla="*/ 138323 h 637711"/>
              <a:gd name="connsiteX75" fmla="*/ 388191 w 5671255"/>
              <a:gd name="connsiteY75" fmla="*/ 121676 h 637711"/>
              <a:gd name="connsiteX76" fmla="*/ 466784 w 5671255"/>
              <a:gd name="connsiteY76" fmla="*/ 86006 h 637711"/>
              <a:gd name="connsiteX77" fmla="*/ 504888 w 5671255"/>
              <a:gd name="connsiteY77" fmla="*/ 71737 h 637711"/>
              <a:gd name="connsiteX78" fmla="*/ 545374 w 5671255"/>
              <a:gd name="connsiteY78" fmla="*/ 55090 h 637711"/>
              <a:gd name="connsiteX79" fmla="*/ 647781 w 5671255"/>
              <a:gd name="connsiteY79" fmla="*/ 43201 h 637711"/>
              <a:gd name="connsiteX80" fmla="*/ 743042 w 5671255"/>
              <a:gd name="connsiteY80" fmla="*/ 12285 h 637711"/>
              <a:gd name="connsiteX81" fmla="*/ 859737 w 5671255"/>
              <a:gd name="connsiteY81" fmla="*/ 396 h 637711"/>
              <a:gd name="connsiteX82" fmla="*/ 1012157 w 5671255"/>
              <a:gd name="connsiteY82" fmla="*/ 5154 h 637711"/>
              <a:gd name="connsiteX83" fmla="*/ 1078841 w 5671255"/>
              <a:gd name="connsiteY83" fmla="*/ 14663 h 637711"/>
              <a:gd name="connsiteX84" fmla="*/ 1207444 w 5671255"/>
              <a:gd name="connsiteY84" fmla="*/ 38444 h 637711"/>
              <a:gd name="connsiteX85" fmla="*/ 1259839 w 5671255"/>
              <a:gd name="connsiteY85" fmla="*/ 40820 h 637711"/>
              <a:gd name="connsiteX86" fmla="*/ 1314615 w 5671255"/>
              <a:gd name="connsiteY86" fmla="*/ 43199 h 637711"/>
              <a:gd name="connsiteX87" fmla="*/ 1388442 w 5671255"/>
              <a:gd name="connsiteY87" fmla="*/ 62225 h 637711"/>
              <a:gd name="connsiteX88" fmla="*/ 1440837 w 5671255"/>
              <a:gd name="connsiteY88" fmla="*/ 78870 h 637711"/>
              <a:gd name="connsiteX89" fmla="*/ 1457508 w 5671255"/>
              <a:gd name="connsiteY89" fmla="*/ 81248 h 637711"/>
              <a:gd name="connsiteX90" fmla="*/ 1588492 w 5671255"/>
              <a:gd name="connsiteY90" fmla="*/ 86005 h 637711"/>
              <a:gd name="connsiteX91" fmla="*/ 1679487 w 5671255"/>
              <a:gd name="connsiteY91" fmla="*/ 86005 h 637711"/>
              <a:gd name="connsiteX92" fmla="*/ 1881894 w 5671255"/>
              <a:gd name="connsiteY92" fmla="*/ 71737 h 637711"/>
              <a:gd name="connsiteX93" fmla="*/ 1986668 w 5671255"/>
              <a:gd name="connsiteY93" fmla="*/ 69359 h 637711"/>
              <a:gd name="connsiteX94" fmla="*/ 2080330 w 5671255"/>
              <a:gd name="connsiteY94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145275 w 5671255"/>
              <a:gd name="connsiteY73" fmla="*/ 147835 h 637711"/>
              <a:gd name="connsiteX74" fmla="*/ 209577 w 5671255"/>
              <a:gd name="connsiteY74" fmla="*/ 138323 h 637711"/>
              <a:gd name="connsiteX75" fmla="*/ 388191 w 5671255"/>
              <a:gd name="connsiteY75" fmla="*/ 121676 h 637711"/>
              <a:gd name="connsiteX76" fmla="*/ 466784 w 5671255"/>
              <a:gd name="connsiteY76" fmla="*/ 86006 h 637711"/>
              <a:gd name="connsiteX77" fmla="*/ 504888 w 5671255"/>
              <a:gd name="connsiteY77" fmla="*/ 71737 h 637711"/>
              <a:gd name="connsiteX78" fmla="*/ 545374 w 5671255"/>
              <a:gd name="connsiteY78" fmla="*/ 55090 h 637711"/>
              <a:gd name="connsiteX79" fmla="*/ 647781 w 5671255"/>
              <a:gd name="connsiteY79" fmla="*/ 43201 h 637711"/>
              <a:gd name="connsiteX80" fmla="*/ 743042 w 5671255"/>
              <a:gd name="connsiteY80" fmla="*/ 12285 h 637711"/>
              <a:gd name="connsiteX81" fmla="*/ 859737 w 5671255"/>
              <a:gd name="connsiteY81" fmla="*/ 396 h 637711"/>
              <a:gd name="connsiteX82" fmla="*/ 1012157 w 5671255"/>
              <a:gd name="connsiteY82" fmla="*/ 5154 h 637711"/>
              <a:gd name="connsiteX83" fmla="*/ 1078841 w 5671255"/>
              <a:gd name="connsiteY83" fmla="*/ 14663 h 637711"/>
              <a:gd name="connsiteX84" fmla="*/ 1207444 w 5671255"/>
              <a:gd name="connsiteY84" fmla="*/ 38444 h 637711"/>
              <a:gd name="connsiteX85" fmla="*/ 1259839 w 5671255"/>
              <a:gd name="connsiteY85" fmla="*/ 40820 h 637711"/>
              <a:gd name="connsiteX86" fmla="*/ 1314615 w 5671255"/>
              <a:gd name="connsiteY86" fmla="*/ 43199 h 637711"/>
              <a:gd name="connsiteX87" fmla="*/ 1388442 w 5671255"/>
              <a:gd name="connsiteY87" fmla="*/ 62225 h 637711"/>
              <a:gd name="connsiteX88" fmla="*/ 1440837 w 5671255"/>
              <a:gd name="connsiteY88" fmla="*/ 78870 h 637711"/>
              <a:gd name="connsiteX89" fmla="*/ 1457508 w 5671255"/>
              <a:gd name="connsiteY89" fmla="*/ 81248 h 637711"/>
              <a:gd name="connsiteX90" fmla="*/ 1588492 w 5671255"/>
              <a:gd name="connsiteY90" fmla="*/ 86005 h 637711"/>
              <a:gd name="connsiteX91" fmla="*/ 1679487 w 5671255"/>
              <a:gd name="connsiteY91" fmla="*/ 86005 h 637711"/>
              <a:gd name="connsiteX92" fmla="*/ 1881894 w 5671255"/>
              <a:gd name="connsiteY92" fmla="*/ 71737 h 637711"/>
              <a:gd name="connsiteX93" fmla="*/ 1986668 w 5671255"/>
              <a:gd name="connsiteY93" fmla="*/ 69359 h 637711"/>
              <a:gd name="connsiteX94" fmla="*/ 2080330 w 5671255"/>
              <a:gd name="connsiteY94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145275 w 5671255"/>
              <a:gd name="connsiteY73" fmla="*/ 147835 h 637711"/>
              <a:gd name="connsiteX74" fmla="*/ 176234 w 5671255"/>
              <a:gd name="connsiteY74" fmla="*/ 143079 h 637711"/>
              <a:gd name="connsiteX75" fmla="*/ 209577 w 5671255"/>
              <a:gd name="connsiteY75" fmla="*/ 138323 h 637711"/>
              <a:gd name="connsiteX76" fmla="*/ 388191 w 5671255"/>
              <a:gd name="connsiteY76" fmla="*/ 121676 h 637711"/>
              <a:gd name="connsiteX77" fmla="*/ 466784 w 5671255"/>
              <a:gd name="connsiteY77" fmla="*/ 86006 h 637711"/>
              <a:gd name="connsiteX78" fmla="*/ 504888 w 5671255"/>
              <a:gd name="connsiteY78" fmla="*/ 71737 h 637711"/>
              <a:gd name="connsiteX79" fmla="*/ 545374 w 5671255"/>
              <a:gd name="connsiteY79" fmla="*/ 55090 h 637711"/>
              <a:gd name="connsiteX80" fmla="*/ 647781 w 5671255"/>
              <a:gd name="connsiteY80" fmla="*/ 43201 h 637711"/>
              <a:gd name="connsiteX81" fmla="*/ 743042 w 5671255"/>
              <a:gd name="connsiteY81" fmla="*/ 12285 h 637711"/>
              <a:gd name="connsiteX82" fmla="*/ 859737 w 5671255"/>
              <a:gd name="connsiteY82" fmla="*/ 396 h 637711"/>
              <a:gd name="connsiteX83" fmla="*/ 1012157 w 5671255"/>
              <a:gd name="connsiteY83" fmla="*/ 5154 h 637711"/>
              <a:gd name="connsiteX84" fmla="*/ 1078841 w 5671255"/>
              <a:gd name="connsiteY84" fmla="*/ 14663 h 637711"/>
              <a:gd name="connsiteX85" fmla="*/ 1207444 w 5671255"/>
              <a:gd name="connsiteY85" fmla="*/ 38444 h 637711"/>
              <a:gd name="connsiteX86" fmla="*/ 1259839 w 5671255"/>
              <a:gd name="connsiteY86" fmla="*/ 40820 h 637711"/>
              <a:gd name="connsiteX87" fmla="*/ 1314615 w 5671255"/>
              <a:gd name="connsiteY87" fmla="*/ 43199 h 637711"/>
              <a:gd name="connsiteX88" fmla="*/ 1388442 w 5671255"/>
              <a:gd name="connsiteY88" fmla="*/ 62225 h 637711"/>
              <a:gd name="connsiteX89" fmla="*/ 1440837 w 5671255"/>
              <a:gd name="connsiteY89" fmla="*/ 78870 h 637711"/>
              <a:gd name="connsiteX90" fmla="*/ 1457508 w 5671255"/>
              <a:gd name="connsiteY90" fmla="*/ 81248 h 637711"/>
              <a:gd name="connsiteX91" fmla="*/ 1588492 w 5671255"/>
              <a:gd name="connsiteY91" fmla="*/ 86005 h 637711"/>
              <a:gd name="connsiteX92" fmla="*/ 1679487 w 5671255"/>
              <a:gd name="connsiteY92" fmla="*/ 86005 h 637711"/>
              <a:gd name="connsiteX93" fmla="*/ 1881894 w 5671255"/>
              <a:gd name="connsiteY93" fmla="*/ 71737 h 637711"/>
              <a:gd name="connsiteX94" fmla="*/ 1986668 w 5671255"/>
              <a:gd name="connsiteY94" fmla="*/ 69359 h 637711"/>
              <a:gd name="connsiteX95" fmla="*/ 2080330 w 5671255"/>
              <a:gd name="connsiteY95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4765 w 5671255"/>
              <a:gd name="connsiteY73" fmla="*/ 195396 h 637711"/>
              <a:gd name="connsiteX74" fmla="*/ 176234 w 5671255"/>
              <a:gd name="connsiteY74" fmla="*/ 143079 h 637711"/>
              <a:gd name="connsiteX75" fmla="*/ 209577 w 5671255"/>
              <a:gd name="connsiteY75" fmla="*/ 138323 h 637711"/>
              <a:gd name="connsiteX76" fmla="*/ 388191 w 5671255"/>
              <a:gd name="connsiteY76" fmla="*/ 121676 h 637711"/>
              <a:gd name="connsiteX77" fmla="*/ 466784 w 5671255"/>
              <a:gd name="connsiteY77" fmla="*/ 86006 h 637711"/>
              <a:gd name="connsiteX78" fmla="*/ 504888 w 5671255"/>
              <a:gd name="connsiteY78" fmla="*/ 71737 h 637711"/>
              <a:gd name="connsiteX79" fmla="*/ 545374 w 5671255"/>
              <a:gd name="connsiteY79" fmla="*/ 55090 h 637711"/>
              <a:gd name="connsiteX80" fmla="*/ 647781 w 5671255"/>
              <a:gd name="connsiteY80" fmla="*/ 43201 h 637711"/>
              <a:gd name="connsiteX81" fmla="*/ 743042 w 5671255"/>
              <a:gd name="connsiteY81" fmla="*/ 12285 h 637711"/>
              <a:gd name="connsiteX82" fmla="*/ 859737 w 5671255"/>
              <a:gd name="connsiteY82" fmla="*/ 396 h 637711"/>
              <a:gd name="connsiteX83" fmla="*/ 1012157 w 5671255"/>
              <a:gd name="connsiteY83" fmla="*/ 5154 h 637711"/>
              <a:gd name="connsiteX84" fmla="*/ 1078841 w 5671255"/>
              <a:gd name="connsiteY84" fmla="*/ 14663 h 637711"/>
              <a:gd name="connsiteX85" fmla="*/ 1207444 w 5671255"/>
              <a:gd name="connsiteY85" fmla="*/ 38444 h 637711"/>
              <a:gd name="connsiteX86" fmla="*/ 1259839 w 5671255"/>
              <a:gd name="connsiteY86" fmla="*/ 40820 h 637711"/>
              <a:gd name="connsiteX87" fmla="*/ 1314615 w 5671255"/>
              <a:gd name="connsiteY87" fmla="*/ 43199 h 637711"/>
              <a:gd name="connsiteX88" fmla="*/ 1388442 w 5671255"/>
              <a:gd name="connsiteY88" fmla="*/ 62225 h 637711"/>
              <a:gd name="connsiteX89" fmla="*/ 1440837 w 5671255"/>
              <a:gd name="connsiteY89" fmla="*/ 78870 h 637711"/>
              <a:gd name="connsiteX90" fmla="*/ 1457508 w 5671255"/>
              <a:gd name="connsiteY90" fmla="*/ 81248 h 637711"/>
              <a:gd name="connsiteX91" fmla="*/ 1588492 w 5671255"/>
              <a:gd name="connsiteY91" fmla="*/ 86005 h 637711"/>
              <a:gd name="connsiteX92" fmla="*/ 1679487 w 5671255"/>
              <a:gd name="connsiteY92" fmla="*/ 86005 h 637711"/>
              <a:gd name="connsiteX93" fmla="*/ 1881894 w 5671255"/>
              <a:gd name="connsiteY93" fmla="*/ 71737 h 637711"/>
              <a:gd name="connsiteX94" fmla="*/ 1986668 w 5671255"/>
              <a:gd name="connsiteY94" fmla="*/ 69359 h 637711"/>
              <a:gd name="connsiteX95" fmla="*/ 2080330 w 5671255"/>
              <a:gd name="connsiteY95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4765 w 5671255"/>
              <a:gd name="connsiteY73" fmla="*/ 195396 h 637711"/>
              <a:gd name="connsiteX74" fmla="*/ 176234 w 5671255"/>
              <a:gd name="connsiteY74" fmla="*/ 143079 h 637711"/>
              <a:gd name="connsiteX75" fmla="*/ 209577 w 5671255"/>
              <a:gd name="connsiteY75" fmla="*/ 138323 h 637711"/>
              <a:gd name="connsiteX76" fmla="*/ 388191 w 5671255"/>
              <a:gd name="connsiteY76" fmla="*/ 121676 h 637711"/>
              <a:gd name="connsiteX77" fmla="*/ 466784 w 5671255"/>
              <a:gd name="connsiteY77" fmla="*/ 86006 h 637711"/>
              <a:gd name="connsiteX78" fmla="*/ 504888 w 5671255"/>
              <a:gd name="connsiteY78" fmla="*/ 71737 h 637711"/>
              <a:gd name="connsiteX79" fmla="*/ 545374 w 5671255"/>
              <a:gd name="connsiteY79" fmla="*/ 55090 h 637711"/>
              <a:gd name="connsiteX80" fmla="*/ 647781 w 5671255"/>
              <a:gd name="connsiteY80" fmla="*/ 43201 h 637711"/>
              <a:gd name="connsiteX81" fmla="*/ 743042 w 5671255"/>
              <a:gd name="connsiteY81" fmla="*/ 12285 h 637711"/>
              <a:gd name="connsiteX82" fmla="*/ 859737 w 5671255"/>
              <a:gd name="connsiteY82" fmla="*/ 396 h 637711"/>
              <a:gd name="connsiteX83" fmla="*/ 1012157 w 5671255"/>
              <a:gd name="connsiteY83" fmla="*/ 5154 h 637711"/>
              <a:gd name="connsiteX84" fmla="*/ 1078841 w 5671255"/>
              <a:gd name="connsiteY84" fmla="*/ 14663 h 637711"/>
              <a:gd name="connsiteX85" fmla="*/ 1207444 w 5671255"/>
              <a:gd name="connsiteY85" fmla="*/ 38444 h 637711"/>
              <a:gd name="connsiteX86" fmla="*/ 1259839 w 5671255"/>
              <a:gd name="connsiteY86" fmla="*/ 40820 h 637711"/>
              <a:gd name="connsiteX87" fmla="*/ 1314615 w 5671255"/>
              <a:gd name="connsiteY87" fmla="*/ 43199 h 637711"/>
              <a:gd name="connsiteX88" fmla="*/ 1388442 w 5671255"/>
              <a:gd name="connsiteY88" fmla="*/ 62225 h 637711"/>
              <a:gd name="connsiteX89" fmla="*/ 1440837 w 5671255"/>
              <a:gd name="connsiteY89" fmla="*/ 78870 h 637711"/>
              <a:gd name="connsiteX90" fmla="*/ 1457508 w 5671255"/>
              <a:gd name="connsiteY90" fmla="*/ 81248 h 637711"/>
              <a:gd name="connsiteX91" fmla="*/ 1588492 w 5671255"/>
              <a:gd name="connsiteY91" fmla="*/ 86005 h 637711"/>
              <a:gd name="connsiteX92" fmla="*/ 1679487 w 5671255"/>
              <a:gd name="connsiteY92" fmla="*/ 86005 h 637711"/>
              <a:gd name="connsiteX93" fmla="*/ 1881894 w 5671255"/>
              <a:gd name="connsiteY93" fmla="*/ 71737 h 637711"/>
              <a:gd name="connsiteX94" fmla="*/ 1986668 w 5671255"/>
              <a:gd name="connsiteY94" fmla="*/ 69359 h 637711"/>
              <a:gd name="connsiteX95" fmla="*/ 2080330 w 5671255"/>
              <a:gd name="connsiteY95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4765 w 5671255"/>
              <a:gd name="connsiteY73" fmla="*/ 195396 h 637711"/>
              <a:gd name="connsiteX74" fmla="*/ 133367 w 5671255"/>
              <a:gd name="connsiteY74" fmla="*/ 152591 h 637711"/>
              <a:gd name="connsiteX75" fmla="*/ 176234 w 5671255"/>
              <a:gd name="connsiteY75" fmla="*/ 143079 h 637711"/>
              <a:gd name="connsiteX76" fmla="*/ 209577 w 5671255"/>
              <a:gd name="connsiteY76" fmla="*/ 138323 h 637711"/>
              <a:gd name="connsiteX77" fmla="*/ 388191 w 5671255"/>
              <a:gd name="connsiteY77" fmla="*/ 121676 h 637711"/>
              <a:gd name="connsiteX78" fmla="*/ 466784 w 5671255"/>
              <a:gd name="connsiteY78" fmla="*/ 86006 h 637711"/>
              <a:gd name="connsiteX79" fmla="*/ 504888 w 5671255"/>
              <a:gd name="connsiteY79" fmla="*/ 71737 h 637711"/>
              <a:gd name="connsiteX80" fmla="*/ 545374 w 5671255"/>
              <a:gd name="connsiteY80" fmla="*/ 55090 h 637711"/>
              <a:gd name="connsiteX81" fmla="*/ 647781 w 5671255"/>
              <a:gd name="connsiteY81" fmla="*/ 43201 h 637711"/>
              <a:gd name="connsiteX82" fmla="*/ 743042 w 5671255"/>
              <a:gd name="connsiteY82" fmla="*/ 12285 h 637711"/>
              <a:gd name="connsiteX83" fmla="*/ 859737 w 5671255"/>
              <a:gd name="connsiteY83" fmla="*/ 396 h 637711"/>
              <a:gd name="connsiteX84" fmla="*/ 1012157 w 5671255"/>
              <a:gd name="connsiteY84" fmla="*/ 5154 h 637711"/>
              <a:gd name="connsiteX85" fmla="*/ 1078841 w 5671255"/>
              <a:gd name="connsiteY85" fmla="*/ 14663 h 637711"/>
              <a:gd name="connsiteX86" fmla="*/ 1207444 w 5671255"/>
              <a:gd name="connsiteY86" fmla="*/ 38444 h 637711"/>
              <a:gd name="connsiteX87" fmla="*/ 1259839 w 5671255"/>
              <a:gd name="connsiteY87" fmla="*/ 40820 h 637711"/>
              <a:gd name="connsiteX88" fmla="*/ 1314615 w 5671255"/>
              <a:gd name="connsiteY88" fmla="*/ 43199 h 637711"/>
              <a:gd name="connsiteX89" fmla="*/ 1388442 w 5671255"/>
              <a:gd name="connsiteY89" fmla="*/ 62225 h 637711"/>
              <a:gd name="connsiteX90" fmla="*/ 1440837 w 5671255"/>
              <a:gd name="connsiteY90" fmla="*/ 78870 h 637711"/>
              <a:gd name="connsiteX91" fmla="*/ 1457508 w 5671255"/>
              <a:gd name="connsiteY91" fmla="*/ 81248 h 637711"/>
              <a:gd name="connsiteX92" fmla="*/ 1588492 w 5671255"/>
              <a:gd name="connsiteY92" fmla="*/ 86005 h 637711"/>
              <a:gd name="connsiteX93" fmla="*/ 1679487 w 5671255"/>
              <a:gd name="connsiteY93" fmla="*/ 86005 h 637711"/>
              <a:gd name="connsiteX94" fmla="*/ 1881894 w 5671255"/>
              <a:gd name="connsiteY94" fmla="*/ 71737 h 637711"/>
              <a:gd name="connsiteX95" fmla="*/ 1986668 w 5671255"/>
              <a:gd name="connsiteY95" fmla="*/ 69359 h 637711"/>
              <a:gd name="connsiteX96" fmla="*/ 2080330 w 5671255"/>
              <a:gd name="connsiteY96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4765 w 5671255"/>
              <a:gd name="connsiteY73" fmla="*/ 195396 h 637711"/>
              <a:gd name="connsiteX74" fmla="*/ 69065 w 5671255"/>
              <a:gd name="connsiteY74" fmla="*/ 154969 h 637711"/>
              <a:gd name="connsiteX75" fmla="*/ 133367 w 5671255"/>
              <a:gd name="connsiteY75" fmla="*/ 152591 h 637711"/>
              <a:gd name="connsiteX76" fmla="*/ 176234 w 5671255"/>
              <a:gd name="connsiteY76" fmla="*/ 143079 h 637711"/>
              <a:gd name="connsiteX77" fmla="*/ 209577 w 5671255"/>
              <a:gd name="connsiteY77" fmla="*/ 138323 h 637711"/>
              <a:gd name="connsiteX78" fmla="*/ 388191 w 5671255"/>
              <a:gd name="connsiteY78" fmla="*/ 121676 h 637711"/>
              <a:gd name="connsiteX79" fmla="*/ 466784 w 5671255"/>
              <a:gd name="connsiteY79" fmla="*/ 86006 h 637711"/>
              <a:gd name="connsiteX80" fmla="*/ 504888 w 5671255"/>
              <a:gd name="connsiteY80" fmla="*/ 71737 h 637711"/>
              <a:gd name="connsiteX81" fmla="*/ 545374 w 5671255"/>
              <a:gd name="connsiteY81" fmla="*/ 55090 h 637711"/>
              <a:gd name="connsiteX82" fmla="*/ 647781 w 5671255"/>
              <a:gd name="connsiteY82" fmla="*/ 43201 h 637711"/>
              <a:gd name="connsiteX83" fmla="*/ 743042 w 5671255"/>
              <a:gd name="connsiteY83" fmla="*/ 12285 h 637711"/>
              <a:gd name="connsiteX84" fmla="*/ 859737 w 5671255"/>
              <a:gd name="connsiteY84" fmla="*/ 396 h 637711"/>
              <a:gd name="connsiteX85" fmla="*/ 1012157 w 5671255"/>
              <a:gd name="connsiteY85" fmla="*/ 5154 h 637711"/>
              <a:gd name="connsiteX86" fmla="*/ 1078841 w 5671255"/>
              <a:gd name="connsiteY86" fmla="*/ 14663 h 637711"/>
              <a:gd name="connsiteX87" fmla="*/ 1207444 w 5671255"/>
              <a:gd name="connsiteY87" fmla="*/ 38444 h 637711"/>
              <a:gd name="connsiteX88" fmla="*/ 1259839 w 5671255"/>
              <a:gd name="connsiteY88" fmla="*/ 40820 h 637711"/>
              <a:gd name="connsiteX89" fmla="*/ 1314615 w 5671255"/>
              <a:gd name="connsiteY89" fmla="*/ 43199 h 637711"/>
              <a:gd name="connsiteX90" fmla="*/ 1388442 w 5671255"/>
              <a:gd name="connsiteY90" fmla="*/ 62225 h 637711"/>
              <a:gd name="connsiteX91" fmla="*/ 1440837 w 5671255"/>
              <a:gd name="connsiteY91" fmla="*/ 78870 h 637711"/>
              <a:gd name="connsiteX92" fmla="*/ 1457508 w 5671255"/>
              <a:gd name="connsiteY92" fmla="*/ 81248 h 637711"/>
              <a:gd name="connsiteX93" fmla="*/ 1588492 w 5671255"/>
              <a:gd name="connsiteY93" fmla="*/ 86005 h 637711"/>
              <a:gd name="connsiteX94" fmla="*/ 1679487 w 5671255"/>
              <a:gd name="connsiteY94" fmla="*/ 86005 h 637711"/>
              <a:gd name="connsiteX95" fmla="*/ 1881894 w 5671255"/>
              <a:gd name="connsiteY95" fmla="*/ 71737 h 637711"/>
              <a:gd name="connsiteX96" fmla="*/ 1986668 w 5671255"/>
              <a:gd name="connsiteY96" fmla="*/ 69359 h 637711"/>
              <a:gd name="connsiteX97" fmla="*/ 2080330 w 5671255"/>
              <a:gd name="connsiteY97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4765 w 5671255"/>
              <a:gd name="connsiteY73" fmla="*/ 195396 h 637711"/>
              <a:gd name="connsiteX74" fmla="*/ 57157 w 5671255"/>
              <a:gd name="connsiteY74" fmla="*/ 178749 h 637711"/>
              <a:gd name="connsiteX75" fmla="*/ 133367 w 5671255"/>
              <a:gd name="connsiteY75" fmla="*/ 152591 h 637711"/>
              <a:gd name="connsiteX76" fmla="*/ 176234 w 5671255"/>
              <a:gd name="connsiteY76" fmla="*/ 143079 h 637711"/>
              <a:gd name="connsiteX77" fmla="*/ 209577 w 5671255"/>
              <a:gd name="connsiteY77" fmla="*/ 138323 h 637711"/>
              <a:gd name="connsiteX78" fmla="*/ 388191 w 5671255"/>
              <a:gd name="connsiteY78" fmla="*/ 121676 h 637711"/>
              <a:gd name="connsiteX79" fmla="*/ 466784 w 5671255"/>
              <a:gd name="connsiteY79" fmla="*/ 86006 h 637711"/>
              <a:gd name="connsiteX80" fmla="*/ 504888 w 5671255"/>
              <a:gd name="connsiteY80" fmla="*/ 71737 h 637711"/>
              <a:gd name="connsiteX81" fmla="*/ 545374 w 5671255"/>
              <a:gd name="connsiteY81" fmla="*/ 55090 h 637711"/>
              <a:gd name="connsiteX82" fmla="*/ 647781 w 5671255"/>
              <a:gd name="connsiteY82" fmla="*/ 43201 h 637711"/>
              <a:gd name="connsiteX83" fmla="*/ 743042 w 5671255"/>
              <a:gd name="connsiteY83" fmla="*/ 12285 h 637711"/>
              <a:gd name="connsiteX84" fmla="*/ 859737 w 5671255"/>
              <a:gd name="connsiteY84" fmla="*/ 396 h 637711"/>
              <a:gd name="connsiteX85" fmla="*/ 1012157 w 5671255"/>
              <a:gd name="connsiteY85" fmla="*/ 5154 h 637711"/>
              <a:gd name="connsiteX86" fmla="*/ 1078841 w 5671255"/>
              <a:gd name="connsiteY86" fmla="*/ 14663 h 637711"/>
              <a:gd name="connsiteX87" fmla="*/ 1207444 w 5671255"/>
              <a:gd name="connsiteY87" fmla="*/ 38444 h 637711"/>
              <a:gd name="connsiteX88" fmla="*/ 1259839 w 5671255"/>
              <a:gd name="connsiteY88" fmla="*/ 40820 h 637711"/>
              <a:gd name="connsiteX89" fmla="*/ 1314615 w 5671255"/>
              <a:gd name="connsiteY89" fmla="*/ 43199 h 637711"/>
              <a:gd name="connsiteX90" fmla="*/ 1388442 w 5671255"/>
              <a:gd name="connsiteY90" fmla="*/ 62225 h 637711"/>
              <a:gd name="connsiteX91" fmla="*/ 1440837 w 5671255"/>
              <a:gd name="connsiteY91" fmla="*/ 78870 h 637711"/>
              <a:gd name="connsiteX92" fmla="*/ 1457508 w 5671255"/>
              <a:gd name="connsiteY92" fmla="*/ 81248 h 637711"/>
              <a:gd name="connsiteX93" fmla="*/ 1588492 w 5671255"/>
              <a:gd name="connsiteY93" fmla="*/ 86005 h 637711"/>
              <a:gd name="connsiteX94" fmla="*/ 1679487 w 5671255"/>
              <a:gd name="connsiteY94" fmla="*/ 86005 h 637711"/>
              <a:gd name="connsiteX95" fmla="*/ 1881894 w 5671255"/>
              <a:gd name="connsiteY95" fmla="*/ 71737 h 637711"/>
              <a:gd name="connsiteX96" fmla="*/ 1986668 w 5671255"/>
              <a:gd name="connsiteY96" fmla="*/ 69359 h 637711"/>
              <a:gd name="connsiteX97" fmla="*/ 2080330 w 5671255"/>
              <a:gd name="connsiteY97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4765 w 5671255"/>
              <a:gd name="connsiteY73" fmla="*/ 195396 h 637711"/>
              <a:gd name="connsiteX74" fmla="*/ 57157 w 5671255"/>
              <a:gd name="connsiteY74" fmla="*/ 178749 h 637711"/>
              <a:gd name="connsiteX75" fmla="*/ 133367 w 5671255"/>
              <a:gd name="connsiteY75" fmla="*/ 152591 h 637711"/>
              <a:gd name="connsiteX76" fmla="*/ 176234 w 5671255"/>
              <a:gd name="connsiteY76" fmla="*/ 143079 h 637711"/>
              <a:gd name="connsiteX77" fmla="*/ 209577 w 5671255"/>
              <a:gd name="connsiteY77" fmla="*/ 138323 h 637711"/>
              <a:gd name="connsiteX78" fmla="*/ 388191 w 5671255"/>
              <a:gd name="connsiteY78" fmla="*/ 121676 h 637711"/>
              <a:gd name="connsiteX79" fmla="*/ 466784 w 5671255"/>
              <a:gd name="connsiteY79" fmla="*/ 86006 h 637711"/>
              <a:gd name="connsiteX80" fmla="*/ 504888 w 5671255"/>
              <a:gd name="connsiteY80" fmla="*/ 71737 h 637711"/>
              <a:gd name="connsiteX81" fmla="*/ 545374 w 5671255"/>
              <a:gd name="connsiteY81" fmla="*/ 55090 h 637711"/>
              <a:gd name="connsiteX82" fmla="*/ 647781 w 5671255"/>
              <a:gd name="connsiteY82" fmla="*/ 43201 h 637711"/>
              <a:gd name="connsiteX83" fmla="*/ 743042 w 5671255"/>
              <a:gd name="connsiteY83" fmla="*/ 12285 h 637711"/>
              <a:gd name="connsiteX84" fmla="*/ 859737 w 5671255"/>
              <a:gd name="connsiteY84" fmla="*/ 396 h 637711"/>
              <a:gd name="connsiteX85" fmla="*/ 1012157 w 5671255"/>
              <a:gd name="connsiteY85" fmla="*/ 5154 h 637711"/>
              <a:gd name="connsiteX86" fmla="*/ 1078841 w 5671255"/>
              <a:gd name="connsiteY86" fmla="*/ 14663 h 637711"/>
              <a:gd name="connsiteX87" fmla="*/ 1207444 w 5671255"/>
              <a:gd name="connsiteY87" fmla="*/ 38444 h 637711"/>
              <a:gd name="connsiteX88" fmla="*/ 1259839 w 5671255"/>
              <a:gd name="connsiteY88" fmla="*/ 40820 h 637711"/>
              <a:gd name="connsiteX89" fmla="*/ 1314615 w 5671255"/>
              <a:gd name="connsiteY89" fmla="*/ 43199 h 637711"/>
              <a:gd name="connsiteX90" fmla="*/ 1388442 w 5671255"/>
              <a:gd name="connsiteY90" fmla="*/ 62225 h 637711"/>
              <a:gd name="connsiteX91" fmla="*/ 1440837 w 5671255"/>
              <a:gd name="connsiteY91" fmla="*/ 78870 h 637711"/>
              <a:gd name="connsiteX92" fmla="*/ 1457508 w 5671255"/>
              <a:gd name="connsiteY92" fmla="*/ 81248 h 637711"/>
              <a:gd name="connsiteX93" fmla="*/ 1588492 w 5671255"/>
              <a:gd name="connsiteY93" fmla="*/ 86005 h 637711"/>
              <a:gd name="connsiteX94" fmla="*/ 1679487 w 5671255"/>
              <a:gd name="connsiteY94" fmla="*/ 86005 h 637711"/>
              <a:gd name="connsiteX95" fmla="*/ 1881894 w 5671255"/>
              <a:gd name="connsiteY95" fmla="*/ 71737 h 637711"/>
              <a:gd name="connsiteX96" fmla="*/ 1986668 w 5671255"/>
              <a:gd name="connsiteY96" fmla="*/ 69359 h 637711"/>
              <a:gd name="connsiteX97" fmla="*/ 2080330 w 5671255"/>
              <a:gd name="connsiteY97" fmla="*/ 80499 h 637711"/>
              <a:gd name="connsiteX0" fmla="*/ 2080330 w 5671255"/>
              <a:gd name="connsiteY0" fmla="*/ 80499 h 637711"/>
              <a:gd name="connsiteX1" fmla="*/ 2151767 w 5671255"/>
              <a:gd name="connsiteY1" fmla="*/ 94786 h 637711"/>
              <a:gd name="connsiteX2" fmla="*/ 2187486 w 5671255"/>
              <a:gd name="connsiteY2" fmla="*/ 99549 h 637711"/>
              <a:gd name="connsiteX3" fmla="*/ 2230349 w 5671255"/>
              <a:gd name="connsiteY3" fmla="*/ 78117 h 637711"/>
              <a:gd name="connsiteX4" fmla="*/ 2268449 w 5671255"/>
              <a:gd name="connsiteY4" fmla="*/ 51924 h 637711"/>
              <a:gd name="connsiteX5" fmla="*/ 2320836 w 5671255"/>
              <a:gd name="connsiteY5" fmla="*/ 49542 h 637711"/>
              <a:gd name="connsiteX6" fmla="*/ 2358936 w 5671255"/>
              <a:gd name="connsiteY6" fmla="*/ 49542 h 637711"/>
              <a:gd name="connsiteX7" fmla="*/ 2406561 w 5671255"/>
              <a:gd name="connsiteY7" fmla="*/ 63830 h 637711"/>
              <a:gd name="connsiteX8" fmla="*/ 2482761 w 5671255"/>
              <a:gd name="connsiteY8" fmla="*/ 82880 h 637711"/>
              <a:gd name="connsiteX9" fmla="*/ 2573249 w 5671255"/>
              <a:gd name="connsiteY9" fmla="*/ 87642 h 637711"/>
              <a:gd name="connsiteX10" fmla="*/ 2635161 w 5671255"/>
              <a:gd name="connsiteY10" fmla="*/ 87642 h 637711"/>
              <a:gd name="connsiteX11" fmla="*/ 2725649 w 5671255"/>
              <a:gd name="connsiteY11" fmla="*/ 87642 h 637711"/>
              <a:gd name="connsiteX12" fmla="*/ 2792324 w 5671255"/>
              <a:gd name="connsiteY12" fmla="*/ 99549 h 637711"/>
              <a:gd name="connsiteX13" fmla="*/ 2901861 w 5671255"/>
              <a:gd name="connsiteY13" fmla="*/ 118599 h 637711"/>
              <a:gd name="connsiteX14" fmla="*/ 2994730 w 5671255"/>
              <a:gd name="connsiteY14" fmla="*/ 151936 h 637711"/>
              <a:gd name="connsiteX15" fmla="*/ 3092361 w 5671255"/>
              <a:gd name="connsiteY15" fmla="*/ 180511 h 637711"/>
              <a:gd name="connsiteX16" fmla="*/ 3185230 w 5671255"/>
              <a:gd name="connsiteY16" fmla="*/ 194799 h 637711"/>
              <a:gd name="connsiteX17" fmla="*/ 3273336 w 5671255"/>
              <a:gd name="connsiteY17" fmla="*/ 194799 h 637711"/>
              <a:gd name="connsiteX18" fmla="*/ 3359061 w 5671255"/>
              <a:gd name="connsiteY18" fmla="*/ 185274 h 637711"/>
              <a:gd name="connsiteX19" fmla="*/ 3440024 w 5671255"/>
              <a:gd name="connsiteY19" fmla="*/ 173367 h 637711"/>
              <a:gd name="connsiteX20" fmla="*/ 3485267 w 5671255"/>
              <a:gd name="connsiteY20" fmla="*/ 166224 h 637711"/>
              <a:gd name="connsiteX21" fmla="*/ 3528130 w 5671255"/>
              <a:gd name="connsiteY21" fmla="*/ 173367 h 637711"/>
              <a:gd name="connsiteX22" fmla="*/ 3561467 w 5671255"/>
              <a:gd name="connsiteY22" fmla="*/ 199561 h 637711"/>
              <a:gd name="connsiteX23" fmla="*/ 3582899 w 5671255"/>
              <a:gd name="connsiteY23" fmla="*/ 201942 h 637711"/>
              <a:gd name="connsiteX24" fmla="*/ 3637667 w 5671255"/>
              <a:gd name="connsiteY24" fmla="*/ 190036 h 637711"/>
              <a:gd name="connsiteX25" fmla="*/ 3721011 w 5671255"/>
              <a:gd name="connsiteY25" fmla="*/ 166224 h 637711"/>
              <a:gd name="connsiteX26" fmla="*/ 3751967 w 5671255"/>
              <a:gd name="connsiteY26" fmla="*/ 166224 h 637711"/>
              <a:gd name="connsiteX27" fmla="*/ 3775780 w 5671255"/>
              <a:gd name="connsiteY27" fmla="*/ 166224 h 637711"/>
              <a:gd name="connsiteX28" fmla="*/ 3801974 w 5671255"/>
              <a:gd name="connsiteY28" fmla="*/ 178130 h 637711"/>
              <a:gd name="connsiteX29" fmla="*/ 3830549 w 5671255"/>
              <a:gd name="connsiteY29" fmla="*/ 209086 h 637711"/>
              <a:gd name="connsiteX30" fmla="*/ 3861505 w 5671255"/>
              <a:gd name="connsiteY30" fmla="*/ 240042 h 637711"/>
              <a:gd name="connsiteX31" fmla="*/ 3899605 w 5671255"/>
              <a:gd name="connsiteY31" fmla="*/ 247186 h 637711"/>
              <a:gd name="connsiteX32" fmla="*/ 3940086 w 5671255"/>
              <a:gd name="connsiteY32" fmla="*/ 244805 h 637711"/>
              <a:gd name="connsiteX33" fmla="*/ 4001999 w 5671255"/>
              <a:gd name="connsiteY33" fmla="*/ 220992 h 637711"/>
              <a:gd name="connsiteX34" fmla="*/ 4030574 w 5671255"/>
              <a:gd name="connsiteY34" fmla="*/ 220992 h 637711"/>
              <a:gd name="connsiteX35" fmla="*/ 4068674 w 5671255"/>
              <a:gd name="connsiteY35" fmla="*/ 230517 h 637711"/>
              <a:gd name="connsiteX36" fmla="*/ 4128205 w 5671255"/>
              <a:gd name="connsiteY36" fmla="*/ 244805 h 637711"/>
              <a:gd name="connsiteX37" fmla="*/ 4161542 w 5671255"/>
              <a:gd name="connsiteY37" fmla="*/ 259092 h 637711"/>
              <a:gd name="connsiteX38" fmla="*/ 4199642 w 5671255"/>
              <a:gd name="connsiteY38" fmla="*/ 254330 h 637711"/>
              <a:gd name="connsiteX39" fmla="*/ 4247267 w 5671255"/>
              <a:gd name="connsiteY39" fmla="*/ 228136 h 637711"/>
              <a:gd name="connsiteX40" fmla="*/ 4318705 w 5671255"/>
              <a:gd name="connsiteY40" fmla="*/ 211467 h 637711"/>
              <a:gd name="connsiteX41" fmla="*/ 4411574 w 5671255"/>
              <a:gd name="connsiteY41" fmla="*/ 194799 h 637711"/>
              <a:gd name="connsiteX42" fmla="*/ 4502061 w 5671255"/>
              <a:gd name="connsiteY42" fmla="*/ 190036 h 637711"/>
              <a:gd name="connsiteX43" fmla="*/ 4583024 w 5671255"/>
              <a:gd name="connsiteY43" fmla="*/ 190036 h 637711"/>
              <a:gd name="connsiteX44" fmla="*/ 4659224 w 5671255"/>
              <a:gd name="connsiteY44" fmla="*/ 211467 h 637711"/>
              <a:gd name="connsiteX45" fmla="*/ 4763999 w 5671255"/>
              <a:gd name="connsiteY45" fmla="*/ 237661 h 637711"/>
              <a:gd name="connsiteX46" fmla="*/ 4833055 w 5671255"/>
              <a:gd name="connsiteY46" fmla="*/ 261474 h 637711"/>
              <a:gd name="connsiteX47" fmla="*/ 4935449 w 5671255"/>
              <a:gd name="connsiteY47" fmla="*/ 311480 h 637711"/>
              <a:gd name="connsiteX48" fmla="*/ 4992599 w 5671255"/>
              <a:gd name="connsiteY48" fmla="*/ 330530 h 637711"/>
              <a:gd name="connsiteX49" fmla="*/ 5049749 w 5671255"/>
              <a:gd name="connsiteY49" fmla="*/ 344817 h 637711"/>
              <a:gd name="connsiteX50" fmla="*/ 5159286 w 5671255"/>
              <a:gd name="connsiteY50" fmla="*/ 390061 h 637711"/>
              <a:gd name="connsiteX51" fmla="*/ 5247392 w 5671255"/>
              <a:gd name="connsiteY51" fmla="*/ 418636 h 637711"/>
              <a:gd name="connsiteX52" fmla="*/ 5311686 w 5671255"/>
              <a:gd name="connsiteY52" fmla="*/ 437686 h 637711"/>
              <a:gd name="connsiteX53" fmla="*/ 5397411 w 5671255"/>
              <a:gd name="connsiteY53" fmla="*/ 437686 h 637711"/>
              <a:gd name="connsiteX54" fmla="*/ 5514092 w 5671255"/>
              <a:gd name="connsiteY54" fmla="*/ 432924 h 637711"/>
              <a:gd name="connsiteX55" fmla="*/ 5599817 w 5671255"/>
              <a:gd name="connsiteY55" fmla="*/ 442449 h 637711"/>
              <a:gd name="connsiteX56" fmla="*/ 5671255 w 5671255"/>
              <a:gd name="connsiteY56" fmla="*/ 456736 h 637711"/>
              <a:gd name="connsiteX57" fmla="*/ 5564099 w 5671255"/>
              <a:gd name="connsiteY57" fmla="*/ 637711 h 637711"/>
              <a:gd name="connsiteX58" fmla="*/ 5116424 w 5671255"/>
              <a:gd name="connsiteY58" fmla="*/ 587705 h 637711"/>
              <a:gd name="connsiteX59" fmla="*/ 5006886 w 5671255"/>
              <a:gd name="connsiteY59" fmla="*/ 566274 h 637711"/>
              <a:gd name="connsiteX60" fmla="*/ 4783049 w 5671255"/>
              <a:gd name="connsiteY60" fmla="*/ 482930 h 637711"/>
              <a:gd name="connsiteX61" fmla="*/ 4223455 w 5671255"/>
              <a:gd name="connsiteY61" fmla="*/ 423399 h 637711"/>
              <a:gd name="connsiteX62" fmla="*/ 3582899 w 5671255"/>
              <a:gd name="connsiteY62" fmla="*/ 349580 h 637711"/>
              <a:gd name="connsiteX63" fmla="*/ 2820899 w 5671255"/>
              <a:gd name="connsiteY63" fmla="*/ 292430 h 637711"/>
              <a:gd name="connsiteX64" fmla="*/ 2689930 w 5671255"/>
              <a:gd name="connsiteY64" fmla="*/ 342436 h 637711"/>
              <a:gd name="connsiteX65" fmla="*/ 2668499 w 5671255"/>
              <a:gd name="connsiteY65" fmla="*/ 378155 h 637711"/>
              <a:gd name="connsiteX66" fmla="*/ 2520861 w 5671255"/>
              <a:gd name="connsiteY66" fmla="*/ 361486 h 637711"/>
              <a:gd name="connsiteX67" fmla="*/ 2194630 w 5671255"/>
              <a:gd name="connsiteY67" fmla="*/ 242556 h 637711"/>
              <a:gd name="connsiteX68" fmla="*/ 1412786 w 5671255"/>
              <a:gd name="connsiteY68" fmla="*/ 247712 h 637711"/>
              <a:gd name="connsiteX69" fmla="*/ 909750 w 5671255"/>
              <a:gd name="connsiteY69" fmla="*/ 309541 h 637711"/>
              <a:gd name="connsiteX70" fmla="*/ 676359 w 5671255"/>
              <a:gd name="connsiteY70" fmla="*/ 345212 h 637711"/>
              <a:gd name="connsiteX71" fmla="*/ 354851 w 5671255"/>
              <a:gd name="connsiteY71" fmla="*/ 411797 h 637711"/>
              <a:gd name="connsiteX72" fmla="*/ 0 w 5671255"/>
              <a:gd name="connsiteY72" fmla="*/ 478384 h 637711"/>
              <a:gd name="connsiteX73" fmla="*/ 7147 w 5671255"/>
              <a:gd name="connsiteY73" fmla="*/ 204908 h 637711"/>
              <a:gd name="connsiteX74" fmla="*/ 57157 w 5671255"/>
              <a:gd name="connsiteY74" fmla="*/ 178749 h 637711"/>
              <a:gd name="connsiteX75" fmla="*/ 133367 w 5671255"/>
              <a:gd name="connsiteY75" fmla="*/ 152591 h 637711"/>
              <a:gd name="connsiteX76" fmla="*/ 176234 w 5671255"/>
              <a:gd name="connsiteY76" fmla="*/ 143079 h 637711"/>
              <a:gd name="connsiteX77" fmla="*/ 209577 w 5671255"/>
              <a:gd name="connsiteY77" fmla="*/ 138323 h 637711"/>
              <a:gd name="connsiteX78" fmla="*/ 388191 w 5671255"/>
              <a:gd name="connsiteY78" fmla="*/ 121676 h 637711"/>
              <a:gd name="connsiteX79" fmla="*/ 466784 w 5671255"/>
              <a:gd name="connsiteY79" fmla="*/ 86006 h 637711"/>
              <a:gd name="connsiteX80" fmla="*/ 504888 w 5671255"/>
              <a:gd name="connsiteY80" fmla="*/ 71737 h 637711"/>
              <a:gd name="connsiteX81" fmla="*/ 545374 w 5671255"/>
              <a:gd name="connsiteY81" fmla="*/ 55090 h 637711"/>
              <a:gd name="connsiteX82" fmla="*/ 647781 w 5671255"/>
              <a:gd name="connsiteY82" fmla="*/ 43201 h 637711"/>
              <a:gd name="connsiteX83" fmla="*/ 743042 w 5671255"/>
              <a:gd name="connsiteY83" fmla="*/ 12285 h 637711"/>
              <a:gd name="connsiteX84" fmla="*/ 859737 w 5671255"/>
              <a:gd name="connsiteY84" fmla="*/ 396 h 637711"/>
              <a:gd name="connsiteX85" fmla="*/ 1012157 w 5671255"/>
              <a:gd name="connsiteY85" fmla="*/ 5154 h 637711"/>
              <a:gd name="connsiteX86" fmla="*/ 1078841 w 5671255"/>
              <a:gd name="connsiteY86" fmla="*/ 14663 h 637711"/>
              <a:gd name="connsiteX87" fmla="*/ 1207444 w 5671255"/>
              <a:gd name="connsiteY87" fmla="*/ 38444 h 637711"/>
              <a:gd name="connsiteX88" fmla="*/ 1259839 w 5671255"/>
              <a:gd name="connsiteY88" fmla="*/ 40820 h 637711"/>
              <a:gd name="connsiteX89" fmla="*/ 1314615 w 5671255"/>
              <a:gd name="connsiteY89" fmla="*/ 43199 h 637711"/>
              <a:gd name="connsiteX90" fmla="*/ 1388442 w 5671255"/>
              <a:gd name="connsiteY90" fmla="*/ 62225 h 637711"/>
              <a:gd name="connsiteX91" fmla="*/ 1440837 w 5671255"/>
              <a:gd name="connsiteY91" fmla="*/ 78870 h 637711"/>
              <a:gd name="connsiteX92" fmla="*/ 1457508 w 5671255"/>
              <a:gd name="connsiteY92" fmla="*/ 81248 h 637711"/>
              <a:gd name="connsiteX93" fmla="*/ 1588492 w 5671255"/>
              <a:gd name="connsiteY93" fmla="*/ 86005 h 637711"/>
              <a:gd name="connsiteX94" fmla="*/ 1679487 w 5671255"/>
              <a:gd name="connsiteY94" fmla="*/ 86005 h 637711"/>
              <a:gd name="connsiteX95" fmla="*/ 1881894 w 5671255"/>
              <a:gd name="connsiteY95" fmla="*/ 71737 h 637711"/>
              <a:gd name="connsiteX96" fmla="*/ 1986668 w 5671255"/>
              <a:gd name="connsiteY96" fmla="*/ 69359 h 637711"/>
              <a:gd name="connsiteX97" fmla="*/ 2080330 w 5671255"/>
              <a:gd name="connsiteY97" fmla="*/ 80499 h 637711"/>
              <a:gd name="connsiteX0" fmla="*/ 2138678 w 5729603"/>
              <a:gd name="connsiteY0" fmla="*/ 80499 h 637711"/>
              <a:gd name="connsiteX1" fmla="*/ 2210115 w 5729603"/>
              <a:gd name="connsiteY1" fmla="*/ 94786 h 637711"/>
              <a:gd name="connsiteX2" fmla="*/ 2245834 w 5729603"/>
              <a:gd name="connsiteY2" fmla="*/ 99549 h 637711"/>
              <a:gd name="connsiteX3" fmla="*/ 2288697 w 5729603"/>
              <a:gd name="connsiteY3" fmla="*/ 78117 h 637711"/>
              <a:gd name="connsiteX4" fmla="*/ 2326797 w 5729603"/>
              <a:gd name="connsiteY4" fmla="*/ 51924 h 637711"/>
              <a:gd name="connsiteX5" fmla="*/ 2379184 w 5729603"/>
              <a:gd name="connsiteY5" fmla="*/ 49542 h 637711"/>
              <a:gd name="connsiteX6" fmla="*/ 2417284 w 5729603"/>
              <a:gd name="connsiteY6" fmla="*/ 49542 h 637711"/>
              <a:gd name="connsiteX7" fmla="*/ 2464909 w 5729603"/>
              <a:gd name="connsiteY7" fmla="*/ 63830 h 637711"/>
              <a:gd name="connsiteX8" fmla="*/ 2541109 w 5729603"/>
              <a:gd name="connsiteY8" fmla="*/ 82880 h 637711"/>
              <a:gd name="connsiteX9" fmla="*/ 2631597 w 5729603"/>
              <a:gd name="connsiteY9" fmla="*/ 87642 h 637711"/>
              <a:gd name="connsiteX10" fmla="*/ 2693509 w 5729603"/>
              <a:gd name="connsiteY10" fmla="*/ 87642 h 637711"/>
              <a:gd name="connsiteX11" fmla="*/ 2783997 w 5729603"/>
              <a:gd name="connsiteY11" fmla="*/ 87642 h 637711"/>
              <a:gd name="connsiteX12" fmla="*/ 2850672 w 5729603"/>
              <a:gd name="connsiteY12" fmla="*/ 99549 h 637711"/>
              <a:gd name="connsiteX13" fmla="*/ 2960209 w 5729603"/>
              <a:gd name="connsiteY13" fmla="*/ 118599 h 637711"/>
              <a:gd name="connsiteX14" fmla="*/ 3053078 w 5729603"/>
              <a:gd name="connsiteY14" fmla="*/ 151936 h 637711"/>
              <a:gd name="connsiteX15" fmla="*/ 3150709 w 5729603"/>
              <a:gd name="connsiteY15" fmla="*/ 180511 h 637711"/>
              <a:gd name="connsiteX16" fmla="*/ 3243578 w 5729603"/>
              <a:gd name="connsiteY16" fmla="*/ 194799 h 637711"/>
              <a:gd name="connsiteX17" fmla="*/ 3331684 w 5729603"/>
              <a:gd name="connsiteY17" fmla="*/ 194799 h 637711"/>
              <a:gd name="connsiteX18" fmla="*/ 3417409 w 5729603"/>
              <a:gd name="connsiteY18" fmla="*/ 185274 h 637711"/>
              <a:gd name="connsiteX19" fmla="*/ 3498372 w 5729603"/>
              <a:gd name="connsiteY19" fmla="*/ 173367 h 637711"/>
              <a:gd name="connsiteX20" fmla="*/ 3543615 w 5729603"/>
              <a:gd name="connsiteY20" fmla="*/ 166224 h 637711"/>
              <a:gd name="connsiteX21" fmla="*/ 3586478 w 5729603"/>
              <a:gd name="connsiteY21" fmla="*/ 173367 h 637711"/>
              <a:gd name="connsiteX22" fmla="*/ 3619815 w 5729603"/>
              <a:gd name="connsiteY22" fmla="*/ 199561 h 637711"/>
              <a:gd name="connsiteX23" fmla="*/ 3641247 w 5729603"/>
              <a:gd name="connsiteY23" fmla="*/ 201942 h 637711"/>
              <a:gd name="connsiteX24" fmla="*/ 3696015 w 5729603"/>
              <a:gd name="connsiteY24" fmla="*/ 190036 h 637711"/>
              <a:gd name="connsiteX25" fmla="*/ 3779359 w 5729603"/>
              <a:gd name="connsiteY25" fmla="*/ 166224 h 637711"/>
              <a:gd name="connsiteX26" fmla="*/ 3810315 w 5729603"/>
              <a:gd name="connsiteY26" fmla="*/ 166224 h 637711"/>
              <a:gd name="connsiteX27" fmla="*/ 3834128 w 5729603"/>
              <a:gd name="connsiteY27" fmla="*/ 166224 h 637711"/>
              <a:gd name="connsiteX28" fmla="*/ 3860322 w 5729603"/>
              <a:gd name="connsiteY28" fmla="*/ 178130 h 637711"/>
              <a:gd name="connsiteX29" fmla="*/ 3888897 w 5729603"/>
              <a:gd name="connsiteY29" fmla="*/ 209086 h 637711"/>
              <a:gd name="connsiteX30" fmla="*/ 3919853 w 5729603"/>
              <a:gd name="connsiteY30" fmla="*/ 240042 h 637711"/>
              <a:gd name="connsiteX31" fmla="*/ 3957953 w 5729603"/>
              <a:gd name="connsiteY31" fmla="*/ 247186 h 637711"/>
              <a:gd name="connsiteX32" fmla="*/ 3998434 w 5729603"/>
              <a:gd name="connsiteY32" fmla="*/ 244805 h 637711"/>
              <a:gd name="connsiteX33" fmla="*/ 4060347 w 5729603"/>
              <a:gd name="connsiteY33" fmla="*/ 220992 h 637711"/>
              <a:gd name="connsiteX34" fmla="*/ 4088922 w 5729603"/>
              <a:gd name="connsiteY34" fmla="*/ 220992 h 637711"/>
              <a:gd name="connsiteX35" fmla="*/ 4127022 w 5729603"/>
              <a:gd name="connsiteY35" fmla="*/ 230517 h 637711"/>
              <a:gd name="connsiteX36" fmla="*/ 4186553 w 5729603"/>
              <a:gd name="connsiteY36" fmla="*/ 244805 h 637711"/>
              <a:gd name="connsiteX37" fmla="*/ 4219890 w 5729603"/>
              <a:gd name="connsiteY37" fmla="*/ 259092 h 637711"/>
              <a:gd name="connsiteX38" fmla="*/ 4257990 w 5729603"/>
              <a:gd name="connsiteY38" fmla="*/ 254330 h 637711"/>
              <a:gd name="connsiteX39" fmla="*/ 4305615 w 5729603"/>
              <a:gd name="connsiteY39" fmla="*/ 228136 h 637711"/>
              <a:gd name="connsiteX40" fmla="*/ 4377053 w 5729603"/>
              <a:gd name="connsiteY40" fmla="*/ 211467 h 637711"/>
              <a:gd name="connsiteX41" fmla="*/ 4469922 w 5729603"/>
              <a:gd name="connsiteY41" fmla="*/ 194799 h 637711"/>
              <a:gd name="connsiteX42" fmla="*/ 4560409 w 5729603"/>
              <a:gd name="connsiteY42" fmla="*/ 190036 h 637711"/>
              <a:gd name="connsiteX43" fmla="*/ 4641372 w 5729603"/>
              <a:gd name="connsiteY43" fmla="*/ 190036 h 637711"/>
              <a:gd name="connsiteX44" fmla="*/ 4717572 w 5729603"/>
              <a:gd name="connsiteY44" fmla="*/ 211467 h 637711"/>
              <a:gd name="connsiteX45" fmla="*/ 4822347 w 5729603"/>
              <a:gd name="connsiteY45" fmla="*/ 237661 h 637711"/>
              <a:gd name="connsiteX46" fmla="*/ 4891403 w 5729603"/>
              <a:gd name="connsiteY46" fmla="*/ 261474 h 637711"/>
              <a:gd name="connsiteX47" fmla="*/ 4993797 w 5729603"/>
              <a:gd name="connsiteY47" fmla="*/ 311480 h 637711"/>
              <a:gd name="connsiteX48" fmla="*/ 5050947 w 5729603"/>
              <a:gd name="connsiteY48" fmla="*/ 330530 h 637711"/>
              <a:gd name="connsiteX49" fmla="*/ 5108097 w 5729603"/>
              <a:gd name="connsiteY49" fmla="*/ 344817 h 637711"/>
              <a:gd name="connsiteX50" fmla="*/ 5217634 w 5729603"/>
              <a:gd name="connsiteY50" fmla="*/ 390061 h 637711"/>
              <a:gd name="connsiteX51" fmla="*/ 5305740 w 5729603"/>
              <a:gd name="connsiteY51" fmla="*/ 418636 h 637711"/>
              <a:gd name="connsiteX52" fmla="*/ 5370034 w 5729603"/>
              <a:gd name="connsiteY52" fmla="*/ 437686 h 637711"/>
              <a:gd name="connsiteX53" fmla="*/ 5455759 w 5729603"/>
              <a:gd name="connsiteY53" fmla="*/ 437686 h 637711"/>
              <a:gd name="connsiteX54" fmla="*/ 5572440 w 5729603"/>
              <a:gd name="connsiteY54" fmla="*/ 432924 h 637711"/>
              <a:gd name="connsiteX55" fmla="*/ 5658165 w 5729603"/>
              <a:gd name="connsiteY55" fmla="*/ 442449 h 637711"/>
              <a:gd name="connsiteX56" fmla="*/ 5729603 w 5729603"/>
              <a:gd name="connsiteY56" fmla="*/ 456736 h 637711"/>
              <a:gd name="connsiteX57" fmla="*/ 5622447 w 5729603"/>
              <a:gd name="connsiteY57" fmla="*/ 637711 h 637711"/>
              <a:gd name="connsiteX58" fmla="*/ 5174772 w 5729603"/>
              <a:gd name="connsiteY58" fmla="*/ 587705 h 637711"/>
              <a:gd name="connsiteX59" fmla="*/ 5065234 w 5729603"/>
              <a:gd name="connsiteY59" fmla="*/ 566274 h 637711"/>
              <a:gd name="connsiteX60" fmla="*/ 4841397 w 5729603"/>
              <a:gd name="connsiteY60" fmla="*/ 482930 h 637711"/>
              <a:gd name="connsiteX61" fmla="*/ 4281803 w 5729603"/>
              <a:gd name="connsiteY61" fmla="*/ 423399 h 637711"/>
              <a:gd name="connsiteX62" fmla="*/ 3641247 w 5729603"/>
              <a:gd name="connsiteY62" fmla="*/ 349580 h 637711"/>
              <a:gd name="connsiteX63" fmla="*/ 2879247 w 5729603"/>
              <a:gd name="connsiteY63" fmla="*/ 292430 h 637711"/>
              <a:gd name="connsiteX64" fmla="*/ 2748278 w 5729603"/>
              <a:gd name="connsiteY64" fmla="*/ 342436 h 637711"/>
              <a:gd name="connsiteX65" fmla="*/ 2726847 w 5729603"/>
              <a:gd name="connsiteY65" fmla="*/ 378155 h 637711"/>
              <a:gd name="connsiteX66" fmla="*/ 2579209 w 5729603"/>
              <a:gd name="connsiteY66" fmla="*/ 361486 h 637711"/>
              <a:gd name="connsiteX67" fmla="*/ 2252978 w 5729603"/>
              <a:gd name="connsiteY67" fmla="*/ 242556 h 637711"/>
              <a:gd name="connsiteX68" fmla="*/ 1471134 w 5729603"/>
              <a:gd name="connsiteY68" fmla="*/ 247712 h 637711"/>
              <a:gd name="connsiteX69" fmla="*/ 968098 w 5729603"/>
              <a:gd name="connsiteY69" fmla="*/ 309541 h 637711"/>
              <a:gd name="connsiteX70" fmla="*/ 734707 w 5729603"/>
              <a:gd name="connsiteY70" fmla="*/ 345212 h 637711"/>
              <a:gd name="connsiteX71" fmla="*/ 413199 w 5729603"/>
              <a:gd name="connsiteY71" fmla="*/ 411797 h 637711"/>
              <a:gd name="connsiteX72" fmla="*/ 58348 w 5729603"/>
              <a:gd name="connsiteY72" fmla="*/ 478384 h 637711"/>
              <a:gd name="connsiteX73" fmla="*/ 63111 w 5729603"/>
              <a:gd name="connsiteY73" fmla="*/ 235823 h 637711"/>
              <a:gd name="connsiteX74" fmla="*/ 65495 w 5729603"/>
              <a:gd name="connsiteY74" fmla="*/ 204908 h 637711"/>
              <a:gd name="connsiteX75" fmla="*/ 115505 w 5729603"/>
              <a:gd name="connsiteY75" fmla="*/ 178749 h 637711"/>
              <a:gd name="connsiteX76" fmla="*/ 191715 w 5729603"/>
              <a:gd name="connsiteY76" fmla="*/ 152591 h 637711"/>
              <a:gd name="connsiteX77" fmla="*/ 234582 w 5729603"/>
              <a:gd name="connsiteY77" fmla="*/ 143079 h 637711"/>
              <a:gd name="connsiteX78" fmla="*/ 267925 w 5729603"/>
              <a:gd name="connsiteY78" fmla="*/ 138323 h 637711"/>
              <a:gd name="connsiteX79" fmla="*/ 446539 w 5729603"/>
              <a:gd name="connsiteY79" fmla="*/ 121676 h 637711"/>
              <a:gd name="connsiteX80" fmla="*/ 525132 w 5729603"/>
              <a:gd name="connsiteY80" fmla="*/ 86006 h 637711"/>
              <a:gd name="connsiteX81" fmla="*/ 563236 w 5729603"/>
              <a:gd name="connsiteY81" fmla="*/ 71737 h 637711"/>
              <a:gd name="connsiteX82" fmla="*/ 603722 w 5729603"/>
              <a:gd name="connsiteY82" fmla="*/ 55090 h 637711"/>
              <a:gd name="connsiteX83" fmla="*/ 706129 w 5729603"/>
              <a:gd name="connsiteY83" fmla="*/ 43201 h 637711"/>
              <a:gd name="connsiteX84" fmla="*/ 801390 w 5729603"/>
              <a:gd name="connsiteY84" fmla="*/ 12285 h 637711"/>
              <a:gd name="connsiteX85" fmla="*/ 918085 w 5729603"/>
              <a:gd name="connsiteY85" fmla="*/ 396 h 637711"/>
              <a:gd name="connsiteX86" fmla="*/ 1070505 w 5729603"/>
              <a:gd name="connsiteY86" fmla="*/ 5154 h 637711"/>
              <a:gd name="connsiteX87" fmla="*/ 1137189 w 5729603"/>
              <a:gd name="connsiteY87" fmla="*/ 14663 h 637711"/>
              <a:gd name="connsiteX88" fmla="*/ 1265792 w 5729603"/>
              <a:gd name="connsiteY88" fmla="*/ 38444 h 637711"/>
              <a:gd name="connsiteX89" fmla="*/ 1318187 w 5729603"/>
              <a:gd name="connsiteY89" fmla="*/ 40820 h 637711"/>
              <a:gd name="connsiteX90" fmla="*/ 1372963 w 5729603"/>
              <a:gd name="connsiteY90" fmla="*/ 43199 h 637711"/>
              <a:gd name="connsiteX91" fmla="*/ 1446790 w 5729603"/>
              <a:gd name="connsiteY91" fmla="*/ 62225 h 637711"/>
              <a:gd name="connsiteX92" fmla="*/ 1499185 w 5729603"/>
              <a:gd name="connsiteY92" fmla="*/ 78870 h 637711"/>
              <a:gd name="connsiteX93" fmla="*/ 1515856 w 5729603"/>
              <a:gd name="connsiteY93" fmla="*/ 81248 h 637711"/>
              <a:gd name="connsiteX94" fmla="*/ 1646840 w 5729603"/>
              <a:gd name="connsiteY94" fmla="*/ 86005 h 637711"/>
              <a:gd name="connsiteX95" fmla="*/ 1737835 w 5729603"/>
              <a:gd name="connsiteY95" fmla="*/ 86005 h 637711"/>
              <a:gd name="connsiteX96" fmla="*/ 1940242 w 5729603"/>
              <a:gd name="connsiteY96" fmla="*/ 71737 h 637711"/>
              <a:gd name="connsiteX97" fmla="*/ 2045016 w 5729603"/>
              <a:gd name="connsiteY97" fmla="*/ 69359 h 637711"/>
              <a:gd name="connsiteX98" fmla="*/ 2138678 w 5729603"/>
              <a:gd name="connsiteY98" fmla="*/ 80499 h 637711"/>
              <a:gd name="connsiteX0" fmla="*/ 2138678 w 5729603"/>
              <a:gd name="connsiteY0" fmla="*/ 80499 h 637711"/>
              <a:gd name="connsiteX1" fmla="*/ 2210115 w 5729603"/>
              <a:gd name="connsiteY1" fmla="*/ 94786 h 637711"/>
              <a:gd name="connsiteX2" fmla="*/ 2245834 w 5729603"/>
              <a:gd name="connsiteY2" fmla="*/ 99549 h 637711"/>
              <a:gd name="connsiteX3" fmla="*/ 2288697 w 5729603"/>
              <a:gd name="connsiteY3" fmla="*/ 78117 h 637711"/>
              <a:gd name="connsiteX4" fmla="*/ 2326797 w 5729603"/>
              <a:gd name="connsiteY4" fmla="*/ 51924 h 637711"/>
              <a:gd name="connsiteX5" fmla="*/ 2379184 w 5729603"/>
              <a:gd name="connsiteY5" fmla="*/ 49542 h 637711"/>
              <a:gd name="connsiteX6" fmla="*/ 2417284 w 5729603"/>
              <a:gd name="connsiteY6" fmla="*/ 49542 h 637711"/>
              <a:gd name="connsiteX7" fmla="*/ 2464909 w 5729603"/>
              <a:gd name="connsiteY7" fmla="*/ 63830 h 637711"/>
              <a:gd name="connsiteX8" fmla="*/ 2541109 w 5729603"/>
              <a:gd name="connsiteY8" fmla="*/ 82880 h 637711"/>
              <a:gd name="connsiteX9" fmla="*/ 2631597 w 5729603"/>
              <a:gd name="connsiteY9" fmla="*/ 87642 h 637711"/>
              <a:gd name="connsiteX10" fmla="*/ 2693509 w 5729603"/>
              <a:gd name="connsiteY10" fmla="*/ 87642 h 637711"/>
              <a:gd name="connsiteX11" fmla="*/ 2783997 w 5729603"/>
              <a:gd name="connsiteY11" fmla="*/ 87642 h 637711"/>
              <a:gd name="connsiteX12" fmla="*/ 2850672 w 5729603"/>
              <a:gd name="connsiteY12" fmla="*/ 99549 h 637711"/>
              <a:gd name="connsiteX13" fmla="*/ 2960209 w 5729603"/>
              <a:gd name="connsiteY13" fmla="*/ 118599 h 637711"/>
              <a:gd name="connsiteX14" fmla="*/ 3053078 w 5729603"/>
              <a:gd name="connsiteY14" fmla="*/ 151936 h 637711"/>
              <a:gd name="connsiteX15" fmla="*/ 3150709 w 5729603"/>
              <a:gd name="connsiteY15" fmla="*/ 180511 h 637711"/>
              <a:gd name="connsiteX16" fmla="*/ 3243578 w 5729603"/>
              <a:gd name="connsiteY16" fmla="*/ 194799 h 637711"/>
              <a:gd name="connsiteX17" fmla="*/ 3331684 w 5729603"/>
              <a:gd name="connsiteY17" fmla="*/ 194799 h 637711"/>
              <a:gd name="connsiteX18" fmla="*/ 3417409 w 5729603"/>
              <a:gd name="connsiteY18" fmla="*/ 185274 h 637711"/>
              <a:gd name="connsiteX19" fmla="*/ 3498372 w 5729603"/>
              <a:gd name="connsiteY19" fmla="*/ 173367 h 637711"/>
              <a:gd name="connsiteX20" fmla="*/ 3543615 w 5729603"/>
              <a:gd name="connsiteY20" fmla="*/ 166224 h 637711"/>
              <a:gd name="connsiteX21" fmla="*/ 3586478 w 5729603"/>
              <a:gd name="connsiteY21" fmla="*/ 173367 h 637711"/>
              <a:gd name="connsiteX22" fmla="*/ 3619815 w 5729603"/>
              <a:gd name="connsiteY22" fmla="*/ 199561 h 637711"/>
              <a:gd name="connsiteX23" fmla="*/ 3641247 w 5729603"/>
              <a:gd name="connsiteY23" fmla="*/ 201942 h 637711"/>
              <a:gd name="connsiteX24" fmla="*/ 3696015 w 5729603"/>
              <a:gd name="connsiteY24" fmla="*/ 190036 h 637711"/>
              <a:gd name="connsiteX25" fmla="*/ 3779359 w 5729603"/>
              <a:gd name="connsiteY25" fmla="*/ 166224 h 637711"/>
              <a:gd name="connsiteX26" fmla="*/ 3810315 w 5729603"/>
              <a:gd name="connsiteY26" fmla="*/ 166224 h 637711"/>
              <a:gd name="connsiteX27" fmla="*/ 3834128 w 5729603"/>
              <a:gd name="connsiteY27" fmla="*/ 166224 h 637711"/>
              <a:gd name="connsiteX28" fmla="*/ 3860322 w 5729603"/>
              <a:gd name="connsiteY28" fmla="*/ 178130 h 637711"/>
              <a:gd name="connsiteX29" fmla="*/ 3888897 w 5729603"/>
              <a:gd name="connsiteY29" fmla="*/ 209086 h 637711"/>
              <a:gd name="connsiteX30" fmla="*/ 3919853 w 5729603"/>
              <a:gd name="connsiteY30" fmla="*/ 240042 h 637711"/>
              <a:gd name="connsiteX31" fmla="*/ 3957953 w 5729603"/>
              <a:gd name="connsiteY31" fmla="*/ 247186 h 637711"/>
              <a:gd name="connsiteX32" fmla="*/ 3998434 w 5729603"/>
              <a:gd name="connsiteY32" fmla="*/ 244805 h 637711"/>
              <a:gd name="connsiteX33" fmla="*/ 4060347 w 5729603"/>
              <a:gd name="connsiteY33" fmla="*/ 220992 h 637711"/>
              <a:gd name="connsiteX34" fmla="*/ 4088922 w 5729603"/>
              <a:gd name="connsiteY34" fmla="*/ 220992 h 637711"/>
              <a:gd name="connsiteX35" fmla="*/ 4127022 w 5729603"/>
              <a:gd name="connsiteY35" fmla="*/ 230517 h 637711"/>
              <a:gd name="connsiteX36" fmla="*/ 4186553 w 5729603"/>
              <a:gd name="connsiteY36" fmla="*/ 244805 h 637711"/>
              <a:gd name="connsiteX37" fmla="*/ 4219890 w 5729603"/>
              <a:gd name="connsiteY37" fmla="*/ 259092 h 637711"/>
              <a:gd name="connsiteX38" fmla="*/ 4257990 w 5729603"/>
              <a:gd name="connsiteY38" fmla="*/ 254330 h 637711"/>
              <a:gd name="connsiteX39" fmla="*/ 4305615 w 5729603"/>
              <a:gd name="connsiteY39" fmla="*/ 228136 h 637711"/>
              <a:gd name="connsiteX40" fmla="*/ 4377053 w 5729603"/>
              <a:gd name="connsiteY40" fmla="*/ 211467 h 637711"/>
              <a:gd name="connsiteX41" fmla="*/ 4469922 w 5729603"/>
              <a:gd name="connsiteY41" fmla="*/ 194799 h 637711"/>
              <a:gd name="connsiteX42" fmla="*/ 4560409 w 5729603"/>
              <a:gd name="connsiteY42" fmla="*/ 190036 h 637711"/>
              <a:gd name="connsiteX43" fmla="*/ 4641372 w 5729603"/>
              <a:gd name="connsiteY43" fmla="*/ 190036 h 637711"/>
              <a:gd name="connsiteX44" fmla="*/ 4717572 w 5729603"/>
              <a:gd name="connsiteY44" fmla="*/ 211467 h 637711"/>
              <a:gd name="connsiteX45" fmla="*/ 4822347 w 5729603"/>
              <a:gd name="connsiteY45" fmla="*/ 237661 h 637711"/>
              <a:gd name="connsiteX46" fmla="*/ 4891403 w 5729603"/>
              <a:gd name="connsiteY46" fmla="*/ 261474 h 637711"/>
              <a:gd name="connsiteX47" fmla="*/ 4993797 w 5729603"/>
              <a:gd name="connsiteY47" fmla="*/ 311480 h 637711"/>
              <a:gd name="connsiteX48" fmla="*/ 5050947 w 5729603"/>
              <a:gd name="connsiteY48" fmla="*/ 330530 h 637711"/>
              <a:gd name="connsiteX49" fmla="*/ 5108097 w 5729603"/>
              <a:gd name="connsiteY49" fmla="*/ 344817 h 637711"/>
              <a:gd name="connsiteX50" fmla="*/ 5217634 w 5729603"/>
              <a:gd name="connsiteY50" fmla="*/ 390061 h 637711"/>
              <a:gd name="connsiteX51" fmla="*/ 5305740 w 5729603"/>
              <a:gd name="connsiteY51" fmla="*/ 418636 h 637711"/>
              <a:gd name="connsiteX52" fmla="*/ 5370034 w 5729603"/>
              <a:gd name="connsiteY52" fmla="*/ 437686 h 637711"/>
              <a:gd name="connsiteX53" fmla="*/ 5455759 w 5729603"/>
              <a:gd name="connsiteY53" fmla="*/ 437686 h 637711"/>
              <a:gd name="connsiteX54" fmla="*/ 5572440 w 5729603"/>
              <a:gd name="connsiteY54" fmla="*/ 432924 h 637711"/>
              <a:gd name="connsiteX55" fmla="*/ 5658165 w 5729603"/>
              <a:gd name="connsiteY55" fmla="*/ 442449 h 637711"/>
              <a:gd name="connsiteX56" fmla="*/ 5729603 w 5729603"/>
              <a:gd name="connsiteY56" fmla="*/ 456736 h 637711"/>
              <a:gd name="connsiteX57" fmla="*/ 5622447 w 5729603"/>
              <a:gd name="connsiteY57" fmla="*/ 637711 h 637711"/>
              <a:gd name="connsiteX58" fmla="*/ 5174772 w 5729603"/>
              <a:gd name="connsiteY58" fmla="*/ 587705 h 637711"/>
              <a:gd name="connsiteX59" fmla="*/ 5065234 w 5729603"/>
              <a:gd name="connsiteY59" fmla="*/ 566274 h 637711"/>
              <a:gd name="connsiteX60" fmla="*/ 4841397 w 5729603"/>
              <a:gd name="connsiteY60" fmla="*/ 482930 h 637711"/>
              <a:gd name="connsiteX61" fmla="*/ 4281803 w 5729603"/>
              <a:gd name="connsiteY61" fmla="*/ 423399 h 637711"/>
              <a:gd name="connsiteX62" fmla="*/ 3641247 w 5729603"/>
              <a:gd name="connsiteY62" fmla="*/ 349580 h 637711"/>
              <a:gd name="connsiteX63" fmla="*/ 2879247 w 5729603"/>
              <a:gd name="connsiteY63" fmla="*/ 292430 h 637711"/>
              <a:gd name="connsiteX64" fmla="*/ 2748278 w 5729603"/>
              <a:gd name="connsiteY64" fmla="*/ 342436 h 637711"/>
              <a:gd name="connsiteX65" fmla="*/ 2726847 w 5729603"/>
              <a:gd name="connsiteY65" fmla="*/ 378155 h 637711"/>
              <a:gd name="connsiteX66" fmla="*/ 2579209 w 5729603"/>
              <a:gd name="connsiteY66" fmla="*/ 361486 h 637711"/>
              <a:gd name="connsiteX67" fmla="*/ 2252978 w 5729603"/>
              <a:gd name="connsiteY67" fmla="*/ 242556 h 637711"/>
              <a:gd name="connsiteX68" fmla="*/ 1471134 w 5729603"/>
              <a:gd name="connsiteY68" fmla="*/ 247712 h 637711"/>
              <a:gd name="connsiteX69" fmla="*/ 968098 w 5729603"/>
              <a:gd name="connsiteY69" fmla="*/ 309541 h 637711"/>
              <a:gd name="connsiteX70" fmla="*/ 734707 w 5729603"/>
              <a:gd name="connsiteY70" fmla="*/ 345212 h 637711"/>
              <a:gd name="connsiteX71" fmla="*/ 413199 w 5729603"/>
              <a:gd name="connsiteY71" fmla="*/ 411797 h 637711"/>
              <a:gd name="connsiteX72" fmla="*/ 58348 w 5729603"/>
              <a:gd name="connsiteY72" fmla="*/ 478384 h 637711"/>
              <a:gd name="connsiteX73" fmla="*/ 63111 w 5729603"/>
              <a:gd name="connsiteY73" fmla="*/ 235823 h 637711"/>
              <a:gd name="connsiteX74" fmla="*/ 65495 w 5729603"/>
              <a:gd name="connsiteY74" fmla="*/ 204908 h 637711"/>
              <a:gd name="connsiteX75" fmla="*/ 115505 w 5729603"/>
              <a:gd name="connsiteY75" fmla="*/ 178749 h 637711"/>
              <a:gd name="connsiteX76" fmla="*/ 191715 w 5729603"/>
              <a:gd name="connsiteY76" fmla="*/ 152591 h 637711"/>
              <a:gd name="connsiteX77" fmla="*/ 234582 w 5729603"/>
              <a:gd name="connsiteY77" fmla="*/ 143079 h 637711"/>
              <a:gd name="connsiteX78" fmla="*/ 267925 w 5729603"/>
              <a:gd name="connsiteY78" fmla="*/ 138323 h 637711"/>
              <a:gd name="connsiteX79" fmla="*/ 446539 w 5729603"/>
              <a:gd name="connsiteY79" fmla="*/ 121676 h 637711"/>
              <a:gd name="connsiteX80" fmla="*/ 525132 w 5729603"/>
              <a:gd name="connsiteY80" fmla="*/ 86006 h 637711"/>
              <a:gd name="connsiteX81" fmla="*/ 563236 w 5729603"/>
              <a:gd name="connsiteY81" fmla="*/ 71737 h 637711"/>
              <a:gd name="connsiteX82" fmla="*/ 603722 w 5729603"/>
              <a:gd name="connsiteY82" fmla="*/ 55090 h 637711"/>
              <a:gd name="connsiteX83" fmla="*/ 706129 w 5729603"/>
              <a:gd name="connsiteY83" fmla="*/ 43201 h 637711"/>
              <a:gd name="connsiteX84" fmla="*/ 801390 w 5729603"/>
              <a:gd name="connsiteY84" fmla="*/ 12285 h 637711"/>
              <a:gd name="connsiteX85" fmla="*/ 918085 w 5729603"/>
              <a:gd name="connsiteY85" fmla="*/ 396 h 637711"/>
              <a:gd name="connsiteX86" fmla="*/ 1070505 w 5729603"/>
              <a:gd name="connsiteY86" fmla="*/ 5154 h 637711"/>
              <a:gd name="connsiteX87" fmla="*/ 1137189 w 5729603"/>
              <a:gd name="connsiteY87" fmla="*/ 14663 h 637711"/>
              <a:gd name="connsiteX88" fmla="*/ 1265792 w 5729603"/>
              <a:gd name="connsiteY88" fmla="*/ 38444 h 637711"/>
              <a:gd name="connsiteX89" fmla="*/ 1318187 w 5729603"/>
              <a:gd name="connsiteY89" fmla="*/ 40820 h 637711"/>
              <a:gd name="connsiteX90" fmla="*/ 1372963 w 5729603"/>
              <a:gd name="connsiteY90" fmla="*/ 43199 h 637711"/>
              <a:gd name="connsiteX91" fmla="*/ 1446790 w 5729603"/>
              <a:gd name="connsiteY91" fmla="*/ 62225 h 637711"/>
              <a:gd name="connsiteX92" fmla="*/ 1499185 w 5729603"/>
              <a:gd name="connsiteY92" fmla="*/ 78870 h 637711"/>
              <a:gd name="connsiteX93" fmla="*/ 1515856 w 5729603"/>
              <a:gd name="connsiteY93" fmla="*/ 81248 h 637711"/>
              <a:gd name="connsiteX94" fmla="*/ 1646840 w 5729603"/>
              <a:gd name="connsiteY94" fmla="*/ 86005 h 637711"/>
              <a:gd name="connsiteX95" fmla="*/ 1737835 w 5729603"/>
              <a:gd name="connsiteY95" fmla="*/ 86005 h 637711"/>
              <a:gd name="connsiteX96" fmla="*/ 1940242 w 5729603"/>
              <a:gd name="connsiteY96" fmla="*/ 71737 h 637711"/>
              <a:gd name="connsiteX97" fmla="*/ 2045016 w 5729603"/>
              <a:gd name="connsiteY97" fmla="*/ 69359 h 637711"/>
              <a:gd name="connsiteX98" fmla="*/ 2138678 w 5729603"/>
              <a:gd name="connsiteY98" fmla="*/ 80499 h 637711"/>
              <a:gd name="connsiteX0" fmla="*/ 2138678 w 5729603"/>
              <a:gd name="connsiteY0" fmla="*/ 80499 h 637711"/>
              <a:gd name="connsiteX1" fmla="*/ 2210115 w 5729603"/>
              <a:gd name="connsiteY1" fmla="*/ 94786 h 637711"/>
              <a:gd name="connsiteX2" fmla="*/ 2245834 w 5729603"/>
              <a:gd name="connsiteY2" fmla="*/ 99549 h 637711"/>
              <a:gd name="connsiteX3" fmla="*/ 2288697 w 5729603"/>
              <a:gd name="connsiteY3" fmla="*/ 78117 h 637711"/>
              <a:gd name="connsiteX4" fmla="*/ 2326797 w 5729603"/>
              <a:gd name="connsiteY4" fmla="*/ 51924 h 637711"/>
              <a:gd name="connsiteX5" fmla="*/ 2379184 w 5729603"/>
              <a:gd name="connsiteY5" fmla="*/ 49542 h 637711"/>
              <a:gd name="connsiteX6" fmla="*/ 2417284 w 5729603"/>
              <a:gd name="connsiteY6" fmla="*/ 49542 h 637711"/>
              <a:gd name="connsiteX7" fmla="*/ 2464909 w 5729603"/>
              <a:gd name="connsiteY7" fmla="*/ 63830 h 637711"/>
              <a:gd name="connsiteX8" fmla="*/ 2541109 w 5729603"/>
              <a:gd name="connsiteY8" fmla="*/ 82880 h 637711"/>
              <a:gd name="connsiteX9" fmla="*/ 2631597 w 5729603"/>
              <a:gd name="connsiteY9" fmla="*/ 87642 h 637711"/>
              <a:gd name="connsiteX10" fmla="*/ 2693509 w 5729603"/>
              <a:gd name="connsiteY10" fmla="*/ 87642 h 637711"/>
              <a:gd name="connsiteX11" fmla="*/ 2783997 w 5729603"/>
              <a:gd name="connsiteY11" fmla="*/ 87642 h 637711"/>
              <a:gd name="connsiteX12" fmla="*/ 2850672 w 5729603"/>
              <a:gd name="connsiteY12" fmla="*/ 99549 h 637711"/>
              <a:gd name="connsiteX13" fmla="*/ 2960209 w 5729603"/>
              <a:gd name="connsiteY13" fmla="*/ 118599 h 637711"/>
              <a:gd name="connsiteX14" fmla="*/ 3053078 w 5729603"/>
              <a:gd name="connsiteY14" fmla="*/ 151936 h 637711"/>
              <a:gd name="connsiteX15" fmla="*/ 3150709 w 5729603"/>
              <a:gd name="connsiteY15" fmla="*/ 180511 h 637711"/>
              <a:gd name="connsiteX16" fmla="*/ 3243578 w 5729603"/>
              <a:gd name="connsiteY16" fmla="*/ 194799 h 637711"/>
              <a:gd name="connsiteX17" fmla="*/ 3331684 w 5729603"/>
              <a:gd name="connsiteY17" fmla="*/ 194799 h 637711"/>
              <a:gd name="connsiteX18" fmla="*/ 3417409 w 5729603"/>
              <a:gd name="connsiteY18" fmla="*/ 185274 h 637711"/>
              <a:gd name="connsiteX19" fmla="*/ 3498372 w 5729603"/>
              <a:gd name="connsiteY19" fmla="*/ 173367 h 637711"/>
              <a:gd name="connsiteX20" fmla="*/ 3543615 w 5729603"/>
              <a:gd name="connsiteY20" fmla="*/ 166224 h 637711"/>
              <a:gd name="connsiteX21" fmla="*/ 3586478 w 5729603"/>
              <a:gd name="connsiteY21" fmla="*/ 173367 h 637711"/>
              <a:gd name="connsiteX22" fmla="*/ 3619815 w 5729603"/>
              <a:gd name="connsiteY22" fmla="*/ 199561 h 637711"/>
              <a:gd name="connsiteX23" fmla="*/ 3641247 w 5729603"/>
              <a:gd name="connsiteY23" fmla="*/ 201942 h 637711"/>
              <a:gd name="connsiteX24" fmla="*/ 3696015 w 5729603"/>
              <a:gd name="connsiteY24" fmla="*/ 190036 h 637711"/>
              <a:gd name="connsiteX25" fmla="*/ 3779359 w 5729603"/>
              <a:gd name="connsiteY25" fmla="*/ 166224 h 637711"/>
              <a:gd name="connsiteX26" fmla="*/ 3810315 w 5729603"/>
              <a:gd name="connsiteY26" fmla="*/ 166224 h 637711"/>
              <a:gd name="connsiteX27" fmla="*/ 3834128 w 5729603"/>
              <a:gd name="connsiteY27" fmla="*/ 166224 h 637711"/>
              <a:gd name="connsiteX28" fmla="*/ 3860322 w 5729603"/>
              <a:gd name="connsiteY28" fmla="*/ 178130 h 637711"/>
              <a:gd name="connsiteX29" fmla="*/ 3888897 w 5729603"/>
              <a:gd name="connsiteY29" fmla="*/ 209086 h 637711"/>
              <a:gd name="connsiteX30" fmla="*/ 3919853 w 5729603"/>
              <a:gd name="connsiteY30" fmla="*/ 240042 h 637711"/>
              <a:gd name="connsiteX31" fmla="*/ 3957953 w 5729603"/>
              <a:gd name="connsiteY31" fmla="*/ 247186 h 637711"/>
              <a:gd name="connsiteX32" fmla="*/ 3998434 w 5729603"/>
              <a:gd name="connsiteY32" fmla="*/ 244805 h 637711"/>
              <a:gd name="connsiteX33" fmla="*/ 4060347 w 5729603"/>
              <a:gd name="connsiteY33" fmla="*/ 220992 h 637711"/>
              <a:gd name="connsiteX34" fmla="*/ 4088922 w 5729603"/>
              <a:gd name="connsiteY34" fmla="*/ 220992 h 637711"/>
              <a:gd name="connsiteX35" fmla="*/ 4127022 w 5729603"/>
              <a:gd name="connsiteY35" fmla="*/ 230517 h 637711"/>
              <a:gd name="connsiteX36" fmla="*/ 4186553 w 5729603"/>
              <a:gd name="connsiteY36" fmla="*/ 244805 h 637711"/>
              <a:gd name="connsiteX37" fmla="*/ 4219890 w 5729603"/>
              <a:gd name="connsiteY37" fmla="*/ 259092 h 637711"/>
              <a:gd name="connsiteX38" fmla="*/ 4257990 w 5729603"/>
              <a:gd name="connsiteY38" fmla="*/ 254330 h 637711"/>
              <a:gd name="connsiteX39" fmla="*/ 4305615 w 5729603"/>
              <a:gd name="connsiteY39" fmla="*/ 228136 h 637711"/>
              <a:gd name="connsiteX40" fmla="*/ 4377053 w 5729603"/>
              <a:gd name="connsiteY40" fmla="*/ 211467 h 637711"/>
              <a:gd name="connsiteX41" fmla="*/ 4469922 w 5729603"/>
              <a:gd name="connsiteY41" fmla="*/ 194799 h 637711"/>
              <a:gd name="connsiteX42" fmla="*/ 4560409 w 5729603"/>
              <a:gd name="connsiteY42" fmla="*/ 190036 h 637711"/>
              <a:gd name="connsiteX43" fmla="*/ 4641372 w 5729603"/>
              <a:gd name="connsiteY43" fmla="*/ 190036 h 637711"/>
              <a:gd name="connsiteX44" fmla="*/ 4717572 w 5729603"/>
              <a:gd name="connsiteY44" fmla="*/ 211467 h 637711"/>
              <a:gd name="connsiteX45" fmla="*/ 4822347 w 5729603"/>
              <a:gd name="connsiteY45" fmla="*/ 237661 h 637711"/>
              <a:gd name="connsiteX46" fmla="*/ 4891403 w 5729603"/>
              <a:gd name="connsiteY46" fmla="*/ 261474 h 637711"/>
              <a:gd name="connsiteX47" fmla="*/ 4993797 w 5729603"/>
              <a:gd name="connsiteY47" fmla="*/ 311480 h 637711"/>
              <a:gd name="connsiteX48" fmla="*/ 5050947 w 5729603"/>
              <a:gd name="connsiteY48" fmla="*/ 330530 h 637711"/>
              <a:gd name="connsiteX49" fmla="*/ 5108097 w 5729603"/>
              <a:gd name="connsiteY49" fmla="*/ 344817 h 637711"/>
              <a:gd name="connsiteX50" fmla="*/ 5217634 w 5729603"/>
              <a:gd name="connsiteY50" fmla="*/ 390061 h 637711"/>
              <a:gd name="connsiteX51" fmla="*/ 5305740 w 5729603"/>
              <a:gd name="connsiteY51" fmla="*/ 418636 h 637711"/>
              <a:gd name="connsiteX52" fmla="*/ 5370034 w 5729603"/>
              <a:gd name="connsiteY52" fmla="*/ 437686 h 637711"/>
              <a:gd name="connsiteX53" fmla="*/ 5455759 w 5729603"/>
              <a:gd name="connsiteY53" fmla="*/ 437686 h 637711"/>
              <a:gd name="connsiteX54" fmla="*/ 5572440 w 5729603"/>
              <a:gd name="connsiteY54" fmla="*/ 432924 h 637711"/>
              <a:gd name="connsiteX55" fmla="*/ 5658165 w 5729603"/>
              <a:gd name="connsiteY55" fmla="*/ 442449 h 637711"/>
              <a:gd name="connsiteX56" fmla="*/ 5729603 w 5729603"/>
              <a:gd name="connsiteY56" fmla="*/ 456736 h 637711"/>
              <a:gd name="connsiteX57" fmla="*/ 5622447 w 5729603"/>
              <a:gd name="connsiteY57" fmla="*/ 637711 h 637711"/>
              <a:gd name="connsiteX58" fmla="*/ 5174772 w 5729603"/>
              <a:gd name="connsiteY58" fmla="*/ 587705 h 637711"/>
              <a:gd name="connsiteX59" fmla="*/ 5065234 w 5729603"/>
              <a:gd name="connsiteY59" fmla="*/ 566274 h 637711"/>
              <a:gd name="connsiteX60" fmla="*/ 4841397 w 5729603"/>
              <a:gd name="connsiteY60" fmla="*/ 482930 h 637711"/>
              <a:gd name="connsiteX61" fmla="*/ 4281803 w 5729603"/>
              <a:gd name="connsiteY61" fmla="*/ 423399 h 637711"/>
              <a:gd name="connsiteX62" fmla="*/ 3641247 w 5729603"/>
              <a:gd name="connsiteY62" fmla="*/ 349580 h 637711"/>
              <a:gd name="connsiteX63" fmla="*/ 2879247 w 5729603"/>
              <a:gd name="connsiteY63" fmla="*/ 292430 h 637711"/>
              <a:gd name="connsiteX64" fmla="*/ 2748278 w 5729603"/>
              <a:gd name="connsiteY64" fmla="*/ 342436 h 637711"/>
              <a:gd name="connsiteX65" fmla="*/ 2726847 w 5729603"/>
              <a:gd name="connsiteY65" fmla="*/ 378155 h 637711"/>
              <a:gd name="connsiteX66" fmla="*/ 2579209 w 5729603"/>
              <a:gd name="connsiteY66" fmla="*/ 361486 h 637711"/>
              <a:gd name="connsiteX67" fmla="*/ 2252978 w 5729603"/>
              <a:gd name="connsiteY67" fmla="*/ 242556 h 637711"/>
              <a:gd name="connsiteX68" fmla="*/ 1471134 w 5729603"/>
              <a:gd name="connsiteY68" fmla="*/ 247712 h 637711"/>
              <a:gd name="connsiteX69" fmla="*/ 968098 w 5729603"/>
              <a:gd name="connsiteY69" fmla="*/ 309541 h 637711"/>
              <a:gd name="connsiteX70" fmla="*/ 734707 w 5729603"/>
              <a:gd name="connsiteY70" fmla="*/ 345212 h 637711"/>
              <a:gd name="connsiteX71" fmla="*/ 413199 w 5729603"/>
              <a:gd name="connsiteY71" fmla="*/ 411797 h 637711"/>
              <a:gd name="connsiteX72" fmla="*/ 58348 w 5729603"/>
              <a:gd name="connsiteY72" fmla="*/ 478384 h 637711"/>
              <a:gd name="connsiteX73" fmla="*/ 63111 w 5729603"/>
              <a:gd name="connsiteY73" fmla="*/ 235823 h 637711"/>
              <a:gd name="connsiteX74" fmla="*/ 65495 w 5729603"/>
              <a:gd name="connsiteY74" fmla="*/ 204908 h 637711"/>
              <a:gd name="connsiteX75" fmla="*/ 115505 w 5729603"/>
              <a:gd name="connsiteY75" fmla="*/ 178749 h 637711"/>
              <a:gd name="connsiteX76" fmla="*/ 191715 w 5729603"/>
              <a:gd name="connsiteY76" fmla="*/ 152591 h 637711"/>
              <a:gd name="connsiteX77" fmla="*/ 234582 w 5729603"/>
              <a:gd name="connsiteY77" fmla="*/ 143079 h 637711"/>
              <a:gd name="connsiteX78" fmla="*/ 267925 w 5729603"/>
              <a:gd name="connsiteY78" fmla="*/ 138323 h 637711"/>
              <a:gd name="connsiteX79" fmla="*/ 446539 w 5729603"/>
              <a:gd name="connsiteY79" fmla="*/ 121676 h 637711"/>
              <a:gd name="connsiteX80" fmla="*/ 525132 w 5729603"/>
              <a:gd name="connsiteY80" fmla="*/ 86006 h 637711"/>
              <a:gd name="connsiteX81" fmla="*/ 563236 w 5729603"/>
              <a:gd name="connsiteY81" fmla="*/ 71737 h 637711"/>
              <a:gd name="connsiteX82" fmla="*/ 603722 w 5729603"/>
              <a:gd name="connsiteY82" fmla="*/ 55090 h 637711"/>
              <a:gd name="connsiteX83" fmla="*/ 706129 w 5729603"/>
              <a:gd name="connsiteY83" fmla="*/ 43201 h 637711"/>
              <a:gd name="connsiteX84" fmla="*/ 801390 w 5729603"/>
              <a:gd name="connsiteY84" fmla="*/ 12285 h 637711"/>
              <a:gd name="connsiteX85" fmla="*/ 918085 w 5729603"/>
              <a:gd name="connsiteY85" fmla="*/ 396 h 637711"/>
              <a:gd name="connsiteX86" fmla="*/ 1070505 w 5729603"/>
              <a:gd name="connsiteY86" fmla="*/ 5154 h 637711"/>
              <a:gd name="connsiteX87" fmla="*/ 1137189 w 5729603"/>
              <a:gd name="connsiteY87" fmla="*/ 14663 h 637711"/>
              <a:gd name="connsiteX88" fmla="*/ 1265792 w 5729603"/>
              <a:gd name="connsiteY88" fmla="*/ 38444 h 637711"/>
              <a:gd name="connsiteX89" fmla="*/ 1318187 w 5729603"/>
              <a:gd name="connsiteY89" fmla="*/ 40820 h 637711"/>
              <a:gd name="connsiteX90" fmla="*/ 1372963 w 5729603"/>
              <a:gd name="connsiteY90" fmla="*/ 43199 h 637711"/>
              <a:gd name="connsiteX91" fmla="*/ 1446790 w 5729603"/>
              <a:gd name="connsiteY91" fmla="*/ 62225 h 637711"/>
              <a:gd name="connsiteX92" fmla="*/ 1499185 w 5729603"/>
              <a:gd name="connsiteY92" fmla="*/ 78870 h 637711"/>
              <a:gd name="connsiteX93" fmla="*/ 1515856 w 5729603"/>
              <a:gd name="connsiteY93" fmla="*/ 81248 h 637711"/>
              <a:gd name="connsiteX94" fmla="*/ 1646840 w 5729603"/>
              <a:gd name="connsiteY94" fmla="*/ 86005 h 637711"/>
              <a:gd name="connsiteX95" fmla="*/ 1737835 w 5729603"/>
              <a:gd name="connsiteY95" fmla="*/ 86005 h 637711"/>
              <a:gd name="connsiteX96" fmla="*/ 1940242 w 5729603"/>
              <a:gd name="connsiteY96" fmla="*/ 71737 h 637711"/>
              <a:gd name="connsiteX97" fmla="*/ 2045016 w 5729603"/>
              <a:gd name="connsiteY97" fmla="*/ 69359 h 637711"/>
              <a:gd name="connsiteX98" fmla="*/ 2138678 w 5729603"/>
              <a:gd name="connsiteY98" fmla="*/ 80499 h 637711"/>
              <a:gd name="connsiteX0" fmla="*/ 2138678 w 5729603"/>
              <a:gd name="connsiteY0" fmla="*/ 80499 h 637711"/>
              <a:gd name="connsiteX1" fmla="*/ 2210115 w 5729603"/>
              <a:gd name="connsiteY1" fmla="*/ 94786 h 637711"/>
              <a:gd name="connsiteX2" fmla="*/ 2245834 w 5729603"/>
              <a:gd name="connsiteY2" fmla="*/ 99549 h 637711"/>
              <a:gd name="connsiteX3" fmla="*/ 2288697 w 5729603"/>
              <a:gd name="connsiteY3" fmla="*/ 78117 h 637711"/>
              <a:gd name="connsiteX4" fmla="*/ 2326797 w 5729603"/>
              <a:gd name="connsiteY4" fmla="*/ 51924 h 637711"/>
              <a:gd name="connsiteX5" fmla="*/ 2379184 w 5729603"/>
              <a:gd name="connsiteY5" fmla="*/ 49542 h 637711"/>
              <a:gd name="connsiteX6" fmla="*/ 2417284 w 5729603"/>
              <a:gd name="connsiteY6" fmla="*/ 49542 h 637711"/>
              <a:gd name="connsiteX7" fmla="*/ 2464909 w 5729603"/>
              <a:gd name="connsiteY7" fmla="*/ 63830 h 637711"/>
              <a:gd name="connsiteX8" fmla="*/ 2541109 w 5729603"/>
              <a:gd name="connsiteY8" fmla="*/ 82880 h 637711"/>
              <a:gd name="connsiteX9" fmla="*/ 2631597 w 5729603"/>
              <a:gd name="connsiteY9" fmla="*/ 87642 h 637711"/>
              <a:gd name="connsiteX10" fmla="*/ 2693509 w 5729603"/>
              <a:gd name="connsiteY10" fmla="*/ 87642 h 637711"/>
              <a:gd name="connsiteX11" fmla="*/ 2783997 w 5729603"/>
              <a:gd name="connsiteY11" fmla="*/ 87642 h 637711"/>
              <a:gd name="connsiteX12" fmla="*/ 2850672 w 5729603"/>
              <a:gd name="connsiteY12" fmla="*/ 99549 h 637711"/>
              <a:gd name="connsiteX13" fmla="*/ 2960209 w 5729603"/>
              <a:gd name="connsiteY13" fmla="*/ 118599 h 637711"/>
              <a:gd name="connsiteX14" fmla="*/ 3053078 w 5729603"/>
              <a:gd name="connsiteY14" fmla="*/ 151936 h 637711"/>
              <a:gd name="connsiteX15" fmla="*/ 3150709 w 5729603"/>
              <a:gd name="connsiteY15" fmla="*/ 180511 h 637711"/>
              <a:gd name="connsiteX16" fmla="*/ 3243578 w 5729603"/>
              <a:gd name="connsiteY16" fmla="*/ 194799 h 637711"/>
              <a:gd name="connsiteX17" fmla="*/ 3331684 w 5729603"/>
              <a:gd name="connsiteY17" fmla="*/ 194799 h 637711"/>
              <a:gd name="connsiteX18" fmla="*/ 3417409 w 5729603"/>
              <a:gd name="connsiteY18" fmla="*/ 185274 h 637711"/>
              <a:gd name="connsiteX19" fmla="*/ 3498372 w 5729603"/>
              <a:gd name="connsiteY19" fmla="*/ 173367 h 637711"/>
              <a:gd name="connsiteX20" fmla="*/ 3543615 w 5729603"/>
              <a:gd name="connsiteY20" fmla="*/ 166224 h 637711"/>
              <a:gd name="connsiteX21" fmla="*/ 3586478 w 5729603"/>
              <a:gd name="connsiteY21" fmla="*/ 173367 h 637711"/>
              <a:gd name="connsiteX22" fmla="*/ 3619815 w 5729603"/>
              <a:gd name="connsiteY22" fmla="*/ 199561 h 637711"/>
              <a:gd name="connsiteX23" fmla="*/ 3641247 w 5729603"/>
              <a:gd name="connsiteY23" fmla="*/ 201942 h 637711"/>
              <a:gd name="connsiteX24" fmla="*/ 3696015 w 5729603"/>
              <a:gd name="connsiteY24" fmla="*/ 190036 h 637711"/>
              <a:gd name="connsiteX25" fmla="*/ 3779359 w 5729603"/>
              <a:gd name="connsiteY25" fmla="*/ 166224 h 637711"/>
              <a:gd name="connsiteX26" fmla="*/ 3810315 w 5729603"/>
              <a:gd name="connsiteY26" fmla="*/ 166224 h 637711"/>
              <a:gd name="connsiteX27" fmla="*/ 3834128 w 5729603"/>
              <a:gd name="connsiteY27" fmla="*/ 166224 h 637711"/>
              <a:gd name="connsiteX28" fmla="*/ 3860322 w 5729603"/>
              <a:gd name="connsiteY28" fmla="*/ 178130 h 637711"/>
              <a:gd name="connsiteX29" fmla="*/ 3888897 w 5729603"/>
              <a:gd name="connsiteY29" fmla="*/ 209086 h 637711"/>
              <a:gd name="connsiteX30" fmla="*/ 3919853 w 5729603"/>
              <a:gd name="connsiteY30" fmla="*/ 240042 h 637711"/>
              <a:gd name="connsiteX31" fmla="*/ 3957953 w 5729603"/>
              <a:gd name="connsiteY31" fmla="*/ 247186 h 637711"/>
              <a:gd name="connsiteX32" fmla="*/ 3998434 w 5729603"/>
              <a:gd name="connsiteY32" fmla="*/ 244805 h 637711"/>
              <a:gd name="connsiteX33" fmla="*/ 4060347 w 5729603"/>
              <a:gd name="connsiteY33" fmla="*/ 220992 h 637711"/>
              <a:gd name="connsiteX34" fmla="*/ 4088922 w 5729603"/>
              <a:gd name="connsiteY34" fmla="*/ 220992 h 637711"/>
              <a:gd name="connsiteX35" fmla="*/ 4127022 w 5729603"/>
              <a:gd name="connsiteY35" fmla="*/ 230517 h 637711"/>
              <a:gd name="connsiteX36" fmla="*/ 4186553 w 5729603"/>
              <a:gd name="connsiteY36" fmla="*/ 244805 h 637711"/>
              <a:gd name="connsiteX37" fmla="*/ 4219890 w 5729603"/>
              <a:gd name="connsiteY37" fmla="*/ 259092 h 637711"/>
              <a:gd name="connsiteX38" fmla="*/ 4257990 w 5729603"/>
              <a:gd name="connsiteY38" fmla="*/ 254330 h 637711"/>
              <a:gd name="connsiteX39" fmla="*/ 4305615 w 5729603"/>
              <a:gd name="connsiteY39" fmla="*/ 228136 h 637711"/>
              <a:gd name="connsiteX40" fmla="*/ 4377053 w 5729603"/>
              <a:gd name="connsiteY40" fmla="*/ 211467 h 637711"/>
              <a:gd name="connsiteX41" fmla="*/ 4469922 w 5729603"/>
              <a:gd name="connsiteY41" fmla="*/ 194799 h 637711"/>
              <a:gd name="connsiteX42" fmla="*/ 4560409 w 5729603"/>
              <a:gd name="connsiteY42" fmla="*/ 190036 h 637711"/>
              <a:gd name="connsiteX43" fmla="*/ 4641372 w 5729603"/>
              <a:gd name="connsiteY43" fmla="*/ 190036 h 637711"/>
              <a:gd name="connsiteX44" fmla="*/ 4717572 w 5729603"/>
              <a:gd name="connsiteY44" fmla="*/ 211467 h 637711"/>
              <a:gd name="connsiteX45" fmla="*/ 4822347 w 5729603"/>
              <a:gd name="connsiteY45" fmla="*/ 237661 h 637711"/>
              <a:gd name="connsiteX46" fmla="*/ 4891403 w 5729603"/>
              <a:gd name="connsiteY46" fmla="*/ 261474 h 637711"/>
              <a:gd name="connsiteX47" fmla="*/ 4993797 w 5729603"/>
              <a:gd name="connsiteY47" fmla="*/ 311480 h 637711"/>
              <a:gd name="connsiteX48" fmla="*/ 5050947 w 5729603"/>
              <a:gd name="connsiteY48" fmla="*/ 330530 h 637711"/>
              <a:gd name="connsiteX49" fmla="*/ 5108097 w 5729603"/>
              <a:gd name="connsiteY49" fmla="*/ 344817 h 637711"/>
              <a:gd name="connsiteX50" fmla="*/ 5217634 w 5729603"/>
              <a:gd name="connsiteY50" fmla="*/ 390061 h 637711"/>
              <a:gd name="connsiteX51" fmla="*/ 5305740 w 5729603"/>
              <a:gd name="connsiteY51" fmla="*/ 418636 h 637711"/>
              <a:gd name="connsiteX52" fmla="*/ 5370034 w 5729603"/>
              <a:gd name="connsiteY52" fmla="*/ 437686 h 637711"/>
              <a:gd name="connsiteX53" fmla="*/ 5455759 w 5729603"/>
              <a:gd name="connsiteY53" fmla="*/ 437686 h 637711"/>
              <a:gd name="connsiteX54" fmla="*/ 5572440 w 5729603"/>
              <a:gd name="connsiteY54" fmla="*/ 432924 h 637711"/>
              <a:gd name="connsiteX55" fmla="*/ 5658165 w 5729603"/>
              <a:gd name="connsiteY55" fmla="*/ 442449 h 637711"/>
              <a:gd name="connsiteX56" fmla="*/ 5729603 w 5729603"/>
              <a:gd name="connsiteY56" fmla="*/ 456736 h 637711"/>
              <a:gd name="connsiteX57" fmla="*/ 5622447 w 5729603"/>
              <a:gd name="connsiteY57" fmla="*/ 637711 h 637711"/>
              <a:gd name="connsiteX58" fmla="*/ 5174772 w 5729603"/>
              <a:gd name="connsiteY58" fmla="*/ 587705 h 637711"/>
              <a:gd name="connsiteX59" fmla="*/ 5065234 w 5729603"/>
              <a:gd name="connsiteY59" fmla="*/ 566274 h 637711"/>
              <a:gd name="connsiteX60" fmla="*/ 4841397 w 5729603"/>
              <a:gd name="connsiteY60" fmla="*/ 482930 h 637711"/>
              <a:gd name="connsiteX61" fmla="*/ 4281803 w 5729603"/>
              <a:gd name="connsiteY61" fmla="*/ 423399 h 637711"/>
              <a:gd name="connsiteX62" fmla="*/ 3641247 w 5729603"/>
              <a:gd name="connsiteY62" fmla="*/ 349580 h 637711"/>
              <a:gd name="connsiteX63" fmla="*/ 2879247 w 5729603"/>
              <a:gd name="connsiteY63" fmla="*/ 292430 h 637711"/>
              <a:gd name="connsiteX64" fmla="*/ 2748278 w 5729603"/>
              <a:gd name="connsiteY64" fmla="*/ 342436 h 637711"/>
              <a:gd name="connsiteX65" fmla="*/ 2726847 w 5729603"/>
              <a:gd name="connsiteY65" fmla="*/ 378155 h 637711"/>
              <a:gd name="connsiteX66" fmla="*/ 2579209 w 5729603"/>
              <a:gd name="connsiteY66" fmla="*/ 361486 h 637711"/>
              <a:gd name="connsiteX67" fmla="*/ 2252978 w 5729603"/>
              <a:gd name="connsiteY67" fmla="*/ 242556 h 637711"/>
              <a:gd name="connsiteX68" fmla="*/ 1471134 w 5729603"/>
              <a:gd name="connsiteY68" fmla="*/ 247712 h 637711"/>
              <a:gd name="connsiteX69" fmla="*/ 968098 w 5729603"/>
              <a:gd name="connsiteY69" fmla="*/ 309541 h 637711"/>
              <a:gd name="connsiteX70" fmla="*/ 734707 w 5729603"/>
              <a:gd name="connsiteY70" fmla="*/ 345212 h 637711"/>
              <a:gd name="connsiteX71" fmla="*/ 413199 w 5729603"/>
              <a:gd name="connsiteY71" fmla="*/ 411797 h 637711"/>
              <a:gd name="connsiteX72" fmla="*/ 58348 w 5729603"/>
              <a:gd name="connsiteY72" fmla="*/ 478384 h 637711"/>
              <a:gd name="connsiteX73" fmla="*/ 34532 w 5729603"/>
              <a:gd name="connsiteY73" fmla="*/ 231067 h 637711"/>
              <a:gd name="connsiteX74" fmla="*/ 65495 w 5729603"/>
              <a:gd name="connsiteY74" fmla="*/ 204908 h 637711"/>
              <a:gd name="connsiteX75" fmla="*/ 115505 w 5729603"/>
              <a:gd name="connsiteY75" fmla="*/ 178749 h 637711"/>
              <a:gd name="connsiteX76" fmla="*/ 191715 w 5729603"/>
              <a:gd name="connsiteY76" fmla="*/ 152591 h 637711"/>
              <a:gd name="connsiteX77" fmla="*/ 234582 w 5729603"/>
              <a:gd name="connsiteY77" fmla="*/ 143079 h 637711"/>
              <a:gd name="connsiteX78" fmla="*/ 267925 w 5729603"/>
              <a:gd name="connsiteY78" fmla="*/ 138323 h 637711"/>
              <a:gd name="connsiteX79" fmla="*/ 446539 w 5729603"/>
              <a:gd name="connsiteY79" fmla="*/ 121676 h 637711"/>
              <a:gd name="connsiteX80" fmla="*/ 525132 w 5729603"/>
              <a:gd name="connsiteY80" fmla="*/ 86006 h 637711"/>
              <a:gd name="connsiteX81" fmla="*/ 563236 w 5729603"/>
              <a:gd name="connsiteY81" fmla="*/ 71737 h 637711"/>
              <a:gd name="connsiteX82" fmla="*/ 603722 w 5729603"/>
              <a:gd name="connsiteY82" fmla="*/ 55090 h 637711"/>
              <a:gd name="connsiteX83" fmla="*/ 706129 w 5729603"/>
              <a:gd name="connsiteY83" fmla="*/ 43201 h 637711"/>
              <a:gd name="connsiteX84" fmla="*/ 801390 w 5729603"/>
              <a:gd name="connsiteY84" fmla="*/ 12285 h 637711"/>
              <a:gd name="connsiteX85" fmla="*/ 918085 w 5729603"/>
              <a:gd name="connsiteY85" fmla="*/ 396 h 637711"/>
              <a:gd name="connsiteX86" fmla="*/ 1070505 w 5729603"/>
              <a:gd name="connsiteY86" fmla="*/ 5154 h 637711"/>
              <a:gd name="connsiteX87" fmla="*/ 1137189 w 5729603"/>
              <a:gd name="connsiteY87" fmla="*/ 14663 h 637711"/>
              <a:gd name="connsiteX88" fmla="*/ 1265792 w 5729603"/>
              <a:gd name="connsiteY88" fmla="*/ 38444 h 637711"/>
              <a:gd name="connsiteX89" fmla="*/ 1318187 w 5729603"/>
              <a:gd name="connsiteY89" fmla="*/ 40820 h 637711"/>
              <a:gd name="connsiteX90" fmla="*/ 1372963 w 5729603"/>
              <a:gd name="connsiteY90" fmla="*/ 43199 h 637711"/>
              <a:gd name="connsiteX91" fmla="*/ 1446790 w 5729603"/>
              <a:gd name="connsiteY91" fmla="*/ 62225 h 637711"/>
              <a:gd name="connsiteX92" fmla="*/ 1499185 w 5729603"/>
              <a:gd name="connsiteY92" fmla="*/ 78870 h 637711"/>
              <a:gd name="connsiteX93" fmla="*/ 1515856 w 5729603"/>
              <a:gd name="connsiteY93" fmla="*/ 81248 h 637711"/>
              <a:gd name="connsiteX94" fmla="*/ 1646840 w 5729603"/>
              <a:gd name="connsiteY94" fmla="*/ 86005 h 637711"/>
              <a:gd name="connsiteX95" fmla="*/ 1737835 w 5729603"/>
              <a:gd name="connsiteY95" fmla="*/ 86005 h 637711"/>
              <a:gd name="connsiteX96" fmla="*/ 1940242 w 5729603"/>
              <a:gd name="connsiteY96" fmla="*/ 71737 h 637711"/>
              <a:gd name="connsiteX97" fmla="*/ 2045016 w 5729603"/>
              <a:gd name="connsiteY97" fmla="*/ 69359 h 637711"/>
              <a:gd name="connsiteX98" fmla="*/ 2138678 w 5729603"/>
              <a:gd name="connsiteY98" fmla="*/ 80499 h 637711"/>
              <a:gd name="connsiteX0" fmla="*/ 2104146 w 5695071"/>
              <a:gd name="connsiteY0" fmla="*/ 80499 h 637711"/>
              <a:gd name="connsiteX1" fmla="*/ 2175583 w 5695071"/>
              <a:gd name="connsiteY1" fmla="*/ 94786 h 637711"/>
              <a:gd name="connsiteX2" fmla="*/ 2211302 w 5695071"/>
              <a:gd name="connsiteY2" fmla="*/ 99549 h 637711"/>
              <a:gd name="connsiteX3" fmla="*/ 2254165 w 5695071"/>
              <a:gd name="connsiteY3" fmla="*/ 78117 h 637711"/>
              <a:gd name="connsiteX4" fmla="*/ 2292265 w 5695071"/>
              <a:gd name="connsiteY4" fmla="*/ 51924 h 637711"/>
              <a:gd name="connsiteX5" fmla="*/ 2344652 w 5695071"/>
              <a:gd name="connsiteY5" fmla="*/ 49542 h 637711"/>
              <a:gd name="connsiteX6" fmla="*/ 2382752 w 5695071"/>
              <a:gd name="connsiteY6" fmla="*/ 49542 h 637711"/>
              <a:gd name="connsiteX7" fmla="*/ 2430377 w 5695071"/>
              <a:gd name="connsiteY7" fmla="*/ 63830 h 637711"/>
              <a:gd name="connsiteX8" fmla="*/ 2506577 w 5695071"/>
              <a:gd name="connsiteY8" fmla="*/ 82880 h 637711"/>
              <a:gd name="connsiteX9" fmla="*/ 2597065 w 5695071"/>
              <a:gd name="connsiteY9" fmla="*/ 87642 h 637711"/>
              <a:gd name="connsiteX10" fmla="*/ 2658977 w 5695071"/>
              <a:gd name="connsiteY10" fmla="*/ 87642 h 637711"/>
              <a:gd name="connsiteX11" fmla="*/ 2749465 w 5695071"/>
              <a:gd name="connsiteY11" fmla="*/ 87642 h 637711"/>
              <a:gd name="connsiteX12" fmla="*/ 2816140 w 5695071"/>
              <a:gd name="connsiteY12" fmla="*/ 99549 h 637711"/>
              <a:gd name="connsiteX13" fmla="*/ 2925677 w 5695071"/>
              <a:gd name="connsiteY13" fmla="*/ 118599 h 637711"/>
              <a:gd name="connsiteX14" fmla="*/ 3018546 w 5695071"/>
              <a:gd name="connsiteY14" fmla="*/ 151936 h 637711"/>
              <a:gd name="connsiteX15" fmla="*/ 3116177 w 5695071"/>
              <a:gd name="connsiteY15" fmla="*/ 180511 h 637711"/>
              <a:gd name="connsiteX16" fmla="*/ 3209046 w 5695071"/>
              <a:gd name="connsiteY16" fmla="*/ 194799 h 637711"/>
              <a:gd name="connsiteX17" fmla="*/ 3297152 w 5695071"/>
              <a:gd name="connsiteY17" fmla="*/ 194799 h 637711"/>
              <a:gd name="connsiteX18" fmla="*/ 3382877 w 5695071"/>
              <a:gd name="connsiteY18" fmla="*/ 185274 h 637711"/>
              <a:gd name="connsiteX19" fmla="*/ 3463840 w 5695071"/>
              <a:gd name="connsiteY19" fmla="*/ 173367 h 637711"/>
              <a:gd name="connsiteX20" fmla="*/ 3509083 w 5695071"/>
              <a:gd name="connsiteY20" fmla="*/ 166224 h 637711"/>
              <a:gd name="connsiteX21" fmla="*/ 3551946 w 5695071"/>
              <a:gd name="connsiteY21" fmla="*/ 173367 h 637711"/>
              <a:gd name="connsiteX22" fmla="*/ 3585283 w 5695071"/>
              <a:gd name="connsiteY22" fmla="*/ 199561 h 637711"/>
              <a:gd name="connsiteX23" fmla="*/ 3606715 w 5695071"/>
              <a:gd name="connsiteY23" fmla="*/ 201942 h 637711"/>
              <a:gd name="connsiteX24" fmla="*/ 3661483 w 5695071"/>
              <a:gd name="connsiteY24" fmla="*/ 190036 h 637711"/>
              <a:gd name="connsiteX25" fmla="*/ 3744827 w 5695071"/>
              <a:gd name="connsiteY25" fmla="*/ 166224 h 637711"/>
              <a:gd name="connsiteX26" fmla="*/ 3775783 w 5695071"/>
              <a:gd name="connsiteY26" fmla="*/ 166224 h 637711"/>
              <a:gd name="connsiteX27" fmla="*/ 3799596 w 5695071"/>
              <a:gd name="connsiteY27" fmla="*/ 166224 h 637711"/>
              <a:gd name="connsiteX28" fmla="*/ 3825790 w 5695071"/>
              <a:gd name="connsiteY28" fmla="*/ 178130 h 637711"/>
              <a:gd name="connsiteX29" fmla="*/ 3854365 w 5695071"/>
              <a:gd name="connsiteY29" fmla="*/ 209086 h 637711"/>
              <a:gd name="connsiteX30" fmla="*/ 3885321 w 5695071"/>
              <a:gd name="connsiteY30" fmla="*/ 240042 h 637711"/>
              <a:gd name="connsiteX31" fmla="*/ 3923421 w 5695071"/>
              <a:gd name="connsiteY31" fmla="*/ 247186 h 637711"/>
              <a:gd name="connsiteX32" fmla="*/ 3963902 w 5695071"/>
              <a:gd name="connsiteY32" fmla="*/ 244805 h 637711"/>
              <a:gd name="connsiteX33" fmla="*/ 4025815 w 5695071"/>
              <a:gd name="connsiteY33" fmla="*/ 220992 h 637711"/>
              <a:gd name="connsiteX34" fmla="*/ 4054390 w 5695071"/>
              <a:gd name="connsiteY34" fmla="*/ 220992 h 637711"/>
              <a:gd name="connsiteX35" fmla="*/ 4092490 w 5695071"/>
              <a:gd name="connsiteY35" fmla="*/ 230517 h 637711"/>
              <a:gd name="connsiteX36" fmla="*/ 4152021 w 5695071"/>
              <a:gd name="connsiteY36" fmla="*/ 244805 h 637711"/>
              <a:gd name="connsiteX37" fmla="*/ 4185358 w 5695071"/>
              <a:gd name="connsiteY37" fmla="*/ 259092 h 637711"/>
              <a:gd name="connsiteX38" fmla="*/ 4223458 w 5695071"/>
              <a:gd name="connsiteY38" fmla="*/ 254330 h 637711"/>
              <a:gd name="connsiteX39" fmla="*/ 4271083 w 5695071"/>
              <a:gd name="connsiteY39" fmla="*/ 228136 h 637711"/>
              <a:gd name="connsiteX40" fmla="*/ 4342521 w 5695071"/>
              <a:gd name="connsiteY40" fmla="*/ 211467 h 637711"/>
              <a:gd name="connsiteX41" fmla="*/ 4435390 w 5695071"/>
              <a:gd name="connsiteY41" fmla="*/ 194799 h 637711"/>
              <a:gd name="connsiteX42" fmla="*/ 4525877 w 5695071"/>
              <a:gd name="connsiteY42" fmla="*/ 190036 h 637711"/>
              <a:gd name="connsiteX43" fmla="*/ 4606840 w 5695071"/>
              <a:gd name="connsiteY43" fmla="*/ 190036 h 637711"/>
              <a:gd name="connsiteX44" fmla="*/ 4683040 w 5695071"/>
              <a:gd name="connsiteY44" fmla="*/ 211467 h 637711"/>
              <a:gd name="connsiteX45" fmla="*/ 4787815 w 5695071"/>
              <a:gd name="connsiteY45" fmla="*/ 237661 h 637711"/>
              <a:gd name="connsiteX46" fmla="*/ 4856871 w 5695071"/>
              <a:gd name="connsiteY46" fmla="*/ 261474 h 637711"/>
              <a:gd name="connsiteX47" fmla="*/ 4959265 w 5695071"/>
              <a:gd name="connsiteY47" fmla="*/ 311480 h 637711"/>
              <a:gd name="connsiteX48" fmla="*/ 5016415 w 5695071"/>
              <a:gd name="connsiteY48" fmla="*/ 330530 h 637711"/>
              <a:gd name="connsiteX49" fmla="*/ 5073565 w 5695071"/>
              <a:gd name="connsiteY49" fmla="*/ 344817 h 637711"/>
              <a:gd name="connsiteX50" fmla="*/ 5183102 w 5695071"/>
              <a:gd name="connsiteY50" fmla="*/ 390061 h 637711"/>
              <a:gd name="connsiteX51" fmla="*/ 5271208 w 5695071"/>
              <a:gd name="connsiteY51" fmla="*/ 418636 h 637711"/>
              <a:gd name="connsiteX52" fmla="*/ 5335502 w 5695071"/>
              <a:gd name="connsiteY52" fmla="*/ 437686 h 637711"/>
              <a:gd name="connsiteX53" fmla="*/ 5421227 w 5695071"/>
              <a:gd name="connsiteY53" fmla="*/ 437686 h 637711"/>
              <a:gd name="connsiteX54" fmla="*/ 5537908 w 5695071"/>
              <a:gd name="connsiteY54" fmla="*/ 432924 h 637711"/>
              <a:gd name="connsiteX55" fmla="*/ 5623633 w 5695071"/>
              <a:gd name="connsiteY55" fmla="*/ 442449 h 637711"/>
              <a:gd name="connsiteX56" fmla="*/ 5695071 w 5695071"/>
              <a:gd name="connsiteY56" fmla="*/ 456736 h 637711"/>
              <a:gd name="connsiteX57" fmla="*/ 5587915 w 5695071"/>
              <a:gd name="connsiteY57" fmla="*/ 637711 h 637711"/>
              <a:gd name="connsiteX58" fmla="*/ 5140240 w 5695071"/>
              <a:gd name="connsiteY58" fmla="*/ 587705 h 637711"/>
              <a:gd name="connsiteX59" fmla="*/ 5030702 w 5695071"/>
              <a:gd name="connsiteY59" fmla="*/ 566274 h 637711"/>
              <a:gd name="connsiteX60" fmla="*/ 4806865 w 5695071"/>
              <a:gd name="connsiteY60" fmla="*/ 482930 h 637711"/>
              <a:gd name="connsiteX61" fmla="*/ 4247271 w 5695071"/>
              <a:gd name="connsiteY61" fmla="*/ 423399 h 637711"/>
              <a:gd name="connsiteX62" fmla="*/ 3606715 w 5695071"/>
              <a:gd name="connsiteY62" fmla="*/ 349580 h 637711"/>
              <a:gd name="connsiteX63" fmla="*/ 2844715 w 5695071"/>
              <a:gd name="connsiteY63" fmla="*/ 292430 h 637711"/>
              <a:gd name="connsiteX64" fmla="*/ 2713746 w 5695071"/>
              <a:gd name="connsiteY64" fmla="*/ 342436 h 637711"/>
              <a:gd name="connsiteX65" fmla="*/ 2692315 w 5695071"/>
              <a:gd name="connsiteY65" fmla="*/ 378155 h 637711"/>
              <a:gd name="connsiteX66" fmla="*/ 2544677 w 5695071"/>
              <a:gd name="connsiteY66" fmla="*/ 361486 h 637711"/>
              <a:gd name="connsiteX67" fmla="*/ 2218446 w 5695071"/>
              <a:gd name="connsiteY67" fmla="*/ 242556 h 637711"/>
              <a:gd name="connsiteX68" fmla="*/ 1436602 w 5695071"/>
              <a:gd name="connsiteY68" fmla="*/ 247712 h 637711"/>
              <a:gd name="connsiteX69" fmla="*/ 933566 w 5695071"/>
              <a:gd name="connsiteY69" fmla="*/ 309541 h 637711"/>
              <a:gd name="connsiteX70" fmla="*/ 700175 w 5695071"/>
              <a:gd name="connsiteY70" fmla="*/ 345212 h 637711"/>
              <a:gd name="connsiteX71" fmla="*/ 378667 w 5695071"/>
              <a:gd name="connsiteY71" fmla="*/ 411797 h 637711"/>
              <a:gd name="connsiteX72" fmla="*/ 23816 w 5695071"/>
              <a:gd name="connsiteY72" fmla="*/ 478384 h 637711"/>
              <a:gd name="connsiteX73" fmla="*/ 0 w 5695071"/>
              <a:gd name="connsiteY73" fmla="*/ 231067 h 637711"/>
              <a:gd name="connsiteX74" fmla="*/ 30963 w 5695071"/>
              <a:gd name="connsiteY74" fmla="*/ 204908 h 637711"/>
              <a:gd name="connsiteX75" fmla="*/ 80973 w 5695071"/>
              <a:gd name="connsiteY75" fmla="*/ 178749 h 637711"/>
              <a:gd name="connsiteX76" fmla="*/ 157183 w 5695071"/>
              <a:gd name="connsiteY76" fmla="*/ 152591 h 637711"/>
              <a:gd name="connsiteX77" fmla="*/ 200050 w 5695071"/>
              <a:gd name="connsiteY77" fmla="*/ 143079 h 637711"/>
              <a:gd name="connsiteX78" fmla="*/ 233393 w 5695071"/>
              <a:gd name="connsiteY78" fmla="*/ 138323 h 637711"/>
              <a:gd name="connsiteX79" fmla="*/ 412007 w 5695071"/>
              <a:gd name="connsiteY79" fmla="*/ 121676 h 637711"/>
              <a:gd name="connsiteX80" fmla="*/ 490600 w 5695071"/>
              <a:gd name="connsiteY80" fmla="*/ 86006 h 637711"/>
              <a:gd name="connsiteX81" fmla="*/ 528704 w 5695071"/>
              <a:gd name="connsiteY81" fmla="*/ 71737 h 637711"/>
              <a:gd name="connsiteX82" fmla="*/ 569190 w 5695071"/>
              <a:gd name="connsiteY82" fmla="*/ 55090 h 637711"/>
              <a:gd name="connsiteX83" fmla="*/ 671597 w 5695071"/>
              <a:gd name="connsiteY83" fmla="*/ 43201 h 637711"/>
              <a:gd name="connsiteX84" fmla="*/ 766858 w 5695071"/>
              <a:gd name="connsiteY84" fmla="*/ 12285 h 637711"/>
              <a:gd name="connsiteX85" fmla="*/ 883553 w 5695071"/>
              <a:gd name="connsiteY85" fmla="*/ 396 h 637711"/>
              <a:gd name="connsiteX86" fmla="*/ 1035973 w 5695071"/>
              <a:gd name="connsiteY86" fmla="*/ 5154 h 637711"/>
              <a:gd name="connsiteX87" fmla="*/ 1102657 w 5695071"/>
              <a:gd name="connsiteY87" fmla="*/ 14663 h 637711"/>
              <a:gd name="connsiteX88" fmla="*/ 1231260 w 5695071"/>
              <a:gd name="connsiteY88" fmla="*/ 38444 h 637711"/>
              <a:gd name="connsiteX89" fmla="*/ 1283655 w 5695071"/>
              <a:gd name="connsiteY89" fmla="*/ 40820 h 637711"/>
              <a:gd name="connsiteX90" fmla="*/ 1338431 w 5695071"/>
              <a:gd name="connsiteY90" fmla="*/ 43199 h 637711"/>
              <a:gd name="connsiteX91" fmla="*/ 1412258 w 5695071"/>
              <a:gd name="connsiteY91" fmla="*/ 62225 h 637711"/>
              <a:gd name="connsiteX92" fmla="*/ 1464653 w 5695071"/>
              <a:gd name="connsiteY92" fmla="*/ 78870 h 637711"/>
              <a:gd name="connsiteX93" fmla="*/ 1481324 w 5695071"/>
              <a:gd name="connsiteY93" fmla="*/ 81248 h 637711"/>
              <a:gd name="connsiteX94" fmla="*/ 1612308 w 5695071"/>
              <a:gd name="connsiteY94" fmla="*/ 86005 h 637711"/>
              <a:gd name="connsiteX95" fmla="*/ 1703303 w 5695071"/>
              <a:gd name="connsiteY95" fmla="*/ 86005 h 637711"/>
              <a:gd name="connsiteX96" fmla="*/ 1905710 w 5695071"/>
              <a:gd name="connsiteY96" fmla="*/ 71737 h 637711"/>
              <a:gd name="connsiteX97" fmla="*/ 2010484 w 5695071"/>
              <a:gd name="connsiteY97" fmla="*/ 69359 h 637711"/>
              <a:gd name="connsiteX98" fmla="*/ 2104146 w 5695071"/>
              <a:gd name="connsiteY98" fmla="*/ 80499 h 637711"/>
              <a:gd name="connsiteX0" fmla="*/ 2141060 w 5731985"/>
              <a:gd name="connsiteY0" fmla="*/ 80499 h 637711"/>
              <a:gd name="connsiteX1" fmla="*/ 2212497 w 5731985"/>
              <a:gd name="connsiteY1" fmla="*/ 94786 h 637711"/>
              <a:gd name="connsiteX2" fmla="*/ 2248216 w 5731985"/>
              <a:gd name="connsiteY2" fmla="*/ 99549 h 637711"/>
              <a:gd name="connsiteX3" fmla="*/ 2291079 w 5731985"/>
              <a:gd name="connsiteY3" fmla="*/ 78117 h 637711"/>
              <a:gd name="connsiteX4" fmla="*/ 2329179 w 5731985"/>
              <a:gd name="connsiteY4" fmla="*/ 51924 h 637711"/>
              <a:gd name="connsiteX5" fmla="*/ 2381566 w 5731985"/>
              <a:gd name="connsiteY5" fmla="*/ 49542 h 637711"/>
              <a:gd name="connsiteX6" fmla="*/ 2419666 w 5731985"/>
              <a:gd name="connsiteY6" fmla="*/ 49542 h 637711"/>
              <a:gd name="connsiteX7" fmla="*/ 2467291 w 5731985"/>
              <a:gd name="connsiteY7" fmla="*/ 63830 h 637711"/>
              <a:gd name="connsiteX8" fmla="*/ 2543491 w 5731985"/>
              <a:gd name="connsiteY8" fmla="*/ 82880 h 637711"/>
              <a:gd name="connsiteX9" fmla="*/ 2633979 w 5731985"/>
              <a:gd name="connsiteY9" fmla="*/ 87642 h 637711"/>
              <a:gd name="connsiteX10" fmla="*/ 2695891 w 5731985"/>
              <a:gd name="connsiteY10" fmla="*/ 87642 h 637711"/>
              <a:gd name="connsiteX11" fmla="*/ 2786379 w 5731985"/>
              <a:gd name="connsiteY11" fmla="*/ 87642 h 637711"/>
              <a:gd name="connsiteX12" fmla="*/ 2853054 w 5731985"/>
              <a:gd name="connsiteY12" fmla="*/ 99549 h 637711"/>
              <a:gd name="connsiteX13" fmla="*/ 2962591 w 5731985"/>
              <a:gd name="connsiteY13" fmla="*/ 118599 h 637711"/>
              <a:gd name="connsiteX14" fmla="*/ 3055460 w 5731985"/>
              <a:gd name="connsiteY14" fmla="*/ 151936 h 637711"/>
              <a:gd name="connsiteX15" fmla="*/ 3153091 w 5731985"/>
              <a:gd name="connsiteY15" fmla="*/ 180511 h 637711"/>
              <a:gd name="connsiteX16" fmla="*/ 3245960 w 5731985"/>
              <a:gd name="connsiteY16" fmla="*/ 194799 h 637711"/>
              <a:gd name="connsiteX17" fmla="*/ 3334066 w 5731985"/>
              <a:gd name="connsiteY17" fmla="*/ 194799 h 637711"/>
              <a:gd name="connsiteX18" fmla="*/ 3419791 w 5731985"/>
              <a:gd name="connsiteY18" fmla="*/ 185274 h 637711"/>
              <a:gd name="connsiteX19" fmla="*/ 3500754 w 5731985"/>
              <a:gd name="connsiteY19" fmla="*/ 173367 h 637711"/>
              <a:gd name="connsiteX20" fmla="*/ 3545997 w 5731985"/>
              <a:gd name="connsiteY20" fmla="*/ 166224 h 637711"/>
              <a:gd name="connsiteX21" fmla="*/ 3588860 w 5731985"/>
              <a:gd name="connsiteY21" fmla="*/ 173367 h 637711"/>
              <a:gd name="connsiteX22" fmla="*/ 3622197 w 5731985"/>
              <a:gd name="connsiteY22" fmla="*/ 199561 h 637711"/>
              <a:gd name="connsiteX23" fmla="*/ 3643629 w 5731985"/>
              <a:gd name="connsiteY23" fmla="*/ 201942 h 637711"/>
              <a:gd name="connsiteX24" fmla="*/ 3698397 w 5731985"/>
              <a:gd name="connsiteY24" fmla="*/ 190036 h 637711"/>
              <a:gd name="connsiteX25" fmla="*/ 3781741 w 5731985"/>
              <a:gd name="connsiteY25" fmla="*/ 166224 h 637711"/>
              <a:gd name="connsiteX26" fmla="*/ 3812697 w 5731985"/>
              <a:gd name="connsiteY26" fmla="*/ 166224 h 637711"/>
              <a:gd name="connsiteX27" fmla="*/ 3836510 w 5731985"/>
              <a:gd name="connsiteY27" fmla="*/ 166224 h 637711"/>
              <a:gd name="connsiteX28" fmla="*/ 3862704 w 5731985"/>
              <a:gd name="connsiteY28" fmla="*/ 178130 h 637711"/>
              <a:gd name="connsiteX29" fmla="*/ 3891279 w 5731985"/>
              <a:gd name="connsiteY29" fmla="*/ 209086 h 637711"/>
              <a:gd name="connsiteX30" fmla="*/ 3922235 w 5731985"/>
              <a:gd name="connsiteY30" fmla="*/ 240042 h 637711"/>
              <a:gd name="connsiteX31" fmla="*/ 3960335 w 5731985"/>
              <a:gd name="connsiteY31" fmla="*/ 247186 h 637711"/>
              <a:gd name="connsiteX32" fmla="*/ 4000816 w 5731985"/>
              <a:gd name="connsiteY32" fmla="*/ 244805 h 637711"/>
              <a:gd name="connsiteX33" fmla="*/ 4062729 w 5731985"/>
              <a:gd name="connsiteY33" fmla="*/ 220992 h 637711"/>
              <a:gd name="connsiteX34" fmla="*/ 4091304 w 5731985"/>
              <a:gd name="connsiteY34" fmla="*/ 220992 h 637711"/>
              <a:gd name="connsiteX35" fmla="*/ 4129404 w 5731985"/>
              <a:gd name="connsiteY35" fmla="*/ 230517 h 637711"/>
              <a:gd name="connsiteX36" fmla="*/ 4188935 w 5731985"/>
              <a:gd name="connsiteY36" fmla="*/ 244805 h 637711"/>
              <a:gd name="connsiteX37" fmla="*/ 4222272 w 5731985"/>
              <a:gd name="connsiteY37" fmla="*/ 259092 h 637711"/>
              <a:gd name="connsiteX38" fmla="*/ 4260372 w 5731985"/>
              <a:gd name="connsiteY38" fmla="*/ 254330 h 637711"/>
              <a:gd name="connsiteX39" fmla="*/ 4307997 w 5731985"/>
              <a:gd name="connsiteY39" fmla="*/ 228136 h 637711"/>
              <a:gd name="connsiteX40" fmla="*/ 4379435 w 5731985"/>
              <a:gd name="connsiteY40" fmla="*/ 211467 h 637711"/>
              <a:gd name="connsiteX41" fmla="*/ 4472304 w 5731985"/>
              <a:gd name="connsiteY41" fmla="*/ 194799 h 637711"/>
              <a:gd name="connsiteX42" fmla="*/ 4562791 w 5731985"/>
              <a:gd name="connsiteY42" fmla="*/ 190036 h 637711"/>
              <a:gd name="connsiteX43" fmla="*/ 4643754 w 5731985"/>
              <a:gd name="connsiteY43" fmla="*/ 190036 h 637711"/>
              <a:gd name="connsiteX44" fmla="*/ 4719954 w 5731985"/>
              <a:gd name="connsiteY44" fmla="*/ 211467 h 637711"/>
              <a:gd name="connsiteX45" fmla="*/ 4824729 w 5731985"/>
              <a:gd name="connsiteY45" fmla="*/ 237661 h 637711"/>
              <a:gd name="connsiteX46" fmla="*/ 4893785 w 5731985"/>
              <a:gd name="connsiteY46" fmla="*/ 261474 h 637711"/>
              <a:gd name="connsiteX47" fmla="*/ 4996179 w 5731985"/>
              <a:gd name="connsiteY47" fmla="*/ 311480 h 637711"/>
              <a:gd name="connsiteX48" fmla="*/ 5053329 w 5731985"/>
              <a:gd name="connsiteY48" fmla="*/ 330530 h 637711"/>
              <a:gd name="connsiteX49" fmla="*/ 5110479 w 5731985"/>
              <a:gd name="connsiteY49" fmla="*/ 344817 h 637711"/>
              <a:gd name="connsiteX50" fmla="*/ 5220016 w 5731985"/>
              <a:gd name="connsiteY50" fmla="*/ 390061 h 637711"/>
              <a:gd name="connsiteX51" fmla="*/ 5308122 w 5731985"/>
              <a:gd name="connsiteY51" fmla="*/ 418636 h 637711"/>
              <a:gd name="connsiteX52" fmla="*/ 5372416 w 5731985"/>
              <a:gd name="connsiteY52" fmla="*/ 437686 h 637711"/>
              <a:gd name="connsiteX53" fmla="*/ 5458141 w 5731985"/>
              <a:gd name="connsiteY53" fmla="*/ 437686 h 637711"/>
              <a:gd name="connsiteX54" fmla="*/ 5574822 w 5731985"/>
              <a:gd name="connsiteY54" fmla="*/ 432924 h 637711"/>
              <a:gd name="connsiteX55" fmla="*/ 5660547 w 5731985"/>
              <a:gd name="connsiteY55" fmla="*/ 442449 h 637711"/>
              <a:gd name="connsiteX56" fmla="*/ 5731985 w 5731985"/>
              <a:gd name="connsiteY56" fmla="*/ 456736 h 637711"/>
              <a:gd name="connsiteX57" fmla="*/ 5624829 w 5731985"/>
              <a:gd name="connsiteY57" fmla="*/ 637711 h 637711"/>
              <a:gd name="connsiteX58" fmla="*/ 5177154 w 5731985"/>
              <a:gd name="connsiteY58" fmla="*/ 587705 h 637711"/>
              <a:gd name="connsiteX59" fmla="*/ 5067616 w 5731985"/>
              <a:gd name="connsiteY59" fmla="*/ 566274 h 637711"/>
              <a:gd name="connsiteX60" fmla="*/ 4843779 w 5731985"/>
              <a:gd name="connsiteY60" fmla="*/ 482930 h 637711"/>
              <a:gd name="connsiteX61" fmla="*/ 4284185 w 5731985"/>
              <a:gd name="connsiteY61" fmla="*/ 423399 h 637711"/>
              <a:gd name="connsiteX62" fmla="*/ 3643629 w 5731985"/>
              <a:gd name="connsiteY62" fmla="*/ 349580 h 637711"/>
              <a:gd name="connsiteX63" fmla="*/ 2881629 w 5731985"/>
              <a:gd name="connsiteY63" fmla="*/ 292430 h 637711"/>
              <a:gd name="connsiteX64" fmla="*/ 2750660 w 5731985"/>
              <a:gd name="connsiteY64" fmla="*/ 342436 h 637711"/>
              <a:gd name="connsiteX65" fmla="*/ 2729229 w 5731985"/>
              <a:gd name="connsiteY65" fmla="*/ 378155 h 637711"/>
              <a:gd name="connsiteX66" fmla="*/ 2581591 w 5731985"/>
              <a:gd name="connsiteY66" fmla="*/ 361486 h 637711"/>
              <a:gd name="connsiteX67" fmla="*/ 2255360 w 5731985"/>
              <a:gd name="connsiteY67" fmla="*/ 242556 h 637711"/>
              <a:gd name="connsiteX68" fmla="*/ 1473516 w 5731985"/>
              <a:gd name="connsiteY68" fmla="*/ 247712 h 637711"/>
              <a:gd name="connsiteX69" fmla="*/ 970480 w 5731985"/>
              <a:gd name="connsiteY69" fmla="*/ 309541 h 637711"/>
              <a:gd name="connsiteX70" fmla="*/ 737089 w 5731985"/>
              <a:gd name="connsiteY70" fmla="*/ 345212 h 637711"/>
              <a:gd name="connsiteX71" fmla="*/ 415581 w 5731985"/>
              <a:gd name="connsiteY71" fmla="*/ 411797 h 637711"/>
              <a:gd name="connsiteX72" fmla="*/ 60730 w 5731985"/>
              <a:gd name="connsiteY72" fmla="*/ 478384 h 637711"/>
              <a:gd name="connsiteX73" fmla="*/ 51204 w 5731985"/>
              <a:gd name="connsiteY73" fmla="*/ 352346 h 637711"/>
              <a:gd name="connsiteX74" fmla="*/ 36914 w 5731985"/>
              <a:gd name="connsiteY74" fmla="*/ 231067 h 637711"/>
              <a:gd name="connsiteX75" fmla="*/ 67877 w 5731985"/>
              <a:gd name="connsiteY75" fmla="*/ 204908 h 637711"/>
              <a:gd name="connsiteX76" fmla="*/ 117887 w 5731985"/>
              <a:gd name="connsiteY76" fmla="*/ 178749 h 637711"/>
              <a:gd name="connsiteX77" fmla="*/ 194097 w 5731985"/>
              <a:gd name="connsiteY77" fmla="*/ 152591 h 637711"/>
              <a:gd name="connsiteX78" fmla="*/ 236964 w 5731985"/>
              <a:gd name="connsiteY78" fmla="*/ 143079 h 637711"/>
              <a:gd name="connsiteX79" fmla="*/ 270307 w 5731985"/>
              <a:gd name="connsiteY79" fmla="*/ 138323 h 637711"/>
              <a:gd name="connsiteX80" fmla="*/ 448921 w 5731985"/>
              <a:gd name="connsiteY80" fmla="*/ 121676 h 637711"/>
              <a:gd name="connsiteX81" fmla="*/ 527514 w 5731985"/>
              <a:gd name="connsiteY81" fmla="*/ 86006 h 637711"/>
              <a:gd name="connsiteX82" fmla="*/ 565618 w 5731985"/>
              <a:gd name="connsiteY82" fmla="*/ 71737 h 637711"/>
              <a:gd name="connsiteX83" fmla="*/ 606104 w 5731985"/>
              <a:gd name="connsiteY83" fmla="*/ 55090 h 637711"/>
              <a:gd name="connsiteX84" fmla="*/ 708511 w 5731985"/>
              <a:gd name="connsiteY84" fmla="*/ 43201 h 637711"/>
              <a:gd name="connsiteX85" fmla="*/ 803772 w 5731985"/>
              <a:gd name="connsiteY85" fmla="*/ 12285 h 637711"/>
              <a:gd name="connsiteX86" fmla="*/ 920467 w 5731985"/>
              <a:gd name="connsiteY86" fmla="*/ 396 h 637711"/>
              <a:gd name="connsiteX87" fmla="*/ 1072887 w 5731985"/>
              <a:gd name="connsiteY87" fmla="*/ 5154 h 637711"/>
              <a:gd name="connsiteX88" fmla="*/ 1139571 w 5731985"/>
              <a:gd name="connsiteY88" fmla="*/ 14663 h 637711"/>
              <a:gd name="connsiteX89" fmla="*/ 1268174 w 5731985"/>
              <a:gd name="connsiteY89" fmla="*/ 38444 h 637711"/>
              <a:gd name="connsiteX90" fmla="*/ 1320569 w 5731985"/>
              <a:gd name="connsiteY90" fmla="*/ 40820 h 637711"/>
              <a:gd name="connsiteX91" fmla="*/ 1375345 w 5731985"/>
              <a:gd name="connsiteY91" fmla="*/ 43199 h 637711"/>
              <a:gd name="connsiteX92" fmla="*/ 1449172 w 5731985"/>
              <a:gd name="connsiteY92" fmla="*/ 62225 h 637711"/>
              <a:gd name="connsiteX93" fmla="*/ 1501567 w 5731985"/>
              <a:gd name="connsiteY93" fmla="*/ 78870 h 637711"/>
              <a:gd name="connsiteX94" fmla="*/ 1518238 w 5731985"/>
              <a:gd name="connsiteY94" fmla="*/ 81248 h 637711"/>
              <a:gd name="connsiteX95" fmla="*/ 1649222 w 5731985"/>
              <a:gd name="connsiteY95" fmla="*/ 86005 h 637711"/>
              <a:gd name="connsiteX96" fmla="*/ 1740217 w 5731985"/>
              <a:gd name="connsiteY96" fmla="*/ 86005 h 637711"/>
              <a:gd name="connsiteX97" fmla="*/ 1942624 w 5731985"/>
              <a:gd name="connsiteY97" fmla="*/ 71737 h 637711"/>
              <a:gd name="connsiteX98" fmla="*/ 2047398 w 5731985"/>
              <a:gd name="connsiteY98" fmla="*/ 69359 h 637711"/>
              <a:gd name="connsiteX99" fmla="*/ 2141060 w 5731985"/>
              <a:gd name="connsiteY99" fmla="*/ 80499 h 637711"/>
              <a:gd name="connsiteX0" fmla="*/ 2539174 w 6130099"/>
              <a:gd name="connsiteY0" fmla="*/ 80499 h 640881"/>
              <a:gd name="connsiteX1" fmla="*/ 2610611 w 6130099"/>
              <a:gd name="connsiteY1" fmla="*/ 94786 h 640881"/>
              <a:gd name="connsiteX2" fmla="*/ 2646330 w 6130099"/>
              <a:gd name="connsiteY2" fmla="*/ 99549 h 640881"/>
              <a:gd name="connsiteX3" fmla="*/ 2689193 w 6130099"/>
              <a:gd name="connsiteY3" fmla="*/ 78117 h 640881"/>
              <a:gd name="connsiteX4" fmla="*/ 2727293 w 6130099"/>
              <a:gd name="connsiteY4" fmla="*/ 51924 h 640881"/>
              <a:gd name="connsiteX5" fmla="*/ 2779680 w 6130099"/>
              <a:gd name="connsiteY5" fmla="*/ 49542 h 640881"/>
              <a:gd name="connsiteX6" fmla="*/ 2817780 w 6130099"/>
              <a:gd name="connsiteY6" fmla="*/ 49542 h 640881"/>
              <a:gd name="connsiteX7" fmla="*/ 2865405 w 6130099"/>
              <a:gd name="connsiteY7" fmla="*/ 63830 h 640881"/>
              <a:gd name="connsiteX8" fmla="*/ 2941605 w 6130099"/>
              <a:gd name="connsiteY8" fmla="*/ 82880 h 640881"/>
              <a:gd name="connsiteX9" fmla="*/ 3032093 w 6130099"/>
              <a:gd name="connsiteY9" fmla="*/ 87642 h 640881"/>
              <a:gd name="connsiteX10" fmla="*/ 3094005 w 6130099"/>
              <a:gd name="connsiteY10" fmla="*/ 87642 h 640881"/>
              <a:gd name="connsiteX11" fmla="*/ 3184493 w 6130099"/>
              <a:gd name="connsiteY11" fmla="*/ 87642 h 640881"/>
              <a:gd name="connsiteX12" fmla="*/ 3251168 w 6130099"/>
              <a:gd name="connsiteY12" fmla="*/ 99549 h 640881"/>
              <a:gd name="connsiteX13" fmla="*/ 3360705 w 6130099"/>
              <a:gd name="connsiteY13" fmla="*/ 118599 h 640881"/>
              <a:gd name="connsiteX14" fmla="*/ 3453574 w 6130099"/>
              <a:gd name="connsiteY14" fmla="*/ 151936 h 640881"/>
              <a:gd name="connsiteX15" fmla="*/ 3551205 w 6130099"/>
              <a:gd name="connsiteY15" fmla="*/ 180511 h 640881"/>
              <a:gd name="connsiteX16" fmla="*/ 3644074 w 6130099"/>
              <a:gd name="connsiteY16" fmla="*/ 194799 h 640881"/>
              <a:gd name="connsiteX17" fmla="*/ 3732180 w 6130099"/>
              <a:gd name="connsiteY17" fmla="*/ 194799 h 640881"/>
              <a:gd name="connsiteX18" fmla="*/ 3817905 w 6130099"/>
              <a:gd name="connsiteY18" fmla="*/ 185274 h 640881"/>
              <a:gd name="connsiteX19" fmla="*/ 3898868 w 6130099"/>
              <a:gd name="connsiteY19" fmla="*/ 173367 h 640881"/>
              <a:gd name="connsiteX20" fmla="*/ 3944111 w 6130099"/>
              <a:gd name="connsiteY20" fmla="*/ 166224 h 640881"/>
              <a:gd name="connsiteX21" fmla="*/ 3986974 w 6130099"/>
              <a:gd name="connsiteY21" fmla="*/ 173367 h 640881"/>
              <a:gd name="connsiteX22" fmla="*/ 4020311 w 6130099"/>
              <a:gd name="connsiteY22" fmla="*/ 199561 h 640881"/>
              <a:gd name="connsiteX23" fmla="*/ 4041743 w 6130099"/>
              <a:gd name="connsiteY23" fmla="*/ 201942 h 640881"/>
              <a:gd name="connsiteX24" fmla="*/ 4096511 w 6130099"/>
              <a:gd name="connsiteY24" fmla="*/ 190036 h 640881"/>
              <a:gd name="connsiteX25" fmla="*/ 4179855 w 6130099"/>
              <a:gd name="connsiteY25" fmla="*/ 166224 h 640881"/>
              <a:gd name="connsiteX26" fmla="*/ 4210811 w 6130099"/>
              <a:gd name="connsiteY26" fmla="*/ 166224 h 640881"/>
              <a:gd name="connsiteX27" fmla="*/ 4234624 w 6130099"/>
              <a:gd name="connsiteY27" fmla="*/ 166224 h 640881"/>
              <a:gd name="connsiteX28" fmla="*/ 4260818 w 6130099"/>
              <a:gd name="connsiteY28" fmla="*/ 178130 h 640881"/>
              <a:gd name="connsiteX29" fmla="*/ 4289393 w 6130099"/>
              <a:gd name="connsiteY29" fmla="*/ 209086 h 640881"/>
              <a:gd name="connsiteX30" fmla="*/ 4320349 w 6130099"/>
              <a:gd name="connsiteY30" fmla="*/ 240042 h 640881"/>
              <a:gd name="connsiteX31" fmla="*/ 4358449 w 6130099"/>
              <a:gd name="connsiteY31" fmla="*/ 247186 h 640881"/>
              <a:gd name="connsiteX32" fmla="*/ 4398930 w 6130099"/>
              <a:gd name="connsiteY32" fmla="*/ 244805 h 640881"/>
              <a:gd name="connsiteX33" fmla="*/ 4460843 w 6130099"/>
              <a:gd name="connsiteY33" fmla="*/ 220992 h 640881"/>
              <a:gd name="connsiteX34" fmla="*/ 4489418 w 6130099"/>
              <a:gd name="connsiteY34" fmla="*/ 220992 h 640881"/>
              <a:gd name="connsiteX35" fmla="*/ 4527518 w 6130099"/>
              <a:gd name="connsiteY35" fmla="*/ 230517 h 640881"/>
              <a:gd name="connsiteX36" fmla="*/ 4587049 w 6130099"/>
              <a:gd name="connsiteY36" fmla="*/ 244805 h 640881"/>
              <a:gd name="connsiteX37" fmla="*/ 4620386 w 6130099"/>
              <a:gd name="connsiteY37" fmla="*/ 259092 h 640881"/>
              <a:gd name="connsiteX38" fmla="*/ 4658486 w 6130099"/>
              <a:gd name="connsiteY38" fmla="*/ 254330 h 640881"/>
              <a:gd name="connsiteX39" fmla="*/ 4706111 w 6130099"/>
              <a:gd name="connsiteY39" fmla="*/ 228136 h 640881"/>
              <a:gd name="connsiteX40" fmla="*/ 4777549 w 6130099"/>
              <a:gd name="connsiteY40" fmla="*/ 211467 h 640881"/>
              <a:gd name="connsiteX41" fmla="*/ 4870418 w 6130099"/>
              <a:gd name="connsiteY41" fmla="*/ 194799 h 640881"/>
              <a:gd name="connsiteX42" fmla="*/ 4960905 w 6130099"/>
              <a:gd name="connsiteY42" fmla="*/ 190036 h 640881"/>
              <a:gd name="connsiteX43" fmla="*/ 5041868 w 6130099"/>
              <a:gd name="connsiteY43" fmla="*/ 190036 h 640881"/>
              <a:gd name="connsiteX44" fmla="*/ 5118068 w 6130099"/>
              <a:gd name="connsiteY44" fmla="*/ 211467 h 640881"/>
              <a:gd name="connsiteX45" fmla="*/ 5222843 w 6130099"/>
              <a:gd name="connsiteY45" fmla="*/ 237661 h 640881"/>
              <a:gd name="connsiteX46" fmla="*/ 5291899 w 6130099"/>
              <a:gd name="connsiteY46" fmla="*/ 261474 h 640881"/>
              <a:gd name="connsiteX47" fmla="*/ 5394293 w 6130099"/>
              <a:gd name="connsiteY47" fmla="*/ 311480 h 640881"/>
              <a:gd name="connsiteX48" fmla="*/ 5451443 w 6130099"/>
              <a:gd name="connsiteY48" fmla="*/ 330530 h 640881"/>
              <a:gd name="connsiteX49" fmla="*/ 5508593 w 6130099"/>
              <a:gd name="connsiteY49" fmla="*/ 344817 h 640881"/>
              <a:gd name="connsiteX50" fmla="*/ 5618130 w 6130099"/>
              <a:gd name="connsiteY50" fmla="*/ 390061 h 640881"/>
              <a:gd name="connsiteX51" fmla="*/ 5706236 w 6130099"/>
              <a:gd name="connsiteY51" fmla="*/ 418636 h 640881"/>
              <a:gd name="connsiteX52" fmla="*/ 5770530 w 6130099"/>
              <a:gd name="connsiteY52" fmla="*/ 437686 h 640881"/>
              <a:gd name="connsiteX53" fmla="*/ 5856255 w 6130099"/>
              <a:gd name="connsiteY53" fmla="*/ 437686 h 640881"/>
              <a:gd name="connsiteX54" fmla="*/ 5972936 w 6130099"/>
              <a:gd name="connsiteY54" fmla="*/ 432924 h 640881"/>
              <a:gd name="connsiteX55" fmla="*/ 6058661 w 6130099"/>
              <a:gd name="connsiteY55" fmla="*/ 442449 h 640881"/>
              <a:gd name="connsiteX56" fmla="*/ 6130099 w 6130099"/>
              <a:gd name="connsiteY56" fmla="*/ 456736 h 640881"/>
              <a:gd name="connsiteX57" fmla="*/ 6022943 w 6130099"/>
              <a:gd name="connsiteY57" fmla="*/ 637711 h 640881"/>
              <a:gd name="connsiteX58" fmla="*/ 5575268 w 6130099"/>
              <a:gd name="connsiteY58" fmla="*/ 587705 h 640881"/>
              <a:gd name="connsiteX59" fmla="*/ 5465730 w 6130099"/>
              <a:gd name="connsiteY59" fmla="*/ 566274 h 640881"/>
              <a:gd name="connsiteX60" fmla="*/ 5241893 w 6130099"/>
              <a:gd name="connsiteY60" fmla="*/ 482930 h 640881"/>
              <a:gd name="connsiteX61" fmla="*/ 4682299 w 6130099"/>
              <a:gd name="connsiteY61" fmla="*/ 423399 h 640881"/>
              <a:gd name="connsiteX62" fmla="*/ 4041743 w 6130099"/>
              <a:gd name="connsiteY62" fmla="*/ 349580 h 640881"/>
              <a:gd name="connsiteX63" fmla="*/ 3279743 w 6130099"/>
              <a:gd name="connsiteY63" fmla="*/ 292430 h 640881"/>
              <a:gd name="connsiteX64" fmla="*/ 3148774 w 6130099"/>
              <a:gd name="connsiteY64" fmla="*/ 342436 h 640881"/>
              <a:gd name="connsiteX65" fmla="*/ 3127343 w 6130099"/>
              <a:gd name="connsiteY65" fmla="*/ 378155 h 640881"/>
              <a:gd name="connsiteX66" fmla="*/ 2979705 w 6130099"/>
              <a:gd name="connsiteY66" fmla="*/ 361486 h 640881"/>
              <a:gd name="connsiteX67" fmla="*/ 2653474 w 6130099"/>
              <a:gd name="connsiteY67" fmla="*/ 242556 h 640881"/>
              <a:gd name="connsiteX68" fmla="*/ 1871630 w 6130099"/>
              <a:gd name="connsiteY68" fmla="*/ 247712 h 640881"/>
              <a:gd name="connsiteX69" fmla="*/ 1368594 w 6130099"/>
              <a:gd name="connsiteY69" fmla="*/ 309541 h 640881"/>
              <a:gd name="connsiteX70" fmla="*/ 1135203 w 6130099"/>
              <a:gd name="connsiteY70" fmla="*/ 345212 h 640881"/>
              <a:gd name="connsiteX71" fmla="*/ 813695 w 6130099"/>
              <a:gd name="connsiteY71" fmla="*/ 411797 h 640881"/>
              <a:gd name="connsiteX72" fmla="*/ 458844 w 6130099"/>
              <a:gd name="connsiteY72" fmla="*/ 478384 h 640881"/>
              <a:gd name="connsiteX73" fmla="*/ 3969 w 6130099"/>
              <a:gd name="connsiteY73" fmla="*/ 599662 h 640881"/>
              <a:gd name="connsiteX74" fmla="*/ 435028 w 6130099"/>
              <a:gd name="connsiteY74" fmla="*/ 231067 h 640881"/>
              <a:gd name="connsiteX75" fmla="*/ 465991 w 6130099"/>
              <a:gd name="connsiteY75" fmla="*/ 204908 h 640881"/>
              <a:gd name="connsiteX76" fmla="*/ 516001 w 6130099"/>
              <a:gd name="connsiteY76" fmla="*/ 178749 h 640881"/>
              <a:gd name="connsiteX77" fmla="*/ 592211 w 6130099"/>
              <a:gd name="connsiteY77" fmla="*/ 152591 h 640881"/>
              <a:gd name="connsiteX78" fmla="*/ 635078 w 6130099"/>
              <a:gd name="connsiteY78" fmla="*/ 143079 h 640881"/>
              <a:gd name="connsiteX79" fmla="*/ 668421 w 6130099"/>
              <a:gd name="connsiteY79" fmla="*/ 138323 h 640881"/>
              <a:gd name="connsiteX80" fmla="*/ 847035 w 6130099"/>
              <a:gd name="connsiteY80" fmla="*/ 121676 h 640881"/>
              <a:gd name="connsiteX81" fmla="*/ 925628 w 6130099"/>
              <a:gd name="connsiteY81" fmla="*/ 86006 h 640881"/>
              <a:gd name="connsiteX82" fmla="*/ 963732 w 6130099"/>
              <a:gd name="connsiteY82" fmla="*/ 71737 h 640881"/>
              <a:gd name="connsiteX83" fmla="*/ 1004218 w 6130099"/>
              <a:gd name="connsiteY83" fmla="*/ 55090 h 640881"/>
              <a:gd name="connsiteX84" fmla="*/ 1106625 w 6130099"/>
              <a:gd name="connsiteY84" fmla="*/ 43201 h 640881"/>
              <a:gd name="connsiteX85" fmla="*/ 1201886 w 6130099"/>
              <a:gd name="connsiteY85" fmla="*/ 12285 h 640881"/>
              <a:gd name="connsiteX86" fmla="*/ 1318581 w 6130099"/>
              <a:gd name="connsiteY86" fmla="*/ 396 h 640881"/>
              <a:gd name="connsiteX87" fmla="*/ 1471001 w 6130099"/>
              <a:gd name="connsiteY87" fmla="*/ 5154 h 640881"/>
              <a:gd name="connsiteX88" fmla="*/ 1537685 w 6130099"/>
              <a:gd name="connsiteY88" fmla="*/ 14663 h 640881"/>
              <a:gd name="connsiteX89" fmla="*/ 1666288 w 6130099"/>
              <a:gd name="connsiteY89" fmla="*/ 38444 h 640881"/>
              <a:gd name="connsiteX90" fmla="*/ 1718683 w 6130099"/>
              <a:gd name="connsiteY90" fmla="*/ 40820 h 640881"/>
              <a:gd name="connsiteX91" fmla="*/ 1773459 w 6130099"/>
              <a:gd name="connsiteY91" fmla="*/ 43199 h 640881"/>
              <a:gd name="connsiteX92" fmla="*/ 1847286 w 6130099"/>
              <a:gd name="connsiteY92" fmla="*/ 62225 h 640881"/>
              <a:gd name="connsiteX93" fmla="*/ 1899681 w 6130099"/>
              <a:gd name="connsiteY93" fmla="*/ 78870 h 640881"/>
              <a:gd name="connsiteX94" fmla="*/ 1916352 w 6130099"/>
              <a:gd name="connsiteY94" fmla="*/ 81248 h 640881"/>
              <a:gd name="connsiteX95" fmla="*/ 2047336 w 6130099"/>
              <a:gd name="connsiteY95" fmla="*/ 86005 h 640881"/>
              <a:gd name="connsiteX96" fmla="*/ 2138331 w 6130099"/>
              <a:gd name="connsiteY96" fmla="*/ 86005 h 640881"/>
              <a:gd name="connsiteX97" fmla="*/ 2340738 w 6130099"/>
              <a:gd name="connsiteY97" fmla="*/ 71737 h 640881"/>
              <a:gd name="connsiteX98" fmla="*/ 2445512 w 6130099"/>
              <a:gd name="connsiteY98" fmla="*/ 69359 h 640881"/>
              <a:gd name="connsiteX99" fmla="*/ 2539174 w 6130099"/>
              <a:gd name="connsiteY99" fmla="*/ 80499 h 640881"/>
              <a:gd name="connsiteX0" fmla="*/ 2539174 w 6130099"/>
              <a:gd name="connsiteY0" fmla="*/ 80499 h 637711"/>
              <a:gd name="connsiteX1" fmla="*/ 2610611 w 6130099"/>
              <a:gd name="connsiteY1" fmla="*/ 94786 h 637711"/>
              <a:gd name="connsiteX2" fmla="*/ 2646330 w 6130099"/>
              <a:gd name="connsiteY2" fmla="*/ 99549 h 637711"/>
              <a:gd name="connsiteX3" fmla="*/ 2689193 w 6130099"/>
              <a:gd name="connsiteY3" fmla="*/ 78117 h 637711"/>
              <a:gd name="connsiteX4" fmla="*/ 2727293 w 6130099"/>
              <a:gd name="connsiteY4" fmla="*/ 51924 h 637711"/>
              <a:gd name="connsiteX5" fmla="*/ 2779680 w 6130099"/>
              <a:gd name="connsiteY5" fmla="*/ 49542 h 637711"/>
              <a:gd name="connsiteX6" fmla="*/ 2817780 w 6130099"/>
              <a:gd name="connsiteY6" fmla="*/ 49542 h 637711"/>
              <a:gd name="connsiteX7" fmla="*/ 2865405 w 6130099"/>
              <a:gd name="connsiteY7" fmla="*/ 63830 h 637711"/>
              <a:gd name="connsiteX8" fmla="*/ 2941605 w 6130099"/>
              <a:gd name="connsiteY8" fmla="*/ 82880 h 637711"/>
              <a:gd name="connsiteX9" fmla="*/ 3032093 w 6130099"/>
              <a:gd name="connsiteY9" fmla="*/ 87642 h 637711"/>
              <a:gd name="connsiteX10" fmla="*/ 3094005 w 6130099"/>
              <a:gd name="connsiteY10" fmla="*/ 87642 h 637711"/>
              <a:gd name="connsiteX11" fmla="*/ 3184493 w 6130099"/>
              <a:gd name="connsiteY11" fmla="*/ 87642 h 637711"/>
              <a:gd name="connsiteX12" fmla="*/ 3251168 w 6130099"/>
              <a:gd name="connsiteY12" fmla="*/ 99549 h 637711"/>
              <a:gd name="connsiteX13" fmla="*/ 3360705 w 6130099"/>
              <a:gd name="connsiteY13" fmla="*/ 118599 h 637711"/>
              <a:gd name="connsiteX14" fmla="*/ 3453574 w 6130099"/>
              <a:gd name="connsiteY14" fmla="*/ 151936 h 637711"/>
              <a:gd name="connsiteX15" fmla="*/ 3551205 w 6130099"/>
              <a:gd name="connsiteY15" fmla="*/ 180511 h 637711"/>
              <a:gd name="connsiteX16" fmla="*/ 3644074 w 6130099"/>
              <a:gd name="connsiteY16" fmla="*/ 194799 h 637711"/>
              <a:gd name="connsiteX17" fmla="*/ 3732180 w 6130099"/>
              <a:gd name="connsiteY17" fmla="*/ 194799 h 637711"/>
              <a:gd name="connsiteX18" fmla="*/ 3817905 w 6130099"/>
              <a:gd name="connsiteY18" fmla="*/ 185274 h 637711"/>
              <a:gd name="connsiteX19" fmla="*/ 3898868 w 6130099"/>
              <a:gd name="connsiteY19" fmla="*/ 173367 h 637711"/>
              <a:gd name="connsiteX20" fmla="*/ 3944111 w 6130099"/>
              <a:gd name="connsiteY20" fmla="*/ 166224 h 637711"/>
              <a:gd name="connsiteX21" fmla="*/ 3986974 w 6130099"/>
              <a:gd name="connsiteY21" fmla="*/ 173367 h 637711"/>
              <a:gd name="connsiteX22" fmla="*/ 4020311 w 6130099"/>
              <a:gd name="connsiteY22" fmla="*/ 199561 h 637711"/>
              <a:gd name="connsiteX23" fmla="*/ 4041743 w 6130099"/>
              <a:gd name="connsiteY23" fmla="*/ 201942 h 637711"/>
              <a:gd name="connsiteX24" fmla="*/ 4096511 w 6130099"/>
              <a:gd name="connsiteY24" fmla="*/ 190036 h 637711"/>
              <a:gd name="connsiteX25" fmla="*/ 4179855 w 6130099"/>
              <a:gd name="connsiteY25" fmla="*/ 166224 h 637711"/>
              <a:gd name="connsiteX26" fmla="*/ 4210811 w 6130099"/>
              <a:gd name="connsiteY26" fmla="*/ 166224 h 637711"/>
              <a:gd name="connsiteX27" fmla="*/ 4234624 w 6130099"/>
              <a:gd name="connsiteY27" fmla="*/ 166224 h 637711"/>
              <a:gd name="connsiteX28" fmla="*/ 4260818 w 6130099"/>
              <a:gd name="connsiteY28" fmla="*/ 178130 h 637711"/>
              <a:gd name="connsiteX29" fmla="*/ 4289393 w 6130099"/>
              <a:gd name="connsiteY29" fmla="*/ 209086 h 637711"/>
              <a:gd name="connsiteX30" fmla="*/ 4320349 w 6130099"/>
              <a:gd name="connsiteY30" fmla="*/ 240042 h 637711"/>
              <a:gd name="connsiteX31" fmla="*/ 4358449 w 6130099"/>
              <a:gd name="connsiteY31" fmla="*/ 247186 h 637711"/>
              <a:gd name="connsiteX32" fmla="*/ 4398930 w 6130099"/>
              <a:gd name="connsiteY32" fmla="*/ 244805 h 637711"/>
              <a:gd name="connsiteX33" fmla="*/ 4460843 w 6130099"/>
              <a:gd name="connsiteY33" fmla="*/ 220992 h 637711"/>
              <a:gd name="connsiteX34" fmla="*/ 4489418 w 6130099"/>
              <a:gd name="connsiteY34" fmla="*/ 220992 h 637711"/>
              <a:gd name="connsiteX35" fmla="*/ 4527518 w 6130099"/>
              <a:gd name="connsiteY35" fmla="*/ 230517 h 637711"/>
              <a:gd name="connsiteX36" fmla="*/ 4587049 w 6130099"/>
              <a:gd name="connsiteY36" fmla="*/ 244805 h 637711"/>
              <a:gd name="connsiteX37" fmla="*/ 4620386 w 6130099"/>
              <a:gd name="connsiteY37" fmla="*/ 259092 h 637711"/>
              <a:gd name="connsiteX38" fmla="*/ 4658486 w 6130099"/>
              <a:gd name="connsiteY38" fmla="*/ 254330 h 637711"/>
              <a:gd name="connsiteX39" fmla="*/ 4706111 w 6130099"/>
              <a:gd name="connsiteY39" fmla="*/ 228136 h 637711"/>
              <a:gd name="connsiteX40" fmla="*/ 4777549 w 6130099"/>
              <a:gd name="connsiteY40" fmla="*/ 211467 h 637711"/>
              <a:gd name="connsiteX41" fmla="*/ 4870418 w 6130099"/>
              <a:gd name="connsiteY41" fmla="*/ 194799 h 637711"/>
              <a:gd name="connsiteX42" fmla="*/ 4960905 w 6130099"/>
              <a:gd name="connsiteY42" fmla="*/ 190036 h 637711"/>
              <a:gd name="connsiteX43" fmla="*/ 5041868 w 6130099"/>
              <a:gd name="connsiteY43" fmla="*/ 190036 h 637711"/>
              <a:gd name="connsiteX44" fmla="*/ 5118068 w 6130099"/>
              <a:gd name="connsiteY44" fmla="*/ 211467 h 637711"/>
              <a:gd name="connsiteX45" fmla="*/ 5222843 w 6130099"/>
              <a:gd name="connsiteY45" fmla="*/ 237661 h 637711"/>
              <a:gd name="connsiteX46" fmla="*/ 5291899 w 6130099"/>
              <a:gd name="connsiteY46" fmla="*/ 261474 h 637711"/>
              <a:gd name="connsiteX47" fmla="*/ 5394293 w 6130099"/>
              <a:gd name="connsiteY47" fmla="*/ 311480 h 637711"/>
              <a:gd name="connsiteX48" fmla="*/ 5451443 w 6130099"/>
              <a:gd name="connsiteY48" fmla="*/ 330530 h 637711"/>
              <a:gd name="connsiteX49" fmla="*/ 5508593 w 6130099"/>
              <a:gd name="connsiteY49" fmla="*/ 344817 h 637711"/>
              <a:gd name="connsiteX50" fmla="*/ 5618130 w 6130099"/>
              <a:gd name="connsiteY50" fmla="*/ 390061 h 637711"/>
              <a:gd name="connsiteX51" fmla="*/ 5706236 w 6130099"/>
              <a:gd name="connsiteY51" fmla="*/ 418636 h 637711"/>
              <a:gd name="connsiteX52" fmla="*/ 5770530 w 6130099"/>
              <a:gd name="connsiteY52" fmla="*/ 437686 h 637711"/>
              <a:gd name="connsiteX53" fmla="*/ 5856255 w 6130099"/>
              <a:gd name="connsiteY53" fmla="*/ 437686 h 637711"/>
              <a:gd name="connsiteX54" fmla="*/ 5972936 w 6130099"/>
              <a:gd name="connsiteY54" fmla="*/ 432924 h 637711"/>
              <a:gd name="connsiteX55" fmla="*/ 6058661 w 6130099"/>
              <a:gd name="connsiteY55" fmla="*/ 442449 h 637711"/>
              <a:gd name="connsiteX56" fmla="*/ 6130099 w 6130099"/>
              <a:gd name="connsiteY56" fmla="*/ 456736 h 637711"/>
              <a:gd name="connsiteX57" fmla="*/ 6022943 w 6130099"/>
              <a:gd name="connsiteY57" fmla="*/ 637711 h 637711"/>
              <a:gd name="connsiteX58" fmla="*/ 5575268 w 6130099"/>
              <a:gd name="connsiteY58" fmla="*/ 587705 h 637711"/>
              <a:gd name="connsiteX59" fmla="*/ 5465730 w 6130099"/>
              <a:gd name="connsiteY59" fmla="*/ 566274 h 637711"/>
              <a:gd name="connsiteX60" fmla="*/ 5241893 w 6130099"/>
              <a:gd name="connsiteY60" fmla="*/ 482930 h 637711"/>
              <a:gd name="connsiteX61" fmla="*/ 4682299 w 6130099"/>
              <a:gd name="connsiteY61" fmla="*/ 423399 h 637711"/>
              <a:gd name="connsiteX62" fmla="*/ 4041743 w 6130099"/>
              <a:gd name="connsiteY62" fmla="*/ 349580 h 637711"/>
              <a:gd name="connsiteX63" fmla="*/ 3279743 w 6130099"/>
              <a:gd name="connsiteY63" fmla="*/ 292430 h 637711"/>
              <a:gd name="connsiteX64" fmla="*/ 3148774 w 6130099"/>
              <a:gd name="connsiteY64" fmla="*/ 342436 h 637711"/>
              <a:gd name="connsiteX65" fmla="*/ 3127343 w 6130099"/>
              <a:gd name="connsiteY65" fmla="*/ 378155 h 637711"/>
              <a:gd name="connsiteX66" fmla="*/ 2979705 w 6130099"/>
              <a:gd name="connsiteY66" fmla="*/ 361486 h 637711"/>
              <a:gd name="connsiteX67" fmla="*/ 2653474 w 6130099"/>
              <a:gd name="connsiteY67" fmla="*/ 242556 h 637711"/>
              <a:gd name="connsiteX68" fmla="*/ 1871630 w 6130099"/>
              <a:gd name="connsiteY68" fmla="*/ 247712 h 637711"/>
              <a:gd name="connsiteX69" fmla="*/ 1368594 w 6130099"/>
              <a:gd name="connsiteY69" fmla="*/ 309541 h 637711"/>
              <a:gd name="connsiteX70" fmla="*/ 1135203 w 6130099"/>
              <a:gd name="connsiteY70" fmla="*/ 345212 h 637711"/>
              <a:gd name="connsiteX71" fmla="*/ 813695 w 6130099"/>
              <a:gd name="connsiteY71" fmla="*/ 411797 h 637711"/>
              <a:gd name="connsiteX72" fmla="*/ 458844 w 6130099"/>
              <a:gd name="connsiteY72" fmla="*/ 478384 h 637711"/>
              <a:gd name="connsiteX73" fmla="*/ 3969 w 6130099"/>
              <a:gd name="connsiteY73" fmla="*/ 599662 h 637711"/>
              <a:gd name="connsiteX74" fmla="*/ 435028 w 6130099"/>
              <a:gd name="connsiteY74" fmla="*/ 231067 h 637711"/>
              <a:gd name="connsiteX75" fmla="*/ 465991 w 6130099"/>
              <a:gd name="connsiteY75" fmla="*/ 204908 h 637711"/>
              <a:gd name="connsiteX76" fmla="*/ 516001 w 6130099"/>
              <a:gd name="connsiteY76" fmla="*/ 178749 h 637711"/>
              <a:gd name="connsiteX77" fmla="*/ 592211 w 6130099"/>
              <a:gd name="connsiteY77" fmla="*/ 152591 h 637711"/>
              <a:gd name="connsiteX78" fmla="*/ 635078 w 6130099"/>
              <a:gd name="connsiteY78" fmla="*/ 143079 h 637711"/>
              <a:gd name="connsiteX79" fmla="*/ 668421 w 6130099"/>
              <a:gd name="connsiteY79" fmla="*/ 138323 h 637711"/>
              <a:gd name="connsiteX80" fmla="*/ 847035 w 6130099"/>
              <a:gd name="connsiteY80" fmla="*/ 121676 h 637711"/>
              <a:gd name="connsiteX81" fmla="*/ 925628 w 6130099"/>
              <a:gd name="connsiteY81" fmla="*/ 86006 h 637711"/>
              <a:gd name="connsiteX82" fmla="*/ 963732 w 6130099"/>
              <a:gd name="connsiteY82" fmla="*/ 71737 h 637711"/>
              <a:gd name="connsiteX83" fmla="*/ 1004218 w 6130099"/>
              <a:gd name="connsiteY83" fmla="*/ 55090 h 637711"/>
              <a:gd name="connsiteX84" fmla="*/ 1106625 w 6130099"/>
              <a:gd name="connsiteY84" fmla="*/ 43201 h 637711"/>
              <a:gd name="connsiteX85" fmla="*/ 1201886 w 6130099"/>
              <a:gd name="connsiteY85" fmla="*/ 12285 h 637711"/>
              <a:gd name="connsiteX86" fmla="*/ 1318581 w 6130099"/>
              <a:gd name="connsiteY86" fmla="*/ 396 h 637711"/>
              <a:gd name="connsiteX87" fmla="*/ 1471001 w 6130099"/>
              <a:gd name="connsiteY87" fmla="*/ 5154 h 637711"/>
              <a:gd name="connsiteX88" fmla="*/ 1537685 w 6130099"/>
              <a:gd name="connsiteY88" fmla="*/ 14663 h 637711"/>
              <a:gd name="connsiteX89" fmla="*/ 1666288 w 6130099"/>
              <a:gd name="connsiteY89" fmla="*/ 38444 h 637711"/>
              <a:gd name="connsiteX90" fmla="*/ 1718683 w 6130099"/>
              <a:gd name="connsiteY90" fmla="*/ 40820 h 637711"/>
              <a:gd name="connsiteX91" fmla="*/ 1773459 w 6130099"/>
              <a:gd name="connsiteY91" fmla="*/ 43199 h 637711"/>
              <a:gd name="connsiteX92" fmla="*/ 1847286 w 6130099"/>
              <a:gd name="connsiteY92" fmla="*/ 62225 h 637711"/>
              <a:gd name="connsiteX93" fmla="*/ 1899681 w 6130099"/>
              <a:gd name="connsiteY93" fmla="*/ 78870 h 637711"/>
              <a:gd name="connsiteX94" fmla="*/ 1916352 w 6130099"/>
              <a:gd name="connsiteY94" fmla="*/ 81248 h 637711"/>
              <a:gd name="connsiteX95" fmla="*/ 2047336 w 6130099"/>
              <a:gd name="connsiteY95" fmla="*/ 86005 h 637711"/>
              <a:gd name="connsiteX96" fmla="*/ 2138331 w 6130099"/>
              <a:gd name="connsiteY96" fmla="*/ 86005 h 637711"/>
              <a:gd name="connsiteX97" fmla="*/ 2340738 w 6130099"/>
              <a:gd name="connsiteY97" fmla="*/ 71737 h 637711"/>
              <a:gd name="connsiteX98" fmla="*/ 2445512 w 6130099"/>
              <a:gd name="connsiteY98" fmla="*/ 69359 h 637711"/>
              <a:gd name="connsiteX99" fmla="*/ 2539174 w 6130099"/>
              <a:gd name="connsiteY99" fmla="*/ 80499 h 637711"/>
              <a:gd name="connsiteX0" fmla="*/ 2535205 w 6126130"/>
              <a:gd name="connsiteY0" fmla="*/ 80499 h 637711"/>
              <a:gd name="connsiteX1" fmla="*/ 2606642 w 6126130"/>
              <a:gd name="connsiteY1" fmla="*/ 94786 h 637711"/>
              <a:gd name="connsiteX2" fmla="*/ 2642361 w 6126130"/>
              <a:gd name="connsiteY2" fmla="*/ 99549 h 637711"/>
              <a:gd name="connsiteX3" fmla="*/ 2685224 w 6126130"/>
              <a:gd name="connsiteY3" fmla="*/ 78117 h 637711"/>
              <a:gd name="connsiteX4" fmla="*/ 2723324 w 6126130"/>
              <a:gd name="connsiteY4" fmla="*/ 51924 h 637711"/>
              <a:gd name="connsiteX5" fmla="*/ 2775711 w 6126130"/>
              <a:gd name="connsiteY5" fmla="*/ 49542 h 637711"/>
              <a:gd name="connsiteX6" fmla="*/ 2813811 w 6126130"/>
              <a:gd name="connsiteY6" fmla="*/ 49542 h 637711"/>
              <a:gd name="connsiteX7" fmla="*/ 2861436 w 6126130"/>
              <a:gd name="connsiteY7" fmla="*/ 63830 h 637711"/>
              <a:gd name="connsiteX8" fmla="*/ 2937636 w 6126130"/>
              <a:gd name="connsiteY8" fmla="*/ 82880 h 637711"/>
              <a:gd name="connsiteX9" fmla="*/ 3028124 w 6126130"/>
              <a:gd name="connsiteY9" fmla="*/ 87642 h 637711"/>
              <a:gd name="connsiteX10" fmla="*/ 3090036 w 6126130"/>
              <a:gd name="connsiteY10" fmla="*/ 87642 h 637711"/>
              <a:gd name="connsiteX11" fmla="*/ 3180524 w 6126130"/>
              <a:gd name="connsiteY11" fmla="*/ 87642 h 637711"/>
              <a:gd name="connsiteX12" fmla="*/ 3247199 w 6126130"/>
              <a:gd name="connsiteY12" fmla="*/ 99549 h 637711"/>
              <a:gd name="connsiteX13" fmla="*/ 3356736 w 6126130"/>
              <a:gd name="connsiteY13" fmla="*/ 118599 h 637711"/>
              <a:gd name="connsiteX14" fmla="*/ 3449605 w 6126130"/>
              <a:gd name="connsiteY14" fmla="*/ 151936 h 637711"/>
              <a:gd name="connsiteX15" fmla="*/ 3547236 w 6126130"/>
              <a:gd name="connsiteY15" fmla="*/ 180511 h 637711"/>
              <a:gd name="connsiteX16" fmla="*/ 3640105 w 6126130"/>
              <a:gd name="connsiteY16" fmla="*/ 194799 h 637711"/>
              <a:gd name="connsiteX17" fmla="*/ 3728211 w 6126130"/>
              <a:gd name="connsiteY17" fmla="*/ 194799 h 637711"/>
              <a:gd name="connsiteX18" fmla="*/ 3813936 w 6126130"/>
              <a:gd name="connsiteY18" fmla="*/ 185274 h 637711"/>
              <a:gd name="connsiteX19" fmla="*/ 3894899 w 6126130"/>
              <a:gd name="connsiteY19" fmla="*/ 173367 h 637711"/>
              <a:gd name="connsiteX20" fmla="*/ 3940142 w 6126130"/>
              <a:gd name="connsiteY20" fmla="*/ 166224 h 637711"/>
              <a:gd name="connsiteX21" fmla="*/ 3983005 w 6126130"/>
              <a:gd name="connsiteY21" fmla="*/ 173367 h 637711"/>
              <a:gd name="connsiteX22" fmla="*/ 4016342 w 6126130"/>
              <a:gd name="connsiteY22" fmla="*/ 199561 h 637711"/>
              <a:gd name="connsiteX23" fmla="*/ 4037774 w 6126130"/>
              <a:gd name="connsiteY23" fmla="*/ 201942 h 637711"/>
              <a:gd name="connsiteX24" fmla="*/ 4092542 w 6126130"/>
              <a:gd name="connsiteY24" fmla="*/ 190036 h 637711"/>
              <a:gd name="connsiteX25" fmla="*/ 4175886 w 6126130"/>
              <a:gd name="connsiteY25" fmla="*/ 166224 h 637711"/>
              <a:gd name="connsiteX26" fmla="*/ 4206842 w 6126130"/>
              <a:gd name="connsiteY26" fmla="*/ 166224 h 637711"/>
              <a:gd name="connsiteX27" fmla="*/ 4230655 w 6126130"/>
              <a:gd name="connsiteY27" fmla="*/ 166224 h 637711"/>
              <a:gd name="connsiteX28" fmla="*/ 4256849 w 6126130"/>
              <a:gd name="connsiteY28" fmla="*/ 178130 h 637711"/>
              <a:gd name="connsiteX29" fmla="*/ 4285424 w 6126130"/>
              <a:gd name="connsiteY29" fmla="*/ 209086 h 637711"/>
              <a:gd name="connsiteX30" fmla="*/ 4316380 w 6126130"/>
              <a:gd name="connsiteY30" fmla="*/ 240042 h 637711"/>
              <a:gd name="connsiteX31" fmla="*/ 4354480 w 6126130"/>
              <a:gd name="connsiteY31" fmla="*/ 247186 h 637711"/>
              <a:gd name="connsiteX32" fmla="*/ 4394961 w 6126130"/>
              <a:gd name="connsiteY32" fmla="*/ 244805 h 637711"/>
              <a:gd name="connsiteX33" fmla="*/ 4456874 w 6126130"/>
              <a:gd name="connsiteY33" fmla="*/ 220992 h 637711"/>
              <a:gd name="connsiteX34" fmla="*/ 4485449 w 6126130"/>
              <a:gd name="connsiteY34" fmla="*/ 220992 h 637711"/>
              <a:gd name="connsiteX35" fmla="*/ 4523549 w 6126130"/>
              <a:gd name="connsiteY35" fmla="*/ 230517 h 637711"/>
              <a:gd name="connsiteX36" fmla="*/ 4583080 w 6126130"/>
              <a:gd name="connsiteY36" fmla="*/ 244805 h 637711"/>
              <a:gd name="connsiteX37" fmla="*/ 4616417 w 6126130"/>
              <a:gd name="connsiteY37" fmla="*/ 259092 h 637711"/>
              <a:gd name="connsiteX38" fmla="*/ 4654517 w 6126130"/>
              <a:gd name="connsiteY38" fmla="*/ 254330 h 637711"/>
              <a:gd name="connsiteX39" fmla="*/ 4702142 w 6126130"/>
              <a:gd name="connsiteY39" fmla="*/ 228136 h 637711"/>
              <a:gd name="connsiteX40" fmla="*/ 4773580 w 6126130"/>
              <a:gd name="connsiteY40" fmla="*/ 211467 h 637711"/>
              <a:gd name="connsiteX41" fmla="*/ 4866449 w 6126130"/>
              <a:gd name="connsiteY41" fmla="*/ 194799 h 637711"/>
              <a:gd name="connsiteX42" fmla="*/ 4956936 w 6126130"/>
              <a:gd name="connsiteY42" fmla="*/ 190036 h 637711"/>
              <a:gd name="connsiteX43" fmla="*/ 5037899 w 6126130"/>
              <a:gd name="connsiteY43" fmla="*/ 190036 h 637711"/>
              <a:gd name="connsiteX44" fmla="*/ 5114099 w 6126130"/>
              <a:gd name="connsiteY44" fmla="*/ 211467 h 637711"/>
              <a:gd name="connsiteX45" fmla="*/ 5218874 w 6126130"/>
              <a:gd name="connsiteY45" fmla="*/ 237661 h 637711"/>
              <a:gd name="connsiteX46" fmla="*/ 5287930 w 6126130"/>
              <a:gd name="connsiteY46" fmla="*/ 261474 h 637711"/>
              <a:gd name="connsiteX47" fmla="*/ 5390324 w 6126130"/>
              <a:gd name="connsiteY47" fmla="*/ 311480 h 637711"/>
              <a:gd name="connsiteX48" fmla="*/ 5447474 w 6126130"/>
              <a:gd name="connsiteY48" fmla="*/ 330530 h 637711"/>
              <a:gd name="connsiteX49" fmla="*/ 5504624 w 6126130"/>
              <a:gd name="connsiteY49" fmla="*/ 344817 h 637711"/>
              <a:gd name="connsiteX50" fmla="*/ 5614161 w 6126130"/>
              <a:gd name="connsiteY50" fmla="*/ 390061 h 637711"/>
              <a:gd name="connsiteX51" fmla="*/ 5702267 w 6126130"/>
              <a:gd name="connsiteY51" fmla="*/ 418636 h 637711"/>
              <a:gd name="connsiteX52" fmla="*/ 5766561 w 6126130"/>
              <a:gd name="connsiteY52" fmla="*/ 437686 h 637711"/>
              <a:gd name="connsiteX53" fmla="*/ 5852286 w 6126130"/>
              <a:gd name="connsiteY53" fmla="*/ 437686 h 637711"/>
              <a:gd name="connsiteX54" fmla="*/ 5968967 w 6126130"/>
              <a:gd name="connsiteY54" fmla="*/ 432924 h 637711"/>
              <a:gd name="connsiteX55" fmla="*/ 6054692 w 6126130"/>
              <a:gd name="connsiteY55" fmla="*/ 442449 h 637711"/>
              <a:gd name="connsiteX56" fmla="*/ 6126130 w 6126130"/>
              <a:gd name="connsiteY56" fmla="*/ 456736 h 637711"/>
              <a:gd name="connsiteX57" fmla="*/ 6018974 w 6126130"/>
              <a:gd name="connsiteY57" fmla="*/ 637711 h 637711"/>
              <a:gd name="connsiteX58" fmla="*/ 5571299 w 6126130"/>
              <a:gd name="connsiteY58" fmla="*/ 587705 h 637711"/>
              <a:gd name="connsiteX59" fmla="*/ 5461761 w 6126130"/>
              <a:gd name="connsiteY59" fmla="*/ 566274 h 637711"/>
              <a:gd name="connsiteX60" fmla="*/ 5237924 w 6126130"/>
              <a:gd name="connsiteY60" fmla="*/ 482930 h 637711"/>
              <a:gd name="connsiteX61" fmla="*/ 4678330 w 6126130"/>
              <a:gd name="connsiteY61" fmla="*/ 423399 h 637711"/>
              <a:gd name="connsiteX62" fmla="*/ 4037774 w 6126130"/>
              <a:gd name="connsiteY62" fmla="*/ 349580 h 637711"/>
              <a:gd name="connsiteX63" fmla="*/ 3275774 w 6126130"/>
              <a:gd name="connsiteY63" fmla="*/ 292430 h 637711"/>
              <a:gd name="connsiteX64" fmla="*/ 3144805 w 6126130"/>
              <a:gd name="connsiteY64" fmla="*/ 342436 h 637711"/>
              <a:gd name="connsiteX65" fmla="*/ 3123374 w 6126130"/>
              <a:gd name="connsiteY65" fmla="*/ 378155 h 637711"/>
              <a:gd name="connsiteX66" fmla="*/ 2975736 w 6126130"/>
              <a:gd name="connsiteY66" fmla="*/ 361486 h 637711"/>
              <a:gd name="connsiteX67" fmla="*/ 2649505 w 6126130"/>
              <a:gd name="connsiteY67" fmla="*/ 242556 h 637711"/>
              <a:gd name="connsiteX68" fmla="*/ 1867661 w 6126130"/>
              <a:gd name="connsiteY68" fmla="*/ 247712 h 637711"/>
              <a:gd name="connsiteX69" fmla="*/ 1364625 w 6126130"/>
              <a:gd name="connsiteY69" fmla="*/ 309541 h 637711"/>
              <a:gd name="connsiteX70" fmla="*/ 1131234 w 6126130"/>
              <a:gd name="connsiteY70" fmla="*/ 345212 h 637711"/>
              <a:gd name="connsiteX71" fmla="*/ 809726 w 6126130"/>
              <a:gd name="connsiteY71" fmla="*/ 411797 h 637711"/>
              <a:gd name="connsiteX72" fmla="*/ 454875 w 6126130"/>
              <a:gd name="connsiteY72" fmla="*/ 478384 h 637711"/>
              <a:gd name="connsiteX73" fmla="*/ 0 w 6126130"/>
              <a:gd name="connsiteY73" fmla="*/ 599662 h 637711"/>
              <a:gd name="connsiteX74" fmla="*/ 431059 w 6126130"/>
              <a:gd name="connsiteY74" fmla="*/ 231067 h 637711"/>
              <a:gd name="connsiteX75" fmla="*/ 462022 w 6126130"/>
              <a:gd name="connsiteY75" fmla="*/ 204908 h 637711"/>
              <a:gd name="connsiteX76" fmla="*/ 512032 w 6126130"/>
              <a:gd name="connsiteY76" fmla="*/ 178749 h 637711"/>
              <a:gd name="connsiteX77" fmla="*/ 588242 w 6126130"/>
              <a:gd name="connsiteY77" fmla="*/ 152591 h 637711"/>
              <a:gd name="connsiteX78" fmla="*/ 631109 w 6126130"/>
              <a:gd name="connsiteY78" fmla="*/ 143079 h 637711"/>
              <a:gd name="connsiteX79" fmla="*/ 664452 w 6126130"/>
              <a:gd name="connsiteY79" fmla="*/ 138323 h 637711"/>
              <a:gd name="connsiteX80" fmla="*/ 843066 w 6126130"/>
              <a:gd name="connsiteY80" fmla="*/ 121676 h 637711"/>
              <a:gd name="connsiteX81" fmla="*/ 921659 w 6126130"/>
              <a:gd name="connsiteY81" fmla="*/ 86006 h 637711"/>
              <a:gd name="connsiteX82" fmla="*/ 959763 w 6126130"/>
              <a:gd name="connsiteY82" fmla="*/ 71737 h 637711"/>
              <a:gd name="connsiteX83" fmla="*/ 1000249 w 6126130"/>
              <a:gd name="connsiteY83" fmla="*/ 55090 h 637711"/>
              <a:gd name="connsiteX84" fmla="*/ 1102656 w 6126130"/>
              <a:gd name="connsiteY84" fmla="*/ 43201 h 637711"/>
              <a:gd name="connsiteX85" fmla="*/ 1197917 w 6126130"/>
              <a:gd name="connsiteY85" fmla="*/ 12285 h 637711"/>
              <a:gd name="connsiteX86" fmla="*/ 1314612 w 6126130"/>
              <a:gd name="connsiteY86" fmla="*/ 396 h 637711"/>
              <a:gd name="connsiteX87" fmla="*/ 1467032 w 6126130"/>
              <a:gd name="connsiteY87" fmla="*/ 5154 h 637711"/>
              <a:gd name="connsiteX88" fmla="*/ 1533716 w 6126130"/>
              <a:gd name="connsiteY88" fmla="*/ 14663 h 637711"/>
              <a:gd name="connsiteX89" fmla="*/ 1662319 w 6126130"/>
              <a:gd name="connsiteY89" fmla="*/ 38444 h 637711"/>
              <a:gd name="connsiteX90" fmla="*/ 1714714 w 6126130"/>
              <a:gd name="connsiteY90" fmla="*/ 40820 h 637711"/>
              <a:gd name="connsiteX91" fmla="*/ 1769490 w 6126130"/>
              <a:gd name="connsiteY91" fmla="*/ 43199 h 637711"/>
              <a:gd name="connsiteX92" fmla="*/ 1843317 w 6126130"/>
              <a:gd name="connsiteY92" fmla="*/ 62225 h 637711"/>
              <a:gd name="connsiteX93" fmla="*/ 1895712 w 6126130"/>
              <a:gd name="connsiteY93" fmla="*/ 78870 h 637711"/>
              <a:gd name="connsiteX94" fmla="*/ 1912383 w 6126130"/>
              <a:gd name="connsiteY94" fmla="*/ 81248 h 637711"/>
              <a:gd name="connsiteX95" fmla="*/ 2043367 w 6126130"/>
              <a:gd name="connsiteY95" fmla="*/ 86005 h 637711"/>
              <a:gd name="connsiteX96" fmla="*/ 2134362 w 6126130"/>
              <a:gd name="connsiteY96" fmla="*/ 86005 h 637711"/>
              <a:gd name="connsiteX97" fmla="*/ 2336769 w 6126130"/>
              <a:gd name="connsiteY97" fmla="*/ 71737 h 637711"/>
              <a:gd name="connsiteX98" fmla="*/ 2441543 w 6126130"/>
              <a:gd name="connsiteY98" fmla="*/ 69359 h 637711"/>
              <a:gd name="connsiteX99" fmla="*/ 2535205 w 6126130"/>
              <a:gd name="connsiteY99" fmla="*/ 80499 h 637711"/>
              <a:gd name="connsiteX0" fmla="*/ 2543143 w 6134068"/>
              <a:gd name="connsiteY0" fmla="*/ 80499 h 637711"/>
              <a:gd name="connsiteX1" fmla="*/ 2614580 w 6134068"/>
              <a:gd name="connsiteY1" fmla="*/ 94786 h 637711"/>
              <a:gd name="connsiteX2" fmla="*/ 2650299 w 6134068"/>
              <a:gd name="connsiteY2" fmla="*/ 99549 h 637711"/>
              <a:gd name="connsiteX3" fmla="*/ 2693162 w 6134068"/>
              <a:gd name="connsiteY3" fmla="*/ 78117 h 637711"/>
              <a:gd name="connsiteX4" fmla="*/ 2731262 w 6134068"/>
              <a:gd name="connsiteY4" fmla="*/ 51924 h 637711"/>
              <a:gd name="connsiteX5" fmla="*/ 2783649 w 6134068"/>
              <a:gd name="connsiteY5" fmla="*/ 49542 h 637711"/>
              <a:gd name="connsiteX6" fmla="*/ 2821749 w 6134068"/>
              <a:gd name="connsiteY6" fmla="*/ 49542 h 637711"/>
              <a:gd name="connsiteX7" fmla="*/ 2869374 w 6134068"/>
              <a:gd name="connsiteY7" fmla="*/ 63830 h 637711"/>
              <a:gd name="connsiteX8" fmla="*/ 2945574 w 6134068"/>
              <a:gd name="connsiteY8" fmla="*/ 82880 h 637711"/>
              <a:gd name="connsiteX9" fmla="*/ 3036062 w 6134068"/>
              <a:gd name="connsiteY9" fmla="*/ 87642 h 637711"/>
              <a:gd name="connsiteX10" fmla="*/ 3097974 w 6134068"/>
              <a:gd name="connsiteY10" fmla="*/ 87642 h 637711"/>
              <a:gd name="connsiteX11" fmla="*/ 3188462 w 6134068"/>
              <a:gd name="connsiteY11" fmla="*/ 87642 h 637711"/>
              <a:gd name="connsiteX12" fmla="*/ 3255137 w 6134068"/>
              <a:gd name="connsiteY12" fmla="*/ 99549 h 637711"/>
              <a:gd name="connsiteX13" fmla="*/ 3364674 w 6134068"/>
              <a:gd name="connsiteY13" fmla="*/ 118599 h 637711"/>
              <a:gd name="connsiteX14" fmla="*/ 3457543 w 6134068"/>
              <a:gd name="connsiteY14" fmla="*/ 151936 h 637711"/>
              <a:gd name="connsiteX15" fmla="*/ 3555174 w 6134068"/>
              <a:gd name="connsiteY15" fmla="*/ 180511 h 637711"/>
              <a:gd name="connsiteX16" fmla="*/ 3648043 w 6134068"/>
              <a:gd name="connsiteY16" fmla="*/ 194799 h 637711"/>
              <a:gd name="connsiteX17" fmla="*/ 3736149 w 6134068"/>
              <a:gd name="connsiteY17" fmla="*/ 194799 h 637711"/>
              <a:gd name="connsiteX18" fmla="*/ 3821874 w 6134068"/>
              <a:gd name="connsiteY18" fmla="*/ 185274 h 637711"/>
              <a:gd name="connsiteX19" fmla="*/ 3902837 w 6134068"/>
              <a:gd name="connsiteY19" fmla="*/ 173367 h 637711"/>
              <a:gd name="connsiteX20" fmla="*/ 3948080 w 6134068"/>
              <a:gd name="connsiteY20" fmla="*/ 166224 h 637711"/>
              <a:gd name="connsiteX21" fmla="*/ 3990943 w 6134068"/>
              <a:gd name="connsiteY21" fmla="*/ 173367 h 637711"/>
              <a:gd name="connsiteX22" fmla="*/ 4024280 w 6134068"/>
              <a:gd name="connsiteY22" fmla="*/ 199561 h 637711"/>
              <a:gd name="connsiteX23" fmla="*/ 4045712 w 6134068"/>
              <a:gd name="connsiteY23" fmla="*/ 201942 h 637711"/>
              <a:gd name="connsiteX24" fmla="*/ 4100480 w 6134068"/>
              <a:gd name="connsiteY24" fmla="*/ 190036 h 637711"/>
              <a:gd name="connsiteX25" fmla="*/ 4183824 w 6134068"/>
              <a:gd name="connsiteY25" fmla="*/ 166224 h 637711"/>
              <a:gd name="connsiteX26" fmla="*/ 4214780 w 6134068"/>
              <a:gd name="connsiteY26" fmla="*/ 166224 h 637711"/>
              <a:gd name="connsiteX27" fmla="*/ 4238593 w 6134068"/>
              <a:gd name="connsiteY27" fmla="*/ 166224 h 637711"/>
              <a:gd name="connsiteX28" fmla="*/ 4264787 w 6134068"/>
              <a:gd name="connsiteY28" fmla="*/ 178130 h 637711"/>
              <a:gd name="connsiteX29" fmla="*/ 4293362 w 6134068"/>
              <a:gd name="connsiteY29" fmla="*/ 209086 h 637711"/>
              <a:gd name="connsiteX30" fmla="*/ 4324318 w 6134068"/>
              <a:gd name="connsiteY30" fmla="*/ 240042 h 637711"/>
              <a:gd name="connsiteX31" fmla="*/ 4362418 w 6134068"/>
              <a:gd name="connsiteY31" fmla="*/ 247186 h 637711"/>
              <a:gd name="connsiteX32" fmla="*/ 4402899 w 6134068"/>
              <a:gd name="connsiteY32" fmla="*/ 244805 h 637711"/>
              <a:gd name="connsiteX33" fmla="*/ 4464812 w 6134068"/>
              <a:gd name="connsiteY33" fmla="*/ 220992 h 637711"/>
              <a:gd name="connsiteX34" fmla="*/ 4493387 w 6134068"/>
              <a:gd name="connsiteY34" fmla="*/ 220992 h 637711"/>
              <a:gd name="connsiteX35" fmla="*/ 4531487 w 6134068"/>
              <a:gd name="connsiteY35" fmla="*/ 230517 h 637711"/>
              <a:gd name="connsiteX36" fmla="*/ 4591018 w 6134068"/>
              <a:gd name="connsiteY36" fmla="*/ 244805 h 637711"/>
              <a:gd name="connsiteX37" fmla="*/ 4624355 w 6134068"/>
              <a:gd name="connsiteY37" fmla="*/ 259092 h 637711"/>
              <a:gd name="connsiteX38" fmla="*/ 4662455 w 6134068"/>
              <a:gd name="connsiteY38" fmla="*/ 254330 h 637711"/>
              <a:gd name="connsiteX39" fmla="*/ 4710080 w 6134068"/>
              <a:gd name="connsiteY39" fmla="*/ 228136 h 637711"/>
              <a:gd name="connsiteX40" fmla="*/ 4781518 w 6134068"/>
              <a:gd name="connsiteY40" fmla="*/ 211467 h 637711"/>
              <a:gd name="connsiteX41" fmla="*/ 4874387 w 6134068"/>
              <a:gd name="connsiteY41" fmla="*/ 194799 h 637711"/>
              <a:gd name="connsiteX42" fmla="*/ 4964874 w 6134068"/>
              <a:gd name="connsiteY42" fmla="*/ 190036 h 637711"/>
              <a:gd name="connsiteX43" fmla="*/ 5045837 w 6134068"/>
              <a:gd name="connsiteY43" fmla="*/ 190036 h 637711"/>
              <a:gd name="connsiteX44" fmla="*/ 5122037 w 6134068"/>
              <a:gd name="connsiteY44" fmla="*/ 211467 h 637711"/>
              <a:gd name="connsiteX45" fmla="*/ 5226812 w 6134068"/>
              <a:gd name="connsiteY45" fmla="*/ 237661 h 637711"/>
              <a:gd name="connsiteX46" fmla="*/ 5295868 w 6134068"/>
              <a:gd name="connsiteY46" fmla="*/ 261474 h 637711"/>
              <a:gd name="connsiteX47" fmla="*/ 5398262 w 6134068"/>
              <a:gd name="connsiteY47" fmla="*/ 311480 h 637711"/>
              <a:gd name="connsiteX48" fmla="*/ 5455412 w 6134068"/>
              <a:gd name="connsiteY48" fmla="*/ 330530 h 637711"/>
              <a:gd name="connsiteX49" fmla="*/ 5512562 w 6134068"/>
              <a:gd name="connsiteY49" fmla="*/ 344817 h 637711"/>
              <a:gd name="connsiteX50" fmla="*/ 5622099 w 6134068"/>
              <a:gd name="connsiteY50" fmla="*/ 390061 h 637711"/>
              <a:gd name="connsiteX51" fmla="*/ 5710205 w 6134068"/>
              <a:gd name="connsiteY51" fmla="*/ 418636 h 637711"/>
              <a:gd name="connsiteX52" fmla="*/ 5774499 w 6134068"/>
              <a:gd name="connsiteY52" fmla="*/ 437686 h 637711"/>
              <a:gd name="connsiteX53" fmla="*/ 5860224 w 6134068"/>
              <a:gd name="connsiteY53" fmla="*/ 437686 h 637711"/>
              <a:gd name="connsiteX54" fmla="*/ 5976905 w 6134068"/>
              <a:gd name="connsiteY54" fmla="*/ 432924 h 637711"/>
              <a:gd name="connsiteX55" fmla="*/ 6062630 w 6134068"/>
              <a:gd name="connsiteY55" fmla="*/ 442449 h 637711"/>
              <a:gd name="connsiteX56" fmla="*/ 6134068 w 6134068"/>
              <a:gd name="connsiteY56" fmla="*/ 456736 h 637711"/>
              <a:gd name="connsiteX57" fmla="*/ 6026912 w 6134068"/>
              <a:gd name="connsiteY57" fmla="*/ 637711 h 637711"/>
              <a:gd name="connsiteX58" fmla="*/ 5579237 w 6134068"/>
              <a:gd name="connsiteY58" fmla="*/ 587705 h 637711"/>
              <a:gd name="connsiteX59" fmla="*/ 5469699 w 6134068"/>
              <a:gd name="connsiteY59" fmla="*/ 566274 h 637711"/>
              <a:gd name="connsiteX60" fmla="*/ 5245862 w 6134068"/>
              <a:gd name="connsiteY60" fmla="*/ 482930 h 637711"/>
              <a:gd name="connsiteX61" fmla="*/ 4686268 w 6134068"/>
              <a:gd name="connsiteY61" fmla="*/ 423399 h 637711"/>
              <a:gd name="connsiteX62" fmla="*/ 4045712 w 6134068"/>
              <a:gd name="connsiteY62" fmla="*/ 349580 h 637711"/>
              <a:gd name="connsiteX63" fmla="*/ 3283712 w 6134068"/>
              <a:gd name="connsiteY63" fmla="*/ 292430 h 637711"/>
              <a:gd name="connsiteX64" fmla="*/ 3152743 w 6134068"/>
              <a:gd name="connsiteY64" fmla="*/ 342436 h 637711"/>
              <a:gd name="connsiteX65" fmla="*/ 3131312 w 6134068"/>
              <a:gd name="connsiteY65" fmla="*/ 378155 h 637711"/>
              <a:gd name="connsiteX66" fmla="*/ 2983674 w 6134068"/>
              <a:gd name="connsiteY66" fmla="*/ 361486 h 637711"/>
              <a:gd name="connsiteX67" fmla="*/ 2657443 w 6134068"/>
              <a:gd name="connsiteY67" fmla="*/ 242556 h 637711"/>
              <a:gd name="connsiteX68" fmla="*/ 1875599 w 6134068"/>
              <a:gd name="connsiteY68" fmla="*/ 247712 h 637711"/>
              <a:gd name="connsiteX69" fmla="*/ 1372563 w 6134068"/>
              <a:gd name="connsiteY69" fmla="*/ 309541 h 637711"/>
              <a:gd name="connsiteX70" fmla="*/ 1139172 w 6134068"/>
              <a:gd name="connsiteY70" fmla="*/ 345212 h 637711"/>
              <a:gd name="connsiteX71" fmla="*/ 817664 w 6134068"/>
              <a:gd name="connsiteY71" fmla="*/ 411797 h 637711"/>
              <a:gd name="connsiteX72" fmla="*/ 462813 w 6134068"/>
              <a:gd name="connsiteY72" fmla="*/ 478384 h 637711"/>
              <a:gd name="connsiteX73" fmla="*/ 7938 w 6134068"/>
              <a:gd name="connsiteY73" fmla="*/ 599662 h 637711"/>
              <a:gd name="connsiteX74" fmla="*/ 415183 w 6134068"/>
              <a:gd name="connsiteY74" fmla="*/ 254847 h 637711"/>
              <a:gd name="connsiteX75" fmla="*/ 438997 w 6134068"/>
              <a:gd name="connsiteY75" fmla="*/ 231067 h 637711"/>
              <a:gd name="connsiteX76" fmla="*/ 469960 w 6134068"/>
              <a:gd name="connsiteY76" fmla="*/ 204908 h 637711"/>
              <a:gd name="connsiteX77" fmla="*/ 519970 w 6134068"/>
              <a:gd name="connsiteY77" fmla="*/ 178749 h 637711"/>
              <a:gd name="connsiteX78" fmla="*/ 596180 w 6134068"/>
              <a:gd name="connsiteY78" fmla="*/ 152591 h 637711"/>
              <a:gd name="connsiteX79" fmla="*/ 639047 w 6134068"/>
              <a:gd name="connsiteY79" fmla="*/ 143079 h 637711"/>
              <a:gd name="connsiteX80" fmla="*/ 672390 w 6134068"/>
              <a:gd name="connsiteY80" fmla="*/ 138323 h 637711"/>
              <a:gd name="connsiteX81" fmla="*/ 851004 w 6134068"/>
              <a:gd name="connsiteY81" fmla="*/ 121676 h 637711"/>
              <a:gd name="connsiteX82" fmla="*/ 929597 w 6134068"/>
              <a:gd name="connsiteY82" fmla="*/ 86006 h 637711"/>
              <a:gd name="connsiteX83" fmla="*/ 967701 w 6134068"/>
              <a:gd name="connsiteY83" fmla="*/ 71737 h 637711"/>
              <a:gd name="connsiteX84" fmla="*/ 1008187 w 6134068"/>
              <a:gd name="connsiteY84" fmla="*/ 55090 h 637711"/>
              <a:gd name="connsiteX85" fmla="*/ 1110594 w 6134068"/>
              <a:gd name="connsiteY85" fmla="*/ 43201 h 637711"/>
              <a:gd name="connsiteX86" fmla="*/ 1205855 w 6134068"/>
              <a:gd name="connsiteY86" fmla="*/ 12285 h 637711"/>
              <a:gd name="connsiteX87" fmla="*/ 1322550 w 6134068"/>
              <a:gd name="connsiteY87" fmla="*/ 396 h 637711"/>
              <a:gd name="connsiteX88" fmla="*/ 1474970 w 6134068"/>
              <a:gd name="connsiteY88" fmla="*/ 5154 h 637711"/>
              <a:gd name="connsiteX89" fmla="*/ 1541654 w 6134068"/>
              <a:gd name="connsiteY89" fmla="*/ 14663 h 637711"/>
              <a:gd name="connsiteX90" fmla="*/ 1670257 w 6134068"/>
              <a:gd name="connsiteY90" fmla="*/ 38444 h 637711"/>
              <a:gd name="connsiteX91" fmla="*/ 1722652 w 6134068"/>
              <a:gd name="connsiteY91" fmla="*/ 40820 h 637711"/>
              <a:gd name="connsiteX92" fmla="*/ 1777428 w 6134068"/>
              <a:gd name="connsiteY92" fmla="*/ 43199 h 637711"/>
              <a:gd name="connsiteX93" fmla="*/ 1851255 w 6134068"/>
              <a:gd name="connsiteY93" fmla="*/ 62225 h 637711"/>
              <a:gd name="connsiteX94" fmla="*/ 1903650 w 6134068"/>
              <a:gd name="connsiteY94" fmla="*/ 78870 h 637711"/>
              <a:gd name="connsiteX95" fmla="*/ 1920321 w 6134068"/>
              <a:gd name="connsiteY95" fmla="*/ 81248 h 637711"/>
              <a:gd name="connsiteX96" fmla="*/ 2051305 w 6134068"/>
              <a:gd name="connsiteY96" fmla="*/ 86005 h 637711"/>
              <a:gd name="connsiteX97" fmla="*/ 2142300 w 6134068"/>
              <a:gd name="connsiteY97" fmla="*/ 86005 h 637711"/>
              <a:gd name="connsiteX98" fmla="*/ 2344707 w 6134068"/>
              <a:gd name="connsiteY98" fmla="*/ 71737 h 637711"/>
              <a:gd name="connsiteX99" fmla="*/ 2449481 w 6134068"/>
              <a:gd name="connsiteY99" fmla="*/ 69359 h 637711"/>
              <a:gd name="connsiteX100" fmla="*/ 2543143 w 6134068"/>
              <a:gd name="connsiteY100" fmla="*/ 80499 h 637711"/>
              <a:gd name="connsiteX0" fmla="*/ 2543143 w 6134068"/>
              <a:gd name="connsiteY0" fmla="*/ 80499 h 637711"/>
              <a:gd name="connsiteX1" fmla="*/ 2614580 w 6134068"/>
              <a:gd name="connsiteY1" fmla="*/ 94786 h 637711"/>
              <a:gd name="connsiteX2" fmla="*/ 2650299 w 6134068"/>
              <a:gd name="connsiteY2" fmla="*/ 99549 h 637711"/>
              <a:gd name="connsiteX3" fmla="*/ 2693162 w 6134068"/>
              <a:gd name="connsiteY3" fmla="*/ 78117 h 637711"/>
              <a:gd name="connsiteX4" fmla="*/ 2731262 w 6134068"/>
              <a:gd name="connsiteY4" fmla="*/ 51924 h 637711"/>
              <a:gd name="connsiteX5" fmla="*/ 2783649 w 6134068"/>
              <a:gd name="connsiteY5" fmla="*/ 49542 h 637711"/>
              <a:gd name="connsiteX6" fmla="*/ 2821749 w 6134068"/>
              <a:gd name="connsiteY6" fmla="*/ 49542 h 637711"/>
              <a:gd name="connsiteX7" fmla="*/ 2869374 w 6134068"/>
              <a:gd name="connsiteY7" fmla="*/ 63830 h 637711"/>
              <a:gd name="connsiteX8" fmla="*/ 2945574 w 6134068"/>
              <a:gd name="connsiteY8" fmla="*/ 82880 h 637711"/>
              <a:gd name="connsiteX9" fmla="*/ 3036062 w 6134068"/>
              <a:gd name="connsiteY9" fmla="*/ 87642 h 637711"/>
              <a:gd name="connsiteX10" fmla="*/ 3097974 w 6134068"/>
              <a:gd name="connsiteY10" fmla="*/ 87642 h 637711"/>
              <a:gd name="connsiteX11" fmla="*/ 3188462 w 6134068"/>
              <a:gd name="connsiteY11" fmla="*/ 87642 h 637711"/>
              <a:gd name="connsiteX12" fmla="*/ 3255137 w 6134068"/>
              <a:gd name="connsiteY12" fmla="*/ 99549 h 637711"/>
              <a:gd name="connsiteX13" fmla="*/ 3364674 w 6134068"/>
              <a:gd name="connsiteY13" fmla="*/ 118599 h 637711"/>
              <a:gd name="connsiteX14" fmla="*/ 3457543 w 6134068"/>
              <a:gd name="connsiteY14" fmla="*/ 151936 h 637711"/>
              <a:gd name="connsiteX15" fmla="*/ 3555174 w 6134068"/>
              <a:gd name="connsiteY15" fmla="*/ 180511 h 637711"/>
              <a:gd name="connsiteX16" fmla="*/ 3648043 w 6134068"/>
              <a:gd name="connsiteY16" fmla="*/ 194799 h 637711"/>
              <a:gd name="connsiteX17" fmla="*/ 3736149 w 6134068"/>
              <a:gd name="connsiteY17" fmla="*/ 194799 h 637711"/>
              <a:gd name="connsiteX18" fmla="*/ 3821874 w 6134068"/>
              <a:gd name="connsiteY18" fmla="*/ 185274 h 637711"/>
              <a:gd name="connsiteX19" fmla="*/ 3902837 w 6134068"/>
              <a:gd name="connsiteY19" fmla="*/ 173367 h 637711"/>
              <a:gd name="connsiteX20" fmla="*/ 3948080 w 6134068"/>
              <a:gd name="connsiteY20" fmla="*/ 166224 h 637711"/>
              <a:gd name="connsiteX21" fmla="*/ 3990943 w 6134068"/>
              <a:gd name="connsiteY21" fmla="*/ 173367 h 637711"/>
              <a:gd name="connsiteX22" fmla="*/ 4024280 w 6134068"/>
              <a:gd name="connsiteY22" fmla="*/ 199561 h 637711"/>
              <a:gd name="connsiteX23" fmla="*/ 4045712 w 6134068"/>
              <a:gd name="connsiteY23" fmla="*/ 201942 h 637711"/>
              <a:gd name="connsiteX24" fmla="*/ 4100480 w 6134068"/>
              <a:gd name="connsiteY24" fmla="*/ 190036 h 637711"/>
              <a:gd name="connsiteX25" fmla="*/ 4183824 w 6134068"/>
              <a:gd name="connsiteY25" fmla="*/ 166224 h 637711"/>
              <a:gd name="connsiteX26" fmla="*/ 4214780 w 6134068"/>
              <a:gd name="connsiteY26" fmla="*/ 166224 h 637711"/>
              <a:gd name="connsiteX27" fmla="*/ 4238593 w 6134068"/>
              <a:gd name="connsiteY27" fmla="*/ 166224 h 637711"/>
              <a:gd name="connsiteX28" fmla="*/ 4264787 w 6134068"/>
              <a:gd name="connsiteY28" fmla="*/ 178130 h 637711"/>
              <a:gd name="connsiteX29" fmla="*/ 4293362 w 6134068"/>
              <a:gd name="connsiteY29" fmla="*/ 209086 h 637711"/>
              <a:gd name="connsiteX30" fmla="*/ 4324318 w 6134068"/>
              <a:gd name="connsiteY30" fmla="*/ 240042 h 637711"/>
              <a:gd name="connsiteX31" fmla="*/ 4362418 w 6134068"/>
              <a:gd name="connsiteY31" fmla="*/ 247186 h 637711"/>
              <a:gd name="connsiteX32" fmla="*/ 4402899 w 6134068"/>
              <a:gd name="connsiteY32" fmla="*/ 244805 h 637711"/>
              <a:gd name="connsiteX33" fmla="*/ 4464812 w 6134068"/>
              <a:gd name="connsiteY33" fmla="*/ 220992 h 637711"/>
              <a:gd name="connsiteX34" fmla="*/ 4493387 w 6134068"/>
              <a:gd name="connsiteY34" fmla="*/ 220992 h 637711"/>
              <a:gd name="connsiteX35" fmla="*/ 4531487 w 6134068"/>
              <a:gd name="connsiteY35" fmla="*/ 230517 h 637711"/>
              <a:gd name="connsiteX36" fmla="*/ 4591018 w 6134068"/>
              <a:gd name="connsiteY36" fmla="*/ 244805 h 637711"/>
              <a:gd name="connsiteX37" fmla="*/ 4624355 w 6134068"/>
              <a:gd name="connsiteY37" fmla="*/ 259092 h 637711"/>
              <a:gd name="connsiteX38" fmla="*/ 4662455 w 6134068"/>
              <a:gd name="connsiteY38" fmla="*/ 254330 h 637711"/>
              <a:gd name="connsiteX39" fmla="*/ 4710080 w 6134068"/>
              <a:gd name="connsiteY39" fmla="*/ 228136 h 637711"/>
              <a:gd name="connsiteX40" fmla="*/ 4781518 w 6134068"/>
              <a:gd name="connsiteY40" fmla="*/ 211467 h 637711"/>
              <a:gd name="connsiteX41" fmla="*/ 4874387 w 6134068"/>
              <a:gd name="connsiteY41" fmla="*/ 194799 h 637711"/>
              <a:gd name="connsiteX42" fmla="*/ 4964874 w 6134068"/>
              <a:gd name="connsiteY42" fmla="*/ 190036 h 637711"/>
              <a:gd name="connsiteX43" fmla="*/ 5045837 w 6134068"/>
              <a:gd name="connsiteY43" fmla="*/ 190036 h 637711"/>
              <a:gd name="connsiteX44" fmla="*/ 5122037 w 6134068"/>
              <a:gd name="connsiteY44" fmla="*/ 211467 h 637711"/>
              <a:gd name="connsiteX45" fmla="*/ 5226812 w 6134068"/>
              <a:gd name="connsiteY45" fmla="*/ 237661 h 637711"/>
              <a:gd name="connsiteX46" fmla="*/ 5295868 w 6134068"/>
              <a:gd name="connsiteY46" fmla="*/ 261474 h 637711"/>
              <a:gd name="connsiteX47" fmla="*/ 5398262 w 6134068"/>
              <a:gd name="connsiteY47" fmla="*/ 311480 h 637711"/>
              <a:gd name="connsiteX48" fmla="*/ 5455412 w 6134068"/>
              <a:gd name="connsiteY48" fmla="*/ 330530 h 637711"/>
              <a:gd name="connsiteX49" fmla="*/ 5512562 w 6134068"/>
              <a:gd name="connsiteY49" fmla="*/ 344817 h 637711"/>
              <a:gd name="connsiteX50" fmla="*/ 5622099 w 6134068"/>
              <a:gd name="connsiteY50" fmla="*/ 390061 h 637711"/>
              <a:gd name="connsiteX51" fmla="*/ 5710205 w 6134068"/>
              <a:gd name="connsiteY51" fmla="*/ 418636 h 637711"/>
              <a:gd name="connsiteX52" fmla="*/ 5774499 w 6134068"/>
              <a:gd name="connsiteY52" fmla="*/ 437686 h 637711"/>
              <a:gd name="connsiteX53" fmla="*/ 5860224 w 6134068"/>
              <a:gd name="connsiteY53" fmla="*/ 437686 h 637711"/>
              <a:gd name="connsiteX54" fmla="*/ 5976905 w 6134068"/>
              <a:gd name="connsiteY54" fmla="*/ 432924 h 637711"/>
              <a:gd name="connsiteX55" fmla="*/ 6062630 w 6134068"/>
              <a:gd name="connsiteY55" fmla="*/ 442449 h 637711"/>
              <a:gd name="connsiteX56" fmla="*/ 6134068 w 6134068"/>
              <a:gd name="connsiteY56" fmla="*/ 456736 h 637711"/>
              <a:gd name="connsiteX57" fmla="*/ 6026912 w 6134068"/>
              <a:gd name="connsiteY57" fmla="*/ 637711 h 637711"/>
              <a:gd name="connsiteX58" fmla="*/ 5579237 w 6134068"/>
              <a:gd name="connsiteY58" fmla="*/ 587705 h 637711"/>
              <a:gd name="connsiteX59" fmla="*/ 5469699 w 6134068"/>
              <a:gd name="connsiteY59" fmla="*/ 566274 h 637711"/>
              <a:gd name="connsiteX60" fmla="*/ 5245862 w 6134068"/>
              <a:gd name="connsiteY60" fmla="*/ 482930 h 637711"/>
              <a:gd name="connsiteX61" fmla="*/ 4686268 w 6134068"/>
              <a:gd name="connsiteY61" fmla="*/ 423399 h 637711"/>
              <a:gd name="connsiteX62" fmla="*/ 4045712 w 6134068"/>
              <a:gd name="connsiteY62" fmla="*/ 349580 h 637711"/>
              <a:gd name="connsiteX63" fmla="*/ 3283712 w 6134068"/>
              <a:gd name="connsiteY63" fmla="*/ 292430 h 637711"/>
              <a:gd name="connsiteX64" fmla="*/ 3152743 w 6134068"/>
              <a:gd name="connsiteY64" fmla="*/ 342436 h 637711"/>
              <a:gd name="connsiteX65" fmla="*/ 3131312 w 6134068"/>
              <a:gd name="connsiteY65" fmla="*/ 378155 h 637711"/>
              <a:gd name="connsiteX66" fmla="*/ 2983674 w 6134068"/>
              <a:gd name="connsiteY66" fmla="*/ 361486 h 637711"/>
              <a:gd name="connsiteX67" fmla="*/ 2657443 w 6134068"/>
              <a:gd name="connsiteY67" fmla="*/ 242556 h 637711"/>
              <a:gd name="connsiteX68" fmla="*/ 1875599 w 6134068"/>
              <a:gd name="connsiteY68" fmla="*/ 247712 h 637711"/>
              <a:gd name="connsiteX69" fmla="*/ 1372563 w 6134068"/>
              <a:gd name="connsiteY69" fmla="*/ 309541 h 637711"/>
              <a:gd name="connsiteX70" fmla="*/ 1139172 w 6134068"/>
              <a:gd name="connsiteY70" fmla="*/ 345212 h 637711"/>
              <a:gd name="connsiteX71" fmla="*/ 817664 w 6134068"/>
              <a:gd name="connsiteY71" fmla="*/ 411797 h 637711"/>
              <a:gd name="connsiteX72" fmla="*/ 462813 w 6134068"/>
              <a:gd name="connsiteY72" fmla="*/ 478384 h 637711"/>
              <a:gd name="connsiteX73" fmla="*/ 7938 w 6134068"/>
              <a:gd name="connsiteY73" fmla="*/ 599662 h 637711"/>
              <a:gd name="connsiteX74" fmla="*/ 417565 w 6134068"/>
              <a:gd name="connsiteY74" fmla="*/ 273871 h 637711"/>
              <a:gd name="connsiteX75" fmla="*/ 438997 w 6134068"/>
              <a:gd name="connsiteY75" fmla="*/ 231067 h 637711"/>
              <a:gd name="connsiteX76" fmla="*/ 469960 w 6134068"/>
              <a:gd name="connsiteY76" fmla="*/ 204908 h 637711"/>
              <a:gd name="connsiteX77" fmla="*/ 519970 w 6134068"/>
              <a:gd name="connsiteY77" fmla="*/ 178749 h 637711"/>
              <a:gd name="connsiteX78" fmla="*/ 596180 w 6134068"/>
              <a:gd name="connsiteY78" fmla="*/ 152591 h 637711"/>
              <a:gd name="connsiteX79" fmla="*/ 639047 w 6134068"/>
              <a:gd name="connsiteY79" fmla="*/ 143079 h 637711"/>
              <a:gd name="connsiteX80" fmla="*/ 672390 w 6134068"/>
              <a:gd name="connsiteY80" fmla="*/ 138323 h 637711"/>
              <a:gd name="connsiteX81" fmla="*/ 851004 w 6134068"/>
              <a:gd name="connsiteY81" fmla="*/ 121676 h 637711"/>
              <a:gd name="connsiteX82" fmla="*/ 929597 w 6134068"/>
              <a:gd name="connsiteY82" fmla="*/ 86006 h 637711"/>
              <a:gd name="connsiteX83" fmla="*/ 967701 w 6134068"/>
              <a:gd name="connsiteY83" fmla="*/ 71737 h 637711"/>
              <a:gd name="connsiteX84" fmla="*/ 1008187 w 6134068"/>
              <a:gd name="connsiteY84" fmla="*/ 55090 h 637711"/>
              <a:gd name="connsiteX85" fmla="*/ 1110594 w 6134068"/>
              <a:gd name="connsiteY85" fmla="*/ 43201 h 637711"/>
              <a:gd name="connsiteX86" fmla="*/ 1205855 w 6134068"/>
              <a:gd name="connsiteY86" fmla="*/ 12285 h 637711"/>
              <a:gd name="connsiteX87" fmla="*/ 1322550 w 6134068"/>
              <a:gd name="connsiteY87" fmla="*/ 396 h 637711"/>
              <a:gd name="connsiteX88" fmla="*/ 1474970 w 6134068"/>
              <a:gd name="connsiteY88" fmla="*/ 5154 h 637711"/>
              <a:gd name="connsiteX89" fmla="*/ 1541654 w 6134068"/>
              <a:gd name="connsiteY89" fmla="*/ 14663 h 637711"/>
              <a:gd name="connsiteX90" fmla="*/ 1670257 w 6134068"/>
              <a:gd name="connsiteY90" fmla="*/ 38444 h 637711"/>
              <a:gd name="connsiteX91" fmla="*/ 1722652 w 6134068"/>
              <a:gd name="connsiteY91" fmla="*/ 40820 h 637711"/>
              <a:gd name="connsiteX92" fmla="*/ 1777428 w 6134068"/>
              <a:gd name="connsiteY92" fmla="*/ 43199 h 637711"/>
              <a:gd name="connsiteX93" fmla="*/ 1851255 w 6134068"/>
              <a:gd name="connsiteY93" fmla="*/ 62225 h 637711"/>
              <a:gd name="connsiteX94" fmla="*/ 1903650 w 6134068"/>
              <a:gd name="connsiteY94" fmla="*/ 78870 h 637711"/>
              <a:gd name="connsiteX95" fmla="*/ 1920321 w 6134068"/>
              <a:gd name="connsiteY95" fmla="*/ 81248 h 637711"/>
              <a:gd name="connsiteX96" fmla="*/ 2051305 w 6134068"/>
              <a:gd name="connsiteY96" fmla="*/ 86005 h 637711"/>
              <a:gd name="connsiteX97" fmla="*/ 2142300 w 6134068"/>
              <a:gd name="connsiteY97" fmla="*/ 86005 h 637711"/>
              <a:gd name="connsiteX98" fmla="*/ 2344707 w 6134068"/>
              <a:gd name="connsiteY98" fmla="*/ 71737 h 637711"/>
              <a:gd name="connsiteX99" fmla="*/ 2449481 w 6134068"/>
              <a:gd name="connsiteY99" fmla="*/ 69359 h 637711"/>
              <a:gd name="connsiteX100" fmla="*/ 2543143 w 6134068"/>
              <a:gd name="connsiteY100" fmla="*/ 80499 h 637711"/>
              <a:gd name="connsiteX0" fmla="*/ 2543143 w 6134068"/>
              <a:gd name="connsiteY0" fmla="*/ 80499 h 637711"/>
              <a:gd name="connsiteX1" fmla="*/ 2614580 w 6134068"/>
              <a:gd name="connsiteY1" fmla="*/ 94786 h 637711"/>
              <a:gd name="connsiteX2" fmla="*/ 2650299 w 6134068"/>
              <a:gd name="connsiteY2" fmla="*/ 99549 h 637711"/>
              <a:gd name="connsiteX3" fmla="*/ 2693162 w 6134068"/>
              <a:gd name="connsiteY3" fmla="*/ 78117 h 637711"/>
              <a:gd name="connsiteX4" fmla="*/ 2731262 w 6134068"/>
              <a:gd name="connsiteY4" fmla="*/ 51924 h 637711"/>
              <a:gd name="connsiteX5" fmla="*/ 2783649 w 6134068"/>
              <a:gd name="connsiteY5" fmla="*/ 49542 h 637711"/>
              <a:gd name="connsiteX6" fmla="*/ 2821749 w 6134068"/>
              <a:gd name="connsiteY6" fmla="*/ 49542 h 637711"/>
              <a:gd name="connsiteX7" fmla="*/ 2869374 w 6134068"/>
              <a:gd name="connsiteY7" fmla="*/ 63830 h 637711"/>
              <a:gd name="connsiteX8" fmla="*/ 2945574 w 6134068"/>
              <a:gd name="connsiteY8" fmla="*/ 82880 h 637711"/>
              <a:gd name="connsiteX9" fmla="*/ 3036062 w 6134068"/>
              <a:gd name="connsiteY9" fmla="*/ 87642 h 637711"/>
              <a:gd name="connsiteX10" fmla="*/ 3097974 w 6134068"/>
              <a:gd name="connsiteY10" fmla="*/ 87642 h 637711"/>
              <a:gd name="connsiteX11" fmla="*/ 3188462 w 6134068"/>
              <a:gd name="connsiteY11" fmla="*/ 87642 h 637711"/>
              <a:gd name="connsiteX12" fmla="*/ 3255137 w 6134068"/>
              <a:gd name="connsiteY12" fmla="*/ 99549 h 637711"/>
              <a:gd name="connsiteX13" fmla="*/ 3364674 w 6134068"/>
              <a:gd name="connsiteY13" fmla="*/ 118599 h 637711"/>
              <a:gd name="connsiteX14" fmla="*/ 3457543 w 6134068"/>
              <a:gd name="connsiteY14" fmla="*/ 151936 h 637711"/>
              <a:gd name="connsiteX15" fmla="*/ 3555174 w 6134068"/>
              <a:gd name="connsiteY15" fmla="*/ 180511 h 637711"/>
              <a:gd name="connsiteX16" fmla="*/ 3648043 w 6134068"/>
              <a:gd name="connsiteY16" fmla="*/ 194799 h 637711"/>
              <a:gd name="connsiteX17" fmla="*/ 3736149 w 6134068"/>
              <a:gd name="connsiteY17" fmla="*/ 194799 h 637711"/>
              <a:gd name="connsiteX18" fmla="*/ 3821874 w 6134068"/>
              <a:gd name="connsiteY18" fmla="*/ 185274 h 637711"/>
              <a:gd name="connsiteX19" fmla="*/ 3902837 w 6134068"/>
              <a:gd name="connsiteY19" fmla="*/ 173367 h 637711"/>
              <a:gd name="connsiteX20" fmla="*/ 3948080 w 6134068"/>
              <a:gd name="connsiteY20" fmla="*/ 166224 h 637711"/>
              <a:gd name="connsiteX21" fmla="*/ 3990943 w 6134068"/>
              <a:gd name="connsiteY21" fmla="*/ 173367 h 637711"/>
              <a:gd name="connsiteX22" fmla="*/ 4024280 w 6134068"/>
              <a:gd name="connsiteY22" fmla="*/ 199561 h 637711"/>
              <a:gd name="connsiteX23" fmla="*/ 4045712 w 6134068"/>
              <a:gd name="connsiteY23" fmla="*/ 201942 h 637711"/>
              <a:gd name="connsiteX24" fmla="*/ 4100480 w 6134068"/>
              <a:gd name="connsiteY24" fmla="*/ 190036 h 637711"/>
              <a:gd name="connsiteX25" fmla="*/ 4183824 w 6134068"/>
              <a:gd name="connsiteY25" fmla="*/ 166224 h 637711"/>
              <a:gd name="connsiteX26" fmla="*/ 4214780 w 6134068"/>
              <a:gd name="connsiteY26" fmla="*/ 166224 h 637711"/>
              <a:gd name="connsiteX27" fmla="*/ 4238593 w 6134068"/>
              <a:gd name="connsiteY27" fmla="*/ 166224 h 637711"/>
              <a:gd name="connsiteX28" fmla="*/ 4264787 w 6134068"/>
              <a:gd name="connsiteY28" fmla="*/ 178130 h 637711"/>
              <a:gd name="connsiteX29" fmla="*/ 4293362 w 6134068"/>
              <a:gd name="connsiteY29" fmla="*/ 209086 h 637711"/>
              <a:gd name="connsiteX30" fmla="*/ 4324318 w 6134068"/>
              <a:gd name="connsiteY30" fmla="*/ 240042 h 637711"/>
              <a:gd name="connsiteX31" fmla="*/ 4362418 w 6134068"/>
              <a:gd name="connsiteY31" fmla="*/ 247186 h 637711"/>
              <a:gd name="connsiteX32" fmla="*/ 4402899 w 6134068"/>
              <a:gd name="connsiteY32" fmla="*/ 244805 h 637711"/>
              <a:gd name="connsiteX33" fmla="*/ 4464812 w 6134068"/>
              <a:gd name="connsiteY33" fmla="*/ 220992 h 637711"/>
              <a:gd name="connsiteX34" fmla="*/ 4493387 w 6134068"/>
              <a:gd name="connsiteY34" fmla="*/ 220992 h 637711"/>
              <a:gd name="connsiteX35" fmla="*/ 4531487 w 6134068"/>
              <a:gd name="connsiteY35" fmla="*/ 230517 h 637711"/>
              <a:gd name="connsiteX36" fmla="*/ 4591018 w 6134068"/>
              <a:gd name="connsiteY36" fmla="*/ 244805 h 637711"/>
              <a:gd name="connsiteX37" fmla="*/ 4624355 w 6134068"/>
              <a:gd name="connsiteY37" fmla="*/ 259092 h 637711"/>
              <a:gd name="connsiteX38" fmla="*/ 4662455 w 6134068"/>
              <a:gd name="connsiteY38" fmla="*/ 254330 h 637711"/>
              <a:gd name="connsiteX39" fmla="*/ 4710080 w 6134068"/>
              <a:gd name="connsiteY39" fmla="*/ 228136 h 637711"/>
              <a:gd name="connsiteX40" fmla="*/ 4781518 w 6134068"/>
              <a:gd name="connsiteY40" fmla="*/ 211467 h 637711"/>
              <a:gd name="connsiteX41" fmla="*/ 4874387 w 6134068"/>
              <a:gd name="connsiteY41" fmla="*/ 194799 h 637711"/>
              <a:gd name="connsiteX42" fmla="*/ 4964874 w 6134068"/>
              <a:gd name="connsiteY42" fmla="*/ 190036 h 637711"/>
              <a:gd name="connsiteX43" fmla="*/ 5045837 w 6134068"/>
              <a:gd name="connsiteY43" fmla="*/ 190036 h 637711"/>
              <a:gd name="connsiteX44" fmla="*/ 5122037 w 6134068"/>
              <a:gd name="connsiteY44" fmla="*/ 211467 h 637711"/>
              <a:gd name="connsiteX45" fmla="*/ 5226812 w 6134068"/>
              <a:gd name="connsiteY45" fmla="*/ 237661 h 637711"/>
              <a:gd name="connsiteX46" fmla="*/ 5295868 w 6134068"/>
              <a:gd name="connsiteY46" fmla="*/ 261474 h 637711"/>
              <a:gd name="connsiteX47" fmla="*/ 5398262 w 6134068"/>
              <a:gd name="connsiteY47" fmla="*/ 311480 h 637711"/>
              <a:gd name="connsiteX48" fmla="*/ 5455412 w 6134068"/>
              <a:gd name="connsiteY48" fmla="*/ 330530 h 637711"/>
              <a:gd name="connsiteX49" fmla="*/ 5512562 w 6134068"/>
              <a:gd name="connsiteY49" fmla="*/ 344817 h 637711"/>
              <a:gd name="connsiteX50" fmla="*/ 5622099 w 6134068"/>
              <a:gd name="connsiteY50" fmla="*/ 390061 h 637711"/>
              <a:gd name="connsiteX51" fmla="*/ 5710205 w 6134068"/>
              <a:gd name="connsiteY51" fmla="*/ 418636 h 637711"/>
              <a:gd name="connsiteX52" fmla="*/ 5774499 w 6134068"/>
              <a:gd name="connsiteY52" fmla="*/ 437686 h 637711"/>
              <a:gd name="connsiteX53" fmla="*/ 5860224 w 6134068"/>
              <a:gd name="connsiteY53" fmla="*/ 437686 h 637711"/>
              <a:gd name="connsiteX54" fmla="*/ 5976905 w 6134068"/>
              <a:gd name="connsiteY54" fmla="*/ 432924 h 637711"/>
              <a:gd name="connsiteX55" fmla="*/ 6062630 w 6134068"/>
              <a:gd name="connsiteY55" fmla="*/ 442449 h 637711"/>
              <a:gd name="connsiteX56" fmla="*/ 6134068 w 6134068"/>
              <a:gd name="connsiteY56" fmla="*/ 456736 h 637711"/>
              <a:gd name="connsiteX57" fmla="*/ 6026912 w 6134068"/>
              <a:gd name="connsiteY57" fmla="*/ 637711 h 637711"/>
              <a:gd name="connsiteX58" fmla="*/ 5579237 w 6134068"/>
              <a:gd name="connsiteY58" fmla="*/ 587705 h 637711"/>
              <a:gd name="connsiteX59" fmla="*/ 5469699 w 6134068"/>
              <a:gd name="connsiteY59" fmla="*/ 566274 h 637711"/>
              <a:gd name="connsiteX60" fmla="*/ 5245862 w 6134068"/>
              <a:gd name="connsiteY60" fmla="*/ 482930 h 637711"/>
              <a:gd name="connsiteX61" fmla="*/ 4686268 w 6134068"/>
              <a:gd name="connsiteY61" fmla="*/ 423399 h 637711"/>
              <a:gd name="connsiteX62" fmla="*/ 4045712 w 6134068"/>
              <a:gd name="connsiteY62" fmla="*/ 349580 h 637711"/>
              <a:gd name="connsiteX63" fmla="*/ 3283712 w 6134068"/>
              <a:gd name="connsiteY63" fmla="*/ 292430 h 637711"/>
              <a:gd name="connsiteX64" fmla="*/ 3152743 w 6134068"/>
              <a:gd name="connsiteY64" fmla="*/ 342436 h 637711"/>
              <a:gd name="connsiteX65" fmla="*/ 3131312 w 6134068"/>
              <a:gd name="connsiteY65" fmla="*/ 378155 h 637711"/>
              <a:gd name="connsiteX66" fmla="*/ 2983674 w 6134068"/>
              <a:gd name="connsiteY66" fmla="*/ 361486 h 637711"/>
              <a:gd name="connsiteX67" fmla="*/ 2657443 w 6134068"/>
              <a:gd name="connsiteY67" fmla="*/ 242556 h 637711"/>
              <a:gd name="connsiteX68" fmla="*/ 1875599 w 6134068"/>
              <a:gd name="connsiteY68" fmla="*/ 247712 h 637711"/>
              <a:gd name="connsiteX69" fmla="*/ 1372563 w 6134068"/>
              <a:gd name="connsiteY69" fmla="*/ 309541 h 637711"/>
              <a:gd name="connsiteX70" fmla="*/ 1139172 w 6134068"/>
              <a:gd name="connsiteY70" fmla="*/ 345212 h 637711"/>
              <a:gd name="connsiteX71" fmla="*/ 817664 w 6134068"/>
              <a:gd name="connsiteY71" fmla="*/ 411797 h 637711"/>
              <a:gd name="connsiteX72" fmla="*/ 462813 w 6134068"/>
              <a:gd name="connsiteY72" fmla="*/ 478384 h 637711"/>
              <a:gd name="connsiteX73" fmla="*/ 7938 w 6134068"/>
              <a:gd name="connsiteY73" fmla="*/ 599662 h 637711"/>
              <a:gd name="connsiteX74" fmla="*/ 417565 w 6134068"/>
              <a:gd name="connsiteY74" fmla="*/ 273871 h 637711"/>
              <a:gd name="connsiteX75" fmla="*/ 438997 w 6134068"/>
              <a:gd name="connsiteY75" fmla="*/ 231067 h 637711"/>
              <a:gd name="connsiteX76" fmla="*/ 469960 w 6134068"/>
              <a:gd name="connsiteY76" fmla="*/ 204908 h 637711"/>
              <a:gd name="connsiteX77" fmla="*/ 519970 w 6134068"/>
              <a:gd name="connsiteY77" fmla="*/ 178749 h 637711"/>
              <a:gd name="connsiteX78" fmla="*/ 596180 w 6134068"/>
              <a:gd name="connsiteY78" fmla="*/ 152591 h 637711"/>
              <a:gd name="connsiteX79" fmla="*/ 639047 w 6134068"/>
              <a:gd name="connsiteY79" fmla="*/ 143079 h 637711"/>
              <a:gd name="connsiteX80" fmla="*/ 672390 w 6134068"/>
              <a:gd name="connsiteY80" fmla="*/ 138323 h 637711"/>
              <a:gd name="connsiteX81" fmla="*/ 851004 w 6134068"/>
              <a:gd name="connsiteY81" fmla="*/ 121676 h 637711"/>
              <a:gd name="connsiteX82" fmla="*/ 929597 w 6134068"/>
              <a:gd name="connsiteY82" fmla="*/ 86006 h 637711"/>
              <a:gd name="connsiteX83" fmla="*/ 967701 w 6134068"/>
              <a:gd name="connsiteY83" fmla="*/ 71737 h 637711"/>
              <a:gd name="connsiteX84" fmla="*/ 1008187 w 6134068"/>
              <a:gd name="connsiteY84" fmla="*/ 55090 h 637711"/>
              <a:gd name="connsiteX85" fmla="*/ 1110594 w 6134068"/>
              <a:gd name="connsiteY85" fmla="*/ 43201 h 637711"/>
              <a:gd name="connsiteX86" fmla="*/ 1205855 w 6134068"/>
              <a:gd name="connsiteY86" fmla="*/ 12285 h 637711"/>
              <a:gd name="connsiteX87" fmla="*/ 1322550 w 6134068"/>
              <a:gd name="connsiteY87" fmla="*/ 396 h 637711"/>
              <a:gd name="connsiteX88" fmla="*/ 1474970 w 6134068"/>
              <a:gd name="connsiteY88" fmla="*/ 5154 h 637711"/>
              <a:gd name="connsiteX89" fmla="*/ 1541654 w 6134068"/>
              <a:gd name="connsiteY89" fmla="*/ 14663 h 637711"/>
              <a:gd name="connsiteX90" fmla="*/ 1670257 w 6134068"/>
              <a:gd name="connsiteY90" fmla="*/ 38444 h 637711"/>
              <a:gd name="connsiteX91" fmla="*/ 1722652 w 6134068"/>
              <a:gd name="connsiteY91" fmla="*/ 40820 h 637711"/>
              <a:gd name="connsiteX92" fmla="*/ 1777428 w 6134068"/>
              <a:gd name="connsiteY92" fmla="*/ 43199 h 637711"/>
              <a:gd name="connsiteX93" fmla="*/ 1851255 w 6134068"/>
              <a:gd name="connsiteY93" fmla="*/ 62225 h 637711"/>
              <a:gd name="connsiteX94" fmla="*/ 1903650 w 6134068"/>
              <a:gd name="connsiteY94" fmla="*/ 78870 h 637711"/>
              <a:gd name="connsiteX95" fmla="*/ 1920321 w 6134068"/>
              <a:gd name="connsiteY95" fmla="*/ 81248 h 637711"/>
              <a:gd name="connsiteX96" fmla="*/ 2051305 w 6134068"/>
              <a:gd name="connsiteY96" fmla="*/ 86005 h 637711"/>
              <a:gd name="connsiteX97" fmla="*/ 2142300 w 6134068"/>
              <a:gd name="connsiteY97" fmla="*/ 86005 h 637711"/>
              <a:gd name="connsiteX98" fmla="*/ 2344707 w 6134068"/>
              <a:gd name="connsiteY98" fmla="*/ 71737 h 637711"/>
              <a:gd name="connsiteX99" fmla="*/ 2449481 w 6134068"/>
              <a:gd name="connsiteY99" fmla="*/ 69359 h 637711"/>
              <a:gd name="connsiteX100" fmla="*/ 2543143 w 6134068"/>
              <a:gd name="connsiteY100" fmla="*/ 80499 h 637711"/>
              <a:gd name="connsiteX0" fmla="*/ 2543143 w 6134068"/>
              <a:gd name="connsiteY0" fmla="*/ 80499 h 637711"/>
              <a:gd name="connsiteX1" fmla="*/ 2614580 w 6134068"/>
              <a:gd name="connsiteY1" fmla="*/ 94786 h 637711"/>
              <a:gd name="connsiteX2" fmla="*/ 2650299 w 6134068"/>
              <a:gd name="connsiteY2" fmla="*/ 99549 h 637711"/>
              <a:gd name="connsiteX3" fmla="*/ 2693162 w 6134068"/>
              <a:gd name="connsiteY3" fmla="*/ 78117 h 637711"/>
              <a:gd name="connsiteX4" fmla="*/ 2731262 w 6134068"/>
              <a:gd name="connsiteY4" fmla="*/ 51924 h 637711"/>
              <a:gd name="connsiteX5" fmla="*/ 2783649 w 6134068"/>
              <a:gd name="connsiteY5" fmla="*/ 49542 h 637711"/>
              <a:gd name="connsiteX6" fmla="*/ 2821749 w 6134068"/>
              <a:gd name="connsiteY6" fmla="*/ 49542 h 637711"/>
              <a:gd name="connsiteX7" fmla="*/ 2869374 w 6134068"/>
              <a:gd name="connsiteY7" fmla="*/ 63830 h 637711"/>
              <a:gd name="connsiteX8" fmla="*/ 2945574 w 6134068"/>
              <a:gd name="connsiteY8" fmla="*/ 82880 h 637711"/>
              <a:gd name="connsiteX9" fmla="*/ 3036062 w 6134068"/>
              <a:gd name="connsiteY9" fmla="*/ 87642 h 637711"/>
              <a:gd name="connsiteX10" fmla="*/ 3097974 w 6134068"/>
              <a:gd name="connsiteY10" fmla="*/ 87642 h 637711"/>
              <a:gd name="connsiteX11" fmla="*/ 3188462 w 6134068"/>
              <a:gd name="connsiteY11" fmla="*/ 87642 h 637711"/>
              <a:gd name="connsiteX12" fmla="*/ 3255137 w 6134068"/>
              <a:gd name="connsiteY12" fmla="*/ 99549 h 637711"/>
              <a:gd name="connsiteX13" fmla="*/ 3364674 w 6134068"/>
              <a:gd name="connsiteY13" fmla="*/ 118599 h 637711"/>
              <a:gd name="connsiteX14" fmla="*/ 3457543 w 6134068"/>
              <a:gd name="connsiteY14" fmla="*/ 151936 h 637711"/>
              <a:gd name="connsiteX15" fmla="*/ 3555174 w 6134068"/>
              <a:gd name="connsiteY15" fmla="*/ 180511 h 637711"/>
              <a:gd name="connsiteX16" fmla="*/ 3648043 w 6134068"/>
              <a:gd name="connsiteY16" fmla="*/ 194799 h 637711"/>
              <a:gd name="connsiteX17" fmla="*/ 3736149 w 6134068"/>
              <a:gd name="connsiteY17" fmla="*/ 194799 h 637711"/>
              <a:gd name="connsiteX18" fmla="*/ 3821874 w 6134068"/>
              <a:gd name="connsiteY18" fmla="*/ 185274 h 637711"/>
              <a:gd name="connsiteX19" fmla="*/ 3902837 w 6134068"/>
              <a:gd name="connsiteY19" fmla="*/ 173367 h 637711"/>
              <a:gd name="connsiteX20" fmla="*/ 3948080 w 6134068"/>
              <a:gd name="connsiteY20" fmla="*/ 166224 h 637711"/>
              <a:gd name="connsiteX21" fmla="*/ 3990943 w 6134068"/>
              <a:gd name="connsiteY21" fmla="*/ 173367 h 637711"/>
              <a:gd name="connsiteX22" fmla="*/ 4024280 w 6134068"/>
              <a:gd name="connsiteY22" fmla="*/ 199561 h 637711"/>
              <a:gd name="connsiteX23" fmla="*/ 4045712 w 6134068"/>
              <a:gd name="connsiteY23" fmla="*/ 201942 h 637711"/>
              <a:gd name="connsiteX24" fmla="*/ 4100480 w 6134068"/>
              <a:gd name="connsiteY24" fmla="*/ 190036 h 637711"/>
              <a:gd name="connsiteX25" fmla="*/ 4183824 w 6134068"/>
              <a:gd name="connsiteY25" fmla="*/ 166224 h 637711"/>
              <a:gd name="connsiteX26" fmla="*/ 4214780 w 6134068"/>
              <a:gd name="connsiteY26" fmla="*/ 166224 h 637711"/>
              <a:gd name="connsiteX27" fmla="*/ 4238593 w 6134068"/>
              <a:gd name="connsiteY27" fmla="*/ 166224 h 637711"/>
              <a:gd name="connsiteX28" fmla="*/ 4264787 w 6134068"/>
              <a:gd name="connsiteY28" fmla="*/ 178130 h 637711"/>
              <a:gd name="connsiteX29" fmla="*/ 4293362 w 6134068"/>
              <a:gd name="connsiteY29" fmla="*/ 209086 h 637711"/>
              <a:gd name="connsiteX30" fmla="*/ 4324318 w 6134068"/>
              <a:gd name="connsiteY30" fmla="*/ 240042 h 637711"/>
              <a:gd name="connsiteX31" fmla="*/ 4362418 w 6134068"/>
              <a:gd name="connsiteY31" fmla="*/ 247186 h 637711"/>
              <a:gd name="connsiteX32" fmla="*/ 4402899 w 6134068"/>
              <a:gd name="connsiteY32" fmla="*/ 244805 h 637711"/>
              <a:gd name="connsiteX33" fmla="*/ 4464812 w 6134068"/>
              <a:gd name="connsiteY33" fmla="*/ 220992 h 637711"/>
              <a:gd name="connsiteX34" fmla="*/ 4493387 w 6134068"/>
              <a:gd name="connsiteY34" fmla="*/ 220992 h 637711"/>
              <a:gd name="connsiteX35" fmla="*/ 4531487 w 6134068"/>
              <a:gd name="connsiteY35" fmla="*/ 230517 h 637711"/>
              <a:gd name="connsiteX36" fmla="*/ 4591018 w 6134068"/>
              <a:gd name="connsiteY36" fmla="*/ 244805 h 637711"/>
              <a:gd name="connsiteX37" fmla="*/ 4624355 w 6134068"/>
              <a:gd name="connsiteY37" fmla="*/ 259092 h 637711"/>
              <a:gd name="connsiteX38" fmla="*/ 4662455 w 6134068"/>
              <a:gd name="connsiteY38" fmla="*/ 254330 h 637711"/>
              <a:gd name="connsiteX39" fmla="*/ 4710080 w 6134068"/>
              <a:gd name="connsiteY39" fmla="*/ 228136 h 637711"/>
              <a:gd name="connsiteX40" fmla="*/ 4781518 w 6134068"/>
              <a:gd name="connsiteY40" fmla="*/ 211467 h 637711"/>
              <a:gd name="connsiteX41" fmla="*/ 4874387 w 6134068"/>
              <a:gd name="connsiteY41" fmla="*/ 194799 h 637711"/>
              <a:gd name="connsiteX42" fmla="*/ 4964874 w 6134068"/>
              <a:gd name="connsiteY42" fmla="*/ 190036 h 637711"/>
              <a:gd name="connsiteX43" fmla="*/ 5045837 w 6134068"/>
              <a:gd name="connsiteY43" fmla="*/ 190036 h 637711"/>
              <a:gd name="connsiteX44" fmla="*/ 5122037 w 6134068"/>
              <a:gd name="connsiteY44" fmla="*/ 211467 h 637711"/>
              <a:gd name="connsiteX45" fmla="*/ 5226812 w 6134068"/>
              <a:gd name="connsiteY45" fmla="*/ 237661 h 637711"/>
              <a:gd name="connsiteX46" fmla="*/ 5295868 w 6134068"/>
              <a:gd name="connsiteY46" fmla="*/ 261474 h 637711"/>
              <a:gd name="connsiteX47" fmla="*/ 5398262 w 6134068"/>
              <a:gd name="connsiteY47" fmla="*/ 311480 h 637711"/>
              <a:gd name="connsiteX48" fmla="*/ 5455412 w 6134068"/>
              <a:gd name="connsiteY48" fmla="*/ 330530 h 637711"/>
              <a:gd name="connsiteX49" fmla="*/ 5512562 w 6134068"/>
              <a:gd name="connsiteY49" fmla="*/ 344817 h 637711"/>
              <a:gd name="connsiteX50" fmla="*/ 5622099 w 6134068"/>
              <a:gd name="connsiteY50" fmla="*/ 390061 h 637711"/>
              <a:gd name="connsiteX51" fmla="*/ 5710205 w 6134068"/>
              <a:gd name="connsiteY51" fmla="*/ 418636 h 637711"/>
              <a:gd name="connsiteX52" fmla="*/ 5774499 w 6134068"/>
              <a:gd name="connsiteY52" fmla="*/ 437686 h 637711"/>
              <a:gd name="connsiteX53" fmla="*/ 5860224 w 6134068"/>
              <a:gd name="connsiteY53" fmla="*/ 437686 h 637711"/>
              <a:gd name="connsiteX54" fmla="*/ 5976905 w 6134068"/>
              <a:gd name="connsiteY54" fmla="*/ 432924 h 637711"/>
              <a:gd name="connsiteX55" fmla="*/ 6062630 w 6134068"/>
              <a:gd name="connsiteY55" fmla="*/ 442449 h 637711"/>
              <a:gd name="connsiteX56" fmla="*/ 6134068 w 6134068"/>
              <a:gd name="connsiteY56" fmla="*/ 456736 h 637711"/>
              <a:gd name="connsiteX57" fmla="*/ 6026912 w 6134068"/>
              <a:gd name="connsiteY57" fmla="*/ 637711 h 637711"/>
              <a:gd name="connsiteX58" fmla="*/ 5579237 w 6134068"/>
              <a:gd name="connsiteY58" fmla="*/ 587705 h 637711"/>
              <a:gd name="connsiteX59" fmla="*/ 5469699 w 6134068"/>
              <a:gd name="connsiteY59" fmla="*/ 566274 h 637711"/>
              <a:gd name="connsiteX60" fmla="*/ 5245862 w 6134068"/>
              <a:gd name="connsiteY60" fmla="*/ 482930 h 637711"/>
              <a:gd name="connsiteX61" fmla="*/ 4686268 w 6134068"/>
              <a:gd name="connsiteY61" fmla="*/ 423399 h 637711"/>
              <a:gd name="connsiteX62" fmla="*/ 4045712 w 6134068"/>
              <a:gd name="connsiteY62" fmla="*/ 349580 h 637711"/>
              <a:gd name="connsiteX63" fmla="*/ 3283712 w 6134068"/>
              <a:gd name="connsiteY63" fmla="*/ 292430 h 637711"/>
              <a:gd name="connsiteX64" fmla="*/ 3152743 w 6134068"/>
              <a:gd name="connsiteY64" fmla="*/ 342436 h 637711"/>
              <a:gd name="connsiteX65" fmla="*/ 3131312 w 6134068"/>
              <a:gd name="connsiteY65" fmla="*/ 378155 h 637711"/>
              <a:gd name="connsiteX66" fmla="*/ 2983674 w 6134068"/>
              <a:gd name="connsiteY66" fmla="*/ 361486 h 637711"/>
              <a:gd name="connsiteX67" fmla="*/ 2657443 w 6134068"/>
              <a:gd name="connsiteY67" fmla="*/ 242556 h 637711"/>
              <a:gd name="connsiteX68" fmla="*/ 1875599 w 6134068"/>
              <a:gd name="connsiteY68" fmla="*/ 247712 h 637711"/>
              <a:gd name="connsiteX69" fmla="*/ 1372563 w 6134068"/>
              <a:gd name="connsiteY69" fmla="*/ 309541 h 637711"/>
              <a:gd name="connsiteX70" fmla="*/ 1139172 w 6134068"/>
              <a:gd name="connsiteY70" fmla="*/ 345212 h 637711"/>
              <a:gd name="connsiteX71" fmla="*/ 817664 w 6134068"/>
              <a:gd name="connsiteY71" fmla="*/ 411797 h 637711"/>
              <a:gd name="connsiteX72" fmla="*/ 462813 w 6134068"/>
              <a:gd name="connsiteY72" fmla="*/ 478384 h 637711"/>
              <a:gd name="connsiteX73" fmla="*/ 7938 w 6134068"/>
              <a:gd name="connsiteY73" fmla="*/ 599662 h 637711"/>
              <a:gd name="connsiteX74" fmla="*/ 417565 w 6134068"/>
              <a:gd name="connsiteY74" fmla="*/ 273871 h 637711"/>
              <a:gd name="connsiteX75" fmla="*/ 438997 w 6134068"/>
              <a:gd name="connsiteY75" fmla="*/ 231067 h 637711"/>
              <a:gd name="connsiteX76" fmla="*/ 469960 w 6134068"/>
              <a:gd name="connsiteY76" fmla="*/ 204908 h 637711"/>
              <a:gd name="connsiteX77" fmla="*/ 519970 w 6134068"/>
              <a:gd name="connsiteY77" fmla="*/ 178749 h 637711"/>
              <a:gd name="connsiteX78" fmla="*/ 596180 w 6134068"/>
              <a:gd name="connsiteY78" fmla="*/ 152591 h 637711"/>
              <a:gd name="connsiteX79" fmla="*/ 639047 w 6134068"/>
              <a:gd name="connsiteY79" fmla="*/ 143079 h 637711"/>
              <a:gd name="connsiteX80" fmla="*/ 672390 w 6134068"/>
              <a:gd name="connsiteY80" fmla="*/ 138323 h 637711"/>
              <a:gd name="connsiteX81" fmla="*/ 851004 w 6134068"/>
              <a:gd name="connsiteY81" fmla="*/ 121676 h 637711"/>
              <a:gd name="connsiteX82" fmla="*/ 929597 w 6134068"/>
              <a:gd name="connsiteY82" fmla="*/ 86006 h 637711"/>
              <a:gd name="connsiteX83" fmla="*/ 967701 w 6134068"/>
              <a:gd name="connsiteY83" fmla="*/ 71737 h 637711"/>
              <a:gd name="connsiteX84" fmla="*/ 1008187 w 6134068"/>
              <a:gd name="connsiteY84" fmla="*/ 55090 h 637711"/>
              <a:gd name="connsiteX85" fmla="*/ 1110594 w 6134068"/>
              <a:gd name="connsiteY85" fmla="*/ 43201 h 637711"/>
              <a:gd name="connsiteX86" fmla="*/ 1205855 w 6134068"/>
              <a:gd name="connsiteY86" fmla="*/ 12285 h 637711"/>
              <a:gd name="connsiteX87" fmla="*/ 1322550 w 6134068"/>
              <a:gd name="connsiteY87" fmla="*/ 396 h 637711"/>
              <a:gd name="connsiteX88" fmla="*/ 1474970 w 6134068"/>
              <a:gd name="connsiteY88" fmla="*/ 5154 h 637711"/>
              <a:gd name="connsiteX89" fmla="*/ 1541654 w 6134068"/>
              <a:gd name="connsiteY89" fmla="*/ 14663 h 637711"/>
              <a:gd name="connsiteX90" fmla="*/ 1670257 w 6134068"/>
              <a:gd name="connsiteY90" fmla="*/ 38444 h 637711"/>
              <a:gd name="connsiteX91" fmla="*/ 1722652 w 6134068"/>
              <a:gd name="connsiteY91" fmla="*/ 40820 h 637711"/>
              <a:gd name="connsiteX92" fmla="*/ 1777428 w 6134068"/>
              <a:gd name="connsiteY92" fmla="*/ 43199 h 637711"/>
              <a:gd name="connsiteX93" fmla="*/ 1851255 w 6134068"/>
              <a:gd name="connsiteY93" fmla="*/ 62225 h 637711"/>
              <a:gd name="connsiteX94" fmla="*/ 1903650 w 6134068"/>
              <a:gd name="connsiteY94" fmla="*/ 78870 h 637711"/>
              <a:gd name="connsiteX95" fmla="*/ 1920321 w 6134068"/>
              <a:gd name="connsiteY95" fmla="*/ 81248 h 637711"/>
              <a:gd name="connsiteX96" fmla="*/ 2051305 w 6134068"/>
              <a:gd name="connsiteY96" fmla="*/ 86005 h 637711"/>
              <a:gd name="connsiteX97" fmla="*/ 2142300 w 6134068"/>
              <a:gd name="connsiteY97" fmla="*/ 86005 h 637711"/>
              <a:gd name="connsiteX98" fmla="*/ 2344707 w 6134068"/>
              <a:gd name="connsiteY98" fmla="*/ 71737 h 637711"/>
              <a:gd name="connsiteX99" fmla="*/ 2449481 w 6134068"/>
              <a:gd name="connsiteY99" fmla="*/ 69359 h 637711"/>
              <a:gd name="connsiteX100" fmla="*/ 2543143 w 6134068"/>
              <a:gd name="connsiteY100" fmla="*/ 80499 h 637711"/>
              <a:gd name="connsiteX0" fmla="*/ 2548701 w 6139626"/>
              <a:gd name="connsiteY0" fmla="*/ 80499 h 637711"/>
              <a:gd name="connsiteX1" fmla="*/ 2620138 w 6139626"/>
              <a:gd name="connsiteY1" fmla="*/ 94786 h 637711"/>
              <a:gd name="connsiteX2" fmla="*/ 2655857 w 6139626"/>
              <a:gd name="connsiteY2" fmla="*/ 99549 h 637711"/>
              <a:gd name="connsiteX3" fmla="*/ 2698720 w 6139626"/>
              <a:gd name="connsiteY3" fmla="*/ 78117 h 637711"/>
              <a:gd name="connsiteX4" fmla="*/ 2736820 w 6139626"/>
              <a:gd name="connsiteY4" fmla="*/ 51924 h 637711"/>
              <a:gd name="connsiteX5" fmla="*/ 2789207 w 6139626"/>
              <a:gd name="connsiteY5" fmla="*/ 49542 h 637711"/>
              <a:gd name="connsiteX6" fmla="*/ 2827307 w 6139626"/>
              <a:gd name="connsiteY6" fmla="*/ 49542 h 637711"/>
              <a:gd name="connsiteX7" fmla="*/ 2874932 w 6139626"/>
              <a:gd name="connsiteY7" fmla="*/ 63830 h 637711"/>
              <a:gd name="connsiteX8" fmla="*/ 2951132 w 6139626"/>
              <a:gd name="connsiteY8" fmla="*/ 82880 h 637711"/>
              <a:gd name="connsiteX9" fmla="*/ 3041620 w 6139626"/>
              <a:gd name="connsiteY9" fmla="*/ 87642 h 637711"/>
              <a:gd name="connsiteX10" fmla="*/ 3103532 w 6139626"/>
              <a:gd name="connsiteY10" fmla="*/ 87642 h 637711"/>
              <a:gd name="connsiteX11" fmla="*/ 3194020 w 6139626"/>
              <a:gd name="connsiteY11" fmla="*/ 87642 h 637711"/>
              <a:gd name="connsiteX12" fmla="*/ 3260695 w 6139626"/>
              <a:gd name="connsiteY12" fmla="*/ 99549 h 637711"/>
              <a:gd name="connsiteX13" fmla="*/ 3370232 w 6139626"/>
              <a:gd name="connsiteY13" fmla="*/ 118599 h 637711"/>
              <a:gd name="connsiteX14" fmla="*/ 3463101 w 6139626"/>
              <a:gd name="connsiteY14" fmla="*/ 151936 h 637711"/>
              <a:gd name="connsiteX15" fmla="*/ 3560732 w 6139626"/>
              <a:gd name="connsiteY15" fmla="*/ 180511 h 637711"/>
              <a:gd name="connsiteX16" fmla="*/ 3653601 w 6139626"/>
              <a:gd name="connsiteY16" fmla="*/ 194799 h 637711"/>
              <a:gd name="connsiteX17" fmla="*/ 3741707 w 6139626"/>
              <a:gd name="connsiteY17" fmla="*/ 194799 h 637711"/>
              <a:gd name="connsiteX18" fmla="*/ 3827432 w 6139626"/>
              <a:gd name="connsiteY18" fmla="*/ 185274 h 637711"/>
              <a:gd name="connsiteX19" fmla="*/ 3908395 w 6139626"/>
              <a:gd name="connsiteY19" fmla="*/ 173367 h 637711"/>
              <a:gd name="connsiteX20" fmla="*/ 3953638 w 6139626"/>
              <a:gd name="connsiteY20" fmla="*/ 166224 h 637711"/>
              <a:gd name="connsiteX21" fmla="*/ 3996501 w 6139626"/>
              <a:gd name="connsiteY21" fmla="*/ 173367 h 637711"/>
              <a:gd name="connsiteX22" fmla="*/ 4029838 w 6139626"/>
              <a:gd name="connsiteY22" fmla="*/ 199561 h 637711"/>
              <a:gd name="connsiteX23" fmla="*/ 4051270 w 6139626"/>
              <a:gd name="connsiteY23" fmla="*/ 201942 h 637711"/>
              <a:gd name="connsiteX24" fmla="*/ 4106038 w 6139626"/>
              <a:gd name="connsiteY24" fmla="*/ 190036 h 637711"/>
              <a:gd name="connsiteX25" fmla="*/ 4189382 w 6139626"/>
              <a:gd name="connsiteY25" fmla="*/ 166224 h 637711"/>
              <a:gd name="connsiteX26" fmla="*/ 4220338 w 6139626"/>
              <a:gd name="connsiteY26" fmla="*/ 166224 h 637711"/>
              <a:gd name="connsiteX27" fmla="*/ 4244151 w 6139626"/>
              <a:gd name="connsiteY27" fmla="*/ 166224 h 637711"/>
              <a:gd name="connsiteX28" fmla="*/ 4270345 w 6139626"/>
              <a:gd name="connsiteY28" fmla="*/ 178130 h 637711"/>
              <a:gd name="connsiteX29" fmla="*/ 4298920 w 6139626"/>
              <a:gd name="connsiteY29" fmla="*/ 209086 h 637711"/>
              <a:gd name="connsiteX30" fmla="*/ 4329876 w 6139626"/>
              <a:gd name="connsiteY30" fmla="*/ 240042 h 637711"/>
              <a:gd name="connsiteX31" fmla="*/ 4367976 w 6139626"/>
              <a:gd name="connsiteY31" fmla="*/ 247186 h 637711"/>
              <a:gd name="connsiteX32" fmla="*/ 4408457 w 6139626"/>
              <a:gd name="connsiteY32" fmla="*/ 244805 h 637711"/>
              <a:gd name="connsiteX33" fmla="*/ 4470370 w 6139626"/>
              <a:gd name="connsiteY33" fmla="*/ 220992 h 637711"/>
              <a:gd name="connsiteX34" fmla="*/ 4498945 w 6139626"/>
              <a:gd name="connsiteY34" fmla="*/ 220992 h 637711"/>
              <a:gd name="connsiteX35" fmla="*/ 4537045 w 6139626"/>
              <a:gd name="connsiteY35" fmla="*/ 230517 h 637711"/>
              <a:gd name="connsiteX36" fmla="*/ 4596576 w 6139626"/>
              <a:gd name="connsiteY36" fmla="*/ 244805 h 637711"/>
              <a:gd name="connsiteX37" fmla="*/ 4629913 w 6139626"/>
              <a:gd name="connsiteY37" fmla="*/ 259092 h 637711"/>
              <a:gd name="connsiteX38" fmla="*/ 4668013 w 6139626"/>
              <a:gd name="connsiteY38" fmla="*/ 254330 h 637711"/>
              <a:gd name="connsiteX39" fmla="*/ 4715638 w 6139626"/>
              <a:gd name="connsiteY39" fmla="*/ 228136 h 637711"/>
              <a:gd name="connsiteX40" fmla="*/ 4787076 w 6139626"/>
              <a:gd name="connsiteY40" fmla="*/ 211467 h 637711"/>
              <a:gd name="connsiteX41" fmla="*/ 4879945 w 6139626"/>
              <a:gd name="connsiteY41" fmla="*/ 194799 h 637711"/>
              <a:gd name="connsiteX42" fmla="*/ 4970432 w 6139626"/>
              <a:gd name="connsiteY42" fmla="*/ 190036 h 637711"/>
              <a:gd name="connsiteX43" fmla="*/ 5051395 w 6139626"/>
              <a:gd name="connsiteY43" fmla="*/ 190036 h 637711"/>
              <a:gd name="connsiteX44" fmla="*/ 5127595 w 6139626"/>
              <a:gd name="connsiteY44" fmla="*/ 211467 h 637711"/>
              <a:gd name="connsiteX45" fmla="*/ 5232370 w 6139626"/>
              <a:gd name="connsiteY45" fmla="*/ 237661 h 637711"/>
              <a:gd name="connsiteX46" fmla="*/ 5301426 w 6139626"/>
              <a:gd name="connsiteY46" fmla="*/ 261474 h 637711"/>
              <a:gd name="connsiteX47" fmla="*/ 5403820 w 6139626"/>
              <a:gd name="connsiteY47" fmla="*/ 311480 h 637711"/>
              <a:gd name="connsiteX48" fmla="*/ 5460970 w 6139626"/>
              <a:gd name="connsiteY48" fmla="*/ 330530 h 637711"/>
              <a:gd name="connsiteX49" fmla="*/ 5518120 w 6139626"/>
              <a:gd name="connsiteY49" fmla="*/ 344817 h 637711"/>
              <a:gd name="connsiteX50" fmla="*/ 5627657 w 6139626"/>
              <a:gd name="connsiteY50" fmla="*/ 390061 h 637711"/>
              <a:gd name="connsiteX51" fmla="*/ 5715763 w 6139626"/>
              <a:gd name="connsiteY51" fmla="*/ 418636 h 637711"/>
              <a:gd name="connsiteX52" fmla="*/ 5780057 w 6139626"/>
              <a:gd name="connsiteY52" fmla="*/ 437686 h 637711"/>
              <a:gd name="connsiteX53" fmla="*/ 5865782 w 6139626"/>
              <a:gd name="connsiteY53" fmla="*/ 437686 h 637711"/>
              <a:gd name="connsiteX54" fmla="*/ 5982463 w 6139626"/>
              <a:gd name="connsiteY54" fmla="*/ 432924 h 637711"/>
              <a:gd name="connsiteX55" fmla="*/ 6068188 w 6139626"/>
              <a:gd name="connsiteY55" fmla="*/ 442449 h 637711"/>
              <a:gd name="connsiteX56" fmla="*/ 6139626 w 6139626"/>
              <a:gd name="connsiteY56" fmla="*/ 456736 h 637711"/>
              <a:gd name="connsiteX57" fmla="*/ 6032470 w 6139626"/>
              <a:gd name="connsiteY57" fmla="*/ 637711 h 637711"/>
              <a:gd name="connsiteX58" fmla="*/ 5584795 w 6139626"/>
              <a:gd name="connsiteY58" fmla="*/ 587705 h 637711"/>
              <a:gd name="connsiteX59" fmla="*/ 5475257 w 6139626"/>
              <a:gd name="connsiteY59" fmla="*/ 566274 h 637711"/>
              <a:gd name="connsiteX60" fmla="*/ 5251420 w 6139626"/>
              <a:gd name="connsiteY60" fmla="*/ 482930 h 637711"/>
              <a:gd name="connsiteX61" fmla="*/ 4691826 w 6139626"/>
              <a:gd name="connsiteY61" fmla="*/ 423399 h 637711"/>
              <a:gd name="connsiteX62" fmla="*/ 4051270 w 6139626"/>
              <a:gd name="connsiteY62" fmla="*/ 349580 h 637711"/>
              <a:gd name="connsiteX63" fmla="*/ 3289270 w 6139626"/>
              <a:gd name="connsiteY63" fmla="*/ 292430 h 637711"/>
              <a:gd name="connsiteX64" fmla="*/ 3158301 w 6139626"/>
              <a:gd name="connsiteY64" fmla="*/ 342436 h 637711"/>
              <a:gd name="connsiteX65" fmla="*/ 3136870 w 6139626"/>
              <a:gd name="connsiteY65" fmla="*/ 378155 h 637711"/>
              <a:gd name="connsiteX66" fmla="*/ 2989232 w 6139626"/>
              <a:gd name="connsiteY66" fmla="*/ 361486 h 637711"/>
              <a:gd name="connsiteX67" fmla="*/ 2663001 w 6139626"/>
              <a:gd name="connsiteY67" fmla="*/ 242556 h 637711"/>
              <a:gd name="connsiteX68" fmla="*/ 1881157 w 6139626"/>
              <a:gd name="connsiteY68" fmla="*/ 247712 h 637711"/>
              <a:gd name="connsiteX69" fmla="*/ 1378121 w 6139626"/>
              <a:gd name="connsiteY69" fmla="*/ 309541 h 637711"/>
              <a:gd name="connsiteX70" fmla="*/ 1144730 w 6139626"/>
              <a:gd name="connsiteY70" fmla="*/ 345212 h 637711"/>
              <a:gd name="connsiteX71" fmla="*/ 823222 w 6139626"/>
              <a:gd name="connsiteY71" fmla="*/ 411797 h 637711"/>
              <a:gd name="connsiteX72" fmla="*/ 468371 w 6139626"/>
              <a:gd name="connsiteY72" fmla="*/ 478384 h 637711"/>
              <a:gd name="connsiteX73" fmla="*/ 13496 w 6139626"/>
              <a:gd name="connsiteY73" fmla="*/ 599662 h 637711"/>
              <a:gd name="connsiteX74" fmla="*/ 387398 w 6139626"/>
              <a:gd name="connsiteY74" fmla="*/ 292896 h 637711"/>
              <a:gd name="connsiteX75" fmla="*/ 423123 w 6139626"/>
              <a:gd name="connsiteY75" fmla="*/ 273871 h 637711"/>
              <a:gd name="connsiteX76" fmla="*/ 444555 w 6139626"/>
              <a:gd name="connsiteY76" fmla="*/ 231067 h 637711"/>
              <a:gd name="connsiteX77" fmla="*/ 475518 w 6139626"/>
              <a:gd name="connsiteY77" fmla="*/ 204908 h 637711"/>
              <a:gd name="connsiteX78" fmla="*/ 525528 w 6139626"/>
              <a:gd name="connsiteY78" fmla="*/ 178749 h 637711"/>
              <a:gd name="connsiteX79" fmla="*/ 601738 w 6139626"/>
              <a:gd name="connsiteY79" fmla="*/ 152591 h 637711"/>
              <a:gd name="connsiteX80" fmla="*/ 644605 w 6139626"/>
              <a:gd name="connsiteY80" fmla="*/ 143079 h 637711"/>
              <a:gd name="connsiteX81" fmla="*/ 677948 w 6139626"/>
              <a:gd name="connsiteY81" fmla="*/ 138323 h 637711"/>
              <a:gd name="connsiteX82" fmla="*/ 856562 w 6139626"/>
              <a:gd name="connsiteY82" fmla="*/ 121676 h 637711"/>
              <a:gd name="connsiteX83" fmla="*/ 935155 w 6139626"/>
              <a:gd name="connsiteY83" fmla="*/ 86006 h 637711"/>
              <a:gd name="connsiteX84" fmla="*/ 973259 w 6139626"/>
              <a:gd name="connsiteY84" fmla="*/ 71737 h 637711"/>
              <a:gd name="connsiteX85" fmla="*/ 1013745 w 6139626"/>
              <a:gd name="connsiteY85" fmla="*/ 55090 h 637711"/>
              <a:gd name="connsiteX86" fmla="*/ 1116152 w 6139626"/>
              <a:gd name="connsiteY86" fmla="*/ 43201 h 637711"/>
              <a:gd name="connsiteX87" fmla="*/ 1211413 w 6139626"/>
              <a:gd name="connsiteY87" fmla="*/ 12285 h 637711"/>
              <a:gd name="connsiteX88" fmla="*/ 1328108 w 6139626"/>
              <a:gd name="connsiteY88" fmla="*/ 396 h 637711"/>
              <a:gd name="connsiteX89" fmla="*/ 1480528 w 6139626"/>
              <a:gd name="connsiteY89" fmla="*/ 5154 h 637711"/>
              <a:gd name="connsiteX90" fmla="*/ 1547212 w 6139626"/>
              <a:gd name="connsiteY90" fmla="*/ 14663 h 637711"/>
              <a:gd name="connsiteX91" fmla="*/ 1675815 w 6139626"/>
              <a:gd name="connsiteY91" fmla="*/ 38444 h 637711"/>
              <a:gd name="connsiteX92" fmla="*/ 1728210 w 6139626"/>
              <a:gd name="connsiteY92" fmla="*/ 40820 h 637711"/>
              <a:gd name="connsiteX93" fmla="*/ 1782986 w 6139626"/>
              <a:gd name="connsiteY93" fmla="*/ 43199 h 637711"/>
              <a:gd name="connsiteX94" fmla="*/ 1856813 w 6139626"/>
              <a:gd name="connsiteY94" fmla="*/ 62225 h 637711"/>
              <a:gd name="connsiteX95" fmla="*/ 1909208 w 6139626"/>
              <a:gd name="connsiteY95" fmla="*/ 78870 h 637711"/>
              <a:gd name="connsiteX96" fmla="*/ 1925879 w 6139626"/>
              <a:gd name="connsiteY96" fmla="*/ 81248 h 637711"/>
              <a:gd name="connsiteX97" fmla="*/ 2056863 w 6139626"/>
              <a:gd name="connsiteY97" fmla="*/ 86005 h 637711"/>
              <a:gd name="connsiteX98" fmla="*/ 2147858 w 6139626"/>
              <a:gd name="connsiteY98" fmla="*/ 86005 h 637711"/>
              <a:gd name="connsiteX99" fmla="*/ 2350265 w 6139626"/>
              <a:gd name="connsiteY99" fmla="*/ 71737 h 637711"/>
              <a:gd name="connsiteX100" fmla="*/ 2455039 w 6139626"/>
              <a:gd name="connsiteY100" fmla="*/ 69359 h 637711"/>
              <a:gd name="connsiteX101" fmla="*/ 2548701 w 6139626"/>
              <a:gd name="connsiteY101" fmla="*/ 80499 h 637711"/>
              <a:gd name="connsiteX0" fmla="*/ 2548701 w 6139626"/>
              <a:gd name="connsiteY0" fmla="*/ 80499 h 637711"/>
              <a:gd name="connsiteX1" fmla="*/ 2620138 w 6139626"/>
              <a:gd name="connsiteY1" fmla="*/ 94786 h 637711"/>
              <a:gd name="connsiteX2" fmla="*/ 2655857 w 6139626"/>
              <a:gd name="connsiteY2" fmla="*/ 99549 h 637711"/>
              <a:gd name="connsiteX3" fmla="*/ 2698720 w 6139626"/>
              <a:gd name="connsiteY3" fmla="*/ 78117 h 637711"/>
              <a:gd name="connsiteX4" fmla="*/ 2736820 w 6139626"/>
              <a:gd name="connsiteY4" fmla="*/ 51924 h 637711"/>
              <a:gd name="connsiteX5" fmla="*/ 2789207 w 6139626"/>
              <a:gd name="connsiteY5" fmla="*/ 49542 h 637711"/>
              <a:gd name="connsiteX6" fmla="*/ 2827307 w 6139626"/>
              <a:gd name="connsiteY6" fmla="*/ 49542 h 637711"/>
              <a:gd name="connsiteX7" fmla="*/ 2874932 w 6139626"/>
              <a:gd name="connsiteY7" fmla="*/ 63830 h 637711"/>
              <a:gd name="connsiteX8" fmla="*/ 2951132 w 6139626"/>
              <a:gd name="connsiteY8" fmla="*/ 82880 h 637711"/>
              <a:gd name="connsiteX9" fmla="*/ 3041620 w 6139626"/>
              <a:gd name="connsiteY9" fmla="*/ 87642 h 637711"/>
              <a:gd name="connsiteX10" fmla="*/ 3103532 w 6139626"/>
              <a:gd name="connsiteY10" fmla="*/ 87642 h 637711"/>
              <a:gd name="connsiteX11" fmla="*/ 3194020 w 6139626"/>
              <a:gd name="connsiteY11" fmla="*/ 87642 h 637711"/>
              <a:gd name="connsiteX12" fmla="*/ 3260695 w 6139626"/>
              <a:gd name="connsiteY12" fmla="*/ 99549 h 637711"/>
              <a:gd name="connsiteX13" fmla="*/ 3370232 w 6139626"/>
              <a:gd name="connsiteY13" fmla="*/ 118599 h 637711"/>
              <a:gd name="connsiteX14" fmla="*/ 3463101 w 6139626"/>
              <a:gd name="connsiteY14" fmla="*/ 151936 h 637711"/>
              <a:gd name="connsiteX15" fmla="*/ 3560732 w 6139626"/>
              <a:gd name="connsiteY15" fmla="*/ 180511 h 637711"/>
              <a:gd name="connsiteX16" fmla="*/ 3653601 w 6139626"/>
              <a:gd name="connsiteY16" fmla="*/ 194799 h 637711"/>
              <a:gd name="connsiteX17" fmla="*/ 3741707 w 6139626"/>
              <a:gd name="connsiteY17" fmla="*/ 194799 h 637711"/>
              <a:gd name="connsiteX18" fmla="*/ 3827432 w 6139626"/>
              <a:gd name="connsiteY18" fmla="*/ 185274 h 637711"/>
              <a:gd name="connsiteX19" fmla="*/ 3908395 w 6139626"/>
              <a:gd name="connsiteY19" fmla="*/ 173367 h 637711"/>
              <a:gd name="connsiteX20" fmla="*/ 3953638 w 6139626"/>
              <a:gd name="connsiteY20" fmla="*/ 166224 h 637711"/>
              <a:gd name="connsiteX21" fmla="*/ 3996501 w 6139626"/>
              <a:gd name="connsiteY21" fmla="*/ 173367 h 637711"/>
              <a:gd name="connsiteX22" fmla="*/ 4029838 w 6139626"/>
              <a:gd name="connsiteY22" fmla="*/ 199561 h 637711"/>
              <a:gd name="connsiteX23" fmla="*/ 4051270 w 6139626"/>
              <a:gd name="connsiteY23" fmla="*/ 201942 h 637711"/>
              <a:gd name="connsiteX24" fmla="*/ 4106038 w 6139626"/>
              <a:gd name="connsiteY24" fmla="*/ 190036 h 637711"/>
              <a:gd name="connsiteX25" fmla="*/ 4189382 w 6139626"/>
              <a:gd name="connsiteY25" fmla="*/ 166224 h 637711"/>
              <a:gd name="connsiteX26" fmla="*/ 4220338 w 6139626"/>
              <a:gd name="connsiteY26" fmla="*/ 166224 h 637711"/>
              <a:gd name="connsiteX27" fmla="*/ 4244151 w 6139626"/>
              <a:gd name="connsiteY27" fmla="*/ 166224 h 637711"/>
              <a:gd name="connsiteX28" fmla="*/ 4270345 w 6139626"/>
              <a:gd name="connsiteY28" fmla="*/ 178130 h 637711"/>
              <a:gd name="connsiteX29" fmla="*/ 4298920 w 6139626"/>
              <a:gd name="connsiteY29" fmla="*/ 209086 h 637711"/>
              <a:gd name="connsiteX30" fmla="*/ 4329876 w 6139626"/>
              <a:gd name="connsiteY30" fmla="*/ 240042 h 637711"/>
              <a:gd name="connsiteX31" fmla="*/ 4367976 w 6139626"/>
              <a:gd name="connsiteY31" fmla="*/ 247186 h 637711"/>
              <a:gd name="connsiteX32" fmla="*/ 4408457 w 6139626"/>
              <a:gd name="connsiteY32" fmla="*/ 244805 h 637711"/>
              <a:gd name="connsiteX33" fmla="*/ 4470370 w 6139626"/>
              <a:gd name="connsiteY33" fmla="*/ 220992 h 637711"/>
              <a:gd name="connsiteX34" fmla="*/ 4498945 w 6139626"/>
              <a:gd name="connsiteY34" fmla="*/ 220992 h 637711"/>
              <a:gd name="connsiteX35" fmla="*/ 4537045 w 6139626"/>
              <a:gd name="connsiteY35" fmla="*/ 230517 h 637711"/>
              <a:gd name="connsiteX36" fmla="*/ 4596576 w 6139626"/>
              <a:gd name="connsiteY36" fmla="*/ 244805 h 637711"/>
              <a:gd name="connsiteX37" fmla="*/ 4629913 w 6139626"/>
              <a:gd name="connsiteY37" fmla="*/ 259092 h 637711"/>
              <a:gd name="connsiteX38" fmla="*/ 4668013 w 6139626"/>
              <a:gd name="connsiteY38" fmla="*/ 254330 h 637711"/>
              <a:gd name="connsiteX39" fmla="*/ 4715638 w 6139626"/>
              <a:gd name="connsiteY39" fmla="*/ 228136 h 637711"/>
              <a:gd name="connsiteX40" fmla="*/ 4787076 w 6139626"/>
              <a:gd name="connsiteY40" fmla="*/ 211467 h 637711"/>
              <a:gd name="connsiteX41" fmla="*/ 4879945 w 6139626"/>
              <a:gd name="connsiteY41" fmla="*/ 194799 h 637711"/>
              <a:gd name="connsiteX42" fmla="*/ 4970432 w 6139626"/>
              <a:gd name="connsiteY42" fmla="*/ 190036 h 637711"/>
              <a:gd name="connsiteX43" fmla="*/ 5051395 w 6139626"/>
              <a:gd name="connsiteY43" fmla="*/ 190036 h 637711"/>
              <a:gd name="connsiteX44" fmla="*/ 5127595 w 6139626"/>
              <a:gd name="connsiteY44" fmla="*/ 211467 h 637711"/>
              <a:gd name="connsiteX45" fmla="*/ 5232370 w 6139626"/>
              <a:gd name="connsiteY45" fmla="*/ 237661 h 637711"/>
              <a:gd name="connsiteX46" fmla="*/ 5301426 w 6139626"/>
              <a:gd name="connsiteY46" fmla="*/ 261474 h 637711"/>
              <a:gd name="connsiteX47" fmla="*/ 5403820 w 6139626"/>
              <a:gd name="connsiteY47" fmla="*/ 311480 h 637711"/>
              <a:gd name="connsiteX48" fmla="*/ 5460970 w 6139626"/>
              <a:gd name="connsiteY48" fmla="*/ 330530 h 637711"/>
              <a:gd name="connsiteX49" fmla="*/ 5518120 w 6139626"/>
              <a:gd name="connsiteY49" fmla="*/ 344817 h 637711"/>
              <a:gd name="connsiteX50" fmla="*/ 5627657 w 6139626"/>
              <a:gd name="connsiteY50" fmla="*/ 390061 h 637711"/>
              <a:gd name="connsiteX51" fmla="*/ 5715763 w 6139626"/>
              <a:gd name="connsiteY51" fmla="*/ 418636 h 637711"/>
              <a:gd name="connsiteX52" fmla="*/ 5780057 w 6139626"/>
              <a:gd name="connsiteY52" fmla="*/ 437686 h 637711"/>
              <a:gd name="connsiteX53" fmla="*/ 5865782 w 6139626"/>
              <a:gd name="connsiteY53" fmla="*/ 437686 h 637711"/>
              <a:gd name="connsiteX54" fmla="*/ 5982463 w 6139626"/>
              <a:gd name="connsiteY54" fmla="*/ 432924 h 637711"/>
              <a:gd name="connsiteX55" fmla="*/ 6068188 w 6139626"/>
              <a:gd name="connsiteY55" fmla="*/ 442449 h 637711"/>
              <a:gd name="connsiteX56" fmla="*/ 6139626 w 6139626"/>
              <a:gd name="connsiteY56" fmla="*/ 456736 h 637711"/>
              <a:gd name="connsiteX57" fmla="*/ 6032470 w 6139626"/>
              <a:gd name="connsiteY57" fmla="*/ 637711 h 637711"/>
              <a:gd name="connsiteX58" fmla="*/ 5584795 w 6139626"/>
              <a:gd name="connsiteY58" fmla="*/ 587705 h 637711"/>
              <a:gd name="connsiteX59" fmla="*/ 5475257 w 6139626"/>
              <a:gd name="connsiteY59" fmla="*/ 566274 h 637711"/>
              <a:gd name="connsiteX60" fmla="*/ 5251420 w 6139626"/>
              <a:gd name="connsiteY60" fmla="*/ 482930 h 637711"/>
              <a:gd name="connsiteX61" fmla="*/ 4691826 w 6139626"/>
              <a:gd name="connsiteY61" fmla="*/ 423399 h 637711"/>
              <a:gd name="connsiteX62" fmla="*/ 4051270 w 6139626"/>
              <a:gd name="connsiteY62" fmla="*/ 349580 h 637711"/>
              <a:gd name="connsiteX63" fmla="*/ 3289270 w 6139626"/>
              <a:gd name="connsiteY63" fmla="*/ 292430 h 637711"/>
              <a:gd name="connsiteX64" fmla="*/ 3158301 w 6139626"/>
              <a:gd name="connsiteY64" fmla="*/ 342436 h 637711"/>
              <a:gd name="connsiteX65" fmla="*/ 3136870 w 6139626"/>
              <a:gd name="connsiteY65" fmla="*/ 378155 h 637711"/>
              <a:gd name="connsiteX66" fmla="*/ 2989232 w 6139626"/>
              <a:gd name="connsiteY66" fmla="*/ 361486 h 637711"/>
              <a:gd name="connsiteX67" fmla="*/ 2663001 w 6139626"/>
              <a:gd name="connsiteY67" fmla="*/ 242556 h 637711"/>
              <a:gd name="connsiteX68" fmla="*/ 1881157 w 6139626"/>
              <a:gd name="connsiteY68" fmla="*/ 247712 h 637711"/>
              <a:gd name="connsiteX69" fmla="*/ 1378121 w 6139626"/>
              <a:gd name="connsiteY69" fmla="*/ 309541 h 637711"/>
              <a:gd name="connsiteX70" fmla="*/ 1144730 w 6139626"/>
              <a:gd name="connsiteY70" fmla="*/ 345212 h 637711"/>
              <a:gd name="connsiteX71" fmla="*/ 823222 w 6139626"/>
              <a:gd name="connsiteY71" fmla="*/ 411797 h 637711"/>
              <a:gd name="connsiteX72" fmla="*/ 468371 w 6139626"/>
              <a:gd name="connsiteY72" fmla="*/ 478384 h 637711"/>
              <a:gd name="connsiteX73" fmla="*/ 13496 w 6139626"/>
              <a:gd name="connsiteY73" fmla="*/ 599662 h 637711"/>
              <a:gd name="connsiteX74" fmla="*/ 387398 w 6139626"/>
              <a:gd name="connsiteY74" fmla="*/ 292896 h 637711"/>
              <a:gd name="connsiteX75" fmla="*/ 423123 w 6139626"/>
              <a:gd name="connsiteY75" fmla="*/ 273871 h 637711"/>
              <a:gd name="connsiteX76" fmla="*/ 444555 w 6139626"/>
              <a:gd name="connsiteY76" fmla="*/ 231067 h 637711"/>
              <a:gd name="connsiteX77" fmla="*/ 475518 w 6139626"/>
              <a:gd name="connsiteY77" fmla="*/ 204908 h 637711"/>
              <a:gd name="connsiteX78" fmla="*/ 525528 w 6139626"/>
              <a:gd name="connsiteY78" fmla="*/ 178749 h 637711"/>
              <a:gd name="connsiteX79" fmla="*/ 601738 w 6139626"/>
              <a:gd name="connsiteY79" fmla="*/ 152591 h 637711"/>
              <a:gd name="connsiteX80" fmla="*/ 644605 w 6139626"/>
              <a:gd name="connsiteY80" fmla="*/ 143079 h 637711"/>
              <a:gd name="connsiteX81" fmla="*/ 677948 w 6139626"/>
              <a:gd name="connsiteY81" fmla="*/ 138323 h 637711"/>
              <a:gd name="connsiteX82" fmla="*/ 856562 w 6139626"/>
              <a:gd name="connsiteY82" fmla="*/ 121676 h 637711"/>
              <a:gd name="connsiteX83" fmla="*/ 935155 w 6139626"/>
              <a:gd name="connsiteY83" fmla="*/ 86006 h 637711"/>
              <a:gd name="connsiteX84" fmla="*/ 973259 w 6139626"/>
              <a:gd name="connsiteY84" fmla="*/ 71737 h 637711"/>
              <a:gd name="connsiteX85" fmla="*/ 1013745 w 6139626"/>
              <a:gd name="connsiteY85" fmla="*/ 55090 h 637711"/>
              <a:gd name="connsiteX86" fmla="*/ 1116152 w 6139626"/>
              <a:gd name="connsiteY86" fmla="*/ 43201 h 637711"/>
              <a:gd name="connsiteX87" fmla="*/ 1211413 w 6139626"/>
              <a:gd name="connsiteY87" fmla="*/ 12285 h 637711"/>
              <a:gd name="connsiteX88" fmla="*/ 1328108 w 6139626"/>
              <a:gd name="connsiteY88" fmla="*/ 396 h 637711"/>
              <a:gd name="connsiteX89" fmla="*/ 1480528 w 6139626"/>
              <a:gd name="connsiteY89" fmla="*/ 5154 h 637711"/>
              <a:gd name="connsiteX90" fmla="*/ 1547212 w 6139626"/>
              <a:gd name="connsiteY90" fmla="*/ 14663 h 637711"/>
              <a:gd name="connsiteX91" fmla="*/ 1675815 w 6139626"/>
              <a:gd name="connsiteY91" fmla="*/ 38444 h 637711"/>
              <a:gd name="connsiteX92" fmla="*/ 1728210 w 6139626"/>
              <a:gd name="connsiteY92" fmla="*/ 40820 h 637711"/>
              <a:gd name="connsiteX93" fmla="*/ 1782986 w 6139626"/>
              <a:gd name="connsiteY93" fmla="*/ 43199 h 637711"/>
              <a:gd name="connsiteX94" fmla="*/ 1856813 w 6139626"/>
              <a:gd name="connsiteY94" fmla="*/ 62225 h 637711"/>
              <a:gd name="connsiteX95" fmla="*/ 1909208 w 6139626"/>
              <a:gd name="connsiteY95" fmla="*/ 78870 h 637711"/>
              <a:gd name="connsiteX96" fmla="*/ 1925879 w 6139626"/>
              <a:gd name="connsiteY96" fmla="*/ 81248 h 637711"/>
              <a:gd name="connsiteX97" fmla="*/ 2056863 w 6139626"/>
              <a:gd name="connsiteY97" fmla="*/ 86005 h 637711"/>
              <a:gd name="connsiteX98" fmla="*/ 2147858 w 6139626"/>
              <a:gd name="connsiteY98" fmla="*/ 86005 h 637711"/>
              <a:gd name="connsiteX99" fmla="*/ 2350265 w 6139626"/>
              <a:gd name="connsiteY99" fmla="*/ 71737 h 637711"/>
              <a:gd name="connsiteX100" fmla="*/ 2455039 w 6139626"/>
              <a:gd name="connsiteY100" fmla="*/ 69359 h 637711"/>
              <a:gd name="connsiteX101" fmla="*/ 2548701 w 6139626"/>
              <a:gd name="connsiteY101" fmla="*/ 80499 h 637711"/>
              <a:gd name="connsiteX0" fmla="*/ 2548701 w 6139626"/>
              <a:gd name="connsiteY0" fmla="*/ 80499 h 637711"/>
              <a:gd name="connsiteX1" fmla="*/ 2620138 w 6139626"/>
              <a:gd name="connsiteY1" fmla="*/ 94786 h 637711"/>
              <a:gd name="connsiteX2" fmla="*/ 2655857 w 6139626"/>
              <a:gd name="connsiteY2" fmla="*/ 99549 h 637711"/>
              <a:gd name="connsiteX3" fmla="*/ 2698720 w 6139626"/>
              <a:gd name="connsiteY3" fmla="*/ 78117 h 637711"/>
              <a:gd name="connsiteX4" fmla="*/ 2736820 w 6139626"/>
              <a:gd name="connsiteY4" fmla="*/ 51924 h 637711"/>
              <a:gd name="connsiteX5" fmla="*/ 2789207 w 6139626"/>
              <a:gd name="connsiteY5" fmla="*/ 49542 h 637711"/>
              <a:gd name="connsiteX6" fmla="*/ 2827307 w 6139626"/>
              <a:gd name="connsiteY6" fmla="*/ 49542 h 637711"/>
              <a:gd name="connsiteX7" fmla="*/ 2874932 w 6139626"/>
              <a:gd name="connsiteY7" fmla="*/ 63830 h 637711"/>
              <a:gd name="connsiteX8" fmla="*/ 2951132 w 6139626"/>
              <a:gd name="connsiteY8" fmla="*/ 82880 h 637711"/>
              <a:gd name="connsiteX9" fmla="*/ 3041620 w 6139626"/>
              <a:gd name="connsiteY9" fmla="*/ 87642 h 637711"/>
              <a:gd name="connsiteX10" fmla="*/ 3103532 w 6139626"/>
              <a:gd name="connsiteY10" fmla="*/ 87642 h 637711"/>
              <a:gd name="connsiteX11" fmla="*/ 3194020 w 6139626"/>
              <a:gd name="connsiteY11" fmla="*/ 87642 h 637711"/>
              <a:gd name="connsiteX12" fmla="*/ 3260695 w 6139626"/>
              <a:gd name="connsiteY12" fmla="*/ 99549 h 637711"/>
              <a:gd name="connsiteX13" fmla="*/ 3370232 w 6139626"/>
              <a:gd name="connsiteY13" fmla="*/ 118599 h 637711"/>
              <a:gd name="connsiteX14" fmla="*/ 3463101 w 6139626"/>
              <a:gd name="connsiteY14" fmla="*/ 151936 h 637711"/>
              <a:gd name="connsiteX15" fmla="*/ 3560732 w 6139626"/>
              <a:gd name="connsiteY15" fmla="*/ 180511 h 637711"/>
              <a:gd name="connsiteX16" fmla="*/ 3653601 w 6139626"/>
              <a:gd name="connsiteY16" fmla="*/ 194799 h 637711"/>
              <a:gd name="connsiteX17" fmla="*/ 3741707 w 6139626"/>
              <a:gd name="connsiteY17" fmla="*/ 194799 h 637711"/>
              <a:gd name="connsiteX18" fmla="*/ 3827432 w 6139626"/>
              <a:gd name="connsiteY18" fmla="*/ 185274 h 637711"/>
              <a:gd name="connsiteX19" fmla="*/ 3908395 w 6139626"/>
              <a:gd name="connsiteY19" fmla="*/ 173367 h 637711"/>
              <a:gd name="connsiteX20" fmla="*/ 3953638 w 6139626"/>
              <a:gd name="connsiteY20" fmla="*/ 166224 h 637711"/>
              <a:gd name="connsiteX21" fmla="*/ 3996501 w 6139626"/>
              <a:gd name="connsiteY21" fmla="*/ 173367 h 637711"/>
              <a:gd name="connsiteX22" fmla="*/ 4029838 w 6139626"/>
              <a:gd name="connsiteY22" fmla="*/ 199561 h 637711"/>
              <a:gd name="connsiteX23" fmla="*/ 4051270 w 6139626"/>
              <a:gd name="connsiteY23" fmla="*/ 201942 h 637711"/>
              <a:gd name="connsiteX24" fmla="*/ 4106038 w 6139626"/>
              <a:gd name="connsiteY24" fmla="*/ 190036 h 637711"/>
              <a:gd name="connsiteX25" fmla="*/ 4189382 w 6139626"/>
              <a:gd name="connsiteY25" fmla="*/ 166224 h 637711"/>
              <a:gd name="connsiteX26" fmla="*/ 4220338 w 6139626"/>
              <a:gd name="connsiteY26" fmla="*/ 166224 h 637711"/>
              <a:gd name="connsiteX27" fmla="*/ 4244151 w 6139626"/>
              <a:gd name="connsiteY27" fmla="*/ 166224 h 637711"/>
              <a:gd name="connsiteX28" fmla="*/ 4270345 w 6139626"/>
              <a:gd name="connsiteY28" fmla="*/ 178130 h 637711"/>
              <a:gd name="connsiteX29" fmla="*/ 4298920 w 6139626"/>
              <a:gd name="connsiteY29" fmla="*/ 209086 h 637711"/>
              <a:gd name="connsiteX30" fmla="*/ 4329876 w 6139626"/>
              <a:gd name="connsiteY30" fmla="*/ 240042 h 637711"/>
              <a:gd name="connsiteX31" fmla="*/ 4367976 w 6139626"/>
              <a:gd name="connsiteY31" fmla="*/ 247186 h 637711"/>
              <a:gd name="connsiteX32" fmla="*/ 4408457 w 6139626"/>
              <a:gd name="connsiteY32" fmla="*/ 244805 h 637711"/>
              <a:gd name="connsiteX33" fmla="*/ 4470370 w 6139626"/>
              <a:gd name="connsiteY33" fmla="*/ 220992 h 637711"/>
              <a:gd name="connsiteX34" fmla="*/ 4498945 w 6139626"/>
              <a:gd name="connsiteY34" fmla="*/ 220992 h 637711"/>
              <a:gd name="connsiteX35" fmla="*/ 4537045 w 6139626"/>
              <a:gd name="connsiteY35" fmla="*/ 230517 h 637711"/>
              <a:gd name="connsiteX36" fmla="*/ 4596576 w 6139626"/>
              <a:gd name="connsiteY36" fmla="*/ 244805 h 637711"/>
              <a:gd name="connsiteX37" fmla="*/ 4629913 w 6139626"/>
              <a:gd name="connsiteY37" fmla="*/ 259092 h 637711"/>
              <a:gd name="connsiteX38" fmla="*/ 4668013 w 6139626"/>
              <a:gd name="connsiteY38" fmla="*/ 254330 h 637711"/>
              <a:gd name="connsiteX39" fmla="*/ 4715638 w 6139626"/>
              <a:gd name="connsiteY39" fmla="*/ 228136 h 637711"/>
              <a:gd name="connsiteX40" fmla="*/ 4787076 w 6139626"/>
              <a:gd name="connsiteY40" fmla="*/ 211467 h 637711"/>
              <a:gd name="connsiteX41" fmla="*/ 4879945 w 6139626"/>
              <a:gd name="connsiteY41" fmla="*/ 194799 h 637711"/>
              <a:gd name="connsiteX42" fmla="*/ 4970432 w 6139626"/>
              <a:gd name="connsiteY42" fmla="*/ 190036 h 637711"/>
              <a:gd name="connsiteX43" fmla="*/ 5051395 w 6139626"/>
              <a:gd name="connsiteY43" fmla="*/ 190036 h 637711"/>
              <a:gd name="connsiteX44" fmla="*/ 5127595 w 6139626"/>
              <a:gd name="connsiteY44" fmla="*/ 211467 h 637711"/>
              <a:gd name="connsiteX45" fmla="*/ 5232370 w 6139626"/>
              <a:gd name="connsiteY45" fmla="*/ 237661 h 637711"/>
              <a:gd name="connsiteX46" fmla="*/ 5301426 w 6139626"/>
              <a:gd name="connsiteY46" fmla="*/ 261474 h 637711"/>
              <a:gd name="connsiteX47" fmla="*/ 5403820 w 6139626"/>
              <a:gd name="connsiteY47" fmla="*/ 311480 h 637711"/>
              <a:gd name="connsiteX48" fmla="*/ 5460970 w 6139626"/>
              <a:gd name="connsiteY48" fmla="*/ 330530 h 637711"/>
              <a:gd name="connsiteX49" fmla="*/ 5518120 w 6139626"/>
              <a:gd name="connsiteY49" fmla="*/ 344817 h 637711"/>
              <a:gd name="connsiteX50" fmla="*/ 5627657 w 6139626"/>
              <a:gd name="connsiteY50" fmla="*/ 390061 h 637711"/>
              <a:gd name="connsiteX51" fmla="*/ 5715763 w 6139626"/>
              <a:gd name="connsiteY51" fmla="*/ 418636 h 637711"/>
              <a:gd name="connsiteX52" fmla="*/ 5780057 w 6139626"/>
              <a:gd name="connsiteY52" fmla="*/ 437686 h 637711"/>
              <a:gd name="connsiteX53" fmla="*/ 5865782 w 6139626"/>
              <a:gd name="connsiteY53" fmla="*/ 437686 h 637711"/>
              <a:gd name="connsiteX54" fmla="*/ 5982463 w 6139626"/>
              <a:gd name="connsiteY54" fmla="*/ 432924 h 637711"/>
              <a:gd name="connsiteX55" fmla="*/ 6068188 w 6139626"/>
              <a:gd name="connsiteY55" fmla="*/ 442449 h 637711"/>
              <a:gd name="connsiteX56" fmla="*/ 6139626 w 6139626"/>
              <a:gd name="connsiteY56" fmla="*/ 456736 h 637711"/>
              <a:gd name="connsiteX57" fmla="*/ 6032470 w 6139626"/>
              <a:gd name="connsiteY57" fmla="*/ 637711 h 637711"/>
              <a:gd name="connsiteX58" fmla="*/ 5584795 w 6139626"/>
              <a:gd name="connsiteY58" fmla="*/ 587705 h 637711"/>
              <a:gd name="connsiteX59" fmla="*/ 5475257 w 6139626"/>
              <a:gd name="connsiteY59" fmla="*/ 566274 h 637711"/>
              <a:gd name="connsiteX60" fmla="*/ 5251420 w 6139626"/>
              <a:gd name="connsiteY60" fmla="*/ 482930 h 637711"/>
              <a:gd name="connsiteX61" fmla="*/ 4691826 w 6139626"/>
              <a:gd name="connsiteY61" fmla="*/ 423399 h 637711"/>
              <a:gd name="connsiteX62" fmla="*/ 4051270 w 6139626"/>
              <a:gd name="connsiteY62" fmla="*/ 349580 h 637711"/>
              <a:gd name="connsiteX63" fmla="*/ 3289270 w 6139626"/>
              <a:gd name="connsiteY63" fmla="*/ 292430 h 637711"/>
              <a:gd name="connsiteX64" fmla="*/ 3158301 w 6139626"/>
              <a:gd name="connsiteY64" fmla="*/ 342436 h 637711"/>
              <a:gd name="connsiteX65" fmla="*/ 3136870 w 6139626"/>
              <a:gd name="connsiteY65" fmla="*/ 378155 h 637711"/>
              <a:gd name="connsiteX66" fmla="*/ 2989232 w 6139626"/>
              <a:gd name="connsiteY66" fmla="*/ 361486 h 637711"/>
              <a:gd name="connsiteX67" fmla="*/ 2663001 w 6139626"/>
              <a:gd name="connsiteY67" fmla="*/ 242556 h 637711"/>
              <a:gd name="connsiteX68" fmla="*/ 1881157 w 6139626"/>
              <a:gd name="connsiteY68" fmla="*/ 247712 h 637711"/>
              <a:gd name="connsiteX69" fmla="*/ 1378121 w 6139626"/>
              <a:gd name="connsiteY69" fmla="*/ 309541 h 637711"/>
              <a:gd name="connsiteX70" fmla="*/ 1144730 w 6139626"/>
              <a:gd name="connsiteY70" fmla="*/ 345212 h 637711"/>
              <a:gd name="connsiteX71" fmla="*/ 823222 w 6139626"/>
              <a:gd name="connsiteY71" fmla="*/ 411797 h 637711"/>
              <a:gd name="connsiteX72" fmla="*/ 468371 w 6139626"/>
              <a:gd name="connsiteY72" fmla="*/ 478384 h 637711"/>
              <a:gd name="connsiteX73" fmla="*/ 13496 w 6139626"/>
              <a:gd name="connsiteY73" fmla="*/ 599662 h 637711"/>
              <a:gd name="connsiteX74" fmla="*/ 387398 w 6139626"/>
              <a:gd name="connsiteY74" fmla="*/ 292896 h 637711"/>
              <a:gd name="connsiteX75" fmla="*/ 423123 w 6139626"/>
              <a:gd name="connsiteY75" fmla="*/ 273871 h 637711"/>
              <a:gd name="connsiteX76" fmla="*/ 444555 w 6139626"/>
              <a:gd name="connsiteY76" fmla="*/ 231067 h 637711"/>
              <a:gd name="connsiteX77" fmla="*/ 475518 w 6139626"/>
              <a:gd name="connsiteY77" fmla="*/ 204908 h 637711"/>
              <a:gd name="connsiteX78" fmla="*/ 525528 w 6139626"/>
              <a:gd name="connsiteY78" fmla="*/ 178749 h 637711"/>
              <a:gd name="connsiteX79" fmla="*/ 601738 w 6139626"/>
              <a:gd name="connsiteY79" fmla="*/ 152591 h 637711"/>
              <a:gd name="connsiteX80" fmla="*/ 644605 w 6139626"/>
              <a:gd name="connsiteY80" fmla="*/ 143079 h 637711"/>
              <a:gd name="connsiteX81" fmla="*/ 677948 w 6139626"/>
              <a:gd name="connsiteY81" fmla="*/ 138323 h 637711"/>
              <a:gd name="connsiteX82" fmla="*/ 856562 w 6139626"/>
              <a:gd name="connsiteY82" fmla="*/ 121676 h 637711"/>
              <a:gd name="connsiteX83" fmla="*/ 935155 w 6139626"/>
              <a:gd name="connsiteY83" fmla="*/ 86006 h 637711"/>
              <a:gd name="connsiteX84" fmla="*/ 973259 w 6139626"/>
              <a:gd name="connsiteY84" fmla="*/ 71737 h 637711"/>
              <a:gd name="connsiteX85" fmla="*/ 1013745 w 6139626"/>
              <a:gd name="connsiteY85" fmla="*/ 55090 h 637711"/>
              <a:gd name="connsiteX86" fmla="*/ 1116152 w 6139626"/>
              <a:gd name="connsiteY86" fmla="*/ 43201 h 637711"/>
              <a:gd name="connsiteX87" fmla="*/ 1211413 w 6139626"/>
              <a:gd name="connsiteY87" fmla="*/ 12285 h 637711"/>
              <a:gd name="connsiteX88" fmla="*/ 1328108 w 6139626"/>
              <a:gd name="connsiteY88" fmla="*/ 396 h 637711"/>
              <a:gd name="connsiteX89" fmla="*/ 1480528 w 6139626"/>
              <a:gd name="connsiteY89" fmla="*/ 5154 h 637711"/>
              <a:gd name="connsiteX90" fmla="*/ 1547212 w 6139626"/>
              <a:gd name="connsiteY90" fmla="*/ 14663 h 637711"/>
              <a:gd name="connsiteX91" fmla="*/ 1675815 w 6139626"/>
              <a:gd name="connsiteY91" fmla="*/ 38444 h 637711"/>
              <a:gd name="connsiteX92" fmla="*/ 1728210 w 6139626"/>
              <a:gd name="connsiteY92" fmla="*/ 40820 h 637711"/>
              <a:gd name="connsiteX93" fmla="*/ 1782986 w 6139626"/>
              <a:gd name="connsiteY93" fmla="*/ 43199 h 637711"/>
              <a:gd name="connsiteX94" fmla="*/ 1856813 w 6139626"/>
              <a:gd name="connsiteY94" fmla="*/ 62225 h 637711"/>
              <a:gd name="connsiteX95" fmla="*/ 1909208 w 6139626"/>
              <a:gd name="connsiteY95" fmla="*/ 78870 h 637711"/>
              <a:gd name="connsiteX96" fmla="*/ 1925879 w 6139626"/>
              <a:gd name="connsiteY96" fmla="*/ 81248 h 637711"/>
              <a:gd name="connsiteX97" fmla="*/ 2056863 w 6139626"/>
              <a:gd name="connsiteY97" fmla="*/ 86005 h 637711"/>
              <a:gd name="connsiteX98" fmla="*/ 2147858 w 6139626"/>
              <a:gd name="connsiteY98" fmla="*/ 86005 h 637711"/>
              <a:gd name="connsiteX99" fmla="*/ 2350265 w 6139626"/>
              <a:gd name="connsiteY99" fmla="*/ 71737 h 637711"/>
              <a:gd name="connsiteX100" fmla="*/ 2455039 w 6139626"/>
              <a:gd name="connsiteY100" fmla="*/ 69359 h 637711"/>
              <a:gd name="connsiteX101" fmla="*/ 2548701 w 6139626"/>
              <a:gd name="connsiteY101" fmla="*/ 80499 h 637711"/>
              <a:gd name="connsiteX0" fmla="*/ 2548701 w 6139626"/>
              <a:gd name="connsiteY0" fmla="*/ 80499 h 637711"/>
              <a:gd name="connsiteX1" fmla="*/ 2620138 w 6139626"/>
              <a:gd name="connsiteY1" fmla="*/ 94786 h 637711"/>
              <a:gd name="connsiteX2" fmla="*/ 2655857 w 6139626"/>
              <a:gd name="connsiteY2" fmla="*/ 99549 h 637711"/>
              <a:gd name="connsiteX3" fmla="*/ 2698720 w 6139626"/>
              <a:gd name="connsiteY3" fmla="*/ 78117 h 637711"/>
              <a:gd name="connsiteX4" fmla="*/ 2736820 w 6139626"/>
              <a:gd name="connsiteY4" fmla="*/ 51924 h 637711"/>
              <a:gd name="connsiteX5" fmla="*/ 2789207 w 6139626"/>
              <a:gd name="connsiteY5" fmla="*/ 49542 h 637711"/>
              <a:gd name="connsiteX6" fmla="*/ 2827307 w 6139626"/>
              <a:gd name="connsiteY6" fmla="*/ 49542 h 637711"/>
              <a:gd name="connsiteX7" fmla="*/ 2874932 w 6139626"/>
              <a:gd name="connsiteY7" fmla="*/ 63830 h 637711"/>
              <a:gd name="connsiteX8" fmla="*/ 2951132 w 6139626"/>
              <a:gd name="connsiteY8" fmla="*/ 82880 h 637711"/>
              <a:gd name="connsiteX9" fmla="*/ 3041620 w 6139626"/>
              <a:gd name="connsiteY9" fmla="*/ 87642 h 637711"/>
              <a:gd name="connsiteX10" fmla="*/ 3103532 w 6139626"/>
              <a:gd name="connsiteY10" fmla="*/ 87642 h 637711"/>
              <a:gd name="connsiteX11" fmla="*/ 3194020 w 6139626"/>
              <a:gd name="connsiteY11" fmla="*/ 87642 h 637711"/>
              <a:gd name="connsiteX12" fmla="*/ 3260695 w 6139626"/>
              <a:gd name="connsiteY12" fmla="*/ 99549 h 637711"/>
              <a:gd name="connsiteX13" fmla="*/ 3370232 w 6139626"/>
              <a:gd name="connsiteY13" fmla="*/ 118599 h 637711"/>
              <a:gd name="connsiteX14" fmla="*/ 3463101 w 6139626"/>
              <a:gd name="connsiteY14" fmla="*/ 151936 h 637711"/>
              <a:gd name="connsiteX15" fmla="*/ 3560732 w 6139626"/>
              <a:gd name="connsiteY15" fmla="*/ 180511 h 637711"/>
              <a:gd name="connsiteX16" fmla="*/ 3653601 w 6139626"/>
              <a:gd name="connsiteY16" fmla="*/ 194799 h 637711"/>
              <a:gd name="connsiteX17" fmla="*/ 3741707 w 6139626"/>
              <a:gd name="connsiteY17" fmla="*/ 194799 h 637711"/>
              <a:gd name="connsiteX18" fmla="*/ 3827432 w 6139626"/>
              <a:gd name="connsiteY18" fmla="*/ 185274 h 637711"/>
              <a:gd name="connsiteX19" fmla="*/ 3908395 w 6139626"/>
              <a:gd name="connsiteY19" fmla="*/ 173367 h 637711"/>
              <a:gd name="connsiteX20" fmla="*/ 3953638 w 6139626"/>
              <a:gd name="connsiteY20" fmla="*/ 166224 h 637711"/>
              <a:gd name="connsiteX21" fmla="*/ 3996501 w 6139626"/>
              <a:gd name="connsiteY21" fmla="*/ 173367 h 637711"/>
              <a:gd name="connsiteX22" fmla="*/ 4029838 w 6139626"/>
              <a:gd name="connsiteY22" fmla="*/ 199561 h 637711"/>
              <a:gd name="connsiteX23" fmla="*/ 4051270 w 6139626"/>
              <a:gd name="connsiteY23" fmla="*/ 201942 h 637711"/>
              <a:gd name="connsiteX24" fmla="*/ 4106038 w 6139626"/>
              <a:gd name="connsiteY24" fmla="*/ 190036 h 637711"/>
              <a:gd name="connsiteX25" fmla="*/ 4189382 w 6139626"/>
              <a:gd name="connsiteY25" fmla="*/ 166224 h 637711"/>
              <a:gd name="connsiteX26" fmla="*/ 4220338 w 6139626"/>
              <a:gd name="connsiteY26" fmla="*/ 166224 h 637711"/>
              <a:gd name="connsiteX27" fmla="*/ 4244151 w 6139626"/>
              <a:gd name="connsiteY27" fmla="*/ 166224 h 637711"/>
              <a:gd name="connsiteX28" fmla="*/ 4270345 w 6139626"/>
              <a:gd name="connsiteY28" fmla="*/ 178130 h 637711"/>
              <a:gd name="connsiteX29" fmla="*/ 4298920 w 6139626"/>
              <a:gd name="connsiteY29" fmla="*/ 209086 h 637711"/>
              <a:gd name="connsiteX30" fmla="*/ 4329876 w 6139626"/>
              <a:gd name="connsiteY30" fmla="*/ 240042 h 637711"/>
              <a:gd name="connsiteX31" fmla="*/ 4367976 w 6139626"/>
              <a:gd name="connsiteY31" fmla="*/ 247186 h 637711"/>
              <a:gd name="connsiteX32" fmla="*/ 4408457 w 6139626"/>
              <a:gd name="connsiteY32" fmla="*/ 244805 h 637711"/>
              <a:gd name="connsiteX33" fmla="*/ 4470370 w 6139626"/>
              <a:gd name="connsiteY33" fmla="*/ 220992 h 637711"/>
              <a:gd name="connsiteX34" fmla="*/ 4498945 w 6139626"/>
              <a:gd name="connsiteY34" fmla="*/ 220992 h 637711"/>
              <a:gd name="connsiteX35" fmla="*/ 4537045 w 6139626"/>
              <a:gd name="connsiteY35" fmla="*/ 230517 h 637711"/>
              <a:gd name="connsiteX36" fmla="*/ 4596576 w 6139626"/>
              <a:gd name="connsiteY36" fmla="*/ 244805 h 637711"/>
              <a:gd name="connsiteX37" fmla="*/ 4629913 w 6139626"/>
              <a:gd name="connsiteY37" fmla="*/ 259092 h 637711"/>
              <a:gd name="connsiteX38" fmla="*/ 4668013 w 6139626"/>
              <a:gd name="connsiteY38" fmla="*/ 254330 h 637711"/>
              <a:gd name="connsiteX39" fmla="*/ 4715638 w 6139626"/>
              <a:gd name="connsiteY39" fmla="*/ 228136 h 637711"/>
              <a:gd name="connsiteX40" fmla="*/ 4787076 w 6139626"/>
              <a:gd name="connsiteY40" fmla="*/ 211467 h 637711"/>
              <a:gd name="connsiteX41" fmla="*/ 4879945 w 6139626"/>
              <a:gd name="connsiteY41" fmla="*/ 194799 h 637711"/>
              <a:gd name="connsiteX42" fmla="*/ 4970432 w 6139626"/>
              <a:gd name="connsiteY42" fmla="*/ 190036 h 637711"/>
              <a:gd name="connsiteX43" fmla="*/ 5051395 w 6139626"/>
              <a:gd name="connsiteY43" fmla="*/ 190036 h 637711"/>
              <a:gd name="connsiteX44" fmla="*/ 5127595 w 6139626"/>
              <a:gd name="connsiteY44" fmla="*/ 211467 h 637711"/>
              <a:gd name="connsiteX45" fmla="*/ 5232370 w 6139626"/>
              <a:gd name="connsiteY45" fmla="*/ 237661 h 637711"/>
              <a:gd name="connsiteX46" fmla="*/ 5301426 w 6139626"/>
              <a:gd name="connsiteY46" fmla="*/ 261474 h 637711"/>
              <a:gd name="connsiteX47" fmla="*/ 5403820 w 6139626"/>
              <a:gd name="connsiteY47" fmla="*/ 311480 h 637711"/>
              <a:gd name="connsiteX48" fmla="*/ 5460970 w 6139626"/>
              <a:gd name="connsiteY48" fmla="*/ 330530 h 637711"/>
              <a:gd name="connsiteX49" fmla="*/ 5518120 w 6139626"/>
              <a:gd name="connsiteY49" fmla="*/ 344817 h 637711"/>
              <a:gd name="connsiteX50" fmla="*/ 5627657 w 6139626"/>
              <a:gd name="connsiteY50" fmla="*/ 390061 h 637711"/>
              <a:gd name="connsiteX51" fmla="*/ 5715763 w 6139626"/>
              <a:gd name="connsiteY51" fmla="*/ 418636 h 637711"/>
              <a:gd name="connsiteX52" fmla="*/ 5780057 w 6139626"/>
              <a:gd name="connsiteY52" fmla="*/ 437686 h 637711"/>
              <a:gd name="connsiteX53" fmla="*/ 5865782 w 6139626"/>
              <a:gd name="connsiteY53" fmla="*/ 437686 h 637711"/>
              <a:gd name="connsiteX54" fmla="*/ 5982463 w 6139626"/>
              <a:gd name="connsiteY54" fmla="*/ 432924 h 637711"/>
              <a:gd name="connsiteX55" fmla="*/ 6068188 w 6139626"/>
              <a:gd name="connsiteY55" fmla="*/ 442449 h 637711"/>
              <a:gd name="connsiteX56" fmla="*/ 6139626 w 6139626"/>
              <a:gd name="connsiteY56" fmla="*/ 456736 h 637711"/>
              <a:gd name="connsiteX57" fmla="*/ 6032470 w 6139626"/>
              <a:gd name="connsiteY57" fmla="*/ 637711 h 637711"/>
              <a:gd name="connsiteX58" fmla="*/ 5584795 w 6139626"/>
              <a:gd name="connsiteY58" fmla="*/ 587705 h 637711"/>
              <a:gd name="connsiteX59" fmla="*/ 5475257 w 6139626"/>
              <a:gd name="connsiteY59" fmla="*/ 566274 h 637711"/>
              <a:gd name="connsiteX60" fmla="*/ 5251420 w 6139626"/>
              <a:gd name="connsiteY60" fmla="*/ 482930 h 637711"/>
              <a:gd name="connsiteX61" fmla="*/ 4691826 w 6139626"/>
              <a:gd name="connsiteY61" fmla="*/ 423399 h 637711"/>
              <a:gd name="connsiteX62" fmla="*/ 4051270 w 6139626"/>
              <a:gd name="connsiteY62" fmla="*/ 349580 h 637711"/>
              <a:gd name="connsiteX63" fmla="*/ 3289270 w 6139626"/>
              <a:gd name="connsiteY63" fmla="*/ 292430 h 637711"/>
              <a:gd name="connsiteX64" fmla="*/ 3158301 w 6139626"/>
              <a:gd name="connsiteY64" fmla="*/ 342436 h 637711"/>
              <a:gd name="connsiteX65" fmla="*/ 3136870 w 6139626"/>
              <a:gd name="connsiteY65" fmla="*/ 378155 h 637711"/>
              <a:gd name="connsiteX66" fmla="*/ 2989232 w 6139626"/>
              <a:gd name="connsiteY66" fmla="*/ 361486 h 637711"/>
              <a:gd name="connsiteX67" fmla="*/ 2663001 w 6139626"/>
              <a:gd name="connsiteY67" fmla="*/ 242556 h 637711"/>
              <a:gd name="connsiteX68" fmla="*/ 1881157 w 6139626"/>
              <a:gd name="connsiteY68" fmla="*/ 247712 h 637711"/>
              <a:gd name="connsiteX69" fmla="*/ 1378121 w 6139626"/>
              <a:gd name="connsiteY69" fmla="*/ 309541 h 637711"/>
              <a:gd name="connsiteX70" fmla="*/ 1144730 w 6139626"/>
              <a:gd name="connsiteY70" fmla="*/ 345212 h 637711"/>
              <a:gd name="connsiteX71" fmla="*/ 823222 w 6139626"/>
              <a:gd name="connsiteY71" fmla="*/ 411797 h 637711"/>
              <a:gd name="connsiteX72" fmla="*/ 468371 w 6139626"/>
              <a:gd name="connsiteY72" fmla="*/ 478384 h 637711"/>
              <a:gd name="connsiteX73" fmla="*/ 13496 w 6139626"/>
              <a:gd name="connsiteY73" fmla="*/ 599662 h 637711"/>
              <a:gd name="connsiteX74" fmla="*/ 387398 w 6139626"/>
              <a:gd name="connsiteY74" fmla="*/ 292896 h 637711"/>
              <a:gd name="connsiteX75" fmla="*/ 423123 w 6139626"/>
              <a:gd name="connsiteY75" fmla="*/ 273871 h 637711"/>
              <a:gd name="connsiteX76" fmla="*/ 444555 w 6139626"/>
              <a:gd name="connsiteY76" fmla="*/ 231067 h 637711"/>
              <a:gd name="connsiteX77" fmla="*/ 475518 w 6139626"/>
              <a:gd name="connsiteY77" fmla="*/ 204908 h 637711"/>
              <a:gd name="connsiteX78" fmla="*/ 525528 w 6139626"/>
              <a:gd name="connsiteY78" fmla="*/ 178749 h 637711"/>
              <a:gd name="connsiteX79" fmla="*/ 601738 w 6139626"/>
              <a:gd name="connsiteY79" fmla="*/ 152591 h 637711"/>
              <a:gd name="connsiteX80" fmla="*/ 644605 w 6139626"/>
              <a:gd name="connsiteY80" fmla="*/ 143079 h 637711"/>
              <a:gd name="connsiteX81" fmla="*/ 677948 w 6139626"/>
              <a:gd name="connsiteY81" fmla="*/ 138323 h 637711"/>
              <a:gd name="connsiteX82" fmla="*/ 856562 w 6139626"/>
              <a:gd name="connsiteY82" fmla="*/ 121676 h 637711"/>
              <a:gd name="connsiteX83" fmla="*/ 935155 w 6139626"/>
              <a:gd name="connsiteY83" fmla="*/ 86006 h 637711"/>
              <a:gd name="connsiteX84" fmla="*/ 973259 w 6139626"/>
              <a:gd name="connsiteY84" fmla="*/ 71737 h 637711"/>
              <a:gd name="connsiteX85" fmla="*/ 1013745 w 6139626"/>
              <a:gd name="connsiteY85" fmla="*/ 55090 h 637711"/>
              <a:gd name="connsiteX86" fmla="*/ 1116152 w 6139626"/>
              <a:gd name="connsiteY86" fmla="*/ 43201 h 637711"/>
              <a:gd name="connsiteX87" fmla="*/ 1211413 w 6139626"/>
              <a:gd name="connsiteY87" fmla="*/ 12285 h 637711"/>
              <a:gd name="connsiteX88" fmla="*/ 1328108 w 6139626"/>
              <a:gd name="connsiteY88" fmla="*/ 396 h 637711"/>
              <a:gd name="connsiteX89" fmla="*/ 1480528 w 6139626"/>
              <a:gd name="connsiteY89" fmla="*/ 5154 h 637711"/>
              <a:gd name="connsiteX90" fmla="*/ 1547212 w 6139626"/>
              <a:gd name="connsiteY90" fmla="*/ 14663 h 637711"/>
              <a:gd name="connsiteX91" fmla="*/ 1675815 w 6139626"/>
              <a:gd name="connsiteY91" fmla="*/ 38444 h 637711"/>
              <a:gd name="connsiteX92" fmla="*/ 1728210 w 6139626"/>
              <a:gd name="connsiteY92" fmla="*/ 40820 h 637711"/>
              <a:gd name="connsiteX93" fmla="*/ 1782986 w 6139626"/>
              <a:gd name="connsiteY93" fmla="*/ 43199 h 637711"/>
              <a:gd name="connsiteX94" fmla="*/ 1856813 w 6139626"/>
              <a:gd name="connsiteY94" fmla="*/ 62225 h 637711"/>
              <a:gd name="connsiteX95" fmla="*/ 1909208 w 6139626"/>
              <a:gd name="connsiteY95" fmla="*/ 78870 h 637711"/>
              <a:gd name="connsiteX96" fmla="*/ 1925879 w 6139626"/>
              <a:gd name="connsiteY96" fmla="*/ 81248 h 637711"/>
              <a:gd name="connsiteX97" fmla="*/ 2056863 w 6139626"/>
              <a:gd name="connsiteY97" fmla="*/ 86005 h 637711"/>
              <a:gd name="connsiteX98" fmla="*/ 2147858 w 6139626"/>
              <a:gd name="connsiteY98" fmla="*/ 86005 h 637711"/>
              <a:gd name="connsiteX99" fmla="*/ 2350265 w 6139626"/>
              <a:gd name="connsiteY99" fmla="*/ 71737 h 637711"/>
              <a:gd name="connsiteX100" fmla="*/ 2455039 w 6139626"/>
              <a:gd name="connsiteY100" fmla="*/ 69359 h 637711"/>
              <a:gd name="connsiteX101" fmla="*/ 2548701 w 6139626"/>
              <a:gd name="connsiteY101" fmla="*/ 80499 h 637711"/>
              <a:gd name="connsiteX0" fmla="*/ 2565768 w 6156693"/>
              <a:gd name="connsiteY0" fmla="*/ 80499 h 637711"/>
              <a:gd name="connsiteX1" fmla="*/ 2637205 w 6156693"/>
              <a:gd name="connsiteY1" fmla="*/ 94786 h 637711"/>
              <a:gd name="connsiteX2" fmla="*/ 2672924 w 6156693"/>
              <a:gd name="connsiteY2" fmla="*/ 99549 h 637711"/>
              <a:gd name="connsiteX3" fmla="*/ 2715787 w 6156693"/>
              <a:gd name="connsiteY3" fmla="*/ 78117 h 637711"/>
              <a:gd name="connsiteX4" fmla="*/ 2753887 w 6156693"/>
              <a:gd name="connsiteY4" fmla="*/ 51924 h 637711"/>
              <a:gd name="connsiteX5" fmla="*/ 2806274 w 6156693"/>
              <a:gd name="connsiteY5" fmla="*/ 49542 h 637711"/>
              <a:gd name="connsiteX6" fmla="*/ 2844374 w 6156693"/>
              <a:gd name="connsiteY6" fmla="*/ 49542 h 637711"/>
              <a:gd name="connsiteX7" fmla="*/ 2891999 w 6156693"/>
              <a:gd name="connsiteY7" fmla="*/ 63830 h 637711"/>
              <a:gd name="connsiteX8" fmla="*/ 2968199 w 6156693"/>
              <a:gd name="connsiteY8" fmla="*/ 82880 h 637711"/>
              <a:gd name="connsiteX9" fmla="*/ 3058687 w 6156693"/>
              <a:gd name="connsiteY9" fmla="*/ 87642 h 637711"/>
              <a:gd name="connsiteX10" fmla="*/ 3120599 w 6156693"/>
              <a:gd name="connsiteY10" fmla="*/ 87642 h 637711"/>
              <a:gd name="connsiteX11" fmla="*/ 3211087 w 6156693"/>
              <a:gd name="connsiteY11" fmla="*/ 87642 h 637711"/>
              <a:gd name="connsiteX12" fmla="*/ 3277762 w 6156693"/>
              <a:gd name="connsiteY12" fmla="*/ 99549 h 637711"/>
              <a:gd name="connsiteX13" fmla="*/ 3387299 w 6156693"/>
              <a:gd name="connsiteY13" fmla="*/ 118599 h 637711"/>
              <a:gd name="connsiteX14" fmla="*/ 3480168 w 6156693"/>
              <a:gd name="connsiteY14" fmla="*/ 151936 h 637711"/>
              <a:gd name="connsiteX15" fmla="*/ 3577799 w 6156693"/>
              <a:gd name="connsiteY15" fmla="*/ 180511 h 637711"/>
              <a:gd name="connsiteX16" fmla="*/ 3670668 w 6156693"/>
              <a:gd name="connsiteY16" fmla="*/ 194799 h 637711"/>
              <a:gd name="connsiteX17" fmla="*/ 3758774 w 6156693"/>
              <a:gd name="connsiteY17" fmla="*/ 194799 h 637711"/>
              <a:gd name="connsiteX18" fmla="*/ 3844499 w 6156693"/>
              <a:gd name="connsiteY18" fmla="*/ 185274 h 637711"/>
              <a:gd name="connsiteX19" fmla="*/ 3925462 w 6156693"/>
              <a:gd name="connsiteY19" fmla="*/ 173367 h 637711"/>
              <a:gd name="connsiteX20" fmla="*/ 3970705 w 6156693"/>
              <a:gd name="connsiteY20" fmla="*/ 166224 h 637711"/>
              <a:gd name="connsiteX21" fmla="*/ 4013568 w 6156693"/>
              <a:gd name="connsiteY21" fmla="*/ 173367 h 637711"/>
              <a:gd name="connsiteX22" fmla="*/ 4046905 w 6156693"/>
              <a:gd name="connsiteY22" fmla="*/ 199561 h 637711"/>
              <a:gd name="connsiteX23" fmla="*/ 4068337 w 6156693"/>
              <a:gd name="connsiteY23" fmla="*/ 201942 h 637711"/>
              <a:gd name="connsiteX24" fmla="*/ 4123105 w 6156693"/>
              <a:gd name="connsiteY24" fmla="*/ 190036 h 637711"/>
              <a:gd name="connsiteX25" fmla="*/ 4206449 w 6156693"/>
              <a:gd name="connsiteY25" fmla="*/ 166224 h 637711"/>
              <a:gd name="connsiteX26" fmla="*/ 4237405 w 6156693"/>
              <a:gd name="connsiteY26" fmla="*/ 166224 h 637711"/>
              <a:gd name="connsiteX27" fmla="*/ 4261218 w 6156693"/>
              <a:gd name="connsiteY27" fmla="*/ 166224 h 637711"/>
              <a:gd name="connsiteX28" fmla="*/ 4287412 w 6156693"/>
              <a:gd name="connsiteY28" fmla="*/ 178130 h 637711"/>
              <a:gd name="connsiteX29" fmla="*/ 4315987 w 6156693"/>
              <a:gd name="connsiteY29" fmla="*/ 209086 h 637711"/>
              <a:gd name="connsiteX30" fmla="*/ 4346943 w 6156693"/>
              <a:gd name="connsiteY30" fmla="*/ 240042 h 637711"/>
              <a:gd name="connsiteX31" fmla="*/ 4385043 w 6156693"/>
              <a:gd name="connsiteY31" fmla="*/ 247186 h 637711"/>
              <a:gd name="connsiteX32" fmla="*/ 4425524 w 6156693"/>
              <a:gd name="connsiteY32" fmla="*/ 244805 h 637711"/>
              <a:gd name="connsiteX33" fmla="*/ 4487437 w 6156693"/>
              <a:gd name="connsiteY33" fmla="*/ 220992 h 637711"/>
              <a:gd name="connsiteX34" fmla="*/ 4516012 w 6156693"/>
              <a:gd name="connsiteY34" fmla="*/ 220992 h 637711"/>
              <a:gd name="connsiteX35" fmla="*/ 4554112 w 6156693"/>
              <a:gd name="connsiteY35" fmla="*/ 230517 h 637711"/>
              <a:gd name="connsiteX36" fmla="*/ 4613643 w 6156693"/>
              <a:gd name="connsiteY36" fmla="*/ 244805 h 637711"/>
              <a:gd name="connsiteX37" fmla="*/ 4646980 w 6156693"/>
              <a:gd name="connsiteY37" fmla="*/ 259092 h 637711"/>
              <a:gd name="connsiteX38" fmla="*/ 4685080 w 6156693"/>
              <a:gd name="connsiteY38" fmla="*/ 254330 h 637711"/>
              <a:gd name="connsiteX39" fmla="*/ 4732705 w 6156693"/>
              <a:gd name="connsiteY39" fmla="*/ 228136 h 637711"/>
              <a:gd name="connsiteX40" fmla="*/ 4804143 w 6156693"/>
              <a:gd name="connsiteY40" fmla="*/ 211467 h 637711"/>
              <a:gd name="connsiteX41" fmla="*/ 4897012 w 6156693"/>
              <a:gd name="connsiteY41" fmla="*/ 194799 h 637711"/>
              <a:gd name="connsiteX42" fmla="*/ 4987499 w 6156693"/>
              <a:gd name="connsiteY42" fmla="*/ 190036 h 637711"/>
              <a:gd name="connsiteX43" fmla="*/ 5068462 w 6156693"/>
              <a:gd name="connsiteY43" fmla="*/ 190036 h 637711"/>
              <a:gd name="connsiteX44" fmla="*/ 5144662 w 6156693"/>
              <a:gd name="connsiteY44" fmla="*/ 211467 h 637711"/>
              <a:gd name="connsiteX45" fmla="*/ 5249437 w 6156693"/>
              <a:gd name="connsiteY45" fmla="*/ 237661 h 637711"/>
              <a:gd name="connsiteX46" fmla="*/ 5318493 w 6156693"/>
              <a:gd name="connsiteY46" fmla="*/ 261474 h 637711"/>
              <a:gd name="connsiteX47" fmla="*/ 5420887 w 6156693"/>
              <a:gd name="connsiteY47" fmla="*/ 311480 h 637711"/>
              <a:gd name="connsiteX48" fmla="*/ 5478037 w 6156693"/>
              <a:gd name="connsiteY48" fmla="*/ 330530 h 637711"/>
              <a:gd name="connsiteX49" fmla="*/ 5535187 w 6156693"/>
              <a:gd name="connsiteY49" fmla="*/ 344817 h 637711"/>
              <a:gd name="connsiteX50" fmla="*/ 5644724 w 6156693"/>
              <a:gd name="connsiteY50" fmla="*/ 390061 h 637711"/>
              <a:gd name="connsiteX51" fmla="*/ 5732830 w 6156693"/>
              <a:gd name="connsiteY51" fmla="*/ 418636 h 637711"/>
              <a:gd name="connsiteX52" fmla="*/ 5797124 w 6156693"/>
              <a:gd name="connsiteY52" fmla="*/ 437686 h 637711"/>
              <a:gd name="connsiteX53" fmla="*/ 5882849 w 6156693"/>
              <a:gd name="connsiteY53" fmla="*/ 437686 h 637711"/>
              <a:gd name="connsiteX54" fmla="*/ 5999530 w 6156693"/>
              <a:gd name="connsiteY54" fmla="*/ 432924 h 637711"/>
              <a:gd name="connsiteX55" fmla="*/ 6085255 w 6156693"/>
              <a:gd name="connsiteY55" fmla="*/ 442449 h 637711"/>
              <a:gd name="connsiteX56" fmla="*/ 6156693 w 6156693"/>
              <a:gd name="connsiteY56" fmla="*/ 456736 h 637711"/>
              <a:gd name="connsiteX57" fmla="*/ 6049537 w 6156693"/>
              <a:gd name="connsiteY57" fmla="*/ 637711 h 637711"/>
              <a:gd name="connsiteX58" fmla="*/ 5601862 w 6156693"/>
              <a:gd name="connsiteY58" fmla="*/ 587705 h 637711"/>
              <a:gd name="connsiteX59" fmla="*/ 5492324 w 6156693"/>
              <a:gd name="connsiteY59" fmla="*/ 566274 h 637711"/>
              <a:gd name="connsiteX60" fmla="*/ 5268487 w 6156693"/>
              <a:gd name="connsiteY60" fmla="*/ 482930 h 637711"/>
              <a:gd name="connsiteX61" fmla="*/ 4708893 w 6156693"/>
              <a:gd name="connsiteY61" fmla="*/ 423399 h 637711"/>
              <a:gd name="connsiteX62" fmla="*/ 4068337 w 6156693"/>
              <a:gd name="connsiteY62" fmla="*/ 349580 h 637711"/>
              <a:gd name="connsiteX63" fmla="*/ 3306337 w 6156693"/>
              <a:gd name="connsiteY63" fmla="*/ 292430 h 637711"/>
              <a:gd name="connsiteX64" fmla="*/ 3175368 w 6156693"/>
              <a:gd name="connsiteY64" fmla="*/ 342436 h 637711"/>
              <a:gd name="connsiteX65" fmla="*/ 3153937 w 6156693"/>
              <a:gd name="connsiteY65" fmla="*/ 378155 h 637711"/>
              <a:gd name="connsiteX66" fmla="*/ 3006299 w 6156693"/>
              <a:gd name="connsiteY66" fmla="*/ 361486 h 637711"/>
              <a:gd name="connsiteX67" fmla="*/ 2680068 w 6156693"/>
              <a:gd name="connsiteY67" fmla="*/ 242556 h 637711"/>
              <a:gd name="connsiteX68" fmla="*/ 1898224 w 6156693"/>
              <a:gd name="connsiteY68" fmla="*/ 247712 h 637711"/>
              <a:gd name="connsiteX69" fmla="*/ 1395188 w 6156693"/>
              <a:gd name="connsiteY69" fmla="*/ 309541 h 637711"/>
              <a:gd name="connsiteX70" fmla="*/ 1161797 w 6156693"/>
              <a:gd name="connsiteY70" fmla="*/ 345212 h 637711"/>
              <a:gd name="connsiteX71" fmla="*/ 840289 w 6156693"/>
              <a:gd name="connsiteY71" fmla="*/ 411797 h 637711"/>
              <a:gd name="connsiteX72" fmla="*/ 485438 w 6156693"/>
              <a:gd name="connsiteY72" fmla="*/ 478384 h 637711"/>
              <a:gd name="connsiteX73" fmla="*/ 30563 w 6156693"/>
              <a:gd name="connsiteY73" fmla="*/ 599662 h 637711"/>
              <a:gd name="connsiteX74" fmla="*/ 302059 w 6156693"/>
              <a:gd name="connsiteY74" fmla="*/ 364236 h 637711"/>
              <a:gd name="connsiteX75" fmla="*/ 404465 w 6156693"/>
              <a:gd name="connsiteY75" fmla="*/ 292896 h 637711"/>
              <a:gd name="connsiteX76" fmla="*/ 440190 w 6156693"/>
              <a:gd name="connsiteY76" fmla="*/ 273871 h 637711"/>
              <a:gd name="connsiteX77" fmla="*/ 461622 w 6156693"/>
              <a:gd name="connsiteY77" fmla="*/ 231067 h 637711"/>
              <a:gd name="connsiteX78" fmla="*/ 492585 w 6156693"/>
              <a:gd name="connsiteY78" fmla="*/ 204908 h 637711"/>
              <a:gd name="connsiteX79" fmla="*/ 542595 w 6156693"/>
              <a:gd name="connsiteY79" fmla="*/ 178749 h 637711"/>
              <a:gd name="connsiteX80" fmla="*/ 618805 w 6156693"/>
              <a:gd name="connsiteY80" fmla="*/ 152591 h 637711"/>
              <a:gd name="connsiteX81" fmla="*/ 661672 w 6156693"/>
              <a:gd name="connsiteY81" fmla="*/ 143079 h 637711"/>
              <a:gd name="connsiteX82" fmla="*/ 695015 w 6156693"/>
              <a:gd name="connsiteY82" fmla="*/ 138323 h 637711"/>
              <a:gd name="connsiteX83" fmla="*/ 873629 w 6156693"/>
              <a:gd name="connsiteY83" fmla="*/ 121676 h 637711"/>
              <a:gd name="connsiteX84" fmla="*/ 952222 w 6156693"/>
              <a:gd name="connsiteY84" fmla="*/ 86006 h 637711"/>
              <a:gd name="connsiteX85" fmla="*/ 990326 w 6156693"/>
              <a:gd name="connsiteY85" fmla="*/ 71737 h 637711"/>
              <a:gd name="connsiteX86" fmla="*/ 1030812 w 6156693"/>
              <a:gd name="connsiteY86" fmla="*/ 55090 h 637711"/>
              <a:gd name="connsiteX87" fmla="*/ 1133219 w 6156693"/>
              <a:gd name="connsiteY87" fmla="*/ 43201 h 637711"/>
              <a:gd name="connsiteX88" fmla="*/ 1228480 w 6156693"/>
              <a:gd name="connsiteY88" fmla="*/ 12285 h 637711"/>
              <a:gd name="connsiteX89" fmla="*/ 1345175 w 6156693"/>
              <a:gd name="connsiteY89" fmla="*/ 396 h 637711"/>
              <a:gd name="connsiteX90" fmla="*/ 1497595 w 6156693"/>
              <a:gd name="connsiteY90" fmla="*/ 5154 h 637711"/>
              <a:gd name="connsiteX91" fmla="*/ 1564279 w 6156693"/>
              <a:gd name="connsiteY91" fmla="*/ 14663 h 637711"/>
              <a:gd name="connsiteX92" fmla="*/ 1692882 w 6156693"/>
              <a:gd name="connsiteY92" fmla="*/ 38444 h 637711"/>
              <a:gd name="connsiteX93" fmla="*/ 1745277 w 6156693"/>
              <a:gd name="connsiteY93" fmla="*/ 40820 h 637711"/>
              <a:gd name="connsiteX94" fmla="*/ 1800053 w 6156693"/>
              <a:gd name="connsiteY94" fmla="*/ 43199 h 637711"/>
              <a:gd name="connsiteX95" fmla="*/ 1873880 w 6156693"/>
              <a:gd name="connsiteY95" fmla="*/ 62225 h 637711"/>
              <a:gd name="connsiteX96" fmla="*/ 1926275 w 6156693"/>
              <a:gd name="connsiteY96" fmla="*/ 78870 h 637711"/>
              <a:gd name="connsiteX97" fmla="*/ 1942946 w 6156693"/>
              <a:gd name="connsiteY97" fmla="*/ 81248 h 637711"/>
              <a:gd name="connsiteX98" fmla="*/ 2073930 w 6156693"/>
              <a:gd name="connsiteY98" fmla="*/ 86005 h 637711"/>
              <a:gd name="connsiteX99" fmla="*/ 2164925 w 6156693"/>
              <a:gd name="connsiteY99" fmla="*/ 86005 h 637711"/>
              <a:gd name="connsiteX100" fmla="*/ 2367332 w 6156693"/>
              <a:gd name="connsiteY100" fmla="*/ 71737 h 637711"/>
              <a:gd name="connsiteX101" fmla="*/ 2472106 w 6156693"/>
              <a:gd name="connsiteY101" fmla="*/ 69359 h 637711"/>
              <a:gd name="connsiteX102" fmla="*/ 2565768 w 6156693"/>
              <a:gd name="connsiteY102" fmla="*/ 80499 h 637711"/>
              <a:gd name="connsiteX0" fmla="*/ 2565768 w 6156693"/>
              <a:gd name="connsiteY0" fmla="*/ 80499 h 637711"/>
              <a:gd name="connsiteX1" fmla="*/ 2637205 w 6156693"/>
              <a:gd name="connsiteY1" fmla="*/ 94786 h 637711"/>
              <a:gd name="connsiteX2" fmla="*/ 2672924 w 6156693"/>
              <a:gd name="connsiteY2" fmla="*/ 99549 h 637711"/>
              <a:gd name="connsiteX3" fmla="*/ 2715787 w 6156693"/>
              <a:gd name="connsiteY3" fmla="*/ 78117 h 637711"/>
              <a:gd name="connsiteX4" fmla="*/ 2753887 w 6156693"/>
              <a:gd name="connsiteY4" fmla="*/ 51924 h 637711"/>
              <a:gd name="connsiteX5" fmla="*/ 2806274 w 6156693"/>
              <a:gd name="connsiteY5" fmla="*/ 49542 h 637711"/>
              <a:gd name="connsiteX6" fmla="*/ 2844374 w 6156693"/>
              <a:gd name="connsiteY6" fmla="*/ 49542 h 637711"/>
              <a:gd name="connsiteX7" fmla="*/ 2891999 w 6156693"/>
              <a:gd name="connsiteY7" fmla="*/ 63830 h 637711"/>
              <a:gd name="connsiteX8" fmla="*/ 2968199 w 6156693"/>
              <a:gd name="connsiteY8" fmla="*/ 82880 h 637711"/>
              <a:gd name="connsiteX9" fmla="*/ 3058687 w 6156693"/>
              <a:gd name="connsiteY9" fmla="*/ 87642 h 637711"/>
              <a:gd name="connsiteX10" fmla="*/ 3120599 w 6156693"/>
              <a:gd name="connsiteY10" fmla="*/ 87642 h 637711"/>
              <a:gd name="connsiteX11" fmla="*/ 3211087 w 6156693"/>
              <a:gd name="connsiteY11" fmla="*/ 87642 h 637711"/>
              <a:gd name="connsiteX12" fmla="*/ 3277762 w 6156693"/>
              <a:gd name="connsiteY12" fmla="*/ 99549 h 637711"/>
              <a:gd name="connsiteX13" fmla="*/ 3387299 w 6156693"/>
              <a:gd name="connsiteY13" fmla="*/ 118599 h 637711"/>
              <a:gd name="connsiteX14" fmla="*/ 3480168 w 6156693"/>
              <a:gd name="connsiteY14" fmla="*/ 151936 h 637711"/>
              <a:gd name="connsiteX15" fmla="*/ 3577799 w 6156693"/>
              <a:gd name="connsiteY15" fmla="*/ 180511 h 637711"/>
              <a:gd name="connsiteX16" fmla="*/ 3670668 w 6156693"/>
              <a:gd name="connsiteY16" fmla="*/ 194799 h 637711"/>
              <a:gd name="connsiteX17" fmla="*/ 3758774 w 6156693"/>
              <a:gd name="connsiteY17" fmla="*/ 194799 h 637711"/>
              <a:gd name="connsiteX18" fmla="*/ 3844499 w 6156693"/>
              <a:gd name="connsiteY18" fmla="*/ 185274 h 637711"/>
              <a:gd name="connsiteX19" fmla="*/ 3925462 w 6156693"/>
              <a:gd name="connsiteY19" fmla="*/ 173367 h 637711"/>
              <a:gd name="connsiteX20" fmla="*/ 3970705 w 6156693"/>
              <a:gd name="connsiteY20" fmla="*/ 166224 h 637711"/>
              <a:gd name="connsiteX21" fmla="*/ 4013568 w 6156693"/>
              <a:gd name="connsiteY21" fmla="*/ 173367 h 637711"/>
              <a:gd name="connsiteX22" fmla="*/ 4046905 w 6156693"/>
              <a:gd name="connsiteY22" fmla="*/ 199561 h 637711"/>
              <a:gd name="connsiteX23" fmla="*/ 4068337 w 6156693"/>
              <a:gd name="connsiteY23" fmla="*/ 201942 h 637711"/>
              <a:gd name="connsiteX24" fmla="*/ 4123105 w 6156693"/>
              <a:gd name="connsiteY24" fmla="*/ 190036 h 637711"/>
              <a:gd name="connsiteX25" fmla="*/ 4206449 w 6156693"/>
              <a:gd name="connsiteY25" fmla="*/ 166224 h 637711"/>
              <a:gd name="connsiteX26" fmla="*/ 4237405 w 6156693"/>
              <a:gd name="connsiteY26" fmla="*/ 166224 h 637711"/>
              <a:gd name="connsiteX27" fmla="*/ 4261218 w 6156693"/>
              <a:gd name="connsiteY27" fmla="*/ 166224 h 637711"/>
              <a:gd name="connsiteX28" fmla="*/ 4287412 w 6156693"/>
              <a:gd name="connsiteY28" fmla="*/ 178130 h 637711"/>
              <a:gd name="connsiteX29" fmla="*/ 4315987 w 6156693"/>
              <a:gd name="connsiteY29" fmla="*/ 209086 h 637711"/>
              <a:gd name="connsiteX30" fmla="*/ 4346943 w 6156693"/>
              <a:gd name="connsiteY30" fmla="*/ 240042 h 637711"/>
              <a:gd name="connsiteX31" fmla="*/ 4385043 w 6156693"/>
              <a:gd name="connsiteY31" fmla="*/ 247186 h 637711"/>
              <a:gd name="connsiteX32" fmla="*/ 4425524 w 6156693"/>
              <a:gd name="connsiteY32" fmla="*/ 244805 h 637711"/>
              <a:gd name="connsiteX33" fmla="*/ 4487437 w 6156693"/>
              <a:gd name="connsiteY33" fmla="*/ 220992 h 637711"/>
              <a:gd name="connsiteX34" fmla="*/ 4516012 w 6156693"/>
              <a:gd name="connsiteY34" fmla="*/ 220992 h 637711"/>
              <a:gd name="connsiteX35" fmla="*/ 4554112 w 6156693"/>
              <a:gd name="connsiteY35" fmla="*/ 230517 h 637711"/>
              <a:gd name="connsiteX36" fmla="*/ 4613643 w 6156693"/>
              <a:gd name="connsiteY36" fmla="*/ 244805 h 637711"/>
              <a:gd name="connsiteX37" fmla="*/ 4646980 w 6156693"/>
              <a:gd name="connsiteY37" fmla="*/ 259092 h 637711"/>
              <a:gd name="connsiteX38" fmla="*/ 4685080 w 6156693"/>
              <a:gd name="connsiteY38" fmla="*/ 254330 h 637711"/>
              <a:gd name="connsiteX39" fmla="*/ 4732705 w 6156693"/>
              <a:gd name="connsiteY39" fmla="*/ 228136 h 637711"/>
              <a:gd name="connsiteX40" fmla="*/ 4804143 w 6156693"/>
              <a:gd name="connsiteY40" fmla="*/ 211467 h 637711"/>
              <a:gd name="connsiteX41" fmla="*/ 4897012 w 6156693"/>
              <a:gd name="connsiteY41" fmla="*/ 194799 h 637711"/>
              <a:gd name="connsiteX42" fmla="*/ 4987499 w 6156693"/>
              <a:gd name="connsiteY42" fmla="*/ 190036 h 637711"/>
              <a:gd name="connsiteX43" fmla="*/ 5068462 w 6156693"/>
              <a:gd name="connsiteY43" fmla="*/ 190036 h 637711"/>
              <a:gd name="connsiteX44" fmla="*/ 5144662 w 6156693"/>
              <a:gd name="connsiteY44" fmla="*/ 211467 h 637711"/>
              <a:gd name="connsiteX45" fmla="*/ 5249437 w 6156693"/>
              <a:gd name="connsiteY45" fmla="*/ 237661 h 637711"/>
              <a:gd name="connsiteX46" fmla="*/ 5318493 w 6156693"/>
              <a:gd name="connsiteY46" fmla="*/ 261474 h 637711"/>
              <a:gd name="connsiteX47" fmla="*/ 5420887 w 6156693"/>
              <a:gd name="connsiteY47" fmla="*/ 311480 h 637711"/>
              <a:gd name="connsiteX48" fmla="*/ 5478037 w 6156693"/>
              <a:gd name="connsiteY48" fmla="*/ 330530 h 637711"/>
              <a:gd name="connsiteX49" fmla="*/ 5535187 w 6156693"/>
              <a:gd name="connsiteY49" fmla="*/ 344817 h 637711"/>
              <a:gd name="connsiteX50" fmla="*/ 5644724 w 6156693"/>
              <a:gd name="connsiteY50" fmla="*/ 390061 h 637711"/>
              <a:gd name="connsiteX51" fmla="*/ 5732830 w 6156693"/>
              <a:gd name="connsiteY51" fmla="*/ 418636 h 637711"/>
              <a:gd name="connsiteX52" fmla="*/ 5797124 w 6156693"/>
              <a:gd name="connsiteY52" fmla="*/ 437686 h 637711"/>
              <a:gd name="connsiteX53" fmla="*/ 5882849 w 6156693"/>
              <a:gd name="connsiteY53" fmla="*/ 437686 h 637711"/>
              <a:gd name="connsiteX54" fmla="*/ 5999530 w 6156693"/>
              <a:gd name="connsiteY54" fmla="*/ 432924 h 637711"/>
              <a:gd name="connsiteX55" fmla="*/ 6085255 w 6156693"/>
              <a:gd name="connsiteY55" fmla="*/ 442449 h 637711"/>
              <a:gd name="connsiteX56" fmla="*/ 6156693 w 6156693"/>
              <a:gd name="connsiteY56" fmla="*/ 456736 h 637711"/>
              <a:gd name="connsiteX57" fmla="*/ 6049537 w 6156693"/>
              <a:gd name="connsiteY57" fmla="*/ 637711 h 637711"/>
              <a:gd name="connsiteX58" fmla="*/ 5601862 w 6156693"/>
              <a:gd name="connsiteY58" fmla="*/ 587705 h 637711"/>
              <a:gd name="connsiteX59" fmla="*/ 5492324 w 6156693"/>
              <a:gd name="connsiteY59" fmla="*/ 566274 h 637711"/>
              <a:gd name="connsiteX60" fmla="*/ 5268487 w 6156693"/>
              <a:gd name="connsiteY60" fmla="*/ 482930 h 637711"/>
              <a:gd name="connsiteX61" fmla="*/ 4708893 w 6156693"/>
              <a:gd name="connsiteY61" fmla="*/ 423399 h 637711"/>
              <a:gd name="connsiteX62" fmla="*/ 4068337 w 6156693"/>
              <a:gd name="connsiteY62" fmla="*/ 349580 h 637711"/>
              <a:gd name="connsiteX63" fmla="*/ 3306337 w 6156693"/>
              <a:gd name="connsiteY63" fmla="*/ 292430 h 637711"/>
              <a:gd name="connsiteX64" fmla="*/ 3175368 w 6156693"/>
              <a:gd name="connsiteY64" fmla="*/ 342436 h 637711"/>
              <a:gd name="connsiteX65" fmla="*/ 3153937 w 6156693"/>
              <a:gd name="connsiteY65" fmla="*/ 378155 h 637711"/>
              <a:gd name="connsiteX66" fmla="*/ 3006299 w 6156693"/>
              <a:gd name="connsiteY66" fmla="*/ 361486 h 637711"/>
              <a:gd name="connsiteX67" fmla="*/ 2680068 w 6156693"/>
              <a:gd name="connsiteY67" fmla="*/ 242556 h 637711"/>
              <a:gd name="connsiteX68" fmla="*/ 1898224 w 6156693"/>
              <a:gd name="connsiteY68" fmla="*/ 247712 h 637711"/>
              <a:gd name="connsiteX69" fmla="*/ 1395188 w 6156693"/>
              <a:gd name="connsiteY69" fmla="*/ 309541 h 637711"/>
              <a:gd name="connsiteX70" fmla="*/ 1161797 w 6156693"/>
              <a:gd name="connsiteY70" fmla="*/ 345212 h 637711"/>
              <a:gd name="connsiteX71" fmla="*/ 840289 w 6156693"/>
              <a:gd name="connsiteY71" fmla="*/ 411797 h 637711"/>
              <a:gd name="connsiteX72" fmla="*/ 485438 w 6156693"/>
              <a:gd name="connsiteY72" fmla="*/ 478384 h 637711"/>
              <a:gd name="connsiteX73" fmla="*/ 30563 w 6156693"/>
              <a:gd name="connsiteY73" fmla="*/ 599662 h 637711"/>
              <a:gd name="connsiteX74" fmla="*/ 163929 w 6156693"/>
              <a:gd name="connsiteY74" fmla="*/ 328566 h 637711"/>
              <a:gd name="connsiteX75" fmla="*/ 404465 w 6156693"/>
              <a:gd name="connsiteY75" fmla="*/ 292896 h 637711"/>
              <a:gd name="connsiteX76" fmla="*/ 440190 w 6156693"/>
              <a:gd name="connsiteY76" fmla="*/ 273871 h 637711"/>
              <a:gd name="connsiteX77" fmla="*/ 461622 w 6156693"/>
              <a:gd name="connsiteY77" fmla="*/ 231067 h 637711"/>
              <a:gd name="connsiteX78" fmla="*/ 492585 w 6156693"/>
              <a:gd name="connsiteY78" fmla="*/ 204908 h 637711"/>
              <a:gd name="connsiteX79" fmla="*/ 542595 w 6156693"/>
              <a:gd name="connsiteY79" fmla="*/ 178749 h 637711"/>
              <a:gd name="connsiteX80" fmla="*/ 618805 w 6156693"/>
              <a:gd name="connsiteY80" fmla="*/ 152591 h 637711"/>
              <a:gd name="connsiteX81" fmla="*/ 661672 w 6156693"/>
              <a:gd name="connsiteY81" fmla="*/ 143079 h 637711"/>
              <a:gd name="connsiteX82" fmla="*/ 695015 w 6156693"/>
              <a:gd name="connsiteY82" fmla="*/ 138323 h 637711"/>
              <a:gd name="connsiteX83" fmla="*/ 873629 w 6156693"/>
              <a:gd name="connsiteY83" fmla="*/ 121676 h 637711"/>
              <a:gd name="connsiteX84" fmla="*/ 952222 w 6156693"/>
              <a:gd name="connsiteY84" fmla="*/ 86006 h 637711"/>
              <a:gd name="connsiteX85" fmla="*/ 990326 w 6156693"/>
              <a:gd name="connsiteY85" fmla="*/ 71737 h 637711"/>
              <a:gd name="connsiteX86" fmla="*/ 1030812 w 6156693"/>
              <a:gd name="connsiteY86" fmla="*/ 55090 h 637711"/>
              <a:gd name="connsiteX87" fmla="*/ 1133219 w 6156693"/>
              <a:gd name="connsiteY87" fmla="*/ 43201 h 637711"/>
              <a:gd name="connsiteX88" fmla="*/ 1228480 w 6156693"/>
              <a:gd name="connsiteY88" fmla="*/ 12285 h 637711"/>
              <a:gd name="connsiteX89" fmla="*/ 1345175 w 6156693"/>
              <a:gd name="connsiteY89" fmla="*/ 396 h 637711"/>
              <a:gd name="connsiteX90" fmla="*/ 1497595 w 6156693"/>
              <a:gd name="connsiteY90" fmla="*/ 5154 h 637711"/>
              <a:gd name="connsiteX91" fmla="*/ 1564279 w 6156693"/>
              <a:gd name="connsiteY91" fmla="*/ 14663 h 637711"/>
              <a:gd name="connsiteX92" fmla="*/ 1692882 w 6156693"/>
              <a:gd name="connsiteY92" fmla="*/ 38444 h 637711"/>
              <a:gd name="connsiteX93" fmla="*/ 1745277 w 6156693"/>
              <a:gd name="connsiteY93" fmla="*/ 40820 h 637711"/>
              <a:gd name="connsiteX94" fmla="*/ 1800053 w 6156693"/>
              <a:gd name="connsiteY94" fmla="*/ 43199 h 637711"/>
              <a:gd name="connsiteX95" fmla="*/ 1873880 w 6156693"/>
              <a:gd name="connsiteY95" fmla="*/ 62225 h 637711"/>
              <a:gd name="connsiteX96" fmla="*/ 1926275 w 6156693"/>
              <a:gd name="connsiteY96" fmla="*/ 78870 h 637711"/>
              <a:gd name="connsiteX97" fmla="*/ 1942946 w 6156693"/>
              <a:gd name="connsiteY97" fmla="*/ 81248 h 637711"/>
              <a:gd name="connsiteX98" fmla="*/ 2073930 w 6156693"/>
              <a:gd name="connsiteY98" fmla="*/ 86005 h 637711"/>
              <a:gd name="connsiteX99" fmla="*/ 2164925 w 6156693"/>
              <a:gd name="connsiteY99" fmla="*/ 86005 h 637711"/>
              <a:gd name="connsiteX100" fmla="*/ 2367332 w 6156693"/>
              <a:gd name="connsiteY100" fmla="*/ 71737 h 637711"/>
              <a:gd name="connsiteX101" fmla="*/ 2472106 w 6156693"/>
              <a:gd name="connsiteY101" fmla="*/ 69359 h 637711"/>
              <a:gd name="connsiteX102" fmla="*/ 2565768 w 6156693"/>
              <a:gd name="connsiteY102" fmla="*/ 80499 h 637711"/>
              <a:gd name="connsiteX0" fmla="*/ 2565768 w 6156693"/>
              <a:gd name="connsiteY0" fmla="*/ 80499 h 637711"/>
              <a:gd name="connsiteX1" fmla="*/ 2637205 w 6156693"/>
              <a:gd name="connsiteY1" fmla="*/ 94786 h 637711"/>
              <a:gd name="connsiteX2" fmla="*/ 2672924 w 6156693"/>
              <a:gd name="connsiteY2" fmla="*/ 99549 h 637711"/>
              <a:gd name="connsiteX3" fmla="*/ 2715787 w 6156693"/>
              <a:gd name="connsiteY3" fmla="*/ 78117 h 637711"/>
              <a:gd name="connsiteX4" fmla="*/ 2753887 w 6156693"/>
              <a:gd name="connsiteY4" fmla="*/ 51924 h 637711"/>
              <a:gd name="connsiteX5" fmla="*/ 2806274 w 6156693"/>
              <a:gd name="connsiteY5" fmla="*/ 49542 h 637711"/>
              <a:gd name="connsiteX6" fmla="*/ 2844374 w 6156693"/>
              <a:gd name="connsiteY6" fmla="*/ 49542 h 637711"/>
              <a:gd name="connsiteX7" fmla="*/ 2891999 w 6156693"/>
              <a:gd name="connsiteY7" fmla="*/ 63830 h 637711"/>
              <a:gd name="connsiteX8" fmla="*/ 2968199 w 6156693"/>
              <a:gd name="connsiteY8" fmla="*/ 82880 h 637711"/>
              <a:gd name="connsiteX9" fmla="*/ 3058687 w 6156693"/>
              <a:gd name="connsiteY9" fmla="*/ 87642 h 637711"/>
              <a:gd name="connsiteX10" fmla="*/ 3120599 w 6156693"/>
              <a:gd name="connsiteY10" fmla="*/ 87642 h 637711"/>
              <a:gd name="connsiteX11" fmla="*/ 3211087 w 6156693"/>
              <a:gd name="connsiteY11" fmla="*/ 87642 h 637711"/>
              <a:gd name="connsiteX12" fmla="*/ 3277762 w 6156693"/>
              <a:gd name="connsiteY12" fmla="*/ 99549 h 637711"/>
              <a:gd name="connsiteX13" fmla="*/ 3387299 w 6156693"/>
              <a:gd name="connsiteY13" fmla="*/ 118599 h 637711"/>
              <a:gd name="connsiteX14" fmla="*/ 3480168 w 6156693"/>
              <a:gd name="connsiteY14" fmla="*/ 151936 h 637711"/>
              <a:gd name="connsiteX15" fmla="*/ 3577799 w 6156693"/>
              <a:gd name="connsiteY15" fmla="*/ 180511 h 637711"/>
              <a:gd name="connsiteX16" fmla="*/ 3670668 w 6156693"/>
              <a:gd name="connsiteY16" fmla="*/ 194799 h 637711"/>
              <a:gd name="connsiteX17" fmla="*/ 3758774 w 6156693"/>
              <a:gd name="connsiteY17" fmla="*/ 194799 h 637711"/>
              <a:gd name="connsiteX18" fmla="*/ 3844499 w 6156693"/>
              <a:gd name="connsiteY18" fmla="*/ 185274 h 637711"/>
              <a:gd name="connsiteX19" fmla="*/ 3925462 w 6156693"/>
              <a:gd name="connsiteY19" fmla="*/ 173367 h 637711"/>
              <a:gd name="connsiteX20" fmla="*/ 3970705 w 6156693"/>
              <a:gd name="connsiteY20" fmla="*/ 166224 h 637711"/>
              <a:gd name="connsiteX21" fmla="*/ 4013568 w 6156693"/>
              <a:gd name="connsiteY21" fmla="*/ 173367 h 637711"/>
              <a:gd name="connsiteX22" fmla="*/ 4046905 w 6156693"/>
              <a:gd name="connsiteY22" fmla="*/ 199561 h 637711"/>
              <a:gd name="connsiteX23" fmla="*/ 4068337 w 6156693"/>
              <a:gd name="connsiteY23" fmla="*/ 201942 h 637711"/>
              <a:gd name="connsiteX24" fmla="*/ 4123105 w 6156693"/>
              <a:gd name="connsiteY24" fmla="*/ 190036 h 637711"/>
              <a:gd name="connsiteX25" fmla="*/ 4206449 w 6156693"/>
              <a:gd name="connsiteY25" fmla="*/ 166224 h 637711"/>
              <a:gd name="connsiteX26" fmla="*/ 4237405 w 6156693"/>
              <a:gd name="connsiteY26" fmla="*/ 166224 h 637711"/>
              <a:gd name="connsiteX27" fmla="*/ 4261218 w 6156693"/>
              <a:gd name="connsiteY27" fmla="*/ 166224 h 637711"/>
              <a:gd name="connsiteX28" fmla="*/ 4287412 w 6156693"/>
              <a:gd name="connsiteY28" fmla="*/ 178130 h 637711"/>
              <a:gd name="connsiteX29" fmla="*/ 4315987 w 6156693"/>
              <a:gd name="connsiteY29" fmla="*/ 209086 h 637711"/>
              <a:gd name="connsiteX30" fmla="*/ 4346943 w 6156693"/>
              <a:gd name="connsiteY30" fmla="*/ 240042 h 637711"/>
              <a:gd name="connsiteX31" fmla="*/ 4385043 w 6156693"/>
              <a:gd name="connsiteY31" fmla="*/ 247186 h 637711"/>
              <a:gd name="connsiteX32" fmla="*/ 4425524 w 6156693"/>
              <a:gd name="connsiteY32" fmla="*/ 244805 h 637711"/>
              <a:gd name="connsiteX33" fmla="*/ 4487437 w 6156693"/>
              <a:gd name="connsiteY33" fmla="*/ 220992 h 637711"/>
              <a:gd name="connsiteX34" fmla="*/ 4516012 w 6156693"/>
              <a:gd name="connsiteY34" fmla="*/ 220992 h 637711"/>
              <a:gd name="connsiteX35" fmla="*/ 4554112 w 6156693"/>
              <a:gd name="connsiteY35" fmla="*/ 230517 h 637711"/>
              <a:gd name="connsiteX36" fmla="*/ 4613643 w 6156693"/>
              <a:gd name="connsiteY36" fmla="*/ 244805 h 637711"/>
              <a:gd name="connsiteX37" fmla="*/ 4646980 w 6156693"/>
              <a:gd name="connsiteY37" fmla="*/ 259092 h 637711"/>
              <a:gd name="connsiteX38" fmla="*/ 4685080 w 6156693"/>
              <a:gd name="connsiteY38" fmla="*/ 254330 h 637711"/>
              <a:gd name="connsiteX39" fmla="*/ 4732705 w 6156693"/>
              <a:gd name="connsiteY39" fmla="*/ 228136 h 637711"/>
              <a:gd name="connsiteX40" fmla="*/ 4804143 w 6156693"/>
              <a:gd name="connsiteY40" fmla="*/ 211467 h 637711"/>
              <a:gd name="connsiteX41" fmla="*/ 4897012 w 6156693"/>
              <a:gd name="connsiteY41" fmla="*/ 194799 h 637711"/>
              <a:gd name="connsiteX42" fmla="*/ 4987499 w 6156693"/>
              <a:gd name="connsiteY42" fmla="*/ 190036 h 637711"/>
              <a:gd name="connsiteX43" fmla="*/ 5068462 w 6156693"/>
              <a:gd name="connsiteY43" fmla="*/ 190036 h 637711"/>
              <a:gd name="connsiteX44" fmla="*/ 5144662 w 6156693"/>
              <a:gd name="connsiteY44" fmla="*/ 211467 h 637711"/>
              <a:gd name="connsiteX45" fmla="*/ 5249437 w 6156693"/>
              <a:gd name="connsiteY45" fmla="*/ 237661 h 637711"/>
              <a:gd name="connsiteX46" fmla="*/ 5318493 w 6156693"/>
              <a:gd name="connsiteY46" fmla="*/ 261474 h 637711"/>
              <a:gd name="connsiteX47" fmla="*/ 5420887 w 6156693"/>
              <a:gd name="connsiteY47" fmla="*/ 311480 h 637711"/>
              <a:gd name="connsiteX48" fmla="*/ 5478037 w 6156693"/>
              <a:gd name="connsiteY48" fmla="*/ 330530 h 637711"/>
              <a:gd name="connsiteX49" fmla="*/ 5535187 w 6156693"/>
              <a:gd name="connsiteY49" fmla="*/ 344817 h 637711"/>
              <a:gd name="connsiteX50" fmla="*/ 5644724 w 6156693"/>
              <a:gd name="connsiteY50" fmla="*/ 390061 h 637711"/>
              <a:gd name="connsiteX51" fmla="*/ 5732830 w 6156693"/>
              <a:gd name="connsiteY51" fmla="*/ 418636 h 637711"/>
              <a:gd name="connsiteX52" fmla="*/ 5797124 w 6156693"/>
              <a:gd name="connsiteY52" fmla="*/ 437686 h 637711"/>
              <a:gd name="connsiteX53" fmla="*/ 5882849 w 6156693"/>
              <a:gd name="connsiteY53" fmla="*/ 437686 h 637711"/>
              <a:gd name="connsiteX54" fmla="*/ 5999530 w 6156693"/>
              <a:gd name="connsiteY54" fmla="*/ 432924 h 637711"/>
              <a:gd name="connsiteX55" fmla="*/ 6085255 w 6156693"/>
              <a:gd name="connsiteY55" fmla="*/ 442449 h 637711"/>
              <a:gd name="connsiteX56" fmla="*/ 6156693 w 6156693"/>
              <a:gd name="connsiteY56" fmla="*/ 456736 h 637711"/>
              <a:gd name="connsiteX57" fmla="*/ 6049537 w 6156693"/>
              <a:gd name="connsiteY57" fmla="*/ 637711 h 637711"/>
              <a:gd name="connsiteX58" fmla="*/ 5601862 w 6156693"/>
              <a:gd name="connsiteY58" fmla="*/ 587705 h 637711"/>
              <a:gd name="connsiteX59" fmla="*/ 5492324 w 6156693"/>
              <a:gd name="connsiteY59" fmla="*/ 566274 h 637711"/>
              <a:gd name="connsiteX60" fmla="*/ 5268487 w 6156693"/>
              <a:gd name="connsiteY60" fmla="*/ 482930 h 637711"/>
              <a:gd name="connsiteX61" fmla="*/ 4708893 w 6156693"/>
              <a:gd name="connsiteY61" fmla="*/ 423399 h 637711"/>
              <a:gd name="connsiteX62" fmla="*/ 4068337 w 6156693"/>
              <a:gd name="connsiteY62" fmla="*/ 349580 h 637711"/>
              <a:gd name="connsiteX63" fmla="*/ 3306337 w 6156693"/>
              <a:gd name="connsiteY63" fmla="*/ 292430 h 637711"/>
              <a:gd name="connsiteX64" fmla="*/ 3175368 w 6156693"/>
              <a:gd name="connsiteY64" fmla="*/ 342436 h 637711"/>
              <a:gd name="connsiteX65" fmla="*/ 3153937 w 6156693"/>
              <a:gd name="connsiteY65" fmla="*/ 378155 h 637711"/>
              <a:gd name="connsiteX66" fmla="*/ 3006299 w 6156693"/>
              <a:gd name="connsiteY66" fmla="*/ 361486 h 637711"/>
              <a:gd name="connsiteX67" fmla="*/ 2680068 w 6156693"/>
              <a:gd name="connsiteY67" fmla="*/ 242556 h 637711"/>
              <a:gd name="connsiteX68" fmla="*/ 1898224 w 6156693"/>
              <a:gd name="connsiteY68" fmla="*/ 247712 h 637711"/>
              <a:gd name="connsiteX69" fmla="*/ 1395188 w 6156693"/>
              <a:gd name="connsiteY69" fmla="*/ 309541 h 637711"/>
              <a:gd name="connsiteX70" fmla="*/ 1161797 w 6156693"/>
              <a:gd name="connsiteY70" fmla="*/ 345212 h 637711"/>
              <a:gd name="connsiteX71" fmla="*/ 840289 w 6156693"/>
              <a:gd name="connsiteY71" fmla="*/ 411797 h 637711"/>
              <a:gd name="connsiteX72" fmla="*/ 485438 w 6156693"/>
              <a:gd name="connsiteY72" fmla="*/ 478384 h 637711"/>
              <a:gd name="connsiteX73" fmla="*/ 30563 w 6156693"/>
              <a:gd name="connsiteY73" fmla="*/ 599662 h 637711"/>
              <a:gd name="connsiteX74" fmla="*/ 163929 w 6156693"/>
              <a:gd name="connsiteY74" fmla="*/ 328566 h 637711"/>
              <a:gd name="connsiteX75" fmla="*/ 404465 w 6156693"/>
              <a:gd name="connsiteY75" fmla="*/ 292896 h 637711"/>
              <a:gd name="connsiteX76" fmla="*/ 440190 w 6156693"/>
              <a:gd name="connsiteY76" fmla="*/ 273871 h 637711"/>
              <a:gd name="connsiteX77" fmla="*/ 461622 w 6156693"/>
              <a:gd name="connsiteY77" fmla="*/ 231067 h 637711"/>
              <a:gd name="connsiteX78" fmla="*/ 492585 w 6156693"/>
              <a:gd name="connsiteY78" fmla="*/ 204908 h 637711"/>
              <a:gd name="connsiteX79" fmla="*/ 542595 w 6156693"/>
              <a:gd name="connsiteY79" fmla="*/ 178749 h 637711"/>
              <a:gd name="connsiteX80" fmla="*/ 618805 w 6156693"/>
              <a:gd name="connsiteY80" fmla="*/ 152591 h 637711"/>
              <a:gd name="connsiteX81" fmla="*/ 661672 w 6156693"/>
              <a:gd name="connsiteY81" fmla="*/ 143079 h 637711"/>
              <a:gd name="connsiteX82" fmla="*/ 695015 w 6156693"/>
              <a:gd name="connsiteY82" fmla="*/ 138323 h 637711"/>
              <a:gd name="connsiteX83" fmla="*/ 873629 w 6156693"/>
              <a:gd name="connsiteY83" fmla="*/ 121676 h 637711"/>
              <a:gd name="connsiteX84" fmla="*/ 952222 w 6156693"/>
              <a:gd name="connsiteY84" fmla="*/ 86006 h 637711"/>
              <a:gd name="connsiteX85" fmla="*/ 990326 w 6156693"/>
              <a:gd name="connsiteY85" fmla="*/ 71737 h 637711"/>
              <a:gd name="connsiteX86" fmla="*/ 1030812 w 6156693"/>
              <a:gd name="connsiteY86" fmla="*/ 55090 h 637711"/>
              <a:gd name="connsiteX87" fmla="*/ 1133219 w 6156693"/>
              <a:gd name="connsiteY87" fmla="*/ 43201 h 637711"/>
              <a:gd name="connsiteX88" fmla="*/ 1228480 w 6156693"/>
              <a:gd name="connsiteY88" fmla="*/ 12285 h 637711"/>
              <a:gd name="connsiteX89" fmla="*/ 1345175 w 6156693"/>
              <a:gd name="connsiteY89" fmla="*/ 396 h 637711"/>
              <a:gd name="connsiteX90" fmla="*/ 1497595 w 6156693"/>
              <a:gd name="connsiteY90" fmla="*/ 5154 h 637711"/>
              <a:gd name="connsiteX91" fmla="*/ 1564279 w 6156693"/>
              <a:gd name="connsiteY91" fmla="*/ 14663 h 637711"/>
              <a:gd name="connsiteX92" fmla="*/ 1692882 w 6156693"/>
              <a:gd name="connsiteY92" fmla="*/ 38444 h 637711"/>
              <a:gd name="connsiteX93" fmla="*/ 1745277 w 6156693"/>
              <a:gd name="connsiteY93" fmla="*/ 40820 h 637711"/>
              <a:gd name="connsiteX94" fmla="*/ 1800053 w 6156693"/>
              <a:gd name="connsiteY94" fmla="*/ 43199 h 637711"/>
              <a:gd name="connsiteX95" fmla="*/ 1873880 w 6156693"/>
              <a:gd name="connsiteY95" fmla="*/ 62225 h 637711"/>
              <a:gd name="connsiteX96" fmla="*/ 1926275 w 6156693"/>
              <a:gd name="connsiteY96" fmla="*/ 78870 h 637711"/>
              <a:gd name="connsiteX97" fmla="*/ 1942946 w 6156693"/>
              <a:gd name="connsiteY97" fmla="*/ 81248 h 637711"/>
              <a:gd name="connsiteX98" fmla="*/ 2073930 w 6156693"/>
              <a:gd name="connsiteY98" fmla="*/ 86005 h 637711"/>
              <a:gd name="connsiteX99" fmla="*/ 2164925 w 6156693"/>
              <a:gd name="connsiteY99" fmla="*/ 86005 h 637711"/>
              <a:gd name="connsiteX100" fmla="*/ 2367332 w 6156693"/>
              <a:gd name="connsiteY100" fmla="*/ 71737 h 637711"/>
              <a:gd name="connsiteX101" fmla="*/ 2472106 w 6156693"/>
              <a:gd name="connsiteY101" fmla="*/ 69359 h 637711"/>
              <a:gd name="connsiteX102" fmla="*/ 2565768 w 6156693"/>
              <a:gd name="connsiteY102" fmla="*/ 80499 h 637711"/>
              <a:gd name="connsiteX0" fmla="*/ 2565768 w 6156693"/>
              <a:gd name="connsiteY0" fmla="*/ 80499 h 637711"/>
              <a:gd name="connsiteX1" fmla="*/ 2637205 w 6156693"/>
              <a:gd name="connsiteY1" fmla="*/ 94786 h 637711"/>
              <a:gd name="connsiteX2" fmla="*/ 2672924 w 6156693"/>
              <a:gd name="connsiteY2" fmla="*/ 99549 h 637711"/>
              <a:gd name="connsiteX3" fmla="*/ 2715787 w 6156693"/>
              <a:gd name="connsiteY3" fmla="*/ 78117 h 637711"/>
              <a:gd name="connsiteX4" fmla="*/ 2753887 w 6156693"/>
              <a:gd name="connsiteY4" fmla="*/ 51924 h 637711"/>
              <a:gd name="connsiteX5" fmla="*/ 2806274 w 6156693"/>
              <a:gd name="connsiteY5" fmla="*/ 49542 h 637711"/>
              <a:gd name="connsiteX6" fmla="*/ 2844374 w 6156693"/>
              <a:gd name="connsiteY6" fmla="*/ 49542 h 637711"/>
              <a:gd name="connsiteX7" fmla="*/ 2891999 w 6156693"/>
              <a:gd name="connsiteY7" fmla="*/ 63830 h 637711"/>
              <a:gd name="connsiteX8" fmla="*/ 2968199 w 6156693"/>
              <a:gd name="connsiteY8" fmla="*/ 82880 h 637711"/>
              <a:gd name="connsiteX9" fmla="*/ 3058687 w 6156693"/>
              <a:gd name="connsiteY9" fmla="*/ 87642 h 637711"/>
              <a:gd name="connsiteX10" fmla="*/ 3120599 w 6156693"/>
              <a:gd name="connsiteY10" fmla="*/ 87642 h 637711"/>
              <a:gd name="connsiteX11" fmla="*/ 3211087 w 6156693"/>
              <a:gd name="connsiteY11" fmla="*/ 87642 h 637711"/>
              <a:gd name="connsiteX12" fmla="*/ 3277762 w 6156693"/>
              <a:gd name="connsiteY12" fmla="*/ 99549 h 637711"/>
              <a:gd name="connsiteX13" fmla="*/ 3387299 w 6156693"/>
              <a:gd name="connsiteY13" fmla="*/ 118599 h 637711"/>
              <a:gd name="connsiteX14" fmla="*/ 3480168 w 6156693"/>
              <a:gd name="connsiteY14" fmla="*/ 151936 h 637711"/>
              <a:gd name="connsiteX15" fmla="*/ 3577799 w 6156693"/>
              <a:gd name="connsiteY15" fmla="*/ 180511 h 637711"/>
              <a:gd name="connsiteX16" fmla="*/ 3670668 w 6156693"/>
              <a:gd name="connsiteY16" fmla="*/ 194799 h 637711"/>
              <a:gd name="connsiteX17" fmla="*/ 3758774 w 6156693"/>
              <a:gd name="connsiteY17" fmla="*/ 194799 h 637711"/>
              <a:gd name="connsiteX18" fmla="*/ 3844499 w 6156693"/>
              <a:gd name="connsiteY18" fmla="*/ 185274 h 637711"/>
              <a:gd name="connsiteX19" fmla="*/ 3925462 w 6156693"/>
              <a:gd name="connsiteY19" fmla="*/ 173367 h 637711"/>
              <a:gd name="connsiteX20" fmla="*/ 3970705 w 6156693"/>
              <a:gd name="connsiteY20" fmla="*/ 166224 h 637711"/>
              <a:gd name="connsiteX21" fmla="*/ 4013568 w 6156693"/>
              <a:gd name="connsiteY21" fmla="*/ 173367 h 637711"/>
              <a:gd name="connsiteX22" fmla="*/ 4046905 w 6156693"/>
              <a:gd name="connsiteY22" fmla="*/ 199561 h 637711"/>
              <a:gd name="connsiteX23" fmla="*/ 4068337 w 6156693"/>
              <a:gd name="connsiteY23" fmla="*/ 201942 h 637711"/>
              <a:gd name="connsiteX24" fmla="*/ 4123105 w 6156693"/>
              <a:gd name="connsiteY24" fmla="*/ 190036 h 637711"/>
              <a:gd name="connsiteX25" fmla="*/ 4206449 w 6156693"/>
              <a:gd name="connsiteY25" fmla="*/ 166224 h 637711"/>
              <a:gd name="connsiteX26" fmla="*/ 4237405 w 6156693"/>
              <a:gd name="connsiteY26" fmla="*/ 166224 h 637711"/>
              <a:gd name="connsiteX27" fmla="*/ 4261218 w 6156693"/>
              <a:gd name="connsiteY27" fmla="*/ 166224 h 637711"/>
              <a:gd name="connsiteX28" fmla="*/ 4287412 w 6156693"/>
              <a:gd name="connsiteY28" fmla="*/ 178130 h 637711"/>
              <a:gd name="connsiteX29" fmla="*/ 4315987 w 6156693"/>
              <a:gd name="connsiteY29" fmla="*/ 209086 h 637711"/>
              <a:gd name="connsiteX30" fmla="*/ 4346943 w 6156693"/>
              <a:gd name="connsiteY30" fmla="*/ 240042 h 637711"/>
              <a:gd name="connsiteX31" fmla="*/ 4385043 w 6156693"/>
              <a:gd name="connsiteY31" fmla="*/ 247186 h 637711"/>
              <a:gd name="connsiteX32" fmla="*/ 4425524 w 6156693"/>
              <a:gd name="connsiteY32" fmla="*/ 244805 h 637711"/>
              <a:gd name="connsiteX33" fmla="*/ 4487437 w 6156693"/>
              <a:gd name="connsiteY33" fmla="*/ 220992 h 637711"/>
              <a:gd name="connsiteX34" fmla="*/ 4516012 w 6156693"/>
              <a:gd name="connsiteY34" fmla="*/ 220992 h 637711"/>
              <a:gd name="connsiteX35" fmla="*/ 4554112 w 6156693"/>
              <a:gd name="connsiteY35" fmla="*/ 230517 h 637711"/>
              <a:gd name="connsiteX36" fmla="*/ 4613643 w 6156693"/>
              <a:gd name="connsiteY36" fmla="*/ 244805 h 637711"/>
              <a:gd name="connsiteX37" fmla="*/ 4646980 w 6156693"/>
              <a:gd name="connsiteY37" fmla="*/ 259092 h 637711"/>
              <a:gd name="connsiteX38" fmla="*/ 4685080 w 6156693"/>
              <a:gd name="connsiteY38" fmla="*/ 254330 h 637711"/>
              <a:gd name="connsiteX39" fmla="*/ 4732705 w 6156693"/>
              <a:gd name="connsiteY39" fmla="*/ 228136 h 637711"/>
              <a:gd name="connsiteX40" fmla="*/ 4804143 w 6156693"/>
              <a:gd name="connsiteY40" fmla="*/ 211467 h 637711"/>
              <a:gd name="connsiteX41" fmla="*/ 4897012 w 6156693"/>
              <a:gd name="connsiteY41" fmla="*/ 194799 h 637711"/>
              <a:gd name="connsiteX42" fmla="*/ 4987499 w 6156693"/>
              <a:gd name="connsiteY42" fmla="*/ 190036 h 637711"/>
              <a:gd name="connsiteX43" fmla="*/ 5068462 w 6156693"/>
              <a:gd name="connsiteY43" fmla="*/ 190036 h 637711"/>
              <a:gd name="connsiteX44" fmla="*/ 5144662 w 6156693"/>
              <a:gd name="connsiteY44" fmla="*/ 211467 h 637711"/>
              <a:gd name="connsiteX45" fmla="*/ 5249437 w 6156693"/>
              <a:gd name="connsiteY45" fmla="*/ 237661 h 637711"/>
              <a:gd name="connsiteX46" fmla="*/ 5318493 w 6156693"/>
              <a:gd name="connsiteY46" fmla="*/ 261474 h 637711"/>
              <a:gd name="connsiteX47" fmla="*/ 5420887 w 6156693"/>
              <a:gd name="connsiteY47" fmla="*/ 311480 h 637711"/>
              <a:gd name="connsiteX48" fmla="*/ 5478037 w 6156693"/>
              <a:gd name="connsiteY48" fmla="*/ 330530 h 637711"/>
              <a:gd name="connsiteX49" fmla="*/ 5535187 w 6156693"/>
              <a:gd name="connsiteY49" fmla="*/ 344817 h 637711"/>
              <a:gd name="connsiteX50" fmla="*/ 5644724 w 6156693"/>
              <a:gd name="connsiteY50" fmla="*/ 390061 h 637711"/>
              <a:gd name="connsiteX51" fmla="*/ 5732830 w 6156693"/>
              <a:gd name="connsiteY51" fmla="*/ 418636 h 637711"/>
              <a:gd name="connsiteX52" fmla="*/ 5797124 w 6156693"/>
              <a:gd name="connsiteY52" fmla="*/ 437686 h 637711"/>
              <a:gd name="connsiteX53" fmla="*/ 5882849 w 6156693"/>
              <a:gd name="connsiteY53" fmla="*/ 437686 h 637711"/>
              <a:gd name="connsiteX54" fmla="*/ 5999530 w 6156693"/>
              <a:gd name="connsiteY54" fmla="*/ 432924 h 637711"/>
              <a:gd name="connsiteX55" fmla="*/ 6085255 w 6156693"/>
              <a:gd name="connsiteY55" fmla="*/ 442449 h 637711"/>
              <a:gd name="connsiteX56" fmla="*/ 6156693 w 6156693"/>
              <a:gd name="connsiteY56" fmla="*/ 456736 h 637711"/>
              <a:gd name="connsiteX57" fmla="*/ 6049537 w 6156693"/>
              <a:gd name="connsiteY57" fmla="*/ 637711 h 637711"/>
              <a:gd name="connsiteX58" fmla="*/ 5601862 w 6156693"/>
              <a:gd name="connsiteY58" fmla="*/ 587705 h 637711"/>
              <a:gd name="connsiteX59" fmla="*/ 5492324 w 6156693"/>
              <a:gd name="connsiteY59" fmla="*/ 566274 h 637711"/>
              <a:gd name="connsiteX60" fmla="*/ 5268487 w 6156693"/>
              <a:gd name="connsiteY60" fmla="*/ 482930 h 637711"/>
              <a:gd name="connsiteX61" fmla="*/ 4708893 w 6156693"/>
              <a:gd name="connsiteY61" fmla="*/ 423399 h 637711"/>
              <a:gd name="connsiteX62" fmla="*/ 4068337 w 6156693"/>
              <a:gd name="connsiteY62" fmla="*/ 349580 h 637711"/>
              <a:gd name="connsiteX63" fmla="*/ 3306337 w 6156693"/>
              <a:gd name="connsiteY63" fmla="*/ 292430 h 637711"/>
              <a:gd name="connsiteX64" fmla="*/ 3175368 w 6156693"/>
              <a:gd name="connsiteY64" fmla="*/ 342436 h 637711"/>
              <a:gd name="connsiteX65" fmla="*/ 3153937 w 6156693"/>
              <a:gd name="connsiteY65" fmla="*/ 378155 h 637711"/>
              <a:gd name="connsiteX66" fmla="*/ 3006299 w 6156693"/>
              <a:gd name="connsiteY66" fmla="*/ 361486 h 637711"/>
              <a:gd name="connsiteX67" fmla="*/ 2680068 w 6156693"/>
              <a:gd name="connsiteY67" fmla="*/ 242556 h 637711"/>
              <a:gd name="connsiteX68" fmla="*/ 1898224 w 6156693"/>
              <a:gd name="connsiteY68" fmla="*/ 247712 h 637711"/>
              <a:gd name="connsiteX69" fmla="*/ 1395188 w 6156693"/>
              <a:gd name="connsiteY69" fmla="*/ 309541 h 637711"/>
              <a:gd name="connsiteX70" fmla="*/ 1161797 w 6156693"/>
              <a:gd name="connsiteY70" fmla="*/ 345212 h 637711"/>
              <a:gd name="connsiteX71" fmla="*/ 840289 w 6156693"/>
              <a:gd name="connsiteY71" fmla="*/ 411797 h 637711"/>
              <a:gd name="connsiteX72" fmla="*/ 485438 w 6156693"/>
              <a:gd name="connsiteY72" fmla="*/ 478384 h 637711"/>
              <a:gd name="connsiteX73" fmla="*/ 30563 w 6156693"/>
              <a:gd name="connsiteY73" fmla="*/ 599662 h 637711"/>
              <a:gd name="connsiteX74" fmla="*/ 163929 w 6156693"/>
              <a:gd name="connsiteY74" fmla="*/ 328566 h 637711"/>
              <a:gd name="connsiteX75" fmla="*/ 404465 w 6156693"/>
              <a:gd name="connsiteY75" fmla="*/ 292896 h 637711"/>
              <a:gd name="connsiteX76" fmla="*/ 440190 w 6156693"/>
              <a:gd name="connsiteY76" fmla="*/ 273871 h 637711"/>
              <a:gd name="connsiteX77" fmla="*/ 461622 w 6156693"/>
              <a:gd name="connsiteY77" fmla="*/ 231067 h 637711"/>
              <a:gd name="connsiteX78" fmla="*/ 492585 w 6156693"/>
              <a:gd name="connsiteY78" fmla="*/ 204908 h 637711"/>
              <a:gd name="connsiteX79" fmla="*/ 542595 w 6156693"/>
              <a:gd name="connsiteY79" fmla="*/ 178749 h 637711"/>
              <a:gd name="connsiteX80" fmla="*/ 618805 w 6156693"/>
              <a:gd name="connsiteY80" fmla="*/ 152591 h 637711"/>
              <a:gd name="connsiteX81" fmla="*/ 661672 w 6156693"/>
              <a:gd name="connsiteY81" fmla="*/ 143079 h 637711"/>
              <a:gd name="connsiteX82" fmla="*/ 695015 w 6156693"/>
              <a:gd name="connsiteY82" fmla="*/ 138323 h 637711"/>
              <a:gd name="connsiteX83" fmla="*/ 873629 w 6156693"/>
              <a:gd name="connsiteY83" fmla="*/ 121676 h 637711"/>
              <a:gd name="connsiteX84" fmla="*/ 952222 w 6156693"/>
              <a:gd name="connsiteY84" fmla="*/ 86006 h 637711"/>
              <a:gd name="connsiteX85" fmla="*/ 990326 w 6156693"/>
              <a:gd name="connsiteY85" fmla="*/ 71737 h 637711"/>
              <a:gd name="connsiteX86" fmla="*/ 1030812 w 6156693"/>
              <a:gd name="connsiteY86" fmla="*/ 55090 h 637711"/>
              <a:gd name="connsiteX87" fmla="*/ 1133219 w 6156693"/>
              <a:gd name="connsiteY87" fmla="*/ 43201 h 637711"/>
              <a:gd name="connsiteX88" fmla="*/ 1228480 w 6156693"/>
              <a:gd name="connsiteY88" fmla="*/ 12285 h 637711"/>
              <a:gd name="connsiteX89" fmla="*/ 1345175 w 6156693"/>
              <a:gd name="connsiteY89" fmla="*/ 396 h 637711"/>
              <a:gd name="connsiteX90" fmla="*/ 1497595 w 6156693"/>
              <a:gd name="connsiteY90" fmla="*/ 5154 h 637711"/>
              <a:gd name="connsiteX91" fmla="*/ 1564279 w 6156693"/>
              <a:gd name="connsiteY91" fmla="*/ 14663 h 637711"/>
              <a:gd name="connsiteX92" fmla="*/ 1692882 w 6156693"/>
              <a:gd name="connsiteY92" fmla="*/ 38444 h 637711"/>
              <a:gd name="connsiteX93" fmla="*/ 1745277 w 6156693"/>
              <a:gd name="connsiteY93" fmla="*/ 40820 h 637711"/>
              <a:gd name="connsiteX94" fmla="*/ 1800053 w 6156693"/>
              <a:gd name="connsiteY94" fmla="*/ 43199 h 637711"/>
              <a:gd name="connsiteX95" fmla="*/ 1873880 w 6156693"/>
              <a:gd name="connsiteY95" fmla="*/ 62225 h 637711"/>
              <a:gd name="connsiteX96" fmla="*/ 1926275 w 6156693"/>
              <a:gd name="connsiteY96" fmla="*/ 78870 h 637711"/>
              <a:gd name="connsiteX97" fmla="*/ 1942946 w 6156693"/>
              <a:gd name="connsiteY97" fmla="*/ 81248 h 637711"/>
              <a:gd name="connsiteX98" fmla="*/ 2073930 w 6156693"/>
              <a:gd name="connsiteY98" fmla="*/ 86005 h 637711"/>
              <a:gd name="connsiteX99" fmla="*/ 2164925 w 6156693"/>
              <a:gd name="connsiteY99" fmla="*/ 86005 h 637711"/>
              <a:gd name="connsiteX100" fmla="*/ 2367332 w 6156693"/>
              <a:gd name="connsiteY100" fmla="*/ 71737 h 637711"/>
              <a:gd name="connsiteX101" fmla="*/ 2472106 w 6156693"/>
              <a:gd name="connsiteY101" fmla="*/ 69359 h 637711"/>
              <a:gd name="connsiteX102" fmla="*/ 2565768 w 6156693"/>
              <a:gd name="connsiteY102" fmla="*/ 80499 h 637711"/>
              <a:gd name="connsiteX0" fmla="*/ 2565768 w 6156693"/>
              <a:gd name="connsiteY0" fmla="*/ 80499 h 637711"/>
              <a:gd name="connsiteX1" fmla="*/ 2637205 w 6156693"/>
              <a:gd name="connsiteY1" fmla="*/ 94786 h 637711"/>
              <a:gd name="connsiteX2" fmla="*/ 2672924 w 6156693"/>
              <a:gd name="connsiteY2" fmla="*/ 99549 h 637711"/>
              <a:gd name="connsiteX3" fmla="*/ 2715787 w 6156693"/>
              <a:gd name="connsiteY3" fmla="*/ 78117 h 637711"/>
              <a:gd name="connsiteX4" fmla="*/ 2753887 w 6156693"/>
              <a:gd name="connsiteY4" fmla="*/ 51924 h 637711"/>
              <a:gd name="connsiteX5" fmla="*/ 2806274 w 6156693"/>
              <a:gd name="connsiteY5" fmla="*/ 49542 h 637711"/>
              <a:gd name="connsiteX6" fmla="*/ 2844374 w 6156693"/>
              <a:gd name="connsiteY6" fmla="*/ 49542 h 637711"/>
              <a:gd name="connsiteX7" fmla="*/ 2891999 w 6156693"/>
              <a:gd name="connsiteY7" fmla="*/ 63830 h 637711"/>
              <a:gd name="connsiteX8" fmla="*/ 2968199 w 6156693"/>
              <a:gd name="connsiteY8" fmla="*/ 82880 h 637711"/>
              <a:gd name="connsiteX9" fmla="*/ 3058687 w 6156693"/>
              <a:gd name="connsiteY9" fmla="*/ 87642 h 637711"/>
              <a:gd name="connsiteX10" fmla="*/ 3120599 w 6156693"/>
              <a:gd name="connsiteY10" fmla="*/ 87642 h 637711"/>
              <a:gd name="connsiteX11" fmla="*/ 3211087 w 6156693"/>
              <a:gd name="connsiteY11" fmla="*/ 87642 h 637711"/>
              <a:gd name="connsiteX12" fmla="*/ 3277762 w 6156693"/>
              <a:gd name="connsiteY12" fmla="*/ 99549 h 637711"/>
              <a:gd name="connsiteX13" fmla="*/ 3387299 w 6156693"/>
              <a:gd name="connsiteY13" fmla="*/ 118599 h 637711"/>
              <a:gd name="connsiteX14" fmla="*/ 3480168 w 6156693"/>
              <a:gd name="connsiteY14" fmla="*/ 151936 h 637711"/>
              <a:gd name="connsiteX15" fmla="*/ 3577799 w 6156693"/>
              <a:gd name="connsiteY15" fmla="*/ 180511 h 637711"/>
              <a:gd name="connsiteX16" fmla="*/ 3670668 w 6156693"/>
              <a:gd name="connsiteY16" fmla="*/ 194799 h 637711"/>
              <a:gd name="connsiteX17" fmla="*/ 3758774 w 6156693"/>
              <a:gd name="connsiteY17" fmla="*/ 194799 h 637711"/>
              <a:gd name="connsiteX18" fmla="*/ 3844499 w 6156693"/>
              <a:gd name="connsiteY18" fmla="*/ 185274 h 637711"/>
              <a:gd name="connsiteX19" fmla="*/ 3925462 w 6156693"/>
              <a:gd name="connsiteY19" fmla="*/ 173367 h 637711"/>
              <a:gd name="connsiteX20" fmla="*/ 3970705 w 6156693"/>
              <a:gd name="connsiteY20" fmla="*/ 166224 h 637711"/>
              <a:gd name="connsiteX21" fmla="*/ 4013568 w 6156693"/>
              <a:gd name="connsiteY21" fmla="*/ 173367 h 637711"/>
              <a:gd name="connsiteX22" fmla="*/ 4046905 w 6156693"/>
              <a:gd name="connsiteY22" fmla="*/ 199561 h 637711"/>
              <a:gd name="connsiteX23" fmla="*/ 4068337 w 6156693"/>
              <a:gd name="connsiteY23" fmla="*/ 201942 h 637711"/>
              <a:gd name="connsiteX24" fmla="*/ 4123105 w 6156693"/>
              <a:gd name="connsiteY24" fmla="*/ 190036 h 637711"/>
              <a:gd name="connsiteX25" fmla="*/ 4206449 w 6156693"/>
              <a:gd name="connsiteY25" fmla="*/ 166224 h 637711"/>
              <a:gd name="connsiteX26" fmla="*/ 4237405 w 6156693"/>
              <a:gd name="connsiteY26" fmla="*/ 166224 h 637711"/>
              <a:gd name="connsiteX27" fmla="*/ 4261218 w 6156693"/>
              <a:gd name="connsiteY27" fmla="*/ 166224 h 637711"/>
              <a:gd name="connsiteX28" fmla="*/ 4287412 w 6156693"/>
              <a:gd name="connsiteY28" fmla="*/ 178130 h 637711"/>
              <a:gd name="connsiteX29" fmla="*/ 4315987 w 6156693"/>
              <a:gd name="connsiteY29" fmla="*/ 209086 h 637711"/>
              <a:gd name="connsiteX30" fmla="*/ 4346943 w 6156693"/>
              <a:gd name="connsiteY30" fmla="*/ 240042 h 637711"/>
              <a:gd name="connsiteX31" fmla="*/ 4385043 w 6156693"/>
              <a:gd name="connsiteY31" fmla="*/ 247186 h 637711"/>
              <a:gd name="connsiteX32" fmla="*/ 4425524 w 6156693"/>
              <a:gd name="connsiteY32" fmla="*/ 244805 h 637711"/>
              <a:gd name="connsiteX33" fmla="*/ 4487437 w 6156693"/>
              <a:gd name="connsiteY33" fmla="*/ 220992 h 637711"/>
              <a:gd name="connsiteX34" fmla="*/ 4516012 w 6156693"/>
              <a:gd name="connsiteY34" fmla="*/ 220992 h 637711"/>
              <a:gd name="connsiteX35" fmla="*/ 4554112 w 6156693"/>
              <a:gd name="connsiteY35" fmla="*/ 230517 h 637711"/>
              <a:gd name="connsiteX36" fmla="*/ 4613643 w 6156693"/>
              <a:gd name="connsiteY36" fmla="*/ 244805 h 637711"/>
              <a:gd name="connsiteX37" fmla="*/ 4646980 w 6156693"/>
              <a:gd name="connsiteY37" fmla="*/ 259092 h 637711"/>
              <a:gd name="connsiteX38" fmla="*/ 4685080 w 6156693"/>
              <a:gd name="connsiteY38" fmla="*/ 254330 h 637711"/>
              <a:gd name="connsiteX39" fmla="*/ 4732705 w 6156693"/>
              <a:gd name="connsiteY39" fmla="*/ 228136 h 637711"/>
              <a:gd name="connsiteX40" fmla="*/ 4804143 w 6156693"/>
              <a:gd name="connsiteY40" fmla="*/ 211467 h 637711"/>
              <a:gd name="connsiteX41" fmla="*/ 4897012 w 6156693"/>
              <a:gd name="connsiteY41" fmla="*/ 194799 h 637711"/>
              <a:gd name="connsiteX42" fmla="*/ 4987499 w 6156693"/>
              <a:gd name="connsiteY42" fmla="*/ 190036 h 637711"/>
              <a:gd name="connsiteX43" fmla="*/ 5068462 w 6156693"/>
              <a:gd name="connsiteY43" fmla="*/ 190036 h 637711"/>
              <a:gd name="connsiteX44" fmla="*/ 5144662 w 6156693"/>
              <a:gd name="connsiteY44" fmla="*/ 211467 h 637711"/>
              <a:gd name="connsiteX45" fmla="*/ 5249437 w 6156693"/>
              <a:gd name="connsiteY45" fmla="*/ 237661 h 637711"/>
              <a:gd name="connsiteX46" fmla="*/ 5318493 w 6156693"/>
              <a:gd name="connsiteY46" fmla="*/ 261474 h 637711"/>
              <a:gd name="connsiteX47" fmla="*/ 5420887 w 6156693"/>
              <a:gd name="connsiteY47" fmla="*/ 311480 h 637711"/>
              <a:gd name="connsiteX48" fmla="*/ 5478037 w 6156693"/>
              <a:gd name="connsiteY48" fmla="*/ 330530 h 637711"/>
              <a:gd name="connsiteX49" fmla="*/ 5535187 w 6156693"/>
              <a:gd name="connsiteY49" fmla="*/ 344817 h 637711"/>
              <a:gd name="connsiteX50" fmla="*/ 5644724 w 6156693"/>
              <a:gd name="connsiteY50" fmla="*/ 390061 h 637711"/>
              <a:gd name="connsiteX51" fmla="*/ 5732830 w 6156693"/>
              <a:gd name="connsiteY51" fmla="*/ 418636 h 637711"/>
              <a:gd name="connsiteX52" fmla="*/ 5797124 w 6156693"/>
              <a:gd name="connsiteY52" fmla="*/ 437686 h 637711"/>
              <a:gd name="connsiteX53" fmla="*/ 5882849 w 6156693"/>
              <a:gd name="connsiteY53" fmla="*/ 437686 h 637711"/>
              <a:gd name="connsiteX54" fmla="*/ 5999530 w 6156693"/>
              <a:gd name="connsiteY54" fmla="*/ 432924 h 637711"/>
              <a:gd name="connsiteX55" fmla="*/ 6085255 w 6156693"/>
              <a:gd name="connsiteY55" fmla="*/ 442449 h 637711"/>
              <a:gd name="connsiteX56" fmla="*/ 6156693 w 6156693"/>
              <a:gd name="connsiteY56" fmla="*/ 456736 h 637711"/>
              <a:gd name="connsiteX57" fmla="*/ 6049537 w 6156693"/>
              <a:gd name="connsiteY57" fmla="*/ 637711 h 637711"/>
              <a:gd name="connsiteX58" fmla="*/ 5601862 w 6156693"/>
              <a:gd name="connsiteY58" fmla="*/ 587705 h 637711"/>
              <a:gd name="connsiteX59" fmla="*/ 5492324 w 6156693"/>
              <a:gd name="connsiteY59" fmla="*/ 566274 h 637711"/>
              <a:gd name="connsiteX60" fmla="*/ 5268487 w 6156693"/>
              <a:gd name="connsiteY60" fmla="*/ 482930 h 637711"/>
              <a:gd name="connsiteX61" fmla="*/ 4708893 w 6156693"/>
              <a:gd name="connsiteY61" fmla="*/ 423399 h 637711"/>
              <a:gd name="connsiteX62" fmla="*/ 4068337 w 6156693"/>
              <a:gd name="connsiteY62" fmla="*/ 349580 h 637711"/>
              <a:gd name="connsiteX63" fmla="*/ 3306337 w 6156693"/>
              <a:gd name="connsiteY63" fmla="*/ 292430 h 637711"/>
              <a:gd name="connsiteX64" fmla="*/ 3175368 w 6156693"/>
              <a:gd name="connsiteY64" fmla="*/ 342436 h 637711"/>
              <a:gd name="connsiteX65" fmla="*/ 3153937 w 6156693"/>
              <a:gd name="connsiteY65" fmla="*/ 378155 h 637711"/>
              <a:gd name="connsiteX66" fmla="*/ 3006299 w 6156693"/>
              <a:gd name="connsiteY66" fmla="*/ 361486 h 637711"/>
              <a:gd name="connsiteX67" fmla="*/ 2680068 w 6156693"/>
              <a:gd name="connsiteY67" fmla="*/ 242556 h 637711"/>
              <a:gd name="connsiteX68" fmla="*/ 1898224 w 6156693"/>
              <a:gd name="connsiteY68" fmla="*/ 247712 h 637711"/>
              <a:gd name="connsiteX69" fmla="*/ 1395188 w 6156693"/>
              <a:gd name="connsiteY69" fmla="*/ 309541 h 637711"/>
              <a:gd name="connsiteX70" fmla="*/ 1161797 w 6156693"/>
              <a:gd name="connsiteY70" fmla="*/ 345212 h 637711"/>
              <a:gd name="connsiteX71" fmla="*/ 840289 w 6156693"/>
              <a:gd name="connsiteY71" fmla="*/ 411797 h 637711"/>
              <a:gd name="connsiteX72" fmla="*/ 485438 w 6156693"/>
              <a:gd name="connsiteY72" fmla="*/ 478384 h 637711"/>
              <a:gd name="connsiteX73" fmla="*/ 30563 w 6156693"/>
              <a:gd name="connsiteY73" fmla="*/ 599662 h 637711"/>
              <a:gd name="connsiteX74" fmla="*/ 163929 w 6156693"/>
              <a:gd name="connsiteY74" fmla="*/ 328566 h 637711"/>
              <a:gd name="connsiteX75" fmla="*/ 404465 w 6156693"/>
              <a:gd name="connsiteY75" fmla="*/ 292896 h 637711"/>
              <a:gd name="connsiteX76" fmla="*/ 440190 w 6156693"/>
              <a:gd name="connsiteY76" fmla="*/ 273871 h 637711"/>
              <a:gd name="connsiteX77" fmla="*/ 461622 w 6156693"/>
              <a:gd name="connsiteY77" fmla="*/ 231067 h 637711"/>
              <a:gd name="connsiteX78" fmla="*/ 492585 w 6156693"/>
              <a:gd name="connsiteY78" fmla="*/ 204908 h 637711"/>
              <a:gd name="connsiteX79" fmla="*/ 542595 w 6156693"/>
              <a:gd name="connsiteY79" fmla="*/ 178749 h 637711"/>
              <a:gd name="connsiteX80" fmla="*/ 618805 w 6156693"/>
              <a:gd name="connsiteY80" fmla="*/ 152591 h 637711"/>
              <a:gd name="connsiteX81" fmla="*/ 661672 w 6156693"/>
              <a:gd name="connsiteY81" fmla="*/ 143079 h 637711"/>
              <a:gd name="connsiteX82" fmla="*/ 695015 w 6156693"/>
              <a:gd name="connsiteY82" fmla="*/ 138323 h 637711"/>
              <a:gd name="connsiteX83" fmla="*/ 873629 w 6156693"/>
              <a:gd name="connsiteY83" fmla="*/ 121676 h 637711"/>
              <a:gd name="connsiteX84" fmla="*/ 952222 w 6156693"/>
              <a:gd name="connsiteY84" fmla="*/ 86006 h 637711"/>
              <a:gd name="connsiteX85" fmla="*/ 990326 w 6156693"/>
              <a:gd name="connsiteY85" fmla="*/ 71737 h 637711"/>
              <a:gd name="connsiteX86" fmla="*/ 1030812 w 6156693"/>
              <a:gd name="connsiteY86" fmla="*/ 55090 h 637711"/>
              <a:gd name="connsiteX87" fmla="*/ 1133219 w 6156693"/>
              <a:gd name="connsiteY87" fmla="*/ 43201 h 637711"/>
              <a:gd name="connsiteX88" fmla="*/ 1228480 w 6156693"/>
              <a:gd name="connsiteY88" fmla="*/ 12285 h 637711"/>
              <a:gd name="connsiteX89" fmla="*/ 1345175 w 6156693"/>
              <a:gd name="connsiteY89" fmla="*/ 396 h 637711"/>
              <a:gd name="connsiteX90" fmla="*/ 1497595 w 6156693"/>
              <a:gd name="connsiteY90" fmla="*/ 5154 h 637711"/>
              <a:gd name="connsiteX91" fmla="*/ 1564279 w 6156693"/>
              <a:gd name="connsiteY91" fmla="*/ 14663 h 637711"/>
              <a:gd name="connsiteX92" fmla="*/ 1692882 w 6156693"/>
              <a:gd name="connsiteY92" fmla="*/ 38444 h 637711"/>
              <a:gd name="connsiteX93" fmla="*/ 1745277 w 6156693"/>
              <a:gd name="connsiteY93" fmla="*/ 40820 h 637711"/>
              <a:gd name="connsiteX94" fmla="*/ 1800053 w 6156693"/>
              <a:gd name="connsiteY94" fmla="*/ 43199 h 637711"/>
              <a:gd name="connsiteX95" fmla="*/ 1873880 w 6156693"/>
              <a:gd name="connsiteY95" fmla="*/ 62225 h 637711"/>
              <a:gd name="connsiteX96" fmla="*/ 1926275 w 6156693"/>
              <a:gd name="connsiteY96" fmla="*/ 78870 h 637711"/>
              <a:gd name="connsiteX97" fmla="*/ 1942946 w 6156693"/>
              <a:gd name="connsiteY97" fmla="*/ 81248 h 637711"/>
              <a:gd name="connsiteX98" fmla="*/ 2073930 w 6156693"/>
              <a:gd name="connsiteY98" fmla="*/ 86005 h 637711"/>
              <a:gd name="connsiteX99" fmla="*/ 2164925 w 6156693"/>
              <a:gd name="connsiteY99" fmla="*/ 86005 h 637711"/>
              <a:gd name="connsiteX100" fmla="*/ 2367332 w 6156693"/>
              <a:gd name="connsiteY100" fmla="*/ 71737 h 637711"/>
              <a:gd name="connsiteX101" fmla="*/ 2472106 w 6156693"/>
              <a:gd name="connsiteY101" fmla="*/ 69359 h 637711"/>
              <a:gd name="connsiteX102" fmla="*/ 2565768 w 6156693"/>
              <a:gd name="connsiteY102" fmla="*/ 80499 h 637711"/>
              <a:gd name="connsiteX0" fmla="*/ 2593553 w 6184478"/>
              <a:gd name="connsiteY0" fmla="*/ 80499 h 637711"/>
              <a:gd name="connsiteX1" fmla="*/ 2664990 w 6184478"/>
              <a:gd name="connsiteY1" fmla="*/ 94786 h 637711"/>
              <a:gd name="connsiteX2" fmla="*/ 2700709 w 6184478"/>
              <a:gd name="connsiteY2" fmla="*/ 99549 h 637711"/>
              <a:gd name="connsiteX3" fmla="*/ 2743572 w 6184478"/>
              <a:gd name="connsiteY3" fmla="*/ 78117 h 637711"/>
              <a:gd name="connsiteX4" fmla="*/ 2781672 w 6184478"/>
              <a:gd name="connsiteY4" fmla="*/ 51924 h 637711"/>
              <a:gd name="connsiteX5" fmla="*/ 2834059 w 6184478"/>
              <a:gd name="connsiteY5" fmla="*/ 49542 h 637711"/>
              <a:gd name="connsiteX6" fmla="*/ 2872159 w 6184478"/>
              <a:gd name="connsiteY6" fmla="*/ 49542 h 637711"/>
              <a:gd name="connsiteX7" fmla="*/ 2919784 w 6184478"/>
              <a:gd name="connsiteY7" fmla="*/ 63830 h 637711"/>
              <a:gd name="connsiteX8" fmla="*/ 2995984 w 6184478"/>
              <a:gd name="connsiteY8" fmla="*/ 82880 h 637711"/>
              <a:gd name="connsiteX9" fmla="*/ 3086472 w 6184478"/>
              <a:gd name="connsiteY9" fmla="*/ 87642 h 637711"/>
              <a:gd name="connsiteX10" fmla="*/ 3148384 w 6184478"/>
              <a:gd name="connsiteY10" fmla="*/ 87642 h 637711"/>
              <a:gd name="connsiteX11" fmla="*/ 3238872 w 6184478"/>
              <a:gd name="connsiteY11" fmla="*/ 87642 h 637711"/>
              <a:gd name="connsiteX12" fmla="*/ 3305547 w 6184478"/>
              <a:gd name="connsiteY12" fmla="*/ 99549 h 637711"/>
              <a:gd name="connsiteX13" fmla="*/ 3415084 w 6184478"/>
              <a:gd name="connsiteY13" fmla="*/ 118599 h 637711"/>
              <a:gd name="connsiteX14" fmla="*/ 3507953 w 6184478"/>
              <a:gd name="connsiteY14" fmla="*/ 151936 h 637711"/>
              <a:gd name="connsiteX15" fmla="*/ 3605584 w 6184478"/>
              <a:gd name="connsiteY15" fmla="*/ 180511 h 637711"/>
              <a:gd name="connsiteX16" fmla="*/ 3698453 w 6184478"/>
              <a:gd name="connsiteY16" fmla="*/ 194799 h 637711"/>
              <a:gd name="connsiteX17" fmla="*/ 3786559 w 6184478"/>
              <a:gd name="connsiteY17" fmla="*/ 194799 h 637711"/>
              <a:gd name="connsiteX18" fmla="*/ 3872284 w 6184478"/>
              <a:gd name="connsiteY18" fmla="*/ 185274 h 637711"/>
              <a:gd name="connsiteX19" fmla="*/ 3953247 w 6184478"/>
              <a:gd name="connsiteY19" fmla="*/ 173367 h 637711"/>
              <a:gd name="connsiteX20" fmla="*/ 3998490 w 6184478"/>
              <a:gd name="connsiteY20" fmla="*/ 166224 h 637711"/>
              <a:gd name="connsiteX21" fmla="*/ 4041353 w 6184478"/>
              <a:gd name="connsiteY21" fmla="*/ 173367 h 637711"/>
              <a:gd name="connsiteX22" fmla="*/ 4074690 w 6184478"/>
              <a:gd name="connsiteY22" fmla="*/ 199561 h 637711"/>
              <a:gd name="connsiteX23" fmla="*/ 4096122 w 6184478"/>
              <a:gd name="connsiteY23" fmla="*/ 201942 h 637711"/>
              <a:gd name="connsiteX24" fmla="*/ 4150890 w 6184478"/>
              <a:gd name="connsiteY24" fmla="*/ 190036 h 637711"/>
              <a:gd name="connsiteX25" fmla="*/ 4234234 w 6184478"/>
              <a:gd name="connsiteY25" fmla="*/ 166224 h 637711"/>
              <a:gd name="connsiteX26" fmla="*/ 4265190 w 6184478"/>
              <a:gd name="connsiteY26" fmla="*/ 166224 h 637711"/>
              <a:gd name="connsiteX27" fmla="*/ 4289003 w 6184478"/>
              <a:gd name="connsiteY27" fmla="*/ 166224 h 637711"/>
              <a:gd name="connsiteX28" fmla="*/ 4315197 w 6184478"/>
              <a:gd name="connsiteY28" fmla="*/ 178130 h 637711"/>
              <a:gd name="connsiteX29" fmla="*/ 4343772 w 6184478"/>
              <a:gd name="connsiteY29" fmla="*/ 209086 h 637711"/>
              <a:gd name="connsiteX30" fmla="*/ 4374728 w 6184478"/>
              <a:gd name="connsiteY30" fmla="*/ 240042 h 637711"/>
              <a:gd name="connsiteX31" fmla="*/ 4412828 w 6184478"/>
              <a:gd name="connsiteY31" fmla="*/ 247186 h 637711"/>
              <a:gd name="connsiteX32" fmla="*/ 4453309 w 6184478"/>
              <a:gd name="connsiteY32" fmla="*/ 244805 h 637711"/>
              <a:gd name="connsiteX33" fmla="*/ 4515222 w 6184478"/>
              <a:gd name="connsiteY33" fmla="*/ 220992 h 637711"/>
              <a:gd name="connsiteX34" fmla="*/ 4543797 w 6184478"/>
              <a:gd name="connsiteY34" fmla="*/ 220992 h 637711"/>
              <a:gd name="connsiteX35" fmla="*/ 4581897 w 6184478"/>
              <a:gd name="connsiteY35" fmla="*/ 230517 h 637711"/>
              <a:gd name="connsiteX36" fmla="*/ 4641428 w 6184478"/>
              <a:gd name="connsiteY36" fmla="*/ 244805 h 637711"/>
              <a:gd name="connsiteX37" fmla="*/ 4674765 w 6184478"/>
              <a:gd name="connsiteY37" fmla="*/ 259092 h 637711"/>
              <a:gd name="connsiteX38" fmla="*/ 4712865 w 6184478"/>
              <a:gd name="connsiteY38" fmla="*/ 254330 h 637711"/>
              <a:gd name="connsiteX39" fmla="*/ 4760490 w 6184478"/>
              <a:gd name="connsiteY39" fmla="*/ 228136 h 637711"/>
              <a:gd name="connsiteX40" fmla="*/ 4831928 w 6184478"/>
              <a:gd name="connsiteY40" fmla="*/ 211467 h 637711"/>
              <a:gd name="connsiteX41" fmla="*/ 4924797 w 6184478"/>
              <a:gd name="connsiteY41" fmla="*/ 194799 h 637711"/>
              <a:gd name="connsiteX42" fmla="*/ 5015284 w 6184478"/>
              <a:gd name="connsiteY42" fmla="*/ 190036 h 637711"/>
              <a:gd name="connsiteX43" fmla="*/ 5096247 w 6184478"/>
              <a:gd name="connsiteY43" fmla="*/ 190036 h 637711"/>
              <a:gd name="connsiteX44" fmla="*/ 5172447 w 6184478"/>
              <a:gd name="connsiteY44" fmla="*/ 211467 h 637711"/>
              <a:gd name="connsiteX45" fmla="*/ 5277222 w 6184478"/>
              <a:gd name="connsiteY45" fmla="*/ 237661 h 637711"/>
              <a:gd name="connsiteX46" fmla="*/ 5346278 w 6184478"/>
              <a:gd name="connsiteY46" fmla="*/ 261474 h 637711"/>
              <a:gd name="connsiteX47" fmla="*/ 5448672 w 6184478"/>
              <a:gd name="connsiteY47" fmla="*/ 311480 h 637711"/>
              <a:gd name="connsiteX48" fmla="*/ 5505822 w 6184478"/>
              <a:gd name="connsiteY48" fmla="*/ 330530 h 637711"/>
              <a:gd name="connsiteX49" fmla="*/ 5562972 w 6184478"/>
              <a:gd name="connsiteY49" fmla="*/ 344817 h 637711"/>
              <a:gd name="connsiteX50" fmla="*/ 5672509 w 6184478"/>
              <a:gd name="connsiteY50" fmla="*/ 390061 h 637711"/>
              <a:gd name="connsiteX51" fmla="*/ 5760615 w 6184478"/>
              <a:gd name="connsiteY51" fmla="*/ 418636 h 637711"/>
              <a:gd name="connsiteX52" fmla="*/ 5824909 w 6184478"/>
              <a:gd name="connsiteY52" fmla="*/ 437686 h 637711"/>
              <a:gd name="connsiteX53" fmla="*/ 5910634 w 6184478"/>
              <a:gd name="connsiteY53" fmla="*/ 437686 h 637711"/>
              <a:gd name="connsiteX54" fmla="*/ 6027315 w 6184478"/>
              <a:gd name="connsiteY54" fmla="*/ 432924 h 637711"/>
              <a:gd name="connsiteX55" fmla="*/ 6113040 w 6184478"/>
              <a:gd name="connsiteY55" fmla="*/ 442449 h 637711"/>
              <a:gd name="connsiteX56" fmla="*/ 6184478 w 6184478"/>
              <a:gd name="connsiteY56" fmla="*/ 456736 h 637711"/>
              <a:gd name="connsiteX57" fmla="*/ 6077322 w 6184478"/>
              <a:gd name="connsiteY57" fmla="*/ 637711 h 637711"/>
              <a:gd name="connsiteX58" fmla="*/ 5629647 w 6184478"/>
              <a:gd name="connsiteY58" fmla="*/ 587705 h 637711"/>
              <a:gd name="connsiteX59" fmla="*/ 5520109 w 6184478"/>
              <a:gd name="connsiteY59" fmla="*/ 566274 h 637711"/>
              <a:gd name="connsiteX60" fmla="*/ 5296272 w 6184478"/>
              <a:gd name="connsiteY60" fmla="*/ 482930 h 637711"/>
              <a:gd name="connsiteX61" fmla="*/ 4736678 w 6184478"/>
              <a:gd name="connsiteY61" fmla="*/ 423399 h 637711"/>
              <a:gd name="connsiteX62" fmla="*/ 4096122 w 6184478"/>
              <a:gd name="connsiteY62" fmla="*/ 349580 h 637711"/>
              <a:gd name="connsiteX63" fmla="*/ 3334122 w 6184478"/>
              <a:gd name="connsiteY63" fmla="*/ 292430 h 637711"/>
              <a:gd name="connsiteX64" fmla="*/ 3203153 w 6184478"/>
              <a:gd name="connsiteY64" fmla="*/ 342436 h 637711"/>
              <a:gd name="connsiteX65" fmla="*/ 3181722 w 6184478"/>
              <a:gd name="connsiteY65" fmla="*/ 378155 h 637711"/>
              <a:gd name="connsiteX66" fmla="*/ 3034084 w 6184478"/>
              <a:gd name="connsiteY66" fmla="*/ 361486 h 637711"/>
              <a:gd name="connsiteX67" fmla="*/ 2707853 w 6184478"/>
              <a:gd name="connsiteY67" fmla="*/ 242556 h 637711"/>
              <a:gd name="connsiteX68" fmla="*/ 1926009 w 6184478"/>
              <a:gd name="connsiteY68" fmla="*/ 247712 h 637711"/>
              <a:gd name="connsiteX69" fmla="*/ 1422973 w 6184478"/>
              <a:gd name="connsiteY69" fmla="*/ 309541 h 637711"/>
              <a:gd name="connsiteX70" fmla="*/ 1189582 w 6184478"/>
              <a:gd name="connsiteY70" fmla="*/ 345212 h 637711"/>
              <a:gd name="connsiteX71" fmla="*/ 868074 w 6184478"/>
              <a:gd name="connsiteY71" fmla="*/ 411797 h 637711"/>
              <a:gd name="connsiteX72" fmla="*/ 513223 w 6184478"/>
              <a:gd name="connsiteY72" fmla="*/ 478384 h 637711"/>
              <a:gd name="connsiteX73" fmla="*/ 58348 w 6184478"/>
              <a:gd name="connsiteY73" fmla="*/ 599662 h 637711"/>
              <a:gd name="connsiteX74" fmla="*/ 163137 w 6184478"/>
              <a:gd name="connsiteY74" fmla="*/ 383261 h 637711"/>
              <a:gd name="connsiteX75" fmla="*/ 191714 w 6184478"/>
              <a:gd name="connsiteY75" fmla="*/ 328566 h 637711"/>
              <a:gd name="connsiteX76" fmla="*/ 432250 w 6184478"/>
              <a:gd name="connsiteY76" fmla="*/ 292896 h 637711"/>
              <a:gd name="connsiteX77" fmla="*/ 467975 w 6184478"/>
              <a:gd name="connsiteY77" fmla="*/ 273871 h 637711"/>
              <a:gd name="connsiteX78" fmla="*/ 489407 w 6184478"/>
              <a:gd name="connsiteY78" fmla="*/ 231067 h 637711"/>
              <a:gd name="connsiteX79" fmla="*/ 520370 w 6184478"/>
              <a:gd name="connsiteY79" fmla="*/ 204908 h 637711"/>
              <a:gd name="connsiteX80" fmla="*/ 570380 w 6184478"/>
              <a:gd name="connsiteY80" fmla="*/ 178749 h 637711"/>
              <a:gd name="connsiteX81" fmla="*/ 646590 w 6184478"/>
              <a:gd name="connsiteY81" fmla="*/ 152591 h 637711"/>
              <a:gd name="connsiteX82" fmla="*/ 689457 w 6184478"/>
              <a:gd name="connsiteY82" fmla="*/ 143079 h 637711"/>
              <a:gd name="connsiteX83" fmla="*/ 722800 w 6184478"/>
              <a:gd name="connsiteY83" fmla="*/ 138323 h 637711"/>
              <a:gd name="connsiteX84" fmla="*/ 901414 w 6184478"/>
              <a:gd name="connsiteY84" fmla="*/ 121676 h 637711"/>
              <a:gd name="connsiteX85" fmla="*/ 980007 w 6184478"/>
              <a:gd name="connsiteY85" fmla="*/ 86006 h 637711"/>
              <a:gd name="connsiteX86" fmla="*/ 1018111 w 6184478"/>
              <a:gd name="connsiteY86" fmla="*/ 71737 h 637711"/>
              <a:gd name="connsiteX87" fmla="*/ 1058597 w 6184478"/>
              <a:gd name="connsiteY87" fmla="*/ 55090 h 637711"/>
              <a:gd name="connsiteX88" fmla="*/ 1161004 w 6184478"/>
              <a:gd name="connsiteY88" fmla="*/ 43201 h 637711"/>
              <a:gd name="connsiteX89" fmla="*/ 1256265 w 6184478"/>
              <a:gd name="connsiteY89" fmla="*/ 12285 h 637711"/>
              <a:gd name="connsiteX90" fmla="*/ 1372960 w 6184478"/>
              <a:gd name="connsiteY90" fmla="*/ 396 h 637711"/>
              <a:gd name="connsiteX91" fmla="*/ 1525380 w 6184478"/>
              <a:gd name="connsiteY91" fmla="*/ 5154 h 637711"/>
              <a:gd name="connsiteX92" fmla="*/ 1592064 w 6184478"/>
              <a:gd name="connsiteY92" fmla="*/ 14663 h 637711"/>
              <a:gd name="connsiteX93" fmla="*/ 1720667 w 6184478"/>
              <a:gd name="connsiteY93" fmla="*/ 38444 h 637711"/>
              <a:gd name="connsiteX94" fmla="*/ 1773062 w 6184478"/>
              <a:gd name="connsiteY94" fmla="*/ 40820 h 637711"/>
              <a:gd name="connsiteX95" fmla="*/ 1827838 w 6184478"/>
              <a:gd name="connsiteY95" fmla="*/ 43199 h 637711"/>
              <a:gd name="connsiteX96" fmla="*/ 1901665 w 6184478"/>
              <a:gd name="connsiteY96" fmla="*/ 62225 h 637711"/>
              <a:gd name="connsiteX97" fmla="*/ 1954060 w 6184478"/>
              <a:gd name="connsiteY97" fmla="*/ 78870 h 637711"/>
              <a:gd name="connsiteX98" fmla="*/ 1970731 w 6184478"/>
              <a:gd name="connsiteY98" fmla="*/ 81248 h 637711"/>
              <a:gd name="connsiteX99" fmla="*/ 2101715 w 6184478"/>
              <a:gd name="connsiteY99" fmla="*/ 86005 h 637711"/>
              <a:gd name="connsiteX100" fmla="*/ 2192710 w 6184478"/>
              <a:gd name="connsiteY100" fmla="*/ 86005 h 637711"/>
              <a:gd name="connsiteX101" fmla="*/ 2395117 w 6184478"/>
              <a:gd name="connsiteY101" fmla="*/ 71737 h 637711"/>
              <a:gd name="connsiteX102" fmla="*/ 2499891 w 6184478"/>
              <a:gd name="connsiteY102" fmla="*/ 69359 h 637711"/>
              <a:gd name="connsiteX103" fmla="*/ 2593553 w 6184478"/>
              <a:gd name="connsiteY103" fmla="*/ 80499 h 637711"/>
              <a:gd name="connsiteX0" fmla="*/ 2593553 w 6184478"/>
              <a:gd name="connsiteY0" fmla="*/ 80499 h 637711"/>
              <a:gd name="connsiteX1" fmla="*/ 2664990 w 6184478"/>
              <a:gd name="connsiteY1" fmla="*/ 94786 h 637711"/>
              <a:gd name="connsiteX2" fmla="*/ 2700709 w 6184478"/>
              <a:gd name="connsiteY2" fmla="*/ 99549 h 637711"/>
              <a:gd name="connsiteX3" fmla="*/ 2743572 w 6184478"/>
              <a:gd name="connsiteY3" fmla="*/ 78117 h 637711"/>
              <a:gd name="connsiteX4" fmla="*/ 2781672 w 6184478"/>
              <a:gd name="connsiteY4" fmla="*/ 51924 h 637711"/>
              <a:gd name="connsiteX5" fmla="*/ 2834059 w 6184478"/>
              <a:gd name="connsiteY5" fmla="*/ 49542 h 637711"/>
              <a:gd name="connsiteX6" fmla="*/ 2872159 w 6184478"/>
              <a:gd name="connsiteY6" fmla="*/ 49542 h 637711"/>
              <a:gd name="connsiteX7" fmla="*/ 2919784 w 6184478"/>
              <a:gd name="connsiteY7" fmla="*/ 63830 h 637711"/>
              <a:gd name="connsiteX8" fmla="*/ 2995984 w 6184478"/>
              <a:gd name="connsiteY8" fmla="*/ 82880 h 637711"/>
              <a:gd name="connsiteX9" fmla="*/ 3086472 w 6184478"/>
              <a:gd name="connsiteY9" fmla="*/ 87642 h 637711"/>
              <a:gd name="connsiteX10" fmla="*/ 3148384 w 6184478"/>
              <a:gd name="connsiteY10" fmla="*/ 87642 h 637711"/>
              <a:gd name="connsiteX11" fmla="*/ 3238872 w 6184478"/>
              <a:gd name="connsiteY11" fmla="*/ 87642 h 637711"/>
              <a:gd name="connsiteX12" fmla="*/ 3305547 w 6184478"/>
              <a:gd name="connsiteY12" fmla="*/ 99549 h 637711"/>
              <a:gd name="connsiteX13" fmla="*/ 3415084 w 6184478"/>
              <a:gd name="connsiteY13" fmla="*/ 118599 h 637711"/>
              <a:gd name="connsiteX14" fmla="*/ 3507953 w 6184478"/>
              <a:gd name="connsiteY14" fmla="*/ 151936 h 637711"/>
              <a:gd name="connsiteX15" fmla="*/ 3605584 w 6184478"/>
              <a:gd name="connsiteY15" fmla="*/ 180511 h 637711"/>
              <a:gd name="connsiteX16" fmla="*/ 3698453 w 6184478"/>
              <a:gd name="connsiteY16" fmla="*/ 194799 h 637711"/>
              <a:gd name="connsiteX17" fmla="*/ 3786559 w 6184478"/>
              <a:gd name="connsiteY17" fmla="*/ 194799 h 637711"/>
              <a:gd name="connsiteX18" fmla="*/ 3872284 w 6184478"/>
              <a:gd name="connsiteY18" fmla="*/ 185274 h 637711"/>
              <a:gd name="connsiteX19" fmla="*/ 3953247 w 6184478"/>
              <a:gd name="connsiteY19" fmla="*/ 173367 h 637711"/>
              <a:gd name="connsiteX20" fmla="*/ 3998490 w 6184478"/>
              <a:gd name="connsiteY20" fmla="*/ 166224 h 637711"/>
              <a:gd name="connsiteX21" fmla="*/ 4041353 w 6184478"/>
              <a:gd name="connsiteY21" fmla="*/ 173367 h 637711"/>
              <a:gd name="connsiteX22" fmla="*/ 4074690 w 6184478"/>
              <a:gd name="connsiteY22" fmla="*/ 199561 h 637711"/>
              <a:gd name="connsiteX23" fmla="*/ 4096122 w 6184478"/>
              <a:gd name="connsiteY23" fmla="*/ 201942 h 637711"/>
              <a:gd name="connsiteX24" fmla="*/ 4150890 w 6184478"/>
              <a:gd name="connsiteY24" fmla="*/ 190036 h 637711"/>
              <a:gd name="connsiteX25" fmla="*/ 4234234 w 6184478"/>
              <a:gd name="connsiteY25" fmla="*/ 166224 h 637711"/>
              <a:gd name="connsiteX26" fmla="*/ 4265190 w 6184478"/>
              <a:gd name="connsiteY26" fmla="*/ 166224 h 637711"/>
              <a:gd name="connsiteX27" fmla="*/ 4289003 w 6184478"/>
              <a:gd name="connsiteY27" fmla="*/ 166224 h 637711"/>
              <a:gd name="connsiteX28" fmla="*/ 4315197 w 6184478"/>
              <a:gd name="connsiteY28" fmla="*/ 178130 h 637711"/>
              <a:gd name="connsiteX29" fmla="*/ 4343772 w 6184478"/>
              <a:gd name="connsiteY29" fmla="*/ 209086 h 637711"/>
              <a:gd name="connsiteX30" fmla="*/ 4374728 w 6184478"/>
              <a:gd name="connsiteY30" fmla="*/ 240042 h 637711"/>
              <a:gd name="connsiteX31" fmla="*/ 4412828 w 6184478"/>
              <a:gd name="connsiteY31" fmla="*/ 247186 h 637711"/>
              <a:gd name="connsiteX32" fmla="*/ 4453309 w 6184478"/>
              <a:gd name="connsiteY32" fmla="*/ 244805 h 637711"/>
              <a:gd name="connsiteX33" fmla="*/ 4515222 w 6184478"/>
              <a:gd name="connsiteY33" fmla="*/ 220992 h 637711"/>
              <a:gd name="connsiteX34" fmla="*/ 4543797 w 6184478"/>
              <a:gd name="connsiteY34" fmla="*/ 220992 h 637711"/>
              <a:gd name="connsiteX35" fmla="*/ 4581897 w 6184478"/>
              <a:gd name="connsiteY35" fmla="*/ 230517 h 637711"/>
              <a:gd name="connsiteX36" fmla="*/ 4641428 w 6184478"/>
              <a:gd name="connsiteY36" fmla="*/ 244805 h 637711"/>
              <a:gd name="connsiteX37" fmla="*/ 4674765 w 6184478"/>
              <a:gd name="connsiteY37" fmla="*/ 259092 h 637711"/>
              <a:gd name="connsiteX38" fmla="*/ 4712865 w 6184478"/>
              <a:gd name="connsiteY38" fmla="*/ 254330 h 637711"/>
              <a:gd name="connsiteX39" fmla="*/ 4760490 w 6184478"/>
              <a:gd name="connsiteY39" fmla="*/ 228136 h 637711"/>
              <a:gd name="connsiteX40" fmla="*/ 4831928 w 6184478"/>
              <a:gd name="connsiteY40" fmla="*/ 211467 h 637711"/>
              <a:gd name="connsiteX41" fmla="*/ 4924797 w 6184478"/>
              <a:gd name="connsiteY41" fmla="*/ 194799 h 637711"/>
              <a:gd name="connsiteX42" fmla="*/ 5015284 w 6184478"/>
              <a:gd name="connsiteY42" fmla="*/ 190036 h 637711"/>
              <a:gd name="connsiteX43" fmla="*/ 5096247 w 6184478"/>
              <a:gd name="connsiteY43" fmla="*/ 190036 h 637711"/>
              <a:gd name="connsiteX44" fmla="*/ 5172447 w 6184478"/>
              <a:gd name="connsiteY44" fmla="*/ 211467 h 637711"/>
              <a:gd name="connsiteX45" fmla="*/ 5277222 w 6184478"/>
              <a:gd name="connsiteY45" fmla="*/ 237661 h 637711"/>
              <a:gd name="connsiteX46" fmla="*/ 5346278 w 6184478"/>
              <a:gd name="connsiteY46" fmla="*/ 261474 h 637711"/>
              <a:gd name="connsiteX47" fmla="*/ 5448672 w 6184478"/>
              <a:gd name="connsiteY47" fmla="*/ 311480 h 637711"/>
              <a:gd name="connsiteX48" fmla="*/ 5505822 w 6184478"/>
              <a:gd name="connsiteY48" fmla="*/ 330530 h 637711"/>
              <a:gd name="connsiteX49" fmla="*/ 5562972 w 6184478"/>
              <a:gd name="connsiteY49" fmla="*/ 344817 h 637711"/>
              <a:gd name="connsiteX50" fmla="*/ 5672509 w 6184478"/>
              <a:gd name="connsiteY50" fmla="*/ 390061 h 637711"/>
              <a:gd name="connsiteX51" fmla="*/ 5760615 w 6184478"/>
              <a:gd name="connsiteY51" fmla="*/ 418636 h 637711"/>
              <a:gd name="connsiteX52" fmla="*/ 5824909 w 6184478"/>
              <a:gd name="connsiteY52" fmla="*/ 437686 h 637711"/>
              <a:gd name="connsiteX53" fmla="*/ 5910634 w 6184478"/>
              <a:gd name="connsiteY53" fmla="*/ 437686 h 637711"/>
              <a:gd name="connsiteX54" fmla="*/ 6027315 w 6184478"/>
              <a:gd name="connsiteY54" fmla="*/ 432924 h 637711"/>
              <a:gd name="connsiteX55" fmla="*/ 6113040 w 6184478"/>
              <a:gd name="connsiteY55" fmla="*/ 442449 h 637711"/>
              <a:gd name="connsiteX56" fmla="*/ 6184478 w 6184478"/>
              <a:gd name="connsiteY56" fmla="*/ 456736 h 637711"/>
              <a:gd name="connsiteX57" fmla="*/ 6077322 w 6184478"/>
              <a:gd name="connsiteY57" fmla="*/ 637711 h 637711"/>
              <a:gd name="connsiteX58" fmla="*/ 5629647 w 6184478"/>
              <a:gd name="connsiteY58" fmla="*/ 587705 h 637711"/>
              <a:gd name="connsiteX59" fmla="*/ 5520109 w 6184478"/>
              <a:gd name="connsiteY59" fmla="*/ 566274 h 637711"/>
              <a:gd name="connsiteX60" fmla="*/ 5296272 w 6184478"/>
              <a:gd name="connsiteY60" fmla="*/ 482930 h 637711"/>
              <a:gd name="connsiteX61" fmla="*/ 4736678 w 6184478"/>
              <a:gd name="connsiteY61" fmla="*/ 423399 h 637711"/>
              <a:gd name="connsiteX62" fmla="*/ 4096122 w 6184478"/>
              <a:gd name="connsiteY62" fmla="*/ 349580 h 637711"/>
              <a:gd name="connsiteX63" fmla="*/ 3334122 w 6184478"/>
              <a:gd name="connsiteY63" fmla="*/ 292430 h 637711"/>
              <a:gd name="connsiteX64" fmla="*/ 3203153 w 6184478"/>
              <a:gd name="connsiteY64" fmla="*/ 342436 h 637711"/>
              <a:gd name="connsiteX65" fmla="*/ 3181722 w 6184478"/>
              <a:gd name="connsiteY65" fmla="*/ 378155 h 637711"/>
              <a:gd name="connsiteX66" fmla="*/ 3034084 w 6184478"/>
              <a:gd name="connsiteY66" fmla="*/ 361486 h 637711"/>
              <a:gd name="connsiteX67" fmla="*/ 2707853 w 6184478"/>
              <a:gd name="connsiteY67" fmla="*/ 242556 h 637711"/>
              <a:gd name="connsiteX68" fmla="*/ 1926009 w 6184478"/>
              <a:gd name="connsiteY68" fmla="*/ 247712 h 637711"/>
              <a:gd name="connsiteX69" fmla="*/ 1422973 w 6184478"/>
              <a:gd name="connsiteY69" fmla="*/ 309541 h 637711"/>
              <a:gd name="connsiteX70" fmla="*/ 1189582 w 6184478"/>
              <a:gd name="connsiteY70" fmla="*/ 345212 h 637711"/>
              <a:gd name="connsiteX71" fmla="*/ 868074 w 6184478"/>
              <a:gd name="connsiteY71" fmla="*/ 411797 h 637711"/>
              <a:gd name="connsiteX72" fmla="*/ 513223 w 6184478"/>
              <a:gd name="connsiteY72" fmla="*/ 478384 h 637711"/>
              <a:gd name="connsiteX73" fmla="*/ 58348 w 6184478"/>
              <a:gd name="connsiteY73" fmla="*/ 599662 h 637711"/>
              <a:gd name="connsiteX74" fmla="*/ 36915 w 6184478"/>
              <a:gd name="connsiteY74" fmla="*/ 383262 h 637711"/>
              <a:gd name="connsiteX75" fmla="*/ 191714 w 6184478"/>
              <a:gd name="connsiteY75" fmla="*/ 328566 h 637711"/>
              <a:gd name="connsiteX76" fmla="*/ 432250 w 6184478"/>
              <a:gd name="connsiteY76" fmla="*/ 292896 h 637711"/>
              <a:gd name="connsiteX77" fmla="*/ 467975 w 6184478"/>
              <a:gd name="connsiteY77" fmla="*/ 273871 h 637711"/>
              <a:gd name="connsiteX78" fmla="*/ 489407 w 6184478"/>
              <a:gd name="connsiteY78" fmla="*/ 231067 h 637711"/>
              <a:gd name="connsiteX79" fmla="*/ 520370 w 6184478"/>
              <a:gd name="connsiteY79" fmla="*/ 204908 h 637711"/>
              <a:gd name="connsiteX80" fmla="*/ 570380 w 6184478"/>
              <a:gd name="connsiteY80" fmla="*/ 178749 h 637711"/>
              <a:gd name="connsiteX81" fmla="*/ 646590 w 6184478"/>
              <a:gd name="connsiteY81" fmla="*/ 152591 h 637711"/>
              <a:gd name="connsiteX82" fmla="*/ 689457 w 6184478"/>
              <a:gd name="connsiteY82" fmla="*/ 143079 h 637711"/>
              <a:gd name="connsiteX83" fmla="*/ 722800 w 6184478"/>
              <a:gd name="connsiteY83" fmla="*/ 138323 h 637711"/>
              <a:gd name="connsiteX84" fmla="*/ 901414 w 6184478"/>
              <a:gd name="connsiteY84" fmla="*/ 121676 h 637711"/>
              <a:gd name="connsiteX85" fmla="*/ 980007 w 6184478"/>
              <a:gd name="connsiteY85" fmla="*/ 86006 h 637711"/>
              <a:gd name="connsiteX86" fmla="*/ 1018111 w 6184478"/>
              <a:gd name="connsiteY86" fmla="*/ 71737 h 637711"/>
              <a:gd name="connsiteX87" fmla="*/ 1058597 w 6184478"/>
              <a:gd name="connsiteY87" fmla="*/ 55090 h 637711"/>
              <a:gd name="connsiteX88" fmla="*/ 1161004 w 6184478"/>
              <a:gd name="connsiteY88" fmla="*/ 43201 h 637711"/>
              <a:gd name="connsiteX89" fmla="*/ 1256265 w 6184478"/>
              <a:gd name="connsiteY89" fmla="*/ 12285 h 637711"/>
              <a:gd name="connsiteX90" fmla="*/ 1372960 w 6184478"/>
              <a:gd name="connsiteY90" fmla="*/ 396 h 637711"/>
              <a:gd name="connsiteX91" fmla="*/ 1525380 w 6184478"/>
              <a:gd name="connsiteY91" fmla="*/ 5154 h 637711"/>
              <a:gd name="connsiteX92" fmla="*/ 1592064 w 6184478"/>
              <a:gd name="connsiteY92" fmla="*/ 14663 h 637711"/>
              <a:gd name="connsiteX93" fmla="*/ 1720667 w 6184478"/>
              <a:gd name="connsiteY93" fmla="*/ 38444 h 637711"/>
              <a:gd name="connsiteX94" fmla="*/ 1773062 w 6184478"/>
              <a:gd name="connsiteY94" fmla="*/ 40820 h 637711"/>
              <a:gd name="connsiteX95" fmla="*/ 1827838 w 6184478"/>
              <a:gd name="connsiteY95" fmla="*/ 43199 h 637711"/>
              <a:gd name="connsiteX96" fmla="*/ 1901665 w 6184478"/>
              <a:gd name="connsiteY96" fmla="*/ 62225 h 637711"/>
              <a:gd name="connsiteX97" fmla="*/ 1954060 w 6184478"/>
              <a:gd name="connsiteY97" fmla="*/ 78870 h 637711"/>
              <a:gd name="connsiteX98" fmla="*/ 1970731 w 6184478"/>
              <a:gd name="connsiteY98" fmla="*/ 81248 h 637711"/>
              <a:gd name="connsiteX99" fmla="*/ 2101715 w 6184478"/>
              <a:gd name="connsiteY99" fmla="*/ 86005 h 637711"/>
              <a:gd name="connsiteX100" fmla="*/ 2192710 w 6184478"/>
              <a:gd name="connsiteY100" fmla="*/ 86005 h 637711"/>
              <a:gd name="connsiteX101" fmla="*/ 2395117 w 6184478"/>
              <a:gd name="connsiteY101" fmla="*/ 71737 h 637711"/>
              <a:gd name="connsiteX102" fmla="*/ 2499891 w 6184478"/>
              <a:gd name="connsiteY102" fmla="*/ 69359 h 637711"/>
              <a:gd name="connsiteX103" fmla="*/ 2593553 w 6184478"/>
              <a:gd name="connsiteY103" fmla="*/ 80499 h 637711"/>
              <a:gd name="connsiteX0" fmla="*/ 2593553 w 6184478"/>
              <a:gd name="connsiteY0" fmla="*/ 80499 h 637711"/>
              <a:gd name="connsiteX1" fmla="*/ 2664990 w 6184478"/>
              <a:gd name="connsiteY1" fmla="*/ 94786 h 637711"/>
              <a:gd name="connsiteX2" fmla="*/ 2700709 w 6184478"/>
              <a:gd name="connsiteY2" fmla="*/ 99549 h 637711"/>
              <a:gd name="connsiteX3" fmla="*/ 2743572 w 6184478"/>
              <a:gd name="connsiteY3" fmla="*/ 78117 h 637711"/>
              <a:gd name="connsiteX4" fmla="*/ 2781672 w 6184478"/>
              <a:gd name="connsiteY4" fmla="*/ 51924 h 637711"/>
              <a:gd name="connsiteX5" fmla="*/ 2834059 w 6184478"/>
              <a:gd name="connsiteY5" fmla="*/ 49542 h 637711"/>
              <a:gd name="connsiteX6" fmla="*/ 2872159 w 6184478"/>
              <a:gd name="connsiteY6" fmla="*/ 49542 h 637711"/>
              <a:gd name="connsiteX7" fmla="*/ 2919784 w 6184478"/>
              <a:gd name="connsiteY7" fmla="*/ 63830 h 637711"/>
              <a:gd name="connsiteX8" fmla="*/ 2995984 w 6184478"/>
              <a:gd name="connsiteY8" fmla="*/ 82880 h 637711"/>
              <a:gd name="connsiteX9" fmla="*/ 3086472 w 6184478"/>
              <a:gd name="connsiteY9" fmla="*/ 87642 h 637711"/>
              <a:gd name="connsiteX10" fmla="*/ 3148384 w 6184478"/>
              <a:gd name="connsiteY10" fmla="*/ 87642 h 637711"/>
              <a:gd name="connsiteX11" fmla="*/ 3238872 w 6184478"/>
              <a:gd name="connsiteY11" fmla="*/ 87642 h 637711"/>
              <a:gd name="connsiteX12" fmla="*/ 3305547 w 6184478"/>
              <a:gd name="connsiteY12" fmla="*/ 99549 h 637711"/>
              <a:gd name="connsiteX13" fmla="*/ 3415084 w 6184478"/>
              <a:gd name="connsiteY13" fmla="*/ 118599 h 637711"/>
              <a:gd name="connsiteX14" fmla="*/ 3507953 w 6184478"/>
              <a:gd name="connsiteY14" fmla="*/ 151936 h 637711"/>
              <a:gd name="connsiteX15" fmla="*/ 3605584 w 6184478"/>
              <a:gd name="connsiteY15" fmla="*/ 180511 h 637711"/>
              <a:gd name="connsiteX16" fmla="*/ 3698453 w 6184478"/>
              <a:gd name="connsiteY16" fmla="*/ 194799 h 637711"/>
              <a:gd name="connsiteX17" fmla="*/ 3786559 w 6184478"/>
              <a:gd name="connsiteY17" fmla="*/ 194799 h 637711"/>
              <a:gd name="connsiteX18" fmla="*/ 3872284 w 6184478"/>
              <a:gd name="connsiteY18" fmla="*/ 185274 h 637711"/>
              <a:gd name="connsiteX19" fmla="*/ 3953247 w 6184478"/>
              <a:gd name="connsiteY19" fmla="*/ 173367 h 637711"/>
              <a:gd name="connsiteX20" fmla="*/ 3998490 w 6184478"/>
              <a:gd name="connsiteY20" fmla="*/ 166224 h 637711"/>
              <a:gd name="connsiteX21" fmla="*/ 4041353 w 6184478"/>
              <a:gd name="connsiteY21" fmla="*/ 173367 h 637711"/>
              <a:gd name="connsiteX22" fmla="*/ 4074690 w 6184478"/>
              <a:gd name="connsiteY22" fmla="*/ 199561 h 637711"/>
              <a:gd name="connsiteX23" fmla="*/ 4096122 w 6184478"/>
              <a:gd name="connsiteY23" fmla="*/ 201942 h 637711"/>
              <a:gd name="connsiteX24" fmla="*/ 4150890 w 6184478"/>
              <a:gd name="connsiteY24" fmla="*/ 190036 h 637711"/>
              <a:gd name="connsiteX25" fmla="*/ 4234234 w 6184478"/>
              <a:gd name="connsiteY25" fmla="*/ 166224 h 637711"/>
              <a:gd name="connsiteX26" fmla="*/ 4265190 w 6184478"/>
              <a:gd name="connsiteY26" fmla="*/ 166224 h 637711"/>
              <a:gd name="connsiteX27" fmla="*/ 4289003 w 6184478"/>
              <a:gd name="connsiteY27" fmla="*/ 166224 h 637711"/>
              <a:gd name="connsiteX28" fmla="*/ 4315197 w 6184478"/>
              <a:gd name="connsiteY28" fmla="*/ 178130 h 637711"/>
              <a:gd name="connsiteX29" fmla="*/ 4343772 w 6184478"/>
              <a:gd name="connsiteY29" fmla="*/ 209086 h 637711"/>
              <a:gd name="connsiteX30" fmla="*/ 4374728 w 6184478"/>
              <a:gd name="connsiteY30" fmla="*/ 240042 h 637711"/>
              <a:gd name="connsiteX31" fmla="*/ 4412828 w 6184478"/>
              <a:gd name="connsiteY31" fmla="*/ 247186 h 637711"/>
              <a:gd name="connsiteX32" fmla="*/ 4453309 w 6184478"/>
              <a:gd name="connsiteY32" fmla="*/ 244805 h 637711"/>
              <a:gd name="connsiteX33" fmla="*/ 4515222 w 6184478"/>
              <a:gd name="connsiteY33" fmla="*/ 220992 h 637711"/>
              <a:gd name="connsiteX34" fmla="*/ 4543797 w 6184478"/>
              <a:gd name="connsiteY34" fmla="*/ 220992 h 637711"/>
              <a:gd name="connsiteX35" fmla="*/ 4581897 w 6184478"/>
              <a:gd name="connsiteY35" fmla="*/ 230517 h 637711"/>
              <a:gd name="connsiteX36" fmla="*/ 4641428 w 6184478"/>
              <a:gd name="connsiteY36" fmla="*/ 244805 h 637711"/>
              <a:gd name="connsiteX37" fmla="*/ 4674765 w 6184478"/>
              <a:gd name="connsiteY37" fmla="*/ 259092 h 637711"/>
              <a:gd name="connsiteX38" fmla="*/ 4712865 w 6184478"/>
              <a:gd name="connsiteY38" fmla="*/ 254330 h 637711"/>
              <a:gd name="connsiteX39" fmla="*/ 4760490 w 6184478"/>
              <a:gd name="connsiteY39" fmla="*/ 228136 h 637711"/>
              <a:gd name="connsiteX40" fmla="*/ 4831928 w 6184478"/>
              <a:gd name="connsiteY40" fmla="*/ 211467 h 637711"/>
              <a:gd name="connsiteX41" fmla="*/ 4924797 w 6184478"/>
              <a:gd name="connsiteY41" fmla="*/ 194799 h 637711"/>
              <a:gd name="connsiteX42" fmla="*/ 5015284 w 6184478"/>
              <a:gd name="connsiteY42" fmla="*/ 190036 h 637711"/>
              <a:gd name="connsiteX43" fmla="*/ 5096247 w 6184478"/>
              <a:gd name="connsiteY43" fmla="*/ 190036 h 637711"/>
              <a:gd name="connsiteX44" fmla="*/ 5172447 w 6184478"/>
              <a:gd name="connsiteY44" fmla="*/ 211467 h 637711"/>
              <a:gd name="connsiteX45" fmla="*/ 5277222 w 6184478"/>
              <a:gd name="connsiteY45" fmla="*/ 237661 h 637711"/>
              <a:gd name="connsiteX46" fmla="*/ 5346278 w 6184478"/>
              <a:gd name="connsiteY46" fmla="*/ 261474 h 637711"/>
              <a:gd name="connsiteX47" fmla="*/ 5448672 w 6184478"/>
              <a:gd name="connsiteY47" fmla="*/ 311480 h 637711"/>
              <a:gd name="connsiteX48" fmla="*/ 5505822 w 6184478"/>
              <a:gd name="connsiteY48" fmla="*/ 330530 h 637711"/>
              <a:gd name="connsiteX49" fmla="*/ 5562972 w 6184478"/>
              <a:gd name="connsiteY49" fmla="*/ 344817 h 637711"/>
              <a:gd name="connsiteX50" fmla="*/ 5672509 w 6184478"/>
              <a:gd name="connsiteY50" fmla="*/ 390061 h 637711"/>
              <a:gd name="connsiteX51" fmla="*/ 5760615 w 6184478"/>
              <a:gd name="connsiteY51" fmla="*/ 418636 h 637711"/>
              <a:gd name="connsiteX52" fmla="*/ 5824909 w 6184478"/>
              <a:gd name="connsiteY52" fmla="*/ 437686 h 637711"/>
              <a:gd name="connsiteX53" fmla="*/ 5910634 w 6184478"/>
              <a:gd name="connsiteY53" fmla="*/ 437686 h 637711"/>
              <a:gd name="connsiteX54" fmla="*/ 6027315 w 6184478"/>
              <a:gd name="connsiteY54" fmla="*/ 432924 h 637711"/>
              <a:gd name="connsiteX55" fmla="*/ 6113040 w 6184478"/>
              <a:gd name="connsiteY55" fmla="*/ 442449 h 637711"/>
              <a:gd name="connsiteX56" fmla="*/ 6184478 w 6184478"/>
              <a:gd name="connsiteY56" fmla="*/ 456736 h 637711"/>
              <a:gd name="connsiteX57" fmla="*/ 6077322 w 6184478"/>
              <a:gd name="connsiteY57" fmla="*/ 637711 h 637711"/>
              <a:gd name="connsiteX58" fmla="*/ 5629647 w 6184478"/>
              <a:gd name="connsiteY58" fmla="*/ 587705 h 637711"/>
              <a:gd name="connsiteX59" fmla="*/ 5520109 w 6184478"/>
              <a:gd name="connsiteY59" fmla="*/ 566274 h 637711"/>
              <a:gd name="connsiteX60" fmla="*/ 5296272 w 6184478"/>
              <a:gd name="connsiteY60" fmla="*/ 482930 h 637711"/>
              <a:gd name="connsiteX61" fmla="*/ 4736678 w 6184478"/>
              <a:gd name="connsiteY61" fmla="*/ 423399 h 637711"/>
              <a:gd name="connsiteX62" fmla="*/ 4096122 w 6184478"/>
              <a:gd name="connsiteY62" fmla="*/ 349580 h 637711"/>
              <a:gd name="connsiteX63" fmla="*/ 3334122 w 6184478"/>
              <a:gd name="connsiteY63" fmla="*/ 292430 h 637711"/>
              <a:gd name="connsiteX64" fmla="*/ 3203153 w 6184478"/>
              <a:gd name="connsiteY64" fmla="*/ 342436 h 637711"/>
              <a:gd name="connsiteX65" fmla="*/ 3181722 w 6184478"/>
              <a:gd name="connsiteY65" fmla="*/ 378155 h 637711"/>
              <a:gd name="connsiteX66" fmla="*/ 3034084 w 6184478"/>
              <a:gd name="connsiteY66" fmla="*/ 361486 h 637711"/>
              <a:gd name="connsiteX67" fmla="*/ 2707853 w 6184478"/>
              <a:gd name="connsiteY67" fmla="*/ 242556 h 637711"/>
              <a:gd name="connsiteX68" fmla="*/ 1926009 w 6184478"/>
              <a:gd name="connsiteY68" fmla="*/ 247712 h 637711"/>
              <a:gd name="connsiteX69" fmla="*/ 1422973 w 6184478"/>
              <a:gd name="connsiteY69" fmla="*/ 309541 h 637711"/>
              <a:gd name="connsiteX70" fmla="*/ 1189582 w 6184478"/>
              <a:gd name="connsiteY70" fmla="*/ 345212 h 637711"/>
              <a:gd name="connsiteX71" fmla="*/ 868074 w 6184478"/>
              <a:gd name="connsiteY71" fmla="*/ 411797 h 637711"/>
              <a:gd name="connsiteX72" fmla="*/ 513223 w 6184478"/>
              <a:gd name="connsiteY72" fmla="*/ 478384 h 637711"/>
              <a:gd name="connsiteX73" fmla="*/ 58348 w 6184478"/>
              <a:gd name="connsiteY73" fmla="*/ 599662 h 637711"/>
              <a:gd name="connsiteX74" fmla="*/ 36915 w 6184478"/>
              <a:gd name="connsiteY74" fmla="*/ 383262 h 637711"/>
              <a:gd name="connsiteX75" fmla="*/ 191714 w 6184478"/>
              <a:gd name="connsiteY75" fmla="*/ 328566 h 637711"/>
              <a:gd name="connsiteX76" fmla="*/ 432250 w 6184478"/>
              <a:gd name="connsiteY76" fmla="*/ 292896 h 637711"/>
              <a:gd name="connsiteX77" fmla="*/ 467975 w 6184478"/>
              <a:gd name="connsiteY77" fmla="*/ 273871 h 637711"/>
              <a:gd name="connsiteX78" fmla="*/ 489407 w 6184478"/>
              <a:gd name="connsiteY78" fmla="*/ 231067 h 637711"/>
              <a:gd name="connsiteX79" fmla="*/ 520370 w 6184478"/>
              <a:gd name="connsiteY79" fmla="*/ 204908 h 637711"/>
              <a:gd name="connsiteX80" fmla="*/ 570380 w 6184478"/>
              <a:gd name="connsiteY80" fmla="*/ 178749 h 637711"/>
              <a:gd name="connsiteX81" fmla="*/ 646590 w 6184478"/>
              <a:gd name="connsiteY81" fmla="*/ 152591 h 637711"/>
              <a:gd name="connsiteX82" fmla="*/ 689457 w 6184478"/>
              <a:gd name="connsiteY82" fmla="*/ 143079 h 637711"/>
              <a:gd name="connsiteX83" fmla="*/ 722800 w 6184478"/>
              <a:gd name="connsiteY83" fmla="*/ 138323 h 637711"/>
              <a:gd name="connsiteX84" fmla="*/ 901414 w 6184478"/>
              <a:gd name="connsiteY84" fmla="*/ 121676 h 637711"/>
              <a:gd name="connsiteX85" fmla="*/ 980007 w 6184478"/>
              <a:gd name="connsiteY85" fmla="*/ 86006 h 637711"/>
              <a:gd name="connsiteX86" fmla="*/ 1018111 w 6184478"/>
              <a:gd name="connsiteY86" fmla="*/ 71737 h 637711"/>
              <a:gd name="connsiteX87" fmla="*/ 1058597 w 6184478"/>
              <a:gd name="connsiteY87" fmla="*/ 55090 h 637711"/>
              <a:gd name="connsiteX88" fmla="*/ 1161004 w 6184478"/>
              <a:gd name="connsiteY88" fmla="*/ 43201 h 637711"/>
              <a:gd name="connsiteX89" fmla="*/ 1256265 w 6184478"/>
              <a:gd name="connsiteY89" fmla="*/ 12285 h 637711"/>
              <a:gd name="connsiteX90" fmla="*/ 1372960 w 6184478"/>
              <a:gd name="connsiteY90" fmla="*/ 396 h 637711"/>
              <a:gd name="connsiteX91" fmla="*/ 1525380 w 6184478"/>
              <a:gd name="connsiteY91" fmla="*/ 5154 h 637711"/>
              <a:gd name="connsiteX92" fmla="*/ 1592064 w 6184478"/>
              <a:gd name="connsiteY92" fmla="*/ 14663 h 637711"/>
              <a:gd name="connsiteX93" fmla="*/ 1720667 w 6184478"/>
              <a:gd name="connsiteY93" fmla="*/ 38444 h 637711"/>
              <a:gd name="connsiteX94" fmla="*/ 1773062 w 6184478"/>
              <a:gd name="connsiteY94" fmla="*/ 40820 h 637711"/>
              <a:gd name="connsiteX95" fmla="*/ 1827838 w 6184478"/>
              <a:gd name="connsiteY95" fmla="*/ 43199 h 637711"/>
              <a:gd name="connsiteX96" fmla="*/ 1901665 w 6184478"/>
              <a:gd name="connsiteY96" fmla="*/ 62225 h 637711"/>
              <a:gd name="connsiteX97" fmla="*/ 1954060 w 6184478"/>
              <a:gd name="connsiteY97" fmla="*/ 78870 h 637711"/>
              <a:gd name="connsiteX98" fmla="*/ 1970731 w 6184478"/>
              <a:gd name="connsiteY98" fmla="*/ 81248 h 637711"/>
              <a:gd name="connsiteX99" fmla="*/ 2101715 w 6184478"/>
              <a:gd name="connsiteY99" fmla="*/ 86005 h 637711"/>
              <a:gd name="connsiteX100" fmla="*/ 2192710 w 6184478"/>
              <a:gd name="connsiteY100" fmla="*/ 86005 h 637711"/>
              <a:gd name="connsiteX101" fmla="*/ 2395117 w 6184478"/>
              <a:gd name="connsiteY101" fmla="*/ 71737 h 637711"/>
              <a:gd name="connsiteX102" fmla="*/ 2499891 w 6184478"/>
              <a:gd name="connsiteY102" fmla="*/ 69359 h 637711"/>
              <a:gd name="connsiteX103" fmla="*/ 2593553 w 6184478"/>
              <a:gd name="connsiteY103" fmla="*/ 80499 h 637711"/>
              <a:gd name="connsiteX0" fmla="*/ 2593553 w 6184478"/>
              <a:gd name="connsiteY0" fmla="*/ 80499 h 637711"/>
              <a:gd name="connsiteX1" fmla="*/ 2664990 w 6184478"/>
              <a:gd name="connsiteY1" fmla="*/ 94786 h 637711"/>
              <a:gd name="connsiteX2" fmla="*/ 2700709 w 6184478"/>
              <a:gd name="connsiteY2" fmla="*/ 99549 h 637711"/>
              <a:gd name="connsiteX3" fmla="*/ 2743572 w 6184478"/>
              <a:gd name="connsiteY3" fmla="*/ 78117 h 637711"/>
              <a:gd name="connsiteX4" fmla="*/ 2781672 w 6184478"/>
              <a:gd name="connsiteY4" fmla="*/ 51924 h 637711"/>
              <a:gd name="connsiteX5" fmla="*/ 2834059 w 6184478"/>
              <a:gd name="connsiteY5" fmla="*/ 49542 h 637711"/>
              <a:gd name="connsiteX6" fmla="*/ 2872159 w 6184478"/>
              <a:gd name="connsiteY6" fmla="*/ 49542 h 637711"/>
              <a:gd name="connsiteX7" fmla="*/ 2919784 w 6184478"/>
              <a:gd name="connsiteY7" fmla="*/ 63830 h 637711"/>
              <a:gd name="connsiteX8" fmla="*/ 2995984 w 6184478"/>
              <a:gd name="connsiteY8" fmla="*/ 82880 h 637711"/>
              <a:gd name="connsiteX9" fmla="*/ 3086472 w 6184478"/>
              <a:gd name="connsiteY9" fmla="*/ 87642 h 637711"/>
              <a:gd name="connsiteX10" fmla="*/ 3148384 w 6184478"/>
              <a:gd name="connsiteY10" fmla="*/ 87642 h 637711"/>
              <a:gd name="connsiteX11" fmla="*/ 3238872 w 6184478"/>
              <a:gd name="connsiteY11" fmla="*/ 87642 h 637711"/>
              <a:gd name="connsiteX12" fmla="*/ 3305547 w 6184478"/>
              <a:gd name="connsiteY12" fmla="*/ 99549 h 637711"/>
              <a:gd name="connsiteX13" fmla="*/ 3415084 w 6184478"/>
              <a:gd name="connsiteY13" fmla="*/ 118599 h 637711"/>
              <a:gd name="connsiteX14" fmla="*/ 3507953 w 6184478"/>
              <a:gd name="connsiteY14" fmla="*/ 151936 h 637711"/>
              <a:gd name="connsiteX15" fmla="*/ 3605584 w 6184478"/>
              <a:gd name="connsiteY15" fmla="*/ 180511 h 637711"/>
              <a:gd name="connsiteX16" fmla="*/ 3698453 w 6184478"/>
              <a:gd name="connsiteY16" fmla="*/ 194799 h 637711"/>
              <a:gd name="connsiteX17" fmla="*/ 3786559 w 6184478"/>
              <a:gd name="connsiteY17" fmla="*/ 194799 h 637711"/>
              <a:gd name="connsiteX18" fmla="*/ 3872284 w 6184478"/>
              <a:gd name="connsiteY18" fmla="*/ 185274 h 637711"/>
              <a:gd name="connsiteX19" fmla="*/ 3953247 w 6184478"/>
              <a:gd name="connsiteY19" fmla="*/ 173367 h 637711"/>
              <a:gd name="connsiteX20" fmla="*/ 3998490 w 6184478"/>
              <a:gd name="connsiteY20" fmla="*/ 166224 h 637711"/>
              <a:gd name="connsiteX21" fmla="*/ 4041353 w 6184478"/>
              <a:gd name="connsiteY21" fmla="*/ 173367 h 637711"/>
              <a:gd name="connsiteX22" fmla="*/ 4074690 w 6184478"/>
              <a:gd name="connsiteY22" fmla="*/ 199561 h 637711"/>
              <a:gd name="connsiteX23" fmla="*/ 4096122 w 6184478"/>
              <a:gd name="connsiteY23" fmla="*/ 201942 h 637711"/>
              <a:gd name="connsiteX24" fmla="*/ 4150890 w 6184478"/>
              <a:gd name="connsiteY24" fmla="*/ 190036 h 637711"/>
              <a:gd name="connsiteX25" fmla="*/ 4234234 w 6184478"/>
              <a:gd name="connsiteY25" fmla="*/ 166224 h 637711"/>
              <a:gd name="connsiteX26" fmla="*/ 4265190 w 6184478"/>
              <a:gd name="connsiteY26" fmla="*/ 166224 h 637711"/>
              <a:gd name="connsiteX27" fmla="*/ 4289003 w 6184478"/>
              <a:gd name="connsiteY27" fmla="*/ 166224 h 637711"/>
              <a:gd name="connsiteX28" fmla="*/ 4315197 w 6184478"/>
              <a:gd name="connsiteY28" fmla="*/ 178130 h 637711"/>
              <a:gd name="connsiteX29" fmla="*/ 4343772 w 6184478"/>
              <a:gd name="connsiteY29" fmla="*/ 209086 h 637711"/>
              <a:gd name="connsiteX30" fmla="*/ 4374728 w 6184478"/>
              <a:gd name="connsiteY30" fmla="*/ 240042 h 637711"/>
              <a:gd name="connsiteX31" fmla="*/ 4412828 w 6184478"/>
              <a:gd name="connsiteY31" fmla="*/ 247186 h 637711"/>
              <a:gd name="connsiteX32" fmla="*/ 4453309 w 6184478"/>
              <a:gd name="connsiteY32" fmla="*/ 244805 h 637711"/>
              <a:gd name="connsiteX33" fmla="*/ 4515222 w 6184478"/>
              <a:gd name="connsiteY33" fmla="*/ 220992 h 637711"/>
              <a:gd name="connsiteX34" fmla="*/ 4543797 w 6184478"/>
              <a:gd name="connsiteY34" fmla="*/ 220992 h 637711"/>
              <a:gd name="connsiteX35" fmla="*/ 4581897 w 6184478"/>
              <a:gd name="connsiteY35" fmla="*/ 230517 h 637711"/>
              <a:gd name="connsiteX36" fmla="*/ 4641428 w 6184478"/>
              <a:gd name="connsiteY36" fmla="*/ 244805 h 637711"/>
              <a:gd name="connsiteX37" fmla="*/ 4674765 w 6184478"/>
              <a:gd name="connsiteY37" fmla="*/ 259092 h 637711"/>
              <a:gd name="connsiteX38" fmla="*/ 4712865 w 6184478"/>
              <a:gd name="connsiteY38" fmla="*/ 254330 h 637711"/>
              <a:gd name="connsiteX39" fmla="*/ 4760490 w 6184478"/>
              <a:gd name="connsiteY39" fmla="*/ 228136 h 637711"/>
              <a:gd name="connsiteX40" fmla="*/ 4831928 w 6184478"/>
              <a:gd name="connsiteY40" fmla="*/ 211467 h 637711"/>
              <a:gd name="connsiteX41" fmla="*/ 4924797 w 6184478"/>
              <a:gd name="connsiteY41" fmla="*/ 194799 h 637711"/>
              <a:gd name="connsiteX42" fmla="*/ 5015284 w 6184478"/>
              <a:gd name="connsiteY42" fmla="*/ 190036 h 637711"/>
              <a:gd name="connsiteX43" fmla="*/ 5096247 w 6184478"/>
              <a:gd name="connsiteY43" fmla="*/ 190036 h 637711"/>
              <a:gd name="connsiteX44" fmla="*/ 5172447 w 6184478"/>
              <a:gd name="connsiteY44" fmla="*/ 211467 h 637711"/>
              <a:gd name="connsiteX45" fmla="*/ 5277222 w 6184478"/>
              <a:gd name="connsiteY45" fmla="*/ 237661 h 637711"/>
              <a:gd name="connsiteX46" fmla="*/ 5346278 w 6184478"/>
              <a:gd name="connsiteY46" fmla="*/ 261474 h 637711"/>
              <a:gd name="connsiteX47" fmla="*/ 5448672 w 6184478"/>
              <a:gd name="connsiteY47" fmla="*/ 311480 h 637711"/>
              <a:gd name="connsiteX48" fmla="*/ 5505822 w 6184478"/>
              <a:gd name="connsiteY48" fmla="*/ 330530 h 637711"/>
              <a:gd name="connsiteX49" fmla="*/ 5562972 w 6184478"/>
              <a:gd name="connsiteY49" fmla="*/ 344817 h 637711"/>
              <a:gd name="connsiteX50" fmla="*/ 5672509 w 6184478"/>
              <a:gd name="connsiteY50" fmla="*/ 390061 h 637711"/>
              <a:gd name="connsiteX51" fmla="*/ 5760615 w 6184478"/>
              <a:gd name="connsiteY51" fmla="*/ 418636 h 637711"/>
              <a:gd name="connsiteX52" fmla="*/ 5824909 w 6184478"/>
              <a:gd name="connsiteY52" fmla="*/ 437686 h 637711"/>
              <a:gd name="connsiteX53" fmla="*/ 5910634 w 6184478"/>
              <a:gd name="connsiteY53" fmla="*/ 437686 h 637711"/>
              <a:gd name="connsiteX54" fmla="*/ 6027315 w 6184478"/>
              <a:gd name="connsiteY54" fmla="*/ 432924 h 637711"/>
              <a:gd name="connsiteX55" fmla="*/ 6113040 w 6184478"/>
              <a:gd name="connsiteY55" fmla="*/ 442449 h 637711"/>
              <a:gd name="connsiteX56" fmla="*/ 6184478 w 6184478"/>
              <a:gd name="connsiteY56" fmla="*/ 456736 h 637711"/>
              <a:gd name="connsiteX57" fmla="*/ 6077322 w 6184478"/>
              <a:gd name="connsiteY57" fmla="*/ 637711 h 637711"/>
              <a:gd name="connsiteX58" fmla="*/ 5629647 w 6184478"/>
              <a:gd name="connsiteY58" fmla="*/ 587705 h 637711"/>
              <a:gd name="connsiteX59" fmla="*/ 5520109 w 6184478"/>
              <a:gd name="connsiteY59" fmla="*/ 566274 h 637711"/>
              <a:gd name="connsiteX60" fmla="*/ 5296272 w 6184478"/>
              <a:gd name="connsiteY60" fmla="*/ 482930 h 637711"/>
              <a:gd name="connsiteX61" fmla="*/ 4736678 w 6184478"/>
              <a:gd name="connsiteY61" fmla="*/ 423399 h 637711"/>
              <a:gd name="connsiteX62" fmla="*/ 4096122 w 6184478"/>
              <a:gd name="connsiteY62" fmla="*/ 349580 h 637711"/>
              <a:gd name="connsiteX63" fmla="*/ 3334122 w 6184478"/>
              <a:gd name="connsiteY63" fmla="*/ 292430 h 637711"/>
              <a:gd name="connsiteX64" fmla="*/ 3203153 w 6184478"/>
              <a:gd name="connsiteY64" fmla="*/ 342436 h 637711"/>
              <a:gd name="connsiteX65" fmla="*/ 3181722 w 6184478"/>
              <a:gd name="connsiteY65" fmla="*/ 378155 h 637711"/>
              <a:gd name="connsiteX66" fmla="*/ 3034084 w 6184478"/>
              <a:gd name="connsiteY66" fmla="*/ 361486 h 637711"/>
              <a:gd name="connsiteX67" fmla="*/ 2707853 w 6184478"/>
              <a:gd name="connsiteY67" fmla="*/ 242556 h 637711"/>
              <a:gd name="connsiteX68" fmla="*/ 1926009 w 6184478"/>
              <a:gd name="connsiteY68" fmla="*/ 247712 h 637711"/>
              <a:gd name="connsiteX69" fmla="*/ 1422973 w 6184478"/>
              <a:gd name="connsiteY69" fmla="*/ 309541 h 637711"/>
              <a:gd name="connsiteX70" fmla="*/ 1189582 w 6184478"/>
              <a:gd name="connsiteY70" fmla="*/ 345212 h 637711"/>
              <a:gd name="connsiteX71" fmla="*/ 868074 w 6184478"/>
              <a:gd name="connsiteY71" fmla="*/ 411797 h 637711"/>
              <a:gd name="connsiteX72" fmla="*/ 513223 w 6184478"/>
              <a:gd name="connsiteY72" fmla="*/ 478384 h 637711"/>
              <a:gd name="connsiteX73" fmla="*/ 58348 w 6184478"/>
              <a:gd name="connsiteY73" fmla="*/ 599662 h 637711"/>
              <a:gd name="connsiteX74" fmla="*/ 36915 w 6184478"/>
              <a:gd name="connsiteY74" fmla="*/ 383262 h 637711"/>
              <a:gd name="connsiteX75" fmla="*/ 191714 w 6184478"/>
              <a:gd name="connsiteY75" fmla="*/ 328566 h 637711"/>
              <a:gd name="connsiteX76" fmla="*/ 432250 w 6184478"/>
              <a:gd name="connsiteY76" fmla="*/ 292896 h 637711"/>
              <a:gd name="connsiteX77" fmla="*/ 467975 w 6184478"/>
              <a:gd name="connsiteY77" fmla="*/ 273871 h 637711"/>
              <a:gd name="connsiteX78" fmla="*/ 489407 w 6184478"/>
              <a:gd name="connsiteY78" fmla="*/ 231067 h 637711"/>
              <a:gd name="connsiteX79" fmla="*/ 520370 w 6184478"/>
              <a:gd name="connsiteY79" fmla="*/ 204908 h 637711"/>
              <a:gd name="connsiteX80" fmla="*/ 570380 w 6184478"/>
              <a:gd name="connsiteY80" fmla="*/ 178749 h 637711"/>
              <a:gd name="connsiteX81" fmla="*/ 646590 w 6184478"/>
              <a:gd name="connsiteY81" fmla="*/ 152591 h 637711"/>
              <a:gd name="connsiteX82" fmla="*/ 689457 w 6184478"/>
              <a:gd name="connsiteY82" fmla="*/ 143079 h 637711"/>
              <a:gd name="connsiteX83" fmla="*/ 722800 w 6184478"/>
              <a:gd name="connsiteY83" fmla="*/ 138323 h 637711"/>
              <a:gd name="connsiteX84" fmla="*/ 901414 w 6184478"/>
              <a:gd name="connsiteY84" fmla="*/ 121676 h 637711"/>
              <a:gd name="connsiteX85" fmla="*/ 980007 w 6184478"/>
              <a:gd name="connsiteY85" fmla="*/ 86006 h 637711"/>
              <a:gd name="connsiteX86" fmla="*/ 1018111 w 6184478"/>
              <a:gd name="connsiteY86" fmla="*/ 71737 h 637711"/>
              <a:gd name="connsiteX87" fmla="*/ 1058597 w 6184478"/>
              <a:gd name="connsiteY87" fmla="*/ 55090 h 637711"/>
              <a:gd name="connsiteX88" fmla="*/ 1161004 w 6184478"/>
              <a:gd name="connsiteY88" fmla="*/ 43201 h 637711"/>
              <a:gd name="connsiteX89" fmla="*/ 1256265 w 6184478"/>
              <a:gd name="connsiteY89" fmla="*/ 12285 h 637711"/>
              <a:gd name="connsiteX90" fmla="*/ 1372960 w 6184478"/>
              <a:gd name="connsiteY90" fmla="*/ 396 h 637711"/>
              <a:gd name="connsiteX91" fmla="*/ 1525380 w 6184478"/>
              <a:gd name="connsiteY91" fmla="*/ 5154 h 637711"/>
              <a:gd name="connsiteX92" fmla="*/ 1592064 w 6184478"/>
              <a:gd name="connsiteY92" fmla="*/ 14663 h 637711"/>
              <a:gd name="connsiteX93" fmla="*/ 1720667 w 6184478"/>
              <a:gd name="connsiteY93" fmla="*/ 38444 h 637711"/>
              <a:gd name="connsiteX94" fmla="*/ 1773062 w 6184478"/>
              <a:gd name="connsiteY94" fmla="*/ 40820 h 637711"/>
              <a:gd name="connsiteX95" fmla="*/ 1827838 w 6184478"/>
              <a:gd name="connsiteY95" fmla="*/ 43199 h 637711"/>
              <a:gd name="connsiteX96" fmla="*/ 1901665 w 6184478"/>
              <a:gd name="connsiteY96" fmla="*/ 62225 h 637711"/>
              <a:gd name="connsiteX97" fmla="*/ 1954060 w 6184478"/>
              <a:gd name="connsiteY97" fmla="*/ 78870 h 637711"/>
              <a:gd name="connsiteX98" fmla="*/ 1970731 w 6184478"/>
              <a:gd name="connsiteY98" fmla="*/ 81248 h 637711"/>
              <a:gd name="connsiteX99" fmla="*/ 2101715 w 6184478"/>
              <a:gd name="connsiteY99" fmla="*/ 86005 h 637711"/>
              <a:gd name="connsiteX100" fmla="*/ 2192710 w 6184478"/>
              <a:gd name="connsiteY100" fmla="*/ 86005 h 637711"/>
              <a:gd name="connsiteX101" fmla="*/ 2395117 w 6184478"/>
              <a:gd name="connsiteY101" fmla="*/ 71737 h 637711"/>
              <a:gd name="connsiteX102" fmla="*/ 2499891 w 6184478"/>
              <a:gd name="connsiteY102" fmla="*/ 69359 h 637711"/>
              <a:gd name="connsiteX103" fmla="*/ 2593553 w 6184478"/>
              <a:gd name="connsiteY103" fmla="*/ 80499 h 637711"/>
              <a:gd name="connsiteX0" fmla="*/ 2593553 w 6184478"/>
              <a:gd name="connsiteY0" fmla="*/ 80499 h 637711"/>
              <a:gd name="connsiteX1" fmla="*/ 2664990 w 6184478"/>
              <a:gd name="connsiteY1" fmla="*/ 94786 h 637711"/>
              <a:gd name="connsiteX2" fmla="*/ 2700709 w 6184478"/>
              <a:gd name="connsiteY2" fmla="*/ 99549 h 637711"/>
              <a:gd name="connsiteX3" fmla="*/ 2743572 w 6184478"/>
              <a:gd name="connsiteY3" fmla="*/ 78117 h 637711"/>
              <a:gd name="connsiteX4" fmla="*/ 2781672 w 6184478"/>
              <a:gd name="connsiteY4" fmla="*/ 51924 h 637711"/>
              <a:gd name="connsiteX5" fmla="*/ 2834059 w 6184478"/>
              <a:gd name="connsiteY5" fmla="*/ 49542 h 637711"/>
              <a:gd name="connsiteX6" fmla="*/ 2872159 w 6184478"/>
              <a:gd name="connsiteY6" fmla="*/ 49542 h 637711"/>
              <a:gd name="connsiteX7" fmla="*/ 2919784 w 6184478"/>
              <a:gd name="connsiteY7" fmla="*/ 63830 h 637711"/>
              <a:gd name="connsiteX8" fmla="*/ 2995984 w 6184478"/>
              <a:gd name="connsiteY8" fmla="*/ 82880 h 637711"/>
              <a:gd name="connsiteX9" fmla="*/ 3086472 w 6184478"/>
              <a:gd name="connsiteY9" fmla="*/ 87642 h 637711"/>
              <a:gd name="connsiteX10" fmla="*/ 3148384 w 6184478"/>
              <a:gd name="connsiteY10" fmla="*/ 87642 h 637711"/>
              <a:gd name="connsiteX11" fmla="*/ 3238872 w 6184478"/>
              <a:gd name="connsiteY11" fmla="*/ 87642 h 637711"/>
              <a:gd name="connsiteX12" fmla="*/ 3305547 w 6184478"/>
              <a:gd name="connsiteY12" fmla="*/ 99549 h 637711"/>
              <a:gd name="connsiteX13" fmla="*/ 3415084 w 6184478"/>
              <a:gd name="connsiteY13" fmla="*/ 118599 h 637711"/>
              <a:gd name="connsiteX14" fmla="*/ 3507953 w 6184478"/>
              <a:gd name="connsiteY14" fmla="*/ 151936 h 637711"/>
              <a:gd name="connsiteX15" fmla="*/ 3605584 w 6184478"/>
              <a:gd name="connsiteY15" fmla="*/ 180511 h 637711"/>
              <a:gd name="connsiteX16" fmla="*/ 3698453 w 6184478"/>
              <a:gd name="connsiteY16" fmla="*/ 194799 h 637711"/>
              <a:gd name="connsiteX17" fmla="*/ 3786559 w 6184478"/>
              <a:gd name="connsiteY17" fmla="*/ 194799 h 637711"/>
              <a:gd name="connsiteX18" fmla="*/ 3872284 w 6184478"/>
              <a:gd name="connsiteY18" fmla="*/ 185274 h 637711"/>
              <a:gd name="connsiteX19" fmla="*/ 3953247 w 6184478"/>
              <a:gd name="connsiteY19" fmla="*/ 173367 h 637711"/>
              <a:gd name="connsiteX20" fmla="*/ 3998490 w 6184478"/>
              <a:gd name="connsiteY20" fmla="*/ 166224 h 637711"/>
              <a:gd name="connsiteX21" fmla="*/ 4041353 w 6184478"/>
              <a:gd name="connsiteY21" fmla="*/ 173367 h 637711"/>
              <a:gd name="connsiteX22" fmla="*/ 4074690 w 6184478"/>
              <a:gd name="connsiteY22" fmla="*/ 199561 h 637711"/>
              <a:gd name="connsiteX23" fmla="*/ 4096122 w 6184478"/>
              <a:gd name="connsiteY23" fmla="*/ 201942 h 637711"/>
              <a:gd name="connsiteX24" fmla="*/ 4150890 w 6184478"/>
              <a:gd name="connsiteY24" fmla="*/ 190036 h 637711"/>
              <a:gd name="connsiteX25" fmla="*/ 4234234 w 6184478"/>
              <a:gd name="connsiteY25" fmla="*/ 166224 h 637711"/>
              <a:gd name="connsiteX26" fmla="*/ 4265190 w 6184478"/>
              <a:gd name="connsiteY26" fmla="*/ 166224 h 637711"/>
              <a:gd name="connsiteX27" fmla="*/ 4289003 w 6184478"/>
              <a:gd name="connsiteY27" fmla="*/ 166224 h 637711"/>
              <a:gd name="connsiteX28" fmla="*/ 4315197 w 6184478"/>
              <a:gd name="connsiteY28" fmla="*/ 178130 h 637711"/>
              <a:gd name="connsiteX29" fmla="*/ 4343772 w 6184478"/>
              <a:gd name="connsiteY29" fmla="*/ 209086 h 637711"/>
              <a:gd name="connsiteX30" fmla="*/ 4374728 w 6184478"/>
              <a:gd name="connsiteY30" fmla="*/ 240042 h 637711"/>
              <a:gd name="connsiteX31" fmla="*/ 4412828 w 6184478"/>
              <a:gd name="connsiteY31" fmla="*/ 247186 h 637711"/>
              <a:gd name="connsiteX32" fmla="*/ 4453309 w 6184478"/>
              <a:gd name="connsiteY32" fmla="*/ 244805 h 637711"/>
              <a:gd name="connsiteX33" fmla="*/ 4515222 w 6184478"/>
              <a:gd name="connsiteY33" fmla="*/ 220992 h 637711"/>
              <a:gd name="connsiteX34" fmla="*/ 4543797 w 6184478"/>
              <a:gd name="connsiteY34" fmla="*/ 220992 h 637711"/>
              <a:gd name="connsiteX35" fmla="*/ 4581897 w 6184478"/>
              <a:gd name="connsiteY35" fmla="*/ 230517 h 637711"/>
              <a:gd name="connsiteX36" fmla="*/ 4641428 w 6184478"/>
              <a:gd name="connsiteY36" fmla="*/ 244805 h 637711"/>
              <a:gd name="connsiteX37" fmla="*/ 4674765 w 6184478"/>
              <a:gd name="connsiteY37" fmla="*/ 259092 h 637711"/>
              <a:gd name="connsiteX38" fmla="*/ 4712865 w 6184478"/>
              <a:gd name="connsiteY38" fmla="*/ 254330 h 637711"/>
              <a:gd name="connsiteX39" fmla="*/ 4760490 w 6184478"/>
              <a:gd name="connsiteY39" fmla="*/ 228136 h 637711"/>
              <a:gd name="connsiteX40" fmla="*/ 4831928 w 6184478"/>
              <a:gd name="connsiteY40" fmla="*/ 211467 h 637711"/>
              <a:gd name="connsiteX41" fmla="*/ 4924797 w 6184478"/>
              <a:gd name="connsiteY41" fmla="*/ 194799 h 637711"/>
              <a:gd name="connsiteX42" fmla="*/ 5015284 w 6184478"/>
              <a:gd name="connsiteY42" fmla="*/ 190036 h 637711"/>
              <a:gd name="connsiteX43" fmla="*/ 5096247 w 6184478"/>
              <a:gd name="connsiteY43" fmla="*/ 190036 h 637711"/>
              <a:gd name="connsiteX44" fmla="*/ 5172447 w 6184478"/>
              <a:gd name="connsiteY44" fmla="*/ 211467 h 637711"/>
              <a:gd name="connsiteX45" fmla="*/ 5277222 w 6184478"/>
              <a:gd name="connsiteY45" fmla="*/ 237661 h 637711"/>
              <a:gd name="connsiteX46" fmla="*/ 5346278 w 6184478"/>
              <a:gd name="connsiteY46" fmla="*/ 261474 h 637711"/>
              <a:gd name="connsiteX47" fmla="*/ 5448672 w 6184478"/>
              <a:gd name="connsiteY47" fmla="*/ 311480 h 637711"/>
              <a:gd name="connsiteX48" fmla="*/ 5505822 w 6184478"/>
              <a:gd name="connsiteY48" fmla="*/ 330530 h 637711"/>
              <a:gd name="connsiteX49" fmla="*/ 5562972 w 6184478"/>
              <a:gd name="connsiteY49" fmla="*/ 344817 h 637711"/>
              <a:gd name="connsiteX50" fmla="*/ 5672509 w 6184478"/>
              <a:gd name="connsiteY50" fmla="*/ 390061 h 637711"/>
              <a:gd name="connsiteX51" fmla="*/ 5760615 w 6184478"/>
              <a:gd name="connsiteY51" fmla="*/ 418636 h 637711"/>
              <a:gd name="connsiteX52" fmla="*/ 5824909 w 6184478"/>
              <a:gd name="connsiteY52" fmla="*/ 437686 h 637711"/>
              <a:gd name="connsiteX53" fmla="*/ 5910634 w 6184478"/>
              <a:gd name="connsiteY53" fmla="*/ 437686 h 637711"/>
              <a:gd name="connsiteX54" fmla="*/ 6027315 w 6184478"/>
              <a:gd name="connsiteY54" fmla="*/ 432924 h 637711"/>
              <a:gd name="connsiteX55" fmla="*/ 6113040 w 6184478"/>
              <a:gd name="connsiteY55" fmla="*/ 442449 h 637711"/>
              <a:gd name="connsiteX56" fmla="*/ 6184478 w 6184478"/>
              <a:gd name="connsiteY56" fmla="*/ 456736 h 637711"/>
              <a:gd name="connsiteX57" fmla="*/ 6077322 w 6184478"/>
              <a:gd name="connsiteY57" fmla="*/ 637711 h 637711"/>
              <a:gd name="connsiteX58" fmla="*/ 5629647 w 6184478"/>
              <a:gd name="connsiteY58" fmla="*/ 587705 h 637711"/>
              <a:gd name="connsiteX59" fmla="*/ 5520109 w 6184478"/>
              <a:gd name="connsiteY59" fmla="*/ 566274 h 637711"/>
              <a:gd name="connsiteX60" fmla="*/ 5296272 w 6184478"/>
              <a:gd name="connsiteY60" fmla="*/ 482930 h 637711"/>
              <a:gd name="connsiteX61" fmla="*/ 4736678 w 6184478"/>
              <a:gd name="connsiteY61" fmla="*/ 423399 h 637711"/>
              <a:gd name="connsiteX62" fmla="*/ 4096122 w 6184478"/>
              <a:gd name="connsiteY62" fmla="*/ 349580 h 637711"/>
              <a:gd name="connsiteX63" fmla="*/ 3334122 w 6184478"/>
              <a:gd name="connsiteY63" fmla="*/ 292430 h 637711"/>
              <a:gd name="connsiteX64" fmla="*/ 3203153 w 6184478"/>
              <a:gd name="connsiteY64" fmla="*/ 342436 h 637711"/>
              <a:gd name="connsiteX65" fmla="*/ 3181722 w 6184478"/>
              <a:gd name="connsiteY65" fmla="*/ 378155 h 637711"/>
              <a:gd name="connsiteX66" fmla="*/ 3034084 w 6184478"/>
              <a:gd name="connsiteY66" fmla="*/ 361486 h 637711"/>
              <a:gd name="connsiteX67" fmla="*/ 2707853 w 6184478"/>
              <a:gd name="connsiteY67" fmla="*/ 242556 h 637711"/>
              <a:gd name="connsiteX68" fmla="*/ 1926009 w 6184478"/>
              <a:gd name="connsiteY68" fmla="*/ 247712 h 637711"/>
              <a:gd name="connsiteX69" fmla="*/ 1422973 w 6184478"/>
              <a:gd name="connsiteY69" fmla="*/ 309541 h 637711"/>
              <a:gd name="connsiteX70" fmla="*/ 1189582 w 6184478"/>
              <a:gd name="connsiteY70" fmla="*/ 345212 h 637711"/>
              <a:gd name="connsiteX71" fmla="*/ 868074 w 6184478"/>
              <a:gd name="connsiteY71" fmla="*/ 411797 h 637711"/>
              <a:gd name="connsiteX72" fmla="*/ 513223 w 6184478"/>
              <a:gd name="connsiteY72" fmla="*/ 478384 h 637711"/>
              <a:gd name="connsiteX73" fmla="*/ 344135 w 6184478"/>
              <a:gd name="connsiteY73" fmla="*/ 511675 h 637711"/>
              <a:gd name="connsiteX74" fmla="*/ 58348 w 6184478"/>
              <a:gd name="connsiteY74" fmla="*/ 599662 h 637711"/>
              <a:gd name="connsiteX75" fmla="*/ 36915 w 6184478"/>
              <a:gd name="connsiteY75" fmla="*/ 383262 h 637711"/>
              <a:gd name="connsiteX76" fmla="*/ 191714 w 6184478"/>
              <a:gd name="connsiteY76" fmla="*/ 328566 h 637711"/>
              <a:gd name="connsiteX77" fmla="*/ 432250 w 6184478"/>
              <a:gd name="connsiteY77" fmla="*/ 292896 h 637711"/>
              <a:gd name="connsiteX78" fmla="*/ 467975 w 6184478"/>
              <a:gd name="connsiteY78" fmla="*/ 273871 h 637711"/>
              <a:gd name="connsiteX79" fmla="*/ 489407 w 6184478"/>
              <a:gd name="connsiteY79" fmla="*/ 231067 h 637711"/>
              <a:gd name="connsiteX80" fmla="*/ 520370 w 6184478"/>
              <a:gd name="connsiteY80" fmla="*/ 204908 h 637711"/>
              <a:gd name="connsiteX81" fmla="*/ 570380 w 6184478"/>
              <a:gd name="connsiteY81" fmla="*/ 178749 h 637711"/>
              <a:gd name="connsiteX82" fmla="*/ 646590 w 6184478"/>
              <a:gd name="connsiteY82" fmla="*/ 152591 h 637711"/>
              <a:gd name="connsiteX83" fmla="*/ 689457 w 6184478"/>
              <a:gd name="connsiteY83" fmla="*/ 143079 h 637711"/>
              <a:gd name="connsiteX84" fmla="*/ 722800 w 6184478"/>
              <a:gd name="connsiteY84" fmla="*/ 138323 h 637711"/>
              <a:gd name="connsiteX85" fmla="*/ 901414 w 6184478"/>
              <a:gd name="connsiteY85" fmla="*/ 121676 h 637711"/>
              <a:gd name="connsiteX86" fmla="*/ 980007 w 6184478"/>
              <a:gd name="connsiteY86" fmla="*/ 86006 h 637711"/>
              <a:gd name="connsiteX87" fmla="*/ 1018111 w 6184478"/>
              <a:gd name="connsiteY87" fmla="*/ 71737 h 637711"/>
              <a:gd name="connsiteX88" fmla="*/ 1058597 w 6184478"/>
              <a:gd name="connsiteY88" fmla="*/ 55090 h 637711"/>
              <a:gd name="connsiteX89" fmla="*/ 1161004 w 6184478"/>
              <a:gd name="connsiteY89" fmla="*/ 43201 h 637711"/>
              <a:gd name="connsiteX90" fmla="*/ 1256265 w 6184478"/>
              <a:gd name="connsiteY90" fmla="*/ 12285 h 637711"/>
              <a:gd name="connsiteX91" fmla="*/ 1372960 w 6184478"/>
              <a:gd name="connsiteY91" fmla="*/ 396 h 637711"/>
              <a:gd name="connsiteX92" fmla="*/ 1525380 w 6184478"/>
              <a:gd name="connsiteY92" fmla="*/ 5154 h 637711"/>
              <a:gd name="connsiteX93" fmla="*/ 1592064 w 6184478"/>
              <a:gd name="connsiteY93" fmla="*/ 14663 h 637711"/>
              <a:gd name="connsiteX94" fmla="*/ 1720667 w 6184478"/>
              <a:gd name="connsiteY94" fmla="*/ 38444 h 637711"/>
              <a:gd name="connsiteX95" fmla="*/ 1773062 w 6184478"/>
              <a:gd name="connsiteY95" fmla="*/ 40820 h 637711"/>
              <a:gd name="connsiteX96" fmla="*/ 1827838 w 6184478"/>
              <a:gd name="connsiteY96" fmla="*/ 43199 h 637711"/>
              <a:gd name="connsiteX97" fmla="*/ 1901665 w 6184478"/>
              <a:gd name="connsiteY97" fmla="*/ 62225 h 637711"/>
              <a:gd name="connsiteX98" fmla="*/ 1954060 w 6184478"/>
              <a:gd name="connsiteY98" fmla="*/ 78870 h 637711"/>
              <a:gd name="connsiteX99" fmla="*/ 1970731 w 6184478"/>
              <a:gd name="connsiteY99" fmla="*/ 81248 h 637711"/>
              <a:gd name="connsiteX100" fmla="*/ 2101715 w 6184478"/>
              <a:gd name="connsiteY100" fmla="*/ 86005 h 637711"/>
              <a:gd name="connsiteX101" fmla="*/ 2192710 w 6184478"/>
              <a:gd name="connsiteY101" fmla="*/ 86005 h 637711"/>
              <a:gd name="connsiteX102" fmla="*/ 2395117 w 6184478"/>
              <a:gd name="connsiteY102" fmla="*/ 71737 h 637711"/>
              <a:gd name="connsiteX103" fmla="*/ 2499891 w 6184478"/>
              <a:gd name="connsiteY103" fmla="*/ 69359 h 637711"/>
              <a:gd name="connsiteX104" fmla="*/ 2593553 w 6184478"/>
              <a:gd name="connsiteY104" fmla="*/ 80499 h 637711"/>
              <a:gd name="connsiteX0" fmla="*/ 2593553 w 6184478"/>
              <a:gd name="connsiteY0" fmla="*/ 80499 h 637711"/>
              <a:gd name="connsiteX1" fmla="*/ 2664990 w 6184478"/>
              <a:gd name="connsiteY1" fmla="*/ 94786 h 637711"/>
              <a:gd name="connsiteX2" fmla="*/ 2700709 w 6184478"/>
              <a:gd name="connsiteY2" fmla="*/ 99549 h 637711"/>
              <a:gd name="connsiteX3" fmla="*/ 2743572 w 6184478"/>
              <a:gd name="connsiteY3" fmla="*/ 78117 h 637711"/>
              <a:gd name="connsiteX4" fmla="*/ 2781672 w 6184478"/>
              <a:gd name="connsiteY4" fmla="*/ 51924 h 637711"/>
              <a:gd name="connsiteX5" fmla="*/ 2834059 w 6184478"/>
              <a:gd name="connsiteY5" fmla="*/ 49542 h 637711"/>
              <a:gd name="connsiteX6" fmla="*/ 2872159 w 6184478"/>
              <a:gd name="connsiteY6" fmla="*/ 49542 h 637711"/>
              <a:gd name="connsiteX7" fmla="*/ 2919784 w 6184478"/>
              <a:gd name="connsiteY7" fmla="*/ 63830 h 637711"/>
              <a:gd name="connsiteX8" fmla="*/ 2995984 w 6184478"/>
              <a:gd name="connsiteY8" fmla="*/ 82880 h 637711"/>
              <a:gd name="connsiteX9" fmla="*/ 3086472 w 6184478"/>
              <a:gd name="connsiteY9" fmla="*/ 87642 h 637711"/>
              <a:gd name="connsiteX10" fmla="*/ 3148384 w 6184478"/>
              <a:gd name="connsiteY10" fmla="*/ 87642 h 637711"/>
              <a:gd name="connsiteX11" fmla="*/ 3238872 w 6184478"/>
              <a:gd name="connsiteY11" fmla="*/ 87642 h 637711"/>
              <a:gd name="connsiteX12" fmla="*/ 3305547 w 6184478"/>
              <a:gd name="connsiteY12" fmla="*/ 99549 h 637711"/>
              <a:gd name="connsiteX13" fmla="*/ 3415084 w 6184478"/>
              <a:gd name="connsiteY13" fmla="*/ 118599 h 637711"/>
              <a:gd name="connsiteX14" fmla="*/ 3507953 w 6184478"/>
              <a:gd name="connsiteY14" fmla="*/ 151936 h 637711"/>
              <a:gd name="connsiteX15" fmla="*/ 3605584 w 6184478"/>
              <a:gd name="connsiteY15" fmla="*/ 180511 h 637711"/>
              <a:gd name="connsiteX16" fmla="*/ 3698453 w 6184478"/>
              <a:gd name="connsiteY16" fmla="*/ 194799 h 637711"/>
              <a:gd name="connsiteX17" fmla="*/ 3786559 w 6184478"/>
              <a:gd name="connsiteY17" fmla="*/ 194799 h 637711"/>
              <a:gd name="connsiteX18" fmla="*/ 3872284 w 6184478"/>
              <a:gd name="connsiteY18" fmla="*/ 185274 h 637711"/>
              <a:gd name="connsiteX19" fmla="*/ 3953247 w 6184478"/>
              <a:gd name="connsiteY19" fmla="*/ 173367 h 637711"/>
              <a:gd name="connsiteX20" fmla="*/ 3998490 w 6184478"/>
              <a:gd name="connsiteY20" fmla="*/ 166224 h 637711"/>
              <a:gd name="connsiteX21" fmla="*/ 4041353 w 6184478"/>
              <a:gd name="connsiteY21" fmla="*/ 173367 h 637711"/>
              <a:gd name="connsiteX22" fmla="*/ 4074690 w 6184478"/>
              <a:gd name="connsiteY22" fmla="*/ 199561 h 637711"/>
              <a:gd name="connsiteX23" fmla="*/ 4096122 w 6184478"/>
              <a:gd name="connsiteY23" fmla="*/ 201942 h 637711"/>
              <a:gd name="connsiteX24" fmla="*/ 4150890 w 6184478"/>
              <a:gd name="connsiteY24" fmla="*/ 190036 h 637711"/>
              <a:gd name="connsiteX25" fmla="*/ 4234234 w 6184478"/>
              <a:gd name="connsiteY25" fmla="*/ 166224 h 637711"/>
              <a:gd name="connsiteX26" fmla="*/ 4265190 w 6184478"/>
              <a:gd name="connsiteY26" fmla="*/ 166224 h 637711"/>
              <a:gd name="connsiteX27" fmla="*/ 4289003 w 6184478"/>
              <a:gd name="connsiteY27" fmla="*/ 166224 h 637711"/>
              <a:gd name="connsiteX28" fmla="*/ 4315197 w 6184478"/>
              <a:gd name="connsiteY28" fmla="*/ 178130 h 637711"/>
              <a:gd name="connsiteX29" fmla="*/ 4343772 w 6184478"/>
              <a:gd name="connsiteY29" fmla="*/ 209086 h 637711"/>
              <a:gd name="connsiteX30" fmla="*/ 4374728 w 6184478"/>
              <a:gd name="connsiteY30" fmla="*/ 240042 h 637711"/>
              <a:gd name="connsiteX31" fmla="*/ 4412828 w 6184478"/>
              <a:gd name="connsiteY31" fmla="*/ 247186 h 637711"/>
              <a:gd name="connsiteX32" fmla="*/ 4453309 w 6184478"/>
              <a:gd name="connsiteY32" fmla="*/ 244805 h 637711"/>
              <a:gd name="connsiteX33" fmla="*/ 4515222 w 6184478"/>
              <a:gd name="connsiteY33" fmla="*/ 220992 h 637711"/>
              <a:gd name="connsiteX34" fmla="*/ 4543797 w 6184478"/>
              <a:gd name="connsiteY34" fmla="*/ 220992 h 637711"/>
              <a:gd name="connsiteX35" fmla="*/ 4581897 w 6184478"/>
              <a:gd name="connsiteY35" fmla="*/ 230517 h 637711"/>
              <a:gd name="connsiteX36" fmla="*/ 4641428 w 6184478"/>
              <a:gd name="connsiteY36" fmla="*/ 244805 h 637711"/>
              <a:gd name="connsiteX37" fmla="*/ 4674765 w 6184478"/>
              <a:gd name="connsiteY37" fmla="*/ 259092 h 637711"/>
              <a:gd name="connsiteX38" fmla="*/ 4712865 w 6184478"/>
              <a:gd name="connsiteY38" fmla="*/ 254330 h 637711"/>
              <a:gd name="connsiteX39" fmla="*/ 4760490 w 6184478"/>
              <a:gd name="connsiteY39" fmla="*/ 228136 h 637711"/>
              <a:gd name="connsiteX40" fmla="*/ 4831928 w 6184478"/>
              <a:gd name="connsiteY40" fmla="*/ 211467 h 637711"/>
              <a:gd name="connsiteX41" fmla="*/ 4924797 w 6184478"/>
              <a:gd name="connsiteY41" fmla="*/ 194799 h 637711"/>
              <a:gd name="connsiteX42" fmla="*/ 5015284 w 6184478"/>
              <a:gd name="connsiteY42" fmla="*/ 190036 h 637711"/>
              <a:gd name="connsiteX43" fmla="*/ 5096247 w 6184478"/>
              <a:gd name="connsiteY43" fmla="*/ 190036 h 637711"/>
              <a:gd name="connsiteX44" fmla="*/ 5172447 w 6184478"/>
              <a:gd name="connsiteY44" fmla="*/ 211467 h 637711"/>
              <a:gd name="connsiteX45" fmla="*/ 5277222 w 6184478"/>
              <a:gd name="connsiteY45" fmla="*/ 237661 h 637711"/>
              <a:gd name="connsiteX46" fmla="*/ 5346278 w 6184478"/>
              <a:gd name="connsiteY46" fmla="*/ 261474 h 637711"/>
              <a:gd name="connsiteX47" fmla="*/ 5448672 w 6184478"/>
              <a:gd name="connsiteY47" fmla="*/ 311480 h 637711"/>
              <a:gd name="connsiteX48" fmla="*/ 5505822 w 6184478"/>
              <a:gd name="connsiteY48" fmla="*/ 330530 h 637711"/>
              <a:gd name="connsiteX49" fmla="*/ 5562972 w 6184478"/>
              <a:gd name="connsiteY49" fmla="*/ 344817 h 637711"/>
              <a:gd name="connsiteX50" fmla="*/ 5672509 w 6184478"/>
              <a:gd name="connsiteY50" fmla="*/ 390061 h 637711"/>
              <a:gd name="connsiteX51" fmla="*/ 5760615 w 6184478"/>
              <a:gd name="connsiteY51" fmla="*/ 418636 h 637711"/>
              <a:gd name="connsiteX52" fmla="*/ 5824909 w 6184478"/>
              <a:gd name="connsiteY52" fmla="*/ 437686 h 637711"/>
              <a:gd name="connsiteX53" fmla="*/ 5910634 w 6184478"/>
              <a:gd name="connsiteY53" fmla="*/ 437686 h 637711"/>
              <a:gd name="connsiteX54" fmla="*/ 6027315 w 6184478"/>
              <a:gd name="connsiteY54" fmla="*/ 432924 h 637711"/>
              <a:gd name="connsiteX55" fmla="*/ 6113040 w 6184478"/>
              <a:gd name="connsiteY55" fmla="*/ 442449 h 637711"/>
              <a:gd name="connsiteX56" fmla="*/ 6184478 w 6184478"/>
              <a:gd name="connsiteY56" fmla="*/ 456736 h 637711"/>
              <a:gd name="connsiteX57" fmla="*/ 6077322 w 6184478"/>
              <a:gd name="connsiteY57" fmla="*/ 637711 h 637711"/>
              <a:gd name="connsiteX58" fmla="*/ 5629647 w 6184478"/>
              <a:gd name="connsiteY58" fmla="*/ 587705 h 637711"/>
              <a:gd name="connsiteX59" fmla="*/ 5520109 w 6184478"/>
              <a:gd name="connsiteY59" fmla="*/ 566274 h 637711"/>
              <a:gd name="connsiteX60" fmla="*/ 5296272 w 6184478"/>
              <a:gd name="connsiteY60" fmla="*/ 482930 h 637711"/>
              <a:gd name="connsiteX61" fmla="*/ 4736678 w 6184478"/>
              <a:gd name="connsiteY61" fmla="*/ 423399 h 637711"/>
              <a:gd name="connsiteX62" fmla="*/ 4096122 w 6184478"/>
              <a:gd name="connsiteY62" fmla="*/ 349580 h 637711"/>
              <a:gd name="connsiteX63" fmla="*/ 3334122 w 6184478"/>
              <a:gd name="connsiteY63" fmla="*/ 292430 h 637711"/>
              <a:gd name="connsiteX64" fmla="*/ 3203153 w 6184478"/>
              <a:gd name="connsiteY64" fmla="*/ 342436 h 637711"/>
              <a:gd name="connsiteX65" fmla="*/ 3181722 w 6184478"/>
              <a:gd name="connsiteY65" fmla="*/ 378155 h 637711"/>
              <a:gd name="connsiteX66" fmla="*/ 3034084 w 6184478"/>
              <a:gd name="connsiteY66" fmla="*/ 361486 h 637711"/>
              <a:gd name="connsiteX67" fmla="*/ 2707853 w 6184478"/>
              <a:gd name="connsiteY67" fmla="*/ 242556 h 637711"/>
              <a:gd name="connsiteX68" fmla="*/ 1926009 w 6184478"/>
              <a:gd name="connsiteY68" fmla="*/ 247712 h 637711"/>
              <a:gd name="connsiteX69" fmla="*/ 1422973 w 6184478"/>
              <a:gd name="connsiteY69" fmla="*/ 309541 h 637711"/>
              <a:gd name="connsiteX70" fmla="*/ 1189582 w 6184478"/>
              <a:gd name="connsiteY70" fmla="*/ 345212 h 637711"/>
              <a:gd name="connsiteX71" fmla="*/ 868074 w 6184478"/>
              <a:gd name="connsiteY71" fmla="*/ 411797 h 637711"/>
              <a:gd name="connsiteX72" fmla="*/ 513223 w 6184478"/>
              <a:gd name="connsiteY72" fmla="*/ 478384 h 637711"/>
              <a:gd name="connsiteX73" fmla="*/ 344135 w 6184478"/>
              <a:gd name="connsiteY73" fmla="*/ 525943 h 637711"/>
              <a:gd name="connsiteX74" fmla="*/ 58348 w 6184478"/>
              <a:gd name="connsiteY74" fmla="*/ 599662 h 637711"/>
              <a:gd name="connsiteX75" fmla="*/ 36915 w 6184478"/>
              <a:gd name="connsiteY75" fmla="*/ 383262 h 637711"/>
              <a:gd name="connsiteX76" fmla="*/ 191714 w 6184478"/>
              <a:gd name="connsiteY76" fmla="*/ 328566 h 637711"/>
              <a:gd name="connsiteX77" fmla="*/ 432250 w 6184478"/>
              <a:gd name="connsiteY77" fmla="*/ 292896 h 637711"/>
              <a:gd name="connsiteX78" fmla="*/ 467975 w 6184478"/>
              <a:gd name="connsiteY78" fmla="*/ 273871 h 637711"/>
              <a:gd name="connsiteX79" fmla="*/ 489407 w 6184478"/>
              <a:gd name="connsiteY79" fmla="*/ 231067 h 637711"/>
              <a:gd name="connsiteX80" fmla="*/ 520370 w 6184478"/>
              <a:gd name="connsiteY80" fmla="*/ 204908 h 637711"/>
              <a:gd name="connsiteX81" fmla="*/ 570380 w 6184478"/>
              <a:gd name="connsiteY81" fmla="*/ 178749 h 637711"/>
              <a:gd name="connsiteX82" fmla="*/ 646590 w 6184478"/>
              <a:gd name="connsiteY82" fmla="*/ 152591 h 637711"/>
              <a:gd name="connsiteX83" fmla="*/ 689457 w 6184478"/>
              <a:gd name="connsiteY83" fmla="*/ 143079 h 637711"/>
              <a:gd name="connsiteX84" fmla="*/ 722800 w 6184478"/>
              <a:gd name="connsiteY84" fmla="*/ 138323 h 637711"/>
              <a:gd name="connsiteX85" fmla="*/ 901414 w 6184478"/>
              <a:gd name="connsiteY85" fmla="*/ 121676 h 637711"/>
              <a:gd name="connsiteX86" fmla="*/ 980007 w 6184478"/>
              <a:gd name="connsiteY86" fmla="*/ 86006 h 637711"/>
              <a:gd name="connsiteX87" fmla="*/ 1018111 w 6184478"/>
              <a:gd name="connsiteY87" fmla="*/ 71737 h 637711"/>
              <a:gd name="connsiteX88" fmla="*/ 1058597 w 6184478"/>
              <a:gd name="connsiteY88" fmla="*/ 55090 h 637711"/>
              <a:gd name="connsiteX89" fmla="*/ 1161004 w 6184478"/>
              <a:gd name="connsiteY89" fmla="*/ 43201 h 637711"/>
              <a:gd name="connsiteX90" fmla="*/ 1256265 w 6184478"/>
              <a:gd name="connsiteY90" fmla="*/ 12285 h 637711"/>
              <a:gd name="connsiteX91" fmla="*/ 1372960 w 6184478"/>
              <a:gd name="connsiteY91" fmla="*/ 396 h 637711"/>
              <a:gd name="connsiteX92" fmla="*/ 1525380 w 6184478"/>
              <a:gd name="connsiteY92" fmla="*/ 5154 h 637711"/>
              <a:gd name="connsiteX93" fmla="*/ 1592064 w 6184478"/>
              <a:gd name="connsiteY93" fmla="*/ 14663 h 637711"/>
              <a:gd name="connsiteX94" fmla="*/ 1720667 w 6184478"/>
              <a:gd name="connsiteY94" fmla="*/ 38444 h 637711"/>
              <a:gd name="connsiteX95" fmla="*/ 1773062 w 6184478"/>
              <a:gd name="connsiteY95" fmla="*/ 40820 h 637711"/>
              <a:gd name="connsiteX96" fmla="*/ 1827838 w 6184478"/>
              <a:gd name="connsiteY96" fmla="*/ 43199 h 637711"/>
              <a:gd name="connsiteX97" fmla="*/ 1901665 w 6184478"/>
              <a:gd name="connsiteY97" fmla="*/ 62225 h 637711"/>
              <a:gd name="connsiteX98" fmla="*/ 1954060 w 6184478"/>
              <a:gd name="connsiteY98" fmla="*/ 78870 h 637711"/>
              <a:gd name="connsiteX99" fmla="*/ 1970731 w 6184478"/>
              <a:gd name="connsiteY99" fmla="*/ 81248 h 637711"/>
              <a:gd name="connsiteX100" fmla="*/ 2101715 w 6184478"/>
              <a:gd name="connsiteY100" fmla="*/ 86005 h 637711"/>
              <a:gd name="connsiteX101" fmla="*/ 2192710 w 6184478"/>
              <a:gd name="connsiteY101" fmla="*/ 86005 h 637711"/>
              <a:gd name="connsiteX102" fmla="*/ 2395117 w 6184478"/>
              <a:gd name="connsiteY102" fmla="*/ 71737 h 637711"/>
              <a:gd name="connsiteX103" fmla="*/ 2499891 w 6184478"/>
              <a:gd name="connsiteY103" fmla="*/ 69359 h 637711"/>
              <a:gd name="connsiteX104" fmla="*/ 2593553 w 6184478"/>
              <a:gd name="connsiteY104" fmla="*/ 80499 h 637711"/>
              <a:gd name="connsiteX0" fmla="*/ 2593553 w 6184478"/>
              <a:gd name="connsiteY0" fmla="*/ 80499 h 637711"/>
              <a:gd name="connsiteX1" fmla="*/ 2664990 w 6184478"/>
              <a:gd name="connsiteY1" fmla="*/ 94786 h 637711"/>
              <a:gd name="connsiteX2" fmla="*/ 2700709 w 6184478"/>
              <a:gd name="connsiteY2" fmla="*/ 99549 h 637711"/>
              <a:gd name="connsiteX3" fmla="*/ 2743572 w 6184478"/>
              <a:gd name="connsiteY3" fmla="*/ 78117 h 637711"/>
              <a:gd name="connsiteX4" fmla="*/ 2781672 w 6184478"/>
              <a:gd name="connsiteY4" fmla="*/ 51924 h 637711"/>
              <a:gd name="connsiteX5" fmla="*/ 2834059 w 6184478"/>
              <a:gd name="connsiteY5" fmla="*/ 49542 h 637711"/>
              <a:gd name="connsiteX6" fmla="*/ 2872159 w 6184478"/>
              <a:gd name="connsiteY6" fmla="*/ 49542 h 637711"/>
              <a:gd name="connsiteX7" fmla="*/ 2919784 w 6184478"/>
              <a:gd name="connsiteY7" fmla="*/ 63830 h 637711"/>
              <a:gd name="connsiteX8" fmla="*/ 2995984 w 6184478"/>
              <a:gd name="connsiteY8" fmla="*/ 82880 h 637711"/>
              <a:gd name="connsiteX9" fmla="*/ 3086472 w 6184478"/>
              <a:gd name="connsiteY9" fmla="*/ 87642 h 637711"/>
              <a:gd name="connsiteX10" fmla="*/ 3148384 w 6184478"/>
              <a:gd name="connsiteY10" fmla="*/ 87642 h 637711"/>
              <a:gd name="connsiteX11" fmla="*/ 3238872 w 6184478"/>
              <a:gd name="connsiteY11" fmla="*/ 87642 h 637711"/>
              <a:gd name="connsiteX12" fmla="*/ 3305547 w 6184478"/>
              <a:gd name="connsiteY12" fmla="*/ 99549 h 637711"/>
              <a:gd name="connsiteX13" fmla="*/ 3415084 w 6184478"/>
              <a:gd name="connsiteY13" fmla="*/ 118599 h 637711"/>
              <a:gd name="connsiteX14" fmla="*/ 3507953 w 6184478"/>
              <a:gd name="connsiteY14" fmla="*/ 151936 h 637711"/>
              <a:gd name="connsiteX15" fmla="*/ 3605584 w 6184478"/>
              <a:gd name="connsiteY15" fmla="*/ 180511 h 637711"/>
              <a:gd name="connsiteX16" fmla="*/ 3698453 w 6184478"/>
              <a:gd name="connsiteY16" fmla="*/ 194799 h 637711"/>
              <a:gd name="connsiteX17" fmla="*/ 3786559 w 6184478"/>
              <a:gd name="connsiteY17" fmla="*/ 194799 h 637711"/>
              <a:gd name="connsiteX18" fmla="*/ 3872284 w 6184478"/>
              <a:gd name="connsiteY18" fmla="*/ 185274 h 637711"/>
              <a:gd name="connsiteX19" fmla="*/ 3953247 w 6184478"/>
              <a:gd name="connsiteY19" fmla="*/ 173367 h 637711"/>
              <a:gd name="connsiteX20" fmla="*/ 3998490 w 6184478"/>
              <a:gd name="connsiteY20" fmla="*/ 166224 h 637711"/>
              <a:gd name="connsiteX21" fmla="*/ 4041353 w 6184478"/>
              <a:gd name="connsiteY21" fmla="*/ 173367 h 637711"/>
              <a:gd name="connsiteX22" fmla="*/ 4074690 w 6184478"/>
              <a:gd name="connsiteY22" fmla="*/ 199561 h 637711"/>
              <a:gd name="connsiteX23" fmla="*/ 4096122 w 6184478"/>
              <a:gd name="connsiteY23" fmla="*/ 201942 h 637711"/>
              <a:gd name="connsiteX24" fmla="*/ 4150890 w 6184478"/>
              <a:gd name="connsiteY24" fmla="*/ 190036 h 637711"/>
              <a:gd name="connsiteX25" fmla="*/ 4234234 w 6184478"/>
              <a:gd name="connsiteY25" fmla="*/ 166224 h 637711"/>
              <a:gd name="connsiteX26" fmla="*/ 4265190 w 6184478"/>
              <a:gd name="connsiteY26" fmla="*/ 166224 h 637711"/>
              <a:gd name="connsiteX27" fmla="*/ 4289003 w 6184478"/>
              <a:gd name="connsiteY27" fmla="*/ 166224 h 637711"/>
              <a:gd name="connsiteX28" fmla="*/ 4315197 w 6184478"/>
              <a:gd name="connsiteY28" fmla="*/ 178130 h 637711"/>
              <a:gd name="connsiteX29" fmla="*/ 4343772 w 6184478"/>
              <a:gd name="connsiteY29" fmla="*/ 209086 h 637711"/>
              <a:gd name="connsiteX30" fmla="*/ 4374728 w 6184478"/>
              <a:gd name="connsiteY30" fmla="*/ 240042 h 637711"/>
              <a:gd name="connsiteX31" fmla="*/ 4412828 w 6184478"/>
              <a:gd name="connsiteY31" fmla="*/ 247186 h 637711"/>
              <a:gd name="connsiteX32" fmla="*/ 4453309 w 6184478"/>
              <a:gd name="connsiteY32" fmla="*/ 244805 h 637711"/>
              <a:gd name="connsiteX33" fmla="*/ 4515222 w 6184478"/>
              <a:gd name="connsiteY33" fmla="*/ 220992 h 637711"/>
              <a:gd name="connsiteX34" fmla="*/ 4543797 w 6184478"/>
              <a:gd name="connsiteY34" fmla="*/ 220992 h 637711"/>
              <a:gd name="connsiteX35" fmla="*/ 4581897 w 6184478"/>
              <a:gd name="connsiteY35" fmla="*/ 230517 h 637711"/>
              <a:gd name="connsiteX36" fmla="*/ 4641428 w 6184478"/>
              <a:gd name="connsiteY36" fmla="*/ 244805 h 637711"/>
              <a:gd name="connsiteX37" fmla="*/ 4674765 w 6184478"/>
              <a:gd name="connsiteY37" fmla="*/ 259092 h 637711"/>
              <a:gd name="connsiteX38" fmla="*/ 4712865 w 6184478"/>
              <a:gd name="connsiteY38" fmla="*/ 254330 h 637711"/>
              <a:gd name="connsiteX39" fmla="*/ 4760490 w 6184478"/>
              <a:gd name="connsiteY39" fmla="*/ 228136 h 637711"/>
              <a:gd name="connsiteX40" fmla="*/ 4831928 w 6184478"/>
              <a:gd name="connsiteY40" fmla="*/ 211467 h 637711"/>
              <a:gd name="connsiteX41" fmla="*/ 4924797 w 6184478"/>
              <a:gd name="connsiteY41" fmla="*/ 194799 h 637711"/>
              <a:gd name="connsiteX42" fmla="*/ 5015284 w 6184478"/>
              <a:gd name="connsiteY42" fmla="*/ 190036 h 637711"/>
              <a:gd name="connsiteX43" fmla="*/ 5096247 w 6184478"/>
              <a:gd name="connsiteY43" fmla="*/ 190036 h 637711"/>
              <a:gd name="connsiteX44" fmla="*/ 5172447 w 6184478"/>
              <a:gd name="connsiteY44" fmla="*/ 211467 h 637711"/>
              <a:gd name="connsiteX45" fmla="*/ 5277222 w 6184478"/>
              <a:gd name="connsiteY45" fmla="*/ 237661 h 637711"/>
              <a:gd name="connsiteX46" fmla="*/ 5346278 w 6184478"/>
              <a:gd name="connsiteY46" fmla="*/ 261474 h 637711"/>
              <a:gd name="connsiteX47" fmla="*/ 5448672 w 6184478"/>
              <a:gd name="connsiteY47" fmla="*/ 311480 h 637711"/>
              <a:gd name="connsiteX48" fmla="*/ 5505822 w 6184478"/>
              <a:gd name="connsiteY48" fmla="*/ 330530 h 637711"/>
              <a:gd name="connsiteX49" fmla="*/ 5562972 w 6184478"/>
              <a:gd name="connsiteY49" fmla="*/ 344817 h 637711"/>
              <a:gd name="connsiteX50" fmla="*/ 5672509 w 6184478"/>
              <a:gd name="connsiteY50" fmla="*/ 390061 h 637711"/>
              <a:gd name="connsiteX51" fmla="*/ 5760615 w 6184478"/>
              <a:gd name="connsiteY51" fmla="*/ 418636 h 637711"/>
              <a:gd name="connsiteX52" fmla="*/ 5824909 w 6184478"/>
              <a:gd name="connsiteY52" fmla="*/ 437686 h 637711"/>
              <a:gd name="connsiteX53" fmla="*/ 5910634 w 6184478"/>
              <a:gd name="connsiteY53" fmla="*/ 437686 h 637711"/>
              <a:gd name="connsiteX54" fmla="*/ 6027315 w 6184478"/>
              <a:gd name="connsiteY54" fmla="*/ 432924 h 637711"/>
              <a:gd name="connsiteX55" fmla="*/ 6113040 w 6184478"/>
              <a:gd name="connsiteY55" fmla="*/ 442449 h 637711"/>
              <a:gd name="connsiteX56" fmla="*/ 6184478 w 6184478"/>
              <a:gd name="connsiteY56" fmla="*/ 456736 h 637711"/>
              <a:gd name="connsiteX57" fmla="*/ 6077322 w 6184478"/>
              <a:gd name="connsiteY57" fmla="*/ 637711 h 637711"/>
              <a:gd name="connsiteX58" fmla="*/ 5629647 w 6184478"/>
              <a:gd name="connsiteY58" fmla="*/ 587705 h 637711"/>
              <a:gd name="connsiteX59" fmla="*/ 5520109 w 6184478"/>
              <a:gd name="connsiteY59" fmla="*/ 566274 h 637711"/>
              <a:gd name="connsiteX60" fmla="*/ 5296272 w 6184478"/>
              <a:gd name="connsiteY60" fmla="*/ 482930 h 637711"/>
              <a:gd name="connsiteX61" fmla="*/ 4736678 w 6184478"/>
              <a:gd name="connsiteY61" fmla="*/ 423399 h 637711"/>
              <a:gd name="connsiteX62" fmla="*/ 4096122 w 6184478"/>
              <a:gd name="connsiteY62" fmla="*/ 349580 h 637711"/>
              <a:gd name="connsiteX63" fmla="*/ 3334122 w 6184478"/>
              <a:gd name="connsiteY63" fmla="*/ 292430 h 637711"/>
              <a:gd name="connsiteX64" fmla="*/ 3203153 w 6184478"/>
              <a:gd name="connsiteY64" fmla="*/ 342436 h 637711"/>
              <a:gd name="connsiteX65" fmla="*/ 3181722 w 6184478"/>
              <a:gd name="connsiteY65" fmla="*/ 378155 h 637711"/>
              <a:gd name="connsiteX66" fmla="*/ 3034084 w 6184478"/>
              <a:gd name="connsiteY66" fmla="*/ 361486 h 637711"/>
              <a:gd name="connsiteX67" fmla="*/ 2707853 w 6184478"/>
              <a:gd name="connsiteY67" fmla="*/ 242556 h 637711"/>
              <a:gd name="connsiteX68" fmla="*/ 1926009 w 6184478"/>
              <a:gd name="connsiteY68" fmla="*/ 247712 h 637711"/>
              <a:gd name="connsiteX69" fmla="*/ 1422973 w 6184478"/>
              <a:gd name="connsiteY69" fmla="*/ 309541 h 637711"/>
              <a:gd name="connsiteX70" fmla="*/ 1189582 w 6184478"/>
              <a:gd name="connsiteY70" fmla="*/ 345212 h 637711"/>
              <a:gd name="connsiteX71" fmla="*/ 868074 w 6184478"/>
              <a:gd name="connsiteY71" fmla="*/ 411797 h 637711"/>
              <a:gd name="connsiteX72" fmla="*/ 513223 w 6184478"/>
              <a:gd name="connsiteY72" fmla="*/ 478384 h 637711"/>
              <a:gd name="connsiteX73" fmla="*/ 344135 w 6184478"/>
              <a:gd name="connsiteY73" fmla="*/ 525943 h 637711"/>
              <a:gd name="connsiteX74" fmla="*/ 58348 w 6184478"/>
              <a:gd name="connsiteY74" fmla="*/ 599662 h 637711"/>
              <a:gd name="connsiteX75" fmla="*/ 36915 w 6184478"/>
              <a:gd name="connsiteY75" fmla="*/ 383262 h 637711"/>
              <a:gd name="connsiteX76" fmla="*/ 191714 w 6184478"/>
              <a:gd name="connsiteY76" fmla="*/ 328566 h 637711"/>
              <a:gd name="connsiteX77" fmla="*/ 432250 w 6184478"/>
              <a:gd name="connsiteY77" fmla="*/ 292896 h 637711"/>
              <a:gd name="connsiteX78" fmla="*/ 467975 w 6184478"/>
              <a:gd name="connsiteY78" fmla="*/ 273871 h 637711"/>
              <a:gd name="connsiteX79" fmla="*/ 489407 w 6184478"/>
              <a:gd name="connsiteY79" fmla="*/ 231067 h 637711"/>
              <a:gd name="connsiteX80" fmla="*/ 520370 w 6184478"/>
              <a:gd name="connsiteY80" fmla="*/ 204908 h 637711"/>
              <a:gd name="connsiteX81" fmla="*/ 570380 w 6184478"/>
              <a:gd name="connsiteY81" fmla="*/ 178749 h 637711"/>
              <a:gd name="connsiteX82" fmla="*/ 646590 w 6184478"/>
              <a:gd name="connsiteY82" fmla="*/ 152591 h 637711"/>
              <a:gd name="connsiteX83" fmla="*/ 689457 w 6184478"/>
              <a:gd name="connsiteY83" fmla="*/ 143079 h 637711"/>
              <a:gd name="connsiteX84" fmla="*/ 722800 w 6184478"/>
              <a:gd name="connsiteY84" fmla="*/ 138323 h 637711"/>
              <a:gd name="connsiteX85" fmla="*/ 901414 w 6184478"/>
              <a:gd name="connsiteY85" fmla="*/ 121676 h 637711"/>
              <a:gd name="connsiteX86" fmla="*/ 980007 w 6184478"/>
              <a:gd name="connsiteY86" fmla="*/ 86006 h 637711"/>
              <a:gd name="connsiteX87" fmla="*/ 1018111 w 6184478"/>
              <a:gd name="connsiteY87" fmla="*/ 71737 h 637711"/>
              <a:gd name="connsiteX88" fmla="*/ 1058597 w 6184478"/>
              <a:gd name="connsiteY88" fmla="*/ 55090 h 637711"/>
              <a:gd name="connsiteX89" fmla="*/ 1161004 w 6184478"/>
              <a:gd name="connsiteY89" fmla="*/ 43201 h 637711"/>
              <a:gd name="connsiteX90" fmla="*/ 1256265 w 6184478"/>
              <a:gd name="connsiteY90" fmla="*/ 12285 h 637711"/>
              <a:gd name="connsiteX91" fmla="*/ 1372960 w 6184478"/>
              <a:gd name="connsiteY91" fmla="*/ 396 h 637711"/>
              <a:gd name="connsiteX92" fmla="*/ 1525380 w 6184478"/>
              <a:gd name="connsiteY92" fmla="*/ 5154 h 637711"/>
              <a:gd name="connsiteX93" fmla="*/ 1592064 w 6184478"/>
              <a:gd name="connsiteY93" fmla="*/ 14663 h 637711"/>
              <a:gd name="connsiteX94" fmla="*/ 1720667 w 6184478"/>
              <a:gd name="connsiteY94" fmla="*/ 38444 h 637711"/>
              <a:gd name="connsiteX95" fmla="*/ 1773062 w 6184478"/>
              <a:gd name="connsiteY95" fmla="*/ 40820 h 637711"/>
              <a:gd name="connsiteX96" fmla="*/ 1827838 w 6184478"/>
              <a:gd name="connsiteY96" fmla="*/ 43199 h 637711"/>
              <a:gd name="connsiteX97" fmla="*/ 1901665 w 6184478"/>
              <a:gd name="connsiteY97" fmla="*/ 62225 h 637711"/>
              <a:gd name="connsiteX98" fmla="*/ 1954060 w 6184478"/>
              <a:gd name="connsiteY98" fmla="*/ 78870 h 637711"/>
              <a:gd name="connsiteX99" fmla="*/ 1970731 w 6184478"/>
              <a:gd name="connsiteY99" fmla="*/ 81248 h 637711"/>
              <a:gd name="connsiteX100" fmla="*/ 2101715 w 6184478"/>
              <a:gd name="connsiteY100" fmla="*/ 86005 h 637711"/>
              <a:gd name="connsiteX101" fmla="*/ 2192710 w 6184478"/>
              <a:gd name="connsiteY101" fmla="*/ 86005 h 637711"/>
              <a:gd name="connsiteX102" fmla="*/ 2395117 w 6184478"/>
              <a:gd name="connsiteY102" fmla="*/ 71737 h 637711"/>
              <a:gd name="connsiteX103" fmla="*/ 2499891 w 6184478"/>
              <a:gd name="connsiteY103" fmla="*/ 69359 h 637711"/>
              <a:gd name="connsiteX104" fmla="*/ 2593553 w 6184478"/>
              <a:gd name="connsiteY104" fmla="*/ 80499 h 637711"/>
              <a:gd name="connsiteX0" fmla="*/ 2593553 w 6184478"/>
              <a:gd name="connsiteY0" fmla="*/ 80499 h 637711"/>
              <a:gd name="connsiteX1" fmla="*/ 2664990 w 6184478"/>
              <a:gd name="connsiteY1" fmla="*/ 94786 h 637711"/>
              <a:gd name="connsiteX2" fmla="*/ 2700709 w 6184478"/>
              <a:gd name="connsiteY2" fmla="*/ 99549 h 637711"/>
              <a:gd name="connsiteX3" fmla="*/ 2743572 w 6184478"/>
              <a:gd name="connsiteY3" fmla="*/ 78117 h 637711"/>
              <a:gd name="connsiteX4" fmla="*/ 2781672 w 6184478"/>
              <a:gd name="connsiteY4" fmla="*/ 51924 h 637711"/>
              <a:gd name="connsiteX5" fmla="*/ 2834059 w 6184478"/>
              <a:gd name="connsiteY5" fmla="*/ 49542 h 637711"/>
              <a:gd name="connsiteX6" fmla="*/ 2872159 w 6184478"/>
              <a:gd name="connsiteY6" fmla="*/ 49542 h 637711"/>
              <a:gd name="connsiteX7" fmla="*/ 2919784 w 6184478"/>
              <a:gd name="connsiteY7" fmla="*/ 63830 h 637711"/>
              <a:gd name="connsiteX8" fmla="*/ 2995984 w 6184478"/>
              <a:gd name="connsiteY8" fmla="*/ 82880 h 637711"/>
              <a:gd name="connsiteX9" fmla="*/ 3086472 w 6184478"/>
              <a:gd name="connsiteY9" fmla="*/ 87642 h 637711"/>
              <a:gd name="connsiteX10" fmla="*/ 3148384 w 6184478"/>
              <a:gd name="connsiteY10" fmla="*/ 87642 h 637711"/>
              <a:gd name="connsiteX11" fmla="*/ 3238872 w 6184478"/>
              <a:gd name="connsiteY11" fmla="*/ 87642 h 637711"/>
              <a:gd name="connsiteX12" fmla="*/ 3305547 w 6184478"/>
              <a:gd name="connsiteY12" fmla="*/ 99549 h 637711"/>
              <a:gd name="connsiteX13" fmla="*/ 3415084 w 6184478"/>
              <a:gd name="connsiteY13" fmla="*/ 118599 h 637711"/>
              <a:gd name="connsiteX14" fmla="*/ 3507953 w 6184478"/>
              <a:gd name="connsiteY14" fmla="*/ 151936 h 637711"/>
              <a:gd name="connsiteX15" fmla="*/ 3605584 w 6184478"/>
              <a:gd name="connsiteY15" fmla="*/ 180511 h 637711"/>
              <a:gd name="connsiteX16" fmla="*/ 3698453 w 6184478"/>
              <a:gd name="connsiteY16" fmla="*/ 194799 h 637711"/>
              <a:gd name="connsiteX17" fmla="*/ 3786559 w 6184478"/>
              <a:gd name="connsiteY17" fmla="*/ 194799 h 637711"/>
              <a:gd name="connsiteX18" fmla="*/ 3872284 w 6184478"/>
              <a:gd name="connsiteY18" fmla="*/ 185274 h 637711"/>
              <a:gd name="connsiteX19" fmla="*/ 3953247 w 6184478"/>
              <a:gd name="connsiteY19" fmla="*/ 173367 h 637711"/>
              <a:gd name="connsiteX20" fmla="*/ 3998490 w 6184478"/>
              <a:gd name="connsiteY20" fmla="*/ 166224 h 637711"/>
              <a:gd name="connsiteX21" fmla="*/ 4041353 w 6184478"/>
              <a:gd name="connsiteY21" fmla="*/ 173367 h 637711"/>
              <a:gd name="connsiteX22" fmla="*/ 4074690 w 6184478"/>
              <a:gd name="connsiteY22" fmla="*/ 199561 h 637711"/>
              <a:gd name="connsiteX23" fmla="*/ 4096122 w 6184478"/>
              <a:gd name="connsiteY23" fmla="*/ 201942 h 637711"/>
              <a:gd name="connsiteX24" fmla="*/ 4150890 w 6184478"/>
              <a:gd name="connsiteY24" fmla="*/ 190036 h 637711"/>
              <a:gd name="connsiteX25" fmla="*/ 4234234 w 6184478"/>
              <a:gd name="connsiteY25" fmla="*/ 166224 h 637711"/>
              <a:gd name="connsiteX26" fmla="*/ 4265190 w 6184478"/>
              <a:gd name="connsiteY26" fmla="*/ 166224 h 637711"/>
              <a:gd name="connsiteX27" fmla="*/ 4289003 w 6184478"/>
              <a:gd name="connsiteY27" fmla="*/ 166224 h 637711"/>
              <a:gd name="connsiteX28" fmla="*/ 4315197 w 6184478"/>
              <a:gd name="connsiteY28" fmla="*/ 178130 h 637711"/>
              <a:gd name="connsiteX29" fmla="*/ 4343772 w 6184478"/>
              <a:gd name="connsiteY29" fmla="*/ 209086 h 637711"/>
              <a:gd name="connsiteX30" fmla="*/ 4374728 w 6184478"/>
              <a:gd name="connsiteY30" fmla="*/ 240042 h 637711"/>
              <a:gd name="connsiteX31" fmla="*/ 4412828 w 6184478"/>
              <a:gd name="connsiteY31" fmla="*/ 247186 h 637711"/>
              <a:gd name="connsiteX32" fmla="*/ 4453309 w 6184478"/>
              <a:gd name="connsiteY32" fmla="*/ 244805 h 637711"/>
              <a:gd name="connsiteX33" fmla="*/ 4515222 w 6184478"/>
              <a:gd name="connsiteY33" fmla="*/ 220992 h 637711"/>
              <a:gd name="connsiteX34" fmla="*/ 4543797 w 6184478"/>
              <a:gd name="connsiteY34" fmla="*/ 220992 h 637711"/>
              <a:gd name="connsiteX35" fmla="*/ 4581897 w 6184478"/>
              <a:gd name="connsiteY35" fmla="*/ 230517 h 637711"/>
              <a:gd name="connsiteX36" fmla="*/ 4641428 w 6184478"/>
              <a:gd name="connsiteY36" fmla="*/ 244805 h 637711"/>
              <a:gd name="connsiteX37" fmla="*/ 4674765 w 6184478"/>
              <a:gd name="connsiteY37" fmla="*/ 259092 h 637711"/>
              <a:gd name="connsiteX38" fmla="*/ 4712865 w 6184478"/>
              <a:gd name="connsiteY38" fmla="*/ 254330 h 637711"/>
              <a:gd name="connsiteX39" fmla="*/ 4760490 w 6184478"/>
              <a:gd name="connsiteY39" fmla="*/ 228136 h 637711"/>
              <a:gd name="connsiteX40" fmla="*/ 4831928 w 6184478"/>
              <a:gd name="connsiteY40" fmla="*/ 211467 h 637711"/>
              <a:gd name="connsiteX41" fmla="*/ 4924797 w 6184478"/>
              <a:gd name="connsiteY41" fmla="*/ 194799 h 637711"/>
              <a:gd name="connsiteX42" fmla="*/ 5015284 w 6184478"/>
              <a:gd name="connsiteY42" fmla="*/ 190036 h 637711"/>
              <a:gd name="connsiteX43" fmla="*/ 5096247 w 6184478"/>
              <a:gd name="connsiteY43" fmla="*/ 190036 h 637711"/>
              <a:gd name="connsiteX44" fmla="*/ 5172447 w 6184478"/>
              <a:gd name="connsiteY44" fmla="*/ 211467 h 637711"/>
              <a:gd name="connsiteX45" fmla="*/ 5277222 w 6184478"/>
              <a:gd name="connsiteY45" fmla="*/ 237661 h 637711"/>
              <a:gd name="connsiteX46" fmla="*/ 5346278 w 6184478"/>
              <a:gd name="connsiteY46" fmla="*/ 261474 h 637711"/>
              <a:gd name="connsiteX47" fmla="*/ 5448672 w 6184478"/>
              <a:gd name="connsiteY47" fmla="*/ 311480 h 637711"/>
              <a:gd name="connsiteX48" fmla="*/ 5505822 w 6184478"/>
              <a:gd name="connsiteY48" fmla="*/ 330530 h 637711"/>
              <a:gd name="connsiteX49" fmla="*/ 5562972 w 6184478"/>
              <a:gd name="connsiteY49" fmla="*/ 344817 h 637711"/>
              <a:gd name="connsiteX50" fmla="*/ 5672509 w 6184478"/>
              <a:gd name="connsiteY50" fmla="*/ 390061 h 637711"/>
              <a:gd name="connsiteX51" fmla="*/ 5760615 w 6184478"/>
              <a:gd name="connsiteY51" fmla="*/ 418636 h 637711"/>
              <a:gd name="connsiteX52" fmla="*/ 5824909 w 6184478"/>
              <a:gd name="connsiteY52" fmla="*/ 437686 h 637711"/>
              <a:gd name="connsiteX53" fmla="*/ 5910634 w 6184478"/>
              <a:gd name="connsiteY53" fmla="*/ 437686 h 637711"/>
              <a:gd name="connsiteX54" fmla="*/ 6027315 w 6184478"/>
              <a:gd name="connsiteY54" fmla="*/ 432924 h 637711"/>
              <a:gd name="connsiteX55" fmla="*/ 6113040 w 6184478"/>
              <a:gd name="connsiteY55" fmla="*/ 442449 h 637711"/>
              <a:gd name="connsiteX56" fmla="*/ 6184478 w 6184478"/>
              <a:gd name="connsiteY56" fmla="*/ 456736 h 637711"/>
              <a:gd name="connsiteX57" fmla="*/ 6077322 w 6184478"/>
              <a:gd name="connsiteY57" fmla="*/ 637711 h 637711"/>
              <a:gd name="connsiteX58" fmla="*/ 5629647 w 6184478"/>
              <a:gd name="connsiteY58" fmla="*/ 587705 h 637711"/>
              <a:gd name="connsiteX59" fmla="*/ 5520109 w 6184478"/>
              <a:gd name="connsiteY59" fmla="*/ 566274 h 637711"/>
              <a:gd name="connsiteX60" fmla="*/ 5296272 w 6184478"/>
              <a:gd name="connsiteY60" fmla="*/ 482930 h 637711"/>
              <a:gd name="connsiteX61" fmla="*/ 4736678 w 6184478"/>
              <a:gd name="connsiteY61" fmla="*/ 423399 h 637711"/>
              <a:gd name="connsiteX62" fmla="*/ 4096122 w 6184478"/>
              <a:gd name="connsiteY62" fmla="*/ 349580 h 637711"/>
              <a:gd name="connsiteX63" fmla="*/ 3334122 w 6184478"/>
              <a:gd name="connsiteY63" fmla="*/ 292430 h 637711"/>
              <a:gd name="connsiteX64" fmla="*/ 3203153 w 6184478"/>
              <a:gd name="connsiteY64" fmla="*/ 342436 h 637711"/>
              <a:gd name="connsiteX65" fmla="*/ 3181722 w 6184478"/>
              <a:gd name="connsiteY65" fmla="*/ 378155 h 637711"/>
              <a:gd name="connsiteX66" fmla="*/ 3034084 w 6184478"/>
              <a:gd name="connsiteY66" fmla="*/ 361486 h 637711"/>
              <a:gd name="connsiteX67" fmla="*/ 2707853 w 6184478"/>
              <a:gd name="connsiteY67" fmla="*/ 242556 h 637711"/>
              <a:gd name="connsiteX68" fmla="*/ 1926009 w 6184478"/>
              <a:gd name="connsiteY68" fmla="*/ 247712 h 637711"/>
              <a:gd name="connsiteX69" fmla="*/ 1422973 w 6184478"/>
              <a:gd name="connsiteY69" fmla="*/ 309541 h 637711"/>
              <a:gd name="connsiteX70" fmla="*/ 1189582 w 6184478"/>
              <a:gd name="connsiteY70" fmla="*/ 345212 h 637711"/>
              <a:gd name="connsiteX71" fmla="*/ 868074 w 6184478"/>
              <a:gd name="connsiteY71" fmla="*/ 411797 h 637711"/>
              <a:gd name="connsiteX72" fmla="*/ 513223 w 6184478"/>
              <a:gd name="connsiteY72" fmla="*/ 478384 h 637711"/>
              <a:gd name="connsiteX73" fmla="*/ 344135 w 6184478"/>
              <a:gd name="connsiteY73" fmla="*/ 525943 h 637711"/>
              <a:gd name="connsiteX74" fmla="*/ 58348 w 6184478"/>
              <a:gd name="connsiteY74" fmla="*/ 599662 h 637711"/>
              <a:gd name="connsiteX75" fmla="*/ 36915 w 6184478"/>
              <a:gd name="connsiteY75" fmla="*/ 383262 h 637711"/>
              <a:gd name="connsiteX76" fmla="*/ 191714 w 6184478"/>
              <a:gd name="connsiteY76" fmla="*/ 328566 h 637711"/>
              <a:gd name="connsiteX77" fmla="*/ 432250 w 6184478"/>
              <a:gd name="connsiteY77" fmla="*/ 292896 h 637711"/>
              <a:gd name="connsiteX78" fmla="*/ 467975 w 6184478"/>
              <a:gd name="connsiteY78" fmla="*/ 273871 h 637711"/>
              <a:gd name="connsiteX79" fmla="*/ 489407 w 6184478"/>
              <a:gd name="connsiteY79" fmla="*/ 231067 h 637711"/>
              <a:gd name="connsiteX80" fmla="*/ 520370 w 6184478"/>
              <a:gd name="connsiteY80" fmla="*/ 204908 h 637711"/>
              <a:gd name="connsiteX81" fmla="*/ 570380 w 6184478"/>
              <a:gd name="connsiteY81" fmla="*/ 178749 h 637711"/>
              <a:gd name="connsiteX82" fmla="*/ 646590 w 6184478"/>
              <a:gd name="connsiteY82" fmla="*/ 152591 h 637711"/>
              <a:gd name="connsiteX83" fmla="*/ 689457 w 6184478"/>
              <a:gd name="connsiteY83" fmla="*/ 143079 h 637711"/>
              <a:gd name="connsiteX84" fmla="*/ 722800 w 6184478"/>
              <a:gd name="connsiteY84" fmla="*/ 138323 h 637711"/>
              <a:gd name="connsiteX85" fmla="*/ 901414 w 6184478"/>
              <a:gd name="connsiteY85" fmla="*/ 121676 h 637711"/>
              <a:gd name="connsiteX86" fmla="*/ 980007 w 6184478"/>
              <a:gd name="connsiteY86" fmla="*/ 86006 h 637711"/>
              <a:gd name="connsiteX87" fmla="*/ 1018111 w 6184478"/>
              <a:gd name="connsiteY87" fmla="*/ 71737 h 637711"/>
              <a:gd name="connsiteX88" fmla="*/ 1058597 w 6184478"/>
              <a:gd name="connsiteY88" fmla="*/ 55090 h 637711"/>
              <a:gd name="connsiteX89" fmla="*/ 1161004 w 6184478"/>
              <a:gd name="connsiteY89" fmla="*/ 43201 h 637711"/>
              <a:gd name="connsiteX90" fmla="*/ 1256265 w 6184478"/>
              <a:gd name="connsiteY90" fmla="*/ 12285 h 637711"/>
              <a:gd name="connsiteX91" fmla="*/ 1372960 w 6184478"/>
              <a:gd name="connsiteY91" fmla="*/ 396 h 637711"/>
              <a:gd name="connsiteX92" fmla="*/ 1525380 w 6184478"/>
              <a:gd name="connsiteY92" fmla="*/ 5154 h 637711"/>
              <a:gd name="connsiteX93" fmla="*/ 1592064 w 6184478"/>
              <a:gd name="connsiteY93" fmla="*/ 14663 h 637711"/>
              <a:gd name="connsiteX94" fmla="*/ 1720667 w 6184478"/>
              <a:gd name="connsiteY94" fmla="*/ 38444 h 637711"/>
              <a:gd name="connsiteX95" fmla="*/ 1773062 w 6184478"/>
              <a:gd name="connsiteY95" fmla="*/ 40820 h 637711"/>
              <a:gd name="connsiteX96" fmla="*/ 1827838 w 6184478"/>
              <a:gd name="connsiteY96" fmla="*/ 43199 h 637711"/>
              <a:gd name="connsiteX97" fmla="*/ 1901665 w 6184478"/>
              <a:gd name="connsiteY97" fmla="*/ 62225 h 637711"/>
              <a:gd name="connsiteX98" fmla="*/ 1954060 w 6184478"/>
              <a:gd name="connsiteY98" fmla="*/ 78870 h 637711"/>
              <a:gd name="connsiteX99" fmla="*/ 1970731 w 6184478"/>
              <a:gd name="connsiteY99" fmla="*/ 81248 h 637711"/>
              <a:gd name="connsiteX100" fmla="*/ 2101715 w 6184478"/>
              <a:gd name="connsiteY100" fmla="*/ 86005 h 637711"/>
              <a:gd name="connsiteX101" fmla="*/ 2192710 w 6184478"/>
              <a:gd name="connsiteY101" fmla="*/ 86005 h 637711"/>
              <a:gd name="connsiteX102" fmla="*/ 2395117 w 6184478"/>
              <a:gd name="connsiteY102" fmla="*/ 71737 h 637711"/>
              <a:gd name="connsiteX103" fmla="*/ 2499891 w 6184478"/>
              <a:gd name="connsiteY103" fmla="*/ 69359 h 637711"/>
              <a:gd name="connsiteX104" fmla="*/ 2593553 w 6184478"/>
              <a:gd name="connsiteY104" fmla="*/ 80499 h 637711"/>
              <a:gd name="connsiteX0" fmla="*/ 2564576 w 6155501"/>
              <a:gd name="connsiteY0" fmla="*/ 80499 h 637711"/>
              <a:gd name="connsiteX1" fmla="*/ 2636013 w 6155501"/>
              <a:gd name="connsiteY1" fmla="*/ 94786 h 637711"/>
              <a:gd name="connsiteX2" fmla="*/ 2671732 w 6155501"/>
              <a:gd name="connsiteY2" fmla="*/ 99549 h 637711"/>
              <a:gd name="connsiteX3" fmla="*/ 2714595 w 6155501"/>
              <a:gd name="connsiteY3" fmla="*/ 78117 h 637711"/>
              <a:gd name="connsiteX4" fmla="*/ 2752695 w 6155501"/>
              <a:gd name="connsiteY4" fmla="*/ 51924 h 637711"/>
              <a:gd name="connsiteX5" fmla="*/ 2805082 w 6155501"/>
              <a:gd name="connsiteY5" fmla="*/ 49542 h 637711"/>
              <a:gd name="connsiteX6" fmla="*/ 2843182 w 6155501"/>
              <a:gd name="connsiteY6" fmla="*/ 49542 h 637711"/>
              <a:gd name="connsiteX7" fmla="*/ 2890807 w 6155501"/>
              <a:gd name="connsiteY7" fmla="*/ 63830 h 637711"/>
              <a:gd name="connsiteX8" fmla="*/ 2967007 w 6155501"/>
              <a:gd name="connsiteY8" fmla="*/ 82880 h 637711"/>
              <a:gd name="connsiteX9" fmla="*/ 3057495 w 6155501"/>
              <a:gd name="connsiteY9" fmla="*/ 87642 h 637711"/>
              <a:gd name="connsiteX10" fmla="*/ 3119407 w 6155501"/>
              <a:gd name="connsiteY10" fmla="*/ 87642 h 637711"/>
              <a:gd name="connsiteX11" fmla="*/ 3209895 w 6155501"/>
              <a:gd name="connsiteY11" fmla="*/ 87642 h 637711"/>
              <a:gd name="connsiteX12" fmla="*/ 3276570 w 6155501"/>
              <a:gd name="connsiteY12" fmla="*/ 99549 h 637711"/>
              <a:gd name="connsiteX13" fmla="*/ 3386107 w 6155501"/>
              <a:gd name="connsiteY13" fmla="*/ 118599 h 637711"/>
              <a:gd name="connsiteX14" fmla="*/ 3478976 w 6155501"/>
              <a:gd name="connsiteY14" fmla="*/ 151936 h 637711"/>
              <a:gd name="connsiteX15" fmla="*/ 3576607 w 6155501"/>
              <a:gd name="connsiteY15" fmla="*/ 180511 h 637711"/>
              <a:gd name="connsiteX16" fmla="*/ 3669476 w 6155501"/>
              <a:gd name="connsiteY16" fmla="*/ 194799 h 637711"/>
              <a:gd name="connsiteX17" fmla="*/ 3757582 w 6155501"/>
              <a:gd name="connsiteY17" fmla="*/ 194799 h 637711"/>
              <a:gd name="connsiteX18" fmla="*/ 3843307 w 6155501"/>
              <a:gd name="connsiteY18" fmla="*/ 185274 h 637711"/>
              <a:gd name="connsiteX19" fmla="*/ 3924270 w 6155501"/>
              <a:gd name="connsiteY19" fmla="*/ 173367 h 637711"/>
              <a:gd name="connsiteX20" fmla="*/ 3969513 w 6155501"/>
              <a:gd name="connsiteY20" fmla="*/ 166224 h 637711"/>
              <a:gd name="connsiteX21" fmla="*/ 4012376 w 6155501"/>
              <a:gd name="connsiteY21" fmla="*/ 173367 h 637711"/>
              <a:gd name="connsiteX22" fmla="*/ 4045713 w 6155501"/>
              <a:gd name="connsiteY22" fmla="*/ 199561 h 637711"/>
              <a:gd name="connsiteX23" fmla="*/ 4067145 w 6155501"/>
              <a:gd name="connsiteY23" fmla="*/ 201942 h 637711"/>
              <a:gd name="connsiteX24" fmla="*/ 4121913 w 6155501"/>
              <a:gd name="connsiteY24" fmla="*/ 190036 h 637711"/>
              <a:gd name="connsiteX25" fmla="*/ 4205257 w 6155501"/>
              <a:gd name="connsiteY25" fmla="*/ 166224 h 637711"/>
              <a:gd name="connsiteX26" fmla="*/ 4236213 w 6155501"/>
              <a:gd name="connsiteY26" fmla="*/ 166224 h 637711"/>
              <a:gd name="connsiteX27" fmla="*/ 4260026 w 6155501"/>
              <a:gd name="connsiteY27" fmla="*/ 166224 h 637711"/>
              <a:gd name="connsiteX28" fmla="*/ 4286220 w 6155501"/>
              <a:gd name="connsiteY28" fmla="*/ 178130 h 637711"/>
              <a:gd name="connsiteX29" fmla="*/ 4314795 w 6155501"/>
              <a:gd name="connsiteY29" fmla="*/ 209086 h 637711"/>
              <a:gd name="connsiteX30" fmla="*/ 4345751 w 6155501"/>
              <a:gd name="connsiteY30" fmla="*/ 240042 h 637711"/>
              <a:gd name="connsiteX31" fmla="*/ 4383851 w 6155501"/>
              <a:gd name="connsiteY31" fmla="*/ 247186 h 637711"/>
              <a:gd name="connsiteX32" fmla="*/ 4424332 w 6155501"/>
              <a:gd name="connsiteY32" fmla="*/ 244805 h 637711"/>
              <a:gd name="connsiteX33" fmla="*/ 4486245 w 6155501"/>
              <a:gd name="connsiteY33" fmla="*/ 220992 h 637711"/>
              <a:gd name="connsiteX34" fmla="*/ 4514820 w 6155501"/>
              <a:gd name="connsiteY34" fmla="*/ 220992 h 637711"/>
              <a:gd name="connsiteX35" fmla="*/ 4552920 w 6155501"/>
              <a:gd name="connsiteY35" fmla="*/ 230517 h 637711"/>
              <a:gd name="connsiteX36" fmla="*/ 4612451 w 6155501"/>
              <a:gd name="connsiteY36" fmla="*/ 244805 h 637711"/>
              <a:gd name="connsiteX37" fmla="*/ 4645788 w 6155501"/>
              <a:gd name="connsiteY37" fmla="*/ 259092 h 637711"/>
              <a:gd name="connsiteX38" fmla="*/ 4683888 w 6155501"/>
              <a:gd name="connsiteY38" fmla="*/ 254330 h 637711"/>
              <a:gd name="connsiteX39" fmla="*/ 4731513 w 6155501"/>
              <a:gd name="connsiteY39" fmla="*/ 228136 h 637711"/>
              <a:gd name="connsiteX40" fmla="*/ 4802951 w 6155501"/>
              <a:gd name="connsiteY40" fmla="*/ 211467 h 637711"/>
              <a:gd name="connsiteX41" fmla="*/ 4895820 w 6155501"/>
              <a:gd name="connsiteY41" fmla="*/ 194799 h 637711"/>
              <a:gd name="connsiteX42" fmla="*/ 4986307 w 6155501"/>
              <a:gd name="connsiteY42" fmla="*/ 190036 h 637711"/>
              <a:gd name="connsiteX43" fmla="*/ 5067270 w 6155501"/>
              <a:gd name="connsiteY43" fmla="*/ 190036 h 637711"/>
              <a:gd name="connsiteX44" fmla="*/ 5143470 w 6155501"/>
              <a:gd name="connsiteY44" fmla="*/ 211467 h 637711"/>
              <a:gd name="connsiteX45" fmla="*/ 5248245 w 6155501"/>
              <a:gd name="connsiteY45" fmla="*/ 237661 h 637711"/>
              <a:gd name="connsiteX46" fmla="*/ 5317301 w 6155501"/>
              <a:gd name="connsiteY46" fmla="*/ 261474 h 637711"/>
              <a:gd name="connsiteX47" fmla="*/ 5419695 w 6155501"/>
              <a:gd name="connsiteY47" fmla="*/ 311480 h 637711"/>
              <a:gd name="connsiteX48" fmla="*/ 5476845 w 6155501"/>
              <a:gd name="connsiteY48" fmla="*/ 330530 h 637711"/>
              <a:gd name="connsiteX49" fmla="*/ 5533995 w 6155501"/>
              <a:gd name="connsiteY49" fmla="*/ 344817 h 637711"/>
              <a:gd name="connsiteX50" fmla="*/ 5643532 w 6155501"/>
              <a:gd name="connsiteY50" fmla="*/ 390061 h 637711"/>
              <a:gd name="connsiteX51" fmla="*/ 5731638 w 6155501"/>
              <a:gd name="connsiteY51" fmla="*/ 418636 h 637711"/>
              <a:gd name="connsiteX52" fmla="*/ 5795932 w 6155501"/>
              <a:gd name="connsiteY52" fmla="*/ 437686 h 637711"/>
              <a:gd name="connsiteX53" fmla="*/ 5881657 w 6155501"/>
              <a:gd name="connsiteY53" fmla="*/ 437686 h 637711"/>
              <a:gd name="connsiteX54" fmla="*/ 5998338 w 6155501"/>
              <a:gd name="connsiteY54" fmla="*/ 432924 h 637711"/>
              <a:gd name="connsiteX55" fmla="*/ 6084063 w 6155501"/>
              <a:gd name="connsiteY55" fmla="*/ 442449 h 637711"/>
              <a:gd name="connsiteX56" fmla="*/ 6155501 w 6155501"/>
              <a:gd name="connsiteY56" fmla="*/ 456736 h 637711"/>
              <a:gd name="connsiteX57" fmla="*/ 6048345 w 6155501"/>
              <a:gd name="connsiteY57" fmla="*/ 637711 h 637711"/>
              <a:gd name="connsiteX58" fmla="*/ 5600670 w 6155501"/>
              <a:gd name="connsiteY58" fmla="*/ 587705 h 637711"/>
              <a:gd name="connsiteX59" fmla="*/ 5491132 w 6155501"/>
              <a:gd name="connsiteY59" fmla="*/ 566274 h 637711"/>
              <a:gd name="connsiteX60" fmla="*/ 5267295 w 6155501"/>
              <a:gd name="connsiteY60" fmla="*/ 482930 h 637711"/>
              <a:gd name="connsiteX61" fmla="*/ 4707701 w 6155501"/>
              <a:gd name="connsiteY61" fmla="*/ 423399 h 637711"/>
              <a:gd name="connsiteX62" fmla="*/ 4067145 w 6155501"/>
              <a:gd name="connsiteY62" fmla="*/ 349580 h 637711"/>
              <a:gd name="connsiteX63" fmla="*/ 3305145 w 6155501"/>
              <a:gd name="connsiteY63" fmla="*/ 292430 h 637711"/>
              <a:gd name="connsiteX64" fmla="*/ 3174176 w 6155501"/>
              <a:gd name="connsiteY64" fmla="*/ 342436 h 637711"/>
              <a:gd name="connsiteX65" fmla="*/ 3152745 w 6155501"/>
              <a:gd name="connsiteY65" fmla="*/ 378155 h 637711"/>
              <a:gd name="connsiteX66" fmla="*/ 3005107 w 6155501"/>
              <a:gd name="connsiteY66" fmla="*/ 361486 h 637711"/>
              <a:gd name="connsiteX67" fmla="*/ 2678876 w 6155501"/>
              <a:gd name="connsiteY67" fmla="*/ 242556 h 637711"/>
              <a:gd name="connsiteX68" fmla="*/ 1897032 w 6155501"/>
              <a:gd name="connsiteY68" fmla="*/ 247712 h 637711"/>
              <a:gd name="connsiteX69" fmla="*/ 1393996 w 6155501"/>
              <a:gd name="connsiteY69" fmla="*/ 309541 h 637711"/>
              <a:gd name="connsiteX70" fmla="*/ 1160605 w 6155501"/>
              <a:gd name="connsiteY70" fmla="*/ 345212 h 637711"/>
              <a:gd name="connsiteX71" fmla="*/ 839097 w 6155501"/>
              <a:gd name="connsiteY71" fmla="*/ 411797 h 637711"/>
              <a:gd name="connsiteX72" fmla="*/ 484246 w 6155501"/>
              <a:gd name="connsiteY72" fmla="*/ 478384 h 637711"/>
              <a:gd name="connsiteX73" fmla="*/ 315158 w 6155501"/>
              <a:gd name="connsiteY73" fmla="*/ 525943 h 637711"/>
              <a:gd name="connsiteX74" fmla="*/ 29371 w 6155501"/>
              <a:gd name="connsiteY74" fmla="*/ 599662 h 637711"/>
              <a:gd name="connsiteX75" fmla="*/ 7938 w 6155501"/>
              <a:gd name="connsiteY75" fmla="*/ 383262 h 637711"/>
              <a:gd name="connsiteX76" fmla="*/ 162737 w 6155501"/>
              <a:gd name="connsiteY76" fmla="*/ 328566 h 637711"/>
              <a:gd name="connsiteX77" fmla="*/ 403273 w 6155501"/>
              <a:gd name="connsiteY77" fmla="*/ 292896 h 637711"/>
              <a:gd name="connsiteX78" fmla="*/ 438998 w 6155501"/>
              <a:gd name="connsiteY78" fmla="*/ 273871 h 637711"/>
              <a:gd name="connsiteX79" fmla="*/ 460430 w 6155501"/>
              <a:gd name="connsiteY79" fmla="*/ 231067 h 637711"/>
              <a:gd name="connsiteX80" fmla="*/ 491393 w 6155501"/>
              <a:gd name="connsiteY80" fmla="*/ 204908 h 637711"/>
              <a:gd name="connsiteX81" fmla="*/ 541403 w 6155501"/>
              <a:gd name="connsiteY81" fmla="*/ 178749 h 637711"/>
              <a:gd name="connsiteX82" fmla="*/ 617613 w 6155501"/>
              <a:gd name="connsiteY82" fmla="*/ 152591 h 637711"/>
              <a:gd name="connsiteX83" fmla="*/ 660480 w 6155501"/>
              <a:gd name="connsiteY83" fmla="*/ 143079 h 637711"/>
              <a:gd name="connsiteX84" fmla="*/ 693823 w 6155501"/>
              <a:gd name="connsiteY84" fmla="*/ 138323 h 637711"/>
              <a:gd name="connsiteX85" fmla="*/ 872437 w 6155501"/>
              <a:gd name="connsiteY85" fmla="*/ 121676 h 637711"/>
              <a:gd name="connsiteX86" fmla="*/ 951030 w 6155501"/>
              <a:gd name="connsiteY86" fmla="*/ 86006 h 637711"/>
              <a:gd name="connsiteX87" fmla="*/ 989134 w 6155501"/>
              <a:gd name="connsiteY87" fmla="*/ 71737 h 637711"/>
              <a:gd name="connsiteX88" fmla="*/ 1029620 w 6155501"/>
              <a:gd name="connsiteY88" fmla="*/ 55090 h 637711"/>
              <a:gd name="connsiteX89" fmla="*/ 1132027 w 6155501"/>
              <a:gd name="connsiteY89" fmla="*/ 43201 h 637711"/>
              <a:gd name="connsiteX90" fmla="*/ 1227288 w 6155501"/>
              <a:gd name="connsiteY90" fmla="*/ 12285 h 637711"/>
              <a:gd name="connsiteX91" fmla="*/ 1343983 w 6155501"/>
              <a:gd name="connsiteY91" fmla="*/ 396 h 637711"/>
              <a:gd name="connsiteX92" fmla="*/ 1496403 w 6155501"/>
              <a:gd name="connsiteY92" fmla="*/ 5154 h 637711"/>
              <a:gd name="connsiteX93" fmla="*/ 1563087 w 6155501"/>
              <a:gd name="connsiteY93" fmla="*/ 14663 h 637711"/>
              <a:gd name="connsiteX94" fmla="*/ 1691690 w 6155501"/>
              <a:gd name="connsiteY94" fmla="*/ 38444 h 637711"/>
              <a:gd name="connsiteX95" fmla="*/ 1744085 w 6155501"/>
              <a:gd name="connsiteY95" fmla="*/ 40820 h 637711"/>
              <a:gd name="connsiteX96" fmla="*/ 1798861 w 6155501"/>
              <a:gd name="connsiteY96" fmla="*/ 43199 h 637711"/>
              <a:gd name="connsiteX97" fmla="*/ 1872688 w 6155501"/>
              <a:gd name="connsiteY97" fmla="*/ 62225 h 637711"/>
              <a:gd name="connsiteX98" fmla="*/ 1925083 w 6155501"/>
              <a:gd name="connsiteY98" fmla="*/ 78870 h 637711"/>
              <a:gd name="connsiteX99" fmla="*/ 1941754 w 6155501"/>
              <a:gd name="connsiteY99" fmla="*/ 81248 h 637711"/>
              <a:gd name="connsiteX100" fmla="*/ 2072738 w 6155501"/>
              <a:gd name="connsiteY100" fmla="*/ 86005 h 637711"/>
              <a:gd name="connsiteX101" fmla="*/ 2163733 w 6155501"/>
              <a:gd name="connsiteY101" fmla="*/ 86005 h 637711"/>
              <a:gd name="connsiteX102" fmla="*/ 2366140 w 6155501"/>
              <a:gd name="connsiteY102" fmla="*/ 71737 h 637711"/>
              <a:gd name="connsiteX103" fmla="*/ 2470914 w 6155501"/>
              <a:gd name="connsiteY103" fmla="*/ 69359 h 637711"/>
              <a:gd name="connsiteX104" fmla="*/ 2564576 w 6155501"/>
              <a:gd name="connsiteY104" fmla="*/ 80499 h 637711"/>
              <a:gd name="connsiteX0" fmla="*/ 2564576 w 6155501"/>
              <a:gd name="connsiteY0" fmla="*/ 80499 h 637711"/>
              <a:gd name="connsiteX1" fmla="*/ 2636013 w 6155501"/>
              <a:gd name="connsiteY1" fmla="*/ 94786 h 637711"/>
              <a:gd name="connsiteX2" fmla="*/ 2671732 w 6155501"/>
              <a:gd name="connsiteY2" fmla="*/ 99549 h 637711"/>
              <a:gd name="connsiteX3" fmla="*/ 2714595 w 6155501"/>
              <a:gd name="connsiteY3" fmla="*/ 78117 h 637711"/>
              <a:gd name="connsiteX4" fmla="*/ 2752695 w 6155501"/>
              <a:gd name="connsiteY4" fmla="*/ 51924 h 637711"/>
              <a:gd name="connsiteX5" fmla="*/ 2805082 w 6155501"/>
              <a:gd name="connsiteY5" fmla="*/ 49542 h 637711"/>
              <a:gd name="connsiteX6" fmla="*/ 2843182 w 6155501"/>
              <a:gd name="connsiteY6" fmla="*/ 49542 h 637711"/>
              <a:gd name="connsiteX7" fmla="*/ 2890807 w 6155501"/>
              <a:gd name="connsiteY7" fmla="*/ 63830 h 637711"/>
              <a:gd name="connsiteX8" fmla="*/ 2967007 w 6155501"/>
              <a:gd name="connsiteY8" fmla="*/ 82880 h 637711"/>
              <a:gd name="connsiteX9" fmla="*/ 3057495 w 6155501"/>
              <a:gd name="connsiteY9" fmla="*/ 87642 h 637711"/>
              <a:gd name="connsiteX10" fmla="*/ 3119407 w 6155501"/>
              <a:gd name="connsiteY10" fmla="*/ 87642 h 637711"/>
              <a:gd name="connsiteX11" fmla="*/ 3209895 w 6155501"/>
              <a:gd name="connsiteY11" fmla="*/ 87642 h 637711"/>
              <a:gd name="connsiteX12" fmla="*/ 3276570 w 6155501"/>
              <a:gd name="connsiteY12" fmla="*/ 99549 h 637711"/>
              <a:gd name="connsiteX13" fmla="*/ 3386107 w 6155501"/>
              <a:gd name="connsiteY13" fmla="*/ 118599 h 637711"/>
              <a:gd name="connsiteX14" fmla="*/ 3478976 w 6155501"/>
              <a:gd name="connsiteY14" fmla="*/ 151936 h 637711"/>
              <a:gd name="connsiteX15" fmla="*/ 3576607 w 6155501"/>
              <a:gd name="connsiteY15" fmla="*/ 180511 h 637711"/>
              <a:gd name="connsiteX16" fmla="*/ 3669476 w 6155501"/>
              <a:gd name="connsiteY16" fmla="*/ 194799 h 637711"/>
              <a:gd name="connsiteX17" fmla="*/ 3757582 w 6155501"/>
              <a:gd name="connsiteY17" fmla="*/ 194799 h 637711"/>
              <a:gd name="connsiteX18" fmla="*/ 3843307 w 6155501"/>
              <a:gd name="connsiteY18" fmla="*/ 185274 h 637711"/>
              <a:gd name="connsiteX19" fmla="*/ 3924270 w 6155501"/>
              <a:gd name="connsiteY19" fmla="*/ 173367 h 637711"/>
              <a:gd name="connsiteX20" fmla="*/ 3969513 w 6155501"/>
              <a:gd name="connsiteY20" fmla="*/ 166224 h 637711"/>
              <a:gd name="connsiteX21" fmla="*/ 4012376 w 6155501"/>
              <a:gd name="connsiteY21" fmla="*/ 173367 h 637711"/>
              <a:gd name="connsiteX22" fmla="*/ 4045713 w 6155501"/>
              <a:gd name="connsiteY22" fmla="*/ 199561 h 637711"/>
              <a:gd name="connsiteX23" fmla="*/ 4067145 w 6155501"/>
              <a:gd name="connsiteY23" fmla="*/ 201942 h 637711"/>
              <a:gd name="connsiteX24" fmla="*/ 4121913 w 6155501"/>
              <a:gd name="connsiteY24" fmla="*/ 190036 h 637711"/>
              <a:gd name="connsiteX25" fmla="*/ 4205257 w 6155501"/>
              <a:gd name="connsiteY25" fmla="*/ 166224 h 637711"/>
              <a:gd name="connsiteX26" fmla="*/ 4236213 w 6155501"/>
              <a:gd name="connsiteY26" fmla="*/ 166224 h 637711"/>
              <a:gd name="connsiteX27" fmla="*/ 4260026 w 6155501"/>
              <a:gd name="connsiteY27" fmla="*/ 166224 h 637711"/>
              <a:gd name="connsiteX28" fmla="*/ 4286220 w 6155501"/>
              <a:gd name="connsiteY28" fmla="*/ 178130 h 637711"/>
              <a:gd name="connsiteX29" fmla="*/ 4314795 w 6155501"/>
              <a:gd name="connsiteY29" fmla="*/ 209086 h 637711"/>
              <a:gd name="connsiteX30" fmla="*/ 4345751 w 6155501"/>
              <a:gd name="connsiteY30" fmla="*/ 240042 h 637711"/>
              <a:gd name="connsiteX31" fmla="*/ 4383851 w 6155501"/>
              <a:gd name="connsiteY31" fmla="*/ 247186 h 637711"/>
              <a:gd name="connsiteX32" fmla="*/ 4424332 w 6155501"/>
              <a:gd name="connsiteY32" fmla="*/ 244805 h 637711"/>
              <a:gd name="connsiteX33" fmla="*/ 4486245 w 6155501"/>
              <a:gd name="connsiteY33" fmla="*/ 220992 h 637711"/>
              <a:gd name="connsiteX34" fmla="*/ 4514820 w 6155501"/>
              <a:gd name="connsiteY34" fmla="*/ 220992 h 637711"/>
              <a:gd name="connsiteX35" fmla="*/ 4552920 w 6155501"/>
              <a:gd name="connsiteY35" fmla="*/ 230517 h 637711"/>
              <a:gd name="connsiteX36" fmla="*/ 4612451 w 6155501"/>
              <a:gd name="connsiteY36" fmla="*/ 244805 h 637711"/>
              <a:gd name="connsiteX37" fmla="*/ 4645788 w 6155501"/>
              <a:gd name="connsiteY37" fmla="*/ 259092 h 637711"/>
              <a:gd name="connsiteX38" fmla="*/ 4683888 w 6155501"/>
              <a:gd name="connsiteY38" fmla="*/ 254330 h 637711"/>
              <a:gd name="connsiteX39" fmla="*/ 4731513 w 6155501"/>
              <a:gd name="connsiteY39" fmla="*/ 228136 h 637711"/>
              <a:gd name="connsiteX40" fmla="*/ 4802951 w 6155501"/>
              <a:gd name="connsiteY40" fmla="*/ 211467 h 637711"/>
              <a:gd name="connsiteX41" fmla="*/ 4895820 w 6155501"/>
              <a:gd name="connsiteY41" fmla="*/ 194799 h 637711"/>
              <a:gd name="connsiteX42" fmla="*/ 4986307 w 6155501"/>
              <a:gd name="connsiteY42" fmla="*/ 190036 h 637711"/>
              <a:gd name="connsiteX43" fmla="*/ 5067270 w 6155501"/>
              <a:gd name="connsiteY43" fmla="*/ 190036 h 637711"/>
              <a:gd name="connsiteX44" fmla="*/ 5143470 w 6155501"/>
              <a:gd name="connsiteY44" fmla="*/ 211467 h 637711"/>
              <a:gd name="connsiteX45" fmla="*/ 5248245 w 6155501"/>
              <a:gd name="connsiteY45" fmla="*/ 237661 h 637711"/>
              <a:gd name="connsiteX46" fmla="*/ 5317301 w 6155501"/>
              <a:gd name="connsiteY46" fmla="*/ 261474 h 637711"/>
              <a:gd name="connsiteX47" fmla="*/ 5419695 w 6155501"/>
              <a:gd name="connsiteY47" fmla="*/ 311480 h 637711"/>
              <a:gd name="connsiteX48" fmla="*/ 5476845 w 6155501"/>
              <a:gd name="connsiteY48" fmla="*/ 330530 h 637711"/>
              <a:gd name="connsiteX49" fmla="*/ 5533995 w 6155501"/>
              <a:gd name="connsiteY49" fmla="*/ 344817 h 637711"/>
              <a:gd name="connsiteX50" fmla="*/ 5643532 w 6155501"/>
              <a:gd name="connsiteY50" fmla="*/ 390061 h 637711"/>
              <a:gd name="connsiteX51" fmla="*/ 5731638 w 6155501"/>
              <a:gd name="connsiteY51" fmla="*/ 418636 h 637711"/>
              <a:gd name="connsiteX52" fmla="*/ 5795932 w 6155501"/>
              <a:gd name="connsiteY52" fmla="*/ 437686 h 637711"/>
              <a:gd name="connsiteX53" fmla="*/ 5881657 w 6155501"/>
              <a:gd name="connsiteY53" fmla="*/ 437686 h 637711"/>
              <a:gd name="connsiteX54" fmla="*/ 5998338 w 6155501"/>
              <a:gd name="connsiteY54" fmla="*/ 432924 h 637711"/>
              <a:gd name="connsiteX55" fmla="*/ 6084063 w 6155501"/>
              <a:gd name="connsiteY55" fmla="*/ 442449 h 637711"/>
              <a:gd name="connsiteX56" fmla="*/ 6155501 w 6155501"/>
              <a:gd name="connsiteY56" fmla="*/ 456736 h 637711"/>
              <a:gd name="connsiteX57" fmla="*/ 6048345 w 6155501"/>
              <a:gd name="connsiteY57" fmla="*/ 637711 h 637711"/>
              <a:gd name="connsiteX58" fmla="*/ 5600670 w 6155501"/>
              <a:gd name="connsiteY58" fmla="*/ 587705 h 637711"/>
              <a:gd name="connsiteX59" fmla="*/ 5491132 w 6155501"/>
              <a:gd name="connsiteY59" fmla="*/ 566274 h 637711"/>
              <a:gd name="connsiteX60" fmla="*/ 5267295 w 6155501"/>
              <a:gd name="connsiteY60" fmla="*/ 482930 h 637711"/>
              <a:gd name="connsiteX61" fmla="*/ 4707701 w 6155501"/>
              <a:gd name="connsiteY61" fmla="*/ 423399 h 637711"/>
              <a:gd name="connsiteX62" fmla="*/ 4067145 w 6155501"/>
              <a:gd name="connsiteY62" fmla="*/ 349580 h 637711"/>
              <a:gd name="connsiteX63" fmla="*/ 3305145 w 6155501"/>
              <a:gd name="connsiteY63" fmla="*/ 292430 h 637711"/>
              <a:gd name="connsiteX64" fmla="*/ 3174176 w 6155501"/>
              <a:gd name="connsiteY64" fmla="*/ 342436 h 637711"/>
              <a:gd name="connsiteX65" fmla="*/ 3152745 w 6155501"/>
              <a:gd name="connsiteY65" fmla="*/ 378155 h 637711"/>
              <a:gd name="connsiteX66" fmla="*/ 3005107 w 6155501"/>
              <a:gd name="connsiteY66" fmla="*/ 361486 h 637711"/>
              <a:gd name="connsiteX67" fmla="*/ 2678876 w 6155501"/>
              <a:gd name="connsiteY67" fmla="*/ 242556 h 637711"/>
              <a:gd name="connsiteX68" fmla="*/ 1897032 w 6155501"/>
              <a:gd name="connsiteY68" fmla="*/ 247712 h 637711"/>
              <a:gd name="connsiteX69" fmla="*/ 1393996 w 6155501"/>
              <a:gd name="connsiteY69" fmla="*/ 309541 h 637711"/>
              <a:gd name="connsiteX70" fmla="*/ 1160605 w 6155501"/>
              <a:gd name="connsiteY70" fmla="*/ 345212 h 637711"/>
              <a:gd name="connsiteX71" fmla="*/ 839097 w 6155501"/>
              <a:gd name="connsiteY71" fmla="*/ 411797 h 637711"/>
              <a:gd name="connsiteX72" fmla="*/ 484246 w 6155501"/>
              <a:gd name="connsiteY72" fmla="*/ 478384 h 637711"/>
              <a:gd name="connsiteX73" fmla="*/ 315158 w 6155501"/>
              <a:gd name="connsiteY73" fmla="*/ 525943 h 637711"/>
              <a:gd name="connsiteX74" fmla="*/ 29371 w 6155501"/>
              <a:gd name="connsiteY74" fmla="*/ 599662 h 637711"/>
              <a:gd name="connsiteX75" fmla="*/ 7938 w 6155501"/>
              <a:gd name="connsiteY75" fmla="*/ 383262 h 637711"/>
              <a:gd name="connsiteX76" fmla="*/ 162737 w 6155501"/>
              <a:gd name="connsiteY76" fmla="*/ 328566 h 637711"/>
              <a:gd name="connsiteX77" fmla="*/ 403273 w 6155501"/>
              <a:gd name="connsiteY77" fmla="*/ 292896 h 637711"/>
              <a:gd name="connsiteX78" fmla="*/ 438998 w 6155501"/>
              <a:gd name="connsiteY78" fmla="*/ 273871 h 637711"/>
              <a:gd name="connsiteX79" fmla="*/ 460430 w 6155501"/>
              <a:gd name="connsiteY79" fmla="*/ 231067 h 637711"/>
              <a:gd name="connsiteX80" fmla="*/ 491393 w 6155501"/>
              <a:gd name="connsiteY80" fmla="*/ 204908 h 637711"/>
              <a:gd name="connsiteX81" fmla="*/ 541403 w 6155501"/>
              <a:gd name="connsiteY81" fmla="*/ 178749 h 637711"/>
              <a:gd name="connsiteX82" fmla="*/ 617613 w 6155501"/>
              <a:gd name="connsiteY82" fmla="*/ 152591 h 637711"/>
              <a:gd name="connsiteX83" fmla="*/ 660480 w 6155501"/>
              <a:gd name="connsiteY83" fmla="*/ 143079 h 637711"/>
              <a:gd name="connsiteX84" fmla="*/ 693823 w 6155501"/>
              <a:gd name="connsiteY84" fmla="*/ 138323 h 637711"/>
              <a:gd name="connsiteX85" fmla="*/ 872437 w 6155501"/>
              <a:gd name="connsiteY85" fmla="*/ 121676 h 637711"/>
              <a:gd name="connsiteX86" fmla="*/ 951030 w 6155501"/>
              <a:gd name="connsiteY86" fmla="*/ 86006 h 637711"/>
              <a:gd name="connsiteX87" fmla="*/ 989134 w 6155501"/>
              <a:gd name="connsiteY87" fmla="*/ 71737 h 637711"/>
              <a:gd name="connsiteX88" fmla="*/ 1029620 w 6155501"/>
              <a:gd name="connsiteY88" fmla="*/ 55090 h 637711"/>
              <a:gd name="connsiteX89" fmla="*/ 1132027 w 6155501"/>
              <a:gd name="connsiteY89" fmla="*/ 43201 h 637711"/>
              <a:gd name="connsiteX90" fmla="*/ 1227288 w 6155501"/>
              <a:gd name="connsiteY90" fmla="*/ 12285 h 637711"/>
              <a:gd name="connsiteX91" fmla="*/ 1343983 w 6155501"/>
              <a:gd name="connsiteY91" fmla="*/ 396 h 637711"/>
              <a:gd name="connsiteX92" fmla="*/ 1496403 w 6155501"/>
              <a:gd name="connsiteY92" fmla="*/ 5154 h 637711"/>
              <a:gd name="connsiteX93" fmla="*/ 1563087 w 6155501"/>
              <a:gd name="connsiteY93" fmla="*/ 14663 h 637711"/>
              <a:gd name="connsiteX94" fmla="*/ 1691690 w 6155501"/>
              <a:gd name="connsiteY94" fmla="*/ 38444 h 637711"/>
              <a:gd name="connsiteX95" fmla="*/ 1744085 w 6155501"/>
              <a:gd name="connsiteY95" fmla="*/ 40820 h 637711"/>
              <a:gd name="connsiteX96" fmla="*/ 1798861 w 6155501"/>
              <a:gd name="connsiteY96" fmla="*/ 43199 h 637711"/>
              <a:gd name="connsiteX97" fmla="*/ 1872688 w 6155501"/>
              <a:gd name="connsiteY97" fmla="*/ 62225 h 637711"/>
              <a:gd name="connsiteX98" fmla="*/ 1925083 w 6155501"/>
              <a:gd name="connsiteY98" fmla="*/ 78870 h 637711"/>
              <a:gd name="connsiteX99" fmla="*/ 1941754 w 6155501"/>
              <a:gd name="connsiteY99" fmla="*/ 81248 h 637711"/>
              <a:gd name="connsiteX100" fmla="*/ 2072738 w 6155501"/>
              <a:gd name="connsiteY100" fmla="*/ 86005 h 637711"/>
              <a:gd name="connsiteX101" fmla="*/ 2163733 w 6155501"/>
              <a:gd name="connsiteY101" fmla="*/ 86005 h 637711"/>
              <a:gd name="connsiteX102" fmla="*/ 2366140 w 6155501"/>
              <a:gd name="connsiteY102" fmla="*/ 71737 h 637711"/>
              <a:gd name="connsiteX103" fmla="*/ 2470914 w 6155501"/>
              <a:gd name="connsiteY103" fmla="*/ 69359 h 637711"/>
              <a:gd name="connsiteX104" fmla="*/ 2564576 w 6155501"/>
              <a:gd name="connsiteY104" fmla="*/ 80499 h 637711"/>
              <a:gd name="connsiteX0" fmla="*/ 2585218 w 6176143"/>
              <a:gd name="connsiteY0" fmla="*/ 80499 h 637711"/>
              <a:gd name="connsiteX1" fmla="*/ 2656655 w 6176143"/>
              <a:gd name="connsiteY1" fmla="*/ 94786 h 637711"/>
              <a:gd name="connsiteX2" fmla="*/ 2692374 w 6176143"/>
              <a:gd name="connsiteY2" fmla="*/ 99549 h 637711"/>
              <a:gd name="connsiteX3" fmla="*/ 2735237 w 6176143"/>
              <a:gd name="connsiteY3" fmla="*/ 78117 h 637711"/>
              <a:gd name="connsiteX4" fmla="*/ 2773337 w 6176143"/>
              <a:gd name="connsiteY4" fmla="*/ 51924 h 637711"/>
              <a:gd name="connsiteX5" fmla="*/ 2825724 w 6176143"/>
              <a:gd name="connsiteY5" fmla="*/ 49542 h 637711"/>
              <a:gd name="connsiteX6" fmla="*/ 2863824 w 6176143"/>
              <a:gd name="connsiteY6" fmla="*/ 49542 h 637711"/>
              <a:gd name="connsiteX7" fmla="*/ 2911449 w 6176143"/>
              <a:gd name="connsiteY7" fmla="*/ 63830 h 637711"/>
              <a:gd name="connsiteX8" fmla="*/ 2987649 w 6176143"/>
              <a:gd name="connsiteY8" fmla="*/ 82880 h 637711"/>
              <a:gd name="connsiteX9" fmla="*/ 3078137 w 6176143"/>
              <a:gd name="connsiteY9" fmla="*/ 87642 h 637711"/>
              <a:gd name="connsiteX10" fmla="*/ 3140049 w 6176143"/>
              <a:gd name="connsiteY10" fmla="*/ 87642 h 637711"/>
              <a:gd name="connsiteX11" fmla="*/ 3230537 w 6176143"/>
              <a:gd name="connsiteY11" fmla="*/ 87642 h 637711"/>
              <a:gd name="connsiteX12" fmla="*/ 3297212 w 6176143"/>
              <a:gd name="connsiteY12" fmla="*/ 99549 h 637711"/>
              <a:gd name="connsiteX13" fmla="*/ 3406749 w 6176143"/>
              <a:gd name="connsiteY13" fmla="*/ 118599 h 637711"/>
              <a:gd name="connsiteX14" fmla="*/ 3499618 w 6176143"/>
              <a:gd name="connsiteY14" fmla="*/ 151936 h 637711"/>
              <a:gd name="connsiteX15" fmla="*/ 3597249 w 6176143"/>
              <a:gd name="connsiteY15" fmla="*/ 180511 h 637711"/>
              <a:gd name="connsiteX16" fmla="*/ 3690118 w 6176143"/>
              <a:gd name="connsiteY16" fmla="*/ 194799 h 637711"/>
              <a:gd name="connsiteX17" fmla="*/ 3778224 w 6176143"/>
              <a:gd name="connsiteY17" fmla="*/ 194799 h 637711"/>
              <a:gd name="connsiteX18" fmla="*/ 3863949 w 6176143"/>
              <a:gd name="connsiteY18" fmla="*/ 185274 h 637711"/>
              <a:gd name="connsiteX19" fmla="*/ 3944912 w 6176143"/>
              <a:gd name="connsiteY19" fmla="*/ 173367 h 637711"/>
              <a:gd name="connsiteX20" fmla="*/ 3990155 w 6176143"/>
              <a:gd name="connsiteY20" fmla="*/ 166224 h 637711"/>
              <a:gd name="connsiteX21" fmla="*/ 4033018 w 6176143"/>
              <a:gd name="connsiteY21" fmla="*/ 173367 h 637711"/>
              <a:gd name="connsiteX22" fmla="*/ 4066355 w 6176143"/>
              <a:gd name="connsiteY22" fmla="*/ 199561 h 637711"/>
              <a:gd name="connsiteX23" fmla="*/ 4087787 w 6176143"/>
              <a:gd name="connsiteY23" fmla="*/ 201942 h 637711"/>
              <a:gd name="connsiteX24" fmla="*/ 4142555 w 6176143"/>
              <a:gd name="connsiteY24" fmla="*/ 190036 h 637711"/>
              <a:gd name="connsiteX25" fmla="*/ 4225899 w 6176143"/>
              <a:gd name="connsiteY25" fmla="*/ 166224 h 637711"/>
              <a:gd name="connsiteX26" fmla="*/ 4256855 w 6176143"/>
              <a:gd name="connsiteY26" fmla="*/ 166224 h 637711"/>
              <a:gd name="connsiteX27" fmla="*/ 4280668 w 6176143"/>
              <a:gd name="connsiteY27" fmla="*/ 166224 h 637711"/>
              <a:gd name="connsiteX28" fmla="*/ 4306862 w 6176143"/>
              <a:gd name="connsiteY28" fmla="*/ 178130 h 637711"/>
              <a:gd name="connsiteX29" fmla="*/ 4335437 w 6176143"/>
              <a:gd name="connsiteY29" fmla="*/ 209086 h 637711"/>
              <a:gd name="connsiteX30" fmla="*/ 4366393 w 6176143"/>
              <a:gd name="connsiteY30" fmla="*/ 240042 h 637711"/>
              <a:gd name="connsiteX31" fmla="*/ 4404493 w 6176143"/>
              <a:gd name="connsiteY31" fmla="*/ 247186 h 637711"/>
              <a:gd name="connsiteX32" fmla="*/ 4444974 w 6176143"/>
              <a:gd name="connsiteY32" fmla="*/ 244805 h 637711"/>
              <a:gd name="connsiteX33" fmla="*/ 4506887 w 6176143"/>
              <a:gd name="connsiteY33" fmla="*/ 220992 h 637711"/>
              <a:gd name="connsiteX34" fmla="*/ 4535462 w 6176143"/>
              <a:gd name="connsiteY34" fmla="*/ 220992 h 637711"/>
              <a:gd name="connsiteX35" fmla="*/ 4573562 w 6176143"/>
              <a:gd name="connsiteY35" fmla="*/ 230517 h 637711"/>
              <a:gd name="connsiteX36" fmla="*/ 4633093 w 6176143"/>
              <a:gd name="connsiteY36" fmla="*/ 244805 h 637711"/>
              <a:gd name="connsiteX37" fmla="*/ 4666430 w 6176143"/>
              <a:gd name="connsiteY37" fmla="*/ 259092 h 637711"/>
              <a:gd name="connsiteX38" fmla="*/ 4704530 w 6176143"/>
              <a:gd name="connsiteY38" fmla="*/ 254330 h 637711"/>
              <a:gd name="connsiteX39" fmla="*/ 4752155 w 6176143"/>
              <a:gd name="connsiteY39" fmla="*/ 228136 h 637711"/>
              <a:gd name="connsiteX40" fmla="*/ 4823593 w 6176143"/>
              <a:gd name="connsiteY40" fmla="*/ 211467 h 637711"/>
              <a:gd name="connsiteX41" fmla="*/ 4916462 w 6176143"/>
              <a:gd name="connsiteY41" fmla="*/ 194799 h 637711"/>
              <a:gd name="connsiteX42" fmla="*/ 5006949 w 6176143"/>
              <a:gd name="connsiteY42" fmla="*/ 190036 h 637711"/>
              <a:gd name="connsiteX43" fmla="*/ 5087912 w 6176143"/>
              <a:gd name="connsiteY43" fmla="*/ 190036 h 637711"/>
              <a:gd name="connsiteX44" fmla="*/ 5164112 w 6176143"/>
              <a:gd name="connsiteY44" fmla="*/ 211467 h 637711"/>
              <a:gd name="connsiteX45" fmla="*/ 5268887 w 6176143"/>
              <a:gd name="connsiteY45" fmla="*/ 237661 h 637711"/>
              <a:gd name="connsiteX46" fmla="*/ 5337943 w 6176143"/>
              <a:gd name="connsiteY46" fmla="*/ 261474 h 637711"/>
              <a:gd name="connsiteX47" fmla="*/ 5440337 w 6176143"/>
              <a:gd name="connsiteY47" fmla="*/ 311480 h 637711"/>
              <a:gd name="connsiteX48" fmla="*/ 5497487 w 6176143"/>
              <a:gd name="connsiteY48" fmla="*/ 330530 h 637711"/>
              <a:gd name="connsiteX49" fmla="*/ 5554637 w 6176143"/>
              <a:gd name="connsiteY49" fmla="*/ 344817 h 637711"/>
              <a:gd name="connsiteX50" fmla="*/ 5664174 w 6176143"/>
              <a:gd name="connsiteY50" fmla="*/ 390061 h 637711"/>
              <a:gd name="connsiteX51" fmla="*/ 5752280 w 6176143"/>
              <a:gd name="connsiteY51" fmla="*/ 418636 h 637711"/>
              <a:gd name="connsiteX52" fmla="*/ 5816574 w 6176143"/>
              <a:gd name="connsiteY52" fmla="*/ 437686 h 637711"/>
              <a:gd name="connsiteX53" fmla="*/ 5902299 w 6176143"/>
              <a:gd name="connsiteY53" fmla="*/ 437686 h 637711"/>
              <a:gd name="connsiteX54" fmla="*/ 6018980 w 6176143"/>
              <a:gd name="connsiteY54" fmla="*/ 432924 h 637711"/>
              <a:gd name="connsiteX55" fmla="*/ 6104705 w 6176143"/>
              <a:gd name="connsiteY55" fmla="*/ 442449 h 637711"/>
              <a:gd name="connsiteX56" fmla="*/ 6176143 w 6176143"/>
              <a:gd name="connsiteY56" fmla="*/ 456736 h 637711"/>
              <a:gd name="connsiteX57" fmla="*/ 6068987 w 6176143"/>
              <a:gd name="connsiteY57" fmla="*/ 637711 h 637711"/>
              <a:gd name="connsiteX58" fmla="*/ 5621312 w 6176143"/>
              <a:gd name="connsiteY58" fmla="*/ 587705 h 637711"/>
              <a:gd name="connsiteX59" fmla="*/ 5511774 w 6176143"/>
              <a:gd name="connsiteY59" fmla="*/ 566274 h 637711"/>
              <a:gd name="connsiteX60" fmla="*/ 5287937 w 6176143"/>
              <a:gd name="connsiteY60" fmla="*/ 482930 h 637711"/>
              <a:gd name="connsiteX61" fmla="*/ 4728343 w 6176143"/>
              <a:gd name="connsiteY61" fmla="*/ 423399 h 637711"/>
              <a:gd name="connsiteX62" fmla="*/ 4087787 w 6176143"/>
              <a:gd name="connsiteY62" fmla="*/ 349580 h 637711"/>
              <a:gd name="connsiteX63" fmla="*/ 3325787 w 6176143"/>
              <a:gd name="connsiteY63" fmla="*/ 292430 h 637711"/>
              <a:gd name="connsiteX64" fmla="*/ 3194818 w 6176143"/>
              <a:gd name="connsiteY64" fmla="*/ 342436 h 637711"/>
              <a:gd name="connsiteX65" fmla="*/ 3173387 w 6176143"/>
              <a:gd name="connsiteY65" fmla="*/ 378155 h 637711"/>
              <a:gd name="connsiteX66" fmla="*/ 3025749 w 6176143"/>
              <a:gd name="connsiteY66" fmla="*/ 361486 h 637711"/>
              <a:gd name="connsiteX67" fmla="*/ 2699518 w 6176143"/>
              <a:gd name="connsiteY67" fmla="*/ 242556 h 637711"/>
              <a:gd name="connsiteX68" fmla="*/ 1917674 w 6176143"/>
              <a:gd name="connsiteY68" fmla="*/ 247712 h 637711"/>
              <a:gd name="connsiteX69" fmla="*/ 1414638 w 6176143"/>
              <a:gd name="connsiteY69" fmla="*/ 309541 h 637711"/>
              <a:gd name="connsiteX70" fmla="*/ 1181247 w 6176143"/>
              <a:gd name="connsiteY70" fmla="*/ 345212 h 637711"/>
              <a:gd name="connsiteX71" fmla="*/ 859739 w 6176143"/>
              <a:gd name="connsiteY71" fmla="*/ 411797 h 637711"/>
              <a:gd name="connsiteX72" fmla="*/ 504888 w 6176143"/>
              <a:gd name="connsiteY72" fmla="*/ 478384 h 637711"/>
              <a:gd name="connsiteX73" fmla="*/ 335800 w 6176143"/>
              <a:gd name="connsiteY73" fmla="*/ 525943 h 637711"/>
              <a:gd name="connsiteX74" fmla="*/ 50013 w 6176143"/>
              <a:gd name="connsiteY74" fmla="*/ 599662 h 637711"/>
              <a:gd name="connsiteX75" fmla="*/ 35725 w 6176143"/>
              <a:gd name="connsiteY75" fmla="*/ 499785 h 637711"/>
              <a:gd name="connsiteX76" fmla="*/ 28580 w 6176143"/>
              <a:gd name="connsiteY76" fmla="*/ 383262 h 637711"/>
              <a:gd name="connsiteX77" fmla="*/ 183379 w 6176143"/>
              <a:gd name="connsiteY77" fmla="*/ 328566 h 637711"/>
              <a:gd name="connsiteX78" fmla="*/ 423915 w 6176143"/>
              <a:gd name="connsiteY78" fmla="*/ 292896 h 637711"/>
              <a:gd name="connsiteX79" fmla="*/ 459640 w 6176143"/>
              <a:gd name="connsiteY79" fmla="*/ 273871 h 637711"/>
              <a:gd name="connsiteX80" fmla="*/ 481072 w 6176143"/>
              <a:gd name="connsiteY80" fmla="*/ 231067 h 637711"/>
              <a:gd name="connsiteX81" fmla="*/ 512035 w 6176143"/>
              <a:gd name="connsiteY81" fmla="*/ 204908 h 637711"/>
              <a:gd name="connsiteX82" fmla="*/ 562045 w 6176143"/>
              <a:gd name="connsiteY82" fmla="*/ 178749 h 637711"/>
              <a:gd name="connsiteX83" fmla="*/ 638255 w 6176143"/>
              <a:gd name="connsiteY83" fmla="*/ 152591 h 637711"/>
              <a:gd name="connsiteX84" fmla="*/ 681122 w 6176143"/>
              <a:gd name="connsiteY84" fmla="*/ 143079 h 637711"/>
              <a:gd name="connsiteX85" fmla="*/ 714465 w 6176143"/>
              <a:gd name="connsiteY85" fmla="*/ 138323 h 637711"/>
              <a:gd name="connsiteX86" fmla="*/ 893079 w 6176143"/>
              <a:gd name="connsiteY86" fmla="*/ 121676 h 637711"/>
              <a:gd name="connsiteX87" fmla="*/ 971672 w 6176143"/>
              <a:gd name="connsiteY87" fmla="*/ 86006 h 637711"/>
              <a:gd name="connsiteX88" fmla="*/ 1009776 w 6176143"/>
              <a:gd name="connsiteY88" fmla="*/ 71737 h 637711"/>
              <a:gd name="connsiteX89" fmla="*/ 1050262 w 6176143"/>
              <a:gd name="connsiteY89" fmla="*/ 55090 h 637711"/>
              <a:gd name="connsiteX90" fmla="*/ 1152669 w 6176143"/>
              <a:gd name="connsiteY90" fmla="*/ 43201 h 637711"/>
              <a:gd name="connsiteX91" fmla="*/ 1247930 w 6176143"/>
              <a:gd name="connsiteY91" fmla="*/ 12285 h 637711"/>
              <a:gd name="connsiteX92" fmla="*/ 1364625 w 6176143"/>
              <a:gd name="connsiteY92" fmla="*/ 396 h 637711"/>
              <a:gd name="connsiteX93" fmla="*/ 1517045 w 6176143"/>
              <a:gd name="connsiteY93" fmla="*/ 5154 h 637711"/>
              <a:gd name="connsiteX94" fmla="*/ 1583729 w 6176143"/>
              <a:gd name="connsiteY94" fmla="*/ 14663 h 637711"/>
              <a:gd name="connsiteX95" fmla="*/ 1712332 w 6176143"/>
              <a:gd name="connsiteY95" fmla="*/ 38444 h 637711"/>
              <a:gd name="connsiteX96" fmla="*/ 1764727 w 6176143"/>
              <a:gd name="connsiteY96" fmla="*/ 40820 h 637711"/>
              <a:gd name="connsiteX97" fmla="*/ 1819503 w 6176143"/>
              <a:gd name="connsiteY97" fmla="*/ 43199 h 637711"/>
              <a:gd name="connsiteX98" fmla="*/ 1893330 w 6176143"/>
              <a:gd name="connsiteY98" fmla="*/ 62225 h 637711"/>
              <a:gd name="connsiteX99" fmla="*/ 1945725 w 6176143"/>
              <a:gd name="connsiteY99" fmla="*/ 78870 h 637711"/>
              <a:gd name="connsiteX100" fmla="*/ 1962396 w 6176143"/>
              <a:gd name="connsiteY100" fmla="*/ 81248 h 637711"/>
              <a:gd name="connsiteX101" fmla="*/ 2093380 w 6176143"/>
              <a:gd name="connsiteY101" fmla="*/ 86005 h 637711"/>
              <a:gd name="connsiteX102" fmla="*/ 2184375 w 6176143"/>
              <a:gd name="connsiteY102" fmla="*/ 86005 h 637711"/>
              <a:gd name="connsiteX103" fmla="*/ 2386782 w 6176143"/>
              <a:gd name="connsiteY103" fmla="*/ 71737 h 637711"/>
              <a:gd name="connsiteX104" fmla="*/ 2491556 w 6176143"/>
              <a:gd name="connsiteY104" fmla="*/ 69359 h 637711"/>
              <a:gd name="connsiteX105" fmla="*/ 2585218 w 6176143"/>
              <a:gd name="connsiteY105" fmla="*/ 80499 h 637711"/>
              <a:gd name="connsiteX0" fmla="*/ 2869810 w 6460735"/>
              <a:gd name="connsiteY0" fmla="*/ 80499 h 637711"/>
              <a:gd name="connsiteX1" fmla="*/ 2941247 w 6460735"/>
              <a:gd name="connsiteY1" fmla="*/ 94786 h 637711"/>
              <a:gd name="connsiteX2" fmla="*/ 2976966 w 6460735"/>
              <a:gd name="connsiteY2" fmla="*/ 99549 h 637711"/>
              <a:gd name="connsiteX3" fmla="*/ 3019829 w 6460735"/>
              <a:gd name="connsiteY3" fmla="*/ 78117 h 637711"/>
              <a:gd name="connsiteX4" fmla="*/ 3057929 w 6460735"/>
              <a:gd name="connsiteY4" fmla="*/ 51924 h 637711"/>
              <a:gd name="connsiteX5" fmla="*/ 3110316 w 6460735"/>
              <a:gd name="connsiteY5" fmla="*/ 49542 h 637711"/>
              <a:gd name="connsiteX6" fmla="*/ 3148416 w 6460735"/>
              <a:gd name="connsiteY6" fmla="*/ 49542 h 637711"/>
              <a:gd name="connsiteX7" fmla="*/ 3196041 w 6460735"/>
              <a:gd name="connsiteY7" fmla="*/ 63830 h 637711"/>
              <a:gd name="connsiteX8" fmla="*/ 3272241 w 6460735"/>
              <a:gd name="connsiteY8" fmla="*/ 82880 h 637711"/>
              <a:gd name="connsiteX9" fmla="*/ 3362729 w 6460735"/>
              <a:gd name="connsiteY9" fmla="*/ 87642 h 637711"/>
              <a:gd name="connsiteX10" fmla="*/ 3424641 w 6460735"/>
              <a:gd name="connsiteY10" fmla="*/ 87642 h 637711"/>
              <a:gd name="connsiteX11" fmla="*/ 3515129 w 6460735"/>
              <a:gd name="connsiteY11" fmla="*/ 87642 h 637711"/>
              <a:gd name="connsiteX12" fmla="*/ 3581804 w 6460735"/>
              <a:gd name="connsiteY12" fmla="*/ 99549 h 637711"/>
              <a:gd name="connsiteX13" fmla="*/ 3691341 w 6460735"/>
              <a:gd name="connsiteY13" fmla="*/ 118599 h 637711"/>
              <a:gd name="connsiteX14" fmla="*/ 3784210 w 6460735"/>
              <a:gd name="connsiteY14" fmla="*/ 151936 h 637711"/>
              <a:gd name="connsiteX15" fmla="*/ 3881841 w 6460735"/>
              <a:gd name="connsiteY15" fmla="*/ 180511 h 637711"/>
              <a:gd name="connsiteX16" fmla="*/ 3974710 w 6460735"/>
              <a:gd name="connsiteY16" fmla="*/ 194799 h 637711"/>
              <a:gd name="connsiteX17" fmla="*/ 4062816 w 6460735"/>
              <a:gd name="connsiteY17" fmla="*/ 194799 h 637711"/>
              <a:gd name="connsiteX18" fmla="*/ 4148541 w 6460735"/>
              <a:gd name="connsiteY18" fmla="*/ 185274 h 637711"/>
              <a:gd name="connsiteX19" fmla="*/ 4229504 w 6460735"/>
              <a:gd name="connsiteY19" fmla="*/ 173367 h 637711"/>
              <a:gd name="connsiteX20" fmla="*/ 4274747 w 6460735"/>
              <a:gd name="connsiteY20" fmla="*/ 166224 h 637711"/>
              <a:gd name="connsiteX21" fmla="*/ 4317610 w 6460735"/>
              <a:gd name="connsiteY21" fmla="*/ 173367 h 637711"/>
              <a:gd name="connsiteX22" fmla="*/ 4350947 w 6460735"/>
              <a:gd name="connsiteY22" fmla="*/ 199561 h 637711"/>
              <a:gd name="connsiteX23" fmla="*/ 4372379 w 6460735"/>
              <a:gd name="connsiteY23" fmla="*/ 201942 h 637711"/>
              <a:gd name="connsiteX24" fmla="*/ 4427147 w 6460735"/>
              <a:gd name="connsiteY24" fmla="*/ 190036 h 637711"/>
              <a:gd name="connsiteX25" fmla="*/ 4510491 w 6460735"/>
              <a:gd name="connsiteY25" fmla="*/ 166224 h 637711"/>
              <a:gd name="connsiteX26" fmla="*/ 4541447 w 6460735"/>
              <a:gd name="connsiteY26" fmla="*/ 166224 h 637711"/>
              <a:gd name="connsiteX27" fmla="*/ 4565260 w 6460735"/>
              <a:gd name="connsiteY27" fmla="*/ 166224 h 637711"/>
              <a:gd name="connsiteX28" fmla="*/ 4591454 w 6460735"/>
              <a:gd name="connsiteY28" fmla="*/ 178130 h 637711"/>
              <a:gd name="connsiteX29" fmla="*/ 4620029 w 6460735"/>
              <a:gd name="connsiteY29" fmla="*/ 209086 h 637711"/>
              <a:gd name="connsiteX30" fmla="*/ 4650985 w 6460735"/>
              <a:gd name="connsiteY30" fmla="*/ 240042 h 637711"/>
              <a:gd name="connsiteX31" fmla="*/ 4689085 w 6460735"/>
              <a:gd name="connsiteY31" fmla="*/ 247186 h 637711"/>
              <a:gd name="connsiteX32" fmla="*/ 4729566 w 6460735"/>
              <a:gd name="connsiteY32" fmla="*/ 244805 h 637711"/>
              <a:gd name="connsiteX33" fmla="*/ 4791479 w 6460735"/>
              <a:gd name="connsiteY33" fmla="*/ 220992 h 637711"/>
              <a:gd name="connsiteX34" fmla="*/ 4820054 w 6460735"/>
              <a:gd name="connsiteY34" fmla="*/ 220992 h 637711"/>
              <a:gd name="connsiteX35" fmla="*/ 4858154 w 6460735"/>
              <a:gd name="connsiteY35" fmla="*/ 230517 h 637711"/>
              <a:gd name="connsiteX36" fmla="*/ 4917685 w 6460735"/>
              <a:gd name="connsiteY36" fmla="*/ 244805 h 637711"/>
              <a:gd name="connsiteX37" fmla="*/ 4951022 w 6460735"/>
              <a:gd name="connsiteY37" fmla="*/ 259092 h 637711"/>
              <a:gd name="connsiteX38" fmla="*/ 4989122 w 6460735"/>
              <a:gd name="connsiteY38" fmla="*/ 254330 h 637711"/>
              <a:gd name="connsiteX39" fmla="*/ 5036747 w 6460735"/>
              <a:gd name="connsiteY39" fmla="*/ 228136 h 637711"/>
              <a:gd name="connsiteX40" fmla="*/ 5108185 w 6460735"/>
              <a:gd name="connsiteY40" fmla="*/ 211467 h 637711"/>
              <a:gd name="connsiteX41" fmla="*/ 5201054 w 6460735"/>
              <a:gd name="connsiteY41" fmla="*/ 194799 h 637711"/>
              <a:gd name="connsiteX42" fmla="*/ 5291541 w 6460735"/>
              <a:gd name="connsiteY42" fmla="*/ 190036 h 637711"/>
              <a:gd name="connsiteX43" fmla="*/ 5372504 w 6460735"/>
              <a:gd name="connsiteY43" fmla="*/ 190036 h 637711"/>
              <a:gd name="connsiteX44" fmla="*/ 5448704 w 6460735"/>
              <a:gd name="connsiteY44" fmla="*/ 211467 h 637711"/>
              <a:gd name="connsiteX45" fmla="*/ 5553479 w 6460735"/>
              <a:gd name="connsiteY45" fmla="*/ 237661 h 637711"/>
              <a:gd name="connsiteX46" fmla="*/ 5622535 w 6460735"/>
              <a:gd name="connsiteY46" fmla="*/ 261474 h 637711"/>
              <a:gd name="connsiteX47" fmla="*/ 5724929 w 6460735"/>
              <a:gd name="connsiteY47" fmla="*/ 311480 h 637711"/>
              <a:gd name="connsiteX48" fmla="*/ 5782079 w 6460735"/>
              <a:gd name="connsiteY48" fmla="*/ 330530 h 637711"/>
              <a:gd name="connsiteX49" fmla="*/ 5839229 w 6460735"/>
              <a:gd name="connsiteY49" fmla="*/ 344817 h 637711"/>
              <a:gd name="connsiteX50" fmla="*/ 5948766 w 6460735"/>
              <a:gd name="connsiteY50" fmla="*/ 390061 h 637711"/>
              <a:gd name="connsiteX51" fmla="*/ 6036872 w 6460735"/>
              <a:gd name="connsiteY51" fmla="*/ 418636 h 637711"/>
              <a:gd name="connsiteX52" fmla="*/ 6101166 w 6460735"/>
              <a:gd name="connsiteY52" fmla="*/ 437686 h 637711"/>
              <a:gd name="connsiteX53" fmla="*/ 6186891 w 6460735"/>
              <a:gd name="connsiteY53" fmla="*/ 437686 h 637711"/>
              <a:gd name="connsiteX54" fmla="*/ 6303572 w 6460735"/>
              <a:gd name="connsiteY54" fmla="*/ 432924 h 637711"/>
              <a:gd name="connsiteX55" fmla="*/ 6389297 w 6460735"/>
              <a:gd name="connsiteY55" fmla="*/ 442449 h 637711"/>
              <a:gd name="connsiteX56" fmla="*/ 6460735 w 6460735"/>
              <a:gd name="connsiteY56" fmla="*/ 456736 h 637711"/>
              <a:gd name="connsiteX57" fmla="*/ 6353579 w 6460735"/>
              <a:gd name="connsiteY57" fmla="*/ 637711 h 637711"/>
              <a:gd name="connsiteX58" fmla="*/ 5905904 w 6460735"/>
              <a:gd name="connsiteY58" fmla="*/ 587705 h 637711"/>
              <a:gd name="connsiteX59" fmla="*/ 5796366 w 6460735"/>
              <a:gd name="connsiteY59" fmla="*/ 566274 h 637711"/>
              <a:gd name="connsiteX60" fmla="*/ 5572529 w 6460735"/>
              <a:gd name="connsiteY60" fmla="*/ 482930 h 637711"/>
              <a:gd name="connsiteX61" fmla="*/ 5012935 w 6460735"/>
              <a:gd name="connsiteY61" fmla="*/ 423399 h 637711"/>
              <a:gd name="connsiteX62" fmla="*/ 4372379 w 6460735"/>
              <a:gd name="connsiteY62" fmla="*/ 349580 h 637711"/>
              <a:gd name="connsiteX63" fmla="*/ 3610379 w 6460735"/>
              <a:gd name="connsiteY63" fmla="*/ 292430 h 637711"/>
              <a:gd name="connsiteX64" fmla="*/ 3479410 w 6460735"/>
              <a:gd name="connsiteY64" fmla="*/ 342436 h 637711"/>
              <a:gd name="connsiteX65" fmla="*/ 3457979 w 6460735"/>
              <a:gd name="connsiteY65" fmla="*/ 378155 h 637711"/>
              <a:gd name="connsiteX66" fmla="*/ 3310341 w 6460735"/>
              <a:gd name="connsiteY66" fmla="*/ 361486 h 637711"/>
              <a:gd name="connsiteX67" fmla="*/ 2984110 w 6460735"/>
              <a:gd name="connsiteY67" fmla="*/ 242556 h 637711"/>
              <a:gd name="connsiteX68" fmla="*/ 2202266 w 6460735"/>
              <a:gd name="connsiteY68" fmla="*/ 247712 h 637711"/>
              <a:gd name="connsiteX69" fmla="*/ 1699230 w 6460735"/>
              <a:gd name="connsiteY69" fmla="*/ 309541 h 637711"/>
              <a:gd name="connsiteX70" fmla="*/ 1465839 w 6460735"/>
              <a:gd name="connsiteY70" fmla="*/ 345212 h 637711"/>
              <a:gd name="connsiteX71" fmla="*/ 1144331 w 6460735"/>
              <a:gd name="connsiteY71" fmla="*/ 411797 h 637711"/>
              <a:gd name="connsiteX72" fmla="*/ 789480 w 6460735"/>
              <a:gd name="connsiteY72" fmla="*/ 478384 h 637711"/>
              <a:gd name="connsiteX73" fmla="*/ 620392 w 6460735"/>
              <a:gd name="connsiteY73" fmla="*/ 525943 h 637711"/>
              <a:gd name="connsiteX74" fmla="*/ 334605 w 6460735"/>
              <a:gd name="connsiteY74" fmla="*/ 599662 h 637711"/>
              <a:gd name="connsiteX75" fmla="*/ 3572 w 6460735"/>
              <a:gd name="connsiteY75" fmla="*/ 590151 h 637711"/>
              <a:gd name="connsiteX76" fmla="*/ 313172 w 6460735"/>
              <a:gd name="connsiteY76" fmla="*/ 383262 h 637711"/>
              <a:gd name="connsiteX77" fmla="*/ 467971 w 6460735"/>
              <a:gd name="connsiteY77" fmla="*/ 328566 h 637711"/>
              <a:gd name="connsiteX78" fmla="*/ 708507 w 6460735"/>
              <a:gd name="connsiteY78" fmla="*/ 292896 h 637711"/>
              <a:gd name="connsiteX79" fmla="*/ 744232 w 6460735"/>
              <a:gd name="connsiteY79" fmla="*/ 273871 h 637711"/>
              <a:gd name="connsiteX80" fmla="*/ 765664 w 6460735"/>
              <a:gd name="connsiteY80" fmla="*/ 231067 h 637711"/>
              <a:gd name="connsiteX81" fmla="*/ 796627 w 6460735"/>
              <a:gd name="connsiteY81" fmla="*/ 204908 h 637711"/>
              <a:gd name="connsiteX82" fmla="*/ 846637 w 6460735"/>
              <a:gd name="connsiteY82" fmla="*/ 178749 h 637711"/>
              <a:gd name="connsiteX83" fmla="*/ 922847 w 6460735"/>
              <a:gd name="connsiteY83" fmla="*/ 152591 h 637711"/>
              <a:gd name="connsiteX84" fmla="*/ 965714 w 6460735"/>
              <a:gd name="connsiteY84" fmla="*/ 143079 h 637711"/>
              <a:gd name="connsiteX85" fmla="*/ 999057 w 6460735"/>
              <a:gd name="connsiteY85" fmla="*/ 138323 h 637711"/>
              <a:gd name="connsiteX86" fmla="*/ 1177671 w 6460735"/>
              <a:gd name="connsiteY86" fmla="*/ 121676 h 637711"/>
              <a:gd name="connsiteX87" fmla="*/ 1256264 w 6460735"/>
              <a:gd name="connsiteY87" fmla="*/ 86006 h 637711"/>
              <a:gd name="connsiteX88" fmla="*/ 1294368 w 6460735"/>
              <a:gd name="connsiteY88" fmla="*/ 71737 h 637711"/>
              <a:gd name="connsiteX89" fmla="*/ 1334854 w 6460735"/>
              <a:gd name="connsiteY89" fmla="*/ 55090 h 637711"/>
              <a:gd name="connsiteX90" fmla="*/ 1437261 w 6460735"/>
              <a:gd name="connsiteY90" fmla="*/ 43201 h 637711"/>
              <a:gd name="connsiteX91" fmla="*/ 1532522 w 6460735"/>
              <a:gd name="connsiteY91" fmla="*/ 12285 h 637711"/>
              <a:gd name="connsiteX92" fmla="*/ 1649217 w 6460735"/>
              <a:gd name="connsiteY92" fmla="*/ 396 h 637711"/>
              <a:gd name="connsiteX93" fmla="*/ 1801637 w 6460735"/>
              <a:gd name="connsiteY93" fmla="*/ 5154 h 637711"/>
              <a:gd name="connsiteX94" fmla="*/ 1868321 w 6460735"/>
              <a:gd name="connsiteY94" fmla="*/ 14663 h 637711"/>
              <a:gd name="connsiteX95" fmla="*/ 1996924 w 6460735"/>
              <a:gd name="connsiteY95" fmla="*/ 38444 h 637711"/>
              <a:gd name="connsiteX96" fmla="*/ 2049319 w 6460735"/>
              <a:gd name="connsiteY96" fmla="*/ 40820 h 637711"/>
              <a:gd name="connsiteX97" fmla="*/ 2104095 w 6460735"/>
              <a:gd name="connsiteY97" fmla="*/ 43199 h 637711"/>
              <a:gd name="connsiteX98" fmla="*/ 2177922 w 6460735"/>
              <a:gd name="connsiteY98" fmla="*/ 62225 h 637711"/>
              <a:gd name="connsiteX99" fmla="*/ 2230317 w 6460735"/>
              <a:gd name="connsiteY99" fmla="*/ 78870 h 637711"/>
              <a:gd name="connsiteX100" fmla="*/ 2246988 w 6460735"/>
              <a:gd name="connsiteY100" fmla="*/ 81248 h 637711"/>
              <a:gd name="connsiteX101" fmla="*/ 2377972 w 6460735"/>
              <a:gd name="connsiteY101" fmla="*/ 86005 h 637711"/>
              <a:gd name="connsiteX102" fmla="*/ 2468967 w 6460735"/>
              <a:gd name="connsiteY102" fmla="*/ 86005 h 637711"/>
              <a:gd name="connsiteX103" fmla="*/ 2671374 w 6460735"/>
              <a:gd name="connsiteY103" fmla="*/ 71737 h 637711"/>
              <a:gd name="connsiteX104" fmla="*/ 2776148 w 6460735"/>
              <a:gd name="connsiteY104" fmla="*/ 69359 h 637711"/>
              <a:gd name="connsiteX105" fmla="*/ 2869810 w 6460735"/>
              <a:gd name="connsiteY105" fmla="*/ 80499 h 637711"/>
              <a:gd name="connsiteX0" fmla="*/ 2869810 w 6460735"/>
              <a:gd name="connsiteY0" fmla="*/ 80499 h 637711"/>
              <a:gd name="connsiteX1" fmla="*/ 2941247 w 6460735"/>
              <a:gd name="connsiteY1" fmla="*/ 94786 h 637711"/>
              <a:gd name="connsiteX2" fmla="*/ 2976966 w 6460735"/>
              <a:gd name="connsiteY2" fmla="*/ 99549 h 637711"/>
              <a:gd name="connsiteX3" fmla="*/ 3019829 w 6460735"/>
              <a:gd name="connsiteY3" fmla="*/ 78117 h 637711"/>
              <a:gd name="connsiteX4" fmla="*/ 3057929 w 6460735"/>
              <a:gd name="connsiteY4" fmla="*/ 51924 h 637711"/>
              <a:gd name="connsiteX5" fmla="*/ 3110316 w 6460735"/>
              <a:gd name="connsiteY5" fmla="*/ 49542 h 637711"/>
              <a:gd name="connsiteX6" fmla="*/ 3148416 w 6460735"/>
              <a:gd name="connsiteY6" fmla="*/ 49542 h 637711"/>
              <a:gd name="connsiteX7" fmla="*/ 3196041 w 6460735"/>
              <a:gd name="connsiteY7" fmla="*/ 63830 h 637711"/>
              <a:gd name="connsiteX8" fmla="*/ 3272241 w 6460735"/>
              <a:gd name="connsiteY8" fmla="*/ 82880 h 637711"/>
              <a:gd name="connsiteX9" fmla="*/ 3362729 w 6460735"/>
              <a:gd name="connsiteY9" fmla="*/ 87642 h 637711"/>
              <a:gd name="connsiteX10" fmla="*/ 3424641 w 6460735"/>
              <a:gd name="connsiteY10" fmla="*/ 87642 h 637711"/>
              <a:gd name="connsiteX11" fmla="*/ 3515129 w 6460735"/>
              <a:gd name="connsiteY11" fmla="*/ 87642 h 637711"/>
              <a:gd name="connsiteX12" fmla="*/ 3581804 w 6460735"/>
              <a:gd name="connsiteY12" fmla="*/ 99549 h 637711"/>
              <a:gd name="connsiteX13" fmla="*/ 3691341 w 6460735"/>
              <a:gd name="connsiteY13" fmla="*/ 118599 h 637711"/>
              <a:gd name="connsiteX14" fmla="*/ 3784210 w 6460735"/>
              <a:gd name="connsiteY14" fmla="*/ 151936 h 637711"/>
              <a:gd name="connsiteX15" fmla="*/ 3881841 w 6460735"/>
              <a:gd name="connsiteY15" fmla="*/ 180511 h 637711"/>
              <a:gd name="connsiteX16" fmla="*/ 3974710 w 6460735"/>
              <a:gd name="connsiteY16" fmla="*/ 194799 h 637711"/>
              <a:gd name="connsiteX17" fmla="*/ 4062816 w 6460735"/>
              <a:gd name="connsiteY17" fmla="*/ 194799 h 637711"/>
              <a:gd name="connsiteX18" fmla="*/ 4148541 w 6460735"/>
              <a:gd name="connsiteY18" fmla="*/ 185274 h 637711"/>
              <a:gd name="connsiteX19" fmla="*/ 4229504 w 6460735"/>
              <a:gd name="connsiteY19" fmla="*/ 173367 h 637711"/>
              <a:gd name="connsiteX20" fmla="*/ 4274747 w 6460735"/>
              <a:gd name="connsiteY20" fmla="*/ 166224 h 637711"/>
              <a:gd name="connsiteX21" fmla="*/ 4317610 w 6460735"/>
              <a:gd name="connsiteY21" fmla="*/ 173367 h 637711"/>
              <a:gd name="connsiteX22" fmla="*/ 4350947 w 6460735"/>
              <a:gd name="connsiteY22" fmla="*/ 199561 h 637711"/>
              <a:gd name="connsiteX23" fmla="*/ 4372379 w 6460735"/>
              <a:gd name="connsiteY23" fmla="*/ 201942 h 637711"/>
              <a:gd name="connsiteX24" fmla="*/ 4427147 w 6460735"/>
              <a:gd name="connsiteY24" fmla="*/ 190036 h 637711"/>
              <a:gd name="connsiteX25" fmla="*/ 4510491 w 6460735"/>
              <a:gd name="connsiteY25" fmla="*/ 166224 h 637711"/>
              <a:gd name="connsiteX26" fmla="*/ 4541447 w 6460735"/>
              <a:gd name="connsiteY26" fmla="*/ 166224 h 637711"/>
              <a:gd name="connsiteX27" fmla="*/ 4565260 w 6460735"/>
              <a:gd name="connsiteY27" fmla="*/ 166224 h 637711"/>
              <a:gd name="connsiteX28" fmla="*/ 4591454 w 6460735"/>
              <a:gd name="connsiteY28" fmla="*/ 178130 h 637711"/>
              <a:gd name="connsiteX29" fmla="*/ 4620029 w 6460735"/>
              <a:gd name="connsiteY29" fmla="*/ 209086 h 637711"/>
              <a:gd name="connsiteX30" fmla="*/ 4650985 w 6460735"/>
              <a:gd name="connsiteY30" fmla="*/ 240042 h 637711"/>
              <a:gd name="connsiteX31" fmla="*/ 4689085 w 6460735"/>
              <a:gd name="connsiteY31" fmla="*/ 247186 h 637711"/>
              <a:gd name="connsiteX32" fmla="*/ 4729566 w 6460735"/>
              <a:gd name="connsiteY32" fmla="*/ 244805 h 637711"/>
              <a:gd name="connsiteX33" fmla="*/ 4791479 w 6460735"/>
              <a:gd name="connsiteY33" fmla="*/ 220992 h 637711"/>
              <a:gd name="connsiteX34" fmla="*/ 4820054 w 6460735"/>
              <a:gd name="connsiteY34" fmla="*/ 220992 h 637711"/>
              <a:gd name="connsiteX35" fmla="*/ 4858154 w 6460735"/>
              <a:gd name="connsiteY35" fmla="*/ 230517 h 637711"/>
              <a:gd name="connsiteX36" fmla="*/ 4917685 w 6460735"/>
              <a:gd name="connsiteY36" fmla="*/ 244805 h 637711"/>
              <a:gd name="connsiteX37" fmla="*/ 4951022 w 6460735"/>
              <a:gd name="connsiteY37" fmla="*/ 259092 h 637711"/>
              <a:gd name="connsiteX38" fmla="*/ 4989122 w 6460735"/>
              <a:gd name="connsiteY38" fmla="*/ 254330 h 637711"/>
              <a:gd name="connsiteX39" fmla="*/ 5036747 w 6460735"/>
              <a:gd name="connsiteY39" fmla="*/ 228136 h 637711"/>
              <a:gd name="connsiteX40" fmla="*/ 5108185 w 6460735"/>
              <a:gd name="connsiteY40" fmla="*/ 211467 h 637711"/>
              <a:gd name="connsiteX41" fmla="*/ 5201054 w 6460735"/>
              <a:gd name="connsiteY41" fmla="*/ 194799 h 637711"/>
              <a:gd name="connsiteX42" fmla="*/ 5291541 w 6460735"/>
              <a:gd name="connsiteY42" fmla="*/ 190036 h 637711"/>
              <a:gd name="connsiteX43" fmla="*/ 5372504 w 6460735"/>
              <a:gd name="connsiteY43" fmla="*/ 190036 h 637711"/>
              <a:gd name="connsiteX44" fmla="*/ 5448704 w 6460735"/>
              <a:gd name="connsiteY44" fmla="*/ 211467 h 637711"/>
              <a:gd name="connsiteX45" fmla="*/ 5553479 w 6460735"/>
              <a:gd name="connsiteY45" fmla="*/ 237661 h 637711"/>
              <a:gd name="connsiteX46" fmla="*/ 5622535 w 6460735"/>
              <a:gd name="connsiteY46" fmla="*/ 261474 h 637711"/>
              <a:gd name="connsiteX47" fmla="*/ 5724929 w 6460735"/>
              <a:gd name="connsiteY47" fmla="*/ 311480 h 637711"/>
              <a:gd name="connsiteX48" fmla="*/ 5782079 w 6460735"/>
              <a:gd name="connsiteY48" fmla="*/ 330530 h 637711"/>
              <a:gd name="connsiteX49" fmla="*/ 5839229 w 6460735"/>
              <a:gd name="connsiteY49" fmla="*/ 344817 h 637711"/>
              <a:gd name="connsiteX50" fmla="*/ 5948766 w 6460735"/>
              <a:gd name="connsiteY50" fmla="*/ 390061 h 637711"/>
              <a:gd name="connsiteX51" fmla="*/ 6036872 w 6460735"/>
              <a:gd name="connsiteY51" fmla="*/ 418636 h 637711"/>
              <a:gd name="connsiteX52" fmla="*/ 6101166 w 6460735"/>
              <a:gd name="connsiteY52" fmla="*/ 437686 h 637711"/>
              <a:gd name="connsiteX53" fmla="*/ 6186891 w 6460735"/>
              <a:gd name="connsiteY53" fmla="*/ 437686 h 637711"/>
              <a:gd name="connsiteX54" fmla="*/ 6303572 w 6460735"/>
              <a:gd name="connsiteY54" fmla="*/ 432924 h 637711"/>
              <a:gd name="connsiteX55" fmla="*/ 6389297 w 6460735"/>
              <a:gd name="connsiteY55" fmla="*/ 442449 h 637711"/>
              <a:gd name="connsiteX56" fmla="*/ 6460735 w 6460735"/>
              <a:gd name="connsiteY56" fmla="*/ 456736 h 637711"/>
              <a:gd name="connsiteX57" fmla="*/ 6353579 w 6460735"/>
              <a:gd name="connsiteY57" fmla="*/ 637711 h 637711"/>
              <a:gd name="connsiteX58" fmla="*/ 5905904 w 6460735"/>
              <a:gd name="connsiteY58" fmla="*/ 587705 h 637711"/>
              <a:gd name="connsiteX59" fmla="*/ 5796366 w 6460735"/>
              <a:gd name="connsiteY59" fmla="*/ 566274 h 637711"/>
              <a:gd name="connsiteX60" fmla="*/ 5572529 w 6460735"/>
              <a:gd name="connsiteY60" fmla="*/ 482930 h 637711"/>
              <a:gd name="connsiteX61" fmla="*/ 5012935 w 6460735"/>
              <a:gd name="connsiteY61" fmla="*/ 423399 h 637711"/>
              <a:gd name="connsiteX62" fmla="*/ 4372379 w 6460735"/>
              <a:gd name="connsiteY62" fmla="*/ 349580 h 637711"/>
              <a:gd name="connsiteX63" fmla="*/ 3610379 w 6460735"/>
              <a:gd name="connsiteY63" fmla="*/ 292430 h 637711"/>
              <a:gd name="connsiteX64" fmla="*/ 3479410 w 6460735"/>
              <a:gd name="connsiteY64" fmla="*/ 342436 h 637711"/>
              <a:gd name="connsiteX65" fmla="*/ 3457979 w 6460735"/>
              <a:gd name="connsiteY65" fmla="*/ 378155 h 637711"/>
              <a:gd name="connsiteX66" fmla="*/ 3310341 w 6460735"/>
              <a:gd name="connsiteY66" fmla="*/ 361486 h 637711"/>
              <a:gd name="connsiteX67" fmla="*/ 2984110 w 6460735"/>
              <a:gd name="connsiteY67" fmla="*/ 242556 h 637711"/>
              <a:gd name="connsiteX68" fmla="*/ 2202266 w 6460735"/>
              <a:gd name="connsiteY68" fmla="*/ 247712 h 637711"/>
              <a:gd name="connsiteX69" fmla="*/ 1699230 w 6460735"/>
              <a:gd name="connsiteY69" fmla="*/ 309541 h 637711"/>
              <a:gd name="connsiteX70" fmla="*/ 1465839 w 6460735"/>
              <a:gd name="connsiteY70" fmla="*/ 345212 h 637711"/>
              <a:gd name="connsiteX71" fmla="*/ 1144331 w 6460735"/>
              <a:gd name="connsiteY71" fmla="*/ 411797 h 637711"/>
              <a:gd name="connsiteX72" fmla="*/ 789480 w 6460735"/>
              <a:gd name="connsiteY72" fmla="*/ 478384 h 637711"/>
              <a:gd name="connsiteX73" fmla="*/ 620392 w 6460735"/>
              <a:gd name="connsiteY73" fmla="*/ 525943 h 637711"/>
              <a:gd name="connsiteX74" fmla="*/ 334605 w 6460735"/>
              <a:gd name="connsiteY74" fmla="*/ 599662 h 637711"/>
              <a:gd name="connsiteX75" fmla="*/ 3572 w 6460735"/>
              <a:gd name="connsiteY75" fmla="*/ 590151 h 637711"/>
              <a:gd name="connsiteX76" fmla="*/ 313172 w 6460735"/>
              <a:gd name="connsiteY76" fmla="*/ 383262 h 637711"/>
              <a:gd name="connsiteX77" fmla="*/ 467971 w 6460735"/>
              <a:gd name="connsiteY77" fmla="*/ 328566 h 637711"/>
              <a:gd name="connsiteX78" fmla="*/ 708507 w 6460735"/>
              <a:gd name="connsiteY78" fmla="*/ 292896 h 637711"/>
              <a:gd name="connsiteX79" fmla="*/ 744232 w 6460735"/>
              <a:gd name="connsiteY79" fmla="*/ 273871 h 637711"/>
              <a:gd name="connsiteX80" fmla="*/ 765664 w 6460735"/>
              <a:gd name="connsiteY80" fmla="*/ 231067 h 637711"/>
              <a:gd name="connsiteX81" fmla="*/ 796627 w 6460735"/>
              <a:gd name="connsiteY81" fmla="*/ 204908 h 637711"/>
              <a:gd name="connsiteX82" fmla="*/ 846637 w 6460735"/>
              <a:gd name="connsiteY82" fmla="*/ 178749 h 637711"/>
              <a:gd name="connsiteX83" fmla="*/ 922847 w 6460735"/>
              <a:gd name="connsiteY83" fmla="*/ 152591 h 637711"/>
              <a:gd name="connsiteX84" fmla="*/ 965714 w 6460735"/>
              <a:gd name="connsiteY84" fmla="*/ 143079 h 637711"/>
              <a:gd name="connsiteX85" fmla="*/ 999057 w 6460735"/>
              <a:gd name="connsiteY85" fmla="*/ 138323 h 637711"/>
              <a:gd name="connsiteX86" fmla="*/ 1177671 w 6460735"/>
              <a:gd name="connsiteY86" fmla="*/ 121676 h 637711"/>
              <a:gd name="connsiteX87" fmla="*/ 1256264 w 6460735"/>
              <a:gd name="connsiteY87" fmla="*/ 86006 h 637711"/>
              <a:gd name="connsiteX88" fmla="*/ 1294368 w 6460735"/>
              <a:gd name="connsiteY88" fmla="*/ 71737 h 637711"/>
              <a:gd name="connsiteX89" fmla="*/ 1334854 w 6460735"/>
              <a:gd name="connsiteY89" fmla="*/ 55090 h 637711"/>
              <a:gd name="connsiteX90" fmla="*/ 1437261 w 6460735"/>
              <a:gd name="connsiteY90" fmla="*/ 43201 h 637711"/>
              <a:gd name="connsiteX91" fmla="*/ 1532522 w 6460735"/>
              <a:gd name="connsiteY91" fmla="*/ 12285 h 637711"/>
              <a:gd name="connsiteX92" fmla="*/ 1649217 w 6460735"/>
              <a:gd name="connsiteY92" fmla="*/ 396 h 637711"/>
              <a:gd name="connsiteX93" fmla="*/ 1801637 w 6460735"/>
              <a:gd name="connsiteY93" fmla="*/ 5154 h 637711"/>
              <a:gd name="connsiteX94" fmla="*/ 1868321 w 6460735"/>
              <a:gd name="connsiteY94" fmla="*/ 14663 h 637711"/>
              <a:gd name="connsiteX95" fmla="*/ 1996924 w 6460735"/>
              <a:gd name="connsiteY95" fmla="*/ 38444 h 637711"/>
              <a:gd name="connsiteX96" fmla="*/ 2049319 w 6460735"/>
              <a:gd name="connsiteY96" fmla="*/ 40820 h 637711"/>
              <a:gd name="connsiteX97" fmla="*/ 2104095 w 6460735"/>
              <a:gd name="connsiteY97" fmla="*/ 43199 h 637711"/>
              <a:gd name="connsiteX98" fmla="*/ 2177922 w 6460735"/>
              <a:gd name="connsiteY98" fmla="*/ 62225 h 637711"/>
              <a:gd name="connsiteX99" fmla="*/ 2230317 w 6460735"/>
              <a:gd name="connsiteY99" fmla="*/ 78870 h 637711"/>
              <a:gd name="connsiteX100" fmla="*/ 2246988 w 6460735"/>
              <a:gd name="connsiteY100" fmla="*/ 81248 h 637711"/>
              <a:gd name="connsiteX101" fmla="*/ 2377972 w 6460735"/>
              <a:gd name="connsiteY101" fmla="*/ 86005 h 637711"/>
              <a:gd name="connsiteX102" fmla="*/ 2468967 w 6460735"/>
              <a:gd name="connsiteY102" fmla="*/ 86005 h 637711"/>
              <a:gd name="connsiteX103" fmla="*/ 2671374 w 6460735"/>
              <a:gd name="connsiteY103" fmla="*/ 71737 h 637711"/>
              <a:gd name="connsiteX104" fmla="*/ 2776148 w 6460735"/>
              <a:gd name="connsiteY104" fmla="*/ 69359 h 637711"/>
              <a:gd name="connsiteX105" fmla="*/ 2869810 w 6460735"/>
              <a:gd name="connsiteY105" fmla="*/ 80499 h 637711"/>
              <a:gd name="connsiteX0" fmla="*/ 2869810 w 6460735"/>
              <a:gd name="connsiteY0" fmla="*/ 80499 h 637711"/>
              <a:gd name="connsiteX1" fmla="*/ 2941247 w 6460735"/>
              <a:gd name="connsiteY1" fmla="*/ 94786 h 637711"/>
              <a:gd name="connsiteX2" fmla="*/ 2976966 w 6460735"/>
              <a:gd name="connsiteY2" fmla="*/ 99549 h 637711"/>
              <a:gd name="connsiteX3" fmla="*/ 3019829 w 6460735"/>
              <a:gd name="connsiteY3" fmla="*/ 78117 h 637711"/>
              <a:gd name="connsiteX4" fmla="*/ 3057929 w 6460735"/>
              <a:gd name="connsiteY4" fmla="*/ 51924 h 637711"/>
              <a:gd name="connsiteX5" fmla="*/ 3110316 w 6460735"/>
              <a:gd name="connsiteY5" fmla="*/ 49542 h 637711"/>
              <a:gd name="connsiteX6" fmla="*/ 3148416 w 6460735"/>
              <a:gd name="connsiteY6" fmla="*/ 49542 h 637711"/>
              <a:gd name="connsiteX7" fmla="*/ 3196041 w 6460735"/>
              <a:gd name="connsiteY7" fmla="*/ 63830 h 637711"/>
              <a:gd name="connsiteX8" fmla="*/ 3272241 w 6460735"/>
              <a:gd name="connsiteY8" fmla="*/ 82880 h 637711"/>
              <a:gd name="connsiteX9" fmla="*/ 3362729 w 6460735"/>
              <a:gd name="connsiteY9" fmla="*/ 87642 h 637711"/>
              <a:gd name="connsiteX10" fmla="*/ 3424641 w 6460735"/>
              <a:gd name="connsiteY10" fmla="*/ 87642 h 637711"/>
              <a:gd name="connsiteX11" fmla="*/ 3515129 w 6460735"/>
              <a:gd name="connsiteY11" fmla="*/ 87642 h 637711"/>
              <a:gd name="connsiteX12" fmla="*/ 3581804 w 6460735"/>
              <a:gd name="connsiteY12" fmla="*/ 99549 h 637711"/>
              <a:gd name="connsiteX13" fmla="*/ 3691341 w 6460735"/>
              <a:gd name="connsiteY13" fmla="*/ 118599 h 637711"/>
              <a:gd name="connsiteX14" fmla="*/ 3784210 w 6460735"/>
              <a:gd name="connsiteY14" fmla="*/ 151936 h 637711"/>
              <a:gd name="connsiteX15" fmla="*/ 3881841 w 6460735"/>
              <a:gd name="connsiteY15" fmla="*/ 180511 h 637711"/>
              <a:gd name="connsiteX16" fmla="*/ 3974710 w 6460735"/>
              <a:gd name="connsiteY16" fmla="*/ 194799 h 637711"/>
              <a:gd name="connsiteX17" fmla="*/ 4062816 w 6460735"/>
              <a:gd name="connsiteY17" fmla="*/ 194799 h 637711"/>
              <a:gd name="connsiteX18" fmla="*/ 4148541 w 6460735"/>
              <a:gd name="connsiteY18" fmla="*/ 185274 h 637711"/>
              <a:gd name="connsiteX19" fmla="*/ 4229504 w 6460735"/>
              <a:gd name="connsiteY19" fmla="*/ 173367 h 637711"/>
              <a:gd name="connsiteX20" fmla="*/ 4274747 w 6460735"/>
              <a:gd name="connsiteY20" fmla="*/ 166224 h 637711"/>
              <a:gd name="connsiteX21" fmla="*/ 4317610 w 6460735"/>
              <a:gd name="connsiteY21" fmla="*/ 173367 h 637711"/>
              <a:gd name="connsiteX22" fmla="*/ 4350947 w 6460735"/>
              <a:gd name="connsiteY22" fmla="*/ 199561 h 637711"/>
              <a:gd name="connsiteX23" fmla="*/ 4372379 w 6460735"/>
              <a:gd name="connsiteY23" fmla="*/ 201942 h 637711"/>
              <a:gd name="connsiteX24" fmla="*/ 4427147 w 6460735"/>
              <a:gd name="connsiteY24" fmla="*/ 190036 h 637711"/>
              <a:gd name="connsiteX25" fmla="*/ 4510491 w 6460735"/>
              <a:gd name="connsiteY25" fmla="*/ 166224 h 637711"/>
              <a:gd name="connsiteX26" fmla="*/ 4541447 w 6460735"/>
              <a:gd name="connsiteY26" fmla="*/ 166224 h 637711"/>
              <a:gd name="connsiteX27" fmla="*/ 4565260 w 6460735"/>
              <a:gd name="connsiteY27" fmla="*/ 166224 h 637711"/>
              <a:gd name="connsiteX28" fmla="*/ 4591454 w 6460735"/>
              <a:gd name="connsiteY28" fmla="*/ 178130 h 637711"/>
              <a:gd name="connsiteX29" fmla="*/ 4620029 w 6460735"/>
              <a:gd name="connsiteY29" fmla="*/ 209086 h 637711"/>
              <a:gd name="connsiteX30" fmla="*/ 4650985 w 6460735"/>
              <a:gd name="connsiteY30" fmla="*/ 240042 h 637711"/>
              <a:gd name="connsiteX31" fmla="*/ 4689085 w 6460735"/>
              <a:gd name="connsiteY31" fmla="*/ 247186 h 637711"/>
              <a:gd name="connsiteX32" fmla="*/ 4729566 w 6460735"/>
              <a:gd name="connsiteY32" fmla="*/ 244805 h 637711"/>
              <a:gd name="connsiteX33" fmla="*/ 4791479 w 6460735"/>
              <a:gd name="connsiteY33" fmla="*/ 220992 h 637711"/>
              <a:gd name="connsiteX34" fmla="*/ 4820054 w 6460735"/>
              <a:gd name="connsiteY34" fmla="*/ 220992 h 637711"/>
              <a:gd name="connsiteX35" fmla="*/ 4858154 w 6460735"/>
              <a:gd name="connsiteY35" fmla="*/ 230517 h 637711"/>
              <a:gd name="connsiteX36" fmla="*/ 4917685 w 6460735"/>
              <a:gd name="connsiteY36" fmla="*/ 244805 h 637711"/>
              <a:gd name="connsiteX37" fmla="*/ 4951022 w 6460735"/>
              <a:gd name="connsiteY37" fmla="*/ 259092 h 637711"/>
              <a:gd name="connsiteX38" fmla="*/ 4989122 w 6460735"/>
              <a:gd name="connsiteY38" fmla="*/ 254330 h 637711"/>
              <a:gd name="connsiteX39" fmla="*/ 5036747 w 6460735"/>
              <a:gd name="connsiteY39" fmla="*/ 228136 h 637711"/>
              <a:gd name="connsiteX40" fmla="*/ 5108185 w 6460735"/>
              <a:gd name="connsiteY40" fmla="*/ 211467 h 637711"/>
              <a:gd name="connsiteX41" fmla="*/ 5201054 w 6460735"/>
              <a:gd name="connsiteY41" fmla="*/ 194799 h 637711"/>
              <a:gd name="connsiteX42" fmla="*/ 5291541 w 6460735"/>
              <a:gd name="connsiteY42" fmla="*/ 190036 h 637711"/>
              <a:gd name="connsiteX43" fmla="*/ 5372504 w 6460735"/>
              <a:gd name="connsiteY43" fmla="*/ 190036 h 637711"/>
              <a:gd name="connsiteX44" fmla="*/ 5448704 w 6460735"/>
              <a:gd name="connsiteY44" fmla="*/ 211467 h 637711"/>
              <a:gd name="connsiteX45" fmla="*/ 5553479 w 6460735"/>
              <a:gd name="connsiteY45" fmla="*/ 237661 h 637711"/>
              <a:gd name="connsiteX46" fmla="*/ 5622535 w 6460735"/>
              <a:gd name="connsiteY46" fmla="*/ 261474 h 637711"/>
              <a:gd name="connsiteX47" fmla="*/ 5724929 w 6460735"/>
              <a:gd name="connsiteY47" fmla="*/ 311480 h 637711"/>
              <a:gd name="connsiteX48" fmla="*/ 5782079 w 6460735"/>
              <a:gd name="connsiteY48" fmla="*/ 330530 h 637711"/>
              <a:gd name="connsiteX49" fmla="*/ 5839229 w 6460735"/>
              <a:gd name="connsiteY49" fmla="*/ 344817 h 637711"/>
              <a:gd name="connsiteX50" fmla="*/ 5948766 w 6460735"/>
              <a:gd name="connsiteY50" fmla="*/ 390061 h 637711"/>
              <a:gd name="connsiteX51" fmla="*/ 6036872 w 6460735"/>
              <a:gd name="connsiteY51" fmla="*/ 418636 h 637711"/>
              <a:gd name="connsiteX52" fmla="*/ 6101166 w 6460735"/>
              <a:gd name="connsiteY52" fmla="*/ 437686 h 637711"/>
              <a:gd name="connsiteX53" fmla="*/ 6186891 w 6460735"/>
              <a:gd name="connsiteY53" fmla="*/ 437686 h 637711"/>
              <a:gd name="connsiteX54" fmla="*/ 6303572 w 6460735"/>
              <a:gd name="connsiteY54" fmla="*/ 432924 h 637711"/>
              <a:gd name="connsiteX55" fmla="*/ 6389297 w 6460735"/>
              <a:gd name="connsiteY55" fmla="*/ 442449 h 637711"/>
              <a:gd name="connsiteX56" fmla="*/ 6460735 w 6460735"/>
              <a:gd name="connsiteY56" fmla="*/ 456736 h 637711"/>
              <a:gd name="connsiteX57" fmla="*/ 6353579 w 6460735"/>
              <a:gd name="connsiteY57" fmla="*/ 637711 h 637711"/>
              <a:gd name="connsiteX58" fmla="*/ 5905904 w 6460735"/>
              <a:gd name="connsiteY58" fmla="*/ 587705 h 637711"/>
              <a:gd name="connsiteX59" fmla="*/ 5796366 w 6460735"/>
              <a:gd name="connsiteY59" fmla="*/ 566274 h 637711"/>
              <a:gd name="connsiteX60" fmla="*/ 5572529 w 6460735"/>
              <a:gd name="connsiteY60" fmla="*/ 482930 h 637711"/>
              <a:gd name="connsiteX61" fmla="*/ 5012935 w 6460735"/>
              <a:gd name="connsiteY61" fmla="*/ 423399 h 637711"/>
              <a:gd name="connsiteX62" fmla="*/ 4372379 w 6460735"/>
              <a:gd name="connsiteY62" fmla="*/ 349580 h 637711"/>
              <a:gd name="connsiteX63" fmla="*/ 3610379 w 6460735"/>
              <a:gd name="connsiteY63" fmla="*/ 292430 h 637711"/>
              <a:gd name="connsiteX64" fmla="*/ 3479410 w 6460735"/>
              <a:gd name="connsiteY64" fmla="*/ 342436 h 637711"/>
              <a:gd name="connsiteX65" fmla="*/ 3457979 w 6460735"/>
              <a:gd name="connsiteY65" fmla="*/ 378155 h 637711"/>
              <a:gd name="connsiteX66" fmla="*/ 3310341 w 6460735"/>
              <a:gd name="connsiteY66" fmla="*/ 361486 h 637711"/>
              <a:gd name="connsiteX67" fmla="*/ 2984110 w 6460735"/>
              <a:gd name="connsiteY67" fmla="*/ 242556 h 637711"/>
              <a:gd name="connsiteX68" fmla="*/ 2202266 w 6460735"/>
              <a:gd name="connsiteY68" fmla="*/ 247712 h 637711"/>
              <a:gd name="connsiteX69" fmla="*/ 1699230 w 6460735"/>
              <a:gd name="connsiteY69" fmla="*/ 309541 h 637711"/>
              <a:gd name="connsiteX70" fmla="*/ 1465839 w 6460735"/>
              <a:gd name="connsiteY70" fmla="*/ 345212 h 637711"/>
              <a:gd name="connsiteX71" fmla="*/ 1144331 w 6460735"/>
              <a:gd name="connsiteY71" fmla="*/ 411797 h 637711"/>
              <a:gd name="connsiteX72" fmla="*/ 789480 w 6460735"/>
              <a:gd name="connsiteY72" fmla="*/ 478384 h 637711"/>
              <a:gd name="connsiteX73" fmla="*/ 620392 w 6460735"/>
              <a:gd name="connsiteY73" fmla="*/ 525943 h 637711"/>
              <a:gd name="connsiteX74" fmla="*/ 334605 w 6460735"/>
              <a:gd name="connsiteY74" fmla="*/ 599662 h 637711"/>
              <a:gd name="connsiteX75" fmla="*/ 3572 w 6460735"/>
              <a:gd name="connsiteY75" fmla="*/ 590151 h 637711"/>
              <a:gd name="connsiteX76" fmla="*/ 313172 w 6460735"/>
              <a:gd name="connsiteY76" fmla="*/ 383262 h 637711"/>
              <a:gd name="connsiteX77" fmla="*/ 467971 w 6460735"/>
              <a:gd name="connsiteY77" fmla="*/ 328566 h 637711"/>
              <a:gd name="connsiteX78" fmla="*/ 708507 w 6460735"/>
              <a:gd name="connsiteY78" fmla="*/ 292896 h 637711"/>
              <a:gd name="connsiteX79" fmla="*/ 744232 w 6460735"/>
              <a:gd name="connsiteY79" fmla="*/ 273871 h 637711"/>
              <a:gd name="connsiteX80" fmla="*/ 765664 w 6460735"/>
              <a:gd name="connsiteY80" fmla="*/ 231067 h 637711"/>
              <a:gd name="connsiteX81" fmla="*/ 796627 w 6460735"/>
              <a:gd name="connsiteY81" fmla="*/ 204908 h 637711"/>
              <a:gd name="connsiteX82" fmla="*/ 846637 w 6460735"/>
              <a:gd name="connsiteY82" fmla="*/ 178749 h 637711"/>
              <a:gd name="connsiteX83" fmla="*/ 922847 w 6460735"/>
              <a:gd name="connsiteY83" fmla="*/ 152591 h 637711"/>
              <a:gd name="connsiteX84" fmla="*/ 965714 w 6460735"/>
              <a:gd name="connsiteY84" fmla="*/ 143079 h 637711"/>
              <a:gd name="connsiteX85" fmla="*/ 999057 w 6460735"/>
              <a:gd name="connsiteY85" fmla="*/ 138323 h 637711"/>
              <a:gd name="connsiteX86" fmla="*/ 1177671 w 6460735"/>
              <a:gd name="connsiteY86" fmla="*/ 121676 h 637711"/>
              <a:gd name="connsiteX87" fmla="*/ 1256264 w 6460735"/>
              <a:gd name="connsiteY87" fmla="*/ 86006 h 637711"/>
              <a:gd name="connsiteX88" fmla="*/ 1294368 w 6460735"/>
              <a:gd name="connsiteY88" fmla="*/ 71737 h 637711"/>
              <a:gd name="connsiteX89" fmla="*/ 1334854 w 6460735"/>
              <a:gd name="connsiteY89" fmla="*/ 55090 h 637711"/>
              <a:gd name="connsiteX90" fmla="*/ 1437261 w 6460735"/>
              <a:gd name="connsiteY90" fmla="*/ 43201 h 637711"/>
              <a:gd name="connsiteX91" fmla="*/ 1532522 w 6460735"/>
              <a:gd name="connsiteY91" fmla="*/ 12285 h 637711"/>
              <a:gd name="connsiteX92" fmla="*/ 1649217 w 6460735"/>
              <a:gd name="connsiteY92" fmla="*/ 396 h 637711"/>
              <a:gd name="connsiteX93" fmla="*/ 1801637 w 6460735"/>
              <a:gd name="connsiteY93" fmla="*/ 5154 h 637711"/>
              <a:gd name="connsiteX94" fmla="*/ 1868321 w 6460735"/>
              <a:gd name="connsiteY94" fmla="*/ 14663 h 637711"/>
              <a:gd name="connsiteX95" fmla="*/ 1996924 w 6460735"/>
              <a:gd name="connsiteY95" fmla="*/ 38444 h 637711"/>
              <a:gd name="connsiteX96" fmla="*/ 2049319 w 6460735"/>
              <a:gd name="connsiteY96" fmla="*/ 40820 h 637711"/>
              <a:gd name="connsiteX97" fmla="*/ 2104095 w 6460735"/>
              <a:gd name="connsiteY97" fmla="*/ 43199 h 637711"/>
              <a:gd name="connsiteX98" fmla="*/ 2177922 w 6460735"/>
              <a:gd name="connsiteY98" fmla="*/ 62225 h 637711"/>
              <a:gd name="connsiteX99" fmla="*/ 2230317 w 6460735"/>
              <a:gd name="connsiteY99" fmla="*/ 78870 h 637711"/>
              <a:gd name="connsiteX100" fmla="*/ 2246988 w 6460735"/>
              <a:gd name="connsiteY100" fmla="*/ 81248 h 637711"/>
              <a:gd name="connsiteX101" fmla="*/ 2377972 w 6460735"/>
              <a:gd name="connsiteY101" fmla="*/ 86005 h 637711"/>
              <a:gd name="connsiteX102" fmla="*/ 2468967 w 6460735"/>
              <a:gd name="connsiteY102" fmla="*/ 86005 h 637711"/>
              <a:gd name="connsiteX103" fmla="*/ 2671374 w 6460735"/>
              <a:gd name="connsiteY103" fmla="*/ 71737 h 637711"/>
              <a:gd name="connsiteX104" fmla="*/ 2776148 w 6460735"/>
              <a:gd name="connsiteY104" fmla="*/ 69359 h 637711"/>
              <a:gd name="connsiteX105" fmla="*/ 2869810 w 6460735"/>
              <a:gd name="connsiteY105" fmla="*/ 80499 h 637711"/>
              <a:gd name="connsiteX0" fmla="*/ 2902358 w 6493283"/>
              <a:gd name="connsiteY0" fmla="*/ 80499 h 637711"/>
              <a:gd name="connsiteX1" fmla="*/ 2973795 w 6493283"/>
              <a:gd name="connsiteY1" fmla="*/ 94786 h 637711"/>
              <a:gd name="connsiteX2" fmla="*/ 3009514 w 6493283"/>
              <a:gd name="connsiteY2" fmla="*/ 99549 h 637711"/>
              <a:gd name="connsiteX3" fmla="*/ 3052377 w 6493283"/>
              <a:gd name="connsiteY3" fmla="*/ 78117 h 637711"/>
              <a:gd name="connsiteX4" fmla="*/ 3090477 w 6493283"/>
              <a:gd name="connsiteY4" fmla="*/ 51924 h 637711"/>
              <a:gd name="connsiteX5" fmla="*/ 3142864 w 6493283"/>
              <a:gd name="connsiteY5" fmla="*/ 49542 h 637711"/>
              <a:gd name="connsiteX6" fmla="*/ 3180964 w 6493283"/>
              <a:gd name="connsiteY6" fmla="*/ 49542 h 637711"/>
              <a:gd name="connsiteX7" fmla="*/ 3228589 w 6493283"/>
              <a:gd name="connsiteY7" fmla="*/ 63830 h 637711"/>
              <a:gd name="connsiteX8" fmla="*/ 3304789 w 6493283"/>
              <a:gd name="connsiteY8" fmla="*/ 82880 h 637711"/>
              <a:gd name="connsiteX9" fmla="*/ 3395277 w 6493283"/>
              <a:gd name="connsiteY9" fmla="*/ 87642 h 637711"/>
              <a:gd name="connsiteX10" fmla="*/ 3457189 w 6493283"/>
              <a:gd name="connsiteY10" fmla="*/ 87642 h 637711"/>
              <a:gd name="connsiteX11" fmla="*/ 3547677 w 6493283"/>
              <a:gd name="connsiteY11" fmla="*/ 87642 h 637711"/>
              <a:gd name="connsiteX12" fmla="*/ 3614352 w 6493283"/>
              <a:gd name="connsiteY12" fmla="*/ 99549 h 637711"/>
              <a:gd name="connsiteX13" fmla="*/ 3723889 w 6493283"/>
              <a:gd name="connsiteY13" fmla="*/ 118599 h 637711"/>
              <a:gd name="connsiteX14" fmla="*/ 3816758 w 6493283"/>
              <a:gd name="connsiteY14" fmla="*/ 151936 h 637711"/>
              <a:gd name="connsiteX15" fmla="*/ 3914389 w 6493283"/>
              <a:gd name="connsiteY15" fmla="*/ 180511 h 637711"/>
              <a:gd name="connsiteX16" fmla="*/ 4007258 w 6493283"/>
              <a:gd name="connsiteY16" fmla="*/ 194799 h 637711"/>
              <a:gd name="connsiteX17" fmla="*/ 4095364 w 6493283"/>
              <a:gd name="connsiteY17" fmla="*/ 194799 h 637711"/>
              <a:gd name="connsiteX18" fmla="*/ 4181089 w 6493283"/>
              <a:gd name="connsiteY18" fmla="*/ 185274 h 637711"/>
              <a:gd name="connsiteX19" fmla="*/ 4262052 w 6493283"/>
              <a:gd name="connsiteY19" fmla="*/ 173367 h 637711"/>
              <a:gd name="connsiteX20" fmla="*/ 4307295 w 6493283"/>
              <a:gd name="connsiteY20" fmla="*/ 166224 h 637711"/>
              <a:gd name="connsiteX21" fmla="*/ 4350158 w 6493283"/>
              <a:gd name="connsiteY21" fmla="*/ 173367 h 637711"/>
              <a:gd name="connsiteX22" fmla="*/ 4383495 w 6493283"/>
              <a:gd name="connsiteY22" fmla="*/ 199561 h 637711"/>
              <a:gd name="connsiteX23" fmla="*/ 4404927 w 6493283"/>
              <a:gd name="connsiteY23" fmla="*/ 201942 h 637711"/>
              <a:gd name="connsiteX24" fmla="*/ 4459695 w 6493283"/>
              <a:gd name="connsiteY24" fmla="*/ 190036 h 637711"/>
              <a:gd name="connsiteX25" fmla="*/ 4543039 w 6493283"/>
              <a:gd name="connsiteY25" fmla="*/ 166224 h 637711"/>
              <a:gd name="connsiteX26" fmla="*/ 4573995 w 6493283"/>
              <a:gd name="connsiteY26" fmla="*/ 166224 h 637711"/>
              <a:gd name="connsiteX27" fmla="*/ 4597808 w 6493283"/>
              <a:gd name="connsiteY27" fmla="*/ 166224 h 637711"/>
              <a:gd name="connsiteX28" fmla="*/ 4624002 w 6493283"/>
              <a:gd name="connsiteY28" fmla="*/ 178130 h 637711"/>
              <a:gd name="connsiteX29" fmla="*/ 4652577 w 6493283"/>
              <a:gd name="connsiteY29" fmla="*/ 209086 h 637711"/>
              <a:gd name="connsiteX30" fmla="*/ 4683533 w 6493283"/>
              <a:gd name="connsiteY30" fmla="*/ 240042 h 637711"/>
              <a:gd name="connsiteX31" fmla="*/ 4721633 w 6493283"/>
              <a:gd name="connsiteY31" fmla="*/ 247186 h 637711"/>
              <a:gd name="connsiteX32" fmla="*/ 4762114 w 6493283"/>
              <a:gd name="connsiteY32" fmla="*/ 244805 h 637711"/>
              <a:gd name="connsiteX33" fmla="*/ 4824027 w 6493283"/>
              <a:gd name="connsiteY33" fmla="*/ 220992 h 637711"/>
              <a:gd name="connsiteX34" fmla="*/ 4852602 w 6493283"/>
              <a:gd name="connsiteY34" fmla="*/ 220992 h 637711"/>
              <a:gd name="connsiteX35" fmla="*/ 4890702 w 6493283"/>
              <a:gd name="connsiteY35" fmla="*/ 230517 h 637711"/>
              <a:gd name="connsiteX36" fmla="*/ 4950233 w 6493283"/>
              <a:gd name="connsiteY36" fmla="*/ 244805 h 637711"/>
              <a:gd name="connsiteX37" fmla="*/ 4983570 w 6493283"/>
              <a:gd name="connsiteY37" fmla="*/ 259092 h 637711"/>
              <a:gd name="connsiteX38" fmla="*/ 5021670 w 6493283"/>
              <a:gd name="connsiteY38" fmla="*/ 254330 h 637711"/>
              <a:gd name="connsiteX39" fmla="*/ 5069295 w 6493283"/>
              <a:gd name="connsiteY39" fmla="*/ 228136 h 637711"/>
              <a:gd name="connsiteX40" fmla="*/ 5140733 w 6493283"/>
              <a:gd name="connsiteY40" fmla="*/ 211467 h 637711"/>
              <a:gd name="connsiteX41" fmla="*/ 5233602 w 6493283"/>
              <a:gd name="connsiteY41" fmla="*/ 194799 h 637711"/>
              <a:gd name="connsiteX42" fmla="*/ 5324089 w 6493283"/>
              <a:gd name="connsiteY42" fmla="*/ 190036 h 637711"/>
              <a:gd name="connsiteX43" fmla="*/ 5405052 w 6493283"/>
              <a:gd name="connsiteY43" fmla="*/ 190036 h 637711"/>
              <a:gd name="connsiteX44" fmla="*/ 5481252 w 6493283"/>
              <a:gd name="connsiteY44" fmla="*/ 211467 h 637711"/>
              <a:gd name="connsiteX45" fmla="*/ 5586027 w 6493283"/>
              <a:gd name="connsiteY45" fmla="*/ 237661 h 637711"/>
              <a:gd name="connsiteX46" fmla="*/ 5655083 w 6493283"/>
              <a:gd name="connsiteY46" fmla="*/ 261474 h 637711"/>
              <a:gd name="connsiteX47" fmla="*/ 5757477 w 6493283"/>
              <a:gd name="connsiteY47" fmla="*/ 311480 h 637711"/>
              <a:gd name="connsiteX48" fmla="*/ 5814627 w 6493283"/>
              <a:gd name="connsiteY48" fmla="*/ 330530 h 637711"/>
              <a:gd name="connsiteX49" fmla="*/ 5871777 w 6493283"/>
              <a:gd name="connsiteY49" fmla="*/ 344817 h 637711"/>
              <a:gd name="connsiteX50" fmla="*/ 5981314 w 6493283"/>
              <a:gd name="connsiteY50" fmla="*/ 390061 h 637711"/>
              <a:gd name="connsiteX51" fmla="*/ 6069420 w 6493283"/>
              <a:gd name="connsiteY51" fmla="*/ 418636 h 637711"/>
              <a:gd name="connsiteX52" fmla="*/ 6133714 w 6493283"/>
              <a:gd name="connsiteY52" fmla="*/ 437686 h 637711"/>
              <a:gd name="connsiteX53" fmla="*/ 6219439 w 6493283"/>
              <a:gd name="connsiteY53" fmla="*/ 437686 h 637711"/>
              <a:gd name="connsiteX54" fmla="*/ 6336120 w 6493283"/>
              <a:gd name="connsiteY54" fmla="*/ 432924 h 637711"/>
              <a:gd name="connsiteX55" fmla="*/ 6421845 w 6493283"/>
              <a:gd name="connsiteY55" fmla="*/ 442449 h 637711"/>
              <a:gd name="connsiteX56" fmla="*/ 6493283 w 6493283"/>
              <a:gd name="connsiteY56" fmla="*/ 456736 h 637711"/>
              <a:gd name="connsiteX57" fmla="*/ 6386127 w 6493283"/>
              <a:gd name="connsiteY57" fmla="*/ 637711 h 637711"/>
              <a:gd name="connsiteX58" fmla="*/ 5938452 w 6493283"/>
              <a:gd name="connsiteY58" fmla="*/ 587705 h 637711"/>
              <a:gd name="connsiteX59" fmla="*/ 5828914 w 6493283"/>
              <a:gd name="connsiteY59" fmla="*/ 566274 h 637711"/>
              <a:gd name="connsiteX60" fmla="*/ 5605077 w 6493283"/>
              <a:gd name="connsiteY60" fmla="*/ 482930 h 637711"/>
              <a:gd name="connsiteX61" fmla="*/ 5045483 w 6493283"/>
              <a:gd name="connsiteY61" fmla="*/ 423399 h 637711"/>
              <a:gd name="connsiteX62" fmla="*/ 4404927 w 6493283"/>
              <a:gd name="connsiteY62" fmla="*/ 349580 h 637711"/>
              <a:gd name="connsiteX63" fmla="*/ 3642927 w 6493283"/>
              <a:gd name="connsiteY63" fmla="*/ 292430 h 637711"/>
              <a:gd name="connsiteX64" fmla="*/ 3511958 w 6493283"/>
              <a:gd name="connsiteY64" fmla="*/ 342436 h 637711"/>
              <a:gd name="connsiteX65" fmla="*/ 3490527 w 6493283"/>
              <a:gd name="connsiteY65" fmla="*/ 378155 h 637711"/>
              <a:gd name="connsiteX66" fmla="*/ 3342889 w 6493283"/>
              <a:gd name="connsiteY66" fmla="*/ 361486 h 637711"/>
              <a:gd name="connsiteX67" fmla="*/ 3016658 w 6493283"/>
              <a:gd name="connsiteY67" fmla="*/ 242556 h 637711"/>
              <a:gd name="connsiteX68" fmla="*/ 2234814 w 6493283"/>
              <a:gd name="connsiteY68" fmla="*/ 247712 h 637711"/>
              <a:gd name="connsiteX69" fmla="*/ 1731778 w 6493283"/>
              <a:gd name="connsiteY69" fmla="*/ 309541 h 637711"/>
              <a:gd name="connsiteX70" fmla="*/ 1498387 w 6493283"/>
              <a:gd name="connsiteY70" fmla="*/ 345212 h 637711"/>
              <a:gd name="connsiteX71" fmla="*/ 1176879 w 6493283"/>
              <a:gd name="connsiteY71" fmla="*/ 411797 h 637711"/>
              <a:gd name="connsiteX72" fmla="*/ 822028 w 6493283"/>
              <a:gd name="connsiteY72" fmla="*/ 478384 h 637711"/>
              <a:gd name="connsiteX73" fmla="*/ 652940 w 6493283"/>
              <a:gd name="connsiteY73" fmla="*/ 525943 h 637711"/>
              <a:gd name="connsiteX74" fmla="*/ 367153 w 6493283"/>
              <a:gd name="connsiteY74" fmla="*/ 599662 h 637711"/>
              <a:gd name="connsiteX75" fmla="*/ 36120 w 6493283"/>
              <a:gd name="connsiteY75" fmla="*/ 590151 h 637711"/>
              <a:gd name="connsiteX76" fmla="*/ 150435 w 6493283"/>
              <a:gd name="connsiteY76" fmla="*/ 516431 h 637711"/>
              <a:gd name="connsiteX77" fmla="*/ 345720 w 6493283"/>
              <a:gd name="connsiteY77" fmla="*/ 383262 h 637711"/>
              <a:gd name="connsiteX78" fmla="*/ 500519 w 6493283"/>
              <a:gd name="connsiteY78" fmla="*/ 328566 h 637711"/>
              <a:gd name="connsiteX79" fmla="*/ 741055 w 6493283"/>
              <a:gd name="connsiteY79" fmla="*/ 292896 h 637711"/>
              <a:gd name="connsiteX80" fmla="*/ 776780 w 6493283"/>
              <a:gd name="connsiteY80" fmla="*/ 273871 h 637711"/>
              <a:gd name="connsiteX81" fmla="*/ 798212 w 6493283"/>
              <a:gd name="connsiteY81" fmla="*/ 231067 h 637711"/>
              <a:gd name="connsiteX82" fmla="*/ 829175 w 6493283"/>
              <a:gd name="connsiteY82" fmla="*/ 204908 h 637711"/>
              <a:gd name="connsiteX83" fmla="*/ 879185 w 6493283"/>
              <a:gd name="connsiteY83" fmla="*/ 178749 h 637711"/>
              <a:gd name="connsiteX84" fmla="*/ 955395 w 6493283"/>
              <a:gd name="connsiteY84" fmla="*/ 152591 h 637711"/>
              <a:gd name="connsiteX85" fmla="*/ 998262 w 6493283"/>
              <a:gd name="connsiteY85" fmla="*/ 143079 h 637711"/>
              <a:gd name="connsiteX86" fmla="*/ 1031605 w 6493283"/>
              <a:gd name="connsiteY86" fmla="*/ 138323 h 637711"/>
              <a:gd name="connsiteX87" fmla="*/ 1210219 w 6493283"/>
              <a:gd name="connsiteY87" fmla="*/ 121676 h 637711"/>
              <a:gd name="connsiteX88" fmla="*/ 1288812 w 6493283"/>
              <a:gd name="connsiteY88" fmla="*/ 86006 h 637711"/>
              <a:gd name="connsiteX89" fmla="*/ 1326916 w 6493283"/>
              <a:gd name="connsiteY89" fmla="*/ 71737 h 637711"/>
              <a:gd name="connsiteX90" fmla="*/ 1367402 w 6493283"/>
              <a:gd name="connsiteY90" fmla="*/ 55090 h 637711"/>
              <a:gd name="connsiteX91" fmla="*/ 1469809 w 6493283"/>
              <a:gd name="connsiteY91" fmla="*/ 43201 h 637711"/>
              <a:gd name="connsiteX92" fmla="*/ 1565070 w 6493283"/>
              <a:gd name="connsiteY92" fmla="*/ 12285 h 637711"/>
              <a:gd name="connsiteX93" fmla="*/ 1681765 w 6493283"/>
              <a:gd name="connsiteY93" fmla="*/ 396 h 637711"/>
              <a:gd name="connsiteX94" fmla="*/ 1834185 w 6493283"/>
              <a:gd name="connsiteY94" fmla="*/ 5154 h 637711"/>
              <a:gd name="connsiteX95" fmla="*/ 1900869 w 6493283"/>
              <a:gd name="connsiteY95" fmla="*/ 14663 h 637711"/>
              <a:gd name="connsiteX96" fmla="*/ 2029472 w 6493283"/>
              <a:gd name="connsiteY96" fmla="*/ 38444 h 637711"/>
              <a:gd name="connsiteX97" fmla="*/ 2081867 w 6493283"/>
              <a:gd name="connsiteY97" fmla="*/ 40820 h 637711"/>
              <a:gd name="connsiteX98" fmla="*/ 2136643 w 6493283"/>
              <a:gd name="connsiteY98" fmla="*/ 43199 h 637711"/>
              <a:gd name="connsiteX99" fmla="*/ 2210470 w 6493283"/>
              <a:gd name="connsiteY99" fmla="*/ 62225 h 637711"/>
              <a:gd name="connsiteX100" fmla="*/ 2262865 w 6493283"/>
              <a:gd name="connsiteY100" fmla="*/ 78870 h 637711"/>
              <a:gd name="connsiteX101" fmla="*/ 2279536 w 6493283"/>
              <a:gd name="connsiteY101" fmla="*/ 81248 h 637711"/>
              <a:gd name="connsiteX102" fmla="*/ 2410520 w 6493283"/>
              <a:gd name="connsiteY102" fmla="*/ 86005 h 637711"/>
              <a:gd name="connsiteX103" fmla="*/ 2501515 w 6493283"/>
              <a:gd name="connsiteY103" fmla="*/ 86005 h 637711"/>
              <a:gd name="connsiteX104" fmla="*/ 2703922 w 6493283"/>
              <a:gd name="connsiteY104" fmla="*/ 71737 h 637711"/>
              <a:gd name="connsiteX105" fmla="*/ 2808696 w 6493283"/>
              <a:gd name="connsiteY105" fmla="*/ 69359 h 637711"/>
              <a:gd name="connsiteX106" fmla="*/ 2902358 w 6493283"/>
              <a:gd name="connsiteY106" fmla="*/ 80499 h 637711"/>
              <a:gd name="connsiteX0" fmla="*/ 2902358 w 6493283"/>
              <a:gd name="connsiteY0" fmla="*/ 80499 h 637711"/>
              <a:gd name="connsiteX1" fmla="*/ 2973795 w 6493283"/>
              <a:gd name="connsiteY1" fmla="*/ 94786 h 637711"/>
              <a:gd name="connsiteX2" fmla="*/ 3009514 w 6493283"/>
              <a:gd name="connsiteY2" fmla="*/ 99549 h 637711"/>
              <a:gd name="connsiteX3" fmla="*/ 3052377 w 6493283"/>
              <a:gd name="connsiteY3" fmla="*/ 78117 h 637711"/>
              <a:gd name="connsiteX4" fmla="*/ 3090477 w 6493283"/>
              <a:gd name="connsiteY4" fmla="*/ 51924 h 637711"/>
              <a:gd name="connsiteX5" fmla="*/ 3142864 w 6493283"/>
              <a:gd name="connsiteY5" fmla="*/ 49542 h 637711"/>
              <a:gd name="connsiteX6" fmla="*/ 3180964 w 6493283"/>
              <a:gd name="connsiteY6" fmla="*/ 49542 h 637711"/>
              <a:gd name="connsiteX7" fmla="*/ 3228589 w 6493283"/>
              <a:gd name="connsiteY7" fmla="*/ 63830 h 637711"/>
              <a:gd name="connsiteX8" fmla="*/ 3304789 w 6493283"/>
              <a:gd name="connsiteY8" fmla="*/ 82880 h 637711"/>
              <a:gd name="connsiteX9" fmla="*/ 3395277 w 6493283"/>
              <a:gd name="connsiteY9" fmla="*/ 87642 h 637711"/>
              <a:gd name="connsiteX10" fmla="*/ 3457189 w 6493283"/>
              <a:gd name="connsiteY10" fmla="*/ 87642 h 637711"/>
              <a:gd name="connsiteX11" fmla="*/ 3547677 w 6493283"/>
              <a:gd name="connsiteY11" fmla="*/ 87642 h 637711"/>
              <a:gd name="connsiteX12" fmla="*/ 3614352 w 6493283"/>
              <a:gd name="connsiteY12" fmla="*/ 99549 h 637711"/>
              <a:gd name="connsiteX13" fmla="*/ 3723889 w 6493283"/>
              <a:gd name="connsiteY13" fmla="*/ 118599 h 637711"/>
              <a:gd name="connsiteX14" fmla="*/ 3816758 w 6493283"/>
              <a:gd name="connsiteY14" fmla="*/ 151936 h 637711"/>
              <a:gd name="connsiteX15" fmla="*/ 3914389 w 6493283"/>
              <a:gd name="connsiteY15" fmla="*/ 180511 h 637711"/>
              <a:gd name="connsiteX16" fmla="*/ 4007258 w 6493283"/>
              <a:gd name="connsiteY16" fmla="*/ 194799 h 637711"/>
              <a:gd name="connsiteX17" fmla="*/ 4095364 w 6493283"/>
              <a:gd name="connsiteY17" fmla="*/ 194799 h 637711"/>
              <a:gd name="connsiteX18" fmla="*/ 4181089 w 6493283"/>
              <a:gd name="connsiteY18" fmla="*/ 185274 h 637711"/>
              <a:gd name="connsiteX19" fmla="*/ 4262052 w 6493283"/>
              <a:gd name="connsiteY19" fmla="*/ 173367 h 637711"/>
              <a:gd name="connsiteX20" fmla="*/ 4307295 w 6493283"/>
              <a:gd name="connsiteY20" fmla="*/ 166224 h 637711"/>
              <a:gd name="connsiteX21" fmla="*/ 4350158 w 6493283"/>
              <a:gd name="connsiteY21" fmla="*/ 173367 h 637711"/>
              <a:gd name="connsiteX22" fmla="*/ 4383495 w 6493283"/>
              <a:gd name="connsiteY22" fmla="*/ 199561 h 637711"/>
              <a:gd name="connsiteX23" fmla="*/ 4404927 w 6493283"/>
              <a:gd name="connsiteY23" fmla="*/ 201942 h 637711"/>
              <a:gd name="connsiteX24" fmla="*/ 4459695 w 6493283"/>
              <a:gd name="connsiteY24" fmla="*/ 190036 h 637711"/>
              <a:gd name="connsiteX25" fmla="*/ 4543039 w 6493283"/>
              <a:gd name="connsiteY25" fmla="*/ 166224 h 637711"/>
              <a:gd name="connsiteX26" fmla="*/ 4573995 w 6493283"/>
              <a:gd name="connsiteY26" fmla="*/ 166224 h 637711"/>
              <a:gd name="connsiteX27" fmla="*/ 4597808 w 6493283"/>
              <a:gd name="connsiteY27" fmla="*/ 166224 h 637711"/>
              <a:gd name="connsiteX28" fmla="*/ 4624002 w 6493283"/>
              <a:gd name="connsiteY28" fmla="*/ 178130 h 637711"/>
              <a:gd name="connsiteX29" fmla="*/ 4652577 w 6493283"/>
              <a:gd name="connsiteY29" fmla="*/ 209086 h 637711"/>
              <a:gd name="connsiteX30" fmla="*/ 4683533 w 6493283"/>
              <a:gd name="connsiteY30" fmla="*/ 240042 h 637711"/>
              <a:gd name="connsiteX31" fmla="*/ 4721633 w 6493283"/>
              <a:gd name="connsiteY31" fmla="*/ 247186 h 637711"/>
              <a:gd name="connsiteX32" fmla="*/ 4762114 w 6493283"/>
              <a:gd name="connsiteY32" fmla="*/ 244805 h 637711"/>
              <a:gd name="connsiteX33" fmla="*/ 4824027 w 6493283"/>
              <a:gd name="connsiteY33" fmla="*/ 220992 h 637711"/>
              <a:gd name="connsiteX34" fmla="*/ 4852602 w 6493283"/>
              <a:gd name="connsiteY34" fmla="*/ 220992 h 637711"/>
              <a:gd name="connsiteX35" fmla="*/ 4890702 w 6493283"/>
              <a:gd name="connsiteY35" fmla="*/ 230517 h 637711"/>
              <a:gd name="connsiteX36" fmla="*/ 4950233 w 6493283"/>
              <a:gd name="connsiteY36" fmla="*/ 244805 h 637711"/>
              <a:gd name="connsiteX37" fmla="*/ 4983570 w 6493283"/>
              <a:gd name="connsiteY37" fmla="*/ 259092 h 637711"/>
              <a:gd name="connsiteX38" fmla="*/ 5021670 w 6493283"/>
              <a:gd name="connsiteY38" fmla="*/ 254330 h 637711"/>
              <a:gd name="connsiteX39" fmla="*/ 5069295 w 6493283"/>
              <a:gd name="connsiteY39" fmla="*/ 228136 h 637711"/>
              <a:gd name="connsiteX40" fmla="*/ 5140733 w 6493283"/>
              <a:gd name="connsiteY40" fmla="*/ 211467 h 637711"/>
              <a:gd name="connsiteX41" fmla="*/ 5233602 w 6493283"/>
              <a:gd name="connsiteY41" fmla="*/ 194799 h 637711"/>
              <a:gd name="connsiteX42" fmla="*/ 5324089 w 6493283"/>
              <a:gd name="connsiteY42" fmla="*/ 190036 h 637711"/>
              <a:gd name="connsiteX43" fmla="*/ 5405052 w 6493283"/>
              <a:gd name="connsiteY43" fmla="*/ 190036 h 637711"/>
              <a:gd name="connsiteX44" fmla="*/ 5481252 w 6493283"/>
              <a:gd name="connsiteY44" fmla="*/ 211467 h 637711"/>
              <a:gd name="connsiteX45" fmla="*/ 5586027 w 6493283"/>
              <a:gd name="connsiteY45" fmla="*/ 237661 h 637711"/>
              <a:gd name="connsiteX46" fmla="*/ 5655083 w 6493283"/>
              <a:gd name="connsiteY46" fmla="*/ 261474 h 637711"/>
              <a:gd name="connsiteX47" fmla="*/ 5757477 w 6493283"/>
              <a:gd name="connsiteY47" fmla="*/ 311480 h 637711"/>
              <a:gd name="connsiteX48" fmla="*/ 5814627 w 6493283"/>
              <a:gd name="connsiteY48" fmla="*/ 330530 h 637711"/>
              <a:gd name="connsiteX49" fmla="*/ 5871777 w 6493283"/>
              <a:gd name="connsiteY49" fmla="*/ 344817 h 637711"/>
              <a:gd name="connsiteX50" fmla="*/ 5981314 w 6493283"/>
              <a:gd name="connsiteY50" fmla="*/ 390061 h 637711"/>
              <a:gd name="connsiteX51" fmla="*/ 6069420 w 6493283"/>
              <a:gd name="connsiteY51" fmla="*/ 418636 h 637711"/>
              <a:gd name="connsiteX52" fmla="*/ 6133714 w 6493283"/>
              <a:gd name="connsiteY52" fmla="*/ 437686 h 637711"/>
              <a:gd name="connsiteX53" fmla="*/ 6219439 w 6493283"/>
              <a:gd name="connsiteY53" fmla="*/ 437686 h 637711"/>
              <a:gd name="connsiteX54" fmla="*/ 6336120 w 6493283"/>
              <a:gd name="connsiteY54" fmla="*/ 432924 h 637711"/>
              <a:gd name="connsiteX55" fmla="*/ 6421845 w 6493283"/>
              <a:gd name="connsiteY55" fmla="*/ 442449 h 637711"/>
              <a:gd name="connsiteX56" fmla="*/ 6493283 w 6493283"/>
              <a:gd name="connsiteY56" fmla="*/ 456736 h 637711"/>
              <a:gd name="connsiteX57" fmla="*/ 6386127 w 6493283"/>
              <a:gd name="connsiteY57" fmla="*/ 637711 h 637711"/>
              <a:gd name="connsiteX58" fmla="*/ 5938452 w 6493283"/>
              <a:gd name="connsiteY58" fmla="*/ 587705 h 637711"/>
              <a:gd name="connsiteX59" fmla="*/ 5828914 w 6493283"/>
              <a:gd name="connsiteY59" fmla="*/ 566274 h 637711"/>
              <a:gd name="connsiteX60" fmla="*/ 5605077 w 6493283"/>
              <a:gd name="connsiteY60" fmla="*/ 482930 h 637711"/>
              <a:gd name="connsiteX61" fmla="*/ 5045483 w 6493283"/>
              <a:gd name="connsiteY61" fmla="*/ 423399 h 637711"/>
              <a:gd name="connsiteX62" fmla="*/ 4404927 w 6493283"/>
              <a:gd name="connsiteY62" fmla="*/ 349580 h 637711"/>
              <a:gd name="connsiteX63" fmla="*/ 3642927 w 6493283"/>
              <a:gd name="connsiteY63" fmla="*/ 292430 h 637711"/>
              <a:gd name="connsiteX64" fmla="*/ 3511958 w 6493283"/>
              <a:gd name="connsiteY64" fmla="*/ 342436 h 637711"/>
              <a:gd name="connsiteX65" fmla="*/ 3490527 w 6493283"/>
              <a:gd name="connsiteY65" fmla="*/ 378155 h 637711"/>
              <a:gd name="connsiteX66" fmla="*/ 3342889 w 6493283"/>
              <a:gd name="connsiteY66" fmla="*/ 361486 h 637711"/>
              <a:gd name="connsiteX67" fmla="*/ 3016658 w 6493283"/>
              <a:gd name="connsiteY67" fmla="*/ 242556 h 637711"/>
              <a:gd name="connsiteX68" fmla="*/ 2234814 w 6493283"/>
              <a:gd name="connsiteY68" fmla="*/ 247712 h 637711"/>
              <a:gd name="connsiteX69" fmla="*/ 1731778 w 6493283"/>
              <a:gd name="connsiteY69" fmla="*/ 309541 h 637711"/>
              <a:gd name="connsiteX70" fmla="*/ 1498387 w 6493283"/>
              <a:gd name="connsiteY70" fmla="*/ 345212 h 637711"/>
              <a:gd name="connsiteX71" fmla="*/ 1176879 w 6493283"/>
              <a:gd name="connsiteY71" fmla="*/ 411797 h 637711"/>
              <a:gd name="connsiteX72" fmla="*/ 822028 w 6493283"/>
              <a:gd name="connsiteY72" fmla="*/ 478384 h 637711"/>
              <a:gd name="connsiteX73" fmla="*/ 652940 w 6493283"/>
              <a:gd name="connsiteY73" fmla="*/ 525943 h 637711"/>
              <a:gd name="connsiteX74" fmla="*/ 367153 w 6493283"/>
              <a:gd name="connsiteY74" fmla="*/ 599662 h 637711"/>
              <a:gd name="connsiteX75" fmla="*/ 36120 w 6493283"/>
              <a:gd name="connsiteY75" fmla="*/ 590151 h 637711"/>
              <a:gd name="connsiteX76" fmla="*/ 169487 w 6493283"/>
              <a:gd name="connsiteY76" fmla="*/ 466492 h 637711"/>
              <a:gd name="connsiteX77" fmla="*/ 345720 w 6493283"/>
              <a:gd name="connsiteY77" fmla="*/ 383262 h 637711"/>
              <a:gd name="connsiteX78" fmla="*/ 500519 w 6493283"/>
              <a:gd name="connsiteY78" fmla="*/ 328566 h 637711"/>
              <a:gd name="connsiteX79" fmla="*/ 741055 w 6493283"/>
              <a:gd name="connsiteY79" fmla="*/ 292896 h 637711"/>
              <a:gd name="connsiteX80" fmla="*/ 776780 w 6493283"/>
              <a:gd name="connsiteY80" fmla="*/ 273871 h 637711"/>
              <a:gd name="connsiteX81" fmla="*/ 798212 w 6493283"/>
              <a:gd name="connsiteY81" fmla="*/ 231067 h 637711"/>
              <a:gd name="connsiteX82" fmla="*/ 829175 w 6493283"/>
              <a:gd name="connsiteY82" fmla="*/ 204908 h 637711"/>
              <a:gd name="connsiteX83" fmla="*/ 879185 w 6493283"/>
              <a:gd name="connsiteY83" fmla="*/ 178749 h 637711"/>
              <a:gd name="connsiteX84" fmla="*/ 955395 w 6493283"/>
              <a:gd name="connsiteY84" fmla="*/ 152591 h 637711"/>
              <a:gd name="connsiteX85" fmla="*/ 998262 w 6493283"/>
              <a:gd name="connsiteY85" fmla="*/ 143079 h 637711"/>
              <a:gd name="connsiteX86" fmla="*/ 1031605 w 6493283"/>
              <a:gd name="connsiteY86" fmla="*/ 138323 h 637711"/>
              <a:gd name="connsiteX87" fmla="*/ 1210219 w 6493283"/>
              <a:gd name="connsiteY87" fmla="*/ 121676 h 637711"/>
              <a:gd name="connsiteX88" fmla="*/ 1288812 w 6493283"/>
              <a:gd name="connsiteY88" fmla="*/ 86006 h 637711"/>
              <a:gd name="connsiteX89" fmla="*/ 1326916 w 6493283"/>
              <a:gd name="connsiteY89" fmla="*/ 71737 h 637711"/>
              <a:gd name="connsiteX90" fmla="*/ 1367402 w 6493283"/>
              <a:gd name="connsiteY90" fmla="*/ 55090 h 637711"/>
              <a:gd name="connsiteX91" fmla="*/ 1469809 w 6493283"/>
              <a:gd name="connsiteY91" fmla="*/ 43201 h 637711"/>
              <a:gd name="connsiteX92" fmla="*/ 1565070 w 6493283"/>
              <a:gd name="connsiteY92" fmla="*/ 12285 h 637711"/>
              <a:gd name="connsiteX93" fmla="*/ 1681765 w 6493283"/>
              <a:gd name="connsiteY93" fmla="*/ 396 h 637711"/>
              <a:gd name="connsiteX94" fmla="*/ 1834185 w 6493283"/>
              <a:gd name="connsiteY94" fmla="*/ 5154 h 637711"/>
              <a:gd name="connsiteX95" fmla="*/ 1900869 w 6493283"/>
              <a:gd name="connsiteY95" fmla="*/ 14663 h 637711"/>
              <a:gd name="connsiteX96" fmla="*/ 2029472 w 6493283"/>
              <a:gd name="connsiteY96" fmla="*/ 38444 h 637711"/>
              <a:gd name="connsiteX97" fmla="*/ 2081867 w 6493283"/>
              <a:gd name="connsiteY97" fmla="*/ 40820 h 637711"/>
              <a:gd name="connsiteX98" fmla="*/ 2136643 w 6493283"/>
              <a:gd name="connsiteY98" fmla="*/ 43199 h 637711"/>
              <a:gd name="connsiteX99" fmla="*/ 2210470 w 6493283"/>
              <a:gd name="connsiteY99" fmla="*/ 62225 h 637711"/>
              <a:gd name="connsiteX100" fmla="*/ 2262865 w 6493283"/>
              <a:gd name="connsiteY100" fmla="*/ 78870 h 637711"/>
              <a:gd name="connsiteX101" fmla="*/ 2279536 w 6493283"/>
              <a:gd name="connsiteY101" fmla="*/ 81248 h 637711"/>
              <a:gd name="connsiteX102" fmla="*/ 2410520 w 6493283"/>
              <a:gd name="connsiteY102" fmla="*/ 86005 h 637711"/>
              <a:gd name="connsiteX103" fmla="*/ 2501515 w 6493283"/>
              <a:gd name="connsiteY103" fmla="*/ 86005 h 637711"/>
              <a:gd name="connsiteX104" fmla="*/ 2703922 w 6493283"/>
              <a:gd name="connsiteY104" fmla="*/ 71737 h 637711"/>
              <a:gd name="connsiteX105" fmla="*/ 2808696 w 6493283"/>
              <a:gd name="connsiteY105" fmla="*/ 69359 h 637711"/>
              <a:gd name="connsiteX106" fmla="*/ 2902358 w 6493283"/>
              <a:gd name="connsiteY106" fmla="*/ 80499 h 637711"/>
              <a:gd name="connsiteX0" fmla="*/ 2902358 w 6493283"/>
              <a:gd name="connsiteY0" fmla="*/ 80499 h 637711"/>
              <a:gd name="connsiteX1" fmla="*/ 2973795 w 6493283"/>
              <a:gd name="connsiteY1" fmla="*/ 94786 h 637711"/>
              <a:gd name="connsiteX2" fmla="*/ 3009514 w 6493283"/>
              <a:gd name="connsiteY2" fmla="*/ 99549 h 637711"/>
              <a:gd name="connsiteX3" fmla="*/ 3052377 w 6493283"/>
              <a:gd name="connsiteY3" fmla="*/ 78117 h 637711"/>
              <a:gd name="connsiteX4" fmla="*/ 3090477 w 6493283"/>
              <a:gd name="connsiteY4" fmla="*/ 51924 h 637711"/>
              <a:gd name="connsiteX5" fmla="*/ 3142864 w 6493283"/>
              <a:gd name="connsiteY5" fmla="*/ 49542 h 637711"/>
              <a:gd name="connsiteX6" fmla="*/ 3180964 w 6493283"/>
              <a:gd name="connsiteY6" fmla="*/ 49542 h 637711"/>
              <a:gd name="connsiteX7" fmla="*/ 3228589 w 6493283"/>
              <a:gd name="connsiteY7" fmla="*/ 63830 h 637711"/>
              <a:gd name="connsiteX8" fmla="*/ 3304789 w 6493283"/>
              <a:gd name="connsiteY8" fmla="*/ 82880 h 637711"/>
              <a:gd name="connsiteX9" fmla="*/ 3395277 w 6493283"/>
              <a:gd name="connsiteY9" fmla="*/ 87642 h 637711"/>
              <a:gd name="connsiteX10" fmla="*/ 3457189 w 6493283"/>
              <a:gd name="connsiteY10" fmla="*/ 87642 h 637711"/>
              <a:gd name="connsiteX11" fmla="*/ 3547677 w 6493283"/>
              <a:gd name="connsiteY11" fmla="*/ 87642 h 637711"/>
              <a:gd name="connsiteX12" fmla="*/ 3614352 w 6493283"/>
              <a:gd name="connsiteY12" fmla="*/ 99549 h 637711"/>
              <a:gd name="connsiteX13" fmla="*/ 3723889 w 6493283"/>
              <a:gd name="connsiteY13" fmla="*/ 118599 h 637711"/>
              <a:gd name="connsiteX14" fmla="*/ 3816758 w 6493283"/>
              <a:gd name="connsiteY14" fmla="*/ 151936 h 637711"/>
              <a:gd name="connsiteX15" fmla="*/ 3914389 w 6493283"/>
              <a:gd name="connsiteY15" fmla="*/ 180511 h 637711"/>
              <a:gd name="connsiteX16" fmla="*/ 4007258 w 6493283"/>
              <a:gd name="connsiteY16" fmla="*/ 194799 h 637711"/>
              <a:gd name="connsiteX17" fmla="*/ 4095364 w 6493283"/>
              <a:gd name="connsiteY17" fmla="*/ 194799 h 637711"/>
              <a:gd name="connsiteX18" fmla="*/ 4181089 w 6493283"/>
              <a:gd name="connsiteY18" fmla="*/ 185274 h 637711"/>
              <a:gd name="connsiteX19" fmla="*/ 4262052 w 6493283"/>
              <a:gd name="connsiteY19" fmla="*/ 173367 h 637711"/>
              <a:gd name="connsiteX20" fmla="*/ 4307295 w 6493283"/>
              <a:gd name="connsiteY20" fmla="*/ 166224 h 637711"/>
              <a:gd name="connsiteX21" fmla="*/ 4350158 w 6493283"/>
              <a:gd name="connsiteY21" fmla="*/ 173367 h 637711"/>
              <a:gd name="connsiteX22" fmla="*/ 4383495 w 6493283"/>
              <a:gd name="connsiteY22" fmla="*/ 199561 h 637711"/>
              <a:gd name="connsiteX23" fmla="*/ 4404927 w 6493283"/>
              <a:gd name="connsiteY23" fmla="*/ 201942 h 637711"/>
              <a:gd name="connsiteX24" fmla="*/ 4459695 w 6493283"/>
              <a:gd name="connsiteY24" fmla="*/ 190036 h 637711"/>
              <a:gd name="connsiteX25" fmla="*/ 4543039 w 6493283"/>
              <a:gd name="connsiteY25" fmla="*/ 166224 h 637711"/>
              <a:gd name="connsiteX26" fmla="*/ 4573995 w 6493283"/>
              <a:gd name="connsiteY26" fmla="*/ 166224 h 637711"/>
              <a:gd name="connsiteX27" fmla="*/ 4597808 w 6493283"/>
              <a:gd name="connsiteY27" fmla="*/ 166224 h 637711"/>
              <a:gd name="connsiteX28" fmla="*/ 4624002 w 6493283"/>
              <a:gd name="connsiteY28" fmla="*/ 178130 h 637711"/>
              <a:gd name="connsiteX29" fmla="*/ 4652577 w 6493283"/>
              <a:gd name="connsiteY29" fmla="*/ 209086 h 637711"/>
              <a:gd name="connsiteX30" fmla="*/ 4683533 w 6493283"/>
              <a:gd name="connsiteY30" fmla="*/ 240042 h 637711"/>
              <a:gd name="connsiteX31" fmla="*/ 4721633 w 6493283"/>
              <a:gd name="connsiteY31" fmla="*/ 247186 h 637711"/>
              <a:gd name="connsiteX32" fmla="*/ 4762114 w 6493283"/>
              <a:gd name="connsiteY32" fmla="*/ 244805 h 637711"/>
              <a:gd name="connsiteX33" fmla="*/ 4824027 w 6493283"/>
              <a:gd name="connsiteY33" fmla="*/ 220992 h 637711"/>
              <a:gd name="connsiteX34" fmla="*/ 4852602 w 6493283"/>
              <a:gd name="connsiteY34" fmla="*/ 220992 h 637711"/>
              <a:gd name="connsiteX35" fmla="*/ 4890702 w 6493283"/>
              <a:gd name="connsiteY35" fmla="*/ 230517 h 637711"/>
              <a:gd name="connsiteX36" fmla="*/ 4950233 w 6493283"/>
              <a:gd name="connsiteY36" fmla="*/ 244805 h 637711"/>
              <a:gd name="connsiteX37" fmla="*/ 4983570 w 6493283"/>
              <a:gd name="connsiteY37" fmla="*/ 259092 h 637711"/>
              <a:gd name="connsiteX38" fmla="*/ 5021670 w 6493283"/>
              <a:gd name="connsiteY38" fmla="*/ 254330 h 637711"/>
              <a:gd name="connsiteX39" fmla="*/ 5069295 w 6493283"/>
              <a:gd name="connsiteY39" fmla="*/ 228136 h 637711"/>
              <a:gd name="connsiteX40" fmla="*/ 5140733 w 6493283"/>
              <a:gd name="connsiteY40" fmla="*/ 211467 h 637711"/>
              <a:gd name="connsiteX41" fmla="*/ 5233602 w 6493283"/>
              <a:gd name="connsiteY41" fmla="*/ 194799 h 637711"/>
              <a:gd name="connsiteX42" fmla="*/ 5324089 w 6493283"/>
              <a:gd name="connsiteY42" fmla="*/ 190036 h 637711"/>
              <a:gd name="connsiteX43" fmla="*/ 5405052 w 6493283"/>
              <a:gd name="connsiteY43" fmla="*/ 190036 h 637711"/>
              <a:gd name="connsiteX44" fmla="*/ 5481252 w 6493283"/>
              <a:gd name="connsiteY44" fmla="*/ 211467 h 637711"/>
              <a:gd name="connsiteX45" fmla="*/ 5586027 w 6493283"/>
              <a:gd name="connsiteY45" fmla="*/ 237661 h 637711"/>
              <a:gd name="connsiteX46" fmla="*/ 5655083 w 6493283"/>
              <a:gd name="connsiteY46" fmla="*/ 261474 h 637711"/>
              <a:gd name="connsiteX47" fmla="*/ 5757477 w 6493283"/>
              <a:gd name="connsiteY47" fmla="*/ 311480 h 637711"/>
              <a:gd name="connsiteX48" fmla="*/ 5814627 w 6493283"/>
              <a:gd name="connsiteY48" fmla="*/ 330530 h 637711"/>
              <a:gd name="connsiteX49" fmla="*/ 5871777 w 6493283"/>
              <a:gd name="connsiteY49" fmla="*/ 344817 h 637711"/>
              <a:gd name="connsiteX50" fmla="*/ 5981314 w 6493283"/>
              <a:gd name="connsiteY50" fmla="*/ 390061 h 637711"/>
              <a:gd name="connsiteX51" fmla="*/ 6069420 w 6493283"/>
              <a:gd name="connsiteY51" fmla="*/ 418636 h 637711"/>
              <a:gd name="connsiteX52" fmla="*/ 6133714 w 6493283"/>
              <a:gd name="connsiteY52" fmla="*/ 437686 h 637711"/>
              <a:gd name="connsiteX53" fmla="*/ 6219439 w 6493283"/>
              <a:gd name="connsiteY53" fmla="*/ 437686 h 637711"/>
              <a:gd name="connsiteX54" fmla="*/ 6336120 w 6493283"/>
              <a:gd name="connsiteY54" fmla="*/ 432924 h 637711"/>
              <a:gd name="connsiteX55" fmla="*/ 6421845 w 6493283"/>
              <a:gd name="connsiteY55" fmla="*/ 442449 h 637711"/>
              <a:gd name="connsiteX56" fmla="*/ 6493283 w 6493283"/>
              <a:gd name="connsiteY56" fmla="*/ 456736 h 637711"/>
              <a:gd name="connsiteX57" fmla="*/ 6386127 w 6493283"/>
              <a:gd name="connsiteY57" fmla="*/ 637711 h 637711"/>
              <a:gd name="connsiteX58" fmla="*/ 5938452 w 6493283"/>
              <a:gd name="connsiteY58" fmla="*/ 587705 h 637711"/>
              <a:gd name="connsiteX59" fmla="*/ 5828914 w 6493283"/>
              <a:gd name="connsiteY59" fmla="*/ 566274 h 637711"/>
              <a:gd name="connsiteX60" fmla="*/ 5605077 w 6493283"/>
              <a:gd name="connsiteY60" fmla="*/ 482930 h 637711"/>
              <a:gd name="connsiteX61" fmla="*/ 5045483 w 6493283"/>
              <a:gd name="connsiteY61" fmla="*/ 423399 h 637711"/>
              <a:gd name="connsiteX62" fmla="*/ 4404927 w 6493283"/>
              <a:gd name="connsiteY62" fmla="*/ 349580 h 637711"/>
              <a:gd name="connsiteX63" fmla="*/ 3642927 w 6493283"/>
              <a:gd name="connsiteY63" fmla="*/ 292430 h 637711"/>
              <a:gd name="connsiteX64" fmla="*/ 3511958 w 6493283"/>
              <a:gd name="connsiteY64" fmla="*/ 342436 h 637711"/>
              <a:gd name="connsiteX65" fmla="*/ 3490527 w 6493283"/>
              <a:gd name="connsiteY65" fmla="*/ 378155 h 637711"/>
              <a:gd name="connsiteX66" fmla="*/ 3342889 w 6493283"/>
              <a:gd name="connsiteY66" fmla="*/ 361486 h 637711"/>
              <a:gd name="connsiteX67" fmla="*/ 3016658 w 6493283"/>
              <a:gd name="connsiteY67" fmla="*/ 242556 h 637711"/>
              <a:gd name="connsiteX68" fmla="*/ 2234814 w 6493283"/>
              <a:gd name="connsiteY68" fmla="*/ 247712 h 637711"/>
              <a:gd name="connsiteX69" fmla="*/ 1731778 w 6493283"/>
              <a:gd name="connsiteY69" fmla="*/ 309541 h 637711"/>
              <a:gd name="connsiteX70" fmla="*/ 1498387 w 6493283"/>
              <a:gd name="connsiteY70" fmla="*/ 345212 h 637711"/>
              <a:gd name="connsiteX71" fmla="*/ 1176879 w 6493283"/>
              <a:gd name="connsiteY71" fmla="*/ 411797 h 637711"/>
              <a:gd name="connsiteX72" fmla="*/ 822028 w 6493283"/>
              <a:gd name="connsiteY72" fmla="*/ 478384 h 637711"/>
              <a:gd name="connsiteX73" fmla="*/ 652940 w 6493283"/>
              <a:gd name="connsiteY73" fmla="*/ 525943 h 637711"/>
              <a:gd name="connsiteX74" fmla="*/ 367153 w 6493283"/>
              <a:gd name="connsiteY74" fmla="*/ 599662 h 637711"/>
              <a:gd name="connsiteX75" fmla="*/ 36120 w 6493283"/>
              <a:gd name="connsiteY75" fmla="*/ 590151 h 637711"/>
              <a:gd name="connsiteX76" fmla="*/ 169487 w 6493283"/>
              <a:gd name="connsiteY76" fmla="*/ 466492 h 637711"/>
              <a:gd name="connsiteX77" fmla="*/ 345720 w 6493283"/>
              <a:gd name="connsiteY77" fmla="*/ 383262 h 637711"/>
              <a:gd name="connsiteX78" fmla="*/ 500519 w 6493283"/>
              <a:gd name="connsiteY78" fmla="*/ 328566 h 637711"/>
              <a:gd name="connsiteX79" fmla="*/ 741055 w 6493283"/>
              <a:gd name="connsiteY79" fmla="*/ 292896 h 637711"/>
              <a:gd name="connsiteX80" fmla="*/ 776780 w 6493283"/>
              <a:gd name="connsiteY80" fmla="*/ 273871 h 637711"/>
              <a:gd name="connsiteX81" fmla="*/ 798212 w 6493283"/>
              <a:gd name="connsiteY81" fmla="*/ 231067 h 637711"/>
              <a:gd name="connsiteX82" fmla="*/ 829175 w 6493283"/>
              <a:gd name="connsiteY82" fmla="*/ 204908 h 637711"/>
              <a:gd name="connsiteX83" fmla="*/ 879185 w 6493283"/>
              <a:gd name="connsiteY83" fmla="*/ 178749 h 637711"/>
              <a:gd name="connsiteX84" fmla="*/ 955395 w 6493283"/>
              <a:gd name="connsiteY84" fmla="*/ 152591 h 637711"/>
              <a:gd name="connsiteX85" fmla="*/ 998262 w 6493283"/>
              <a:gd name="connsiteY85" fmla="*/ 143079 h 637711"/>
              <a:gd name="connsiteX86" fmla="*/ 1031605 w 6493283"/>
              <a:gd name="connsiteY86" fmla="*/ 138323 h 637711"/>
              <a:gd name="connsiteX87" fmla="*/ 1210219 w 6493283"/>
              <a:gd name="connsiteY87" fmla="*/ 121676 h 637711"/>
              <a:gd name="connsiteX88" fmla="*/ 1288812 w 6493283"/>
              <a:gd name="connsiteY88" fmla="*/ 86006 h 637711"/>
              <a:gd name="connsiteX89" fmla="*/ 1326916 w 6493283"/>
              <a:gd name="connsiteY89" fmla="*/ 71737 h 637711"/>
              <a:gd name="connsiteX90" fmla="*/ 1367402 w 6493283"/>
              <a:gd name="connsiteY90" fmla="*/ 55090 h 637711"/>
              <a:gd name="connsiteX91" fmla="*/ 1469809 w 6493283"/>
              <a:gd name="connsiteY91" fmla="*/ 43201 h 637711"/>
              <a:gd name="connsiteX92" fmla="*/ 1565070 w 6493283"/>
              <a:gd name="connsiteY92" fmla="*/ 12285 h 637711"/>
              <a:gd name="connsiteX93" fmla="*/ 1681765 w 6493283"/>
              <a:gd name="connsiteY93" fmla="*/ 396 h 637711"/>
              <a:gd name="connsiteX94" fmla="*/ 1834185 w 6493283"/>
              <a:gd name="connsiteY94" fmla="*/ 5154 h 637711"/>
              <a:gd name="connsiteX95" fmla="*/ 1900869 w 6493283"/>
              <a:gd name="connsiteY95" fmla="*/ 14663 h 637711"/>
              <a:gd name="connsiteX96" fmla="*/ 2029472 w 6493283"/>
              <a:gd name="connsiteY96" fmla="*/ 38444 h 637711"/>
              <a:gd name="connsiteX97" fmla="*/ 2081867 w 6493283"/>
              <a:gd name="connsiteY97" fmla="*/ 40820 h 637711"/>
              <a:gd name="connsiteX98" fmla="*/ 2136643 w 6493283"/>
              <a:gd name="connsiteY98" fmla="*/ 43199 h 637711"/>
              <a:gd name="connsiteX99" fmla="*/ 2210470 w 6493283"/>
              <a:gd name="connsiteY99" fmla="*/ 62225 h 637711"/>
              <a:gd name="connsiteX100" fmla="*/ 2262865 w 6493283"/>
              <a:gd name="connsiteY100" fmla="*/ 78870 h 637711"/>
              <a:gd name="connsiteX101" fmla="*/ 2279536 w 6493283"/>
              <a:gd name="connsiteY101" fmla="*/ 81248 h 637711"/>
              <a:gd name="connsiteX102" fmla="*/ 2410520 w 6493283"/>
              <a:gd name="connsiteY102" fmla="*/ 86005 h 637711"/>
              <a:gd name="connsiteX103" fmla="*/ 2501515 w 6493283"/>
              <a:gd name="connsiteY103" fmla="*/ 86005 h 637711"/>
              <a:gd name="connsiteX104" fmla="*/ 2703922 w 6493283"/>
              <a:gd name="connsiteY104" fmla="*/ 71737 h 637711"/>
              <a:gd name="connsiteX105" fmla="*/ 2808696 w 6493283"/>
              <a:gd name="connsiteY105" fmla="*/ 69359 h 637711"/>
              <a:gd name="connsiteX106" fmla="*/ 2902358 w 6493283"/>
              <a:gd name="connsiteY106" fmla="*/ 80499 h 637711"/>
              <a:gd name="connsiteX0" fmla="*/ 2902358 w 6493283"/>
              <a:gd name="connsiteY0" fmla="*/ 80499 h 637711"/>
              <a:gd name="connsiteX1" fmla="*/ 2973795 w 6493283"/>
              <a:gd name="connsiteY1" fmla="*/ 94786 h 637711"/>
              <a:gd name="connsiteX2" fmla="*/ 3009514 w 6493283"/>
              <a:gd name="connsiteY2" fmla="*/ 99549 h 637711"/>
              <a:gd name="connsiteX3" fmla="*/ 3052377 w 6493283"/>
              <a:gd name="connsiteY3" fmla="*/ 78117 h 637711"/>
              <a:gd name="connsiteX4" fmla="*/ 3090477 w 6493283"/>
              <a:gd name="connsiteY4" fmla="*/ 51924 h 637711"/>
              <a:gd name="connsiteX5" fmla="*/ 3142864 w 6493283"/>
              <a:gd name="connsiteY5" fmla="*/ 49542 h 637711"/>
              <a:gd name="connsiteX6" fmla="*/ 3180964 w 6493283"/>
              <a:gd name="connsiteY6" fmla="*/ 49542 h 637711"/>
              <a:gd name="connsiteX7" fmla="*/ 3228589 w 6493283"/>
              <a:gd name="connsiteY7" fmla="*/ 63830 h 637711"/>
              <a:gd name="connsiteX8" fmla="*/ 3304789 w 6493283"/>
              <a:gd name="connsiteY8" fmla="*/ 82880 h 637711"/>
              <a:gd name="connsiteX9" fmla="*/ 3395277 w 6493283"/>
              <a:gd name="connsiteY9" fmla="*/ 87642 h 637711"/>
              <a:gd name="connsiteX10" fmla="*/ 3457189 w 6493283"/>
              <a:gd name="connsiteY10" fmla="*/ 87642 h 637711"/>
              <a:gd name="connsiteX11" fmla="*/ 3547677 w 6493283"/>
              <a:gd name="connsiteY11" fmla="*/ 87642 h 637711"/>
              <a:gd name="connsiteX12" fmla="*/ 3614352 w 6493283"/>
              <a:gd name="connsiteY12" fmla="*/ 99549 h 637711"/>
              <a:gd name="connsiteX13" fmla="*/ 3723889 w 6493283"/>
              <a:gd name="connsiteY13" fmla="*/ 118599 h 637711"/>
              <a:gd name="connsiteX14" fmla="*/ 3816758 w 6493283"/>
              <a:gd name="connsiteY14" fmla="*/ 151936 h 637711"/>
              <a:gd name="connsiteX15" fmla="*/ 3914389 w 6493283"/>
              <a:gd name="connsiteY15" fmla="*/ 180511 h 637711"/>
              <a:gd name="connsiteX16" fmla="*/ 4007258 w 6493283"/>
              <a:gd name="connsiteY16" fmla="*/ 194799 h 637711"/>
              <a:gd name="connsiteX17" fmla="*/ 4095364 w 6493283"/>
              <a:gd name="connsiteY17" fmla="*/ 194799 h 637711"/>
              <a:gd name="connsiteX18" fmla="*/ 4181089 w 6493283"/>
              <a:gd name="connsiteY18" fmla="*/ 185274 h 637711"/>
              <a:gd name="connsiteX19" fmla="*/ 4262052 w 6493283"/>
              <a:gd name="connsiteY19" fmla="*/ 173367 h 637711"/>
              <a:gd name="connsiteX20" fmla="*/ 4307295 w 6493283"/>
              <a:gd name="connsiteY20" fmla="*/ 166224 h 637711"/>
              <a:gd name="connsiteX21" fmla="*/ 4350158 w 6493283"/>
              <a:gd name="connsiteY21" fmla="*/ 173367 h 637711"/>
              <a:gd name="connsiteX22" fmla="*/ 4383495 w 6493283"/>
              <a:gd name="connsiteY22" fmla="*/ 199561 h 637711"/>
              <a:gd name="connsiteX23" fmla="*/ 4404927 w 6493283"/>
              <a:gd name="connsiteY23" fmla="*/ 201942 h 637711"/>
              <a:gd name="connsiteX24" fmla="*/ 4459695 w 6493283"/>
              <a:gd name="connsiteY24" fmla="*/ 190036 h 637711"/>
              <a:gd name="connsiteX25" fmla="*/ 4543039 w 6493283"/>
              <a:gd name="connsiteY25" fmla="*/ 166224 h 637711"/>
              <a:gd name="connsiteX26" fmla="*/ 4573995 w 6493283"/>
              <a:gd name="connsiteY26" fmla="*/ 166224 h 637711"/>
              <a:gd name="connsiteX27" fmla="*/ 4597808 w 6493283"/>
              <a:gd name="connsiteY27" fmla="*/ 166224 h 637711"/>
              <a:gd name="connsiteX28" fmla="*/ 4624002 w 6493283"/>
              <a:gd name="connsiteY28" fmla="*/ 178130 h 637711"/>
              <a:gd name="connsiteX29" fmla="*/ 4652577 w 6493283"/>
              <a:gd name="connsiteY29" fmla="*/ 209086 h 637711"/>
              <a:gd name="connsiteX30" fmla="*/ 4683533 w 6493283"/>
              <a:gd name="connsiteY30" fmla="*/ 240042 h 637711"/>
              <a:gd name="connsiteX31" fmla="*/ 4721633 w 6493283"/>
              <a:gd name="connsiteY31" fmla="*/ 247186 h 637711"/>
              <a:gd name="connsiteX32" fmla="*/ 4762114 w 6493283"/>
              <a:gd name="connsiteY32" fmla="*/ 244805 h 637711"/>
              <a:gd name="connsiteX33" fmla="*/ 4824027 w 6493283"/>
              <a:gd name="connsiteY33" fmla="*/ 220992 h 637711"/>
              <a:gd name="connsiteX34" fmla="*/ 4852602 w 6493283"/>
              <a:gd name="connsiteY34" fmla="*/ 220992 h 637711"/>
              <a:gd name="connsiteX35" fmla="*/ 4890702 w 6493283"/>
              <a:gd name="connsiteY35" fmla="*/ 230517 h 637711"/>
              <a:gd name="connsiteX36" fmla="*/ 4950233 w 6493283"/>
              <a:gd name="connsiteY36" fmla="*/ 244805 h 637711"/>
              <a:gd name="connsiteX37" fmla="*/ 4983570 w 6493283"/>
              <a:gd name="connsiteY37" fmla="*/ 259092 h 637711"/>
              <a:gd name="connsiteX38" fmla="*/ 5021670 w 6493283"/>
              <a:gd name="connsiteY38" fmla="*/ 254330 h 637711"/>
              <a:gd name="connsiteX39" fmla="*/ 5069295 w 6493283"/>
              <a:gd name="connsiteY39" fmla="*/ 228136 h 637711"/>
              <a:gd name="connsiteX40" fmla="*/ 5140733 w 6493283"/>
              <a:gd name="connsiteY40" fmla="*/ 211467 h 637711"/>
              <a:gd name="connsiteX41" fmla="*/ 5233602 w 6493283"/>
              <a:gd name="connsiteY41" fmla="*/ 194799 h 637711"/>
              <a:gd name="connsiteX42" fmla="*/ 5324089 w 6493283"/>
              <a:gd name="connsiteY42" fmla="*/ 190036 h 637711"/>
              <a:gd name="connsiteX43" fmla="*/ 5405052 w 6493283"/>
              <a:gd name="connsiteY43" fmla="*/ 190036 h 637711"/>
              <a:gd name="connsiteX44" fmla="*/ 5481252 w 6493283"/>
              <a:gd name="connsiteY44" fmla="*/ 211467 h 637711"/>
              <a:gd name="connsiteX45" fmla="*/ 5586027 w 6493283"/>
              <a:gd name="connsiteY45" fmla="*/ 237661 h 637711"/>
              <a:gd name="connsiteX46" fmla="*/ 5655083 w 6493283"/>
              <a:gd name="connsiteY46" fmla="*/ 261474 h 637711"/>
              <a:gd name="connsiteX47" fmla="*/ 5757477 w 6493283"/>
              <a:gd name="connsiteY47" fmla="*/ 311480 h 637711"/>
              <a:gd name="connsiteX48" fmla="*/ 5814627 w 6493283"/>
              <a:gd name="connsiteY48" fmla="*/ 330530 h 637711"/>
              <a:gd name="connsiteX49" fmla="*/ 5871777 w 6493283"/>
              <a:gd name="connsiteY49" fmla="*/ 344817 h 637711"/>
              <a:gd name="connsiteX50" fmla="*/ 5981314 w 6493283"/>
              <a:gd name="connsiteY50" fmla="*/ 390061 h 637711"/>
              <a:gd name="connsiteX51" fmla="*/ 6069420 w 6493283"/>
              <a:gd name="connsiteY51" fmla="*/ 418636 h 637711"/>
              <a:gd name="connsiteX52" fmla="*/ 6133714 w 6493283"/>
              <a:gd name="connsiteY52" fmla="*/ 437686 h 637711"/>
              <a:gd name="connsiteX53" fmla="*/ 6219439 w 6493283"/>
              <a:gd name="connsiteY53" fmla="*/ 437686 h 637711"/>
              <a:gd name="connsiteX54" fmla="*/ 6336120 w 6493283"/>
              <a:gd name="connsiteY54" fmla="*/ 432924 h 637711"/>
              <a:gd name="connsiteX55" fmla="*/ 6421845 w 6493283"/>
              <a:gd name="connsiteY55" fmla="*/ 442449 h 637711"/>
              <a:gd name="connsiteX56" fmla="*/ 6493283 w 6493283"/>
              <a:gd name="connsiteY56" fmla="*/ 456736 h 637711"/>
              <a:gd name="connsiteX57" fmla="*/ 6386127 w 6493283"/>
              <a:gd name="connsiteY57" fmla="*/ 637711 h 637711"/>
              <a:gd name="connsiteX58" fmla="*/ 5938452 w 6493283"/>
              <a:gd name="connsiteY58" fmla="*/ 587705 h 637711"/>
              <a:gd name="connsiteX59" fmla="*/ 5828914 w 6493283"/>
              <a:gd name="connsiteY59" fmla="*/ 566274 h 637711"/>
              <a:gd name="connsiteX60" fmla="*/ 5605077 w 6493283"/>
              <a:gd name="connsiteY60" fmla="*/ 482930 h 637711"/>
              <a:gd name="connsiteX61" fmla="*/ 5045483 w 6493283"/>
              <a:gd name="connsiteY61" fmla="*/ 423399 h 637711"/>
              <a:gd name="connsiteX62" fmla="*/ 4404927 w 6493283"/>
              <a:gd name="connsiteY62" fmla="*/ 349580 h 637711"/>
              <a:gd name="connsiteX63" fmla="*/ 3642927 w 6493283"/>
              <a:gd name="connsiteY63" fmla="*/ 292430 h 637711"/>
              <a:gd name="connsiteX64" fmla="*/ 3511958 w 6493283"/>
              <a:gd name="connsiteY64" fmla="*/ 342436 h 637711"/>
              <a:gd name="connsiteX65" fmla="*/ 3490527 w 6493283"/>
              <a:gd name="connsiteY65" fmla="*/ 378155 h 637711"/>
              <a:gd name="connsiteX66" fmla="*/ 3342889 w 6493283"/>
              <a:gd name="connsiteY66" fmla="*/ 361486 h 637711"/>
              <a:gd name="connsiteX67" fmla="*/ 3016658 w 6493283"/>
              <a:gd name="connsiteY67" fmla="*/ 242556 h 637711"/>
              <a:gd name="connsiteX68" fmla="*/ 2234814 w 6493283"/>
              <a:gd name="connsiteY68" fmla="*/ 247712 h 637711"/>
              <a:gd name="connsiteX69" fmla="*/ 1731778 w 6493283"/>
              <a:gd name="connsiteY69" fmla="*/ 309541 h 637711"/>
              <a:gd name="connsiteX70" fmla="*/ 1498387 w 6493283"/>
              <a:gd name="connsiteY70" fmla="*/ 345212 h 637711"/>
              <a:gd name="connsiteX71" fmla="*/ 1176879 w 6493283"/>
              <a:gd name="connsiteY71" fmla="*/ 411797 h 637711"/>
              <a:gd name="connsiteX72" fmla="*/ 822028 w 6493283"/>
              <a:gd name="connsiteY72" fmla="*/ 478384 h 637711"/>
              <a:gd name="connsiteX73" fmla="*/ 652940 w 6493283"/>
              <a:gd name="connsiteY73" fmla="*/ 525943 h 637711"/>
              <a:gd name="connsiteX74" fmla="*/ 367153 w 6493283"/>
              <a:gd name="connsiteY74" fmla="*/ 599662 h 637711"/>
              <a:gd name="connsiteX75" fmla="*/ 36120 w 6493283"/>
              <a:gd name="connsiteY75" fmla="*/ 590151 h 637711"/>
              <a:gd name="connsiteX76" fmla="*/ 169487 w 6493283"/>
              <a:gd name="connsiteY76" fmla="*/ 466492 h 637711"/>
              <a:gd name="connsiteX77" fmla="*/ 345720 w 6493283"/>
              <a:gd name="connsiteY77" fmla="*/ 383262 h 637711"/>
              <a:gd name="connsiteX78" fmla="*/ 500519 w 6493283"/>
              <a:gd name="connsiteY78" fmla="*/ 328566 h 637711"/>
              <a:gd name="connsiteX79" fmla="*/ 741055 w 6493283"/>
              <a:gd name="connsiteY79" fmla="*/ 292896 h 637711"/>
              <a:gd name="connsiteX80" fmla="*/ 776780 w 6493283"/>
              <a:gd name="connsiteY80" fmla="*/ 273871 h 637711"/>
              <a:gd name="connsiteX81" fmla="*/ 798212 w 6493283"/>
              <a:gd name="connsiteY81" fmla="*/ 231067 h 637711"/>
              <a:gd name="connsiteX82" fmla="*/ 829175 w 6493283"/>
              <a:gd name="connsiteY82" fmla="*/ 204908 h 637711"/>
              <a:gd name="connsiteX83" fmla="*/ 879185 w 6493283"/>
              <a:gd name="connsiteY83" fmla="*/ 178749 h 637711"/>
              <a:gd name="connsiteX84" fmla="*/ 955395 w 6493283"/>
              <a:gd name="connsiteY84" fmla="*/ 152591 h 637711"/>
              <a:gd name="connsiteX85" fmla="*/ 998262 w 6493283"/>
              <a:gd name="connsiteY85" fmla="*/ 143079 h 637711"/>
              <a:gd name="connsiteX86" fmla="*/ 1031605 w 6493283"/>
              <a:gd name="connsiteY86" fmla="*/ 138323 h 637711"/>
              <a:gd name="connsiteX87" fmla="*/ 1210219 w 6493283"/>
              <a:gd name="connsiteY87" fmla="*/ 121676 h 637711"/>
              <a:gd name="connsiteX88" fmla="*/ 1288812 w 6493283"/>
              <a:gd name="connsiteY88" fmla="*/ 86006 h 637711"/>
              <a:gd name="connsiteX89" fmla="*/ 1326916 w 6493283"/>
              <a:gd name="connsiteY89" fmla="*/ 71737 h 637711"/>
              <a:gd name="connsiteX90" fmla="*/ 1367402 w 6493283"/>
              <a:gd name="connsiteY90" fmla="*/ 55090 h 637711"/>
              <a:gd name="connsiteX91" fmla="*/ 1469809 w 6493283"/>
              <a:gd name="connsiteY91" fmla="*/ 43201 h 637711"/>
              <a:gd name="connsiteX92" fmla="*/ 1565070 w 6493283"/>
              <a:gd name="connsiteY92" fmla="*/ 12285 h 637711"/>
              <a:gd name="connsiteX93" fmla="*/ 1681765 w 6493283"/>
              <a:gd name="connsiteY93" fmla="*/ 396 h 637711"/>
              <a:gd name="connsiteX94" fmla="*/ 1834185 w 6493283"/>
              <a:gd name="connsiteY94" fmla="*/ 5154 h 637711"/>
              <a:gd name="connsiteX95" fmla="*/ 1900869 w 6493283"/>
              <a:gd name="connsiteY95" fmla="*/ 14663 h 637711"/>
              <a:gd name="connsiteX96" fmla="*/ 2029472 w 6493283"/>
              <a:gd name="connsiteY96" fmla="*/ 38444 h 637711"/>
              <a:gd name="connsiteX97" fmla="*/ 2081867 w 6493283"/>
              <a:gd name="connsiteY97" fmla="*/ 40820 h 637711"/>
              <a:gd name="connsiteX98" fmla="*/ 2136643 w 6493283"/>
              <a:gd name="connsiteY98" fmla="*/ 43199 h 637711"/>
              <a:gd name="connsiteX99" fmla="*/ 2210470 w 6493283"/>
              <a:gd name="connsiteY99" fmla="*/ 62225 h 637711"/>
              <a:gd name="connsiteX100" fmla="*/ 2262865 w 6493283"/>
              <a:gd name="connsiteY100" fmla="*/ 78870 h 637711"/>
              <a:gd name="connsiteX101" fmla="*/ 2279536 w 6493283"/>
              <a:gd name="connsiteY101" fmla="*/ 81248 h 637711"/>
              <a:gd name="connsiteX102" fmla="*/ 2410520 w 6493283"/>
              <a:gd name="connsiteY102" fmla="*/ 86005 h 637711"/>
              <a:gd name="connsiteX103" fmla="*/ 2501515 w 6493283"/>
              <a:gd name="connsiteY103" fmla="*/ 86005 h 637711"/>
              <a:gd name="connsiteX104" fmla="*/ 2703922 w 6493283"/>
              <a:gd name="connsiteY104" fmla="*/ 71737 h 637711"/>
              <a:gd name="connsiteX105" fmla="*/ 2808696 w 6493283"/>
              <a:gd name="connsiteY105" fmla="*/ 69359 h 637711"/>
              <a:gd name="connsiteX106" fmla="*/ 2902358 w 6493283"/>
              <a:gd name="connsiteY106" fmla="*/ 80499 h 637711"/>
              <a:gd name="connsiteX0" fmla="*/ 2908312 w 6499237"/>
              <a:gd name="connsiteY0" fmla="*/ 80499 h 637711"/>
              <a:gd name="connsiteX1" fmla="*/ 2979749 w 6499237"/>
              <a:gd name="connsiteY1" fmla="*/ 94786 h 637711"/>
              <a:gd name="connsiteX2" fmla="*/ 3015468 w 6499237"/>
              <a:gd name="connsiteY2" fmla="*/ 99549 h 637711"/>
              <a:gd name="connsiteX3" fmla="*/ 3058331 w 6499237"/>
              <a:gd name="connsiteY3" fmla="*/ 78117 h 637711"/>
              <a:gd name="connsiteX4" fmla="*/ 3096431 w 6499237"/>
              <a:gd name="connsiteY4" fmla="*/ 51924 h 637711"/>
              <a:gd name="connsiteX5" fmla="*/ 3148818 w 6499237"/>
              <a:gd name="connsiteY5" fmla="*/ 49542 h 637711"/>
              <a:gd name="connsiteX6" fmla="*/ 3186918 w 6499237"/>
              <a:gd name="connsiteY6" fmla="*/ 49542 h 637711"/>
              <a:gd name="connsiteX7" fmla="*/ 3234543 w 6499237"/>
              <a:gd name="connsiteY7" fmla="*/ 63830 h 637711"/>
              <a:gd name="connsiteX8" fmla="*/ 3310743 w 6499237"/>
              <a:gd name="connsiteY8" fmla="*/ 82880 h 637711"/>
              <a:gd name="connsiteX9" fmla="*/ 3401231 w 6499237"/>
              <a:gd name="connsiteY9" fmla="*/ 87642 h 637711"/>
              <a:gd name="connsiteX10" fmla="*/ 3463143 w 6499237"/>
              <a:gd name="connsiteY10" fmla="*/ 87642 h 637711"/>
              <a:gd name="connsiteX11" fmla="*/ 3553631 w 6499237"/>
              <a:gd name="connsiteY11" fmla="*/ 87642 h 637711"/>
              <a:gd name="connsiteX12" fmla="*/ 3620306 w 6499237"/>
              <a:gd name="connsiteY12" fmla="*/ 99549 h 637711"/>
              <a:gd name="connsiteX13" fmla="*/ 3729843 w 6499237"/>
              <a:gd name="connsiteY13" fmla="*/ 118599 h 637711"/>
              <a:gd name="connsiteX14" fmla="*/ 3822712 w 6499237"/>
              <a:gd name="connsiteY14" fmla="*/ 151936 h 637711"/>
              <a:gd name="connsiteX15" fmla="*/ 3920343 w 6499237"/>
              <a:gd name="connsiteY15" fmla="*/ 180511 h 637711"/>
              <a:gd name="connsiteX16" fmla="*/ 4013212 w 6499237"/>
              <a:gd name="connsiteY16" fmla="*/ 194799 h 637711"/>
              <a:gd name="connsiteX17" fmla="*/ 4101318 w 6499237"/>
              <a:gd name="connsiteY17" fmla="*/ 194799 h 637711"/>
              <a:gd name="connsiteX18" fmla="*/ 4187043 w 6499237"/>
              <a:gd name="connsiteY18" fmla="*/ 185274 h 637711"/>
              <a:gd name="connsiteX19" fmla="*/ 4268006 w 6499237"/>
              <a:gd name="connsiteY19" fmla="*/ 173367 h 637711"/>
              <a:gd name="connsiteX20" fmla="*/ 4313249 w 6499237"/>
              <a:gd name="connsiteY20" fmla="*/ 166224 h 637711"/>
              <a:gd name="connsiteX21" fmla="*/ 4356112 w 6499237"/>
              <a:gd name="connsiteY21" fmla="*/ 173367 h 637711"/>
              <a:gd name="connsiteX22" fmla="*/ 4389449 w 6499237"/>
              <a:gd name="connsiteY22" fmla="*/ 199561 h 637711"/>
              <a:gd name="connsiteX23" fmla="*/ 4410881 w 6499237"/>
              <a:gd name="connsiteY23" fmla="*/ 201942 h 637711"/>
              <a:gd name="connsiteX24" fmla="*/ 4465649 w 6499237"/>
              <a:gd name="connsiteY24" fmla="*/ 190036 h 637711"/>
              <a:gd name="connsiteX25" fmla="*/ 4548993 w 6499237"/>
              <a:gd name="connsiteY25" fmla="*/ 166224 h 637711"/>
              <a:gd name="connsiteX26" fmla="*/ 4579949 w 6499237"/>
              <a:gd name="connsiteY26" fmla="*/ 166224 h 637711"/>
              <a:gd name="connsiteX27" fmla="*/ 4603762 w 6499237"/>
              <a:gd name="connsiteY27" fmla="*/ 166224 h 637711"/>
              <a:gd name="connsiteX28" fmla="*/ 4629956 w 6499237"/>
              <a:gd name="connsiteY28" fmla="*/ 178130 h 637711"/>
              <a:gd name="connsiteX29" fmla="*/ 4658531 w 6499237"/>
              <a:gd name="connsiteY29" fmla="*/ 209086 h 637711"/>
              <a:gd name="connsiteX30" fmla="*/ 4689487 w 6499237"/>
              <a:gd name="connsiteY30" fmla="*/ 240042 h 637711"/>
              <a:gd name="connsiteX31" fmla="*/ 4727587 w 6499237"/>
              <a:gd name="connsiteY31" fmla="*/ 247186 h 637711"/>
              <a:gd name="connsiteX32" fmla="*/ 4768068 w 6499237"/>
              <a:gd name="connsiteY32" fmla="*/ 244805 h 637711"/>
              <a:gd name="connsiteX33" fmla="*/ 4829981 w 6499237"/>
              <a:gd name="connsiteY33" fmla="*/ 220992 h 637711"/>
              <a:gd name="connsiteX34" fmla="*/ 4858556 w 6499237"/>
              <a:gd name="connsiteY34" fmla="*/ 220992 h 637711"/>
              <a:gd name="connsiteX35" fmla="*/ 4896656 w 6499237"/>
              <a:gd name="connsiteY35" fmla="*/ 230517 h 637711"/>
              <a:gd name="connsiteX36" fmla="*/ 4956187 w 6499237"/>
              <a:gd name="connsiteY36" fmla="*/ 244805 h 637711"/>
              <a:gd name="connsiteX37" fmla="*/ 4989524 w 6499237"/>
              <a:gd name="connsiteY37" fmla="*/ 259092 h 637711"/>
              <a:gd name="connsiteX38" fmla="*/ 5027624 w 6499237"/>
              <a:gd name="connsiteY38" fmla="*/ 254330 h 637711"/>
              <a:gd name="connsiteX39" fmla="*/ 5075249 w 6499237"/>
              <a:gd name="connsiteY39" fmla="*/ 228136 h 637711"/>
              <a:gd name="connsiteX40" fmla="*/ 5146687 w 6499237"/>
              <a:gd name="connsiteY40" fmla="*/ 211467 h 637711"/>
              <a:gd name="connsiteX41" fmla="*/ 5239556 w 6499237"/>
              <a:gd name="connsiteY41" fmla="*/ 194799 h 637711"/>
              <a:gd name="connsiteX42" fmla="*/ 5330043 w 6499237"/>
              <a:gd name="connsiteY42" fmla="*/ 190036 h 637711"/>
              <a:gd name="connsiteX43" fmla="*/ 5411006 w 6499237"/>
              <a:gd name="connsiteY43" fmla="*/ 190036 h 637711"/>
              <a:gd name="connsiteX44" fmla="*/ 5487206 w 6499237"/>
              <a:gd name="connsiteY44" fmla="*/ 211467 h 637711"/>
              <a:gd name="connsiteX45" fmla="*/ 5591981 w 6499237"/>
              <a:gd name="connsiteY45" fmla="*/ 237661 h 637711"/>
              <a:gd name="connsiteX46" fmla="*/ 5661037 w 6499237"/>
              <a:gd name="connsiteY46" fmla="*/ 261474 h 637711"/>
              <a:gd name="connsiteX47" fmla="*/ 5763431 w 6499237"/>
              <a:gd name="connsiteY47" fmla="*/ 311480 h 637711"/>
              <a:gd name="connsiteX48" fmla="*/ 5820581 w 6499237"/>
              <a:gd name="connsiteY48" fmla="*/ 330530 h 637711"/>
              <a:gd name="connsiteX49" fmla="*/ 5877731 w 6499237"/>
              <a:gd name="connsiteY49" fmla="*/ 344817 h 637711"/>
              <a:gd name="connsiteX50" fmla="*/ 5987268 w 6499237"/>
              <a:gd name="connsiteY50" fmla="*/ 390061 h 637711"/>
              <a:gd name="connsiteX51" fmla="*/ 6075374 w 6499237"/>
              <a:gd name="connsiteY51" fmla="*/ 418636 h 637711"/>
              <a:gd name="connsiteX52" fmla="*/ 6139668 w 6499237"/>
              <a:gd name="connsiteY52" fmla="*/ 437686 h 637711"/>
              <a:gd name="connsiteX53" fmla="*/ 6225393 w 6499237"/>
              <a:gd name="connsiteY53" fmla="*/ 437686 h 637711"/>
              <a:gd name="connsiteX54" fmla="*/ 6342074 w 6499237"/>
              <a:gd name="connsiteY54" fmla="*/ 432924 h 637711"/>
              <a:gd name="connsiteX55" fmla="*/ 6427799 w 6499237"/>
              <a:gd name="connsiteY55" fmla="*/ 442449 h 637711"/>
              <a:gd name="connsiteX56" fmla="*/ 6499237 w 6499237"/>
              <a:gd name="connsiteY56" fmla="*/ 456736 h 637711"/>
              <a:gd name="connsiteX57" fmla="*/ 6392081 w 6499237"/>
              <a:gd name="connsiteY57" fmla="*/ 637711 h 637711"/>
              <a:gd name="connsiteX58" fmla="*/ 5944406 w 6499237"/>
              <a:gd name="connsiteY58" fmla="*/ 587705 h 637711"/>
              <a:gd name="connsiteX59" fmla="*/ 5834868 w 6499237"/>
              <a:gd name="connsiteY59" fmla="*/ 566274 h 637711"/>
              <a:gd name="connsiteX60" fmla="*/ 5611031 w 6499237"/>
              <a:gd name="connsiteY60" fmla="*/ 482930 h 637711"/>
              <a:gd name="connsiteX61" fmla="*/ 5051437 w 6499237"/>
              <a:gd name="connsiteY61" fmla="*/ 423399 h 637711"/>
              <a:gd name="connsiteX62" fmla="*/ 4410881 w 6499237"/>
              <a:gd name="connsiteY62" fmla="*/ 349580 h 637711"/>
              <a:gd name="connsiteX63" fmla="*/ 3648881 w 6499237"/>
              <a:gd name="connsiteY63" fmla="*/ 292430 h 637711"/>
              <a:gd name="connsiteX64" fmla="*/ 3517912 w 6499237"/>
              <a:gd name="connsiteY64" fmla="*/ 342436 h 637711"/>
              <a:gd name="connsiteX65" fmla="*/ 3496481 w 6499237"/>
              <a:gd name="connsiteY65" fmla="*/ 378155 h 637711"/>
              <a:gd name="connsiteX66" fmla="*/ 3348843 w 6499237"/>
              <a:gd name="connsiteY66" fmla="*/ 361486 h 637711"/>
              <a:gd name="connsiteX67" fmla="*/ 3022612 w 6499237"/>
              <a:gd name="connsiteY67" fmla="*/ 242556 h 637711"/>
              <a:gd name="connsiteX68" fmla="*/ 2240768 w 6499237"/>
              <a:gd name="connsiteY68" fmla="*/ 247712 h 637711"/>
              <a:gd name="connsiteX69" fmla="*/ 1737732 w 6499237"/>
              <a:gd name="connsiteY69" fmla="*/ 309541 h 637711"/>
              <a:gd name="connsiteX70" fmla="*/ 1504341 w 6499237"/>
              <a:gd name="connsiteY70" fmla="*/ 345212 h 637711"/>
              <a:gd name="connsiteX71" fmla="*/ 1182833 w 6499237"/>
              <a:gd name="connsiteY71" fmla="*/ 411797 h 637711"/>
              <a:gd name="connsiteX72" fmla="*/ 827982 w 6499237"/>
              <a:gd name="connsiteY72" fmla="*/ 478384 h 637711"/>
              <a:gd name="connsiteX73" fmla="*/ 658894 w 6499237"/>
              <a:gd name="connsiteY73" fmla="*/ 525943 h 637711"/>
              <a:gd name="connsiteX74" fmla="*/ 373107 w 6499237"/>
              <a:gd name="connsiteY74" fmla="*/ 599662 h 637711"/>
              <a:gd name="connsiteX75" fmla="*/ 42074 w 6499237"/>
              <a:gd name="connsiteY75" fmla="*/ 590151 h 637711"/>
              <a:gd name="connsiteX76" fmla="*/ 120665 w 6499237"/>
              <a:gd name="connsiteY76" fmla="*/ 502163 h 637711"/>
              <a:gd name="connsiteX77" fmla="*/ 175441 w 6499237"/>
              <a:gd name="connsiteY77" fmla="*/ 466492 h 637711"/>
              <a:gd name="connsiteX78" fmla="*/ 351674 w 6499237"/>
              <a:gd name="connsiteY78" fmla="*/ 383262 h 637711"/>
              <a:gd name="connsiteX79" fmla="*/ 506473 w 6499237"/>
              <a:gd name="connsiteY79" fmla="*/ 328566 h 637711"/>
              <a:gd name="connsiteX80" fmla="*/ 747009 w 6499237"/>
              <a:gd name="connsiteY80" fmla="*/ 292896 h 637711"/>
              <a:gd name="connsiteX81" fmla="*/ 782734 w 6499237"/>
              <a:gd name="connsiteY81" fmla="*/ 273871 h 637711"/>
              <a:gd name="connsiteX82" fmla="*/ 804166 w 6499237"/>
              <a:gd name="connsiteY82" fmla="*/ 231067 h 637711"/>
              <a:gd name="connsiteX83" fmla="*/ 835129 w 6499237"/>
              <a:gd name="connsiteY83" fmla="*/ 204908 h 637711"/>
              <a:gd name="connsiteX84" fmla="*/ 885139 w 6499237"/>
              <a:gd name="connsiteY84" fmla="*/ 178749 h 637711"/>
              <a:gd name="connsiteX85" fmla="*/ 961349 w 6499237"/>
              <a:gd name="connsiteY85" fmla="*/ 152591 h 637711"/>
              <a:gd name="connsiteX86" fmla="*/ 1004216 w 6499237"/>
              <a:gd name="connsiteY86" fmla="*/ 143079 h 637711"/>
              <a:gd name="connsiteX87" fmla="*/ 1037559 w 6499237"/>
              <a:gd name="connsiteY87" fmla="*/ 138323 h 637711"/>
              <a:gd name="connsiteX88" fmla="*/ 1216173 w 6499237"/>
              <a:gd name="connsiteY88" fmla="*/ 121676 h 637711"/>
              <a:gd name="connsiteX89" fmla="*/ 1294766 w 6499237"/>
              <a:gd name="connsiteY89" fmla="*/ 86006 h 637711"/>
              <a:gd name="connsiteX90" fmla="*/ 1332870 w 6499237"/>
              <a:gd name="connsiteY90" fmla="*/ 71737 h 637711"/>
              <a:gd name="connsiteX91" fmla="*/ 1373356 w 6499237"/>
              <a:gd name="connsiteY91" fmla="*/ 55090 h 637711"/>
              <a:gd name="connsiteX92" fmla="*/ 1475763 w 6499237"/>
              <a:gd name="connsiteY92" fmla="*/ 43201 h 637711"/>
              <a:gd name="connsiteX93" fmla="*/ 1571024 w 6499237"/>
              <a:gd name="connsiteY93" fmla="*/ 12285 h 637711"/>
              <a:gd name="connsiteX94" fmla="*/ 1687719 w 6499237"/>
              <a:gd name="connsiteY94" fmla="*/ 396 h 637711"/>
              <a:gd name="connsiteX95" fmla="*/ 1840139 w 6499237"/>
              <a:gd name="connsiteY95" fmla="*/ 5154 h 637711"/>
              <a:gd name="connsiteX96" fmla="*/ 1906823 w 6499237"/>
              <a:gd name="connsiteY96" fmla="*/ 14663 h 637711"/>
              <a:gd name="connsiteX97" fmla="*/ 2035426 w 6499237"/>
              <a:gd name="connsiteY97" fmla="*/ 38444 h 637711"/>
              <a:gd name="connsiteX98" fmla="*/ 2087821 w 6499237"/>
              <a:gd name="connsiteY98" fmla="*/ 40820 h 637711"/>
              <a:gd name="connsiteX99" fmla="*/ 2142597 w 6499237"/>
              <a:gd name="connsiteY99" fmla="*/ 43199 h 637711"/>
              <a:gd name="connsiteX100" fmla="*/ 2216424 w 6499237"/>
              <a:gd name="connsiteY100" fmla="*/ 62225 h 637711"/>
              <a:gd name="connsiteX101" fmla="*/ 2268819 w 6499237"/>
              <a:gd name="connsiteY101" fmla="*/ 78870 h 637711"/>
              <a:gd name="connsiteX102" fmla="*/ 2285490 w 6499237"/>
              <a:gd name="connsiteY102" fmla="*/ 81248 h 637711"/>
              <a:gd name="connsiteX103" fmla="*/ 2416474 w 6499237"/>
              <a:gd name="connsiteY103" fmla="*/ 86005 h 637711"/>
              <a:gd name="connsiteX104" fmla="*/ 2507469 w 6499237"/>
              <a:gd name="connsiteY104" fmla="*/ 86005 h 637711"/>
              <a:gd name="connsiteX105" fmla="*/ 2709876 w 6499237"/>
              <a:gd name="connsiteY105" fmla="*/ 71737 h 637711"/>
              <a:gd name="connsiteX106" fmla="*/ 2814650 w 6499237"/>
              <a:gd name="connsiteY106" fmla="*/ 69359 h 637711"/>
              <a:gd name="connsiteX107" fmla="*/ 2908312 w 6499237"/>
              <a:gd name="connsiteY107" fmla="*/ 80499 h 637711"/>
              <a:gd name="connsiteX0" fmla="*/ 2908312 w 6499237"/>
              <a:gd name="connsiteY0" fmla="*/ 80499 h 637711"/>
              <a:gd name="connsiteX1" fmla="*/ 2979749 w 6499237"/>
              <a:gd name="connsiteY1" fmla="*/ 94786 h 637711"/>
              <a:gd name="connsiteX2" fmla="*/ 3015468 w 6499237"/>
              <a:gd name="connsiteY2" fmla="*/ 99549 h 637711"/>
              <a:gd name="connsiteX3" fmla="*/ 3058331 w 6499237"/>
              <a:gd name="connsiteY3" fmla="*/ 78117 h 637711"/>
              <a:gd name="connsiteX4" fmla="*/ 3096431 w 6499237"/>
              <a:gd name="connsiteY4" fmla="*/ 51924 h 637711"/>
              <a:gd name="connsiteX5" fmla="*/ 3148818 w 6499237"/>
              <a:gd name="connsiteY5" fmla="*/ 49542 h 637711"/>
              <a:gd name="connsiteX6" fmla="*/ 3186918 w 6499237"/>
              <a:gd name="connsiteY6" fmla="*/ 49542 h 637711"/>
              <a:gd name="connsiteX7" fmla="*/ 3234543 w 6499237"/>
              <a:gd name="connsiteY7" fmla="*/ 63830 h 637711"/>
              <a:gd name="connsiteX8" fmla="*/ 3310743 w 6499237"/>
              <a:gd name="connsiteY8" fmla="*/ 82880 h 637711"/>
              <a:gd name="connsiteX9" fmla="*/ 3401231 w 6499237"/>
              <a:gd name="connsiteY9" fmla="*/ 87642 h 637711"/>
              <a:gd name="connsiteX10" fmla="*/ 3463143 w 6499237"/>
              <a:gd name="connsiteY10" fmla="*/ 87642 h 637711"/>
              <a:gd name="connsiteX11" fmla="*/ 3553631 w 6499237"/>
              <a:gd name="connsiteY11" fmla="*/ 87642 h 637711"/>
              <a:gd name="connsiteX12" fmla="*/ 3620306 w 6499237"/>
              <a:gd name="connsiteY12" fmla="*/ 99549 h 637711"/>
              <a:gd name="connsiteX13" fmla="*/ 3729843 w 6499237"/>
              <a:gd name="connsiteY13" fmla="*/ 118599 h 637711"/>
              <a:gd name="connsiteX14" fmla="*/ 3822712 w 6499237"/>
              <a:gd name="connsiteY14" fmla="*/ 151936 h 637711"/>
              <a:gd name="connsiteX15" fmla="*/ 3920343 w 6499237"/>
              <a:gd name="connsiteY15" fmla="*/ 180511 h 637711"/>
              <a:gd name="connsiteX16" fmla="*/ 4013212 w 6499237"/>
              <a:gd name="connsiteY16" fmla="*/ 194799 h 637711"/>
              <a:gd name="connsiteX17" fmla="*/ 4101318 w 6499237"/>
              <a:gd name="connsiteY17" fmla="*/ 194799 h 637711"/>
              <a:gd name="connsiteX18" fmla="*/ 4187043 w 6499237"/>
              <a:gd name="connsiteY18" fmla="*/ 185274 h 637711"/>
              <a:gd name="connsiteX19" fmla="*/ 4268006 w 6499237"/>
              <a:gd name="connsiteY19" fmla="*/ 173367 h 637711"/>
              <a:gd name="connsiteX20" fmla="*/ 4313249 w 6499237"/>
              <a:gd name="connsiteY20" fmla="*/ 166224 h 637711"/>
              <a:gd name="connsiteX21" fmla="*/ 4356112 w 6499237"/>
              <a:gd name="connsiteY21" fmla="*/ 173367 h 637711"/>
              <a:gd name="connsiteX22" fmla="*/ 4389449 w 6499237"/>
              <a:gd name="connsiteY22" fmla="*/ 199561 h 637711"/>
              <a:gd name="connsiteX23" fmla="*/ 4410881 w 6499237"/>
              <a:gd name="connsiteY23" fmla="*/ 201942 h 637711"/>
              <a:gd name="connsiteX24" fmla="*/ 4465649 w 6499237"/>
              <a:gd name="connsiteY24" fmla="*/ 190036 h 637711"/>
              <a:gd name="connsiteX25" fmla="*/ 4548993 w 6499237"/>
              <a:gd name="connsiteY25" fmla="*/ 166224 h 637711"/>
              <a:gd name="connsiteX26" fmla="*/ 4579949 w 6499237"/>
              <a:gd name="connsiteY26" fmla="*/ 166224 h 637711"/>
              <a:gd name="connsiteX27" fmla="*/ 4603762 w 6499237"/>
              <a:gd name="connsiteY27" fmla="*/ 166224 h 637711"/>
              <a:gd name="connsiteX28" fmla="*/ 4629956 w 6499237"/>
              <a:gd name="connsiteY28" fmla="*/ 178130 h 637711"/>
              <a:gd name="connsiteX29" fmla="*/ 4658531 w 6499237"/>
              <a:gd name="connsiteY29" fmla="*/ 209086 h 637711"/>
              <a:gd name="connsiteX30" fmla="*/ 4689487 w 6499237"/>
              <a:gd name="connsiteY30" fmla="*/ 240042 h 637711"/>
              <a:gd name="connsiteX31" fmla="*/ 4727587 w 6499237"/>
              <a:gd name="connsiteY31" fmla="*/ 247186 h 637711"/>
              <a:gd name="connsiteX32" fmla="*/ 4768068 w 6499237"/>
              <a:gd name="connsiteY32" fmla="*/ 244805 h 637711"/>
              <a:gd name="connsiteX33" fmla="*/ 4829981 w 6499237"/>
              <a:gd name="connsiteY33" fmla="*/ 220992 h 637711"/>
              <a:gd name="connsiteX34" fmla="*/ 4858556 w 6499237"/>
              <a:gd name="connsiteY34" fmla="*/ 220992 h 637711"/>
              <a:gd name="connsiteX35" fmla="*/ 4896656 w 6499237"/>
              <a:gd name="connsiteY35" fmla="*/ 230517 h 637711"/>
              <a:gd name="connsiteX36" fmla="*/ 4956187 w 6499237"/>
              <a:gd name="connsiteY36" fmla="*/ 244805 h 637711"/>
              <a:gd name="connsiteX37" fmla="*/ 4989524 w 6499237"/>
              <a:gd name="connsiteY37" fmla="*/ 259092 h 637711"/>
              <a:gd name="connsiteX38" fmla="*/ 5027624 w 6499237"/>
              <a:gd name="connsiteY38" fmla="*/ 254330 h 637711"/>
              <a:gd name="connsiteX39" fmla="*/ 5075249 w 6499237"/>
              <a:gd name="connsiteY39" fmla="*/ 228136 h 637711"/>
              <a:gd name="connsiteX40" fmla="*/ 5146687 w 6499237"/>
              <a:gd name="connsiteY40" fmla="*/ 211467 h 637711"/>
              <a:gd name="connsiteX41" fmla="*/ 5239556 w 6499237"/>
              <a:gd name="connsiteY41" fmla="*/ 194799 h 637711"/>
              <a:gd name="connsiteX42" fmla="*/ 5330043 w 6499237"/>
              <a:gd name="connsiteY42" fmla="*/ 190036 h 637711"/>
              <a:gd name="connsiteX43" fmla="*/ 5411006 w 6499237"/>
              <a:gd name="connsiteY43" fmla="*/ 190036 h 637711"/>
              <a:gd name="connsiteX44" fmla="*/ 5487206 w 6499237"/>
              <a:gd name="connsiteY44" fmla="*/ 211467 h 637711"/>
              <a:gd name="connsiteX45" fmla="*/ 5591981 w 6499237"/>
              <a:gd name="connsiteY45" fmla="*/ 237661 h 637711"/>
              <a:gd name="connsiteX46" fmla="*/ 5661037 w 6499237"/>
              <a:gd name="connsiteY46" fmla="*/ 261474 h 637711"/>
              <a:gd name="connsiteX47" fmla="*/ 5763431 w 6499237"/>
              <a:gd name="connsiteY47" fmla="*/ 311480 h 637711"/>
              <a:gd name="connsiteX48" fmla="*/ 5820581 w 6499237"/>
              <a:gd name="connsiteY48" fmla="*/ 330530 h 637711"/>
              <a:gd name="connsiteX49" fmla="*/ 5877731 w 6499237"/>
              <a:gd name="connsiteY49" fmla="*/ 344817 h 637711"/>
              <a:gd name="connsiteX50" fmla="*/ 5987268 w 6499237"/>
              <a:gd name="connsiteY50" fmla="*/ 390061 h 637711"/>
              <a:gd name="connsiteX51" fmla="*/ 6075374 w 6499237"/>
              <a:gd name="connsiteY51" fmla="*/ 418636 h 637711"/>
              <a:gd name="connsiteX52" fmla="*/ 6139668 w 6499237"/>
              <a:gd name="connsiteY52" fmla="*/ 437686 h 637711"/>
              <a:gd name="connsiteX53" fmla="*/ 6225393 w 6499237"/>
              <a:gd name="connsiteY53" fmla="*/ 437686 h 637711"/>
              <a:gd name="connsiteX54" fmla="*/ 6342074 w 6499237"/>
              <a:gd name="connsiteY54" fmla="*/ 432924 h 637711"/>
              <a:gd name="connsiteX55" fmla="*/ 6427799 w 6499237"/>
              <a:gd name="connsiteY55" fmla="*/ 442449 h 637711"/>
              <a:gd name="connsiteX56" fmla="*/ 6499237 w 6499237"/>
              <a:gd name="connsiteY56" fmla="*/ 456736 h 637711"/>
              <a:gd name="connsiteX57" fmla="*/ 6392081 w 6499237"/>
              <a:gd name="connsiteY57" fmla="*/ 637711 h 637711"/>
              <a:gd name="connsiteX58" fmla="*/ 5944406 w 6499237"/>
              <a:gd name="connsiteY58" fmla="*/ 587705 h 637711"/>
              <a:gd name="connsiteX59" fmla="*/ 5834868 w 6499237"/>
              <a:gd name="connsiteY59" fmla="*/ 566274 h 637711"/>
              <a:gd name="connsiteX60" fmla="*/ 5611031 w 6499237"/>
              <a:gd name="connsiteY60" fmla="*/ 482930 h 637711"/>
              <a:gd name="connsiteX61" fmla="*/ 5051437 w 6499237"/>
              <a:gd name="connsiteY61" fmla="*/ 423399 h 637711"/>
              <a:gd name="connsiteX62" fmla="*/ 4410881 w 6499237"/>
              <a:gd name="connsiteY62" fmla="*/ 349580 h 637711"/>
              <a:gd name="connsiteX63" fmla="*/ 3648881 w 6499237"/>
              <a:gd name="connsiteY63" fmla="*/ 292430 h 637711"/>
              <a:gd name="connsiteX64" fmla="*/ 3517912 w 6499237"/>
              <a:gd name="connsiteY64" fmla="*/ 342436 h 637711"/>
              <a:gd name="connsiteX65" fmla="*/ 3496481 w 6499237"/>
              <a:gd name="connsiteY65" fmla="*/ 378155 h 637711"/>
              <a:gd name="connsiteX66" fmla="*/ 3348843 w 6499237"/>
              <a:gd name="connsiteY66" fmla="*/ 361486 h 637711"/>
              <a:gd name="connsiteX67" fmla="*/ 3022612 w 6499237"/>
              <a:gd name="connsiteY67" fmla="*/ 242556 h 637711"/>
              <a:gd name="connsiteX68" fmla="*/ 2240768 w 6499237"/>
              <a:gd name="connsiteY68" fmla="*/ 247712 h 637711"/>
              <a:gd name="connsiteX69" fmla="*/ 1737732 w 6499237"/>
              <a:gd name="connsiteY69" fmla="*/ 309541 h 637711"/>
              <a:gd name="connsiteX70" fmla="*/ 1504341 w 6499237"/>
              <a:gd name="connsiteY70" fmla="*/ 345212 h 637711"/>
              <a:gd name="connsiteX71" fmla="*/ 1182833 w 6499237"/>
              <a:gd name="connsiteY71" fmla="*/ 411797 h 637711"/>
              <a:gd name="connsiteX72" fmla="*/ 827982 w 6499237"/>
              <a:gd name="connsiteY72" fmla="*/ 478384 h 637711"/>
              <a:gd name="connsiteX73" fmla="*/ 658894 w 6499237"/>
              <a:gd name="connsiteY73" fmla="*/ 525943 h 637711"/>
              <a:gd name="connsiteX74" fmla="*/ 373107 w 6499237"/>
              <a:gd name="connsiteY74" fmla="*/ 599662 h 637711"/>
              <a:gd name="connsiteX75" fmla="*/ 42074 w 6499237"/>
              <a:gd name="connsiteY75" fmla="*/ 590151 h 637711"/>
              <a:gd name="connsiteX76" fmla="*/ 99231 w 6499237"/>
              <a:gd name="connsiteY76" fmla="*/ 473627 h 637711"/>
              <a:gd name="connsiteX77" fmla="*/ 175441 w 6499237"/>
              <a:gd name="connsiteY77" fmla="*/ 466492 h 637711"/>
              <a:gd name="connsiteX78" fmla="*/ 351674 w 6499237"/>
              <a:gd name="connsiteY78" fmla="*/ 383262 h 637711"/>
              <a:gd name="connsiteX79" fmla="*/ 506473 w 6499237"/>
              <a:gd name="connsiteY79" fmla="*/ 328566 h 637711"/>
              <a:gd name="connsiteX80" fmla="*/ 747009 w 6499237"/>
              <a:gd name="connsiteY80" fmla="*/ 292896 h 637711"/>
              <a:gd name="connsiteX81" fmla="*/ 782734 w 6499237"/>
              <a:gd name="connsiteY81" fmla="*/ 273871 h 637711"/>
              <a:gd name="connsiteX82" fmla="*/ 804166 w 6499237"/>
              <a:gd name="connsiteY82" fmla="*/ 231067 h 637711"/>
              <a:gd name="connsiteX83" fmla="*/ 835129 w 6499237"/>
              <a:gd name="connsiteY83" fmla="*/ 204908 h 637711"/>
              <a:gd name="connsiteX84" fmla="*/ 885139 w 6499237"/>
              <a:gd name="connsiteY84" fmla="*/ 178749 h 637711"/>
              <a:gd name="connsiteX85" fmla="*/ 961349 w 6499237"/>
              <a:gd name="connsiteY85" fmla="*/ 152591 h 637711"/>
              <a:gd name="connsiteX86" fmla="*/ 1004216 w 6499237"/>
              <a:gd name="connsiteY86" fmla="*/ 143079 h 637711"/>
              <a:gd name="connsiteX87" fmla="*/ 1037559 w 6499237"/>
              <a:gd name="connsiteY87" fmla="*/ 138323 h 637711"/>
              <a:gd name="connsiteX88" fmla="*/ 1216173 w 6499237"/>
              <a:gd name="connsiteY88" fmla="*/ 121676 h 637711"/>
              <a:gd name="connsiteX89" fmla="*/ 1294766 w 6499237"/>
              <a:gd name="connsiteY89" fmla="*/ 86006 h 637711"/>
              <a:gd name="connsiteX90" fmla="*/ 1332870 w 6499237"/>
              <a:gd name="connsiteY90" fmla="*/ 71737 h 637711"/>
              <a:gd name="connsiteX91" fmla="*/ 1373356 w 6499237"/>
              <a:gd name="connsiteY91" fmla="*/ 55090 h 637711"/>
              <a:gd name="connsiteX92" fmla="*/ 1475763 w 6499237"/>
              <a:gd name="connsiteY92" fmla="*/ 43201 h 637711"/>
              <a:gd name="connsiteX93" fmla="*/ 1571024 w 6499237"/>
              <a:gd name="connsiteY93" fmla="*/ 12285 h 637711"/>
              <a:gd name="connsiteX94" fmla="*/ 1687719 w 6499237"/>
              <a:gd name="connsiteY94" fmla="*/ 396 h 637711"/>
              <a:gd name="connsiteX95" fmla="*/ 1840139 w 6499237"/>
              <a:gd name="connsiteY95" fmla="*/ 5154 h 637711"/>
              <a:gd name="connsiteX96" fmla="*/ 1906823 w 6499237"/>
              <a:gd name="connsiteY96" fmla="*/ 14663 h 637711"/>
              <a:gd name="connsiteX97" fmla="*/ 2035426 w 6499237"/>
              <a:gd name="connsiteY97" fmla="*/ 38444 h 637711"/>
              <a:gd name="connsiteX98" fmla="*/ 2087821 w 6499237"/>
              <a:gd name="connsiteY98" fmla="*/ 40820 h 637711"/>
              <a:gd name="connsiteX99" fmla="*/ 2142597 w 6499237"/>
              <a:gd name="connsiteY99" fmla="*/ 43199 h 637711"/>
              <a:gd name="connsiteX100" fmla="*/ 2216424 w 6499237"/>
              <a:gd name="connsiteY100" fmla="*/ 62225 h 637711"/>
              <a:gd name="connsiteX101" fmla="*/ 2268819 w 6499237"/>
              <a:gd name="connsiteY101" fmla="*/ 78870 h 637711"/>
              <a:gd name="connsiteX102" fmla="*/ 2285490 w 6499237"/>
              <a:gd name="connsiteY102" fmla="*/ 81248 h 637711"/>
              <a:gd name="connsiteX103" fmla="*/ 2416474 w 6499237"/>
              <a:gd name="connsiteY103" fmla="*/ 86005 h 637711"/>
              <a:gd name="connsiteX104" fmla="*/ 2507469 w 6499237"/>
              <a:gd name="connsiteY104" fmla="*/ 86005 h 637711"/>
              <a:gd name="connsiteX105" fmla="*/ 2709876 w 6499237"/>
              <a:gd name="connsiteY105" fmla="*/ 71737 h 637711"/>
              <a:gd name="connsiteX106" fmla="*/ 2814650 w 6499237"/>
              <a:gd name="connsiteY106" fmla="*/ 69359 h 637711"/>
              <a:gd name="connsiteX107" fmla="*/ 2908312 w 6499237"/>
              <a:gd name="connsiteY107" fmla="*/ 80499 h 637711"/>
              <a:gd name="connsiteX0" fmla="*/ 2908312 w 6499237"/>
              <a:gd name="connsiteY0" fmla="*/ 80499 h 637711"/>
              <a:gd name="connsiteX1" fmla="*/ 2979749 w 6499237"/>
              <a:gd name="connsiteY1" fmla="*/ 94786 h 637711"/>
              <a:gd name="connsiteX2" fmla="*/ 3015468 w 6499237"/>
              <a:gd name="connsiteY2" fmla="*/ 99549 h 637711"/>
              <a:gd name="connsiteX3" fmla="*/ 3058331 w 6499237"/>
              <a:gd name="connsiteY3" fmla="*/ 78117 h 637711"/>
              <a:gd name="connsiteX4" fmla="*/ 3096431 w 6499237"/>
              <a:gd name="connsiteY4" fmla="*/ 51924 h 637711"/>
              <a:gd name="connsiteX5" fmla="*/ 3148818 w 6499237"/>
              <a:gd name="connsiteY5" fmla="*/ 49542 h 637711"/>
              <a:gd name="connsiteX6" fmla="*/ 3186918 w 6499237"/>
              <a:gd name="connsiteY6" fmla="*/ 49542 h 637711"/>
              <a:gd name="connsiteX7" fmla="*/ 3234543 w 6499237"/>
              <a:gd name="connsiteY7" fmla="*/ 63830 h 637711"/>
              <a:gd name="connsiteX8" fmla="*/ 3310743 w 6499237"/>
              <a:gd name="connsiteY8" fmla="*/ 82880 h 637711"/>
              <a:gd name="connsiteX9" fmla="*/ 3401231 w 6499237"/>
              <a:gd name="connsiteY9" fmla="*/ 87642 h 637711"/>
              <a:gd name="connsiteX10" fmla="*/ 3463143 w 6499237"/>
              <a:gd name="connsiteY10" fmla="*/ 87642 h 637711"/>
              <a:gd name="connsiteX11" fmla="*/ 3553631 w 6499237"/>
              <a:gd name="connsiteY11" fmla="*/ 87642 h 637711"/>
              <a:gd name="connsiteX12" fmla="*/ 3620306 w 6499237"/>
              <a:gd name="connsiteY12" fmla="*/ 99549 h 637711"/>
              <a:gd name="connsiteX13" fmla="*/ 3729843 w 6499237"/>
              <a:gd name="connsiteY13" fmla="*/ 118599 h 637711"/>
              <a:gd name="connsiteX14" fmla="*/ 3822712 w 6499237"/>
              <a:gd name="connsiteY14" fmla="*/ 151936 h 637711"/>
              <a:gd name="connsiteX15" fmla="*/ 3920343 w 6499237"/>
              <a:gd name="connsiteY15" fmla="*/ 180511 h 637711"/>
              <a:gd name="connsiteX16" fmla="*/ 4013212 w 6499237"/>
              <a:gd name="connsiteY16" fmla="*/ 194799 h 637711"/>
              <a:gd name="connsiteX17" fmla="*/ 4101318 w 6499237"/>
              <a:gd name="connsiteY17" fmla="*/ 194799 h 637711"/>
              <a:gd name="connsiteX18" fmla="*/ 4187043 w 6499237"/>
              <a:gd name="connsiteY18" fmla="*/ 185274 h 637711"/>
              <a:gd name="connsiteX19" fmla="*/ 4268006 w 6499237"/>
              <a:gd name="connsiteY19" fmla="*/ 173367 h 637711"/>
              <a:gd name="connsiteX20" fmla="*/ 4313249 w 6499237"/>
              <a:gd name="connsiteY20" fmla="*/ 166224 h 637711"/>
              <a:gd name="connsiteX21" fmla="*/ 4356112 w 6499237"/>
              <a:gd name="connsiteY21" fmla="*/ 173367 h 637711"/>
              <a:gd name="connsiteX22" fmla="*/ 4389449 w 6499237"/>
              <a:gd name="connsiteY22" fmla="*/ 199561 h 637711"/>
              <a:gd name="connsiteX23" fmla="*/ 4410881 w 6499237"/>
              <a:gd name="connsiteY23" fmla="*/ 201942 h 637711"/>
              <a:gd name="connsiteX24" fmla="*/ 4465649 w 6499237"/>
              <a:gd name="connsiteY24" fmla="*/ 190036 h 637711"/>
              <a:gd name="connsiteX25" fmla="*/ 4548993 w 6499237"/>
              <a:gd name="connsiteY25" fmla="*/ 166224 h 637711"/>
              <a:gd name="connsiteX26" fmla="*/ 4579949 w 6499237"/>
              <a:gd name="connsiteY26" fmla="*/ 166224 h 637711"/>
              <a:gd name="connsiteX27" fmla="*/ 4603762 w 6499237"/>
              <a:gd name="connsiteY27" fmla="*/ 166224 h 637711"/>
              <a:gd name="connsiteX28" fmla="*/ 4629956 w 6499237"/>
              <a:gd name="connsiteY28" fmla="*/ 178130 h 637711"/>
              <a:gd name="connsiteX29" fmla="*/ 4658531 w 6499237"/>
              <a:gd name="connsiteY29" fmla="*/ 209086 h 637711"/>
              <a:gd name="connsiteX30" fmla="*/ 4689487 w 6499237"/>
              <a:gd name="connsiteY30" fmla="*/ 240042 h 637711"/>
              <a:gd name="connsiteX31" fmla="*/ 4727587 w 6499237"/>
              <a:gd name="connsiteY31" fmla="*/ 247186 h 637711"/>
              <a:gd name="connsiteX32" fmla="*/ 4768068 w 6499237"/>
              <a:gd name="connsiteY32" fmla="*/ 244805 h 637711"/>
              <a:gd name="connsiteX33" fmla="*/ 4829981 w 6499237"/>
              <a:gd name="connsiteY33" fmla="*/ 220992 h 637711"/>
              <a:gd name="connsiteX34" fmla="*/ 4858556 w 6499237"/>
              <a:gd name="connsiteY34" fmla="*/ 220992 h 637711"/>
              <a:gd name="connsiteX35" fmla="*/ 4896656 w 6499237"/>
              <a:gd name="connsiteY35" fmla="*/ 230517 h 637711"/>
              <a:gd name="connsiteX36" fmla="*/ 4956187 w 6499237"/>
              <a:gd name="connsiteY36" fmla="*/ 244805 h 637711"/>
              <a:gd name="connsiteX37" fmla="*/ 4989524 w 6499237"/>
              <a:gd name="connsiteY37" fmla="*/ 259092 h 637711"/>
              <a:gd name="connsiteX38" fmla="*/ 5027624 w 6499237"/>
              <a:gd name="connsiteY38" fmla="*/ 254330 h 637711"/>
              <a:gd name="connsiteX39" fmla="*/ 5075249 w 6499237"/>
              <a:gd name="connsiteY39" fmla="*/ 228136 h 637711"/>
              <a:gd name="connsiteX40" fmla="*/ 5146687 w 6499237"/>
              <a:gd name="connsiteY40" fmla="*/ 211467 h 637711"/>
              <a:gd name="connsiteX41" fmla="*/ 5239556 w 6499237"/>
              <a:gd name="connsiteY41" fmla="*/ 194799 h 637711"/>
              <a:gd name="connsiteX42" fmla="*/ 5330043 w 6499237"/>
              <a:gd name="connsiteY42" fmla="*/ 190036 h 637711"/>
              <a:gd name="connsiteX43" fmla="*/ 5411006 w 6499237"/>
              <a:gd name="connsiteY43" fmla="*/ 190036 h 637711"/>
              <a:gd name="connsiteX44" fmla="*/ 5487206 w 6499237"/>
              <a:gd name="connsiteY44" fmla="*/ 211467 h 637711"/>
              <a:gd name="connsiteX45" fmla="*/ 5591981 w 6499237"/>
              <a:gd name="connsiteY45" fmla="*/ 237661 h 637711"/>
              <a:gd name="connsiteX46" fmla="*/ 5661037 w 6499237"/>
              <a:gd name="connsiteY46" fmla="*/ 261474 h 637711"/>
              <a:gd name="connsiteX47" fmla="*/ 5763431 w 6499237"/>
              <a:gd name="connsiteY47" fmla="*/ 311480 h 637711"/>
              <a:gd name="connsiteX48" fmla="*/ 5820581 w 6499237"/>
              <a:gd name="connsiteY48" fmla="*/ 330530 h 637711"/>
              <a:gd name="connsiteX49" fmla="*/ 5877731 w 6499237"/>
              <a:gd name="connsiteY49" fmla="*/ 344817 h 637711"/>
              <a:gd name="connsiteX50" fmla="*/ 5987268 w 6499237"/>
              <a:gd name="connsiteY50" fmla="*/ 390061 h 637711"/>
              <a:gd name="connsiteX51" fmla="*/ 6075374 w 6499237"/>
              <a:gd name="connsiteY51" fmla="*/ 418636 h 637711"/>
              <a:gd name="connsiteX52" fmla="*/ 6139668 w 6499237"/>
              <a:gd name="connsiteY52" fmla="*/ 437686 h 637711"/>
              <a:gd name="connsiteX53" fmla="*/ 6225393 w 6499237"/>
              <a:gd name="connsiteY53" fmla="*/ 437686 h 637711"/>
              <a:gd name="connsiteX54" fmla="*/ 6342074 w 6499237"/>
              <a:gd name="connsiteY54" fmla="*/ 432924 h 637711"/>
              <a:gd name="connsiteX55" fmla="*/ 6427799 w 6499237"/>
              <a:gd name="connsiteY55" fmla="*/ 442449 h 637711"/>
              <a:gd name="connsiteX56" fmla="*/ 6499237 w 6499237"/>
              <a:gd name="connsiteY56" fmla="*/ 456736 h 637711"/>
              <a:gd name="connsiteX57" fmla="*/ 6392081 w 6499237"/>
              <a:gd name="connsiteY57" fmla="*/ 637711 h 637711"/>
              <a:gd name="connsiteX58" fmla="*/ 5944406 w 6499237"/>
              <a:gd name="connsiteY58" fmla="*/ 587705 h 637711"/>
              <a:gd name="connsiteX59" fmla="*/ 5834868 w 6499237"/>
              <a:gd name="connsiteY59" fmla="*/ 566274 h 637711"/>
              <a:gd name="connsiteX60" fmla="*/ 5611031 w 6499237"/>
              <a:gd name="connsiteY60" fmla="*/ 482930 h 637711"/>
              <a:gd name="connsiteX61" fmla="*/ 5051437 w 6499237"/>
              <a:gd name="connsiteY61" fmla="*/ 423399 h 637711"/>
              <a:gd name="connsiteX62" fmla="*/ 4410881 w 6499237"/>
              <a:gd name="connsiteY62" fmla="*/ 349580 h 637711"/>
              <a:gd name="connsiteX63" fmla="*/ 3648881 w 6499237"/>
              <a:gd name="connsiteY63" fmla="*/ 292430 h 637711"/>
              <a:gd name="connsiteX64" fmla="*/ 3517912 w 6499237"/>
              <a:gd name="connsiteY64" fmla="*/ 342436 h 637711"/>
              <a:gd name="connsiteX65" fmla="*/ 3496481 w 6499237"/>
              <a:gd name="connsiteY65" fmla="*/ 378155 h 637711"/>
              <a:gd name="connsiteX66" fmla="*/ 3348843 w 6499237"/>
              <a:gd name="connsiteY66" fmla="*/ 361486 h 637711"/>
              <a:gd name="connsiteX67" fmla="*/ 3022612 w 6499237"/>
              <a:gd name="connsiteY67" fmla="*/ 242556 h 637711"/>
              <a:gd name="connsiteX68" fmla="*/ 2240768 w 6499237"/>
              <a:gd name="connsiteY68" fmla="*/ 247712 h 637711"/>
              <a:gd name="connsiteX69" fmla="*/ 1737732 w 6499237"/>
              <a:gd name="connsiteY69" fmla="*/ 309541 h 637711"/>
              <a:gd name="connsiteX70" fmla="*/ 1504341 w 6499237"/>
              <a:gd name="connsiteY70" fmla="*/ 345212 h 637711"/>
              <a:gd name="connsiteX71" fmla="*/ 1182833 w 6499237"/>
              <a:gd name="connsiteY71" fmla="*/ 411797 h 637711"/>
              <a:gd name="connsiteX72" fmla="*/ 827982 w 6499237"/>
              <a:gd name="connsiteY72" fmla="*/ 478384 h 637711"/>
              <a:gd name="connsiteX73" fmla="*/ 658894 w 6499237"/>
              <a:gd name="connsiteY73" fmla="*/ 525943 h 637711"/>
              <a:gd name="connsiteX74" fmla="*/ 373107 w 6499237"/>
              <a:gd name="connsiteY74" fmla="*/ 599662 h 637711"/>
              <a:gd name="connsiteX75" fmla="*/ 42074 w 6499237"/>
              <a:gd name="connsiteY75" fmla="*/ 590151 h 637711"/>
              <a:gd name="connsiteX76" fmla="*/ 99231 w 6499237"/>
              <a:gd name="connsiteY76" fmla="*/ 473627 h 637711"/>
              <a:gd name="connsiteX77" fmla="*/ 175441 w 6499237"/>
              <a:gd name="connsiteY77" fmla="*/ 466492 h 637711"/>
              <a:gd name="connsiteX78" fmla="*/ 351674 w 6499237"/>
              <a:gd name="connsiteY78" fmla="*/ 383262 h 637711"/>
              <a:gd name="connsiteX79" fmla="*/ 506473 w 6499237"/>
              <a:gd name="connsiteY79" fmla="*/ 328566 h 637711"/>
              <a:gd name="connsiteX80" fmla="*/ 747009 w 6499237"/>
              <a:gd name="connsiteY80" fmla="*/ 292896 h 637711"/>
              <a:gd name="connsiteX81" fmla="*/ 782734 w 6499237"/>
              <a:gd name="connsiteY81" fmla="*/ 273871 h 637711"/>
              <a:gd name="connsiteX82" fmla="*/ 804166 w 6499237"/>
              <a:gd name="connsiteY82" fmla="*/ 231067 h 637711"/>
              <a:gd name="connsiteX83" fmla="*/ 835129 w 6499237"/>
              <a:gd name="connsiteY83" fmla="*/ 204908 h 637711"/>
              <a:gd name="connsiteX84" fmla="*/ 885139 w 6499237"/>
              <a:gd name="connsiteY84" fmla="*/ 178749 h 637711"/>
              <a:gd name="connsiteX85" fmla="*/ 961349 w 6499237"/>
              <a:gd name="connsiteY85" fmla="*/ 152591 h 637711"/>
              <a:gd name="connsiteX86" fmla="*/ 1004216 w 6499237"/>
              <a:gd name="connsiteY86" fmla="*/ 143079 h 637711"/>
              <a:gd name="connsiteX87" fmla="*/ 1037559 w 6499237"/>
              <a:gd name="connsiteY87" fmla="*/ 138323 h 637711"/>
              <a:gd name="connsiteX88" fmla="*/ 1216173 w 6499237"/>
              <a:gd name="connsiteY88" fmla="*/ 121676 h 637711"/>
              <a:gd name="connsiteX89" fmla="*/ 1294766 w 6499237"/>
              <a:gd name="connsiteY89" fmla="*/ 86006 h 637711"/>
              <a:gd name="connsiteX90" fmla="*/ 1332870 w 6499237"/>
              <a:gd name="connsiteY90" fmla="*/ 71737 h 637711"/>
              <a:gd name="connsiteX91" fmla="*/ 1373356 w 6499237"/>
              <a:gd name="connsiteY91" fmla="*/ 55090 h 637711"/>
              <a:gd name="connsiteX92" fmla="*/ 1475763 w 6499237"/>
              <a:gd name="connsiteY92" fmla="*/ 43201 h 637711"/>
              <a:gd name="connsiteX93" fmla="*/ 1571024 w 6499237"/>
              <a:gd name="connsiteY93" fmla="*/ 12285 h 637711"/>
              <a:gd name="connsiteX94" fmla="*/ 1687719 w 6499237"/>
              <a:gd name="connsiteY94" fmla="*/ 396 h 637711"/>
              <a:gd name="connsiteX95" fmla="*/ 1840139 w 6499237"/>
              <a:gd name="connsiteY95" fmla="*/ 5154 h 637711"/>
              <a:gd name="connsiteX96" fmla="*/ 1906823 w 6499237"/>
              <a:gd name="connsiteY96" fmla="*/ 14663 h 637711"/>
              <a:gd name="connsiteX97" fmla="*/ 2035426 w 6499237"/>
              <a:gd name="connsiteY97" fmla="*/ 38444 h 637711"/>
              <a:gd name="connsiteX98" fmla="*/ 2087821 w 6499237"/>
              <a:gd name="connsiteY98" fmla="*/ 40820 h 637711"/>
              <a:gd name="connsiteX99" fmla="*/ 2142597 w 6499237"/>
              <a:gd name="connsiteY99" fmla="*/ 43199 h 637711"/>
              <a:gd name="connsiteX100" fmla="*/ 2216424 w 6499237"/>
              <a:gd name="connsiteY100" fmla="*/ 62225 h 637711"/>
              <a:gd name="connsiteX101" fmla="*/ 2268819 w 6499237"/>
              <a:gd name="connsiteY101" fmla="*/ 78870 h 637711"/>
              <a:gd name="connsiteX102" fmla="*/ 2285490 w 6499237"/>
              <a:gd name="connsiteY102" fmla="*/ 81248 h 637711"/>
              <a:gd name="connsiteX103" fmla="*/ 2416474 w 6499237"/>
              <a:gd name="connsiteY103" fmla="*/ 86005 h 637711"/>
              <a:gd name="connsiteX104" fmla="*/ 2507469 w 6499237"/>
              <a:gd name="connsiteY104" fmla="*/ 86005 h 637711"/>
              <a:gd name="connsiteX105" fmla="*/ 2709876 w 6499237"/>
              <a:gd name="connsiteY105" fmla="*/ 71737 h 637711"/>
              <a:gd name="connsiteX106" fmla="*/ 2814650 w 6499237"/>
              <a:gd name="connsiteY106" fmla="*/ 69359 h 637711"/>
              <a:gd name="connsiteX107" fmla="*/ 2908312 w 6499237"/>
              <a:gd name="connsiteY107" fmla="*/ 80499 h 637711"/>
              <a:gd name="connsiteX0" fmla="*/ 2908312 w 6499237"/>
              <a:gd name="connsiteY0" fmla="*/ 80499 h 637711"/>
              <a:gd name="connsiteX1" fmla="*/ 2979749 w 6499237"/>
              <a:gd name="connsiteY1" fmla="*/ 94786 h 637711"/>
              <a:gd name="connsiteX2" fmla="*/ 3015468 w 6499237"/>
              <a:gd name="connsiteY2" fmla="*/ 99549 h 637711"/>
              <a:gd name="connsiteX3" fmla="*/ 3058331 w 6499237"/>
              <a:gd name="connsiteY3" fmla="*/ 78117 h 637711"/>
              <a:gd name="connsiteX4" fmla="*/ 3096431 w 6499237"/>
              <a:gd name="connsiteY4" fmla="*/ 51924 h 637711"/>
              <a:gd name="connsiteX5" fmla="*/ 3148818 w 6499237"/>
              <a:gd name="connsiteY5" fmla="*/ 49542 h 637711"/>
              <a:gd name="connsiteX6" fmla="*/ 3186918 w 6499237"/>
              <a:gd name="connsiteY6" fmla="*/ 49542 h 637711"/>
              <a:gd name="connsiteX7" fmla="*/ 3234543 w 6499237"/>
              <a:gd name="connsiteY7" fmla="*/ 63830 h 637711"/>
              <a:gd name="connsiteX8" fmla="*/ 3310743 w 6499237"/>
              <a:gd name="connsiteY8" fmla="*/ 82880 h 637711"/>
              <a:gd name="connsiteX9" fmla="*/ 3401231 w 6499237"/>
              <a:gd name="connsiteY9" fmla="*/ 87642 h 637711"/>
              <a:gd name="connsiteX10" fmla="*/ 3463143 w 6499237"/>
              <a:gd name="connsiteY10" fmla="*/ 87642 h 637711"/>
              <a:gd name="connsiteX11" fmla="*/ 3553631 w 6499237"/>
              <a:gd name="connsiteY11" fmla="*/ 87642 h 637711"/>
              <a:gd name="connsiteX12" fmla="*/ 3620306 w 6499237"/>
              <a:gd name="connsiteY12" fmla="*/ 99549 h 637711"/>
              <a:gd name="connsiteX13" fmla="*/ 3729843 w 6499237"/>
              <a:gd name="connsiteY13" fmla="*/ 118599 h 637711"/>
              <a:gd name="connsiteX14" fmla="*/ 3822712 w 6499237"/>
              <a:gd name="connsiteY14" fmla="*/ 151936 h 637711"/>
              <a:gd name="connsiteX15" fmla="*/ 3920343 w 6499237"/>
              <a:gd name="connsiteY15" fmla="*/ 180511 h 637711"/>
              <a:gd name="connsiteX16" fmla="*/ 4013212 w 6499237"/>
              <a:gd name="connsiteY16" fmla="*/ 194799 h 637711"/>
              <a:gd name="connsiteX17" fmla="*/ 4101318 w 6499237"/>
              <a:gd name="connsiteY17" fmla="*/ 194799 h 637711"/>
              <a:gd name="connsiteX18" fmla="*/ 4187043 w 6499237"/>
              <a:gd name="connsiteY18" fmla="*/ 185274 h 637711"/>
              <a:gd name="connsiteX19" fmla="*/ 4268006 w 6499237"/>
              <a:gd name="connsiteY19" fmla="*/ 173367 h 637711"/>
              <a:gd name="connsiteX20" fmla="*/ 4313249 w 6499237"/>
              <a:gd name="connsiteY20" fmla="*/ 166224 h 637711"/>
              <a:gd name="connsiteX21" fmla="*/ 4356112 w 6499237"/>
              <a:gd name="connsiteY21" fmla="*/ 173367 h 637711"/>
              <a:gd name="connsiteX22" fmla="*/ 4389449 w 6499237"/>
              <a:gd name="connsiteY22" fmla="*/ 199561 h 637711"/>
              <a:gd name="connsiteX23" fmla="*/ 4410881 w 6499237"/>
              <a:gd name="connsiteY23" fmla="*/ 201942 h 637711"/>
              <a:gd name="connsiteX24" fmla="*/ 4465649 w 6499237"/>
              <a:gd name="connsiteY24" fmla="*/ 190036 h 637711"/>
              <a:gd name="connsiteX25" fmla="*/ 4548993 w 6499237"/>
              <a:gd name="connsiteY25" fmla="*/ 166224 h 637711"/>
              <a:gd name="connsiteX26" fmla="*/ 4579949 w 6499237"/>
              <a:gd name="connsiteY26" fmla="*/ 166224 h 637711"/>
              <a:gd name="connsiteX27" fmla="*/ 4603762 w 6499237"/>
              <a:gd name="connsiteY27" fmla="*/ 166224 h 637711"/>
              <a:gd name="connsiteX28" fmla="*/ 4629956 w 6499237"/>
              <a:gd name="connsiteY28" fmla="*/ 178130 h 637711"/>
              <a:gd name="connsiteX29" fmla="*/ 4658531 w 6499237"/>
              <a:gd name="connsiteY29" fmla="*/ 209086 h 637711"/>
              <a:gd name="connsiteX30" fmla="*/ 4689487 w 6499237"/>
              <a:gd name="connsiteY30" fmla="*/ 240042 h 637711"/>
              <a:gd name="connsiteX31" fmla="*/ 4727587 w 6499237"/>
              <a:gd name="connsiteY31" fmla="*/ 247186 h 637711"/>
              <a:gd name="connsiteX32" fmla="*/ 4768068 w 6499237"/>
              <a:gd name="connsiteY32" fmla="*/ 244805 h 637711"/>
              <a:gd name="connsiteX33" fmla="*/ 4829981 w 6499237"/>
              <a:gd name="connsiteY33" fmla="*/ 220992 h 637711"/>
              <a:gd name="connsiteX34" fmla="*/ 4858556 w 6499237"/>
              <a:gd name="connsiteY34" fmla="*/ 220992 h 637711"/>
              <a:gd name="connsiteX35" fmla="*/ 4896656 w 6499237"/>
              <a:gd name="connsiteY35" fmla="*/ 230517 h 637711"/>
              <a:gd name="connsiteX36" fmla="*/ 4956187 w 6499237"/>
              <a:gd name="connsiteY36" fmla="*/ 244805 h 637711"/>
              <a:gd name="connsiteX37" fmla="*/ 4989524 w 6499237"/>
              <a:gd name="connsiteY37" fmla="*/ 259092 h 637711"/>
              <a:gd name="connsiteX38" fmla="*/ 5027624 w 6499237"/>
              <a:gd name="connsiteY38" fmla="*/ 254330 h 637711"/>
              <a:gd name="connsiteX39" fmla="*/ 5075249 w 6499237"/>
              <a:gd name="connsiteY39" fmla="*/ 228136 h 637711"/>
              <a:gd name="connsiteX40" fmla="*/ 5146687 w 6499237"/>
              <a:gd name="connsiteY40" fmla="*/ 211467 h 637711"/>
              <a:gd name="connsiteX41" fmla="*/ 5239556 w 6499237"/>
              <a:gd name="connsiteY41" fmla="*/ 194799 h 637711"/>
              <a:gd name="connsiteX42" fmla="*/ 5330043 w 6499237"/>
              <a:gd name="connsiteY42" fmla="*/ 190036 h 637711"/>
              <a:gd name="connsiteX43" fmla="*/ 5411006 w 6499237"/>
              <a:gd name="connsiteY43" fmla="*/ 190036 h 637711"/>
              <a:gd name="connsiteX44" fmla="*/ 5487206 w 6499237"/>
              <a:gd name="connsiteY44" fmla="*/ 211467 h 637711"/>
              <a:gd name="connsiteX45" fmla="*/ 5591981 w 6499237"/>
              <a:gd name="connsiteY45" fmla="*/ 237661 h 637711"/>
              <a:gd name="connsiteX46" fmla="*/ 5661037 w 6499237"/>
              <a:gd name="connsiteY46" fmla="*/ 261474 h 637711"/>
              <a:gd name="connsiteX47" fmla="*/ 5763431 w 6499237"/>
              <a:gd name="connsiteY47" fmla="*/ 311480 h 637711"/>
              <a:gd name="connsiteX48" fmla="*/ 5820581 w 6499237"/>
              <a:gd name="connsiteY48" fmla="*/ 330530 h 637711"/>
              <a:gd name="connsiteX49" fmla="*/ 5877731 w 6499237"/>
              <a:gd name="connsiteY49" fmla="*/ 344817 h 637711"/>
              <a:gd name="connsiteX50" fmla="*/ 5987268 w 6499237"/>
              <a:gd name="connsiteY50" fmla="*/ 390061 h 637711"/>
              <a:gd name="connsiteX51" fmla="*/ 6075374 w 6499237"/>
              <a:gd name="connsiteY51" fmla="*/ 418636 h 637711"/>
              <a:gd name="connsiteX52" fmla="*/ 6139668 w 6499237"/>
              <a:gd name="connsiteY52" fmla="*/ 437686 h 637711"/>
              <a:gd name="connsiteX53" fmla="*/ 6225393 w 6499237"/>
              <a:gd name="connsiteY53" fmla="*/ 437686 h 637711"/>
              <a:gd name="connsiteX54" fmla="*/ 6342074 w 6499237"/>
              <a:gd name="connsiteY54" fmla="*/ 432924 h 637711"/>
              <a:gd name="connsiteX55" fmla="*/ 6427799 w 6499237"/>
              <a:gd name="connsiteY55" fmla="*/ 442449 h 637711"/>
              <a:gd name="connsiteX56" fmla="*/ 6499237 w 6499237"/>
              <a:gd name="connsiteY56" fmla="*/ 456736 h 637711"/>
              <a:gd name="connsiteX57" fmla="*/ 6392081 w 6499237"/>
              <a:gd name="connsiteY57" fmla="*/ 637711 h 637711"/>
              <a:gd name="connsiteX58" fmla="*/ 5944406 w 6499237"/>
              <a:gd name="connsiteY58" fmla="*/ 587705 h 637711"/>
              <a:gd name="connsiteX59" fmla="*/ 5834868 w 6499237"/>
              <a:gd name="connsiteY59" fmla="*/ 566274 h 637711"/>
              <a:gd name="connsiteX60" fmla="*/ 5611031 w 6499237"/>
              <a:gd name="connsiteY60" fmla="*/ 482930 h 637711"/>
              <a:gd name="connsiteX61" fmla="*/ 5051437 w 6499237"/>
              <a:gd name="connsiteY61" fmla="*/ 423399 h 637711"/>
              <a:gd name="connsiteX62" fmla="*/ 4410881 w 6499237"/>
              <a:gd name="connsiteY62" fmla="*/ 349580 h 637711"/>
              <a:gd name="connsiteX63" fmla="*/ 3648881 w 6499237"/>
              <a:gd name="connsiteY63" fmla="*/ 292430 h 637711"/>
              <a:gd name="connsiteX64" fmla="*/ 3517912 w 6499237"/>
              <a:gd name="connsiteY64" fmla="*/ 342436 h 637711"/>
              <a:gd name="connsiteX65" fmla="*/ 3496481 w 6499237"/>
              <a:gd name="connsiteY65" fmla="*/ 378155 h 637711"/>
              <a:gd name="connsiteX66" fmla="*/ 3348843 w 6499237"/>
              <a:gd name="connsiteY66" fmla="*/ 361486 h 637711"/>
              <a:gd name="connsiteX67" fmla="*/ 3022612 w 6499237"/>
              <a:gd name="connsiteY67" fmla="*/ 242556 h 637711"/>
              <a:gd name="connsiteX68" fmla="*/ 2240768 w 6499237"/>
              <a:gd name="connsiteY68" fmla="*/ 247712 h 637711"/>
              <a:gd name="connsiteX69" fmla="*/ 1737732 w 6499237"/>
              <a:gd name="connsiteY69" fmla="*/ 309541 h 637711"/>
              <a:gd name="connsiteX70" fmla="*/ 1504341 w 6499237"/>
              <a:gd name="connsiteY70" fmla="*/ 345212 h 637711"/>
              <a:gd name="connsiteX71" fmla="*/ 1182833 w 6499237"/>
              <a:gd name="connsiteY71" fmla="*/ 411797 h 637711"/>
              <a:gd name="connsiteX72" fmla="*/ 827982 w 6499237"/>
              <a:gd name="connsiteY72" fmla="*/ 478384 h 637711"/>
              <a:gd name="connsiteX73" fmla="*/ 658894 w 6499237"/>
              <a:gd name="connsiteY73" fmla="*/ 525943 h 637711"/>
              <a:gd name="connsiteX74" fmla="*/ 373107 w 6499237"/>
              <a:gd name="connsiteY74" fmla="*/ 599662 h 637711"/>
              <a:gd name="connsiteX75" fmla="*/ 42074 w 6499237"/>
              <a:gd name="connsiteY75" fmla="*/ 590151 h 637711"/>
              <a:gd name="connsiteX76" fmla="*/ 99231 w 6499237"/>
              <a:gd name="connsiteY76" fmla="*/ 473627 h 637711"/>
              <a:gd name="connsiteX77" fmla="*/ 175441 w 6499237"/>
              <a:gd name="connsiteY77" fmla="*/ 466492 h 637711"/>
              <a:gd name="connsiteX78" fmla="*/ 351674 w 6499237"/>
              <a:gd name="connsiteY78" fmla="*/ 383262 h 637711"/>
              <a:gd name="connsiteX79" fmla="*/ 506473 w 6499237"/>
              <a:gd name="connsiteY79" fmla="*/ 328566 h 637711"/>
              <a:gd name="connsiteX80" fmla="*/ 747009 w 6499237"/>
              <a:gd name="connsiteY80" fmla="*/ 292896 h 637711"/>
              <a:gd name="connsiteX81" fmla="*/ 782734 w 6499237"/>
              <a:gd name="connsiteY81" fmla="*/ 273871 h 637711"/>
              <a:gd name="connsiteX82" fmla="*/ 804166 w 6499237"/>
              <a:gd name="connsiteY82" fmla="*/ 231067 h 637711"/>
              <a:gd name="connsiteX83" fmla="*/ 835129 w 6499237"/>
              <a:gd name="connsiteY83" fmla="*/ 204908 h 637711"/>
              <a:gd name="connsiteX84" fmla="*/ 885139 w 6499237"/>
              <a:gd name="connsiteY84" fmla="*/ 178749 h 637711"/>
              <a:gd name="connsiteX85" fmla="*/ 961349 w 6499237"/>
              <a:gd name="connsiteY85" fmla="*/ 152591 h 637711"/>
              <a:gd name="connsiteX86" fmla="*/ 1004216 w 6499237"/>
              <a:gd name="connsiteY86" fmla="*/ 143079 h 637711"/>
              <a:gd name="connsiteX87" fmla="*/ 1037559 w 6499237"/>
              <a:gd name="connsiteY87" fmla="*/ 138323 h 637711"/>
              <a:gd name="connsiteX88" fmla="*/ 1216173 w 6499237"/>
              <a:gd name="connsiteY88" fmla="*/ 121676 h 637711"/>
              <a:gd name="connsiteX89" fmla="*/ 1294766 w 6499237"/>
              <a:gd name="connsiteY89" fmla="*/ 86006 h 637711"/>
              <a:gd name="connsiteX90" fmla="*/ 1332870 w 6499237"/>
              <a:gd name="connsiteY90" fmla="*/ 71737 h 637711"/>
              <a:gd name="connsiteX91" fmla="*/ 1373356 w 6499237"/>
              <a:gd name="connsiteY91" fmla="*/ 55090 h 637711"/>
              <a:gd name="connsiteX92" fmla="*/ 1475763 w 6499237"/>
              <a:gd name="connsiteY92" fmla="*/ 43201 h 637711"/>
              <a:gd name="connsiteX93" fmla="*/ 1571024 w 6499237"/>
              <a:gd name="connsiteY93" fmla="*/ 12285 h 637711"/>
              <a:gd name="connsiteX94" fmla="*/ 1687719 w 6499237"/>
              <a:gd name="connsiteY94" fmla="*/ 396 h 637711"/>
              <a:gd name="connsiteX95" fmla="*/ 1840139 w 6499237"/>
              <a:gd name="connsiteY95" fmla="*/ 5154 h 637711"/>
              <a:gd name="connsiteX96" fmla="*/ 1906823 w 6499237"/>
              <a:gd name="connsiteY96" fmla="*/ 14663 h 637711"/>
              <a:gd name="connsiteX97" fmla="*/ 2035426 w 6499237"/>
              <a:gd name="connsiteY97" fmla="*/ 38444 h 637711"/>
              <a:gd name="connsiteX98" fmla="*/ 2087821 w 6499237"/>
              <a:gd name="connsiteY98" fmla="*/ 40820 h 637711"/>
              <a:gd name="connsiteX99" fmla="*/ 2142597 w 6499237"/>
              <a:gd name="connsiteY99" fmla="*/ 43199 h 637711"/>
              <a:gd name="connsiteX100" fmla="*/ 2216424 w 6499237"/>
              <a:gd name="connsiteY100" fmla="*/ 62225 h 637711"/>
              <a:gd name="connsiteX101" fmla="*/ 2268819 w 6499237"/>
              <a:gd name="connsiteY101" fmla="*/ 78870 h 637711"/>
              <a:gd name="connsiteX102" fmla="*/ 2285490 w 6499237"/>
              <a:gd name="connsiteY102" fmla="*/ 81248 h 637711"/>
              <a:gd name="connsiteX103" fmla="*/ 2416474 w 6499237"/>
              <a:gd name="connsiteY103" fmla="*/ 86005 h 637711"/>
              <a:gd name="connsiteX104" fmla="*/ 2507469 w 6499237"/>
              <a:gd name="connsiteY104" fmla="*/ 86005 h 637711"/>
              <a:gd name="connsiteX105" fmla="*/ 2709876 w 6499237"/>
              <a:gd name="connsiteY105" fmla="*/ 71737 h 637711"/>
              <a:gd name="connsiteX106" fmla="*/ 2814650 w 6499237"/>
              <a:gd name="connsiteY106" fmla="*/ 69359 h 637711"/>
              <a:gd name="connsiteX107" fmla="*/ 2908312 w 6499237"/>
              <a:gd name="connsiteY107" fmla="*/ 80499 h 637711"/>
              <a:gd name="connsiteX0" fmla="*/ 2920219 w 6511144"/>
              <a:gd name="connsiteY0" fmla="*/ 80499 h 637711"/>
              <a:gd name="connsiteX1" fmla="*/ 2991656 w 6511144"/>
              <a:gd name="connsiteY1" fmla="*/ 94786 h 637711"/>
              <a:gd name="connsiteX2" fmla="*/ 3027375 w 6511144"/>
              <a:gd name="connsiteY2" fmla="*/ 99549 h 637711"/>
              <a:gd name="connsiteX3" fmla="*/ 3070238 w 6511144"/>
              <a:gd name="connsiteY3" fmla="*/ 78117 h 637711"/>
              <a:gd name="connsiteX4" fmla="*/ 3108338 w 6511144"/>
              <a:gd name="connsiteY4" fmla="*/ 51924 h 637711"/>
              <a:gd name="connsiteX5" fmla="*/ 3160725 w 6511144"/>
              <a:gd name="connsiteY5" fmla="*/ 49542 h 637711"/>
              <a:gd name="connsiteX6" fmla="*/ 3198825 w 6511144"/>
              <a:gd name="connsiteY6" fmla="*/ 49542 h 637711"/>
              <a:gd name="connsiteX7" fmla="*/ 3246450 w 6511144"/>
              <a:gd name="connsiteY7" fmla="*/ 63830 h 637711"/>
              <a:gd name="connsiteX8" fmla="*/ 3322650 w 6511144"/>
              <a:gd name="connsiteY8" fmla="*/ 82880 h 637711"/>
              <a:gd name="connsiteX9" fmla="*/ 3413138 w 6511144"/>
              <a:gd name="connsiteY9" fmla="*/ 87642 h 637711"/>
              <a:gd name="connsiteX10" fmla="*/ 3475050 w 6511144"/>
              <a:gd name="connsiteY10" fmla="*/ 87642 h 637711"/>
              <a:gd name="connsiteX11" fmla="*/ 3565538 w 6511144"/>
              <a:gd name="connsiteY11" fmla="*/ 87642 h 637711"/>
              <a:gd name="connsiteX12" fmla="*/ 3632213 w 6511144"/>
              <a:gd name="connsiteY12" fmla="*/ 99549 h 637711"/>
              <a:gd name="connsiteX13" fmla="*/ 3741750 w 6511144"/>
              <a:gd name="connsiteY13" fmla="*/ 118599 h 637711"/>
              <a:gd name="connsiteX14" fmla="*/ 3834619 w 6511144"/>
              <a:gd name="connsiteY14" fmla="*/ 151936 h 637711"/>
              <a:gd name="connsiteX15" fmla="*/ 3932250 w 6511144"/>
              <a:gd name="connsiteY15" fmla="*/ 180511 h 637711"/>
              <a:gd name="connsiteX16" fmla="*/ 4025119 w 6511144"/>
              <a:gd name="connsiteY16" fmla="*/ 194799 h 637711"/>
              <a:gd name="connsiteX17" fmla="*/ 4113225 w 6511144"/>
              <a:gd name="connsiteY17" fmla="*/ 194799 h 637711"/>
              <a:gd name="connsiteX18" fmla="*/ 4198950 w 6511144"/>
              <a:gd name="connsiteY18" fmla="*/ 185274 h 637711"/>
              <a:gd name="connsiteX19" fmla="*/ 4279913 w 6511144"/>
              <a:gd name="connsiteY19" fmla="*/ 173367 h 637711"/>
              <a:gd name="connsiteX20" fmla="*/ 4325156 w 6511144"/>
              <a:gd name="connsiteY20" fmla="*/ 166224 h 637711"/>
              <a:gd name="connsiteX21" fmla="*/ 4368019 w 6511144"/>
              <a:gd name="connsiteY21" fmla="*/ 173367 h 637711"/>
              <a:gd name="connsiteX22" fmla="*/ 4401356 w 6511144"/>
              <a:gd name="connsiteY22" fmla="*/ 199561 h 637711"/>
              <a:gd name="connsiteX23" fmla="*/ 4422788 w 6511144"/>
              <a:gd name="connsiteY23" fmla="*/ 201942 h 637711"/>
              <a:gd name="connsiteX24" fmla="*/ 4477556 w 6511144"/>
              <a:gd name="connsiteY24" fmla="*/ 190036 h 637711"/>
              <a:gd name="connsiteX25" fmla="*/ 4560900 w 6511144"/>
              <a:gd name="connsiteY25" fmla="*/ 166224 h 637711"/>
              <a:gd name="connsiteX26" fmla="*/ 4591856 w 6511144"/>
              <a:gd name="connsiteY26" fmla="*/ 166224 h 637711"/>
              <a:gd name="connsiteX27" fmla="*/ 4615669 w 6511144"/>
              <a:gd name="connsiteY27" fmla="*/ 166224 h 637711"/>
              <a:gd name="connsiteX28" fmla="*/ 4641863 w 6511144"/>
              <a:gd name="connsiteY28" fmla="*/ 178130 h 637711"/>
              <a:gd name="connsiteX29" fmla="*/ 4670438 w 6511144"/>
              <a:gd name="connsiteY29" fmla="*/ 209086 h 637711"/>
              <a:gd name="connsiteX30" fmla="*/ 4701394 w 6511144"/>
              <a:gd name="connsiteY30" fmla="*/ 240042 h 637711"/>
              <a:gd name="connsiteX31" fmla="*/ 4739494 w 6511144"/>
              <a:gd name="connsiteY31" fmla="*/ 247186 h 637711"/>
              <a:gd name="connsiteX32" fmla="*/ 4779975 w 6511144"/>
              <a:gd name="connsiteY32" fmla="*/ 244805 h 637711"/>
              <a:gd name="connsiteX33" fmla="*/ 4841888 w 6511144"/>
              <a:gd name="connsiteY33" fmla="*/ 220992 h 637711"/>
              <a:gd name="connsiteX34" fmla="*/ 4870463 w 6511144"/>
              <a:gd name="connsiteY34" fmla="*/ 220992 h 637711"/>
              <a:gd name="connsiteX35" fmla="*/ 4908563 w 6511144"/>
              <a:gd name="connsiteY35" fmla="*/ 230517 h 637711"/>
              <a:gd name="connsiteX36" fmla="*/ 4968094 w 6511144"/>
              <a:gd name="connsiteY36" fmla="*/ 244805 h 637711"/>
              <a:gd name="connsiteX37" fmla="*/ 5001431 w 6511144"/>
              <a:gd name="connsiteY37" fmla="*/ 259092 h 637711"/>
              <a:gd name="connsiteX38" fmla="*/ 5039531 w 6511144"/>
              <a:gd name="connsiteY38" fmla="*/ 254330 h 637711"/>
              <a:gd name="connsiteX39" fmla="*/ 5087156 w 6511144"/>
              <a:gd name="connsiteY39" fmla="*/ 228136 h 637711"/>
              <a:gd name="connsiteX40" fmla="*/ 5158594 w 6511144"/>
              <a:gd name="connsiteY40" fmla="*/ 211467 h 637711"/>
              <a:gd name="connsiteX41" fmla="*/ 5251463 w 6511144"/>
              <a:gd name="connsiteY41" fmla="*/ 194799 h 637711"/>
              <a:gd name="connsiteX42" fmla="*/ 5341950 w 6511144"/>
              <a:gd name="connsiteY42" fmla="*/ 190036 h 637711"/>
              <a:gd name="connsiteX43" fmla="*/ 5422913 w 6511144"/>
              <a:gd name="connsiteY43" fmla="*/ 190036 h 637711"/>
              <a:gd name="connsiteX44" fmla="*/ 5499113 w 6511144"/>
              <a:gd name="connsiteY44" fmla="*/ 211467 h 637711"/>
              <a:gd name="connsiteX45" fmla="*/ 5603888 w 6511144"/>
              <a:gd name="connsiteY45" fmla="*/ 237661 h 637711"/>
              <a:gd name="connsiteX46" fmla="*/ 5672944 w 6511144"/>
              <a:gd name="connsiteY46" fmla="*/ 261474 h 637711"/>
              <a:gd name="connsiteX47" fmla="*/ 5775338 w 6511144"/>
              <a:gd name="connsiteY47" fmla="*/ 311480 h 637711"/>
              <a:gd name="connsiteX48" fmla="*/ 5832488 w 6511144"/>
              <a:gd name="connsiteY48" fmla="*/ 330530 h 637711"/>
              <a:gd name="connsiteX49" fmla="*/ 5889638 w 6511144"/>
              <a:gd name="connsiteY49" fmla="*/ 344817 h 637711"/>
              <a:gd name="connsiteX50" fmla="*/ 5999175 w 6511144"/>
              <a:gd name="connsiteY50" fmla="*/ 390061 h 637711"/>
              <a:gd name="connsiteX51" fmla="*/ 6087281 w 6511144"/>
              <a:gd name="connsiteY51" fmla="*/ 418636 h 637711"/>
              <a:gd name="connsiteX52" fmla="*/ 6151575 w 6511144"/>
              <a:gd name="connsiteY52" fmla="*/ 437686 h 637711"/>
              <a:gd name="connsiteX53" fmla="*/ 6237300 w 6511144"/>
              <a:gd name="connsiteY53" fmla="*/ 437686 h 637711"/>
              <a:gd name="connsiteX54" fmla="*/ 6353981 w 6511144"/>
              <a:gd name="connsiteY54" fmla="*/ 432924 h 637711"/>
              <a:gd name="connsiteX55" fmla="*/ 6439706 w 6511144"/>
              <a:gd name="connsiteY55" fmla="*/ 442449 h 637711"/>
              <a:gd name="connsiteX56" fmla="*/ 6511144 w 6511144"/>
              <a:gd name="connsiteY56" fmla="*/ 456736 h 637711"/>
              <a:gd name="connsiteX57" fmla="*/ 6403988 w 6511144"/>
              <a:gd name="connsiteY57" fmla="*/ 637711 h 637711"/>
              <a:gd name="connsiteX58" fmla="*/ 5956313 w 6511144"/>
              <a:gd name="connsiteY58" fmla="*/ 587705 h 637711"/>
              <a:gd name="connsiteX59" fmla="*/ 5846775 w 6511144"/>
              <a:gd name="connsiteY59" fmla="*/ 566274 h 637711"/>
              <a:gd name="connsiteX60" fmla="*/ 5622938 w 6511144"/>
              <a:gd name="connsiteY60" fmla="*/ 482930 h 637711"/>
              <a:gd name="connsiteX61" fmla="*/ 5063344 w 6511144"/>
              <a:gd name="connsiteY61" fmla="*/ 423399 h 637711"/>
              <a:gd name="connsiteX62" fmla="*/ 4422788 w 6511144"/>
              <a:gd name="connsiteY62" fmla="*/ 349580 h 637711"/>
              <a:gd name="connsiteX63" fmla="*/ 3660788 w 6511144"/>
              <a:gd name="connsiteY63" fmla="*/ 292430 h 637711"/>
              <a:gd name="connsiteX64" fmla="*/ 3529819 w 6511144"/>
              <a:gd name="connsiteY64" fmla="*/ 342436 h 637711"/>
              <a:gd name="connsiteX65" fmla="*/ 3508388 w 6511144"/>
              <a:gd name="connsiteY65" fmla="*/ 378155 h 637711"/>
              <a:gd name="connsiteX66" fmla="*/ 3360750 w 6511144"/>
              <a:gd name="connsiteY66" fmla="*/ 361486 h 637711"/>
              <a:gd name="connsiteX67" fmla="*/ 3034519 w 6511144"/>
              <a:gd name="connsiteY67" fmla="*/ 242556 h 637711"/>
              <a:gd name="connsiteX68" fmla="*/ 2252675 w 6511144"/>
              <a:gd name="connsiteY68" fmla="*/ 247712 h 637711"/>
              <a:gd name="connsiteX69" fmla="*/ 1749639 w 6511144"/>
              <a:gd name="connsiteY69" fmla="*/ 309541 h 637711"/>
              <a:gd name="connsiteX70" fmla="*/ 1516248 w 6511144"/>
              <a:gd name="connsiteY70" fmla="*/ 345212 h 637711"/>
              <a:gd name="connsiteX71" fmla="*/ 1194740 w 6511144"/>
              <a:gd name="connsiteY71" fmla="*/ 411797 h 637711"/>
              <a:gd name="connsiteX72" fmla="*/ 839889 w 6511144"/>
              <a:gd name="connsiteY72" fmla="*/ 478384 h 637711"/>
              <a:gd name="connsiteX73" fmla="*/ 670801 w 6511144"/>
              <a:gd name="connsiteY73" fmla="*/ 525943 h 637711"/>
              <a:gd name="connsiteX74" fmla="*/ 385014 w 6511144"/>
              <a:gd name="connsiteY74" fmla="*/ 599662 h 637711"/>
              <a:gd name="connsiteX75" fmla="*/ 53981 w 6511144"/>
              <a:gd name="connsiteY75" fmla="*/ 590151 h 637711"/>
              <a:gd name="connsiteX76" fmla="*/ 61126 w 6511144"/>
              <a:gd name="connsiteY76" fmla="*/ 530699 h 637711"/>
              <a:gd name="connsiteX77" fmla="*/ 111138 w 6511144"/>
              <a:gd name="connsiteY77" fmla="*/ 473627 h 637711"/>
              <a:gd name="connsiteX78" fmla="*/ 187348 w 6511144"/>
              <a:gd name="connsiteY78" fmla="*/ 466492 h 637711"/>
              <a:gd name="connsiteX79" fmla="*/ 363581 w 6511144"/>
              <a:gd name="connsiteY79" fmla="*/ 383262 h 637711"/>
              <a:gd name="connsiteX80" fmla="*/ 518380 w 6511144"/>
              <a:gd name="connsiteY80" fmla="*/ 328566 h 637711"/>
              <a:gd name="connsiteX81" fmla="*/ 758916 w 6511144"/>
              <a:gd name="connsiteY81" fmla="*/ 292896 h 637711"/>
              <a:gd name="connsiteX82" fmla="*/ 794641 w 6511144"/>
              <a:gd name="connsiteY82" fmla="*/ 273871 h 637711"/>
              <a:gd name="connsiteX83" fmla="*/ 816073 w 6511144"/>
              <a:gd name="connsiteY83" fmla="*/ 231067 h 637711"/>
              <a:gd name="connsiteX84" fmla="*/ 847036 w 6511144"/>
              <a:gd name="connsiteY84" fmla="*/ 204908 h 637711"/>
              <a:gd name="connsiteX85" fmla="*/ 897046 w 6511144"/>
              <a:gd name="connsiteY85" fmla="*/ 178749 h 637711"/>
              <a:gd name="connsiteX86" fmla="*/ 973256 w 6511144"/>
              <a:gd name="connsiteY86" fmla="*/ 152591 h 637711"/>
              <a:gd name="connsiteX87" fmla="*/ 1016123 w 6511144"/>
              <a:gd name="connsiteY87" fmla="*/ 143079 h 637711"/>
              <a:gd name="connsiteX88" fmla="*/ 1049466 w 6511144"/>
              <a:gd name="connsiteY88" fmla="*/ 138323 h 637711"/>
              <a:gd name="connsiteX89" fmla="*/ 1228080 w 6511144"/>
              <a:gd name="connsiteY89" fmla="*/ 121676 h 637711"/>
              <a:gd name="connsiteX90" fmla="*/ 1306673 w 6511144"/>
              <a:gd name="connsiteY90" fmla="*/ 86006 h 637711"/>
              <a:gd name="connsiteX91" fmla="*/ 1344777 w 6511144"/>
              <a:gd name="connsiteY91" fmla="*/ 71737 h 637711"/>
              <a:gd name="connsiteX92" fmla="*/ 1385263 w 6511144"/>
              <a:gd name="connsiteY92" fmla="*/ 55090 h 637711"/>
              <a:gd name="connsiteX93" fmla="*/ 1487670 w 6511144"/>
              <a:gd name="connsiteY93" fmla="*/ 43201 h 637711"/>
              <a:gd name="connsiteX94" fmla="*/ 1582931 w 6511144"/>
              <a:gd name="connsiteY94" fmla="*/ 12285 h 637711"/>
              <a:gd name="connsiteX95" fmla="*/ 1699626 w 6511144"/>
              <a:gd name="connsiteY95" fmla="*/ 396 h 637711"/>
              <a:gd name="connsiteX96" fmla="*/ 1852046 w 6511144"/>
              <a:gd name="connsiteY96" fmla="*/ 5154 h 637711"/>
              <a:gd name="connsiteX97" fmla="*/ 1918730 w 6511144"/>
              <a:gd name="connsiteY97" fmla="*/ 14663 h 637711"/>
              <a:gd name="connsiteX98" fmla="*/ 2047333 w 6511144"/>
              <a:gd name="connsiteY98" fmla="*/ 38444 h 637711"/>
              <a:gd name="connsiteX99" fmla="*/ 2099728 w 6511144"/>
              <a:gd name="connsiteY99" fmla="*/ 40820 h 637711"/>
              <a:gd name="connsiteX100" fmla="*/ 2154504 w 6511144"/>
              <a:gd name="connsiteY100" fmla="*/ 43199 h 637711"/>
              <a:gd name="connsiteX101" fmla="*/ 2228331 w 6511144"/>
              <a:gd name="connsiteY101" fmla="*/ 62225 h 637711"/>
              <a:gd name="connsiteX102" fmla="*/ 2280726 w 6511144"/>
              <a:gd name="connsiteY102" fmla="*/ 78870 h 637711"/>
              <a:gd name="connsiteX103" fmla="*/ 2297397 w 6511144"/>
              <a:gd name="connsiteY103" fmla="*/ 81248 h 637711"/>
              <a:gd name="connsiteX104" fmla="*/ 2428381 w 6511144"/>
              <a:gd name="connsiteY104" fmla="*/ 86005 h 637711"/>
              <a:gd name="connsiteX105" fmla="*/ 2519376 w 6511144"/>
              <a:gd name="connsiteY105" fmla="*/ 86005 h 637711"/>
              <a:gd name="connsiteX106" fmla="*/ 2721783 w 6511144"/>
              <a:gd name="connsiteY106" fmla="*/ 71737 h 637711"/>
              <a:gd name="connsiteX107" fmla="*/ 2826557 w 6511144"/>
              <a:gd name="connsiteY107" fmla="*/ 69359 h 637711"/>
              <a:gd name="connsiteX108" fmla="*/ 2920219 w 6511144"/>
              <a:gd name="connsiteY108" fmla="*/ 80499 h 637711"/>
              <a:gd name="connsiteX0" fmla="*/ 2935302 w 6526227"/>
              <a:gd name="connsiteY0" fmla="*/ 80499 h 637711"/>
              <a:gd name="connsiteX1" fmla="*/ 3006739 w 6526227"/>
              <a:gd name="connsiteY1" fmla="*/ 94786 h 637711"/>
              <a:gd name="connsiteX2" fmla="*/ 3042458 w 6526227"/>
              <a:gd name="connsiteY2" fmla="*/ 99549 h 637711"/>
              <a:gd name="connsiteX3" fmla="*/ 3085321 w 6526227"/>
              <a:gd name="connsiteY3" fmla="*/ 78117 h 637711"/>
              <a:gd name="connsiteX4" fmla="*/ 3123421 w 6526227"/>
              <a:gd name="connsiteY4" fmla="*/ 51924 h 637711"/>
              <a:gd name="connsiteX5" fmla="*/ 3175808 w 6526227"/>
              <a:gd name="connsiteY5" fmla="*/ 49542 h 637711"/>
              <a:gd name="connsiteX6" fmla="*/ 3213908 w 6526227"/>
              <a:gd name="connsiteY6" fmla="*/ 49542 h 637711"/>
              <a:gd name="connsiteX7" fmla="*/ 3261533 w 6526227"/>
              <a:gd name="connsiteY7" fmla="*/ 63830 h 637711"/>
              <a:gd name="connsiteX8" fmla="*/ 3337733 w 6526227"/>
              <a:gd name="connsiteY8" fmla="*/ 82880 h 637711"/>
              <a:gd name="connsiteX9" fmla="*/ 3428221 w 6526227"/>
              <a:gd name="connsiteY9" fmla="*/ 87642 h 637711"/>
              <a:gd name="connsiteX10" fmla="*/ 3490133 w 6526227"/>
              <a:gd name="connsiteY10" fmla="*/ 87642 h 637711"/>
              <a:gd name="connsiteX11" fmla="*/ 3580621 w 6526227"/>
              <a:gd name="connsiteY11" fmla="*/ 87642 h 637711"/>
              <a:gd name="connsiteX12" fmla="*/ 3647296 w 6526227"/>
              <a:gd name="connsiteY12" fmla="*/ 99549 h 637711"/>
              <a:gd name="connsiteX13" fmla="*/ 3756833 w 6526227"/>
              <a:gd name="connsiteY13" fmla="*/ 118599 h 637711"/>
              <a:gd name="connsiteX14" fmla="*/ 3849702 w 6526227"/>
              <a:gd name="connsiteY14" fmla="*/ 151936 h 637711"/>
              <a:gd name="connsiteX15" fmla="*/ 3947333 w 6526227"/>
              <a:gd name="connsiteY15" fmla="*/ 180511 h 637711"/>
              <a:gd name="connsiteX16" fmla="*/ 4040202 w 6526227"/>
              <a:gd name="connsiteY16" fmla="*/ 194799 h 637711"/>
              <a:gd name="connsiteX17" fmla="*/ 4128308 w 6526227"/>
              <a:gd name="connsiteY17" fmla="*/ 194799 h 637711"/>
              <a:gd name="connsiteX18" fmla="*/ 4214033 w 6526227"/>
              <a:gd name="connsiteY18" fmla="*/ 185274 h 637711"/>
              <a:gd name="connsiteX19" fmla="*/ 4294996 w 6526227"/>
              <a:gd name="connsiteY19" fmla="*/ 173367 h 637711"/>
              <a:gd name="connsiteX20" fmla="*/ 4340239 w 6526227"/>
              <a:gd name="connsiteY20" fmla="*/ 166224 h 637711"/>
              <a:gd name="connsiteX21" fmla="*/ 4383102 w 6526227"/>
              <a:gd name="connsiteY21" fmla="*/ 173367 h 637711"/>
              <a:gd name="connsiteX22" fmla="*/ 4416439 w 6526227"/>
              <a:gd name="connsiteY22" fmla="*/ 199561 h 637711"/>
              <a:gd name="connsiteX23" fmla="*/ 4437871 w 6526227"/>
              <a:gd name="connsiteY23" fmla="*/ 201942 h 637711"/>
              <a:gd name="connsiteX24" fmla="*/ 4492639 w 6526227"/>
              <a:gd name="connsiteY24" fmla="*/ 190036 h 637711"/>
              <a:gd name="connsiteX25" fmla="*/ 4575983 w 6526227"/>
              <a:gd name="connsiteY25" fmla="*/ 166224 h 637711"/>
              <a:gd name="connsiteX26" fmla="*/ 4606939 w 6526227"/>
              <a:gd name="connsiteY26" fmla="*/ 166224 h 637711"/>
              <a:gd name="connsiteX27" fmla="*/ 4630752 w 6526227"/>
              <a:gd name="connsiteY27" fmla="*/ 166224 h 637711"/>
              <a:gd name="connsiteX28" fmla="*/ 4656946 w 6526227"/>
              <a:gd name="connsiteY28" fmla="*/ 178130 h 637711"/>
              <a:gd name="connsiteX29" fmla="*/ 4685521 w 6526227"/>
              <a:gd name="connsiteY29" fmla="*/ 209086 h 637711"/>
              <a:gd name="connsiteX30" fmla="*/ 4716477 w 6526227"/>
              <a:gd name="connsiteY30" fmla="*/ 240042 h 637711"/>
              <a:gd name="connsiteX31" fmla="*/ 4754577 w 6526227"/>
              <a:gd name="connsiteY31" fmla="*/ 247186 h 637711"/>
              <a:gd name="connsiteX32" fmla="*/ 4795058 w 6526227"/>
              <a:gd name="connsiteY32" fmla="*/ 244805 h 637711"/>
              <a:gd name="connsiteX33" fmla="*/ 4856971 w 6526227"/>
              <a:gd name="connsiteY33" fmla="*/ 220992 h 637711"/>
              <a:gd name="connsiteX34" fmla="*/ 4885546 w 6526227"/>
              <a:gd name="connsiteY34" fmla="*/ 220992 h 637711"/>
              <a:gd name="connsiteX35" fmla="*/ 4923646 w 6526227"/>
              <a:gd name="connsiteY35" fmla="*/ 230517 h 637711"/>
              <a:gd name="connsiteX36" fmla="*/ 4983177 w 6526227"/>
              <a:gd name="connsiteY36" fmla="*/ 244805 h 637711"/>
              <a:gd name="connsiteX37" fmla="*/ 5016514 w 6526227"/>
              <a:gd name="connsiteY37" fmla="*/ 259092 h 637711"/>
              <a:gd name="connsiteX38" fmla="*/ 5054614 w 6526227"/>
              <a:gd name="connsiteY38" fmla="*/ 254330 h 637711"/>
              <a:gd name="connsiteX39" fmla="*/ 5102239 w 6526227"/>
              <a:gd name="connsiteY39" fmla="*/ 228136 h 637711"/>
              <a:gd name="connsiteX40" fmla="*/ 5173677 w 6526227"/>
              <a:gd name="connsiteY40" fmla="*/ 211467 h 637711"/>
              <a:gd name="connsiteX41" fmla="*/ 5266546 w 6526227"/>
              <a:gd name="connsiteY41" fmla="*/ 194799 h 637711"/>
              <a:gd name="connsiteX42" fmla="*/ 5357033 w 6526227"/>
              <a:gd name="connsiteY42" fmla="*/ 190036 h 637711"/>
              <a:gd name="connsiteX43" fmla="*/ 5437996 w 6526227"/>
              <a:gd name="connsiteY43" fmla="*/ 190036 h 637711"/>
              <a:gd name="connsiteX44" fmla="*/ 5514196 w 6526227"/>
              <a:gd name="connsiteY44" fmla="*/ 211467 h 637711"/>
              <a:gd name="connsiteX45" fmla="*/ 5618971 w 6526227"/>
              <a:gd name="connsiteY45" fmla="*/ 237661 h 637711"/>
              <a:gd name="connsiteX46" fmla="*/ 5688027 w 6526227"/>
              <a:gd name="connsiteY46" fmla="*/ 261474 h 637711"/>
              <a:gd name="connsiteX47" fmla="*/ 5790421 w 6526227"/>
              <a:gd name="connsiteY47" fmla="*/ 311480 h 637711"/>
              <a:gd name="connsiteX48" fmla="*/ 5847571 w 6526227"/>
              <a:gd name="connsiteY48" fmla="*/ 330530 h 637711"/>
              <a:gd name="connsiteX49" fmla="*/ 5904721 w 6526227"/>
              <a:gd name="connsiteY49" fmla="*/ 344817 h 637711"/>
              <a:gd name="connsiteX50" fmla="*/ 6014258 w 6526227"/>
              <a:gd name="connsiteY50" fmla="*/ 390061 h 637711"/>
              <a:gd name="connsiteX51" fmla="*/ 6102364 w 6526227"/>
              <a:gd name="connsiteY51" fmla="*/ 418636 h 637711"/>
              <a:gd name="connsiteX52" fmla="*/ 6166658 w 6526227"/>
              <a:gd name="connsiteY52" fmla="*/ 437686 h 637711"/>
              <a:gd name="connsiteX53" fmla="*/ 6252383 w 6526227"/>
              <a:gd name="connsiteY53" fmla="*/ 437686 h 637711"/>
              <a:gd name="connsiteX54" fmla="*/ 6369064 w 6526227"/>
              <a:gd name="connsiteY54" fmla="*/ 432924 h 637711"/>
              <a:gd name="connsiteX55" fmla="*/ 6454789 w 6526227"/>
              <a:gd name="connsiteY55" fmla="*/ 442449 h 637711"/>
              <a:gd name="connsiteX56" fmla="*/ 6526227 w 6526227"/>
              <a:gd name="connsiteY56" fmla="*/ 456736 h 637711"/>
              <a:gd name="connsiteX57" fmla="*/ 6419071 w 6526227"/>
              <a:gd name="connsiteY57" fmla="*/ 637711 h 637711"/>
              <a:gd name="connsiteX58" fmla="*/ 5971396 w 6526227"/>
              <a:gd name="connsiteY58" fmla="*/ 587705 h 637711"/>
              <a:gd name="connsiteX59" fmla="*/ 5861858 w 6526227"/>
              <a:gd name="connsiteY59" fmla="*/ 566274 h 637711"/>
              <a:gd name="connsiteX60" fmla="*/ 5638021 w 6526227"/>
              <a:gd name="connsiteY60" fmla="*/ 482930 h 637711"/>
              <a:gd name="connsiteX61" fmla="*/ 5078427 w 6526227"/>
              <a:gd name="connsiteY61" fmla="*/ 423399 h 637711"/>
              <a:gd name="connsiteX62" fmla="*/ 4437871 w 6526227"/>
              <a:gd name="connsiteY62" fmla="*/ 349580 h 637711"/>
              <a:gd name="connsiteX63" fmla="*/ 3675871 w 6526227"/>
              <a:gd name="connsiteY63" fmla="*/ 292430 h 637711"/>
              <a:gd name="connsiteX64" fmla="*/ 3544902 w 6526227"/>
              <a:gd name="connsiteY64" fmla="*/ 342436 h 637711"/>
              <a:gd name="connsiteX65" fmla="*/ 3523471 w 6526227"/>
              <a:gd name="connsiteY65" fmla="*/ 378155 h 637711"/>
              <a:gd name="connsiteX66" fmla="*/ 3375833 w 6526227"/>
              <a:gd name="connsiteY66" fmla="*/ 361486 h 637711"/>
              <a:gd name="connsiteX67" fmla="*/ 3049602 w 6526227"/>
              <a:gd name="connsiteY67" fmla="*/ 242556 h 637711"/>
              <a:gd name="connsiteX68" fmla="*/ 2267758 w 6526227"/>
              <a:gd name="connsiteY68" fmla="*/ 247712 h 637711"/>
              <a:gd name="connsiteX69" fmla="*/ 1764722 w 6526227"/>
              <a:gd name="connsiteY69" fmla="*/ 309541 h 637711"/>
              <a:gd name="connsiteX70" fmla="*/ 1531331 w 6526227"/>
              <a:gd name="connsiteY70" fmla="*/ 345212 h 637711"/>
              <a:gd name="connsiteX71" fmla="*/ 1209823 w 6526227"/>
              <a:gd name="connsiteY71" fmla="*/ 411797 h 637711"/>
              <a:gd name="connsiteX72" fmla="*/ 854972 w 6526227"/>
              <a:gd name="connsiteY72" fmla="*/ 478384 h 637711"/>
              <a:gd name="connsiteX73" fmla="*/ 685884 w 6526227"/>
              <a:gd name="connsiteY73" fmla="*/ 525943 h 637711"/>
              <a:gd name="connsiteX74" fmla="*/ 400097 w 6526227"/>
              <a:gd name="connsiteY74" fmla="*/ 599662 h 637711"/>
              <a:gd name="connsiteX75" fmla="*/ 69064 w 6526227"/>
              <a:gd name="connsiteY75" fmla="*/ 590151 h 637711"/>
              <a:gd name="connsiteX76" fmla="*/ 9526 w 6526227"/>
              <a:gd name="connsiteY76" fmla="*/ 521187 h 637711"/>
              <a:gd name="connsiteX77" fmla="*/ 126221 w 6526227"/>
              <a:gd name="connsiteY77" fmla="*/ 473627 h 637711"/>
              <a:gd name="connsiteX78" fmla="*/ 202431 w 6526227"/>
              <a:gd name="connsiteY78" fmla="*/ 466492 h 637711"/>
              <a:gd name="connsiteX79" fmla="*/ 378664 w 6526227"/>
              <a:gd name="connsiteY79" fmla="*/ 383262 h 637711"/>
              <a:gd name="connsiteX80" fmla="*/ 533463 w 6526227"/>
              <a:gd name="connsiteY80" fmla="*/ 328566 h 637711"/>
              <a:gd name="connsiteX81" fmla="*/ 773999 w 6526227"/>
              <a:gd name="connsiteY81" fmla="*/ 292896 h 637711"/>
              <a:gd name="connsiteX82" fmla="*/ 809724 w 6526227"/>
              <a:gd name="connsiteY82" fmla="*/ 273871 h 637711"/>
              <a:gd name="connsiteX83" fmla="*/ 831156 w 6526227"/>
              <a:gd name="connsiteY83" fmla="*/ 231067 h 637711"/>
              <a:gd name="connsiteX84" fmla="*/ 862119 w 6526227"/>
              <a:gd name="connsiteY84" fmla="*/ 204908 h 637711"/>
              <a:gd name="connsiteX85" fmla="*/ 912129 w 6526227"/>
              <a:gd name="connsiteY85" fmla="*/ 178749 h 637711"/>
              <a:gd name="connsiteX86" fmla="*/ 988339 w 6526227"/>
              <a:gd name="connsiteY86" fmla="*/ 152591 h 637711"/>
              <a:gd name="connsiteX87" fmla="*/ 1031206 w 6526227"/>
              <a:gd name="connsiteY87" fmla="*/ 143079 h 637711"/>
              <a:gd name="connsiteX88" fmla="*/ 1064549 w 6526227"/>
              <a:gd name="connsiteY88" fmla="*/ 138323 h 637711"/>
              <a:gd name="connsiteX89" fmla="*/ 1243163 w 6526227"/>
              <a:gd name="connsiteY89" fmla="*/ 121676 h 637711"/>
              <a:gd name="connsiteX90" fmla="*/ 1321756 w 6526227"/>
              <a:gd name="connsiteY90" fmla="*/ 86006 h 637711"/>
              <a:gd name="connsiteX91" fmla="*/ 1359860 w 6526227"/>
              <a:gd name="connsiteY91" fmla="*/ 71737 h 637711"/>
              <a:gd name="connsiteX92" fmla="*/ 1400346 w 6526227"/>
              <a:gd name="connsiteY92" fmla="*/ 55090 h 637711"/>
              <a:gd name="connsiteX93" fmla="*/ 1502753 w 6526227"/>
              <a:gd name="connsiteY93" fmla="*/ 43201 h 637711"/>
              <a:gd name="connsiteX94" fmla="*/ 1598014 w 6526227"/>
              <a:gd name="connsiteY94" fmla="*/ 12285 h 637711"/>
              <a:gd name="connsiteX95" fmla="*/ 1714709 w 6526227"/>
              <a:gd name="connsiteY95" fmla="*/ 396 h 637711"/>
              <a:gd name="connsiteX96" fmla="*/ 1867129 w 6526227"/>
              <a:gd name="connsiteY96" fmla="*/ 5154 h 637711"/>
              <a:gd name="connsiteX97" fmla="*/ 1933813 w 6526227"/>
              <a:gd name="connsiteY97" fmla="*/ 14663 h 637711"/>
              <a:gd name="connsiteX98" fmla="*/ 2062416 w 6526227"/>
              <a:gd name="connsiteY98" fmla="*/ 38444 h 637711"/>
              <a:gd name="connsiteX99" fmla="*/ 2114811 w 6526227"/>
              <a:gd name="connsiteY99" fmla="*/ 40820 h 637711"/>
              <a:gd name="connsiteX100" fmla="*/ 2169587 w 6526227"/>
              <a:gd name="connsiteY100" fmla="*/ 43199 h 637711"/>
              <a:gd name="connsiteX101" fmla="*/ 2243414 w 6526227"/>
              <a:gd name="connsiteY101" fmla="*/ 62225 h 637711"/>
              <a:gd name="connsiteX102" fmla="*/ 2295809 w 6526227"/>
              <a:gd name="connsiteY102" fmla="*/ 78870 h 637711"/>
              <a:gd name="connsiteX103" fmla="*/ 2312480 w 6526227"/>
              <a:gd name="connsiteY103" fmla="*/ 81248 h 637711"/>
              <a:gd name="connsiteX104" fmla="*/ 2443464 w 6526227"/>
              <a:gd name="connsiteY104" fmla="*/ 86005 h 637711"/>
              <a:gd name="connsiteX105" fmla="*/ 2534459 w 6526227"/>
              <a:gd name="connsiteY105" fmla="*/ 86005 h 637711"/>
              <a:gd name="connsiteX106" fmla="*/ 2736866 w 6526227"/>
              <a:gd name="connsiteY106" fmla="*/ 71737 h 637711"/>
              <a:gd name="connsiteX107" fmla="*/ 2841640 w 6526227"/>
              <a:gd name="connsiteY107" fmla="*/ 69359 h 637711"/>
              <a:gd name="connsiteX108" fmla="*/ 2935302 w 6526227"/>
              <a:gd name="connsiteY108" fmla="*/ 80499 h 637711"/>
              <a:gd name="connsiteX0" fmla="*/ 2925776 w 6516701"/>
              <a:gd name="connsiteY0" fmla="*/ 80499 h 637711"/>
              <a:gd name="connsiteX1" fmla="*/ 2997213 w 6516701"/>
              <a:gd name="connsiteY1" fmla="*/ 94786 h 637711"/>
              <a:gd name="connsiteX2" fmla="*/ 3032932 w 6516701"/>
              <a:gd name="connsiteY2" fmla="*/ 99549 h 637711"/>
              <a:gd name="connsiteX3" fmla="*/ 3075795 w 6516701"/>
              <a:gd name="connsiteY3" fmla="*/ 78117 h 637711"/>
              <a:gd name="connsiteX4" fmla="*/ 3113895 w 6516701"/>
              <a:gd name="connsiteY4" fmla="*/ 51924 h 637711"/>
              <a:gd name="connsiteX5" fmla="*/ 3166282 w 6516701"/>
              <a:gd name="connsiteY5" fmla="*/ 49542 h 637711"/>
              <a:gd name="connsiteX6" fmla="*/ 3204382 w 6516701"/>
              <a:gd name="connsiteY6" fmla="*/ 49542 h 637711"/>
              <a:gd name="connsiteX7" fmla="*/ 3252007 w 6516701"/>
              <a:gd name="connsiteY7" fmla="*/ 63830 h 637711"/>
              <a:gd name="connsiteX8" fmla="*/ 3328207 w 6516701"/>
              <a:gd name="connsiteY8" fmla="*/ 82880 h 637711"/>
              <a:gd name="connsiteX9" fmla="*/ 3418695 w 6516701"/>
              <a:gd name="connsiteY9" fmla="*/ 87642 h 637711"/>
              <a:gd name="connsiteX10" fmla="*/ 3480607 w 6516701"/>
              <a:gd name="connsiteY10" fmla="*/ 87642 h 637711"/>
              <a:gd name="connsiteX11" fmla="*/ 3571095 w 6516701"/>
              <a:gd name="connsiteY11" fmla="*/ 87642 h 637711"/>
              <a:gd name="connsiteX12" fmla="*/ 3637770 w 6516701"/>
              <a:gd name="connsiteY12" fmla="*/ 99549 h 637711"/>
              <a:gd name="connsiteX13" fmla="*/ 3747307 w 6516701"/>
              <a:gd name="connsiteY13" fmla="*/ 118599 h 637711"/>
              <a:gd name="connsiteX14" fmla="*/ 3840176 w 6516701"/>
              <a:gd name="connsiteY14" fmla="*/ 151936 h 637711"/>
              <a:gd name="connsiteX15" fmla="*/ 3937807 w 6516701"/>
              <a:gd name="connsiteY15" fmla="*/ 180511 h 637711"/>
              <a:gd name="connsiteX16" fmla="*/ 4030676 w 6516701"/>
              <a:gd name="connsiteY16" fmla="*/ 194799 h 637711"/>
              <a:gd name="connsiteX17" fmla="*/ 4118782 w 6516701"/>
              <a:gd name="connsiteY17" fmla="*/ 194799 h 637711"/>
              <a:gd name="connsiteX18" fmla="*/ 4204507 w 6516701"/>
              <a:gd name="connsiteY18" fmla="*/ 185274 h 637711"/>
              <a:gd name="connsiteX19" fmla="*/ 4285470 w 6516701"/>
              <a:gd name="connsiteY19" fmla="*/ 173367 h 637711"/>
              <a:gd name="connsiteX20" fmla="*/ 4330713 w 6516701"/>
              <a:gd name="connsiteY20" fmla="*/ 166224 h 637711"/>
              <a:gd name="connsiteX21" fmla="*/ 4373576 w 6516701"/>
              <a:gd name="connsiteY21" fmla="*/ 173367 h 637711"/>
              <a:gd name="connsiteX22" fmla="*/ 4406913 w 6516701"/>
              <a:gd name="connsiteY22" fmla="*/ 199561 h 637711"/>
              <a:gd name="connsiteX23" fmla="*/ 4428345 w 6516701"/>
              <a:gd name="connsiteY23" fmla="*/ 201942 h 637711"/>
              <a:gd name="connsiteX24" fmla="*/ 4483113 w 6516701"/>
              <a:gd name="connsiteY24" fmla="*/ 190036 h 637711"/>
              <a:gd name="connsiteX25" fmla="*/ 4566457 w 6516701"/>
              <a:gd name="connsiteY25" fmla="*/ 166224 h 637711"/>
              <a:gd name="connsiteX26" fmla="*/ 4597413 w 6516701"/>
              <a:gd name="connsiteY26" fmla="*/ 166224 h 637711"/>
              <a:gd name="connsiteX27" fmla="*/ 4621226 w 6516701"/>
              <a:gd name="connsiteY27" fmla="*/ 166224 h 637711"/>
              <a:gd name="connsiteX28" fmla="*/ 4647420 w 6516701"/>
              <a:gd name="connsiteY28" fmla="*/ 178130 h 637711"/>
              <a:gd name="connsiteX29" fmla="*/ 4675995 w 6516701"/>
              <a:gd name="connsiteY29" fmla="*/ 209086 h 637711"/>
              <a:gd name="connsiteX30" fmla="*/ 4706951 w 6516701"/>
              <a:gd name="connsiteY30" fmla="*/ 240042 h 637711"/>
              <a:gd name="connsiteX31" fmla="*/ 4745051 w 6516701"/>
              <a:gd name="connsiteY31" fmla="*/ 247186 h 637711"/>
              <a:gd name="connsiteX32" fmla="*/ 4785532 w 6516701"/>
              <a:gd name="connsiteY32" fmla="*/ 244805 h 637711"/>
              <a:gd name="connsiteX33" fmla="*/ 4847445 w 6516701"/>
              <a:gd name="connsiteY33" fmla="*/ 220992 h 637711"/>
              <a:gd name="connsiteX34" fmla="*/ 4876020 w 6516701"/>
              <a:gd name="connsiteY34" fmla="*/ 220992 h 637711"/>
              <a:gd name="connsiteX35" fmla="*/ 4914120 w 6516701"/>
              <a:gd name="connsiteY35" fmla="*/ 230517 h 637711"/>
              <a:gd name="connsiteX36" fmla="*/ 4973651 w 6516701"/>
              <a:gd name="connsiteY36" fmla="*/ 244805 h 637711"/>
              <a:gd name="connsiteX37" fmla="*/ 5006988 w 6516701"/>
              <a:gd name="connsiteY37" fmla="*/ 259092 h 637711"/>
              <a:gd name="connsiteX38" fmla="*/ 5045088 w 6516701"/>
              <a:gd name="connsiteY38" fmla="*/ 254330 h 637711"/>
              <a:gd name="connsiteX39" fmla="*/ 5092713 w 6516701"/>
              <a:gd name="connsiteY39" fmla="*/ 228136 h 637711"/>
              <a:gd name="connsiteX40" fmla="*/ 5164151 w 6516701"/>
              <a:gd name="connsiteY40" fmla="*/ 211467 h 637711"/>
              <a:gd name="connsiteX41" fmla="*/ 5257020 w 6516701"/>
              <a:gd name="connsiteY41" fmla="*/ 194799 h 637711"/>
              <a:gd name="connsiteX42" fmla="*/ 5347507 w 6516701"/>
              <a:gd name="connsiteY42" fmla="*/ 190036 h 637711"/>
              <a:gd name="connsiteX43" fmla="*/ 5428470 w 6516701"/>
              <a:gd name="connsiteY43" fmla="*/ 190036 h 637711"/>
              <a:gd name="connsiteX44" fmla="*/ 5504670 w 6516701"/>
              <a:gd name="connsiteY44" fmla="*/ 211467 h 637711"/>
              <a:gd name="connsiteX45" fmla="*/ 5609445 w 6516701"/>
              <a:gd name="connsiteY45" fmla="*/ 237661 h 637711"/>
              <a:gd name="connsiteX46" fmla="*/ 5678501 w 6516701"/>
              <a:gd name="connsiteY46" fmla="*/ 261474 h 637711"/>
              <a:gd name="connsiteX47" fmla="*/ 5780895 w 6516701"/>
              <a:gd name="connsiteY47" fmla="*/ 311480 h 637711"/>
              <a:gd name="connsiteX48" fmla="*/ 5838045 w 6516701"/>
              <a:gd name="connsiteY48" fmla="*/ 330530 h 637711"/>
              <a:gd name="connsiteX49" fmla="*/ 5895195 w 6516701"/>
              <a:gd name="connsiteY49" fmla="*/ 344817 h 637711"/>
              <a:gd name="connsiteX50" fmla="*/ 6004732 w 6516701"/>
              <a:gd name="connsiteY50" fmla="*/ 390061 h 637711"/>
              <a:gd name="connsiteX51" fmla="*/ 6092838 w 6516701"/>
              <a:gd name="connsiteY51" fmla="*/ 418636 h 637711"/>
              <a:gd name="connsiteX52" fmla="*/ 6157132 w 6516701"/>
              <a:gd name="connsiteY52" fmla="*/ 437686 h 637711"/>
              <a:gd name="connsiteX53" fmla="*/ 6242857 w 6516701"/>
              <a:gd name="connsiteY53" fmla="*/ 437686 h 637711"/>
              <a:gd name="connsiteX54" fmla="*/ 6359538 w 6516701"/>
              <a:gd name="connsiteY54" fmla="*/ 432924 h 637711"/>
              <a:gd name="connsiteX55" fmla="*/ 6445263 w 6516701"/>
              <a:gd name="connsiteY55" fmla="*/ 442449 h 637711"/>
              <a:gd name="connsiteX56" fmla="*/ 6516701 w 6516701"/>
              <a:gd name="connsiteY56" fmla="*/ 456736 h 637711"/>
              <a:gd name="connsiteX57" fmla="*/ 6409545 w 6516701"/>
              <a:gd name="connsiteY57" fmla="*/ 637711 h 637711"/>
              <a:gd name="connsiteX58" fmla="*/ 5961870 w 6516701"/>
              <a:gd name="connsiteY58" fmla="*/ 587705 h 637711"/>
              <a:gd name="connsiteX59" fmla="*/ 5852332 w 6516701"/>
              <a:gd name="connsiteY59" fmla="*/ 566274 h 637711"/>
              <a:gd name="connsiteX60" fmla="*/ 5628495 w 6516701"/>
              <a:gd name="connsiteY60" fmla="*/ 482930 h 637711"/>
              <a:gd name="connsiteX61" fmla="*/ 5068901 w 6516701"/>
              <a:gd name="connsiteY61" fmla="*/ 423399 h 637711"/>
              <a:gd name="connsiteX62" fmla="*/ 4428345 w 6516701"/>
              <a:gd name="connsiteY62" fmla="*/ 349580 h 637711"/>
              <a:gd name="connsiteX63" fmla="*/ 3666345 w 6516701"/>
              <a:gd name="connsiteY63" fmla="*/ 292430 h 637711"/>
              <a:gd name="connsiteX64" fmla="*/ 3535376 w 6516701"/>
              <a:gd name="connsiteY64" fmla="*/ 342436 h 637711"/>
              <a:gd name="connsiteX65" fmla="*/ 3513945 w 6516701"/>
              <a:gd name="connsiteY65" fmla="*/ 378155 h 637711"/>
              <a:gd name="connsiteX66" fmla="*/ 3366307 w 6516701"/>
              <a:gd name="connsiteY66" fmla="*/ 361486 h 637711"/>
              <a:gd name="connsiteX67" fmla="*/ 3040076 w 6516701"/>
              <a:gd name="connsiteY67" fmla="*/ 242556 h 637711"/>
              <a:gd name="connsiteX68" fmla="*/ 2258232 w 6516701"/>
              <a:gd name="connsiteY68" fmla="*/ 247712 h 637711"/>
              <a:gd name="connsiteX69" fmla="*/ 1755196 w 6516701"/>
              <a:gd name="connsiteY69" fmla="*/ 309541 h 637711"/>
              <a:gd name="connsiteX70" fmla="*/ 1521805 w 6516701"/>
              <a:gd name="connsiteY70" fmla="*/ 345212 h 637711"/>
              <a:gd name="connsiteX71" fmla="*/ 1200297 w 6516701"/>
              <a:gd name="connsiteY71" fmla="*/ 411797 h 637711"/>
              <a:gd name="connsiteX72" fmla="*/ 845446 w 6516701"/>
              <a:gd name="connsiteY72" fmla="*/ 478384 h 637711"/>
              <a:gd name="connsiteX73" fmla="*/ 676358 w 6516701"/>
              <a:gd name="connsiteY73" fmla="*/ 525943 h 637711"/>
              <a:gd name="connsiteX74" fmla="*/ 390571 w 6516701"/>
              <a:gd name="connsiteY74" fmla="*/ 599662 h 637711"/>
              <a:gd name="connsiteX75" fmla="*/ 59538 w 6516701"/>
              <a:gd name="connsiteY75" fmla="*/ 590151 h 637711"/>
              <a:gd name="connsiteX76" fmla="*/ 0 w 6516701"/>
              <a:gd name="connsiteY76" fmla="*/ 521187 h 637711"/>
              <a:gd name="connsiteX77" fmla="*/ 116695 w 6516701"/>
              <a:gd name="connsiteY77" fmla="*/ 473627 h 637711"/>
              <a:gd name="connsiteX78" fmla="*/ 192905 w 6516701"/>
              <a:gd name="connsiteY78" fmla="*/ 466492 h 637711"/>
              <a:gd name="connsiteX79" fmla="*/ 369138 w 6516701"/>
              <a:gd name="connsiteY79" fmla="*/ 383262 h 637711"/>
              <a:gd name="connsiteX80" fmla="*/ 523937 w 6516701"/>
              <a:gd name="connsiteY80" fmla="*/ 328566 h 637711"/>
              <a:gd name="connsiteX81" fmla="*/ 764473 w 6516701"/>
              <a:gd name="connsiteY81" fmla="*/ 292896 h 637711"/>
              <a:gd name="connsiteX82" fmla="*/ 800198 w 6516701"/>
              <a:gd name="connsiteY82" fmla="*/ 273871 h 637711"/>
              <a:gd name="connsiteX83" fmla="*/ 821630 w 6516701"/>
              <a:gd name="connsiteY83" fmla="*/ 231067 h 637711"/>
              <a:gd name="connsiteX84" fmla="*/ 852593 w 6516701"/>
              <a:gd name="connsiteY84" fmla="*/ 204908 h 637711"/>
              <a:gd name="connsiteX85" fmla="*/ 902603 w 6516701"/>
              <a:gd name="connsiteY85" fmla="*/ 178749 h 637711"/>
              <a:gd name="connsiteX86" fmla="*/ 978813 w 6516701"/>
              <a:gd name="connsiteY86" fmla="*/ 152591 h 637711"/>
              <a:gd name="connsiteX87" fmla="*/ 1021680 w 6516701"/>
              <a:gd name="connsiteY87" fmla="*/ 143079 h 637711"/>
              <a:gd name="connsiteX88" fmla="*/ 1055023 w 6516701"/>
              <a:gd name="connsiteY88" fmla="*/ 138323 h 637711"/>
              <a:gd name="connsiteX89" fmla="*/ 1233637 w 6516701"/>
              <a:gd name="connsiteY89" fmla="*/ 121676 h 637711"/>
              <a:gd name="connsiteX90" fmla="*/ 1312230 w 6516701"/>
              <a:gd name="connsiteY90" fmla="*/ 86006 h 637711"/>
              <a:gd name="connsiteX91" fmla="*/ 1350334 w 6516701"/>
              <a:gd name="connsiteY91" fmla="*/ 71737 h 637711"/>
              <a:gd name="connsiteX92" fmla="*/ 1390820 w 6516701"/>
              <a:gd name="connsiteY92" fmla="*/ 55090 h 637711"/>
              <a:gd name="connsiteX93" fmla="*/ 1493227 w 6516701"/>
              <a:gd name="connsiteY93" fmla="*/ 43201 h 637711"/>
              <a:gd name="connsiteX94" fmla="*/ 1588488 w 6516701"/>
              <a:gd name="connsiteY94" fmla="*/ 12285 h 637711"/>
              <a:gd name="connsiteX95" fmla="*/ 1705183 w 6516701"/>
              <a:gd name="connsiteY95" fmla="*/ 396 h 637711"/>
              <a:gd name="connsiteX96" fmla="*/ 1857603 w 6516701"/>
              <a:gd name="connsiteY96" fmla="*/ 5154 h 637711"/>
              <a:gd name="connsiteX97" fmla="*/ 1924287 w 6516701"/>
              <a:gd name="connsiteY97" fmla="*/ 14663 h 637711"/>
              <a:gd name="connsiteX98" fmla="*/ 2052890 w 6516701"/>
              <a:gd name="connsiteY98" fmla="*/ 38444 h 637711"/>
              <a:gd name="connsiteX99" fmla="*/ 2105285 w 6516701"/>
              <a:gd name="connsiteY99" fmla="*/ 40820 h 637711"/>
              <a:gd name="connsiteX100" fmla="*/ 2160061 w 6516701"/>
              <a:gd name="connsiteY100" fmla="*/ 43199 h 637711"/>
              <a:gd name="connsiteX101" fmla="*/ 2233888 w 6516701"/>
              <a:gd name="connsiteY101" fmla="*/ 62225 h 637711"/>
              <a:gd name="connsiteX102" fmla="*/ 2286283 w 6516701"/>
              <a:gd name="connsiteY102" fmla="*/ 78870 h 637711"/>
              <a:gd name="connsiteX103" fmla="*/ 2302954 w 6516701"/>
              <a:gd name="connsiteY103" fmla="*/ 81248 h 637711"/>
              <a:gd name="connsiteX104" fmla="*/ 2433938 w 6516701"/>
              <a:gd name="connsiteY104" fmla="*/ 86005 h 637711"/>
              <a:gd name="connsiteX105" fmla="*/ 2524933 w 6516701"/>
              <a:gd name="connsiteY105" fmla="*/ 86005 h 637711"/>
              <a:gd name="connsiteX106" fmla="*/ 2727340 w 6516701"/>
              <a:gd name="connsiteY106" fmla="*/ 71737 h 637711"/>
              <a:gd name="connsiteX107" fmla="*/ 2832114 w 6516701"/>
              <a:gd name="connsiteY107" fmla="*/ 69359 h 637711"/>
              <a:gd name="connsiteX108" fmla="*/ 2925776 w 6516701"/>
              <a:gd name="connsiteY108" fmla="*/ 80499 h 637711"/>
              <a:gd name="connsiteX0" fmla="*/ 2928157 w 6519082"/>
              <a:gd name="connsiteY0" fmla="*/ 80499 h 637711"/>
              <a:gd name="connsiteX1" fmla="*/ 2999594 w 6519082"/>
              <a:gd name="connsiteY1" fmla="*/ 94786 h 637711"/>
              <a:gd name="connsiteX2" fmla="*/ 3035313 w 6519082"/>
              <a:gd name="connsiteY2" fmla="*/ 99549 h 637711"/>
              <a:gd name="connsiteX3" fmla="*/ 3078176 w 6519082"/>
              <a:gd name="connsiteY3" fmla="*/ 78117 h 637711"/>
              <a:gd name="connsiteX4" fmla="*/ 3116276 w 6519082"/>
              <a:gd name="connsiteY4" fmla="*/ 51924 h 637711"/>
              <a:gd name="connsiteX5" fmla="*/ 3168663 w 6519082"/>
              <a:gd name="connsiteY5" fmla="*/ 49542 h 637711"/>
              <a:gd name="connsiteX6" fmla="*/ 3206763 w 6519082"/>
              <a:gd name="connsiteY6" fmla="*/ 49542 h 637711"/>
              <a:gd name="connsiteX7" fmla="*/ 3254388 w 6519082"/>
              <a:gd name="connsiteY7" fmla="*/ 63830 h 637711"/>
              <a:gd name="connsiteX8" fmla="*/ 3330588 w 6519082"/>
              <a:gd name="connsiteY8" fmla="*/ 82880 h 637711"/>
              <a:gd name="connsiteX9" fmla="*/ 3421076 w 6519082"/>
              <a:gd name="connsiteY9" fmla="*/ 87642 h 637711"/>
              <a:gd name="connsiteX10" fmla="*/ 3482988 w 6519082"/>
              <a:gd name="connsiteY10" fmla="*/ 87642 h 637711"/>
              <a:gd name="connsiteX11" fmla="*/ 3573476 w 6519082"/>
              <a:gd name="connsiteY11" fmla="*/ 87642 h 637711"/>
              <a:gd name="connsiteX12" fmla="*/ 3640151 w 6519082"/>
              <a:gd name="connsiteY12" fmla="*/ 99549 h 637711"/>
              <a:gd name="connsiteX13" fmla="*/ 3749688 w 6519082"/>
              <a:gd name="connsiteY13" fmla="*/ 118599 h 637711"/>
              <a:gd name="connsiteX14" fmla="*/ 3842557 w 6519082"/>
              <a:gd name="connsiteY14" fmla="*/ 151936 h 637711"/>
              <a:gd name="connsiteX15" fmla="*/ 3940188 w 6519082"/>
              <a:gd name="connsiteY15" fmla="*/ 180511 h 637711"/>
              <a:gd name="connsiteX16" fmla="*/ 4033057 w 6519082"/>
              <a:gd name="connsiteY16" fmla="*/ 194799 h 637711"/>
              <a:gd name="connsiteX17" fmla="*/ 4121163 w 6519082"/>
              <a:gd name="connsiteY17" fmla="*/ 194799 h 637711"/>
              <a:gd name="connsiteX18" fmla="*/ 4206888 w 6519082"/>
              <a:gd name="connsiteY18" fmla="*/ 185274 h 637711"/>
              <a:gd name="connsiteX19" fmla="*/ 4287851 w 6519082"/>
              <a:gd name="connsiteY19" fmla="*/ 173367 h 637711"/>
              <a:gd name="connsiteX20" fmla="*/ 4333094 w 6519082"/>
              <a:gd name="connsiteY20" fmla="*/ 166224 h 637711"/>
              <a:gd name="connsiteX21" fmla="*/ 4375957 w 6519082"/>
              <a:gd name="connsiteY21" fmla="*/ 173367 h 637711"/>
              <a:gd name="connsiteX22" fmla="*/ 4409294 w 6519082"/>
              <a:gd name="connsiteY22" fmla="*/ 199561 h 637711"/>
              <a:gd name="connsiteX23" fmla="*/ 4430726 w 6519082"/>
              <a:gd name="connsiteY23" fmla="*/ 201942 h 637711"/>
              <a:gd name="connsiteX24" fmla="*/ 4485494 w 6519082"/>
              <a:gd name="connsiteY24" fmla="*/ 190036 h 637711"/>
              <a:gd name="connsiteX25" fmla="*/ 4568838 w 6519082"/>
              <a:gd name="connsiteY25" fmla="*/ 166224 h 637711"/>
              <a:gd name="connsiteX26" fmla="*/ 4599794 w 6519082"/>
              <a:gd name="connsiteY26" fmla="*/ 166224 h 637711"/>
              <a:gd name="connsiteX27" fmla="*/ 4623607 w 6519082"/>
              <a:gd name="connsiteY27" fmla="*/ 166224 h 637711"/>
              <a:gd name="connsiteX28" fmla="*/ 4649801 w 6519082"/>
              <a:gd name="connsiteY28" fmla="*/ 178130 h 637711"/>
              <a:gd name="connsiteX29" fmla="*/ 4678376 w 6519082"/>
              <a:gd name="connsiteY29" fmla="*/ 209086 h 637711"/>
              <a:gd name="connsiteX30" fmla="*/ 4709332 w 6519082"/>
              <a:gd name="connsiteY30" fmla="*/ 240042 h 637711"/>
              <a:gd name="connsiteX31" fmla="*/ 4747432 w 6519082"/>
              <a:gd name="connsiteY31" fmla="*/ 247186 h 637711"/>
              <a:gd name="connsiteX32" fmla="*/ 4787913 w 6519082"/>
              <a:gd name="connsiteY32" fmla="*/ 244805 h 637711"/>
              <a:gd name="connsiteX33" fmla="*/ 4849826 w 6519082"/>
              <a:gd name="connsiteY33" fmla="*/ 220992 h 637711"/>
              <a:gd name="connsiteX34" fmla="*/ 4878401 w 6519082"/>
              <a:gd name="connsiteY34" fmla="*/ 220992 h 637711"/>
              <a:gd name="connsiteX35" fmla="*/ 4916501 w 6519082"/>
              <a:gd name="connsiteY35" fmla="*/ 230517 h 637711"/>
              <a:gd name="connsiteX36" fmla="*/ 4976032 w 6519082"/>
              <a:gd name="connsiteY36" fmla="*/ 244805 h 637711"/>
              <a:gd name="connsiteX37" fmla="*/ 5009369 w 6519082"/>
              <a:gd name="connsiteY37" fmla="*/ 259092 h 637711"/>
              <a:gd name="connsiteX38" fmla="*/ 5047469 w 6519082"/>
              <a:gd name="connsiteY38" fmla="*/ 254330 h 637711"/>
              <a:gd name="connsiteX39" fmla="*/ 5095094 w 6519082"/>
              <a:gd name="connsiteY39" fmla="*/ 228136 h 637711"/>
              <a:gd name="connsiteX40" fmla="*/ 5166532 w 6519082"/>
              <a:gd name="connsiteY40" fmla="*/ 211467 h 637711"/>
              <a:gd name="connsiteX41" fmla="*/ 5259401 w 6519082"/>
              <a:gd name="connsiteY41" fmla="*/ 194799 h 637711"/>
              <a:gd name="connsiteX42" fmla="*/ 5349888 w 6519082"/>
              <a:gd name="connsiteY42" fmla="*/ 190036 h 637711"/>
              <a:gd name="connsiteX43" fmla="*/ 5430851 w 6519082"/>
              <a:gd name="connsiteY43" fmla="*/ 190036 h 637711"/>
              <a:gd name="connsiteX44" fmla="*/ 5507051 w 6519082"/>
              <a:gd name="connsiteY44" fmla="*/ 211467 h 637711"/>
              <a:gd name="connsiteX45" fmla="*/ 5611826 w 6519082"/>
              <a:gd name="connsiteY45" fmla="*/ 237661 h 637711"/>
              <a:gd name="connsiteX46" fmla="*/ 5680882 w 6519082"/>
              <a:gd name="connsiteY46" fmla="*/ 261474 h 637711"/>
              <a:gd name="connsiteX47" fmla="*/ 5783276 w 6519082"/>
              <a:gd name="connsiteY47" fmla="*/ 311480 h 637711"/>
              <a:gd name="connsiteX48" fmla="*/ 5840426 w 6519082"/>
              <a:gd name="connsiteY48" fmla="*/ 330530 h 637711"/>
              <a:gd name="connsiteX49" fmla="*/ 5897576 w 6519082"/>
              <a:gd name="connsiteY49" fmla="*/ 344817 h 637711"/>
              <a:gd name="connsiteX50" fmla="*/ 6007113 w 6519082"/>
              <a:gd name="connsiteY50" fmla="*/ 390061 h 637711"/>
              <a:gd name="connsiteX51" fmla="*/ 6095219 w 6519082"/>
              <a:gd name="connsiteY51" fmla="*/ 418636 h 637711"/>
              <a:gd name="connsiteX52" fmla="*/ 6159513 w 6519082"/>
              <a:gd name="connsiteY52" fmla="*/ 437686 h 637711"/>
              <a:gd name="connsiteX53" fmla="*/ 6245238 w 6519082"/>
              <a:gd name="connsiteY53" fmla="*/ 437686 h 637711"/>
              <a:gd name="connsiteX54" fmla="*/ 6361919 w 6519082"/>
              <a:gd name="connsiteY54" fmla="*/ 432924 h 637711"/>
              <a:gd name="connsiteX55" fmla="*/ 6447644 w 6519082"/>
              <a:gd name="connsiteY55" fmla="*/ 442449 h 637711"/>
              <a:gd name="connsiteX56" fmla="*/ 6519082 w 6519082"/>
              <a:gd name="connsiteY56" fmla="*/ 456736 h 637711"/>
              <a:gd name="connsiteX57" fmla="*/ 6411926 w 6519082"/>
              <a:gd name="connsiteY57" fmla="*/ 637711 h 637711"/>
              <a:gd name="connsiteX58" fmla="*/ 5964251 w 6519082"/>
              <a:gd name="connsiteY58" fmla="*/ 587705 h 637711"/>
              <a:gd name="connsiteX59" fmla="*/ 5854713 w 6519082"/>
              <a:gd name="connsiteY59" fmla="*/ 566274 h 637711"/>
              <a:gd name="connsiteX60" fmla="*/ 5630876 w 6519082"/>
              <a:gd name="connsiteY60" fmla="*/ 482930 h 637711"/>
              <a:gd name="connsiteX61" fmla="*/ 5071282 w 6519082"/>
              <a:gd name="connsiteY61" fmla="*/ 423399 h 637711"/>
              <a:gd name="connsiteX62" fmla="*/ 4430726 w 6519082"/>
              <a:gd name="connsiteY62" fmla="*/ 349580 h 637711"/>
              <a:gd name="connsiteX63" fmla="*/ 3668726 w 6519082"/>
              <a:gd name="connsiteY63" fmla="*/ 292430 h 637711"/>
              <a:gd name="connsiteX64" fmla="*/ 3537757 w 6519082"/>
              <a:gd name="connsiteY64" fmla="*/ 342436 h 637711"/>
              <a:gd name="connsiteX65" fmla="*/ 3516326 w 6519082"/>
              <a:gd name="connsiteY65" fmla="*/ 378155 h 637711"/>
              <a:gd name="connsiteX66" fmla="*/ 3368688 w 6519082"/>
              <a:gd name="connsiteY66" fmla="*/ 361486 h 637711"/>
              <a:gd name="connsiteX67" fmla="*/ 3042457 w 6519082"/>
              <a:gd name="connsiteY67" fmla="*/ 242556 h 637711"/>
              <a:gd name="connsiteX68" fmla="*/ 2260613 w 6519082"/>
              <a:gd name="connsiteY68" fmla="*/ 247712 h 637711"/>
              <a:gd name="connsiteX69" fmla="*/ 1757577 w 6519082"/>
              <a:gd name="connsiteY69" fmla="*/ 309541 h 637711"/>
              <a:gd name="connsiteX70" fmla="*/ 1524186 w 6519082"/>
              <a:gd name="connsiteY70" fmla="*/ 345212 h 637711"/>
              <a:gd name="connsiteX71" fmla="*/ 1202678 w 6519082"/>
              <a:gd name="connsiteY71" fmla="*/ 411797 h 637711"/>
              <a:gd name="connsiteX72" fmla="*/ 847827 w 6519082"/>
              <a:gd name="connsiteY72" fmla="*/ 478384 h 637711"/>
              <a:gd name="connsiteX73" fmla="*/ 678739 w 6519082"/>
              <a:gd name="connsiteY73" fmla="*/ 525943 h 637711"/>
              <a:gd name="connsiteX74" fmla="*/ 392952 w 6519082"/>
              <a:gd name="connsiteY74" fmla="*/ 599662 h 637711"/>
              <a:gd name="connsiteX75" fmla="*/ 61919 w 6519082"/>
              <a:gd name="connsiteY75" fmla="*/ 590151 h 637711"/>
              <a:gd name="connsiteX76" fmla="*/ 2381 w 6519082"/>
              <a:gd name="connsiteY76" fmla="*/ 521187 h 637711"/>
              <a:gd name="connsiteX77" fmla="*/ 119076 w 6519082"/>
              <a:gd name="connsiteY77" fmla="*/ 473627 h 637711"/>
              <a:gd name="connsiteX78" fmla="*/ 195286 w 6519082"/>
              <a:gd name="connsiteY78" fmla="*/ 466492 h 637711"/>
              <a:gd name="connsiteX79" fmla="*/ 371519 w 6519082"/>
              <a:gd name="connsiteY79" fmla="*/ 383262 h 637711"/>
              <a:gd name="connsiteX80" fmla="*/ 526318 w 6519082"/>
              <a:gd name="connsiteY80" fmla="*/ 328566 h 637711"/>
              <a:gd name="connsiteX81" fmla="*/ 766854 w 6519082"/>
              <a:gd name="connsiteY81" fmla="*/ 292896 h 637711"/>
              <a:gd name="connsiteX82" fmla="*/ 802579 w 6519082"/>
              <a:gd name="connsiteY82" fmla="*/ 273871 h 637711"/>
              <a:gd name="connsiteX83" fmla="*/ 824011 w 6519082"/>
              <a:gd name="connsiteY83" fmla="*/ 231067 h 637711"/>
              <a:gd name="connsiteX84" fmla="*/ 854974 w 6519082"/>
              <a:gd name="connsiteY84" fmla="*/ 204908 h 637711"/>
              <a:gd name="connsiteX85" fmla="*/ 904984 w 6519082"/>
              <a:gd name="connsiteY85" fmla="*/ 178749 h 637711"/>
              <a:gd name="connsiteX86" fmla="*/ 981194 w 6519082"/>
              <a:gd name="connsiteY86" fmla="*/ 152591 h 637711"/>
              <a:gd name="connsiteX87" fmla="*/ 1024061 w 6519082"/>
              <a:gd name="connsiteY87" fmla="*/ 143079 h 637711"/>
              <a:gd name="connsiteX88" fmla="*/ 1057404 w 6519082"/>
              <a:gd name="connsiteY88" fmla="*/ 138323 h 637711"/>
              <a:gd name="connsiteX89" fmla="*/ 1236018 w 6519082"/>
              <a:gd name="connsiteY89" fmla="*/ 121676 h 637711"/>
              <a:gd name="connsiteX90" fmla="*/ 1314611 w 6519082"/>
              <a:gd name="connsiteY90" fmla="*/ 86006 h 637711"/>
              <a:gd name="connsiteX91" fmla="*/ 1352715 w 6519082"/>
              <a:gd name="connsiteY91" fmla="*/ 71737 h 637711"/>
              <a:gd name="connsiteX92" fmla="*/ 1393201 w 6519082"/>
              <a:gd name="connsiteY92" fmla="*/ 55090 h 637711"/>
              <a:gd name="connsiteX93" fmla="*/ 1495608 w 6519082"/>
              <a:gd name="connsiteY93" fmla="*/ 43201 h 637711"/>
              <a:gd name="connsiteX94" fmla="*/ 1590869 w 6519082"/>
              <a:gd name="connsiteY94" fmla="*/ 12285 h 637711"/>
              <a:gd name="connsiteX95" fmla="*/ 1707564 w 6519082"/>
              <a:gd name="connsiteY95" fmla="*/ 396 h 637711"/>
              <a:gd name="connsiteX96" fmla="*/ 1859984 w 6519082"/>
              <a:gd name="connsiteY96" fmla="*/ 5154 h 637711"/>
              <a:gd name="connsiteX97" fmla="*/ 1926668 w 6519082"/>
              <a:gd name="connsiteY97" fmla="*/ 14663 h 637711"/>
              <a:gd name="connsiteX98" fmla="*/ 2055271 w 6519082"/>
              <a:gd name="connsiteY98" fmla="*/ 38444 h 637711"/>
              <a:gd name="connsiteX99" fmla="*/ 2107666 w 6519082"/>
              <a:gd name="connsiteY99" fmla="*/ 40820 h 637711"/>
              <a:gd name="connsiteX100" fmla="*/ 2162442 w 6519082"/>
              <a:gd name="connsiteY100" fmla="*/ 43199 h 637711"/>
              <a:gd name="connsiteX101" fmla="*/ 2236269 w 6519082"/>
              <a:gd name="connsiteY101" fmla="*/ 62225 h 637711"/>
              <a:gd name="connsiteX102" fmla="*/ 2288664 w 6519082"/>
              <a:gd name="connsiteY102" fmla="*/ 78870 h 637711"/>
              <a:gd name="connsiteX103" fmla="*/ 2305335 w 6519082"/>
              <a:gd name="connsiteY103" fmla="*/ 81248 h 637711"/>
              <a:gd name="connsiteX104" fmla="*/ 2436319 w 6519082"/>
              <a:gd name="connsiteY104" fmla="*/ 86005 h 637711"/>
              <a:gd name="connsiteX105" fmla="*/ 2527314 w 6519082"/>
              <a:gd name="connsiteY105" fmla="*/ 86005 h 637711"/>
              <a:gd name="connsiteX106" fmla="*/ 2729721 w 6519082"/>
              <a:gd name="connsiteY106" fmla="*/ 71737 h 637711"/>
              <a:gd name="connsiteX107" fmla="*/ 2834495 w 6519082"/>
              <a:gd name="connsiteY107" fmla="*/ 69359 h 637711"/>
              <a:gd name="connsiteX108" fmla="*/ 2928157 w 6519082"/>
              <a:gd name="connsiteY108" fmla="*/ 80499 h 637711"/>
              <a:gd name="connsiteX0" fmla="*/ 2928157 w 6519082"/>
              <a:gd name="connsiteY0" fmla="*/ 80499 h 637711"/>
              <a:gd name="connsiteX1" fmla="*/ 2999594 w 6519082"/>
              <a:gd name="connsiteY1" fmla="*/ 94786 h 637711"/>
              <a:gd name="connsiteX2" fmla="*/ 3035313 w 6519082"/>
              <a:gd name="connsiteY2" fmla="*/ 99549 h 637711"/>
              <a:gd name="connsiteX3" fmla="*/ 3078176 w 6519082"/>
              <a:gd name="connsiteY3" fmla="*/ 78117 h 637711"/>
              <a:gd name="connsiteX4" fmla="*/ 3116276 w 6519082"/>
              <a:gd name="connsiteY4" fmla="*/ 51924 h 637711"/>
              <a:gd name="connsiteX5" fmla="*/ 3168663 w 6519082"/>
              <a:gd name="connsiteY5" fmla="*/ 49542 h 637711"/>
              <a:gd name="connsiteX6" fmla="*/ 3206763 w 6519082"/>
              <a:gd name="connsiteY6" fmla="*/ 49542 h 637711"/>
              <a:gd name="connsiteX7" fmla="*/ 3254388 w 6519082"/>
              <a:gd name="connsiteY7" fmla="*/ 63830 h 637711"/>
              <a:gd name="connsiteX8" fmla="*/ 3330588 w 6519082"/>
              <a:gd name="connsiteY8" fmla="*/ 82880 h 637711"/>
              <a:gd name="connsiteX9" fmla="*/ 3421076 w 6519082"/>
              <a:gd name="connsiteY9" fmla="*/ 87642 h 637711"/>
              <a:gd name="connsiteX10" fmla="*/ 3482988 w 6519082"/>
              <a:gd name="connsiteY10" fmla="*/ 87642 h 637711"/>
              <a:gd name="connsiteX11" fmla="*/ 3573476 w 6519082"/>
              <a:gd name="connsiteY11" fmla="*/ 87642 h 637711"/>
              <a:gd name="connsiteX12" fmla="*/ 3640151 w 6519082"/>
              <a:gd name="connsiteY12" fmla="*/ 99549 h 637711"/>
              <a:gd name="connsiteX13" fmla="*/ 3749688 w 6519082"/>
              <a:gd name="connsiteY13" fmla="*/ 118599 h 637711"/>
              <a:gd name="connsiteX14" fmla="*/ 3842557 w 6519082"/>
              <a:gd name="connsiteY14" fmla="*/ 151936 h 637711"/>
              <a:gd name="connsiteX15" fmla="*/ 3940188 w 6519082"/>
              <a:gd name="connsiteY15" fmla="*/ 180511 h 637711"/>
              <a:gd name="connsiteX16" fmla="*/ 4033057 w 6519082"/>
              <a:gd name="connsiteY16" fmla="*/ 194799 h 637711"/>
              <a:gd name="connsiteX17" fmla="*/ 4121163 w 6519082"/>
              <a:gd name="connsiteY17" fmla="*/ 194799 h 637711"/>
              <a:gd name="connsiteX18" fmla="*/ 4206888 w 6519082"/>
              <a:gd name="connsiteY18" fmla="*/ 185274 h 637711"/>
              <a:gd name="connsiteX19" fmla="*/ 4287851 w 6519082"/>
              <a:gd name="connsiteY19" fmla="*/ 173367 h 637711"/>
              <a:gd name="connsiteX20" fmla="*/ 4333094 w 6519082"/>
              <a:gd name="connsiteY20" fmla="*/ 166224 h 637711"/>
              <a:gd name="connsiteX21" fmla="*/ 4375957 w 6519082"/>
              <a:gd name="connsiteY21" fmla="*/ 173367 h 637711"/>
              <a:gd name="connsiteX22" fmla="*/ 4409294 w 6519082"/>
              <a:gd name="connsiteY22" fmla="*/ 199561 h 637711"/>
              <a:gd name="connsiteX23" fmla="*/ 4430726 w 6519082"/>
              <a:gd name="connsiteY23" fmla="*/ 201942 h 637711"/>
              <a:gd name="connsiteX24" fmla="*/ 4485494 w 6519082"/>
              <a:gd name="connsiteY24" fmla="*/ 190036 h 637711"/>
              <a:gd name="connsiteX25" fmla="*/ 4568838 w 6519082"/>
              <a:gd name="connsiteY25" fmla="*/ 166224 h 637711"/>
              <a:gd name="connsiteX26" fmla="*/ 4599794 w 6519082"/>
              <a:gd name="connsiteY26" fmla="*/ 166224 h 637711"/>
              <a:gd name="connsiteX27" fmla="*/ 4623607 w 6519082"/>
              <a:gd name="connsiteY27" fmla="*/ 166224 h 637711"/>
              <a:gd name="connsiteX28" fmla="*/ 4649801 w 6519082"/>
              <a:gd name="connsiteY28" fmla="*/ 178130 h 637711"/>
              <a:gd name="connsiteX29" fmla="*/ 4678376 w 6519082"/>
              <a:gd name="connsiteY29" fmla="*/ 209086 h 637711"/>
              <a:gd name="connsiteX30" fmla="*/ 4709332 w 6519082"/>
              <a:gd name="connsiteY30" fmla="*/ 240042 h 637711"/>
              <a:gd name="connsiteX31" fmla="*/ 4747432 w 6519082"/>
              <a:gd name="connsiteY31" fmla="*/ 247186 h 637711"/>
              <a:gd name="connsiteX32" fmla="*/ 4787913 w 6519082"/>
              <a:gd name="connsiteY32" fmla="*/ 244805 h 637711"/>
              <a:gd name="connsiteX33" fmla="*/ 4849826 w 6519082"/>
              <a:gd name="connsiteY33" fmla="*/ 220992 h 637711"/>
              <a:gd name="connsiteX34" fmla="*/ 4878401 w 6519082"/>
              <a:gd name="connsiteY34" fmla="*/ 220992 h 637711"/>
              <a:gd name="connsiteX35" fmla="*/ 4916501 w 6519082"/>
              <a:gd name="connsiteY35" fmla="*/ 230517 h 637711"/>
              <a:gd name="connsiteX36" fmla="*/ 4976032 w 6519082"/>
              <a:gd name="connsiteY36" fmla="*/ 244805 h 637711"/>
              <a:gd name="connsiteX37" fmla="*/ 5009369 w 6519082"/>
              <a:gd name="connsiteY37" fmla="*/ 259092 h 637711"/>
              <a:gd name="connsiteX38" fmla="*/ 5047469 w 6519082"/>
              <a:gd name="connsiteY38" fmla="*/ 254330 h 637711"/>
              <a:gd name="connsiteX39" fmla="*/ 5095094 w 6519082"/>
              <a:gd name="connsiteY39" fmla="*/ 228136 h 637711"/>
              <a:gd name="connsiteX40" fmla="*/ 5166532 w 6519082"/>
              <a:gd name="connsiteY40" fmla="*/ 211467 h 637711"/>
              <a:gd name="connsiteX41" fmla="*/ 5259401 w 6519082"/>
              <a:gd name="connsiteY41" fmla="*/ 194799 h 637711"/>
              <a:gd name="connsiteX42" fmla="*/ 5349888 w 6519082"/>
              <a:gd name="connsiteY42" fmla="*/ 190036 h 637711"/>
              <a:gd name="connsiteX43" fmla="*/ 5430851 w 6519082"/>
              <a:gd name="connsiteY43" fmla="*/ 190036 h 637711"/>
              <a:gd name="connsiteX44" fmla="*/ 5507051 w 6519082"/>
              <a:gd name="connsiteY44" fmla="*/ 211467 h 637711"/>
              <a:gd name="connsiteX45" fmla="*/ 5611826 w 6519082"/>
              <a:gd name="connsiteY45" fmla="*/ 237661 h 637711"/>
              <a:gd name="connsiteX46" fmla="*/ 5680882 w 6519082"/>
              <a:gd name="connsiteY46" fmla="*/ 261474 h 637711"/>
              <a:gd name="connsiteX47" fmla="*/ 5783276 w 6519082"/>
              <a:gd name="connsiteY47" fmla="*/ 311480 h 637711"/>
              <a:gd name="connsiteX48" fmla="*/ 5840426 w 6519082"/>
              <a:gd name="connsiteY48" fmla="*/ 330530 h 637711"/>
              <a:gd name="connsiteX49" fmla="*/ 5897576 w 6519082"/>
              <a:gd name="connsiteY49" fmla="*/ 344817 h 637711"/>
              <a:gd name="connsiteX50" fmla="*/ 6007113 w 6519082"/>
              <a:gd name="connsiteY50" fmla="*/ 390061 h 637711"/>
              <a:gd name="connsiteX51" fmla="*/ 6095219 w 6519082"/>
              <a:gd name="connsiteY51" fmla="*/ 418636 h 637711"/>
              <a:gd name="connsiteX52" fmla="*/ 6159513 w 6519082"/>
              <a:gd name="connsiteY52" fmla="*/ 437686 h 637711"/>
              <a:gd name="connsiteX53" fmla="*/ 6245238 w 6519082"/>
              <a:gd name="connsiteY53" fmla="*/ 437686 h 637711"/>
              <a:gd name="connsiteX54" fmla="*/ 6361919 w 6519082"/>
              <a:gd name="connsiteY54" fmla="*/ 432924 h 637711"/>
              <a:gd name="connsiteX55" fmla="*/ 6447644 w 6519082"/>
              <a:gd name="connsiteY55" fmla="*/ 442449 h 637711"/>
              <a:gd name="connsiteX56" fmla="*/ 6519082 w 6519082"/>
              <a:gd name="connsiteY56" fmla="*/ 456736 h 637711"/>
              <a:gd name="connsiteX57" fmla="*/ 6411926 w 6519082"/>
              <a:gd name="connsiteY57" fmla="*/ 637711 h 637711"/>
              <a:gd name="connsiteX58" fmla="*/ 5964251 w 6519082"/>
              <a:gd name="connsiteY58" fmla="*/ 587705 h 637711"/>
              <a:gd name="connsiteX59" fmla="*/ 5854713 w 6519082"/>
              <a:gd name="connsiteY59" fmla="*/ 566274 h 637711"/>
              <a:gd name="connsiteX60" fmla="*/ 5630876 w 6519082"/>
              <a:gd name="connsiteY60" fmla="*/ 482930 h 637711"/>
              <a:gd name="connsiteX61" fmla="*/ 5071282 w 6519082"/>
              <a:gd name="connsiteY61" fmla="*/ 423399 h 637711"/>
              <a:gd name="connsiteX62" fmla="*/ 4430726 w 6519082"/>
              <a:gd name="connsiteY62" fmla="*/ 349580 h 637711"/>
              <a:gd name="connsiteX63" fmla="*/ 3668726 w 6519082"/>
              <a:gd name="connsiteY63" fmla="*/ 292430 h 637711"/>
              <a:gd name="connsiteX64" fmla="*/ 3537757 w 6519082"/>
              <a:gd name="connsiteY64" fmla="*/ 342436 h 637711"/>
              <a:gd name="connsiteX65" fmla="*/ 3516326 w 6519082"/>
              <a:gd name="connsiteY65" fmla="*/ 378155 h 637711"/>
              <a:gd name="connsiteX66" fmla="*/ 3368688 w 6519082"/>
              <a:gd name="connsiteY66" fmla="*/ 361486 h 637711"/>
              <a:gd name="connsiteX67" fmla="*/ 3042457 w 6519082"/>
              <a:gd name="connsiteY67" fmla="*/ 242556 h 637711"/>
              <a:gd name="connsiteX68" fmla="*/ 2260613 w 6519082"/>
              <a:gd name="connsiteY68" fmla="*/ 247712 h 637711"/>
              <a:gd name="connsiteX69" fmla="*/ 1757577 w 6519082"/>
              <a:gd name="connsiteY69" fmla="*/ 309541 h 637711"/>
              <a:gd name="connsiteX70" fmla="*/ 1524186 w 6519082"/>
              <a:gd name="connsiteY70" fmla="*/ 345212 h 637711"/>
              <a:gd name="connsiteX71" fmla="*/ 1202678 w 6519082"/>
              <a:gd name="connsiteY71" fmla="*/ 411797 h 637711"/>
              <a:gd name="connsiteX72" fmla="*/ 847827 w 6519082"/>
              <a:gd name="connsiteY72" fmla="*/ 478384 h 637711"/>
              <a:gd name="connsiteX73" fmla="*/ 678739 w 6519082"/>
              <a:gd name="connsiteY73" fmla="*/ 525943 h 637711"/>
              <a:gd name="connsiteX74" fmla="*/ 392952 w 6519082"/>
              <a:gd name="connsiteY74" fmla="*/ 599662 h 637711"/>
              <a:gd name="connsiteX75" fmla="*/ 61919 w 6519082"/>
              <a:gd name="connsiteY75" fmla="*/ 590151 h 637711"/>
              <a:gd name="connsiteX76" fmla="*/ 2381 w 6519082"/>
              <a:gd name="connsiteY76" fmla="*/ 521187 h 637711"/>
              <a:gd name="connsiteX77" fmla="*/ 119076 w 6519082"/>
              <a:gd name="connsiteY77" fmla="*/ 473627 h 637711"/>
              <a:gd name="connsiteX78" fmla="*/ 195286 w 6519082"/>
              <a:gd name="connsiteY78" fmla="*/ 466492 h 637711"/>
              <a:gd name="connsiteX79" fmla="*/ 371519 w 6519082"/>
              <a:gd name="connsiteY79" fmla="*/ 383262 h 637711"/>
              <a:gd name="connsiteX80" fmla="*/ 526318 w 6519082"/>
              <a:gd name="connsiteY80" fmla="*/ 328566 h 637711"/>
              <a:gd name="connsiteX81" fmla="*/ 766854 w 6519082"/>
              <a:gd name="connsiteY81" fmla="*/ 292896 h 637711"/>
              <a:gd name="connsiteX82" fmla="*/ 802579 w 6519082"/>
              <a:gd name="connsiteY82" fmla="*/ 273871 h 637711"/>
              <a:gd name="connsiteX83" fmla="*/ 824011 w 6519082"/>
              <a:gd name="connsiteY83" fmla="*/ 231067 h 637711"/>
              <a:gd name="connsiteX84" fmla="*/ 854974 w 6519082"/>
              <a:gd name="connsiteY84" fmla="*/ 204908 h 637711"/>
              <a:gd name="connsiteX85" fmla="*/ 904984 w 6519082"/>
              <a:gd name="connsiteY85" fmla="*/ 178749 h 637711"/>
              <a:gd name="connsiteX86" fmla="*/ 981194 w 6519082"/>
              <a:gd name="connsiteY86" fmla="*/ 152591 h 637711"/>
              <a:gd name="connsiteX87" fmla="*/ 1024061 w 6519082"/>
              <a:gd name="connsiteY87" fmla="*/ 143079 h 637711"/>
              <a:gd name="connsiteX88" fmla="*/ 1057404 w 6519082"/>
              <a:gd name="connsiteY88" fmla="*/ 138323 h 637711"/>
              <a:gd name="connsiteX89" fmla="*/ 1236018 w 6519082"/>
              <a:gd name="connsiteY89" fmla="*/ 121676 h 637711"/>
              <a:gd name="connsiteX90" fmla="*/ 1314611 w 6519082"/>
              <a:gd name="connsiteY90" fmla="*/ 86006 h 637711"/>
              <a:gd name="connsiteX91" fmla="*/ 1352715 w 6519082"/>
              <a:gd name="connsiteY91" fmla="*/ 71737 h 637711"/>
              <a:gd name="connsiteX92" fmla="*/ 1393201 w 6519082"/>
              <a:gd name="connsiteY92" fmla="*/ 55090 h 637711"/>
              <a:gd name="connsiteX93" fmla="*/ 1495608 w 6519082"/>
              <a:gd name="connsiteY93" fmla="*/ 43201 h 637711"/>
              <a:gd name="connsiteX94" fmla="*/ 1590869 w 6519082"/>
              <a:gd name="connsiteY94" fmla="*/ 12285 h 637711"/>
              <a:gd name="connsiteX95" fmla="*/ 1707564 w 6519082"/>
              <a:gd name="connsiteY95" fmla="*/ 396 h 637711"/>
              <a:gd name="connsiteX96" fmla="*/ 1859984 w 6519082"/>
              <a:gd name="connsiteY96" fmla="*/ 5154 h 637711"/>
              <a:gd name="connsiteX97" fmla="*/ 1926668 w 6519082"/>
              <a:gd name="connsiteY97" fmla="*/ 14663 h 637711"/>
              <a:gd name="connsiteX98" fmla="*/ 2055271 w 6519082"/>
              <a:gd name="connsiteY98" fmla="*/ 38444 h 637711"/>
              <a:gd name="connsiteX99" fmla="*/ 2107666 w 6519082"/>
              <a:gd name="connsiteY99" fmla="*/ 40820 h 637711"/>
              <a:gd name="connsiteX100" fmla="*/ 2162442 w 6519082"/>
              <a:gd name="connsiteY100" fmla="*/ 43199 h 637711"/>
              <a:gd name="connsiteX101" fmla="*/ 2236269 w 6519082"/>
              <a:gd name="connsiteY101" fmla="*/ 62225 h 637711"/>
              <a:gd name="connsiteX102" fmla="*/ 2288664 w 6519082"/>
              <a:gd name="connsiteY102" fmla="*/ 78870 h 637711"/>
              <a:gd name="connsiteX103" fmla="*/ 2305335 w 6519082"/>
              <a:gd name="connsiteY103" fmla="*/ 81248 h 637711"/>
              <a:gd name="connsiteX104" fmla="*/ 2436319 w 6519082"/>
              <a:gd name="connsiteY104" fmla="*/ 86005 h 637711"/>
              <a:gd name="connsiteX105" fmla="*/ 2527314 w 6519082"/>
              <a:gd name="connsiteY105" fmla="*/ 86005 h 637711"/>
              <a:gd name="connsiteX106" fmla="*/ 2729721 w 6519082"/>
              <a:gd name="connsiteY106" fmla="*/ 71737 h 637711"/>
              <a:gd name="connsiteX107" fmla="*/ 2834495 w 6519082"/>
              <a:gd name="connsiteY107" fmla="*/ 69359 h 637711"/>
              <a:gd name="connsiteX108" fmla="*/ 2928157 w 6519082"/>
              <a:gd name="connsiteY108" fmla="*/ 80499 h 637711"/>
              <a:gd name="connsiteX0" fmla="*/ 2939271 w 6530196"/>
              <a:gd name="connsiteY0" fmla="*/ 80499 h 637711"/>
              <a:gd name="connsiteX1" fmla="*/ 3010708 w 6530196"/>
              <a:gd name="connsiteY1" fmla="*/ 94786 h 637711"/>
              <a:gd name="connsiteX2" fmla="*/ 3046427 w 6530196"/>
              <a:gd name="connsiteY2" fmla="*/ 99549 h 637711"/>
              <a:gd name="connsiteX3" fmla="*/ 3089290 w 6530196"/>
              <a:gd name="connsiteY3" fmla="*/ 78117 h 637711"/>
              <a:gd name="connsiteX4" fmla="*/ 3127390 w 6530196"/>
              <a:gd name="connsiteY4" fmla="*/ 51924 h 637711"/>
              <a:gd name="connsiteX5" fmla="*/ 3179777 w 6530196"/>
              <a:gd name="connsiteY5" fmla="*/ 49542 h 637711"/>
              <a:gd name="connsiteX6" fmla="*/ 3217877 w 6530196"/>
              <a:gd name="connsiteY6" fmla="*/ 49542 h 637711"/>
              <a:gd name="connsiteX7" fmla="*/ 3265502 w 6530196"/>
              <a:gd name="connsiteY7" fmla="*/ 63830 h 637711"/>
              <a:gd name="connsiteX8" fmla="*/ 3341702 w 6530196"/>
              <a:gd name="connsiteY8" fmla="*/ 82880 h 637711"/>
              <a:gd name="connsiteX9" fmla="*/ 3432190 w 6530196"/>
              <a:gd name="connsiteY9" fmla="*/ 87642 h 637711"/>
              <a:gd name="connsiteX10" fmla="*/ 3494102 w 6530196"/>
              <a:gd name="connsiteY10" fmla="*/ 87642 h 637711"/>
              <a:gd name="connsiteX11" fmla="*/ 3584590 w 6530196"/>
              <a:gd name="connsiteY11" fmla="*/ 87642 h 637711"/>
              <a:gd name="connsiteX12" fmla="*/ 3651265 w 6530196"/>
              <a:gd name="connsiteY12" fmla="*/ 99549 h 637711"/>
              <a:gd name="connsiteX13" fmla="*/ 3760802 w 6530196"/>
              <a:gd name="connsiteY13" fmla="*/ 118599 h 637711"/>
              <a:gd name="connsiteX14" fmla="*/ 3853671 w 6530196"/>
              <a:gd name="connsiteY14" fmla="*/ 151936 h 637711"/>
              <a:gd name="connsiteX15" fmla="*/ 3951302 w 6530196"/>
              <a:gd name="connsiteY15" fmla="*/ 180511 h 637711"/>
              <a:gd name="connsiteX16" fmla="*/ 4044171 w 6530196"/>
              <a:gd name="connsiteY16" fmla="*/ 194799 h 637711"/>
              <a:gd name="connsiteX17" fmla="*/ 4132277 w 6530196"/>
              <a:gd name="connsiteY17" fmla="*/ 194799 h 637711"/>
              <a:gd name="connsiteX18" fmla="*/ 4218002 w 6530196"/>
              <a:gd name="connsiteY18" fmla="*/ 185274 h 637711"/>
              <a:gd name="connsiteX19" fmla="*/ 4298965 w 6530196"/>
              <a:gd name="connsiteY19" fmla="*/ 173367 h 637711"/>
              <a:gd name="connsiteX20" fmla="*/ 4344208 w 6530196"/>
              <a:gd name="connsiteY20" fmla="*/ 166224 h 637711"/>
              <a:gd name="connsiteX21" fmla="*/ 4387071 w 6530196"/>
              <a:gd name="connsiteY21" fmla="*/ 173367 h 637711"/>
              <a:gd name="connsiteX22" fmla="*/ 4420408 w 6530196"/>
              <a:gd name="connsiteY22" fmla="*/ 199561 h 637711"/>
              <a:gd name="connsiteX23" fmla="*/ 4441840 w 6530196"/>
              <a:gd name="connsiteY23" fmla="*/ 201942 h 637711"/>
              <a:gd name="connsiteX24" fmla="*/ 4496608 w 6530196"/>
              <a:gd name="connsiteY24" fmla="*/ 190036 h 637711"/>
              <a:gd name="connsiteX25" fmla="*/ 4579952 w 6530196"/>
              <a:gd name="connsiteY25" fmla="*/ 166224 h 637711"/>
              <a:gd name="connsiteX26" fmla="*/ 4610908 w 6530196"/>
              <a:gd name="connsiteY26" fmla="*/ 166224 h 637711"/>
              <a:gd name="connsiteX27" fmla="*/ 4634721 w 6530196"/>
              <a:gd name="connsiteY27" fmla="*/ 166224 h 637711"/>
              <a:gd name="connsiteX28" fmla="*/ 4660915 w 6530196"/>
              <a:gd name="connsiteY28" fmla="*/ 178130 h 637711"/>
              <a:gd name="connsiteX29" fmla="*/ 4689490 w 6530196"/>
              <a:gd name="connsiteY29" fmla="*/ 209086 h 637711"/>
              <a:gd name="connsiteX30" fmla="*/ 4720446 w 6530196"/>
              <a:gd name="connsiteY30" fmla="*/ 240042 h 637711"/>
              <a:gd name="connsiteX31" fmla="*/ 4758546 w 6530196"/>
              <a:gd name="connsiteY31" fmla="*/ 247186 h 637711"/>
              <a:gd name="connsiteX32" fmla="*/ 4799027 w 6530196"/>
              <a:gd name="connsiteY32" fmla="*/ 244805 h 637711"/>
              <a:gd name="connsiteX33" fmla="*/ 4860940 w 6530196"/>
              <a:gd name="connsiteY33" fmla="*/ 220992 h 637711"/>
              <a:gd name="connsiteX34" fmla="*/ 4889515 w 6530196"/>
              <a:gd name="connsiteY34" fmla="*/ 220992 h 637711"/>
              <a:gd name="connsiteX35" fmla="*/ 4927615 w 6530196"/>
              <a:gd name="connsiteY35" fmla="*/ 230517 h 637711"/>
              <a:gd name="connsiteX36" fmla="*/ 4987146 w 6530196"/>
              <a:gd name="connsiteY36" fmla="*/ 244805 h 637711"/>
              <a:gd name="connsiteX37" fmla="*/ 5020483 w 6530196"/>
              <a:gd name="connsiteY37" fmla="*/ 259092 h 637711"/>
              <a:gd name="connsiteX38" fmla="*/ 5058583 w 6530196"/>
              <a:gd name="connsiteY38" fmla="*/ 254330 h 637711"/>
              <a:gd name="connsiteX39" fmla="*/ 5106208 w 6530196"/>
              <a:gd name="connsiteY39" fmla="*/ 228136 h 637711"/>
              <a:gd name="connsiteX40" fmla="*/ 5177646 w 6530196"/>
              <a:gd name="connsiteY40" fmla="*/ 211467 h 637711"/>
              <a:gd name="connsiteX41" fmla="*/ 5270515 w 6530196"/>
              <a:gd name="connsiteY41" fmla="*/ 194799 h 637711"/>
              <a:gd name="connsiteX42" fmla="*/ 5361002 w 6530196"/>
              <a:gd name="connsiteY42" fmla="*/ 190036 h 637711"/>
              <a:gd name="connsiteX43" fmla="*/ 5441965 w 6530196"/>
              <a:gd name="connsiteY43" fmla="*/ 190036 h 637711"/>
              <a:gd name="connsiteX44" fmla="*/ 5518165 w 6530196"/>
              <a:gd name="connsiteY44" fmla="*/ 211467 h 637711"/>
              <a:gd name="connsiteX45" fmla="*/ 5622940 w 6530196"/>
              <a:gd name="connsiteY45" fmla="*/ 237661 h 637711"/>
              <a:gd name="connsiteX46" fmla="*/ 5691996 w 6530196"/>
              <a:gd name="connsiteY46" fmla="*/ 261474 h 637711"/>
              <a:gd name="connsiteX47" fmla="*/ 5794390 w 6530196"/>
              <a:gd name="connsiteY47" fmla="*/ 311480 h 637711"/>
              <a:gd name="connsiteX48" fmla="*/ 5851540 w 6530196"/>
              <a:gd name="connsiteY48" fmla="*/ 330530 h 637711"/>
              <a:gd name="connsiteX49" fmla="*/ 5908690 w 6530196"/>
              <a:gd name="connsiteY49" fmla="*/ 344817 h 637711"/>
              <a:gd name="connsiteX50" fmla="*/ 6018227 w 6530196"/>
              <a:gd name="connsiteY50" fmla="*/ 390061 h 637711"/>
              <a:gd name="connsiteX51" fmla="*/ 6106333 w 6530196"/>
              <a:gd name="connsiteY51" fmla="*/ 418636 h 637711"/>
              <a:gd name="connsiteX52" fmla="*/ 6170627 w 6530196"/>
              <a:gd name="connsiteY52" fmla="*/ 437686 h 637711"/>
              <a:gd name="connsiteX53" fmla="*/ 6256352 w 6530196"/>
              <a:gd name="connsiteY53" fmla="*/ 437686 h 637711"/>
              <a:gd name="connsiteX54" fmla="*/ 6373033 w 6530196"/>
              <a:gd name="connsiteY54" fmla="*/ 432924 h 637711"/>
              <a:gd name="connsiteX55" fmla="*/ 6458758 w 6530196"/>
              <a:gd name="connsiteY55" fmla="*/ 442449 h 637711"/>
              <a:gd name="connsiteX56" fmla="*/ 6530196 w 6530196"/>
              <a:gd name="connsiteY56" fmla="*/ 456736 h 637711"/>
              <a:gd name="connsiteX57" fmla="*/ 6423040 w 6530196"/>
              <a:gd name="connsiteY57" fmla="*/ 637711 h 637711"/>
              <a:gd name="connsiteX58" fmla="*/ 5975365 w 6530196"/>
              <a:gd name="connsiteY58" fmla="*/ 587705 h 637711"/>
              <a:gd name="connsiteX59" fmla="*/ 5865827 w 6530196"/>
              <a:gd name="connsiteY59" fmla="*/ 566274 h 637711"/>
              <a:gd name="connsiteX60" fmla="*/ 5641990 w 6530196"/>
              <a:gd name="connsiteY60" fmla="*/ 482930 h 637711"/>
              <a:gd name="connsiteX61" fmla="*/ 5082396 w 6530196"/>
              <a:gd name="connsiteY61" fmla="*/ 423399 h 637711"/>
              <a:gd name="connsiteX62" fmla="*/ 4441840 w 6530196"/>
              <a:gd name="connsiteY62" fmla="*/ 349580 h 637711"/>
              <a:gd name="connsiteX63" fmla="*/ 3679840 w 6530196"/>
              <a:gd name="connsiteY63" fmla="*/ 292430 h 637711"/>
              <a:gd name="connsiteX64" fmla="*/ 3548871 w 6530196"/>
              <a:gd name="connsiteY64" fmla="*/ 342436 h 637711"/>
              <a:gd name="connsiteX65" fmla="*/ 3527440 w 6530196"/>
              <a:gd name="connsiteY65" fmla="*/ 378155 h 637711"/>
              <a:gd name="connsiteX66" fmla="*/ 3379802 w 6530196"/>
              <a:gd name="connsiteY66" fmla="*/ 361486 h 637711"/>
              <a:gd name="connsiteX67" fmla="*/ 3053571 w 6530196"/>
              <a:gd name="connsiteY67" fmla="*/ 242556 h 637711"/>
              <a:gd name="connsiteX68" fmla="*/ 2271727 w 6530196"/>
              <a:gd name="connsiteY68" fmla="*/ 247712 h 637711"/>
              <a:gd name="connsiteX69" fmla="*/ 1768691 w 6530196"/>
              <a:gd name="connsiteY69" fmla="*/ 309541 h 637711"/>
              <a:gd name="connsiteX70" fmla="*/ 1535300 w 6530196"/>
              <a:gd name="connsiteY70" fmla="*/ 345212 h 637711"/>
              <a:gd name="connsiteX71" fmla="*/ 1213792 w 6530196"/>
              <a:gd name="connsiteY71" fmla="*/ 411797 h 637711"/>
              <a:gd name="connsiteX72" fmla="*/ 858941 w 6530196"/>
              <a:gd name="connsiteY72" fmla="*/ 478384 h 637711"/>
              <a:gd name="connsiteX73" fmla="*/ 689853 w 6530196"/>
              <a:gd name="connsiteY73" fmla="*/ 525943 h 637711"/>
              <a:gd name="connsiteX74" fmla="*/ 404066 w 6530196"/>
              <a:gd name="connsiteY74" fmla="*/ 599662 h 637711"/>
              <a:gd name="connsiteX75" fmla="*/ 73033 w 6530196"/>
              <a:gd name="connsiteY75" fmla="*/ 590151 h 637711"/>
              <a:gd name="connsiteX76" fmla="*/ 49220 w 6530196"/>
              <a:gd name="connsiteY76" fmla="*/ 556858 h 637711"/>
              <a:gd name="connsiteX77" fmla="*/ 13495 w 6530196"/>
              <a:gd name="connsiteY77" fmla="*/ 521187 h 637711"/>
              <a:gd name="connsiteX78" fmla="*/ 130190 w 6530196"/>
              <a:gd name="connsiteY78" fmla="*/ 473627 h 637711"/>
              <a:gd name="connsiteX79" fmla="*/ 206400 w 6530196"/>
              <a:gd name="connsiteY79" fmla="*/ 466492 h 637711"/>
              <a:gd name="connsiteX80" fmla="*/ 382633 w 6530196"/>
              <a:gd name="connsiteY80" fmla="*/ 383262 h 637711"/>
              <a:gd name="connsiteX81" fmla="*/ 537432 w 6530196"/>
              <a:gd name="connsiteY81" fmla="*/ 328566 h 637711"/>
              <a:gd name="connsiteX82" fmla="*/ 777968 w 6530196"/>
              <a:gd name="connsiteY82" fmla="*/ 292896 h 637711"/>
              <a:gd name="connsiteX83" fmla="*/ 813693 w 6530196"/>
              <a:gd name="connsiteY83" fmla="*/ 273871 h 637711"/>
              <a:gd name="connsiteX84" fmla="*/ 835125 w 6530196"/>
              <a:gd name="connsiteY84" fmla="*/ 231067 h 637711"/>
              <a:gd name="connsiteX85" fmla="*/ 866088 w 6530196"/>
              <a:gd name="connsiteY85" fmla="*/ 204908 h 637711"/>
              <a:gd name="connsiteX86" fmla="*/ 916098 w 6530196"/>
              <a:gd name="connsiteY86" fmla="*/ 178749 h 637711"/>
              <a:gd name="connsiteX87" fmla="*/ 992308 w 6530196"/>
              <a:gd name="connsiteY87" fmla="*/ 152591 h 637711"/>
              <a:gd name="connsiteX88" fmla="*/ 1035175 w 6530196"/>
              <a:gd name="connsiteY88" fmla="*/ 143079 h 637711"/>
              <a:gd name="connsiteX89" fmla="*/ 1068518 w 6530196"/>
              <a:gd name="connsiteY89" fmla="*/ 138323 h 637711"/>
              <a:gd name="connsiteX90" fmla="*/ 1247132 w 6530196"/>
              <a:gd name="connsiteY90" fmla="*/ 121676 h 637711"/>
              <a:gd name="connsiteX91" fmla="*/ 1325725 w 6530196"/>
              <a:gd name="connsiteY91" fmla="*/ 86006 h 637711"/>
              <a:gd name="connsiteX92" fmla="*/ 1363829 w 6530196"/>
              <a:gd name="connsiteY92" fmla="*/ 71737 h 637711"/>
              <a:gd name="connsiteX93" fmla="*/ 1404315 w 6530196"/>
              <a:gd name="connsiteY93" fmla="*/ 55090 h 637711"/>
              <a:gd name="connsiteX94" fmla="*/ 1506722 w 6530196"/>
              <a:gd name="connsiteY94" fmla="*/ 43201 h 637711"/>
              <a:gd name="connsiteX95" fmla="*/ 1601983 w 6530196"/>
              <a:gd name="connsiteY95" fmla="*/ 12285 h 637711"/>
              <a:gd name="connsiteX96" fmla="*/ 1718678 w 6530196"/>
              <a:gd name="connsiteY96" fmla="*/ 396 h 637711"/>
              <a:gd name="connsiteX97" fmla="*/ 1871098 w 6530196"/>
              <a:gd name="connsiteY97" fmla="*/ 5154 h 637711"/>
              <a:gd name="connsiteX98" fmla="*/ 1937782 w 6530196"/>
              <a:gd name="connsiteY98" fmla="*/ 14663 h 637711"/>
              <a:gd name="connsiteX99" fmla="*/ 2066385 w 6530196"/>
              <a:gd name="connsiteY99" fmla="*/ 38444 h 637711"/>
              <a:gd name="connsiteX100" fmla="*/ 2118780 w 6530196"/>
              <a:gd name="connsiteY100" fmla="*/ 40820 h 637711"/>
              <a:gd name="connsiteX101" fmla="*/ 2173556 w 6530196"/>
              <a:gd name="connsiteY101" fmla="*/ 43199 h 637711"/>
              <a:gd name="connsiteX102" fmla="*/ 2247383 w 6530196"/>
              <a:gd name="connsiteY102" fmla="*/ 62225 h 637711"/>
              <a:gd name="connsiteX103" fmla="*/ 2299778 w 6530196"/>
              <a:gd name="connsiteY103" fmla="*/ 78870 h 637711"/>
              <a:gd name="connsiteX104" fmla="*/ 2316449 w 6530196"/>
              <a:gd name="connsiteY104" fmla="*/ 81248 h 637711"/>
              <a:gd name="connsiteX105" fmla="*/ 2447433 w 6530196"/>
              <a:gd name="connsiteY105" fmla="*/ 86005 h 637711"/>
              <a:gd name="connsiteX106" fmla="*/ 2538428 w 6530196"/>
              <a:gd name="connsiteY106" fmla="*/ 86005 h 637711"/>
              <a:gd name="connsiteX107" fmla="*/ 2740835 w 6530196"/>
              <a:gd name="connsiteY107" fmla="*/ 71737 h 637711"/>
              <a:gd name="connsiteX108" fmla="*/ 2845609 w 6530196"/>
              <a:gd name="connsiteY108" fmla="*/ 69359 h 637711"/>
              <a:gd name="connsiteX109" fmla="*/ 2939271 w 6530196"/>
              <a:gd name="connsiteY109" fmla="*/ 80499 h 637711"/>
              <a:gd name="connsiteX0" fmla="*/ 2961895 w 6552820"/>
              <a:gd name="connsiteY0" fmla="*/ 80499 h 637711"/>
              <a:gd name="connsiteX1" fmla="*/ 3033332 w 6552820"/>
              <a:gd name="connsiteY1" fmla="*/ 94786 h 637711"/>
              <a:gd name="connsiteX2" fmla="*/ 3069051 w 6552820"/>
              <a:gd name="connsiteY2" fmla="*/ 99549 h 637711"/>
              <a:gd name="connsiteX3" fmla="*/ 3111914 w 6552820"/>
              <a:gd name="connsiteY3" fmla="*/ 78117 h 637711"/>
              <a:gd name="connsiteX4" fmla="*/ 3150014 w 6552820"/>
              <a:gd name="connsiteY4" fmla="*/ 51924 h 637711"/>
              <a:gd name="connsiteX5" fmla="*/ 3202401 w 6552820"/>
              <a:gd name="connsiteY5" fmla="*/ 49542 h 637711"/>
              <a:gd name="connsiteX6" fmla="*/ 3240501 w 6552820"/>
              <a:gd name="connsiteY6" fmla="*/ 49542 h 637711"/>
              <a:gd name="connsiteX7" fmla="*/ 3288126 w 6552820"/>
              <a:gd name="connsiteY7" fmla="*/ 63830 h 637711"/>
              <a:gd name="connsiteX8" fmla="*/ 3364326 w 6552820"/>
              <a:gd name="connsiteY8" fmla="*/ 82880 h 637711"/>
              <a:gd name="connsiteX9" fmla="*/ 3454814 w 6552820"/>
              <a:gd name="connsiteY9" fmla="*/ 87642 h 637711"/>
              <a:gd name="connsiteX10" fmla="*/ 3516726 w 6552820"/>
              <a:gd name="connsiteY10" fmla="*/ 87642 h 637711"/>
              <a:gd name="connsiteX11" fmla="*/ 3607214 w 6552820"/>
              <a:gd name="connsiteY11" fmla="*/ 87642 h 637711"/>
              <a:gd name="connsiteX12" fmla="*/ 3673889 w 6552820"/>
              <a:gd name="connsiteY12" fmla="*/ 99549 h 637711"/>
              <a:gd name="connsiteX13" fmla="*/ 3783426 w 6552820"/>
              <a:gd name="connsiteY13" fmla="*/ 118599 h 637711"/>
              <a:gd name="connsiteX14" fmla="*/ 3876295 w 6552820"/>
              <a:gd name="connsiteY14" fmla="*/ 151936 h 637711"/>
              <a:gd name="connsiteX15" fmla="*/ 3973926 w 6552820"/>
              <a:gd name="connsiteY15" fmla="*/ 180511 h 637711"/>
              <a:gd name="connsiteX16" fmla="*/ 4066795 w 6552820"/>
              <a:gd name="connsiteY16" fmla="*/ 194799 h 637711"/>
              <a:gd name="connsiteX17" fmla="*/ 4154901 w 6552820"/>
              <a:gd name="connsiteY17" fmla="*/ 194799 h 637711"/>
              <a:gd name="connsiteX18" fmla="*/ 4240626 w 6552820"/>
              <a:gd name="connsiteY18" fmla="*/ 185274 h 637711"/>
              <a:gd name="connsiteX19" fmla="*/ 4321589 w 6552820"/>
              <a:gd name="connsiteY19" fmla="*/ 173367 h 637711"/>
              <a:gd name="connsiteX20" fmla="*/ 4366832 w 6552820"/>
              <a:gd name="connsiteY20" fmla="*/ 166224 h 637711"/>
              <a:gd name="connsiteX21" fmla="*/ 4409695 w 6552820"/>
              <a:gd name="connsiteY21" fmla="*/ 173367 h 637711"/>
              <a:gd name="connsiteX22" fmla="*/ 4443032 w 6552820"/>
              <a:gd name="connsiteY22" fmla="*/ 199561 h 637711"/>
              <a:gd name="connsiteX23" fmla="*/ 4464464 w 6552820"/>
              <a:gd name="connsiteY23" fmla="*/ 201942 h 637711"/>
              <a:gd name="connsiteX24" fmla="*/ 4519232 w 6552820"/>
              <a:gd name="connsiteY24" fmla="*/ 190036 h 637711"/>
              <a:gd name="connsiteX25" fmla="*/ 4602576 w 6552820"/>
              <a:gd name="connsiteY25" fmla="*/ 166224 h 637711"/>
              <a:gd name="connsiteX26" fmla="*/ 4633532 w 6552820"/>
              <a:gd name="connsiteY26" fmla="*/ 166224 h 637711"/>
              <a:gd name="connsiteX27" fmla="*/ 4657345 w 6552820"/>
              <a:gd name="connsiteY27" fmla="*/ 166224 h 637711"/>
              <a:gd name="connsiteX28" fmla="*/ 4683539 w 6552820"/>
              <a:gd name="connsiteY28" fmla="*/ 178130 h 637711"/>
              <a:gd name="connsiteX29" fmla="*/ 4712114 w 6552820"/>
              <a:gd name="connsiteY29" fmla="*/ 209086 h 637711"/>
              <a:gd name="connsiteX30" fmla="*/ 4743070 w 6552820"/>
              <a:gd name="connsiteY30" fmla="*/ 240042 h 637711"/>
              <a:gd name="connsiteX31" fmla="*/ 4781170 w 6552820"/>
              <a:gd name="connsiteY31" fmla="*/ 247186 h 637711"/>
              <a:gd name="connsiteX32" fmla="*/ 4821651 w 6552820"/>
              <a:gd name="connsiteY32" fmla="*/ 244805 h 637711"/>
              <a:gd name="connsiteX33" fmla="*/ 4883564 w 6552820"/>
              <a:gd name="connsiteY33" fmla="*/ 220992 h 637711"/>
              <a:gd name="connsiteX34" fmla="*/ 4912139 w 6552820"/>
              <a:gd name="connsiteY34" fmla="*/ 220992 h 637711"/>
              <a:gd name="connsiteX35" fmla="*/ 4950239 w 6552820"/>
              <a:gd name="connsiteY35" fmla="*/ 230517 h 637711"/>
              <a:gd name="connsiteX36" fmla="*/ 5009770 w 6552820"/>
              <a:gd name="connsiteY36" fmla="*/ 244805 h 637711"/>
              <a:gd name="connsiteX37" fmla="*/ 5043107 w 6552820"/>
              <a:gd name="connsiteY37" fmla="*/ 259092 h 637711"/>
              <a:gd name="connsiteX38" fmla="*/ 5081207 w 6552820"/>
              <a:gd name="connsiteY38" fmla="*/ 254330 h 637711"/>
              <a:gd name="connsiteX39" fmla="*/ 5128832 w 6552820"/>
              <a:gd name="connsiteY39" fmla="*/ 228136 h 637711"/>
              <a:gd name="connsiteX40" fmla="*/ 5200270 w 6552820"/>
              <a:gd name="connsiteY40" fmla="*/ 211467 h 637711"/>
              <a:gd name="connsiteX41" fmla="*/ 5293139 w 6552820"/>
              <a:gd name="connsiteY41" fmla="*/ 194799 h 637711"/>
              <a:gd name="connsiteX42" fmla="*/ 5383626 w 6552820"/>
              <a:gd name="connsiteY42" fmla="*/ 190036 h 637711"/>
              <a:gd name="connsiteX43" fmla="*/ 5464589 w 6552820"/>
              <a:gd name="connsiteY43" fmla="*/ 190036 h 637711"/>
              <a:gd name="connsiteX44" fmla="*/ 5540789 w 6552820"/>
              <a:gd name="connsiteY44" fmla="*/ 211467 h 637711"/>
              <a:gd name="connsiteX45" fmla="*/ 5645564 w 6552820"/>
              <a:gd name="connsiteY45" fmla="*/ 237661 h 637711"/>
              <a:gd name="connsiteX46" fmla="*/ 5714620 w 6552820"/>
              <a:gd name="connsiteY46" fmla="*/ 261474 h 637711"/>
              <a:gd name="connsiteX47" fmla="*/ 5817014 w 6552820"/>
              <a:gd name="connsiteY47" fmla="*/ 311480 h 637711"/>
              <a:gd name="connsiteX48" fmla="*/ 5874164 w 6552820"/>
              <a:gd name="connsiteY48" fmla="*/ 330530 h 637711"/>
              <a:gd name="connsiteX49" fmla="*/ 5931314 w 6552820"/>
              <a:gd name="connsiteY49" fmla="*/ 344817 h 637711"/>
              <a:gd name="connsiteX50" fmla="*/ 6040851 w 6552820"/>
              <a:gd name="connsiteY50" fmla="*/ 390061 h 637711"/>
              <a:gd name="connsiteX51" fmla="*/ 6128957 w 6552820"/>
              <a:gd name="connsiteY51" fmla="*/ 418636 h 637711"/>
              <a:gd name="connsiteX52" fmla="*/ 6193251 w 6552820"/>
              <a:gd name="connsiteY52" fmla="*/ 437686 h 637711"/>
              <a:gd name="connsiteX53" fmla="*/ 6278976 w 6552820"/>
              <a:gd name="connsiteY53" fmla="*/ 437686 h 637711"/>
              <a:gd name="connsiteX54" fmla="*/ 6395657 w 6552820"/>
              <a:gd name="connsiteY54" fmla="*/ 432924 h 637711"/>
              <a:gd name="connsiteX55" fmla="*/ 6481382 w 6552820"/>
              <a:gd name="connsiteY55" fmla="*/ 442449 h 637711"/>
              <a:gd name="connsiteX56" fmla="*/ 6552820 w 6552820"/>
              <a:gd name="connsiteY56" fmla="*/ 456736 h 637711"/>
              <a:gd name="connsiteX57" fmla="*/ 6445664 w 6552820"/>
              <a:gd name="connsiteY57" fmla="*/ 637711 h 637711"/>
              <a:gd name="connsiteX58" fmla="*/ 5997989 w 6552820"/>
              <a:gd name="connsiteY58" fmla="*/ 587705 h 637711"/>
              <a:gd name="connsiteX59" fmla="*/ 5888451 w 6552820"/>
              <a:gd name="connsiteY59" fmla="*/ 566274 h 637711"/>
              <a:gd name="connsiteX60" fmla="*/ 5664614 w 6552820"/>
              <a:gd name="connsiteY60" fmla="*/ 482930 h 637711"/>
              <a:gd name="connsiteX61" fmla="*/ 5105020 w 6552820"/>
              <a:gd name="connsiteY61" fmla="*/ 423399 h 637711"/>
              <a:gd name="connsiteX62" fmla="*/ 4464464 w 6552820"/>
              <a:gd name="connsiteY62" fmla="*/ 349580 h 637711"/>
              <a:gd name="connsiteX63" fmla="*/ 3702464 w 6552820"/>
              <a:gd name="connsiteY63" fmla="*/ 292430 h 637711"/>
              <a:gd name="connsiteX64" fmla="*/ 3571495 w 6552820"/>
              <a:gd name="connsiteY64" fmla="*/ 342436 h 637711"/>
              <a:gd name="connsiteX65" fmla="*/ 3550064 w 6552820"/>
              <a:gd name="connsiteY65" fmla="*/ 378155 h 637711"/>
              <a:gd name="connsiteX66" fmla="*/ 3402426 w 6552820"/>
              <a:gd name="connsiteY66" fmla="*/ 361486 h 637711"/>
              <a:gd name="connsiteX67" fmla="*/ 3076195 w 6552820"/>
              <a:gd name="connsiteY67" fmla="*/ 242556 h 637711"/>
              <a:gd name="connsiteX68" fmla="*/ 2294351 w 6552820"/>
              <a:gd name="connsiteY68" fmla="*/ 247712 h 637711"/>
              <a:gd name="connsiteX69" fmla="*/ 1791315 w 6552820"/>
              <a:gd name="connsiteY69" fmla="*/ 309541 h 637711"/>
              <a:gd name="connsiteX70" fmla="*/ 1557924 w 6552820"/>
              <a:gd name="connsiteY70" fmla="*/ 345212 h 637711"/>
              <a:gd name="connsiteX71" fmla="*/ 1236416 w 6552820"/>
              <a:gd name="connsiteY71" fmla="*/ 411797 h 637711"/>
              <a:gd name="connsiteX72" fmla="*/ 881565 w 6552820"/>
              <a:gd name="connsiteY72" fmla="*/ 478384 h 637711"/>
              <a:gd name="connsiteX73" fmla="*/ 712477 w 6552820"/>
              <a:gd name="connsiteY73" fmla="*/ 525943 h 637711"/>
              <a:gd name="connsiteX74" fmla="*/ 426690 w 6552820"/>
              <a:gd name="connsiteY74" fmla="*/ 599662 h 637711"/>
              <a:gd name="connsiteX75" fmla="*/ 95657 w 6552820"/>
              <a:gd name="connsiteY75" fmla="*/ 590151 h 637711"/>
              <a:gd name="connsiteX76" fmla="*/ 9923 w 6552820"/>
              <a:gd name="connsiteY76" fmla="*/ 613931 h 637711"/>
              <a:gd name="connsiteX77" fmla="*/ 36119 w 6552820"/>
              <a:gd name="connsiteY77" fmla="*/ 521187 h 637711"/>
              <a:gd name="connsiteX78" fmla="*/ 152814 w 6552820"/>
              <a:gd name="connsiteY78" fmla="*/ 473627 h 637711"/>
              <a:gd name="connsiteX79" fmla="*/ 229024 w 6552820"/>
              <a:gd name="connsiteY79" fmla="*/ 466492 h 637711"/>
              <a:gd name="connsiteX80" fmla="*/ 405257 w 6552820"/>
              <a:gd name="connsiteY80" fmla="*/ 383262 h 637711"/>
              <a:gd name="connsiteX81" fmla="*/ 560056 w 6552820"/>
              <a:gd name="connsiteY81" fmla="*/ 328566 h 637711"/>
              <a:gd name="connsiteX82" fmla="*/ 800592 w 6552820"/>
              <a:gd name="connsiteY82" fmla="*/ 292896 h 637711"/>
              <a:gd name="connsiteX83" fmla="*/ 836317 w 6552820"/>
              <a:gd name="connsiteY83" fmla="*/ 273871 h 637711"/>
              <a:gd name="connsiteX84" fmla="*/ 857749 w 6552820"/>
              <a:gd name="connsiteY84" fmla="*/ 231067 h 637711"/>
              <a:gd name="connsiteX85" fmla="*/ 888712 w 6552820"/>
              <a:gd name="connsiteY85" fmla="*/ 204908 h 637711"/>
              <a:gd name="connsiteX86" fmla="*/ 938722 w 6552820"/>
              <a:gd name="connsiteY86" fmla="*/ 178749 h 637711"/>
              <a:gd name="connsiteX87" fmla="*/ 1014932 w 6552820"/>
              <a:gd name="connsiteY87" fmla="*/ 152591 h 637711"/>
              <a:gd name="connsiteX88" fmla="*/ 1057799 w 6552820"/>
              <a:gd name="connsiteY88" fmla="*/ 143079 h 637711"/>
              <a:gd name="connsiteX89" fmla="*/ 1091142 w 6552820"/>
              <a:gd name="connsiteY89" fmla="*/ 138323 h 637711"/>
              <a:gd name="connsiteX90" fmla="*/ 1269756 w 6552820"/>
              <a:gd name="connsiteY90" fmla="*/ 121676 h 637711"/>
              <a:gd name="connsiteX91" fmla="*/ 1348349 w 6552820"/>
              <a:gd name="connsiteY91" fmla="*/ 86006 h 637711"/>
              <a:gd name="connsiteX92" fmla="*/ 1386453 w 6552820"/>
              <a:gd name="connsiteY92" fmla="*/ 71737 h 637711"/>
              <a:gd name="connsiteX93" fmla="*/ 1426939 w 6552820"/>
              <a:gd name="connsiteY93" fmla="*/ 55090 h 637711"/>
              <a:gd name="connsiteX94" fmla="*/ 1529346 w 6552820"/>
              <a:gd name="connsiteY94" fmla="*/ 43201 h 637711"/>
              <a:gd name="connsiteX95" fmla="*/ 1624607 w 6552820"/>
              <a:gd name="connsiteY95" fmla="*/ 12285 h 637711"/>
              <a:gd name="connsiteX96" fmla="*/ 1741302 w 6552820"/>
              <a:gd name="connsiteY96" fmla="*/ 396 h 637711"/>
              <a:gd name="connsiteX97" fmla="*/ 1893722 w 6552820"/>
              <a:gd name="connsiteY97" fmla="*/ 5154 h 637711"/>
              <a:gd name="connsiteX98" fmla="*/ 1960406 w 6552820"/>
              <a:gd name="connsiteY98" fmla="*/ 14663 h 637711"/>
              <a:gd name="connsiteX99" fmla="*/ 2089009 w 6552820"/>
              <a:gd name="connsiteY99" fmla="*/ 38444 h 637711"/>
              <a:gd name="connsiteX100" fmla="*/ 2141404 w 6552820"/>
              <a:gd name="connsiteY100" fmla="*/ 40820 h 637711"/>
              <a:gd name="connsiteX101" fmla="*/ 2196180 w 6552820"/>
              <a:gd name="connsiteY101" fmla="*/ 43199 h 637711"/>
              <a:gd name="connsiteX102" fmla="*/ 2270007 w 6552820"/>
              <a:gd name="connsiteY102" fmla="*/ 62225 h 637711"/>
              <a:gd name="connsiteX103" fmla="*/ 2322402 w 6552820"/>
              <a:gd name="connsiteY103" fmla="*/ 78870 h 637711"/>
              <a:gd name="connsiteX104" fmla="*/ 2339073 w 6552820"/>
              <a:gd name="connsiteY104" fmla="*/ 81248 h 637711"/>
              <a:gd name="connsiteX105" fmla="*/ 2470057 w 6552820"/>
              <a:gd name="connsiteY105" fmla="*/ 86005 h 637711"/>
              <a:gd name="connsiteX106" fmla="*/ 2561052 w 6552820"/>
              <a:gd name="connsiteY106" fmla="*/ 86005 h 637711"/>
              <a:gd name="connsiteX107" fmla="*/ 2763459 w 6552820"/>
              <a:gd name="connsiteY107" fmla="*/ 71737 h 637711"/>
              <a:gd name="connsiteX108" fmla="*/ 2868233 w 6552820"/>
              <a:gd name="connsiteY108" fmla="*/ 69359 h 637711"/>
              <a:gd name="connsiteX109" fmla="*/ 2961895 w 6552820"/>
              <a:gd name="connsiteY109" fmla="*/ 80499 h 637711"/>
              <a:gd name="connsiteX0" fmla="*/ 2961895 w 6552820"/>
              <a:gd name="connsiteY0" fmla="*/ 80499 h 637711"/>
              <a:gd name="connsiteX1" fmla="*/ 3033332 w 6552820"/>
              <a:gd name="connsiteY1" fmla="*/ 94786 h 637711"/>
              <a:gd name="connsiteX2" fmla="*/ 3069051 w 6552820"/>
              <a:gd name="connsiteY2" fmla="*/ 99549 h 637711"/>
              <a:gd name="connsiteX3" fmla="*/ 3111914 w 6552820"/>
              <a:gd name="connsiteY3" fmla="*/ 78117 h 637711"/>
              <a:gd name="connsiteX4" fmla="*/ 3150014 w 6552820"/>
              <a:gd name="connsiteY4" fmla="*/ 51924 h 637711"/>
              <a:gd name="connsiteX5" fmla="*/ 3202401 w 6552820"/>
              <a:gd name="connsiteY5" fmla="*/ 49542 h 637711"/>
              <a:gd name="connsiteX6" fmla="*/ 3240501 w 6552820"/>
              <a:gd name="connsiteY6" fmla="*/ 49542 h 637711"/>
              <a:gd name="connsiteX7" fmla="*/ 3288126 w 6552820"/>
              <a:gd name="connsiteY7" fmla="*/ 63830 h 637711"/>
              <a:gd name="connsiteX8" fmla="*/ 3364326 w 6552820"/>
              <a:gd name="connsiteY8" fmla="*/ 82880 h 637711"/>
              <a:gd name="connsiteX9" fmla="*/ 3454814 w 6552820"/>
              <a:gd name="connsiteY9" fmla="*/ 87642 h 637711"/>
              <a:gd name="connsiteX10" fmla="*/ 3516726 w 6552820"/>
              <a:gd name="connsiteY10" fmla="*/ 87642 h 637711"/>
              <a:gd name="connsiteX11" fmla="*/ 3607214 w 6552820"/>
              <a:gd name="connsiteY11" fmla="*/ 87642 h 637711"/>
              <a:gd name="connsiteX12" fmla="*/ 3673889 w 6552820"/>
              <a:gd name="connsiteY12" fmla="*/ 99549 h 637711"/>
              <a:gd name="connsiteX13" fmla="*/ 3783426 w 6552820"/>
              <a:gd name="connsiteY13" fmla="*/ 118599 h 637711"/>
              <a:gd name="connsiteX14" fmla="*/ 3876295 w 6552820"/>
              <a:gd name="connsiteY14" fmla="*/ 151936 h 637711"/>
              <a:gd name="connsiteX15" fmla="*/ 3973926 w 6552820"/>
              <a:gd name="connsiteY15" fmla="*/ 180511 h 637711"/>
              <a:gd name="connsiteX16" fmla="*/ 4066795 w 6552820"/>
              <a:gd name="connsiteY16" fmla="*/ 194799 h 637711"/>
              <a:gd name="connsiteX17" fmla="*/ 4154901 w 6552820"/>
              <a:gd name="connsiteY17" fmla="*/ 194799 h 637711"/>
              <a:gd name="connsiteX18" fmla="*/ 4240626 w 6552820"/>
              <a:gd name="connsiteY18" fmla="*/ 185274 h 637711"/>
              <a:gd name="connsiteX19" fmla="*/ 4321589 w 6552820"/>
              <a:gd name="connsiteY19" fmla="*/ 173367 h 637711"/>
              <a:gd name="connsiteX20" fmla="*/ 4366832 w 6552820"/>
              <a:gd name="connsiteY20" fmla="*/ 166224 h 637711"/>
              <a:gd name="connsiteX21" fmla="*/ 4409695 w 6552820"/>
              <a:gd name="connsiteY21" fmla="*/ 173367 h 637711"/>
              <a:gd name="connsiteX22" fmla="*/ 4443032 w 6552820"/>
              <a:gd name="connsiteY22" fmla="*/ 199561 h 637711"/>
              <a:gd name="connsiteX23" fmla="*/ 4464464 w 6552820"/>
              <a:gd name="connsiteY23" fmla="*/ 201942 h 637711"/>
              <a:gd name="connsiteX24" fmla="*/ 4519232 w 6552820"/>
              <a:gd name="connsiteY24" fmla="*/ 190036 h 637711"/>
              <a:gd name="connsiteX25" fmla="*/ 4602576 w 6552820"/>
              <a:gd name="connsiteY25" fmla="*/ 166224 h 637711"/>
              <a:gd name="connsiteX26" fmla="*/ 4633532 w 6552820"/>
              <a:gd name="connsiteY26" fmla="*/ 166224 h 637711"/>
              <a:gd name="connsiteX27" fmla="*/ 4657345 w 6552820"/>
              <a:gd name="connsiteY27" fmla="*/ 166224 h 637711"/>
              <a:gd name="connsiteX28" fmla="*/ 4683539 w 6552820"/>
              <a:gd name="connsiteY28" fmla="*/ 178130 h 637711"/>
              <a:gd name="connsiteX29" fmla="*/ 4712114 w 6552820"/>
              <a:gd name="connsiteY29" fmla="*/ 209086 h 637711"/>
              <a:gd name="connsiteX30" fmla="*/ 4743070 w 6552820"/>
              <a:gd name="connsiteY30" fmla="*/ 240042 h 637711"/>
              <a:gd name="connsiteX31" fmla="*/ 4781170 w 6552820"/>
              <a:gd name="connsiteY31" fmla="*/ 247186 h 637711"/>
              <a:gd name="connsiteX32" fmla="*/ 4821651 w 6552820"/>
              <a:gd name="connsiteY32" fmla="*/ 244805 h 637711"/>
              <a:gd name="connsiteX33" fmla="*/ 4883564 w 6552820"/>
              <a:gd name="connsiteY33" fmla="*/ 220992 h 637711"/>
              <a:gd name="connsiteX34" fmla="*/ 4912139 w 6552820"/>
              <a:gd name="connsiteY34" fmla="*/ 220992 h 637711"/>
              <a:gd name="connsiteX35" fmla="*/ 4950239 w 6552820"/>
              <a:gd name="connsiteY35" fmla="*/ 230517 h 637711"/>
              <a:gd name="connsiteX36" fmla="*/ 5009770 w 6552820"/>
              <a:gd name="connsiteY36" fmla="*/ 244805 h 637711"/>
              <a:gd name="connsiteX37" fmla="*/ 5043107 w 6552820"/>
              <a:gd name="connsiteY37" fmla="*/ 259092 h 637711"/>
              <a:gd name="connsiteX38" fmla="*/ 5081207 w 6552820"/>
              <a:gd name="connsiteY38" fmla="*/ 254330 h 637711"/>
              <a:gd name="connsiteX39" fmla="*/ 5128832 w 6552820"/>
              <a:gd name="connsiteY39" fmla="*/ 228136 h 637711"/>
              <a:gd name="connsiteX40" fmla="*/ 5200270 w 6552820"/>
              <a:gd name="connsiteY40" fmla="*/ 211467 h 637711"/>
              <a:gd name="connsiteX41" fmla="*/ 5293139 w 6552820"/>
              <a:gd name="connsiteY41" fmla="*/ 194799 h 637711"/>
              <a:gd name="connsiteX42" fmla="*/ 5383626 w 6552820"/>
              <a:gd name="connsiteY42" fmla="*/ 190036 h 637711"/>
              <a:gd name="connsiteX43" fmla="*/ 5464589 w 6552820"/>
              <a:gd name="connsiteY43" fmla="*/ 190036 h 637711"/>
              <a:gd name="connsiteX44" fmla="*/ 5540789 w 6552820"/>
              <a:gd name="connsiteY44" fmla="*/ 211467 h 637711"/>
              <a:gd name="connsiteX45" fmla="*/ 5645564 w 6552820"/>
              <a:gd name="connsiteY45" fmla="*/ 237661 h 637711"/>
              <a:gd name="connsiteX46" fmla="*/ 5714620 w 6552820"/>
              <a:gd name="connsiteY46" fmla="*/ 261474 h 637711"/>
              <a:gd name="connsiteX47" fmla="*/ 5817014 w 6552820"/>
              <a:gd name="connsiteY47" fmla="*/ 311480 h 637711"/>
              <a:gd name="connsiteX48" fmla="*/ 5874164 w 6552820"/>
              <a:gd name="connsiteY48" fmla="*/ 330530 h 637711"/>
              <a:gd name="connsiteX49" fmla="*/ 5931314 w 6552820"/>
              <a:gd name="connsiteY49" fmla="*/ 344817 h 637711"/>
              <a:gd name="connsiteX50" fmla="*/ 6040851 w 6552820"/>
              <a:gd name="connsiteY50" fmla="*/ 390061 h 637711"/>
              <a:gd name="connsiteX51" fmla="*/ 6128957 w 6552820"/>
              <a:gd name="connsiteY51" fmla="*/ 418636 h 637711"/>
              <a:gd name="connsiteX52" fmla="*/ 6193251 w 6552820"/>
              <a:gd name="connsiteY52" fmla="*/ 437686 h 637711"/>
              <a:gd name="connsiteX53" fmla="*/ 6278976 w 6552820"/>
              <a:gd name="connsiteY53" fmla="*/ 437686 h 637711"/>
              <a:gd name="connsiteX54" fmla="*/ 6395657 w 6552820"/>
              <a:gd name="connsiteY54" fmla="*/ 432924 h 637711"/>
              <a:gd name="connsiteX55" fmla="*/ 6481382 w 6552820"/>
              <a:gd name="connsiteY55" fmla="*/ 442449 h 637711"/>
              <a:gd name="connsiteX56" fmla="*/ 6552820 w 6552820"/>
              <a:gd name="connsiteY56" fmla="*/ 456736 h 637711"/>
              <a:gd name="connsiteX57" fmla="*/ 6445664 w 6552820"/>
              <a:gd name="connsiteY57" fmla="*/ 637711 h 637711"/>
              <a:gd name="connsiteX58" fmla="*/ 5997989 w 6552820"/>
              <a:gd name="connsiteY58" fmla="*/ 587705 h 637711"/>
              <a:gd name="connsiteX59" fmla="*/ 5888451 w 6552820"/>
              <a:gd name="connsiteY59" fmla="*/ 566274 h 637711"/>
              <a:gd name="connsiteX60" fmla="*/ 5664614 w 6552820"/>
              <a:gd name="connsiteY60" fmla="*/ 482930 h 637711"/>
              <a:gd name="connsiteX61" fmla="*/ 5105020 w 6552820"/>
              <a:gd name="connsiteY61" fmla="*/ 423399 h 637711"/>
              <a:gd name="connsiteX62" fmla="*/ 4464464 w 6552820"/>
              <a:gd name="connsiteY62" fmla="*/ 349580 h 637711"/>
              <a:gd name="connsiteX63" fmla="*/ 3702464 w 6552820"/>
              <a:gd name="connsiteY63" fmla="*/ 292430 h 637711"/>
              <a:gd name="connsiteX64" fmla="*/ 3571495 w 6552820"/>
              <a:gd name="connsiteY64" fmla="*/ 342436 h 637711"/>
              <a:gd name="connsiteX65" fmla="*/ 3550064 w 6552820"/>
              <a:gd name="connsiteY65" fmla="*/ 378155 h 637711"/>
              <a:gd name="connsiteX66" fmla="*/ 3402426 w 6552820"/>
              <a:gd name="connsiteY66" fmla="*/ 361486 h 637711"/>
              <a:gd name="connsiteX67" fmla="*/ 3076195 w 6552820"/>
              <a:gd name="connsiteY67" fmla="*/ 242556 h 637711"/>
              <a:gd name="connsiteX68" fmla="*/ 2294351 w 6552820"/>
              <a:gd name="connsiteY68" fmla="*/ 247712 h 637711"/>
              <a:gd name="connsiteX69" fmla="*/ 1791315 w 6552820"/>
              <a:gd name="connsiteY69" fmla="*/ 309541 h 637711"/>
              <a:gd name="connsiteX70" fmla="*/ 1557924 w 6552820"/>
              <a:gd name="connsiteY70" fmla="*/ 345212 h 637711"/>
              <a:gd name="connsiteX71" fmla="*/ 1236416 w 6552820"/>
              <a:gd name="connsiteY71" fmla="*/ 411797 h 637711"/>
              <a:gd name="connsiteX72" fmla="*/ 881565 w 6552820"/>
              <a:gd name="connsiteY72" fmla="*/ 478384 h 637711"/>
              <a:gd name="connsiteX73" fmla="*/ 712477 w 6552820"/>
              <a:gd name="connsiteY73" fmla="*/ 525943 h 637711"/>
              <a:gd name="connsiteX74" fmla="*/ 426690 w 6552820"/>
              <a:gd name="connsiteY74" fmla="*/ 599662 h 637711"/>
              <a:gd name="connsiteX75" fmla="*/ 95657 w 6552820"/>
              <a:gd name="connsiteY75" fmla="*/ 590151 h 637711"/>
              <a:gd name="connsiteX76" fmla="*/ 9923 w 6552820"/>
              <a:gd name="connsiteY76" fmla="*/ 613931 h 637711"/>
              <a:gd name="connsiteX77" fmla="*/ 36119 w 6552820"/>
              <a:gd name="connsiteY77" fmla="*/ 521187 h 637711"/>
              <a:gd name="connsiteX78" fmla="*/ 152814 w 6552820"/>
              <a:gd name="connsiteY78" fmla="*/ 473627 h 637711"/>
              <a:gd name="connsiteX79" fmla="*/ 229024 w 6552820"/>
              <a:gd name="connsiteY79" fmla="*/ 466492 h 637711"/>
              <a:gd name="connsiteX80" fmla="*/ 405257 w 6552820"/>
              <a:gd name="connsiteY80" fmla="*/ 383262 h 637711"/>
              <a:gd name="connsiteX81" fmla="*/ 560056 w 6552820"/>
              <a:gd name="connsiteY81" fmla="*/ 328566 h 637711"/>
              <a:gd name="connsiteX82" fmla="*/ 800592 w 6552820"/>
              <a:gd name="connsiteY82" fmla="*/ 292896 h 637711"/>
              <a:gd name="connsiteX83" fmla="*/ 836317 w 6552820"/>
              <a:gd name="connsiteY83" fmla="*/ 273871 h 637711"/>
              <a:gd name="connsiteX84" fmla="*/ 857749 w 6552820"/>
              <a:gd name="connsiteY84" fmla="*/ 231067 h 637711"/>
              <a:gd name="connsiteX85" fmla="*/ 888712 w 6552820"/>
              <a:gd name="connsiteY85" fmla="*/ 204908 h 637711"/>
              <a:gd name="connsiteX86" fmla="*/ 938722 w 6552820"/>
              <a:gd name="connsiteY86" fmla="*/ 178749 h 637711"/>
              <a:gd name="connsiteX87" fmla="*/ 1014932 w 6552820"/>
              <a:gd name="connsiteY87" fmla="*/ 152591 h 637711"/>
              <a:gd name="connsiteX88" fmla="*/ 1057799 w 6552820"/>
              <a:gd name="connsiteY88" fmla="*/ 143079 h 637711"/>
              <a:gd name="connsiteX89" fmla="*/ 1091142 w 6552820"/>
              <a:gd name="connsiteY89" fmla="*/ 138323 h 637711"/>
              <a:gd name="connsiteX90" fmla="*/ 1269756 w 6552820"/>
              <a:gd name="connsiteY90" fmla="*/ 121676 h 637711"/>
              <a:gd name="connsiteX91" fmla="*/ 1348349 w 6552820"/>
              <a:gd name="connsiteY91" fmla="*/ 86006 h 637711"/>
              <a:gd name="connsiteX92" fmla="*/ 1386453 w 6552820"/>
              <a:gd name="connsiteY92" fmla="*/ 71737 h 637711"/>
              <a:gd name="connsiteX93" fmla="*/ 1426939 w 6552820"/>
              <a:gd name="connsiteY93" fmla="*/ 55090 h 637711"/>
              <a:gd name="connsiteX94" fmla="*/ 1529346 w 6552820"/>
              <a:gd name="connsiteY94" fmla="*/ 43201 h 637711"/>
              <a:gd name="connsiteX95" fmla="*/ 1624607 w 6552820"/>
              <a:gd name="connsiteY95" fmla="*/ 12285 h 637711"/>
              <a:gd name="connsiteX96" fmla="*/ 1741302 w 6552820"/>
              <a:gd name="connsiteY96" fmla="*/ 396 h 637711"/>
              <a:gd name="connsiteX97" fmla="*/ 1893722 w 6552820"/>
              <a:gd name="connsiteY97" fmla="*/ 5154 h 637711"/>
              <a:gd name="connsiteX98" fmla="*/ 1960406 w 6552820"/>
              <a:gd name="connsiteY98" fmla="*/ 14663 h 637711"/>
              <a:gd name="connsiteX99" fmla="*/ 2089009 w 6552820"/>
              <a:gd name="connsiteY99" fmla="*/ 38444 h 637711"/>
              <a:gd name="connsiteX100" fmla="*/ 2141404 w 6552820"/>
              <a:gd name="connsiteY100" fmla="*/ 40820 h 637711"/>
              <a:gd name="connsiteX101" fmla="*/ 2196180 w 6552820"/>
              <a:gd name="connsiteY101" fmla="*/ 43199 h 637711"/>
              <a:gd name="connsiteX102" fmla="*/ 2270007 w 6552820"/>
              <a:gd name="connsiteY102" fmla="*/ 62225 h 637711"/>
              <a:gd name="connsiteX103" fmla="*/ 2322402 w 6552820"/>
              <a:gd name="connsiteY103" fmla="*/ 78870 h 637711"/>
              <a:gd name="connsiteX104" fmla="*/ 2339073 w 6552820"/>
              <a:gd name="connsiteY104" fmla="*/ 81248 h 637711"/>
              <a:gd name="connsiteX105" fmla="*/ 2470057 w 6552820"/>
              <a:gd name="connsiteY105" fmla="*/ 86005 h 637711"/>
              <a:gd name="connsiteX106" fmla="*/ 2561052 w 6552820"/>
              <a:gd name="connsiteY106" fmla="*/ 86005 h 637711"/>
              <a:gd name="connsiteX107" fmla="*/ 2763459 w 6552820"/>
              <a:gd name="connsiteY107" fmla="*/ 71737 h 637711"/>
              <a:gd name="connsiteX108" fmla="*/ 2868233 w 6552820"/>
              <a:gd name="connsiteY108" fmla="*/ 69359 h 637711"/>
              <a:gd name="connsiteX109" fmla="*/ 2961895 w 6552820"/>
              <a:gd name="connsiteY109" fmla="*/ 80499 h 637711"/>
              <a:gd name="connsiteX0" fmla="*/ 2963086 w 6554011"/>
              <a:gd name="connsiteY0" fmla="*/ 80499 h 637711"/>
              <a:gd name="connsiteX1" fmla="*/ 3034523 w 6554011"/>
              <a:gd name="connsiteY1" fmla="*/ 94786 h 637711"/>
              <a:gd name="connsiteX2" fmla="*/ 3070242 w 6554011"/>
              <a:gd name="connsiteY2" fmla="*/ 99549 h 637711"/>
              <a:gd name="connsiteX3" fmla="*/ 3113105 w 6554011"/>
              <a:gd name="connsiteY3" fmla="*/ 78117 h 637711"/>
              <a:gd name="connsiteX4" fmla="*/ 3151205 w 6554011"/>
              <a:gd name="connsiteY4" fmla="*/ 51924 h 637711"/>
              <a:gd name="connsiteX5" fmla="*/ 3203592 w 6554011"/>
              <a:gd name="connsiteY5" fmla="*/ 49542 h 637711"/>
              <a:gd name="connsiteX6" fmla="*/ 3241692 w 6554011"/>
              <a:gd name="connsiteY6" fmla="*/ 49542 h 637711"/>
              <a:gd name="connsiteX7" fmla="*/ 3289317 w 6554011"/>
              <a:gd name="connsiteY7" fmla="*/ 63830 h 637711"/>
              <a:gd name="connsiteX8" fmla="*/ 3365517 w 6554011"/>
              <a:gd name="connsiteY8" fmla="*/ 82880 h 637711"/>
              <a:gd name="connsiteX9" fmla="*/ 3456005 w 6554011"/>
              <a:gd name="connsiteY9" fmla="*/ 87642 h 637711"/>
              <a:gd name="connsiteX10" fmla="*/ 3517917 w 6554011"/>
              <a:gd name="connsiteY10" fmla="*/ 87642 h 637711"/>
              <a:gd name="connsiteX11" fmla="*/ 3608405 w 6554011"/>
              <a:gd name="connsiteY11" fmla="*/ 87642 h 637711"/>
              <a:gd name="connsiteX12" fmla="*/ 3675080 w 6554011"/>
              <a:gd name="connsiteY12" fmla="*/ 99549 h 637711"/>
              <a:gd name="connsiteX13" fmla="*/ 3784617 w 6554011"/>
              <a:gd name="connsiteY13" fmla="*/ 118599 h 637711"/>
              <a:gd name="connsiteX14" fmla="*/ 3877486 w 6554011"/>
              <a:gd name="connsiteY14" fmla="*/ 151936 h 637711"/>
              <a:gd name="connsiteX15" fmla="*/ 3975117 w 6554011"/>
              <a:gd name="connsiteY15" fmla="*/ 180511 h 637711"/>
              <a:gd name="connsiteX16" fmla="*/ 4067986 w 6554011"/>
              <a:gd name="connsiteY16" fmla="*/ 194799 h 637711"/>
              <a:gd name="connsiteX17" fmla="*/ 4156092 w 6554011"/>
              <a:gd name="connsiteY17" fmla="*/ 194799 h 637711"/>
              <a:gd name="connsiteX18" fmla="*/ 4241817 w 6554011"/>
              <a:gd name="connsiteY18" fmla="*/ 185274 h 637711"/>
              <a:gd name="connsiteX19" fmla="*/ 4322780 w 6554011"/>
              <a:gd name="connsiteY19" fmla="*/ 173367 h 637711"/>
              <a:gd name="connsiteX20" fmla="*/ 4368023 w 6554011"/>
              <a:gd name="connsiteY20" fmla="*/ 166224 h 637711"/>
              <a:gd name="connsiteX21" fmla="*/ 4410886 w 6554011"/>
              <a:gd name="connsiteY21" fmla="*/ 173367 h 637711"/>
              <a:gd name="connsiteX22" fmla="*/ 4444223 w 6554011"/>
              <a:gd name="connsiteY22" fmla="*/ 199561 h 637711"/>
              <a:gd name="connsiteX23" fmla="*/ 4465655 w 6554011"/>
              <a:gd name="connsiteY23" fmla="*/ 201942 h 637711"/>
              <a:gd name="connsiteX24" fmla="*/ 4520423 w 6554011"/>
              <a:gd name="connsiteY24" fmla="*/ 190036 h 637711"/>
              <a:gd name="connsiteX25" fmla="*/ 4603767 w 6554011"/>
              <a:gd name="connsiteY25" fmla="*/ 166224 h 637711"/>
              <a:gd name="connsiteX26" fmla="*/ 4634723 w 6554011"/>
              <a:gd name="connsiteY26" fmla="*/ 166224 h 637711"/>
              <a:gd name="connsiteX27" fmla="*/ 4658536 w 6554011"/>
              <a:gd name="connsiteY27" fmla="*/ 166224 h 637711"/>
              <a:gd name="connsiteX28" fmla="*/ 4684730 w 6554011"/>
              <a:gd name="connsiteY28" fmla="*/ 178130 h 637711"/>
              <a:gd name="connsiteX29" fmla="*/ 4713305 w 6554011"/>
              <a:gd name="connsiteY29" fmla="*/ 209086 h 637711"/>
              <a:gd name="connsiteX30" fmla="*/ 4744261 w 6554011"/>
              <a:gd name="connsiteY30" fmla="*/ 240042 h 637711"/>
              <a:gd name="connsiteX31" fmla="*/ 4782361 w 6554011"/>
              <a:gd name="connsiteY31" fmla="*/ 247186 h 637711"/>
              <a:gd name="connsiteX32" fmla="*/ 4822842 w 6554011"/>
              <a:gd name="connsiteY32" fmla="*/ 244805 h 637711"/>
              <a:gd name="connsiteX33" fmla="*/ 4884755 w 6554011"/>
              <a:gd name="connsiteY33" fmla="*/ 220992 h 637711"/>
              <a:gd name="connsiteX34" fmla="*/ 4913330 w 6554011"/>
              <a:gd name="connsiteY34" fmla="*/ 220992 h 637711"/>
              <a:gd name="connsiteX35" fmla="*/ 4951430 w 6554011"/>
              <a:gd name="connsiteY35" fmla="*/ 230517 h 637711"/>
              <a:gd name="connsiteX36" fmla="*/ 5010961 w 6554011"/>
              <a:gd name="connsiteY36" fmla="*/ 244805 h 637711"/>
              <a:gd name="connsiteX37" fmla="*/ 5044298 w 6554011"/>
              <a:gd name="connsiteY37" fmla="*/ 259092 h 637711"/>
              <a:gd name="connsiteX38" fmla="*/ 5082398 w 6554011"/>
              <a:gd name="connsiteY38" fmla="*/ 254330 h 637711"/>
              <a:gd name="connsiteX39" fmla="*/ 5130023 w 6554011"/>
              <a:gd name="connsiteY39" fmla="*/ 228136 h 637711"/>
              <a:gd name="connsiteX40" fmla="*/ 5201461 w 6554011"/>
              <a:gd name="connsiteY40" fmla="*/ 211467 h 637711"/>
              <a:gd name="connsiteX41" fmla="*/ 5294330 w 6554011"/>
              <a:gd name="connsiteY41" fmla="*/ 194799 h 637711"/>
              <a:gd name="connsiteX42" fmla="*/ 5384817 w 6554011"/>
              <a:gd name="connsiteY42" fmla="*/ 190036 h 637711"/>
              <a:gd name="connsiteX43" fmla="*/ 5465780 w 6554011"/>
              <a:gd name="connsiteY43" fmla="*/ 190036 h 637711"/>
              <a:gd name="connsiteX44" fmla="*/ 5541980 w 6554011"/>
              <a:gd name="connsiteY44" fmla="*/ 211467 h 637711"/>
              <a:gd name="connsiteX45" fmla="*/ 5646755 w 6554011"/>
              <a:gd name="connsiteY45" fmla="*/ 237661 h 637711"/>
              <a:gd name="connsiteX46" fmla="*/ 5715811 w 6554011"/>
              <a:gd name="connsiteY46" fmla="*/ 261474 h 637711"/>
              <a:gd name="connsiteX47" fmla="*/ 5818205 w 6554011"/>
              <a:gd name="connsiteY47" fmla="*/ 311480 h 637711"/>
              <a:gd name="connsiteX48" fmla="*/ 5875355 w 6554011"/>
              <a:gd name="connsiteY48" fmla="*/ 330530 h 637711"/>
              <a:gd name="connsiteX49" fmla="*/ 5932505 w 6554011"/>
              <a:gd name="connsiteY49" fmla="*/ 344817 h 637711"/>
              <a:gd name="connsiteX50" fmla="*/ 6042042 w 6554011"/>
              <a:gd name="connsiteY50" fmla="*/ 390061 h 637711"/>
              <a:gd name="connsiteX51" fmla="*/ 6130148 w 6554011"/>
              <a:gd name="connsiteY51" fmla="*/ 418636 h 637711"/>
              <a:gd name="connsiteX52" fmla="*/ 6194442 w 6554011"/>
              <a:gd name="connsiteY52" fmla="*/ 437686 h 637711"/>
              <a:gd name="connsiteX53" fmla="*/ 6280167 w 6554011"/>
              <a:gd name="connsiteY53" fmla="*/ 437686 h 637711"/>
              <a:gd name="connsiteX54" fmla="*/ 6396848 w 6554011"/>
              <a:gd name="connsiteY54" fmla="*/ 432924 h 637711"/>
              <a:gd name="connsiteX55" fmla="*/ 6482573 w 6554011"/>
              <a:gd name="connsiteY55" fmla="*/ 442449 h 637711"/>
              <a:gd name="connsiteX56" fmla="*/ 6554011 w 6554011"/>
              <a:gd name="connsiteY56" fmla="*/ 456736 h 637711"/>
              <a:gd name="connsiteX57" fmla="*/ 6446855 w 6554011"/>
              <a:gd name="connsiteY57" fmla="*/ 637711 h 637711"/>
              <a:gd name="connsiteX58" fmla="*/ 5999180 w 6554011"/>
              <a:gd name="connsiteY58" fmla="*/ 587705 h 637711"/>
              <a:gd name="connsiteX59" fmla="*/ 5889642 w 6554011"/>
              <a:gd name="connsiteY59" fmla="*/ 566274 h 637711"/>
              <a:gd name="connsiteX60" fmla="*/ 5665805 w 6554011"/>
              <a:gd name="connsiteY60" fmla="*/ 482930 h 637711"/>
              <a:gd name="connsiteX61" fmla="*/ 5106211 w 6554011"/>
              <a:gd name="connsiteY61" fmla="*/ 423399 h 637711"/>
              <a:gd name="connsiteX62" fmla="*/ 4465655 w 6554011"/>
              <a:gd name="connsiteY62" fmla="*/ 349580 h 637711"/>
              <a:gd name="connsiteX63" fmla="*/ 3703655 w 6554011"/>
              <a:gd name="connsiteY63" fmla="*/ 292430 h 637711"/>
              <a:gd name="connsiteX64" fmla="*/ 3572686 w 6554011"/>
              <a:gd name="connsiteY64" fmla="*/ 342436 h 637711"/>
              <a:gd name="connsiteX65" fmla="*/ 3551255 w 6554011"/>
              <a:gd name="connsiteY65" fmla="*/ 378155 h 637711"/>
              <a:gd name="connsiteX66" fmla="*/ 3403617 w 6554011"/>
              <a:gd name="connsiteY66" fmla="*/ 361486 h 637711"/>
              <a:gd name="connsiteX67" fmla="*/ 3077386 w 6554011"/>
              <a:gd name="connsiteY67" fmla="*/ 242556 h 637711"/>
              <a:gd name="connsiteX68" fmla="*/ 2295542 w 6554011"/>
              <a:gd name="connsiteY68" fmla="*/ 247712 h 637711"/>
              <a:gd name="connsiteX69" fmla="*/ 1792506 w 6554011"/>
              <a:gd name="connsiteY69" fmla="*/ 309541 h 637711"/>
              <a:gd name="connsiteX70" fmla="*/ 1559115 w 6554011"/>
              <a:gd name="connsiteY70" fmla="*/ 345212 h 637711"/>
              <a:gd name="connsiteX71" fmla="*/ 1237607 w 6554011"/>
              <a:gd name="connsiteY71" fmla="*/ 411797 h 637711"/>
              <a:gd name="connsiteX72" fmla="*/ 882756 w 6554011"/>
              <a:gd name="connsiteY72" fmla="*/ 478384 h 637711"/>
              <a:gd name="connsiteX73" fmla="*/ 713668 w 6554011"/>
              <a:gd name="connsiteY73" fmla="*/ 525943 h 637711"/>
              <a:gd name="connsiteX74" fmla="*/ 427881 w 6554011"/>
              <a:gd name="connsiteY74" fmla="*/ 599662 h 637711"/>
              <a:gd name="connsiteX75" fmla="*/ 103992 w 6554011"/>
              <a:gd name="connsiteY75" fmla="*/ 599663 h 637711"/>
              <a:gd name="connsiteX76" fmla="*/ 11114 w 6554011"/>
              <a:gd name="connsiteY76" fmla="*/ 613931 h 637711"/>
              <a:gd name="connsiteX77" fmla="*/ 37310 w 6554011"/>
              <a:gd name="connsiteY77" fmla="*/ 521187 h 637711"/>
              <a:gd name="connsiteX78" fmla="*/ 154005 w 6554011"/>
              <a:gd name="connsiteY78" fmla="*/ 473627 h 637711"/>
              <a:gd name="connsiteX79" fmla="*/ 230215 w 6554011"/>
              <a:gd name="connsiteY79" fmla="*/ 466492 h 637711"/>
              <a:gd name="connsiteX80" fmla="*/ 406448 w 6554011"/>
              <a:gd name="connsiteY80" fmla="*/ 383262 h 637711"/>
              <a:gd name="connsiteX81" fmla="*/ 561247 w 6554011"/>
              <a:gd name="connsiteY81" fmla="*/ 328566 h 637711"/>
              <a:gd name="connsiteX82" fmla="*/ 801783 w 6554011"/>
              <a:gd name="connsiteY82" fmla="*/ 292896 h 637711"/>
              <a:gd name="connsiteX83" fmla="*/ 837508 w 6554011"/>
              <a:gd name="connsiteY83" fmla="*/ 273871 h 637711"/>
              <a:gd name="connsiteX84" fmla="*/ 858940 w 6554011"/>
              <a:gd name="connsiteY84" fmla="*/ 231067 h 637711"/>
              <a:gd name="connsiteX85" fmla="*/ 889903 w 6554011"/>
              <a:gd name="connsiteY85" fmla="*/ 204908 h 637711"/>
              <a:gd name="connsiteX86" fmla="*/ 939913 w 6554011"/>
              <a:gd name="connsiteY86" fmla="*/ 178749 h 637711"/>
              <a:gd name="connsiteX87" fmla="*/ 1016123 w 6554011"/>
              <a:gd name="connsiteY87" fmla="*/ 152591 h 637711"/>
              <a:gd name="connsiteX88" fmla="*/ 1058990 w 6554011"/>
              <a:gd name="connsiteY88" fmla="*/ 143079 h 637711"/>
              <a:gd name="connsiteX89" fmla="*/ 1092333 w 6554011"/>
              <a:gd name="connsiteY89" fmla="*/ 138323 h 637711"/>
              <a:gd name="connsiteX90" fmla="*/ 1270947 w 6554011"/>
              <a:gd name="connsiteY90" fmla="*/ 121676 h 637711"/>
              <a:gd name="connsiteX91" fmla="*/ 1349540 w 6554011"/>
              <a:gd name="connsiteY91" fmla="*/ 86006 h 637711"/>
              <a:gd name="connsiteX92" fmla="*/ 1387644 w 6554011"/>
              <a:gd name="connsiteY92" fmla="*/ 71737 h 637711"/>
              <a:gd name="connsiteX93" fmla="*/ 1428130 w 6554011"/>
              <a:gd name="connsiteY93" fmla="*/ 55090 h 637711"/>
              <a:gd name="connsiteX94" fmla="*/ 1530537 w 6554011"/>
              <a:gd name="connsiteY94" fmla="*/ 43201 h 637711"/>
              <a:gd name="connsiteX95" fmla="*/ 1625798 w 6554011"/>
              <a:gd name="connsiteY95" fmla="*/ 12285 h 637711"/>
              <a:gd name="connsiteX96" fmla="*/ 1742493 w 6554011"/>
              <a:gd name="connsiteY96" fmla="*/ 396 h 637711"/>
              <a:gd name="connsiteX97" fmla="*/ 1894913 w 6554011"/>
              <a:gd name="connsiteY97" fmla="*/ 5154 h 637711"/>
              <a:gd name="connsiteX98" fmla="*/ 1961597 w 6554011"/>
              <a:gd name="connsiteY98" fmla="*/ 14663 h 637711"/>
              <a:gd name="connsiteX99" fmla="*/ 2090200 w 6554011"/>
              <a:gd name="connsiteY99" fmla="*/ 38444 h 637711"/>
              <a:gd name="connsiteX100" fmla="*/ 2142595 w 6554011"/>
              <a:gd name="connsiteY100" fmla="*/ 40820 h 637711"/>
              <a:gd name="connsiteX101" fmla="*/ 2197371 w 6554011"/>
              <a:gd name="connsiteY101" fmla="*/ 43199 h 637711"/>
              <a:gd name="connsiteX102" fmla="*/ 2271198 w 6554011"/>
              <a:gd name="connsiteY102" fmla="*/ 62225 h 637711"/>
              <a:gd name="connsiteX103" fmla="*/ 2323593 w 6554011"/>
              <a:gd name="connsiteY103" fmla="*/ 78870 h 637711"/>
              <a:gd name="connsiteX104" fmla="*/ 2340264 w 6554011"/>
              <a:gd name="connsiteY104" fmla="*/ 81248 h 637711"/>
              <a:gd name="connsiteX105" fmla="*/ 2471248 w 6554011"/>
              <a:gd name="connsiteY105" fmla="*/ 86005 h 637711"/>
              <a:gd name="connsiteX106" fmla="*/ 2562243 w 6554011"/>
              <a:gd name="connsiteY106" fmla="*/ 86005 h 637711"/>
              <a:gd name="connsiteX107" fmla="*/ 2764650 w 6554011"/>
              <a:gd name="connsiteY107" fmla="*/ 71737 h 637711"/>
              <a:gd name="connsiteX108" fmla="*/ 2869424 w 6554011"/>
              <a:gd name="connsiteY108" fmla="*/ 69359 h 637711"/>
              <a:gd name="connsiteX109" fmla="*/ 2963086 w 6554011"/>
              <a:gd name="connsiteY109" fmla="*/ 80499 h 637711"/>
              <a:gd name="connsiteX0" fmla="*/ 2963086 w 6554011"/>
              <a:gd name="connsiteY0" fmla="*/ 80499 h 637711"/>
              <a:gd name="connsiteX1" fmla="*/ 3034523 w 6554011"/>
              <a:gd name="connsiteY1" fmla="*/ 94786 h 637711"/>
              <a:gd name="connsiteX2" fmla="*/ 3070242 w 6554011"/>
              <a:gd name="connsiteY2" fmla="*/ 99549 h 637711"/>
              <a:gd name="connsiteX3" fmla="*/ 3113105 w 6554011"/>
              <a:gd name="connsiteY3" fmla="*/ 78117 h 637711"/>
              <a:gd name="connsiteX4" fmla="*/ 3151205 w 6554011"/>
              <a:gd name="connsiteY4" fmla="*/ 51924 h 637711"/>
              <a:gd name="connsiteX5" fmla="*/ 3203592 w 6554011"/>
              <a:gd name="connsiteY5" fmla="*/ 49542 h 637711"/>
              <a:gd name="connsiteX6" fmla="*/ 3241692 w 6554011"/>
              <a:gd name="connsiteY6" fmla="*/ 49542 h 637711"/>
              <a:gd name="connsiteX7" fmla="*/ 3289317 w 6554011"/>
              <a:gd name="connsiteY7" fmla="*/ 63830 h 637711"/>
              <a:gd name="connsiteX8" fmla="*/ 3365517 w 6554011"/>
              <a:gd name="connsiteY8" fmla="*/ 82880 h 637711"/>
              <a:gd name="connsiteX9" fmla="*/ 3456005 w 6554011"/>
              <a:gd name="connsiteY9" fmla="*/ 87642 h 637711"/>
              <a:gd name="connsiteX10" fmla="*/ 3517917 w 6554011"/>
              <a:gd name="connsiteY10" fmla="*/ 87642 h 637711"/>
              <a:gd name="connsiteX11" fmla="*/ 3608405 w 6554011"/>
              <a:gd name="connsiteY11" fmla="*/ 87642 h 637711"/>
              <a:gd name="connsiteX12" fmla="*/ 3675080 w 6554011"/>
              <a:gd name="connsiteY12" fmla="*/ 99549 h 637711"/>
              <a:gd name="connsiteX13" fmla="*/ 3784617 w 6554011"/>
              <a:gd name="connsiteY13" fmla="*/ 118599 h 637711"/>
              <a:gd name="connsiteX14" fmla="*/ 3877486 w 6554011"/>
              <a:gd name="connsiteY14" fmla="*/ 151936 h 637711"/>
              <a:gd name="connsiteX15" fmla="*/ 3975117 w 6554011"/>
              <a:gd name="connsiteY15" fmla="*/ 180511 h 637711"/>
              <a:gd name="connsiteX16" fmla="*/ 4067986 w 6554011"/>
              <a:gd name="connsiteY16" fmla="*/ 194799 h 637711"/>
              <a:gd name="connsiteX17" fmla="*/ 4156092 w 6554011"/>
              <a:gd name="connsiteY17" fmla="*/ 194799 h 637711"/>
              <a:gd name="connsiteX18" fmla="*/ 4241817 w 6554011"/>
              <a:gd name="connsiteY18" fmla="*/ 185274 h 637711"/>
              <a:gd name="connsiteX19" fmla="*/ 4322780 w 6554011"/>
              <a:gd name="connsiteY19" fmla="*/ 173367 h 637711"/>
              <a:gd name="connsiteX20" fmla="*/ 4368023 w 6554011"/>
              <a:gd name="connsiteY20" fmla="*/ 166224 h 637711"/>
              <a:gd name="connsiteX21" fmla="*/ 4410886 w 6554011"/>
              <a:gd name="connsiteY21" fmla="*/ 173367 h 637711"/>
              <a:gd name="connsiteX22" fmla="*/ 4444223 w 6554011"/>
              <a:gd name="connsiteY22" fmla="*/ 199561 h 637711"/>
              <a:gd name="connsiteX23" fmla="*/ 4465655 w 6554011"/>
              <a:gd name="connsiteY23" fmla="*/ 201942 h 637711"/>
              <a:gd name="connsiteX24" fmla="*/ 4520423 w 6554011"/>
              <a:gd name="connsiteY24" fmla="*/ 190036 h 637711"/>
              <a:gd name="connsiteX25" fmla="*/ 4603767 w 6554011"/>
              <a:gd name="connsiteY25" fmla="*/ 166224 h 637711"/>
              <a:gd name="connsiteX26" fmla="*/ 4634723 w 6554011"/>
              <a:gd name="connsiteY26" fmla="*/ 166224 h 637711"/>
              <a:gd name="connsiteX27" fmla="*/ 4658536 w 6554011"/>
              <a:gd name="connsiteY27" fmla="*/ 166224 h 637711"/>
              <a:gd name="connsiteX28" fmla="*/ 4684730 w 6554011"/>
              <a:gd name="connsiteY28" fmla="*/ 178130 h 637711"/>
              <a:gd name="connsiteX29" fmla="*/ 4713305 w 6554011"/>
              <a:gd name="connsiteY29" fmla="*/ 209086 h 637711"/>
              <a:gd name="connsiteX30" fmla="*/ 4744261 w 6554011"/>
              <a:gd name="connsiteY30" fmla="*/ 240042 h 637711"/>
              <a:gd name="connsiteX31" fmla="*/ 4782361 w 6554011"/>
              <a:gd name="connsiteY31" fmla="*/ 247186 h 637711"/>
              <a:gd name="connsiteX32" fmla="*/ 4822842 w 6554011"/>
              <a:gd name="connsiteY32" fmla="*/ 244805 h 637711"/>
              <a:gd name="connsiteX33" fmla="*/ 4884755 w 6554011"/>
              <a:gd name="connsiteY33" fmla="*/ 220992 h 637711"/>
              <a:gd name="connsiteX34" fmla="*/ 4913330 w 6554011"/>
              <a:gd name="connsiteY34" fmla="*/ 220992 h 637711"/>
              <a:gd name="connsiteX35" fmla="*/ 4951430 w 6554011"/>
              <a:gd name="connsiteY35" fmla="*/ 230517 h 637711"/>
              <a:gd name="connsiteX36" fmla="*/ 5010961 w 6554011"/>
              <a:gd name="connsiteY36" fmla="*/ 244805 h 637711"/>
              <a:gd name="connsiteX37" fmla="*/ 5044298 w 6554011"/>
              <a:gd name="connsiteY37" fmla="*/ 259092 h 637711"/>
              <a:gd name="connsiteX38" fmla="*/ 5082398 w 6554011"/>
              <a:gd name="connsiteY38" fmla="*/ 254330 h 637711"/>
              <a:gd name="connsiteX39" fmla="*/ 5130023 w 6554011"/>
              <a:gd name="connsiteY39" fmla="*/ 228136 h 637711"/>
              <a:gd name="connsiteX40" fmla="*/ 5201461 w 6554011"/>
              <a:gd name="connsiteY40" fmla="*/ 211467 h 637711"/>
              <a:gd name="connsiteX41" fmla="*/ 5294330 w 6554011"/>
              <a:gd name="connsiteY41" fmla="*/ 194799 h 637711"/>
              <a:gd name="connsiteX42" fmla="*/ 5384817 w 6554011"/>
              <a:gd name="connsiteY42" fmla="*/ 190036 h 637711"/>
              <a:gd name="connsiteX43" fmla="*/ 5465780 w 6554011"/>
              <a:gd name="connsiteY43" fmla="*/ 190036 h 637711"/>
              <a:gd name="connsiteX44" fmla="*/ 5541980 w 6554011"/>
              <a:gd name="connsiteY44" fmla="*/ 211467 h 637711"/>
              <a:gd name="connsiteX45" fmla="*/ 5646755 w 6554011"/>
              <a:gd name="connsiteY45" fmla="*/ 237661 h 637711"/>
              <a:gd name="connsiteX46" fmla="*/ 5715811 w 6554011"/>
              <a:gd name="connsiteY46" fmla="*/ 261474 h 637711"/>
              <a:gd name="connsiteX47" fmla="*/ 5818205 w 6554011"/>
              <a:gd name="connsiteY47" fmla="*/ 311480 h 637711"/>
              <a:gd name="connsiteX48" fmla="*/ 5875355 w 6554011"/>
              <a:gd name="connsiteY48" fmla="*/ 330530 h 637711"/>
              <a:gd name="connsiteX49" fmla="*/ 5932505 w 6554011"/>
              <a:gd name="connsiteY49" fmla="*/ 344817 h 637711"/>
              <a:gd name="connsiteX50" fmla="*/ 6042042 w 6554011"/>
              <a:gd name="connsiteY50" fmla="*/ 390061 h 637711"/>
              <a:gd name="connsiteX51" fmla="*/ 6130148 w 6554011"/>
              <a:gd name="connsiteY51" fmla="*/ 418636 h 637711"/>
              <a:gd name="connsiteX52" fmla="*/ 6194442 w 6554011"/>
              <a:gd name="connsiteY52" fmla="*/ 437686 h 637711"/>
              <a:gd name="connsiteX53" fmla="*/ 6280167 w 6554011"/>
              <a:gd name="connsiteY53" fmla="*/ 437686 h 637711"/>
              <a:gd name="connsiteX54" fmla="*/ 6396848 w 6554011"/>
              <a:gd name="connsiteY54" fmla="*/ 432924 h 637711"/>
              <a:gd name="connsiteX55" fmla="*/ 6482573 w 6554011"/>
              <a:gd name="connsiteY55" fmla="*/ 442449 h 637711"/>
              <a:gd name="connsiteX56" fmla="*/ 6554011 w 6554011"/>
              <a:gd name="connsiteY56" fmla="*/ 456736 h 637711"/>
              <a:gd name="connsiteX57" fmla="*/ 6446855 w 6554011"/>
              <a:gd name="connsiteY57" fmla="*/ 637711 h 637711"/>
              <a:gd name="connsiteX58" fmla="*/ 5999180 w 6554011"/>
              <a:gd name="connsiteY58" fmla="*/ 587705 h 637711"/>
              <a:gd name="connsiteX59" fmla="*/ 5889642 w 6554011"/>
              <a:gd name="connsiteY59" fmla="*/ 566274 h 637711"/>
              <a:gd name="connsiteX60" fmla="*/ 5665805 w 6554011"/>
              <a:gd name="connsiteY60" fmla="*/ 482930 h 637711"/>
              <a:gd name="connsiteX61" fmla="*/ 5106211 w 6554011"/>
              <a:gd name="connsiteY61" fmla="*/ 423399 h 637711"/>
              <a:gd name="connsiteX62" fmla="*/ 4465655 w 6554011"/>
              <a:gd name="connsiteY62" fmla="*/ 349580 h 637711"/>
              <a:gd name="connsiteX63" fmla="*/ 3703655 w 6554011"/>
              <a:gd name="connsiteY63" fmla="*/ 292430 h 637711"/>
              <a:gd name="connsiteX64" fmla="*/ 3572686 w 6554011"/>
              <a:gd name="connsiteY64" fmla="*/ 342436 h 637711"/>
              <a:gd name="connsiteX65" fmla="*/ 3551255 w 6554011"/>
              <a:gd name="connsiteY65" fmla="*/ 378155 h 637711"/>
              <a:gd name="connsiteX66" fmla="*/ 3403617 w 6554011"/>
              <a:gd name="connsiteY66" fmla="*/ 361486 h 637711"/>
              <a:gd name="connsiteX67" fmla="*/ 3077386 w 6554011"/>
              <a:gd name="connsiteY67" fmla="*/ 242556 h 637711"/>
              <a:gd name="connsiteX68" fmla="*/ 2295542 w 6554011"/>
              <a:gd name="connsiteY68" fmla="*/ 247712 h 637711"/>
              <a:gd name="connsiteX69" fmla="*/ 1792506 w 6554011"/>
              <a:gd name="connsiteY69" fmla="*/ 309541 h 637711"/>
              <a:gd name="connsiteX70" fmla="*/ 1559115 w 6554011"/>
              <a:gd name="connsiteY70" fmla="*/ 345212 h 637711"/>
              <a:gd name="connsiteX71" fmla="*/ 1237607 w 6554011"/>
              <a:gd name="connsiteY71" fmla="*/ 411797 h 637711"/>
              <a:gd name="connsiteX72" fmla="*/ 882756 w 6554011"/>
              <a:gd name="connsiteY72" fmla="*/ 478384 h 637711"/>
              <a:gd name="connsiteX73" fmla="*/ 713668 w 6554011"/>
              <a:gd name="connsiteY73" fmla="*/ 525943 h 637711"/>
              <a:gd name="connsiteX74" fmla="*/ 427881 w 6554011"/>
              <a:gd name="connsiteY74" fmla="*/ 599662 h 637711"/>
              <a:gd name="connsiteX75" fmla="*/ 103992 w 6554011"/>
              <a:gd name="connsiteY75" fmla="*/ 599663 h 637711"/>
              <a:gd name="connsiteX76" fmla="*/ 11114 w 6554011"/>
              <a:gd name="connsiteY76" fmla="*/ 613931 h 637711"/>
              <a:gd name="connsiteX77" fmla="*/ 37310 w 6554011"/>
              <a:gd name="connsiteY77" fmla="*/ 521187 h 637711"/>
              <a:gd name="connsiteX78" fmla="*/ 154005 w 6554011"/>
              <a:gd name="connsiteY78" fmla="*/ 473627 h 637711"/>
              <a:gd name="connsiteX79" fmla="*/ 230215 w 6554011"/>
              <a:gd name="connsiteY79" fmla="*/ 466492 h 637711"/>
              <a:gd name="connsiteX80" fmla="*/ 406448 w 6554011"/>
              <a:gd name="connsiteY80" fmla="*/ 383262 h 637711"/>
              <a:gd name="connsiteX81" fmla="*/ 561247 w 6554011"/>
              <a:gd name="connsiteY81" fmla="*/ 328566 h 637711"/>
              <a:gd name="connsiteX82" fmla="*/ 801783 w 6554011"/>
              <a:gd name="connsiteY82" fmla="*/ 292896 h 637711"/>
              <a:gd name="connsiteX83" fmla="*/ 837508 w 6554011"/>
              <a:gd name="connsiteY83" fmla="*/ 273871 h 637711"/>
              <a:gd name="connsiteX84" fmla="*/ 858940 w 6554011"/>
              <a:gd name="connsiteY84" fmla="*/ 231067 h 637711"/>
              <a:gd name="connsiteX85" fmla="*/ 889903 w 6554011"/>
              <a:gd name="connsiteY85" fmla="*/ 204908 h 637711"/>
              <a:gd name="connsiteX86" fmla="*/ 939913 w 6554011"/>
              <a:gd name="connsiteY86" fmla="*/ 178749 h 637711"/>
              <a:gd name="connsiteX87" fmla="*/ 1016123 w 6554011"/>
              <a:gd name="connsiteY87" fmla="*/ 152591 h 637711"/>
              <a:gd name="connsiteX88" fmla="*/ 1058990 w 6554011"/>
              <a:gd name="connsiteY88" fmla="*/ 143079 h 637711"/>
              <a:gd name="connsiteX89" fmla="*/ 1092333 w 6554011"/>
              <a:gd name="connsiteY89" fmla="*/ 138323 h 637711"/>
              <a:gd name="connsiteX90" fmla="*/ 1270947 w 6554011"/>
              <a:gd name="connsiteY90" fmla="*/ 121676 h 637711"/>
              <a:gd name="connsiteX91" fmla="*/ 1349540 w 6554011"/>
              <a:gd name="connsiteY91" fmla="*/ 86006 h 637711"/>
              <a:gd name="connsiteX92" fmla="*/ 1387644 w 6554011"/>
              <a:gd name="connsiteY92" fmla="*/ 71737 h 637711"/>
              <a:gd name="connsiteX93" fmla="*/ 1428130 w 6554011"/>
              <a:gd name="connsiteY93" fmla="*/ 55090 h 637711"/>
              <a:gd name="connsiteX94" fmla="*/ 1530537 w 6554011"/>
              <a:gd name="connsiteY94" fmla="*/ 43201 h 637711"/>
              <a:gd name="connsiteX95" fmla="*/ 1625798 w 6554011"/>
              <a:gd name="connsiteY95" fmla="*/ 12285 h 637711"/>
              <a:gd name="connsiteX96" fmla="*/ 1742493 w 6554011"/>
              <a:gd name="connsiteY96" fmla="*/ 396 h 637711"/>
              <a:gd name="connsiteX97" fmla="*/ 1894913 w 6554011"/>
              <a:gd name="connsiteY97" fmla="*/ 5154 h 637711"/>
              <a:gd name="connsiteX98" fmla="*/ 1961597 w 6554011"/>
              <a:gd name="connsiteY98" fmla="*/ 14663 h 637711"/>
              <a:gd name="connsiteX99" fmla="*/ 2090200 w 6554011"/>
              <a:gd name="connsiteY99" fmla="*/ 38444 h 637711"/>
              <a:gd name="connsiteX100" fmla="*/ 2142595 w 6554011"/>
              <a:gd name="connsiteY100" fmla="*/ 40820 h 637711"/>
              <a:gd name="connsiteX101" fmla="*/ 2197371 w 6554011"/>
              <a:gd name="connsiteY101" fmla="*/ 43199 h 637711"/>
              <a:gd name="connsiteX102" fmla="*/ 2271198 w 6554011"/>
              <a:gd name="connsiteY102" fmla="*/ 62225 h 637711"/>
              <a:gd name="connsiteX103" fmla="*/ 2323593 w 6554011"/>
              <a:gd name="connsiteY103" fmla="*/ 78870 h 637711"/>
              <a:gd name="connsiteX104" fmla="*/ 2340264 w 6554011"/>
              <a:gd name="connsiteY104" fmla="*/ 81248 h 637711"/>
              <a:gd name="connsiteX105" fmla="*/ 2471248 w 6554011"/>
              <a:gd name="connsiteY105" fmla="*/ 86005 h 637711"/>
              <a:gd name="connsiteX106" fmla="*/ 2562243 w 6554011"/>
              <a:gd name="connsiteY106" fmla="*/ 86005 h 637711"/>
              <a:gd name="connsiteX107" fmla="*/ 2764650 w 6554011"/>
              <a:gd name="connsiteY107" fmla="*/ 71737 h 637711"/>
              <a:gd name="connsiteX108" fmla="*/ 2869424 w 6554011"/>
              <a:gd name="connsiteY108" fmla="*/ 69359 h 637711"/>
              <a:gd name="connsiteX109" fmla="*/ 2963086 w 6554011"/>
              <a:gd name="connsiteY109" fmla="*/ 80499 h 637711"/>
              <a:gd name="connsiteX0" fmla="*/ 2953560 w 6544485"/>
              <a:gd name="connsiteY0" fmla="*/ 80499 h 637711"/>
              <a:gd name="connsiteX1" fmla="*/ 3024997 w 6544485"/>
              <a:gd name="connsiteY1" fmla="*/ 94786 h 637711"/>
              <a:gd name="connsiteX2" fmla="*/ 3060716 w 6544485"/>
              <a:gd name="connsiteY2" fmla="*/ 99549 h 637711"/>
              <a:gd name="connsiteX3" fmla="*/ 3103579 w 6544485"/>
              <a:gd name="connsiteY3" fmla="*/ 78117 h 637711"/>
              <a:gd name="connsiteX4" fmla="*/ 3141679 w 6544485"/>
              <a:gd name="connsiteY4" fmla="*/ 51924 h 637711"/>
              <a:gd name="connsiteX5" fmla="*/ 3194066 w 6544485"/>
              <a:gd name="connsiteY5" fmla="*/ 49542 h 637711"/>
              <a:gd name="connsiteX6" fmla="*/ 3232166 w 6544485"/>
              <a:gd name="connsiteY6" fmla="*/ 49542 h 637711"/>
              <a:gd name="connsiteX7" fmla="*/ 3279791 w 6544485"/>
              <a:gd name="connsiteY7" fmla="*/ 63830 h 637711"/>
              <a:gd name="connsiteX8" fmla="*/ 3355991 w 6544485"/>
              <a:gd name="connsiteY8" fmla="*/ 82880 h 637711"/>
              <a:gd name="connsiteX9" fmla="*/ 3446479 w 6544485"/>
              <a:gd name="connsiteY9" fmla="*/ 87642 h 637711"/>
              <a:gd name="connsiteX10" fmla="*/ 3508391 w 6544485"/>
              <a:gd name="connsiteY10" fmla="*/ 87642 h 637711"/>
              <a:gd name="connsiteX11" fmla="*/ 3598879 w 6544485"/>
              <a:gd name="connsiteY11" fmla="*/ 87642 h 637711"/>
              <a:gd name="connsiteX12" fmla="*/ 3665554 w 6544485"/>
              <a:gd name="connsiteY12" fmla="*/ 99549 h 637711"/>
              <a:gd name="connsiteX13" fmla="*/ 3775091 w 6544485"/>
              <a:gd name="connsiteY13" fmla="*/ 118599 h 637711"/>
              <a:gd name="connsiteX14" fmla="*/ 3867960 w 6544485"/>
              <a:gd name="connsiteY14" fmla="*/ 151936 h 637711"/>
              <a:gd name="connsiteX15" fmla="*/ 3965591 w 6544485"/>
              <a:gd name="connsiteY15" fmla="*/ 180511 h 637711"/>
              <a:gd name="connsiteX16" fmla="*/ 4058460 w 6544485"/>
              <a:gd name="connsiteY16" fmla="*/ 194799 h 637711"/>
              <a:gd name="connsiteX17" fmla="*/ 4146566 w 6544485"/>
              <a:gd name="connsiteY17" fmla="*/ 194799 h 637711"/>
              <a:gd name="connsiteX18" fmla="*/ 4232291 w 6544485"/>
              <a:gd name="connsiteY18" fmla="*/ 185274 h 637711"/>
              <a:gd name="connsiteX19" fmla="*/ 4313254 w 6544485"/>
              <a:gd name="connsiteY19" fmla="*/ 173367 h 637711"/>
              <a:gd name="connsiteX20" fmla="*/ 4358497 w 6544485"/>
              <a:gd name="connsiteY20" fmla="*/ 166224 h 637711"/>
              <a:gd name="connsiteX21" fmla="*/ 4401360 w 6544485"/>
              <a:gd name="connsiteY21" fmla="*/ 173367 h 637711"/>
              <a:gd name="connsiteX22" fmla="*/ 4434697 w 6544485"/>
              <a:gd name="connsiteY22" fmla="*/ 199561 h 637711"/>
              <a:gd name="connsiteX23" fmla="*/ 4456129 w 6544485"/>
              <a:gd name="connsiteY23" fmla="*/ 201942 h 637711"/>
              <a:gd name="connsiteX24" fmla="*/ 4510897 w 6544485"/>
              <a:gd name="connsiteY24" fmla="*/ 190036 h 637711"/>
              <a:gd name="connsiteX25" fmla="*/ 4594241 w 6544485"/>
              <a:gd name="connsiteY25" fmla="*/ 166224 h 637711"/>
              <a:gd name="connsiteX26" fmla="*/ 4625197 w 6544485"/>
              <a:gd name="connsiteY26" fmla="*/ 166224 h 637711"/>
              <a:gd name="connsiteX27" fmla="*/ 4649010 w 6544485"/>
              <a:gd name="connsiteY27" fmla="*/ 166224 h 637711"/>
              <a:gd name="connsiteX28" fmla="*/ 4675204 w 6544485"/>
              <a:gd name="connsiteY28" fmla="*/ 178130 h 637711"/>
              <a:gd name="connsiteX29" fmla="*/ 4703779 w 6544485"/>
              <a:gd name="connsiteY29" fmla="*/ 209086 h 637711"/>
              <a:gd name="connsiteX30" fmla="*/ 4734735 w 6544485"/>
              <a:gd name="connsiteY30" fmla="*/ 240042 h 637711"/>
              <a:gd name="connsiteX31" fmla="*/ 4772835 w 6544485"/>
              <a:gd name="connsiteY31" fmla="*/ 247186 h 637711"/>
              <a:gd name="connsiteX32" fmla="*/ 4813316 w 6544485"/>
              <a:gd name="connsiteY32" fmla="*/ 244805 h 637711"/>
              <a:gd name="connsiteX33" fmla="*/ 4875229 w 6544485"/>
              <a:gd name="connsiteY33" fmla="*/ 220992 h 637711"/>
              <a:gd name="connsiteX34" fmla="*/ 4903804 w 6544485"/>
              <a:gd name="connsiteY34" fmla="*/ 220992 h 637711"/>
              <a:gd name="connsiteX35" fmla="*/ 4941904 w 6544485"/>
              <a:gd name="connsiteY35" fmla="*/ 230517 h 637711"/>
              <a:gd name="connsiteX36" fmla="*/ 5001435 w 6544485"/>
              <a:gd name="connsiteY36" fmla="*/ 244805 h 637711"/>
              <a:gd name="connsiteX37" fmla="*/ 5034772 w 6544485"/>
              <a:gd name="connsiteY37" fmla="*/ 259092 h 637711"/>
              <a:gd name="connsiteX38" fmla="*/ 5072872 w 6544485"/>
              <a:gd name="connsiteY38" fmla="*/ 254330 h 637711"/>
              <a:gd name="connsiteX39" fmla="*/ 5120497 w 6544485"/>
              <a:gd name="connsiteY39" fmla="*/ 228136 h 637711"/>
              <a:gd name="connsiteX40" fmla="*/ 5191935 w 6544485"/>
              <a:gd name="connsiteY40" fmla="*/ 211467 h 637711"/>
              <a:gd name="connsiteX41" fmla="*/ 5284804 w 6544485"/>
              <a:gd name="connsiteY41" fmla="*/ 194799 h 637711"/>
              <a:gd name="connsiteX42" fmla="*/ 5375291 w 6544485"/>
              <a:gd name="connsiteY42" fmla="*/ 190036 h 637711"/>
              <a:gd name="connsiteX43" fmla="*/ 5456254 w 6544485"/>
              <a:gd name="connsiteY43" fmla="*/ 190036 h 637711"/>
              <a:gd name="connsiteX44" fmla="*/ 5532454 w 6544485"/>
              <a:gd name="connsiteY44" fmla="*/ 211467 h 637711"/>
              <a:gd name="connsiteX45" fmla="*/ 5637229 w 6544485"/>
              <a:gd name="connsiteY45" fmla="*/ 237661 h 637711"/>
              <a:gd name="connsiteX46" fmla="*/ 5706285 w 6544485"/>
              <a:gd name="connsiteY46" fmla="*/ 261474 h 637711"/>
              <a:gd name="connsiteX47" fmla="*/ 5808679 w 6544485"/>
              <a:gd name="connsiteY47" fmla="*/ 311480 h 637711"/>
              <a:gd name="connsiteX48" fmla="*/ 5865829 w 6544485"/>
              <a:gd name="connsiteY48" fmla="*/ 330530 h 637711"/>
              <a:gd name="connsiteX49" fmla="*/ 5922979 w 6544485"/>
              <a:gd name="connsiteY49" fmla="*/ 344817 h 637711"/>
              <a:gd name="connsiteX50" fmla="*/ 6032516 w 6544485"/>
              <a:gd name="connsiteY50" fmla="*/ 390061 h 637711"/>
              <a:gd name="connsiteX51" fmla="*/ 6120622 w 6544485"/>
              <a:gd name="connsiteY51" fmla="*/ 418636 h 637711"/>
              <a:gd name="connsiteX52" fmla="*/ 6184916 w 6544485"/>
              <a:gd name="connsiteY52" fmla="*/ 437686 h 637711"/>
              <a:gd name="connsiteX53" fmla="*/ 6270641 w 6544485"/>
              <a:gd name="connsiteY53" fmla="*/ 437686 h 637711"/>
              <a:gd name="connsiteX54" fmla="*/ 6387322 w 6544485"/>
              <a:gd name="connsiteY54" fmla="*/ 432924 h 637711"/>
              <a:gd name="connsiteX55" fmla="*/ 6473047 w 6544485"/>
              <a:gd name="connsiteY55" fmla="*/ 442449 h 637711"/>
              <a:gd name="connsiteX56" fmla="*/ 6544485 w 6544485"/>
              <a:gd name="connsiteY56" fmla="*/ 456736 h 637711"/>
              <a:gd name="connsiteX57" fmla="*/ 6437329 w 6544485"/>
              <a:gd name="connsiteY57" fmla="*/ 637711 h 637711"/>
              <a:gd name="connsiteX58" fmla="*/ 5989654 w 6544485"/>
              <a:gd name="connsiteY58" fmla="*/ 587705 h 637711"/>
              <a:gd name="connsiteX59" fmla="*/ 5880116 w 6544485"/>
              <a:gd name="connsiteY59" fmla="*/ 566274 h 637711"/>
              <a:gd name="connsiteX60" fmla="*/ 5656279 w 6544485"/>
              <a:gd name="connsiteY60" fmla="*/ 482930 h 637711"/>
              <a:gd name="connsiteX61" fmla="*/ 5096685 w 6544485"/>
              <a:gd name="connsiteY61" fmla="*/ 423399 h 637711"/>
              <a:gd name="connsiteX62" fmla="*/ 4456129 w 6544485"/>
              <a:gd name="connsiteY62" fmla="*/ 349580 h 637711"/>
              <a:gd name="connsiteX63" fmla="*/ 3694129 w 6544485"/>
              <a:gd name="connsiteY63" fmla="*/ 292430 h 637711"/>
              <a:gd name="connsiteX64" fmla="*/ 3563160 w 6544485"/>
              <a:gd name="connsiteY64" fmla="*/ 342436 h 637711"/>
              <a:gd name="connsiteX65" fmla="*/ 3541729 w 6544485"/>
              <a:gd name="connsiteY65" fmla="*/ 378155 h 637711"/>
              <a:gd name="connsiteX66" fmla="*/ 3394091 w 6544485"/>
              <a:gd name="connsiteY66" fmla="*/ 361486 h 637711"/>
              <a:gd name="connsiteX67" fmla="*/ 3067860 w 6544485"/>
              <a:gd name="connsiteY67" fmla="*/ 242556 h 637711"/>
              <a:gd name="connsiteX68" fmla="*/ 2286016 w 6544485"/>
              <a:gd name="connsiteY68" fmla="*/ 247712 h 637711"/>
              <a:gd name="connsiteX69" fmla="*/ 1782980 w 6544485"/>
              <a:gd name="connsiteY69" fmla="*/ 309541 h 637711"/>
              <a:gd name="connsiteX70" fmla="*/ 1549589 w 6544485"/>
              <a:gd name="connsiteY70" fmla="*/ 345212 h 637711"/>
              <a:gd name="connsiteX71" fmla="*/ 1228081 w 6544485"/>
              <a:gd name="connsiteY71" fmla="*/ 411797 h 637711"/>
              <a:gd name="connsiteX72" fmla="*/ 873230 w 6544485"/>
              <a:gd name="connsiteY72" fmla="*/ 478384 h 637711"/>
              <a:gd name="connsiteX73" fmla="*/ 704142 w 6544485"/>
              <a:gd name="connsiteY73" fmla="*/ 525943 h 637711"/>
              <a:gd name="connsiteX74" fmla="*/ 418355 w 6544485"/>
              <a:gd name="connsiteY74" fmla="*/ 599662 h 637711"/>
              <a:gd name="connsiteX75" fmla="*/ 94466 w 6544485"/>
              <a:gd name="connsiteY75" fmla="*/ 599663 h 637711"/>
              <a:gd name="connsiteX76" fmla="*/ 1588 w 6544485"/>
              <a:gd name="connsiteY76" fmla="*/ 613931 h 637711"/>
              <a:gd name="connsiteX77" fmla="*/ 27784 w 6544485"/>
              <a:gd name="connsiteY77" fmla="*/ 521187 h 637711"/>
              <a:gd name="connsiteX78" fmla="*/ 144479 w 6544485"/>
              <a:gd name="connsiteY78" fmla="*/ 473627 h 637711"/>
              <a:gd name="connsiteX79" fmla="*/ 220689 w 6544485"/>
              <a:gd name="connsiteY79" fmla="*/ 466492 h 637711"/>
              <a:gd name="connsiteX80" fmla="*/ 396922 w 6544485"/>
              <a:gd name="connsiteY80" fmla="*/ 383262 h 637711"/>
              <a:gd name="connsiteX81" fmla="*/ 551721 w 6544485"/>
              <a:gd name="connsiteY81" fmla="*/ 328566 h 637711"/>
              <a:gd name="connsiteX82" fmla="*/ 792257 w 6544485"/>
              <a:gd name="connsiteY82" fmla="*/ 292896 h 637711"/>
              <a:gd name="connsiteX83" fmla="*/ 827982 w 6544485"/>
              <a:gd name="connsiteY83" fmla="*/ 273871 h 637711"/>
              <a:gd name="connsiteX84" fmla="*/ 849414 w 6544485"/>
              <a:gd name="connsiteY84" fmla="*/ 231067 h 637711"/>
              <a:gd name="connsiteX85" fmla="*/ 880377 w 6544485"/>
              <a:gd name="connsiteY85" fmla="*/ 204908 h 637711"/>
              <a:gd name="connsiteX86" fmla="*/ 930387 w 6544485"/>
              <a:gd name="connsiteY86" fmla="*/ 178749 h 637711"/>
              <a:gd name="connsiteX87" fmla="*/ 1006597 w 6544485"/>
              <a:gd name="connsiteY87" fmla="*/ 152591 h 637711"/>
              <a:gd name="connsiteX88" fmla="*/ 1049464 w 6544485"/>
              <a:gd name="connsiteY88" fmla="*/ 143079 h 637711"/>
              <a:gd name="connsiteX89" fmla="*/ 1082807 w 6544485"/>
              <a:gd name="connsiteY89" fmla="*/ 138323 h 637711"/>
              <a:gd name="connsiteX90" fmla="*/ 1261421 w 6544485"/>
              <a:gd name="connsiteY90" fmla="*/ 121676 h 637711"/>
              <a:gd name="connsiteX91" fmla="*/ 1340014 w 6544485"/>
              <a:gd name="connsiteY91" fmla="*/ 86006 h 637711"/>
              <a:gd name="connsiteX92" fmla="*/ 1378118 w 6544485"/>
              <a:gd name="connsiteY92" fmla="*/ 71737 h 637711"/>
              <a:gd name="connsiteX93" fmla="*/ 1418604 w 6544485"/>
              <a:gd name="connsiteY93" fmla="*/ 55090 h 637711"/>
              <a:gd name="connsiteX94" fmla="*/ 1521011 w 6544485"/>
              <a:gd name="connsiteY94" fmla="*/ 43201 h 637711"/>
              <a:gd name="connsiteX95" fmla="*/ 1616272 w 6544485"/>
              <a:gd name="connsiteY95" fmla="*/ 12285 h 637711"/>
              <a:gd name="connsiteX96" fmla="*/ 1732967 w 6544485"/>
              <a:gd name="connsiteY96" fmla="*/ 396 h 637711"/>
              <a:gd name="connsiteX97" fmla="*/ 1885387 w 6544485"/>
              <a:gd name="connsiteY97" fmla="*/ 5154 h 637711"/>
              <a:gd name="connsiteX98" fmla="*/ 1952071 w 6544485"/>
              <a:gd name="connsiteY98" fmla="*/ 14663 h 637711"/>
              <a:gd name="connsiteX99" fmla="*/ 2080674 w 6544485"/>
              <a:gd name="connsiteY99" fmla="*/ 38444 h 637711"/>
              <a:gd name="connsiteX100" fmla="*/ 2133069 w 6544485"/>
              <a:gd name="connsiteY100" fmla="*/ 40820 h 637711"/>
              <a:gd name="connsiteX101" fmla="*/ 2187845 w 6544485"/>
              <a:gd name="connsiteY101" fmla="*/ 43199 h 637711"/>
              <a:gd name="connsiteX102" fmla="*/ 2261672 w 6544485"/>
              <a:gd name="connsiteY102" fmla="*/ 62225 h 637711"/>
              <a:gd name="connsiteX103" fmla="*/ 2314067 w 6544485"/>
              <a:gd name="connsiteY103" fmla="*/ 78870 h 637711"/>
              <a:gd name="connsiteX104" fmla="*/ 2330738 w 6544485"/>
              <a:gd name="connsiteY104" fmla="*/ 81248 h 637711"/>
              <a:gd name="connsiteX105" fmla="*/ 2461722 w 6544485"/>
              <a:gd name="connsiteY105" fmla="*/ 86005 h 637711"/>
              <a:gd name="connsiteX106" fmla="*/ 2552717 w 6544485"/>
              <a:gd name="connsiteY106" fmla="*/ 86005 h 637711"/>
              <a:gd name="connsiteX107" fmla="*/ 2755124 w 6544485"/>
              <a:gd name="connsiteY107" fmla="*/ 71737 h 637711"/>
              <a:gd name="connsiteX108" fmla="*/ 2859898 w 6544485"/>
              <a:gd name="connsiteY108" fmla="*/ 69359 h 637711"/>
              <a:gd name="connsiteX109" fmla="*/ 2953560 w 6544485"/>
              <a:gd name="connsiteY109" fmla="*/ 80499 h 637711"/>
              <a:gd name="connsiteX0" fmla="*/ 2953560 w 6473047"/>
              <a:gd name="connsiteY0" fmla="*/ 80499 h 637711"/>
              <a:gd name="connsiteX1" fmla="*/ 3024997 w 6473047"/>
              <a:gd name="connsiteY1" fmla="*/ 94786 h 637711"/>
              <a:gd name="connsiteX2" fmla="*/ 3060716 w 6473047"/>
              <a:gd name="connsiteY2" fmla="*/ 99549 h 637711"/>
              <a:gd name="connsiteX3" fmla="*/ 3103579 w 6473047"/>
              <a:gd name="connsiteY3" fmla="*/ 78117 h 637711"/>
              <a:gd name="connsiteX4" fmla="*/ 3141679 w 6473047"/>
              <a:gd name="connsiteY4" fmla="*/ 51924 h 637711"/>
              <a:gd name="connsiteX5" fmla="*/ 3194066 w 6473047"/>
              <a:gd name="connsiteY5" fmla="*/ 49542 h 637711"/>
              <a:gd name="connsiteX6" fmla="*/ 3232166 w 6473047"/>
              <a:gd name="connsiteY6" fmla="*/ 49542 h 637711"/>
              <a:gd name="connsiteX7" fmla="*/ 3279791 w 6473047"/>
              <a:gd name="connsiteY7" fmla="*/ 63830 h 637711"/>
              <a:gd name="connsiteX8" fmla="*/ 3355991 w 6473047"/>
              <a:gd name="connsiteY8" fmla="*/ 82880 h 637711"/>
              <a:gd name="connsiteX9" fmla="*/ 3446479 w 6473047"/>
              <a:gd name="connsiteY9" fmla="*/ 87642 h 637711"/>
              <a:gd name="connsiteX10" fmla="*/ 3508391 w 6473047"/>
              <a:gd name="connsiteY10" fmla="*/ 87642 h 637711"/>
              <a:gd name="connsiteX11" fmla="*/ 3598879 w 6473047"/>
              <a:gd name="connsiteY11" fmla="*/ 87642 h 637711"/>
              <a:gd name="connsiteX12" fmla="*/ 3665554 w 6473047"/>
              <a:gd name="connsiteY12" fmla="*/ 99549 h 637711"/>
              <a:gd name="connsiteX13" fmla="*/ 3775091 w 6473047"/>
              <a:gd name="connsiteY13" fmla="*/ 118599 h 637711"/>
              <a:gd name="connsiteX14" fmla="*/ 3867960 w 6473047"/>
              <a:gd name="connsiteY14" fmla="*/ 151936 h 637711"/>
              <a:gd name="connsiteX15" fmla="*/ 3965591 w 6473047"/>
              <a:gd name="connsiteY15" fmla="*/ 180511 h 637711"/>
              <a:gd name="connsiteX16" fmla="*/ 4058460 w 6473047"/>
              <a:gd name="connsiteY16" fmla="*/ 194799 h 637711"/>
              <a:gd name="connsiteX17" fmla="*/ 4146566 w 6473047"/>
              <a:gd name="connsiteY17" fmla="*/ 194799 h 637711"/>
              <a:gd name="connsiteX18" fmla="*/ 4232291 w 6473047"/>
              <a:gd name="connsiteY18" fmla="*/ 185274 h 637711"/>
              <a:gd name="connsiteX19" fmla="*/ 4313254 w 6473047"/>
              <a:gd name="connsiteY19" fmla="*/ 173367 h 637711"/>
              <a:gd name="connsiteX20" fmla="*/ 4358497 w 6473047"/>
              <a:gd name="connsiteY20" fmla="*/ 166224 h 637711"/>
              <a:gd name="connsiteX21" fmla="*/ 4401360 w 6473047"/>
              <a:gd name="connsiteY21" fmla="*/ 173367 h 637711"/>
              <a:gd name="connsiteX22" fmla="*/ 4434697 w 6473047"/>
              <a:gd name="connsiteY22" fmla="*/ 199561 h 637711"/>
              <a:gd name="connsiteX23" fmla="*/ 4456129 w 6473047"/>
              <a:gd name="connsiteY23" fmla="*/ 201942 h 637711"/>
              <a:gd name="connsiteX24" fmla="*/ 4510897 w 6473047"/>
              <a:gd name="connsiteY24" fmla="*/ 190036 h 637711"/>
              <a:gd name="connsiteX25" fmla="*/ 4594241 w 6473047"/>
              <a:gd name="connsiteY25" fmla="*/ 166224 h 637711"/>
              <a:gd name="connsiteX26" fmla="*/ 4625197 w 6473047"/>
              <a:gd name="connsiteY26" fmla="*/ 166224 h 637711"/>
              <a:gd name="connsiteX27" fmla="*/ 4649010 w 6473047"/>
              <a:gd name="connsiteY27" fmla="*/ 166224 h 637711"/>
              <a:gd name="connsiteX28" fmla="*/ 4675204 w 6473047"/>
              <a:gd name="connsiteY28" fmla="*/ 178130 h 637711"/>
              <a:gd name="connsiteX29" fmla="*/ 4703779 w 6473047"/>
              <a:gd name="connsiteY29" fmla="*/ 209086 h 637711"/>
              <a:gd name="connsiteX30" fmla="*/ 4734735 w 6473047"/>
              <a:gd name="connsiteY30" fmla="*/ 240042 h 637711"/>
              <a:gd name="connsiteX31" fmla="*/ 4772835 w 6473047"/>
              <a:gd name="connsiteY31" fmla="*/ 247186 h 637711"/>
              <a:gd name="connsiteX32" fmla="*/ 4813316 w 6473047"/>
              <a:gd name="connsiteY32" fmla="*/ 244805 h 637711"/>
              <a:gd name="connsiteX33" fmla="*/ 4875229 w 6473047"/>
              <a:gd name="connsiteY33" fmla="*/ 220992 h 637711"/>
              <a:gd name="connsiteX34" fmla="*/ 4903804 w 6473047"/>
              <a:gd name="connsiteY34" fmla="*/ 220992 h 637711"/>
              <a:gd name="connsiteX35" fmla="*/ 4941904 w 6473047"/>
              <a:gd name="connsiteY35" fmla="*/ 230517 h 637711"/>
              <a:gd name="connsiteX36" fmla="*/ 5001435 w 6473047"/>
              <a:gd name="connsiteY36" fmla="*/ 244805 h 637711"/>
              <a:gd name="connsiteX37" fmla="*/ 5034772 w 6473047"/>
              <a:gd name="connsiteY37" fmla="*/ 259092 h 637711"/>
              <a:gd name="connsiteX38" fmla="*/ 5072872 w 6473047"/>
              <a:gd name="connsiteY38" fmla="*/ 254330 h 637711"/>
              <a:gd name="connsiteX39" fmla="*/ 5120497 w 6473047"/>
              <a:gd name="connsiteY39" fmla="*/ 228136 h 637711"/>
              <a:gd name="connsiteX40" fmla="*/ 5191935 w 6473047"/>
              <a:gd name="connsiteY40" fmla="*/ 211467 h 637711"/>
              <a:gd name="connsiteX41" fmla="*/ 5284804 w 6473047"/>
              <a:gd name="connsiteY41" fmla="*/ 194799 h 637711"/>
              <a:gd name="connsiteX42" fmla="*/ 5375291 w 6473047"/>
              <a:gd name="connsiteY42" fmla="*/ 190036 h 637711"/>
              <a:gd name="connsiteX43" fmla="*/ 5456254 w 6473047"/>
              <a:gd name="connsiteY43" fmla="*/ 190036 h 637711"/>
              <a:gd name="connsiteX44" fmla="*/ 5532454 w 6473047"/>
              <a:gd name="connsiteY44" fmla="*/ 211467 h 637711"/>
              <a:gd name="connsiteX45" fmla="*/ 5637229 w 6473047"/>
              <a:gd name="connsiteY45" fmla="*/ 237661 h 637711"/>
              <a:gd name="connsiteX46" fmla="*/ 5706285 w 6473047"/>
              <a:gd name="connsiteY46" fmla="*/ 261474 h 637711"/>
              <a:gd name="connsiteX47" fmla="*/ 5808679 w 6473047"/>
              <a:gd name="connsiteY47" fmla="*/ 311480 h 637711"/>
              <a:gd name="connsiteX48" fmla="*/ 5865829 w 6473047"/>
              <a:gd name="connsiteY48" fmla="*/ 330530 h 637711"/>
              <a:gd name="connsiteX49" fmla="*/ 5922979 w 6473047"/>
              <a:gd name="connsiteY49" fmla="*/ 344817 h 637711"/>
              <a:gd name="connsiteX50" fmla="*/ 6032516 w 6473047"/>
              <a:gd name="connsiteY50" fmla="*/ 390061 h 637711"/>
              <a:gd name="connsiteX51" fmla="*/ 6120622 w 6473047"/>
              <a:gd name="connsiteY51" fmla="*/ 418636 h 637711"/>
              <a:gd name="connsiteX52" fmla="*/ 6184916 w 6473047"/>
              <a:gd name="connsiteY52" fmla="*/ 437686 h 637711"/>
              <a:gd name="connsiteX53" fmla="*/ 6270641 w 6473047"/>
              <a:gd name="connsiteY53" fmla="*/ 437686 h 637711"/>
              <a:gd name="connsiteX54" fmla="*/ 6387322 w 6473047"/>
              <a:gd name="connsiteY54" fmla="*/ 432924 h 637711"/>
              <a:gd name="connsiteX55" fmla="*/ 6473047 w 6473047"/>
              <a:gd name="connsiteY55" fmla="*/ 442449 h 637711"/>
              <a:gd name="connsiteX56" fmla="*/ 6445461 w 6473047"/>
              <a:gd name="connsiteY56" fmla="*/ 456736 h 637711"/>
              <a:gd name="connsiteX57" fmla="*/ 6437329 w 6473047"/>
              <a:gd name="connsiteY57" fmla="*/ 637711 h 637711"/>
              <a:gd name="connsiteX58" fmla="*/ 5989654 w 6473047"/>
              <a:gd name="connsiteY58" fmla="*/ 587705 h 637711"/>
              <a:gd name="connsiteX59" fmla="*/ 5880116 w 6473047"/>
              <a:gd name="connsiteY59" fmla="*/ 566274 h 637711"/>
              <a:gd name="connsiteX60" fmla="*/ 5656279 w 6473047"/>
              <a:gd name="connsiteY60" fmla="*/ 482930 h 637711"/>
              <a:gd name="connsiteX61" fmla="*/ 5096685 w 6473047"/>
              <a:gd name="connsiteY61" fmla="*/ 423399 h 637711"/>
              <a:gd name="connsiteX62" fmla="*/ 4456129 w 6473047"/>
              <a:gd name="connsiteY62" fmla="*/ 349580 h 637711"/>
              <a:gd name="connsiteX63" fmla="*/ 3694129 w 6473047"/>
              <a:gd name="connsiteY63" fmla="*/ 292430 h 637711"/>
              <a:gd name="connsiteX64" fmla="*/ 3563160 w 6473047"/>
              <a:gd name="connsiteY64" fmla="*/ 342436 h 637711"/>
              <a:gd name="connsiteX65" fmla="*/ 3541729 w 6473047"/>
              <a:gd name="connsiteY65" fmla="*/ 378155 h 637711"/>
              <a:gd name="connsiteX66" fmla="*/ 3394091 w 6473047"/>
              <a:gd name="connsiteY66" fmla="*/ 361486 h 637711"/>
              <a:gd name="connsiteX67" fmla="*/ 3067860 w 6473047"/>
              <a:gd name="connsiteY67" fmla="*/ 242556 h 637711"/>
              <a:gd name="connsiteX68" fmla="*/ 2286016 w 6473047"/>
              <a:gd name="connsiteY68" fmla="*/ 247712 h 637711"/>
              <a:gd name="connsiteX69" fmla="*/ 1782980 w 6473047"/>
              <a:gd name="connsiteY69" fmla="*/ 309541 h 637711"/>
              <a:gd name="connsiteX70" fmla="*/ 1549589 w 6473047"/>
              <a:gd name="connsiteY70" fmla="*/ 345212 h 637711"/>
              <a:gd name="connsiteX71" fmla="*/ 1228081 w 6473047"/>
              <a:gd name="connsiteY71" fmla="*/ 411797 h 637711"/>
              <a:gd name="connsiteX72" fmla="*/ 873230 w 6473047"/>
              <a:gd name="connsiteY72" fmla="*/ 478384 h 637711"/>
              <a:gd name="connsiteX73" fmla="*/ 704142 w 6473047"/>
              <a:gd name="connsiteY73" fmla="*/ 525943 h 637711"/>
              <a:gd name="connsiteX74" fmla="*/ 418355 w 6473047"/>
              <a:gd name="connsiteY74" fmla="*/ 599662 h 637711"/>
              <a:gd name="connsiteX75" fmla="*/ 94466 w 6473047"/>
              <a:gd name="connsiteY75" fmla="*/ 599663 h 637711"/>
              <a:gd name="connsiteX76" fmla="*/ 1588 w 6473047"/>
              <a:gd name="connsiteY76" fmla="*/ 613931 h 637711"/>
              <a:gd name="connsiteX77" fmla="*/ 27784 w 6473047"/>
              <a:gd name="connsiteY77" fmla="*/ 521187 h 637711"/>
              <a:gd name="connsiteX78" fmla="*/ 144479 w 6473047"/>
              <a:gd name="connsiteY78" fmla="*/ 473627 h 637711"/>
              <a:gd name="connsiteX79" fmla="*/ 220689 w 6473047"/>
              <a:gd name="connsiteY79" fmla="*/ 466492 h 637711"/>
              <a:gd name="connsiteX80" fmla="*/ 396922 w 6473047"/>
              <a:gd name="connsiteY80" fmla="*/ 383262 h 637711"/>
              <a:gd name="connsiteX81" fmla="*/ 551721 w 6473047"/>
              <a:gd name="connsiteY81" fmla="*/ 328566 h 637711"/>
              <a:gd name="connsiteX82" fmla="*/ 792257 w 6473047"/>
              <a:gd name="connsiteY82" fmla="*/ 292896 h 637711"/>
              <a:gd name="connsiteX83" fmla="*/ 827982 w 6473047"/>
              <a:gd name="connsiteY83" fmla="*/ 273871 h 637711"/>
              <a:gd name="connsiteX84" fmla="*/ 849414 w 6473047"/>
              <a:gd name="connsiteY84" fmla="*/ 231067 h 637711"/>
              <a:gd name="connsiteX85" fmla="*/ 880377 w 6473047"/>
              <a:gd name="connsiteY85" fmla="*/ 204908 h 637711"/>
              <a:gd name="connsiteX86" fmla="*/ 930387 w 6473047"/>
              <a:gd name="connsiteY86" fmla="*/ 178749 h 637711"/>
              <a:gd name="connsiteX87" fmla="*/ 1006597 w 6473047"/>
              <a:gd name="connsiteY87" fmla="*/ 152591 h 637711"/>
              <a:gd name="connsiteX88" fmla="*/ 1049464 w 6473047"/>
              <a:gd name="connsiteY88" fmla="*/ 143079 h 637711"/>
              <a:gd name="connsiteX89" fmla="*/ 1082807 w 6473047"/>
              <a:gd name="connsiteY89" fmla="*/ 138323 h 637711"/>
              <a:gd name="connsiteX90" fmla="*/ 1261421 w 6473047"/>
              <a:gd name="connsiteY90" fmla="*/ 121676 h 637711"/>
              <a:gd name="connsiteX91" fmla="*/ 1340014 w 6473047"/>
              <a:gd name="connsiteY91" fmla="*/ 86006 h 637711"/>
              <a:gd name="connsiteX92" fmla="*/ 1378118 w 6473047"/>
              <a:gd name="connsiteY92" fmla="*/ 71737 h 637711"/>
              <a:gd name="connsiteX93" fmla="*/ 1418604 w 6473047"/>
              <a:gd name="connsiteY93" fmla="*/ 55090 h 637711"/>
              <a:gd name="connsiteX94" fmla="*/ 1521011 w 6473047"/>
              <a:gd name="connsiteY94" fmla="*/ 43201 h 637711"/>
              <a:gd name="connsiteX95" fmla="*/ 1616272 w 6473047"/>
              <a:gd name="connsiteY95" fmla="*/ 12285 h 637711"/>
              <a:gd name="connsiteX96" fmla="*/ 1732967 w 6473047"/>
              <a:gd name="connsiteY96" fmla="*/ 396 h 637711"/>
              <a:gd name="connsiteX97" fmla="*/ 1885387 w 6473047"/>
              <a:gd name="connsiteY97" fmla="*/ 5154 h 637711"/>
              <a:gd name="connsiteX98" fmla="*/ 1952071 w 6473047"/>
              <a:gd name="connsiteY98" fmla="*/ 14663 h 637711"/>
              <a:gd name="connsiteX99" fmla="*/ 2080674 w 6473047"/>
              <a:gd name="connsiteY99" fmla="*/ 38444 h 637711"/>
              <a:gd name="connsiteX100" fmla="*/ 2133069 w 6473047"/>
              <a:gd name="connsiteY100" fmla="*/ 40820 h 637711"/>
              <a:gd name="connsiteX101" fmla="*/ 2187845 w 6473047"/>
              <a:gd name="connsiteY101" fmla="*/ 43199 h 637711"/>
              <a:gd name="connsiteX102" fmla="*/ 2261672 w 6473047"/>
              <a:gd name="connsiteY102" fmla="*/ 62225 h 637711"/>
              <a:gd name="connsiteX103" fmla="*/ 2314067 w 6473047"/>
              <a:gd name="connsiteY103" fmla="*/ 78870 h 637711"/>
              <a:gd name="connsiteX104" fmla="*/ 2330738 w 6473047"/>
              <a:gd name="connsiteY104" fmla="*/ 81248 h 637711"/>
              <a:gd name="connsiteX105" fmla="*/ 2461722 w 6473047"/>
              <a:gd name="connsiteY105" fmla="*/ 86005 h 637711"/>
              <a:gd name="connsiteX106" fmla="*/ 2552717 w 6473047"/>
              <a:gd name="connsiteY106" fmla="*/ 86005 h 637711"/>
              <a:gd name="connsiteX107" fmla="*/ 2755124 w 6473047"/>
              <a:gd name="connsiteY107" fmla="*/ 71737 h 637711"/>
              <a:gd name="connsiteX108" fmla="*/ 2859898 w 6473047"/>
              <a:gd name="connsiteY108" fmla="*/ 69359 h 637711"/>
              <a:gd name="connsiteX109" fmla="*/ 2953560 w 6473047"/>
              <a:gd name="connsiteY109" fmla="*/ 80499 h 63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473047" h="637711">
                <a:moveTo>
                  <a:pt x="2953560" y="80499"/>
                </a:moveTo>
                <a:lnTo>
                  <a:pt x="3024997" y="94786"/>
                </a:lnTo>
                <a:lnTo>
                  <a:pt x="3060716" y="99549"/>
                </a:lnTo>
                <a:lnTo>
                  <a:pt x="3103579" y="78117"/>
                </a:lnTo>
                <a:lnTo>
                  <a:pt x="3141679" y="51924"/>
                </a:lnTo>
                <a:lnTo>
                  <a:pt x="3194066" y="49542"/>
                </a:lnTo>
                <a:lnTo>
                  <a:pt x="3232166" y="49542"/>
                </a:lnTo>
                <a:lnTo>
                  <a:pt x="3279791" y="63830"/>
                </a:lnTo>
                <a:lnTo>
                  <a:pt x="3355991" y="82880"/>
                </a:lnTo>
                <a:lnTo>
                  <a:pt x="3446479" y="87642"/>
                </a:lnTo>
                <a:lnTo>
                  <a:pt x="3508391" y="87642"/>
                </a:lnTo>
                <a:lnTo>
                  <a:pt x="3598879" y="87642"/>
                </a:lnTo>
                <a:lnTo>
                  <a:pt x="3665554" y="99549"/>
                </a:lnTo>
                <a:lnTo>
                  <a:pt x="3775091" y="118599"/>
                </a:lnTo>
                <a:lnTo>
                  <a:pt x="3867960" y="151936"/>
                </a:lnTo>
                <a:lnTo>
                  <a:pt x="3965591" y="180511"/>
                </a:lnTo>
                <a:lnTo>
                  <a:pt x="4058460" y="194799"/>
                </a:lnTo>
                <a:lnTo>
                  <a:pt x="4146566" y="194799"/>
                </a:lnTo>
                <a:lnTo>
                  <a:pt x="4232291" y="185274"/>
                </a:lnTo>
                <a:lnTo>
                  <a:pt x="4313254" y="173367"/>
                </a:lnTo>
                <a:lnTo>
                  <a:pt x="4358497" y="166224"/>
                </a:lnTo>
                <a:lnTo>
                  <a:pt x="4401360" y="173367"/>
                </a:lnTo>
                <a:lnTo>
                  <a:pt x="4434697" y="199561"/>
                </a:lnTo>
                <a:lnTo>
                  <a:pt x="4456129" y="201942"/>
                </a:lnTo>
                <a:lnTo>
                  <a:pt x="4510897" y="190036"/>
                </a:lnTo>
                <a:lnTo>
                  <a:pt x="4594241" y="166224"/>
                </a:lnTo>
                <a:lnTo>
                  <a:pt x="4625197" y="166224"/>
                </a:lnTo>
                <a:lnTo>
                  <a:pt x="4649010" y="166224"/>
                </a:lnTo>
                <a:lnTo>
                  <a:pt x="4675204" y="178130"/>
                </a:lnTo>
                <a:lnTo>
                  <a:pt x="4703779" y="209086"/>
                </a:lnTo>
                <a:lnTo>
                  <a:pt x="4734735" y="240042"/>
                </a:lnTo>
                <a:lnTo>
                  <a:pt x="4772835" y="247186"/>
                </a:lnTo>
                <a:lnTo>
                  <a:pt x="4813316" y="244805"/>
                </a:lnTo>
                <a:lnTo>
                  <a:pt x="4875229" y="220992"/>
                </a:lnTo>
                <a:lnTo>
                  <a:pt x="4903804" y="220992"/>
                </a:lnTo>
                <a:lnTo>
                  <a:pt x="4941904" y="230517"/>
                </a:lnTo>
                <a:lnTo>
                  <a:pt x="5001435" y="244805"/>
                </a:lnTo>
                <a:lnTo>
                  <a:pt x="5034772" y="259092"/>
                </a:lnTo>
                <a:lnTo>
                  <a:pt x="5072872" y="254330"/>
                </a:lnTo>
                <a:lnTo>
                  <a:pt x="5120497" y="228136"/>
                </a:lnTo>
                <a:lnTo>
                  <a:pt x="5191935" y="211467"/>
                </a:lnTo>
                <a:lnTo>
                  <a:pt x="5284804" y="194799"/>
                </a:lnTo>
                <a:lnTo>
                  <a:pt x="5375291" y="190036"/>
                </a:lnTo>
                <a:lnTo>
                  <a:pt x="5456254" y="190036"/>
                </a:lnTo>
                <a:lnTo>
                  <a:pt x="5532454" y="211467"/>
                </a:lnTo>
                <a:lnTo>
                  <a:pt x="5637229" y="237661"/>
                </a:lnTo>
                <a:lnTo>
                  <a:pt x="5706285" y="261474"/>
                </a:lnTo>
                <a:lnTo>
                  <a:pt x="5808679" y="311480"/>
                </a:lnTo>
                <a:lnTo>
                  <a:pt x="5865829" y="330530"/>
                </a:lnTo>
                <a:lnTo>
                  <a:pt x="5922979" y="344817"/>
                </a:lnTo>
                <a:lnTo>
                  <a:pt x="6032516" y="390061"/>
                </a:lnTo>
                <a:lnTo>
                  <a:pt x="6120622" y="418636"/>
                </a:lnTo>
                <a:lnTo>
                  <a:pt x="6184916" y="437686"/>
                </a:lnTo>
                <a:lnTo>
                  <a:pt x="6270641" y="437686"/>
                </a:lnTo>
                <a:lnTo>
                  <a:pt x="6387322" y="432924"/>
                </a:lnTo>
                <a:lnTo>
                  <a:pt x="6473047" y="442449"/>
                </a:lnTo>
                <a:lnTo>
                  <a:pt x="6445461" y="456736"/>
                </a:lnTo>
                <a:lnTo>
                  <a:pt x="6437329" y="637711"/>
                </a:lnTo>
                <a:lnTo>
                  <a:pt x="5989654" y="587705"/>
                </a:lnTo>
                <a:lnTo>
                  <a:pt x="5880116" y="566274"/>
                </a:lnTo>
                <a:lnTo>
                  <a:pt x="5656279" y="482930"/>
                </a:lnTo>
                <a:lnTo>
                  <a:pt x="5096685" y="423399"/>
                </a:lnTo>
                <a:lnTo>
                  <a:pt x="4456129" y="349580"/>
                </a:lnTo>
                <a:lnTo>
                  <a:pt x="3694129" y="292430"/>
                </a:lnTo>
                <a:lnTo>
                  <a:pt x="3563160" y="342436"/>
                </a:lnTo>
                <a:lnTo>
                  <a:pt x="3541729" y="378155"/>
                </a:lnTo>
                <a:lnTo>
                  <a:pt x="3394091" y="361486"/>
                </a:lnTo>
                <a:cubicBezTo>
                  <a:pt x="3285347" y="321843"/>
                  <a:pt x="3064686" y="246529"/>
                  <a:pt x="3067860" y="242556"/>
                </a:cubicBezTo>
                <a:cubicBezTo>
                  <a:pt x="3071564" y="240312"/>
                  <a:pt x="2279931" y="240445"/>
                  <a:pt x="2286016" y="247712"/>
                </a:cubicBezTo>
                <a:cubicBezTo>
                  <a:pt x="2080999" y="256894"/>
                  <a:pt x="1779496" y="309938"/>
                  <a:pt x="1782980" y="309541"/>
                </a:cubicBezTo>
                <a:cubicBezTo>
                  <a:pt x="1786464" y="309145"/>
                  <a:pt x="1650408" y="336493"/>
                  <a:pt x="1549589" y="345212"/>
                </a:cubicBezTo>
                <a:cubicBezTo>
                  <a:pt x="1543150" y="355121"/>
                  <a:pt x="1229669" y="413382"/>
                  <a:pt x="1228081" y="411797"/>
                </a:cubicBezTo>
                <a:cubicBezTo>
                  <a:pt x="1235226" y="414572"/>
                  <a:pt x="877595" y="479969"/>
                  <a:pt x="873230" y="478384"/>
                </a:cubicBezTo>
                <a:cubicBezTo>
                  <a:pt x="785907" y="495030"/>
                  <a:pt x="696601" y="519998"/>
                  <a:pt x="704142" y="525943"/>
                </a:cubicBezTo>
                <a:cubicBezTo>
                  <a:pt x="692632" y="524755"/>
                  <a:pt x="462413" y="587771"/>
                  <a:pt x="418355" y="599662"/>
                </a:cubicBezTo>
                <a:cubicBezTo>
                  <a:pt x="368342" y="595302"/>
                  <a:pt x="98038" y="597682"/>
                  <a:pt x="94466" y="599663"/>
                </a:cubicBezTo>
                <a:cubicBezTo>
                  <a:pt x="54378" y="616309"/>
                  <a:pt x="12702" y="627010"/>
                  <a:pt x="1588" y="613931"/>
                </a:cubicBezTo>
                <a:cubicBezTo>
                  <a:pt x="0" y="615120"/>
                  <a:pt x="26197" y="523170"/>
                  <a:pt x="27784" y="521187"/>
                </a:cubicBezTo>
                <a:cubicBezTo>
                  <a:pt x="25403" y="520791"/>
                  <a:pt x="123442" y="484328"/>
                  <a:pt x="144479" y="473627"/>
                </a:cubicBezTo>
                <a:cubicBezTo>
                  <a:pt x="180997" y="472042"/>
                  <a:pt x="182188" y="486309"/>
                  <a:pt x="220689" y="466492"/>
                </a:cubicBezTo>
                <a:cubicBezTo>
                  <a:pt x="296105" y="434390"/>
                  <a:pt x="338575" y="414573"/>
                  <a:pt x="396922" y="383262"/>
                </a:cubicBezTo>
                <a:cubicBezTo>
                  <a:pt x="450110" y="361859"/>
                  <a:pt x="506869" y="343627"/>
                  <a:pt x="551721" y="328566"/>
                </a:cubicBezTo>
                <a:cubicBezTo>
                  <a:pt x="635472" y="305975"/>
                  <a:pt x="769235" y="307957"/>
                  <a:pt x="792257" y="292896"/>
                </a:cubicBezTo>
                <a:cubicBezTo>
                  <a:pt x="791464" y="283781"/>
                  <a:pt x="818456" y="284176"/>
                  <a:pt x="827982" y="273871"/>
                </a:cubicBezTo>
                <a:cubicBezTo>
                  <a:pt x="830759" y="264757"/>
                  <a:pt x="840285" y="239390"/>
                  <a:pt x="849414" y="231067"/>
                </a:cubicBezTo>
                <a:cubicBezTo>
                  <a:pt x="850605" y="230671"/>
                  <a:pt x="871645" y="214420"/>
                  <a:pt x="880377" y="204908"/>
                </a:cubicBezTo>
                <a:cubicBezTo>
                  <a:pt x="884744" y="203323"/>
                  <a:pt x="909350" y="187469"/>
                  <a:pt x="930387" y="178749"/>
                </a:cubicBezTo>
                <a:cubicBezTo>
                  <a:pt x="951424" y="170029"/>
                  <a:pt x="986751" y="158536"/>
                  <a:pt x="1006597" y="152591"/>
                </a:cubicBezTo>
                <a:cubicBezTo>
                  <a:pt x="1026443" y="146646"/>
                  <a:pt x="1036762" y="145457"/>
                  <a:pt x="1049464" y="143079"/>
                </a:cubicBezTo>
                <a:cubicBezTo>
                  <a:pt x="1062166" y="140701"/>
                  <a:pt x="1047481" y="141890"/>
                  <a:pt x="1082807" y="138323"/>
                </a:cubicBezTo>
                <a:cubicBezTo>
                  <a:pt x="1082808" y="135945"/>
                  <a:pt x="1261818" y="124055"/>
                  <a:pt x="1261421" y="121676"/>
                </a:cubicBezTo>
                <a:cubicBezTo>
                  <a:pt x="1307464" y="116920"/>
                  <a:pt x="1343983" y="82440"/>
                  <a:pt x="1340014" y="86006"/>
                </a:cubicBezTo>
                <a:cubicBezTo>
                  <a:pt x="1359463" y="77683"/>
                  <a:pt x="1365020" y="76890"/>
                  <a:pt x="1378118" y="71737"/>
                </a:cubicBezTo>
                <a:cubicBezTo>
                  <a:pt x="1391216" y="66584"/>
                  <a:pt x="1394789" y="59846"/>
                  <a:pt x="1418604" y="55090"/>
                </a:cubicBezTo>
                <a:cubicBezTo>
                  <a:pt x="1442419" y="50334"/>
                  <a:pt x="1488066" y="46768"/>
                  <a:pt x="1521011" y="43201"/>
                </a:cubicBezTo>
                <a:lnTo>
                  <a:pt x="1616272" y="12285"/>
                </a:lnTo>
                <a:cubicBezTo>
                  <a:pt x="1649217" y="7132"/>
                  <a:pt x="1677001" y="0"/>
                  <a:pt x="1732967" y="396"/>
                </a:cubicBezTo>
                <a:lnTo>
                  <a:pt x="1885387" y="5154"/>
                </a:lnTo>
                <a:cubicBezTo>
                  <a:pt x="1890943" y="7532"/>
                  <a:pt x="1919523" y="9115"/>
                  <a:pt x="1952071" y="14663"/>
                </a:cubicBezTo>
                <a:cubicBezTo>
                  <a:pt x="1976284" y="23383"/>
                  <a:pt x="2081468" y="34085"/>
                  <a:pt x="2080674" y="38444"/>
                </a:cubicBezTo>
                <a:cubicBezTo>
                  <a:pt x="2079880" y="30915"/>
                  <a:pt x="2115207" y="40028"/>
                  <a:pt x="2133069" y="40820"/>
                </a:cubicBezTo>
                <a:cubicBezTo>
                  <a:pt x="2133378" y="37253"/>
                  <a:pt x="2187449" y="43199"/>
                  <a:pt x="2187845" y="43199"/>
                </a:cubicBezTo>
                <a:cubicBezTo>
                  <a:pt x="2193799" y="42803"/>
                  <a:pt x="2264450" y="63415"/>
                  <a:pt x="2261672" y="62225"/>
                </a:cubicBezTo>
                <a:cubicBezTo>
                  <a:pt x="2268421" y="65793"/>
                  <a:pt x="2302556" y="75699"/>
                  <a:pt x="2314067" y="78870"/>
                </a:cubicBezTo>
                <a:cubicBezTo>
                  <a:pt x="2384719" y="78474"/>
                  <a:pt x="2329945" y="80059"/>
                  <a:pt x="2330738" y="81248"/>
                </a:cubicBezTo>
                <a:cubicBezTo>
                  <a:pt x="2336207" y="80456"/>
                  <a:pt x="2466005" y="84420"/>
                  <a:pt x="2461722" y="86005"/>
                </a:cubicBezTo>
                <a:cubicBezTo>
                  <a:pt x="2490780" y="87590"/>
                  <a:pt x="2503817" y="88383"/>
                  <a:pt x="2552717" y="86005"/>
                </a:cubicBezTo>
                <a:cubicBezTo>
                  <a:pt x="2549940" y="87591"/>
                  <a:pt x="2686068" y="91158"/>
                  <a:pt x="2755124" y="71737"/>
                </a:cubicBezTo>
                <a:cubicBezTo>
                  <a:pt x="2753140" y="70944"/>
                  <a:pt x="2813332" y="71466"/>
                  <a:pt x="2859898" y="69359"/>
                </a:cubicBezTo>
                <a:cubicBezTo>
                  <a:pt x="2864000" y="70423"/>
                  <a:pt x="2911756" y="83395"/>
                  <a:pt x="2953560" y="80499"/>
                </a:cubicBezTo>
                <a:close/>
              </a:path>
            </a:pathLst>
          </a:custGeom>
          <a:solidFill>
            <a:srgbClr val="99FF3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116764" y="3050130"/>
            <a:ext cx="434975" cy="76200"/>
          </a:xfrm>
          <a:custGeom>
            <a:avLst/>
            <a:gdLst>
              <a:gd name="connsiteX0" fmla="*/ 0 w 435769"/>
              <a:gd name="connsiteY0" fmla="*/ 52388 h 76200"/>
              <a:gd name="connsiteX1" fmla="*/ 64294 w 435769"/>
              <a:gd name="connsiteY1" fmla="*/ 61913 h 76200"/>
              <a:gd name="connsiteX2" fmla="*/ 116681 w 435769"/>
              <a:gd name="connsiteY2" fmla="*/ 69057 h 76200"/>
              <a:gd name="connsiteX3" fmla="*/ 171450 w 435769"/>
              <a:gd name="connsiteY3" fmla="*/ 59532 h 76200"/>
              <a:gd name="connsiteX4" fmla="*/ 254794 w 435769"/>
              <a:gd name="connsiteY4" fmla="*/ 35719 h 76200"/>
              <a:gd name="connsiteX5" fmla="*/ 319087 w 435769"/>
              <a:gd name="connsiteY5" fmla="*/ 19050 h 76200"/>
              <a:gd name="connsiteX6" fmla="*/ 352425 w 435769"/>
              <a:gd name="connsiteY6" fmla="*/ 0 h 76200"/>
              <a:gd name="connsiteX7" fmla="*/ 388144 w 435769"/>
              <a:gd name="connsiteY7" fmla="*/ 4763 h 76200"/>
              <a:gd name="connsiteX8" fmla="*/ 404812 w 435769"/>
              <a:gd name="connsiteY8" fmla="*/ 4763 h 76200"/>
              <a:gd name="connsiteX9" fmla="*/ 435769 w 435769"/>
              <a:gd name="connsiteY9" fmla="*/ 4763 h 76200"/>
              <a:gd name="connsiteX10" fmla="*/ 395287 w 435769"/>
              <a:gd name="connsiteY10" fmla="*/ 14288 h 76200"/>
              <a:gd name="connsiteX11" fmla="*/ 354806 w 435769"/>
              <a:gd name="connsiteY11" fmla="*/ 14288 h 76200"/>
              <a:gd name="connsiteX12" fmla="*/ 295275 w 435769"/>
              <a:gd name="connsiteY12" fmla="*/ 38100 h 76200"/>
              <a:gd name="connsiteX13" fmla="*/ 226219 w 435769"/>
              <a:gd name="connsiteY13" fmla="*/ 57150 h 76200"/>
              <a:gd name="connsiteX14" fmla="*/ 150019 w 435769"/>
              <a:gd name="connsiteY14" fmla="*/ 73819 h 76200"/>
              <a:gd name="connsiteX15" fmla="*/ 107156 w 435769"/>
              <a:gd name="connsiteY15" fmla="*/ 76200 h 76200"/>
              <a:gd name="connsiteX16" fmla="*/ 0 w 435769"/>
              <a:gd name="connsiteY16" fmla="*/ 52388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5769" h="76200">
                <a:moveTo>
                  <a:pt x="0" y="52388"/>
                </a:moveTo>
                <a:lnTo>
                  <a:pt x="64294" y="61913"/>
                </a:lnTo>
                <a:lnTo>
                  <a:pt x="116681" y="69057"/>
                </a:lnTo>
                <a:lnTo>
                  <a:pt x="171450" y="59532"/>
                </a:lnTo>
                <a:lnTo>
                  <a:pt x="254794" y="35719"/>
                </a:lnTo>
                <a:lnTo>
                  <a:pt x="319087" y="19050"/>
                </a:lnTo>
                <a:lnTo>
                  <a:pt x="352425" y="0"/>
                </a:lnTo>
                <a:lnTo>
                  <a:pt x="388144" y="4763"/>
                </a:lnTo>
                <a:lnTo>
                  <a:pt x="404812" y="4763"/>
                </a:lnTo>
                <a:lnTo>
                  <a:pt x="435769" y="4763"/>
                </a:lnTo>
                <a:lnTo>
                  <a:pt x="395287" y="14288"/>
                </a:lnTo>
                <a:lnTo>
                  <a:pt x="354806" y="14288"/>
                </a:lnTo>
                <a:lnTo>
                  <a:pt x="295275" y="38100"/>
                </a:lnTo>
                <a:lnTo>
                  <a:pt x="226219" y="57150"/>
                </a:lnTo>
                <a:lnTo>
                  <a:pt x="150019" y="73819"/>
                </a:lnTo>
                <a:lnTo>
                  <a:pt x="107156" y="76200"/>
                </a:lnTo>
                <a:lnTo>
                  <a:pt x="0" y="52388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542213" y="2878680"/>
            <a:ext cx="2362200" cy="331788"/>
          </a:xfrm>
          <a:custGeom>
            <a:avLst/>
            <a:gdLst>
              <a:gd name="connsiteX0" fmla="*/ 142875 w 2362200"/>
              <a:gd name="connsiteY0" fmla="*/ 0 h 316706"/>
              <a:gd name="connsiteX1" fmla="*/ 88106 w 2362200"/>
              <a:gd name="connsiteY1" fmla="*/ 19050 h 316706"/>
              <a:gd name="connsiteX2" fmla="*/ 40481 w 2362200"/>
              <a:gd name="connsiteY2" fmla="*/ 33337 h 316706"/>
              <a:gd name="connsiteX3" fmla="*/ 11906 w 2362200"/>
              <a:gd name="connsiteY3" fmla="*/ 61912 h 316706"/>
              <a:gd name="connsiteX4" fmla="*/ 0 w 2362200"/>
              <a:gd name="connsiteY4" fmla="*/ 88106 h 316706"/>
              <a:gd name="connsiteX5" fmla="*/ 0 w 2362200"/>
              <a:gd name="connsiteY5" fmla="*/ 114300 h 316706"/>
              <a:gd name="connsiteX6" fmla="*/ 40481 w 2362200"/>
              <a:gd name="connsiteY6" fmla="*/ 130969 h 316706"/>
              <a:gd name="connsiteX7" fmla="*/ 130968 w 2362200"/>
              <a:gd name="connsiteY7" fmla="*/ 130969 h 316706"/>
              <a:gd name="connsiteX8" fmla="*/ 216693 w 2362200"/>
              <a:gd name="connsiteY8" fmla="*/ 145256 h 316706"/>
              <a:gd name="connsiteX9" fmla="*/ 297656 w 2362200"/>
              <a:gd name="connsiteY9" fmla="*/ 154781 h 316706"/>
              <a:gd name="connsiteX10" fmla="*/ 388143 w 2362200"/>
              <a:gd name="connsiteY10" fmla="*/ 164306 h 316706"/>
              <a:gd name="connsiteX11" fmla="*/ 447675 w 2362200"/>
              <a:gd name="connsiteY11" fmla="*/ 152400 h 316706"/>
              <a:gd name="connsiteX12" fmla="*/ 511968 w 2362200"/>
              <a:gd name="connsiteY12" fmla="*/ 145256 h 316706"/>
              <a:gd name="connsiteX13" fmla="*/ 619125 w 2362200"/>
              <a:gd name="connsiteY13" fmla="*/ 159544 h 316706"/>
              <a:gd name="connsiteX14" fmla="*/ 692943 w 2362200"/>
              <a:gd name="connsiteY14" fmla="*/ 166687 h 316706"/>
              <a:gd name="connsiteX15" fmla="*/ 759618 w 2362200"/>
              <a:gd name="connsiteY15" fmla="*/ 183356 h 316706"/>
              <a:gd name="connsiteX16" fmla="*/ 812006 w 2362200"/>
              <a:gd name="connsiteY16" fmla="*/ 183356 h 316706"/>
              <a:gd name="connsiteX17" fmla="*/ 857250 w 2362200"/>
              <a:gd name="connsiteY17" fmla="*/ 192881 h 316706"/>
              <a:gd name="connsiteX18" fmla="*/ 912018 w 2362200"/>
              <a:gd name="connsiteY18" fmla="*/ 216694 h 316706"/>
              <a:gd name="connsiteX19" fmla="*/ 978693 w 2362200"/>
              <a:gd name="connsiteY19" fmla="*/ 230981 h 316706"/>
              <a:gd name="connsiteX20" fmla="*/ 1054893 w 2362200"/>
              <a:gd name="connsiteY20" fmla="*/ 230981 h 316706"/>
              <a:gd name="connsiteX21" fmla="*/ 1171575 w 2362200"/>
              <a:gd name="connsiteY21" fmla="*/ 233362 h 316706"/>
              <a:gd name="connsiteX22" fmla="*/ 1285875 w 2362200"/>
              <a:gd name="connsiteY22" fmla="*/ 245269 h 316706"/>
              <a:gd name="connsiteX23" fmla="*/ 1404937 w 2362200"/>
              <a:gd name="connsiteY23" fmla="*/ 245269 h 316706"/>
              <a:gd name="connsiteX24" fmla="*/ 1569243 w 2362200"/>
              <a:gd name="connsiteY24" fmla="*/ 245269 h 316706"/>
              <a:gd name="connsiteX25" fmla="*/ 1626393 w 2362200"/>
              <a:gd name="connsiteY25" fmla="*/ 250031 h 316706"/>
              <a:gd name="connsiteX26" fmla="*/ 1654968 w 2362200"/>
              <a:gd name="connsiteY26" fmla="*/ 250031 h 316706"/>
              <a:gd name="connsiteX27" fmla="*/ 1707356 w 2362200"/>
              <a:gd name="connsiteY27" fmla="*/ 240506 h 316706"/>
              <a:gd name="connsiteX28" fmla="*/ 1728787 w 2362200"/>
              <a:gd name="connsiteY28" fmla="*/ 240506 h 316706"/>
              <a:gd name="connsiteX29" fmla="*/ 1781175 w 2362200"/>
              <a:gd name="connsiteY29" fmla="*/ 250031 h 316706"/>
              <a:gd name="connsiteX30" fmla="*/ 1838325 w 2362200"/>
              <a:gd name="connsiteY30" fmla="*/ 271462 h 316706"/>
              <a:gd name="connsiteX31" fmla="*/ 1959768 w 2362200"/>
              <a:gd name="connsiteY31" fmla="*/ 292894 h 316706"/>
              <a:gd name="connsiteX32" fmla="*/ 2009775 w 2362200"/>
              <a:gd name="connsiteY32" fmla="*/ 302419 h 316706"/>
              <a:gd name="connsiteX33" fmla="*/ 2031206 w 2362200"/>
              <a:gd name="connsiteY33" fmla="*/ 302419 h 316706"/>
              <a:gd name="connsiteX34" fmla="*/ 2085975 w 2362200"/>
              <a:gd name="connsiteY34" fmla="*/ 302419 h 316706"/>
              <a:gd name="connsiteX35" fmla="*/ 2185987 w 2362200"/>
              <a:gd name="connsiteY35" fmla="*/ 304800 h 316706"/>
              <a:gd name="connsiteX36" fmla="*/ 2271712 w 2362200"/>
              <a:gd name="connsiteY36" fmla="*/ 311944 h 316706"/>
              <a:gd name="connsiteX37" fmla="*/ 2331243 w 2362200"/>
              <a:gd name="connsiteY37" fmla="*/ 316706 h 316706"/>
              <a:gd name="connsiteX38" fmla="*/ 2362200 w 2362200"/>
              <a:gd name="connsiteY38" fmla="*/ 307181 h 316706"/>
              <a:gd name="connsiteX39" fmla="*/ 2362200 w 2362200"/>
              <a:gd name="connsiteY39" fmla="*/ 276225 h 316706"/>
              <a:gd name="connsiteX40" fmla="*/ 2324100 w 2362200"/>
              <a:gd name="connsiteY40" fmla="*/ 245269 h 316706"/>
              <a:gd name="connsiteX41" fmla="*/ 2283618 w 2362200"/>
              <a:gd name="connsiteY41" fmla="*/ 223837 h 316706"/>
              <a:gd name="connsiteX42" fmla="*/ 2262187 w 2362200"/>
              <a:gd name="connsiteY42" fmla="*/ 219075 h 316706"/>
              <a:gd name="connsiteX43" fmla="*/ 2207418 w 2362200"/>
              <a:gd name="connsiteY43" fmla="*/ 209550 h 316706"/>
              <a:gd name="connsiteX44" fmla="*/ 2174081 w 2362200"/>
              <a:gd name="connsiteY44" fmla="*/ 209550 h 316706"/>
              <a:gd name="connsiteX45" fmla="*/ 2109787 w 2362200"/>
              <a:gd name="connsiteY45" fmla="*/ 188119 h 316706"/>
              <a:gd name="connsiteX46" fmla="*/ 2083593 w 2362200"/>
              <a:gd name="connsiteY46" fmla="*/ 180975 h 316706"/>
              <a:gd name="connsiteX47" fmla="*/ 2050256 w 2362200"/>
              <a:gd name="connsiteY47" fmla="*/ 173831 h 316706"/>
              <a:gd name="connsiteX48" fmla="*/ 2012156 w 2362200"/>
              <a:gd name="connsiteY48" fmla="*/ 173831 h 316706"/>
              <a:gd name="connsiteX49" fmla="*/ 1993106 w 2362200"/>
              <a:gd name="connsiteY49" fmla="*/ 180975 h 316706"/>
              <a:gd name="connsiteX50" fmla="*/ 1955006 w 2362200"/>
              <a:gd name="connsiteY50" fmla="*/ 171450 h 316706"/>
              <a:gd name="connsiteX51" fmla="*/ 1909762 w 2362200"/>
              <a:gd name="connsiteY51" fmla="*/ 152400 h 316706"/>
              <a:gd name="connsiteX52" fmla="*/ 1833562 w 2362200"/>
              <a:gd name="connsiteY52" fmla="*/ 147637 h 316706"/>
              <a:gd name="connsiteX53" fmla="*/ 1764506 w 2362200"/>
              <a:gd name="connsiteY53" fmla="*/ 145256 h 316706"/>
              <a:gd name="connsiteX54" fmla="*/ 1645443 w 2362200"/>
              <a:gd name="connsiteY54" fmla="*/ 130969 h 316706"/>
              <a:gd name="connsiteX55" fmla="*/ 1597818 w 2362200"/>
              <a:gd name="connsiteY55" fmla="*/ 114300 h 316706"/>
              <a:gd name="connsiteX56" fmla="*/ 1502568 w 2362200"/>
              <a:gd name="connsiteY56" fmla="*/ 114300 h 316706"/>
              <a:gd name="connsiteX57" fmla="*/ 1428750 w 2362200"/>
              <a:gd name="connsiteY57" fmla="*/ 114300 h 316706"/>
              <a:gd name="connsiteX58" fmla="*/ 1345406 w 2362200"/>
              <a:gd name="connsiteY58" fmla="*/ 104775 h 316706"/>
              <a:gd name="connsiteX59" fmla="*/ 1247775 w 2362200"/>
              <a:gd name="connsiteY59" fmla="*/ 88106 h 316706"/>
              <a:gd name="connsiteX60" fmla="*/ 1188243 w 2362200"/>
              <a:gd name="connsiteY60" fmla="*/ 69056 h 316706"/>
              <a:gd name="connsiteX61" fmla="*/ 1140618 w 2362200"/>
              <a:gd name="connsiteY61" fmla="*/ 59531 h 316706"/>
              <a:gd name="connsiteX62" fmla="*/ 1102518 w 2362200"/>
              <a:gd name="connsiteY62" fmla="*/ 50006 h 316706"/>
              <a:gd name="connsiteX63" fmla="*/ 1028700 w 2362200"/>
              <a:gd name="connsiteY63" fmla="*/ 52387 h 316706"/>
              <a:gd name="connsiteX64" fmla="*/ 962025 w 2362200"/>
              <a:gd name="connsiteY64" fmla="*/ 52387 h 316706"/>
              <a:gd name="connsiteX65" fmla="*/ 902493 w 2362200"/>
              <a:gd name="connsiteY65" fmla="*/ 54769 h 316706"/>
              <a:gd name="connsiteX66" fmla="*/ 866775 w 2362200"/>
              <a:gd name="connsiteY66" fmla="*/ 54769 h 316706"/>
              <a:gd name="connsiteX67" fmla="*/ 847725 w 2362200"/>
              <a:gd name="connsiteY67" fmla="*/ 57150 h 316706"/>
              <a:gd name="connsiteX68" fmla="*/ 807243 w 2362200"/>
              <a:gd name="connsiteY68" fmla="*/ 71437 h 316706"/>
              <a:gd name="connsiteX69" fmla="*/ 757237 w 2362200"/>
              <a:gd name="connsiteY69" fmla="*/ 69056 h 316706"/>
              <a:gd name="connsiteX70" fmla="*/ 609600 w 2362200"/>
              <a:gd name="connsiteY70" fmla="*/ 35719 h 316706"/>
              <a:gd name="connsiteX71" fmla="*/ 473868 w 2362200"/>
              <a:gd name="connsiteY71" fmla="*/ 11906 h 316706"/>
              <a:gd name="connsiteX72" fmla="*/ 440531 w 2362200"/>
              <a:gd name="connsiteY72" fmla="*/ 4762 h 316706"/>
              <a:gd name="connsiteX73" fmla="*/ 397668 w 2362200"/>
              <a:gd name="connsiteY73" fmla="*/ 4762 h 316706"/>
              <a:gd name="connsiteX74" fmla="*/ 357187 w 2362200"/>
              <a:gd name="connsiteY74" fmla="*/ 16669 h 316706"/>
              <a:gd name="connsiteX75" fmla="*/ 316706 w 2362200"/>
              <a:gd name="connsiteY75" fmla="*/ 16669 h 316706"/>
              <a:gd name="connsiteX76" fmla="*/ 269081 w 2362200"/>
              <a:gd name="connsiteY76" fmla="*/ 11906 h 316706"/>
              <a:gd name="connsiteX77" fmla="*/ 235743 w 2362200"/>
              <a:gd name="connsiteY77" fmla="*/ 4762 h 316706"/>
              <a:gd name="connsiteX78" fmla="*/ 214312 w 2362200"/>
              <a:gd name="connsiteY78" fmla="*/ 2381 h 316706"/>
              <a:gd name="connsiteX79" fmla="*/ 142875 w 2362200"/>
              <a:gd name="connsiteY79" fmla="*/ 0 h 316706"/>
              <a:gd name="connsiteX0" fmla="*/ 142875 w 2362200"/>
              <a:gd name="connsiteY0" fmla="*/ 2381 h 319087"/>
              <a:gd name="connsiteX1" fmla="*/ 88106 w 2362200"/>
              <a:gd name="connsiteY1" fmla="*/ 21431 h 319087"/>
              <a:gd name="connsiteX2" fmla="*/ 40481 w 2362200"/>
              <a:gd name="connsiteY2" fmla="*/ 35718 h 319087"/>
              <a:gd name="connsiteX3" fmla="*/ 11906 w 2362200"/>
              <a:gd name="connsiteY3" fmla="*/ 64293 h 319087"/>
              <a:gd name="connsiteX4" fmla="*/ 0 w 2362200"/>
              <a:gd name="connsiteY4" fmla="*/ 90487 h 319087"/>
              <a:gd name="connsiteX5" fmla="*/ 0 w 2362200"/>
              <a:gd name="connsiteY5" fmla="*/ 116681 h 319087"/>
              <a:gd name="connsiteX6" fmla="*/ 40481 w 2362200"/>
              <a:gd name="connsiteY6" fmla="*/ 133350 h 319087"/>
              <a:gd name="connsiteX7" fmla="*/ 130968 w 2362200"/>
              <a:gd name="connsiteY7" fmla="*/ 133350 h 319087"/>
              <a:gd name="connsiteX8" fmla="*/ 216693 w 2362200"/>
              <a:gd name="connsiteY8" fmla="*/ 147637 h 319087"/>
              <a:gd name="connsiteX9" fmla="*/ 297656 w 2362200"/>
              <a:gd name="connsiteY9" fmla="*/ 157162 h 319087"/>
              <a:gd name="connsiteX10" fmla="*/ 388143 w 2362200"/>
              <a:gd name="connsiteY10" fmla="*/ 166687 h 319087"/>
              <a:gd name="connsiteX11" fmla="*/ 447675 w 2362200"/>
              <a:gd name="connsiteY11" fmla="*/ 154781 h 319087"/>
              <a:gd name="connsiteX12" fmla="*/ 511968 w 2362200"/>
              <a:gd name="connsiteY12" fmla="*/ 147637 h 319087"/>
              <a:gd name="connsiteX13" fmla="*/ 619125 w 2362200"/>
              <a:gd name="connsiteY13" fmla="*/ 161925 h 319087"/>
              <a:gd name="connsiteX14" fmla="*/ 692943 w 2362200"/>
              <a:gd name="connsiteY14" fmla="*/ 169068 h 319087"/>
              <a:gd name="connsiteX15" fmla="*/ 759618 w 2362200"/>
              <a:gd name="connsiteY15" fmla="*/ 185737 h 319087"/>
              <a:gd name="connsiteX16" fmla="*/ 812006 w 2362200"/>
              <a:gd name="connsiteY16" fmla="*/ 185737 h 319087"/>
              <a:gd name="connsiteX17" fmla="*/ 857250 w 2362200"/>
              <a:gd name="connsiteY17" fmla="*/ 195262 h 319087"/>
              <a:gd name="connsiteX18" fmla="*/ 912018 w 2362200"/>
              <a:gd name="connsiteY18" fmla="*/ 219075 h 319087"/>
              <a:gd name="connsiteX19" fmla="*/ 978693 w 2362200"/>
              <a:gd name="connsiteY19" fmla="*/ 233362 h 319087"/>
              <a:gd name="connsiteX20" fmla="*/ 1054893 w 2362200"/>
              <a:gd name="connsiteY20" fmla="*/ 233362 h 319087"/>
              <a:gd name="connsiteX21" fmla="*/ 1171575 w 2362200"/>
              <a:gd name="connsiteY21" fmla="*/ 235743 h 319087"/>
              <a:gd name="connsiteX22" fmla="*/ 1285875 w 2362200"/>
              <a:gd name="connsiteY22" fmla="*/ 247650 h 319087"/>
              <a:gd name="connsiteX23" fmla="*/ 1404937 w 2362200"/>
              <a:gd name="connsiteY23" fmla="*/ 247650 h 319087"/>
              <a:gd name="connsiteX24" fmla="*/ 1569243 w 2362200"/>
              <a:gd name="connsiteY24" fmla="*/ 247650 h 319087"/>
              <a:gd name="connsiteX25" fmla="*/ 1626393 w 2362200"/>
              <a:gd name="connsiteY25" fmla="*/ 252412 h 319087"/>
              <a:gd name="connsiteX26" fmla="*/ 1654968 w 2362200"/>
              <a:gd name="connsiteY26" fmla="*/ 252412 h 319087"/>
              <a:gd name="connsiteX27" fmla="*/ 1707356 w 2362200"/>
              <a:gd name="connsiteY27" fmla="*/ 242887 h 319087"/>
              <a:gd name="connsiteX28" fmla="*/ 1728787 w 2362200"/>
              <a:gd name="connsiteY28" fmla="*/ 242887 h 319087"/>
              <a:gd name="connsiteX29" fmla="*/ 1781175 w 2362200"/>
              <a:gd name="connsiteY29" fmla="*/ 252412 h 319087"/>
              <a:gd name="connsiteX30" fmla="*/ 1838325 w 2362200"/>
              <a:gd name="connsiteY30" fmla="*/ 273843 h 319087"/>
              <a:gd name="connsiteX31" fmla="*/ 1959768 w 2362200"/>
              <a:gd name="connsiteY31" fmla="*/ 295275 h 319087"/>
              <a:gd name="connsiteX32" fmla="*/ 2009775 w 2362200"/>
              <a:gd name="connsiteY32" fmla="*/ 304800 h 319087"/>
              <a:gd name="connsiteX33" fmla="*/ 2031206 w 2362200"/>
              <a:gd name="connsiteY33" fmla="*/ 304800 h 319087"/>
              <a:gd name="connsiteX34" fmla="*/ 2085975 w 2362200"/>
              <a:gd name="connsiteY34" fmla="*/ 304800 h 319087"/>
              <a:gd name="connsiteX35" fmla="*/ 2185987 w 2362200"/>
              <a:gd name="connsiteY35" fmla="*/ 307181 h 319087"/>
              <a:gd name="connsiteX36" fmla="*/ 2271712 w 2362200"/>
              <a:gd name="connsiteY36" fmla="*/ 314325 h 319087"/>
              <a:gd name="connsiteX37" fmla="*/ 2331243 w 2362200"/>
              <a:gd name="connsiteY37" fmla="*/ 319087 h 319087"/>
              <a:gd name="connsiteX38" fmla="*/ 2362200 w 2362200"/>
              <a:gd name="connsiteY38" fmla="*/ 309562 h 319087"/>
              <a:gd name="connsiteX39" fmla="*/ 2362200 w 2362200"/>
              <a:gd name="connsiteY39" fmla="*/ 278606 h 319087"/>
              <a:gd name="connsiteX40" fmla="*/ 2324100 w 2362200"/>
              <a:gd name="connsiteY40" fmla="*/ 247650 h 319087"/>
              <a:gd name="connsiteX41" fmla="*/ 2283618 w 2362200"/>
              <a:gd name="connsiteY41" fmla="*/ 226218 h 319087"/>
              <a:gd name="connsiteX42" fmla="*/ 2262187 w 2362200"/>
              <a:gd name="connsiteY42" fmla="*/ 221456 h 319087"/>
              <a:gd name="connsiteX43" fmla="*/ 2207418 w 2362200"/>
              <a:gd name="connsiteY43" fmla="*/ 211931 h 319087"/>
              <a:gd name="connsiteX44" fmla="*/ 2174081 w 2362200"/>
              <a:gd name="connsiteY44" fmla="*/ 211931 h 319087"/>
              <a:gd name="connsiteX45" fmla="*/ 2109787 w 2362200"/>
              <a:gd name="connsiteY45" fmla="*/ 190500 h 319087"/>
              <a:gd name="connsiteX46" fmla="*/ 2083593 w 2362200"/>
              <a:gd name="connsiteY46" fmla="*/ 183356 h 319087"/>
              <a:gd name="connsiteX47" fmla="*/ 2050256 w 2362200"/>
              <a:gd name="connsiteY47" fmla="*/ 176212 h 319087"/>
              <a:gd name="connsiteX48" fmla="*/ 2012156 w 2362200"/>
              <a:gd name="connsiteY48" fmla="*/ 176212 h 319087"/>
              <a:gd name="connsiteX49" fmla="*/ 1993106 w 2362200"/>
              <a:gd name="connsiteY49" fmla="*/ 183356 h 319087"/>
              <a:gd name="connsiteX50" fmla="*/ 1955006 w 2362200"/>
              <a:gd name="connsiteY50" fmla="*/ 173831 h 319087"/>
              <a:gd name="connsiteX51" fmla="*/ 1909762 w 2362200"/>
              <a:gd name="connsiteY51" fmla="*/ 154781 h 319087"/>
              <a:gd name="connsiteX52" fmla="*/ 1833562 w 2362200"/>
              <a:gd name="connsiteY52" fmla="*/ 150018 h 319087"/>
              <a:gd name="connsiteX53" fmla="*/ 1764506 w 2362200"/>
              <a:gd name="connsiteY53" fmla="*/ 147637 h 319087"/>
              <a:gd name="connsiteX54" fmla="*/ 1645443 w 2362200"/>
              <a:gd name="connsiteY54" fmla="*/ 133350 h 319087"/>
              <a:gd name="connsiteX55" fmla="*/ 1597818 w 2362200"/>
              <a:gd name="connsiteY55" fmla="*/ 116681 h 319087"/>
              <a:gd name="connsiteX56" fmla="*/ 1502568 w 2362200"/>
              <a:gd name="connsiteY56" fmla="*/ 116681 h 319087"/>
              <a:gd name="connsiteX57" fmla="*/ 1428750 w 2362200"/>
              <a:gd name="connsiteY57" fmla="*/ 116681 h 319087"/>
              <a:gd name="connsiteX58" fmla="*/ 1345406 w 2362200"/>
              <a:gd name="connsiteY58" fmla="*/ 107156 h 319087"/>
              <a:gd name="connsiteX59" fmla="*/ 1247775 w 2362200"/>
              <a:gd name="connsiteY59" fmla="*/ 90487 h 319087"/>
              <a:gd name="connsiteX60" fmla="*/ 1188243 w 2362200"/>
              <a:gd name="connsiteY60" fmla="*/ 71437 h 319087"/>
              <a:gd name="connsiteX61" fmla="*/ 1140618 w 2362200"/>
              <a:gd name="connsiteY61" fmla="*/ 61912 h 319087"/>
              <a:gd name="connsiteX62" fmla="*/ 1102518 w 2362200"/>
              <a:gd name="connsiteY62" fmla="*/ 52387 h 319087"/>
              <a:gd name="connsiteX63" fmla="*/ 1028700 w 2362200"/>
              <a:gd name="connsiteY63" fmla="*/ 54768 h 319087"/>
              <a:gd name="connsiteX64" fmla="*/ 962025 w 2362200"/>
              <a:gd name="connsiteY64" fmla="*/ 54768 h 319087"/>
              <a:gd name="connsiteX65" fmla="*/ 902493 w 2362200"/>
              <a:gd name="connsiteY65" fmla="*/ 57150 h 319087"/>
              <a:gd name="connsiteX66" fmla="*/ 866775 w 2362200"/>
              <a:gd name="connsiteY66" fmla="*/ 57150 h 319087"/>
              <a:gd name="connsiteX67" fmla="*/ 847725 w 2362200"/>
              <a:gd name="connsiteY67" fmla="*/ 59531 h 319087"/>
              <a:gd name="connsiteX68" fmla="*/ 807243 w 2362200"/>
              <a:gd name="connsiteY68" fmla="*/ 73818 h 319087"/>
              <a:gd name="connsiteX69" fmla="*/ 757237 w 2362200"/>
              <a:gd name="connsiteY69" fmla="*/ 71437 h 319087"/>
              <a:gd name="connsiteX70" fmla="*/ 609600 w 2362200"/>
              <a:gd name="connsiteY70" fmla="*/ 38100 h 319087"/>
              <a:gd name="connsiteX71" fmla="*/ 473868 w 2362200"/>
              <a:gd name="connsiteY71" fmla="*/ 14287 h 319087"/>
              <a:gd name="connsiteX72" fmla="*/ 440531 w 2362200"/>
              <a:gd name="connsiteY72" fmla="*/ 7143 h 319087"/>
              <a:gd name="connsiteX73" fmla="*/ 397668 w 2362200"/>
              <a:gd name="connsiteY73" fmla="*/ 7143 h 319087"/>
              <a:gd name="connsiteX74" fmla="*/ 357187 w 2362200"/>
              <a:gd name="connsiteY74" fmla="*/ 19050 h 319087"/>
              <a:gd name="connsiteX75" fmla="*/ 316706 w 2362200"/>
              <a:gd name="connsiteY75" fmla="*/ 19050 h 319087"/>
              <a:gd name="connsiteX76" fmla="*/ 269081 w 2362200"/>
              <a:gd name="connsiteY76" fmla="*/ 14287 h 319087"/>
              <a:gd name="connsiteX77" fmla="*/ 235743 w 2362200"/>
              <a:gd name="connsiteY77" fmla="*/ 7143 h 319087"/>
              <a:gd name="connsiteX78" fmla="*/ 214312 w 2362200"/>
              <a:gd name="connsiteY78" fmla="*/ 4762 h 319087"/>
              <a:gd name="connsiteX79" fmla="*/ 178593 w 2362200"/>
              <a:gd name="connsiteY79" fmla="*/ 0 h 319087"/>
              <a:gd name="connsiteX80" fmla="*/ 142875 w 2362200"/>
              <a:gd name="connsiteY80" fmla="*/ 2381 h 319087"/>
              <a:gd name="connsiteX0" fmla="*/ 142875 w 2362200"/>
              <a:gd name="connsiteY0" fmla="*/ 14288 h 330994"/>
              <a:gd name="connsiteX1" fmla="*/ 88106 w 2362200"/>
              <a:gd name="connsiteY1" fmla="*/ 33338 h 330994"/>
              <a:gd name="connsiteX2" fmla="*/ 40481 w 2362200"/>
              <a:gd name="connsiteY2" fmla="*/ 47625 h 330994"/>
              <a:gd name="connsiteX3" fmla="*/ 11906 w 2362200"/>
              <a:gd name="connsiteY3" fmla="*/ 76200 h 330994"/>
              <a:gd name="connsiteX4" fmla="*/ 0 w 2362200"/>
              <a:gd name="connsiteY4" fmla="*/ 102394 h 330994"/>
              <a:gd name="connsiteX5" fmla="*/ 0 w 2362200"/>
              <a:gd name="connsiteY5" fmla="*/ 128588 h 330994"/>
              <a:gd name="connsiteX6" fmla="*/ 40481 w 2362200"/>
              <a:gd name="connsiteY6" fmla="*/ 145257 h 330994"/>
              <a:gd name="connsiteX7" fmla="*/ 130968 w 2362200"/>
              <a:gd name="connsiteY7" fmla="*/ 145257 h 330994"/>
              <a:gd name="connsiteX8" fmla="*/ 216693 w 2362200"/>
              <a:gd name="connsiteY8" fmla="*/ 159544 h 330994"/>
              <a:gd name="connsiteX9" fmla="*/ 297656 w 2362200"/>
              <a:gd name="connsiteY9" fmla="*/ 169069 h 330994"/>
              <a:gd name="connsiteX10" fmla="*/ 388143 w 2362200"/>
              <a:gd name="connsiteY10" fmla="*/ 178594 h 330994"/>
              <a:gd name="connsiteX11" fmla="*/ 447675 w 2362200"/>
              <a:gd name="connsiteY11" fmla="*/ 166688 h 330994"/>
              <a:gd name="connsiteX12" fmla="*/ 511968 w 2362200"/>
              <a:gd name="connsiteY12" fmla="*/ 159544 h 330994"/>
              <a:gd name="connsiteX13" fmla="*/ 619125 w 2362200"/>
              <a:gd name="connsiteY13" fmla="*/ 173832 h 330994"/>
              <a:gd name="connsiteX14" fmla="*/ 692943 w 2362200"/>
              <a:gd name="connsiteY14" fmla="*/ 180975 h 330994"/>
              <a:gd name="connsiteX15" fmla="*/ 759618 w 2362200"/>
              <a:gd name="connsiteY15" fmla="*/ 197644 h 330994"/>
              <a:gd name="connsiteX16" fmla="*/ 812006 w 2362200"/>
              <a:gd name="connsiteY16" fmla="*/ 197644 h 330994"/>
              <a:gd name="connsiteX17" fmla="*/ 857250 w 2362200"/>
              <a:gd name="connsiteY17" fmla="*/ 207169 h 330994"/>
              <a:gd name="connsiteX18" fmla="*/ 912018 w 2362200"/>
              <a:gd name="connsiteY18" fmla="*/ 230982 h 330994"/>
              <a:gd name="connsiteX19" fmla="*/ 978693 w 2362200"/>
              <a:gd name="connsiteY19" fmla="*/ 245269 h 330994"/>
              <a:gd name="connsiteX20" fmla="*/ 1054893 w 2362200"/>
              <a:gd name="connsiteY20" fmla="*/ 245269 h 330994"/>
              <a:gd name="connsiteX21" fmla="*/ 1171575 w 2362200"/>
              <a:gd name="connsiteY21" fmla="*/ 247650 h 330994"/>
              <a:gd name="connsiteX22" fmla="*/ 1285875 w 2362200"/>
              <a:gd name="connsiteY22" fmla="*/ 259557 h 330994"/>
              <a:gd name="connsiteX23" fmla="*/ 1404937 w 2362200"/>
              <a:gd name="connsiteY23" fmla="*/ 259557 h 330994"/>
              <a:gd name="connsiteX24" fmla="*/ 1569243 w 2362200"/>
              <a:gd name="connsiteY24" fmla="*/ 259557 h 330994"/>
              <a:gd name="connsiteX25" fmla="*/ 1626393 w 2362200"/>
              <a:gd name="connsiteY25" fmla="*/ 264319 h 330994"/>
              <a:gd name="connsiteX26" fmla="*/ 1654968 w 2362200"/>
              <a:gd name="connsiteY26" fmla="*/ 264319 h 330994"/>
              <a:gd name="connsiteX27" fmla="*/ 1707356 w 2362200"/>
              <a:gd name="connsiteY27" fmla="*/ 254794 h 330994"/>
              <a:gd name="connsiteX28" fmla="*/ 1728787 w 2362200"/>
              <a:gd name="connsiteY28" fmla="*/ 254794 h 330994"/>
              <a:gd name="connsiteX29" fmla="*/ 1781175 w 2362200"/>
              <a:gd name="connsiteY29" fmla="*/ 264319 h 330994"/>
              <a:gd name="connsiteX30" fmla="*/ 1838325 w 2362200"/>
              <a:gd name="connsiteY30" fmla="*/ 285750 h 330994"/>
              <a:gd name="connsiteX31" fmla="*/ 1959768 w 2362200"/>
              <a:gd name="connsiteY31" fmla="*/ 307182 h 330994"/>
              <a:gd name="connsiteX32" fmla="*/ 2009775 w 2362200"/>
              <a:gd name="connsiteY32" fmla="*/ 316707 h 330994"/>
              <a:gd name="connsiteX33" fmla="*/ 2031206 w 2362200"/>
              <a:gd name="connsiteY33" fmla="*/ 316707 h 330994"/>
              <a:gd name="connsiteX34" fmla="*/ 2085975 w 2362200"/>
              <a:gd name="connsiteY34" fmla="*/ 316707 h 330994"/>
              <a:gd name="connsiteX35" fmla="*/ 2185987 w 2362200"/>
              <a:gd name="connsiteY35" fmla="*/ 319088 h 330994"/>
              <a:gd name="connsiteX36" fmla="*/ 2271712 w 2362200"/>
              <a:gd name="connsiteY36" fmla="*/ 326232 h 330994"/>
              <a:gd name="connsiteX37" fmla="*/ 2331243 w 2362200"/>
              <a:gd name="connsiteY37" fmla="*/ 330994 h 330994"/>
              <a:gd name="connsiteX38" fmla="*/ 2362200 w 2362200"/>
              <a:gd name="connsiteY38" fmla="*/ 321469 h 330994"/>
              <a:gd name="connsiteX39" fmla="*/ 2362200 w 2362200"/>
              <a:gd name="connsiteY39" fmla="*/ 290513 h 330994"/>
              <a:gd name="connsiteX40" fmla="*/ 2324100 w 2362200"/>
              <a:gd name="connsiteY40" fmla="*/ 259557 h 330994"/>
              <a:gd name="connsiteX41" fmla="*/ 2283618 w 2362200"/>
              <a:gd name="connsiteY41" fmla="*/ 238125 h 330994"/>
              <a:gd name="connsiteX42" fmla="*/ 2262187 w 2362200"/>
              <a:gd name="connsiteY42" fmla="*/ 233363 h 330994"/>
              <a:gd name="connsiteX43" fmla="*/ 2207418 w 2362200"/>
              <a:gd name="connsiteY43" fmla="*/ 223838 h 330994"/>
              <a:gd name="connsiteX44" fmla="*/ 2174081 w 2362200"/>
              <a:gd name="connsiteY44" fmla="*/ 223838 h 330994"/>
              <a:gd name="connsiteX45" fmla="*/ 2109787 w 2362200"/>
              <a:gd name="connsiteY45" fmla="*/ 202407 h 330994"/>
              <a:gd name="connsiteX46" fmla="*/ 2083593 w 2362200"/>
              <a:gd name="connsiteY46" fmla="*/ 195263 h 330994"/>
              <a:gd name="connsiteX47" fmla="*/ 2050256 w 2362200"/>
              <a:gd name="connsiteY47" fmla="*/ 188119 h 330994"/>
              <a:gd name="connsiteX48" fmla="*/ 2012156 w 2362200"/>
              <a:gd name="connsiteY48" fmla="*/ 188119 h 330994"/>
              <a:gd name="connsiteX49" fmla="*/ 1993106 w 2362200"/>
              <a:gd name="connsiteY49" fmla="*/ 195263 h 330994"/>
              <a:gd name="connsiteX50" fmla="*/ 1955006 w 2362200"/>
              <a:gd name="connsiteY50" fmla="*/ 185738 h 330994"/>
              <a:gd name="connsiteX51" fmla="*/ 1909762 w 2362200"/>
              <a:gd name="connsiteY51" fmla="*/ 166688 h 330994"/>
              <a:gd name="connsiteX52" fmla="*/ 1833562 w 2362200"/>
              <a:gd name="connsiteY52" fmla="*/ 161925 h 330994"/>
              <a:gd name="connsiteX53" fmla="*/ 1764506 w 2362200"/>
              <a:gd name="connsiteY53" fmla="*/ 159544 h 330994"/>
              <a:gd name="connsiteX54" fmla="*/ 1645443 w 2362200"/>
              <a:gd name="connsiteY54" fmla="*/ 145257 h 330994"/>
              <a:gd name="connsiteX55" fmla="*/ 1597818 w 2362200"/>
              <a:gd name="connsiteY55" fmla="*/ 128588 h 330994"/>
              <a:gd name="connsiteX56" fmla="*/ 1502568 w 2362200"/>
              <a:gd name="connsiteY56" fmla="*/ 128588 h 330994"/>
              <a:gd name="connsiteX57" fmla="*/ 1428750 w 2362200"/>
              <a:gd name="connsiteY57" fmla="*/ 128588 h 330994"/>
              <a:gd name="connsiteX58" fmla="*/ 1345406 w 2362200"/>
              <a:gd name="connsiteY58" fmla="*/ 119063 h 330994"/>
              <a:gd name="connsiteX59" fmla="*/ 1247775 w 2362200"/>
              <a:gd name="connsiteY59" fmla="*/ 102394 h 330994"/>
              <a:gd name="connsiteX60" fmla="*/ 1188243 w 2362200"/>
              <a:gd name="connsiteY60" fmla="*/ 83344 h 330994"/>
              <a:gd name="connsiteX61" fmla="*/ 1140618 w 2362200"/>
              <a:gd name="connsiteY61" fmla="*/ 73819 h 330994"/>
              <a:gd name="connsiteX62" fmla="*/ 1102518 w 2362200"/>
              <a:gd name="connsiteY62" fmla="*/ 64294 h 330994"/>
              <a:gd name="connsiteX63" fmla="*/ 1028700 w 2362200"/>
              <a:gd name="connsiteY63" fmla="*/ 66675 h 330994"/>
              <a:gd name="connsiteX64" fmla="*/ 962025 w 2362200"/>
              <a:gd name="connsiteY64" fmla="*/ 66675 h 330994"/>
              <a:gd name="connsiteX65" fmla="*/ 902493 w 2362200"/>
              <a:gd name="connsiteY65" fmla="*/ 69057 h 330994"/>
              <a:gd name="connsiteX66" fmla="*/ 866775 w 2362200"/>
              <a:gd name="connsiteY66" fmla="*/ 69057 h 330994"/>
              <a:gd name="connsiteX67" fmla="*/ 847725 w 2362200"/>
              <a:gd name="connsiteY67" fmla="*/ 71438 h 330994"/>
              <a:gd name="connsiteX68" fmla="*/ 807243 w 2362200"/>
              <a:gd name="connsiteY68" fmla="*/ 85725 h 330994"/>
              <a:gd name="connsiteX69" fmla="*/ 757237 w 2362200"/>
              <a:gd name="connsiteY69" fmla="*/ 83344 h 330994"/>
              <a:gd name="connsiteX70" fmla="*/ 609600 w 2362200"/>
              <a:gd name="connsiteY70" fmla="*/ 50007 h 330994"/>
              <a:gd name="connsiteX71" fmla="*/ 473868 w 2362200"/>
              <a:gd name="connsiteY71" fmla="*/ 26194 h 330994"/>
              <a:gd name="connsiteX72" fmla="*/ 440531 w 2362200"/>
              <a:gd name="connsiteY72" fmla="*/ 19050 h 330994"/>
              <a:gd name="connsiteX73" fmla="*/ 397668 w 2362200"/>
              <a:gd name="connsiteY73" fmla="*/ 19050 h 330994"/>
              <a:gd name="connsiteX74" fmla="*/ 357187 w 2362200"/>
              <a:gd name="connsiteY74" fmla="*/ 30957 h 330994"/>
              <a:gd name="connsiteX75" fmla="*/ 316706 w 2362200"/>
              <a:gd name="connsiteY75" fmla="*/ 30957 h 330994"/>
              <a:gd name="connsiteX76" fmla="*/ 269081 w 2362200"/>
              <a:gd name="connsiteY76" fmla="*/ 26194 h 330994"/>
              <a:gd name="connsiteX77" fmla="*/ 235743 w 2362200"/>
              <a:gd name="connsiteY77" fmla="*/ 19050 h 330994"/>
              <a:gd name="connsiteX78" fmla="*/ 214312 w 2362200"/>
              <a:gd name="connsiteY78" fmla="*/ 16669 h 330994"/>
              <a:gd name="connsiteX79" fmla="*/ 169068 w 2362200"/>
              <a:gd name="connsiteY79" fmla="*/ 0 h 330994"/>
              <a:gd name="connsiteX80" fmla="*/ 142875 w 2362200"/>
              <a:gd name="connsiteY80" fmla="*/ 14288 h 330994"/>
              <a:gd name="connsiteX0" fmla="*/ 128588 w 2362200"/>
              <a:gd name="connsiteY0" fmla="*/ 14288 h 330994"/>
              <a:gd name="connsiteX1" fmla="*/ 88106 w 2362200"/>
              <a:gd name="connsiteY1" fmla="*/ 33338 h 330994"/>
              <a:gd name="connsiteX2" fmla="*/ 40481 w 2362200"/>
              <a:gd name="connsiteY2" fmla="*/ 47625 h 330994"/>
              <a:gd name="connsiteX3" fmla="*/ 11906 w 2362200"/>
              <a:gd name="connsiteY3" fmla="*/ 76200 h 330994"/>
              <a:gd name="connsiteX4" fmla="*/ 0 w 2362200"/>
              <a:gd name="connsiteY4" fmla="*/ 102394 h 330994"/>
              <a:gd name="connsiteX5" fmla="*/ 0 w 2362200"/>
              <a:gd name="connsiteY5" fmla="*/ 128588 h 330994"/>
              <a:gd name="connsiteX6" fmla="*/ 40481 w 2362200"/>
              <a:gd name="connsiteY6" fmla="*/ 145257 h 330994"/>
              <a:gd name="connsiteX7" fmla="*/ 130968 w 2362200"/>
              <a:gd name="connsiteY7" fmla="*/ 145257 h 330994"/>
              <a:gd name="connsiteX8" fmla="*/ 216693 w 2362200"/>
              <a:gd name="connsiteY8" fmla="*/ 159544 h 330994"/>
              <a:gd name="connsiteX9" fmla="*/ 297656 w 2362200"/>
              <a:gd name="connsiteY9" fmla="*/ 169069 h 330994"/>
              <a:gd name="connsiteX10" fmla="*/ 388143 w 2362200"/>
              <a:gd name="connsiteY10" fmla="*/ 178594 h 330994"/>
              <a:gd name="connsiteX11" fmla="*/ 447675 w 2362200"/>
              <a:gd name="connsiteY11" fmla="*/ 166688 h 330994"/>
              <a:gd name="connsiteX12" fmla="*/ 511968 w 2362200"/>
              <a:gd name="connsiteY12" fmla="*/ 159544 h 330994"/>
              <a:gd name="connsiteX13" fmla="*/ 619125 w 2362200"/>
              <a:gd name="connsiteY13" fmla="*/ 173832 h 330994"/>
              <a:gd name="connsiteX14" fmla="*/ 692943 w 2362200"/>
              <a:gd name="connsiteY14" fmla="*/ 180975 h 330994"/>
              <a:gd name="connsiteX15" fmla="*/ 759618 w 2362200"/>
              <a:gd name="connsiteY15" fmla="*/ 197644 h 330994"/>
              <a:gd name="connsiteX16" fmla="*/ 812006 w 2362200"/>
              <a:gd name="connsiteY16" fmla="*/ 197644 h 330994"/>
              <a:gd name="connsiteX17" fmla="*/ 857250 w 2362200"/>
              <a:gd name="connsiteY17" fmla="*/ 207169 h 330994"/>
              <a:gd name="connsiteX18" fmla="*/ 912018 w 2362200"/>
              <a:gd name="connsiteY18" fmla="*/ 230982 h 330994"/>
              <a:gd name="connsiteX19" fmla="*/ 978693 w 2362200"/>
              <a:gd name="connsiteY19" fmla="*/ 245269 h 330994"/>
              <a:gd name="connsiteX20" fmla="*/ 1054893 w 2362200"/>
              <a:gd name="connsiteY20" fmla="*/ 245269 h 330994"/>
              <a:gd name="connsiteX21" fmla="*/ 1171575 w 2362200"/>
              <a:gd name="connsiteY21" fmla="*/ 247650 h 330994"/>
              <a:gd name="connsiteX22" fmla="*/ 1285875 w 2362200"/>
              <a:gd name="connsiteY22" fmla="*/ 259557 h 330994"/>
              <a:gd name="connsiteX23" fmla="*/ 1404937 w 2362200"/>
              <a:gd name="connsiteY23" fmla="*/ 259557 h 330994"/>
              <a:gd name="connsiteX24" fmla="*/ 1569243 w 2362200"/>
              <a:gd name="connsiteY24" fmla="*/ 259557 h 330994"/>
              <a:gd name="connsiteX25" fmla="*/ 1626393 w 2362200"/>
              <a:gd name="connsiteY25" fmla="*/ 264319 h 330994"/>
              <a:gd name="connsiteX26" fmla="*/ 1654968 w 2362200"/>
              <a:gd name="connsiteY26" fmla="*/ 264319 h 330994"/>
              <a:gd name="connsiteX27" fmla="*/ 1707356 w 2362200"/>
              <a:gd name="connsiteY27" fmla="*/ 254794 h 330994"/>
              <a:gd name="connsiteX28" fmla="*/ 1728787 w 2362200"/>
              <a:gd name="connsiteY28" fmla="*/ 254794 h 330994"/>
              <a:gd name="connsiteX29" fmla="*/ 1781175 w 2362200"/>
              <a:gd name="connsiteY29" fmla="*/ 264319 h 330994"/>
              <a:gd name="connsiteX30" fmla="*/ 1838325 w 2362200"/>
              <a:gd name="connsiteY30" fmla="*/ 285750 h 330994"/>
              <a:gd name="connsiteX31" fmla="*/ 1959768 w 2362200"/>
              <a:gd name="connsiteY31" fmla="*/ 307182 h 330994"/>
              <a:gd name="connsiteX32" fmla="*/ 2009775 w 2362200"/>
              <a:gd name="connsiteY32" fmla="*/ 316707 h 330994"/>
              <a:gd name="connsiteX33" fmla="*/ 2031206 w 2362200"/>
              <a:gd name="connsiteY33" fmla="*/ 316707 h 330994"/>
              <a:gd name="connsiteX34" fmla="*/ 2085975 w 2362200"/>
              <a:gd name="connsiteY34" fmla="*/ 316707 h 330994"/>
              <a:gd name="connsiteX35" fmla="*/ 2185987 w 2362200"/>
              <a:gd name="connsiteY35" fmla="*/ 319088 h 330994"/>
              <a:gd name="connsiteX36" fmla="*/ 2271712 w 2362200"/>
              <a:gd name="connsiteY36" fmla="*/ 326232 h 330994"/>
              <a:gd name="connsiteX37" fmla="*/ 2331243 w 2362200"/>
              <a:gd name="connsiteY37" fmla="*/ 330994 h 330994"/>
              <a:gd name="connsiteX38" fmla="*/ 2362200 w 2362200"/>
              <a:gd name="connsiteY38" fmla="*/ 321469 h 330994"/>
              <a:gd name="connsiteX39" fmla="*/ 2362200 w 2362200"/>
              <a:gd name="connsiteY39" fmla="*/ 290513 h 330994"/>
              <a:gd name="connsiteX40" fmla="*/ 2324100 w 2362200"/>
              <a:gd name="connsiteY40" fmla="*/ 259557 h 330994"/>
              <a:gd name="connsiteX41" fmla="*/ 2283618 w 2362200"/>
              <a:gd name="connsiteY41" fmla="*/ 238125 h 330994"/>
              <a:gd name="connsiteX42" fmla="*/ 2262187 w 2362200"/>
              <a:gd name="connsiteY42" fmla="*/ 233363 h 330994"/>
              <a:gd name="connsiteX43" fmla="*/ 2207418 w 2362200"/>
              <a:gd name="connsiteY43" fmla="*/ 223838 h 330994"/>
              <a:gd name="connsiteX44" fmla="*/ 2174081 w 2362200"/>
              <a:gd name="connsiteY44" fmla="*/ 223838 h 330994"/>
              <a:gd name="connsiteX45" fmla="*/ 2109787 w 2362200"/>
              <a:gd name="connsiteY45" fmla="*/ 202407 h 330994"/>
              <a:gd name="connsiteX46" fmla="*/ 2083593 w 2362200"/>
              <a:gd name="connsiteY46" fmla="*/ 195263 h 330994"/>
              <a:gd name="connsiteX47" fmla="*/ 2050256 w 2362200"/>
              <a:gd name="connsiteY47" fmla="*/ 188119 h 330994"/>
              <a:gd name="connsiteX48" fmla="*/ 2012156 w 2362200"/>
              <a:gd name="connsiteY48" fmla="*/ 188119 h 330994"/>
              <a:gd name="connsiteX49" fmla="*/ 1993106 w 2362200"/>
              <a:gd name="connsiteY49" fmla="*/ 195263 h 330994"/>
              <a:gd name="connsiteX50" fmla="*/ 1955006 w 2362200"/>
              <a:gd name="connsiteY50" fmla="*/ 185738 h 330994"/>
              <a:gd name="connsiteX51" fmla="*/ 1909762 w 2362200"/>
              <a:gd name="connsiteY51" fmla="*/ 166688 h 330994"/>
              <a:gd name="connsiteX52" fmla="*/ 1833562 w 2362200"/>
              <a:gd name="connsiteY52" fmla="*/ 161925 h 330994"/>
              <a:gd name="connsiteX53" fmla="*/ 1764506 w 2362200"/>
              <a:gd name="connsiteY53" fmla="*/ 159544 h 330994"/>
              <a:gd name="connsiteX54" fmla="*/ 1645443 w 2362200"/>
              <a:gd name="connsiteY54" fmla="*/ 145257 h 330994"/>
              <a:gd name="connsiteX55" fmla="*/ 1597818 w 2362200"/>
              <a:gd name="connsiteY55" fmla="*/ 128588 h 330994"/>
              <a:gd name="connsiteX56" fmla="*/ 1502568 w 2362200"/>
              <a:gd name="connsiteY56" fmla="*/ 128588 h 330994"/>
              <a:gd name="connsiteX57" fmla="*/ 1428750 w 2362200"/>
              <a:gd name="connsiteY57" fmla="*/ 128588 h 330994"/>
              <a:gd name="connsiteX58" fmla="*/ 1345406 w 2362200"/>
              <a:gd name="connsiteY58" fmla="*/ 119063 h 330994"/>
              <a:gd name="connsiteX59" fmla="*/ 1247775 w 2362200"/>
              <a:gd name="connsiteY59" fmla="*/ 102394 h 330994"/>
              <a:gd name="connsiteX60" fmla="*/ 1188243 w 2362200"/>
              <a:gd name="connsiteY60" fmla="*/ 83344 h 330994"/>
              <a:gd name="connsiteX61" fmla="*/ 1140618 w 2362200"/>
              <a:gd name="connsiteY61" fmla="*/ 73819 h 330994"/>
              <a:gd name="connsiteX62" fmla="*/ 1102518 w 2362200"/>
              <a:gd name="connsiteY62" fmla="*/ 64294 h 330994"/>
              <a:gd name="connsiteX63" fmla="*/ 1028700 w 2362200"/>
              <a:gd name="connsiteY63" fmla="*/ 66675 h 330994"/>
              <a:gd name="connsiteX64" fmla="*/ 962025 w 2362200"/>
              <a:gd name="connsiteY64" fmla="*/ 66675 h 330994"/>
              <a:gd name="connsiteX65" fmla="*/ 902493 w 2362200"/>
              <a:gd name="connsiteY65" fmla="*/ 69057 h 330994"/>
              <a:gd name="connsiteX66" fmla="*/ 866775 w 2362200"/>
              <a:gd name="connsiteY66" fmla="*/ 69057 h 330994"/>
              <a:gd name="connsiteX67" fmla="*/ 847725 w 2362200"/>
              <a:gd name="connsiteY67" fmla="*/ 71438 h 330994"/>
              <a:gd name="connsiteX68" fmla="*/ 807243 w 2362200"/>
              <a:gd name="connsiteY68" fmla="*/ 85725 h 330994"/>
              <a:gd name="connsiteX69" fmla="*/ 757237 w 2362200"/>
              <a:gd name="connsiteY69" fmla="*/ 83344 h 330994"/>
              <a:gd name="connsiteX70" fmla="*/ 609600 w 2362200"/>
              <a:gd name="connsiteY70" fmla="*/ 50007 h 330994"/>
              <a:gd name="connsiteX71" fmla="*/ 473868 w 2362200"/>
              <a:gd name="connsiteY71" fmla="*/ 26194 h 330994"/>
              <a:gd name="connsiteX72" fmla="*/ 440531 w 2362200"/>
              <a:gd name="connsiteY72" fmla="*/ 19050 h 330994"/>
              <a:gd name="connsiteX73" fmla="*/ 397668 w 2362200"/>
              <a:gd name="connsiteY73" fmla="*/ 19050 h 330994"/>
              <a:gd name="connsiteX74" fmla="*/ 357187 w 2362200"/>
              <a:gd name="connsiteY74" fmla="*/ 30957 h 330994"/>
              <a:gd name="connsiteX75" fmla="*/ 316706 w 2362200"/>
              <a:gd name="connsiteY75" fmla="*/ 30957 h 330994"/>
              <a:gd name="connsiteX76" fmla="*/ 269081 w 2362200"/>
              <a:gd name="connsiteY76" fmla="*/ 26194 h 330994"/>
              <a:gd name="connsiteX77" fmla="*/ 235743 w 2362200"/>
              <a:gd name="connsiteY77" fmla="*/ 19050 h 330994"/>
              <a:gd name="connsiteX78" fmla="*/ 214312 w 2362200"/>
              <a:gd name="connsiteY78" fmla="*/ 16669 h 330994"/>
              <a:gd name="connsiteX79" fmla="*/ 169068 w 2362200"/>
              <a:gd name="connsiteY79" fmla="*/ 0 h 330994"/>
              <a:gd name="connsiteX80" fmla="*/ 128588 w 2362200"/>
              <a:gd name="connsiteY80" fmla="*/ 14288 h 330994"/>
              <a:gd name="connsiteX0" fmla="*/ 128588 w 2362200"/>
              <a:gd name="connsiteY0" fmla="*/ 14288 h 330994"/>
              <a:gd name="connsiteX1" fmla="*/ 88106 w 2362200"/>
              <a:gd name="connsiteY1" fmla="*/ 33338 h 330994"/>
              <a:gd name="connsiteX2" fmla="*/ 40481 w 2362200"/>
              <a:gd name="connsiteY2" fmla="*/ 47625 h 330994"/>
              <a:gd name="connsiteX3" fmla="*/ 11906 w 2362200"/>
              <a:gd name="connsiteY3" fmla="*/ 76200 h 330994"/>
              <a:gd name="connsiteX4" fmla="*/ 0 w 2362200"/>
              <a:gd name="connsiteY4" fmla="*/ 102394 h 330994"/>
              <a:gd name="connsiteX5" fmla="*/ 0 w 2362200"/>
              <a:gd name="connsiteY5" fmla="*/ 128588 h 330994"/>
              <a:gd name="connsiteX6" fmla="*/ 40481 w 2362200"/>
              <a:gd name="connsiteY6" fmla="*/ 145257 h 330994"/>
              <a:gd name="connsiteX7" fmla="*/ 130968 w 2362200"/>
              <a:gd name="connsiteY7" fmla="*/ 145257 h 330994"/>
              <a:gd name="connsiteX8" fmla="*/ 216693 w 2362200"/>
              <a:gd name="connsiteY8" fmla="*/ 159544 h 330994"/>
              <a:gd name="connsiteX9" fmla="*/ 297656 w 2362200"/>
              <a:gd name="connsiteY9" fmla="*/ 169069 h 330994"/>
              <a:gd name="connsiteX10" fmla="*/ 388143 w 2362200"/>
              <a:gd name="connsiteY10" fmla="*/ 178594 h 330994"/>
              <a:gd name="connsiteX11" fmla="*/ 447675 w 2362200"/>
              <a:gd name="connsiteY11" fmla="*/ 166688 h 330994"/>
              <a:gd name="connsiteX12" fmla="*/ 511968 w 2362200"/>
              <a:gd name="connsiteY12" fmla="*/ 159544 h 330994"/>
              <a:gd name="connsiteX13" fmla="*/ 619125 w 2362200"/>
              <a:gd name="connsiteY13" fmla="*/ 173832 h 330994"/>
              <a:gd name="connsiteX14" fmla="*/ 692943 w 2362200"/>
              <a:gd name="connsiteY14" fmla="*/ 180975 h 330994"/>
              <a:gd name="connsiteX15" fmla="*/ 759618 w 2362200"/>
              <a:gd name="connsiteY15" fmla="*/ 197644 h 330994"/>
              <a:gd name="connsiteX16" fmla="*/ 812006 w 2362200"/>
              <a:gd name="connsiteY16" fmla="*/ 197644 h 330994"/>
              <a:gd name="connsiteX17" fmla="*/ 857250 w 2362200"/>
              <a:gd name="connsiteY17" fmla="*/ 207169 h 330994"/>
              <a:gd name="connsiteX18" fmla="*/ 912018 w 2362200"/>
              <a:gd name="connsiteY18" fmla="*/ 230982 h 330994"/>
              <a:gd name="connsiteX19" fmla="*/ 978693 w 2362200"/>
              <a:gd name="connsiteY19" fmla="*/ 245269 h 330994"/>
              <a:gd name="connsiteX20" fmla="*/ 1054893 w 2362200"/>
              <a:gd name="connsiteY20" fmla="*/ 245269 h 330994"/>
              <a:gd name="connsiteX21" fmla="*/ 1171575 w 2362200"/>
              <a:gd name="connsiteY21" fmla="*/ 247650 h 330994"/>
              <a:gd name="connsiteX22" fmla="*/ 1285875 w 2362200"/>
              <a:gd name="connsiteY22" fmla="*/ 259557 h 330994"/>
              <a:gd name="connsiteX23" fmla="*/ 1404937 w 2362200"/>
              <a:gd name="connsiteY23" fmla="*/ 259557 h 330994"/>
              <a:gd name="connsiteX24" fmla="*/ 1569243 w 2362200"/>
              <a:gd name="connsiteY24" fmla="*/ 259557 h 330994"/>
              <a:gd name="connsiteX25" fmla="*/ 1626393 w 2362200"/>
              <a:gd name="connsiteY25" fmla="*/ 264319 h 330994"/>
              <a:gd name="connsiteX26" fmla="*/ 1654968 w 2362200"/>
              <a:gd name="connsiteY26" fmla="*/ 264319 h 330994"/>
              <a:gd name="connsiteX27" fmla="*/ 1707356 w 2362200"/>
              <a:gd name="connsiteY27" fmla="*/ 254794 h 330994"/>
              <a:gd name="connsiteX28" fmla="*/ 1728787 w 2362200"/>
              <a:gd name="connsiteY28" fmla="*/ 254794 h 330994"/>
              <a:gd name="connsiteX29" fmla="*/ 1781175 w 2362200"/>
              <a:gd name="connsiteY29" fmla="*/ 264319 h 330994"/>
              <a:gd name="connsiteX30" fmla="*/ 1838325 w 2362200"/>
              <a:gd name="connsiteY30" fmla="*/ 285750 h 330994"/>
              <a:gd name="connsiteX31" fmla="*/ 1959768 w 2362200"/>
              <a:gd name="connsiteY31" fmla="*/ 307182 h 330994"/>
              <a:gd name="connsiteX32" fmla="*/ 2009775 w 2362200"/>
              <a:gd name="connsiteY32" fmla="*/ 316707 h 330994"/>
              <a:gd name="connsiteX33" fmla="*/ 2031206 w 2362200"/>
              <a:gd name="connsiteY33" fmla="*/ 316707 h 330994"/>
              <a:gd name="connsiteX34" fmla="*/ 2085975 w 2362200"/>
              <a:gd name="connsiteY34" fmla="*/ 316707 h 330994"/>
              <a:gd name="connsiteX35" fmla="*/ 2185987 w 2362200"/>
              <a:gd name="connsiteY35" fmla="*/ 319088 h 330994"/>
              <a:gd name="connsiteX36" fmla="*/ 2271712 w 2362200"/>
              <a:gd name="connsiteY36" fmla="*/ 326232 h 330994"/>
              <a:gd name="connsiteX37" fmla="*/ 2331243 w 2362200"/>
              <a:gd name="connsiteY37" fmla="*/ 330994 h 330994"/>
              <a:gd name="connsiteX38" fmla="*/ 2362200 w 2362200"/>
              <a:gd name="connsiteY38" fmla="*/ 321469 h 330994"/>
              <a:gd name="connsiteX39" fmla="*/ 2362200 w 2362200"/>
              <a:gd name="connsiteY39" fmla="*/ 290513 h 330994"/>
              <a:gd name="connsiteX40" fmla="*/ 2324100 w 2362200"/>
              <a:gd name="connsiteY40" fmla="*/ 259557 h 330994"/>
              <a:gd name="connsiteX41" fmla="*/ 2283618 w 2362200"/>
              <a:gd name="connsiteY41" fmla="*/ 238125 h 330994"/>
              <a:gd name="connsiteX42" fmla="*/ 2262187 w 2362200"/>
              <a:gd name="connsiteY42" fmla="*/ 233363 h 330994"/>
              <a:gd name="connsiteX43" fmla="*/ 2207418 w 2362200"/>
              <a:gd name="connsiteY43" fmla="*/ 223838 h 330994"/>
              <a:gd name="connsiteX44" fmla="*/ 2174081 w 2362200"/>
              <a:gd name="connsiteY44" fmla="*/ 223838 h 330994"/>
              <a:gd name="connsiteX45" fmla="*/ 2109787 w 2362200"/>
              <a:gd name="connsiteY45" fmla="*/ 202407 h 330994"/>
              <a:gd name="connsiteX46" fmla="*/ 2083593 w 2362200"/>
              <a:gd name="connsiteY46" fmla="*/ 195263 h 330994"/>
              <a:gd name="connsiteX47" fmla="*/ 2050256 w 2362200"/>
              <a:gd name="connsiteY47" fmla="*/ 188119 h 330994"/>
              <a:gd name="connsiteX48" fmla="*/ 2012156 w 2362200"/>
              <a:gd name="connsiteY48" fmla="*/ 188119 h 330994"/>
              <a:gd name="connsiteX49" fmla="*/ 1993106 w 2362200"/>
              <a:gd name="connsiteY49" fmla="*/ 195263 h 330994"/>
              <a:gd name="connsiteX50" fmla="*/ 1955006 w 2362200"/>
              <a:gd name="connsiteY50" fmla="*/ 185738 h 330994"/>
              <a:gd name="connsiteX51" fmla="*/ 1909762 w 2362200"/>
              <a:gd name="connsiteY51" fmla="*/ 166688 h 330994"/>
              <a:gd name="connsiteX52" fmla="*/ 1833562 w 2362200"/>
              <a:gd name="connsiteY52" fmla="*/ 161925 h 330994"/>
              <a:gd name="connsiteX53" fmla="*/ 1764506 w 2362200"/>
              <a:gd name="connsiteY53" fmla="*/ 159544 h 330994"/>
              <a:gd name="connsiteX54" fmla="*/ 1645443 w 2362200"/>
              <a:gd name="connsiteY54" fmla="*/ 145257 h 330994"/>
              <a:gd name="connsiteX55" fmla="*/ 1597818 w 2362200"/>
              <a:gd name="connsiteY55" fmla="*/ 128588 h 330994"/>
              <a:gd name="connsiteX56" fmla="*/ 1502568 w 2362200"/>
              <a:gd name="connsiteY56" fmla="*/ 128588 h 330994"/>
              <a:gd name="connsiteX57" fmla="*/ 1428750 w 2362200"/>
              <a:gd name="connsiteY57" fmla="*/ 128588 h 330994"/>
              <a:gd name="connsiteX58" fmla="*/ 1345406 w 2362200"/>
              <a:gd name="connsiteY58" fmla="*/ 119063 h 330994"/>
              <a:gd name="connsiteX59" fmla="*/ 1247775 w 2362200"/>
              <a:gd name="connsiteY59" fmla="*/ 102394 h 330994"/>
              <a:gd name="connsiteX60" fmla="*/ 1188243 w 2362200"/>
              <a:gd name="connsiteY60" fmla="*/ 83344 h 330994"/>
              <a:gd name="connsiteX61" fmla="*/ 1140618 w 2362200"/>
              <a:gd name="connsiteY61" fmla="*/ 73819 h 330994"/>
              <a:gd name="connsiteX62" fmla="*/ 1102518 w 2362200"/>
              <a:gd name="connsiteY62" fmla="*/ 64294 h 330994"/>
              <a:gd name="connsiteX63" fmla="*/ 1028700 w 2362200"/>
              <a:gd name="connsiteY63" fmla="*/ 66675 h 330994"/>
              <a:gd name="connsiteX64" fmla="*/ 962025 w 2362200"/>
              <a:gd name="connsiteY64" fmla="*/ 66675 h 330994"/>
              <a:gd name="connsiteX65" fmla="*/ 902493 w 2362200"/>
              <a:gd name="connsiteY65" fmla="*/ 69057 h 330994"/>
              <a:gd name="connsiteX66" fmla="*/ 866775 w 2362200"/>
              <a:gd name="connsiteY66" fmla="*/ 69057 h 330994"/>
              <a:gd name="connsiteX67" fmla="*/ 847725 w 2362200"/>
              <a:gd name="connsiteY67" fmla="*/ 71438 h 330994"/>
              <a:gd name="connsiteX68" fmla="*/ 807243 w 2362200"/>
              <a:gd name="connsiteY68" fmla="*/ 85725 h 330994"/>
              <a:gd name="connsiteX69" fmla="*/ 757237 w 2362200"/>
              <a:gd name="connsiteY69" fmla="*/ 83344 h 330994"/>
              <a:gd name="connsiteX70" fmla="*/ 609600 w 2362200"/>
              <a:gd name="connsiteY70" fmla="*/ 50007 h 330994"/>
              <a:gd name="connsiteX71" fmla="*/ 473868 w 2362200"/>
              <a:gd name="connsiteY71" fmla="*/ 26194 h 330994"/>
              <a:gd name="connsiteX72" fmla="*/ 440531 w 2362200"/>
              <a:gd name="connsiteY72" fmla="*/ 19050 h 330994"/>
              <a:gd name="connsiteX73" fmla="*/ 397668 w 2362200"/>
              <a:gd name="connsiteY73" fmla="*/ 19050 h 330994"/>
              <a:gd name="connsiteX74" fmla="*/ 357187 w 2362200"/>
              <a:gd name="connsiteY74" fmla="*/ 30957 h 330994"/>
              <a:gd name="connsiteX75" fmla="*/ 316706 w 2362200"/>
              <a:gd name="connsiteY75" fmla="*/ 30957 h 330994"/>
              <a:gd name="connsiteX76" fmla="*/ 269081 w 2362200"/>
              <a:gd name="connsiteY76" fmla="*/ 26194 h 330994"/>
              <a:gd name="connsiteX77" fmla="*/ 235743 w 2362200"/>
              <a:gd name="connsiteY77" fmla="*/ 19050 h 330994"/>
              <a:gd name="connsiteX78" fmla="*/ 214312 w 2362200"/>
              <a:gd name="connsiteY78" fmla="*/ 16669 h 330994"/>
              <a:gd name="connsiteX79" fmla="*/ 188118 w 2362200"/>
              <a:gd name="connsiteY79" fmla="*/ 4764 h 330994"/>
              <a:gd name="connsiteX80" fmla="*/ 169068 w 2362200"/>
              <a:gd name="connsiteY80" fmla="*/ 0 h 330994"/>
              <a:gd name="connsiteX81" fmla="*/ 128588 w 2362200"/>
              <a:gd name="connsiteY81" fmla="*/ 14288 h 330994"/>
              <a:gd name="connsiteX0" fmla="*/ 128588 w 2362200"/>
              <a:gd name="connsiteY0" fmla="*/ 14288 h 330994"/>
              <a:gd name="connsiteX1" fmla="*/ 88106 w 2362200"/>
              <a:gd name="connsiteY1" fmla="*/ 33338 h 330994"/>
              <a:gd name="connsiteX2" fmla="*/ 40481 w 2362200"/>
              <a:gd name="connsiteY2" fmla="*/ 47625 h 330994"/>
              <a:gd name="connsiteX3" fmla="*/ 11906 w 2362200"/>
              <a:gd name="connsiteY3" fmla="*/ 76200 h 330994"/>
              <a:gd name="connsiteX4" fmla="*/ 0 w 2362200"/>
              <a:gd name="connsiteY4" fmla="*/ 102394 h 330994"/>
              <a:gd name="connsiteX5" fmla="*/ 0 w 2362200"/>
              <a:gd name="connsiteY5" fmla="*/ 128588 h 330994"/>
              <a:gd name="connsiteX6" fmla="*/ 40481 w 2362200"/>
              <a:gd name="connsiteY6" fmla="*/ 145257 h 330994"/>
              <a:gd name="connsiteX7" fmla="*/ 130968 w 2362200"/>
              <a:gd name="connsiteY7" fmla="*/ 145257 h 330994"/>
              <a:gd name="connsiteX8" fmla="*/ 216693 w 2362200"/>
              <a:gd name="connsiteY8" fmla="*/ 159544 h 330994"/>
              <a:gd name="connsiteX9" fmla="*/ 297656 w 2362200"/>
              <a:gd name="connsiteY9" fmla="*/ 169069 h 330994"/>
              <a:gd name="connsiteX10" fmla="*/ 388143 w 2362200"/>
              <a:gd name="connsiteY10" fmla="*/ 178594 h 330994"/>
              <a:gd name="connsiteX11" fmla="*/ 447675 w 2362200"/>
              <a:gd name="connsiteY11" fmla="*/ 166688 h 330994"/>
              <a:gd name="connsiteX12" fmla="*/ 511968 w 2362200"/>
              <a:gd name="connsiteY12" fmla="*/ 159544 h 330994"/>
              <a:gd name="connsiteX13" fmla="*/ 619125 w 2362200"/>
              <a:gd name="connsiteY13" fmla="*/ 173832 h 330994"/>
              <a:gd name="connsiteX14" fmla="*/ 692943 w 2362200"/>
              <a:gd name="connsiteY14" fmla="*/ 180975 h 330994"/>
              <a:gd name="connsiteX15" fmla="*/ 759618 w 2362200"/>
              <a:gd name="connsiteY15" fmla="*/ 197644 h 330994"/>
              <a:gd name="connsiteX16" fmla="*/ 812006 w 2362200"/>
              <a:gd name="connsiteY16" fmla="*/ 197644 h 330994"/>
              <a:gd name="connsiteX17" fmla="*/ 857250 w 2362200"/>
              <a:gd name="connsiteY17" fmla="*/ 207169 h 330994"/>
              <a:gd name="connsiteX18" fmla="*/ 912018 w 2362200"/>
              <a:gd name="connsiteY18" fmla="*/ 230982 h 330994"/>
              <a:gd name="connsiteX19" fmla="*/ 978693 w 2362200"/>
              <a:gd name="connsiteY19" fmla="*/ 245269 h 330994"/>
              <a:gd name="connsiteX20" fmla="*/ 1054893 w 2362200"/>
              <a:gd name="connsiteY20" fmla="*/ 245269 h 330994"/>
              <a:gd name="connsiteX21" fmla="*/ 1171575 w 2362200"/>
              <a:gd name="connsiteY21" fmla="*/ 247650 h 330994"/>
              <a:gd name="connsiteX22" fmla="*/ 1285875 w 2362200"/>
              <a:gd name="connsiteY22" fmla="*/ 259557 h 330994"/>
              <a:gd name="connsiteX23" fmla="*/ 1404937 w 2362200"/>
              <a:gd name="connsiteY23" fmla="*/ 259557 h 330994"/>
              <a:gd name="connsiteX24" fmla="*/ 1569243 w 2362200"/>
              <a:gd name="connsiteY24" fmla="*/ 259557 h 330994"/>
              <a:gd name="connsiteX25" fmla="*/ 1626393 w 2362200"/>
              <a:gd name="connsiteY25" fmla="*/ 264319 h 330994"/>
              <a:gd name="connsiteX26" fmla="*/ 1654968 w 2362200"/>
              <a:gd name="connsiteY26" fmla="*/ 264319 h 330994"/>
              <a:gd name="connsiteX27" fmla="*/ 1707356 w 2362200"/>
              <a:gd name="connsiteY27" fmla="*/ 254794 h 330994"/>
              <a:gd name="connsiteX28" fmla="*/ 1728787 w 2362200"/>
              <a:gd name="connsiteY28" fmla="*/ 254794 h 330994"/>
              <a:gd name="connsiteX29" fmla="*/ 1781175 w 2362200"/>
              <a:gd name="connsiteY29" fmla="*/ 264319 h 330994"/>
              <a:gd name="connsiteX30" fmla="*/ 1838325 w 2362200"/>
              <a:gd name="connsiteY30" fmla="*/ 285750 h 330994"/>
              <a:gd name="connsiteX31" fmla="*/ 1959768 w 2362200"/>
              <a:gd name="connsiteY31" fmla="*/ 307182 h 330994"/>
              <a:gd name="connsiteX32" fmla="*/ 2009775 w 2362200"/>
              <a:gd name="connsiteY32" fmla="*/ 316707 h 330994"/>
              <a:gd name="connsiteX33" fmla="*/ 2031206 w 2362200"/>
              <a:gd name="connsiteY33" fmla="*/ 316707 h 330994"/>
              <a:gd name="connsiteX34" fmla="*/ 2085975 w 2362200"/>
              <a:gd name="connsiteY34" fmla="*/ 316707 h 330994"/>
              <a:gd name="connsiteX35" fmla="*/ 2185987 w 2362200"/>
              <a:gd name="connsiteY35" fmla="*/ 319088 h 330994"/>
              <a:gd name="connsiteX36" fmla="*/ 2271712 w 2362200"/>
              <a:gd name="connsiteY36" fmla="*/ 326232 h 330994"/>
              <a:gd name="connsiteX37" fmla="*/ 2331243 w 2362200"/>
              <a:gd name="connsiteY37" fmla="*/ 330994 h 330994"/>
              <a:gd name="connsiteX38" fmla="*/ 2362200 w 2362200"/>
              <a:gd name="connsiteY38" fmla="*/ 321469 h 330994"/>
              <a:gd name="connsiteX39" fmla="*/ 2362200 w 2362200"/>
              <a:gd name="connsiteY39" fmla="*/ 290513 h 330994"/>
              <a:gd name="connsiteX40" fmla="*/ 2324100 w 2362200"/>
              <a:gd name="connsiteY40" fmla="*/ 259557 h 330994"/>
              <a:gd name="connsiteX41" fmla="*/ 2283618 w 2362200"/>
              <a:gd name="connsiteY41" fmla="*/ 238125 h 330994"/>
              <a:gd name="connsiteX42" fmla="*/ 2262187 w 2362200"/>
              <a:gd name="connsiteY42" fmla="*/ 233363 h 330994"/>
              <a:gd name="connsiteX43" fmla="*/ 2207418 w 2362200"/>
              <a:gd name="connsiteY43" fmla="*/ 223838 h 330994"/>
              <a:gd name="connsiteX44" fmla="*/ 2174081 w 2362200"/>
              <a:gd name="connsiteY44" fmla="*/ 223838 h 330994"/>
              <a:gd name="connsiteX45" fmla="*/ 2109787 w 2362200"/>
              <a:gd name="connsiteY45" fmla="*/ 202407 h 330994"/>
              <a:gd name="connsiteX46" fmla="*/ 2083593 w 2362200"/>
              <a:gd name="connsiteY46" fmla="*/ 195263 h 330994"/>
              <a:gd name="connsiteX47" fmla="*/ 2050256 w 2362200"/>
              <a:gd name="connsiteY47" fmla="*/ 188119 h 330994"/>
              <a:gd name="connsiteX48" fmla="*/ 2012156 w 2362200"/>
              <a:gd name="connsiteY48" fmla="*/ 188119 h 330994"/>
              <a:gd name="connsiteX49" fmla="*/ 1993106 w 2362200"/>
              <a:gd name="connsiteY49" fmla="*/ 195263 h 330994"/>
              <a:gd name="connsiteX50" fmla="*/ 1955006 w 2362200"/>
              <a:gd name="connsiteY50" fmla="*/ 185738 h 330994"/>
              <a:gd name="connsiteX51" fmla="*/ 1909762 w 2362200"/>
              <a:gd name="connsiteY51" fmla="*/ 166688 h 330994"/>
              <a:gd name="connsiteX52" fmla="*/ 1833562 w 2362200"/>
              <a:gd name="connsiteY52" fmla="*/ 161925 h 330994"/>
              <a:gd name="connsiteX53" fmla="*/ 1764506 w 2362200"/>
              <a:gd name="connsiteY53" fmla="*/ 159544 h 330994"/>
              <a:gd name="connsiteX54" fmla="*/ 1645443 w 2362200"/>
              <a:gd name="connsiteY54" fmla="*/ 145257 h 330994"/>
              <a:gd name="connsiteX55" fmla="*/ 1597818 w 2362200"/>
              <a:gd name="connsiteY55" fmla="*/ 128588 h 330994"/>
              <a:gd name="connsiteX56" fmla="*/ 1502568 w 2362200"/>
              <a:gd name="connsiteY56" fmla="*/ 128588 h 330994"/>
              <a:gd name="connsiteX57" fmla="*/ 1428750 w 2362200"/>
              <a:gd name="connsiteY57" fmla="*/ 128588 h 330994"/>
              <a:gd name="connsiteX58" fmla="*/ 1345406 w 2362200"/>
              <a:gd name="connsiteY58" fmla="*/ 119063 h 330994"/>
              <a:gd name="connsiteX59" fmla="*/ 1247775 w 2362200"/>
              <a:gd name="connsiteY59" fmla="*/ 102394 h 330994"/>
              <a:gd name="connsiteX60" fmla="*/ 1188243 w 2362200"/>
              <a:gd name="connsiteY60" fmla="*/ 83344 h 330994"/>
              <a:gd name="connsiteX61" fmla="*/ 1140618 w 2362200"/>
              <a:gd name="connsiteY61" fmla="*/ 73819 h 330994"/>
              <a:gd name="connsiteX62" fmla="*/ 1102518 w 2362200"/>
              <a:gd name="connsiteY62" fmla="*/ 64294 h 330994"/>
              <a:gd name="connsiteX63" fmla="*/ 1028700 w 2362200"/>
              <a:gd name="connsiteY63" fmla="*/ 66675 h 330994"/>
              <a:gd name="connsiteX64" fmla="*/ 962025 w 2362200"/>
              <a:gd name="connsiteY64" fmla="*/ 66675 h 330994"/>
              <a:gd name="connsiteX65" fmla="*/ 902493 w 2362200"/>
              <a:gd name="connsiteY65" fmla="*/ 69057 h 330994"/>
              <a:gd name="connsiteX66" fmla="*/ 866775 w 2362200"/>
              <a:gd name="connsiteY66" fmla="*/ 69057 h 330994"/>
              <a:gd name="connsiteX67" fmla="*/ 847725 w 2362200"/>
              <a:gd name="connsiteY67" fmla="*/ 71438 h 330994"/>
              <a:gd name="connsiteX68" fmla="*/ 807243 w 2362200"/>
              <a:gd name="connsiteY68" fmla="*/ 85725 h 330994"/>
              <a:gd name="connsiteX69" fmla="*/ 757237 w 2362200"/>
              <a:gd name="connsiteY69" fmla="*/ 83344 h 330994"/>
              <a:gd name="connsiteX70" fmla="*/ 609600 w 2362200"/>
              <a:gd name="connsiteY70" fmla="*/ 50007 h 330994"/>
              <a:gd name="connsiteX71" fmla="*/ 473868 w 2362200"/>
              <a:gd name="connsiteY71" fmla="*/ 26194 h 330994"/>
              <a:gd name="connsiteX72" fmla="*/ 440531 w 2362200"/>
              <a:gd name="connsiteY72" fmla="*/ 19050 h 330994"/>
              <a:gd name="connsiteX73" fmla="*/ 397668 w 2362200"/>
              <a:gd name="connsiteY73" fmla="*/ 19050 h 330994"/>
              <a:gd name="connsiteX74" fmla="*/ 357187 w 2362200"/>
              <a:gd name="connsiteY74" fmla="*/ 30957 h 330994"/>
              <a:gd name="connsiteX75" fmla="*/ 316706 w 2362200"/>
              <a:gd name="connsiteY75" fmla="*/ 30957 h 330994"/>
              <a:gd name="connsiteX76" fmla="*/ 269081 w 2362200"/>
              <a:gd name="connsiteY76" fmla="*/ 26194 h 330994"/>
              <a:gd name="connsiteX77" fmla="*/ 235743 w 2362200"/>
              <a:gd name="connsiteY77" fmla="*/ 19050 h 330994"/>
              <a:gd name="connsiteX78" fmla="*/ 214312 w 2362200"/>
              <a:gd name="connsiteY78" fmla="*/ 16669 h 330994"/>
              <a:gd name="connsiteX79" fmla="*/ 188118 w 2362200"/>
              <a:gd name="connsiteY79" fmla="*/ 4764 h 330994"/>
              <a:gd name="connsiteX80" fmla="*/ 169068 w 2362200"/>
              <a:gd name="connsiteY80" fmla="*/ 0 h 330994"/>
              <a:gd name="connsiteX81" fmla="*/ 147637 w 2362200"/>
              <a:gd name="connsiteY81" fmla="*/ 4764 h 330994"/>
              <a:gd name="connsiteX82" fmla="*/ 128588 w 2362200"/>
              <a:gd name="connsiteY82" fmla="*/ 14288 h 3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362200" h="330994">
                <a:moveTo>
                  <a:pt x="128588" y="14288"/>
                </a:moveTo>
                <a:lnTo>
                  <a:pt x="88106" y="33338"/>
                </a:lnTo>
                <a:lnTo>
                  <a:pt x="40481" y="47625"/>
                </a:lnTo>
                <a:lnTo>
                  <a:pt x="11906" y="76200"/>
                </a:lnTo>
                <a:lnTo>
                  <a:pt x="0" y="102394"/>
                </a:lnTo>
                <a:lnTo>
                  <a:pt x="0" y="128588"/>
                </a:lnTo>
                <a:lnTo>
                  <a:pt x="40481" y="145257"/>
                </a:lnTo>
                <a:lnTo>
                  <a:pt x="130968" y="145257"/>
                </a:lnTo>
                <a:lnTo>
                  <a:pt x="216693" y="159544"/>
                </a:lnTo>
                <a:lnTo>
                  <a:pt x="297656" y="169069"/>
                </a:lnTo>
                <a:lnTo>
                  <a:pt x="388143" y="178594"/>
                </a:lnTo>
                <a:lnTo>
                  <a:pt x="447675" y="166688"/>
                </a:lnTo>
                <a:lnTo>
                  <a:pt x="511968" y="159544"/>
                </a:lnTo>
                <a:lnTo>
                  <a:pt x="619125" y="173832"/>
                </a:lnTo>
                <a:lnTo>
                  <a:pt x="692943" y="180975"/>
                </a:lnTo>
                <a:lnTo>
                  <a:pt x="759618" y="197644"/>
                </a:lnTo>
                <a:lnTo>
                  <a:pt x="812006" y="197644"/>
                </a:lnTo>
                <a:lnTo>
                  <a:pt x="857250" y="207169"/>
                </a:lnTo>
                <a:lnTo>
                  <a:pt x="912018" y="230982"/>
                </a:lnTo>
                <a:lnTo>
                  <a:pt x="978693" y="245269"/>
                </a:lnTo>
                <a:lnTo>
                  <a:pt x="1054893" y="245269"/>
                </a:lnTo>
                <a:lnTo>
                  <a:pt x="1171575" y="247650"/>
                </a:lnTo>
                <a:lnTo>
                  <a:pt x="1285875" y="259557"/>
                </a:lnTo>
                <a:lnTo>
                  <a:pt x="1404937" y="259557"/>
                </a:lnTo>
                <a:lnTo>
                  <a:pt x="1569243" y="259557"/>
                </a:lnTo>
                <a:lnTo>
                  <a:pt x="1626393" y="264319"/>
                </a:lnTo>
                <a:lnTo>
                  <a:pt x="1654968" y="264319"/>
                </a:lnTo>
                <a:lnTo>
                  <a:pt x="1707356" y="254794"/>
                </a:lnTo>
                <a:lnTo>
                  <a:pt x="1728787" y="254794"/>
                </a:lnTo>
                <a:lnTo>
                  <a:pt x="1781175" y="264319"/>
                </a:lnTo>
                <a:lnTo>
                  <a:pt x="1838325" y="285750"/>
                </a:lnTo>
                <a:lnTo>
                  <a:pt x="1959768" y="307182"/>
                </a:lnTo>
                <a:lnTo>
                  <a:pt x="2009775" y="316707"/>
                </a:lnTo>
                <a:lnTo>
                  <a:pt x="2031206" y="316707"/>
                </a:lnTo>
                <a:lnTo>
                  <a:pt x="2085975" y="316707"/>
                </a:lnTo>
                <a:lnTo>
                  <a:pt x="2185987" y="319088"/>
                </a:lnTo>
                <a:lnTo>
                  <a:pt x="2271712" y="326232"/>
                </a:lnTo>
                <a:lnTo>
                  <a:pt x="2331243" y="330994"/>
                </a:lnTo>
                <a:lnTo>
                  <a:pt x="2362200" y="321469"/>
                </a:lnTo>
                <a:lnTo>
                  <a:pt x="2362200" y="290513"/>
                </a:lnTo>
                <a:lnTo>
                  <a:pt x="2324100" y="259557"/>
                </a:lnTo>
                <a:lnTo>
                  <a:pt x="2283618" y="238125"/>
                </a:lnTo>
                <a:lnTo>
                  <a:pt x="2262187" y="233363"/>
                </a:lnTo>
                <a:lnTo>
                  <a:pt x="2207418" y="223838"/>
                </a:lnTo>
                <a:lnTo>
                  <a:pt x="2174081" y="223838"/>
                </a:lnTo>
                <a:lnTo>
                  <a:pt x="2109787" y="202407"/>
                </a:lnTo>
                <a:lnTo>
                  <a:pt x="2083593" y="195263"/>
                </a:lnTo>
                <a:lnTo>
                  <a:pt x="2050256" y="188119"/>
                </a:lnTo>
                <a:lnTo>
                  <a:pt x="2012156" y="188119"/>
                </a:lnTo>
                <a:lnTo>
                  <a:pt x="1993106" y="195263"/>
                </a:lnTo>
                <a:lnTo>
                  <a:pt x="1955006" y="185738"/>
                </a:lnTo>
                <a:lnTo>
                  <a:pt x="1909762" y="166688"/>
                </a:lnTo>
                <a:lnTo>
                  <a:pt x="1833562" y="161925"/>
                </a:lnTo>
                <a:lnTo>
                  <a:pt x="1764506" y="159544"/>
                </a:lnTo>
                <a:lnTo>
                  <a:pt x="1645443" y="145257"/>
                </a:lnTo>
                <a:lnTo>
                  <a:pt x="1597818" y="128588"/>
                </a:lnTo>
                <a:lnTo>
                  <a:pt x="1502568" y="128588"/>
                </a:lnTo>
                <a:lnTo>
                  <a:pt x="1428750" y="128588"/>
                </a:lnTo>
                <a:lnTo>
                  <a:pt x="1345406" y="119063"/>
                </a:lnTo>
                <a:lnTo>
                  <a:pt x="1247775" y="102394"/>
                </a:lnTo>
                <a:lnTo>
                  <a:pt x="1188243" y="83344"/>
                </a:lnTo>
                <a:lnTo>
                  <a:pt x="1140618" y="73819"/>
                </a:lnTo>
                <a:lnTo>
                  <a:pt x="1102518" y="64294"/>
                </a:lnTo>
                <a:lnTo>
                  <a:pt x="1028700" y="66675"/>
                </a:lnTo>
                <a:lnTo>
                  <a:pt x="962025" y="66675"/>
                </a:lnTo>
                <a:lnTo>
                  <a:pt x="902493" y="69057"/>
                </a:lnTo>
                <a:lnTo>
                  <a:pt x="866775" y="69057"/>
                </a:lnTo>
                <a:lnTo>
                  <a:pt x="847725" y="71438"/>
                </a:lnTo>
                <a:lnTo>
                  <a:pt x="807243" y="85725"/>
                </a:lnTo>
                <a:lnTo>
                  <a:pt x="757237" y="83344"/>
                </a:lnTo>
                <a:lnTo>
                  <a:pt x="609600" y="50007"/>
                </a:lnTo>
                <a:lnTo>
                  <a:pt x="473868" y="26194"/>
                </a:lnTo>
                <a:lnTo>
                  <a:pt x="440531" y="19050"/>
                </a:lnTo>
                <a:lnTo>
                  <a:pt x="397668" y="19050"/>
                </a:lnTo>
                <a:lnTo>
                  <a:pt x="357187" y="30957"/>
                </a:lnTo>
                <a:lnTo>
                  <a:pt x="316706" y="30957"/>
                </a:lnTo>
                <a:lnTo>
                  <a:pt x="269081" y="26194"/>
                </a:lnTo>
                <a:lnTo>
                  <a:pt x="235743" y="19050"/>
                </a:lnTo>
                <a:lnTo>
                  <a:pt x="214312" y="16669"/>
                </a:lnTo>
                <a:lnTo>
                  <a:pt x="188118" y="4764"/>
                </a:lnTo>
                <a:lnTo>
                  <a:pt x="169068" y="0"/>
                </a:lnTo>
                <a:lnTo>
                  <a:pt x="147637" y="4764"/>
                </a:lnTo>
                <a:lnTo>
                  <a:pt x="128588" y="14288"/>
                </a:lnTo>
                <a:close/>
              </a:path>
            </a:pathLst>
          </a:custGeom>
          <a:solidFill>
            <a:srgbClr val="0099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0072688" y="3148555"/>
            <a:ext cx="355600" cy="96838"/>
          </a:xfrm>
          <a:custGeom>
            <a:avLst/>
            <a:gdLst>
              <a:gd name="connsiteX0" fmla="*/ 92869 w 371475"/>
              <a:gd name="connsiteY0" fmla="*/ 0 h 97631"/>
              <a:gd name="connsiteX1" fmla="*/ 26194 w 371475"/>
              <a:gd name="connsiteY1" fmla="*/ 7143 h 97631"/>
              <a:gd name="connsiteX2" fmla="*/ 0 w 371475"/>
              <a:gd name="connsiteY2" fmla="*/ 26193 h 97631"/>
              <a:gd name="connsiteX3" fmla="*/ 2382 w 371475"/>
              <a:gd name="connsiteY3" fmla="*/ 47625 h 97631"/>
              <a:gd name="connsiteX4" fmla="*/ 11907 w 371475"/>
              <a:gd name="connsiteY4" fmla="*/ 69056 h 97631"/>
              <a:gd name="connsiteX5" fmla="*/ 38100 w 371475"/>
              <a:gd name="connsiteY5" fmla="*/ 85725 h 97631"/>
              <a:gd name="connsiteX6" fmla="*/ 76200 w 371475"/>
              <a:gd name="connsiteY6" fmla="*/ 88106 h 97631"/>
              <a:gd name="connsiteX7" fmla="*/ 107157 w 371475"/>
              <a:gd name="connsiteY7" fmla="*/ 85725 h 97631"/>
              <a:gd name="connsiteX8" fmla="*/ 119063 w 371475"/>
              <a:gd name="connsiteY8" fmla="*/ 95250 h 97631"/>
              <a:gd name="connsiteX9" fmla="*/ 157163 w 371475"/>
              <a:gd name="connsiteY9" fmla="*/ 97631 h 97631"/>
              <a:gd name="connsiteX10" fmla="*/ 183357 w 371475"/>
              <a:gd name="connsiteY10" fmla="*/ 80962 h 97631"/>
              <a:gd name="connsiteX11" fmla="*/ 226219 w 371475"/>
              <a:gd name="connsiteY11" fmla="*/ 80962 h 97631"/>
              <a:gd name="connsiteX12" fmla="*/ 261938 w 371475"/>
              <a:gd name="connsiteY12" fmla="*/ 88106 h 97631"/>
              <a:gd name="connsiteX13" fmla="*/ 307182 w 371475"/>
              <a:gd name="connsiteY13" fmla="*/ 88106 h 97631"/>
              <a:gd name="connsiteX14" fmla="*/ 307182 w 371475"/>
              <a:gd name="connsiteY14" fmla="*/ 88106 h 97631"/>
              <a:gd name="connsiteX15" fmla="*/ 319088 w 371475"/>
              <a:gd name="connsiteY15" fmla="*/ 64293 h 97631"/>
              <a:gd name="connsiteX16" fmla="*/ 345282 w 371475"/>
              <a:gd name="connsiteY16" fmla="*/ 59531 h 97631"/>
              <a:gd name="connsiteX17" fmla="*/ 371475 w 371475"/>
              <a:gd name="connsiteY17" fmla="*/ 57150 h 97631"/>
              <a:gd name="connsiteX18" fmla="*/ 371475 w 371475"/>
              <a:gd name="connsiteY18" fmla="*/ 57150 h 97631"/>
              <a:gd name="connsiteX19" fmla="*/ 330994 w 371475"/>
              <a:gd name="connsiteY19" fmla="*/ 14287 h 97631"/>
              <a:gd name="connsiteX20" fmla="*/ 292894 w 371475"/>
              <a:gd name="connsiteY20" fmla="*/ 2381 h 97631"/>
              <a:gd name="connsiteX21" fmla="*/ 233363 w 371475"/>
              <a:gd name="connsiteY21" fmla="*/ 0 h 97631"/>
              <a:gd name="connsiteX22" fmla="*/ 157163 w 371475"/>
              <a:gd name="connsiteY22" fmla="*/ 7143 h 97631"/>
              <a:gd name="connsiteX23" fmla="*/ 92869 w 371475"/>
              <a:gd name="connsiteY23" fmla="*/ 0 h 97631"/>
              <a:gd name="connsiteX0" fmla="*/ 92869 w 371475"/>
              <a:gd name="connsiteY0" fmla="*/ 0 h 97631"/>
              <a:gd name="connsiteX1" fmla="*/ 26194 w 371475"/>
              <a:gd name="connsiteY1" fmla="*/ 7143 h 97631"/>
              <a:gd name="connsiteX2" fmla="*/ 0 w 371475"/>
              <a:gd name="connsiteY2" fmla="*/ 26193 h 97631"/>
              <a:gd name="connsiteX3" fmla="*/ 2382 w 371475"/>
              <a:gd name="connsiteY3" fmla="*/ 47625 h 97631"/>
              <a:gd name="connsiteX4" fmla="*/ 11907 w 371475"/>
              <a:gd name="connsiteY4" fmla="*/ 69056 h 97631"/>
              <a:gd name="connsiteX5" fmla="*/ 38100 w 371475"/>
              <a:gd name="connsiteY5" fmla="*/ 85725 h 97631"/>
              <a:gd name="connsiteX6" fmla="*/ 76200 w 371475"/>
              <a:gd name="connsiteY6" fmla="*/ 88106 h 97631"/>
              <a:gd name="connsiteX7" fmla="*/ 107157 w 371475"/>
              <a:gd name="connsiteY7" fmla="*/ 85725 h 97631"/>
              <a:gd name="connsiteX8" fmla="*/ 119063 w 371475"/>
              <a:gd name="connsiteY8" fmla="*/ 95250 h 97631"/>
              <a:gd name="connsiteX9" fmla="*/ 157163 w 371475"/>
              <a:gd name="connsiteY9" fmla="*/ 97631 h 97631"/>
              <a:gd name="connsiteX10" fmla="*/ 183357 w 371475"/>
              <a:gd name="connsiteY10" fmla="*/ 80962 h 97631"/>
              <a:gd name="connsiteX11" fmla="*/ 226219 w 371475"/>
              <a:gd name="connsiteY11" fmla="*/ 80962 h 97631"/>
              <a:gd name="connsiteX12" fmla="*/ 261938 w 371475"/>
              <a:gd name="connsiteY12" fmla="*/ 88106 h 97631"/>
              <a:gd name="connsiteX13" fmla="*/ 307182 w 371475"/>
              <a:gd name="connsiteY13" fmla="*/ 88106 h 97631"/>
              <a:gd name="connsiteX14" fmla="*/ 307182 w 371475"/>
              <a:gd name="connsiteY14" fmla="*/ 88106 h 97631"/>
              <a:gd name="connsiteX15" fmla="*/ 319088 w 371475"/>
              <a:gd name="connsiteY15" fmla="*/ 64293 h 97631"/>
              <a:gd name="connsiteX16" fmla="*/ 345282 w 371475"/>
              <a:gd name="connsiteY16" fmla="*/ 59531 h 97631"/>
              <a:gd name="connsiteX17" fmla="*/ 371475 w 371475"/>
              <a:gd name="connsiteY17" fmla="*/ 57150 h 97631"/>
              <a:gd name="connsiteX18" fmla="*/ 354806 w 371475"/>
              <a:gd name="connsiteY18" fmla="*/ 45146 h 97631"/>
              <a:gd name="connsiteX19" fmla="*/ 330994 w 371475"/>
              <a:gd name="connsiteY19" fmla="*/ 14287 h 97631"/>
              <a:gd name="connsiteX20" fmla="*/ 292894 w 371475"/>
              <a:gd name="connsiteY20" fmla="*/ 2381 h 97631"/>
              <a:gd name="connsiteX21" fmla="*/ 233363 w 371475"/>
              <a:gd name="connsiteY21" fmla="*/ 0 h 97631"/>
              <a:gd name="connsiteX22" fmla="*/ 157163 w 371475"/>
              <a:gd name="connsiteY22" fmla="*/ 7143 h 97631"/>
              <a:gd name="connsiteX23" fmla="*/ 92869 w 371475"/>
              <a:gd name="connsiteY23" fmla="*/ 0 h 97631"/>
              <a:gd name="connsiteX0" fmla="*/ 92869 w 354806"/>
              <a:gd name="connsiteY0" fmla="*/ 0 h 97631"/>
              <a:gd name="connsiteX1" fmla="*/ 26194 w 354806"/>
              <a:gd name="connsiteY1" fmla="*/ 7143 h 97631"/>
              <a:gd name="connsiteX2" fmla="*/ 0 w 354806"/>
              <a:gd name="connsiteY2" fmla="*/ 26193 h 97631"/>
              <a:gd name="connsiteX3" fmla="*/ 2382 w 354806"/>
              <a:gd name="connsiteY3" fmla="*/ 47625 h 97631"/>
              <a:gd name="connsiteX4" fmla="*/ 11907 w 354806"/>
              <a:gd name="connsiteY4" fmla="*/ 69056 h 97631"/>
              <a:gd name="connsiteX5" fmla="*/ 38100 w 354806"/>
              <a:gd name="connsiteY5" fmla="*/ 85725 h 97631"/>
              <a:gd name="connsiteX6" fmla="*/ 76200 w 354806"/>
              <a:gd name="connsiteY6" fmla="*/ 88106 h 97631"/>
              <a:gd name="connsiteX7" fmla="*/ 107157 w 354806"/>
              <a:gd name="connsiteY7" fmla="*/ 85725 h 97631"/>
              <a:gd name="connsiteX8" fmla="*/ 119063 w 354806"/>
              <a:gd name="connsiteY8" fmla="*/ 95250 h 97631"/>
              <a:gd name="connsiteX9" fmla="*/ 157163 w 354806"/>
              <a:gd name="connsiteY9" fmla="*/ 97631 h 97631"/>
              <a:gd name="connsiteX10" fmla="*/ 183357 w 354806"/>
              <a:gd name="connsiteY10" fmla="*/ 80962 h 97631"/>
              <a:gd name="connsiteX11" fmla="*/ 226219 w 354806"/>
              <a:gd name="connsiteY11" fmla="*/ 80962 h 97631"/>
              <a:gd name="connsiteX12" fmla="*/ 261938 w 354806"/>
              <a:gd name="connsiteY12" fmla="*/ 88106 h 97631"/>
              <a:gd name="connsiteX13" fmla="*/ 307182 w 354806"/>
              <a:gd name="connsiteY13" fmla="*/ 88106 h 97631"/>
              <a:gd name="connsiteX14" fmla="*/ 307182 w 354806"/>
              <a:gd name="connsiteY14" fmla="*/ 88106 h 97631"/>
              <a:gd name="connsiteX15" fmla="*/ 319088 w 354806"/>
              <a:gd name="connsiteY15" fmla="*/ 64293 h 97631"/>
              <a:gd name="connsiteX16" fmla="*/ 345282 w 354806"/>
              <a:gd name="connsiteY16" fmla="*/ 59531 h 97631"/>
              <a:gd name="connsiteX17" fmla="*/ 347662 w 354806"/>
              <a:gd name="connsiteY17" fmla="*/ 52348 h 97631"/>
              <a:gd name="connsiteX18" fmla="*/ 354806 w 354806"/>
              <a:gd name="connsiteY18" fmla="*/ 45146 h 97631"/>
              <a:gd name="connsiteX19" fmla="*/ 330994 w 354806"/>
              <a:gd name="connsiteY19" fmla="*/ 14287 h 97631"/>
              <a:gd name="connsiteX20" fmla="*/ 292894 w 354806"/>
              <a:gd name="connsiteY20" fmla="*/ 2381 h 97631"/>
              <a:gd name="connsiteX21" fmla="*/ 233363 w 354806"/>
              <a:gd name="connsiteY21" fmla="*/ 0 h 97631"/>
              <a:gd name="connsiteX22" fmla="*/ 157163 w 354806"/>
              <a:gd name="connsiteY22" fmla="*/ 7143 h 97631"/>
              <a:gd name="connsiteX23" fmla="*/ 92869 w 354806"/>
              <a:gd name="connsiteY23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4806" h="97631">
                <a:moveTo>
                  <a:pt x="92869" y="0"/>
                </a:moveTo>
                <a:lnTo>
                  <a:pt x="26194" y="7143"/>
                </a:lnTo>
                <a:lnTo>
                  <a:pt x="0" y="26193"/>
                </a:lnTo>
                <a:lnTo>
                  <a:pt x="2382" y="47625"/>
                </a:lnTo>
                <a:lnTo>
                  <a:pt x="11907" y="69056"/>
                </a:lnTo>
                <a:lnTo>
                  <a:pt x="38100" y="85725"/>
                </a:lnTo>
                <a:lnTo>
                  <a:pt x="76200" y="88106"/>
                </a:lnTo>
                <a:lnTo>
                  <a:pt x="107157" y="85725"/>
                </a:lnTo>
                <a:lnTo>
                  <a:pt x="119063" y="95250"/>
                </a:lnTo>
                <a:lnTo>
                  <a:pt x="157163" y="97631"/>
                </a:lnTo>
                <a:lnTo>
                  <a:pt x="183357" y="80962"/>
                </a:lnTo>
                <a:lnTo>
                  <a:pt x="226219" y="80962"/>
                </a:lnTo>
                <a:lnTo>
                  <a:pt x="261938" y="88106"/>
                </a:lnTo>
                <a:lnTo>
                  <a:pt x="307182" y="88106"/>
                </a:lnTo>
                <a:lnTo>
                  <a:pt x="307182" y="88106"/>
                </a:lnTo>
                <a:lnTo>
                  <a:pt x="319088" y="64293"/>
                </a:lnTo>
                <a:lnTo>
                  <a:pt x="345282" y="59531"/>
                </a:lnTo>
                <a:lnTo>
                  <a:pt x="347662" y="52348"/>
                </a:lnTo>
                <a:lnTo>
                  <a:pt x="354806" y="45146"/>
                </a:lnTo>
                <a:lnTo>
                  <a:pt x="330994" y="14287"/>
                </a:lnTo>
                <a:lnTo>
                  <a:pt x="292894" y="2381"/>
                </a:lnTo>
                <a:lnTo>
                  <a:pt x="233363" y="0"/>
                </a:lnTo>
                <a:lnTo>
                  <a:pt x="157163" y="7143"/>
                </a:lnTo>
                <a:lnTo>
                  <a:pt x="92869" y="0"/>
                </a:lnTo>
                <a:close/>
              </a:path>
            </a:pathLst>
          </a:custGeom>
          <a:solidFill>
            <a:srgbClr val="0099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10088564" y="3153319"/>
            <a:ext cx="287337" cy="85725"/>
          </a:xfrm>
          <a:custGeom>
            <a:avLst/>
            <a:gdLst>
              <a:gd name="connsiteX0" fmla="*/ 78581 w 288131"/>
              <a:gd name="connsiteY0" fmla="*/ 9525 h 85725"/>
              <a:gd name="connsiteX1" fmla="*/ 23812 w 288131"/>
              <a:gd name="connsiteY1" fmla="*/ 11906 h 85725"/>
              <a:gd name="connsiteX2" fmla="*/ 2381 w 288131"/>
              <a:gd name="connsiteY2" fmla="*/ 21431 h 85725"/>
              <a:gd name="connsiteX3" fmla="*/ 0 w 288131"/>
              <a:gd name="connsiteY3" fmla="*/ 45244 h 85725"/>
              <a:gd name="connsiteX4" fmla="*/ 14287 w 288131"/>
              <a:gd name="connsiteY4" fmla="*/ 64294 h 85725"/>
              <a:gd name="connsiteX5" fmla="*/ 33337 w 288131"/>
              <a:gd name="connsiteY5" fmla="*/ 71438 h 85725"/>
              <a:gd name="connsiteX6" fmla="*/ 52387 w 288131"/>
              <a:gd name="connsiteY6" fmla="*/ 76200 h 85725"/>
              <a:gd name="connsiteX7" fmla="*/ 76200 w 288131"/>
              <a:gd name="connsiteY7" fmla="*/ 71438 h 85725"/>
              <a:gd name="connsiteX8" fmla="*/ 76200 w 288131"/>
              <a:gd name="connsiteY8" fmla="*/ 71438 h 85725"/>
              <a:gd name="connsiteX9" fmla="*/ 104775 w 288131"/>
              <a:gd name="connsiteY9" fmla="*/ 76200 h 85725"/>
              <a:gd name="connsiteX10" fmla="*/ 123825 w 288131"/>
              <a:gd name="connsiteY10" fmla="*/ 85725 h 85725"/>
              <a:gd name="connsiteX11" fmla="*/ 157162 w 288131"/>
              <a:gd name="connsiteY11" fmla="*/ 78581 h 85725"/>
              <a:gd name="connsiteX12" fmla="*/ 185737 w 288131"/>
              <a:gd name="connsiteY12" fmla="*/ 61913 h 85725"/>
              <a:gd name="connsiteX13" fmla="*/ 209550 w 288131"/>
              <a:gd name="connsiteY13" fmla="*/ 57150 h 85725"/>
              <a:gd name="connsiteX14" fmla="*/ 226219 w 288131"/>
              <a:gd name="connsiteY14" fmla="*/ 57150 h 85725"/>
              <a:gd name="connsiteX15" fmla="*/ 254794 w 288131"/>
              <a:gd name="connsiteY15" fmla="*/ 57150 h 85725"/>
              <a:gd name="connsiteX16" fmla="*/ 283369 w 288131"/>
              <a:gd name="connsiteY16" fmla="*/ 59531 h 85725"/>
              <a:gd name="connsiteX17" fmla="*/ 288131 w 288131"/>
              <a:gd name="connsiteY17" fmla="*/ 47625 h 85725"/>
              <a:gd name="connsiteX18" fmla="*/ 288131 w 288131"/>
              <a:gd name="connsiteY18" fmla="*/ 33338 h 85725"/>
              <a:gd name="connsiteX19" fmla="*/ 288131 w 288131"/>
              <a:gd name="connsiteY19" fmla="*/ 33338 h 85725"/>
              <a:gd name="connsiteX20" fmla="*/ 259556 w 288131"/>
              <a:gd name="connsiteY20" fmla="*/ 19050 h 85725"/>
              <a:gd name="connsiteX21" fmla="*/ 235744 w 288131"/>
              <a:gd name="connsiteY21" fmla="*/ 14288 h 85725"/>
              <a:gd name="connsiteX22" fmla="*/ 192881 w 288131"/>
              <a:gd name="connsiteY22" fmla="*/ 7144 h 85725"/>
              <a:gd name="connsiteX23" fmla="*/ 166687 w 288131"/>
              <a:gd name="connsiteY23" fmla="*/ 0 h 85725"/>
              <a:gd name="connsiteX24" fmla="*/ 78581 w 288131"/>
              <a:gd name="connsiteY24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131" h="85725">
                <a:moveTo>
                  <a:pt x="78581" y="9525"/>
                </a:moveTo>
                <a:lnTo>
                  <a:pt x="23812" y="11906"/>
                </a:lnTo>
                <a:lnTo>
                  <a:pt x="2381" y="21431"/>
                </a:lnTo>
                <a:lnTo>
                  <a:pt x="0" y="45244"/>
                </a:lnTo>
                <a:lnTo>
                  <a:pt x="14287" y="64294"/>
                </a:lnTo>
                <a:lnTo>
                  <a:pt x="33337" y="71438"/>
                </a:lnTo>
                <a:lnTo>
                  <a:pt x="52387" y="76200"/>
                </a:lnTo>
                <a:lnTo>
                  <a:pt x="76200" y="71438"/>
                </a:lnTo>
                <a:lnTo>
                  <a:pt x="76200" y="71438"/>
                </a:lnTo>
                <a:lnTo>
                  <a:pt x="104775" y="76200"/>
                </a:lnTo>
                <a:lnTo>
                  <a:pt x="123825" y="85725"/>
                </a:lnTo>
                <a:lnTo>
                  <a:pt x="157162" y="78581"/>
                </a:lnTo>
                <a:lnTo>
                  <a:pt x="185737" y="61913"/>
                </a:lnTo>
                <a:lnTo>
                  <a:pt x="209550" y="57150"/>
                </a:lnTo>
                <a:lnTo>
                  <a:pt x="226219" y="57150"/>
                </a:lnTo>
                <a:lnTo>
                  <a:pt x="254794" y="57150"/>
                </a:lnTo>
                <a:lnTo>
                  <a:pt x="283369" y="59531"/>
                </a:lnTo>
                <a:lnTo>
                  <a:pt x="288131" y="47625"/>
                </a:lnTo>
                <a:lnTo>
                  <a:pt x="288131" y="33338"/>
                </a:lnTo>
                <a:lnTo>
                  <a:pt x="288131" y="33338"/>
                </a:lnTo>
                <a:lnTo>
                  <a:pt x="259556" y="19050"/>
                </a:lnTo>
                <a:lnTo>
                  <a:pt x="235744" y="14288"/>
                </a:lnTo>
                <a:lnTo>
                  <a:pt x="192881" y="7144"/>
                </a:lnTo>
                <a:lnTo>
                  <a:pt x="166687" y="0"/>
                </a:lnTo>
                <a:lnTo>
                  <a:pt x="78581" y="9525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9023351" y="3000919"/>
            <a:ext cx="1433513" cy="166687"/>
          </a:xfrm>
          <a:custGeom>
            <a:avLst/>
            <a:gdLst>
              <a:gd name="connsiteX0" fmla="*/ 0 w 1433513"/>
              <a:gd name="connsiteY0" fmla="*/ 0 h 166688"/>
              <a:gd name="connsiteX1" fmla="*/ 73819 w 1433513"/>
              <a:gd name="connsiteY1" fmla="*/ 4763 h 166688"/>
              <a:gd name="connsiteX2" fmla="*/ 142875 w 1433513"/>
              <a:gd name="connsiteY2" fmla="*/ 19050 h 166688"/>
              <a:gd name="connsiteX3" fmla="*/ 180975 w 1433513"/>
              <a:gd name="connsiteY3" fmla="*/ 26194 h 166688"/>
              <a:gd name="connsiteX4" fmla="*/ 235744 w 1433513"/>
              <a:gd name="connsiteY4" fmla="*/ 28575 h 166688"/>
              <a:gd name="connsiteX5" fmla="*/ 273844 w 1433513"/>
              <a:gd name="connsiteY5" fmla="*/ 35719 h 166688"/>
              <a:gd name="connsiteX6" fmla="*/ 319088 w 1433513"/>
              <a:gd name="connsiteY6" fmla="*/ 52388 h 166688"/>
              <a:gd name="connsiteX7" fmla="*/ 381000 w 1433513"/>
              <a:gd name="connsiteY7" fmla="*/ 66675 h 166688"/>
              <a:gd name="connsiteX8" fmla="*/ 450056 w 1433513"/>
              <a:gd name="connsiteY8" fmla="*/ 83344 h 166688"/>
              <a:gd name="connsiteX9" fmla="*/ 531019 w 1433513"/>
              <a:gd name="connsiteY9" fmla="*/ 95250 h 166688"/>
              <a:gd name="connsiteX10" fmla="*/ 609600 w 1433513"/>
              <a:gd name="connsiteY10" fmla="*/ 95250 h 166688"/>
              <a:gd name="connsiteX11" fmla="*/ 666750 w 1433513"/>
              <a:gd name="connsiteY11" fmla="*/ 95250 h 166688"/>
              <a:gd name="connsiteX12" fmla="*/ 704850 w 1433513"/>
              <a:gd name="connsiteY12" fmla="*/ 111919 h 166688"/>
              <a:gd name="connsiteX13" fmla="*/ 745331 w 1433513"/>
              <a:gd name="connsiteY13" fmla="*/ 135731 h 166688"/>
              <a:gd name="connsiteX14" fmla="*/ 790575 w 1433513"/>
              <a:gd name="connsiteY14" fmla="*/ 138113 h 166688"/>
              <a:gd name="connsiteX15" fmla="*/ 826294 w 1433513"/>
              <a:gd name="connsiteY15" fmla="*/ 152400 h 166688"/>
              <a:gd name="connsiteX16" fmla="*/ 912019 w 1433513"/>
              <a:gd name="connsiteY16" fmla="*/ 166688 h 166688"/>
              <a:gd name="connsiteX17" fmla="*/ 969169 w 1433513"/>
              <a:gd name="connsiteY17" fmla="*/ 166688 h 166688"/>
              <a:gd name="connsiteX18" fmla="*/ 1002506 w 1433513"/>
              <a:gd name="connsiteY18" fmla="*/ 152400 h 166688"/>
              <a:gd name="connsiteX19" fmla="*/ 1069181 w 1433513"/>
              <a:gd name="connsiteY19" fmla="*/ 159544 h 166688"/>
              <a:gd name="connsiteX20" fmla="*/ 1097756 w 1433513"/>
              <a:gd name="connsiteY20" fmla="*/ 159544 h 166688"/>
              <a:gd name="connsiteX21" fmla="*/ 1178719 w 1433513"/>
              <a:gd name="connsiteY21" fmla="*/ 157163 h 166688"/>
              <a:gd name="connsiteX22" fmla="*/ 1262063 w 1433513"/>
              <a:gd name="connsiteY22" fmla="*/ 150019 h 166688"/>
              <a:gd name="connsiteX23" fmla="*/ 1371600 w 1433513"/>
              <a:gd name="connsiteY23" fmla="*/ 150019 h 166688"/>
              <a:gd name="connsiteX24" fmla="*/ 1433513 w 1433513"/>
              <a:gd name="connsiteY24" fmla="*/ 164306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33513" h="166688">
                <a:moveTo>
                  <a:pt x="0" y="0"/>
                </a:moveTo>
                <a:lnTo>
                  <a:pt x="73819" y="4763"/>
                </a:lnTo>
                <a:lnTo>
                  <a:pt x="142875" y="19050"/>
                </a:lnTo>
                <a:lnTo>
                  <a:pt x="180975" y="26194"/>
                </a:lnTo>
                <a:lnTo>
                  <a:pt x="235744" y="28575"/>
                </a:lnTo>
                <a:lnTo>
                  <a:pt x="273844" y="35719"/>
                </a:lnTo>
                <a:lnTo>
                  <a:pt x="319088" y="52388"/>
                </a:lnTo>
                <a:lnTo>
                  <a:pt x="381000" y="66675"/>
                </a:lnTo>
                <a:lnTo>
                  <a:pt x="450056" y="83344"/>
                </a:lnTo>
                <a:lnTo>
                  <a:pt x="531019" y="95250"/>
                </a:lnTo>
                <a:lnTo>
                  <a:pt x="609600" y="95250"/>
                </a:lnTo>
                <a:lnTo>
                  <a:pt x="666750" y="95250"/>
                </a:lnTo>
                <a:lnTo>
                  <a:pt x="704850" y="111919"/>
                </a:lnTo>
                <a:lnTo>
                  <a:pt x="745331" y="135731"/>
                </a:lnTo>
                <a:lnTo>
                  <a:pt x="790575" y="138113"/>
                </a:lnTo>
                <a:lnTo>
                  <a:pt x="826294" y="152400"/>
                </a:lnTo>
                <a:lnTo>
                  <a:pt x="912019" y="166688"/>
                </a:lnTo>
                <a:lnTo>
                  <a:pt x="969169" y="166688"/>
                </a:lnTo>
                <a:lnTo>
                  <a:pt x="1002506" y="152400"/>
                </a:lnTo>
                <a:lnTo>
                  <a:pt x="1069181" y="159544"/>
                </a:lnTo>
                <a:lnTo>
                  <a:pt x="1097756" y="159544"/>
                </a:lnTo>
                <a:lnTo>
                  <a:pt x="1178719" y="157163"/>
                </a:lnTo>
                <a:lnTo>
                  <a:pt x="1262063" y="150019"/>
                </a:lnTo>
                <a:lnTo>
                  <a:pt x="1371600" y="150019"/>
                </a:lnTo>
                <a:lnTo>
                  <a:pt x="1433513" y="164306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9113839" y="3077118"/>
            <a:ext cx="384175" cy="38100"/>
          </a:xfrm>
          <a:custGeom>
            <a:avLst/>
            <a:gdLst>
              <a:gd name="connsiteX0" fmla="*/ 0 w 383381"/>
              <a:gd name="connsiteY0" fmla="*/ 0 h 38100"/>
              <a:gd name="connsiteX1" fmla="*/ 57150 w 383381"/>
              <a:gd name="connsiteY1" fmla="*/ 0 h 38100"/>
              <a:gd name="connsiteX2" fmla="*/ 119062 w 383381"/>
              <a:gd name="connsiteY2" fmla="*/ 2381 h 38100"/>
              <a:gd name="connsiteX3" fmla="*/ 171450 w 383381"/>
              <a:gd name="connsiteY3" fmla="*/ 4763 h 38100"/>
              <a:gd name="connsiteX4" fmla="*/ 223837 w 383381"/>
              <a:gd name="connsiteY4" fmla="*/ 7144 h 38100"/>
              <a:gd name="connsiteX5" fmla="*/ 266700 w 383381"/>
              <a:gd name="connsiteY5" fmla="*/ 19050 h 38100"/>
              <a:gd name="connsiteX6" fmla="*/ 302418 w 383381"/>
              <a:gd name="connsiteY6" fmla="*/ 28575 h 38100"/>
              <a:gd name="connsiteX7" fmla="*/ 342900 w 383381"/>
              <a:gd name="connsiteY7" fmla="*/ 38100 h 38100"/>
              <a:gd name="connsiteX8" fmla="*/ 383381 w 383381"/>
              <a:gd name="connsiteY8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381" h="38100">
                <a:moveTo>
                  <a:pt x="0" y="0"/>
                </a:moveTo>
                <a:lnTo>
                  <a:pt x="57150" y="0"/>
                </a:lnTo>
                <a:lnTo>
                  <a:pt x="119062" y="2381"/>
                </a:lnTo>
                <a:lnTo>
                  <a:pt x="171450" y="4763"/>
                </a:lnTo>
                <a:lnTo>
                  <a:pt x="223837" y="7144"/>
                </a:lnTo>
                <a:lnTo>
                  <a:pt x="266700" y="19050"/>
                </a:lnTo>
                <a:lnTo>
                  <a:pt x="302418" y="28575"/>
                </a:lnTo>
                <a:lnTo>
                  <a:pt x="342900" y="38100"/>
                </a:lnTo>
                <a:lnTo>
                  <a:pt x="383381" y="3810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9301164" y="3116805"/>
            <a:ext cx="212725" cy="14288"/>
          </a:xfrm>
          <a:custGeom>
            <a:avLst/>
            <a:gdLst>
              <a:gd name="connsiteX0" fmla="*/ 0 w 211932"/>
              <a:gd name="connsiteY0" fmla="*/ 0 h 14288"/>
              <a:gd name="connsiteX1" fmla="*/ 66675 w 211932"/>
              <a:gd name="connsiteY1" fmla="*/ 7144 h 14288"/>
              <a:gd name="connsiteX2" fmla="*/ 107157 w 211932"/>
              <a:gd name="connsiteY2" fmla="*/ 14288 h 14288"/>
              <a:gd name="connsiteX3" fmla="*/ 130969 w 211932"/>
              <a:gd name="connsiteY3" fmla="*/ 14288 h 14288"/>
              <a:gd name="connsiteX4" fmla="*/ 169069 w 211932"/>
              <a:gd name="connsiteY4" fmla="*/ 11907 h 14288"/>
              <a:gd name="connsiteX5" fmla="*/ 200025 w 211932"/>
              <a:gd name="connsiteY5" fmla="*/ 11907 h 14288"/>
              <a:gd name="connsiteX6" fmla="*/ 211932 w 211932"/>
              <a:gd name="connsiteY6" fmla="*/ 11907 h 1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932" h="14288">
                <a:moveTo>
                  <a:pt x="0" y="0"/>
                </a:moveTo>
                <a:lnTo>
                  <a:pt x="66675" y="7144"/>
                </a:lnTo>
                <a:lnTo>
                  <a:pt x="107157" y="14288"/>
                </a:lnTo>
                <a:lnTo>
                  <a:pt x="130969" y="14288"/>
                </a:lnTo>
                <a:lnTo>
                  <a:pt x="169069" y="11907"/>
                </a:lnTo>
                <a:lnTo>
                  <a:pt x="200025" y="11907"/>
                </a:lnTo>
                <a:lnTo>
                  <a:pt x="211932" y="11907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9186863" y="3048544"/>
            <a:ext cx="196850" cy="46037"/>
          </a:xfrm>
          <a:custGeom>
            <a:avLst/>
            <a:gdLst>
              <a:gd name="connsiteX0" fmla="*/ 0 w 195263"/>
              <a:gd name="connsiteY0" fmla="*/ 0 h 45244"/>
              <a:gd name="connsiteX1" fmla="*/ 88107 w 195263"/>
              <a:gd name="connsiteY1" fmla="*/ 2381 h 45244"/>
              <a:gd name="connsiteX2" fmla="*/ 128588 w 195263"/>
              <a:gd name="connsiteY2" fmla="*/ 11906 h 45244"/>
              <a:gd name="connsiteX3" fmla="*/ 166688 w 195263"/>
              <a:gd name="connsiteY3" fmla="*/ 21431 h 45244"/>
              <a:gd name="connsiteX4" fmla="*/ 195263 w 195263"/>
              <a:gd name="connsiteY4" fmla="*/ 45244 h 4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3" h="45244">
                <a:moveTo>
                  <a:pt x="0" y="0"/>
                </a:moveTo>
                <a:lnTo>
                  <a:pt x="88107" y="2381"/>
                </a:lnTo>
                <a:lnTo>
                  <a:pt x="128588" y="11906"/>
                </a:lnTo>
                <a:lnTo>
                  <a:pt x="166688" y="21431"/>
                </a:lnTo>
                <a:lnTo>
                  <a:pt x="195263" y="45244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9571038" y="3100930"/>
            <a:ext cx="171450" cy="82550"/>
          </a:xfrm>
          <a:custGeom>
            <a:avLst/>
            <a:gdLst>
              <a:gd name="connsiteX0" fmla="*/ 126206 w 171450"/>
              <a:gd name="connsiteY0" fmla="*/ 16668 h 83343"/>
              <a:gd name="connsiteX1" fmla="*/ 171450 w 171450"/>
              <a:gd name="connsiteY1" fmla="*/ 52387 h 83343"/>
              <a:gd name="connsiteX2" fmla="*/ 171450 w 171450"/>
              <a:gd name="connsiteY2" fmla="*/ 61912 h 83343"/>
              <a:gd name="connsiteX3" fmla="*/ 171450 w 171450"/>
              <a:gd name="connsiteY3" fmla="*/ 71437 h 83343"/>
              <a:gd name="connsiteX4" fmla="*/ 159543 w 171450"/>
              <a:gd name="connsiteY4" fmla="*/ 80962 h 83343"/>
              <a:gd name="connsiteX5" fmla="*/ 138112 w 171450"/>
              <a:gd name="connsiteY5" fmla="*/ 80962 h 83343"/>
              <a:gd name="connsiteX6" fmla="*/ 121443 w 171450"/>
              <a:gd name="connsiteY6" fmla="*/ 80962 h 83343"/>
              <a:gd name="connsiteX7" fmla="*/ 95250 w 171450"/>
              <a:gd name="connsiteY7" fmla="*/ 83343 h 83343"/>
              <a:gd name="connsiteX8" fmla="*/ 71437 w 171450"/>
              <a:gd name="connsiteY8" fmla="*/ 83343 h 83343"/>
              <a:gd name="connsiteX9" fmla="*/ 42862 w 171450"/>
              <a:gd name="connsiteY9" fmla="*/ 73818 h 83343"/>
              <a:gd name="connsiteX10" fmla="*/ 11906 w 171450"/>
              <a:gd name="connsiteY10" fmla="*/ 54768 h 83343"/>
              <a:gd name="connsiteX11" fmla="*/ 0 w 171450"/>
              <a:gd name="connsiteY11" fmla="*/ 26193 h 83343"/>
              <a:gd name="connsiteX12" fmla="*/ 4762 w 171450"/>
              <a:gd name="connsiteY12" fmla="*/ 9525 h 83343"/>
              <a:gd name="connsiteX13" fmla="*/ 33337 w 171450"/>
              <a:gd name="connsiteY13" fmla="*/ 0 h 83343"/>
              <a:gd name="connsiteX14" fmla="*/ 64293 w 171450"/>
              <a:gd name="connsiteY14" fmla="*/ 0 h 83343"/>
              <a:gd name="connsiteX15" fmla="*/ 126206 w 171450"/>
              <a:gd name="connsiteY15" fmla="*/ 16668 h 8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1450" h="83343">
                <a:moveTo>
                  <a:pt x="126206" y="16668"/>
                </a:moveTo>
                <a:lnTo>
                  <a:pt x="171450" y="52387"/>
                </a:lnTo>
                <a:lnTo>
                  <a:pt x="171450" y="61912"/>
                </a:lnTo>
                <a:lnTo>
                  <a:pt x="171450" y="71437"/>
                </a:lnTo>
                <a:lnTo>
                  <a:pt x="159543" y="80962"/>
                </a:lnTo>
                <a:lnTo>
                  <a:pt x="138112" y="80962"/>
                </a:lnTo>
                <a:lnTo>
                  <a:pt x="121443" y="80962"/>
                </a:lnTo>
                <a:lnTo>
                  <a:pt x="95250" y="83343"/>
                </a:lnTo>
                <a:lnTo>
                  <a:pt x="71437" y="83343"/>
                </a:lnTo>
                <a:lnTo>
                  <a:pt x="42862" y="73818"/>
                </a:lnTo>
                <a:lnTo>
                  <a:pt x="11906" y="54768"/>
                </a:lnTo>
                <a:lnTo>
                  <a:pt x="0" y="26193"/>
                </a:lnTo>
                <a:lnTo>
                  <a:pt x="4762" y="9525"/>
                </a:lnTo>
                <a:lnTo>
                  <a:pt x="33337" y="0"/>
                </a:lnTo>
                <a:lnTo>
                  <a:pt x="64293" y="0"/>
                </a:lnTo>
                <a:lnTo>
                  <a:pt x="126206" y="16668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9394825" y="3091406"/>
            <a:ext cx="127000" cy="61913"/>
          </a:xfrm>
          <a:custGeom>
            <a:avLst/>
            <a:gdLst>
              <a:gd name="connsiteX0" fmla="*/ 76200 w 102394"/>
              <a:gd name="connsiteY0" fmla="*/ 7143 h 61912"/>
              <a:gd name="connsiteX1" fmla="*/ 50006 w 102394"/>
              <a:gd name="connsiteY1" fmla="*/ 0 h 61912"/>
              <a:gd name="connsiteX2" fmla="*/ 14288 w 102394"/>
              <a:gd name="connsiteY2" fmla="*/ 0 h 61912"/>
              <a:gd name="connsiteX3" fmla="*/ 0 w 102394"/>
              <a:gd name="connsiteY3" fmla="*/ 7143 h 61912"/>
              <a:gd name="connsiteX4" fmla="*/ 0 w 102394"/>
              <a:gd name="connsiteY4" fmla="*/ 26193 h 61912"/>
              <a:gd name="connsiteX5" fmla="*/ 4763 w 102394"/>
              <a:gd name="connsiteY5" fmla="*/ 40481 h 61912"/>
              <a:gd name="connsiteX6" fmla="*/ 33338 w 102394"/>
              <a:gd name="connsiteY6" fmla="*/ 45243 h 61912"/>
              <a:gd name="connsiteX7" fmla="*/ 57150 w 102394"/>
              <a:gd name="connsiteY7" fmla="*/ 59531 h 61912"/>
              <a:gd name="connsiteX8" fmla="*/ 80963 w 102394"/>
              <a:gd name="connsiteY8" fmla="*/ 61912 h 61912"/>
              <a:gd name="connsiteX9" fmla="*/ 102394 w 102394"/>
              <a:gd name="connsiteY9" fmla="*/ 52387 h 61912"/>
              <a:gd name="connsiteX10" fmla="*/ 76200 w 102394"/>
              <a:gd name="connsiteY10" fmla="*/ 7143 h 61912"/>
              <a:gd name="connsiteX0" fmla="*/ 76200 w 102394"/>
              <a:gd name="connsiteY0" fmla="*/ 7143 h 61912"/>
              <a:gd name="connsiteX1" fmla="*/ 50006 w 102394"/>
              <a:gd name="connsiteY1" fmla="*/ 0 h 61912"/>
              <a:gd name="connsiteX2" fmla="*/ 14288 w 102394"/>
              <a:gd name="connsiteY2" fmla="*/ 0 h 61912"/>
              <a:gd name="connsiteX3" fmla="*/ 0 w 102394"/>
              <a:gd name="connsiteY3" fmla="*/ 7143 h 61912"/>
              <a:gd name="connsiteX4" fmla="*/ 0 w 102394"/>
              <a:gd name="connsiteY4" fmla="*/ 26193 h 61912"/>
              <a:gd name="connsiteX5" fmla="*/ 4763 w 102394"/>
              <a:gd name="connsiteY5" fmla="*/ 40481 h 61912"/>
              <a:gd name="connsiteX6" fmla="*/ 33338 w 102394"/>
              <a:gd name="connsiteY6" fmla="*/ 45243 h 61912"/>
              <a:gd name="connsiteX7" fmla="*/ 57150 w 102394"/>
              <a:gd name="connsiteY7" fmla="*/ 59531 h 61912"/>
              <a:gd name="connsiteX8" fmla="*/ 80963 w 102394"/>
              <a:gd name="connsiteY8" fmla="*/ 61912 h 61912"/>
              <a:gd name="connsiteX9" fmla="*/ 102394 w 102394"/>
              <a:gd name="connsiteY9" fmla="*/ 52387 h 61912"/>
              <a:gd name="connsiteX10" fmla="*/ 88106 w 102394"/>
              <a:gd name="connsiteY10" fmla="*/ 26193 h 61912"/>
              <a:gd name="connsiteX11" fmla="*/ 76200 w 102394"/>
              <a:gd name="connsiteY11" fmla="*/ 7143 h 61912"/>
              <a:gd name="connsiteX0" fmla="*/ 76200 w 111919"/>
              <a:gd name="connsiteY0" fmla="*/ 7143 h 61912"/>
              <a:gd name="connsiteX1" fmla="*/ 50006 w 111919"/>
              <a:gd name="connsiteY1" fmla="*/ 0 h 61912"/>
              <a:gd name="connsiteX2" fmla="*/ 14288 w 111919"/>
              <a:gd name="connsiteY2" fmla="*/ 0 h 61912"/>
              <a:gd name="connsiteX3" fmla="*/ 0 w 111919"/>
              <a:gd name="connsiteY3" fmla="*/ 7143 h 61912"/>
              <a:gd name="connsiteX4" fmla="*/ 0 w 111919"/>
              <a:gd name="connsiteY4" fmla="*/ 26193 h 61912"/>
              <a:gd name="connsiteX5" fmla="*/ 4763 w 111919"/>
              <a:gd name="connsiteY5" fmla="*/ 40481 h 61912"/>
              <a:gd name="connsiteX6" fmla="*/ 33338 w 111919"/>
              <a:gd name="connsiteY6" fmla="*/ 45243 h 61912"/>
              <a:gd name="connsiteX7" fmla="*/ 57150 w 111919"/>
              <a:gd name="connsiteY7" fmla="*/ 59531 h 61912"/>
              <a:gd name="connsiteX8" fmla="*/ 80963 w 111919"/>
              <a:gd name="connsiteY8" fmla="*/ 61912 h 61912"/>
              <a:gd name="connsiteX9" fmla="*/ 102394 w 111919"/>
              <a:gd name="connsiteY9" fmla="*/ 52387 h 61912"/>
              <a:gd name="connsiteX10" fmla="*/ 111919 w 111919"/>
              <a:gd name="connsiteY10" fmla="*/ 21430 h 61912"/>
              <a:gd name="connsiteX11" fmla="*/ 76200 w 111919"/>
              <a:gd name="connsiteY11" fmla="*/ 7143 h 61912"/>
              <a:gd name="connsiteX0" fmla="*/ 76200 w 126206"/>
              <a:gd name="connsiteY0" fmla="*/ 7143 h 61912"/>
              <a:gd name="connsiteX1" fmla="*/ 50006 w 126206"/>
              <a:gd name="connsiteY1" fmla="*/ 0 h 61912"/>
              <a:gd name="connsiteX2" fmla="*/ 14288 w 126206"/>
              <a:gd name="connsiteY2" fmla="*/ 0 h 61912"/>
              <a:gd name="connsiteX3" fmla="*/ 0 w 126206"/>
              <a:gd name="connsiteY3" fmla="*/ 7143 h 61912"/>
              <a:gd name="connsiteX4" fmla="*/ 0 w 126206"/>
              <a:gd name="connsiteY4" fmla="*/ 26193 h 61912"/>
              <a:gd name="connsiteX5" fmla="*/ 4763 w 126206"/>
              <a:gd name="connsiteY5" fmla="*/ 40481 h 61912"/>
              <a:gd name="connsiteX6" fmla="*/ 33338 w 126206"/>
              <a:gd name="connsiteY6" fmla="*/ 45243 h 61912"/>
              <a:gd name="connsiteX7" fmla="*/ 57150 w 126206"/>
              <a:gd name="connsiteY7" fmla="*/ 59531 h 61912"/>
              <a:gd name="connsiteX8" fmla="*/ 80963 w 126206"/>
              <a:gd name="connsiteY8" fmla="*/ 61912 h 61912"/>
              <a:gd name="connsiteX9" fmla="*/ 126206 w 126206"/>
              <a:gd name="connsiteY9" fmla="*/ 52387 h 61912"/>
              <a:gd name="connsiteX10" fmla="*/ 111919 w 126206"/>
              <a:gd name="connsiteY10" fmla="*/ 21430 h 61912"/>
              <a:gd name="connsiteX11" fmla="*/ 76200 w 126206"/>
              <a:gd name="connsiteY11" fmla="*/ 7143 h 6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206" h="61912">
                <a:moveTo>
                  <a:pt x="76200" y="7143"/>
                </a:moveTo>
                <a:lnTo>
                  <a:pt x="50006" y="0"/>
                </a:lnTo>
                <a:lnTo>
                  <a:pt x="14288" y="0"/>
                </a:lnTo>
                <a:lnTo>
                  <a:pt x="0" y="7143"/>
                </a:lnTo>
                <a:lnTo>
                  <a:pt x="0" y="26193"/>
                </a:lnTo>
                <a:lnTo>
                  <a:pt x="4763" y="40481"/>
                </a:lnTo>
                <a:lnTo>
                  <a:pt x="33338" y="45243"/>
                </a:lnTo>
                <a:lnTo>
                  <a:pt x="57150" y="59531"/>
                </a:lnTo>
                <a:lnTo>
                  <a:pt x="80963" y="61912"/>
                </a:lnTo>
                <a:lnTo>
                  <a:pt x="126206" y="52387"/>
                </a:lnTo>
                <a:lnTo>
                  <a:pt x="111919" y="21430"/>
                </a:lnTo>
                <a:lnTo>
                  <a:pt x="76200" y="7143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8421689" y="3031081"/>
            <a:ext cx="257175" cy="92075"/>
          </a:xfrm>
          <a:custGeom>
            <a:avLst/>
            <a:gdLst>
              <a:gd name="connsiteX0" fmla="*/ 150019 w 257175"/>
              <a:gd name="connsiteY0" fmla="*/ 4763 h 90488"/>
              <a:gd name="connsiteX1" fmla="*/ 97631 w 257175"/>
              <a:gd name="connsiteY1" fmla="*/ 0 h 90488"/>
              <a:gd name="connsiteX2" fmla="*/ 64294 w 257175"/>
              <a:gd name="connsiteY2" fmla="*/ 0 h 90488"/>
              <a:gd name="connsiteX3" fmla="*/ 38100 w 257175"/>
              <a:gd name="connsiteY3" fmla="*/ 4763 h 90488"/>
              <a:gd name="connsiteX4" fmla="*/ 14287 w 257175"/>
              <a:gd name="connsiteY4" fmla="*/ 19050 h 90488"/>
              <a:gd name="connsiteX5" fmla="*/ 0 w 257175"/>
              <a:gd name="connsiteY5" fmla="*/ 33338 h 90488"/>
              <a:gd name="connsiteX6" fmla="*/ 0 w 257175"/>
              <a:gd name="connsiteY6" fmla="*/ 47625 h 90488"/>
              <a:gd name="connsiteX7" fmla="*/ 16669 w 257175"/>
              <a:gd name="connsiteY7" fmla="*/ 61913 h 90488"/>
              <a:gd name="connsiteX8" fmla="*/ 54769 w 257175"/>
              <a:gd name="connsiteY8" fmla="*/ 69057 h 90488"/>
              <a:gd name="connsiteX9" fmla="*/ 100012 w 257175"/>
              <a:gd name="connsiteY9" fmla="*/ 76200 h 90488"/>
              <a:gd name="connsiteX10" fmla="*/ 133350 w 257175"/>
              <a:gd name="connsiteY10" fmla="*/ 85725 h 90488"/>
              <a:gd name="connsiteX11" fmla="*/ 169069 w 257175"/>
              <a:gd name="connsiteY11" fmla="*/ 85725 h 90488"/>
              <a:gd name="connsiteX12" fmla="*/ 214312 w 257175"/>
              <a:gd name="connsiteY12" fmla="*/ 90488 h 90488"/>
              <a:gd name="connsiteX13" fmla="*/ 245269 w 257175"/>
              <a:gd name="connsiteY13" fmla="*/ 80963 h 90488"/>
              <a:gd name="connsiteX14" fmla="*/ 257175 w 257175"/>
              <a:gd name="connsiteY14" fmla="*/ 54769 h 90488"/>
              <a:gd name="connsiteX15" fmla="*/ 235744 w 257175"/>
              <a:gd name="connsiteY15" fmla="*/ 26194 h 90488"/>
              <a:gd name="connsiteX16" fmla="*/ 200025 w 257175"/>
              <a:gd name="connsiteY16" fmla="*/ 14288 h 90488"/>
              <a:gd name="connsiteX17" fmla="*/ 150019 w 257175"/>
              <a:gd name="connsiteY17" fmla="*/ 4763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7175" h="90488">
                <a:moveTo>
                  <a:pt x="150019" y="4763"/>
                </a:moveTo>
                <a:lnTo>
                  <a:pt x="97631" y="0"/>
                </a:lnTo>
                <a:lnTo>
                  <a:pt x="64294" y="0"/>
                </a:lnTo>
                <a:lnTo>
                  <a:pt x="38100" y="4763"/>
                </a:lnTo>
                <a:lnTo>
                  <a:pt x="14287" y="19050"/>
                </a:lnTo>
                <a:lnTo>
                  <a:pt x="0" y="33338"/>
                </a:lnTo>
                <a:lnTo>
                  <a:pt x="0" y="47625"/>
                </a:lnTo>
                <a:lnTo>
                  <a:pt x="16669" y="61913"/>
                </a:lnTo>
                <a:lnTo>
                  <a:pt x="54769" y="69057"/>
                </a:lnTo>
                <a:lnTo>
                  <a:pt x="100012" y="76200"/>
                </a:lnTo>
                <a:lnTo>
                  <a:pt x="133350" y="85725"/>
                </a:lnTo>
                <a:lnTo>
                  <a:pt x="169069" y="85725"/>
                </a:lnTo>
                <a:lnTo>
                  <a:pt x="214312" y="90488"/>
                </a:lnTo>
                <a:lnTo>
                  <a:pt x="245269" y="80963"/>
                </a:lnTo>
                <a:lnTo>
                  <a:pt x="257175" y="54769"/>
                </a:lnTo>
                <a:lnTo>
                  <a:pt x="235744" y="26194"/>
                </a:lnTo>
                <a:lnTo>
                  <a:pt x="200025" y="14288"/>
                </a:lnTo>
                <a:lnTo>
                  <a:pt x="150019" y="4763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8021638" y="2945355"/>
            <a:ext cx="133350" cy="63500"/>
          </a:xfrm>
          <a:custGeom>
            <a:avLst/>
            <a:gdLst>
              <a:gd name="connsiteX0" fmla="*/ 69056 w 133350"/>
              <a:gd name="connsiteY0" fmla="*/ 0 h 61913"/>
              <a:gd name="connsiteX1" fmla="*/ 16669 w 133350"/>
              <a:gd name="connsiteY1" fmla="*/ 0 h 61913"/>
              <a:gd name="connsiteX2" fmla="*/ 2381 w 133350"/>
              <a:gd name="connsiteY2" fmla="*/ 16669 h 61913"/>
              <a:gd name="connsiteX3" fmla="*/ 0 w 133350"/>
              <a:gd name="connsiteY3" fmla="*/ 35719 h 61913"/>
              <a:gd name="connsiteX4" fmla="*/ 0 w 133350"/>
              <a:gd name="connsiteY4" fmla="*/ 35719 h 61913"/>
              <a:gd name="connsiteX5" fmla="*/ 19050 w 133350"/>
              <a:gd name="connsiteY5" fmla="*/ 61913 h 61913"/>
              <a:gd name="connsiteX6" fmla="*/ 66675 w 133350"/>
              <a:gd name="connsiteY6" fmla="*/ 59532 h 61913"/>
              <a:gd name="connsiteX7" fmla="*/ 111919 w 133350"/>
              <a:gd name="connsiteY7" fmla="*/ 47625 h 61913"/>
              <a:gd name="connsiteX8" fmla="*/ 133350 w 133350"/>
              <a:gd name="connsiteY8" fmla="*/ 30957 h 61913"/>
              <a:gd name="connsiteX9" fmla="*/ 119062 w 133350"/>
              <a:gd name="connsiteY9" fmla="*/ 4763 h 61913"/>
              <a:gd name="connsiteX10" fmla="*/ 69056 w 133350"/>
              <a:gd name="connsiteY10" fmla="*/ 0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" h="61913">
                <a:moveTo>
                  <a:pt x="69056" y="0"/>
                </a:moveTo>
                <a:lnTo>
                  <a:pt x="16669" y="0"/>
                </a:lnTo>
                <a:lnTo>
                  <a:pt x="2381" y="16669"/>
                </a:lnTo>
                <a:lnTo>
                  <a:pt x="0" y="35719"/>
                </a:lnTo>
                <a:lnTo>
                  <a:pt x="0" y="35719"/>
                </a:lnTo>
                <a:lnTo>
                  <a:pt x="19050" y="61913"/>
                </a:lnTo>
                <a:lnTo>
                  <a:pt x="66675" y="59532"/>
                </a:lnTo>
                <a:lnTo>
                  <a:pt x="111919" y="47625"/>
                </a:lnTo>
                <a:lnTo>
                  <a:pt x="133350" y="30957"/>
                </a:lnTo>
                <a:lnTo>
                  <a:pt x="119062" y="4763"/>
                </a:lnTo>
                <a:lnTo>
                  <a:pt x="69056" y="0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7862888" y="2943768"/>
            <a:ext cx="93662" cy="44450"/>
          </a:xfrm>
          <a:custGeom>
            <a:avLst/>
            <a:gdLst>
              <a:gd name="connsiteX0" fmla="*/ 76200 w 102394"/>
              <a:gd name="connsiteY0" fmla="*/ 7143 h 61912"/>
              <a:gd name="connsiteX1" fmla="*/ 50006 w 102394"/>
              <a:gd name="connsiteY1" fmla="*/ 0 h 61912"/>
              <a:gd name="connsiteX2" fmla="*/ 14288 w 102394"/>
              <a:gd name="connsiteY2" fmla="*/ 0 h 61912"/>
              <a:gd name="connsiteX3" fmla="*/ 0 w 102394"/>
              <a:gd name="connsiteY3" fmla="*/ 7143 h 61912"/>
              <a:gd name="connsiteX4" fmla="*/ 0 w 102394"/>
              <a:gd name="connsiteY4" fmla="*/ 26193 h 61912"/>
              <a:gd name="connsiteX5" fmla="*/ 4763 w 102394"/>
              <a:gd name="connsiteY5" fmla="*/ 40481 h 61912"/>
              <a:gd name="connsiteX6" fmla="*/ 33338 w 102394"/>
              <a:gd name="connsiteY6" fmla="*/ 45243 h 61912"/>
              <a:gd name="connsiteX7" fmla="*/ 57150 w 102394"/>
              <a:gd name="connsiteY7" fmla="*/ 59531 h 61912"/>
              <a:gd name="connsiteX8" fmla="*/ 80963 w 102394"/>
              <a:gd name="connsiteY8" fmla="*/ 61912 h 61912"/>
              <a:gd name="connsiteX9" fmla="*/ 102394 w 102394"/>
              <a:gd name="connsiteY9" fmla="*/ 52387 h 61912"/>
              <a:gd name="connsiteX10" fmla="*/ 76200 w 102394"/>
              <a:gd name="connsiteY10" fmla="*/ 7143 h 61912"/>
              <a:gd name="connsiteX0" fmla="*/ 76200 w 102394"/>
              <a:gd name="connsiteY0" fmla="*/ 7143 h 61912"/>
              <a:gd name="connsiteX1" fmla="*/ 50006 w 102394"/>
              <a:gd name="connsiteY1" fmla="*/ 0 h 61912"/>
              <a:gd name="connsiteX2" fmla="*/ 14288 w 102394"/>
              <a:gd name="connsiteY2" fmla="*/ 0 h 61912"/>
              <a:gd name="connsiteX3" fmla="*/ 0 w 102394"/>
              <a:gd name="connsiteY3" fmla="*/ 7143 h 61912"/>
              <a:gd name="connsiteX4" fmla="*/ 0 w 102394"/>
              <a:gd name="connsiteY4" fmla="*/ 26193 h 61912"/>
              <a:gd name="connsiteX5" fmla="*/ 4763 w 102394"/>
              <a:gd name="connsiteY5" fmla="*/ 40481 h 61912"/>
              <a:gd name="connsiteX6" fmla="*/ 33338 w 102394"/>
              <a:gd name="connsiteY6" fmla="*/ 45243 h 61912"/>
              <a:gd name="connsiteX7" fmla="*/ 57150 w 102394"/>
              <a:gd name="connsiteY7" fmla="*/ 59531 h 61912"/>
              <a:gd name="connsiteX8" fmla="*/ 80963 w 102394"/>
              <a:gd name="connsiteY8" fmla="*/ 61912 h 61912"/>
              <a:gd name="connsiteX9" fmla="*/ 102394 w 102394"/>
              <a:gd name="connsiteY9" fmla="*/ 52387 h 61912"/>
              <a:gd name="connsiteX10" fmla="*/ 88106 w 102394"/>
              <a:gd name="connsiteY10" fmla="*/ 26193 h 61912"/>
              <a:gd name="connsiteX11" fmla="*/ 76200 w 102394"/>
              <a:gd name="connsiteY11" fmla="*/ 7143 h 61912"/>
              <a:gd name="connsiteX0" fmla="*/ 76200 w 111919"/>
              <a:gd name="connsiteY0" fmla="*/ 7143 h 61912"/>
              <a:gd name="connsiteX1" fmla="*/ 50006 w 111919"/>
              <a:gd name="connsiteY1" fmla="*/ 0 h 61912"/>
              <a:gd name="connsiteX2" fmla="*/ 14288 w 111919"/>
              <a:gd name="connsiteY2" fmla="*/ 0 h 61912"/>
              <a:gd name="connsiteX3" fmla="*/ 0 w 111919"/>
              <a:gd name="connsiteY3" fmla="*/ 7143 h 61912"/>
              <a:gd name="connsiteX4" fmla="*/ 0 w 111919"/>
              <a:gd name="connsiteY4" fmla="*/ 26193 h 61912"/>
              <a:gd name="connsiteX5" fmla="*/ 4763 w 111919"/>
              <a:gd name="connsiteY5" fmla="*/ 40481 h 61912"/>
              <a:gd name="connsiteX6" fmla="*/ 33338 w 111919"/>
              <a:gd name="connsiteY6" fmla="*/ 45243 h 61912"/>
              <a:gd name="connsiteX7" fmla="*/ 57150 w 111919"/>
              <a:gd name="connsiteY7" fmla="*/ 59531 h 61912"/>
              <a:gd name="connsiteX8" fmla="*/ 80963 w 111919"/>
              <a:gd name="connsiteY8" fmla="*/ 61912 h 61912"/>
              <a:gd name="connsiteX9" fmla="*/ 102394 w 111919"/>
              <a:gd name="connsiteY9" fmla="*/ 52387 h 61912"/>
              <a:gd name="connsiteX10" fmla="*/ 111919 w 111919"/>
              <a:gd name="connsiteY10" fmla="*/ 21430 h 61912"/>
              <a:gd name="connsiteX11" fmla="*/ 76200 w 111919"/>
              <a:gd name="connsiteY11" fmla="*/ 7143 h 61912"/>
              <a:gd name="connsiteX0" fmla="*/ 76200 w 126206"/>
              <a:gd name="connsiteY0" fmla="*/ 7143 h 61912"/>
              <a:gd name="connsiteX1" fmla="*/ 50006 w 126206"/>
              <a:gd name="connsiteY1" fmla="*/ 0 h 61912"/>
              <a:gd name="connsiteX2" fmla="*/ 14288 w 126206"/>
              <a:gd name="connsiteY2" fmla="*/ 0 h 61912"/>
              <a:gd name="connsiteX3" fmla="*/ 0 w 126206"/>
              <a:gd name="connsiteY3" fmla="*/ 7143 h 61912"/>
              <a:gd name="connsiteX4" fmla="*/ 0 w 126206"/>
              <a:gd name="connsiteY4" fmla="*/ 26193 h 61912"/>
              <a:gd name="connsiteX5" fmla="*/ 4763 w 126206"/>
              <a:gd name="connsiteY5" fmla="*/ 40481 h 61912"/>
              <a:gd name="connsiteX6" fmla="*/ 33338 w 126206"/>
              <a:gd name="connsiteY6" fmla="*/ 45243 h 61912"/>
              <a:gd name="connsiteX7" fmla="*/ 57150 w 126206"/>
              <a:gd name="connsiteY7" fmla="*/ 59531 h 61912"/>
              <a:gd name="connsiteX8" fmla="*/ 80963 w 126206"/>
              <a:gd name="connsiteY8" fmla="*/ 61912 h 61912"/>
              <a:gd name="connsiteX9" fmla="*/ 126206 w 126206"/>
              <a:gd name="connsiteY9" fmla="*/ 52387 h 61912"/>
              <a:gd name="connsiteX10" fmla="*/ 111919 w 126206"/>
              <a:gd name="connsiteY10" fmla="*/ 21430 h 61912"/>
              <a:gd name="connsiteX11" fmla="*/ 76200 w 126206"/>
              <a:gd name="connsiteY11" fmla="*/ 7143 h 6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206" h="61912">
                <a:moveTo>
                  <a:pt x="76200" y="7143"/>
                </a:moveTo>
                <a:lnTo>
                  <a:pt x="50006" y="0"/>
                </a:lnTo>
                <a:lnTo>
                  <a:pt x="14288" y="0"/>
                </a:lnTo>
                <a:lnTo>
                  <a:pt x="0" y="7143"/>
                </a:lnTo>
                <a:lnTo>
                  <a:pt x="0" y="26193"/>
                </a:lnTo>
                <a:lnTo>
                  <a:pt x="4763" y="40481"/>
                </a:lnTo>
                <a:lnTo>
                  <a:pt x="33338" y="45243"/>
                </a:lnTo>
                <a:lnTo>
                  <a:pt x="57150" y="59531"/>
                </a:lnTo>
                <a:lnTo>
                  <a:pt x="80963" y="61912"/>
                </a:lnTo>
                <a:lnTo>
                  <a:pt x="126206" y="52387"/>
                </a:lnTo>
                <a:lnTo>
                  <a:pt x="111919" y="21430"/>
                </a:lnTo>
                <a:lnTo>
                  <a:pt x="76200" y="7143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7688263" y="2937418"/>
            <a:ext cx="150812" cy="63500"/>
          </a:xfrm>
          <a:custGeom>
            <a:avLst/>
            <a:gdLst>
              <a:gd name="connsiteX0" fmla="*/ 97222 w 151198"/>
              <a:gd name="connsiteY0" fmla="*/ 11541 h 63928"/>
              <a:gd name="connsiteX1" fmla="*/ 75791 w 151198"/>
              <a:gd name="connsiteY1" fmla="*/ 6778 h 63928"/>
              <a:gd name="connsiteX2" fmla="*/ 61503 w 151198"/>
              <a:gd name="connsiteY2" fmla="*/ 2016 h 63928"/>
              <a:gd name="connsiteX3" fmla="*/ 16260 w 151198"/>
              <a:gd name="connsiteY3" fmla="*/ 4397 h 63928"/>
              <a:gd name="connsiteX4" fmla="*/ 4353 w 151198"/>
              <a:gd name="connsiteY4" fmla="*/ 25828 h 63928"/>
              <a:gd name="connsiteX5" fmla="*/ 6735 w 151198"/>
              <a:gd name="connsiteY5" fmla="*/ 56784 h 63928"/>
              <a:gd name="connsiteX6" fmla="*/ 32928 w 151198"/>
              <a:gd name="connsiteY6" fmla="*/ 59166 h 63928"/>
              <a:gd name="connsiteX7" fmla="*/ 47216 w 151198"/>
              <a:gd name="connsiteY7" fmla="*/ 63928 h 63928"/>
              <a:gd name="connsiteX8" fmla="*/ 123416 w 151198"/>
              <a:gd name="connsiteY8" fmla="*/ 61547 h 63928"/>
              <a:gd name="connsiteX9" fmla="*/ 130560 w 151198"/>
              <a:gd name="connsiteY9" fmla="*/ 59166 h 63928"/>
              <a:gd name="connsiteX10" fmla="*/ 144847 w 151198"/>
              <a:gd name="connsiteY10" fmla="*/ 49641 h 63928"/>
              <a:gd name="connsiteX11" fmla="*/ 149610 w 151198"/>
              <a:gd name="connsiteY11" fmla="*/ 35353 h 63928"/>
              <a:gd name="connsiteX12" fmla="*/ 142466 w 151198"/>
              <a:gd name="connsiteY12" fmla="*/ 21066 h 63928"/>
              <a:gd name="connsiteX13" fmla="*/ 135322 w 151198"/>
              <a:gd name="connsiteY13" fmla="*/ 16303 h 63928"/>
              <a:gd name="connsiteX14" fmla="*/ 97222 w 151198"/>
              <a:gd name="connsiteY14" fmla="*/ 11541 h 6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1198" h="63928">
                <a:moveTo>
                  <a:pt x="97222" y="11541"/>
                </a:moveTo>
                <a:cubicBezTo>
                  <a:pt x="87300" y="9953"/>
                  <a:pt x="109290" y="15152"/>
                  <a:pt x="75791" y="6778"/>
                </a:cubicBezTo>
                <a:cubicBezTo>
                  <a:pt x="70921" y="5561"/>
                  <a:pt x="61503" y="2016"/>
                  <a:pt x="61503" y="2016"/>
                </a:cubicBezTo>
                <a:cubicBezTo>
                  <a:pt x="46422" y="2810"/>
                  <a:pt x="30708" y="0"/>
                  <a:pt x="16260" y="4397"/>
                </a:cubicBezTo>
                <a:cubicBezTo>
                  <a:pt x="10186" y="6245"/>
                  <a:pt x="6421" y="19625"/>
                  <a:pt x="4353" y="25828"/>
                </a:cubicBezTo>
                <a:cubicBezTo>
                  <a:pt x="5147" y="36147"/>
                  <a:pt x="0" y="48926"/>
                  <a:pt x="6735" y="56784"/>
                </a:cubicBezTo>
                <a:cubicBezTo>
                  <a:pt x="12440" y="63440"/>
                  <a:pt x="24294" y="57642"/>
                  <a:pt x="32928" y="59166"/>
                </a:cubicBezTo>
                <a:cubicBezTo>
                  <a:pt x="37872" y="60038"/>
                  <a:pt x="47216" y="63928"/>
                  <a:pt x="47216" y="63928"/>
                </a:cubicBezTo>
                <a:cubicBezTo>
                  <a:pt x="72616" y="63134"/>
                  <a:pt x="98045" y="62997"/>
                  <a:pt x="123416" y="61547"/>
                </a:cubicBezTo>
                <a:cubicBezTo>
                  <a:pt x="125922" y="61404"/>
                  <a:pt x="128366" y="60385"/>
                  <a:pt x="130560" y="59166"/>
                </a:cubicBezTo>
                <a:cubicBezTo>
                  <a:pt x="135563" y="56386"/>
                  <a:pt x="144847" y="49641"/>
                  <a:pt x="144847" y="49641"/>
                </a:cubicBezTo>
                <a:cubicBezTo>
                  <a:pt x="146435" y="44878"/>
                  <a:pt x="151198" y="40116"/>
                  <a:pt x="149610" y="35353"/>
                </a:cubicBezTo>
                <a:cubicBezTo>
                  <a:pt x="147673" y="29544"/>
                  <a:pt x="147081" y="25681"/>
                  <a:pt x="142466" y="21066"/>
                </a:cubicBezTo>
                <a:cubicBezTo>
                  <a:pt x="140442" y="19042"/>
                  <a:pt x="137937" y="17465"/>
                  <a:pt x="135322" y="16303"/>
                </a:cubicBezTo>
                <a:cubicBezTo>
                  <a:pt x="117831" y="8529"/>
                  <a:pt x="107144" y="13129"/>
                  <a:pt x="97222" y="11541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7710488" y="2961230"/>
            <a:ext cx="381000" cy="12700"/>
          </a:xfrm>
          <a:custGeom>
            <a:avLst/>
            <a:gdLst>
              <a:gd name="connsiteX0" fmla="*/ 0 w 381000"/>
              <a:gd name="connsiteY0" fmla="*/ 14287 h 14287"/>
              <a:gd name="connsiteX1" fmla="*/ 78582 w 381000"/>
              <a:gd name="connsiteY1" fmla="*/ 14287 h 14287"/>
              <a:gd name="connsiteX2" fmla="*/ 147638 w 381000"/>
              <a:gd name="connsiteY2" fmla="*/ 4762 h 14287"/>
              <a:gd name="connsiteX3" fmla="*/ 204788 w 381000"/>
              <a:gd name="connsiteY3" fmla="*/ 0 h 14287"/>
              <a:gd name="connsiteX4" fmla="*/ 259557 w 381000"/>
              <a:gd name="connsiteY4" fmla="*/ 0 h 14287"/>
              <a:gd name="connsiteX5" fmla="*/ 300038 w 381000"/>
              <a:gd name="connsiteY5" fmla="*/ 0 h 14287"/>
              <a:gd name="connsiteX6" fmla="*/ 335757 w 381000"/>
              <a:gd name="connsiteY6" fmla="*/ 2381 h 14287"/>
              <a:gd name="connsiteX7" fmla="*/ 381000 w 381000"/>
              <a:gd name="connsiteY7" fmla="*/ 0 h 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14287">
                <a:moveTo>
                  <a:pt x="0" y="14287"/>
                </a:moveTo>
                <a:lnTo>
                  <a:pt x="78582" y="14287"/>
                </a:lnTo>
                <a:lnTo>
                  <a:pt x="147638" y="4762"/>
                </a:lnTo>
                <a:lnTo>
                  <a:pt x="204788" y="0"/>
                </a:lnTo>
                <a:lnTo>
                  <a:pt x="259557" y="0"/>
                </a:lnTo>
                <a:lnTo>
                  <a:pt x="300038" y="0"/>
                </a:lnTo>
                <a:lnTo>
                  <a:pt x="335757" y="2381"/>
                </a:lnTo>
                <a:lnTo>
                  <a:pt x="38100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7920039" y="2991394"/>
            <a:ext cx="388937" cy="20637"/>
          </a:xfrm>
          <a:custGeom>
            <a:avLst/>
            <a:gdLst>
              <a:gd name="connsiteX0" fmla="*/ 0 w 388144"/>
              <a:gd name="connsiteY0" fmla="*/ 19050 h 21431"/>
              <a:gd name="connsiteX1" fmla="*/ 104775 w 388144"/>
              <a:gd name="connsiteY1" fmla="*/ 11906 h 21431"/>
              <a:gd name="connsiteX2" fmla="*/ 133350 w 388144"/>
              <a:gd name="connsiteY2" fmla="*/ 9525 h 21431"/>
              <a:gd name="connsiteX3" fmla="*/ 171450 w 388144"/>
              <a:gd name="connsiteY3" fmla="*/ 9525 h 21431"/>
              <a:gd name="connsiteX4" fmla="*/ 204788 w 388144"/>
              <a:gd name="connsiteY4" fmla="*/ 21431 h 21431"/>
              <a:gd name="connsiteX5" fmla="*/ 276225 w 388144"/>
              <a:gd name="connsiteY5" fmla="*/ 4763 h 21431"/>
              <a:gd name="connsiteX6" fmla="*/ 309563 w 388144"/>
              <a:gd name="connsiteY6" fmla="*/ 0 h 21431"/>
              <a:gd name="connsiteX7" fmla="*/ 342900 w 388144"/>
              <a:gd name="connsiteY7" fmla="*/ 0 h 21431"/>
              <a:gd name="connsiteX8" fmla="*/ 388144 w 388144"/>
              <a:gd name="connsiteY8" fmla="*/ 0 h 2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144" h="21431">
                <a:moveTo>
                  <a:pt x="0" y="19050"/>
                </a:moveTo>
                <a:lnTo>
                  <a:pt x="104775" y="11906"/>
                </a:lnTo>
                <a:lnTo>
                  <a:pt x="133350" y="9525"/>
                </a:lnTo>
                <a:lnTo>
                  <a:pt x="171450" y="9525"/>
                </a:lnTo>
                <a:lnTo>
                  <a:pt x="204788" y="21431"/>
                </a:lnTo>
                <a:lnTo>
                  <a:pt x="276225" y="4763"/>
                </a:lnTo>
                <a:lnTo>
                  <a:pt x="309563" y="0"/>
                </a:lnTo>
                <a:lnTo>
                  <a:pt x="342900" y="0"/>
                </a:lnTo>
                <a:lnTo>
                  <a:pt x="388144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202614" y="3002506"/>
            <a:ext cx="212725" cy="15875"/>
          </a:xfrm>
          <a:custGeom>
            <a:avLst/>
            <a:gdLst>
              <a:gd name="connsiteX0" fmla="*/ 0 w 214312"/>
              <a:gd name="connsiteY0" fmla="*/ 14288 h 14288"/>
              <a:gd name="connsiteX1" fmla="*/ 0 w 214312"/>
              <a:gd name="connsiteY1" fmla="*/ 14288 h 14288"/>
              <a:gd name="connsiteX2" fmla="*/ 54769 w 214312"/>
              <a:gd name="connsiteY2" fmla="*/ 11907 h 14288"/>
              <a:gd name="connsiteX3" fmla="*/ 102394 w 214312"/>
              <a:gd name="connsiteY3" fmla="*/ 7144 h 14288"/>
              <a:gd name="connsiteX4" fmla="*/ 140494 w 214312"/>
              <a:gd name="connsiteY4" fmla="*/ 7144 h 14288"/>
              <a:gd name="connsiteX5" fmla="*/ 166687 w 214312"/>
              <a:gd name="connsiteY5" fmla="*/ 7144 h 14288"/>
              <a:gd name="connsiteX6" fmla="*/ 214312 w 214312"/>
              <a:gd name="connsiteY6" fmla="*/ 0 h 1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12" h="14288">
                <a:moveTo>
                  <a:pt x="0" y="14288"/>
                </a:moveTo>
                <a:lnTo>
                  <a:pt x="0" y="14288"/>
                </a:lnTo>
                <a:lnTo>
                  <a:pt x="54769" y="11907"/>
                </a:lnTo>
                <a:lnTo>
                  <a:pt x="102394" y="7144"/>
                </a:lnTo>
                <a:lnTo>
                  <a:pt x="140494" y="7144"/>
                </a:lnTo>
                <a:lnTo>
                  <a:pt x="166687" y="7144"/>
                </a:lnTo>
                <a:lnTo>
                  <a:pt x="214312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8355013" y="2996155"/>
            <a:ext cx="292100" cy="33338"/>
          </a:xfrm>
          <a:custGeom>
            <a:avLst/>
            <a:gdLst>
              <a:gd name="connsiteX0" fmla="*/ 0 w 292894"/>
              <a:gd name="connsiteY0" fmla="*/ 28575 h 33337"/>
              <a:gd name="connsiteX1" fmla="*/ 57150 w 292894"/>
              <a:gd name="connsiteY1" fmla="*/ 28575 h 33337"/>
              <a:gd name="connsiteX2" fmla="*/ 95250 w 292894"/>
              <a:gd name="connsiteY2" fmla="*/ 33337 h 33337"/>
              <a:gd name="connsiteX3" fmla="*/ 123825 w 292894"/>
              <a:gd name="connsiteY3" fmla="*/ 33337 h 33337"/>
              <a:gd name="connsiteX4" fmla="*/ 142875 w 292894"/>
              <a:gd name="connsiteY4" fmla="*/ 23812 h 33337"/>
              <a:gd name="connsiteX5" fmla="*/ 166687 w 292894"/>
              <a:gd name="connsiteY5" fmla="*/ 19050 h 33337"/>
              <a:gd name="connsiteX6" fmla="*/ 192881 w 292894"/>
              <a:gd name="connsiteY6" fmla="*/ 21431 h 33337"/>
              <a:gd name="connsiteX7" fmla="*/ 226219 w 292894"/>
              <a:gd name="connsiteY7" fmla="*/ 16668 h 33337"/>
              <a:gd name="connsiteX8" fmla="*/ 261937 w 292894"/>
              <a:gd name="connsiteY8" fmla="*/ 4762 h 33337"/>
              <a:gd name="connsiteX9" fmla="*/ 292894 w 292894"/>
              <a:gd name="connsiteY9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894" h="33337">
                <a:moveTo>
                  <a:pt x="0" y="28575"/>
                </a:moveTo>
                <a:lnTo>
                  <a:pt x="57150" y="28575"/>
                </a:lnTo>
                <a:lnTo>
                  <a:pt x="95250" y="33337"/>
                </a:lnTo>
                <a:lnTo>
                  <a:pt x="123825" y="33337"/>
                </a:lnTo>
                <a:lnTo>
                  <a:pt x="142875" y="23812"/>
                </a:lnTo>
                <a:lnTo>
                  <a:pt x="166687" y="19050"/>
                </a:lnTo>
                <a:lnTo>
                  <a:pt x="192881" y="21431"/>
                </a:lnTo>
                <a:lnTo>
                  <a:pt x="226219" y="16668"/>
                </a:lnTo>
                <a:lnTo>
                  <a:pt x="261937" y="4762"/>
                </a:lnTo>
                <a:lnTo>
                  <a:pt x="292894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8651876" y="3024731"/>
            <a:ext cx="157163" cy="15875"/>
          </a:xfrm>
          <a:custGeom>
            <a:avLst/>
            <a:gdLst>
              <a:gd name="connsiteX0" fmla="*/ 0 w 157163"/>
              <a:gd name="connsiteY0" fmla="*/ 0 h 16668"/>
              <a:gd name="connsiteX1" fmla="*/ 38100 w 157163"/>
              <a:gd name="connsiteY1" fmla="*/ 11906 h 16668"/>
              <a:gd name="connsiteX2" fmla="*/ 66675 w 157163"/>
              <a:gd name="connsiteY2" fmla="*/ 11906 h 16668"/>
              <a:gd name="connsiteX3" fmla="*/ 95250 w 157163"/>
              <a:gd name="connsiteY3" fmla="*/ 16668 h 16668"/>
              <a:gd name="connsiteX4" fmla="*/ 126206 w 157163"/>
              <a:gd name="connsiteY4" fmla="*/ 14287 h 16668"/>
              <a:gd name="connsiteX5" fmla="*/ 157163 w 157163"/>
              <a:gd name="connsiteY5" fmla="*/ 11906 h 1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163" h="16668">
                <a:moveTo>
                  <a:pt x="0" y="0"/>
                </a:moveTo>
                <a:lnTo>
                  <a:pt x="38100" y="11906"/>
                </a:lnTo>
                <a:lnTo>
                  <a:pt x="66675" y="11906"/>
                </a:lnTo>
                <a:lnTo>
                  <a:pt x="95250" y="16668"/>
                </a:lnTo>
                <a:lnTo>
                  <a:pt x="126206" y="14287"/>
                </a:lnTo>
                <a:lnTo>
                  <a:pt x="157163" y="11906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8205789" y="2872330"/>
            <a:ext cx="168275" cy="6350"/>
          </a:xfrm>
          <a:custGeom>
            <a:avLst/>
            <a:gdLst>
              <a:gd name="connsiteX0" fmla="*/ 0 w 166688"/>
              <a:gd name="connsiteY0" fmla="*/ 7143 h 7143"/>
              <a:gd name="connsiteX1" fmla="*/ 57150 w 166688"/>
              <a:gd name="connsiteY1" fmla="*/ 7143 h 7143"/>
              <a:gd name="connsiteX2" fmla="*/ 119063 w 166688"/>
              <a:gd name="connsiteY2" fmla="*/ 7143 h 7143"/>
              <a:gd name="connsiteX3" fmla="*/ 166688 w 166688"/>
              <a:gd name="connsiteY3" fmla="*/ 0 h 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88" h="7143">
                <a:moveTo>
                  <a:pt x="0" y="7143"/>
                </a:moveTo>
                <a:lnTo>
                  <a:pt x="57150" y="7143"/>
                </a:lnTo>
                <a:lnTo>
                  <a:pt x="119063" y="7143"/>
                </a:lnTo>
                <a:lnTo>
                  <a:pt x="166688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8928100" y="2799305"/>
            <a:ext cx="1036638" cy="165100"/>
          </a:xfrm>
          <a:custGeom>
            <a:avLst/>
            <a:gdLst>
              <a:gd name="connsiteX0" fmla="*/ 0 w 1035844"/>
              <a:gd name="connsiteY0" fmla="*/ 21431 h 166687"/>
              <a:gd name="connsiteX1" fmla="*/ 54769 w 1035844"/>
              <a:gd name="connsiteY1" fmla="*/ 21431 h 166687"/>
              <a:gd name="connsiteX2" fmla="*/ 121444 w 1035844"/>
              <a:gd name="connsiteY2" fmla="*/ 2381 h 166687"/>
              <a:gd name="connsiteX3" fmla="*/ 192881 w 1035844"/>
              <a:gd name="connsiteY3" fmla="*/ 0 h 166687"/>
              <a:gd name="connsiteX4" fmla="*/ 247650 w 1035844"/>
              <a:gd name="connsiteY4" fmla="*/ 7144 h 166687"/>
              <a:gd name="connsiteX5" fmla="*/ 297656 w 1035844"/>
              <a:gd name="connsiteY5" fmla="*/ 19050 h 166687"/>
              <a:gd name="connsiteX6" fmla="*/ 376238 w 1035844"/>
              <a:gd name="connsiteY6" fmla="*/ 19050 h 166687"/>
              <a:gd name="connsiteX7" fmla="*/ 397669 w 1035844"/>
              <a:gd name="connsiteY7" fmla="*/ 19050 h 166687"/>
              <a:gd name="connsiteX8" fmla="*/ 428625 w 1035844"/>
              <a:gd name="connsiteY8" fmla="*/ 23812 h 166687"/>
              <a:gd name="connsiteX9" fmla="*/ 485775 w 1035844"/>
              <a:gd name="connsiteY9" fmla="*/ 19050 h 166687"/>
              <a:gd name="connsiteX10" fmla="*/ 514350 w 1035844"/>
              <a:gd name="connsiteY10" fmla="*/ 19050 h 166687"/>
              <a:gd name="connsiteX11" fmla="*/ 545306 w 1035844"/>
              <a:gd name="connsiteY11" fmla="*/ 16669 h 166687"/>
              <a:gd name="connsiteX12" fmla="*/ 590550 w 1035844"/>
              <a:gd name="connsiteY12" fmla="*/ 26194 h 166687"/>
              <a:gd name="connsiteX13" fmla="*/ 616744 w 1035844"/>
              <a:gd name="connsiteY13" fmla="*/ 26194 h 166687"/>
              <a:gd name="connsiteX14" fmla="*/ 664369 w 1035844"/>
              <a:gd name="connsiteY14" fmla="*/ 26194 h 166687"/>
              <a:gd name="connsiteX15" fmla="*/ 704850 w 1035844"/>
              <a:gd name="connsiteY15" fmla="*/ 50006 h 166687"/>
              <a:gd name="connsiteX16" fmla="*/ 757238 w 1035844"/>
              <a:gd name="connsiteY16" fmla="*/ 64294 h 166687"/>
              <a:gd name="connsiteX17" fmla="*/ 838200 w 1035844"/>
              <a:gd name="connsiteY17" fmla="*/ 80962 h 166687"/>
              <a:gd name="connsiteX18" fmla="*/ 876300 w 1035844"/>
              <a:gd name="connsiteY18" fmla="*/ 88106 h 166687"/>
              <a:gd name="connsiteX19" fmla="*/ 942975 w 1035844"/>
              <a:gd name="connsiteY19" fmla="*/ 114300 h 166687"/>
              <a:gd name="connsiteX20" fmla="*/ 971550 w 1035844"/>
              <a:gd name="connsiteY20" fmla="*/ 123825 h 166687"/>
              <a:gd name="connsiteX21" fmla="*/ 992981 w 1035844"/>
              <a:gd name="connsiteY21" fmla="*/ 142875 h 166687"/>
              <a:gd name="connsiteX22" fmla="*/ 1009650 w 1035844"/>
              <a:gd name="connsiteY22" fmla="*/ 150019 h 166687"/>
              <a:gd name="connsiteX23" fmla="*/ 1035844 w 1035844"/>
              <a:gd name="connsiteY23" fmla="*/ 166687 h 1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35844" h="166687">
                <a:moveTo>
                  <a:pt x="0" y="21431"/>
                </a:moveTo>
                <a:lnTo>
                  <a:pt x="54769" y="21431"/>
                </a:lnTo>
                <a:lnTo>
                  <a:pt x="121444" y="2381"/>
                </a:lnTo>
                <a:lnTo>
                  <a:pt x="192881" y="0"/>
                </a:lnTo>
                <a:lnTo>
                  <a:pt x="247650" y="7144"/>
                </a:lnTo>
                <a:lnTo>
                  <a:pt x="297656" y="19050"/>
                </a:lnTo>
                <a:lnTo>
                  <a:pt x="376238" y="19050"/>
                </a:lnTo>
                <a:lnTo>
                  <a:pt x="397669" y="19050"/>
                </a:lnTo>
                <a:lnTo>
                  <a:pt x="428625" y="23812"/>
                </a:lnTo>
                <a:lnTo>
                  <a:pt x="485775" y="19050"/>
                </a:lnTo>
                <a:lnTo>
                  <a:pt x="514350" y="19050"/>
                </a:lnTo>
                <a:lnTo>
                  <a:pt x="545306" y="16669"/>
                </a:lnTo>
                <a:lnTo>
                  <a:pt x="590550" y="26194"/>
                </a:lnTo>
                <a:lnTo>
                  <a:pt x="616744" y="26194"/>
                </a:lnTo>
                <a:lnTo>
                  <a:pt x="664369" y="26194"/>
                </a:lnTo>
                <a:lnTo>
                  <a:pt x="704850" y="50006"/>
                </a:lnTo>
                <a:lnTo>
                  <a:pt x="757238" y="64294"/>
                </a:lnTo>
                <a:lnTo>
                  <a:pt x="838200" y="80962"/>
                </a:lnTo>
                <a:lnTo>
                  <a:pt x="876300" y="88106"/>
                </a:lnTo>
                <a:lnTo>
                  <a:pt x="942975" y="114300"/>
                </a:lnTo>
                <a:lnTo>
                  <a:pt x="971550" y="123825"/>
                </a:lnTo>
                <a:lnTo>
                  <a:pt x="992981" y="142875"/>
                </a:lnTo>
                <a:lnTo>
                  <a:pt x="1009650" y="150019"/>
                </a:lnTo>
                <a:lnTo>
                  <a:pt x="1035844" y="166687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9396414" y="2696119"/>
            <a:ext cx="257175" cy="122237"/>
          </a:xfrm>
          <a:custGeom>
            <a:avLst/>
            <a:gdLst>
              <a:gd name="connsiteX0" fmla="*/ 54769 w 257175"/>
              <a:gd name="connsiteY0" fmla="*/ 90488 h 121444"/>
              <a:gd name="connsiteX1" fmla="*/ 11907 w 257175"/>
              <a:gd name="connsiteY1" fmla="*/ 71438 h 121444"/>
              <a:gd name="connsiteX2" fmla="*/ 11907 w 257175"/>
              <a:gd name="connsiteY2" fmla="*/ 71438 h 121444"/>
              <a:gd name="connsiteX3" fmla="*/ 0 w 257175"/>
              <a:gd name="connsiteY3" fmla="*/ 28575 h 121444"/>
              <a:gd name="connsiteX4" fmla="*/ 45244 w 257175"/>
              <a:gd name="connsiteY4" fmla="*/ 4763 h 121444"/>
              <a:gd name="connsiteX5" fmla="*/ 109538 w 257175"/>
              <a:gd name="connsiteY5" fmla="*/ 0 h 121444"/>
              <a:gd name="connsiteX6" fmla="*/ 159544 w 257175"/>
              <a:gd name="connsiteY6" fmla="*/ 4763 h 121444"/>
              <a:gd name="connsiteX7" fmla="*/ 197644 w 257175"/>
              <a:gd name="connsiteY7" fmla="*/ 16669 h 121444"/>
              <a:gd name="connsiteX8" fmla="*/ 230982 w 257175"/>
              <a:gd name="connsiteY8" fmla="*/ 47625 h 121444"/>
              <a:gd name="connsiteX9" fmla="*/ 254794 w 257175"/>
              <a:gd name="connsiteY9" fmla="*/ 78581 h 121444"/>
              <a:gd name="connsiteX10" fmla="*/ 257175 w 257175"/>
              <a:gd name="connsiteY10" fmla="*/ 102394 h 121444"/>
              <a:gd name="connsiteX11" fmla="*/ 252413 w 257175"/>
              <a:gd name="connsiteY11" fmla="*/ 121444 h 121444"/>
              <a:gd name="connsiteX12" fmla="*/ 207169 w 257175"/>
              <a:gd name="connsiteY12" fmla="*/ 121444 h 121444"/>
              <a:gd name="connsiteX13" fmla="*/ 135732 w 257175"/>
              <a:gd name="connsiteY13" fmla="*/ 102394 h 121444"/>
              <a:gd name="connsiteX14" fmla="*/ 54769 w 257175"/>
              <a:gd name="connsiteY14" fmla="*/ 90488 h 12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175" h="121444">
                <a:moveTo>
                  <a:pt x="54769" y="90488"/>
                </a:moveTo>
                <a:lnTo>
                  <a:pt x="11907" y="71438"/>
                </a:lnTo>
                <a:lnTo>
                  <a:pt x="11907" y="71438"/>
                </a:lnTo>
                <a:lnTo>
                  <a:pt x="0" y="28575"/>
                </a:lnTo>
                <a:lnTo>
                  <a:pt x="45244" y="4763"/>
                </a:lnTo>
                <a:lnTo>
                  <a:pt x="109538" y="0"/>
                </a:lnTo>
                <a:lnTo>
                  <a:pt x="159544" y="4763"/>
                </a:lnTo>
                <a:lnTo>
                  <a:pt x="197644" y="16669"/>
                </a:lnTo>
                <a:lnTo>
                  <a:pt x="230982" y="47625"/>
                </a:lnTo>
                <a:lnTo>
                  <a:pt x="254794" y="78581"/>
                </a:lnTo>
                <a:lnTo>
                  <a:pt x="257175" y="102394"/>
                </a:lnTo>
                <a:lnTo>
                  <a:pt x="252413" y="121444"/>
                </a:lnTo>
                <a:lnTo>
                  <a:pt x="207169" y="121444"/>
                </a:lnTo>
                <a:lnTo>
                  <a:pt x="135732" y="102394"/>
                </a:lnTo>
                <a:lnTo>
                  <a:pt x="54769" y="90488"/>
                </a:lnTo>
                <a:close/>
              </a:path>
            </a:pathLst>
          </a:custGeom>
          <a:solidFill>
            <a:srgbClr val="99FF3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9440863" y="2721518"/>
            <a:ext cx="177800" cy="68262"/>
          </a:xfrm>
          <a:custGeom>
            <a:avLst/>
            <a:gdLst>
              <a:gd name="connsiteX0" fmla="*/ 85725 w 176213"/>
              <a:gd name="connsiteY0" fmla="*/ 2381 h 59531"/>
              <a:gd name="connsiteX1" fmla="*/ 21431 w 176213"/>
              <a:gd name="connsiteY1" fmla="*/ 0 h 59531"/>
              <a:gd name="connsiteX2" fmla="*/ 2381 w 176213"/>
              <a:gd name="connsiteY2" fmla="*/ 7143 h 59531"/>
              <a:gd name="connsiteX3" fmla="*/ 2381 w 176213"/>
              <a:gd name="connsiteY3" fmla="*/ 7143 h 59531"/>
              <a:gd name="connsiteX4" fmla="*/ 0 w 176213"/>
              <a:gd name="connsiteY4" fmla="*/ 42862 h 59531"/>
              <a:gd name="connsiteX5" fmla="*/ 45244 w 176213"/>
              <a:gd name="connsiteY5" fmla="*/ 52387 h 59531"/>
              <a:gd name="connsiteX6" fmla="*/ 78581 w 176213"/>
              <a:gd name="connsiteY6" fmla="*/ 57150 h 59531"/>
              <a:gd name="connsiteX7" fmla="*/ 123825 w 176213"/>
              <a:gd name="connsiteY7" fmla="*/ 57150 h 59531"/>
              <a:gd name="connsiteX8" fmla="*/ 159544 w 176213"/>
              <a:gd name="connsiteY8" fmla="*/ 59531 h 59531"/>
              <a:gd name="connsiteX9" fmla="*/ 176213 w 176213"/>
              <a:gd name="connsiteY9" fmla="*/ 47625 h 59531"/>
              <a:gd name="connsiteX10" fmla="*/ 176213 w 176213"/>
              <a:gd name="connsiteY10" fmla="*/ 47625 h 59531"/>
              <a:gd name="connsiteX11" fmla="*/ 171450 w 176213"/>
              <a:gd name="connsiteY11" fmla="*/ 11906 h 59531"/>
              <a:gd name="connsiteX12" fmla="*/ 85725 w 176213"/>
              <a:gd name="connsiteY12" fmla="*/ 2381 h 59531"/>
              <a:gd name="connsiteX0" fmla="*/ 85725 w 176213"/>
              <a:gd name="connsiteY0" fmla="*/ 2381 h 59531"/>
              <a:gd name="connsiteX1" fmla="*/ 21431 w 176213"/>
              <a:gd name="connsiteY1" fmla="*/ 0 h 59531"/>
              <a:gd name="connsiteX2" fmla="*/ 2381 w 176213"/>
              <a:gd name="connsiteY2" fmla="*/ 7143 h 59531"/>
              <a:gd name="connsiteX3" fmla="*/ 2381 w 176213"/>
              <a:gd name="connsiteY3" fmla="*/ 7143 h 59531"/>
              <a:gd name="connsiteX4" fmla="*/ 0 w 176213"/>
              <a:gd name="connsiteY4" fmla="*/ 42862 h 59531"/>
              <a:gd name="connsiteX5" fmla="*/ 45244 w 176213"/>
              <a:gd name="connsiteY5" fmla="*/ 52387 h 59531"/>
              <a:gd name="connsiteX6" fmla="*/ 78581 w 176213"/>
              <a:gd name="connsiteY6" fmla="*/ 57150 h 59531"/>
              <a:gd name="connsiteX7" fmla="*/ 123825 w 176213"/>
              <a:gd name="connsiteY7" fmla="*/ 57150 h 59531"/>
              <a:gd name="connsiteX8" fmla="*/ 159544 w 176213"/>
              <a:gd name="connsiteY8" fmla="*/ 59531 h 59531"/>
              <a:gd name="connsiteX9" fmla="*/ 176213 w 176213"/>
              <a:gd name="connsiteY9" fmla="*/ 47625 h 59531"/>
              <a:gd name="connsiteX10" fmla="*/ 176213 w 176213"/>
              <a:gd name="connsiteY10" fmla="*/ 47625 h 59531"/>
              <a:gd name="connsiteX11" fmla="*/ 171450 w 176213"/>
              <a:gd name="connsiteY11" fmla="*/ 11906 h 59531"/>
              <a:gd name="connsiteX12" fmla="*/ 133350 w 176213"/>
              <a:gd name="connsiteY12" fmla="*/ 4762 h 59531"/>
              <a:gd name="connsiteX13" fmla="*/ 85725 w 176213"/>
              <a:gd name="connsiteY13" fmla="*/ 2381 h 59531"/>
              <a:gd name="connsiteX0" fmla="*/ 85725 w 176213"/>
              <a:gd name="connsiteY0" fmla="*/ 9526 h 66676"/>
              <a:gd name="connsiteX1" fmla="*/ 21431 w 176213"/>
              <a:gd name="connsiteY1" fmla="*/ 7145 h 66676"/>
              <a:gd name="connsiteX2" fmla="*/ 2381 w 176213"/>
              <a:gd name="connsiteY2" fmla="*/ 14288 h 66676"/>
              <a:gd name="connsiteX3" fmla="*/ 2381 w 176213"/>
              <a:gd name="connsiteY3" fmla="*/ 14288 h 66676"/>
              <a:gd name="connsiteX4" fmla="*/ 0 w 176213"/>
              <a:gd name="connsiteY4" fmla="*/ 50007 h 66676"/>
              <a:gd name="connsiteX5" fmla="*/ 45244 w 176213"/>
              <a:gd name="connsiteY5" fmla="*/ 59532 h 66676"/>
              <a:gd name="connsiteX6" fmla="*/ 78581 w 176213"/>
              <a:gd name="connsiteY6" fmla="*/ 64295 h 66676"/>
              <a:gd name="connsiteX7" fmla="*/ 123825 w 176213"/>
              <a:gd name="connsiteY7" fmla="*/ 64295 h 66676"/>
              <a:gd name="connsiteX8" fmla="*/ 159544 w 176213"/>
              <a:gd name="connsiteY8" fmla="*/ 66676 h 66676"/>
              <a:gd name="connsiteX9" fmla="*/ 176213 w 176213"/>
              <a:gd name="connsiteY9" fmla="*/ 54770 h 66676"/>
              <a:gd name="connsiteX10" fmla="*/ 176213 w 176213"/>
              <a:gd name="connsiteY10" fmla="*/ 54770 h 66676"/>
              <a:gd name="connsiteX11" fmla="*/ 171450 w 176213"/>
              <a:gd name="connsiteY11" fmla="*/ 19051 h 66676"/>
              <a:gd name="connsiteX12" fmla="*/ 126207 w 176213"/>
              <a:gd name="connsiteY12" fmla="*/ 0 h 66676"/>
              <a:gd name="connsiteX13" fmla="*/ 85725 w 176213"/>
              <a:gd name="connsiteY13" fmla="*/ 9526 h 66676"/>
              <a:gd name="connsiteX0" fmla="*/ 85725 w 176213"/>
              <a:gd name="connsiteY0" fmla="*/ 9526 h 66676"/>
              <a:gd name="connsiteX1" fmla="*/ 21431 w 176213"/>
              <a:gd name="connsiteY1" fmla="*/ 7145 h 66676"/>
              <a:gd name="connsiteX2" fmla="*/ 2381 w 176213"/>
              <a:gd name="connsiteY2" fmla="*/ 14288 h 66676"/>
              <a:gd name="connsiteX3" fmla="*/ 2381 w 176213"/>
              <a:gd name="connsiteY3" fmla="*/ 14288 h 66676"/>
              <a:gd name="connsiteX4" fmla="*/ 0 w 176213"/>
              <a:gd name="connsiteY4" fmla="*/ 50007 h 66676"/>
              <a:gd name="connsiteX5" fmla="*/ 45244 w 176213"/>
              <a:gd name="connsiteY5" fmla="*/ 59532 h 66676"/>
              <a:gd name="connsiteX6" fmla="*/ 78581 w 176213"/>
              <a:gd name="connsiteY6" fmla="*/ 64295 h 66676"/>
              <a:gd name="connsiteX7" fmla="*/ 123825 w 176213"/>
              <a:gd name="connsiteY7" fmla="*/ 64295 h 66676"/>
              <a:gd name="connsiteX8" fmla="*/ 159544 w 176213"/>
              <a:gd name="connsiteY8" fmla="*/ 66676 h 66676"/>
              <a:gd name="connsiteX9" fmla="*/ 176213 w 176213"/>
              <a:gd name="connsiteY9" fmla="*/ 54770 h 66676"/>
              <a:gd name="connsiteX10" fmla="*/ 176213 w 176213"/>
              <a:gd name="connsiteY10" fmla="*/ 54770 h 66676"/>
              <a:gd name="connsiteX11" fmla="*/ 159544 w 176213"/>
              <a:gd name="connsiteY11" fmla="*/ 21432 h 66676"/>
              <a:gd name="connsiteX12" fmla="*/ 126207 w 176213"/>
              <a:gd name="connsiteY12" fmla="*/ 0 h 66676"/>
              <a:gd name="connsiteX13" fmla="*/ 85725 w 176213"/>
              <a:gd name="connsiteY13" fmla="*/ 9526 h 66676"/>
              <a:gd name="connsiteX0" fmla="*/ 85725 w 176213"/>
              <a:gd name="connsiteY0" fmla="*/ 9526 h 66676"/>
              <a:gd name="connsiteX1" fmla="*/ 21431 w 176213"/>
              <a:gd name="connsiteY1" fmla="*/ 7145 h 66676"/>
              <a:gd name="connsiteX2" fmla="*/ 2381 w 176213"/>
              <a:gd name="connsiteY2" fmla="*/ 14288 h 66676"/>
              <a:gd name="connsiteX3" fmla="*/ 2381 w 176213"/>
              <a:gd name="connsiteY3" fmla="*/ 14288 h 66676"/>
              <a:gd name="connsiteX4" fmla="*/ 0 w 176213"/>
              <a:gd name="connsiteY4" fmla="*/ 50007 h 66676"/>
              <a:gd name="connsiteX5" fmla="*/ 19050 w 176213"/>
              <a:gd name="connsiteY5" fmla="*/ 52388 h 66676"/>
              <a:gd name="connsiteX6" fmla="*/ 45244 w 176213"/>
              <a:gd name="connsiteY6" fmla="*/ 59532 h 66676"/>
              <a:gd name="connsiteX7" fmla="*/ 78581 w 176213"/>
              <a:gd name="connsiteY7" fmla="*/ 64295 h 66676"/>
              <a:gd name="connsiteX8" fmla="*/ 123825 w 176213"/>
              <a:gd name="connsiteY8" fmla="*/ 64295 h 66676"/>
              <a:gd name="connsiteX9" fmla="*/ 159544 w 176213"/>
              <a:gd name="connsiteY9" fmla="*/ 66676 h 66676"/>
              <a:gd name="connsiteX10" fmla="*/ 176213 w 176213"/>
              <a:gd name="connsiteY10" fmla="*/ 54770 h 66676"/>
              <a:gd name="connsiteX11" fmla="*/ 176213 w 176213"/>
              <a:gd name="connsiteY11" fmla="*/ 54770 h 66676"/>
              <a:gd name="connsiteX12" fmla="*/ 159544 w 176213"/>
              <a:gd name="connsiteY12" fmla="*/ 21432 h 66676"/>
              <a:gd name="connsiteX13" fmla="*/ 126207 w 176213"/>
              <a:gd name="connsiteY13" fmla="*/ 0 h 66676"/>
              <a:gd name="connsiteX14" fmla="*/ 85725 w 176213"/>
              <a:gd name="connsiteY14" fmla="*/ 9526 h 66676"/>
              <a:gd name="connsiteX0" fmla="*/ 88106 w 178594"/>
              <a:gd name="connsiteY0" fmla="*/ 9526 h 66676"/>
              <a:gd name="connsiteX1" fmla="*/ 23812 w 178594"/>
              <a:gd name="connsiteY1" fmla="*/ 7145 h 66676"/>
              <a:gd name="connsiteX2" fmla="*/ 4762 w 178594"/>
              <a:gd name="connsiteY2" fmla="*/ 14288 h 66676"/>
              <a:gd name="connsiteX3" fmla="*/ 4762 w 178594"/>
              <a:gd name="connsiteY3" fmla="*/ 14288 h 66676"/>
              <a:gd name="connsiteX4" fmla="*/ 0 w 178594"/>
              <a:gd name="connsiteY4" fmla="*/ 28576 h 66676"/>
              <a:gd name="connsiteX5" fmla="*/ 2381 w 178594"/>
              <a:gd name="connsiteY5" fmla="*/ 50007 h 66676"/>
              <a:gd name="connsiteX6" fmla="*/ 21431 w 178594"/>
              <a:gd name="connsiteY6" fmla="*/ 52388 h 66676"/>
              <a:gd name="connsiteX7" fmla="*/ 47625 w 178594"/>
              <a:gd name="connsiteY7" fmla="*/ 59532 h 66676"/>
              <a:gd name="connsiteX8" fmla="*/ 80962 w 178594"/>
              <a:gd name="connsiteY8" fmla="*/ 64295 h 66676"/>
              <a:gd name="connsiteX9" fmla="*/ 126206 w 178594"/>
              <a:gd name="connsiteY9" fmla="*/ 64295 h 66676"/>
              <a:gd name="connsiteX10" fmla="*/ 161925 w 178594"/>
              <a:gd name="connsiteY10" fmla="*/ 66676 h 66676"/>
              <a:gd name="connsiteX11" fmla="*/ 178594 w 178594"/>
              <a:gd name="connsiteY11" fmla="*/ 54770 h 66676"/>
              <a:gd name="connsiteX12" fmla="*/ 178594 w 178594"/>
              <a:gd name="connsiteY12" fmla="*/ 54770 h 66676"/>
              <a:gd name="connsiteX13" fmla="*/ 161925 w 178594"/>
              <a:gd name="connsiteY13" fmla="*/ 21432 h 66676"/>
              <a:gd name="connsiteX14" fmla="*/ 128588 w 178594"/>
              <a:gd name="connsiteY14" fmla="*/ 0 h 66676"/>
              <a:gd name="connsiteX15" fmla="*/ 88106 w 178594"/>
              <a:gd name="connsiteY15" fmla="*/ 9526 h 66676"/>
              <a:gd name="connsiteX0" fmla="*/ 88106 w 178594"/>
              <a:gd name="connsiteY0" fmla="*/ 9526 h 66676"/>
              <a:gd name="connsiteX1" fmla="*/ 23812 w 178594"/>
              <a:gd name="connsiteY1" fmla="*/ 7145 h 66676"/>
              <a:gd name="connsiteX2" fmla="*/ 4762 w 178594"/>
              <a:gd name="connsiteY2" fmla="*/ 14288 h 66676"/>
              <a:gd name="connsiteX3" fmla="*/ 4762 w 178594"/>
              <a:gd name="connsiteY3" fmla="*/ 14288 h 66676"/>
              <a:gd name="connsiteX4" fmla="*/ 0 w 178594"/>
              <a:gd name="connsiteY4" fmla="*/ 28576 h 66676"/>
              <a:gd name="connsiteX5" fmla="*/ 9524 w 178594"/>
              <a:gd name="connsiteY5" fmla="*/ 47626 h 66676"/>
              <a:gd name="connsiteX6" fmla="*/ 21431 w 178594"/>
              <a:gd name="connsiteY6" fmla="*/ 52388 h 66676"/>
              <a:gd name="connsiteX7" fmla="*/ 47625 w 178594"/>
              <a:gd name="connsiteY7" fmla="*/ 59532 h 66676"/>
              <a:gd name="connsiteX8" fmla="*/ 80962 w 178594"/>
              <a:gd name="connsiteY8" fmla="*/ 64295 h 66676"/>
              <a:gd name="connsiteX9" fmla="*/ 126206 w 178594"/>
              <a:gd name="connsiteY9" fmla="*/ 64295 h 66676"/>
              <a:gd name="connsiteX10" fmla="*/ 161925 w 178594"/>
              <a:gd name="connsiteY10" fmla="*/ 66676 h 66676"/>
              <a:gd name="connsiteX11" fmla="*/ 178594 w 178594"/>
              <a:gd name="connsiteY11" fmla="*/ 54770 h 66676"/>
              <a:gd name="connsiteX12" fmla="*/ 178594 w 178594"/>
              <a:gd name="connsiteY12" fmla="*/ 54770 h 66676"/>
              <a:gd name="connsiteX13" fmla="*/ 161925 w 178594"/>
              <a:gd name="connsiteY13" fmla="*/ 21432 h 66676"/>
              <a:gd name="connsiteX14" fmla="*/ 128588 w 178594"/>
              <a:gd name="connsiteY14" fmla="*/ 0 h 66676"/>
              <a:gd name="connsiteX15" fmla="*/ 88106 w 178594"/>
              <a:gd name="connsiteY15" fmla="*/ 9526 h 6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8594" h="66676">
                <a:moveTo>
                  <a:pt x="88106" y="9526"/>
                </a:moveTo>
                <a:lnTo>
                  <a:pt x="23812" y="7145"/>
                </a:lnTo>
                <a:lnTo>
                  <a:pt x="4762" y="14288"/>
                </a:lnTo>
                <a:lnTo>
                  <a:pt x="4762" y="14288"/>
                </a:lnTo>
                <a:lnTo>
                  <a:pt x="0" y="28576"/>
                </a:lnTo>
                <a:lnTo>
                  <a:pt x="9524" y="47626"/>
                </a:lnTo>
                <a:lnTo>
                  <a:pt x="21431" y="52388"/>
                </a:lnTo>
                <a:lnTo>
                  <a:pt x="47625" y="59532"/>
                </a:lnTo>
                <a:lnTo>
                  <a:pt x="80962" y="64295"/>
                </a:lnTo>
                <a:lnTo>
                  <a:pt x="126206" y="64295"/>
                </a:lnTo>
                <a:lnTo>
                  <a:pt x="161925" y="66676"/>
                </a:lnTo>
                <a:lnTo>
                  <a:pt x="178594" y="54770"/>
                </a:lnTo>
                <a:lnTo>
                  <a:pt x="178594" y="54770"/>
                </a:lnTo>
                <a:lnTo>
                  <a:pt x="161925" y="21432"/>
                </a:lnTo>
                <a:lnTo>
                  <a:pt x="128588" y="0"/>
                </a:lnTo>
                <a:lnTo>
                  <a:pt x="88106" y="9526"/>
                </a:lnTo>
                <a:close/>
              </a:path>
            </a:pathLst>
          </a:cu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7729538" y="2562768"/>
            <a:ext cx="146050" cy="69850"/>
          </a:xfrm>
          <a:custGeom>
            <a:avLst/>
            <a:gdLst>
              <a:gd name="connsiteX0" fmla="*/ 135732 w 135732"/>
              <a:gd name="connsiteY0" fmla="*/ 0 h 61912"/>
              <a:gd name="connsiteX1" fmla="*/ 71438 w 135732"/>
              <a:gd name="connsiteY1" fmla="*/ 4762 h 61912"/>
              <a:gd name="connsiteX2" fmla="*/ 35719 w 135732"/>
              <a:gd name="connsiteY2" fmla="*/ 16669 h 61912"/>
              <a:gd name="connsiteX3" fmla="*/ 7144 w 135732"/>
              <a:gd name="connsiteY3" fmla="*/ 30956 h 61912"/>
              <a:gd name="connsiteX4" fmla="*/ 0 w 135732"/>
              <a:gd name="connsiteY4" fmla="*/ 45244 h 61912"/>
              <a:gd name="connsiteX5" fmla="*/ 7144 w 135732"/>
              <a:gd name="connsiteY5" fmla="*/ 61912 h 61912"/>
              <a:gd name="connsiteX6" fmla="*/ 28575 w 135732"/>
              <a:gd name="connsiteY6" fmla="*/ 61912 h 61912"/>
              <a:gd name="connsiteX7" fmla="*/ 57150 w 135732"/>
              <a:gd name="connsiteY7" fmla="*/ 54769 h 61912"/>
              <a:gd name="connsiteX8" fmla="*/ 83344 w 135732"/>
              <a:gd name="connsiteY8" fmla="*/ 40481 h 61912"/>
              <a:gd name="connsiteX9" fmla="*/ 135732 w 135732"/>
              <a:gd name="connsiteY9" fmla="*/ 0 h 61912"/>
              <a:gd name="connsiteX0" fmla="*/ 135732 w 135732"/>
              <a:gd name="connsiteY0" fmla="*/ 0 h 61912"/>
              <a:gd name="connsiteX1" fmla="*/ 71438 w 135732"/>
              <a:gd name="connsiteY1" fmla="*/ 4762 h 61912"/>
              <a:gd name="connsiteX2" fmla="*/ 35719 w 135732"/>
              <a:gd name="connsiteY2" fmla="*/ 16669 h 61912"/>
              <a:gd name="connsiteX3" fmla="*/ 7144 w 135732"/>
              <a:gd name="connsiteY3" fmla="*/ 30956 h 61912"/>
              <a:gd name="connsiteX4" fmla="*/ 0 w 135732"/>
              <a:gd name="connsiteY4" fmla="*/ 45244 h 61912"/>
              <a:gd name="connsiteX5" fmla="*/ 7144 w 135732"/>
              <a:gd name="connsiteY5" fmla="*/ 61912 h 61912"/>
              <a:gd name="connsiteX6" fmla="*/ 28575 w 135732"/>
              <a:gd name="connsiteY6" fmla="*/ 61912 h 61912"/>
              <a:gd name="connsiteX7" fmla="*/ 57150 w 135732"/>
              <a:gd name="connsiteY7" fmla="*/ 54769 h 61912"/>
              <a:gd name="connsiteX8" fmla="*/ 83344 w 135732"/>
              <a:gd name="connsiteY8" fmla="*/ 40481 h 61912"/>
              <a:gd name="connsiteX9" fmla="*/ 107157 w 135732"/>
              <a:gd name="connsiteY9" fmla="*/ 19050 h 61912"/>
              <a:gd name="connsiteX10" fmla="*/ 135732 w 135732"/>
              <a:gd name="connsiteY10" fmla="*/ 0 h 61912"/>
              <a:gd name="connsiteX0" fmla="*/ 135732 w 135732"/>
              <a:gd name="connsiteY0" fmla="*/ 0 h 61912"/>
              <a:gd name="connsiteX1" fmla="*/ 71438 w 135732"/>
              <a:gd name="connsiteY1" fmla="*/ 4762 h 61912"/>
              <a:gd name="connsiteX2" fmla="*/ 35719 w 135732"/>
              <a:gd name="connsiteY2" fmla="*/ 16669 h 61912"/>
              <a:gd name="connsiteX3" fmla="*/ 7144 w 135732"/>
              <a:gd name="connsiteY3" fmla="*/ 30956 h 61912"/>
              <a:gd name="connsiteX4" fmla="*/ 0 w 135732"/>
              <a:gd name="connsiteY4" fmla="*/ 45244 h 61912"/>
              <a:gd name="connsiteX5" fmla="*/ 7144 w 135732"/>
              <a:gd name="connsiteY5" fmla="*/ 61912 h 61912"/>
              <a:gd name="connsiteX6" fmla="*/ 28575 w 135732"/>
              <a:gd name="connsiteY6" fmla="*/ 61912 h 61912"/>
              <a:gd name="connsiteX7" fmla="*/ 57150 w 135732"/>
              <a:gd name="connsiteY7" fmla="*/ 54769 h 61912"/>
              <a:gd name="connsiteX8" fmla="*/ 83344 w 135732"/>
              <a:gd name="connsiteY8" fmla="*/ 40481 h 61912"/>
              <a:gd name="connsiteX9" fmla="*/ 116682 w 135732"/>
              <a:gd name="connsiteY9" fmla="*/ 35718 h 61912"/>
              <a:gd name="connsiteX10" fmla="*/ 135732 w 135732"/>
              <a:gd name="connsiteY10" fmla="*/ 0 h 61912"/>
              <a:gd name="connsiteX0" fmla="*/ 135732 w 138113"/>
              <a:gd name="connsiteY0" fmla="*/ 3572 h 65484"/>
              <a:gd name="connsiteX1" fmla="*/ 71438 w 138113"/>
              <a:gd name="connsiteY1" fmla="*/ 8334 h 65484"/>
              <a:gd name="connsiteX2" fmla="*/ 35719 w 138113"/>
              <a:gd name="connsiteY2" fmla="*/ 20241 h 65484"/>
              <a:gd name="connsiteX3" fmla="*/ 7144 w 138113"/>
              <a:gd name="connsiteY3" fmla="*/ 34528 h 65484"/>
              <a:gd name="connsiteX4" fmla="*/ 0 w 138113"/>
              <a:gd name="connsiteY4" fmla="*/ 48816 h 65484"/>
              <a:gd name="connsiteX5" fmla="*/ 7144 w 138113"/>
              <a:gd name="connsiteY5" fmla="*/ 65484 h 65484"/>
              <a:gd name="connsiteX6" fmla="*/ 28575 w 138113"/>
              <a:gd name="connsiteY6" fmla="*/ 65484 h 65484"/>
              <a:gd name="connsiteX7" fmla="*/ 57150 w 138113"/>
              <a:gd name="connsiteY7" fmla="*/ 58341 h 65484"/>
              <a:gd name="connsiteX8" fmla="*/ 83344 w 138113"/>
              <a:gd name="connsiteY8" fmla="*/ 44053 h 65484"/>
              <a:gd name="connsiteX9" fmla="*/ 116682 w 138113"/>
              <a:gd name="connsiteY9" fmla="*/ 39290 h 65484"/>
              <a:gd name="connsiteX10" fmla="*/ 135732 w 138113"/>
              <a:gd name="connsiteY10" fmla="*/ 3572 h 65484"/>
              <a:gd name="connsiteX11" fmla="*/ 130969 w 138113"/>
              <a:gd name="connsiteY11" fmla="*/ 17859 h 65484"/>
              <a:gd name="connsiteX0" fmla="*/ 135732 w 151011"/>
              <a:gd name="connsiteY0" fmla="*/ 3572 h 65484"/>
              <a:gd name="connsiteX1" fmla="*/ 71438 w 151011"/>
              <a:gd name="connsiteY1" fmla="*/ 8334 h 65484"/>
              <a:gd name="connsiteX2" fmla="*/ 35719 w 151011"/>
              <a:gd name="connsiteY2" fmla="*/ 20241 h 65484"/>
              <a:gd name="connsiteX3" fmla="*/ 7144 w 151011"/>
              <a:gd name="connsiteY3" fmla="*/ 34528 h 65484"/>
              <a:gd name="connsiteX4" fmla="*/ 0 w 151011"/>
              <a:gd name="connsiteY4" fmla="*/ 48816 h 65484"/>
              <a:gd name="connsiteX5" fmla="*/ 7144 w 151011"/>
              <a:gd name="connsiteY5" fmla="*/ 65484 h 65484"/>
              <a:gd name="connsiteX6" fmla="*/ 28575 w 151011"/>
              <a:gd name="connsiteY6" fmla="*/ 65484 h 65484"/>
              <a:gd name="connsiteX7" fmla="*/ 57150 w 151011"/>
              <a:gd name="connsiteY7" fmla="*/ 58341 h 65484"/>
              <a:gd name="connsiteX8" fmla="*/ 83344 w 151011"/>
              <a:gd name="connsiteY8" fmla="*/ 44053 h 65484"/>
              <a:gd name="connsiteX9" fmla="*/ 116682 w 151011"/>
              <a:gd name="connsiteY9" fmla="*/ 39290 h 65484"/>
              <a:gd name="connsiteX10" fmla="*/ 135732 w 151011"/>
              <a:gd name="connsiteY10" fmla="*/ 3572 h 65484"/>
              <a:gd name="connsiteX11" fmla="*/ 150019 w 151011"/>
              <a:gd name="connsiteY11" fmla="*/ 20240 h 65484"/>
              <a:gd name="connsiteX12" fmla="*/ 135732 w 151011"/>
              <a:gd name="connsiteY12" fmla="*/ 3572 h 65484"/>
              <a:gd name="connsiteX0" fmla="*/ 135732 w 151011"/>
              <a:gd name="connsiteY0" fmla="*/ 3572 h 65484"/>
              <a:gd name="connsiteX1" fmla="*/ 71438 w 151011"/>
              <a:gd name="connsiteY1" fmla="*/ 8334 h 65484"/>
              <a:gd name="connsiteX2" fmla="*/ 35719 w 151011"/>
              <a:gd name="connsiteY2" fmla="*/ 20241 h 65484"/>
              <a:gd name="connsiteX3" fmla="*/ 7144 w 151011"/>
              <a:gd name="connsiteY3" fmla="*/ 34528 h 65484"/>
              <a:gd name="connsiteX4" fmla="*/ 0 w 151011"/>
              <a:gd name="connsiteY4" fmla="*/ 48816 h 65484"/>
              <a:gd name="connsiteX5" fmla="*/ 7144 w 151011"/>
              <a:gd name="connsiteY5" fmla="*/ 65484 h 65484"/>
              <a:gd name="connsiteX6" fmla="*/ 28575 w 151011"/>
              <a:gd name="connsiteY6" fmla="*/ 65484 h 65484"/>
              <a:gd name="connsiteX7" fmla="*/ 57150 w 151011"/>
              <a:gd name="connsiteY7" fmla="*/ 58341 h 65484"/>
              <a:gd name="connsiteX8" fmla="*/ 83344 w 151011"/>
              <a:gd name="connsiteY8" fmla="*/ 44053 h 65484"/>
              <a:gd name="connsiteX9" fmla="*/ 116682 w 151011"/>
              <a:gd name="connsiteY9" fmla="*/ 39290 h 65484"/>
              <a:gd name="connsiteX10" fmla="*/ 126207 w 151011"/>
              <a:gd name="connsiteY10" fmla="*/ 20241 h 65484"/>
              <a:gd name="connsiteX11" fmla="*/ 135732 w 151011"/>
              <a:gd name="connsiteY11" fmla="*/ 3572 h 65484"/>
              <a:gd name="connsiteX12" fmla="*/ 150019 w 151011"/>
              <a:gd name="connsiteY12" fmla="*/ 20240 h 65484"/>
              <a:gd name="connsiteX13" fmla="*/ 135732 w 151011"/>
              <a:gd name="connsiteY13" fmla="*/ 3572 h 65484"/>
              <a:gd name="connsiteX0" fmla="*/ 135732 w 151011"/>
              <a:gd name="connsiteY0" fmla="*/ 3572 h 65484"/>
              <a:gd name="connsiteX1" fmla="*/ 71438 w 151011"/>
              <a:gd name="connsiteY1" fmla="*/ 8334 h 65484"/>
              <a:gd name="connsiteX2" fmla="*/ 35719 w 151011"/>
              <a:gd name="connsiteY2" fmla="*/ 20241 h 65484"/>
              <a:gd name="connsiteX3" fmla="*/ 7144 w 151011"/>
              <a:gd name="connsiteY3" fmla="*/ 34528 h 65484"/>
              <a:gd name="connsiteX4" fmla="*/ 0 w 151011"/>
              <a:gd name="connsiteY4" fmla="*/ 48816 h 65484"/>
              <a:gd name="connsiteX5" fmla="*/ 7144 w 151011"/>
              <a:gd name="connsiteY5" fmla="*/ 65484 h 65484"/>
              <a:gd name="connsiteX6" fmla="*/ 28575 w 151011"/>
              <a:gd name="connsiteY6" fmla="*/ 65484 h 65484"/>
              <a:gd name="connsiteX7" fmla="*/ 57150 w 151011"/>
              <a:gd name="connsiteY7" fmla="*/ 58341 h 65484"/>
              <a:gd name="connsiteX8" fmla="*/ 83344 w 151011"/>
              <a:gd name="connsiteY8" fmla="*/ 44053 h 65484"/>
              <a:gd name="connsiteX9" fmla="*/ 116682 w 151011"/>
              <a:gd name="connsiteY9" fmla="*/ 39290 h 65484"/>
              <a:gd name="connsiteX10" fmla="*/ 145257 w 151011"/>
              <a:gd name="connsiteY10" fmla="*/ 29766 h 65484"/>
              <a:gd name="connsiteX11" fmla="*/ 135732 w 151011"/>
              <a:gd name="connsiteY11" fmla="*/ 3572 h 65484"/>
              <a:gd name="connsiteX12" fmla="*/ 150019 w 151011"/>
              <a:gd name="connsiteY12" fmla="*/ 20240 h 65484"/>
              <a:gd name="connsiteX13" fmla="*/ 135732 w 151011"/>
              <a:gd name="connsiteY13" fmla="*/ 3572 h 65484"/>
              <a:gd name="connsiteX0" fmla="*/ 135732 w 145257"/>
              <a:gd name="connsiteY0" fmla="*/ 88702 h 150614"/>
              <a:gd name="connsiteX1" fmla="*/ 71438 w 145257"/>
              <a:gd name="connsiteY1" fmla="*/ 93464 h 150614"/>
              <a:gd name="connsiteX2" fmla="*/ 35719 w 145257"/>
              <a:gd name="connsiteY2" fmla="*/ 105371 h 150614"/>
              <a:gd name="connsiteX3" fmla="*/ 7144 w 145257"/>
              <a:gd name="connsiteY3" fmla="*/ 119658 h 150614"/>
              <a:gd name="connsiteX4" fmla="*/ 0 w 145257"/>
              <a:gd name="connsiteY4" fmla="*/ 133946 h 150614"/>
              <a:gd name="connsiteX5" fmla="*/ 7144 w 145257"/>
              <a:gd name="connsiteY5" fmla="*/ 150614 h 150614"/>
              <a:gd name="connsiteX6" fmla="*/ 28575 w 145257"/>
              <a:gd name="connsiteY6" fmla="*/ 150614 h 150614"/>
              <a:gd name="connsiteX7" fmla="*/ 57150 w 145257"/>
              <a:gd name="connsiteY7" fmla="*/ 143471 h 150614"/>
              <a:gd name="connsiteX8" fmla="*/ 83344 w 145257"/>
              <a:gd name="connsiteY8" fmla="*/ 129183 h 150614"/>
              <a:gd name="connsiteX9" fmla="*/ 116682 w 145257"/>
              <a:gd name="connsiteY9" fmla="*/ 124420 h 150614"/>
              <a:gd name="connsiteX10" fmla="*/ 145257 w 145257"/>
              <a:gd name="connsiteY10" fmla="*/ 114896 h 150614"/>
              <a:gd name="connsiteX11" fmla="*/ 135732 w 145257"/>
              <a:gd name="connsiteY11" fmla="*/ 88702 h 150614"/>
              <a:gd name="connsiteX12" fmla="*/ 64294 w 145257"/>
              <a:gd name="connsiteY12" fmla="*/ 2976 h 150614"/>
              <a:gd name="connsiteX13" fmla="*/ 135732 w 145257"/>
              <a:gd name="connsiteY13" fmla="*/ 88702 h 150614"/>
              <a:gd name="connsiteX0" fmla="*/ 0 w 176213"/>
              <a:gd name="connsiteY0" fmla="*/ 29171 h 150614"/>
              <a:gd name="connsiteX1" fmla="*/ 102394 w 176213"/>
              <a:gd name="connsiteY1" fmla="*/ 93464 h 150614"/>
              <a:gd name="connsiteX2" fmla="*/ 66675 w 176213"/>
              <a:gd name="connsiteY2" fmla="*/ 105371 h 150614"/>
              <a:gd name="connsiteX3" fmla="*/ 38100 w 176213"/>
              <a:gd name="connsiteY3" fmla="*/ 119658 h 150614"/>
              <a:gd name="connsiteX4" fmla="*/ 30956 w 176213"/>
              <a:gd name="connsiteY4" fmla="*/ 133946 h 150614"/>
              <a:gd name="connsiteX5" fmla="*/ 38100 w 176213"/>
              <a:gd name="connsiteY5" fmla="*/ 150614 h 150614"/>
              <a:gd name="connsiteX6" fmla="*/ 59531 w 176213"/>
              <a:gd name="connsiteY6" fmla="*/ 150614 h 150614"/>
              <a:gd name="connsiteX7" fmla="*/ 88106 w 176213"/>
              <a:gd name="connsiteY7" fmla="*/ 143471 h 150614"/>
              <a:gd name="connsiteX8" fmla="*/ 114300 w 176213"/>
              <a:gd name="connsiteY8" fmla="*/ 129183 h 150614"/>
              <a:gd name="connsiteX9" fmla="*/ 147638 w 176213"/>
              <a:gd name="connsiteY9" fmla="*/ 124420 h 150614"/>
              <a:gd name="connsiteX10" fmla="*/ 176213 w 176213"/>
              <a:gd name="connsiteY10" fmla="*/ 114896 h 150614"/>
              <a:gd name="connsiteX11" fmla="*/ 166688 w 176213"/>
              <a:gd name="connsiteY11" fmla="*/ 88702 h 150614"/>
              <a:gd name="connsiteX12" fmla="*/ 95250 w 176213"/>
              <a:gd name="connsiteY12" fmla="*/ 2976 h 150614"/>
              <a:gd name="connsiteX13" fmla="*/ 0 w 176213"/>
              <a:gd name="connsiteY13" fmla="*/ 29171 h 150614"/>
              <a:gd name="connsiteX0" fmla="*/ 0 w 176213"/>
              <a:gd name="connsiteY0" fmla="*/ 0 h 121443"/>
              <a:gd name="connsiteX1" fmla="*/ 102394 w 176213"/>
              <a:gd name="connsiteY1" fmla="*/ 64293 h 121443"/>
              <a:gd name="connsiteX2" fmla="*/ 66675 w 176213"/>
              <a:gd name="connsiteY2" fmla="*/ 76200 h 121443"/>
              <a:gd name="connsiteX3" fmla="*/ 38100 w 176213"/>
              <a:gd name="connsiteY3" fmla="*/ 90487 h 121443"/>
              <a:gd name="connsiteX4" fmla="*/ 30956 w 176213"/>
              <a:gd name="connsiteY4" fmla="*/ 104775 h 121443"/>
              <a:gd name="connsiteX5" fmla="*/ 38100 w 176213"/>
              <a:gd name="connsiteY5" fmla="*/ 121443 h 121443"/>
              <a:gd name="connsiteX6" fmla="*/ 59531 w 176213"/>
              <a:gd name="connsiteY6" fmla="*/ 121443 h 121443"/>
              <a:gd name="connsiteX7" fmla="*/ 88106 w 176213"/>
              <a:gd name="connsiteY7" fmla="*/ 114300 h 121443"/>
              <a:gd name="connsiteX8" fmla="*/ 114300 w 176213"/>
              <a:gd name="connsiteY8" fmla="*/ 100012 h 121443"/>
              <a:gd name="connsiteX9" fmla="*/ 147638 w 176213"/>
              <a:gd name="connsiteY9" fmla="*/ 95249 h 121443"/>
              <a:gd name="connsiteX10" fmla="*/ 176213 w 176213"/>
              <a:gd name="connsiteY10" fmla="*/ 85725 h 121443"/>
              <a:gd name="connsiteX11" fmla="*/ 166688 w 176213"/>
              <a:gd name="connsiteY11" fmla="*/ 59531 h 121443"/>
              <a:gd name="connsiteX12" fmla="*/ 147638 w 176213"/>
              <a:gd name="connsiteY12" fmla="*/ 59530 h 121443"/>
              <a:gd name="connsiteX13" fmla="*/ 0 w 176213"/>
              <a:gd name="connsiteY13" fmla="*/ 0 h 121443"/>
              <a:gd name="connsiteX0" fmla="*/ 0 w 176213"/>
              <a:gd name="connsiteY0" fmla="*/ 0 h 121443"/>
              <a:gd name="connsiteX1" fmla="*/ 102394 w 176213"/>
              <a:gd name="connsiteY1" fmla="*/ 64293 h 121443"/>
              <a:gd name="connsiteX2" fmla="*/ 66675 w 176213"/>
              <a:gd name="connsiteY2" fmla="*/ 76200 h 121443"/>
              <a:gd name="connsiteX3" fmla="*/ 38100 w 176213"/>
              <a:gd name="connsiteY3" fmla="*/ 90487 h 121443"/>
              <a:gd name="connsiteX4" fmla="*/ 30956 w 176213"/>
              <a:gd name="connsiteY4" fmla="*/ 104775 h 121443"/>
              <a:gd name="connsiteX5" fmla="*/ 38100 w 176213"/>
              <a:gd name="connsiteY5" fmla="*/ 121443 h 121443"/>
              <a:gd name="connsiteX6" fmla="*/ 59531 w 176213"/>
              <a:gd name="connsiteY6" fmla="*/ 121443 h 121443"/>
              <a:gd name="connsiteX7" fmla="*/ 88106 w 176213"/>
              <a:gd name="connsiteY7" fmla="*/ 114300 h 121443"/>
              <a:gd name="connsiteX8" fmla="*/ 114300 w 176213"/>
              <a:gd name="connsiteY8" fmla="*/ 100012 h 121443"/>
              <a:gd name="connsiteX9" fmla="*/ 147638 w 176213"/>
              <a:gd name="connsiteY9" fmla="*/ 95249 h 121443"/>
              <a:gd name="connsiteX10" fmla="*/ 176213 w 176213"/>
              <a:gd name="connsiteY10" fmla="*/ 85725 h 121443"/>
              <a:gd name="connsiteX11" fmla="*/ 166688 w 176213"/>
              <a:gd name="connsiteY11" fmla="*/ 59531 h 121443"/>
              <a:gd name="connsiteX12" fmla="*/ 147638 w 176213"/>
              <a:gd name="connsiteY12" fmla="*/ 59530 h 121443"/>
              <a:gd name="connsiteX13" fmla="*/ 0 w 176213"/>
              <a:gd name="connsiteY13" fmla="*/ 0 h 121443"/>
              <a:gd name="connsiteX0" fmla="*/ 30957 w 145257"/>
              <a:gd name="connsiteY0" fmla="*/ 0 h 104775"/>
              <a:gd name="connsiteX1" fmla="*/ 71438 w 145257"/>
              <a:gd name="connsiteY1" fmla="*/ 47625 h 104775"/>
              <a:gd name="connsiteX2" fmla="*/ 35719 w 145257"/>
              <a:gd name="connsiteY2" fmla="*/ 59532 h 104775"/>
              <a:gd name="connsiteX3" fmla="*/ 7144 w 145257"/>
              <a:gd name="connsiteY3" fmla="*/ 73819 h 104775"/>
              <a:gd name="connsiteX4" fmla="*/ 0 w 145257"/>
              <a:gd name="connsiteY4" fmla="*/ 88107 h 104775"/>
              <a:gd name="connsiteX5" fmla="*/ 7144 w 145257"/>
              <a:gd name="connsiteY5" fmla="*/ 104775 h 104775"/>
              <a:gd name="connsiteX6" fmla="*/ 28575 w 145257"/>
              <a:gd name="connsiteY6" fmla="*/ 104775 h 104775"/>
              <a:gd name="connsiteX7" fmla="*/ 57150 w 145257"/>
              <a:gd name="connsiteY7" fmla="*/ 97632 h 104775"/>
              <a:gd name="connsiteX8" fmla="*/ 83344 w 145257"/>
              <a:gd name="connsiteY8" fmla="*/ 83344 h 104775"/>
              <a:gd name="connsiteX9" fmla="*/ 116682 w 145257"/>
              <a:gd name="connsiteY9" fmla="*/ 78581 h 104775"/>
              <a:gd name="connsiteX10" fmla="*/ 145257 w 145257"/>
              <a:gd name="connsiteY10" fmla="*/ 69057 h 104775"/>
              <a:gd name="connsiteX11" fmla="*/ 135732 w 145257"/>
              <a:gd name="connsiteY11" fmla="*/ 42863 h 104775"/>
              <a:gd name="connsiteX12" fmla="*/ 116682 w 145257"/>
              <a:gd name="connsiteY12" fmla="*/ 42862 h 104775"/>
              <a:gd name="connsiteX13" fmla="*/ 30957 w 145257"/>
              <a:gd name="connsiteY13" fmla="*/ 0 h 104775"/>
              <a:gd name="connsiteX0" fmla="*/ 30957 w 145257"/>
              <a:gd name="connsiteY0" fmla="*/ 0 h 104775"/>
              <a:gd name="connsiteX1" fmla="*/ 71438 w 145257"/>
              <a:gd name="connsiteY1" fmla="*/ 47625 h 104775"/>
              <a:gd name="connsiteX2" fmla="*/ 35719 w 145257"/>
              <a:gd name="connsiteY2" fmla="*/ 59532 h 104775"/>
              <a:gd name="connsiteX3" fmla="*/ 7144 w 145257"/>
              <a:gd name="connsiteY3" fmla="*/ 73819 h 104775"/>
              <a:gd name="connsiteX4" fmla="*/ 0 w 145257"/>
              <a:gd name="connsiteY4" fmla="*/ 88107 h 104775"/>
              <a:gd name="connsiteX5" fmla="*/ 7144 w 145257"/>
              <a:gd name="connsiteY5" fmla="*/ 104775 h 104775"/>
              <a:gd name="connsiteX6" fmla="*/ 28575 w 145257"/>
              <a:gd name="connsiteY6" fmla="*/ 104775 h 104775"/>
              <a:gd name="connsiteX7" fmla="*/ 57150 w 145257"/>
              <a:gd name="connsiteY7" fmla="*/ 97632 h 104775"/>
              <a:gd name="connsiteX8" fmla="*/ 83344 w 145257"/>
              <a:gd name="connsiteY8" fmla="*/ 83344 h 104775"/>
              <a:gd name="connsiteX9" fmla="*/ 116682 w 145257"/>
              <a:gd name="connsiteY9" fmla="*/ 78581 h 104775"/>
              <a:gd name="connsiteX10" fmla="*/ 145257 w 145257"/>
              <a:gd name="connsiteY10" fmla="*/ 69057 h 104775"/>
              <a:gd name="connsiteX11" fmla="*/ 135732 w 145257"/>
              <a:gd name="connsiteY11" fmla="*/ 42863 h 104775"/>
              <a:gd name="connsiteX12" fmla="*/ 116682 w 145257"/>
              <a:gd name="connsiteY12" fmla="*/ 42862 h 104775"/>
              <a:gd name="connsiteX13" fmla="*/ 30957 w 145257"/>
              <a:gd name="connsiteY13" fmla="*/ 0 h 104775"/>
              <a:gd name="connsiteX0" fmla="*/ 30957 w 145257"/>
              <a:gd name="connsiteY0" fmla="*/ 7938 h 112713"/>
              <a:gd name="connsiteX1" fmla="*/ 71438 w 145257"/>
              <a:gd name="connsiteY1" fmla="*/ 55563 h 112713"/>
              <a:gd name="connsiteX2" fmla="*/ 35719 w 145257"/>
              <a:gd name="connsiteY2" fmla="*/ 67470 h 112713"/>
              <a:gd name="connsiteX3" fmla="*/ 7144 w 145257"/>
              <a:gd name="connsiteY3" fmla="*/ 81757 h 112713"/>
              <a:gd name="connsiteX4" fmla="*/ 0 w 145257"/>
              <a:gd name="connsiteY4" fmla="*/ 96045 h 112713"/>
              <a:gd name="connsiteX5" fmla="*/ 7144 w 145257"/>
              <a:gd name="connsiteY5" fmla="*/ 112713 h 112713"/>
              <a:gd name="connsiteX6" fmla="*/ 28575 w 145257"/>
              <a:gd name="connsiteY6" fmla="*/ 112713 h 112713"/>
              <a:gd name="connsiteX7" fmla="*/ 57150 w 145257"/>
              <a:gd name="connsiteY7" fmla="*/ 105570 h 112713"/>
              <a:gd name="connsiteX8" fmla="*/ 83344 w 145257"/>
              <a:gd name="connsiteY8" fmla="*/ 91282 h 112713"/>
              <a:gd name="connsiteX9" fmla="*/ 116682 w 145257"/>
              <a:gd name="connsiteY9" fmla="*/ 86519 h 112713"/>
              <a:gd name="connsiteX10" fmla="*/ 145257 w 145257"/>
              <a:gd name="connsiteY10" fmla="*/ 76995 h 112713"/>
              <a:gd name="connsiteX11" fmla="*/ 135732 w 145257"/>
              <a:gd name="connsiteY11" fmla="*/ 50801 h 112713"/>
              <a:gd name="connsiteX12" fmla="*/ 116682 w 145257"/>
              <a:gd name="connsiteY12" fmla="*/ 50800 h 112713"/>
              <a:gd name="connsiteX13" fmla="*/ 30957 w 145257"/>
              <a:gd name="connsiteY13" fmla="*/ 7938 h 112713"/>
              <a:gd name="connsiteX0" fmla="*/ 95251 w 145257"/>
              <a:gd name="connsiteY0" fmla="*/ 15875 h 73025"/>
              <a:gd name="connsiteX1" fmla="*/ 71438 w 145257"/>
              <a:gd name="connsiteY1" fmla="*/ 15875 h 73025"/>
              <a:gd name="connsiteX2" fmla="*/ 35719 w 145257"/>
              <a:gd name="connsiteY2" fmla="*/ 27782 h 73025"/>
              <a:gd name="connsiteX3" fmla="*/ 7144 w 145257"/>
              <a:gd name="connsiteY3" fmla="*/ 42069 h 73025"/>
              <a:gd name="connsiteX4" fmla="*/ 0 w 145257"/>
              <a:gd name="connsiteY4" fmla="*/ 56357 h 73025"/>
              <a:gd name="connsiteX5" fmla="*/ 7144 w 145257"/>
              <a:gd name="connsiteY5" fmla="*/ 73025 h 73025"/>
              <a:gd name="connsiteX6" fmla="*/ 28575 w 145257"/>
              <a:gd name="connsiteY6" fmla="*/ 73025 h 73025"/>
              <a:gd name="connsiteX7" fmla="*/ 57150 w 145257"/>
              <a:gd name="connsiteY7" fmla="*/ 65882 h 73025"/>
              <a:gd name="connsiteX8" fmla="*/ 83344 w 145257"/>
              <a:gd name="connsiteY8" fmla="*/ 51594 h 73025"/>
              <a:gd name="connsiteX9" fmla="*/ 116682 w 145257"/>
              <a:gd name="connsiteY9" fmla="*/ 46831 h 73025"/>
              <a:gd name="connsiteX10" fmla="*/ 145257 w 145257"/>
              <a:gd name="connsiteY10" fmla="*/ 37307 h 73025"/>
              <a:gd name="connsiteX11" fmla="*/ 135732 w 145257"/>
              <a:gd name="connsiteY11" fmla="*/ 11113 h 73025"/>
              <a:gd name="connsiteX12" fmla="*/ 116682 w 145257"/>
              <a:gd name="connsiteY12" fmla="*/ 11112 h 73025"/>
              <a:gd name="connsiteX13" fmla="*/ 95251 w 145257"/>
              <a:gd name="connsiteY13" fmla="*/ 15875 h 73025"/>
              <a:gd name="connsiteX0" fmla="*/ 95251 w 145257"/>
              <a:gd name="connsiteY0" fmla="*/ 12700 h 69850"/>
              <a:gd name="connsiteX1" fmla="*/ 52388 w 145257"/>
              <a:gd name="connsiteY1" fmla="*/ 19843 h 69850"/>
              <a:gd name="connsiteX2" fmla="*/ 35719 w 145257"/>
              <a:gd name="connsiteY2" fmla="*/ 24607 h 69850"/>
              <a:gd name="connsiteX3" fmla="*/ 7144 w 145257"/>
              <a:gd name="connsiteY3" fmla="*/ 38894 h 69850"/>
              <a:gd name="connsiteX4" fmla="*/ 0 w 145257"/>
              <a:gd name="connsiteY4" fmla="*/ 53182 h 69850"/>
              <a:gd name="connsiteX5" fmla="*/ 7144 w 145257"/>
              <a:gd name="connsiteY5" fmla="*/ 69850 h 69850"/>
              <a:gd name="connsiteX6" fmla="*/ 28575 w 145257"/>
              <a:gd name="connsiteY6" fmla="*/ 69850 h 69850"/>
              <a:gd name="connsiteX7" fmla="*/ 57150 w 145257"/>
              <a:gd name="connsiteY7" fmla="*/ 62707 h 69850"/>
              <a:gd name="connsiteX8" fmla="*/ 83344 w 145257"/>
              <a:gd name="connsiteY8" fmla="*/ 48419 h 69850"/>
              <a:gd name="connsiteX9" fmla="*/ 116682 w 145257"/>
              <a:gd name="connsiteY9" fmla="*/ 43656 h 69850"/>
              <a:gd name="connsiteX10" fmla="*/ 145257 w 145257"/>
              <a:gd name="connsiteY10" fmla="*/ 34132 h 69850"/>
              <a:gd name="connsiteX11" fmla="*/ 135732 w 145257"/>
              <a:gd name="connsiteY11" fmla="*/ 7938 h 69850"/>
              <a:gd name="connsiteX12" fmla="*/ 116682 w 145257"/>
              <a:gd name="connsiteY12" fmla="*/ 7937 h 69850"/>
              <a:gd name="connsiteX13" fmla="*/ 95251 w 145257"/>
              <a:gd name="connsiteY13" fmla="*/ 12700 h 69850"/>
              <a:gd name="connsiteX0" fmla="*/ 95251 w 145257"/>
              <a:gd name="connsiteY0" fmla="*/ 12700 h 69850"/>
              <a:gd name="connsiteX1" fmla="*/ 83344 w 145257"/>
              <a:gd name="connsiteY1" fmla="*/ 22224 h 69850"/>
              <a:gd name="connsiteX2" fmla="*/ 35719 w 145257"/>
              <a:gd name="connsiteY2" fmla="*/ 24607 h 69850"/>
              <a:gd name="connsiteX3" fmla="*/ 7144 w 145257"/>
              <a:gd name="connsiteY3" fmla="*/ 38894 h 69850"/>
              <a:gd name="connsiteX4" fmla="*/ 0 w 145257"/>
              <a:gd name="connsiteY4" fmla="*/ 53182 h 69850"/>
              <a:gd name="connsiteX5" fmla="*/ 7144 w 145257"/>
              <a:gd name="connsiteY5" fmla="*/ 69850 h 69850"/>
              <a:gd name="connsiteX6" fmla="*/ 28575 w 145257"/>
              <a:gd name="connsiteY6" fmla="*/ 69850 h 69850"/>
              <a:gd name="connsiteX7" fmla="*/ 57150 w 145257"/>
              <a:gd name="connsiteY7" fmla="*/ 62707 h 69850"/>
              <a:gd name="connsiteX8" fmla="*/ 83344 w 145257"/>
              <a:gd name="connsiteY8" fmla="*/ 48419 h 69850"/>
              <a:gd name="connsiteX9" fmla="*/ 116682 w 145257"/>
              <a:gd name="connsiteY9" fmla="*/ 43656 h 69850"/>
              <a:gd name="connsiteX10" fmla="*/ 145257 w 145257"/>
              <a:gd name="connsiteY10" fmla="*/ 34132 h 69850"/>
              <a:gd name="connsiteX11" fmla="*/ 135732 w 145257"/>
              <a:gd name="connsiteY11" fmla="*/ 7938 h 69850"/>
              <a:gd name="connsiteX12" fmla="*/ 116682 w 145257"/>
              <a:gd name="connsiteY12" fmla="*/ 7937 h 69850"/>
              <a:gd name="connsiteX13" fmla="*/ 95251 w 145257"/>
              <a:gd name="connsiteY13" fmla="*/ 12700 h 69850"/>
              <a:gd name="connsiteX0" fmla="*/ 69057 w 145257"/>
              <a:gd name="connsiteY0" fmla="*/ 7938 h 74613"/>
              <a:gd name="connsiteX1" fmla="*/ 83344 w 145257"/>
              <a:gd name="connsiteY1" fmla="*/ 26987 h 74613"/>
              <a:gd name="connsiteX2" fmla="*/ 35719 w 145257"/>
              <a:gd name="connsiteY2" fmla="*/ 29370 h 74613"/>
              <a:gd name="connsiteX3" fmla="*/ 7144 w 145257"/>
              <a:gd name="connsiteY3" fmla="*/ 43657 h 74613"/>
              <a:gd name="connsiteX4" fmla="*/ 0 w 145257"/>
              <a:gd name="connsiteY4" fmla="*/ 57945 h 74613"/>
              <a:gd name="connsiteX5" fmla="*/ 7144 w 145257"/>
              <a:gd name="connsiteY5" fmla="*/ 74613 h 74613"/>
              <a:gd name="connsiteX6" fmla="*/ 28575 w 145257"/>
              <a:gd name="connsiteY6" fmla="*/ 74613 h 74613"/>
              <a:gd name="connsiteX7" fmla="*/ 57150 w 145257"/>
              <a:gd name="connsiteY7" fmla="*/ 67470 h 74613"/>
              <a:gd name="connsiteX8" fmla="*/ 83344 w 145257"/>
              <a:gd name="connsiteY8" fmla="*/ 53182 h 74613"/>
              <a:gd name="connsiteX9" fmla="*/ 116682 w 145257"/>
              <a:gd name="connsiteY9" fmla="*/ 48419 h 74613"/>
              <a:gd name="connsiteX10" fmla="*/ 145257 w 145257"/>
              <a:gd name="connsiteY10" fmla="*/ 38895 h 74613"/>
              <a:gd name="connsiteX11" fmla="*/ 135732 w 145257"/>
              <a:gd name="connsiteY11" fmla="*/ 12701 h 74613"/>
              <a:gd name="connsiteX12" fmla="*/ 116682 w 145257"/>
              <a:gd name="connsiteY12" fmla="*/ 12700 h 74613"/>
              <a:gd name="connsiteX13" fmla="*/ 69057 w 145257"/>
              <a:gd name="connsiteY13" fmla="*/ 7938 h 74613"/>
              <a:gd name="connsiteX0" fmla="*/ 3175 w 215107"/>
              <a:gd name="connsiteY0" fmla="*/ 7938 h 248445"/>
              <a:gd name="connsiteX1" fmla="*/ 153194 w 215107"/>
              <a:gd name="connsiteY1" fmla="*/ 200819 h 248445"/>
              <a:gd name="connsiteX2" fmla="*/ 105569 w 215107"/>
              <a:gd name="connsiteY2" fmla="*/ 203202 h 248445"/>
              <a:gd name="connsiteX3" fmla="*/ 76994 w 215107"/>
              <a:gd name="connsiteY3" fmla="*/ 217489 h 248445"/>
              <a:gd name="connsiteX4" fmla="*/ 69850 w 215107"/>
              <a:gd name="connsiteY4" fmla="*/ 231777 h 248445"/>
              <a:gd name="connsiteX5" fmla="*/ 76994 w 215107"/>
              <a:gd name="connsiteY5" fmla="*/ 248445 h 248445"/>
              <a:gd name="connsiteX6" fmla="*/ 98425 w 215107"/>
              <a:gd name="connsiteY6" fmla="*/ 248445 h 248445"/>
              <a:gd name="connsiteX7" fmla="*/ 127000 w 215107"/>
              <a:gd name="connsiteY7" fmla="*/ 241302 h 248445"/>
              <a:gd name="connsiteX8" fmla="*/ 153194 w 215107"/>
              <a:gd name="connsiteY8" fmla="*/ 227014 h 248445"/>
              <a:gd name="connsiteX9" fmla="*/ 186532 w 215107"/>
              <a:gd name="connsiteY9" fmla="*/ 222251 h 248445"/>
              <a:gd name="connsiteX10" fmla="*/ 215107 w 215107"/>
              <a:gd name="connsiteY10" fmla="*/ 212727 h 248445"/>
              <a:gd name="connsiteX11" fmla="*/ 205582 w 215107"/>
              <a:gd name="connsiteY11" fmla="*/ 186533 h 248445"/>
              <a:gd name="connsiteX12" fmla="*/ 186532 w 215107"/>
              <a:gd name="connsiteY12" fmla="*/ 186532 h 248445"/>
              <a:gd name="connsiteX13" fmla="*/ 3175 w 215107"/>
              <a:gd name="connsiteY13" fmla="*/ 7938 h 248445"/>
              <a:gd name="connsiteX0" fmla="*/ 82550 w 294482"/>
              <a:gd name="connsiteY0" fmla="*/ 7938 h 248445"/>
              <a:gd name="connsiteX1" fmla="*/ 13494 w 294482"/>
              <a:gd name="connsiteY1" fmla="*/ 91282 h 248445"/>
              <a:gd name="connsiteX2" fmla="*/ 184944 w 294482"/>
              <a:gd name="connsiteY2" fmla="*/ 203202 h 248445"/>
              <a:gd name="connsiteX3" fmla="*/ 156369 w 294482"/>
              <a:gd name="connsiteY3" fmla="*/ 217489 h 248445"/>
              <a:gd name="connsiteX4" fmla="*/ 149225 w 294482"/>
              <a:gd name="connsiteY4" fmla="*/ 231777 h 248445"/>
              <a:gd name="connsiteX5" fmla="*/ 156369 w 294482"/>
              <a:gd name="connsiteY5" fmla="*/ 248445 h 248445"/>
              <a:gd name="connsiteX6" fmla="*/ 177800 w 294482"/>
              <a:gd name="connsiteY6" fmla="*/ 248445 h 248445"/>
              <a:gd name="connsiteX7" fmla="*/ 206375 w 294482"/>
              <a:gd name="connsiteY7" fmla="*/ 241302 h 248445"/>
              <a:gd name="connsiteX8" fmla="*/ 232569 w 294482"/>
              <a:gd name="connsiteY8" fmla="*/ 227014 h 248445"/>
              <a:gd name="connsiteX9" fmla="*/ 265907 w 294482"/>
              <a:gd name="connsiteY9" fmla="*/ 222251 h 248445"/>
              <a:gd name="connsiteX10" fmla="*/ 294482 w 294482"/>
              <a:gd name="connsiteY10" fmla="*/ 212727 h 248445"/>
              <a:gd name="connsiteX11" fmla="*/ 284957 w 294482"/>
              <a:gd name="connsiteY11" fmla="*/ 186533 h 248445"/>
              <a:gd name="connsiteX12" fmla="*/ 265907 w 294482"/>
              <a:gd name="connsiteY12" fmla="*/ 186532 h 248445"/>
              <a:gd name="connsiteX13" fmla="*/ 82550 w 294482"/>
              <a:gd name="connsiteY13" fmla="*/ 7938 h 248445"/>
              <a:gd name="connsiteX0" fmla="*/ 82550 w 294482"/>
              <a:gd name="connsiteY0" fmla="*/ 7938 h 248445"/>
              <a:gd name="connsiteX1" fmla="*/ 13494 w 294482"/>
              <a:gd name="connsiteY1" fmla="*/ 91282 h 248445"/>
              <a:gd name="connsiteX2" fmla="*/ 184944 w 294482"/>
              <a:gd name="connsiteY2" fmla="*/ 203202 h 248445"/>
              <a:gd name="connsiteX3" fmla="*/ 156369 w 294482"/>
              <a:gd name="connsiteY3" fmla="*/ 217489 h 248445"/>
              <a:gd name="connsiteX4" fmla="*/ 149225 w 294482"/>
              <a:gd name="connsiteY4" fmla="*/ 231777 h 248445"/>
              <a:gd name="connsiteX5" fmla="*/ 156369 w 294482"/>
              <a:gd name="connsiteY5" fmla="*/ 248445 h 248445"/>
              <a:gd name="connsiteX6" fmla="*/ 177800 w 294482"/>
              <a:gd name="connsiteY6" fmla="*/ 248445 h 248445"/>
              <a:gd name="connsiteX7" fmla="*/ 206375 w 294482"/>
              <a:gd name="connsiteY7" fmla="*/ 241302 h 248445"/>
              <a:gd name="connsiteX8" fmla="*/ 232569 w 294482"/>
              <a:gd name="connsiteY8" fmla="*/ 227014 h 248445"/>
              <a:gd name="connsiteX9" fmla="*/ 265907 w 294482"/>
              <a:gd name="connsiteY9" fmla="*/ 222251 h 248445"/>
              <a:gd name="connsiteX10" fmla="*/ 294482 w 294482"/>
              <a:gd name="connsiteY10" fmla="*/ 212727 h 248445"/>
              <a:gd name="connsiteX11" fmla="*/ 284957 w 294482"/>
              <a:gd name="connsiteY11" fmla="*/ 186533 h 248445"/>
              <a:gd name="connsiteX12" fmla="*/ 265907 w 294482"/>
              <a:gd name="connsiteY12" fmla="*/ 186532 h 248445"/>
              <a:gd name="connsiteX13" fmla="*/ 82550 w 294482"/>
              <a:gd name="connsiteY13" fmla="*/ 7938 h 248445"/>
              <a:gd name="connsiteX0" fmla="*/ 69056 w 280988"/>
              <a:gd name="connsiteY0" fmla="*/ 7938 h 248445"/>
              <a:gd name="connsiteX1" fmla="*/ 0 w 280988"/>
              <a:gd name="connsiteY1" fmla="*/ 91282 h 248445"/>
              <a:gd name="connsiteX2" fmla="*/ 171450 w 280988"/>
              <a:gd name="connsiteY2" fmla="*/ 203202 h 248445"/>
              <a:gd name="connsiteX3" fmla="*/ 142875 w 280988"/>
              <a:gd name="connsiteY3" fmla="*/ 217489 h 248445"/>
              <a:gd name="connsiteX4" fmla="*/ 135731 w 280988"/>
              <a:gd name="connsiteY4" fmla="*/ 231777 h 248445"/>
              <a:gd name="connsiteX5" fmla="*/ 142875 w 280988"/>
              <a:gd name="connsiteY5" fmla="*/ 248445 h 248445"/>
              <a:gd name="connsiteX6" fmla="*/ 164306 w 280988"/>
              <a:gd name="connsiteY6" fmla="*/ 248445 h 248445"/>
              <a:gd name="connsiteX7" fmla="*/ 192881 w 280988"/>
              <a:gd name="connsiteY7" fmla="*/ 241302 h 248445"/>
              <a:gd name="connsiteX8" fmla="*/ 219075 w 280988"/>
              <a:gd name="connsiteY8" fmla="*/ 227014 h 248445"/>
              <a:gd name="connsiteX9" fmla="*/ 252413 w 280988"/>
              <a:gd name="connsiteY9" fmla="*/ 222251 h 248445"/>
              <a:gd name="connsiteX10" fmla="*/ 280988 w 280988"/>
              <a:gd name="connsiteY10" fmla="*/ 212727 h 248445"/>
              <a:gd name="connsiteX11" fmla="*/ 271463 w 280988"/>
              <a:gd name="connsiteY11" fmla="*/ 186533 h 248445"/>
              <a:gd name="connsiteX12" fmla="*/ 252413 w 280988"/>
              <a:gd name="connsiteY12" fmla="*/ 186532 h 248445"/>
              <a:gd name="connsiteX13" fmla="*/ 69056 w 280988"/>
              <a:gd name="connsiteY13" fmla="*/ 7938 h 248445"/>
              <a:gd name="connsiteX0" fmla="*/ 219075 w 280988"/>
              <a:gd name="connsiteY0" fmla="*/ 106362 h 161132"/>
              <a:gd name="connsiteX1" fmla="*/ 0 w 280988"/>
              <a:gd name="connsiteY1" fmla="*/ 3969 h 161132"/>
              <a:gd name="connsiteX2" fmla="*/ 171450 w 280988"/>
              <a:gd name="connsiteY2" fmla="*/ 115889 h 161132"/>
              <a:gd name="connsiteX3" fmla="*/ 142875 w 280988"/>
              <a:gd name="connsiteY3" fmla="*/ 130176 h 161132"/>
              <a:gd name="connsiteX4" fmla="*/ 135731 w 280988"/>
              <a:gd name="connsiteY4" fmla="*/ 144464 h 161132"/>
              <a:gd name="connsiteX5" fmla="*/ 142875 w 280988"/>
              <a:gd name="connsiteY5" fmla="*/ 161132 h 161132"/>
              <a:gd name="connsiteX6" fmla="*/ 164306 w 280988"/>
              <a:gd name="connsiteY6" fmla="*/ 161132 h 161132"/>
              <a:gd name="connsiteX7" fmla="*/ 192881 w 280988"/>
              <a:gd name="connsiteY7" fmla="*/ 153989 h 161132"/>
              <a:gd name="connsiteX8" fmla="*/ 219075 w 280988"/>
              <a:gd name="connsiteY8" fmla="*/ 139701 h 161132"/>
              <a:gd name="connsiteX9" fmla="*/ 252413 w 280988"/>
              <a:gd name="connsiteY9" fmla="*/ 134938 h 161132"/>
              <a:gd name="connsiteX10" fmla="*/ 280988 w 280988"/>
              <a:gd name="connsiteY10" fmla="*/ 125414 h 161132"/>
              <a:gd name="connsiteX11" fmla="*/ 271463 w 280988"/>
              <a:gd name="connsiteY11" fmla="*/ 99220 h 161132"/>
              <a:gd name="connsiteX12" fmla="*/ 252413 w 280988"/>
              <a:gd name="connsiteY12" fmla="*/ 99219 h 161132"/>
              <a:gd name="connsiteX13" fmla="*/ 219075 w 280988"/>
              <a:gd name="connsiteY13" fmla="*/ 106362 h 161132"/>
              <a:gd name="connsiteX0" fmla="*/ 104775 w 166688"/>
              <a:gd name="connsiteY0" fmla="*/ 27780 h 82550"/>
              <a:gd name="connsiteX1" fmla="*/ 78581 w 166688"/>
              <a:gd name="connsiteY1" fmla="*/ 32543 h 82550"/>
              <a:gd name="connsiteX2" fmla="*/ 57150 w 166688"/>
              <a:gd name="connsiteY2" fmla="*/ 37307 h 82550"/>
              <a:gd name="connsiteX3" fmla="*/ 28575 w 166688"/>
              <a:gd name="connsiteY3" fmla="*/ 51594 h 82550"/>
              <a:gd name="connsiteX4" fmla="*/ 21431 w 166688"/>
              <a:gd name="connsiteY4" fmla="*/ 65882 h 82550"/>
              <a:gd name="connsiteX5" fmla="*/ 28575 w 166688"/>
              <a:gd name="connsiteY5" fmla="*/ 82550 h 82550"/>
              <a:gd name="connsiteX6" fmla="*/ 50006 w 166688"/>
              <a:gd name="connsiteY6" fmla="*/ 82550 h 82550"/>
              <a:gd name="connsiteX7" fmla="*/ 78581 w 166688"/>
              <a:gd name="connsiteY7" fmla="*/ 75407 h 82550"/>
              <a:gd name="connsiteX8" fmla="*/ 104775 w 166688"/>
              <a:gd name="connsiteY8" fmla="*/ 61119 h 82550"/>
              <a:gd name="connsiteX9" fmla="*/ 138113 w 166688"/>
              <a:gd name="connsiteY9" fmla="*/ 56356 h 82550"/>
              <a:gd name="connsiteX10" fmla="*/ 166688 w 166688"/>
              <a:gd name="connsiteY10" fmla="*/ 46832 h 82550"/>
              <a:gd name="connsiteX11" fmla="*/ 157163 w 166688"/>
              <a:gd name="connsiteY11" fmla="*/ 20638 h 82550"/>
              <a:gd name="connsiteX12" fmla="*/ 138113 w 166688"/>
              <a:gd name="connsiteY12" fmla="*/ 20637 h 82550"/>
              <a:gd name="connsiteX13" fmla="*/ 104775 w 166688"/>
              <a:gd name="connsiteY13" fmla="*/ 27780 h 82550"/>
              <a:gd name="connsiteX0" fmla="*/ 107156 w 169069"/>
              <a:gd name="connsiteY0" fmla="*/ 27780 h 82550"/>
              <a:gd name="connsiteX1" fmla="*/ 80962 w 169069"/>
              <a:gd name="connsiteY1" fmla="*/ 32543 h 82550"/>
              <a:gd name="connsiteX2" fmla="*/ 57150 w 169069"/>
              <a:gd name="connsiteY2" fmla="*/ 37307 h 82550"/>
              <a:gd name="connsiteX3" fmla="*/ 30956 w 169069"/>
              <a:gd name="connsiteY3" fmla="*/ 51594 h 82550"/>
              <a:gd name="connsiteX4" fmla="*/ 23812 w 169069"/>
              <a:gd name="connsiteY4" fmla="*/ 65882 h 82550"/>
              <a:gd name="connsiteX5" fmla="*/ 30956 w 169069"/>
              <a:gd name="connsiteY5" fmla="*/ 82550 h 82550"/>
              <a:gd name="connsiteX6" fmla="*/ 52387 w 169069"/>
              <a:gd name="connsiteY6" fmla="*/ 82550 h 82550"/>
              <a:gd name="connsiteX7" fmla="*/ 80962 w 169069"/>
              <a:gd name="connsiteY7" fmla="*/ 75407 h 82550"/>
              <a:gd name="connsiteX8" fmla="*/ 107156 w 169069"/>
              <a:gd name="connsiteY8" fmla="*/ 61119 h 82550"/>
              <a:gd name="connsiteX9" fmla="*/ 140494 w 169069"/>
              <a:gd name="connsiteY9" fmla="*/ 56356 h 82550"/>
              <a:gd name="connsiteX10" fmla="*/ 169069 w 169069"/>
              <a:gd name="connsiteY10" fmla="*/ 46832 h 82550"/>
              <a:gd name="connsiteX11" fmla="*/ 159544 w 169069"/>
              <a:gd name="connsiteY11" fmla="*/ 20638 h 82550"/>
              <a:gd name="connsiteX12" fmla="*/ 140494 w 169069"/>
              <a:gd name="connsiteY12" fmla="*/ 20637 h 82550"/>
              <a:gd name="connsiteX13" fmla="*/ 107156 w 169069"/>
              <a:gd name="connsiteY13" fmla="*/ 27780 h 82550"/>
              <a:gd name="connsiteX0" fmla="*/ 83344 w 145257"/>
              <a:gd name="connsiteY0" fmla="*/ 15080 h 69850"/>
              <a:gd name="connsiteX1" fmla="*/ 57150 w 145257"/>
              <a:gd name="connsiteY1" fmla="*/ 19843 h 69850"/>
              <a:gd name="connsiteX2" fmla="*/ 33338 w 145257"/>
              <a:gd name="connsiteY2" fmla="*/ 24607 h 69850"/>
              <a:gd name="connsiteX3" fmla="*/ 7144 w 145257"/>
              <a:gd name="connsiteY3" fmla="*/ 38894 h 69850"/>
              <a:gd name="connsiteX4" fmla="*/ 0 w 145257"/>
              <a:gd name="connsiteY4" fmla="*/ 53182 h 69850"/>
              <a:gd name="connsiteX5" fmla="*/ 7144 w 145257"/>
              <a:gd name="connsiteY5" fmla="*/ 69850 h 69850"/>
              <a:gd name="connsiteX6" fmla="*/ 28575 w 145257"/>
              <a:gd name="connsiteY6" fmla="*/ 69850 h 69850"/>
              <a:gd name="connsiteX7" fmla="*/ 57150 w 145257"/>
              <a:gd name="connsiteY7" fmla="*/ 62707 h 69850"/>
              <a:gd name="connsiteX8" fmla="*/ 83344 w 145257"/>
              <a:gd name="connsiteY8" fmla="*/ 48419 h 69850"/>
              <a:gd name="connsiteX9" fmla="*/ 116682 w 145257"/>
              <a:gd name="connsiteY9" fmla="*/ 43656 h 69850"/>
              <a:gd name="connsiteX10" fmla="*/ 145257 w 145257"/>
              <a:gd name="connsiteY10" fmla="*/ 34132 h 69850"/>
              <a:gd name="connsiteX11" fmla="*/ 135732 w 145257"/>
              <a:gd name="connsiteY11" fmla="*/ 7938 h 69850"/>
              <a:gd name="connsiteX12" fmla="*/ 116682 w 145257"/>
              <a:gd name="connsiteY12" fmla="*/ 7937 h 69850"/>
              <a:gd name="connsiteX13" fmla="*/ 83344 w 145257"/>
              <a:gd name="connsiteY13" fmla="*/ 1508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5257" h="69850">
                <a:moveTo>
                  <a:pt x="83344" y="15080"/>
                </a:moveTo>
                <a:cubicBezTo>
                  <a:pt x="80169" y="7142"/>
                  <a:pt x="60324" y="15874"/>
                  <a:pt x="57150" y="19843"/>
                </a:cubicBezTo>
                <a:cubicBezTo>
                  <a:pt x="57150" y="19050"/>
                  <a:pt x="26195" y="23019"/>
                  <a:pt x="33338" y="24607"/>
                </a:cubicBezTo>
                <a:lnTo>
                  <a:pt x="7144" y="38894"/>
                </a:lnTo>
                <a:lnTo>
                  <a:pt x="0" y="53182"/>
                </a:lnTo>
                <a:lnTo>
                  <a:pt x="7144" y="69850"/>
                </a:lnTo>
                <a:lnTo>
                  <a:pt x="28575" y="69850"/>
                </a:lnTo>
                <a:lnTo>
                  <a:pt x="57150" y="62707"/>
                </a:lnTo>
                <a:lnTo>
                  <a:pt x="83344" y="48419"/>
                </a:lnTo>
                <a:lnTo>
                  <a:pt x="116682" y="43656"/>
                </a:lnTo>
                <a:lnTo>
                  <a:pt x="145257" y="34132"/>
                </a:lnTo>
                <a:lnTo>
                  <a:pt x="135732" y="7938"/>
                </a:lnTo>
                <a:cubicBezTo>
                  <a:pt x="138113" y="4366"/>
                  <a:pt x="117674" y="4961"/>
                  <a:pt x="116682" y="7937"/>
                </a:cubicBezTo>
                <a:cubicBezTo>
                  <a:pt x="117476" y="0"/>
                  <a:pt x="84932" y="15873"/>
                  <a:pt x="83344" y="15080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7927975" y="2494506"/>
            <a:ext cx="185738" cy="73025"/>
          </a:xfrm>
          <a:custGeom>
            <a:avLst/>
            <a:gdLst>
              <a:gd name="connsiteX0" fmla="*/ 111919 w 185738"/>
              <a:gd name="connsiteY0" fmla="*/ 4762 h 73819"/>
              <a:gd name="connsiteX1" fmla="*/ 61913 w 185738"/>
              <a:gd name="connsiteY1" fmla="*/ 0 h 73819"/>
              <a:gd name="connsiteX2" fmla="*/ 30956 w 185738"/>
              <a:gd name="connsiteY2" fmla="*/ 7144 h 73819"/>
              <a:gd name="connsiteX3" fmla="*/ 9525 w 185738"/>
              <a:gd name="connsiteY3" fmla="*/ 14287 h 73819"/>
              <a:gd name="connsiteX4" fmla="*/ 0 w 185738"/>
              <a:gd name="connsiteY4" fmla="*/ 28575 h 73819"/>
              <a:gd name="connsiteX5" fmla="*/ 4763 w 185738"/>
              <a:gd name="connsiteY5" fmla="*/ 50006 h 73819"/>
              <a:gd name="connsiteX6" fmla="*/ 23813 w 185738"/>
              <a:gd name="connsiteY6" fmla="*/ 57150 h 73819"/>
              <a:gd name="connsiteX7" fmla="*/ 57150 w 185738"/>
              <a:gd name="connsiteY7" fmla="*/ 57150 h 73819"/>
              <a:gd name="connsiteX8" fmla="*/ 90488 w 185738"/>
              <a:gd name="connsiteY8" fmla="*/ 61912 h 73819"/>
              <a:gd name="connsiteX9" fmla="*/ 111919 w 185738"/>
              <a:gd name="connsiteY9" fmla="*/ 69056 h 73819"/>
              <a:gd name="connsiteX10" fmla="*/ 133350 w 185738"/>
              <a:gd name="connsiteY10" fmla="*/ 73819 h 73819"/>
              <a:gd name="connsiteX11" fmla="*/ 166688 w 185738"/>
              <a:gd name="connsiteY11" fmla="*/ 71437 h 73819"/>
              <a:gd name="connsiteX12" fmla="*/ 185738 w 185738"/>
              <a:gd name="connsiteY12" fmla="*/ 38100 h 73819"/>
              <a:gd name="connsiteX13" fmla="*/ 185738 w 185738"/>
              <a:gd name="connsiteY13" fmla="*/ 38100 h 73819"/>
              <a:gd name="connsiteX14" fmla="*/ 111919 w 185738"/>
              <a:gd name="connsiteY14" fmla="*/ 4762 h 73819"/>
              <a:gd name="connsiteX0" fmla="*/ 111919 w 185738"/>
              <a:gd name="connsiteY0" fmla="*/ 4762 h 73819"/>
              <a:gd name="connsiteX1" fmla="*/ 61913 w 185738"/>
              <a:gd name="connsiteY1" fmla="*/ 0 h 73819"/>
              <a:gd name="connsiteX2" fmla="*/ 30956 w 185738"/>
              <a:gd name="connsiteY2" fmla="*/ 7144 h 73819"/>
              <a:gd name="connsiteX3" fmla="*/ 9525 w 185738"/>
              <a:gd name="connsiteY3" fmla="*/ 14287 h 73819"/>
              <a:gd name="connsiteX4" fmla="*/ 0 w 185738"/>
              <a:gd name="connsiteY4" fmla="*/ 28575 h 73819"/>
              <a:gd name="connsiteX5" fmla="*/ 4763 w 185738"/>
              <a:gd name="connsiteY5" fmla="*/ 50006 h 73819"/>
              <a:gd name="connsiteX6" fmla="*/ 23813 w 185738"/>
              <a:gd name="connsiteY6" fmla="*/ 57150 h 73819"/>
              <a:gd name="connsiteX7" fmla="*/ 57150 w 185738"/>
              <a:gd name="connsiteY7" fmla="*/ 57150 h 73819"/>
              <a:gd name="connsiteX8" fmla="*/ 90488 w 185738"/>
              <a:gd name="connsiteY8" fmla="*/ 61912 h 73819"/>
              <a:gd name="connsiteX9" fmla="*/ 111919 w 185738"/>
              <a:gd name="connsiteY9" fmla="*/ 69056 h 73819"/>
              <a:gd name="connsiteX10" fmla="*/ 133350 w 185738"/>
              <a:gd name="connsiteY10" fmla="*/ 73819 h 73819"/>
              <a:gd name="connsiteX11" fmla="*/ 166688 w 185738"/>
              <a:gd name="connsiteY11" fmla="*/ 71437 h 73819"/>
              <a:gd name="connsiteX12" fmla="*/ 178594 w 185738"/>
              <a:gd name="connsiteY12" fmla="*/ 52387 h 73819"/>
              <a:gd name="connsiteX13" fmla="*/ 185738 w 185738"/>
              <a:gd name="connsiteY13" fmla="*/ 38100 h 73819"/>
              <a:gd name="connsiteX14" fmla="*/ 185738 w 185738"/>
              <a:gd name="connsiteY14" fmla="*/ 38100 h 73819"/>
              <a:gd name="connsiteX15" fmla="*/ 111919 w 185738"/>
              <a:gd name="connsiteY15" fmla="*/ 4762 h 73819"/>
              <a:gd name="connsiteX0" fmla="*/ 111919 w 185738"/>
              <a:gd name="connsiteY0" fmla="*/ 4762 h 73819"/>
              <a:gd name="connsiteX1" fmla="*/ 61913 w 185738"/>
              <a:gd name="connsiteY1" fmla="*/ 0 h 73819"/>
              <a:gd name="connsiteX2" fmla="*/ 30956 w 185738"/>
              <a:gd name="connsiteY2" fmla="*/ 7144 h 73819"/>
              <a:gd name="connsiteX3" fmla="*/ 9525 w 185738"/>
              <a:gd name="connsiteY3" fmla="*/ 14287 h 73819"/>
              <a:gd name="connsiteX4" fmla="*/ 0 w 185738"/>
              <a:gd name="connsiteY4" fmla="*/ 28575 h 73819"/>
              <a:gd name="connsiteX5" fmla="*/ 4763 w 185738"/>
              <a:gd name="connsiteY5" fmla="*/ 50006 h 73819"/>
              <a:gd name="connsiteX6" fmla="*/ 23813 w 185738"/>
              <a:gd name="connsiteY6" fmla="*/ 57150 h 73819"/>
              <a:gd name="connsiteX7" fmla="*/ 57150 w 185738"/>
              <a:gd name="connsiteY7" fmla="*/ 57150 h 73819"/>
              <a:gd name="connsiteX8" fmla="*/ 90488 w 185738"/>
              <a:gd name="connsiteY8" fmla="*/ 61912 h 73819"/>
              <a:gd name="connsiteX9" fmla="*/ 111919 w 185738"/>
              <a:gd name="connsiteY9" fmla="*/ 69056 h 73819"/>
              <a:gd name="connsiteX10" fmla="*/ 133350 w 185738"/>
              <a:gd name="connsiteY10" fmla="*/ 73819 h 73819"/>
              <a:gd name="connsiteX11" fmla="*/ 166688 w 185738"/>
              <a:gd name="connsiteY11" fmla="*/ 71437 h 73819"/>
              <a:gd name="connsiteX12" fmla="*/ 178594 w 185738"/>
              <a:gd name="connsiteY12" fmla="*/ 52387 h 73819"/>
              <a:gd name="connsiteX13" fmla="*/ 185738 w 185738"/>
              <a:gd name="connsiteY13" fmla="*/ 38100 h 73819"/>
              <a:gd name="connsiteX14" fmla="*/ 185738 w 185738"/>
              <a:gd name="connsiteY14" fmla="*/ 38100 h 73819"/>
              <a:gd name="connsiteX15" fmla="*/ 159544 w 185738"/>
              <a:gd name="connsiteY15" fmla="*/ 21431 h 73819"/>
              <a:gd name="connsiteX16" fmla="*/ 111919 w 185738"/>
              <a:gd name="connsiteY16" fmla="*/ 4762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5738" h="73819">
                <a:moveTo>
                  <a:pt x="111919" y="4762"/>
                </a:moveTo>
                <a:lnTo>
                  <a:pt x="61913" y="0"/>
                </a:lnTo>
                <a:lnTo>
                  <a:pt x="30956" y="7144"/>
                </a:lnTo>
                <a:lnTo>
                  <a:pt x="9525" y="14287"/>
                </a:lnTo>
                <a:lnTo>
                  <a:pt x="0" y="28575"/>
                </a:lnTo>
                <a:lnTo>
                  <a:pt x="4763" y="50006"/>
                </a:lnTo>
                <a:lnTo>
                  <a:pt x="23813" y="57150"/>
                </a:lnTo>
                <a:lnTo>
                  <a:pt x="57150" y="57150"/>
                </a:lnTo>
                <a:lnTo>
                  <a:pt x="90488" y="61912"/>
                </a:lnTo>
                <a:lnTo>
                  <a:pt x="111919" y="69056"/>
                </a:lnTo>
                <a:lnTo>
                  <a:pt x="133350" y="73819"/>
                </a:lnTo>
                <a:lnTo>
                  <a:pt x="166688" y="71437"/>
                </a:lnTo>
                <a:lnTo>
                  <a:pt x="178594" y="52387"/>
                </a:lnTo>
                <a:lnTo>
                  <a:pt x="185738" y="38100"/>
                </a:lnTo>
                <a:lnTo>
                  <a:pt x="185738" y="38100"/>
                </a:lnTo>
                <a:lnTo>
                  <a:pt x="159544" y="21431"/>
                </a:lnTo>
                <a:lnTo>
                  <a:pt x="111919" y="4762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6774656" y="2790574"/>
            <a:ext cx="1487488" cy="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 90"/>
          <p:cNvSpPr/>
          <p:nvPr/>
        </p:nvSpPr>
        <p:spPr>
          <a:xfrm>
            <a:off x="8285163" y="2615155"/>
            <a:ext cx="101600" cy="77788"/>
          </a:xfrm>
          <a:custGeom>
            <a:avLst/>
            <a:gdLst>
              <a:gd name="connsiteX0" fmla="*/ 69433 w 101561"/>
              <a:gd name="connsiteY0" fmla="*/ 29125 h 78945"/>
              <a:gd name="connsiteX1" fmla="*/ 64670 w 101561"/>
              <a:gd name="connsiteY1" fmla="*/ 21981 h 78945"/>
              <a:gd name="connsiteX2" fmla="*/ 43239 w 101561"/>
              <a:gd name="connsiteY2" fmla="*/ 10075 h 78945"/>
              <a:gd name="connsiteX3" fmla="*/ 36095 w 101561"/>
              <a:gd name="connsiteY3" fmla="*/ 5312 h 78945"/>
              <a:gd name="connsiteX4" fmla="*/ 5139 w 101561"/>
              <a:gd name="connsiteY4" fmla="*/ 5312 h 78945"/>
              <a:gd name="connsiteX5" fmla="*/ 377 w 101561"/>
              <a:gd name="connsiteY5" fmla="*/ 12456 h 78945"/>
              <a:gd name="connsiteX6" fmla="*/ 5139 w 101561"/>
              <a:gd name="connsiteY6" fmla="*/ 41031 h 78945"/>
              <a:gd name="connsiteX7" fmla="*/ 9902 w 101561"/>
              <a:gd name="connsiteY7" fmla="*/ 48175 h 78945"/>
              <a:gd name="connsiteX8" fmla="*/ 31333 w 101561"/>
              <a:gd name="connsiteY8" fmla="*/ 52937 h 78945"/>
              <a:gd name="connsiteX9" fmla="*/ 36095 w 101561"/>
              <a:gd name="connsiteY9" fmla="*/ 60081 h 78945"/>
              <a:gd name="connsiteX10" fmla="*/ 38477 w 101561"/>
              <a:gd name="connsiteY10" fmla="*/ 67225 h 78945"/>
              <a:gd name="connsiteX11" fmla="*/ 52764 w 101561"/>
              <a:gd name="connsiteY11" fmla="*/ 71987 h 78945"/>
              <a:gd name="connsiteX12" fmla="*/ 69433 w 101561"/>
              <a:gd name="connsiteY12" fmla="*/ 76750 h 78945"/>
              <a:gd name="connsiteX13" fmla="*/ 98008 w 101561"/>
              <a:gd name="connsiteY13" fmla="*/ 74368 h 78945"/>
              <a:gd name="connsiteX14" fmla="*/ 95627 w 101561"/>
              <a:gd name="connsiteY14" fmla="*/ 62462 h 78945"/>
              <a:gd name="connsiteX15" fmla="*/ 88483 w 101561"/>
              <a:gd name="connsiteY15" fmla="*/ 48175 h 78945"/>
              <a:gd name="connsiteX16" fmla="*/ 74195 w 101561"/>
              <a:gd name="connsiteY16" fmla="*/ 38650 h 78945"/>
              <a:gd name="connsiteX17" fmla="*/ 69433 w 101561"/>
              <a:gd name="connsiteY17" fmla="*/ 29125 h 7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561" h="78945">
                <a:moveTo>
                  <a:pt x="69433" y="29125"/>
                </a:moveTo>
                <a:cubicBezTo>
                  <a:pt x="67846" y="26347"/>
                  <a:pt x="66824" y="23866"/>
                  <a:pt x="64670" y="21981"/>
                </a:cubicBezTo>
                <a:cubicBezTo>
                  <a:pt x="54592" y="13162"/>
                  <a:pt x="53051" y="13345"/>
                  <a:pt x="43239" y="10075"/>
                </a:cubicBezTo>
                <a:cubicBezTo>
                  <a:pt x="40858" y="8487"/>
                  <a:pt x="38655" y="6592"/>
                  <a:pt x="36095" y="5312"/>
                </a:cubicBezTo>
                <a:cubicBezTo>
                  <a:pt x="25471" y="0"/>
                  <a:pt x="18459" y="3980"/>
                  <a:pt x="5139" y="5312"/>
                </a:cubicBezTo>
                <a:cubicBezTo>
                  <a:pt x="3552" y="7693"/>
                  <a:pt x="615" y="9604"/>
                  <a:pt x="377" y="12456"/>
                </a:cubicBezTo>
                <a:cubicBezTo>
                  <a:pt x="0" y="16980"/>
                  <a:pt x="1545" y="33844"/>
                  <a:pt x="5139" y="41031"/>
                </a:cubicBezTo>
                <a:cubicBezTo>
                  <a:pt x="6419" y="43591"/>
                  <a:pt x="7521" y="46587"/>
                  <a:pt x="9902" y="48175"/>
                </a:cubicBezTo>
                <a:cubicBezTo>
                  <a:pt x="11343" y="49136"/>
                  <a:pt x="31071" y="52885"/>
                  <a:pt x="31333" y="52937"/>
                </a:cubicBezTo>
                <a:cubicBezTo>
                  <a:pt x="32920" y="55318"/>
                  <a:pt x="34815" y="57521"/>
                  <a:pt x="36095" y="60081"/>
                </a:cubicBezTo>
                <a:cubicBezTo>
                  <a:pt x="37218" y="62326"/>
                  <a:pt x="36434" y="65766"/>
                  <a:pt x="38477" y="67225"/>
                </a:cubicBezTo>
                <a:cubicBezTo>
                  <a:pt x="42562" y="70143"/>
                  <a:pt x="47894" y="70770"/>
                  <a:pt x="52764" y="71987"/>
                </a:cubicBezTo>
                <a:cubicBezTo>
                  <a:pt x="64724" y="74977"/>
                  <a:pt x="59184" y="73333"/>
                  <a:pt x="69433" y="76750"/>
                </a:cubicBezTo>
                <a:cubicBezTo>
                  <a:pt x="78958" y="75956"/>
                  <a:pt x="89617" y="78945"/>
                  <a:pt x="98008" y="74368"/>
                </a:cubicBezTo>
                <a:cubicBezTo>
                  <a:pt x="101561" y="72430"/>
                  <a:pt x="96609" y="66388"/>
                  <a:pt x="95627" y="62462"/>
                </a:cubicBezTo>
                <a:cubicBezTo>
                  <a:pt x="94472" y="57843"/>
                  <a:pt x="92207" y="51433"/>
                  <a:pt x="88483" y="48175"/>
                </a:cubicBezTo>
                <a:cubicBezTo>
                  <a:pt x="84175" y="44406"/>
                  <a:pt x="74195" y="38650"/>
                  <a:pt x="74195" y="38650"/>
                </a:cubicBezTo>
                <a:cubicBezTo>
                  <a:pt x="68993" y="30846"/>
                  <a:pt x="71020" y="31903"/>
                  <a:pt x="69433" y="29125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8161338" y="2680243"/>
            <a:ext cx="152400" cy="44450"/>
          </a:xfrm>
          <a:custGeom>
            <a:avLst/>
            <a:gdLst>
              <a:gd name="connsiteX0" fmla="*/ 78710 w 152536"/>
              <a:gd name="connsiteY0" fmla="*/ 13829 h 44785"/>
              <a:gd name="connsiteX1" fmla="*/ 71566 w 152536"/>
              <a:gd name="connsiteY1" fmla="*/ 11448 h 44785"/>
              <a:gd name="connsiteX2" fmla="*/ 64422 w 152536"/>
              <a:gd name="connsiteY2" fmla="*/ 6685 h 44785"/>
              <a:gd name="connsiteX3" fmla="*/ 40610 w 152536"/>
              <a:gd name="connsiteY3" fmla="*/ 4304 h 44785"/>
              <a:gd name="connsiteX4" fmla="*/ 2510 w 152536"/>
              <a:gd name="connsiteY4" fmla="*/ 6685 h 44785"/>
              <a:gd name="connsiteX5" fmla="*/ 129 w 152536"/>
              <a:gd name="connsiteY5" fmla="*/ 13829 h 44785"/>
              <a:gd name="connsiteX6" fmla="*/ 2510 w 152536"/>
              <a:gd name="connsiteY6" fmla="*/ 30498 h 44785"/>
              <a:gd name="connsiteX7" fmla="*/ 9654 w 152536"/>
              <a:gd name="connsiteY7" fmla="*/ 32879 h 44785"/>
              <a:gd name="connsiteX8" fmla="*/ 83472 w 152536"/>
              <a:gd name="connsiteY8" fmla="*/ 35260 h 44785"/>
              <a:gd name="connsiteX9" fmla="*/ 88235 w 152536"/>
              <a:gd name="connsiteY9" fmla="*/ 42404 h 44785"/>
              <a:gd name="connsiteX10" fmla="*/ 95379 w 152536"/>
              <a:gd name="connsiteY10" fmla="*/ 44785 h 44785"/>
              <a:gd name="connsiteX11" fmla="*/ 147766 w 152536"/>
              <a:gd name="connsiteY11" fmla="*/ 42404 h 44785"/>
              <a:gd name="connsiteX12" fmla="*/ 152529 w 152536"/>
              <a:gd name="connsiteY12" fmla="*/ 35260 h 44785"/>
              <a:gd name="connsiteX13" fmla="*/ 147766 w 152536"/>
              <a:gd name="connsiteY13" fmla="*/ 18591 h 44785"/>
              <a:gd name="connsiteX14" fmla="*/ 140622 w 152536"/>
              <a:gd name="connsiteY14" fmla="*/ 16210 h 44785"/>
              <a:gd name="connsiteX15" fmla="*/ 78710 w 152536"/>
              <a:gd name="connsiteY15" fmla="*/ 13829 h 4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2536" h="44785">
                <a:moveTo>
                  <a:pt x="78710" y="13829"/>
                </a:moveTo>
                <a:cubicBezTo>
                  <a:pt x="67201" y="13035"/>
                  <a:pt x="73811" y="12571"/>
                  <a:pt x="71566" y="11448"/>
                </a:cubicBezTo>
                <a:cubicBezTo>
                  <a:pt x="69006" y="10168"/>
                  <a:pt x="67211" y="7329"/>
                  <a:pt x="64422" y="6685"/>
                </a:cubicBezTo>
                <a:cubicBezTo>
                  <a:pt x="56649" y="4891"/>
                  <a:pt x="48547" y="5098"/>
                  <a:pt x="40610" y="4304"/>
                </a:cubicBezTo>
                <a:cubicBezTo>
                  <a:pt x="27910" y="5098"/>
                  <a:pt x="14897" y="3771"/>
                  <a:pt x="2510" y="6685"/>
                </a:cubicBezTo>
                <a:cubicBezTo>
                  <a:pt x="67" y="7260"/>
                  <a:pt x="129" y="11319"/>
                  <a:pt x="129" y="13829"/>
                </a:cubicBezTo>
                <a:cubicBezTo>
                  <a:pt x="129" y="19442"/>
                  <a:pt x="0" y="25478"/>
                  <a:pt x="2510" y="30498"/>
                </a:cubicBezTo>
                <a:cubicBezTo>
                  <a:pt x="3633" y="32743"/>
                  <a:pt x="7148" y="32732"/>
                  <a:pt x="9654" y="32879"/>
                </a:cubicBezTo>
                <a:cubicBezTo>
                  <a:pt x="34230" y="34325"/>
                  <a:pt x="58866" y="34466"/>
                  <a:pt x="83472" y="35260"/>
                </a:cubicBezTo>
                <a:cubicBezTo>
                  <a:pt x="85060" y="37641"/>
                  <a:pt x="86000" y="40616"/>
                  <a:pt x="88235" y="42404"/>
                </a:cubicBezTo>
                <a:cubicBezTo>
                  <a:pt x="90195" y="43972"/>
                  <a:pt x="92869" y="44785"/>
                  <a:pt x="95379" y="44785"/>
                </a:cubicBezTo>
                <a:cubicBezTo>
                  <a:pt x="112859" y="44785"/>
                  <a:pt x="130304" y="43198"/>
                  <a:pt x="147766" y="42404"/>
                </a:cubicBezTo>
                <a:cubicBezTo>
                  <a:pt x="149354" y="40023"/>
                  <a:pt x="152124" y="38093"/>
                  <a:pt x="152529" y="35260"/>
                </a:cubicBezTo>
                <a:cubicBezTo>
                  <a:pt x="152536" y="35208"/>
                  <a:pt x="148882" y="19707"/>
                  <a:pt x="147766" y="18591"/>
                </a:cubicBezTo>
                <a:cubicBezTo>
                  <a:pt x="145991" y="16816"/>
                  <a:pt x="143003" y="17004"/>
                  <a:pt x="140622" y="16210"/>
                </a:cubicBezTo>
                <a:cubicBezTo>
                  <a:pt x="116307" y="0"/>
                  <a:pt x="90219" y="14623"/>
                  <a:pt x="78710" y="13829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7513638" y="2723105"/>
            <a:ext cx="133350" cy="58738"/>
          </a:xfrm>
          <a:custGeom>
            <a:avLst/>
            <a:gdLst>
              <a:gd name="connsiteX0" fmla="*/ 71437 w 133350"/>
              <a:gd name="connsiteY0" fmla="*/ 0 h 59531"/>
              <a:gd name="connsiteX1" fmla="*/ 4762 w 133350"/>
              <a:gd name="connsiteY1" fmla="*/ 14287 h 59531"/>
              <a:gd name="connsiteX2" fmla="*/ 0 w 133350"/>
              <a:gd name="connsiteY2" fmla="*/ 38100 h 59531"/>
              <a:gd name="connsiteX3" fmla="*/ 16668 w 133350"/>
              <a:gd name="connsiteY3" fmla="*/ 52387 h 59531"/>
              <a:gd name="connsiteX4" fmla="*/ 61912 w 133350"/>
              <a:gd name="connsiteY4" fmla="*/ 54769 h 59531"/>
              <a:gd name="connsiteX5" fmla="*/ 92868 w 133350"/>
              <a:gd name="connsiteY5" fmla="*/ 59531 h 59531"/>
              <a:gd name="connsiteX6" fmla="*/ 128587 w 133350"/>
              <a:gd name="connsiteY6" fmla="*/ 50006 h 59531"/>
              <a:gd name="connsiteX7" fmla="*/ 133350 w 133350"/>
              <a:gd name="connsiteY7" fmla="*/ 19050 h 59531"/>
              <a:gd name="connsiteX8" fmla="*/ 71437 w 133350"/>
              <a:gd name="connsiteY8" fmla="*/ 0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50" h="59531">
                <a:moveTo>
                  <a:pt x="71437" y="0"/>
                </a:moveTo>
                <a:lnTo>
                  <a:pt x="4762" y="14287"/>
                </a:lnTo>
                <a:lnTo>
                  <a:pt x="0" y="38100"/>
                </a:lnTo>
                <a:lnTo>
                  <a:pt x="16668" y="52387"/>
                </a:lnTo>
                <a:lnTo>
                  <a:pt x="61912" y="54769"/>
                </a:lnTo>
                <a:lnTo>
                  <a:pt x="92868" y="59531"/>
                </a:lnTo>
                <a:lnTo>
                  <a:pt x="128587" y="50006"/>
                </a:lnTo>
                <a:lnTo>
                  <a:pt x="133350" y="19050"/>
                </a:lnTo>
                <a:lnTo>
                  <a:pt x="71437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7507289" y="3081880"/>
            <a:ext cx="2516187" cy="147638"/>
          </a:xfrm>
          <a:custGeom>
            <a:avLst/>
            <a:gdLst>
              <a:gd name="connsiteX0" fmla="*/ 0 w 2516981"/>
              <a:gd name="connsiteY0" fmla="*/ 0 h 147637"/>
              <a:gd name="connsiteX1" fmla="*/ 83344 w 2516981"/>
              <a:gd name="connsiteY1" fmla="*/ 14287 h 147637"/>
              <a:gd name="connsiteX2" fmla="*/ 126206 w 2516981"/>
              <a:gd name="connsiteY2" fmla="*/ 16668 h 147637"/>
              <a:gd name="connsiteX3" fmla="*/ 188119 w 2516981"/>
              <a:gd name="connsiteY3" fmla="*/ 14287 h 147637"/>
              <a:gd name="connsiteX4" fmla="*/ 238125 w 2516981"/>
              <a:gd name="connsiteY4" fmla="*/ 21431 h 147637"/>
              <a:gd name="connsiteX5" fmla="*/ 283369 w 2516981"/>
              <a:gd name="connsiteY5" fmla="*/ 26193 h 147637"/>
              <a:gd name="connsiteX6" fmla="*/ 309562 w 2516981"/>
              <a:gd name="connsiteY6" fmla="*/ 30956 h 147637"/>
              <a:gd name="connsiteX7" fmla="*/ 347662 w 2516981"/>
              <a:gd name="connsiteY7" fmla="*/ 26193 h 147637"/>
              <a:gd name="connsiteX8" fmla="*/ 392906 w 2516981"/>
              <a:gd name="connsiteY8" fmla="*/ 9525 h 147637"/>
              <a:gd name="connsiteX9" fmla="*/ 433387 w 2516981"/>
              <a:gd name="connsiteY9" fmla="*/ 2381 h 147637"/>
              <a:gd name="connsiteX10" fmla="*/ 469106 w 2516981"/>
              <a:gd name="connsiteY10" fmla="*/ 7143 h 147637"/>
              <a:gd name="connsiteX11" fmla="*/ 511969 w 2516981"/>
              <a:gd name="connsiteY11" fmla="*/ 4762 h 147637"/>
              <a:gd name="connsiteX12" fmla="*/ 559594 w 2516981"/>
              <a:gd name="connsiteY12" fmla="*/ 21431 h 147637"/>
              <a:gd name="connsiteX13" fmla="*/ 645319 w 2516981"/>
              <a:gd name="connsiteY13" fmla="*/ 28575 h 147637"/>
              <a:gd name="connsiteX14" fmla="*/ 700087 w 2516981"/>
              <a:gd name="connsiteY14" fmla="*/ 35718 h 147637"/>
              <a:gd name="connsiteX15" fmla="*/ 757237 w 2516981"/>
              <a:gd name="connsiteY15" fmla="*/ 35718 h 147637"/>
              <a:gd name="connsiteX16" fmla="*/ 807244 w 2516981"/>
              <a:gd name="connsiteY16" fmla="*/ 42862 h 147637"/>
              <a:gd name="connsiteX17" fmla="*/ 857250 w 2516981"/>
              <a:gd name="connsiteY17" fmla="*/ 45243 h 147637"/>
              <a:gd name="connsiteX18" fmla="*/ 907256 w 2516981"/>
              <a:gd name="connsiteY18" fmla="*/ 47625 h 147637"/>
              <a:gd name="connsiteX19" fmla="*/ 950119 w 2516981"/>
              <a:gd name="connsiteY19" fmla="*/ 47625 h 147637"/>
              <a:gd name="connsiteX20" fmla="*/ 985837 w 2516981"/>
              <a:gd name="connsiteY20" fmla="*/ 47625 h 147637"/>
              <a:gd name="connsiteX21" fmla="*/ 1038225 w 2516981"/>
              <a:gd name="connsiteY21" fmla="*/ 42862 h 147637"/>
              <a:gd name="connsiteX22" fmla="*/ 1083469 w 2516981"/>
              <a:gd name="connsiteY22" fmla="*/ 50006 h 147637"/>
              <a:gd name="connsiteX23" fmla="*/ 1119187 w 2516981"/>
              <a:gd name="connsiteY23" fmla="*/ 47625 h 147637"/>
              <a:gd name="connsiteX24" fmla="*/ 1183481 w 2516981"/>
              <a:gd name="connsiteY24" fmla="*/ 54768 h 147637"/>
              <a:gd name="connsiteX25" fmla="*/ 1228725 w 2516981"/>
              <a:gd name="connsiteY25" fmla="*/ 57150 h 147637"/>
              <a:gd name="connsiteX26" fmla="*/ 1269206 w 2516981"/>
              <a:gd name="connsiteY26" fmla="*/ 69056 h 147637"/>
              <a:gd name="connsiteX27" fmla="*/ 1288256 w 2516981"/>
              <a:gd name="connsiteY27" fmla="*/ 80962 h 147637"/>
              <a:gd name="connsiteX28" fmla="*/ 1354931 w 2516981"/>
              <a:gd name="connsiteY28" fmla="*/ 85725 h 147637"/>
              <a:gd name="connsiteX29" fmla="*/ 1404937 w 2516981"/>
              <a:gd name="connsiteY29" fmla="*/ 92868 h 147637"/>
              <a:gd name="connsiteX30" fmla="*/ 1447800 w 2516981"/>
              <a:gd name="connsiteY30" fmla="*/ 76200 h 147637"/>
              <a:gd name="connsiteX31" fmla="*/ 1490662 w 2516981"/>
              <a:gd name="connsiteY31" fmla="*/ 73818 h 147637"/>
              <a:gd name="connsiteX32" fmla="*/ 1566862 w 2516981"/>
              <a:gd name="connsiteY32" fmla="*/ 83343 h 147637"/>
              <a:gd name="connsiteX33" fmla="*/ 1702594 w 2516981"/>
              <a:gd name="connsiteY33" fmla="*/ 83343 h 147637"/>
              <a:gd name="connsiteX34" fmla="*/ 1771650 w 2516981"/>
              <a:gd name="connsiteY34" fmla="*/ 78581 h 147637"/>
              <a:gd name="connsiteX35" fmla="*/ 1828800 w 2516981"/>
              <a:gd name="connsiteY35" fmla="*/ 83343 h 147637"/>
              <a:gd name="connsiteX36" fmla="*/ 1897856 w 2516981"/>
              <a:gd name="connsiteY36" fmla="*/ 80962 h 147637"/>
              <a:gd name="connsiteX37" fmla="*/ 1950244 w 2516981"/>
              <a:gd name="connsiteY37" fmla="*/ 85725 h 147637"/>
              <a:gd name="connsiteX38" fmla="*/ 1990725 w 2516981"/>
              <a:gd name="connsiteY38" fmla="*/ 90487 h 147637"/>
              <a:gd name="connsiteX39" fmla="*/ 2014537 w 2516981"/>
              <a:gd name="connsiteY39" fmla="*/ 95250 h 147637"/>
              <a:gd name="connsiteX40" fmla="*/ 2047875 w 2516981"/>
              <a:gd name="connsiteY40" fmla="*/ 95250 h 147637"/>
              <a:gd name="connsiteX41" fmla="*/ 2088356 w 2516981"/>
              <a:gd name="connsiteY41" fmla="*/ 102393 h 147637"/>
              <a:gd name="connsiteX42" fmla="*/ 2126456 w 2516981"/>
              <a:gd name="connsiteY42" fmla="*/ 111918 h 147637"/>
              <a:gd name="connsiteX43" fmla="*/ 2164556 w 2516981"/>
              <a:gd name="connsiteY43" fmla="*/ 111918 h 147637"/>
              <a:gd name="connsiteX44" fmla="*/ 2231231 w 2516981"/>
              <a:gd name="connsiteY44" fmla="*/ 111918 h 147637"/>
              <a:gd name="connsiteX45" fmla="*/ 2278856 w 2516981"/>
              <a:gd name="connsiteY45" fmla="*/ 111918 h 147637"/>
              <a:gd name="connsiteX46" fmla="*/ 2312194 w 2516981"/>
              <a:gd name="connsiteY46" fmla="*/ 119062 h 147637"/>
              <a:gd name="connsiteX47" fmla="*/ 2359819 w 2516981"/>
              <a:gd name="connsiteY47" fmla="*/ 135731 h 147637"/>
              <a:gd name="connsiteX48" fmla="*/ 2383631 w 2516981"/>
              <a:gd name="connsiteY48" fmla="*/ 140493 h 147637"/>
              <a:gd name="connsiteX49" fmla="*/ 2421731 w 2516981"/>
              <a:gd name="connsiteY49" fmla="*/ 130968 h 147637"/>
              <a:gd name="connsiteX50" fmla="*/ 2436019 w 2516981"/>
              <a:gd name="connsiteY50" fmla="*/ 119062 h 147637"/>
              <a:gd name="connsiteX51" fmla="*/ 2483644 w 2516981"/>
              <a:gd name="connsiteY51" fmla="*/ 114300 h 147637"/>
              <a:gd name="connsiteX52" fmla="*/ 2516981 w 2516981"/>
              <a:gd name="connsiteY52" fmla="*/ 123825 h 147637"/>
              <a:gd name="connsiteX53" fmla="*/ 2462212 w 2516981"/>
              <a:gd name="connsiteY53" fmla="*/ 121443 h 147637"/>
              <a:gd name="connsiteX54" fmla="*/ 2431256 w 2516981"/>
              <a:gd name="connsiteY54" fmla="*/ 128587 h 147637"/>
              <a:gd name="connsiteX55" fmla="*/ 2388394 w 2516981"/>
              <a:gd name="connsiteY55" fmla="*/ 147637 h 147637"/>
              <a:gd name="connsiteX56" fmla="*/ 2352675 w 2516981"/>
              <a:gd name="connsiteY56" fmla="*/ 147637 h 147637"/>
              <a:gd name="connsiteX57" fmla="*/ 2302669 w 2516981"/>
              <a:gd name="connsiteY57" fmla="*/ 126206 h 147637"/>
              <a:gd name="connsiteX58" fmla="*/ 2266950 w 2516981"/>
              <a:gd name="connsiteY58" fmla="*/ 119062 h 147637"/>
              <a:gd name="connsiteX59" fmla="*/ 2233612 w 2516981"/>
              <a:gd name="connsiteY59" fmla="*/ 119062 h 147637"/>
              <a:gd name="connsiteX60" fmla="*/ 2150269 w 2516981"/>
              <a:gd name="connsiteY60" fmla="*/ 119062 h 147637"/>
              <a:gd name="connsiteX61" fmla="*/ 2090737 w 2516981"/>
              <a:gd name="connsiteY61" fmla="*/ 114300 h 147637"/>
              <a:gd name="connsiteX62" fmla="*/ 2047875 w 2516981"/>
              <a:gd name="connsiteY62" fmla="*/ 104775 h 147637"/>
              <a:gd name="connsiteX63" fmla="*/ 2009775 w 2516981"/>
              <a:gd name="connsiteY63" fmla="*/ 104775 h 147637"/>
              <a:gd name="connsiteX64" fmla="*/ 1933575 w 2516981"/>
              <a:gd name="connsiteY64" fmla="*/ 95250 h 147637"/>
              <a:gd name="connsiteX65" fmla="*/ 1878806 w 2516981"/>
              <a:gd name="connsiteY65" fmla="*/ 90487 h 147637"/>
              <a:gd name="connsiteX66" fmla="*/ 1840706 w 2516981"/>
              <a:gd name="connsiteY66" fmla="*/ 92868 h 147637"/>
              <a:gd name="connsiteX67" fmla="*/ 1781175 w 2516981"/>
              <a:gd name="connsiteY67" fmla="*/ 92868 h 147637"/>
              <a:gd name="connsiteX68" fmla="*/ 1740694 w 2516981"/>
              <a:gd name="connsiteY68" fmla="*/ 92868 h 147637"/>
              <a:gd name="connsiteX69" fmla="*/ 1633537 w 2516981"/>
              <a:gd name="connsiteY69" fmla="*/ 92868 h 147637"/>
              <a:gd name="connsiteX70" fmla="*/ 1583531 w 2516981"/>
              <a:gd name="connsiteY70" fmla="*/ 92868 h 147637"/>
              <a:gd name="connsiteX71" fmla="*/ 1533525 w 2516981"/>
              <a:gd name="connsiteY71" fmla="*/ 92868 h 147637"/>
              <a:gd name="connsiteX72" fmla="*/ 1504950 w 2516981"/>
              <a:gd name="connsiteY72" fmla="*/ 92868 h 147637"/>
              <a:gd name="connsiteX73" fmla="*/ 1478756 w 2516981"/>
              <a:gd name="connsiteY73" fmla="*/ 85725 h 147637"/>
              <a:gd name="connsiteX74" fmla="*/ 1454944 w 2516981"/>
              <a:gd name="connsiteY74" fmla="*/ 85725 h 147637"/>
              <a:gd name="connsiteX75" fmla="*/ 1433512 w 2516981"/>
              <a:gd name="connsiteY75" fmla="*/ 90487 h 147637"/>
              <a:gd name="connsiteX76" fmla="*/ 1402556 w 2516981"/>
              <a:gd name="connsiteY76" fmla="*/ 107156 h 147637"/>
              <a:gd name="connsiteX77" fmla="*/ 1376362 w 2516981"/>
              <a:gd name="connsiteY77" fmla="*/ 102393 h 147637"/>
              <a:gd name="connsiteX78" fmla="*/ 1343025 w 2516981"/>
              <a:gd name="connsiteY78" fmla="*/ 100012 h 147637"/>
              <a:gd name="connsiteX79" fmla="*/ 1323975 w 2516981"/>
              <a:gd name="connsiteY79" fmla="*/ 100012 h 147637"/>
              <a:gd name="connsiteX80" fmla="*/ 1273969 w 2516981"/>
              <a:gd name="connsiteY80" fmla="*/ 90487 h 147637"/>
              <a:gd name="connsiteX81" fmla="*/ 1243012 w 2516981"/>
              <a:gd name="connsiteY81" fmla="*/ 76200 h 147637"/>
              <a:gd name="connsiteX82" fmla="*/ 1193006 w 2516981"/>
              <a:gd name="connsiteY82" fmla="*/ 66675 h 147637"/>
              <a:gd name="connsiteX83" fmla="*/ 1143000 w 2516981"/>
              <a:gd name="connsiteY83" fmla="*/ 64293 h 147637"/>
              <a:gd name="connsiteX84" fmla="*/ 1121569 w 2516981"/>
              <a:gd name="connsiteY84" fmla="*/ 59531 h 147637"/>
              <a:gd name="connsiteX85" fmla="*/ 1095375 w 2516981"/>
              <a:gd name="connsiteY85" fmla="*/ 64293 h 147637"/>
              <a:gd name="connsiteX86" fmla="*/ 1052512 w 2516981"/>
              <a:gd name="connsiteY86" fmla="*/ 61912 h 147637"/>
              <a:gd name="connsiteX87" fmla="*/ 1021556 w 2516981"/>
              <a:gd name="connsiteY87" fmla="*/ 52387 h 147637"/>
              <a:gd name="connsiteX88" fmla="*/ 992981 w 2516981"/>
              <a:gd name="connsiteY88" fmla="*/ 52387 h 147637"/>
              <a:gd name="connsiteX89" fmla="*/ 971550 w 2516981"/>
              <a:gd name="connsiteY89" fmla="*/ 59531 h 147637"/>
              <a:gd name="connsiteX90" fmla="*/ 923925 w 2516981"/>
              <a:gd name="connsiteY90" fmla="*/ 59531 h 147637"/>
              <a:gd name="connsiteX91" fmla="*/ 878681 w 2516981"/>
              <a:gd name="connsiteY91" fmla="*/ 57150 h 147637"/>
              <a:gd name="connsiteX92" fmla="*/ 850106 w 2516981"/>
              <a:gd name="connsiteY92" fmla="*/ 52387 h 147637"/>
              <a:gd name="connsiteX93" fmla="*/ 797719 w 2516981"/>
              <a:gd name="connsiteY93" fmla="*/ 54768 h 147637"/>
              <a:gd name="connsiteX94" fmla="*/ 776287 w 2516981"/>
              <a:gd name="connsiteY94" fmla="*/ 45243 h 147637"/>
              <a:gd name="connsiteX95" fmla="*/ 731044 w 2516981"/>
              <a:gd name="connsiteY95" fmla="*/ 45243 h 147637"/>
              <a:gd name="connsiteX96" fmla="*/ 664369 w 2516981"/>
              <a:gd name="connsiteY96" fmla="*/ 38100 h 147637"/>
              <a:gd name="connsiteX97" fmla="*/ 614362 w 2516981"/>
              <a:gd name="connsiteY97" fmla="*/ 38100 h 147637"/>
              <a:gd name="connsiteX98" fmla="*/ 569119 w 2516981"/>
              <a:gd name="connsiteY98" fmla="*/ 35718 h 147637"/>
              <a:gd name="connsiteX99" fmla="*/ 533400 w 2516981"/>
              <a:gd name="connsiteY99" fmla="*/ 23812 h 147637"/>
              <a:gd name="connsiteX100" fmla="*/ 502444 w 2516981"/>
              <a:gd name="connsiteY100" fmla="*/ 14287 h 147637"/>
              <a:gd name="connsiteX101" fmla="*/ 478631 w 2516981"/>
              <a:gd name="connsiteY101" fmla="*/ 19050 h 147637"/>
              <a:gd name="connsiteX102" fmla="*/ 450056 w 2516981"/>
              <a:gd name="connsiteY102" fmla="*/ 16668 h 147637"/>
              <a:gd name="connsiteX103" fmla="*/ 419100 w 2516981"/>
              <a:gd name="connsiteY103" fmla="*/ 11906 h 147637"/>
              <a:gd name="connsiteX104" fmla="*/ 369094 w 2516981"/>
              <a:gd name="connsiteY104" fmla="*/ 23812 h 147637"/>
              <a:gd name="connsiteX105" fmla="*/ 328612 w 2516981"/>
              <a:gd name="connsiteY105" fmla="*/ 38100 h 147637"/>
              <a:gd name="connsiteX106" fmla="*/ 280987 w 2516981"/>
              <a:gd name="connsiteY106" fmla="*/ 33337 h 147637"/>
              <a:gd name="connsiteX107" fmla="*/ 221456 w 2516981"/>
              <a:gd name="connsiteY107" fmla="*/ 30956 h 147637"/>
              <a:gd name="connsiteX108" fmla="*/ 180975 w 2516981"/>
              <a:gd name="connsiteY108" fmla="*/ 23812 h 147637"/>
              <a:gd name="connsiteX109" fmla="*/ 150019 w 2516981"/>
              <a:gd name="connsiteY109" fmla="*/ 23812 h 147637"/>
              <a:gd name="connsiteX110" fmla="*/ 102394 w 2516981"/>
              <a:gd name="connsiteY110" fmla="*/ 23812 h 147637"/>
              <a:gd name="connsiteX111" fmla="*/ 71437 w 2516981"/>
              <a:gd name="connsiteY111" fmla="*/ 23812 h 147637"/>
              <a:gd name="connsiteX112" fmla="*/ 0 w 2516981"/>
              <a:gd name="connsiteY112" fmla="*/ 0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516981" h="147637">
                <a:moveTo>
                  <a:pt x="0" y="0"/>
                </a:moveTo>
                <a:lnTo>
                  <a:pt x="83344" y="14287"/>
                </a:lnTo>
                <a:lnTo>
                  <a:pt x="126206" y="16668"/>
                </a:lnTo>
                <a:lnTo>
                  <a:pt x="188119" y="14287"/>
                </a:lnTo>
                <a:lnTo>
                  <a:pt x="238125" y="21431"/>
                </a:lnTo>
                <a:lnTo>
                  <a:pt x="283369" y="26193"/>
                </a:lnTo>
                <a:lnTo>
                  <a:pt x="309562" y="30956"/>
                </a:lnTo>
                <a:lnTo>
                  <a:pt x="347662" y="26193"/>
                </a:lnTo>
                <a:lnTo>
                  <a:pt x="392906" y="9525"/>
                </a:lnTo>
                <a:lnTo>
                  <a:pt x="433387" y="2381"/>
                </a:lnTo>
                <a:lnTo>
                  <a:pt x="469106" y="7143"/>
                </a:lnTo>
                <a:lnTo>
                  <a:pt x="511969" y="4762"/>
                </a:lnTo>
                <a:lnTo>
                  <a:pt x="559594" y="21431"/>
                </a:lnTo>
                <a:lnTo>
                  <a:pt x="645319" y="28575"/>
                </a:lnTo>
                <a:lnTo>
                  <a:pt x="700087" y="35718"/>
                </a:lnTo>
                <a:lnTo>
                  <a:pt x="757237" y="35718"/>
                </a:lnTo>
                <a:lnTo>
                  <a:pt x="807244" y="42862"/>
                </a:lnTo>
                <a:lnTo>
                  <a:pt x="857250" y="45243"/>
                </a:lnTo>
                <a:lnTo>
                  <a:pt x="907256" y="47625"/>
                </a:lnTo>
                <a:lnTo>
                  <a:pt x="950119" y="47625"/>
                </a:lnTo>
                <a:lnTo>
                  <a:pt x="985837" y="47625"/>
                </a:lnTo>
                <a:lnTo>
                  <a:pt x="1038225" y="42862"/>
                </a:lnTo>
                <a:lnTo>
                  <a:pt x="1083469" y="50006"/>
                </a:lnTo>
                <a:lnTo>
                  <a:pt x="1119187" y="47625"/>
                </a:lnTo>
                <a:lnTo>
                  <a:pt x="1183481" y="54768"/>
                </a:lnTo>
                <a:lnTo>
                  <a:pt x="1228725" y="57150"/>
                </a:lnTo>
                <a:lnTo>
                  <a:pt x="1269206" y="69056"/>
                </a:lnTo>
                <a:lnTo>
                  <a:pt x="1288256" y="80962"/>
                </a:lnTo>
                <a:lnTo>
                  <a:pt x="1354931" y="85725"/>
                </a:lnTo>
                <a:lnTo>
                  <a:pt x="1404937" y="92868"/>
                </a:lnTo>
                <a:lnTo>
                  <a:pt x="1447800" y="76200"/>
                </a:lnTo>
                <a:lnTo>
                  <a:pt x="1490662" y="73818"/>
                </a:lnTo>
                <a:lnTo>
                  <a:pt x="1566862" y="83343"/>
                </a:lnTo>
                <a:lnTo>
                  <a:pt x="1702594" y="83343"/>
                </a:lnTo>
                <a:lnTo>
                  <a:pt x="1771650" y="78581"/>
                </a:lnTo>
                <a:lnTo>
                  <a:pt x="1828800" y="83343"/>
                </a:lnTo>
                <a:lnTo>
                  <a:pt x="1897856" y="80962"/>
                </a:lnTo>
                <a:lnTo>
                  <a:pt x="1950244" y="85725"/>
                </a:lnTo>
                <a:lnTo>
                  <a:pt x="1990725" y="90487"/>
                </a:lnTo>
                <a:lnTo>
                  <a:pt x="2014537" y="95250"/>
                </a:lnTo>
                <a:lnTo>
                  <a:pt x="2047875" y="95250"/>
                </a:lnTo>
                <a:lnTo>
                  <a:pt x="2088356" y="102393"/>
                </a:lnTo>
                <a:lnTo>
                  <a:pt x="2126456" y="111918"/>
                </a:lnTo>
                <a:lnTo>
                  <a:pt x="2164556" y="111918"/>
                </a:lnTo>
                <a:lnTo>
                  <a:pt x="2231231" y="111918"/>
                </a:lnTo>
                <a:lnTo>
                  <a:pt x="2278856" y="111918"/>
                </a:lnTo>
                <a:lnTo>
                  <a:pt x="2312194" y="119062"/>
                </a:lnTo>
                <a:lnTo>
                  <a:pt x="2359819" y="135731"/>
                </a:lnTo>
                <a:lnTo>
                  <a:pt x="2383631" y="140493"/>
                </a:lnTo>
                <a:lnTo>
                  <a:pt x="2421731" y="130968"/>
                </a:lnTo>
                <a:lnTo>
                  <a:pt x="2436019" y="119062"/>
                </a:lnTo>
                <a:lnTo>
                  <a:pt x="2483644" y="114300"/>
                </a:lnTo>
                <a:lnTo>
                  <a:pt x="2516981" y="123825"/>
                </a:lnTo>
                <a:lnTo>
                  <a:pt x="2462212" y="121443"/>
                </a:lnTo>
                <a:lnTo>
                  <a:pt x="2431256" y="128587"/>
                </a:lnTo>
                <a:lnTo>
                  <a:pt x="2388394" y="147637"/>
                </a:lnTo>
                <a:lnTo>
                  <a:pt x="2352675" y="147637"/>
                </a:lnTo>
                <a:lnTo>
                  <a:pt x="2302669" y="126206"/>
                </a:lnTo>
                <a:lnTo>
                  <a:pt x="2266950" y="119062"/>
                </a:lnTo>
                <a:lnTo>
                  <a:pt x="2233612" y="119062"/>
                </a:lnTo>
                <a:lnTo>
                  <a:pt x="2150269" y="119062"/>
                </a:lnTo>
                <a:lnTo>
                  <a:pt x="2090737" y="114300"/>
                </a:lnTo>
                <a:lnTo>
                  <a:pt x="2047875" y="104775"/>
                </a:lnTo>
                <a:lnTo>
                  <a:pt x="2009775" y="104775"/>
                </a:lnTo>
                <a:lnTo>
                  <a:pt x="1933575" y="95250"/>
                </a:lnTo>
                <a:lnTo>
                  <a:pt x="1878806" y="90487"/>
                </a:lnTo>
                <a:lnTo>
                  <a:pt x="1840706" y="92868"/>
                </a:lnTo>
                <a:lnTo>
                  <a:pt x="1781175" y="92868"/>
                </a:lnTo>
                <a:lnTo>
                  <a:pt x="1740694" y="92868"/>
                </a:lnTo>
                <a:lnTo>
                  <a:pt x="1633537" y="92868"/>
                </a:lnTo>
                <a:lnTo>
                  <a:pt x="1583531" y="92868"/>
                </a:lnTo>
                <a:lnTo>
                  <a:pt x="1533525" y="92868"/>
                </a:lnTo>
                <a:lnTo>
                  <a:pt x="1504950" y="92868"/>
                </a:lnTo>
                <a:lnTo>
                  <a:pt x="1478756" y="85725"/>
                </a:lnTo>
                <a:lnTo>
                  <a:pt x="1454944" y="85725"/>
                </a:lnTo>
                <a:lnTo>
                  <a:pt x="1433512" y="90487"/>
                </a:lnTo>
                <a:lnTo>
                  <a:pt x="1402556" y="107156"/>
                </a:lnTo>
                <a:lnTo>
                  <a:pt x="1376362" y="102393"/>
                </a:lnTo>
                <a:lnTo>
                  <a:pt x="1343025" y="100012"/>
                </a:lnTo>
                <a:lnTo>
                  <a:pt x="1323975" y="100012"/>
                </a:lnTo>
                <a:lnTo>
                  <a:pt x="1273969" y="90487"/>
                </a:lnTo>
                <a:lnTo>
                  <a:pt x="1243012" y="76200"/>
                </a:lnTo>
                <a:lnTo>
                  <a:pt x="1193006" y="66675"/>
                </a:lnTo>
                <a:lnTo>
                  <a:pt x="1143000" y="64293"/>
                </a:lnTo>
                <a:lnTo>
                  <a:pt x="1121569" y="59531"/>
                </a:lnTo>
                <a:lnTo>
                  <a:pt x="1095375" y="64293"/>
                </a:lnTo>
                <a:lnTo>
                  <a:pt x="1052512" y="61912"/>
                </a:lnTo>
                <a:lnTo>
                  <a:pt x="1021556" y="52387"/>
                </a:lnTo>
                <a:lnTo>
                  <a:pt x="992981" y="52387"/>
                </a:lnTo>
                <a:lnTo>
                  <a:pt x="971550" y="59531"/>
                </a:lnTo>
                <a:lnTo>
                  <a:pt x="923925" y="59531"/>
                </a:lnTo>
                <a:lnTo>
                  <a:pt x="878681" y="57150"/>
                </a:lnTo>
                <a:lnTo>
                  <a:pt x="850106" y="52387"/>
                </a:lnTo>
                <a:lnTo>
                  <a:pt x="797719" y="54768"/>
                </a:lnTo>
                <a:lnTo>
                  <a:pt x="776287" y="45243"/>
                </a:lnTo>
                <a:lnTo>
                  <a:pt x="731044" y="45243"/>
                </a:lnTo>
                <a:lnTo>
                  <a:pt x="664369" y="38100"/>
                </a:lnTo>
                <a:lnTo>
                  <a:pt x="614362" y="38100"/>
                </a:lnTo>
                <a:lnTo>
                  <a:pt x="569119" y="35718"/>
                </a:lnTo>
                <a:lnTo>
                  <a:pt x="533400" y="23812"/>
                </a:lnTo>
                <a:lnTo>
                  <a:pt x="502444" y="14287"/>
                </a:lnTo>
                <a:lnTo>
                  <a:pt x="478631" y="19050"/>
                </a:lnTo>
                <a:lnTo>
                  <a:pt x="450056" y="16668"/>
                </a:lnTo>
                <a:lnTo>
                  <a:pt x="419100" y="11906"/>
                </a:lnTo>
                <a:lnTo>
                  <a:pt x="369094" y="23812"/>
                </a:lnTo>
                <a:lnTo>
                  <a:pt x="328612" y="38100"/>
                </a:lnTo>
                <a:lnTo>
                  <a:pt x="280987" y="33337"/>
                </a:lnTo>
                <a:lnTo>
                  <a:pt x="221456" y="30956"/>
                </a:lnTo>
                <a:lnTo>
                  <a:pt x="180975" y="23812"/>
                </a:lnTo>
                <a:lnTo>
                  <a:pt x="150019" y="23812"/>
                </a:lnTo>
                <a:lnTo>
                  <a:pt x="102394" y="23812"/>
                </a:lnTo>
                <a:lnTo>
                  <a:pt x="71437" y="238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7742238" y="2572293"/>
            <a:ext cx="431800" cy="347662"/>
          </a:xfrm>
          <a:custGeom>
            <a:avLst/>
            <a:gdLst>
              <a:gd name="connsiteX0" fmla="*/ 140493 w 431006"/>
              <a:gd name="connsiteY0" fmla="*/ 42863 h 347663"/>
              <a:gd name="connsiteX1" fmla="*/ 78581 w 431006"/>
              <a:gd name="connsiteY1" fmla="*/ 71438 h 347663"/>
              <a:gd name="connsiteX2" fmla="*/ 45243 w 431006"/>
              <a:gd name="connsiteY2" fmla="*/ 90488 h 347663"/>
              <a:gd name="connsiteX3" fmla="*/ 26193 w 431006"/>
              <a:gd name="connsiteY3" fmla="*/ 119063 h 347663"/>
              <a:gd name="connsiteX4" fmla="*/ 45243 w 431006"/>
              <a:gd name="connsiteY4" fmla="*/ 159544 h 347663"/>
              <a:gd name="connsiteX5" fmla="*/ 76200 w 431006"/>
              <a:gd name="connsiteY5" fmla="*/ 161925 h 347663"/>
              <a:gd name="connsiteX6" fmla="*/ 119062 w 431006"/>
              <a:gd name="connsiteY6" fmla="*/ 183356 h 347663"/>
              <a:gd name="connsiteX7" fmla="*/ 152400 w 431006"/>
              <a:gd name="connsiteY7" fmla="*/ 195263 h 347663"/>
              <a:gd name="connsiteX8" fmla="*/ 180975 w 431006"/>
              <a:gd name="connsiteY8" fmla="*/ 204788 h 347663"/>
              <a:gd name="connsiteX9" fmla="*/ 116681 w 431006"/>
              <a:gd name="connsiteY9" fmla="*/ 211931 h 347663"/>
              <a:gd name="connsiteX10" fmla="*/ 59531 w 431006"/>
              <a:gd name="connsiteY10" fmla="*/ 223838 h 347663"/>
              <a:gd name="connsiteX11" fmla="*/ 23812 w 431006"/>
              <a:gd name="connsiteY11" fmla="*/ 240506 h 347663"/>
              <a:gd name="connsiteX12" fmla="*/ 7143 w 431006"/>
              <a:gd name="connsiteY12" fmla="*/ 254794 h 347663"/>
              <a:gd name="connsiteX13" fmla="*/ 0 w 431006"/>
              <a:gd name="connsiteY13" fmla="*/ 285750 h 347663"/>
              <a:gd name="connsiteX14" fmla="*/ 7143 w 431006"/>
              <a:gd name="connsiteY14" fmla="*/ 302419 h 347663"/>
              <a:gd name="connsiteX15" fmla="*/ 30956 w 431006"/>
              <a:gd name="connsiteY15" fmla="*/ 326231 h 347663"/>
              <a:gd name="connsiteX16" fmla="*/ 90487 w 431006"/>
              <a:gd name="connsiteY16" fmla="*/ 333375 h 347663"/>
              <a:gd name="connsiteX17" fmla="*/ 142875 w 431006"/>
              <a:gd name="connsiteY17" fmla="*/ 335756 h 347663"/>
              <a:gd name="connsiteX18" fmla="*/ 161925 w 431006"/>
              <a:gd name="connsiteY18" fmla="*/ 335756 h 347663"/>
              <a:gd name="connsiteX19" fmla="*/ 192881 w 431006"/>
              <a:gd name="connsiteY19" fmla="*/ 326231 h 347663"/>
              <a:gd name="connsiteX20" fmla="*/ 219075 w 431006"/>
              <a:gd name="connsiteY20" fmla="*/ 323850 h 347663"/>
              <a:gd name="connsiteX21" fmla="*/ 259556 w 431006"/>
              <a:gd name="connsiteY21" fmla="*/ 328613 h 347663"/>
              <a:gd name="connsiteX22" fmla="*/ 319087 w 431006"/>
              <a:gd name="connsiteY22" fmla="*/ 338138 h 347663"/>
              <a:gd name="connsiteX23" fmla="*/ 359568 w 431006"/>
              <a:gd name="connsiteY23" fmla="*/ 347663 h 347663"/>
              <a:gd name="connsiteX24" fmla="*/ 390525 w 431006"/>
              <a:gd name="connsiteY24" fmla="*/ 340519 h 347663"/>
              <a:gd name="connsiteX25" fmla="*/ 426243 w 431006"/>
              <a:gd name="connsiteY25" fmla="*/ 319088 h 347663"/>
              <a:gd name="connsiteX26" fmla="*/ 431006 w 431006"/>
              <a:gd name="connsiteY26" fmla="*/ 297656 h 347663"/>
              <a:gd name="connsiteX27" fmla="*/ 426243 w 431006"/>
              <a:gd name="connsiteY27" fmla="*/ 273844 h 347663"/>
              <a:gd name="connsiteX28" fmla="*/ 400050 w 431006"/>
              <a:gd name="connsiteY28" fmla="*/ 247650 h 347663"/>
              <a:gd name="connsiteX29" fmla="*/ 354806 w 431006"/>
              <a:gd name="connsiteY29" fmla="*/ 226219 h 347663"/>
              <a:gd name="connsiteX30" fmla="*/ 295275 w 431006"/>
              <a:gd name="connsiteY30" fmla="*/ 209550 h 347663"/>
              <a:gd name="connsiteX31" fmla="*/ 347662 w 431006"/>
              <a:gd name="connsiteY31" fmla="*/ 185738 h 347663"/>
              <a:gd name="connsiteX32" fmla="*/ 390525 w 431006"/>
              <a:gd name="connsiteY32" fmla="*/ 150019 h 347663"/>
              <a:gd name="connsiteX33" fmla="*/ 404812 w 431006"/>
              <a:gd name="connsiteY33" fmla="*/ 102394 h 347663"/>
              <a:gd name="connsiteX34" fmla="*/ 404812 w 431006"/>
              <a:gd name="connsiteY34" fmla="*/ 76200 h 347663"/>
              <a:gd name="connsiteX35" fmla="*/ 392906 w 431006"/>
              <a:gd name="connsiteY35" fmla="*/ 52388 h 347663"/>
              <a:gd name="connsiteX36" fmla="*/ 352425 w 431006"/>
              <a:gd name="connsiteY36" fmla="*/ 21431 h 347663"/>
              <a:gd name="connsiteX37" fmla="*/ 304800 w 431006"/>
              <a:gd name="connsiteY37" fmla="*/ 7144 h 347663"/>
              <a:gd name="connsiteX38" fmla="*/ 261937 w 431006"/>
              <a:gd name="connsiteY38" fmla="*/ 0 h 347663"/>
              <a:gd name="connsiteX39" fmla="*/ 238125 w 431006"/>
              <a:gd name="connsiteY39" fmla="*/ 0 h 347663"/>
              <a:gd name="connsiteX40" fmla="*/ 214312 w 431006"/>
              <a:gd name="connsiteY40" fmla="*/ 0 h 347663"/>
              <a:gd name="connsiteX41" fmla="*/ 200025 w 431006"/>
              <a:gd name="connsiteY41" fmla="*/ 0 h 347663"/>
              <a:gd name="connsiteX42" fmla="*/ 140493 w 431006"/>
              <a:gd name="connsiteY42" fmla="*/ 428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31006" h="347663">
                <a:moveTo>
                  <a:pt x="140493" y="42863"/>
                </a:moveTo>
                <a:lnTo>
                  <a:pt x="78581" y="71438"/>
                </a:lnTo>
                <a:lnTo>
                  <a:pt x="45243" y="90488"/>
                </a:lnTo>
                <a:lnTo>
                  <a:pt x="26193" y="119063"/>
                </a:lnTo>
                <a:lnTo>
                  <a:pt x="45243" y="159544"/>
                </a:lnTo>
                <a:lnTo>
                  <a:pt x="76200" y="161925"/>
                </a:lnTo>
                <a:lnTo>
                  <a:pt x="119062" y="183356"/>
                </a:lnTo>
                <a:lnTo>
                  <a:pt x="152400" y="195263"/>
                </a:lnTo>
                <a:lnTo>
                  <a:pt x="180975" y="204788"/>
                </a:lnTo>
                <a:lnTo>
                  <a:pt x="116681" y="211931"/>
                </a:lnTo>
                <a:lnTo>
                  <a:pt x="59531" y="223838"/>
                </a:lnTo>
                <a:lnTo>
                  <a:pt x="23812" y="240506"/>
                </a:lnTo>
                <a:lnTo>
                  <a:pt x="7143" y="254794"/>
                </a:lnTo>
                <a:lnTo>
                  <a:pt x="0" y="285750"/>
                </a:lnTo>
                <a:lnTo>
                  <a:pt x="7143" y="302419"/>
                </a:lnTo>
                <a:lnTo>
                  <a:pt x="30956" y="326231"/>
                </a:lnTo>
                <a:lnTo>
                  <a:pt x="90487" y="333375"/>
                </a:lnTo>
                <a:lnTo>
                  <a:pt x="142875" y="335756"/>
                </a:lnTo>
                <a:lnTo>
                  <a:pt x="161925" y="335756"/>
                </a:lnTo>
                <a:lnTo>
                  <a:pt x="192881" y="326231"/>
                </a:lnTo>
                <a:lnTo>
                  <a:pt x="219075" y="323850"/>
                </a:lnTo>
                <a:lnTo>
                  <a:pt x="259556" y="328613"/>
                </a:lnTo>
                <a:lnTo>
                  <a:pt x="319087" y="338138"/>
                </a:lnTo>
                <a:lnTo>
                  <a:pt x="359568" y="347663"/>
                </a:lnTo>
                <a:lnTo>
                  <a:pt x="390525" y="340519"/>
                </a:lnTo>
                <a:lnTo>
                  <a:pt x="426243" y="319088"/>
                </a:lnTo>
                <a:lnTo>
                  <a:pt x="431006" y="297656"/>
                </a:lnTo>
                <a:lnTo>
                  <a:pt x="426243" y="273844"/>
                </a:lnTo>
                <a:lnTo>
                  <a:pt x="400050" y="247650"/>
                </a:lnTo>
                <a:lnTo>
                  <a:pt x="354806" y="226219"/>
                </a:lnTo>
                <a:lnTo>
                  <a:pt x="295275" y="209550"/>
                </a:lnTo>
                <a:lnTo>
                  <a:pt x="347662" y="185738"/>
                </a:lnTo>
                <a:lnTo>
                  <a:pt x="390525" y="150019"/>
                </a:lnTo>
                <a:lnTo>
                  <a:pt x="404812" y="102394"/>
                </a:lnTo>
                <a:lnTo>
                  <a:pt x="404812" y="76200"/>
                </a:lnTo>
                <a:lnTo>
                  <a:pt x="392906" y="52388"/>
                </a:lnTo>
                <a:lnTo>
                  <a:pt x="352425" y="21431"/>
                </a:lnTo>
                <a:lnTo>
                  <a:pt x="304800" y="7144"/>
                </a:lnTo>
                <a:lnTo>
                  <a:pt x="261937" y="0"/>
                </a:lnTo>
                <a:lnTo>
                  <a:pt x="238125" y="0"/>
                </a:lnTo>
                <a:lnTo>
                  <a:pt x="214312" y="0"/>
                </a:lnTo>
                <a:lnTo>
                  <a:pt x="200025" y="0"/>
                </a:lnTo>
                <a:lnTo>
                  <a:pt x="140493" y="42863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0" name="Freeform 109"/>
          <p:cNvSpPr/>
          <p:nvPr/>
        </p:nvSpPr>
        <p:spPr>
          <a:xfrm>
            <a:off x="5761038" y="2781843"/>
            <a:ext cx="1776412" cy="227012"/>
          </a:xfrm>
          <a:custGeom>
            <a:avLst/>
            <a:gdLst>
              <a:gd name="connsiteX0" fmla="*/ 54768 w 1776412"/>
              <a:gd name="connsiteY0" fmla="*/ 180975 h 226219"/>
              <a:gd name="connsiteX1" fmla="*/ 11906 w 1776412"/>
              <a:gd name="connsiteY1" fmla="*/ 145256 h 226219"/>
              <a:gd name="connsiteX2" fmla="*/ 0 w 1776412"/>
              <a:gd name="connsiteY2" fmla="*/ 97631 h 226219"/>
              <a:gd name="connsiteX3" fmla="*/ 4762 w 1776412"/>
              <a:gd name="connsiteY3" fmla="*/ 61913 h 226219"/>
              <a:gd name="connsiteX4" fmla="*/ 23812 w 1776412"/>
              <a:gd name="connsiteY4" fmla="*/ 35719 h 226219"/>
              <a:gd name="connsiteX5" fmla="*/ 71437 w 1776412"/>
              <a:gd name="connsiteY5" fmla="*/ 16669 h 226219"/>
              <a:gd name="connsiteX6" fmla="*/ 123825 w 1776412"/>
              <a:gd name="connsiteY6" fmla="*/ 7144 h 226219"/>
              <a:gd name="connsiteX7" fmla="*/ 176212 w 1776412"/>
              <a:gd name="connsiteY7" fmla="*/ 0 h 226219"/>
              <a:gd name="connsiteX8" fmla="*/ 240506 w 1776412"/>
              <a:gd name="connsiteY8" fmla="*/ 9525 h 226219"/>
              <a:gd name="connsiteX9" fmla="*/ 316706 w 1776412"/>
              <a:gd name="connsiteY9" fmla="*/ 30956 h 226219"/>
              <a:gd name="connsiteX10" fmla="*/ 392906 w 1776412"/>
              <a:gd name="connsiteY10" fmla="*/ 50006 h 226219"/>
              <a:gd name="connsiteX11" fmla="*/ 445293 w 1776412"/>
              <a:gd name="connsiteY11" fmla="*/ 57150 h 226219"/>
              <a:gd name="connsiteX12" fmla="*/ 483393 w 1776412"/>
              <a:gd name="connsiteY12" fmla="*/ 61913 h 226219"/>
              <a:gd name="connsiteX13" fmla="*/ 519112 w 1776412"/>
              <a:gd name="connsiteY13" fmla="*/ 59531 h 226219"/>
              <a:gd name="connsiteX14" fmla="*/ 561975 w 1776412"/>
              <a:gd name="connsiteY14" fmla="*/ 40481 h 226219"/>
              <a:gd name="connsiteX15" fmla="*/ 597693 w 1776412"/>
              <a:gd name="connsiteY15" fmla="*/ 26194 h 226219"/>
              <a:gd name="connsiteX16" fmla="*/ 685800 w 1776412"/>
              <a:gd name="connsiteY16" fmla="*/ 21431 h 226219"/>
              <a:gd name="connsiteX17" fmla="*/ 802481 w 1776412"/>
              <a:gd name="connsiteY17" fmla="*/ 19050 h 226219"/>
              <a:gd name="connsiteX18" fmla="*/ 904875 w 1776412"/>
              <a:gd name="connsiteY18" fmla="*/ 21431 h 226219"/>
              <a:gd name="connsiteX19" fmla="*/ 990600 w 1776412"/>
              <a:gd name="connsiteY19" fmla="*/ 33338 h 226219"/>
              <a:gd name="connsiteX20" fmla="*/ 1071562 w 1776412"/>
              <a:gd name="connsiteY20" fmla="*/ 42863 h 226219"/>
              <a:gd name="connsiteX21" fmla="*/ 1202531 w 1776412"/>
              <a:gd name="connsiteY21" fmla="*/ 38100 h 226219"/>
              <a:gd name="connsiteX22" fmla="*/ 1362075 w 1776412"/>
              <a:gd name="connsiteY22" fmla="*/ 35719 h 226219"/>
              <a:gd name="connsiteX23" fmla="*/ 1450181 w 1776412"/>
              <a:gd name="connsiteY23" fmla="*/ 35719 h 226219"/>
              <a:gd name="connsiteX24" fmla="*/ 1519237 w 1776412"/>
              <a:gd name="connsiteY24" fmla="*/ 50006 h 226219"/>
              <a:gd name="connsiteX25" fmla="*/ 1554956 w 1776412"/>
              <a:gd name="connsiteY25" fmla="*/ 66675 h 226219"/>
              <a:gd name="connsiteX26" fmla="*/ 1628775 w 1776412"/>
              <a:gd name="connsiteY26" fmla="*/ 69056 h 226219"/>
              <a:gd name="connsiteX27" fmla="*/ 1712118 w 1776412"/>
              <a:gd name="connsiteY27" fmla="*/ 80963 h 226219"/>
              <a:gd name="connsiteX28" fmla="*/ 1762125 w 1776412"/>
              <a:gd name="connsiteY28" fmla="*/ 100013 h 226219"/>
              <a:gd name="connsiteX29" fmla="*/ 1776412 w 1776412"/>
              <a:gd name="connsiteY29" fmla="*/ 135731 h 226219"/>
              <a:gd name="connsiteX30" fmla="*/ 1766887 w 1776412"/>
              <a:gd name="connsiteY30" fmla="*/ 166688 h 226219"/>
              <a:gd name="connsiteX31" fmla="*/ 1735931 w 1776412"/>
              <a:gd name="connsiteY31" fmla="*/ 202406 h 226219"/>
              <a:gd name="connsiteX32" fmla="*/ 1707356 w 1776412"/>
              <a:gd name="connsiteY32" fmla="*/ 226219 h 226219"/>
              <a:gd name="connsiteX33" fmla="*/ 1371600 w 1776412"/>
              <a:gd name="connsiteY33" fmla="*/ 207169 h 226219"/>
              <a:gd name="connsiteX34" fmla="*/ 1207293 w 1776412"/>
              <a:gd name="connsiteY34" fmla="*/ 209550 h 226219"/>
              <a:gd name="connsiteX35" fmla="*/ 931068 w 1776412"/>
              <a:gd name="connsiteY35" fmla="*/ 150019 h 226219"/>
              <a:gd name="connsiteX36" fmla="*/ 792956 w 1776412"/>
              <a:gd name="connsiteY36" fmla="*/ 154781 h 226219"/>
              <a:gd name="connsiteX37" fmla="*/ 385762 w 1776412"/>
              <a:gd name="connsiteY37" fmla="*/ 200025 h 226219"/>
              <a:gd name="connsiteX38" fmla="*/ 54768 w 1776412"/>
              <a:gd name="connsiteY38" fmla="*/ 180975 h 22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776412" h="226219">
                <a:moveTo>
                  <a:pt x="54768" y="180975"/>
                </a:moveTo>
                <a:lnTo>
                  <a:pt x="11906" y="145256"/>
                </a:lnTo>
                <a:lnTo>
                  <a:pt x="0" y="97631"/>
                </a:lnTo>
                <a:lnTo>
                  <a:pt x="4762" y="61913"/>
                </a:lnTo>
                <a:lnTo>
                  <a:pt x="23812" y="35719"/>
                </a:lnTo>
                <a:lnTo>
                  <a:pt x="71437" y="16669"/>
                </a:lnTo>
                <a:lnTo>
                  <a:pt x="123825" y="7144"/>
                </a:lnTo>
                <a:lnTo>
                  <a:pt x="176212" y="0"/>
                </a:lnTo>
                <a:lnTo>
                  <a:pt x="240506" y="9525"/>
                </a:lnTo>
                <a:lnTo>
                  <a:pt x="316706" y="30956"/>
                </a:lnTo>
                <a:lnTo>
                  <a:pt x="392906" y="50006"/>
                </a:lnTo>
                <a:lnTo>
                  <a:pt x="445293" y="57150"/>
                </a:lnTo>
                <a:lnTo>
                  <a:pt x="483393" y="61913"/>
                </a:lnTo>
                <a:lnTo>
                  <a:pt x="519112" y="59531"/>
                </a:lnTo>
                <a:lnTo>
                  <a:pt x="561975" y="40481"/>
                </a:lnTo>
                <a:lnTo>
                  <a:pt x="597693" y="26194"/>
                </a:lnTo>
                <a:lnTo>
                  <a:pt x="685800" y="21431"/>
                </a:lnTo>
                <a:lnTo>
                  <a:pt x="802481" y="19050"/>
                </a:lnTo>
                <a:lnTo>
                  <a:pt x="904875" y="21431"/>
                </a:lnTo>
                <a:lnTo>
                  <a:pt x="990600" y="33338"/>
                </a:lnTo>
                <a:lnTo>
                  <a:pt x="1071562" y="42863"/>
                </a:lnTo>
                <a:lnTo>
                  <a:pt x="1202531" y="38100"/>
                </a:lnTo>
                <a:lnTo>
                  <a:pt x="1362075" y="35719"/>
                </a:lnTo>
                <a:lnTo>
                  <a:pt x="1450181" y="35719"/>
                </a:lnTo>
                <a:lnTo>
                  <a:pt x="1519237" y="50006"/>
                </a:lnTo>
                <a:lnTo>
                  <a:pt x="1554956" y="66675"/>
                </a:lnTo>
                <a:lnTo>
                  <a:pt x="1628775" y="69056"/>
                </a:lnTo>
                <a:lnTo>
                  <a:pt x="1712118" y="80963"/>
                </a:lnTo>
                <a:lnTo>
                  <a:pt x="1762125" y="100013"/>
                </a:lnTo>
                <a:lnTo>
                  <a:pt x="1776412" y="135731"/>
                </a:lnTo>
                <a:lnTo>
                  <a:pt x="1766887" y="166688"/>
                </a:lnTo>
                <a:lnTo>
                  <a:pt x="1735931" y="202406"/>
                </a:lnTo>
                <a:lnTo>
                  <a:pt x="1707356" y="226219"/>
                </a:lnTo>
                <a:lnTo>
                  <a:pt x="1371600" y="207169"/>
                </a:lnTo>
                <a:lnTo>
                  <a:pt x="1207293" y="209550"/>
                </a:lnTo>
                <a:lnTo>
                  <a:pt x="931068" y="150019"/>
                </a:lnTo>
                <a:lnTo>
                  <a:pt x="792956" y="154781"/>
                </a:lnTo>
                <a:lnTo>
                  <a:pt x="385762" y="200025"/>
                </a:lnTo>
                <a:lnTo>
                  <a:pt x="54768" y="180975"/>
                </a:lnTo>
                <a:close/>
              </a:path>
            </a:pathLst>
          </a:custGeom>
          <a:solidFill>
            <a:srgbClr val="0099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7261225" y="2915193"/>
            <a:ext cx="236538" cy="19050"/>
          </a:xfrm>
          <a:custGeom>
            <a:avLst/>
            <a:gdLst>
              <a:gd name="connsiteX0" fmla="*/ 0 w 235744"/>
              <a:gd name="connsiteY0" fmla="*/ 19050 h 19050"/>
              <a:gd name="connsiteX1" fmla="*/ 57150 w 235744"/>
              <a:gd name="connsiteY1" fmla="*/ 16669 h 19050"/>
              <a:gd name="connsiteX2" fmla="*/ 107156 w 235744"/>
              <a:gd name="connsiteY2" fmla="*/ 14288 h 19050"/>
              <a:gd name="connsiteX3" fmla="*/ 133350 w 235744"/>
              <a:gd name="connsiteY3" fmla="*/ 14288 h 19050"/>
              <a:gd name="connsiteX4" fmla="*/ 152400 w 235744"/>
              <a:gd name="connsiteY4" fmla="*/ 11906 h 19050"/>
              <a:gd name="connsiteX5" fmla="*/ 152400 w 235744"/>
              <a:gd name="connsiteY5" fmla="*/ 11906 h 19050"/>
              <a:gd name="connsiteX6" fmla="*/ 185738 w 235744"/>
              <a:gd name="connsiteY6" fmla="*/ 4763 h 19050"/>
              <a:gd name="connsiteX7" fmla="*/ 195263 w 235744"/>
              <a:gd name="connsiteY7" fmla="*/ 0 h 19050"/>
              <a:gd name="connsiteX8" fmla="*/ 216694 w 235744"/>
              <a:gd name="connsiteY8" fmla="*/ 0 h 19050"/>
              <a:gd name="connsiteX9" fmla="*/ 235744 w 235744"/>
              <a:gd name="connsiteY9" fmla="*/ 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744" h="19050">
                <a:moveTo>
                  <a:pt x="0" y="19050"/>
                </a:moveTo>
                <a:lnTo>
                  <a:pt x="57150" y="16669"/>
                </a:lnTo>
                <a:lnTo>
                  <a:pt x="107156" y="14288"/>
                </a:lnTo>
                <a:lnTo>
                  <a:pt x="133350" y="14288"/>
                </a:lnTo>
                <a:lnTo>
                  <a:pt x="152400" y="11906"/>
                </a:lnTo>
                <a:lnTo>
                  <a:pt x="152400" y="11906"/>
                </a:lnTo>
                <a:lnTo>
                  <a:pt x="185738" y="4763"/>
                </a:lnTo>
                <a:lnTo>
                  <a:pt x="195263" y="0"/>
                </a:lnTo>
                <a:lnTo>
                  <a:pt x="216694" y="0"/>
                </a:lnTo>
                <a:lnTo>
                  <a:pt x="235744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7323138" y="2929480"/>
            <a:ext cx="171450" cy="63500"/>
          </a:xfrm>
          <a:custGeom>
            <a:avLst/>
            <a:gdLst>
              <a:gd name="connsiteX0" fmla="*/ 0 w 154782"/>
              <a:gd name="connsiteY0" fmla="*/ 7143 h 64293"/>
              <a:gd name="connsiteX1" fmla="*/ 73819 w 154782"/>
              <a:gd name="connsiteY1" fmla="*/ 2381 h 64293"/>
              <a:gd name="connsiteX2" fmla="*/ 111919 w 154782"/>
              <a:gd name="connsiteY2" fmla="*/ 0 h 64293"/>
              <a:gd name="connsiteX3" fmla="*/ 130969 w 154782"/>
              <a:gd name="connsiteY3" fmla="*/ 7143 h 64293"/>
              <a:gd name="connsiteX4" fmla="*/ 130969 w 154782"/>
              <a:gd name="connsiteY4" fmla="*/ 7143 h 64293"/>
              <a:gd name="connsiteX5" fmla="*/ 154782 w 154782"/>
              <a:gd name="connsiteY5" fmla="*/ 30956 h 64293"/>
              <a:gd name="connsiteX6" fmla="*/ 154782 w 154782"/>
              <a:gd name="connsiteY6" fmla="*/ 30956 h 64293"/>
              <a:gd name="connsiteX7" fmla="*/ 142875 w 154782"/>
              <a:gd name="connsiteY7" fmla="*/ 52387 h 64293"/>
              <a:gd name="connsiteX8" fmla="*/ 128588 w 154782"/>
              <a:gd name="connsiteY8" fmla="*/ 64293 h 64293"/>
              <a:gd name="connsiteX9" fmla="*/ 92869 w 154782"/>
              <a:gd name="connsiteY9" fmla="*/ 64293 h 64293"/>
              <a:gd name="connsiteX10" fmla="*/ 64294 w 154782"/>
              <a:gd name="connsiteY10" fmla="*/ 52387 h 64293"/>
              <a:gd name="connsiteX11" fmla="*/ 30957 w 154782"/>
              <a:gd name="connsiteY11" fmla="*/ 52387 h 64293"/>
              <a:gd name="connsiteX12" fmla="*/ 0 w 154782"/>
              <a:gd name="connsiteY12" fmla="*/ 7143 h 64293"/>
              <a:gd name="connsiteX0" fmla="*/ 0 w 154782"/>
              <a:gd name="connsiteY0" fmla="*/ 7143 h 64293"/>
              <a:gd name="connsiteX1" fmla="*/ 73819 w 154782"/>
              <a:gd name="connsiteY1" fmla="*/ 2381 h 64293"/>
              <a:gd name="connsiteX2" fmla="*/ 111919 w 154782"/>
              <a:gd name="connsiteY2" fmla="*/ 0 h 64293"/>
              <a:gd name="connsiteX3" fmla="*/ 130969 w 154782"/>
              <a:gd name="connsiteY3" fmla="*/ 7143 h 64293"/>
              <a:gd name="connsiteX4" fmla="*/ 130969 w 154782"/>
              <a:gd name="connsiteY4" fmla="*/ 7143 h 64293"/>
              <a:gd name="connsiteX5" fmla="*/ 154782 w 154782"/>
              <a:gd name="connsiteY5" fmla="*/ 30956 h 64293"/>
              <a:gd name="connsiteX6" fmla="*/ 154782 w 154782"/>
              <a:gd name="connsiteY6" fmla="*/ 30956 h 64293"/>
              <a:gd name="connsiteX7" fmla="*/ 142875 w 154782"/>
              <a:gd name="connsiteY7" fmla="*/ 52387 h 64293"/>
              <a:gd name="connsiteX8" fmla="*/ 128588 w 154782"/>
              <a:gd name="connsiteY8" fmla="*/ 64293 h 64293"/>
              <a:gd name="connsiteX9" fmla="*/ 92869 w 154782"/>
              <a:gd name="connsiteY9" fmla="*/ 64293 h 64293"/>
              <a:gd name="connsiteX10" fmla="*/ 64294 w 154782"/>
              <a:gd name="connsiteY10" fmla="*/ 52387 h 64293"/>
              <a:gd name="connsiteX11" fmla="*/ 30957 w 154782"/>
              <a:gd name="connsiteY11" fmla="*/ 52387 h 64293"/>
              <a:gd name="connsiteX12" fmla="*/ 11907 w 154782"/>
              <a:gd name="connsiteY12" fmla="*/ 26193 h 64293"/>
              <a:gd name="connsiteX13" fmla="*/ 0 w 154782"/>
              <a:gd name="connsiteY13" fmla="*/ 7143 h 64293"/>
              <a:gd name="connsiteX0" fmla="*/ 16668 w 171450"/>
              <a:gd name="connsiteY0" fmla="*/ 7143 h 64293"/>
              <a:gd name="connsiteX1" fmla="*/ 90487 w 171450"/>
              <a:gd name="connsiteY1" fmla="*/ 2381 h 64293"/>
              <a:gd name="connsiteX2" fmla="*/ 128587 w 171450"/>
              <a:gd name="connsiteY2" fmla="*/ 0 h 64293"/>
              <a:gd name="connsiteX3" fmla="*/ 147637 w 171450"/>
              <a:gd name="connsiteY3" fmla="*/ 7143 h 64293"/>
              <a:gd name="connsiteX4" fmla="*/ 147637 w 171450"/>
              <a:gd name="connsiteY4" fmla="*/ 7143 h 64293"/>
              <a:gd name="connsiteX5" fmla="*/ 171450 w 171450"/>
              <a:gd name="connsiteY5" fmla="*/ 30956 h 64293"/>
              <a:gd name="connsiteX6" fmla="*/ 171450 w 171450"/>
              <a:gd name="connsiteY6" fmla="*/ 30956 h 64293"/>
              <a:gd name="connsiteX7" fmla="*/ 159543 w 171450"/>
              <a:gd name="connsiteY7" fmla="*/ 52387 h 64293"/>
              <a:gd name="connsiteX8" fmla="*/ 145256 w 171450"/>
              <a:gd name="connsiteY8" fmla="*/ 64293 h 64293"/>
              <a:gd name="connsiteX9" fmla="*/ 109537 w 171450"/>
              <a:gd name="connsiteY9" fmla="*/ 64293 h 64293"/>
              <a:gd name="connsiteX10" fmla="*/ 80962 w 171450"/>
              <a:gd name="connsiteY10" fmla="*/ 52387 h 64293"/>
              <a:gd name="connsiteX11" fmla="*/ 47625 w 171450"/>
              <a:gd name="connsiteY11" fmla="*/ 52387 h 64293"/>
              <a:gd name="connsiteX12" fmla="*/ 0 w 171450"/>
              <a:gd name="connsiteY12" fmla="*/ 30956 h 64293"/>
              <a:gd name="connsiteX13" fmla="*/ 16668 w 171450"/>
              <a:gd name="connsiteY13" fmla="*/ 7143 h 64293"/>
              <a:gd name="connsiteX0" fmla="*/ 16668 w 171450"/>
              <a:gd name="connsiteY0" fmla="*/ 7143 h 64293"/>
              <a:gd name="connsiteX1" fmla="*/ 90487 w 171450"/>
              <a:gd name="connsiteY1" fmla="*/ 2381 h 64293"/>
              <a:gd name="connsiteX2" fmla="*/ 128587 w 171450"/>
              <a:gd name="connsiteY2" fmla="*/ 0 h 64293"/>
              <a:gd name="connsiteX3" fmla="*/ 147637 w 171450"/>
              <a:gd name="connsiteY3" fmla="*/ 7143 h 64293"/>
              <a:gd name="connsiteX4" fmla="*/ 147637 w 171450"/>
              <a:gd name="connsiteY4" fmla="*/ 7143 h 64293"/>
              <a:gd name="connsiteX5" fmla="*/ 171450 w 171450"/>
              <a:gd name="connsiteY5" fmla="*/ 30956 h 64293"/>
              <a:gd name="connsiteX6" fmla="*/ 171450 w 171450"/>
              <a:gd name="connsiteY6" fmla="*/ 30956 h 64293"/>
              <a:gd name="connsiteX7" fmla="*/ 159543 w 171450"/>
              <a:gd name="connsiteY7" fmla="*/ 52387 h 64293"/>
              <a:gd name="connsiteX8" fmla="*/ 145256 w 171450"/>
              <a:gd name="connsiteY8" fmla="*/ 64293 h 64293"/>
              <a:gd name="connsiteX9" fmla="*/ 109537 w 171450"/>
              <a:gd name="connsiteY9" fmla="*/ 64293 h 64293"/>
              <a:gd name="connsiteX10" fmla="*/ 80962 w 171450"/>
              <a:gd name="connsiteY10" fmla="*/ 52387 h 64293"/>
              <a:gd name="connsiteX11" fmla="*/ 47625 w 171450"/>
              <a:gd name="connsiteY11" fmla="*/ 52387 h 64293"/>
              <a:gd name="connsiteX12" fmla="*/ 0 w 171450"/>
              <a:gd name="connsiteY12" fmla="*/ 30956 h 64293"/>
              <a:gd name="connsiteX13" fmla="*/ 16668 w 171450"/>
              <a:gd name="connsiteY13" fmla="*/ 7143 h 6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1450" h="64293">
                <a:moveTo>
                  <a:pt x="16668" y="7143"/>
                </a:moveTo>
                <a:lnTo>
                  <a:pt x="90487" y="2381"/>
                </a:lnTo>
                <a:lnTo>
                  <a:pt x="128587" y="0"/>
                </a:lnTo>
                <a:lnTo>
                  <a:pt x="147637" y="7143"/>
                </a:lnTo>
                <a:lnTo>
                  <a:pt x="147637" y="7143"/>
                </a:lnTo>
                <a:lnTo>
                  <a:pt x="171450" y="30956"/>
                </a:lnTo>
                <a:lnTo>
                  <a:pt x="171450" y="30956"/>
                </a:lnTo>
                <a:lnTo>
                  <a:pt x="159543" y="52387"/>
                </a:lnTo>
                <a:lnTo>
                  <a:pt x="145256" y="64293"/>
                </a:lnTo>
                <a:lnTo>
                  <a:pt x="109537" y="64293"/>
                </a:lnTo>
                <a:lnTo>
                  <a:pt x="80962" y="52387"/>
                </a:lnTo>
                <a:lnTo>
                  <a:pt x="47625" y="52387"/>
                </a:lnTo>
                <a:cubicBezTo>
                  <a:pt x="31750" y="45243"/>
                  <a:pt x="8731" y="47625"/>
                  <a:pt x="0" y="30956"/>
                </a:cubicBezTo>
                <a:lnTo>
                  <a:pt x="16668" y="7143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7089776" y="2897731"/>
            <a:ext cx="195263" cy="74613"/>
          </a:xfrm>
          <a:custGeom>
            <a:avLst/>
            <a:gdLst>
              <a:gd name="connsiteX0" fmla="*/ 121444 w 195263"/>
              <a:gd name="connsiteY0" fmla="*/ 19050 h 73819"/>
              <a:gd name="connsiteX1" fmla="*/ 61913 w 195263"/>
              <a:gd name="connsiteY1" fmla="*/ 7144 h 73819"/>
              <a:gd name="connsiteX2" fmla="*/ 35719 w 195263"/>
              <a:gd name="connsiteY2" fmla="*/ 0 h 73819"/>
              <a:gd name="connsiteX3" fmla="*/ 11906 w 195263"/>
              <a:gd name="connsiteY3" fmla="*/ 0 h 73819"/>
              <a:gd name="connsiteX4" fmla="*/ 0 w 195263"/>
              <a:gd name="connsiteY4" fmla="*/ 9525 h 73819"/>
              <a:gd name="connsiteX5" fmla="*/ 0 w 195263"/>
              <a:gd name="connsiteY5" fmla="*/ 26194 h 73819"/>
              <a:gd name="connsiteX6" fmla="*/ 7144 w 195263"/>
              <a:gd name="connsiteY6" fmla="*/ 45244 h 73819"/>
              <a:gd name="connsiteX7" fmla="*/ 35719 w 195263"/>
              <a:gd name="connsiteY7" fmla="*/ 59532 h 73819"/>
              <a:gd name="connsiteX8" fmla="*/ 76200 w 195263"/>
              <a:gd name="connsiteY8" fmla="*/ 69057 h 73819"/>
              <a:gd name="connsiteX9" fmla="*/ 121444 w 195263"/>
              <a:gd name="connsiteY9" fmla="*/ 69057 h 73819"/>
              <a:gd name="connsiteX10" fmla="*/ 152400 w 195263"/>
              <a:gd name="connsiteY10" fmla="*/ 66675 h 73819"/>
              <a:gd name="connsiteX11" fmla="*/ 159544 w 195263"/>
              <a:gd name="connsiteY11" fmla="*/ 73819 h 73819"/>
              <a:gd name="connsiteX12" fmla="*/ 192881 w 195263"/>
              <a:gd name="connsiteY12" fmla="*/ 73819 h 73819"/>
              <a:gd name="connsiteX13" fmla="*/ 195263 w 195263"/>
              <a:gd name="connsiteY13" fmla="*/ 45244 h 73819"/>
              <a:gd name="connsiteX14" fmla="*/ 121444 w 195263"/>
              <a:gd name="connsiteY14" fmla="*/ 19050 h 73819"/>
              <a:gd name="connsiteX0" fmla="*/ 121444 w 195263"/>
              <a:gd name="connsiteY0" fmla="*/ 19050 h 73819"/>
              <a:gd name="connsiteX1" fmla="*/ 61913 w 195263"/>
              <a:gd name="connsiteY1" fmla="*/ 7144 h 73819"/>
              <a:gd name="connsiteX2" fmla="*/ 35719 w 195263"/>
              <a:gd name="connsiteY2" fmla="*/ 0 h 73819"/>
              <a:gd name="connsiteX3" fmla="*/ 11906 w 195263"/>
              <a:gd name="connsiteY3" fmla="*/ 0 h 73819"/>
              <a:gd name="connsiteX4" fmla="*/ 0 w 195263"/>
              <a:gd name="connsiteY4" fmla="*/ 9525 h 73819"/>
              <a:gd name="connsiteX5" fmla="*/ 0 w 195263"/>
              <a:gd name="connsiteY5" fmla="*/ 26194 h 73819"/>
              <a:gd name="connsiteX6" fmla="*/ 7144 w 195263"/>
              <a:gd name="connsiteY6" fmla="*/ 45244 h 73819"/>
              <a:gd name="connsiteX7" fmla="*/ 35719 w 195263"/>
              <a:gd name="connsiteY7" fmla="*/ 59532 h 73819"/>
              <a:gd name="connsiteX8" fmla="*/ 76200 w 195263"/>
              <a:gd name="connsiteY8" fmla="*/ 69057 h 73819"/>
              <a:gd name="connsiteX9" fmla="*/ 121444 w 195263"/>
              <a:gd name="connsiteY9" fmla="*/ 69057 h 73819"/>
              <a:gd name="connsiteX10" fmla="*/ 152400 w 195263"/>
              <a:gd name="connsiteY10" fmla="*/ 66675 h 73819"/>
              <a:gd name="connsiteX11" fmla="*/ 159544 w 195263"/>
              <a:gd name="connsiteY11" fmla="*/ 73819 h 73819"/>
              <a:gd name="connsiteX12" fmla="*/ 192881 w 195263"/>
              <a:gd name="connsiteY12" fmla="*/ 73819 h 73819"/>
              <a:gd name="connsiteX13" fmla="*/ 195263 w 195263"/>
              <a:gd name="connsiteY13" fmla="*/ 45244 h 73819"/>
              <a:gd name="connsiteX14" fmla="*/ 159544 w 195263"/>
              <a:gd name="connsiteY14" fmla="*/ 30957 h 73819"/>
              <a:gd name="connsiteX15" fmla="*/ 121444 w 195263"/>
              <a:gd name="connsiteY15" fmla="*/ 19050 h 73819"/>
              <a:gd name="connsiteX0" fmla="*/ 121444 w 195263"/>
              <a:gd name="connsiteY0" fmla="*/ 19050 h 73819"/>
              <a:gd name="connsiteX1" fmla="*/ 61913 w 195263"/>
              <a:gd name="connsiteY1" fmla="*/ 7144 h 73819"/>
              <a:gd name="connsiteX2" fmla="*/ 35719 w 195263"/>
              <a:gd name="connsiteY2" fmla="*/ 0 h 73819"/>
              <a:gd name="connsiteX3" fmla="*/ 11906 w 195263"/>
              <a:gd name="connsiteY3" fmla="*/ 0 h 73819"/>
              <a:gd name="connsiteX4" fmla="*/ 0 w 195263"/>
              <a:gd name="connsiteY4" fmla="*/ 9525 h 73819"/>
              <a:gd name="connsiteX5" fmla="*/ 0 w 195263"/>
              <a:gd name="connsiteY5" fmla="*/ 26194 h 73819"/>
              <a:gd name="connsiteX6" fmla="*/ 7144 w 195263"/>
              <a:gd name="connsiteY6" fmla="*/ 45244 h 73819"/>
              <a:gd name="connsiteX7" fmla="*/ 35719 w 195263"/>
              <a:gd name="connsiteY7" fmla="*/ 59532 h 73819"/>
              <a:gd name="connsiteX8" fmla="*/ 76200 w 195263"/>
              <a:gd name="connsiteY8" fmla="*/ 69057 h 73819"/>
              <a:gd name="connsiteX9" fmla="*/ 121444 w 195263"/>
              <a:gd name="connsiteY9" fmla="*/ 69057 h 73819"/>
              <a:gd name="connsiteX10" fmla="*/ 152400 w 195263"/>
              <a:gd name="connsiteY10" fmla="*/ 66675 h 73819"/>
              <a:gd name="connsiteX11" fmla="*/ 159544 w 195263"/>
              <a:gd name="connsiteY11" fmla="*/ 73819 h 73819"/>
              <a:gd name="connsiteX12" fmla="*/ 192881 w 195263"/>
              <a:gd name="connsiteY12" fmla="*/ 73819 h 73819"/>
              <a:gd name="connsiteX13" fmla="*/ 195263 w 195263"/>
              <a:gd name="connsiteY13" fmla="*/ 45244 h 73819"/>
              <a:gd name="connsiteX14" fmla="*/ 159544 w 195263"/>
              <a:gd name="connsiteY14" fmla="*/ 16670 h 73819"/>
              <a:gd name="connsiteX15" fmla="*/ 121444 w 195263"/>
              <a:gd name="connsiteY15" fmla="*/ 19050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263" h="73819">
                <a:moveTo>
                  <a:pt x="121444" y="19050"/>
                </a:moveTo>
                <a:lnTo>
                  <a:pt x="61913" y="7144"/>
                </a:lnTo>
                <a:lnTo>
                  <a:pt x="35719" y="0"/>
                </a:lnTo>
                <a:lnTo>
                  <a:pt x="11906" y="0"/>
                </a:lnTo>
                <a:lnTo>
                  <a:pt x="0" y="9525"/>
                </a:lnTo>
                <a:lnTo>
                  <a:pt x="0" y="26194"/>
                </a:lnTo>
                <a:lnTo>
                  <a:pt x="7144" y="45244"/>
                </a:lnTo>
                <a:lnTo>
                  <a:pt x="35719" y="59532"/>
                </a:lnTo>
                <a:lnTo>
                  <a:pt x="76200" y="69057"/>
                </a:lnTo>
                <a:lnTo>
                  <a:pt x="121444" y="69057"/>
                </a:lnTo>
                <a:lnTo>
                  <a:pt x="152400" y="66675"/>
                </a:lnTo>
                <a:lnTo>
                  <a:pt x="159544" y="73819"/>
                </a:lnTo>
                <a:lnTo>
                  <a:pt x="192881" y="73819"/>
                </a:lnTo>
                <a:lnTo>
                  <a:pt x="195263" y="45244"/>
                </a:lnTo>
                <a:lnTo>
                  <a:pt x="159544" y="16670"/>
                </a:lnTo>
                <a:lnTo>
                  <a:pt x="121444" y="19050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7375525" y="2769144"/>
            <a:ext cx="69850" cy="46037"/>
          </a:xfrm>
          <a:custGeom>
            <a:avLst/>
            <a:gdLst>
              <a:gd name="connsiteX0" fmla="*/ 71437 w 133350"/>
              <a:gd name="connsiteY0" fmla="*/ 0 h 59531"/>
              <a:gd name="connsiteX1" fmla="*/ 4762 w 133350"/>
              <a:gd name="connsiteY1" fmla="*/ 14287 h 59531"/>
              <a:gd name="connsiteX2" fmla="*/ 0 w 133350"/>
              <a:gd name="connsiteY2" fmla="*/ 38100 h 59531"/>
              <a:gd name="connsiteX3" fmla="*/ 16668 w 133350"/>
              <a:gd name="connsiteY3" fmla="*/ 52387 h 59531"/>
              <a:gd name="connsiteX4" fmla="*/ 61912 w 133350"/>
              <a:gd name="connsiteY4" fmla="*/ 54769 h 59531"/>
              <a:gd name="connsiteX5" fmla="*/ 92868 w 133350"/>
              <a:gd name="connsiteY5" fmla="*/ 59531 h 59531"/>
              <a:gd name="connsiteX6" fmla="*/ 128587 w 133350"/>
              <a:gd name="connsiteY6" fmla="*/ 50006 h 59531"/>
              <a:gd name="connsiteX7" fmla="*/ 133350 w 133350"/>
              <a:gd name="connsiteY7" fmla="*/ 19050 h 59531"/>
              <a:gd name="connsiteX8" fmla="*/ 71437 w 133350"/>
              <a:gd name="connsiteY8" fmla="*/ 0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50" h="59531">
                <a:moveTo>
                  <a:pt x="71437" y="0"/>
                </a:moveTo>
                <a:lnTo>
                  <a:pt x="4762" y="14287"/>
                </a:lnTo>
                <a:lnTo>
                  <a:pt x="0" y="38100"/>
                </a:lnTo>
                <a:lnTo>
                  <a:pt x="16668" y="52387"/>
                </a:lnTo>
                <a:lnTo>
                  <a:pt x="61912" y="54769"/>
                </a:lnTo>
                <a:lnTo>
                  <a:pt x="92868" y="59531"/>
                </a:lnTo>
                <a:lnTo>
                  <a:pt x="128587" y="50006"/>
                </a:lnTo>
                <a:lnTo>
                  <a:pt x="133350" y="19050"/>
                </a:lnTo>
                <a:lnTo>
                  <a:pt x="71437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7196138" y="2583406"/>
            <a:ext cx="190500" cy="55563"/>
          </a:xfrm>
          <a:custGeom>
            <a:avLst/>
            <a:gdLst>
              <a:gd name="connsiteX0" fmla="*/ 128588 w 166688"/>
              <a:gd name="connsiteY0" fmla="*/ 4763 h 54769"/>
              <a:gd name="connsiteX1" fmla="*/ 71438 w 166688"/>
              <a:gd name="connsiteY1" fmla="*/ 2382 h 54769"/>
              <a:gd name="connsiteX2" fmla="*/ 47625 w 166688"/>
              <a:gd name="connsiteY2" fmla="*/ 7144 h 54769"/>
              <a:gd name="connsiteX3" fmla="*/ 28575 w 166688"/>
              <a:gd name="connsiteY3" fmla="*/ 0 h 54769"/>
              <a:gd name="connsiteX4" fmla="*/ 9525 w 166688"/>
              <a:gd name="connsiteY4" fmla="*/ 2382 h 54769"/>
              <a:gd name="connsiteX5" fmla="*/ 0 w 166688"/>
              <a:gd name="connsiteY5" fmla="*/ 14288 h 54769"/>
              <a:gd name="connsiteX6" fmla="*/ 4763 w 166688"/>
              <a:gd name="connsiteY6" fmla="*/ 30957 h 54769"/>
              <a:gd name="connsiteX7" fmla="*/ 28575 w 166688"/>
              <a:gd name="connsiteY7" fmla="*/ 50007 h 54769"/>
              <a:gd name="connsiteX8" fmla="*/ 64294 w 166688"/>
              <a:gd name="connsiteY8" fmla="*/ 54769 h 54769"/>
              <a:gd name="connsiteX9" fmla="*/ 104775 w 166688"/>
              <a:gd name="connsiteY9" fmla="*/ 54769 h 54769"/>
              <a:gd name="connsiteX10" fmla="*/ 135732 w 166688"/>
              <a:gd name="connsiteY10" fmla="*/ 54769 h 54769"/>
              <a:gd name="connsiteX11" fmla="*/ 166688 w 166688"/>
              <a:gd name="connsiteY11" fmla="*/ 45244 h 54769"/>
              <a:gd name="connsiteX12" fmla="*/ 128588 w 166688"/>
              <a:gd name="connsiteY12" fmla="*/ 4763 h 54769"/>
              <a:gd name="connsiteX0" fmla="*/ 128588 w 166688"/>
              <a:gd name="connsiteY0" fmla="*/ 4763 h 54769"/>
              <a:gd name="connsiteX1" fmla="*/ 71438 w 166688"/>
              <a:gd name="connsiteY1" fmla="*/ 2382 h 54769"/>
              <a:gd name="connsiteX2" fmla="*/ 47625 w 166688"/>
              <a:gd name="connsiteY2" fmla="*/ 7144 h 54769"/>
              <a:gd name="connsiteX3" fmla="*/ 28575 w 166688"/>
              <a:gd name="connsiteY3" fmla="*/ 0 h 54769"/>
              <a:gd name="connsiteX4" fmla="*/ 9525 w 166688"/>
              <a:gd name="connsiteY4" fmla="*/ 2382 h 54769"/>
              <a:gd name="connsiteX5" fmla="*/ 0 w 166688"/>
              <a:gd name="connsiteY5" fmla="*/ 14288 h 54769"/>
              <a:gd name="connsiteX6" fmla="*/ 4763 w 166688"/>
              <a:gd name="connsiteY6" fmla="*/ 30957 h 54769"/>
              <a:gd name="connsiteX7" fmla="*/ 28575 w 166688"/>
              <a:gd name="connsiteY7" fmla="*/ 50007 h 54769"/>
              <a:gd name="connsiteX8" fmla="*/ 64294 w 166688"/>
              <a:gd name="connsiteY8" fmla="*/ 54769 h 54769"/>
              <a:gd name="connsiteX9" fmla="*/ 104775 w 166688"/>
              <a:gd name="connsiteY9" fmla="*/ 54769 h 54769"/>
              <a:gd name="connsiteX10" fmla="*/ 135732 w 166688"/>
              <a:gd name="connsiteY10" fmla="*/ 54769 h 54769"/>
              <a:gd name="connsiteX11" fmla="*/ 166688 w 166688"/>
              <a:gd name="connsiteY11" fmla="*/ 45244 h 54769"/>
              <a:gd name="connsiteX12" fmla="*/ 147638 w 166688"/>
              <a:gd name="connsiteY12" fmla="*/ 23813 h 54769"/>
              <a:gd name="connsiteX13" fmla="*/ 128588 w 166688"/>
              <a:gd name="connsiteY13" fmla="*/ 4763 h 54769"/>
              <a:gd name="connsiteX0" fmla="*/ 128588 w 166688"/>
              <a:gd name="connsiteY0" fmla="*/ 4763 h 54769"/>
              <a:gd name="connsiteX1" fmla="*/ 71438 w 166688"/>
              <a:gd name="connsiteY1" fmla="*/ 2382 h 54769"/>
              <a:gd name="connsiteX2" fmla="*/ 47625 w 166688"/>
              <a:gd name="connsiteY2" fmla="*/ 7144 h 54769"/>
              <a:gd name="connsiteX3" fmla="*/ 28575 w 166688"/>
              <a:gd name="connsiteY3" fmla="*/ 0 h 54769"/>
              <a:gd name="connsiteX4" fmla="*/ 9525 w 166688"/>
              <a:gd name="connsiteY4" fmla="*/ 2382 h 54769"/>
              <a:gd name="connsiteX5" fmla="*/ 0 w 166688"/>
              <a:gd name="connsiteY5" fmla="*/ 14288 h 54769"/>
              <a:gd name="connsiteX6" fmla="*/ 4763 w 166688"/>
              <a:gd name="connsiteY6" fmla="*/ 30957 h 54769"/>
              <a:gd name="connsiteX7" fmla="*/ 28575 w 166688"/>
              <a:gd name="connsiteY7" fmla="*/ 50007 h 54769"/>
              <a:gd name="connsiteX8" fmla="*/ 64294 w 166688"/>
              <a:gd name="connsiteY8" fmla="*/ 54769 h 54769"/>
              <a:gd name="connsiteX9" fmla="*/ 104775 w 166688"/>
              <a:gd name="connsiteY9" fmla="*/ 54769 h 54769"/>
              <a:gd name="connsiteX10" fmla="*/ 135732 w 166688"/>
              <a:gd name="connsiteY10" fmla="*/ 54769 h 54769"/>
              <a:gd name="connsiteX11" fmla="*/ 166688 w 166688"/>
              <a:gd name="connsiteY11" fmla="*/ 45244 h 54769"/>
              <a:gd name="connsiteX12" fmla="*/ 166688 w 166688"/>
              <a:gd name="connsiteY12" fmla="*/ 21432 h 54769"/>
              <a:gd name="connsiteX13" fmla="*/ 128588 w 166688"/>
              <a:gd name="connsiteY13" fmla="*/ 4763 h 54769"/>
              <a:gd name="connsiteX0" fmla="*/ 128588 w 190500"/>
              <a:gd name="connsiteY0" fmla="*/ 4763 h 54769"/>
              <a:gd name="connsiteX1" fmla="*/ 71438 w 190500"/>
              <a:gd name="connsiteY1" fmla="*/ 2382 h 54769"/>
              <a:gd name="connsiteX2" fmla="*/ 47625 w 190500"/>
              <a:gd name="connsiteY2" fmla="*/ 7144 h 54769"/>
              <a:gd name="connsiteX3" fmla="*/ 28575 w 190500"/>
              <a:gd name="connsiteY3" fmla="*/ 0 h 54769"/>
              <a:gd name="connsiteX4" fmla="*/ 9525 w 190500"/>
              <a:gd name="connsiteY4" fmla="*/ 2382 h 54769"/>
              <a:gd name="connsiteX5" fmla="*/ 0 w 190500"/>
              <a:gd name="connsiteY5" fmla="*/ 14288 h 54769"/>
              <a:gd name="connsiteX6" fmla="*/ 4763 w 190500"/>
              <a:gd name="connsiteY6" fmla="*/ 30957 h 54769"/>
              <a:gd name="connsiteX7" fmla="*/ 28575 w 190500"/>
              <a:gd name="connsiteY7" fmla="*/ 50007 h 54769"/>
              <a:gd name="connsiteX8" fmla="*/ 64294 w 190500"/>
              <a:gd name="connsiteY8" fmla="*/ 54769 h 54769"/>
              <a:gd name="connsiteX9" fmla="*/ 104775 w 190500"/>
              <a:gd name="connsiteY9" fmla="*/ 54769 h 54769"/>
              <a:gd name="connsiteX10" fmla="*/ 135732 w 190500"/>
              <a:gd name="connsiteY10" fmla="*/ 54769 h 54769"/>
              <a:gd name="connsiteX11" fmla="*/ 190500 w 190500"/>
              <a:gd name="connsiteY11" fmla="*/ 47626 h 54769"/>
              <a:gd name="connsiteX12" fmla="*/ 166688 w 190500"/>
              <a:gd name="connsiteY12" fmla="*/ 21432 h 54769"/>
              <a:gd name="connsiteX13" fmla="*/ 128588 w 190500"/>
              <a:gd name="connsiteY13" fmla="*/ 4763 h 54769"/>
              <a:gd name="connsiteX0" fmla="*/ 128588 w 190500"/>
              <a:gd name="connsiteY0" fmla="*/ 4763 h 54769"/>
              <a:gd name="connsiteX1" fmla="*/ 71438 w 190500"/>
              <a:gd name="connsiteY1" fmla="*/ 2382 h 54769"/>
              <a:gd name="connsiteX2" fmla="*/ 47625 w 190500"/>
              <a:gd name="connsiteY2" fmla="*/ 7144 h 54769"/>
              <a:gd name="connsiteX3" fmla="*/ 28575 w 190500"/>
              <a:gd name="connsiteY3" fmla="*/ 0 h 54769"/>
              <a:gd name="connsiteX4" fmla="*/ 9525 w 190500"/>
              <a:gd name="connsiteY4" fmla="*/ 2382 h 54769"/>
              <a:gd name="connsiteX5" fmla="*/ 0 w 190500"/>
              <a:gd name="connsiteY5" fmla="*/ 14288 h 54769"/>
              <a:gd name="connsiteX6" fmla="*/ 4763 w 190500"/>
              <a:gd name="connsiteY6" fmla="*/ 30957 h 54769"/>
              <a:gd name="connsiteX7" fmla="*/ 28575 w 190500"/>
              <a:gd name="connsiteY7" fmla="*/ 50007 h 54769"/>
              <a:gd name="connsiteX8" fmla="*/ 64294 w 190500"/>
              <a:gd name="connsiteY8" fmla="*/ 54769 h 54769"/>
              <a:gd name="connsiteX9" fmla="*/ 104775 w 190500"/>
              <a:gd name="connsiteY9" fmla="*/ 54769 h 54769"/>
              <a:gd name="connsiteX10" fmla="*/ 135732 w 190500"/>
              <a:gd name="connsiteY10" fmla="*/ 54769 h 54769"/>
              <a:gd name="connsiteX11" fmla="*/ 190500 w 190500"/>
              <a:gd name="connsiteY11" fmla="*/ 47626 h 54769"/>
              <a:gd name="connsiteX12" fmla="*/ 178595 w 190500"/>
              <a:gd name="connsiteY12" fmla="*/ 11907 h 54769"/>
              <a:gd name="connsiteX13" fmla="*/ 128588 w 190500"/>
              <a:gd name="connsiteY13" fmla="*/ 4763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0500" h="54769">
                <a:moveTo>
                  <a:pt x="128588" y="4763"/>
                </a:moveTo>
                <a:lnTo>
                  <a:pt x="71438" y="2382"/>
                </a:lnTo>
                <a:lnTo>
                  <a:pt x="47625" y="7144"/>
                </a:lnTo>
                <a:lnTo>
                  <a:pt x="28575" y="0"/>
                </a:lnTo>
                <a:lnTo>
                  <a:pt x="9525" y="2382"/>
                </a:lnTo>
                <a:lnTo>
                  <a:pt x="0" y="14288"/>
                </a:lnTo>
                <a:lnTo>
                  <a:pt x="4763" y="30957"/>
                </a:lnTo>
                <a:lnTo>
                  <a:pt x="28575" y="50007"/>
                </a:lnTo>
                <a:lnTo>
                  <a:pt x="64294" y="54769"/>
                </a:lnTo>
                <a:lnTo>
                  <a:pt x="104775" y="54769"/>
                </a:lnTo>
                <a:lnTo>
                  <a:pt x="135732" y="54769"/>
                </a:lnTo>
                <a:lnTo>
                  <a:pt x="190500" y="47626"/>
                </a:lnTo>
                <a:lnTo>
                  <a:pt x="178595" y="11907"/>
                </a:lnTo>
                <a:lnTo>
                  <a:pt x="128588" y="4763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0" name="Freeform 99"/>
          <p:cNvSpPr/>
          <p:nvPr/>
        </p:nvSpPr>
        <p:spPr>
          <a:xfrm>
            <a:off x="7056438" y="2731044"/>
            <a:ext cx="196850" cy="84137"/>
          </a:xfrm>
          <a:custGeom>
            <a:avLst/>
            <a:gdLst>
              <a:gd name="connsiteX0" fmla="*/ 92869 w 178594"/>
              <a:gd name="connsiteY0" fmla="*/ 9525 h 83344"/>
              <a:gd name="connsiteX1" fmla="*/ 26194 w 178594"/>
              <a:gd name="connsiteY1" fmla="*/ 4763 h 83344"/>
              <a:gd name="connsiteX2" fmla="*/ 11907 w 178594"/>
              <a:gd name="connsiteY2" fmla="*/ 14288 h 83344"/>
              <a:gd name="connsiteX3" fmla="*/ 0 w 178594"/>
              <a:gd name="connsiteY3" fmla="*/ 30957 h 83344"/>
              <a:gd name="connsiteX4" fmla="*/ 0 w 178594"/>
              <a:gd name="connsiteY4" fmla="*/ 50007 h 83344"/>
              <a:gd name="connsiteX5" fmla="*/ 7144 w 178594"/>
              <a:gd name="connsiteY5" fmla="*/ 61913 h 83344"/>
              <a:gd name="connsiteX6" fmla="*/ 38100 w 178594"/>
              <a:gd name="connsiteY6" fmla="*/ 73819 h 83344"/>
              <a:gd name="connsiteX7" fmla="*/ 66675 w 178594"/>
              <a:gd name="connsiteY7" fmla="*/ 83344 h 83344"/>
              <a:gd name="connsiteX8" fmla="*/ 111919 w 178594"/>
              <a:gd name="connsiteY8" fmla="*/ 80963 h 83344"/>
              <a:gd name="connsiteX9" fmla="*/ 159544 w 178594"/>
              <a:gd name="connsiteY9" fmla="*/ 71438 h 83344"/>
              <a:gd name="connsiteX10" fmla="*/ 178594 w 178594"/>
              <a:gd name="connsiteY10" fmla="*/ 45244 h 83344"/>
              <a:gd name="connsiteX11" fmla="*/ 178594 w 178594"/>
              <a:gd name="connsiteY11" fmla="*/ 23813 h 83344"/>
              <a:gd name="connsiteX12" fmla="*/ 171450 w 178594"/>
              <a:gd name="connsiteY12" fmla="*/ 7144 h 83344"/>
              <a:gd name="connsiteX13" fmla="*/ 142875 w 178594"/>
              <a:gd name="connsiteY13" fmla="*/ 0 h 83344"/>
              <a:gd name="connsiteX14" fmla="*/ 92869 w 178594"/>
              <a:gd name="connsiteY14" fmla="*/ 9525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594" h="83344">
                <a:moveTo>
                  <a:pt x="92869" y="9525"/>
                </a:moveTo>
                <a:lnTo>
                  <a:pt x="26194" y="4763"/>
                </a:lnTo>
                <a:lnTo>
                  <a:pt x="11907" y="14288"/>
                </a:lnTo>
                <a:lnTo>
                  <a:pt x="0" y="30957"/>
                </a:lnTo>
                <a:lnTo>
                  <a:pt x="0" y="50007"/>
                </a:lnTo>
                <a:lnTo>
                  <a:pt x="7144" y="61913"/>
                </a:lnTo>
                <a:lnTo>
                  <a:pt x="38100" y="73819"/>
                </a:lnTo>
                <a:lnTo>
                  <a:pt x="66675" y="83344"/>
                </a:lnTo>
                <a:lnTo>
                  <a:pt x="111919" y="80963"/>
                </a:lnTo>
                <a:lnTo>
                  <a:pt x="159544" y="71438"/>
                </a:lnTo>
                <a:lnTo>
                  <a:pt x="178594" y="45244"/>
                </a:lnTo>
                <a:lnTo>
                  <a:pt x="178594" y="23813"/>
                </a:lnTo>
                <a:lnTo>
                  <a:pt x="171450" y="7144"/>
                </a:lnTo>
                <a:lnTo>
                  <a:pt x="142875" y="0"/>
                </a:lnTo>
                <a:lnTo>
                  <a:pt x="92869" y="9525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6861175" y="2837406"/>
            <a:ext cx="204788" cy="34925"/>
          </a:xfrm>
          <a:custGeom>
            <a:avLst/>
            <a:gdLst>
              <a:gd name="connsiteX0" fmla="*/ 123282 w 204368"/>
              <a:gd name="connsiteY0" fmla="*/ 4762 h 35719"/>
              <a:gd name="connsiteX1" fmla="*/ 116138 w 204368"/>
              <a:gd name="connsiteY1" fmla="*/ 7144 h 35719"/>
              <a:gd name="connsiteX2" fmla="*/ 37557 w 204368"/>
              <a:gd name="connsiteY2" fmla="*/ 9525 h 35719"/>
              <a:gd name="connsiteX3" fmla="*/ 47082 w 204368"/>
              <a:gd name="connsiteY3" fmla="*/ 35719 h 35719"/>
              <a:gd name="connsiteX4" fmla="*/ 201863 w 204368"/>
              <a:gd name="connsiteY4" fmla="*/ 33337 h 35719"/>
              <a:gd name="connsiteX5" fmla="*/ 204245 w 204368"/>
              <a:gd name="connsiteY5" fmla="*/ 26194 h 35719"/>
              <a:gd name="connsiteX6" fmla="*/ 197101 w 204368"/>
              <a:gd name="connsiteY6" fmla="*/ 11906 h 35719"/>
              <a:gd name="connsiteX7" fmla="*/ 182813 w 204368"/>
              <a:gd name="connsiteY7" fmla="*/ 7144 h 35719"/>
              <a:gd name="connsiteX8" fmla="*/ 175670 w 204368"/>
              <a:gd name="connsiteY8" fmla="*/ 4762 h 35719"/>
              <a:gd name="connsiteX9" fmla="*/ 168526 w 204368"/>
              <a:gd name="connsiteY9" fmla="*/ 2381 h 35719"/>
              <a:gd name="connsiteX10" fmla="*/ 161382 w 204368"/>
              <a:gd name="connsiteY10" fmla="*/ 0 h 35719"/>
              <a:gd name="connsiteX11" fmla="*/ 125663 w 204368"/>
              <a:gd name="connsiteY11" fmla="*/ 2381 h 35719"/>
              <a:gd name="connsiteX12" fmla="*/ 123282 w 204368"/>
              <a:gd name="connsiteY12" fmla="*/ 4762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4368" h="35719">
                <a:moveTo>
                  <a:pt x="123282" y="4762"/>
                </a:moveTo>
                <a:cubicBezTo>
                  <a:pt x="121695" y="5556"/>
                  <a:pt x="118644" y="7005"/>
                  <a:pt x="116138" y="7144"/>
                </a:cubicBezTo>
                <a:cubicBezTo>
                  <a:pt x="89973" y="8598"/>
                  <a:pt x="62339" y="1006"/>
                  <a:pt x="37557" y="9525"/>
                </a:cubicBezTo>
                <a:cubicBezTo>
                  <a:pt x="0" y="22435"/>
                  <a:pt x="45017" y="35031"/>
                  <a:pt x="47082" y="35719"/>
                </a:cubicBezTo>
                <a:lnTo>
                  <a:pt x="201863" y="33337"/>
                </a:lnTo>
                <a:cubicBezTo>
                  <a:pt x="204368" y="33185"/>
                  <a:pt x="204245" y="28704"/>
                  <a:pt x="204245" y="26194"/>
                </a:cubicBezTo>
                <a:cubicBezTo>
                  <a:pt x="204245" y="23114"/>
                  <a:pt x="199508" y="13410"/>
                  <a:pt x="197101" y="11906"/>
                </a:cubicBezTo>
                <a:cubicBezTo>
                  <a:pt x="192844" y="9245"/>
                  <a:pt x="187576" y="8732"/>
                  <a:pt x="182813" y="7144"/>
                </a:cubicBezTo>
                <a:lnTo>
                  <a:pt x="175670" y="4762"/>
                </a:lnTo>
                <a:lnTo>
                  <a:pt x="168526" y="2381"/>
                </a:lnTo>
                <a:lnTo>
                  <a:pt x="161382" y="0"/>
                </a:lnTo>
                <a:cubicBezTo>
                  <a:pt x="149476" y="794"/>
                  <a:pt x="137523" y="1063"/>
                  <a:pt x="125663" y="2381"/>
                </a:cubicBezTo>
                <a:cubicBezTo>
                  <a:pt x="117767" y="3258"/>
                  <a:pt x="124869" y="3968"/>
                  <a:pt x="123282" y="4762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4" name="Freeform 103"/>
          <p:cNvSpPr/>
          <p:nvPr/>
        </p:nvSpPr>
        <p:spPr>
          <a:xfrm>
            <a:off x="6642101" y="2843755"/>
            <a:ext cx="246063" cy="101600"/>
          </a:xfrm>
          <a:custGeom>
            <a:avLst/>
            <a:gdLst>
              <a:gd name="connsiteX0" fmla="*/ 154781 w 245269"/>
              <a:gd name="connsiteY0" fmla="*/ 26193 h 102393"/>
              <a:gd name="connsiteX1" fmla="*/ 102394 w 245269"/>
              <a:gd name="connsiteY1" fmla="*/ 2381 h 102393"/>
              <a:gd name="connsiteX2" fmla="*/ 73819 w 245269"/>
              <a:gd name="connsiteY2" fmla="*/ 0 h 102393"/>
              <a:gd name="connsiteX3" fmla="*/ 40481 w 245269"/>
              <a:gd name="connsiteY3" fmla="*/ 2381 h 102393"/>
              <a:gd name="connsiteX4" fmla="*/ 7144 w 245269"/>
              <a:gd name="connsiteY4" fmla="*/ 19050 h 102393"/>
              <a:gd name="connsiteX5" fmla="*/ 0 w 245269"/>
              <a:gd name="connsiteY5" fmla="*/ 35718 h 102393"/>
              <a:gd name="connsiteX6" fmla="*/ 4763 w 245269"/>
              <a:gd name="connsiteY6" fmla="*/ 61912 h 102393"/>
              <a:gd name="connsiteX7" fmla="*/ 38100 w 245269"/>
              <a:gd name="connsiteY7" fmla="*/ 76200 h 102393"/>
              <a:gd name="connsiteX8" fmla="*/ 95250 w 245269"/>
              <a:gd name="connsiteY8" fmla="*/ 92868 h 102393"/>
              <a:gd name="connsiteX9" fmla="*/ 147638 w 245269"/>
              <a:gd name="connsiteY9" fmla="*/ 92868 h 102393"/>
              <a:gd name="connsiteX10" fmla="*/ 183356 w 245269"/>
              <a:gd name="connsiteY10" fmla="*/ 102393 h 102393"/>
              <a:gd name="connsiteX11" fmla="*/ 219075 w 245269"/>
              <a:gd name="connsiteY11" fmla="*/ 100012 h 102393"/>
              <a:gd name="connsiteX12" fmla="*/ 245269 w 245269"/>
              <a:gd name="connsiteY12" fmla="*/ 80962 h 102393"/>
              <a:gd name="connsiteX13" fmla="*/ 238125 w 245269"/>
              <a:gd name="connsiteY13" fmla="*/ 61912 h 102393"/>
              <a:gd name="connsiteX14" fmla="*/ 211931 w 245269"/>
              <a:gd name="connsiteY14" fmla="*/ 45243 h 102393"/>
              <a:gd name="connsiteX15" fmla="*/ 154781 w 245269"/>
              <a:gd name="connsiteY15" fmla="*/ 26193 h 10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269" h="102393">
                <a:moveTo>
                  <a:pt x="154781" y="26193"/>
                </a:moveTo>
                <a:lnTo>
                  <a:pt x="102394" y="2381"/>
                </a:lnTo>
                <a:lnTo>
                  <a:pt x="73819" y="0"/>
                </a:lnTo>
                <a:lnTo>
                  <a:pt x="40481" y="2381"/>
                </a:lnTo>
                <a:lnTo>
                  <a:pt x="7144" y="19050"/>
                </a:lnTo>
                <a:lnTo>
                  <a:pt x="0" y="35718"/>
                </a:lnTo>
                <a:lnTo>
                  <a:pt x="4763" y="61912"/>
                </a:lnTo>
                <a:lnTo>
                  <a:pt x="38100" y="76200"/>
                </a:lnTo>
                <a:lnTo>
                  <a:pt x="95250" y="92868"/>
                </a:lnTo>
                <a:lnTo>
                  <a:pt x="147638" y="92868"/>
                </a:lnTo>
                <a:lnTo>
                  <a:pt x="183356" y="102393"/>
                </a:lnTo>
                <a:lnTo>
                  <a:pt x="219075" y="100012"/>
                </a:lnTo>
                <a:lnTo>
                  <a:pt x="245269" y="80962"/>
                </a:lnTo>
                <a:lnTo>
                  <a:pt x="238125" y="61912"/>
                </a:lnTo>
                <a:lnTo>
                  <a:pt x="211931" y="45243"/>
                </a:lnTo>
                <a:lnTo>
                  <a:pt x="154781" y="26193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6194425" y="2846931"/>
            <a:ext cx="369888" cy="125413"/>
          </a:xfrm>
          <a:custGeom>
            <a:avLst/>
            <a:gdLst>
              <a:gd name="connsiteX0" fmla="*/ 200025 w 369094"/>
              <a:gd name="connsiteY0" fmla="*/ 19050 h 126206"/>
              <a:gd name="connsiteX1" fmla="*/ 150019 w 369094"/>
              <a:gd name="connsiteY1" fmla="*/ 38100 h 126206"/>
              <a:gd name="connsiteX2" fmla="*/ 126206 w 369094"/>
              <a:gd name="connsiteY2" fmla="*/ 38100 h 126206"/>
              <a:gd name="connsiteX3" fmla="*/ 107156 w 369094"/>
              <a:gd name="connsiteY3" fmla="*/ 47625 h 126206"/>
              <a:gd name="connsiteX4" fmla="*/ 80963 w 369094"/>
              <a:gd name="connsiteY4" fmla="*/ 64294 h 126206"/>
              <a:gd name="connsiteX5" fmla="*/ 66675 w 369094"/>
              <a:gd name="connsiteY5" fmla="*/ 73819 h 126206"/>
              <a:gd name="connsiteX6" fmla="*/ 52388 w 369094"/>
              <a:gd name="connsiteY6" fmla="*/ 73819 h 126206"/>
              <a:gd name="connsiteX7" fmla="*/ 33338 w 369094"/>
              <a:gd name="connsiteY7" fmla="*/ 73819 h 126206"/>
              <a:gd name="connsiteX8" fmla="*/ 11906 w 369094"/>
              <a:gd name="connsiteY8" fmla="*/ 78581 h 126206"/>
              <a:gd name="connsiteX9" fmla="*/ 0 w 369094"/>
              <a:gd name="connsiteY9" fmla="*/ 90487 h 126206"/>
              <a:gd name="connsiteX10" fmla="*/ 0 w 369094"/>
              <a:gd name="connsiteY10" fmla="*/ 90487 h 126206"/>
              <a:gd name="connsiteX11" fmla="*/ 4763 w 369094"/>
              <a:gd name="connsiteY11" fmla="*/ 116681 h 126206"/>
              <a:gd name="connsiteX12" fmla="*/ 26194 w 369094"/>
              <a:gd name="connsiteY12" fmla="*/ 126206 h 126206"/>
              <a:gd name="connsiteX13" fmla="*/ 97631 w 369094"/>
              <a:gd name="connsiteY13" fmla="*/ 116681 h 126206"/>
              <a:gd name="connsiteX14" fmla="*/ 178594 w 369094"/>
              <a:gd name="connsiteY14" fmla="*/ 102394 h 126206"/>
              <a:gd name="connsiteX15" fmla="*/ 235744 w 369094"/>
              <a:gd name="connsiteY15" fmla="*/ 92869 h 126206"/>
              <a:gd name="connsiteX16" fmla="*/ 276225 w 369094"/>
              <a:gd name="connsiteY16" fmla="*/ 92869 h 126206"/>
              <a:gd name="connsiteX17" fmla="*/ 311944 w 369094"/>
              <a:gd name="connsiteY17" fmla="*/ 88106 h 126206"/>
              <a:gd name="connsiteX18" fmla="*/ 345281 w 369094"/>
              <a:gd name="connsiteY18" fmla="*/ 78581 h 126206"/>
              <a:gd name="connsiteX19" fmla="*/ 361950 w 369094"/>
              <a:gd name="connsiteY19" fmla="*/ 66675 h 126206"/>
              <a:gd name="connsiteX20" fmla="*/ 369094 w 369094"/>
              <a:gd name="connsiteY20" fmla="*/ 54769 h 126206"/>
              <a:gd name="connsiteX21" fmla="*/ 369094 w 369094"/>
              <a:gd name="connsiteY21" fmla="*/ 54769 h 126206"/>
              <a:gd name="connsiteX22" fmla="*/ 354806 w 369094"/>
              <a:gd name="connsiteY22" fmla="*/ 26194 h 126206"/>
              <a:gd name="connsiteX23" fmla="*/ 326231 w 369094"/>
              <a:gd name="connsiteY23" fmla="*/ 9525 h 126206"/>
              <a:gd name="connsiteX24" fmla="*/ 302419 w 369094"/>
              <a:gd name="connsiteY24" fmla="*/ 4762 h 126206"/>
              <a:gd name="connsiteX25" fmla="*/ 273844 w 369094"/>
              <a:gd name="connsiteY25" fmla="*/ 0 h 126206"/>
              <a:gd name="connsiteX26" fmla="*/ 250031 w 369094"/>
              <a:gd name="connsiteY26" fmla="*/ 0 h 126206"/>
              <a:gd name="connsiteX27" fmla="*/ 200025 w 369094"/>
              <a:gd name="connsiteY27" fmla="*/ 19050 h 12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9094" h="126206">
                <a:moveTo>
                  <a:pt x="200025" y="19050"/>
                </a:moveTo>
                <a:lnTo>
                  <a:pt x="150019" y="38100"/>
                </a:lnTo>
                <a:lnTo>
                  <a:pt x="126206" y="38100"/>
                </a:lnTo>
                <a:lnTo>
                  <a:pt x="107156" y="47625"/>
                </a:lnTo>
                <a:lnTo>
                  <a:pt x="80963" y="64294"/>
                </a:lnTo>
                <a:lnTo>
                  <a:pt x="66675" y="73819"/>
                </a:lnTo>
                <a:lnTo>
                  <a:pt x="52388" y="73819"/>
                </a:lnTo>
                <a:lnTo>
                  <a:pt x="33338" y="73819"/>
                </a:lnTo>
                <a:lnTo>
                  <a:pt x="11906" y="78581"/>
                </a:lnTo>
                <a:lnTo>
                  <a:pt x="0" y="90487"/>
                </a:lnTo>
                <a:lnTo>
                  <a:pt x="0" y="90487"/>
                </a:lnTo>
                <a:lnTo>
                  <a:pt x="4763" y="116681"/>
                </a:lnTo>
                <a:lnTo>
                  <a:pt x="26194" y="126206"/>
                </a:lnTo>
                <a:lnTo>
                  <a:pt x="97631" y="116681"/>
                </a:lnTo>
                <a:lnTo>
                  <a:pt x="178594" y="102394"/>
                </a:lnTo>
                <a:lnTo>
                  <a:pt x="235744" y="92869"/>
                </a:lnTo>
                <a:lnTo>
                  <a:pt x="276225" y="92869"/>
                </a:lnTo>
                <a:lnTo>
                  <a:pt x="311944" y="88106"/>
                </a:lnTo>
                <a:lnTo>
                  <a:pt x="345281" y="78581"/>
                </a:lnTo>
                <a:lnTo>
                  <a:pt x="361950" y="66675"/>
                </a:lnTo>
                <a:lnTo>
                  <a:pt x="369094" y="54769"/>
                </a:lnTo>
                <a:lnTo>
                  <a:pt x="369094" y="54769"/>
                </a:lnTo>
                <a:lnTo>
                  <a:pt x="354806" y="26194"/>
                </a:lnTo>
                <a:lnTo>
                  <a:pt x="326231" y="9525"/>
                </a:lnTo>
                <a:lnTo>
                  <a:pt x="302419" y="4762"/>
                </a:lnTo>
                <a:lnTo>
                  <a:pt x="273844" y="0"/>
                </a:lnTo>
                <a:lnTo>
                  <a:pt x="250031" y="0"/>
                </a:lnTo>
                <a:lnTo>
                  <a:pt x="200025" y="19050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" name="Freeform 105"/>
          <p:cNvSpPr/>
          <p:nvPr/>
        </p:nvSpPr>
        <p:spPr>
          <a:xfrm>
            <a:off x="5954714" y="2897730"/>
            <a:ext cx="160337" cy="65088"/>
          </a:xfrm>
          <a:custGeom>
            <a:avLst/>
            <a:gdLst>
              <a:gd name="connsiteX0" fmla="*/ 104705 w 161375"/>
              <a:gd name="connsiteY0" fmla="*/ 4763 h 64294"/>
              <a:gd name="connsiteX1" fmla="*/ 18980 w 161375"/>
              <a:gd name="connsiteY1" fmla="*/ 7144 h 64294"/>
              <a:gd name="connsiteX2" fmla="*/ 9455 w 161375"/>
              <a:gd name="connsiteY2" fmla="*/ 9525 h 64294"/>
              <a:gd name="connsiteX3" fmla="*/ 4692 w 161375"/>
              <a:gd name="connsiteY3" fmla="*/ 16669 h 64294"/>
              <a:gd name="connsiteX4" fmla="*/ 2311 w 161375"/>
              <a:gd name="connsiteY4" fmla="*/ 23813 h 64294"/>
              <a:gd name="connsiteX5" fmla="*/ 4692 w 161375"/>
              <a:gd name="connsiteY5" fmla="*/ 47625 h 64294"/>
              <a:gd name="connsiteX6" fmla="*/ 21361 w 161375"/>
              <a:gd name="connsiteY6" fmla="*/ 50007 h 64294"/>
              <a:gd name="connsiteX7" fmla="*/ 30886 w 161375"/>
              <a:gd name="connsiteY7" fmla="*/ 52388 h 64294"/>
              <a:gd name="connsiteX8" fmla="*/ 71367 w 161375"/>
              <a:gd name="connsiteY8" fmla="*/ 59532 h 64294"/>
              <a:gd name="connsiteX9" fmla="*/ 104705 w 161375"/>
              <a:gd name="connsiteY9" fmla="*/ 64294 h 64294"/>
              <a:gd name="connsiteX10" fmla="*/ 147567 w 161375"/>
              <a:gd name="connsiteY10" fmla="*/ 61913 h 64294"/>
              <a:gd name="connsiteX11" fmla="*/ 154711 w 161375"/>
              <a:gd name="connsiteY11" fmla="*/ 57150 h 64294"/>
              <a:gd name="connsiteX12" fmla="*/ 157092 w 161375"/>
              <a:gd name="connsiteY12" fmla="*/ 50007 h 64294"/>
              <a:gd name="connsiteX13" fmla="*/ 149949 w 161375"/>
              <a:gd name="connsiteY13" fmla="*/ 4763 h 64294"/>
              <a:gd name="connsiteX14" fmla="*/ 142805 w 161375"/>
              <a:gd name="connsiteY14" fmla="*/ 0 h 64294"/>
              <a:gd name="connsiteX15" fmla="*/ 111849 w 161375"/>
              <a:gd name="connsiteY15" fmla="*/ 2382 h 64294"/>
              <a:gd name="connsiteX16" fmla="*/ 104705 w 161375"/>
              <a:gd name="connsiteY16" fmla="*/ 4763 h 6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1375" h="64294">
                <a:moveTo>
                  <a:pt x="104705" y="4763"/>
                </a:moveTo>
                <a:cubicBezTo>
                  <a:pt x="89227" y="5557"/>
                  <a:pt x="47530" y="5717"/>
                  <a:pt x="18980" y="7144"/>
                </a:cubicBezTo>
                <a:cubicBezTo>
                  <a:pt x="15711" y="7307"/>
                  <a:pt x="12178" y="7710"/>
                  <a:pt x="9455" y="9525"/>
                </a:cubicBezTo>
                <a:cubicBezTo>
                  <a:pt x="7074" y="11113"/>
                  <a:pt x="6280" y="14288"/>
                  <a:pt x="4692" y="16669"/>
                </a:cubicBezTo>
                <a:cubicBezTo>
                  <a:pt x="3898" y="19050"/>
                  <a:pt x="2311" y="21303"/>
                  <a:pt x="2311" y="23813"/>
                </a:cubicBezTo>
                <a:cubicBezTo>
                  <a:pt x="2311" y="31790"/>
                  <a:pt x="0" y="41174"/>
                  <a:pt x="4692" y="47625"/>
                </a:cubicBezTo>
                <a:cubicBezTo>
                  <a:pt x="7993" y="52164"/>
                  <a:pt x="15839" y="49003"/>
                  <a:pt x="21361" y="50007"/>
                </a:cubicBezTo>
                <a:cubicBezTo>
                  <a:pt x="24581" y="50592"/>
                  <a:pt x="27711" y="51594"/>
                  <a:pt x="30886" y="52388"/>
                </a:cubicBezTo>
                <a:cubicBezTo>
                  <a:pt x="47893" y="63725"/>
                  <a:pt x="32866" y="55407"/>
                  <a:pt x="71367" y="59532"/>
                </a:cubicBezTo>
                <a:cubicBezTo>
                  <a:pt x="82529" y="60728"/>
                  <a:pt x="104705" y="64294"/>
                  <a:pt x="104705" y="64294"/>
                </a:cubicBezTo>
                <a:cubicBezTo>
                  <a:pt x="118992" y="63500"/>
                  <a:pt x="133401" y="63937"/>
                  <a:pt x="147567" y="61913"/>
                </a:cubicBezTo>
                <a:cubicBezTo>
                  <a:pt x="150400" y="61508"/>
                  <a:pt x="152923" y="59385"/>
                  <a:pt x="154711" y="57150"/>
                </a:cubicBezTo>
                <a:cubicBezTo>
                  <a:pt x="156279" y="55190"/>
                  <a:pt x="156298" y="52388"/>
                  <a:pt x="157092" y="50007"/>
                </a:cubicBezTo>
                <a:cubicBezTo>
                  <a:pt x="156285" y="37087"/>
                  <a:pt x="161375" y="16190"/>
                  <a:pt x="149949" y="4763"/>
                </a:cubicBezTo>
                <a:cubicBezTo>
                  <a:pt x="147925" y="2739"/>
                  <a:pt x="145186" y="1588"/>
                  <a:pt x="142805" y="0"/>
                </a:cubicBezTo>
                <a:cubicBezTo>
                  <a:pt x="132486" y="794"/>
                  <a:pt x="122021" y="475"/>
                  <a:pt x="111849" y="2382"/>
                </a:cubicBezTo>
                <a:cubicBezTo>
                  <a:pt x="109036" y="2909"/>
                  <a:pt x="120183" y="3969"/>
                  <a:pt x="104705" y="4763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7" name="Freeform 106"/>
          <p:cNvSpPr/>
          <p:nvPr/>
        </p:nvSpPr>
        <p:spPr>
          <a:xfrm>
            <a:off x="5810251" y="2869156"/>
            <a:ext cx="87313" cy="68263"/>
          </a:xfrm>
          <a:custGeom>
            <a:avLst/>
            <a:gdLst>
              <a:gd name="connsiteX0" fmla="*/ 45818 w 86299"/>
              <a:gd name="connsiteY0" fmla="*/ 2382 h 66933"/>
              <a:gd name="connsiteX1" fmla="*/ 29149 w 86299"/>
              <a:gd name="connsiteY1" fmla="*/ 4763 h 66933"/>
              <a:gd name="connsiteX2" fmla="*/ 7718 w 86299"/>
              <a:gd name="connsiteY2" fmla="*/ 19050 h 66933"/>
              <a:gd name="connsiteX3" fmla="*/ 2955 w 86299"/>
              <a:gd name="connsiteY3" fmla="*/ 26194 h 66933"/>
              <a:gd name="connsiteX4" fmla="*/ 5336 w 86299"/>
              <a:gd name="connsiteY4" fmla="*/ 61913 h 66933"/>
              <a:gd name="connsiteX5" fmla="*/ 22005 w 86299"/>
              <a:gd name="connsiteY5" fmla="*/ 64294 h 66933"/>
              <a:gd name="connsiteX6" fmla="*/ 69630 w 86299"/>
              <a:gd name="connsiteY6" fmla="*/ 61913 h 66933"/>
              <a:gd name="connsiteX7" fmla="*/ 76774 w 86299"/>
              <a:gd name="connsiteY7" fmla="*/ 57150 h 66933"/>
              <a:gd name="connsiteX8" fmla="*/ 79155 w 86299"/>
              <a:gd name="connsiteY8" fmla="*/ 50007 h 66933"/>
              <a:gd name="connsiteX9" fmla="*/ 83918 w 86299"/>
              <a:gd name="connsiteY9" fmla="*/ 42863 h 66933"/>
              <a:gd name="connsiteX10" fmla="*/ 86299 w 86299"/>
              <a:gd name="connsiteY10" fmla="*/ 35719 h 66933"/>
              <a:gd name="connsiteX11" fmla="*/ 83918 w 86299"/>
              <a:gd name="connsiteY11" fmla="*/ 26194 h 66933"/>
              <a:gd name="connsiteX12" fmla="*/ 76774 w 86299"/>
              <a:gd name="connsiteY12" fmla="*/ 11907 h 66933"/>
              <a:gd name="connsiteX13" fmla="*/ 69630 w 86299"/>
              <a:gd name="connsiteY13" fmla="*/ 7144 h 66933"/>
              <a:gd name="connsiteX14" fmla="*/ 45818 w 86299"/>
              <a:gd name="connsiteY14" fmla="*/ 0 h 66933"/>
              <a:gd name="connsiteX15" fmla="*/ 45818 w 86299"/>
              <a:gd name="connsiteY15" fmla="*/ 2382 h 6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299" h="66933">
                <a:moveTo>
                  <a:pt x="45818" y="2382"/>
                </a:moveTo>
                <a:cubicBezTo>
                  <a:pt x="43040" y="3176"/>
                  <a:pt x="34653" y="3662"/>
                  <a:pt x="29149" y="4763"/>
                </a:cubicBezTo>
                <a:cubicBezTo>
                  <a:pt x="20413" y="6510"/>
                  <a:pt x="13290" y="12364"/>
                  <a:pt x="7718" y="19050"/>
                </a:cubicBezTo>
                <a:cubicBezTo>
                  <a:pt x="5886" y="21249"/>
                  <a:pt x="4543" y="23813"/>
                  <a:pt x="2955" y="26194"/>
                </a:cubicBezTo>
                <a:cubicBezTo>
                  <a:pt x="3749" y="38100"/>
                  <a:pt x="0" y="51240"/>
                  <a:pt x="5336" y="61913"/>
                </a:cubicBezTo>
                <a:cubicBezTo>
                  <a:pt x="7846" y="66933"/>
                  <a:pt x="16392" y="64294"/>
                  <a:pt x="22005" y="64294"/>
                </a:cubicBezTo>
                <a:cubicBezTo>
                  <a:pt x="37900" y="64294"/>
                  <a:pt x="53755" y="62707"/>
                  <a:pt x="69630" y="61913"/>
                </a:cubicBezTo>
                <a:cubicBezTo>
                  <a:pt x="72011" y="60325"/>
                  <a:pt x="74986" y="59385"/>
                  <a:pt x="76774" y="57150"/>
                </a:cubicBezTo>
                <a:cubicBezTo>
                  <a:pt x="78342" y="55190"/>
                  <a:pt x="78033" y="52252"/>
                  <a:pt x="79155" y="50007"/>
                </a:cubicBezTo>
                <a:cubicBezTo>
                  <a:pt x="80435" y="47447"/>
                  <a:pt x="82330" y="45244"/>
                  <a:pt x="83918" y="42863"/>
                </a:cubicBezTo>
                <a:cubicBezTo>
                  <a:pt x="84712" y="40482"/>
                  <a:pt x="86299" y="38229"/>
                  <a:pt x="86299" y="35719"/>
                </a:cubicBezTo>
                <a:cubicBezTo>
                  <a:pt x="86299" y="32446"/>
                  <a:pt x="84817" y="29341"/>
                  <a:pt x="83918" y="26194"/>
                </a:cubicBezTo>
                <a:cubicBezTo>
                  <a:pt x="82369" y="20773"/>
                  <a:pt x="80947" y="16080"/>
                  <a:pt x="76774" y="11907"/>
                </a:cubicBezTo>
                <a:cubicBezTo>
                  <a:pt x="74750" y="9883"/>
                  <a:pt x="72245" y="8306"/>
                  <a:pt x="69630" y="7144"/>
                </a:cubicBezTo>
                <a:cubicBezTo>
                  <a:pt x="62183" y="3834"/>
                  <a:pt x="53730" y="1979"/>
                  <a:pt x="45818" y="0"/>
                </a:cubicBezTo>
                <a:cubicBezTo>
                  <a:pt x="37609" y="2737"/>
                  <a:pt x="48596" y="1588"/>
                  <a:pt x="45818" y="2382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" name="Freeform 110"/>
          <p:cNvSpPr/>
          <p:nvPr/>
        </p:nvSpPr>
        <p:spPr>
          <a:xfrm>
            <a:off x="6432551" y="2570706"/>
            <a:ext cx="989013" cy="66675"/>
          </a:xfrm>
          <a:custGeom>
            <a:avLst/>
            <a:gdLst>
              <a:gd name="connsiteX0" fmla="*/ 0 w 988219"/>
              <a:gd name="connsiteY0" fmla="*/ 66675 h 66675"/>
              <a:gd name="connsiteX1" fmla="*/ 107156 w 988219"/>
              <a:gd name="connsiteY1" fmla="*/ 57150 h 66675"/>
              <a:gd name="connsiteX2" fmla="*/ 169069 w 988219"/>
              <a:gd name="connsiteY2" fmla="*/ 54769 h 66675"/>
              <a:gd name="connsiteX3" fmla="*/ 204788 w 988219"/>
              <a:gd name="connsiteY3" fmla="*/ 52387 h 66675"/>
              <a:gd name="connsiteX4" fmla="*/ 240506 w 988219"/>
              <a:gd name="connsiteY4" fmla="*/ 52387 h 66675"/>
              <a:gd name="connsiteX5" fmla="*/ 288131 w 988219"/>
              <a:gd name="connsiteY5" fmla="*/ 35719 h 66675"/>
              <a:gd name="connsiteX6" fmla="*/ 350044 w 988219"/>
              <a:gd name="connsiteY6" fmla="*/ 26194 h 66675"/>
              <a:gd name="connsiteX7" fmla="*/ 457200 w 988219"/>
              <a:gd name="connsiteY7" fmla="*/ 16669 h 66675"/>
              <a:gd name="connsiteX8" fmla="*/ 523875 w 988219"/>
              <a:gd name="connsiteY8" fmla="*/ 7144 h 66675"/>
              <a:gd name="connsiteX9" fmla="*/ 564356 w 988219"/>
              <a:gd name="connsiteY9" fmla="*/ 0 h 66675"/>
              <a:gd name="connsiteX10" fmla="*/ 602456 w 988219"/>
              <a:gd name="connsiteY10" fmla="*/ 0 h 66675"/>
              <a:gd name="connsiteX11" fmla="*/ 635794 w 988219"/>
              <a:gd name="connsiteY11" fmla="*/ 2381 h 66675"/>
              <a:gd name="connsiteX12" fmla="*/ 676275 w 988219"/>
              <a:gd name="connsiteY12" fmla="*/ 19050 h 66675"/>
              <a:gd name="connsiteX13" fmla="*/ 745331 w 988219"/>
              <a:gd name="connsiteY13" fmla="*/ 19050 h 66675"/>
              <a:gd name="connsiteX14" fmla="*/ 814388 w 988219"/>
              <a:gd name="connsiteY14" fmla="*/ 21431 h 66675"/>
              <a:gd name="connsiteX15" fmla="*/ 912019 w 988219"/>
              <a:gd name="connsiteY15" fmla="*/ 23812 h 66675"/>
              <a:gd name="connsiteX16" fmla="*/ 988219 w 988219"/>
              <a:gd name="connsiteY16" fmla="*/ 3571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8219" h="66675">
                <a:moveTo>
                  <a:pt x="0" y="66675"/>
                </a:moveTo>
                <a:lnTo>
                  <a:pt x="107156" y="57150"/>
                </a:lnTo>
                <a:lnTo>
                  <a:pt x="169069" y="54769"/>
                </a:lnTo>
                <a:lnTo>
                  <a:pt x="204788" y="52387"/>
                </a:lnTo>
                <a:lnTo>
                  <a:pt x="240506" y="52387"/>
                </a:lnTo>
                <a:lnTo>
                  <a:pt x="288131" y="35719"/>
                </a:lnTo>
                <a:lnTo>
                  <a:pt x="350044" y="26194"/>
                </a:lnTo>
                <a:lnTo>
                  <a:pt x="457200" y="16669"/>
                </a:lnTo>
                <a:lnTo>
                  <a:pt x="523875" y="7144"/>
                </a:lnTo>
                <a:lnTo>
                  <a:pt x="564356" y="0"/>
                </a:lnTo>
                <a:lnTo>
                  <a:pt x="602456" y="0"/>
                </a:lnTo>
                <a:lnTo>
                  <a:pt x="635794" y="2381"/>
                </a:lnTo>
                <a:lnTo>
                  <a:pt x="676275" y="19050"/>
                </a:lnTo>
                <a:lnTo>
                  <a:pt x="745331" y="19050"/>
                </a:lnTo>
                <a:lnTo>
                  <a:pt x="814388" y="21431"/>
                </a:lnTo>
                <a:lnTo>
                  <a:pt x="912019" y="23812"/>
                </a:lnTo>
                <a:lnTo>
                  <a:pt x="988219" y="35719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4" name="Straight Connector 113"/>
          <p:cNvCxnSpPr/>
          <p:nvPr/>
        </p:nvCxnSpPr>
        <p:spPr>
          <a:xfrm flipV="1">
            <a:off x="6542088" y="2611981"/>
            <a:ext cx="57150" cy="31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6988175" y="2559594"/>
            <a:ext cx="57150" cy="31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3441700" y="2424656"/>
            <a:ext cx="1481138" cy="481013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5400000">
            <a:off x="2700339" y="2897731"/>
            <a:ext cx="1216025" cy="263525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6811963" y="2577056"/>
            <a:ext cx="304800" cy="73025"/>
          </a:xfrm>
          <a:custGeom>
            <a:avLst/>
            <a:gdLst>
              <a:gd name="connsiteX0" fmla="*/ 146505 w 303668"/>
              <a:gd name="connsiteY0" fmla="*/ 11906 h 73818"/>
              <a:gd name="connsiteX1" fmla="*/ 34587 w 303668"/>
              <a:gd name="connsiteY1" fmla="*/ 14287 h 73818"/>
              <a:gd name="connsiteX2" fmla="*/ 20299 w 303668"/>
              <a:gd name="connsiteY2" fmla="*/ 19050 h 73818"/>
              <a:gd name="connsiteX3" fmla="*/ 13155 w 303668"/>
              <a:gd name="connsiteY3" fmla="*/ 21431 h 73818"/>
              <a:gd name="connsiteX4" fmla="*/ 10774 w 303668"/>
              <a:gd name="connsiteY4" fmla="*/ 59531 h 73818"/>
              <a:gd name="connsiteX5" fmla="*/ 25062 w 303668"/>
              <a:gd name="connsiteY5" fmla="*/ 61912 h 73818"/>
              <a:gd name="connsiteX6" fmla="*/ 29824 w 303668"/>
              <a:gd name="connsiteY6" fmla="*/ 69056 h 73818"/>
              <a:gd name="connsiteX7" fmla="*/ 51255 w 303668"/>
              <a:gd name="connsiteY7" fmla="*/ 73818 h 73818"/>
              <a:gd name="connsiteX8" fmla="*/ 163174 w 303668"/>
              <a:gd name="connsiteY8" fmla="*/ 71437 h 73818"/>
              <a:gd name="connsiteX9" fmla="*/ 177462 w 303668"/>
              <a:gd name="connsiteY9" fmla="*/ 66675 h 73818"/>
              <a:gd name="connsiteX10" fmla="*/ 194130 w 303668"/>
              <a:gd name="connsiteY10" fmla="*/ 64293 h 73818"/>
              <a:gd name="connsiteX11" fmla="*/ 201274 w 303668"/>
              <a:gd name="connsiteY11" fmla="*/ 59531 h 73818"/>
              <a:gd name="connsiteX12" fmla="*/ 251280 w 303668"/>
              <a:gd name="connsiteY12" fmla="*/ 54768 h 73818"/>
              <a:gd name="connsiteX13" fmla="*/ 260805 w 303668"/>
              <a:gd name="connsiteY13" fmla="*/ 61912 h 73818"/>
              <a:gd name="connsiteX14" fmla="*/ 301287 w 303668"/>
              <a:gd name="connsiteY14" fmla="*/ 61912 h 73818"/>
              <a:gd name="connsiteX15" fmla="*/ 303668 w 303668"/>
              <a:gd name="connsiteY15" fmla="*/ 54768 h 73818"/>
              <a:gd name="connsiteX16" fmla="*/ 301287 w 303668"/>
              <a:gd name="connsiteY16" fmla="*/ 30956 h 73818"/>
              <a:gd name="connsiteX17" fmla="*/ 284618 w 303668"/>
              <a:gd name="connsiteY17" fmla="*/ 9525 h 73818"/>
              <a:gd name="connsiteX18" fmla="*/ 277474 w 303668"/>
              <a:gd name="connsiteY18" fmla="*/ 4762 h 73818"/>
              <a:gd name="connsiteX19" fmla="*/ 263187 w 303668"/>
              <a:gd name="connsiteY19" fmla="*/ 0 h 73818"/>
              <a:gd name="connsiteX20" fmla="*/ 177462 w 303668"/>
              <a:gd name="connsiteY20" fmla="*/ 2381 h 73818"/>
              <a:gd name="connsiteX21" fmla="*/ 158412 w 303668"/>
              <a:gd name="connsiteY21" fmla="*/ 9525 h 73818"/>
              <a:gd name="connsiteX22" fmla="*/ 146505 w 303668"/>
              <a:gd name="connsiteY22" fmla="*/ 11906 h 7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3668" h="73818">
                <a:moveTo>
                  <a:pt x="146505" y="11906"/>
                </a:moveTo>
                <a:cubicBezTo>
                  <a:pt x="125868" y="12700"/>
                  <a:pt x="71842" y="12178"/>
                  <a:pt x="34587" y="14287"/>
                </a:cubicBezTo>
                <a:cubicBezTo>
                  <a:pt x="29575" y="14571"/>
                  <a:pt x="25062" y="17462"/>
                  <a:pt x="20299" y="19050"/>
                </a:cubicBezTo>
                <a:lnTo>
                  <a:pt x="13155" y="21431"/>
                </a:lnTo>
                <a:cubicBezTo>
                  <a:pt x="4913" y="33796"/>
                  <a:pt x="0" y="37984"/>
                  <a:pt x="10774" y="59531"/>
                </a:cubicBezTo>
                <a:cubicBezTo>
                  <a:pt x="12933" y="63850"/>
                  <a:pt x="20299" y="61118"/>
                  <a:pt x="25062" y="61912"/>
                </a:cubicBezTo>
                <a:cubicBezTo>
                  <a:pt x="26649" y="64293"/>
                  <a:pt x="27589" y="67268"/>
                  <a:pt x="29824" y="69056"/>
                </a:cubicBezTo>
                <a:cubicBezTo>
                  <a:pt x="32909" y="71524"/>
                  <a:pt x="51110" y="73794"/>
                  <a:pt x="51255" y="73818"/>
                </a:cubicBezTo>
                <a:cubicBezTo>
                  <a:pt x="88561" y="73024"/>
                  <a:pt x="125919" y="73546"/>
                  <a:pt x="163174" y="71437"/>
                </a:cubicBezTo>
                <a:cubicBezTo>
                  <a:pt x="168186" y="71153"/>
                  <a:pt x="172492" y="67385"/>
                  <a:pt x="177462" y="66675"/>
                </a:cubicBezTo>
                <a:lnTo>
                  <a:pt x="194130" y="64293"/>
                </a:lnTo>
                <a:cubicBezTo>
                  <a:pt x="196511" y="62706"/>
                  <a:pt x="199075" y="61363"/>
                  <a:pt x="201274" y="59531"/>
                </a:cubicBezTo>
                <a:cubicBezTo>
                  <a:pt x="221774" y="42449"/>
                  <a:pt x="191298" y="51436"/>
                  <a:pt x="251280" y="54768"/>
                </a:cubicBezTo>
                <a:cubicBezTo>
                  <a:pt x="254455" y="57149"/>
                  <a:pt x="257255" y="60137"/>
                  <a:pt x="260805" y="61912"/>
                </a:cubicBezTo>
                <a:cubicBezTo>
                  <a:pt x="271891" y="67455"/>
                  <a:pt x="293882" y="62482"/>
                  <a:pt x="301287" y="61912"/>
                </a:cubicBezTo>
                <a:cubicBezTo>
                  <a:pt x="302081" y="59531"/>
                  <a:pt x="303668" y="57278"/>
                  <a:pt x="303668" y="54768"/>
                </a:cubicBezTo>
                <a:cubicBezTo>
                  <a:pt x="303668" y="46791"/>
                  <a:pt x="303666" y="38570"/>
                  <a:pt x="301287" y="30956"/>
                </a:cubicBezTo>
                <a:cubicBezTo>
                  <a:pt x="299416" y="24970"/>
                  <a:pt x="290208" y="14183"/>
                  <a:pt x="284618" y="9525"/>
                </a:cubicBezTo>
                <a:cubicBezTo>
                  <a:pt x="282419" y="7693"/>
                  <a:pt x="280089" y="5924"/>
                  <a:pt x="277474" y="4762"/>
                </a:cubicBezTo>
                <a:cubicBezTo>
                  <a:pt x="272887" y="2723"/>
                  <a:pt x="263187" y="0"/>
                  <a:pt x="263187" y="0"/>
                </a:cubicBezTo>
                <a:cubicBezTo>
                  <a:pt x="234612" y="794"/>
                  <a:pt x="206014" y="988"/>
                  <a:pt x="177462" y="2381"/>
                </a:cubicBezTo>
                <a:cubicBezTo>
                  <a:pt x="143013" y="4061"/>
                  <a:pt x="182876" y="3409"/>
                  <a:pt x="158412" y="9525"/>
                </a:cubicBezTo>
                <a:cubicBezTo>
                  <a:pt x="151439" y="11268"/>
                  <a:pt x="167142" y="11112"/>
                  <a:pt x="146505" y="11906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0" name="Freeform 129"/>
          <p:cNvSpPr/>
          <p:nvPr/>
        </p:nvSpPr>
        <p:spPr>
          <a:xfrm>
            <a:off x="6538914" y="2686594"/>
            <a:ext cx="219075" cy="96837"/>
          </a:xfrm>
          <a:custGeom>
            <a:avLst/>
            <a:gdLst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204788 w 219075"/>
              <a:gd name="connsiteY9" fmla="*/ 66675 h 97631"/>
              <a:gd name="connsiteX10" fmla="*/ 204788 w 219075"/>
              <a:gd name="connsiteY10" fmla="*/ 66675 h 97631"/>
              <a:gd name="connsiteX11" fmla="*/ 219075 w 219075"/>
              <a:gd name="connsiteY11" fmla="*/ 38100 h 97631"/>
              <a:gd name="connsiteX12" fmla="*/ 188119 w 219075"/>
              <a:gd name="connsiteY12" fmla="*/ 14288 h 97631"/>
              <a:gd name="connsiteX13" fmla="*/ 119063 w 219075"/>
              <a:gd name="connsiteY13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075" h="97631">
                <a:moveTo>
                  <a:pt x="119063" y="0"/>
                </a:moveTo>
                <a:lnTo>
                  <a:pt x="64294" y="9525"/>
                </a:lnTo>
                <a:lnTo>
                  <a:pt x="21432" y="21431"/>
                </a:lnTo>
                <a:lnTo>
                  <a:pt x="0" y="42863"/>
                </a:lnTo>
                <a:lnTo>
                  <a:pt x="4763" y="64294"/>
                </a:lnTo>
                <a:lnTo>
                  <a:pt x="35719" y="83344"/>
                </a:lnTo>
                <a:lnTo>
                  <a:pt x="64294" y="95250"/>
                </a:lnTo>
                <a:lnTo>
                  <a:pt x="109538" y="97631"/>
                </a:lnTo>
                <a:lnTo>
                  <a:pt x="161925" y="83344"/>
                </a:lnTo>
                <a:lnTo>
                  <a:pt x="204788" y="66675"/>
                </a:lnTo>
                <a:lnTo>
                  <a:pt x="204788" y="66675"/>
                </a:lnTo>
                <a:lnTo>
                  <a:pt x="219075" y="38100"/>
                </a:lnTo>
                <a:lnTo>
                  <a:pt x="188119" y="14288"/>
                </a:lnTo>
                <a:lnTo>
                  <a:pt x="119063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6994526" y="2656430"/>
            <a:ext cx="3471863" cy="514350"/>
          </a:xfrm>
          <a:custGeom>
            <a:avLst/>
            <a:gdLst>
              <a:gd name="connsiteX0" fmla="*/ 0 w 3531394"/>
              <a:gd name="connsiteY0" fmla="*/ 35719 h 542925"/>
              <a:gd name="connsiteX1" fmla="*/ 130969 w 3531394"/>
              <a:gd name="connsiteY1" fmla="*/ 2381 h 542925"/>
              <a:gd name="connsiteX2" fmla="*/ 250031 w 3531394"/>
              <a:gd name="connsiteY2" fmla="*/ 0 h 542925"/>
              <a:gd name="connsiteX3" fmla="*/ 438150 w 3531394"/>
              <a:gd name="connsiteY3" fmla="*/ 2381 h 542925"/>
              <a:gd name="connsiteX4" fmla="*/ 523875 w 3531394"/>
              <a:gd name="connsiteY4" fmla="*/ 9525 h 542925"/>
              <a:gd name="connsiteX5" fmla="*/ 633413 w 3531394"/>
              <a:gd name="connsiteY5" fmla="*/ 35719 h 542925"/>
              <a:gd name="connsiteX6" fmla="*/ 742950 w 3531394"/>
              <a:gd name="connsiteY6" fmla="*/ 42862 h 542925"/>
              <a:gd name="connsiteX7" fmla="*/ 900113 w 3531394"/>
              <a:gd name="connsiteY7" fmla="*/ 54769 h 542925"/>
              <a:gd name="connsiteX8" fmla="*/ 938213 w 3531394"/>
              <a:gd name="connsiteY8" fmla="*/ 59531 h 542925"/>
              <a:gd name="connsiteX9" fmla="*/ 997744 w 3531394"/>
              <a:gd name="connsiteY9" fmla="*/ 54769 h 542925"/>
              <a:gd name="connsiteX10" fmla="*/ 1047750 w 3531394"/>
              <a:gd name="connsiteY10" fmla="*/ 59531 h 542925"/>
              <a:gd name="connsiteX11" fmla="*/ 1102519 w 3531394"/>
              <a:gd name="connsiteY11" fmla="*/ 69056 h 542925"/>
              <a:gd name="connsiteX12" fmla="*/ 1185863 w 3531394"/>
              <a:gd name="connsiteY12" fmla="*/ 69056 h 542925"/>
              <a:gd name="connsiteX13" fmla="*/ 1269206 w 3531394"/>
              <a:gd name="connsiteY13" fmla="*/ 76200 h 542925"/>
              <a:gd name="connsiteX14" fmla="*/ 1364456 w 3531394"/>
              <a:gd name="connsiteY14" fmla="*/ 97631 h 542925"/>
              <a:gd name="connsiteX15" fmla="*/ 1423988 w 3531394"/>
              <a:gd name="connsiteY15" fmla="*/ 126206 h 542925"/>
              <a:gd name="connsiteX16" fmla="*/ 1459706 w 3531394"/>
              <a:gd name="connsiteY16" fmla="*/ 145256 h 542925"/>
              <a:gd name="connsiteX17" fmla="*/ 1495425 w 3531394"/>
              <a:gd name="connsiteY17" fmla="*/ 147637 h 542925"/>
              <a:gd name="connsiteX18" fmla="*/ 1550194 w 3531394"/>
              <a:gd name="connsiteY18" fmla="*/ 138112 h 542925"/>
              <a:gd name="connsiteX19" fmla="*/ 1581150 w 3531394"/>
              <a:gd name="connsiteY19" fmla="*/ 142875 h 542925"/>
              <a:gd name="connsiteX20" fmla="*/ 1614488 w 3531394"/>
              <a:gd name="connsiteY20" fmla="*/ 161925 h 542925"/>
              <a:gd name="connsiteX21" fmla="*/ 1652588 w 3531394"/>
              <a:gd name="connsiteY21" fmla="*/ 185737 h 542925"/>
              <a:gd name="connsiteX22" fmla="*/ 1726406 w 3531394"/>
              <a:gd name="connsiteY22" fmla="*/ 192881 h 542925"/>
              <a:gd name="connsiteX23" fmla="*/ 1816894 w 3531394"/>
              <a:gd name="connsiteY23" fmla="*/ 207169 h 542925"/>
              <a:gd name="connsiteX24" fmla="*/ 1862138 w 3531394"/>
              <a:gd name="connsiteY24" fmla="*/ 209550 h 542925"/>
              <a:gd name="connsiteX25" fmla="*/ 1890713 w 3531394"/>
              <a:gd name="connsiteY25" fmla="*/ 200025 h 542925"/>
              <a:gd name="connsiteX26" fmla="*/ 1914525 w 3531394"/>
              <a:gd name="connsiteY26" fmla="*/ 176212 h 542925"/>
              <a:gd name="connsiteX27" fmla="*/ 1945481 w 3531394"/>
              <a:gd name="connsiteY27" fmla="*/ 161925 h 542925"/>
              <a:gd name="connsiteX28" fmla="*/ 2052638 w 3531394"/>
              <a:gd name="connsiteY28" fmla="*/ 152400 h 542925"/>
              <a:gd name="connsiteX29" fmla="*/ 2166938 w 3531394"/>
              <a:gd name="connsiteY29" fmla="*/ 159544 h 542925"/>
              <a:gd name="connsiteX30" fmla="*/ 2278856 w 3531394"/>
              <a:gd name="connsiteY30" fmla="*/ 169069 h 542925"/>
              <a:gd name="connsiteX31" fmla="*/ 2331244 w 3531394"/>
              <a:gd name="connsiteY31" fmla="*/ 173831 h 542925"/>
              <a:gd name="connsiteX32" fmla="*/ 2407444 w 3531394"/>
              <a:gd name="connsiteY32" fmla="*/ 154781 h 542925"/>
              <a:gd name="connsiteX33" fmla="*/ 2457450 w 3531394"/>
              <a:gd name="connsiteY33" fmla="*/ 147637 h 542925"/>
              <a:gd name="connsiteX34" fmla="*/ 2516981 w 3531394"/>
              <a:gd name="connsiteY34" fmla="*/ 147637 h 542925"/>
              <a:gd name="connsiteX35" fmla="*/ 2616994 w 3531394"/>
              <a:gd name="connsiteY35" fmla="*/ 161925 h 542925"/>
              <a:gd name="connsiteX36" fmla="*/ 2726531 w 3531394"/>
              <a:gd name="connsiteY36" fmla="*/ 192881 h 542925"/>
              <a:gd name="connsiteX37" fmla="*/ 2852738 w 3531394"/>
              <a:gd name="connsiteY37" fmla="*/ 235744 h 542925"/>
              <a:gd name="connsiteX38" fmla="*/ 3005138 w 3531394"/>
              <a:gd name="connsiteY38" fmla="*/ 302419 h 542925"/>
              <a:gd name="connsiteX39" fmla="*/ 3176588 w 3531394"/>
              <a:gd name="connsiteY39" fmla="*/ 376237 h 542925"/>
              <a:gd name="connsiteX40" fmla="*/ 3531394 w 3531394"/>
              <a:gd name="connsiteY40" fmla="*/ 542925 h 542925"/>
              <a:gd name="connsiteX0" fmla="*/ 0 w 3472371"/>
              <a:gd name="connsiteY0" fmla="*/ 35719 h 513804"/>
              <a:gd name="connsiteX1" fmla="*/ 130969 w 3472371"/>
              <a:gd name="connsiteY1" fmla="*/ 2381 h 513804"/>
              <a:gd name="connsiteX2" fmla="*/ 250031 w 3472371"/>
              <a:gd name="connsiteY2" fmla="*/ 0 h 513804"/>
              <a:gd name="connsiteX3" fmla="*/ 438150 w 3472371"/>
              <a:gd name="connsiteY3" fmla="*/ 2381 h 513804"/>
              <a:gd name="connsiteX4" fmla="*/ 523875 w 3472371"/>
              <a:gd name="connsiteY4" fmla="*/ 9525 h 513804"/>
              <a:gd name="connsiteX5" fmla="*/ 633413 w 3472371"/>
              <a:gd name="connsiteY5" fmla="*/ 35719 h 513804"/>
              <a:gd name="connsiteX6" fmla="*/ 742950 w 3472371"/>
              <a:gd name="connsiteY6" fmla="*/ 42862 h 513804"/>
              <a:gd name="connsiteX7" fmla="*/ 900113 w 3472371"/>
              <a:gd name="connsiteY7" fmla="*/ 54769 h 513804"/>
              <a:gd name="connsiteX8" fmla="*/ 938213 w 3472371"/>
              <a:gd name="connsiteY8" fmla="*/ 59531 h 513804"/>
              <a:gd name="connsiteX9" fmla="*/ 997744 w 3472371"/>
              <a:gd name="connsiteY9" fmla="*/ 54769 h 513804"/>
              <a:gd name="connsiteX10" fmla="*/ 1047750 w 3472371"/>
              <a:gd name="connsiteY10" fmla="*/ 59531 h 513804"/>
              <a:gd name="connsiteX11" fmla="*/ 1102519 w 3472371"/>
              <a:gd name="connsiteY11" fmla="*/ 69056 h 513804"/>
              <a:gd name="connsiteX12" fmla="*/ 1185863 w 3472371"/>
              <a:gd name="connsiteY12" fmla="*/ 69056 h 513804"/>
              <a:gd name="connsiteX13" fmla="*/ 1269206 w 3472371"/>
              <a:gd name="connsiteY13" fmla="*/ 76200 h 513804"/>
              <a:gd name="connsiteX14" fmla="*/ 1364456 w 3472371"/>
              <a:gd name="connsiteY14" fmla="*/ 97631 h 513804"/>
              <a:gd name="connsiteX15" fmla="*/ 1423988 w 3472371"/>
              <a:gd name="connsiteY15" fmla="*/ 126206 h 513804"/>
              <a:gd name="connsiteX16" fmla="*/ 1459706 w 3472371"/>
              <a:gd name="connsiteY16" fmla="*/ 145256 h 513804"/>
              <a:gd name="connsiteX17" fmla="*/ 1495425 w 3472371"/>
              <a:gd name="connsiteY17" fmla="*/ 147637 h 513804"/>
              <a:gd name="connsiteX18" fmla="*/ 1550194 w 3472371"/>
              <a:gd name="connsiteY18" fmla="*/ 138112 h 513804"/>
              <a:gd name="connsiteX19" fmla="*/ 1581150 w 3472371"/>
              <a:gd name="connsiteY19" fmla="*/ 142875 h 513804"/>
              <a:gd name="connsiteX20" fmla="*/ 1614488 w 3472371"/>
              <a:gd name="connsiteY20" fmla="*/ 161925 h 513804"/>
              <a:gd name="connsiteX21" fmla="*/ 1652588 w 3472371"/>
              <a:gd name="connsiteY21" fmla="*/ 185737 h 513804"/>
              <a:gd name="connsiteX22" fmla="*/ 1726406 w 3472371"/>
              <a:gd name="connsiteY22" fmla="*/ 192881 h 513804"/>
              <a:gd name="connsiteX23" fmla="*/ 1816894 w 3472371"/>
              <a:gd name="connsiteY23" fmla="*/ 207169 h 513804"/>
              <a:gd name="connsiteX24" fmla="*/ 1862138 w 3472371"/>
              <a:gd name="connsiteY24" fmla="*/ 209550 h 513804"/>
              <a:gd name="connsiteX25" fmla="*/ 1890713 w 3472371"/>
              <a:gd name="connsiteY25" fmla="*/ 200025 h 513804"/>
              <a:gd name="connsiteX26" fmla="*/ 1914525 w 3472371"/>
              <a:gd name="connsiteY26" fmla="*/ 176212 h 513804"/>
              <a:gd name="connsiteX27" fmla="*/ 1945481 w 3472371"/>
              <a:gd name="connsiteY27" fmla="*/ 161925 h 513804"/>
              <a:gd name="connsiteX28" fmla="*/ 2052638 w 3472371"/>
              <a:gd name="connsiteY28" fmla="*/ 152400 h 513804"/>
              <a:gd name="connsiteX29" fmla="*/ 2166938 w 3472371"/>
              <a:gd name="connsiteY29" fmla="*/ 159544 h 513804"/>
              <a:gd name="connsiteX30" fmla="*/ 2278856 w 3472371"/>
              <a:gd name="connsiteY30" fmla="*/ 169069 h 513804"/>
              <a:gd name="connsiteX31" fmla="*/ 2331244 w 3472371"/>
              <a:gd name="connsiteY31" fmla="*/ 173831 h 513804"/>
              <a:gd name="connsiteX32" fmla="*/ 2407444 w 3472371"/>
              <a:gd name="connsiteY32" fmla="*/ 154781 h 513804"/>
              <a:gd name="connsiteX33" fmla="*/ 2457450 w 3472371"/>
              <a:gd name="connsiteY33" fmla="*/ 147637 h 513804"/>
              <a:gd name="connsiteX34" fmla="*/ 2516981 w 3472371"/>
              <a:gd name="connsiteY34" fmla="*/ 147637 h 513804"/>
              <a:gd name="connsiteX35" fmla="*/ 2616994 w 3472371"/>
              <a:gd name="connsiteY35" fmla="*/ 161925 h 513804"/>
              <a:gd name="connsiteX36" fmla="*/ 2726531 w 3472371"/>
              <a:gd name="connsiteY36" fmla="*/ 192881 h 513804"/>
              <a:gd name="connsiteX37" fmla="*/ 2852738 w 3472371"/>
              <a:gd name="connsiteY37" fmla="*/ 235744 h 513804"/>
              <a:gd name="connsiteX38" fmla="*/ 3005138 w 3472371"/>
              <a:gd name="connsiteY38" fmla="*/ 302419 h 513804"/>
              <a:gd name="connsiteX39" fmla="*/ 3176588 w 3472371"/>
              <a:gd name="connsiteY39" fmla="*/ 376237 h 513804"/>
              <a:gd name="connsiteX40" fmla="*/ 3472371 w 3472371"/>
              <a:gd name="connsiteY40" fmla="*/ 513804 h 51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472371" h="513804">
                <a:moveTo>
                  <a:pt x="0" y="35719"/>
                </a:moveTo>
                <a:lnTo>
                  <a:pt x="130969" y="2381"/>
                </a:lnTo>
                <a:lnTo>
                  <a:pt x="250031" y="0"/>
                </a:lnTo>
                <a:lnTo>
                  <a:pt x="438150" y="2381"/>
                </a:lnTo>
                <a:lnTo>
                  <a:pt x="523875" y="9525"/>
                </a:lnTo>
                <a:lnTo>
                  <a:pt x="633413" y="35719"/>
                </a:lnTo>
                <a:lnTo>
                  <a:pt x="742950" y="42862"/>
                </a:lnTo>
                <a:lnTo>
                  <a:pt x="900113" y="54769"/>
                </a:lnTo>
                <a:lnTo>
                  <a:pt x="938213" y="59531"/>
                </a:lnTo>
                <a:lnTo>
                  <a:pt x="997744" y="54769"/>
                </a:lnTo>
                <a:lnTo>
                  <a:pt x="1047750" y="59531"/>
                </a:lnTo>
                <a:lnTo>
                  <a:pt x="1102519" y="69056"/>
                </a:lnTo>
                <a:lnTo>
                  <a:pt x="1185863" y="69056"/>
                </a:lnTo>
                <a:lnTo>
                  <a:pt x="1269206" y="76200"/>
                </a:lnTo>
                <a:lnTo>
                  <a:pt x="1364456" y="97631"/>
                </a:lnTo>
                <a:lnTo>
                  <a:pt x="1423988" y="126206"/>
                </a:lnTo>
                <a:lnTo>
                  <a:pt x="1459706" y="145256"/>
                </a:lnTo>
                <a:lnTo>
                  <a:pt x="1495425" y="147637"/>
                </a:lnTo>
                <a:lnTo>
                  <a:pt x="1550194" y="138112"/>
                </a:lnTo>
                <a:lnTo>
                  <a:pt x="1581150" y="142875"/>
                </a:lnTo>
                <a:lnTo>
                  <a:pt x="1614488" y="161925"/>
                </a:lnTo>
                <a:lnTo>
                  <a:pt x="1652588" y="185737"/>
                </a:lnTo>
                <a:lnTo>
                  <a:pt x="1726406" y="192881"/>
                </a:lnTo>
                <a:lnTo>
                  <a:pt x="1816894" y="207169"/>
                </a:lnTo>
                <a:lnTo>
                  <a:pt x="1862138" y="209550"/>
                </a:lnTo>
                <a:lnTo>
                  <a:pt x="1890713" y="200025"/>
                </a:lnTo>
                <a:lnTo>
                  <a:pt x="1914525" y="176212"/>
                </a:lnTo>
                <a:lnTo>
                  <a:pt x="1945481" y="161925"/>
                </a:lnTo>
                <a:lnTo>
                  <a:pt x="2052638" y="152400"/>
                </a:lnTo>
                <a:lnTo>
                  <a:pt x="2166938" y="159544"/>
                </a:lnTo>
                <a:lnTo>
                  <a:pt x="2278856" y="169069"/>
                </a:lnTo>
                <a:lnTo>
                  <a:pt x="2331244" y="173831"/>
                </a:lnTo>
                <a:lnTo>
                  <a:pt x="2407444" y="154781"/>
                </a:lnTo>
                <a:lnTo>
                  <a:pt x="2457450" y="147637"/>
                </a:lnTo>
                <a:lnTo>
                  <a:pt x="2516981" y="147637"/>
                </a:lnTo>
                <a:lnTo>
                  <a:pt x="2616994" y="161925"/>
                </a:lnTo>
                <a:lnTo>
                  <a:pt x="2726531" y="192881"/>
                </a:lnTo>
                <a:lnTo>
                  <a:pt x="2852738" y="235744"/>
                </a:lnTo>
                <a:lnTo>
                  <a:pt x="3005138" y="302419"/>
                </a:lnTo>
                <a:lnTo>
                  <a:pt x="3176588" y="376237"/>
                </a:lnTo>
                <a:lnTo>
                  <a:pt x="3472371" y="513804"/>
                </a:lnTo>
              </a:path>
            </a:pathLst>
          </a:custGeom>
          <a:ln w="38100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8899525" y="2777080"/>
            <a:ext cx="1087438" cy="177800"/>
          </a:xfrm>
          <a:custGeom>
            <a:avLst/>
            <a:gdLst>
              <a:gd name="connsiteX0" fmla="*/ 0 w 1088231"/>
              <a:gd name="connsiteY0" fmla="*/ 28575 h 178593"/>
              <a:gd name="connsiteX1" fmla="*/ 0 w 1088231"/>
              <a:gd name="connsiteY1" fmla="*/ 28575 h 178593"/>
              <a:gd name="connsiteX2" fmla="*/ 66675 w 1088231"/>
              <a:gd name="connsiteY2" fmla="*/ 28575 h 178593"/>
              <a:gd name="connsiteX3" fmla="*/ 161925 w 1088231"/>
              <a:gd name="connsiteY3" fmla="*/ 2381 h 178593"/>
              <a:gd name="connsiteX4" fmla="*/ 238125 w 1088231"/>
              <a:gd name="connsiteY4" fmla="*/ 0 h 178593"/>
              <a:gd name="connsiteX5" fmla="*/ 288131 w 1088231"/>
              <a:gd name="connsiteY5" fmla="*/ 0 h 178593"/>
              <a:gd name="connsiteX6" fmla="*/ 335756 w 1088231"/>
              <a:gd name="connsiteY6" fmla="*/ 11906 h 178593"/>
              <a:gd name="connsiteX7" fmla="*/ 411956 w 1088231"/>
              <a:gd name="connsiteY7" fmla="*/ 19050 h 178593"/>
              <a:gd name="connsiteX8" fmla="*/ 454819 w 1088231"/>
              <a:gd name="connsiteY8" fmla="*/ 14287 h 178593"/>
              <a:gd name="connsiteX9" fmla="*/ 504825 w 1088231"/>
              <a:gd name="connsiteY9" fmla="*/ 4762 h 178593"/>
              <a:gd name="connsiteX10" fmla="*/ 576263 w 1088231"/>
              <a:gd name="connsiteY10" fmla="*/ 4762 h 178593"/>
              <a:gd name="connsiteX11" fmla="*/ 685800 w 1088231"/>
              <a:gd name="connsiteY11" fmla="*/ 26193 h 178593"/>
              <a:gd name="connsiteX12" fmla="*/ 814388 w 1088231"/>
              <a:gd name="connsiteY12" fmla="*/ 61912 h 178593"/>
              <a:gd name="connsiteX13" fmla="*/ 976313 w 1088231"/>
              <a:gd name="connsiteY13" fmla="*/ 114300 h 178593"/>
              <a:gd name="connsiteX14" fmla="*/ 1054894 w 1088231"/>
              <a:gd name="connsiteY14" fmla="*/ 161925 h 178593"/>
              <a:gd name="connsiteX15" fmla="*/ 1088231 w 1088231"/>
              <a:gd name="connsiteY15" fmla="*/ 178593 h 1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8231" h="178593">
                <a:moveTo>
                  <a:pt x="0" y="28575"/>
                </a:moveTo>
                <a:lnTo>
                  <a:pt x="0" y="28575"/>
                </a:lnTo>
                <a:lnTo>
                  <a:pt x="66675" y="28575"/>
                </a:lnTo>
                <a:lnTo>
                  <a:pt x="161925" y="2381"/>
                </a:lnTo>
                <a:lnTo>
                  <a:pt x="238125" y="0"/>
                </a:lnTo>
                <a:lnTo>
                  <a:pt x="288131" y="0"/>
                </a:lnTo>
                <a:lnTo>
                  <a:pt x="335756" y="11906"/>
                </a:lnTo>
                <a:lnTo>
                  <a:pt x="411956" y="19050"/>
                </a:lnTo>
                <a:lnTo>
                  <a:pt x="454819" y="14287"/>
                </a:lnTo>
                <a:lnTo>
                  <a:pt x="504825" y="4762"/>
                </a:lnTo>
                <a:lnTo>
                  <a:pt x="576263" y="4762"/>
                </a:lnTo>
                <a:lnTo>
                  <a:pt x="685800" y="26193"/>
                </a:lnTo>
                <a:lnTo>
                  <a:pt x="814388" y="61912"/>
                </a:lnTo>
                <a:lnTo>
                  <a:pt x="976313" y="114300"/>
                </a:lnTo>
                <a:lnTo>
                  <a:pt x="1054894" y="161925"/>
                </a:lnTo>
                <a:lnTo>
                  <a:pt x="1088231" y="178593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8466139" y="2815180"/>
            <a:ext cx="282575" cy="52388"/>
          </a:xfrm>
          <a:custGeom>
            <a:avLst/>
            <a:gdLst>
              <a:gd name="connsiteX0" fmla="*/ 0 w 283368"/>
              <a:gd name="connsiteY0" fmla="*/ 0 h 52387"/>
              <a:gd name="connsiteX1" fmla="*/ 64293 w 283368"/>
              <a:gd name="connsiteY1" fmla="*/ 7143 h 52387"/>
              <a:gd name="connsiteX2" fmla="*/ 111918 w 283368"/>
              <a:gd name="connsiteY2" fmla="*/ 11906 h 52387"/>
              <a:gd name="connsiteX3" fmla="*/ 154781 w 283368"/>
              <a:gd name="connsiteY3" fmla="*/ 33337 h 52387"/>
              <a:gd name="connsiteX4" fmla="*/ 192881 w 283368"/>
              <a:gd name="connsiteY4" fmla="*/ 52387 h 52387"/>
              <a:gd name="connsiteX5" fmla="*/ 242887 w 283368"/>
              <a:gd name="connsiteY5" fmla="*/ 52387 h 52387"/>
              <a:gd name="connsiteX6" fmla="*/ 283368 w 283368"/>
              <a:gd name="connsiteY6" fmla="*/ 47625 h 5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368" h="52387">
                <a:moveTo>
                  <a:pt x="0" y="0"/>
                </a:moveTo>
                <a:lnTo>
                  <a:pt x="64293" y="7143"/>
                </a:lnTo>
                <a:lnTo>
                  <a:pt x="111918" y="11906"/>
                </a:lnTo>
                <a:lnTo>
                  <a:pt x="154781" y="33337"/>
                </a:lnTo>
                <a:lnTo>
                  <a:pt x="192881" y="52387"/>
                </a:lnTo>
                <a:lnTo>
                  <a:pt x="242887" y="52387"/>
                </a:lnTo>
                <a:lnTo>
                  <a:pt x="283368" y="47625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8085139" y="2758030"/>
            <a:ext cx="206375" cy="12700"/>
          </a:xfrm>
          <a:custGeom>
            <a:avLst/>
            <a:gdLst>
              <a:gd name="connsiteX0" fmla="*/ 0 w 207168"/>
              <a:gd name="connsiteY0" fmla="*/ 0 h 11906"/>
              <a:gd name="connsiteX1" fmla="*/ 59531 w 207168"/>
              <a:gd name="connsiteY1" fmla="*/ 0 h 11906"/>
              <a:gd name="connsiteX2" fmla="*/ 107156 w 207168"/>
              <a:gd name="connsiteY2" fmla="*/ 11906 h 11906"/>
              <a:gd name="connsiteX3" fmla="*/ 140493 w 207168"/>
              <a:gd name="connsiteY3" fmla="*/ 11906 h 11906"/>
              <a:gd name="connsiteX4" fmla="*/ 207168 w 207168"/>
              <a:gd name="connsiteY4" fmla="*/ 11906 h 1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8" h="11906">
                <a:moveTo>
                  <a:pt x="0" y="0"/>
                </a:moveTo>
                <a:lnTo>
                  <a:pt x="59531" y="0"/>
                </a:lnTo>
                <a:lnTo>
                  <a:pt x="107156" y="11906"/>
                </a:lnTo>
                <a:lnTo>
                  <a:pt x="140493" y="11906"/>
                </a:lnTo>
                <a:lnTo>
                  <a:pt x="207168" y="11906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7456489" y="2748506"/>
            <a:ext cx="593725" cy="104775"/>
          </a:xfrm>
          <a:custGeom>
            <a:avLst/>
            <a:gdLst>
              <a:gd name="connsiteX0" fmla="*/ 0 w 592931"/>
              <a:gd name="connsiteY0" fmla="*/ 83343 h 104775"/>
              <a:gd name="connsiteX1" fmla="*/ 54768 w 592931"/>
              <a:gd name="connsiteY1" fmla="*/ 92868 h 104775"/>
              <a:gd name="connsiteX2" fmla="*/ 85725 w 592931"/>
              <a:gd name="connsiteY2" fmla="*/ 104775 h 104775"/>
              <a:gd name="connsiteX3" fmla="*/ 114300 w 592931"/>
              <a:gd name="connsiteY3" fmla="*/ 104775 h 104775"/>
              <a:gd name="connsiteX4" fmla="*/ 140493 w 592931"/>
              <a:gd name="connsiteY4" fmla="*/ 102393 h 104775"/>
              <a:gd name="connsiteX5" fmla="*/ 178593 w 592931"/>
              <a:gd name="connsiteY5" fmla="*/ 85725 h 104775"/>
              <a:gd name="connsiteX6" fmla="*/ 250031 w 592931"/>
              <a:gd name="connsiteY6" fmla="*/ 47625 h 104775"/>
              <a:gd name="connsiteX7" fmla="*/ 326231 w 592931"/>
              <a:gd name="connsiteY7" fmla="*/ 11906 h 104775"/>
              <a:gd name="connsiteX8" fmla="*/ 347662 w 592931"/>
              <a:gd name="connsiteY8" fmla="*/ 7143 h 104775"/>
              <a:gd name="connsiteX9" fmla="*/ 364331 w 592931"/>
              <a:gd name="connsiteY9" fmla="*/ 0 h 104775"/>
              <a:gd name="connsiteX10" fmla="*/ 404812 w 592931"/>
              <a:gd name="connsiteY10" fmla="*/ 2381 h 104775"/>
              <a:gd name="connsiteX11" fmla="*/ 488156 w 592931"/>
              <a:gd name="connsiteY11" fmla="*/ 4762 h 104775"/>
              <a:gd name="connsiteX12" fmla="*/ 538162 w 592931"/>
              <a:gd name="connsiteY12" fmla="*/ 16668 h 104775"/>
              <a:gd name="connsiteX13" fmla="*/ 592931 w 592931"/>
              <a:gd name="connsiteY13" fmla="*/ 1905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931" h="104775">
                <a:moveTo>
                  <a:pt x="0" y="83343"/>
                </a:moveTo>
                <a:lnTo>
                  <a:pt x="54768" y="92868"/>
                </a:lnTo>
                <a:lnTo>
                  <a:pt x="85725" y="104775"/>
                </a:lnTo>
                <a:lnTo>
                  <a:pt x="114300" y="104775"/>
                </a:lnTo>
                <a:lnTo>
                  <a:pt x="140493" y="102393"/>
                </a:lnTo>
                <a:lnTo>
                  <a:pt x="178593" y="85725"/>
                </a:lnTo>
                <a:lnTo>
                  <a:pt x="250031" y="47625"/>
                </a:lnTo>
                <a:lnTo>
                  <a:pt x="326231" y="11906"/>
                </a:lnTo>
                <a:lnTo>
                  <a:pt x="347662" y="7143"/>
                </a:lnTo>
                <a:lnTo>
                  <a:pt x="364331" y="0"/>
                </a:lnTo>
                <a:lnTo>
                  <a:pt x="404812" y="2381"/>
                </a:lnTo>
                <a:lnTo>
                  <a:pt x="488156" y="4762"/>
                </a:lnTo>
                <a:lnTo>
                  <a:pt x="538162" y="16668"/>
                </a:lnTo>
                <a:lnTo>
                  <a:pt x="592931" y="1905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7423151" y="2886619"/>
            <a:ext cx="373063" cy="58737"/>
          </a:xfrm>
          <a:custGeom>
            <a:avLst/>
            <a:gdLst>
              <a:gd name="connsiteX0" fmla="*/ 0 w 373856"/>
              <a:gd name="connsiteY0" fmla="*/ 0 h 59531"/>
              <a:gd name="connsiteX1" fmla="*/ 64294 w 373856"/>
              <a:gd name="connsiteY1" fmla="*/ 2381 h 59531"/>
              <a:gd name="connsiteX2" fmla="*/ 126206 w 373856"/>
              <a:gd name="connsiteY2" fmla="*/ 14288 h 59531"/>
              <a:gd name="connsiteX3" fmla="*/ 188119 w 373856"/>
              <a:gd name="connsiteY3" fmla="*/ 14288 h 59531"/>
              <a:gd name="connsiteX4" fmla="*/ 250031 w 373856"/>
              <a:gd name="connsiteY4" fmla="*/ 28575 h 59531"/>
              <a:gd name="connsiteX5" fmla="*/ 323850 w 373856"/>
              <a:gd name="connsiteY5" fmla="*/ 54769 h 59531"/>
              <a:gd name="connsiteX6" fmla="*/ 373856 w 373856"/>
              <a:gd name="connsiteY6" fmla="*/ 59531 h 5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856" h="59531">
                <a:moveTo>
                  <a:pt x="0" y="0"/>
                </a:moveTo>
                <a:lnTo>
                  <a:pt x="64294" y="2381"/>
                </a:lnTo>
                <a:lnTo>
                  <a:pt x="126206" y="14288"/>
                </a:lnTo>
                <a:lnTo>
                  <a:pt x="188119" y="14288"/>
                </a:lnTo>
                <a:lnTo>
                  <a:pt x="250031" y="28575"/>
                </a:lnTo>
                <a:lnTo>
                  <a:pt x="323850" y="54769"/>
                </a:lnTo>
                <a:lnTo>
                  <a:pt x="373856" y="59531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996113" y="2665955"/>
            <a:ext cx="1651000" cy="134938"/>
          </a:xfrm>
          <a:custGeom>
            <a:avLst/>
            <a:gdLst>
              <a:gd name="connsiteX0" fmla="*/ 0 w 1650207"/>
              <a:gd name="connsiteY0" fmla="*/ 30956 h 135731"/>
              <a:gd name="connsiteX1" fmla="*/ 104775 w 1650207"/>
              <a:gd name="connsiteY1" fmla="*/ 7144 h 135731"/>
              <a:gd name="connsiteX2" fmla="*/ 171450 w 1650207"/>
              <a:gd name="connsiteY2" fmla="*/ 0 h 135731"/>
              <a:gd name="connsiteX3" fmla="*/ 307182 w 1650207"/>
              <a:gd name="connsiteY3" fmla="*/ 2381 h 135731"/>
              <a:gd name="connsiteX4" fmla="*/ 383382 w 1650207"/>
              <a:gd name="connsiteY4" fmla="*/ 7144 h 135731"/>
              <a:gd name="connsiteX5" fmla="*/ 447675 w 1650207"/>
              <a:gd name="connsiteY5" fmla="*/ 7144 h 135731"/>
              <a:gd name="connsiteX6" fmla="*/ 497682 w 1650207"/>
              <a:gd name="connsiteY6" fmla="*/ 7144 h 135731"/>
              <a:gd name="connsiteX7" fmla="*/ 571500 w 1650207"/>
              <a:gd name="connsiteY7" fmla="*/ 28575 h 135731"/>
              <a:gd name="connsiteX8" fmla="*/ 678657 w 1650207"/>
              <a:gd name="connsiteY8" fmla="*/ 45244 h 135731"/>
              <a:gd name="connsiteX9" fmla="*/ 819150 w 1650207"/>
              <a:gd name="connsiteY9" fmla="*/ 47625 h 135731"/>
              <a:gd name="connsiteX10" fmla="*/ 883444 w 1650207"/>
              <a:gd name="connsiteY10" fmla="*/ 57150 h 135731"/>
              <a:gd name="connsiteX11" fmla="*/ 926307 w 1650207"/>
              <a:gd name="connsiteY11" fmla="*/ 59531 h 135731"/>
              <a:gd name="connsiteX12" fmla="*/ 978694 w 1650207"/>
              <a:gd name="connsiteY12" fmla="*/ 54769 h 135731"/>
              <a:gd name="connsiteX13" fmla="*/ 1076325 w 1650207"/>
              <a:gd name="connsiteY13" fmla="*/ 69056 h 135731"/>
              <a:gd name="connsiteX14" fmla="*/ 1126332 w 1650207"/>
              <a:gd name="connsiteY14" fmla="*/ 73819 h 135731"/>
              <a:gd name="connsiteX15" fmla="*/ 1193007 w 1650207"/>
              <a:gd name="connsiteY15" fmla="*/ 66675 h 135731"/>
              <a:gd name="connsiteX16" fmla="*/ 1235869 w 1650207"/>
              <a:gd name="connsiteY16" fmla="*/ 66675 h 135731"/>
              <a:gd name="connsiteX17" fmla="*/ 1316832 w 1650207"/>
              <a:gd name="connsiteY17" fmla="*/ 83344 h 135731"/>
              <a:gd name="connsiteX18" fmla="*/ 1371600 w 1650207"/>
              <a:gd name="connsiteY18" fmla="*/ 95250 h 135731"/>
              <a:gd name="connsiteX19" fmla="*/ 1445419 w 1650207"/>
              <a:gd name="connsiteY19" fmla="*/ 102394 h 135731"/>
              <a:gd name="connsiteX20" fmla="*/ 1533525 w 1650207"/>
              <a:gd name="connsiteY20" fmla="*/ 107156 h 135731"/>
              <a:gd name="connsiteX21" fmla="*/ 1585913 w 1650207"/>
              <a:gd name="connsiteY21" fmla="*/ 104775 h 135731"/>
              <a:gd name="connsiteX22" fmla="*/ 1650207 w 1650207"/>
              <a:gd name="connsiteY22" fmla="*/ 135731 h 135731"/>
              <a:gd name="connsiteX23" fmla="*/ 1574007 w 1650207"/>
              <a:gd name="connsiteY23" fmla="*/ 119062 h 135731"/>
              <a:gd name="connsiteX24" fmla="*/ 1493044 w 1650207"/>
              <a:gd name="connsiteY24" fmla="*/ 119062 h 135731"/>
              <a:gd name="connsiteX25" fmla="*/ 1445419 w 1650207"/>
              <a:gd name="connsiteY25" fmla="*/ 121444 h 135731"/>
              <a:gd name="connsiteX26" fmla="*/ 1385888 w 1650207"/>
              <a:gd name="connsiteY26" fmla="*/ 116681 h 135731"/>
              <a:gd name="connsiteX27" fmla="*/ 1300163 w 1650207"/>
              <a:gd name="connsiteY27" fmla="*/ 92869 h 135731"/>
              <a:gd name="connsiteX28" fmla="*/ 1243013 w 1650207"/>
              <a:gd name="connsiteY28" fmla="*/ 78581 h 135731"/>
              <a:gd name="connsiteX29" fmla="*/ 1200150 w 1650207"/>
              <a:gd name="connsiteY29" fmla="*/ 78581 h 135731"/>
              <a:gd name="connsiteX30" fmla="*/ 1147763 w 1650207"/>
              <a:gd name="connsiteY30" fmla="*/ 78581 h 135731"/>
              <a:gd name="connsiteX31" fmla="*/ 1092994 w 1650207"/>
              <a:gd name="connsiteY31" fmla="*/ 78581 h 135731"/>
              <a:gd name="connsiteX32" fmla="*/ 1045369 w 1650207"/>
              <a:gd name="connsiteY32" fmla="*/ 76200 h 135731"/>
              <a:gd name="connsiteX33" fmla="*/ 983457 w 1650207"/>
              <a:gd name="connsiteY33" fmla="*/ 64294 h 135731"/>
              <a:gd name="connsiteX34" fmla="*/ 945357 w 1650207"/>
              <a:gd name="connsiteY34" fmla="*/ 64294 h 135731"/>
              <a:gd name="connsiteX35" fmla="*/ 895350 w 1650207"/>
              <a:gd name="connsiteY35" fmla="*/ 69056 h 135731"/>
              <a:gd name="connsiteX36" fmla="*/ 857250 w 1650207"/>
              <a:gd name="connsiteY36" fmla="*/ 66675 h 135731"/>
              <a:gd name="connsiteX37" fmla="*/ 788194 w 1650207"/>
              <a:gd name="connsiteY37" fmla="*/ 61912 h 135731"/>
              <a:gd name="connsiteX38" fmla="*/ 716757 w 1650207"/>
              <a:gd name="connsiteY38" fmla="*/ 52387 h 135731"/>
              <a:gd name="connsiteX39" fmla="*/ 652463 w 1650207"/>
              <a:gd name="connsiteY39" fmla="*/ 52387 h 135731"/>
              <a:gd name="connsiteX40" fmla="*/ 604838 w 1650207"/>
              <a:gd name="connsiteY40" fmla="*/ 42862 h 135731"/>
              <a:gd name="connsiteX41" fmla="*/ 547688 w 1650207"/>
              <a:gd name="connsiteY41" fmla="*/ 26194 h 135731"/>
              <a:gd name="connsiteX42" fmla="*/ 511969 w 1650207"/>
              <a:gd name="connsiteY42" fmla="*/ 19050 h 135731"/>
              <a:gd name="connsiteX43" fmla="*/ 471488 w 1650207"/>
              <a:gd name="connsiteY43" fmla="*/ 14287 h 135731"/>
              <a:gd name="connsiteX44" fmla="*/ 371475 w 1650207"/>
              <a:gd name="connsiteY44" fmla="*/ 14287 h 135731"/>
              <a:gd name="connsiteX45" fmla="*/ 271463 w 1650207"/>
              <a:gd name="connsiteY45" fmla="*/ 9525 h 135731"/>
              <a:gd name="connsiteX46" fmla="*/ 157163 w 1650207"/>
              <a:gd name="connsiteY46" fmla="*/ 9525 h 135731"/>
              <a:gd name="connsiteX47" fmla="*/ 102394 w 1650207"/>
              <a:gd name="connsiteY47" fmla="*/ 11906 h 135731"/>
              <a:gd name="connsiteX48" fmla="*/ 0 w 1650207"/>
              <a:gd name="connsiteY48" fmla="*/ 30956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50207" h="135731">
                <a:moveTo>
                  <a:pt x="0" y="30956"/>
                </a:moveTo>
                <a:lnTo>
                  <a:pt x="104775" y="7144"/>
                </a:lnTo>
                <a:lnTo>
                  <a:pt x="171450" y="0"/>
                </a:lnTo>
                <a:lnTo>
                  <a:pt x="307182" y="2381"/>
                </a:lnTo>
                <a:lnTo>
                  <a:pt x="383382" y="7144"/>
                </a:lnTo>
                <a:lnTo>
                  <a:pt x="447675" y="7144"/>
                </a:lnTo>
                <a:lnTo>
                  <a:pt x="497682" y="7144"/>
                </a:lnTo>
                <a:lnTo>
                  <a:pt x="571500" y="28575"/>
                </a:lnTo>
                <a:lnTo>
                  <a:pt x="678657" y="45244"/>
                </a:lnTo>
                <a:lnTo>
                  <a:pt x="819150" y="47625"/>
                </a:lnTo>
                <a:lnTo>
                  <a:pt x="883444" y="57150"/>
                </a:lnTo>
                <a:lnTo>
                  <a:pt x="926307" y="59531"/>
                </a:lnTo>
                <a:lnTo>
                  <a:pt x="978694" y="54769"/>
                </a:lnTo>
                <a:lnTo>
                  <a:pt x="1076325" y="69056"/>
                </a:lnTo>
                <a:lnTo>
                  <a:pt x="1126332" y="73819"/>
                </a:lnTo>
                <a:lnTo>
                  <a:pt x="1193007" y="66675"/>
                </a:lnTo>
                <a:lnTo>
                  <a:pt x="1235869" y="66675"/>
                </a:lnTo>
                <a:lnTo>
                  <a:pt x="1316832" y="83344"/>
                </a:lnTo>
                <a:lnTo>
                  <a:pt x="1371600" y="95250"/>
                </a:lnTo>
                <a:lnTo>
                  <a:pt x="1445419" y="102394"/>
                </a:lnTo>
                <a:lnTo>
                  <a:pt x="1533525" y="107156"/>
                </a:lnTo>
                <a:lnTo>
                  <a:pt x="1585913" y="104775"/>
                </a:lnTo>
                <a:lnTo>
                  <a:pt x="1650207" y="135731"/>
                </a:lnTo>
                <a:lnTo>
                  <a:pt x="1574007" y="119062"/>
                </a:lnTo>
                <a:lnTo>
                  <a:pt x="1493044" y="119062"/>
                </a:lnTo>
                <a:lnTo>
                  <a:pt x="1445419" y="121444"/>
                </a:lnTo>
                <a:lnTo>
                  <a:pt x="1385888" y="116681"/>
                </a:lnTo>
                <a:lnTo>
                  <a:pt x="1300163" y="92869"/>
                </a:lnTo>
                <a:lnTo>
                  <a:pt x="1243013" y="78581"/>
                </a:lnTo>
                <a:lnTo>
                  <a:pt x="1200150" y="78581"/>
                </a:lnTo>
                <a:lnTo>
                  <a:pt x="1147763" y="78581"/>
                </a:lnTo>
                <a:lnTo>
                  <a:pt x="1092994" y="78581"/>
                </a:lnTo>
                <a:lnTo>
                  <a:pt x="1045369" y="76200"/>
                </a:lnTo>
                <a:lnTo>
                  <a:pt x="983457" y="64294"/>
                </a:lnTo>
                <a:lnTo>
                  <a:pt x="945357" y="64294"/>
                </a:lnTo>
                <a:lnTo>
                  <a:pt x="895350" y="69056"/>
                </a:lnTo>
                <a:lnTo>
                  <a:pt x="857250" y="66675"/>
                </a:lnTo>
                <a:lnTo>
                  <a:pt x="788194" y="61912"/>
                </a:lnTo>
                <a:lnTo>
                  <a:pt x="716757" y="52387"/>
                </a:lnTo>
                <a:lnTo>
                  <a:pt x="652463" y="52387"/>
                </a:lnTo>
                <a:lnTo>
                  <a:pt x="604838" y="42862"/>
                </a:lnTo>
                <a:lnTo>
                  <a:pt x="547688" y="26194"/>
                </a:lnTo>
                <a:lnTo>
                  <a:pt x="511969" y="19050"/>
                </a:lnTo>
                <a:lnTo>
                  <a:pt x="471488" y="14287"/>
                </a:lnTo>
                <a:lnTo>
                  <a:pt x="371475" y="14287"/>
                </a:lnTo>
                <a:lnTo>
                  <a:pt x="271463" y="9525"/>
                </a:lnTo>
                <a:lnTo>
                  <a:pt x="157163" y="9525"/>
                </a:lnTo>
                <a:lnTo>
                  <a:pt x="102394" y="11906"/>
                </a:lnTo>
                <a:lnTo>
                  <a:pt x="0" y="309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1" name="Freeform 130"/>
          <p:cNvSpPr/>
          <p:nvPr/>
        </p:nvSpPr>
        <p:spPr>
          <a:xfrm>
            <a:off x="6113464" y="2465930"/>
            <a:ext cx="288925" cy="69850"/>
          </a:xfrm>
          <a:custGeom>
            <a:avLst/>
            <a:gdLst>
              <a:gd name="connsiteX0" fmla="*/ 0 w 288131"/>
              <a:gd name="connsiteY0" fmla="*/ 71437 h 71437"/>
              <a:gd name="connsiteX1" fmla="*/ 64293 w 288131"/>
              <a:gd name="connsiteY1" fmla="*/ 61912 h 71437"/>
              <a:gd name="connsiteX2" fmla="*/ 128587 w 288131"/>
              <a:gd name="connsiteY2" fmla="*/ 40481 h 71437"/>
              <a:gd name="connsiteX3" fmla="*/ 183356 w 288131"/>
              <a:gd name="connsiteY3" fmla="*/ 23812 h 71437"/>
              <a:gd name="connsiteX4" fmla="*/ 214312 w 288131"/>
              <a:gd name="connsiteY4" fmla="*/ 14287 h 71437"/>
              <a:gd name="connsiteX5" fmla="*/ 235743 w 288131"/>
              <a:gd name="connsiteY5" fmla="*/ 9525 h 71437"/>
              <a:gd name="connsiteX6" fmla="*/ 252412 w 288131"/>
              <a:gd name="connsiteY6" fmla="*/ 9525 h 71437"/>
              <a:gd name="connsiteX7" fmla="*/ 288131 w 288131"/>
              <a:gd name="connsiteY7" fmla="*/ 0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131" h="71437">
                <a:moveTo>
                  <a:pt x="0" y="71437"/>
                </a:moveTo>
                <a:lnTo>
                  <a:pt x="64293" y="61912"/>
                </a:lnTo>
                <a:lnTo>
                  <a:pt x="128587" y="40481"/>
                </a:lnTo>
                <a:lnTo>
                  <a:pt x="183356" y="23812"/>
                </a:lnTo>
                <a:lnTo>
                  <a:pt x="214312" y="14287"/>
                </a:lnTo>
                <a:lnTo>
                  <a:pt x="235743" y="9525"/>
                </a:lnTo>
                <a:lnTo>
                  <a:pt x="252412" y="9525"/>
                </a:lnTo>
                <a:lnTo>
                  <a:pt x="288131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6737351" y="2745330"/>
            <a:ext cx="207963" cy="46038"/>
          </a:xfrm>
          <a:custGeom>
            <a:avLst/>
            <a:gdLst>
              <a:gd name="connsiteX0" fmla="*/ 0 w 207169"/>
              <a:gd name="connsiteY0" fmla="*/ 45244 h 45244"/>
              <a:gd name="connsiteX1" fmla="*/ 59531 w 207169"/>
              <a:gd name="connsiteY1" fmla="*/ 42863 h 45244"/>
              <a:gd name="connsiteX2" fmla="*/ 90488 w 207169"/>
              <a:gd name="connsiteY2" fmla="*/ 40482 h 45244"/>
              <a:gd name="connsiteX3" fmla="*/ 123825 w 207169"/>
              <a:gd name="connsiteY3" fmla="*/ 30957 h 45244"/>
              <a:gd name="connsiteX4" fmla="*/ 154781 w 207169"/>
              <a:gd name="connsiteY4" fmla="*/ 19050 h 45244"/>
              <a:gd name="connsiteX5" fmla="*/ 207169 w 207169"/>
              <a:gd name="connsiteY5" fmla="*/ 0 h 4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169" h="45244">
                <a:moveTo>
                  <a:pt x="0" y="45244"/>
                </a:moveTo>
                <a:lnTo>
                  <a:pt x="59531" y="42863"/>
                </a:lnTo>
                <a:lnTo>
                  <a:pt x="90488" y="40482"/>
                </a:lnTo>
                <a:lnTo>
                  <a:pt x="123825" y="30957"/>
                </a:lnTo>
                <a:lnTo>
                  <a:pt x="154781" y="19050"/>
                </a:lnTo>
                <a:lnTo>
                  <a:pt x="207169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" name="Freeform 132"/>
          <p:cNvSpPr/>
          <p:nvPr/>
        </p:nvSpPr>
        <p:spPr>
          <a:xfrm>
            <a:off x="6034088" y="2729455"/>
            <a:ext cx="127000" cy="76200"/>
          </a:xfrm>
          <a:custGeom>
            <a:avLst/>
            <a:gdLst>
              <a:gd name="connsiteX0" fmla="*/ 0 w 126207"/>
              <a:gd name="connsiteY0" fmla="*/ 76200 h 76200"/>
              <a:gd name="connsiteX1" fmla="*/ 59532 w 126207"/>
              <a:gd name="connsiteY1" fmla="*/ 21431 h 76200"/>
              <a:gd name="connsiteX2" fmla="*/ 92869 w 126207"/>
              <a:gd name="connsiteY2" fmla="*/ 7143 h 76200"/>
              <a:gd name="connsiteX3" fmla="*/ 126207 w 126207"/>
              <a:gd name="connsiteY3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07" h="76200">
                <a:moveTo>
                  <a:pt x="0" y="76200"/>
                </a:moveTo>
                <a:lnTo>
                  <a:pt x="59532" y="21431"/>
                </a:lnTo>
                <a:lnTo>
                  <a:pt x="92869" y="7143"/>
                </a:lnTo>
                <a:lnTo>
                  <a:pt x="126207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4" name="Freeform 133"/>
          <p:cNvSpPr/>
          <p:nvPr/>
        </p:nvSpPr>
        <p:spPr>
          <a:xfrm>
            <a:off x="6669088" y="2629444"/>
            <a:ext cx="87312" cy="9525"/>
          </a:xfrm>
          <a:custGeom>
            <a:avLst/>
            <a:gdLst>
              <a:gd name="connsiteX0" fmla="*/ 0 w 88106"/>
              <a:gd name="connsiteY0" fmla="*/ 0 h 9525"/>
              <a:gd name="connsiteX1" fmla="*/ 64294 w 88106"/>
              <a:gd name="connsiteY1" fmla="*/ 9525 h 9525"/>
              <a:gd name="connsiteX2" fmla="*/ 88106 w 88106"/>
              <a:gd name="connsiteY2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06" h="9525">
                <a:moveTo>
                  <a:pt x="0" y="0"/>
                </a:moveTo>
                <a:lnTo>
                  <a:pt x="64294" y="9525"/>
                </a:lnTo>
                <a:lnTo>
                  <a:pt x="88106" y="9525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7011989" y="2991394"/>
            <a:ext cx="3451225" cy="295275"/>
          </a:xfrm>
          <a:custGeom>
            <a:avLst/>
            <a:gdLst>
              <a:gd name="connsiteX0" fmla="*/ 0 w 3452812"/>
              <a:gd name="connsiteY0" fmla="*/ 0 h 295275"/>
              <a:gd name="connsiteX1" fmla="*/ 104775 w 3452812"/>
              <a:gd name="connsiteY1" fmla="*/ 0 h 295275"/>
              <a:gd name="connsiteX2" fmla="*/ 200025 w 3452812"/>
              <a:gd name="connsiteY2" fmla="*/ 2381 h 295275"/>
              <a:gd name="connsiteX3" fmla="*/ 316706 w 3452812"/>
              <a:gd name="connsiteY3" fmla="*/ 19050 h 295275"/>
              <a:gd name="connsiteX4" fmla="*/ 426244 w 3452812"/>
              <a:gd name="connsiteY4" fmla="*/ 19050 h 295275"/>
              <a:gd name="connsiteX5" fmla="*/ 547687 w 3452812"/>
              <a:gd name="connsiteY5" fmla="*/ 30956 h 295275"/>
              <a:gd name="connsiteX6" fmla="*/ 659606 w 3452812"/>
              <a:gd name="connsiteY6" fmla="*/ 40481 h 295275"/>
              <a:gd name="connsiteX7" fmla="*/ 778669 w 3452812"/>
              <a:gd name="connsiteY7" fmla="*/ 59531 h 295275"/>
              <a:gd name="connsiteX8" fmla="*/ 890587 w 3452812"/>
              <a:gd name="connsiteY8" fmla="*/ 66675 h 295275"/>
              <a:gd name="connsiteX9" fmla="*/ 1007269 w 3452812"/>
              <a:gd name="connsiteY9" fmla="*/ 52388 h 295275"/>
              <a:gd name="connsiteX10" fmla="*/ 1112044 w 3452812"/>
              <a:gd name="connsiteY10" fmla="*/ 59531 h 295275"/>
              <a:gd name="connsiteX11" fmla="*/ 1240631 w 3452812"/>
              <a:gd name="connsiteY11" fmla="*/ 78581 h 295275"/>
              <a:gd name="connsiteX12" fmla="*/ 1314450 w 3452812"/>
              <a:gd name="connsiteY12" fmla="*/ 90488 h 295275"/>
              <a:gd name="connsiteX13" fmla="*/ 1369219 w 3452812"/>
              <a:gd name="connsiteY13" fmla="*/ 92869 h 295275"/>
              <a:gd name="connsiteX14" fmla="*/ 1440656 w 3452812"/>
              <a:gd name="connsiteY14" fmla="*/ 121444 h 295275"/>
              <a:gd name="connsiteX15" fmla="*/ 1516856 w 3452812"/>
              <a:gd name="connsiteY15" fmla="*/ 133350 h 295275"/>
              <a:gd name="connsiteX16" fmla="*/ 1628775 w 3452812"/>
              <a:gd name="connsiteY16" fmla="*/ 140494 h 295275"/>
              <a:gd name="connsiteX17" fmla="*/ 1731169 w 3452812"/>
              <a:gd name="connsiteY17" fmla="*/ 140494 h 295275"/>
              <a:gd name="connsiteX18" fmla="*/ 1828800 w 3452812"/>
              <a:gd name="connsiteY18" fmla="*/ 152400 h 295275"/>
              <a:gd name="connsiteX19" fmla="*/ 1940719 w 3452812"/>
              <a:gd name="connsiteY19" fmla="*/ 150019 h 295275"/>
              <a:gd name="connsiteX20" fmla="*/ 2043112 w 3452812"/>
              <a:gd name="connsiteY20" fmla="*/ 150019 h 295275"/>
              <a:gd name="connsiteX21" fmla="*/ 2128837 w 3452812"/>
              <a:gd name="connsiteY21" fmla="*/ 152400 h 295275"/>
              <a:gd name="connsiteX22" fmla="*/ 2174081 w 3452812"/>
              <a:gd name="connsiteY22" fmla="*/ 152400 h 295275"/>
              <a:gd name="connsiteX23" fmla="*/ 2209800 w 3452812"/>
              <a:gd name="connsiteY23" fmla="*/ 150019 h 295275"/>
              <a:gd name="connsiteX24" fmla="*/ 2240756 w 3452812"/>
              <a:gd name="connsiteY24" fmla="*/ 142875 h 295275"/>
              <a:gd name="connsiteX25" fmla="*/ 2278856 w 3452812"/>
              <a:gd name="connsiteY25" fmla="*/ 147638 h 295275"/>
              <a:gd name="connsiteX26" fmla="*/ 2319337 w 3452812"/>
              <a:gd name="connsiteY26" fmla="*/ 164306 h 295275"/>
              <a:gd name="connsiteX27" fmla="*/ 2378869 w 3452812"/>
              <a:gd name="connsiteY27" fmla="*/ 180975 h 295275"/>
              <a:gd name="connsiteX28" fmla="*/ 2443162 w 3452812"/>
              <a:gd name="connsiteY28" fmla="*/ 188119 h 295275"/>
              <a:gd name="connsiteX29" fmla="*/ 2531269 w 3452812"/>
              <a:gd name="connsiteY29" fmla="*/ 209550 h 295275"/>
              <a:gd name="connsiteX30" fmla="*/ 2626519 w 3452812"/>
              <a:gd name="connsiteY30" fmla="*/ 207169 h 295275"/>
              <a:gd name="connsiteX31" fmla="*/ 2757487 w 3452812"/>
              <a:gd name="connsiteY31" fmla="*/ 214313 h 295275"/>
              <a:gd name="connsiteX32" fmla="*/ 2857500 w 3452812"/>
              <a:gd name="connsiteY32" fmla="*/ 221456 h 295275"/>
              <a:gd name="connsiteX33" fmla="*/ 2905125 w 3452812"/>
              <a:gd name="connsiteY33" fmla="*/ 226219 h 295275"/>
              <a:gd name="connsiteX34" fmla="*/ 2959894 w 3452812"/>
              <a:gd name="connsiteY34" fmla="*/ 242888 h 295275"/>
              <a:gd name="connsiteX35" fmla="*/ 3093244 w 3452812"/>
              <a:gd name="connsiteY35" fmla="*/ 259556 h 295275"/>
              <a:gd name="connsiteX36" fmla="*/ 3238500 w 3452812"/>
              <a:gd name="connsiteY36" fmla="*/ 273844 h 295275"/>
              <a:gd name="connsiteX37" fmla="*/ 3314700 w 3452812"/>
              <a:gd name="connsiteY37" fmla="*/ 278606 h 295275"/>
              <a:gd name="connsiteX38" fmla="*/ 3369469 w 3452812"/>
              <a:gd name="connsiteY38" fmla="*/ 285750 h 295275"/>
              <a:gd name="connsiteX39" fmla="*/ 3452812 w 3452812"/>
              <a:gd name="connsiteY39" fmla="*/ 2952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52812" h="295275">
                <a:moveTo>
                  <a:pt x="0" y="0"/>
                </a:moveTo>
                <a:lnTo>
                  <a:pt x="104775" y="0"/>
                </a:lnTo>
                <a:lnTo>
                  <a:pt x="200025" y="2381"/>
                </a:lnTo>
                <a:lnTo>
                  <a:pt x="316706" y="19050"/>
                </a:lnTo>
                <a:lnTo>
                  <a:pt x="426244" y="19050"/>
                </a:lnTo>
                <a:lnTo>
                  <a:pt x="547687" y="30956"/>
                </a:lnTo>
                <a:lnTo>
                  <a:pt x="659606" y="40481"/>
                </a:lnTo>
                <a:lnTo>
                  <a:pt x="778669" y="59531"/>
                </a:lnTo>
                <a:lnTo>
                  <a:pt x="890587" y="66675"/>
                </a:lnTo>
                <a:lnTo>
                  <a:pt x="1007269" y="52388"/>
                </a:lnTo>
                <a:lnTo>
                  <a:pt x="1112044" y="59531"/>
                </a:lnTo>
                <a:lnTo>
                  <a:pt x="1240631" y="78581"/>
                </a:lnTo>
                <a:lnTo>
                  <a:pt x="1314450" y="90488"/>
                </a:lnTo>
                <a:lnTo>
                  <a:pt x="1369219" y="92869"/>
                </a:lnTo>
                <a:lnTo>
                  <a:pt x="1440656" y="121444"/>
                </a:lnTo>
                <a:lnTo>
                  <a:pt x="1516856" y="133350"/>
                </a:lnTo>
                <a:lnTo>
                  <a:pt x="1628775" y="140494"/>
                </a:lnTo>
                <a:lnTo>
                  <a:pt x="1731169" y="140494"/>
                </a:lnTo>
                <a:lnTo>
                  <a:pt x="1828800" y="152400"/>
                </a:lnTo>
                <a:lnTo>
                  <a:pt x="1940719" y="150019"/>
                </a:lnTo>
                <a:lnTo>
                  <a:pt x="2043112" y="150019"/>
                </a:lnTo>
                <a:lnTo>
                  <a:pt x="2128837" y="152400"/>
                </a:lnTo>
                <a:lnTo>
                  <a:pt x="2174081" y="152400"/>
                </a:lnTo>
                <a:lnTo>
                  <a:pt x="2209800" y="150019"/>
                </a:lnTo>
                <a:lnTo>
                  <a:pt x="2240756" y="142875"/>
                </a:lnTo>
                <a:lnTo>
                  <a:pt x="2278856" y="147638"/>
                </a:lnTo>
                <a:lnTo>
                  <a:pt x="2319337" y="164306"/>
                </a:lnTo>
                <a:lnTo>
                  <a:pt x="2378869" y="180975"/>
                </a:lnTo>
                <a:lnTo>
                  <a:pt x="2443162" y="188119"/>
                </a:lnTo>
                <a:lnTo>
                  <a:pt x="2531269" y="209550"/>
                </a:lnTo>
                <a:lnTo>
                  <a:pt x="2626519" y="207169"/>
                </a:lnTo>
                <a:lnTo>
                  <a:pt x="2757487" y="214313"/>
                </a:lnTo>
                <a:lnTo>
                  <a:pt x="2857500" y="221456"/>
                </a:lnTo>
                <a:lnTo>
                  <a:pt x="2905125" y="226219"/>
                </a:lnTo>
                <a:lnTo>
                  <a:pt x="2959894" y="242888"/>
                </a:lnTo>
                <a:lnTo>
                  <a:pt x="3093244" y="259556"/>
                </a:lnTo>
                <a:lnTo>
                  <a:pt x="3238500" y="273844"/>
                </a:lnTo>
                <a:lnTo>
                  <a:pt x="3314700" y="278606"/>
                </a:lnTo>
                <a:lnTo>
                  <a:pt x="3369469" y="285750"/>
                </a:lnTo>
                <a:lnTo>
                  <a:pt x="3452812" y="295275"/>
                </a:lnTo>
              </a:path>
            </a:pathLst>
          </a:cu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5" name="Freeform 134"/>
          <p:cNvSpPr/>
          <p:nvPr/>
        </p:nvSpPr>
        <p:spPr>
          <a:xfrm>
            <a:off x="5291138" y="2669130"/>
            <a:ext cx="400050" cy="146050"/>
          </a:xfrm>
          <a:custGeom>
            <a:avLst/>
            <a:gdLst>
              <a:gd name="connsiteX0" fmla="*/ 250032 w 400050"/>
              <a:gd name="connsiteY0" fmla="*/ 33338 h 145257"/>
              <a:gd name="connsiteX1" fmla="*/ 176213 w 400050"/>
              <a:gd name="connsiteY1" fmla="*/ 69057 h 145257"/>
              <a:gd name="connsiteX2" fmla="*/ 142875 w 400050"/>
              <a:gd name="connsiteY2" fmla="*/ 78582 h 145257"/>
              <a:gd name="connsiteX3" fmla="*/ 119063 w 400050"/>
              <a:gd name="connsiteY3" fmla="*/ 95250 h 145257"/>
              <a:gd name="connsiteX4" fmla="*/ 71438 w 400050"/>
              <a:gd name="connsiteY4" fmla="*/ 102394 h 145257"/>
              <a:gd name="connsiteX5" fmla="*/ 23813 w 400050"/>
              <a:gd name="connsiteY5" fmla="*/ 116682 h 145257"/>
              <a:gd name="connsiteX6" fmla="*/ 2382 w 400050"/>
              <a:gd name="connsiteY6" fmla="*/ 126207 h 145257"/>
              <a:gd name="connsiteX7" fmla="*/ 0 w 400050"/>
              <a:gd name="connsiteY7" fmla="*/ 138113 h 145257"/>
              <a:gd name="connsiteX8" fmla="*/ 0 w 400050"/>
              <a:gd name="connsiteY8" fmla="*/ 138113 h 145257"/>
              <a:gd name="connsiteX9" fmla="*/ 42863 w 400050"/>
              <a:gd name="connsiteY9" fmla="*/ 145257 h 145257"/>
              <a:gd name="connsiteX10" fmla="*/ 100013 w 400050"/>
              <a:gd name="connsiteY10" fmla="*/ 133350 h 145257"/>
              <a:gd name="connsiteX11" fmla="*/ 150019 w 400050"/>
              <a:gd name="connsiteY11" fmla="*/ 123825 h 145257"/>
              <a:gd name="connsiteX12" fmla="*/ 185738 w 400050"/>
              <a:gd name="connsiteY12" fmla="*/ 111919 h 145257"/>
              <a:gd name="connsiteX13" fmla="*/ 226219 w 400050"/>
              <a:gd name="connsiteY13" fmla="*/ 109538 h 145257"/>
              <a:gd name="connsiteX14" fmla="*/ 271463 w 400050"/>
              <a:gd name="connsiteY14" fmla="*/ 90488 h 145257"/>
              <a:gd name="connsiteX15" fmla="*/ 323850 w 400050"/>
              <a:gd name="connsiteY15" fmla="*/ 73819 h 145257"/>
              <a:gd name="connsiteX16" fmla="*/ 357188 w 400050"/>
              <a:gd name="connsiteY16" fmla="*/ 66675 h 145257"/>
              <a:gd name="connsiteX17" fmla="*/ 381000 w 400050"/>
              <a:gd name="connsiteY17" fmla="*/ 64294 h 145257"/>
              <a:gd name="connsiteX18" fmla="*/ 400050 w 400050"/>
              <a:gd name="connsiteY18" fmla="*/ 47625 h 145257"/>
              <a:gd name="connsiteX19" fmla="*/ 395288 w 400050"/>
              <a:gd name="connsiteY19" fmla="*/ 21432 h 145257"/>
              <a:gd name="connsiteX20" fmla="*/ 364332 w 400050"/>
              <a:gd name="connsiteY20" fmla="*/ 0 h 145257"/>
              <a:gd name="connsiteX21" fmla="*/ 323850 w 400050"/>
              <a:gd name="connsiteY21" fmla="*/ 0 h 145257"/>
              <a:gd name="connsiteX22" fmla="*/ 250032 w 400050"/>
              <a:gd name="connsiteY22" fmla="*/ 33338 h 14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0050" h="145257">
                <a:moveTo>
                  <a:pt x="250032" y="33338"/>
                </a:moveTo>
                <a:lnTo>
                  <a:pt x="176213" y="69057"/>
                </a:lnTo>
                <a:lnTo>
                  <a:pt x="142875" y="78582"/>
                </a:lnTo>
                <a:lnTo>
                  <a:pt x="119063" y="95250"/>
                </a:lnTo>
                <a:lnTo>
                  <a:pt x="71438" y="102394"/>
                </a:lnTo>
                <a:lnTo>
                  <a:pt x="23813" y="116682"/>
                </a:lnTo>
                <a:lnTo>
                  <a:pt x="2382" y="126207"/>
                </a:lnTo>
                <a:lnTo>
                  <a:pt x="0" y="138113"/>
                </a:lnTo>
                <a:lnTo>
                  <a:pt x="0" y="138113"/>
                </a:lnTo>
                <a:lnTo>
                  <a:pt x="42863" y="145257"/>
                </a:lnTo>
                <a:lnTo>
                  <a:pt x="100013" y="133350"/>
                </a:lnTo>
                <a:lnTo>
                  <a:pt x="150019" y="123825"/>
                </a:lnTo>
                <a:lnTo>
                  <a:pt x="185738" y="111919"/>
                </a:lnTo>
                <a:lnTo>
                  <a:pt x="226219" y="109538"/>
                </a:lnTo>
                <a:lnTo>
                  <a:pt x="271463" y="90488"/>
                </a:lnTo>
                <a:lnTo>
                  <a:pt x="323850" y="73819"/>
                </a:lnTo>
                <a:lnTo>
                  <a:pt x="357188" y="66675"/>
                </a:lnTo>
                <a:lnTo>
                  <a:pt x="381000" y="64294"/>
                </a:lnTo>
                <a:lnTo>
                  <a:pt x="400050" y="47625"/>
                </a:lnTo>
                <a:lnTo>
                  <a:pt x="395288" y="21432"/>
                </a:lnTo>
                <a:lnTo>
                  <a:pt x="364332" y="0"/>
                </a:lnTo>
                <a:lnTo>
                  <a:pt x="323850" y="0"/>
                </a:lnTo>
                <a:lnTo>
                  <a:pt x="250032" y="33338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7" name="Freeform 136"/>
          <p:cNvSpPr/>
          <p:nvPr/>
        </p:nvSpPr>
        <p:spPr>
          <a:xfrm>
            <a:off x="4948238" y="2589756"/>
            <a:ext cx="438150" cy="168275"/>
          </a:xfrm>
          <a:custGeom>
            <a:avLst/>
            <a:gdLst>
              <a:gd name="connsiteX0" fmla="*/ 180975 w 438150"/>
              <a:gd name="connsiteY0" fmla="*/ 0 h 169069"/>
              <a:gd name="connsiteX1" fmla="*/ 121444 w 438150"/>
              <a:gd name="connsiteY1" fmla="*/ 11906 h 169069"/>
              <a:gd name="connsiteX2" fmla="*/ 73819 w 438150"/>
              <a:gd name="connsiteY2" fmla="*/ 23812 h 169069"/>
              <a:gd name="connsiteX3" fmla="*/ 47625 w 438150"/>
              <a:gd name="connsiteY3" fmla="*/ 33337 h 169069"/>
              <a:gd name="connsiteX4" fmla="*/ 21432 w 438150"/>
              <a:gd name="connsiteY4" fmla="*/ 47625 h 169069"/>
              <a:gd name="connsiteX5" fmla="*/ 11907 w 438150"/>
              <a:gd name="connsiteY5" fmla="*/ 64294 h 169069"/>
              <a:gd name="connsiteX6" fmla="*/ 11907 w 438150"/>
              <a:gd name="connsiteY6" fmla="*/ 64294 h 169069"/>
              <a:gd name="connsiteX7" fmla="*/ 16669 w 438150"/>
              <a:gd name="connsiteY7" fmla="*/ 90487 h 169069"/>
              <a:gd name="connsiteX8" fmla="*/ 16669 w 438150"/>
              <a:gd name="connsiteY8" fmla="*/ 116681 h 169069"/>
              <a:gd name="connsiteX9" fmla="*/ 0 w 438150"/>
              <a:gd name="connsiteY9" fmla="*/ 138112 h 169069"/>
              <a:gd name="connsiteX10" fmla="*/ 0 w 438150"/>
              <a:gd name="connsiteY10" fmla="*/ 161925 h 169069"/>
              <a:gd name="connsiteX11" fmla="*/ 30957 w 438150"/>
              <a:gd name="connsiteY11" fmla="*/ 169069 h 169069"/>
              <a:gd name="connsiteX12" fmla="*/ 69057 w 438150"/>
              <a:gd name="connsiteY12" fmla="*/ 152400 h 169069"/>
              <a:gd name="connsiteX13" fmla="*/ 107157 w 438150"/>
              <a:gd name="connsiteY13" fmla="*/ 126206 h 169069"/>
              <a:gd name="connsiteX14" fmla="*/ 140494 w 438150"/>
              <a:gd name="connsiteY14" fmla="*/ 121444 h 169069"/>
              <a:gd name="connsiteX15" fmla="*/ 171450 w 438150"/>
              <a:gd name="connsiteY15" fmla="*/ 130969 h 169069"/>
              <a:gd name="connsiteX16" fmla="*/ 207169 w 438150"/>
              <a:gd name="connsiteY16" fmla="*/ 123825 h 169069"/>
              <a:gd name="connsiteX17" fmla="*/ 242888 w 438150"/>
              <a:gd name="connsiteY17" fmla="*/ 135731 h 169069"/>
              <a:gd name="connsiteX18" fmla="*/ 276225 w 438150"/>
              <a:gd name="connsiteY18" fmla="*/ 135731 h 169069"/>
              <a:gd name="connsiteX19" fmla="*/ 338138 w 438150"/>
              <a:gd name="connsiteY19" fmla="*/ 121444 h 169069"/>
              <a:gd name="connsiteX20" fmla="*/ 390525 w 438150"/>
              <a:gd name="connsiteY20" fmla="*/ 114300 h 169069"/>
              <a:gd name="connsiteX21" fmla="*/ 421482 w 438150"/>
              <a:gd name="connsiteY21" fmla="*/ 114300 h 169069"/>
              <a:gd name="connsiteX22" fmla="*/ 438150 w 438150"/>
              <a:gd name="connsiteY22" fmla="*/ 92869 h 169069"/>
              <a:gd name="connsiteX23" fmla="*/ 438150 w 438150"/>
              <a:gd name="connsiteY23" fmla="*/ 78581 h 169069"/>
              <a:gd name="connsiteX24" fmla="*/ 419100 w 438150"/>
              <a:gd name="connsiteY24" fmla="*/ 64294 h 169069"/>
              <a:gd name="connsiteX25" fmla="*/ 392907 w 438150"/>
              <a:gd name="connsiteY25" fmla="*/ 64294 h 169069"/>
              <a:gd name="connsiteX26" fmla="*/ 347663 w 438150"/>
              <a:gd name="connsiteY26" fmla="*/ 73819 h 169069"/>
              <a:gd name="connsiteX27" fmla="*/ 297657 w 438150"/>
              <a:gd name="connsiteY27" fmla="*/ 90487 h 169069"/>
              <a:gd name="connsiteX28" fmla="*/ 261938 w 438150"/>
              <a:gd name="connsiteY28" fmla="*/ 90487 h 169069"/>
              <a:gd name="connsiteX29" fmla="*/ 247650 w 438150"/>
              <a:gd name="connsiteY29" fmla="*/ 78581 h 169069"/>
              <a:gd name="connsiteX30" fmla="*/ 242888 w 438150"/>
              <a:gd name="connsiteY30" fmla="*/ 64294 h 169069"/>
              <a:gd name="connsiteX31" fmla="*/ 257175 w 438150"/>
              <a:gd name="connsiteY31" fmla="*/ 40481 h 169069"/>
              <a:gd name="connsiteX32" fmla="*/ 257175 w 438150"/>
              <a:gd name="connsiteY32" fmla="*/ 21431 h 169069"/>
              <a:gd name="connsiteX33" fmla="*/ 252413 w 438150"/>
              <a:gd name="connsiteY33" fmla="*/ 4762 h 169069"/>
              <a:gd name="connsiteX34" fmla="*/ 180975 w 438150"/>
              <a:gd name="connsiteY34" fmla="*/ 0 h 16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38150" h="169069">
                <a:moveTo>
                  <a:pt x="180975" y="0"/>
                </a:moveTo>
                <a:lnTo>
                  <a:pt x="121444" y="11906"/>
                </a:lnTo>
                <a:lnTo>
                  <a:pt x="73819" y="23812"/>
                </a:lnTo>
                <a:lnTo>
                  <a:pt x="47625" y="33337"/>
                </a:lnTo>
                <a:lnTo>
                  <a:pt x="21432" y="47625"/>
                </a:lnTo>
                <a:lnTo>
                  <a:pt x="11907" y="64294"/>
                </a:lnTo>
                <a:lnTo>
                  <a:pt x="11907" y="64294"/>
                </a:lnTo>
                <a:lnTo>
                  <a:pt x="16669" y="90487"/>
                </a:lnTo>
                <a:lnTo>
                  <a:pt x="16669" y="116681"/>
                </a:lnTo>
                <a:lnTo>
                  <a:pt x="0" y="138112"/>
                </a:lnTo>
                <a:lnTo>
                  <a:pt x="0" y="161925"/>
                </a:lnTo>
                <a:lnTo>
                  <a:pt x="30957" y="169069"/>
                </a:lnTo>
                <a:lnTo>
                  <a:pt x="69057" y="152400"/>
                </a:lnTo>
                <a:lnTo>
                  <a:pt x="107157" y="126206"/>
                </a:lnTo>
                <a:lnTo>
                  <a:pt x="140494" y="121444"/>
                </a:lnTo>
                <a:lnTo>
                  <a:pt x="171450" y="130969"/>
                </a:lnTo>
                <a:lnTo>
                  <a:pt x="207169" y="123825"/>
                </a:lnTo>
                <a:lnTo>
                  <a:pt x="242888" y="135731"/>
                </a:lnTo>
                <a:lnTo>
                  <a:pt x="276225" y="135731"/>
                </a:lnTo>
                <a:lnTo>
                  <a:pt x="338138" y="121444"/>
                </a:lnTo>
                <a:lnTo>
                  <a:pt x="390525" y="114300"/>
                </a:lnTo>
                <a:lnTo>
                  <a:pt x="421482" y="114300"/>
                </a:lnTo>
                <a:lnTo>
                  <a:pt x="438150" y="92869"/>
                </a:lnTo>
                <a:lnTo>
                  <a:pt x="438150" y="78581"/>
                </a:lnTo>
                <a:lnTo>
                  <a:pt x="419100" y="64294"/>
                </a:lnTo>
                <a:lnTo>
                  <a:pt x="392907" y="64294"/>
                </a:lnTo>
                <a:lnTo>
                  <a:pt x="347663" y="73819"/>
                </a:lnTo>
                <a:lnTo>
                  <a:pt x="297657" y="90487"/>
                </a:lnTo>
                <a:lnTo>
                  <a:pt x="261938" y="90487"/>
                </a:lnTo>
                <a:lnTo>
                  <a:pt x="247650" y="78581"/>
                </a:lnTo>
                <a:lnTo>
                  <a:pt x="242888" y="64294"/>
                </a:lnTo>
                <a:lnTo>
                  <a:pt x="257175" y="40481"/>
                </a:lnTo>
                <a:lnTo>
                  <a:pt x="257175" y="21431"/>
                </a:lnTo>
                <a:lnTo>
                  <a:pt x="252413" y="4762"/>
                </a:lnTo>
                <a:lnTo>
                  <a:pt x="180975" y="0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8" name="Freeform 137"/>
          <p:cNvSpPr/>
          <p:nvPr/>
        </p:nvSpPr>
        <p:spPr>
          <a:xfrm>
            <a:off x="4916489" y="2624680"/>
            <a:ext cx="877887" cy="133350"/>
          </a:xfrm>
          <a:custGeom>
            <a:avLst/>
            <a:gdLst>
              <a:gd name="connsiteX0" fmla="*/ 0 w 878681"/>
              <a:gd name="connsiteY0" fmla="*/ 133350 h 133350"/>
              <a:gd name="connsiteX1" fmla="*/ 102394 w 878681"/>
              <a:gd name="connsiteY1" fmla="*/ 123825 h 133350"/>
              <a:gd name="connsiteX2" fmla="*/ 173831 w 878681"/>
              <a:gd name="connsiteY2" fmla="*/ 111918 h 133350"/>
              <a:gd name="connsiteX3" fmla="*/ 221456 w 878681"/>
              <a:gd name="connsiteY3" fmla="*/ 102393 h 133350"/>
              <a:gd name="connsiteX4" fmla="*/ 278606 w 878681"/>
              <a:gd name="connsiteY4" fmla="*/ 102393 h 133350"/>
              <a:gd name="connsiteX5" fmla="*/ 321469 w 878681"/>
              <a:gd name="connsiteY5" fmla="*/ 102393 h 133350"/>
              <a:gd name="connsiteX6" fmla="*/ 404812 w 878681"/>
              <a:gd name="connsiteY6" fmla="*/ 88106 h 133350"/>
              <a:gd name="connsiteX7" fmla="*/ 464344 w 878681"/>
              <a:gd name="connsiteY7" fmla="*/ 85725 h 133350"/>
              <a:gd name="connsiteX8" fmla="*/ 528637 w 878681"/>
              <a:gd name="connsiteY8" fmla="*/ 73818 h 133350"/>
              <a:gd name="connsiteX9" fmla="*/ 616744 w 878681"/>
              <a:gd name="connsiteY9" fmla="*/ 69056 h 133350"/>
              <a:gd name="connsiteX10" fmla="*/ 704850 w 878681"/>
              <a:gd name="connsiteY10" fmla="*/ 42862 h 133350"/>
              <a:gd name="connsiteX11" fmla="*/ 785812 w 878681"/>
              <a:gd name="connsiteY11" fmla="*/ 26193 h 133350"/>
              <a:gd name="connsiteX12" fmla="*/ 864394 w 878681"/>
              <a:gd name="connsiteY12" fmla="*/ 2381 h 133350"/>
              <a:gd name="connsiteX13" fmla="*/ 878681 w 878681"/>
              <a:gd name="connsiteY13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8681" h="133350">
                <a:moveTo>
                  <a:pt x="0" y="133350"/>
                </a:moveTo>
                <a:lnTo>
                  <a:pt x="102394" y="123825"/>
                </a:lnTo>
                <a:lnTo>
                  <a:pt x="173831" y="111918"/>
                </a:lnTo>
                <a:lnTo>
                  <a:pt x="221456" y="102393"/>
                </a:lnTo>
                <a:lnTo>
                  <a:pt x="278606" y="102393"/>
                </a:lnTo>
                <a:lnTo>
                  <a:pt x="321469" y="102393"/>
                </a:lnTo>
                <a:lnTo>
                  <a:pt x="404812" y="88106"/>
                </a:lnTo>
                <a:lnTo>
                  <a:pt x="464344" y="85725"/>
                </a:lnTo>
                <a:lnTo>
                  <a:pt x="528637" y="73818"/>
                </a:lnTo>
                <a:lnTo>
                  <a:pt x="616744" y="69056"/>
                </a:lnTo>
                <a:lnTo>
                  <a:pt x="704850" y="42862"/>
                </a:lnTo>
                <a:lnTo>
                  <a:pt x="785812" y="26193"/>
                </a:lnTo>
                <a:lnTo>
                  <a:pt x="864394" y="2381"/>
                </a:lnTo>
                <a:lnTo>
                  <a:pt x="878681" y="0"/>
                </a:ln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Freeform 138"/>
          <p:cNvSpPr/>
          <p:nvPr/>
        </p:nvSpPr>
        <p:spPr>
          <a:xfrm>
            <a:off x="5765800" y="2448469"/>
            <a:ext cx="515938" cy="217487"/>
          </a:xfrm>
          <a:custGeom>
            <a:avLst/>
            <a:gdLst>
              <a:gd name="connsiteX0" fmla="*/ 0 w 516731"/>
              <a:gd name="connsiteY0" fmla="*/ 216694 h 216694"/>
              <a:gd name="connsiteX1" fmla="*/ 30956 w 516731"/>
              <a:gd name="connsiteY1" fmla="*/ 178594 h 216694"/>
              <a:gd name="connsiteX2" fmla="*/ 92869 w 516731"/>
              <a:gd name="connsiteY2" fmla="*/ 130969 h 216694"/>
              <a:gd name="connsiteX3" fmla="*/ 178594 w 516731"/>
              <a:gd name="connsiteY3" fmla="*/ 119063 h 216694"/>
              <a:gd name="connsiteX4" fmla="*/ 219075 w 516731"/>
              <a:gd name="connsiteY4" fmla="*/ 114300 h 216694"/>
              <a:gd name="connsiteX5" fmla="*/ 264319 w 516731"/>
              <a:gd name="connsiteY5" fmla="*/ 109538 h 216694"/>
              <a:gd name="connsiteX6" fmla="*/ 295275 w 516731"/>
              <a:gd name="connsiteY6" fmla="*/ 73819 h 216694"/>
              <a:gd name="connsiteX7" fmla="*/ 352425 w 516731"/>
              <a:gd name="connsiteY7" fmla="*/ 54769 h 216694"/>
              <a:gd name="connsiteX8" fmla="*/ 388144 w 516731"/>
              <a:gd name="connsiteY8" fmla="*/ 47625 h 216694"/>
              <a:gd name="connsiteX9" fmla="*/ 435769 w 516731"/>
              <a:gd name="connsiteY9" fmla="*/ 23813 h 216694"/>
              <a:gd name="connsiteX10" fmla="*/ 454819 w 516731"/>
              <a:gd name="connsiteY10" fmla="*/ 11906 h 216694"/>
              <a:gd name="connsiteX11" fmla="*/ 516731 w 516731"/>
              <a:gd name="connsiteY11" fmla="*/ 0 h 21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6731" h="216694">
                <a:moveTo>
                  <a:pt x="0" y="216694"/>
                </a:moveTo>
                <a:lnTo>
                  <a:pt x="30956" y="178594"/>
                </a:lnTo>
                <a:lnTo>
                  <a:pt x="92869" y="130969"/>
                </a:lnTo>
                <a:lnTo>
                  <a:pt x="178594" y="119063"/>
                </a:lnTo>
                <a:lnTo>
                  <a:pt x="219075" y="114300"/>
                </a:lnTo>
                <a:lnTo>
                  <a:pt x="264319" y="109538"/>
                </a:lnTo>
                <a:lnTo>
                  <a:pt x="295275" y="73819"/>
                </a:lnTo>
                <a:lnTo>
                  <a:pt x="352425" y="54769"/>
                </a:lnTo>
                <a:lnTo>
                  <a:pt x="388144" y="47625"/>
                </a:lnTo>
                <a:lnTo>
                  <a:pt x="435769" y="23813"/>
                </a:lnTo>
                <a:lnTo>
                  <a:pt x="454819" y="11906"/>
                </a:lnTo>
                <a:lnTo>
                  <a:pt x="516731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0" name="Freeform 139"/>
          <p:cNvSpPr/>
          <p:nvPr/>
        </p:nvSpPr>
        <p:spPr>
          <a:xfrm>
            <a:off x="4879975" y="2465930"/>
            <a:ext cx="903288" cy="139700"/>
          </a:xfrm>
          <a:custGeom>
            <a:avLst/>
            <a:gdLst>
              <a:gd name="connsiteX0" fmla="*/ 0 w 902494"/>
              <a:gd name="connsiteY0" fmla="*/ 140494 h 140494"/>
              <a:gd name="connsiteX1" fmla="*/ 100013 w 902494"/>
              <a:gd name="connsiteY1" fmla="*/ 119062 h 140494"/>
              <a:gd name="connsiteX2" fmla="*/ 195263 w 902494"/>
              <a:gd name="connsiteY2" fmla="*/ 104775 h 140494"/>
              <a:gd name="connsiteX3" fmla="*/ 278606 w 902494"/>
              <a:gd name="connsiteY3" fmla="*/ 104775 h 140494"/>
              <a:gd name="connsiteX4" fmla="*/ 338138 w 902494"/>
              <a:gd name="connsiteY4" fmla="*/ 102394 h 140494"/>
              <a:gd name="connsiteX5" fmla="*/ 481013 w 902494"/>
              <a:gd name="connsiteY5" fmla="*/ 71437 h 140494"/>
              <a:gd name="connsiteX6" fmla="*/ 550069 w 902494"/>
              <a:gd name="connsiteY6" fmla="*/ 71437 h 140494"/>
              <a:gd name="connsiteX7" fmla="*/ 661988 w 902494"/>
              <a:gd name="connsiteY7" fmla="*/ 66675 h 140494"/>
              <a:gd name="connsiteX8" fmla="*/ 742950 w 902494"/>
              <a:gd name="connsiteY8" fmla="*/ 50006 h 140494"/>
              <a:gd name="connsiteX9" fmla="*/ 802481 w 902494"/>
              <a:gd name="connsiteY9" fmla="*/ 30956 h 140494"/>
              <a:gd name="connsiteX10" fmla="*/ 902494 w 902494"/>
              <a:gd name="connsiteY10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2494" h="140494">
                <a:moveTo>
                  <a:pt x="0" y="140494"/>
                </a:moveTo>
                <a:lnTo>
                  <a:pt x="100013" y="119062"/>
                </a:lnTo>
                <a:lnTo>
                  <a:pt x="195263" y="104775"/>
                </a:lnTo>
                <a:lnTo>
                  <a:pt x="278606" y="104775"/>
                </a:lnTo>
                <a:lnTo>
                  <a:pt x="338138" y="102394"/>
                </a:lnTo>
                <a:lnTo>
                  <a:pt x="481013" y="71437"/>
                </a:lnTo>
                <a:lnTo>
                  <a:pt x="550069" y="71437"/>
                </a:lnTo>
                <a:lnTo>
                  <a:pt x="661988" y="66675"/>
                </a:lnTo>
                <a:lnTo>
                  <a:pt x="742950" y="50006"/>
                </a:lnTo>
                <a:lnTo>
                  <a:pt x="802481" y="30956"/>
                </a:lnTo>
                <a:lnTo>
                  <a:pt x="902494" y="0"/>
                </a:ln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" name="Freeform 142"/>
          <p:cNvSpPr/>
          <p:nvPr/>
        </p:nvSpPr>
        <p:spPr>
          <a:xfrm>
            <a:off x="5659438" y="3018381"/>
            <a:ext cx="1077912" cy="111125"/>
          </a:xfrm>
          <a:custGeom>
            <a:avLst/>
            <a:gdLst>
              <a:gd name="connsiteX0" fmla="*/ 1059656 w 1059656"/>
              <a:gd name="connsiteY0" fmla="*/ 4762 h 111919"/>
              <a:gd name="connsiteX1" fmla="*/ 945356 w 1059656"/>
              <a:gd name="connsiteY1" fmla="*/ 9525 h 111919"/>
              <a:gd name="connsiteX2" fmla="*/ 871537 w 1059656"/>
              <a:gd name="connsiteY2" fmla="*/ 0 h 111919"/>
              <a:gd name="connsiteX3" fmla="*/ 752475 w 1059656"/>
              <a:gd name="connsiteY3" fmla="*/ 0 h 111919"/>
              <a:gd name="connsiteX4" fmla="*/ 581025 w 1059656"/>
              <a:gd name="connsiteY4" fmla="*/ 7144 h 111919"/>
              <a:gd name="connsiteX5" fmla="*/ 483394 w 1059656"/>
              <a:gd name="connsiteY5" fmla="*/ 14287 h 111919"/>
              <a:gd name="connsiteX6" fmla="*/ 440531 w 1059656"/>
              <a:gd name="connsiteY6" fmla="*/ 14287 h 111919"/>
              <a:gd name="connsiteX7" fmla="*/ 0 w 1059656"/>
              <a:gd name="connsiteY7" fmla="*/ 111919 h 111919"/>
              <a:gd name="connsiteX8" fmla="*/ 123825 w 1059656"/>
              <a:gd name="connsiteY8" fmla="*/ 92869 h 111919"/>
              <a:gd name="connsiteX9" fmla="*/ 347662 w 1059656"/>
              <a:gd name="connsiteY9" fmla="*/ 52387 h 111919"/>
              <a:gd name="connsiteX10" fmla="*/ 473869 w 1059656"/>
              <a:gd name="connsiteY10" fmla="*/ 28575 h 111919"/>
              <a:gd name="connsiteX11" fmla="*/ 600075 w 1059656"/>
              <a:gd name="connsiteY11" fmla="*/ 23812 h 111919"/>
              <a:gd name="connsiteX12" fmla="*/ 826294 w 1059656"/>
              <a:gd name="connsiteY12" fmla="*/ 14287 h 111919"/>
              <a:gd name="connsiteX13" fmla="*/ 912019 w 1059656"/>
              <a:gd name="connsiteY13" fmla="*/ 19050 h 111919"/>
              <a:gd name="connsiteX14" fmla="*/ 1059656 w 1059656"/>
              <a:gd name="connsiteY14" fmla="*/ 4762 h 111919"/>
              <a:gd name="connsiteX0" fmla="*/ 1059656 w 1078707"/>
              <a:gd name="connsiteY0" fmla="*/ 4762 h 111919"/>
              <a:gd name="connsiteX1" fmla="*/ 945356 w 1078707"/>
              <a:gd name="connsiteY1" fmla="*/ 9525 h 111919"/>
              <a:gd name="connsiteX2" fmla="*/ 871537 w 1078707"/>
              <a:gd name="connsiteY2" fmla="*/ 0 h 111919"/>
              <a:gd name="connsiteX3" fmla="*/ 752475 w 1078707"/>
              <a:gd name="connsiteY3" fmla="*/ 0 h 111919"/>
              <a:gd name="connsiteX4" fmla="*/ 581025 w 1078707"/>
              <a:gd name="connsiteY4" fmla="*/ 7144 h 111919"/>
              <a:gd name="connsiteX5" fmla="*/ 483394 w 1078707"/>
              <a:gd name="connsiteY5" fmla="*/ 14287 h 111919"/>
              <a:gd name="connsiteX6" fmla="*/ 440531 w 1078707"/>
              <a:gd name="connsiteY6" fmla="*/ 14287 h 111919"/>
              <a:gd name="connsiteX7" fmla="*/ 0 w 1078707"/>
              <a:gd name="connsiteY7" fmla="*/ 111919 h 111919"/>
              <a:gd name="connsiteX8" fmla="*/ 123825 w 1078707"/>
              <a:gd name="connsiteY8" fmla="*/ 92869 h 111919"/>
              <a:gd name="connsiteX9" fmla="*/ 347662 w 1078707"/>
              <a:gd name="connsiteY9" fmla="*/ 52387 h 111919"/>
              <a:gd name="connsiteX10" fmla="*/ 473869 w 1078707"/>
              <a:gd name="connsiteY10" fmla="*/ 28575 h 111919"/>
              <a:gd name="connsiteX11" fmla="*/ 600075 w 1078707"/>
              <a:gd name="connsiteY11" fmla="*/ 23812 h 111919"/>
              <a:gd name="connsiteX12" fmla="*/ 826294 w 1078707"/>
              <a:gd name="connsiteY12" fmla="*/ 14287 h 111919"/>
              <a:gd name="connsiteX13" fmla="*/ 1078707 w 1078707"/>
              <a:gd name="connsiteY13" fmla="*/ 28575 h 111919"/>
              <a:gd name="connsiteX14" fmla="*/ 1059656 w 1078707"/>
              <a:gd name="connsiteY14" fmla="*/ 4762 h 11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8707" h="111919">
                <a:moveTo>
                  <a:pt x="1059656" y="4762"/>
                </a:moveTo>
                <a:lnTo>
                  <a:pt x="945356" y="9525"/>
                </a:lnTo>
                <a:lnTo>
                  <a:pt x="871537" y="0"/>
                </a:lnTo>
                <a:lnTo>
                  <a:pt x="752475" y="0"/>
                </a:lnTo>
                <a:lnTo>
                  <a:pt x="581025" y="7144"/>
                </a:lnTo>
                <a:lnTo>
                  <a:pt x="483394" y="14287"/>
                </a:lnTo>
                <a:lnTo>
                  <a:pt x="440531" y="14287"/>
                </a:lnTo>
                <a:lnTo>
                  <a:pt x="0" y="111919"/>
                </a:lnTo>
                <a:lnTo>
                  <a:pt x="123825" y="92869"/>
                </a:lnTo>
                <a:lnTo>
                  <a:pt x="347662" y="52387"/>
                </a:lnTo>
                <a:lnTo>
                  <a:pt x="473869" y="28575"/>
                </a:lnTo>
                <a:lnTo>
                  <a:pt x="600075" y="23812"/>
                </a:lnTo>
                <a:lnTo>
                  <a:pt x="826294" y="14287"/>
                </a:lnTo>
                <a:lnTo>
                  <a:pt x="1078707" y="28575"/>
                </a:lnTo>
                <a:lnTo>
                  <a:pt x="1059656" y="47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4" name="Freeform 143"/>
          <p:cNvSpPr/>
          <p:nvPr/>
        </p:nvSpPr>
        <p:spPr>
          <a:xfrm>
            <a:off x="2689225" y="2608806"/>
            <a:ext cx="4332288" cy="1116013"/>
          </a:xfrm>
          <a:custGeom>
            <a:avLst/>
            <a:gdLst>
              <a:gd name="connsiteX0" fmla="*/ 0 w 4331494"/>
              <a:gd name="connsiteY0" fmla="*/ 1116806 h 1116806"/>
              <a:gd name="connsiteX1" fmla="*/ 85725 w 4331494"/>
              <a:gd name="connsiteY1" fmla="*/ 1116806 h 1116806"/>
              <a:gd name="connsiteX2" fmla="*/ 188119 w 4331494"/>
              <a:gd name="connsiteY2" fmla="*/ 1090612 h 1116806"/>
              <a:gd name="connsiteX3" fmla="*/ 316706 w 4331494"/>
              <a:gd name="connsiteY3" fmla="*/ 1047750 h 1116806"/>
              <a:gd name="connsiteX4" fmla="*/ 378619 w 4331494"/>
              <a:gd name="connsiteY4" fmla="*/ 1021556 h 1116806"/>
              <a:gd name="connsiteX5" fmla="*/ 507206 w 4331494"/>
              <a:gd name="connsiteY5" fmla="*/ 938212 h 1116806"/>
              <a:gd name="connsiteX6" fmla="*/ 550069 w 4331494"/>
              <a:gd name="connsiteY6" fmla="*/ 916781 h 1116806"/>
              <a:gd name="connsiteX7" fmla="*/ 611981 w 4331494"/>
              <a:gd name="connsiteY7" fmla="*/ 888206 h 1116806"/>
              <a:gd name="connsiteX8" fmla="*/ 671513 w 4331494"/>
              <a:gd name="connsiteY8" fmla="*/ 881062 h 1116806"/>
              <a:gd name="connsiteX9" fmla="*/ 776288 w 4331494"/>
              <a:gd name="connsiteY9" fmla="*/ 857250 h 1116806"/>
              <a:gd name="connsiteX10" fmla="*/ 1047750 w 4331494"/>
              <a:gd name="connsiteY10" fmla="*/ 778669 h 1116806"/>
              <a:gd name="connsiteX11" fmla="*/ 1109663 w 4331494"/>
              <a:gd name="connsiteY11" fmla="*/ 738187 h 1116806"/>
              <a:gd name="connsiteX12" fmla="*/ 1197769 w 4331494"/>
              <a:gd name="connsiteY12" fmla="*/ 697706 h 1116806"/>
              <a:gd name="connsiteX13" fmla="*/ 1409700 w 4331494"/>
              <a:gd name="connsiteY13" fmla="*/ 645319 h 1116806"/>
              <a:gd name="connsiteX14" fmla="*/ 1624013 w 4331494"/>
              <a:gd name="connsiteY14" fmla="*/ 607219 h 1116806"/>
              <a:gd name="connsiteX15" fmla="*/ 1790700 w 4331494"/>
              <a:gd name="connsiteY15" fmla="*/ 557212 h 1116806"/>
              <a:gd name="connsiteX16" fmla="*/ 1993106 w 4331494"/>
              <a:gd name="connsiteY16" fmla="*/ 447675 h 1116806"/>
              <a:gd name="connsiteX17" fmla="*/ 2231231 w 4331494"/>
              <a:gd name="connsiteY17" fmla="*/ 309562 h 1116806"/>
              <a:gd name="connsiteX18" fmla="*/ 2340769 w 4331494"/>
              <a:gd name="connsiteY18" fmla="*/ 285750 h 1116806"/>
              <a:gd name="connsiteX19" fmla="*/ 2507456 w 4331494"/>
              <a:gd name="connsiteY19" fmla="*/ 269081 h 1116806"/>
              <a:gd name="connsiteX20" fmla="*/ 2695575 w 4331494"/>
              <a:gd name="connsiteY20" fmla="*/ 223837 h 1116806"/>
              <a:gd name="connsiteX21" fmla="*/ 2807494 w 4331494"/>
              <a:gd name="connsiteY21" fmla="*/ 190500 h 1116806"/>
              <a:gd name="connsiteX22" fmla="*/ 3000375 w 4331494"/>
              <a:gd name="connsiteY22" fmla="*/ 130969 h 1116806"/>
              <a:gd name="connsiteX23" fmla="*/ 3071813 w 4331494"/>
              <a:gd name="connsiteY23" fmla="*/ 109537 h 1116806"/>
              <a:gd name="connsiteX24" fmla="*/ 3143250 w 4331494"/>
              <a:gd name="connsiteY24" fmla="*/ 104775 h 1116806"/>
              <a:gd name="connsiteX25" fmla="*/ 3236119 w 4331494"/>
              <a:gd name="connsiteY25" fmla="*/ 100012 h 1116806"/>
              <a:gd name="connsiteX26" fmla="*/ 3395663 w 4331494"/>
              <a:gd name="connsiteY26" fmla="*/ 64294 h 1116806"/>
              <a:gd name="connsiteX27" fmla="*/ 3433763 w 4331494"/>
              <a:gd name="connsiteY27" fmla="*/ 50006 h 1116806"/>
              <a:gd name="connsiteX28" fmla="*/ 3512344 w 4331494"/>
              <a:gd name="connsiteY28" fmla="*/ 11906 h 1116806"/>
              <a:gd name="connsiteX29" fmla="*/ 3557588 w 4331494"/>
              <a:gd name="connsiteY29" fmla="*/ 0 h 1116806"/>
              <a:gd name="connsiteX30" fmla="*/ 3659981 w 4331494"/>
              <a:gd name="connsiteY30" fmla="*/ 9525 h 1116806"/>
              <a:gd name="connsiteX31" fmla="*/ 3852863 w 4331494"/>
              <a:gd name="connsiteY31" fmla="*/ 38100 h 1116806"/>
              <a:gd name="connsiteX32" fmla="*/ 3948113 w 4331494"/>
              <a:gd name="connsiteY32" fmla="*/ 42862 h 1116806"/>
              <a:gd name="connsiteX33" fmla="*/ 4074319 w 4331494"/>
              <a:gd name="connsiteY33" fmla="*/ 59531 h 1116806"/>
              <a:gd name="connsiteX34" fmla="*/ 4179094 w 4331494"/>
              <a:gd name="connsiteY34" fmla="*/ 66675 h 1116806"/>
              <a:gd name="connsiteX35" fmla="*/ 4257675 w 4331494"/>
              <a:gd name="connsiteY35" fmla="*/ 78581 h 1116806"/>
              <a:gd name="connsiteX36" fmla="*/ 4331494 w 4331494"/>
              <a:gd name="connsiteY36" fmla="*/ 76200 h 111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31494" h="1116806">
                <a:moveTo>
                  <a:pt x="0" y="1116806"/>
                </a:moveTo>
                <a:lnTo>
                  <a:pt x="85725" y="1116806"/>
                </a:lnTo>
                <a:lnTo>
                  <a:pt x="188119" y="1090612"/>
                </a:lnTo>
                <a:lnTo>
                  <a:pt x="316706" y="1047750"/>
                </a:lnTo>
                <a:lnTo>
                  <a:pt x="378619" y="1021556"/>
                </a:lnTo>
                <a:lnTo>
                  <a:pt x="507206" y="938212"/>
                </a:lnTo>
                <a:lnTo>
                  <a:pt x="550069" y="916781"/>
                </a:lnTo>
                <a:lnTo>
                  <a:pt x="611981" y="888206"/>
                </a:lnTo>
                <a:lnTo>
                  <a:pt x="671513" y="881062"/>
                </a:lnTo>
                <a:lnTo>
                  <a:pt x="776288" y="857250"/>
                </a:lnTo>
                <a:lnTo>
                  <a:pt x="1047750" y="778669"/>
                </a:lnTo>
                <a:lnTo>
                  <a:pt x="1109663" y="738187"/>
                </a:lnTo>
                <a:lnTo>
                  <a:pt x="1197769" y="697706"/>
                </a:lnTo>
                <a:lnTo>
                  <a:pt x="1409700" y="645319"/>
                </a:lnTo>
                <a:lnTo>
                  <a:pt x="1624013" y="607219"/>
                </a:lnTo>
                <a:lnTo>
                  <a:pt x="1790700" y="557212"/>
                </a:lnTo>
                <a:lnTo>
                  <a:pt x="1993106" y="447675"/>
                </a:lnTo>
                <a:lnTo>
                  <a:pt x="2231231" y="309562"/>
                </a:lnTo>
                <a:lnTo>
                  <a:pt x="2340769" y="285750"/>
                </a:lnTo>
                <a:lnTo>
                  <a:pt x="2507456" y="269081"/>
                </a:lnTo>
                <a:lnTo>
                  <a:pt x="2695575" y="223837"/>
                </a:lnTo>
                <a:lnTo>
                  <a:pt x="2807494" y="190500"/>
                </a:lnTo>
                <a:lnTo>
                  <a:pt x="3000375" y="130969"/>
                </a:lnTo>
                <a:lnTo>
                  <a:pt x="3071813" y="109537"/>
                </a:lnTo>
                <a:lnTo>
                  <a:pt x="3143250" y="104775"/>
                </a:lnTo>
                <a:lnTo>
                  <a:pt x="3236119" y="100012"/>
                </a:lnTo>
                <a:lnTo>
                  <a:pt x="3395663" y="64294"/>
                </a:lnTo>
                <a:lnTo>
                  <a:pt x="3433763" y="50006"/>
                </a:lnTo>
                <a:lnTo>
                  <a:pt x="3512344" y="11906"/>
                </a:lnTo>
                <a:lnTo>
                  <a:pt x="3557588" y="0"/>
                </a:lnTo>
                <a:lnTo>
                  <a:pt x="3659981" y="9525"/>
                </a:lnTo>
                <a:lnTo>
                  <a:pt x="3852863" y="38100"/>
                </a:lnTo>
                <a:lnTo>
                  <a:pt x="3948113" y="42862"/>
                </a:lnTo>
                <a:lnTo>
                  <a:pt x="4074319" y="59531"/>
                </a:lnTo>
                <a:lnTo>
                  <a:pt x="4179094" y="66675"/>
                </a:lnTo>
                <a:lnTo>
                  <a:pt x="4257675" y="78581"/>
                </a:lnTo>
                <a:lnTo>
                  <a:pt x="4331494" y="76200"/>
                </a:lnTo>
              </a:path>
            </a:pathLst>
          </a:custGeom>
          <a:ln w="38100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2" name="Freeform 141"/>
          <p:cNvSpPr/>
          <p:nvPr/>
        </p:nvSpPr>
        <p:spPr>
          <a:xfrm>
            <a:off x="5970589" y="2611980"/>
            <a:ext cx="166687" cy="103188"/>
          </a:xfrm>
          <a:custGeom>
            <a:avLst/>
            <a:gdLst>
              <a:gd name="connsiteX0" fmla="*/ 0 w 166687"/>
              <a:gd name="connsiteY0" fmla="*/ 102394 h 102394"/>
              <a:gd name="connsiteX1" fmla="*/ 54768 w 166687"/>
              <a:gd name="connsiteY1" fmla="*/ 80963 h 102394"/>
              <a:gd name="connsiteX2" fmla="*/ 97631 w 166687"/>
              <a:gd name="connsiteY2" fmla="*/ 54769 h 102394"/>
              <a:gd name="connsiteX3" fmla="*/ 119062 w 166687"/>
              <a:gd name="connsiteY3" fmla="*/ 47625 h 102394"/>
              <a:gd name="connsiteX4" fmla="*/ 119062 w 166687"/>
              <a:gd name="connsiteY4" fmla="*/ 47625 h 102394"/>
              <a:gd name="connsiteX5" fmla="*/ 147637 w 166687"/>
              <a:gd name="connsiteY5" fmla="*/ 19050 h 102394"/>
              <a:gd name="connsiteX6" fmla="*/ 166687 w 166687"/>
              <a:gd name="connsiteY6" fmla="*/ 0 h 1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687" h="102394">
                <a:moveTo>
                  <a:pt x="0" y="102394"/>
                </a:moveTo>
                <a:lnTo>
                  <a:pt x="54768" y="80963"/>
                </a:lnTo>
                <a:lnTo>
                  <a:pt x="97631" y="54769"/>
                </a:lnTo>
                <a:lnTo>
                  <a:pt x="119062" y="47625"/>
                </a:lnTo>
                <a:lnTo>
                  <a:pt x="119062" y="47625"/>
                </a:lnTo>
                <a:lnTo>
                  <a:pt x="147637" y="19050"/>
                </a:lnTo>
                <a:lnTo>
                  <a:pt x="166687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1" name="Freeform 140"/>
          <p:cNvSpPr/>
          <p:nvPr/>
        </p:nvSpPr>
        <p:spPr>
          <a:xfrm>
            <a:off x="4878388" y="2724694"/>
            <a:ext cx="944562" cy="211137"/>
          </a:xfrm>
          <a:custGeom>
            <a:avLst/>
            <a:gdLst>
              <a:gd name="connsiteX0" fmla="*/ 0 w 945356"/>
              <a:gd name="connsiteY0" fmla="*/ 211931 h 211931"/>
              <a:gd name="connsiteX1" fmla="*/ 147637 w 945356"/>
              <a:gd name="connsiteY1" fmla="*/ 169069 h 211931"/>
              <a:gd name="connsiteX2" fmla="*/ 264319 w 945356"/>
              <a:gd name="connsiteY2" fmla="*/ 142875 h 211931"/>
              <a:gd name="connsiteX3" fmla="*/ 342900 w 945356"/>
              <a:gd name="connsiteY3" fmla="*/ 116681 h 211931"/>
              <a:gd name="connsiteX4" fmla="*/ 421481 w 945356"/>
              <a:gd name="connsiteY4" fmla="*/ 104775 h 211931"/>
              <a:gd name="connsiteX5" fmla="*/ 507206 w 945356"/>
              <a:gd name="connsiteY5" fmla="*/ 88106 h 211931"/>
              <a:gd name="connsiteX6" fmla="*/ 633412 w 945356"/>
              <a:gd name="connsiteY6" fmla="*/ 54769 h 211931"/>
              <a:gd name="connsiteX7" fmla="*/ 735806 w 945356"/>
              <a:gd name="connsiteY7" fmla="*/ 42863 h 211931"/>
              <a:gd name="connsiteX8" fmla="*/ 823912 w 945356"/>
              <a:gd name="connsiteY8" fmla="*/ 28575 h 211931"/>
              <a:gd name="connsiteX9" fmla="*/ 881062 w 945356"/>
              <a:gd name="connsiteY9" fmla="*/ 19050 h 211931"/>
              <a:gd name="connsiteX10" fmla="*/ 945356 w 945356"/>
              <a:gd name="connsiteY10" fmla="*/ 0 h 21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5356" h="211931">
                <a:moveTo>
                  <a:pt x="0" y="211931"/>
                </a:moveTo>
                <a:lnTo>
                  <a:pt x="147637" y="169069"/>
                </a:lnTo>
                <a:lnTo>
                  <a:pt x="264319" y="142875"/>
                </a:lnTo>
                <a:lnTo>
                  <a:pt x="342900" y="116681"/>
                </a:lnTo>
                <a:lnTo>
                  <a:pt x="421481" y="104775"/>
                </a:lnTo>
                <a:lnTo>
                  <a:pt x="507206" y="88106"/>
                </a:lnTo>
                <a:lnTo>
                  <a:pt x="633412" y="54769"/>
                </a:lnTo>
                <a:lnTo>
                  <a:pt x="735806" y="42863"/>
                </a:lnTo>
                <a:lnTo>
                  <a:pt x="823912" y="28575"/>
                </a:lnTo>
                <a:lnTo>
                  <a:pt x="881062" y="19050"/>
                </a:lnTo>
                <a:lnTo>
                  <a:pt x="945356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5" name="Freeform 144"/>
          <p:cNvSpPr/>
          <p:nvPr/>
        </p:nvSpPr>
        <p:spPr>
          <a:xfrm>
            <a:off x="5535613" y="2862805"/>
            <a:ext cx="265112" cy="120650"/>
          </a:xfrm>
          <a:custGeom>
            <a:avLst/>
            <a:gdLst>
              <a:gd name="connsiteX0" fmla="*/ 0 w 209550"/>
              <a:gd name="connsiteY0" fmla="*/ 114300 h 114300"/>
              <a:gd name="connsiteX1" fmla="*/ 19050 w 209550"/>
              <a:gd name="connsiteY1" fmla="*/ 30956 h 114300"/>
              <a:gd name="connsiteX2" fmla="*/ 40482 w 209550"/>
              <a:gd name="connsiteY2" fmla="*/ 2381 h 114300"/>
              <a:gd name="connsiteX3" fmla="*/ 95250 w 209550"/>
              <a:gd name="connsiteY3" fmla="*/ 0 h 114300"/>
              <a:gd name="connsiteX4" fmla="*/ 140494 w 209550"/>
              <a:gd name="connsiteY4" fmla="*/ 7143 h 114300"/>
              <a:gd name="connsiteX5" fmla="*/ 180975 w 209550"/>
              <a:gd name="connsiteY5" fmla="*/ 35718 h 114300"/>
              <a:gd name="connsiteX6" fmla="*/ 209550 w 209550"/>
              <a:gd name="connsiteY6" fmla="*/ 85725 h 114300"/>
              <a:gd name="connsiteX7" fmla="*/ 100013 w 209550"/>
              <a:gd name="connsiteY7" fmla="*/ 97631 h 114300"/>
              <a:gd name="connsiteX8" fmla="*/ 0 w 209550"/>
              <a:gd name="connsiteY8" fmla="*/ 114300 h 114300"/>
              <a:gd name="connsiteX0" fmla="*/ 0 w 250031"/>
              <a:gd name="connsiteY0" fmla="*/ 121444 h 121444"/>
              <a:gd name="connsiteX1" fmla="*/ 59531 w 250031"/>
              <a:gd name="connsiteY1" fmla="*/ 30956 h 121444"/>
              <a:gd name="connsiteX2" fmla="*/ 80963 w 250031"/>
              <a:gd name="connsiteY2" fmla="*/ 2381 h 121444"/>
              <a:gd name="connsiteX3" fmla="*/ 135731 w 250031"/>
              <a:gd name="connsiteY3" fmla="*/ 0 h 121444"/>
              <a:gd name="connsiteX4" fmla="*/ 180975 w 250031"/>
              <a:gd name="connsiteY4" fmla="*/ 7143 h 121444"/>
              <a:gd name="connsiteX5" fmla="*/ 221456 w 250031"/>
              <a:gd name="connsiteY5" fmla="*/ 35718 h 121444"/>
              <a:gd name="connsiteX6" fmla="*/ 250031 w 250031"/>
              <a:gd name="connsiteY6" fmla="*/ 85725 h 121444"/>
              <a:gd name="connsiteX7" fmla="*/ 140494 w 250031"/>
              <a:gd name="connsiteY7" fmla="*/ 97631 h 121444"/>
              <a:gd name="connsiteX8" fmla="*/ 0 w 250031"/>
              <a:gd name="connsiteY8" fmla="*/ 121444 h 121444"/>
              <a:gd name="connsiteX0" fmla="*/ 0 w 250031"/>
              <a:gd name="connsiteY0" fmla="*/ 121444 h 121444"/>
              <a:gd name="connsiteX1" fmla="*/ 52387 w 250031"/>
              <a:gd name="connsiteY1" fmla="*/ 30956 h 121444"/>
              <a:gd name="connsiteX2" fmla="*/ 80963 w 250031"/>
              <a:gd name="connsiteY2" fmla="*/ 2381 h 121444"/>
              <a:gd name="connsiteX3" fmla="*/ 135731 w 250031"/>
              <a:gd name="connsiteY3" fmla="*/ 0 h 121444"/>
              <a:gd name="connsiteX4" fmla="*/ 180975 w 250031"/>
              <a:gd name="connsiteY4" fmla="*/ 7143 h 121444"/>
              <a:gd name="connsiteX5" fmla="*/ 221456 w 250031"/>
              <a:gd name="connsiteY5" fmla="*/ 35718 h 121444"/>
              <a:gd name="connsiteX6" fmla="*/ 250031 w 250031"/>
              <a:gd name="connsiteY6" fmla="*/ 85725 h 121444"/>
              <a:gd name="connsiteX7" fmla="*/ 140494 w 250031"/>
              <a:gd name="connsiteY7" fmla="*/ 97631 h 121444"/>
              <a:gd name="connsiteX8" fmla="*/ 0 w 250031"/>
              <a:gd name="connsiteY8" fmla="*/ 121444 h 121444"/>
              <a:gd name="connsiteX0" fmla="*/ 0 w 264319"/>
              <a:gd name="connsiteY0" fmla="*/ 121444 h 121444"/>
              <a:gd name="connsiteX1" fmla="*/ 52387 w 264319"/>
              <a:gd name="connsiteY1" fmla="*/ 30956 h 121444"/>
              <a:gd name="connsiteX2" fmla="*/ 80963 w 264319"/>
              <a:gd name="connsiteY2" fmla="*/ 2381 h 121444"/>
              <a:gd name="connsiteX3" fmla="*/ 135731 w 264319"/>
              <a:gd name="connsiteY3" fmla="*/ 0 h 121444"/>
              <a:gd name="connsiteX4" fmla="*/ 180975 w 264319"/>
              <a:gd name="connsiteY4" fmla="*/ 7143 h 121444"/>
              <a:gd name="connsiteX5" fmla="*/ 221456 w 264319"/>
              <a:gd name="connsiteY5" fmla="*/ 35718 h 121444"/>
              <a:gd name="connsiteX6" fmla="*/ 264319 w 264319"/>
              <a:gd name="connsiteY6" fmla="*/ 85725 h 121444"/>
              <a:gd name="connsiteX7" fmla="*/ 140494 w 264319"/>
              <a:gd name="connsiteY7" fmla="*/ 97631 h 121444"/>
              <a:gd name="connsiteX8" fmla="*/ 0 w 264319"/>
              <a:gd name="connsiteY8" fmla="*/ 121444 h 12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9" h="121444">
                <a:moveTo>
                  <a:pt x="0" y="121444"/>
                </a:moveTo>
                <a:lnTo>
                  <a:pt x="52387" y="30956"/>
                </a:lnTo>
                <a:lnTo>
                  <a:pt x="80963" y="2381"/>
                </a:lnTo>
                <a:lnTo>
                  <a:pt x="135731" y="0"/>
                </a:lnTo>
                <a:lnTo>
                  <a:pt x="180975" y="7143"/>
                </a:lnTo>
                <a:lnTo>
                  <a:pt x="221456" y="35718"/>
                </a:lnTo>
                <a:lnTo>
                  <a:pt x="264319" y="85725"/>
                </a:lnTo>
                <a:lnTo>
                  <a:pt x="140494" y="97631"/>
                </a:lnTo>
                <a:lnTo>
                  <a:pt x="0" y="121444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4897439" y="2945356"/>
            <a:ext cx="212725" cy="15875"/>
          </a:xfrm>
          <a:custGeom>
            <a:avLst/>
            <a:gdLst>
              <a:gd name="connsiteX0" fmla="*/ 0 w 214312"/>
              <a:gd name="connsiteY0" fmla="*/ 4763 h 14288"/>
              <a:gd name="connsiteX1" fmla="*/ 50006 w 214312"/>
              <a:gd name="connsiteY1" fmla="*/ 2382 h 14288"/>
              <a:gd name="connsiteX2" fmla="*/ 88106 w 214312"/>
              <a:gd name="connsiteY2" fmla="*/ 4763 h 14288"/>
              <a:gd name="connsiteX3" fmla="*/ 119062 w 214312"/>
              <a:gd name="connsiteY3" fmla="*/ 4763 h 14288"/>
              <a:gd name="connsiteX4" fmla="*/ 214312 w 214312"/>
              <a:gd name="connsiteY4" fmla="*/ 0 h 14288"/>
              <a:gd name="connsiteX5" fmla="*/ 157162 w 214312"/>
              <a:gd name="connsiteY5" fmla="*/ 9525 h 14288"/>
              <a:gd name="connsiteX6" fmla="*/ 100012 w 214312"/>
              <a:gd name="connsiteY6" fmla="*/ 14288 h 14288"/>
              <a:gd name="connsiteX7" fmla="*/ 50006 w 214312"/>
              <a:gd name="connsiteY7" fmla="*/ 14288 h 14288"/>
              <a:gd name="connsiteX8" fmla="*/ 0 w 214312"/>
              <a:gd name="connsiteY8" fmla="*/ 4763 h 1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312" h="14288">
                <a:moveTo>
                  <a:pt x="0" y="4763"/>
                </a:moveTo>
                <a:lnTo>
                  <a:pt x="50006" y="2382"/>
                </a:lnTo>
                <a:lnTo>
                  <a:pt x="88106" y="4763"/>
                </a:lnTo>
                <a:lnTo>
                  <a:pt x="119062" y="4763"/>
                </a:lnTo>
                <a:lnTo>
                  <a:pt x="214312" y="0"/>
                </a:lnTo>
                <a:lnTo>
                  <a:pt x="157162" y="9525"/>
                </a:lnTo>
                <a:lnTo>
                  <a:pt x="100012" y="14288"/>
                </a:lnTo>
                <a:lnTo>
                  <a:pt x="50006" y="14288"/>
                </a:lnTo>
                <a:lnTo>
                  <a:pt x="0" y="47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5053013" y="2850105"/>
            <a:ext cx="538162" cy="236538"/>
          </a:xfrm>
          <a:custGeom>
            <a:avLst/>
            <a:gdLst>
              <a:gd name="connsiteX0" fmla="*/ 245269 w 528638"/>
              <a:gd name="connsiteY0" fmla="*/ 57150 h 235744"/>
              <a:gd name="connsiteX1" fmla="*/ 176213 w 528638"/>
              <a:gd name="connsiteY1" fmla="*/ 80963 h 235744"/>
              <a:gd name="connsiteX2" fmla="*/ 102394 w 528638"/>
              <a:gd name="connsiteY2" fmla="*/ 104775 h 235744"/>
              <a:gd name="connsiteX3" fmla="*/ 30957 w 528638"/>
              <a:gd name="connsiteY3" fmla="*/ 128588 h 235744"/>
              <a:gd name="connsiteX4" fmla="*/ 2382 w 528638"/>
              <a:gd name="connsiteY4" fmla="*/ 154782 h 235744"/>
              <a:gd name="connsiteX5" fmla="*/ 0 w 528638"/>
              <a:gd name="connsiteY5" fmla="*/ 180975 h 235744"/>
              <a:gd name="connsiteX6" fmla="*/ 0 w 528638"/>
              <a:gd name="connsiteY6" fmla="*/ 202407 h 235744"/>
              <a:gd name="connsiteX7" fmla="*/ 9525 w 528638"/>
              <a:gd name="connsiteY7" fmla="*/ 221457 h 235744"/>
              <a:gd name="connsiteX8" fmla="*/ 38100 w 528638"/>
              <a:gd name="connsiteY8" fmla="*/ 235744 h 235744"/>
              <a:gd name="connsiteX9" fmla="*/ 126207 w 528638"/>
              <a:gd name="connsiteY9" fmla="*/ 223838 h 235744"/>
              <a:gd name="connsiteX10" fmla="*/ 228600 w 528638"/>
              <a:gd name="connsiteY10" fmla="*/ 202407 h 235744"/>
              <a:gd name="connsiteX11" fmla="*/ 371475 w 528638"/>
              <a:gd name="connsiteY11" fmla="*/ 173832 h 235744"/>
              <a:gd name="connsiteX12" fmla="*/ 469107 w 528638"/>
              <a:gd name="connsiteY12" fmla="*/ 145257 h 235744"/>
              <a:gd name="connsiteX13" fmla="*/ 500063 w 528638"/>
              <a:gd name="connsiteY13" fmla="*/ 90488 h 235744"/>
              <a:gd name="connsiteX14" fmla="*/ 528638 w 528638"/>
              <a:gd name="connsiteY14" fmla="*/ 40482 h 235744"/>
              <a:gd name="connsiteX15" fmla="*/ 523875 w 528638"/>
              <a:gd name="connsiteY15" fmla="*/ 23813 h 235744"/>
              <a:gd name="connsiteX16" fmla="*/ 492919 w 528638"/>
              <a:gd name="connsiteY16" fmla="*/ 11907 h 235744"/>
              <a:gd name="connsiteX17" fmla="*/ 423863 w 528638"/>
              <a:gd name="connsiteY17" fmla="*/ 0 h 235744"/>
              <a:gd name="connsiteX18" fmla="*/ 350044 w 528638"/>
              <a:gd name="connsiteY18" fmla="*/ 4763 h 235744"/>
              <a:gd name="connsiteX19" fmla="*/ 295275 w 528638"/>
              <a:gd name="connsiteY19" fmla="*/ 35719 h 235744"/>
              <a:gd name="connsiteX20" fmla="*/ 245269 w 528638"/>
              <a:gd name="connsiteY20" fmla="*/ 57150 h 235744"/>
              <a:gd name="connsiteX0" fmla="*/ 252412 w 535781"/>
              <a:gd name="connsiteY0" fmla="*/ 57150 h 235744"/>
              <a:gd name="connsiteX1" fmla="*/ 183356 w 535781"/>
              <a:gd name="connsiteY1" fmla="*/ 80963 h 235744"/>
              <a:gd name="connsiteX2" fmla="*/ 109537 w 535781"/>
              <a:gd name="connsiteY2" fmla="*/ 104775 h 235744"/>
              <a:gd name="connsiteX3" fmla="*/ 38100 w 535781"/>
              <a:gd name="connsiteY3" fmla="*/ 128588 h 235744"/>
              <a:gd name="connsiteX4" fmla="*/ 9525 w 535781"/>
              <a:gd name="connsiteY4" fmla="*/ 154782 h 235744"/>
              <a:gd name="connsiteX5" fmla="*/ 0 w 535781"/>
              <a:gd name="connsiteY5" fmla="*/ 183356 h 235744"/>
              <a:gd name="connsiteX6" fmla="*/ 7143 w 535781"/>
              <a:gd name="connsiteY6" fmla="*/ 202407 h 235744"/>
              <a:gd name="connsiteX7" fmla="*/ 16668 w 535781"/>
              <a:gd name="connsiteY7" fmla="*/ 221457 h 235744"/>
              <a:gd name="connsiteX8" fmla="*/ 45243 w 535781"/>
              <a:gd name="connsiteY8" fmla="*/ 235744 h 235744"/>
              <a:gd name="connsiteX9" fmla="*/ 133350 w 535781"/>
              <a:gd name="connsiteY9" fmla="*/ 223838 h 235744"/>
              <a:gd name="connsiteX10" fmla="*/ 235743 w 535781"/>
              <a:gd name="connsiteY10" fmla="*/ 202407 h 235744"/>
              <a:gd name="connsiteX11" fmla="*/ 378618 w 535781"/>
              <a:gd name="connsiteY11" fmla="*/ 173832 h 235744"/>
              <a:gd name="connsiteX12" fmla="*/ 476250 w 535781"/>
              <a:gd name="connsiteY12" fmla="*/ 145257 h 235744"/>
              <a:gd name="connsiteX13" fmla="*/ 507206 w 535781"/>
              <a:gd name="connsiteY13" fmla="*/ 90488 h 235744"/>
              <a:gd name="connsiteX14" fmla="*/ 535781 w 535781"/>
              <a:gd name="connsiteY14" fmla="*/ 40482 h 235744"/>
              <a:gd name="connsiteX15" fmla="*/ 531018 w 535781"/>
              <a:gd name="connsiteY15" fmla="*/ 23813 h 235744"/>
              <a:gd name="connsiteX16" fmla="*/ 500062 w 535781"/>
              <a:gd name="connsiteY16" fmla="*/ 11907 h 235744"/>
              <a:gd name="connsiteX17" fmla="*/ 431006 w 535781"/>
              <a:gd name="connsiteY17" fmla="*/ 0 h 235744"/>
              <a:gd name="connsiteX18" fmla="*/ 357187 w 535781"/>
              <a:gd name="connsiteY18" fmla="*/ 4763 h 235744"/>
              <a:gd name="connsiteX19" fmla="*/ 302418 w 535781"/>
              <a:gd name="connsiteY19" fmla="*/ 35719 h 235744"/>
              <a:gd name="connsiteX20" fmla="*/ 252412 w 535781"/>
              <a:gd name="connsiteY20" fmla="*/ 57150 h 235744"/>
              <a:gd name="connsiteX0" fmla="*/ 254793 w 538162"/>
              <a:gd name="connsiteY0" fmla="*/ 57150 h 235744"/>
              <a:gd name="connsiteX1" fmla="*/ 185737 w 538162"/>
              <a:gd name="connsiteY1" fmla="*/ 80963 h 235744"/>
              <a:gd name="connsiteX2" fmla="*/ 111918 w 538162"/>
              <a:gd name="connsiteY2" fmla="*/ 104775 h 235744"/>
              <a:gd name="connsiteX3" fmla="*/ 40481 w 538162"/>
              <a:gd name="connsiteY3" fmla="*/ 128588 h 235744"/>
              <a:gd name="connsiteX4" fmla="*/ 0 w 538162"/>
              <a:gd name="connsiteY4" fmla="*/ 154782 h 235744"/>
              <a:gd name="connsiteX5" fmla="*/ 2381 w 538162"/>
              <a:gd name="connsiteY5" fmla="*/ 183356 h 235744"/>
              <a:gd name="connsiteX6" fmla="*/ 9524 w 538162"/>
              <a:gd name="connsiteY6" fmla="*/ 202407 h 235744"/>
              <a:gd name="connsiteX7" fmla="*/ 19049 w 538162"/>
              <a:gd name="connsiteY7" fmla="*/ 221457 h 235744"/>
              <a:gd name="connsiteX8" fmla="*/ 47624 w 538162"/>
              <a:gd name="connsiteY8" fmla="*/ 235744 h 235744"/>
              <a:gd name="connsiteX9" fmla="*/ 135731 w 538162"/>
              <a:gd name="connsiteY9" fmla="*/ 223838 h 235744"/>
              <a:gd name="connsiteX10" fmla="*/ 238124 w 538162"/>
              <a:gd name="connsiteY10" fmla="*/ 202407 h 235744"/>
              <a:gd name="connsiteX11" fmla="*/ 380999 w 538162"/>
              <a:gd name="connsiteY11" fmla="*/ 173832 h 235744"/>
              <a:gd name="connsiteX12" fmla="*/ 478631 w 538162"/>
              <a:gd name="connsiteY12" fmla="*/ 145257 h 235744"/>
              <a:gd name="connsiteX13" fmla="*/ 509587 w 538162"/>
              <a:gd name="connsiteY13" fmla="*/ 90488 h 235744"/>
              <a:gd name="connsiteX14" fmla="*/ 538162 w 538162"/>
              <a:gd name="connsiteY14" fmla="*/ 40482 h 235744"/>
              <a:gd name="connsiteX15" fmla="*/ 533399 w 538162"/>
              <a:gd name="connsiteY15" fmla="*/ 23813 h 235744"/>
              <a:gd name="connsiteX16" fmla="*/ 502443 w 538162"/>
              <a:gd name="connsiteY16" fmla="*/ 11907 h 235744"/>
              <a:gd name="connsiteX17" fmla="*/ 433387 w 538162"/>
              <a:gd name="connsiteY17" fmla="*/ 0 h 235744"/>
              <a:gd name="connsiteX18" fmla="*/ 359568 w 538162"/>
              <a:gd name="connsiteY18" fmla="*/ 4763 h 235744"/>
              <a:gd name="connsiteX19" fmla="*/ 304799 w 538162"/>
              <a:gd name="connsiteY19" fmla="*/ 35719 h 235744"/>
              <a:gd name="connsiteX20" fmla="*/ 254793 w 538162"/>
              <a:gd name="connsiteY20" fmla="*/ 57150 h 23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8162" h="235744">
                <a:moveTo>
                  <a:pt x="254793" y="57150"/>
                </a:moveTo>
                <a:lnTo>
                  <a:pt x="185737" y="80963"/>
                </a:lnTo>
                <a:lnTo>
                  <a:pt x="111918" y="104775"/>
                </a:lnTo>
                <a:lnTo>
                  <a:pt x="40481" y="128588"/>
                </a:lnTo>
                <a:lnTo>
                  <a:pt x="0" y="154782"/>
                </a:lnTo>
                <a:lnTo>
                  <a:pt x="2381" y="183356"/>
                </a:lnTo>
                <a:lnTo>
                  <a:pt x="9524" y="202407"/>
                </a:lnTo>
                <a:lnTo>
                  <a:pt x="19049" y="221457"/>
                </a:lnTo>
                <a:lnTo>
                  <a:pt x="47624" y="235744"/>
                </a:lnTo>
                <a:lnTo>
                  <a:pt x="135731" y="223838"/>
                </a:lnTo>
                <a:lnTo>
                  <a:pt x="238124" y="202407"/>
                </a:lnTo>
                <a:lnTo>
                  <a:pt x="380999" y="173832"/>
                </a:lnTo>
                <a:lnTo>
                  <a:pt x="478631" y="145257"/>
                </a:lnTo>
                <a:lnTo>
                  <a:pt x="509587" y="90488"/>
                </a:lnTo>
                <a:lnTo>
                  <a:pt x="538162" y="40482"/>
                </a:lnTo>
                <a:lnTo>
                  <a:pt x="533399" y="23813"/>
                </a:lnTo>
                <a:lnTo>
                  <a:pt x="502443" y="11907"/>
                </a:lnTo>
                <a:lnTo>
                  <a:pt x="433387" y="0"/>
                </a:lnTo>
                <a:lnTo>
                  <a:pt x="359568" y="4763"/>
                </a:lnTo>
                <a:lnTo>
                  <a:pt x="304799" y="35719"/>
                </a:lnTo>
                <a:lnTo>
                  <a:pt x="254793" y="57150"/>
                </a:lnTo>
                <a:close/>
              </a:path>
            </a:pathLst>
          </a:custGeom>
          <a:solidFill>
            <a:srgbClr val="00B0F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5370513" y="2915193"/>
            <a:ext cx="176212" cy="100012"/>
          </a:xfrm>
          <a:custGeom>
            <a:avLst/>
            <a:gdLst>
              <a:gd name="connsiteX0" fmla="*/ 126206 w 176212"/>
              <a:gd name="connsiteY0" fmla="*/ 0 h 100013"/>
              <a:gd name="connsiteX1" fmla="*/ 78581 w 176212"/>
              <a:gd name="connsiteY1" fmla="*/ 2381 h 100013"/>
              <a:gd name="connsiteX2" fmla="*/ 28575 w 176212"/>
              <a:gd name="connsiteY2" fmla="*/ 19050 h 100013"/>
              <a:gd name="connsiteX3" fmla="*/ 2381 w 176212"/>
              <a:gd name="connsiteY3" fmla="*/ 30956 h 100013"/>
              <a:gd name="connsiteX4" fmla="*/ 0 w 176212"/>
              <a:gd name="connsiteY4" fmla="*/ 47625 h 100013"/>
              <a:gd name="connsiteX5" fmla="*/ 0 w 176212"/>
              <a:gd name="connsiteY5" fmla="*/ 69056 h 100013"/>
              <a:gd name="connsiteX6" fmla="*/ 16668 w 176212"/>
              <a:gd name="connsiteY6" fmla="*/ 85725 h 100013"/>
              <a:gd name="connsiteX7" fmla="*/ 30956 w 176212"/>
              <a:gd name="connsiteY7" fmla="*/ 100013 h 100013"/>
              <a:gd name="connsiteX8" fmla="*/ 102393 w 176212"/>
              <a:gd name="connsiteY8" fmla="*/ 90488 h 100013"/>
              <a:gd name="connsiteX9" fmla="*/ 147637 w 176212"/>
              <a:gd name="connsiteY9" fmla="*/ 66675 h 100013"/>
              <a:gd name="connsiteX10" fmla="*/ 176212 w 176212"/>
              <a:gd name="connsiteY10" fmla="*/ 35719 h 100013"/>
              <a:gd name="connsiteX11" fmla="*/ 176212 w 176212"/>
              <a:gd name="connsiteY11" fmla="*/ 14288 h 100013"/>
              <a:gd name="connsiteX12" fmla="*/ 126206 w 176212"/>
              <a:gd name="connsiteY12" fmla="*/ 0 h 10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212" h="100013">
                <a:moveTo>
                  <a:pt x="126206" y="0"/>
                </a:moveTo>
                <a:lnTo>
                  <a:pt x="78581" y="2381"/>
                </a:lnTo>
                <a:lnTo>
                  <a:pt x="28575" y="19050"/>
                </a:lnTo>
                <a:lnTo>
                  <a:pt x="2381" y="30956"/>
                </a:lnTo>
                <a:lnTo>
                  <a:pt x="0" y="47625"/>
                </a:lnTo>
                <a:lnTo>
                  <a:pt x="0" y="69056"/>
                </a:lnTo>
                <a:lnTo>
                  <a:pt x="16668" y="85725"/>
                </a:lnTo>
                <a:lnTo>
                  <a:pt x="30956" y="100013"/>
                </a:lnTo>
                <a:lnTo>
                  <a:pt x="102393" y="90488"/>
                </a:lnTo>
                <a:lnTo>
                  <a:pt x="147637" y="66675"/>
                </a:lnTo>
                <a:lnTo>
                  <a:pt x="176212" y="35719"/>
                </a:lnTo>
                <a:lnTo>
                  <a:pt x="176212" y="14288"/>
                </a:lnTo>
                <a:lnTo>
                  <a:pt x="126206" y="0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5097464" y="2991394"/>
            <a:ext cx="206375" cy="71437"/>
          </a:xfrm>
          <a:custGeom>
            <a:avLst/>
            <a:gdLst>
              <a:gd name="connsiteX0" fmla="*/ 136857 w 205914"/>
              <a:gd name="connsiteY0" fmla="*/ 2381 h 71438"/>
              <a:gd name="connsiteX1" fmla="*/ 84470 w 205914"/>
              <a:gd name="connsiteY1" fmla="*/ 4763 h 71438"/>
              <a:gd name="connsiteX2" fmla="*/ 34464 w 205914"/>
              <a:gd name="connsiteY2" fmla="*/ 9525 h 71438"/>
              <a:gd name="connsiteX3" fmla="*/ 20176 w 205914"/>
              <a:gd name="connsiteY3" fmla="*/ 19050 h 71438"/>
              <a:gd name="connsiteX4" fmla="*/ 8270 w 205914"/>
              <a:gd name="connsiteY4" fmla="*/ 33338 h 71438"/>
              <a:gd name="connsiteX5" fmla="*/ 5889 w 205914"/>
              <a:gd name="connsiteY5" fmla="*/ 64294 h 71438"/>
              <a:gd name="connsiteX6" fmla="*/ 20176 w 205914"/>
              <a:gd name="connsiteY6" fmla="*/ 71438 h 71438"/>
              <a:gd name="connsiteX7" fmla="*/ 103520 w 205914"/>
              <a:gd name="connsiteY7" fmla="*/ 69056 h 71438"/>
              <a:gd name="connsiteX8" fmla="*/ 117807 w 205914"/>
              <a:gd name="connsiteY8" fmla="*/ 64294 h 71438"/>
              <a:gd name="connsiteX9" fmla="*/ 124951 w 205914"/>
              <a:gd name="connsiteY9" fmla="*/ 61913 h 71438"/>
              <a:gd name="connsiteX10" fmla="*/ 132095 w 205914"/>
              <a:gd name="connsiteY10" fmla="*/ 57150 h 71438"/>
              <a:gd name="connsiteX11" fmla="*/ 146382 w 205914"/>
              <a:gd name="connsiteY11" fmla="*/ 52388 h 71438"/>
              <a:gd name="connsiteX12" fmla="*/ 153526 w 205914"/>
              <a:gd name="connsiteY12" fmla="*/ 50006 h 71438"/>
              <a:gd name="connsiteX13" fmla="*/ 174957 w 205914"/>
              <a:gd name="connsiteY13" fmla="*/ 47625 h 71438"/>
              <a:gd name="connsiteX14" fmla="*/ 182101 w 205914"/>
              <a:gd name="connsiteY14" fmla="*/ 45244 h 71438"/>
              <a:gd name="connsiteX15" fmla="*/ 196389 w 205914"/>
              <a:gd name="connsiteY15" fmla="*/ 35719 h 71438"/>
              <a:gd name="connsiteX16" fmla="*/ 205914 w 205914"/>
              <a:gd name="connsiteY16" fmla="*/ 21431 h 71438"/>
              <a:gd name="connsiteX17" fmla="*/ 203532 w 205914"/>
              <a:gd name="connsiteY17" fmla="*/ 11906 h 71438"/>
              <a:gd name="connsiteX18" fmla="*/ 201151 w 205914"/>
              <a:gd name="connsiteY18" fmla="*/ 4763 h 71438"/>
              <a:gd name="connsiteX19" fmla="*/ 182101 w 205914"/>
              <a:gd name="connsiteY19" fmla="*/ 0 h 71438"/>
              <a:gd name="connsiteX20" fmla="*/ 134476 w 205914"/>
              <a:gd name="connsiteY20" fmla="*/ 2381 h 71438"/>
              <a:gd name="connsiteX21" fmla="*/ 136857 w 205914"/>
              <a:gd name="connsiteY21" fmla="*/ 2381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5914" h="71438">
                <a:moveTo>
                  <a:pt x="136857" y="2381"/>
                </a:moveTo>
                <a:lnTo>
                  <a:pt x="84470" y="4763"/>
                </a:lnTo>
                <a:cubicBezTo>
                  <a:pt x="39989" y="6987"/>
                  <a:pt x="55027" y="2671"/>
                  <a:pt x="34464" y="9525"/>
                </a:cubicBezTo>
                <a:cubicBezTo>
                  <a:pt x="29701" y="12700"/>
                  <a:pt x="23351" y="14287"/>
                  <a:pt x="20176" y="19050"/>
                </a:cubicBezTo>
                <a:cubicBezTo>
                  <a:pt x="13546" y="28996"/>
                  <a:pt x="17438" y="24170"/>
                  <a:pt x="8270" y="33338"/>
                </a:cubicBezTo>
                <a:cubicBezTo>
                  <a:pt x="4233" y="45447"/>
                  <a:pt x="0" y="51044"/>
                  <a:pt x="5889" y="64294"/>
                </a:cubicBezTo>
                <a:cubicBezTo>
                  <a:pt x="7494" y="67906"/>
                  <a:pt x="17007" y="70381"/>
                  <a:pt x="20176" y="71438"/>
                </a:cubicBezTo>
                <a:cubicBezTo>
                  <a:pt x="47957" y="70644"/>
                  <a:pt x="75801" y="71084"/>
                  <a:pt x="103520" y="69056"/>
                </a:cubicBezTo>
                <a:cubicBezTo>
                  <a:pt x="108527" y="68690"/>
                  <a:pt x="113045" y="65881"/>
                  <a:pt x="117807" y="64294"/>
                </a:cubicBezTo>
                <a:lnTo>
                  <a:pt x="124951" y="61913"/>
                </a:lnTo>
                <a:cubicBezTo>
                  <a:pt x="127332" y="60325"/>
                  <a:pt x="129480" y="58312"/>
                  <a:pt x="132095" y="57150"/>
                </a:cubicBezTo>
                <a:cubicBezTo>
                  <a:pt x="136682" y="55111"/>
                  <a:pt x="141620" y="53975"/>
                  <a:pt x="146382" y="52388"/>
                </a:cubicBezTo>
                <a:cubicBezTo>
                  <a:pt x="148763" y="51594"/>
                  <a:pt x="151031" y="50283"/>
                  <a:pt x="153526" y="50006"/>
                </a:cubicBezTo>
                <a:lnTo>
                  <a:pt x="174957" y="47625"/>
                </a:lnTo>
                <a:cubicBezTo>
                  <a:pt x="177338" y="46831"/>
                  <a:pt x="180012" y="46636"/>
                  <a:pt x="182101" y="45244"/>
                </a:cubicBezTo>
                <a:cubicBezTo>
                  <a:pt x="199939" y="33353"/>
                  <a:pt x="179402" y="41380"/>
                  <a:pt x="196389" y="35719"/>
                </a:cubicBezTo>
                <a:cubicBezTo>
                  <a:pt x="200682" y="31425"/>
                  <a:pt x="205914" y="28322"/>
                  <a:pt x="205914" y="21431"/>
                </a:cubicBezTo>
                <a:cubicBezTo>
                  <a:pt x="205914" y="18158"/>
                  <a:pt x="204431" y="15053"/>
                  <a:pt x="203532" y="11906"/>
                </a:cubicBezTo>
                <a:cubicBezTo>
                  <a:pt x="202842" y="9493"/>
                  <a:pt x="203345" y="5982"/>
                  <a:pt x="201151" y="4763"/>
                </a:cubicBezTo>
                <a:cubicBezTo>
                  <a:pt x="195429" y="1584"/>
                  <a:pt x="182101" y="0"/>
                  <a:pt x="182101" y="0"/>
                </a:cubicBezTo>
                <a:cubicBezTo>
                  <a:pt x="166226" y="794"/>
                  <a:pt x="150311" y="1004"/>
                  <a:pt x="134476" y="2381"/>
                </a:cubicBezTo>
                <a:cubicBezTo>
                  <a:pt x="104199" y="5014"/>
                  <a:pt x="145191" y="1984"/>
                  <a:pt x="136857" y="2381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6" name="Freeform 145"/>
          <p:cNvSpPr/>
          <p:nvPr/>
        </p:nvSpPr>
        <p:spPr>
          <a:xfrm>
            <a:off x="5332414" y="2939005"/>
            <a:ext cx="98425" cy="33338"/>
          </a:xfrm>
          <a:custGeom>
            <a:avLst/>
            <a:gdLst>
              <a:gd name="connsiteX0" fmla="*/ 0 w 97631"/>
              <a:gd name="connsiteY0" fmla="*/ 33337 h 33337"/>
              <a:gd name="connsiteX1" fmla="*/ 45243 w 97631"/>
              <a:gd name="connsiteY1" fmla="*/ 23812 h 33337"/>
              <a:gd name="connsiteX2" fmla="*/ 71437 w 97631"/>
              <a:gd name="connsiteY2" fmla="*/ 7143 h 33337"/>
              <a:gd name="connsiteX3" fmla="*/ 97631 w 97631"/>
              <a:gd name="connsiteY3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31" h="33337">
                <a:moveTo>
                  <a:pt x="0" y="33337"/>
                </a:moveTo>
                <a:lnTo>
                  <a:pt x="45243" y="23812"/>
                </a:lnTo>
                <a:lnTo>
                  <a:pt x="71437" y="7143"/>
                </a:lnTo>
                <a:lnTo>
                  <a:pt x="97631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6" name="Freeform 155"/>
          <p:cNvSpPr/>
          <p:nvPr/>
        </p:nvSpPr>
        <p:spPr>
          <a:xfrm>
            <a:off x="4775201" y="3034256"/>
            <a:ext cx="227013" cy="119063"/>
          </a:xfrm>
          <a:custGeom>
            <a:avLst/>
            <a:gdLst>
              <a:gd name="connsiteX0" fmla="*/ 128588 w 226219"/>
              <a:gd name="connsiteY0" fmla="*/ 0 h 119062"/>
              <a:gd name="connsiteX1" fmla="*/ 66675 w 226219"/>
              <a:gd name="connsiteY1" fmla="*/ 30956 h 119062"/>
              <a:gd name="connsiteX2" fmla="*/ 16669 w 226219"/>
              <a:gd name="connsiteY2" fmla="*/ 57150 h 119062"/>
              <a:gd name="connsiteX3" fmla="*/ 0 w 226219"/>
              <a:gd name="connsiteY3" fmla="*/ 78581 h 119062"/>
              <a:gd name="connsiteX4" fmla="*/ 7144 w 226219"/>
              <a:gd name="connsiteY4" fmla="*/ 107156 h 119062"/>
              <a:gd name="connsiteX5" fmla="*/ 33338 w 226219"/>
              <a:gd name="connsiteY5" fmla="*/ 119062 h 119062"/>
              <a:gd name="connsiteX6" fmla="*/ 88106 w 226219"/>
              <a:gd name="connsiteY6" fmla="*/ 111918 h 119062"/>
              <a:gd name="connsiteX7" fmla="*/ 161925 w 226219"/>
              <a:gd name="connsiteY7" fmla="*/ 95250 h 119062"/>
              <a:gd name="connsiteX8" fmla="*/ 211931 w 226219"/>
              <a:gd name="connsiteY8" fmla="*/ 78581 h 119062"/>
              <a:gd name="connsiteX9" fmla="*/ 226219 w 226219"/>
              <a:gd name="connsiteY9" fmla="*/ 35718 h 119062"/>
              <a:gd name="connsiteX10" fmla="*/ 214313 w 226219"/>
              <a:gd name="connsiteY10" fmla="*/ 9525 h 119062"/>
              <a:gd name="connsiteX11" fmla="*/ 180975 w 226219"/>
              <a:gd name="connsiteY11" fmla="*/ 0 h 119062"/>
              <a:gd name="connsiteX12" fmla="*/ 128588 w 226219"/>
              <a:gd name="connsiteY12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6219" h="119062">
                <a:moveTo>
                  <a:pt x="128588" y="0"/>
                </a:moveTo>
                <a:lnTo>
                  <a:pt x="66675" y="30956"/>
                </a:lnTo>
                <a:lnTo>
                  <a:pt x="16669" y="57150"/>
                </a:lnTo>
                <a:lnTo>
                  <a:pt x="0" y="78581"/>
                </a:lnTo>
                <a:lnTo>
                  <a:pt x="7144" y="107156"/>
                </a:lnTo>
                <a:lnTo>
                  <a:pt x="33338" y="119062"/>
                </a:lnTo>
                <a:lnTo>
                  <a:pt x="88106" y="111918"/>
                </a:lnTo>
                <a:lnTo>
                  <a:pt x="161925" y="95250"/>
                </a:lnTo>
                <a:lnTo>
                  <a:pt x="211931" y="78581"/>
                </a:lnTo>
                <a:lnTo>
                  <a:pt x="226219" y="35718"/>
                </a:lnTo>
                <a:lnTo>
                  <a:pt x="214313" y="9525"/>
                </a:lnTo>
                <a:lnTo>
                  <a:pt x="180975" y="0"/>
                </a:lnTo>
                <a:lnTo>
                  <a:pt x="128588" y="0"/>
                </a:lnTo>
                <a:close/>
              </a:path>
            </a:pathLst>
          </a:custGeom>
          <a:solidFill>
            <a:srgbClr val="00B0F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4792663" y="3039018"/>
            <a:ext cx="195262" cy="119062"/>
          </a:xfrm>
          <a:custGeom>
            <a:avLst/>
            <a:gdLst>
              <a:gd name="connsiteX0" fmla="*/ 109537 w 195539"/>
              <a:gd name="connsiteY0" fmla="*/ 18495 h 118545"/>
              <a:gd name="connsiteX1" fmla="*/ 83344 w 195539"/>
              <a:gd name="connsiteY1" fmla="*/ 23258 h 118545"/>
              <a:gd name="connsiteX2" fmla="*/ 76200 w 195539"/>
              <a:gd name="connsiteY2" fmla="*/ 28020 h 118545"/>
              <a:gd name="connsiteX3" fmla="*/ 61912 w 195539"/>
              <a:gd name="connsiteY3" fmla="*/ 32783 h 118545"/>
              <a:gd name="connsiteX4" fmla="*/ 47625 w 195539"/>
              <a:gd name="connsiteY4" fmla="*/ 39926 h 118545"/>
              <a:gd name="connsiteX5" fmla="*/ 42862 w 195539"/>
              <a:gd name="connsiteY5" fmla="*/ 47070 h 118545"/>
              <a:gd name="connsiteX6" fmla="*/ 28575 w 195539"/>
              <a:gd name="connsiteY6" fmla="*/ 51833 h 118545"/>
              <a:gd name="connsiteX7" fmla="*/ 21431 w 195539"/>
              <a:gd name="connsiteY7" fmla="*/ 56595 h 118545"/>
              <a:gd name="connsiteX8" fmla="*/ 16669 w 195539"/>
              <a:gd name="connsiteY8" fmla="*/ 63739 h 118545"/>
              <a:gd name="connsiteX9" fmla="*/ 9525 w 195539"/>
              <a:gd name="connsiteY9" fmla="*/ 68501 h 118545"/>
              <a:gd name="connsiteX10" fmla="*/ 2381 w 195539"/>
              <a:gd name="connsiteY10" fmla="*/ 75645 h 118545"/>
              <a:gd name="connsiteX11" fmla="*/ 0 w 195539"/>
              <a:gd name="connsiteY11" fmla="*/ 82789 h 118545"/>
              <a:gd name="connsiteX12" fmla="*/ 59531 w 195539"/>
              <a:gd name="connsiteY12" fmla="*/ 97076 h 118545"/>
              <a:gd name="connsiteX13" fmla="*/ 66675 w 195539"/>
              <a:gd name="connsiteY13" fmla="*/ 89933 h 118545"/>
              <a:gd name="connsiteX14" fmla="*/ 73819 w 195539"/>
              <a:gd name="connsiteY14" fmla="*/ 87551 h 118545"/>
              <a:gd name="connsiteX15" fmla="*/ 114300 w 195539"/>
              <a:gd name="connsiteY15" fmla="*/ 80408 h 118545"/>
              <a:gd name="connsiteX16" fmla="*/ 128587 w 195539"/>
              <a:gd name="connsiteY16" fmla="*/ 73264 h 118545"/>
              <a:gd name="connsiteX17" fmla="*/ 135731 w 195539"/>
              <a:gd name="connsiteY17" fmla="*/ 66120 h 118545"/>
              <a:gd name="connsiteX18" fmla="*/ 173831 w 195539"/>
              <a:gd name="connsiteY18" fmla="*/ 58976 h 118545"/>
              <a:gd name="connsiteX19" fmla="*/ 185737 w 195539"/>
              <a:gd name="connsiteY19" fmla="*/ 47070 h 118545"/>
              <a:gd name="connsiteX20" fmla="*/ 192881 w 195539"/>
              <a:gd name="connsiteY20" fmla="*/ 42308 h 118545"/>
              <a:gd name="connsiteX21" fmla="*/ 195262 w 195539"/>
              <a:gd name="connsiteY21" fmla="*/ 35164 h 118545"/>
              <a:gd name="connsiteX22" fmla="*/ 183356 w 195539"/>
              <a:gd name="connsiteY22" fmla="*/ 16114 h 118545"/>
              <a:gd name="connsiteX23" fmla="*/ 176212 w 195539"/>
              <a:gd name="connsiteY23" fmla="*/ 13733 h 118545"/>
              <a:gd name="connsiteX24" fmla="*/ 119062 w 195539"/>
              <a:gd name="connsiteY24" fmla="*/ 11351 h 118545"/>
              <a:gd name="connsiteX25" fmla="*/ 104775 w 195539"/>
              <a:gd name="connsiteY25" fmla="*/ 18495 h 118545"/>
              <a:gd name="connsiteX26" fmla="*/ 109537 w 195539"/>
              <a:gd name="connsiteY26" fmla="*/ 18495 h 11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5539" h="118545">
                <a:moveTo>
                  <a:pt x="109537" y="18495"/>
                </a:moveTo>
                <a:cubicBezTo>
                  <a:pt x="102959" y="19317"/>
                  <a:pt x="90689" y="19585"/>
                  <a:pt x="83344" y="23258"/>
                </a:cubicBezTo>
                <a:cubicBezTo>
                  <a:pt x="80784" y="24538"/>
                  <a:pt x="78815" y="26858"/>
                  <a:pt x="76200" y="28020"/>
                </a:cubicBezTo>
                <a:cubicBezTo>
                  <a:pt x="71612" y="30059"/>
                  <a:pt x="66089" y="29998"/>
                  <a:pt x="61912" y="32783"/>
                </a:cubicBezTo>
                <a:cubicBezTo>
                  <a:pt x="52680" y="38937"/>
                  <a:pt x="57484" y="36640"/>
                  <a:pt x="47625" y="39926"/>
                </a:cubicBezTo>
                <a:cubicBezTo>
                  <a:pt x="46037" y="42307"/>
                  <a:pt x="45289" y="45553"/>
                  <a:pt x="42862" y="47070"/>
                </a:cubicBezTo>
                <a:cubicBezTo>
                  <a:pt x="38605" y="49731"/>
                  <a:pt x="32752" y="49049"/>
                  <a:pt x="28575" y="51833"/>
                </a:cubicBezTo>
                <a:lnTo>
                  <a:pt x="21431" y="56595"/>
                </a:lnTo>
                <a:cubicBezTo>
                  <a:pt x="19844" y="58976"/>
                  <a:pt x="18693" y="61715"/>
                  <a:pt x="16669" y="63739"/>
                </a:cubicBezTo>
                <a:cubicBezTo>
                  <a:pt x="14645" y="65763"/>
                  <a:pt x="11724" y="66669"/>
                  <a:pt x="9525" y="68501"/>
                </a:cubicBezTo>
                <a:cubicBezTo>
                  <a:pt x="6938" y="70657"/>
                  <a:pt x="4762" y="73264"/>
                  <a:pt x="2381" y="75645"/>
                </a:cubicBezTo>
                <a:cubicBezTo>
                  <a:pt x="1587" y="78026"/>
                  <a:pt x="0" y="80279"/>
                  <a:pt x="0" y="82789"/>
                </a:cubicBezTo>
                <a:cubicBezTo>
                  <a:pt x="0" y="118545"/>
                  <a:pt x="14020" y="98973"/>
                  <a:pt x="59531" y="97076"/>
                </a:cubicBezTo>
                <a:cubicBezTo>
                  <a:pt x="61912" y="94695"/>
                  <a:pt x="63873" y="91801"/>
                  <a:pt x="66675" y="89933"/>
                </a:cubicBezTo>
                <a:cubicBezTo>
                  <a:pt x="68764" y="88541"/>
                  <a:pt x="71397" y="88211"/>
                  <a:pt x="73819" y="87551"/>
                </a:cubicBezTo>
                <a:cubicBezTo>
                  <a:pt x="96178" y="81453"/>
                  <a:pt x="90388" y="83065"/>
                  <a:pt x="114300" y="80408"/>
                </a:cubicBezTo>
                <a:cubicBezTo>
                  <a:pt x="121459" y="78021"/>
                  <a:pt x="122433" y="78392"/>
                  <a:pt x="128587" y="73264"/>
                </a:cubicBezTo>
                <a:cubicBezTo>
                  <a:pt x="131174" y="71108"/>
                  <a:pt x="132787" y="67755"/>
                  <a:pt x="135731" y="66120"/>
                </a:cubicBezTo>
                <a:cubicBezTo>
                  <a:pt x="146923" y="59903"/>
                  <a:pt x="161968" y="60163"/>
                  <a:pt x="173831" y="58976"/>
                </a:cubicBezTo>
                <a:cubicBezTo>
                  <a:pt x="192882" y="46277"/>
                  <a:pt x="169862" y="62945"/>
                  <a:pt x="185737" y="47070"/>
                </a:cubicBezTo>
                <a:cubicBezTo>
                  <a:pt x="187761" y="45046"/>
                  <a:pt x="190500" y="43895"/>
                  <a:pt x="192881" y="42308"/>
                </a:cubicBezTo>
                <a:cubicBezTo>
                  <a:pt x="193675" y="39927"/>
                  <a:pt x="195539" y="37659"/>
                  <a:pt x="195262" y="35164"/>
                </a:cubicBezTo>
                <a:cubicBezTo>
                  <a:pt x="193984" y="23665"/>
                  <a:pt x="192175" y="20523"/>
                  <a:pt x="183356" y="16114"/>
                </a:cubicBezTo>
                <a:cubicBezTo>
                  <a:pt x="181111" y="14992"/>
                  <a:pt x="178593" y="14527"/>
                  <a:pt x="176212" y="13733"/>
                </a:cubicBezTo>
                <a:cubicBezTo>
                  <a:pt x="155617" y="0"/>
                  <a:pt x="169410" y="7155"/>
                  <a:pt x="119062" y="11351"/>
                </a:cubicBezTo>
                <a:cubicBezTo>
                  <a:pt x="114839" y="11703"/>
                  <a:pt x="107582" y="15688"/>
                  <a:pt x="104775" y="18495"/>
                </a:cubicBezTo>
                <a:lnTo>
                  <a:pt x="109537" y="18495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7" name="Freeform 126"/>
          <p:cNvSpPr/>
          <p:nvPr/>
        </p:nvSpPr>
        <p:spPr>
          <a:xfrm>
            <a:off x="4926013" y="2904080"/>
            <a:ext cx="258762" cy="654050"/>
          </a:xfrm>
          <a:custGeom>
            <a:avLst/>
            <a:gdLst>
              <a:gd name="connsiteX0" fmla="*/ 0 w 259556"/>
              <a:gd name="connsiteY0" fmla="*/ 0 h 654844"/>
              <a:gd name="connsiteX1" fmla="*/ 2381 w 259556"/>
              <a:gd name="connsiteY1" fmla="*/ 40481 h 654844"/>
              <a:gd name="connsiteX2" fmla="*/ 7144 w 259556"/>
              <a:gd name="connsiteY2" fmla="*/ 73819 h 654844"/>
              <a:gd name="connsiteX3" fmla="*/ 21431 w 259556"/>
              <a:gd name="connsiteY3" fmla="*/ 97631 h 654844"/>
              <a:gd name="connsiteX4" fmla="*/ 38100 w 259556"/>
              <a:gd name="connsiteY4" fmla="*/ 121444 h 654844"/>
              <a:gd name="connsiteX5" fmla="*/ 38100 w 259556"/>
              <a:gd name="connsiteY5" fmla="*/ 147637 h 654844"/>
              <a:gd name="connsiteX6" fmla="*/ 26194 w 259556"/>
              <a:gd name="connsiteY6" fmla="*/ 164306 h 654844"/>
              <a:gd name="connsiteX7" fmla="*/ 26194 w 259556"/>
              <a:gd name="connsiteY7" fmla="*/ 200025 h 654844"/>
              <a:gd name="connsiteX8" fmla="*/ 38100 w 259556"/>
              <a:gd name="connsiteY8" fmla="*/ 216694 h 654844"/>
              <a:gd name="connsiteX9" fmla="*/ 38100 w 259556"/>
              <a:gd name="connsiteY9" fmla="*/ 216694 h 654844"/>
              <a:gd name="connsiteX10" fmla="*/ 21431 w 259556"/>
              <a:gd name="connsiteY10" fmla="*/ 245269 h 654844"/>
              <a:gd name="connsiteX11" fmla="*/ 21431 w 259556"/>
              <a:gd name="connsiteY11" fmla="*/ 245269 h 654844"/>
              <a:gd name="connsiteX12" fmla="*/ 45244 w 259556"/>
              <a:gd name="connsiteY12" fmla="*/ 271462 h 654844"/>
              <a:gd name="connsiteX13" fmla="*/ 57150 w 259556"/>
              <a:gd name="connsiteY13" fmla="*/ 302419 h 654844"/>
              <a:gd name="connsiteX14" fmla="*/ 71437 w 259556"/>
              <a:gd name="connsiteY14" fmla="*/ 326231 h 654844"/>
              <a:gd name="connsiteX15" fmla="*/ 71437 w 259556"/>
              <a:gd name="connsiteY15" fmla="*/ 326231 h 654844"/>
              <a:gd name="connsiteX16" fmla="*/ 78581 w 259556"/>
              <a:gd name="connsiteY16" fmla="*/ 371475 h 654844"/>
              <a:gd name="connsiteX17" fmla="*/ 83344 w 259556"/>
              <a:gd name="connsiteY17" fmla="*/ 395287 h 654844"/>
              <a:gd name="connsiteX18" fmla="*/ 95250 w 259556"/>
              <a:gd name="connsiteY18" fmla="*/ 404812 h 654844"/>
              <a:gd name="connsiteX19" fmla="*/ 95250 w 259556"/>
              <a:gd name="connsiteY19" fmla="*/ 423862 h 654844"/>
              <a:gd name="connsiteX20" fmla="*/ 114300 w 259556"/>
              <a:gd name="connsiteY20" fmla="*/ 435769 h 654844"/>
              <a:gd name="connsiteX21" fmla="*/ 126206 w 259556"/>
              <a:gd name="connsiteY21" fmla="*/ 457200 h 654844"/>
              <a:gd name="connsiteX22" fmla="*/ 128587 w 259556"/>
              <a:gd name="connsiteY22" fmla="*/ 476250 h 654844"/>
              <a:gd name="connsiteX23" fmla="*/ 128587 w 259556"/>
              <a:gd name="connsiteY23" fmla="*/ 476250 h 654844"/>
              <a:gd name="connsiteX24" fmla="*/ 154781 w 259556"/>
              <a:gd name="connsiteY24" fmla="*/ 531019 h 654844"/>
              <a:gd name="connsiteX25" fmla="*/ 171450 w 259556"/>
              <a:gd name="connsiteY25" fmla="*/ 531019 h 654844"/>
              <a:gd name="connsiteX26" fmla="*/ 188119 w 259556"/>
              <a:gd name="connsiteY26" fmla="*/ 545306 h 654844"/>
              <a:gd name="connsiteX27" fmla="*/ 209550 w 259556"/>
              <a:gd name="connsiteY27" fmla="*/ 585787 h 654844"/>
              <a:gd name="connsiteX28" fmla="*/ 230981 w 259556"/>
              <a:gd name="connsiteY28" fmla="*/ 614362 h 654844"/>
              <a:gd name="connsiteX29" fmla="*/ 235744 w 259556"/>
              <a:gd name="connsiteY29" fmla="*/ 633412 h 654844"/>
              <a:gd name="connsiteX30" fmla="*/ 252412 w 259556"/>
              <a:gd name="connsiteY30" fmla="*/ 652462 h 654844"/>
              <a:gd name="connsiteX31" fmla="*/ 259556 w 259556"/>
              <a:gd name="connsiteY31" fmla="*/ 654844 h 65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556" h="654844">
                <a:moveTo>
                  <a:pt x="0" y="0"/>
                </a:moveTo>
                <a:lnTo>
                  <a:pt x="2381" y="40481"/>
                </a:lnTo>
                <a:lnTo>
                  <a:pt x="7144" y="73819"/>
                </a:lnTo>
                <a:lnTo>
                  <a:pt x="21431" y="97631"/>
                </a:lnTo>
                <a:lnTo>
                  <a:pt x="38100" y="121444"/>
                </a:lnTo>
                <a:lnTo>
                  <a:pt x="38100" y="147637"/>
                </a:lnTo>
                <a:lnTo>
                  <a:pt x="26194" y="164306"/>
                </a:lnTo>
                <a:lnTo>
                  <a:pt x="26194" y="200025"/>
                </a:lnTo>
                <a:lnTo>
                  <a:pt x="38100" y="216694"/>
                </a:lnTo>
                <a:lnTo>
                  <a:pt x="38100" y="216694"/>
                </a:lnTo>
                <a:lnTo>
                  <a:pt x="21431" y="245269"/>
                </a:lnTo>
                <a:lnTo>
                  <a:pt x="21431" y="245269"/>
                </a:lnTo>
                <a:lnTo>
                  <a:pt x="45244" y="271462"/>
                </a:lnTo>
                <a:lnTo>
                  <a:pt x="57150" y="302419"/>
                </a:lnTo>
                <a:lnTo>
                  <a:pt x="71437" y="326231"/>
                </a:lnTo>
                <a:lnTo>
                  <a:pt x="71437" y="326231"/>
                </a:lnTo>
                <a:lnTo>
                  <a:pt x="78581" y="371475"/>
                </a:lnTo>
                <a:lnTo>
                  <a:pt x="83344" y="395287"/>
                </a:lnTo>
                <a:lnTo>
                  <a:pt x="95250" y="404812"/>
                </a:lnTo>
                <a:lnTo>
                  <a:pt x="95250" y="423862"/>
                </a:lnTo>
                <a:lnTo>
                  <a:pt x="114300" y="435769"/>
                </a:lnTo>
                <a:lnTo>
                  <a:pt x="126206" y="457200"/>
                </a:lnTo>
                <a:lnTo>
                  <a:pt x="128587" y="476250"/>
                </a:lnTo>
                <a:lnTo>
                  <a:pt x="128587" y="476250"/>
                </a:lnTo>
                <a:lnTo>
                  <a:pt x="154781" y="531019"/>
                </a:lnTo>
                <a:lnTo>
                  <a:pt x="171450" y="531019"/>
                </a:lnTo>
                <a:lnTo>
                  <a:pt x="188119" y="545306"/>
                </a:lnTo>
                <a:lnTo>
                  <a:pt x="209550" y="585787"/>
                </a:lnTo>
                <a:lnTo>
                  <a:pt x="230981" y="614362"/>
                </a:lnTo>
                <a:lnTo>
                  <a:pt x="235744" y="633412"/>
                </a:lnTo>
                <a:lnTo>
                  <a:pt x="252412" y="652462"/>
                </a:lnTo>
                <a:lnTo>
                  <a:pt x="259556" y="654844"/>
                </a:lnTo>
              </a:path>
            </a:pathLst>
          </a:cu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9" name="Freeform 108"/>
          <p:cNvSpPr/>
          <p:nvPr/>
        </p:nvSpPr>
        <p:spPr>
          <a:xfrm>
            <a:off x="5213350" y="2934244"/>
            <a:ext cx="1843088" cy="134937"/>
          </a:xfrm>
          <a:custGeom>
            <a:avLst/>
            <a:gdLst>
              <a:gd name="connsiteX0" fmla="*/ 0 w 1843088"/>
              <a:gd name="connsiteY0" fmla="*/ 135731 h 135731"/>
              <a:gd name="connsiteX1" fmla="*/ 185738 w 1843088"/>
              <a:gd name="connsiteY1" fmla="*/ 102394 h 135731"/>
              <a:gd name="connsiteX2" fmla="*/ 357188 w 1843088"/>
              <a:gd name="connsiteY2" fmla="*/ 61913 h 135731"/>
              <a:gd name="connsiteX3" fmla="*/ 454819 w 1843088"/>
              <a:gd name="connsiteY3" fmla="*/ 47625 h 135731"/>
              <a:gd name="connsiteX4" fmla="*/ 614363 w 1843088"/>
              <a:gd name="connsiteY4" fmla="*/ 28575 h 135731"/>
              <a:gd name="connsiteX5" fmla="*/ 790575 w 1843088"/>
              <a:gd name="connsiteY5" fmla="*/ 33338 h 135731"/>
              <a:gd name="connsiteX6" fmla="*/ 942975 w 1843088"/>
              <a:gd name="connsiteY6" fmla="*/ 45244 h 135731"/>
              <a:gd name="connsiteX7" fmla="*/ 1066800 w 1843088"/>
              <a:gd name="connsiteY7" fmla="*/ 38100 h 135731"/>
              <a:gd name="connsiteX8" fmla="*/ 1293019 w 1843088"/>
              <a:gd name="connsiteY8" fmla="*/ 11906 h 135731"/>
              <a:gd name="connsiteX9" fmla="*/ 1400175 w 1843088"/>
              <a:gd name="connsiteY9" fmla="*/ 0 h 135731"/>
              <a:gd name="connsiteX10" fmla="*/ 1483519 w 1843088"/>
              <a:gd name="connsiteY10" fmla="*/ 0 h 135731"/>
              <a:gd name="connsiteX11" fmla="*/ 1597819 w 1843088"/>
              <a:gd name="connsiteY11" fmla="*/ 23813 h 135731"/>
              <a:gd name="connsiteX12" fmla="*/ 1745456 w 1843088"/>
              <a:gd name="connsiteY12" fmla="*/ 57150 h 135731"/>
              <a:gd name="connsiteX13" fmla="*/ 1783556 w 1843088"/>
              <a:gd name="connsiteY13" fmla="*/ 54769 h 135731"/>
              <a:gd name="connsiteX14" fmla="*/ 1843088 w 1843088"/>
              <a:gd name="connsiteY14" fmla="*/ 57150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43088" h="135731">
                <a:moveTo>
                  <a:pt x="0" y="135731"/>
                </a:moveTo>
                <a:lnTo>
                  <a:pt x="185738" y="102394"/>
                </a:lnTo>
                <a:lnTo>
                  <a:pt x="357188" y="61913"/>
                </a:lnTo>
                <a:lnTo>
                  <a:pt x="454819" y="47625"/>
                </a:lnTo>
                <a:lnTo>
                  <a:pt x="614363" y="28575"/>
                </a:lnTo>
                <a:lnTo>
                  <a:pt x="790575" y="33338"/>
                </a:lnTo>
                <a:lnTo>
                  <a:pt x="942975" y="45244"/>
                </a:lnTo>
                <a:lnTo>
                  <a:pt x="1066800" y="38100"/>
                </a:lnTo>
                <a:lnTo>
                  <a:pt x="1293019" y="11906"/>
                </a:lnTo>
                <a:lnTo>
                  <a:pt x="1400175" y="0"/>
                </a:lnTo>
                <a:lnTo>
                  <a:pt x="1483519" y="0"/>
                </a:lnTo>
                <a:lnTo>
                  <a:pt x="1597819" y="23813"/>
                </a:lnTo>
                <a:lnTo>
                  <a:pt x="1745456" y="57150"/>
                </a:lnTo>
                <a:lnTo>
                  <a:pt x="1783556" y="54769"/>
                </a:lnTo>
                <a:lnTo>
                  <a:pt x="1843088" y="57150"/>
                </a:lnTo>
              </a:path>
            </a:pathLst>
          </a:cu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5649914" y="2926305"/>
            <a:ext cx="968375" cy="50800"/>
          </a:xfrm>
          <a:custGeom>
            <a:avLst/>
            <a:gdLst>
              <a:gd name="connsiteX0" fmla="*/ 0 w 969169"/>
              <a:gd name="connsiteY0" fmla="*/ 40482 h 50007"/>
              <a:gd name="connsiteX1" fmla="*/ 111919 w 969169"/>
              <a:gd name="connsiteY1" fmla="*/ 33338 h 50007"/>
              <a:gd name="connsiteX2" fmla="*/ 233362 w 969169"/>
              <a:gd name="connsiteY2" fmla="*/ 45244 h 50007"/>
              <a:gd name="connsiteX3" fmla="*/ 333375 w 969169"/>
              <a:gd name="connsiteY3" fmla="*/ 50007 h 50007"/>
              <a:gd name="connsiteX4" fmla="*/ 423862 w 969169"/>
              <a:gd name="connsiteY4" fmla="*/ 50007 h 50007"/>
              <a:gd name="connsiteX5" fmla="*/ 531019 w 969169"/>
              <a:gd name="connsiteY5" fmla="*/ 38100 h 50007"/>
              <a:gd name="connsiteX6" fmla="*/ 664369 w 969169"/>
              <a:gd name="connsiteY6" fmla="*/ 30957 h 50007"/>
              <a:gd name="connsiteX7" fmla="*/ 802481 w 969169"/>
              <a:gd name="connsiteY7" fmla="*/ 9525 h 50007"/>
              <a:gd name="connsiteX8" fmla="*/ 888206 w 969169"/>
              <a:gd name="connsiteY8" fmla="*/ 2382 h 50007"/>
              <a:gd name="connsiteX9" fmla="*/ 969169 w 969169"/>
              <a:gd name="connsiteY9" fmla="*/ 0 h 5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169" h="50007">
                <a:moveTo>
                  <a:pt x="0" y="40482"/>
                </a:moveTo>
                <a:lnTo>
                  <a:pt x="111919" y="33338"/>
                </a:lnTo>
                <a:lnTo>
                  <a:pt x="233362" y="45244"/>
                </a:lnTo>
                <a:lnTo>
                  <a:pt x="333375" y="50007"/>
                </a:lnTo>
                <a:lnTo>
                  <a:pt x="423862" y="50007"/>
                </a:lnTo>
                <a:lnTo>
                  <a:pt x="531019" y="38100"/>
                </a:lnTo>
                <a:lnTo>
                  <a:pt x="664369" y="30957"/>
                </a:lnTo>
                <a:lnTo>
                  <a:pt x="802481" y="9525"/>
                </a:lnTo>
                <a:lnTo>
                  <a:pt x="888206" y="2382"/>
                </a:lnTo>
                <a:lnTo>
                  <a:pt x="969169" y="0"/>
                </a:ln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6723064" y="2991394"/>
            <a:ext cx="1647825" cy="115887"/>
          </a:xfrm>
          <a:custGeom>
            <a:avLst/>
            <a:gdLst>
              <a:gd name="connsiteX0" fmla="*/ 0 w 1647825"/>
              <a:gd name="connsiteY0" fmla="*/ 40481 h 116681"/>
              <a:gd name="connsiteX1" fmla="*/ 145256 w 1647825"/>
              <a:gd name="connsiteY1" fmla="*/ 26194 h 116681"/>
              <a:gd name="connsiteX2" fmla="*/ 354806 w 1647825"/>
              <a:gd name="connsiteY2" fmla="*/ 16669 h 116681"/>
              <a:gd name="connsiteX3" fmla="*/ 426243 w 1647825"/>
              <a:gd name="connsiteY3" fmla="*/ 9525 h 116681"/>
              <a:gd name="connsiteX4" fmla="*/ 490537 w 1647825"/>
              <a:gd name="connsiteY4" fmla="*/ 0 h 116681"/>
              <a:gd name="connsiteX5" fmla="*/ 538162 w 1647825"/>
              <a:gd name="connsiteY5" fmla="*/ 11906 h 116681"/>
              <a:gd name="connsiteX6" fmla="*/ 581025 w 1647825"/>
              <a:gd name="connsiteY6" fmla="*/ 21431 h 116681"/>
              <a:gd name="connsiteX7" fmla="*/ 640556 w 1647825"/>
              <a:gd name="connsiteY7" fmla="*/ 21431 h 116681"/>
              <a:gd name="connsiteX8" fmla="*/ 681037 w 1647825"/>
              <a:gd name="connsiteY8" fmla="*/ 23813 h 116681"/>
              <a:gd name="connsiteX9" fmla="*/ 709612 w 1647825"/>
              <a:gd name="connsiteY9" fmla="*/ 26194 h 116681"/>
              <a:gd name="connsiteX10" fmla="*/ 762000 w 1647825"/>
              <a:gd name="connsiteY10" fmla="*/ 26194 h 116681"/>
              <a:gd name="connsiteX11" fmla="*/ 807243 w 1647825"/>
              <a:gd name="connsiteY11" fmla="*/ 35719 h 116681"/>
              <a:gd name="connsiteX12" fmla="*/ 919162 w 1647825"/>
              <a:gd name="connsiteY12" fmla="*/ 42863 h 116681"/>
              <a:gd name="connsiteX13" fmla="*/ 976312 w 1647825"/>
              <a:gd name="connsiteY13" fmla="*/ 42863 h 116681"/>
              <a:gd name="connsiteX14" fmla="*/ 1040606 w 1647825"/>
              <a:gd name="connsiteY14" fmla="*/ 50006 h 116681"/>
              <a:gd name="connsiteX15" fmla="*/ 1088231 w 1647825"/>
              <a:gd name="connsiteY15" fmla="*/ 59531 h 116681"/>
              <a:gd name="connsiteX16" fmla="*/ 1119187 w 1647825"/>
              <a:gd name="connsiteY16" fmla="*/ 69056 h 116681"/>
              <a:gd name="connsiteX17" fmla="*/ 1185862 w 1647825"/>
              <a:gd name="connsiteY17" fmla="*/ 66675 h 116681"/>
              <a:gd name="connsiteX18" fmla="*/ 1278731 w 1647825"/>
              <a:gd name="connsiteY18" fmla="*/ 71438 h 116681"/>
              <a:gd name="connsiteX19" fmla="*/ 1381125 w 1647825"/>
              <a:gd name="connsiteY19" fmla="*/ 83344 h 116681"/>
              <a:gd name="connsiteX20" fmla="*/ 1478756 w 1647825"/>
              <a:gd name="connsiteY20" fmla="*/ 90488 h 116681"/>
              <a:gd name="connsiteX21" fmla="*/ 1524000 w 1647825"/>
              <a:gd name="connsiteY21" fmla="*/ 97631 h 116681"/>
              <a:gd name="connsiteX22" fmla="*/ 1557337 w 1647825"/>
              <a:gd name="connsiteY22" fmla="*/ 109538 h 116681"/>
              <a:gd name="connsiteX23" fmla="*/ 1647825 w 1647825"/>
              <a:gd name="connsiteY23" fmla="*/ 116681 h 116681"/>
              <a:gd name="connsiteX24" fmla="*/ 1547812 w 1647825"/>
              <a:gd name="connsiteY24" fmla="*/ 116681 h 116681"/>
              <a:gd name="connsiteX25" fmla="*/ 1462087 w 1647825"/>
              <a:gd name="connsiteY25" fmla="*/ 111919 h 116681"/>
              <a:gd name="connsiteX26" fmla="*/ 1395412 w 1647825"/>
              <a:gd name="connsiteY26" fmla="*/ 100013 h 116681"/>
              <a:gd name="connsiteX27" fmla="*/ 1323975 w 1647825"/>
              <a:gd name="connsiteY27" fmla="*/ 83344 h 116681"/>
              <a:gd name="connsiteX28" fmla="*/ 1266825 w 1647825"/>
              <a:gd name="connsiteY28" fmla="*/ 83344 h 116681"/>
              <a:gd name="connsiteX29" fmla="*/ 1193006 w 1647825"/>
              <a:gd name="connsiteY29" fmla="*/ 80963 h 116681"/>
              <a:gd name="connsiteX30" fmla="*/ 1121568 w 1647825"/>
              <a:gd name="connsiteY30" fmla="*/ 83344 h 116681"/>
              <a:gd name="connsiteX31" fmla="*/ 1050131 w 1647825"/>
              <a:gd name="connsiteY31" fmla="*/ 66675 h 116681"/>
              <a:gd name="connsiteX32" fmla="*/ 995362 w 1647825"/>
              <a:gd name="connsiteY32" fmla="*/ 57150 h 116681"/>
              <a:gd name="connsiteX33" fmla="*/ 945356 w 1647825"/>
              <a:gd name="connsiteY33" fmla="*/ 52388 h 116681"/>
              <a:gd name="connsiteX34" fmla="*/ 862012 w 1647825"/>
              <a:gd name="connsiteY34" fmla="*/ 50006 h 116681"/>
              <a:gd name="connsiteX35" fmla="*/ 785812 w 1647825"/>
              <a:gd name="connsiteY35" fmla="*/ 47625 h 116681"/>
              <a:gd name="connsiteX36" fmla="*/ 738187 w 1647825"/>
              <a:gd name="connsiteY36" fmla="*/ 40481 h 116681"/>
              <a:gd name="connsiteX37" fmla="*/ 704850 w 1647825"/>
              <a:gd name="connsiteY37" fmla="*/ 40481 h 116681"/>
              <a:gd name="connsiteX38" fmla="*/ 678656 w 1647825"/>
              <a:gd name="connsiteY38" fmla="*/ 40481 h 116681"/>
              <a:gd name="connsiteX39" fmla="*/ 654843 w 1647825"/>
              <a:gd name="connsiteY39" fmla="*/ 30956 h 116681"/>
              <a:gd name="connsiteX40" fmla="*/ 597693 w 1647825"/>
              <a:gd name="connsiteY40" fmla="*/ 38100 h 116681"/>
              <a:gd name="connsiteX41" fmla="*/ 557212 w 1647825"/>
              <a:gd name="connsiteY41" fmla="*/ 33338 h 116681"/>
              <a:gd name="connsiteX42" fmla="*/ 514350 w 1647825"/>
              <a:gd name="connsiteY42" fmla="*/ 23813 h 116681"/>
              <a:gd name="connsiteX43" fmla="*/ 478631 w 1647825"/>
              <a:gd name="connsiteY43" fmla="*/ 16669 h 116681"/>
              <a:gd name="connsiteX44" fmla="*/ 400050 w 1647825"/>
              <a:gd name="connsiteY44" fmla="*/ 26194 h 116681"/>
              <a:gd name="connsiteX45" fmla="*/ 223837 w 1647825"/>
              <a:gd name="connsiteY45" fmla="*/ 35719 h 116681"/>
              <a:gd name="connsiteX46" fmla="*/ 135731 w 1647825"/>
              <a:gd name="connsiteY46" fmla="*/ 38100 h 116681"/>
              <a:gd name="connsiteX47" fmla="*/ 0 w 1647825"/>
              <a:gd name="connsiteY47" fmla="*/ 40481 h 11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47825" h="116681">
                <a:moveTo>
                  <a:pt x="0" y="40481"/>
                </a:moveTo>
                <a:lnTo>
                  <a:pt x="145256" y="26194"/>
                </a:lnTo>
                <a:lnTo>
                  <a:pt x="354806" y="16669"/>
                </a:lnTo>
                <a:lnTo>
                  <a:pt x="426243" y="9525"/>
                </a:lnTo>
                <a:lnTo>
                  <a:pt x="490537" y="0"/>
                </a:lnTo>
                <a:lnTo>
                  <a:pt x="538162" y="11906"/>
                </a:lnTo>
                <a:lnTo>
                  <a:pt x="581025" y="21431"/>
                </a:lnTo>
                <a:lnTo>
                  <a:pt x="640556" y="21431"/>
                </a:lnTo>
                <a:lnTo>
                  <a:pt x="681037" y="23813"/>
                </a:lnTo>
                <a:lnTo>
                  <a:pt x="709612" y="26194"/>
                </a:lnTo>
                <a:lnTo>
                  <a:pt x="762000" y="26194"/>
                </a:lnTo>
                <a:lnTo>
                  <a:pt x="807243" y="35719"/>
                </a:lnTo>
                <a:lnTo>
                  <a:pt x="919162" y="42863"/>
                </a:lnTo>
                <a:lnTo>
                  <a:pt x="976312" y="42863"/>
                </a:lnTo>
                <a:lnTo>
                  <a:pt x="1040606" y="50006"/>
                </a:lnTo>
                <a:lnTo>
                  <a:pt x="1088231" y="59531"/>
                </a:lnTo>
                <a:lnTo>
                  <a:pt x="1119187" y="69056"/>
                </a:lnTo>
                <a:lnTo>
                  <a:pt x="1185862" y="66675"/>
                </a:lnTo>
                <a:lnTo>
                  <a:pt x="1278731" y="71438"/>
                </a:lnTo>
                <a:lnTo>
                  <a:pt x="1381125" y="83344"/>
                </a:lnTo>
                <a:lnTo>
                  <a:pt x="1478756" y="90488"/>
                </a:lnTo>
                <a:lnTo>
                  <a:pt x="1524000" y="97631"/>
                </a:lnTo>
                <a:lnTo>
                  <a:pt x="1557337" y="109538"/>
                </a:lnTo>
                <a:lnTo>
                  <a:pt x="1647825" y="116681"/>
                </a:lnTo>
                <a:lnTo>
                  <a:pt x="1547812" y="116681"/>
                </a:lnTo>
                <a:lnTo>
                  <a:pt x="1462087" y="111919"/>
                </a:lnTo>
                <a:lnTo>
                  <a:pt x="1395412" y="100013"/>
                </a:lnTo>
                <a:lnTo>
                  <a:pt x="1323975" y="83344"/>
                </a:lnTo>
                <a:lnTo>
                  <a:pt x="1266825" y="83344"/>
                </a:lnTo>
                <a:lnTo>
                  <a:pt x="1193006" y="80963"/>
                </a:lnTo>
                <a:lnTo>
                  <a:pt x="1121568" y="83344"/>
                </a:lnTo>
                <a:lnTo>
                  <a:pt x="1050131" y="66675"/>
                </a:lnTo>
                <a:lnTo>
                  <a:pt x="995362" y="57150"/>
                </a:lnTo>
                <a:lnTo>
                  <a:pt x="945356" y="52388"/>
                </a:lnTo>
                <a:lnTo>
                  <a:pt x="862012" y="50006"/>
                </a:lnTo>
                <a:lnTo>
                  <a:pt x="785812" y="47625"/>
                </a:lnTo>
                <a:lnTo>
                  <a:pt x="738187" y="40481"/>
                </a:lnTo>
                <a:lnTo>
                  <a:pt x="704850" y="40481"/>
                </a:lnTo>
                <a:lnTo>
                  <a:pt x="678656" y="40481"/>
                </a:lnTo>
                <a:lnTo>
                  <a:pt x="654843" y="30956"/>
                </a:lnTo>
                <a:lnTo>
                  <a:pt x="597693" y="38100"/>
                </a:lnTo>
                <a:lnTo>
                  <a:pt x="557212" y="33338"/>
                </a:lnTo>
                <a:lnTo>
                  <a:pt x="514350" y="23813"/>
                </a:lnTo>
                <a:lnTo>
                  <a:pt x="478631" y="16669"/>
                </a:lnTo>
                <a:lnTo>
                  <a:pt x="400050" y="26194"/>
                </a:lnTo>
                <a:lnTo>
                  <a:pt x="223837" y="35719"/>
                </a:lnTo>
                <a:lnTo>
                  <a:pt x="135731" y="38100"/>
                </a:lnTo>
                <a:lnTo>
                  <a:pt x="0" y="4048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1" name="Freeform 160"/>
          <p:cNvSpPr/>
          <p:nvPr/>
        </p:nvSpPr>
        <p:spPr>
          <a:xfrm>
            <a:off x="4945063" y="3088231"/>
            <a:ext cx="241300" cy="41275"/>
          </a:xfrm>
          <a:custGeom>
            <a:avLst/>
            <a:gdLst>
              <a:gd name="connsiteX0" fmla="*/ 0 w 242887"/>
              <a:gd name="connsiteY0" fmla="*/ 40482 h 40482"/>
              <a:gd name="connsiteX1" fmla="*/ 71437 w 242887"/>
              <a:gd name="connsiteY1" fmla="*/ 40482 h 40482"/>
              <a:gd name="connsiteX2" fmla="*/ 102394 w 242887"/>
              <a:gd name="connsiteY2" fmla="*/ 35719 h 40482"/>
              <a:gd name="connsiteX3" fmla="*/ 135731 w 242887"/>
              <a:gd name="connsiteY3" fmla="*/ 19050 h 40482"/>
              <a:gd name="connsiteX4" fmla="*/ 164306 w 242887"/>
              <a:gd name="connsiteY4" fmla="*/ 19050 h 40482"/>
              <a:gd name="connsiteX5" fmla="*/ 188119 w 242887"/>
              <a:gd name="connsiteY5" fmla="*/ 4763 h 40482"/>
              <a:gd name="connsiteX6" fmla="*/ 214312 w 242887"/>
              <a:gd name="connsiteY6" fmla="*/ 2382 h 40482"/>
              <a:gd name="connsiteX7" fmla="*/ 242887 w 242887"/>
              <a:gd name="connsiteY7" fmla="*/ 0 h 4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887" h="40482">
                <a:moveTo>
                  <a:pt x="0" y="40482"/>
                </a:moveTo>
                <a:lnTo>
                  <a:pt x="71437" y="40482"/>
                </a:lnTo>
                <a:lnTo>
                  <a:pt x="102394" y="35719"/>
                </a:lnTo>
                <a:lnTo>
                  <a:pt x="135731" y="19050"/>
                </a:lnTo>
                <a:lnTo>
                  <a:pt x="164306" y="19050"/>
                </a:lnTo>
                <a:lnTo>
                  <a:pt x="188119" y="4763"/>
                </a:lnTo>
                <a:lnTo>
                  <a:pt x="214312" y="2382"/>
                </a:lnTo>
                <a:lnTo>
                  <a:pt x="242887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059114" y="3048544"/>
            <a:ext cx="1019175" cy="249237"/>
          </a:xfrm>
          <a:custGeom>
            <a:avLst/>
            <a:gdLst>
              <a:gd name="connsiteX0" fmla="*/ 561975 w 1019175"/>
              <a:gd name="connsiteY0" fmla="*/ 123825 h 250031"/>
              <a:gd name="connsiteX1" fmla="*/ 450056 w 1019175"/>
              <a:gd name="connsiteY1" fmla="*/ 97631 h 250031"/>
              <a:gd name="connsiteX2" fmla="*/ 369094 w 1019175"/>
              <a:gd name="connsiteY2" fmla="*/ 78581 h 250031"/>
              <a:gd name="connsiteX3" fmla="*/ 259556 w 1019175"/>
              <a:gd name="connsiteY3" fmla="*/ 54769 h 250031"/>
              <a:gd name="connsiteX4" fmla="*/ 183356 w 1019175"/>
              <a:gd name="connsiteY4" fmla="*/ 40481 h 250031"/>
              <a:gd name="connsiteX5" fmla="*/ 116681 w 1019175"/>
              <a:gd name="connsiteY5" fmla="*/ 21431 h 250031"/>
              <a:gd name="connsiteX6" fmla="*/ 76200 w 1019175"/>
              <a:gd name="connsiteY6" fmla="*/ 7144 h 250031"/>
              <a:gd name="connsiteX7" fmla="*/ 47625 w 1019175"/>
              <a:gd name="connsiteY7" fmla="*/ 0 h 250031"/>
              <a:gd name="connsiteX8" fmla="*/ 30956 w 1019175"/>
              <a:gd name="connsiteY8" fmla="*/ 0 h 250031"/>
              <a:gd name="connsiteX9" fmla="*/ 11906 w 1019175"/>
              <a:gd name="connsiteY9" fmla="*/ 2381 h 250031"/>
              <a:gd name="connsiteX10" fmla="*/ 2381 w 1019175"/>
              <a:gd name="connsiteY10" fmla="*/ 11906 h 250031"/>
              <a:gd name="connsiteX11" fmla="*/ 0 w 1019175"/>
              <a:gd name="connsiteY11" fmla="*/ 35719 h 250031"/>
              <a:gd name="connsiteX12" fmla="*/ 4762 w 1019175"/>
              <a:gd name="connsiteY12" fmla="*/ 61913 h 250031"/>
              <a:gd name="connsiteX13" fmla="*/ 14287 w 1019175"/>
              <a:gd name="connsiteY13" fmla="*/ 83344 h 250031"/>
              <a:gd name="connsiteX14" fmla="*/ 38100 w 1019175"/>
              <a:gd name="connsiteY14" fmla="*/ 107156 h 250031"/>
              <a:gd name="connsiteX15" fmla="*/ 102394 w 1019175"/>
              <a:gd name="connsiteY15" fmla="*/ 142875 h 250031"/>
              <a:gd name="connsiteX16" fmla="*/ 178594 w 1019175"/>
              <a:gd name="connsiteY16" fmla="*/ 169069 h 250031"/>
              <a:gd name="connsiteX17" fmla="*/ 252412 w 1019175"/>
              <a:gd name="connsiteY17" fmla="*/ 188119 h 250031"/>
              <a:gd name="connsiteX18" fmla="*/ 326231 w 1019175"/>
              <a:gd name="connsiteY18" fmla="*/ 200025 h 250031"/>
              <a:gd name="connsiteX19" fmla="*/ 378619 w 1019175"/>
              <a:gd name="connsiteY19" fmla="*/ 209550 h 250031"/>
              <a:gd name="connsiteX20" fmla="*/ 428625 w 1019175"/>
              <a:gd name="connsiteY20" fmla="*/ 219075 h 250031"/>
              <a:gd name="connsiteX21" fmla="*/ 526256 w 1019175"/>
              <a:gd name="connsiteY21" fmla="*/ 221456 h 250031"/>
              <a:gd name="connsiteX22" fmla="*/ 578644 w 1019175"/>
              <a:gd name="connsiteY22" fmla="*/ 223838 h 250031"/>
              <a:gd name="connsiteX23" fmla="*/ 638175 w 1019175"/>
              <a:gd name="connsiteY23" fmla="*/ 250031 h 250031"/>
              <a:gd name="connsiteX24" fmla="*/ 709612 w 1019175"/>
              <a:gd name="connsiteY24" fmla="*/ 247650 h 250031"/>
              <a:gd name="connsiteX25" fmla="*/ 766762 w 1019175"/>
              <a:gd name="connsiteY25" fmla="*/ 247650 h 250031"/>
              <a:gd name="connsiteX26" fmla="*/ 833437 w 1019175"/>
              <a:gd name="connsiteY26" fmla="*/ 247650 h 250031"/>
              <a:gd name="connsiteX27" fmla="*/ 976312 w 1019175"/>
              <a:gd name="connsiteY27" fmla="*/ 209550 h 250031"/>
              <a:gd name="connsiteX28" fmla="*/ 1009650 w 1019175"/>
              <a:gd name="connsiteY28" fmla="*/ 176213 h 250031"/>
              <a:gd name="connsiteX29" fmla="*/ 1019175 w 1019175"/>
              <a:gd name="connsiteY29" fmla="*/ 152400 h 250031"/>
              <a:gd name="connsiteX30" fmla="*/ 1019175 w 1019175"/>
              <a:gd name="connsiteY30" fmla="*/ 152400 h 250031"/>
              <a:gd name="connsiteX31" fmla="*/ 1009650 w 1019175"/>
              <a:gd name="connsiteY31" fmla="*/ 114300 h 250031"/>
              <a:gd name="connsiteX32" fmla="*/ 981075 w 1019175"/>
              <a:gd name="connsiteY32" fmla="*/ 116681 h 250031"/>
              <a:gd name="connsiteX33" fmla="*/ 935831 w 1019175"/>
              <a:gd name="connsiteY33" fmla="*/ 116681 h 250031"/>
              <a:gd name="connsiteX34" fmla="*/ 862012 w 1019175"/>
              <a:gd name="connsiteY34" fmla="*/ 135731 h 250031"/>
              <a:gd name="connsiteX35" fmla="*/ 785812 w 1019175"/>
              <a:gd name="connsiteY35" fmla="*/ 145256 h 250031"/>
              <a:gd name="connsiteX36" fmla="*/ 714375 w 1019175"/>
              <a:gd name="connsiteY36" fmla="*/ 145256 h 250031"/>
              <a:gd name="connsiteX37" fmla="*/ 561975 w 1019175"/>
              <a:gd name="connsiteY37" fmla="*/ 123825 h 25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19175" h="250031">
                <a:moveTo>
                  <a:pt x="561975" y="123825"/>
                </a:moveTo>
                <a:lnTo>
                  <a:pt x="450056" y="97631"/>
                </a:lnTo>
                <a:lnTo>
                  <a:pt x="369094" y="78581"/>
                </a:lnTo>
                <a:lnTo>
                  <a:pt x="259556" y="54769"/>
                </a:lnTo>
                <a:lnTo>
                  <a:pt x="183356" y="40481"/>
                </a:lnTo>
                <a:lnTo>
                  <a:pt x="116681" y="21431"/>
                </a:lnTo>
                <a:lnTo>
                  <a:pt x="76200" y="7144"/>
                </a:lnTo>
                <a:lnTo>
                  <a:pt x="47625" y="0"/>
                </a:lnTo>
                <a:lnTo>
                  <a:pt x="30956" y="0"/>
                </a:lnTo>
                <a:lnTo>
                  <a:pt x="11906" y="2381"/>
                </a:lnTo>
                <a:lnTo>
                  <a:pt x="2381" y="11906"/>
                </a:lnTo>
                <a:lnTo>
                  <a:pt x="0" y="35719"/>
                </a:lnTo>
                <a:lnTo>
                  <a:pt x="4762" y="61913"/>
                </a:lnTo>
                <a:lnTo>
                  <a:pt x="14287" y="83344"/>
                </a:lnTo>
                <a:lnTo>
                  <a:pt x="38100" y="107156"/>
                </a:lnTo>
                <a:lnTo>
                  <a:pt x="102394" y="142875"/>
                </a:lnTo>
                <a:lnTo>
                  <a:pt x="178594" y="169069"/>
                </a:lnTo>
                <a:lnTo>
                  <a:pt x="252412" y="188119"/>
                </a:lnTo>
                <a:lnTo>
                  <a:pt x="326231" y="200025"/>
                </a:lnTo>
                <a:lnTo>
                  <a:pt x="378619" y="209550"/>
                </a:lnTo>
                <a:lnTo>
                  <a:pt x="428625" y="219075"/>
                </a:lnTo>
                <a:lnTo>
                  <a:pt x="526256" y="221456"/>
                </a:lnTo>
                <a:lnTo>
                  <a:pt x="578644" y="223838"/>
                </a:lnTo>
                <a:lnTo>
                  <a:pt x="638175" y="250031"/>
                </a:lnTo>
                <a:lnTo>
                  <a:pt x="709612" y="247650"/>
                </a:lnTo>
                <a:lnTo>
                  <a:pt x="766762" y="247650"/>
                </a:lnTo>
                <a:lnTo>
                  <a:pt x="833437" y="247650"/>
                </a:lnTo>
                <a:lnTo>
                  <a:pt x="976312" y="209550"/>
                </a:lnTo>
                <a:lnTo>
                  <a:pt x="1009650" y="176213"/>
                </a:lnTo>
                <a:lnTo>
                  <a:pt x="1019175" y="152400"/>
                </a:lnTo>
                <a:lnTo>
                  <a:pt x="1019175" y="152400"/>
                </a:lnTo>
                <a:lnTo>
                  <a:pt x="1009650" y="114300"/>
                </a:lnTo>
                <a:lnTo>
                  <a:pt x="981075" y="116681"/>
                </a:lnTo>
                <a:lnTo>
                  <a:pt x="935831" y="116681"/>
                </a:lnTo>
                <a:lnTo>
                  <a:pt x="862012" y="135731"/>
                </a:lnTo>
                <a:lnTo>
                  <a:pt x="785812" y="145256"/>
                </a:lnTo>
                <a:lnTo>
                  <a:pt x="714375" y="145256"/>
                </a:lnTo>
                <a:lnTo>
                  <a:pt x="561975" y="123825"/>
                </a:lnTo>
                <a:close/>
              </a:path>
            </a:pathLst>
          </a:custGeom>
          <a:solidFill>
            <a:srgbClr val="0099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1" name="Freeform 170"/>
          <p:cNvSpPr/>
          <p:nvPr/>
        </p:nvSpPr>
        <p:spPr>
          <a:xfrm>
            <a:off x="3182939" y="3183480"/>
            <a:ext cx="873125" cy="114300"/>
          </a:xfrm>
          <a:custGeom>
            <a:avLst/>
            <a:gdLst>
              <a:gd name="connsiteX0" fmla="*/ 0 w 873919"/>
              <a:gd name="connsiteY0" fmla="*/ 30957 h 114300"/>
              <a:gd name="connsiteX1" fmla="*/ 92869 w 873919"/>
              <a:gd name="connsiteY1" fmla="*/ 50007 h 114300"/>
              <a:gd name="connsiteX2" fmla="*/ 145256 w 873919"/>
              <a:gd name="connsiteY2" fmla="*/ 59532 h 114300"/>
              <a:gd name="connsiteX3" fmla="*/ 200025 w 873919"/>
              <a:gd name="connsiteY3" fmla="*/ 59532 h 114300"/>
              <a:gd name="connsiteX4" fmla="*/ 266700 w 873919"/>
              <a:gd name="connsiteY4" fmla="*/ 85725 h 114300"/>
              <a:gd name="connsiteX5" fmla="*/ 342900 w 873919"/>
              <a:gd name="connsiteY5" fmla="*/ 85725 h 114300"/>
              <a:gd name="connsiteX6" fmla="*/ 388144 w 873919"/>
              <a:gd name="connsiteY6" fmla="*/ 85725 h 114300"/>
              <a:gd name="connsiteX7" fmla="*/ 452437 w 873919"/>
              <a:gd name="connsiteY7" fmla="*/ 85725 h 114300"/>
              <a:gd name="connsiteX8" fmla="*/ 507206 w 873919"/>
              <a:gd name="connsiteY8" fmla="*/ 114300 h 114300"/>
              <a:gd name="connsiteX9" fmla="*/ 588169 w 873919"/>
              <a:gd name="connsiteY9" fmla="*/ 114300 h 114300"/>
              <a:gd name="connsiteX10" fmla="*/ 647700 w 873919"/>
              <a:gd name="connsiteY10" fmla="*/ 90488 h 114300"/>
              <a:gd name="connsiteX11" fmla="*/ 676275 w 873919"/>
              <a:gd name="connsiteY11" fmla="*/ 83344 h 114300"/>
              <a:gd name="connsiteX12" fmla="*/ 716756 w 873919"/>
              <a:gd name="connsiteY12" fmla="*/ 52388 h 114300"/>
              <a:gd name="connsiteX13" fmla="*/ 766762 w 873919"/>
              <a:gd name="connsiteY13" fmla="*/ 38100 h 114300"/>
              <a:gd name="connsiteX14" fmla="*/ 804862 w 873919"/>
              <a:gd name="connsiteY14" fmla="*/ 28575 h 114300"/>
              <a:gd name="connsiteX15" fmla="*/ 835819 w 873919"/>
              <a:gd name="connsiteY15" fmla="*/ 11907 h 114300"/>
              <a:gd name="connsiteX16" fmla="*/ 873919 w 873919"/>
              <a:gd name="connsiteY16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3919" h="114300">
                <a:moveTo>
                  <a:pt x="0" y="30957"/>
                </a:moveTo>
                <a:lnTo>
                  <a:pt x="92869" y="50007"/>
                </a:lnTo>
                <a:lnTo>
                  <a:pt x="145256" y="59532"/>
                </a:lnTo>
                <a:lnTo>
                  <a:pt x="200025" y="59532"/>
                </a:lnTo>
                <a:lnTo>
                  <a:pt x="266700" y="85725"/>
                </a:lnTo>
                <a:lnTo>
                  <a:pt x="342900" y="85725"/>
                </a:lnTo>
                <a:lnTo>
                  <a:pt x="388144" y="85725"/>
                </a:lnTo>
                <a:lnTo>
                  <a:pt x="452437" y="85725"/>
                </a:lnTo>
                <a:lnTo>
                  <a:pt x="507206" y="114300"/>
                </a:lnTo>
                <a:lnTo>
                  <a:pt x="588169" y="114300"/>
                </a:lnTo>
                <a:lnTo>
                  <a:pt x="647700" y="90488"/>
                </a:lnTo>
                <a:lnTo>
                  <a:pt x="676275" y="83344"/>
                </a:lnTo>
                <a:lnTo>
                  <a:pt x="716756" y="52388"/>
                </a:lnTo>
                <a:lnTo>
                  <a:pt x="766762" y="38100"/>
                </a:lnTo>
                <a:lnTo>
                  <a:pt x="804862" y="28575"/>
                </a:lnTo>
                <a:lnTo>
                  <a:pt x="835819" y="11907"/>
                </a:lnTo>
                <a:lnTo>
                  <a:pt x="873919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3251200" y="3096169"/>
            <a:ext cx="185738" cy="15875"/>
          </a:xfrm>
          <a:custGeom>
            <a:avLst/>
            <a:gdLst>
              <a:gd name="connsiteX0" fmla="*/ 0 w 185738"/>
              <a:gd name="connsiteY0" fmla="*/ 0 h 16669"/>
              <a:gd name="connsiteX1" fmla="*/ 66675 w 185738"/>
              <a:gd name="connsiteY1" fmla="*/ 4763 h 16669"/>
              <a:gd name="connsiteX2" fmla="*/ 128588 w 185738"/>
              <a:gd name="connsiteY2" fmla="*/ 9525 h 16669"/>
              <a:gd name="connsiteX3" fmla="*/ 185738 w 185738"/>
              <a:gd name="connsiteY3" fmla="*/ 16669 h 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738" h="16669">
                <a:moveTo>
                  <a:pt x="0" y="0"/>
                </a:moveTo>
                <a:lnTo>
                  <a:pt x="66675" y="4763"/>
                </a:lnTo>
                <a:lnTo>
                  <a:pt x="128588" y="9525"/>
                </a:lnTo>
                <a:lnTo>
                  <a:pt x="185738" y="16669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7" name="Straight Connector 166"/>
          <p:cNvCxnSpPr/>
          <p:nvPr/>
        </p:nvCxnSpPr>
        <p:spPr>
          <a:xfrm>
            <a:off x="3336926" y="3091405"/>
            <a:ext cx="4921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Freeform 179"/>
          <p:cNvSpPr/>
          <p:nvPr/>
        </p:nvSpPr>
        <p:spPr>
          <a:xfrm>
            <a:off x="3167064" y="3164430"/>
            <a:ext cx="312737" cy="88900"/>
          </a:xfrm>
          <a:custGeom>
            <a:avLst/>
            <a:gdLst>
              <a:gd name="connsiteX0" fmla="*/ 340519 w 340519"/>
              <a:gd name="connsiteY0" fmla="*/ 76200 h 80963"/>
              <a:gd name="connsiteX1" fmla="*/ 250032 w 340519"/>
              <a:gd name="connsiteY1" fmla="*/ 57150 h 80963"/>
              <a:gd name="connsiteX2" fmla="*/ 207169 w 340519"/>
              <a:gd name="connsiteY2" fmla="*/ 57150 h 80963"/>
              <a:gd name="connsiteX3" fmla="*/ 171450 w 340519"/>
              <a:gd name="connsiteY3" fmla="*/ 47625 h 80963"/>
              <a:gd name="connsiteX4" fmla="*/ 109538 w 340519"/>
              <a:gd name="connsiteY4" fmla="*/ 23813 h 80963"/>
              <a:gd name="connsiteX5" fmla="*/ 64294 w 340519"/>
              <a:gd name="connsiteY5" fmla="*/ 16669 h 80963"/>
              <a:gd name="connsiteX6" fmla="*/ 30957 w 340519"/>
              <a:gd name="connsiteY6" fmla="*/ 0 h 80963"/>
              <a:gd name="connsiteX7" fmla="*/ 9525 w 340519"/>
              <a:gd name="connsiteY7" fmla="*/ 0 h 80963"/>
              <a:gd name="connsiteX8" fmla="*/ 0 w 340519"/>
              <a:gd name="connsiteY8" fmla="*/ 9525 h 80963"/>
              <a:gd name="connsiteX9" fmla="*/ 28575 w 340519"/>
              <a:gd name="connsiteY9" fmla="*/ 28575 h 80963"/>
              <a:gd name="connsiteX10" fmla="*/ 76200 w 340519"/>
              <a:gd name="connsiteY10" fmla="*/ 40482 h 80963"/>
              <a:gd name="connsiteX11" fmla="*/ 111919 w 340519"/>
              <a:gd name="connsiteY11" fmla="*/ 50007 h 80963"/>
              <a:gd name="connsiteX12" fmla="*/ 150019 w 340519"/>
              <a:gd name="connsiteY12" fmla="*/ 61913 h 80963"/>
              <a:gd name="connsiteX13" fmla="*/ 185738 w 340519"/>
              <a:gd name="connsiteY13" fmla="*/ 61913 h 80963"/>
              <a:gd name="connsiteX14" fmla="*/ 219075 w 340519"/>
              <a:gd name="connsiteY14" fmla="*/ 71438 h 80963"/>
              <a:gd name="connsiteX15" fmla="*/ 257175 w 340519"/>
              <a:gd name="connsiteY15" fmla="*/ 80963 h 80963"/>
              <a:gd name="connsiteX16" fmla="*/ 340519 w 340519"/>
              <a:gd name="connsiteY16" fmla="*/ 76200 h 80963"/>
              <a:gd name="connsiteX0" fmla="*/ 340519 w 340519"/>
              <a:gd name="connsiteY0" fmla="*/ 76200 h 80963"/>
              <a:gd name="connsiteX1" fmla="*/ 295275 w 340519"/>
              <a:gd name="connsiteY1" fmla="*/ 66675 h 80963"/>
              <a:gd name="connsiteX2" fmla="*/ 250032 w 340519"/>
              <a:gd name="connsiteY2" fmla="*/ 57150 h 80963"/>
              <a:gd name="connsiteX3" fmla="*/ 207169 w 340519"/>
              <a:gd name="connsiteY3" fmla="*/ 57150 h 80963"/>
              <a:gd name="connsiteX4" fmla="*/ 171450 w 340519"/>
              <a:gd name="connsiteY4" fmla="*/ 47625 h 80963"/>
              <a:gd name="connsiteX5" fmla="*/ 109538 w 340519"/>
              <a:gd name="connsiteY5" fmla="*/ 23813 h 80963"/>
              <a:gd name="connsiteX6" fmla="*/ 64294 w 340519"/>
              <a:gd name="connsiteY6" fmla="*/ 16669 h 80963"/>
              <a:gd name="connsiteX7" fmla="*/ 30957 w 340519"/>
              <a:gd name="connsiteY7" fmla="*/ 0 h 80963"/>
              <a:gd name="connsiteX8" fmla="*/ 9525 w 340519"/>
              <a:gd name="connsiteY8" fmla="*/ 0 h 80963"/>
              <a:gd name="connsiteX9" fmla="*/ 0 w 340519"/>
              <a:gd name="connsiteY9" fmla="*/ 9525 h 80963"/>
              <a:gd name="connsiteX10" fmla="*/ 28575 w 340519"/>
              <a:gd name="connsiteY10" fmla="*/ 28575 h 80963"/>
              <a:gd name="connsiteX11" fmla="*/ 76200 w 340519"/>
              <a:gd name="connsiteY11" fmla="*/ 40482 h 80963"/>
              <a:gd name="connsiteX12" fmla="*/ 111919 w 340519"/>
              <a:gd name="connsiteY12" fmla="*/ 50007 h 80963"/>
              <a:gd name="connsiteX13" fmla="*/ 150019 w 340519"/>
              <a:gd name="connsiteY13" fmla="*/ 61913 h 80963"/>
              <a:gd name="connsiteX14" fmla="*/ 185738 w 340519"/>
              <a:gd name="connsiteY14" fmla="*/ 61913 h 80963"/>
              <a:gd name="connsiteX15" fmla="*/ 219075 w 340519"/>
              <a:gd name="connsiteY15" fmla="*/ 71438 h 80963"/>
              <a:gd name="connsiteX16" fmla="*/ 257175 w 340519"/>
              <a:gd name="connsiteY16" fmla="*/ 80963 h 80963"/>
              <a:gd name="connsiteX17" fmla="*/ 340519 w 340519"/>
              <a:gd name="connsiteY17" fmla="*/ 76200 h 80963"/>
              <a:gd name="connsiteX0" fmla="*/ 311944 w 311944"/>
              <a:gd name="connsiteY0" fmla="*/ 88106 h 88106"/>
              <a:gd name="connsiteX1" fmla="*/ 295275 w 311944"/>
              <a:gd name="connsiteY1" fmla="*/ 66675 h 88106"/>
              <a:gd name="connsiteX2" fmla="*/ 250032 w 311944"/>
              <a:gd name="connsiteY2" fmla="*/ 57150 h 88106"/>
              <a:gd name="connsiteX3" fmla="*/ 207169 w 311944"/>
              <a:gd name="connsiteY3" fmla="*/ 57150 h 88106"/>
              <a:gd name="connsiteX4" fmla="*/ 171450 w 311944"/>
              <a:gd name="connsiteY4" fmla="*/ 47625 h 88106"/>
              <a:gd name="connsiteX5" fmla="*/ 109538 w 311944"/>
              <a:gd name="connsiteY5" fmla="*/ 23813 h 88106"/>
              <a:gd name="connsiteX6" fmla="*/ 64294 w 311944"/>
              <a:gd name="connsiteY6" fmla="*/ 16669 h 88106"/>
              <a:gd name="connsiteX7" fmla="*/ 30957 w 311944"/>
              <a:gd name="connsiteY7" fmla="*/ 0 h 88106"/>
              <a:gd name="connsiteX8" fmla="*/ 9525 w 311944"/>
              <a:gd name="connsiteY8" fmla="*/ 0 h 88106"/>
              <a:gd name="connsiteX9" fmla="*/ 0 w 311944"/>
              <a:gd name="connsiteY9" fmla="*/ 9525 h 88106"/>
              <a:gd name="connsiteX10" fmla="*/ 28575 w 311944"/>
              <a:gd name="connsiteY10" fmla="*/ 28575 h 88106"/>
              <a:gd name="connsiteX11" fmla="*/ 76200 w 311944"/>
              <a:gd name="connsiteY11" fmla="*/ 40482 h 88106"/>
              <a:gd name="connsiteX12" fmla="*/ 111919 w 311944"/>
              <a:gd name="connsiteY12" fmla="*/ 50007 h 88106"/>
              <a:gd name="connsiteX13" fmla="*/ 150019 w 311944"/>
              <a:gd name="connsiteY13" fmla="*/ 61913 h 88106"/>
              <a:gd name="connsiteX14" fmla="*/ 185738 w 311944"/>
              <a:gd name="connsiteY14" fmla="*/ 61913 h 88106"/>
              <a:gd name="connsiteX15" fmla="*/ 219075 w 311944"/>
              <a:gd name="connsiteY15" fmla="*/ 71438 h 88106"/>
              <a:gd name="connsiteX16" fmla="*/ 257175 w 311944"/>
              <a:gd name="connsiteY16" fmla="*/ 80963 h 88106"/>
              <a:gd name="connsiteX17" fmla="*/ 311944 w 311944"/>
              <a:gd name="connsiteY17" fmla="*/ 88106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1944" h="88106">
                <a:moveTo>
                  <a:pt x="311944" y="88106"/>
                </a:moveTo>
                <a:cubicBezTo>
                  <a:pt x="306388" y="80962"/>
                  <a:pt x="305594" y="71834"/>
                  <a:pt x="295275" y="66675"/>
                </a:cubicBezTo>
                <a:cubicBezTo>
                  <a:pt x="284956" y="61516"/>
                  <a:pt x="265113" y="60325"/>
                  <a:pt x="250032" y="57150"/>
                </a:cubicBezTo>
                <a:lnTo>
                  <a:pt x="207169" y="57150"/>
                </a:lnTo>
                <a:lnTo>
                  <a:pt x="171450" y="47625"/>
                </a:lnTo>
                <a:lnTo>
                  <a:pt x="109538" y="23813"/>
                </a:lnTo>
                <a:lnTo>
                  <a:pt x="64294" y="16669"/>
                </a:lnTo>
                <a:lnTo>
                  <a:pt x="30957" y="0"/>
                </a:lnTo>
                <a:lnTo>
                  <a:pt x="9525" y="0"/>
                </a:lnTo>
                <a:lnTo>
                  <a:pt x="0" y="9525"/>
                </a:lnTo>
                <a:lnTo>
                  <a:pt x="28575" y="28575"/>
                </a:lnTo>
                <a:lnTo>
                  <a:pt x="76200" y="40482"/>
                </a:lnTo>
                <a:lnTo>
                  <a:pt x="111919" y="50007"/>
                </a:lnTo>
                <a:lnTo>
                  <a:pt x="150019" y="61913"/>
                </a:lnTo>
                <a:lnTo>
                  <a:pt x="185738" y="61913"/>
                </a:lnTo>
                <a:lnTo>
                  <a:pt x="219075" y="71438"/>
                </a:lnTo>
                <a:lnTo>
                  <a:pt x="257175" y="80963"/>
                </a:lnTo>
                <a:lnTo>
                  <a:pt x="311944" y="88106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4916488" y="3066006"/>
            <a:ext cx="163512" cy="47625"/>
          </a:xfrm>
          <a:custGeom>
            <a:avLst/>
            <a:gdLst>
              <a:gd name="connsiteX0" fmla="*/ 0 w 164306"/>
              <a:gd name="connsiteY0" fmla="*/ 47625 h 47625"/>
              <a:gd name="connsiteX1" fmla="*/ 69056 w 164306"/>
              <a:gd name="connsiteY1" fmla="*/ 26194 h 47625"/>
              <a:gd name="connsiteX2" fmla="*/ 95250 w 164306"/>
              <a:gd name="connsiteY2" fmla="*/ 11906 h 47625"/>
              <a:gd name="connsiteX3" fmla="*/ 126206 w 164306"/>
              <a:gd name="connsiteY3" fmla="*/ 7144 h 47625"/>
              <a:gd name="connsiteX4" fmla="*/ 164306 w 164306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06" h="47625">
                <a:moveTo>
                  <a:pt x="0" y="47625"/>
                </a:moveTo>
                <a:lnTo>
                  <a:pt x="69056" y="26194"/>
                </a:lnTo>
                <a:lnTo>
                  <a:pt x="95250" y="11906"/>
                </a:lnTo>
                <a:lnTo>
                  <a:pt x="126206" y="7144"/>
                </a:lnTo>
                <a:lnTo>
                  <a:pt x="164306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6" name="Freeform 135"/>
          <p:cNvSpPr/>
          <p:nvPr/>
        </p:nvSpPr>
        <p:spPr>
          <a:xfrm>
            <a:off x="4808539" y="2708819"/>
            <a:ext cx="123825" cy="53975"/>
          </a:xfrm>
          <a:custGeom>
            <a:avLst/>
            <a:gdLst>
              <a:gd name="connsiteX0" fmla="*/ 79158 w 124402"/>
              <a:gd name="connsiteY0" fmla="*/ 964 h 53351"/>
              <a:gd name="connsiteX1" fmla="*/ 26770 w 124402"/>
              <a:gd name="connsiteY1" fmla="*/ 3345 h 53351"/>
              <a:gd name="connsiteX2" fmla="*/ 12483 w 124402"/>
              <a:gd name="connsiteY2" fmla="*/ 12870 h 53351"/>
              <a:gd name="connsiteX3" fmla="*/ 10102 w 124402"/>
              <a:gd name="connsiteY3" fmla="*/ 48589 h 53351"/>
              <a:gd name="connsiteX4" fmla="*/ 24389 w 124402"/>
              <a:gd name="connsiteY4" fmla="*/ 53351 h 53351"/>
              <a:gd name="connsiteX5" fmla="*/ 60108 w 124402"/>
              <a:gd name="connsiteY5" fmla="*/ 50970 h 53351"/>
              <a:gd name="connsiteX6" fmla="*/ 79158 w 124402"/>
              <a:gd name="connsiteY6" fmla="*/ 41445 h 53351"/>
              <a:gd name="connsiteX7" fmla="*/ 122020 w 124402"/>
              <a:gd name="connsiteY7" fmla="*/ 39064 h 53351"/>
              <a:gd name="connsiteX8" fmla="*/ 124402 w 124402"/>
              <a:gd name="connsiteY8" fmla="*/ 31920 h 53351"/>
              <a:gd name="connsiteX9" fmla="*/ 122020 w 124402"/>
              <a:gd name="connsiteY9" fmla="*/ 12870 h 53351"/>
              <a:gd name="connsiteX10" fmla="*/ 105352 w 124402"/>
              <a:gd name="connsiteY10" fmla="*/ 3345 h 53351"/>
              <a:gd name="connsiteX11" fmla="*/ 79158 w 124402"/>
              <a:gd name="connsiteY11" fmla="*/ 964 h 5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402" h="53351">
                <a:moveTo>
                  <a:pt x="79158" y="964"/>
                </a:moveTo>
                <a:cubicBezTo>
                  <a:pt x="66061" y="964"/>
                  <a:pt x="43978" y="272"/>
                  <a:pt x="26770" y="3345"/>
                </a:cubicBezTo>
                <a:cubicBezTo>
                  <a:pt x="21135" y="4351"/>
                  <a:pt x="12483" y="12870"/>
                  <a:pt x="12483" y="12870"/>
                </a:cubicBezTo>
                <a:cubicBezTo>
                  <a:pt x="4658" y="24606"/>
                  <a:pt x="0" y="28385"/>
                  <a:pt x="10102" y="48589"/>
                </a:cubicBezTo>
                <a:cubicBezTo>
                  <a:pt x="12347" y="53079"/>
                  <a:pt x="24389" y="53351"/>
                  <a:pt x="24389" y="53351"/>
                </a:cubicBezTo>
                <a:cubicBezTo>
                  <a:pt x="36295" y="52557"/>
                  <a:pt x="48248" y="52288"/>
                  <a:pt x="60108" y="50970"/>
                </a:cubicBezTo>
                <a:cubicBezTo>
                  <a:pt x="82563" y="48475"/>
                  <a:pt x="44964" y="47392"/>
                  <a:pt x="79158" y="41445"/>
                </a:cubicBezTo>
                <a:cubicBezTo>
                  <a:pt x="93256" y="38993"/>
                  <a:pt x="107733" y="39858"/>
                  <a:pt x="122020" y="39064"/>
                </a:cubicBezTo>
                <a:cubicBezTo>
                  <a:pt x="122814" y="36683"/>
                  <a:pt x="124402" y="34430"/>
                  <a:pt x="124402" y="31920"/>
                </a:cubicBezTo>
                <a:cubicBezTo>
                  <a:pt x="124402" y="25521"/>
                  <a:pt x="124207" y="18884"/>
                  <a:pt x="122020" y="12870"/>
                </a:cubicBezTo>
                <a:cubicBezTo>
                  <a:pt x="119425" y="5733"/>
                  <a:pt x="111475" y="4287"/>
                  <a:pt x="105352" y="3345"/>
                </a:cubicBezTo>
                <a:cubicBezTo>
                  <a:pt x="83606" y="0"/>
                  <a:pt x="92255" y="964"/>
                  <a:pt x="79158" y="964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4832351" y="2746919"/>
            <a:ext cx="93663" cy="20637"/>
          </a:xfrm>
          <a:custGeom>
            <a:avLst/>
            <a:gdLst>
              <a:gd name="connsiteX0" fmla="*/ 85726 w 93874"/>
              <a:gd name="connsiteY0" fmla="*/ 2381 h 21431"/>
              <a:gd name="connsiteX1" fmla="*/ 61914 w 93874"/>
              <a:gd name="connsiteY1" fmla="*/ 4762 h 21431"/>
              <a:gd name="connsiteX2" fmla="*/ 54770 w 93874"/>
              <a:gd name="connsiteY2" fmla="*/ 7144 h 21431"/>
              <a:gd name="connsiteX3" fmla="*/ 47626 w 93874"/>
              <a:gd name="connsiteY3" fmla="*/ 14287 h 21431"/>
              <a:gd name="connsiteX4" fmla="*/ 19051 w 93874"/>
              <a:gd name="connsiteY4" fmla="*/ 16669 h 21431"/>
              <a:gd name="connsiteX5" fmla="*/ 19051 w 93874"/>
              <a:gd name="connsiteY5" fmla="*/ 21431 h 21431"/>
              <a:gd name="connsiteX6" fmla="*/ 90489 w 93874"/>
              <a:gd name="connsiteY6" fmla="*/ 19050 h 21431"/>
              <a:gd name="connsiteX7" fmla="*/ 85726 w 93874"/>
              <a:gd name="connsiteY7" fmla="*/ 2381 h 2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874" h="21431">
                <a:moveTo>
                  <a:pt x="85726" y="2381"/>
                </a:moveTo>
                <a:cubicBezTo>
                  <a:pt x="80964" y="0"/>
                  <a:pt x="69798" y="3549"/>
                  <a:pt x="61914" y="4762"/>
                </a:cubicBezTo>
                <a:cubicBezTo>
                  <a:pt x="59433" y="5144"/>
                  <a:pt x="56859" y="5752"/>
                  <a:pt x="54770" y="7144"/>
                </a:cubicBezTo>
                <a:cubicBezTo>
                  <a:pt x="51968" y="9012"/>
                  <a:pt x="50880" y="13419"/>
                  <a:pt x="47626" y="14287"/>
                </a:cubicBezTo>
                <a:cubicBezTo>
                  <a:pt x="38391" y="16750"/>
                  <a:pt x="28576" y="15875"/>
                  <a:pt x="19051" y="16669"/>
                </a:cubicBezTo>
                <a:cubicBezTo>
                  <a:pt x="19051" y="16669"/>
                  <a:pt x="0" y="21431"/>
                  <a:pt x="19051" y="21431"/>
                </a:cubicBezTo>
                <a:cubicBezTo>
                  <a:pt x="42877" y="21431"/>
                  <a:pt x="66676" y="19844"/>
                  <a:pt x="90489" y="19050"/>
                </a:cubicBezTo>
                <a:cubicBezTo>
                  <a:pt x="93874" y="8894"/>
                  <a:pt x="90488" y="4762"/>
                  <a:pt x="85726" y="23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4868863" y="2773906"/>
            <a:ext cx="76200" cy="28575"/>
          </a:xfrm>
          <a:custGeom>
            <a:avLst/>
            <a:gdLst>
              <a:gd name="connsiteX0" fmla="*/ 0 w 76200"/>
              <a:gd name="connsiteY0" fmla="*/ 28575 h 28575"/>
              <a:gd name="connsiteX1" fmla="*/ 50006 w 76200"/>
              <a:gd name="connsiteY1" fmla="*/ 4763 h 28575"/>
              <a:gd name="connsiteX2" fmla="*/ 76200 w 76200"/>
              <a:gd name="connsiteY2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28575">
                <a:moveTo>
                  <a:pt x="0" y="28575"/>
                </a:moveTo>
                <a:lnTo>
                  <a:pt x="50006" y="4763"/>
                </a:lnTo>
                <a:lnTo>
                  <a:pt x="7620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4510089" y="2904080"/>
            <a:ext cx="307975" cy="31750"/>
          </a:xfrm>
          <a:custGeom>
            <a:avLst/>
            <a:gdLst>
              <a:gd name="connsiteX0" fmla="*/ 0 w 307182"/>
              <a:gd name="connsiteY0" fmla="*/ 33337 h 33337"/>
              <a:gd name="connsiteX1" fmla="*/ 71438 w 307182"/>
              <a:gd name="connsiteY1" fmla="*/ 23812 h 33337"/>
              <a:gd name="connsiteX2" fmla="*/ 100013 w 307182"/>
              <a:gd name="connsiteY2" fmla="*/ 26194 h 33337"/>
              <a:gd name="connsiteX3" fmla="*/ 138113 w 307182"/>
              <a:gd name="connsiteY3" fmla="*/ 14287 h 33337"/>
              <a:gd name="connsiteX4" fmla="*/ 171450 w 307182"/>
              <a:gd name="connsiteY4" fmla="*/ 9525 h 33337"/>
              <a:gd name="connsiteX5" fmla="*/ 204788 w 307182"/>
              <a:gd name="connsiteY5" fmla="*/ 7144 h 33337"/>
              <a:gd name="connsiteX6" fmla="*/ 233363 w 307182"/>
              <a:gd name="connsiteY6" fmla="*/ 0 h 33337"/>
              <a:gd name="connsiteX7" fmla="*/ 273844 w 307182"/>
              <a:gd name="connsiteY7" fmla="*/ 0 h 33337"/>
              <a:gd name="connsiteX8" fmla="*/ 307182 w 307182"/>
              <a:gd name="connsiteY8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182" h="33337">
                <a:moveTo>
                  <a:pt x="0" y="33337"/>
                </a:moveTo>
                <a:lnTo>
                  <a:pt x="71438" y="23812"/>
                </a:lnTo>
                <a:lnTo>
                  <a:pt x="100013" y="26194"/>
                </a:lnTo>
                <a:lnTo>
                  <a:pt x="138113" y="14287"/>
                </a:lnTo>
                <a:lnTo>
                  <a:pt x="171450" y="9525"/>
                </a:lnTo>
                <a:lnTo>
                  <a:pt x="204788" y="7144"/>
                </a:lnTo>
                <a:lnTo>
                  <a:pt x="233363" y="0"/>
                </a:lnTo>
                <a:lnTo>
                  <a:pt x="273844" y="0"/>
                </a:lnTo>
                <a:lnTo>
                  <a:pt x="307182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4659313" y="3058068"/>
            <a:ext cx="87312" cy="36512"/>
          </a:xfrm>
          <a:custGeom>
            <a:avLst/>
            <a:gdLst>
              <a:gd name="connsiteX0" fmla="*/ 0 w 88106"/>
              <a:gd name="connsiteY0" fmla="*/ 35719 h 35719"/>
              <a:gd name="connsiteX1" fmla="*/ 40481 w 88106"/>
              <a:gd name="connsiteY1" fmla="*/ 19050 h 35719"/>
              <a:gd name="connsiteX2" fmla="*/ 88106 w 88106"/>
              <a:gd name="connsiteY2" fmla="*/ 0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06" h="35719">
                <a:moveTo>
                  <a:pt x="0" y="35719"/>
                </a:moveTo>
                <a:lnTo>
                  <a:pt x="40481" y="19050"/>
                </a:lnTo>
                <a:lnTo>
                  <a:pt x="88106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8" name="Freeform 167"/>
          <p:cNvSpPr/>
          <p:nvPr/>
        </p:nvSpPr>
        <p:spPr>
          <a:xfrm>
            <a:off x="4511676" y="3132680"/>
            <a:ext cx="155575" cy="82550"/>
          </a:xfrm>
          <a:custGeom>
            <a:avLst/>
            <a:gdLst>
              <a:gd name="connsiteX0" fmla="*/ 66337 w 156332"/>
              <a:gd name="connsiteY0" fmla="*/ 21431 h 83344"/>
              <a:gd name="connsiteX1" fmla="*/ 40144 w 156332"/>
              <a:gd name="connsiteY1" fmla="*/ 26194 h 83344"/>
              <a:gd name="connsiteX2" fmla="*/ 33000 w 156332"/>
              <a:gd name="connsiteY2" fmla="*/ 30956 h 83344"/>
              <a:gd name="connsiteX3" fmla="*/ 28237 w 156332"/>
              <a:gd name="connsiteY3" fmla="*/ 38100 h 83344"/>
              <a:gd name="connsiteX4" fmla="*/ 13950 w 156332"/>
              <a:gd name="connsiteY4" fmla="*/ 45244 h 83344"/>
              <a:gd name="connsiteX5" fmla="*/ 6806 w 156332"/>
              <a:gd name="connsiteY5" fmla="*/ 83344 h 83344"/>
              <a:gd name="connsiteX6" fmla="*/ 59194 w 156332"/>
              <a:gd name="connsiteY6" fmla="*/ 80962 h 83344"/>
              <a:gd name="connsiteX7" fmla="*/ 78244 w 156332"/>
              <a:gd name="connsiteY7" fmla="*/ 76200 h 83344"/>
              <a:gd name="connsiteX8" fmla="*/ 83006 w 156332"/>
              <a:gd name="connsiteY8" fmla="*/ 69056 h 83344"/>
              <a:gd name="connsiteX9" fmla="*/ 97294 w 156332"/>
              <a:gd name="connsiteY9" fmla="*/ 64294 h 83344"/>
              <a:gd name="connsiteX10" fmla="*/ 111581 w 156332"/>
              <a:gd name="connsiteY10" fmla="*/ 59531 h 83344"/>
              <a:gd name="connsiteX11" fmla="*/ 118725 w 156332"/>
              <a:gd name="connsiteY11" fmla="*/ 57150 h 83344"/>
              <a:gd name="connsiteX12" fmla="*/ 140156 w 156332"/>
              <a:gd name="connsiteY12" fmla="*/ 52387 h 83344"/>
              <a:gd name="connsiteX13" fmla="*/ 147300 w 156332"/>
              <a:gd name="connsiteY13" fmla="*/ 47625 h 83344"/>
              <a:gd name="connsiteX14" fmla="*/ 149681 w 156332"/>
              <a:gd name="connsiteY14" fmla="*/ 16669 h 83344"/>
              <a:gd name="connsiteX15" fmla="*/ 137775 w 156332"/>
              <a:gd name="connsiteY15" fmla="*/ 4762 h 83344"/>
              <a:gd name="connsiteX16" fmla="*/ 123487 w 156332"/>
              <a:gd name="connsiteY16" fmla="*/ 0 h 83344"/>
              <a:gd name="connsiteX17" fmla="*/ 104437 w 156332"/>
              <a:gd name="connsiteY17" fmla="*/ 2381 h 83344"/>
              <a:gd name="connsiteX18" fmla="*/ 90150 w 156332"/>
              <a:gd name="connsiteY18" fmla="*/ 9525 h 83344"/>
              <a:gd name="connsiteX19" fmla="*/ 66337 w 156332"/>
              <a:gd name="connsiteY19" fmla="*/ 14287 h 83344"/>
              <a:gd name="connsiteX20" fmla="*/ 52050 w 156332"/>
              <a:gd name="connsiteY20" fmla="*/ 21431 h 83344"/>
              <a:gd name="connsiteX21" fmla="*/ 66337 w 156332"/>
              <a:gd name="connsiteY21" fmla="*/ 21431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6332" h="83344">
                <a:moveTo>
                  <a:pt x="66337" y="21431"/>
                </a:moveTo>
                <a:cubicBezTo>
                  <a:pt x="64353" y="22225"/>
                  <a:pt x="47489" y="22521"/>
                  <a:pt x="40144" y="26194"/>
                </a:cubicBezTo>
                <a:cubicBezTo>
                  <a:pt x="37584" y="27474"/>
                  <a:pt x="35381" y="29369"/>
                  <a:pt x="33000" y="30956"/>
                </a:cubicBezTo>
                <a:cubicBezTo>
                  <a:pt x="31412" y="33337"/>
                  <a:pt x="30261" y="36076"/>
                  <a:pt x="28237" y="38100"/>
                </a:cubicBezTo>
                <a:cubicBezTo>
                  <a:pt x="23622" y="42715"/>
                  <a:pt x="19759" y="43307"/>
                  <a:pt x="13950" y="45244"/>
                </a:cubicBezTo>
                <a:cubicBezTo>
                  <a:pt x="0" y="66168"/>
                  <a:pt x="3856" y="53836"/>
                  <a:pt x="6806" y="83344"/>
                </a:cubicBezTo>
                <a:cubicBezTo>
                  <a:pt x="24269" y="82550"/>
                  <a:pt x="41800" y="82701"/>
                  <a:pt x="59194" y="80962"/>
                </a:cubicBezTo>
                <a:cubicBezTo>
                  <a:pt x="65707" y="80311"/>
                  <a:pt x="78244" y="76200"/>
                  <a:pt x="78244" y="76200"/>
                </a:cubicBezTo>
                <a:cubicBezTo>
                  <a:pt x="79831" y="73819"/>
                  <a:pt x="80579" y="70573"/>
                  <a:pt x="83006" y="69056"/>
                </a:cubicBezTo>
                <a:cubicBezTo>
                  <a:pt x="87263" y="66395"/>
                  <a:pt x="92531" y="65882"/>
                  <a:pt x="97294" y="64294"/>
                </a:cubicBezTo>
                <a:lnTo>
                  <a:pt x="111581" y="59531"/>
                </a:lnTo>
                <a:cubicBezTo>
                  <a:pt x="113962" y="58737"/>
                  <a:pt x="116264" y="57642"/>
                  <a:pt x="118725" y="57150"/>
                </a:cubicBezTo>
                <a:cubicBezTo>
                  <a:pt x="133840" y="54127"/>
                  <a:pt x="126705" y="55751"/>
                  <a:pt x="140156" y="52387"/>
                </a:cubicBezTo>
                <a:cubicBezTo>
                  <a:pt x="142537" y="50800"/>
                  <a:pt x="145276" y="49649"/>
                  <a:pt x="147300" y="47625"/>
                </a:cubicBezTo>
                <a:cubicBezTo>
                  <a:pt x="156332" y="38593"/>
                  <a:pt x="152778" y="30090"/>
                  <a:pt x="149681" y="16669"/>
                </a:cubicBezTo>
                <a:cubicBezTo>
                  <a:pt x="148502" y="11558"/>
                  <a:pt x="142130" y="6697"/>
                  <a:pt x="137775" y="4762"/>
                </a:cubicBezTo>
                <a:cubicBezTo>
                  <a:pt x="133187" y="2723"/>
                  <a:pt x="123487" y="0"/>
                  <a:pt x="123487" y="0"/>
                </a:cubicBezTo>
                <a:cubicBezTo>
                  <a:pt x="117137" y="794"/>
                  <a:pt x="110733" y="1236"/>
                  <a:pt x="104437" y="2381"/>
                </a:cubicBezTo>
                <a:cubicBezTo>
                  <a:pt x="95032" y="4091"/>
                  <a:pt x="98866" y="5167"/>
                  <a:pt x="90150" y="9525"/>
                </a:cubicBezTo>
                <a:cubicBezTo>
                  <a:pt x="83501" y="12849"/>
                  <a:pt x="72477" y="13410"/>
                  <a:pt x="66337" y="14287"/>
                </a:cubicBezTo>
                <a:cubicBezTo>
                  <a:pt x="45872" y="27933"/>
                  <a:pt x="71762" y="11575"/>
                  <a:pt x="52050" y="21431"/>
                </a:cubicBezTo>
                <a:cubicBezTo>
                  <a:pt x="49490" y="22711"/>
                  <a:pt x="68321" y="20637"/>
                  <a:pt x="66337" y="21431"/>
                </a:cubicBezTo>
                <a:close/>
              </a:path>
            </a:pathLst>
          </a:custGeom>
          <a:solidFill>
            <a:srgbClr val="0099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4594225" y="3148556"/>
            <a:ext cx="71438" cy="47625"/>
          </a:xfrm>
          <a:custGeom>
            <a:avLst/>
            <a:gdLst>
              <a:gd name="connsiteX0" fmla="*/ 33338 w 70849"/>
              <a:gd name="connsiteY0" fmla="*/ 2669 h 48504"/>
              <a:gd name="connsiteX1" fmla="*/ 16669 w 70849"/>
              <a:gd name="connsiteY1" fmla="*/ 5050 h 48504"/>
              <a:gd name="connsiteX2" fmla="*/ 2381 w 70849"/>
              <a:gd name="connsiteY2" fmla="*/ 14575 h 48504"/>
              <a:gd name="connsiteX3" fmla="*/ 0 w 70849"/>
              <a:gd name="connsiteY3" fmla="*/ 21719 h 48504"/>
              <a:gd name="connsiteX4" fmla="*/ 54769 w 70849"/>
              <a:gd name="connsiteY4" fmla="*/ 28863 h 48504"/>
              <a:gd name="connsiteX5" fmla="*/ 59531 w 70849"/>
              <a:gd name="connsiteY5" fmla="*/ 5050 h 48504"/>
              <a:gd name="connsiteX6" fmla="*/ 45244 w 70849"/>
              <a:gd name="connsiteY6" fmla="*/ 288 h 48504"/>
              <a:gd name="connsiteX7" fmla="*/ 23813 w 70849"/>
              <a:gd name="connsiteY7" fmla="*/ 2669 h 48504"/>
              <a:gd name="connsiteX8" fmla="*/ 33338 w 70849"/>
              <a:gd name="connsiteY8" fmla="*/ 2669 h 4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49" h="48504">
                <a:moveTo>
                  <a:pt x="33338" y="2669"/>
                </a:moveTo>
                <a:cubicBezTo>
                  <a:pt x="32147" y="3066"/>
                  <a:pt x="21908" y="3035"/>
                  <a:pt x="16669" y="5050"/>
                </a:cubicBezTo>
                <a:cubicBezTo>
                  <a:pt x="11327" y="7105"/>
                  <a:pt x="2381" y="14575"/>
                  <a:pt x="2381" y="14575"/>
                </a:cubicBezTo>
                <a:cubicBezTo>
                  <a:pt x="1587" y="16956"/>
                  <a:pt x="0" y="19209"/>
                  <a:pt x="0" y="21719"/>
                </a:cubicBezTo>
                <a:cubicBezTo>
                  <a:pt x="0" y="48504"/>
                  <a:pt x="34473" y="29785"/>
                  <a:pt x="54769" y="28863"/>
                </a:cubicBezTo>
                <a:cubicBezTo>
                  <a:pt x="63400" y="23109"/>
                  <a:pt x="70849" y="21219"/>
                  <a:pt x="59531" y="5050"/>
                </a:cubicBezTo>
                <a:cubicBezTo>
                  <a:pt x="56652" y="938"/>
                  <a:pt x="45244" y="288"/>
                  <a:pt x="45244" y="288"/>
                </a:cubicBezTo>
                <a:cubicBezTo>
                  <a:pt x="38100" y="1082"/>
                  <a:pt x="30487" y="0"/>
                  <a:pt x="23813" y="2669"/>
                </a:cubicBezTo>
                <a:cubicBezTo>
                  <a:pt x="4070" y="10566"/>
                  <a:pt x="34529" y="2272"/>
                  <a:pt x="33338" y="2669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4" name="Freeform 163"/>
          <p:cNvSpPr/>
          <p:nvPr/>
        </p:nvSpPr>
        <p:spPr>
          <a:xfrm>
            <a:off x="4519613" y="3175543"/>
            <a:ext cx="50800" cy="31750"/>
          </a:xfrm>
          <a:custGeom>
            <a:avLst/>
            <a:gdLst>
              <a:gd name="connsiteX0" fmla="*/ 26194 w 50075"/>
              <a:gd name="connsiteY0" fmla="*/ 11596 h 32626"/>
              <a:gd name="connsiteX1" fmla="*/ 2382 w 50075"/>
              <a:gd name="connsiteY1" fmla="*/ 18739 h 32626"/>
              <a:gd name="connsiteX2" fmla="*/ 0 w 50075"/>
              <a:gd name="connsiteY2" fmla="*/ 25883 h 32626"/>
              <a:gd name="connsiteX3" fmla="*/ 47625 w 50075"/>
              <a:gd name="connsiteY3" fmla="*/ 25883 h 32626"/>
              <a:gd name="connsiteX4" fmla="*/ 50007 w 50075"/>
              <a:gd name="connsiteY4" fmla="*/ 18739 h 32626"/>
              <a:gd name="connsiteX5" fmla="*/ 47625 w 50075"/>
              <a:gd name="connsiteY5" fmla="*/ 11596 h 32626"/>
              <a:gd name="connsiteX6" fmla="*/ 23813 w 50075"/>
              <a:gd name="connsiteY6" fmla="*/ 6833 h 32626"/>
              <a:gd name="connsiteX7" fmla="*/ 26194 w 50075"/>
              <a:gd name="connsiteY7" fmla="*/ 11596 h 3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75" h="32626">
                <a:moveTo>
                  <a:pt x="26194" y="11596"/>
                </a:moveTo>
                <a:cubicBezTo>
                  <a:pt x="22622" y="13580"/>
                  <a:pt x="7971" y="11753"/>
                  <a:pt x="2382" y="18739"/>
                </a:cubicBezTo>
                <a:cubicBezTo>
                  <a:pt x="814" y="20699"/>
                  <a:pt x="794" y="23502"/>
                  <a:pt x="0" y="25883"/>
                </a:cubicBezTo>
                <a:cubicBezTo>
                  <a:pt x="17619" y="31755"/>
                  <a:pt x="17283" y="32626"/>
                  <a:pt x="47625" y="25883"/>
                </a:cubicBezTo>
                <a:cubicBezTo>
                  <a:pt x="50075" y="25338"/>
                  <a:pt x="49213" y="21120"/>
                  <a:pt x="50007" y="18739"/>
                </a:cubicBezTo>
                <a:cubicBezTo>
                  <a:pt x="49213" y="16358"/>
                  <a:pt x="49017" y="13684"/>
                  <a:pt x="47625" y="11596"/>
                </a:cubicBezTo>
                <a:cubicBezTo>
                  <a:pt x="39894" y="0"/>
                  <a:pt x="38181" y="4781"/>
                  <a:pt x="23813" y="6833"/>
                </a:cubicBezTo>
                <a:cubicBezTo>
                  <a:pt x="14539" y="9924"/>
                  <a:pt x="29766" y="9612"/>
                  <a:pt x="26194" y="11596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5" name="Freeform 164"/>
          <p:cNvSpPr/>
          <p:nvPr/>
        </p:nvSpPr>
        <p:spPr>
          <a:xfrm>
            <a:off x="4546601" y="3139031"/>
            <a:ext cx="93663" cy="41275"/>
          </a:xfrm>
          <a:custGeom>
            <a:avLst/>
            <a:gdLst>
              <a:gd name="connsiteX0" fmla="*/ 0 w 92869"/>
              <a:gd name="connsiteY0" fmla="*/ 40481 h 40481"/>
              <a:gd name="connsiteX1" fmla="*/ 42863 w 92869"/>
              <a:gd name="connsiteY1" fmla="*/ 16668 h 40481"/>
              <a:gd name="connsiteX2" fmla="*/ 92869 w 92869"/>
              <a:gd name="connsiteY2" fmla="*/ 0 h 4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69" h="40481">
                <a:moveTo>
                  <a:pt x="0" y="40481"/>
                </a:moveTo>
                <a:lnTo>
                  <a:pt x="42863" y="16668"/>
                </a:lnTo>
                <a:lnTo>
                  <a:pt x="92869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9" name="Freeform 168"/>
          <p:cNvSpPr/>
          <p:nvPr/>
        </p:nvSpPr>
        <p:spPr>
          <a:xfrm>
            <a:off x="4675188" y="3104106"/>
            <a:ext cx="112712" cy="73025"/>
          </a:xfrm>
          <a:custGeom>
            <a:avLst/>
            <a:gdLst>
              <a:gd name="connsiteX0" fmla="*/ 0 w 107156"/>
              <a:gd name="connsiteY0" fmla="*/ 73819 h 73819"/>
              <a:gd name="connsiteX1" fmla="*/ 19050 w 107156"/>
              <a:gd name="connsiteY1" fmla="*/ 9525 h 73819"/>
              <a:gd name="connsiteX2" fmla="*/ 38100 w 107156"/>
              <a:gd name="connsiteY2" fmla="*/ 0 h 73819"/>
              <a:gd name="connsiteX3" fmla="*/ 59531 w 107156"/>
              <a:gd name="connsiteY3" fmla="*/ 4762 h 73819"/>
              <a:gd name="connsiteX4" fmla="*/ 80962 w 107156"/>
              <a:gd name="connsiteY4" fmla="*/ 28575 h 73819"/>
              <a:gd name="connsiteX5" fmla="*/ 107156 w 107156"/>
              <a:gd name="connsiteY5" fmla="*/ 61912 h 73819"/>
              <a:gd name="connsiteX6" fmla="*/ 0 w 107156"/>
              <a:gd name="connsiteY6" fmla="*/ 73819 h 73819"/>
              <a:gd name="connsiteX0" fmla="*/ 0 w 111884"/>
              <a:gd name="connsiteY0" fmla="*/ 73819 h 73819"/>
              <a:gd name="connsiteX1" fmla="*/ 19050 w 111884"/>
              <a:gd name="connsiteY1" fmla="*/ 9525 h 73819"/>
              <a:gd name="connsiteX2" fmla="*/ 38100 w 111884"/>
              <a:gd name="connsiteY2" fmla="*/ 0 h 73819"/>
              <a:gd name="connsiteX3" fmla="*/ 59531 w 111884"/>
              <a:gd name="connsiteY3" fmla="*/ 4762 h 73819"/>
              <a:gd name="connsiteX4" fmla="*/ 80962 w 111884"/>
              <a:gd name="connsiteY4" fmla="*/ 28575 h 73819"/>
              <a:gd name="connsiteX5" fmla="*/ 111884 w 111884"/>
              <a:gd name="connsiteY5" fmla="*/ 45062 h 73819"/>
              <a:gd name="connsiteX6" fmla="*/ 0 w 111884"/>
              <a:gd name="connsiteY6" fmla="*/ 73819 h 73819"/>
              <a:gd name="connsiteX0" fmla="*/ 0 w 111884"/>
              <a:gd name="connsiteY0" fmla="*/ 73819 h 73819"/>
              <a:gd name="connsiteX1" fmla="*/ 19050 w 111884"/>
              <a:gd name="connsiteY1" fmla="*/ 9525 h 73819"/>
              <a:gd name="connsiteX2" fmla="*/ 38100 w 111884"/>
              <a:gd name="connsiteY2" fmla="*/ 0 h 73819"/>
              <a:gd name="connsiteX3" fmla="*/ 59531 w 111884"/>
              <a:gd name="connsiteY3" fmla="*/ 4762 h 73819"/>
              <a:gd name="connsiteX4" fmla="*/ 80962 w 111884"/>
              <a:gd name="connsiteY4" fmla="*/ 28575 h 73819"/>
              <a:gd name="connsiteX5" fmla="*/ 111884 w 111884"/>
              <a:gd name="connsiteY5" fmla="*/ 45062 h 73819"/>
              <a:gd name="connsiteX6" fmla="*/ 0 w 111884"/>
              <a:gd name="connsiteY6" fmla="*/ 73819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884" h="73819">
                <a:moveTo>
                  <a:pt x="0" y="73819"/>
                </a:moveTo>
                <a:lnTo>
                  <a:pt x="19050" y="9525"/>
                </a:lnTo>
                <a:lnTo>
                  <a:pt x="38100" y="0"/>
                </a:lnTo>
                <a:lnTo>
                  <a:pt x="59531" y="4762"/>
                </a:lnTo>
                <a:lnTo>
                  <a:pt x="80962" y="28575"/>
                </a:lnTo>
                <a:lnTo>
                  <a:pt x="111884" y="45062"/>
                </a:lnTo>
                <a:cubicBezTo>
                  <a:pt x="62770" y="47426"/>
                  <a:pt x="37295" y="64233"/>
                  <a:pt x="0" y="73819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3986213" y="2900905"/>
            <a:ext cx="482600" cy="223838"/>
          </a:xfrm>
          <a:custGeom>
            <a:avLst/>
            <a:gdLst>
              <a:gd name="connsiteX0" fmla="*/ 0 w 481013"/>
              <a:gd name="connsiteY0" fmla="*/ 223837 h 223837"/>
              <a:gd name="connsiteX1" fmla="*/ 38100 w 481013"/>
              <a:gd name="connsiteY1" fmla="*/ 211931 h 223837"/>
              <a:gd name="connsiteX2" fmla="*/ 57150 w 481013"/>
              <a:gd name="connsiteY2" fmla="*/ 195262 h 223837"/>
              <a:gd name="connsiteX3" fmla="*/ 73819 w 481013"/>
              <a:gd name="connsiteY3" fmla="*/ 161925 h 223837"/>
              <a:gd name="connsiteX4" fmla="*/ 107157 w 481013"/>
              <a:gd name="connsiteY4" fmla="*/ 145256 h 223837"/>
              <a:gd name="connsiteX5" fmla="*/ 126207 w 481013"/>
              <a:gd name="connsiteY5" fmla="*/ 119062 h 223837"/>
              <a:gd name="connsiteX6" fmla="*/ 192882 w 481013"/>
              <a:gd name="connsiteY6" fmla="*/ 83343 h 223837"/>
              <a:gd name="connsiteX7" fmla="*/ 247650 w 481013"/>
              <a:gd name="connsiteY7" fmla="*/ 80962 h 223837"/>
              <a:gd name="connsiteX8" fmla="*/ 290513 w 481013"/>
              <a:gd name="connsiteY8" fmla="*/ 64293 h 223837"/>
              <a:gd name="connsiteX9" fmla="*/ 316707 w 481013"/>
              <a:gd name="connsiteY9" fmla="*/ 61912 h 223837"/>
              <a:gd name="connsiteX10" fmla="*/ 330994 w 481013"/>
              <a:gd name="connsiteY10" fmla="*/ 47625 h 223837"/>
              <a:gd name="connsiteX11" fmla="*/ 369094 w 481013"/>
              <a:gd name="connsiteY11" fmla="*/ 33337 h 223837"/>
              <a:gd name="connsiteX12" fmla="*/ 402432 w 481013"/>
              <a:gd name="connsiteY12" fmla="*/ 30956 h 223837"/>
              <a:gd name="connsiteX13" fmla="*/ 433388 w 481013"/>
              <a:gd name="connsiteY13" fmla="*/ 14287 h 223837"/>
              <a:gd name="connsiteX14" fmla="*/ 481013 w 481013"/>
              <a:gd name="connsiteY14" fmla="*/ 0 h 22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1013" h="223837">
                <a:moveTo>
                  <a:pt x="0" y="223837"/>
                </a:moveTo>
                <a:lnTo>
                  <a:pt x="38100" y="211931"/>
                </a:lnTo>
                <a:lnTo>
                  <a:pt x="57150" y="195262"/>
                </a:lnTo>
                <a:lnTo>
                  <a:pt x="73819" y="161925"/>
                </a:lnTo>
                <a:lnTo>
                  <a:pt x="107157" y="145256"/>
                </a:lnTo>
                <a:lnTo>
                  <a:pt x="126207" y="119062"/>
                </a:lnTo>
                <a:lnTo>
                  <a:pt x="192882" y="83343"/>
                </a:lnTo>
                <a:lnTo>
                  <a:pt x="247650" y="80962"/>
                </a:lnTo>
                <a:lnTo>
                  <a:pt x="290513" y="64293"/>
                </a:lnTo>
                <a:lnTo>
                  <a:pt x="316707" y="61912"/>
                </a:lnTo>
                <a:lnTo>
                  <a:pt x="330994" y="47625"/>
                </a:lnTo>
                <a:lnTo>
                  <a:pt x="369094" y="33337"/>
                </a:lnTo>
                <a:lnTo>
                  <a:pt x="402432" y="30956"/>
                </a:lnTo>
                <a:lnTo>
                  <a:pt x="433388" y="14287"/>
                </a:lnTo>
                <a:lnTo>
                  <a:pt x="481013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5" name="Freeform 174"/>
          <p:cNvSpPr/>
          <p:nvPr/>
        </p:nvSpPr>
        <p:spPr>
          <a:xfrm>
            <a:off x="4184650" y="3142206"/>
            <a:ext cx="319088" cy="125413"/>
          </a:xfrm>
          <a:custGeom>
            <a:avLst/>
            <a:gdLst>
              <a:gd name="connsiteX0" fmla="*/ 188119 w 319088"/>
              <a:gd name="connsiteY0" fmla="*/ 23812 h 126206"/>
              <a:gd name="connsiteX1" fmla="*/ 107156 w 319088"/>
              <a:gd name="connsiteY1" fmla="*/ 30956 h 126206"/>
              <a:gd name="connsiteX2" fmla="*/ 28575 w 319088"/>
              <a:gd name="connsiteY2" fmla="*/ 50006 h 126206"/>
              <a:gd name="connsiteX3" fmla="*/ 0 w 319088"/>
              <a:gd name="connsiteY3" fmla="*/ 71437 h 126206"/>
              <a:gd name="connsiteX4" fmla="*/ 2381 w 319088"/>
              <a:gd name="connsiteY4" fmla="*/ 92869 h 126206"/>
              <a:gd name="connsiteX5" fmla="*/ 21431 w 319088"/>
              <a:gd name="connsiteY5" fmla="*/ 116681 h 126206"/>
              <a:gd name="connsiteX6" fmla="*/ 64294 w 319088"/>
              <a:gd name="connsiteY6" fmla="*/ 126206 h 126206"/>
              <a:gd name="connsiteX7" fmla="*/ 126206 w 319088"/>
              <a:gd name="connsiteY7" fmla="*/ 126206 h 126206"/>
              <a:gd name="connsiteX8" fmla="*/ 190500 w 319088"/>
              <a:gd name="connsiteY8" fmla="*/ 121444 h 126206"/>
              <a:gd name="connsiteX9" fmla="*/ 259556 w 319088"/>
              <a:gd name="connsiteY9" fmla="*/ 97631 h 126206"/>
              <a:gd name="connsiteX10" fmla="*/ 302419 w 319088"/>
              <a:gd name="connsiteY10" fmla="*/ 88106 h 126206"/>
              <a:gd name="connsiteX11" fmla="*/ 319088 w 319088"/>
              <a:gd name="connsiteY11" fmla="*/ 50006 h 126206"/>
              <a:gd name="connsiteX12" fmla="*/ 316706 w 319088"/>
              <a:gd name="connsiteY12" fmla="*/ 14287 h 126206"/>
              <a:gd name="connsiteX13" fmla="*/ 269081 w 319088"/>
              <a:gd name="connsiteY13" fmla="*/ 0 h 126206"/>
              <a:gd name="connsiteX14" fmla="*/ 188119 w 319088"/>
              <a:gd name="connsiteY14" fmla="*/ 23812 h 12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9088" h="126206">
                <a:moveTo>
                  <a:pt x="188119" y="23812"/>
                </a:moveTo>
                <a:lnTo>
                  <a:pt x="107156" y="30956"/>
                </a:lnTo>
                <a:lnTo>
                  <a:pt x="28575" y="50006"/>
                </a:lnTo>
                <a:lnTo>
                  <a:pt x="0" y="71437"/>
                </a:lnTo>
                <a:lnTo>
                  <a:pt x="2381" y="92869"/>
                </a:lnTo>
                <a:lnTo>
                  <a:pt x="21431" y="116681"/>
                </a:lnTo>
                <a:lnTo>
                  <a:pt x="64294" y="126206"/>
                </a:lnTo>
                <a:lnTo>
                  <a:pt x="126206" y="126206"/>
                </a:lnTo>
                <a:lnTo>
                  <a:pt x="190500" y="121444"/>
                </a:lnTo>
                <a:lnTo>
                  <a:pt x="259556" y="97631"/>
                </a:lnTo>
                <a:lnTo>
                  <a:pt x="302419" y="88106"/>
                </a:lnTo>
                <a:lnTo>
                  <a:pt x="319088" y="50006"/>
                </a:lnTo>
                <a:lnTo>
                  <a:pt x="316706" y="14287"/>
                </a:lnTo>
                <a:lnTo>
                  <a:pt x="269081" y="0"/>
                </a:lnTo>
                <a:lnTo>
                  <a:pt x="188119" y="23812"/>
                </a:lnTo>
                <a:close/>
              </a:path>
            </a:pathLst>
          </a:custGeom>
          <a:solidFill>
            <a:srgbClr val="0099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8" name="Straight Connector 117"/>
          <p:cNvCxnSpPr/>
          <p:nvPr/>
        </p:nvCxnSpPr>
        <p:spPr>
          <a:xfrm rot="16200000" flipH="1">
            <a:off x="3855245" y="2357187"/>
            <a:ext cx="592137" cy="635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Freeform 172"/>
          <p:cNvSpPr/>
          <p:nvPr/>
        </p:nvSpPr>
        <p:spPr>
          <a:xfrm>
            <a:off x="4362451" y="3186656"/>
            <a:ext cx="131763" cy="53975"/>
          </a:xfrm>
          <a:custGeom>
            <a:avLst/>
            <a:gdLst>
              <a:gd name="connsiteX0" fmla="*/ 74442 w 131592"/>
              <a:gd name="connsiteY0" fmla="*/ 11566 h 52879"/>
              <a:gd name="connsiteX1" fmla="*/ 19673 w 131592"/>
              <a:gd name="connsiteY1" fmla="*/ 13947 h 52879"/>
              <a:gd name="connsiteX2" fmla="*/ 12529 w 131592"/>
              <a:gd name="connsiteY2" fmla="*/ 16328 h 52879"/>
              <a:gd name="connsiteX3" fmla="*/ 5385 w 131592"/>
              <a:gd name="connsiteY3" fmla="*/ 21091 h 52879"/>
              <a:gd name="connsiteX4" fmla="*/ 5385 w 131592"/>
              <a:gd name="connsiteY4" fmla="*/ 47285 h 52879"/>
              <a:gd name="connsiteX5" fmla="*/ 12529 w 131592"/>
              <a:gd name="connsiteY5" fmla="*/ 52047 h 52879"/>
              <a:gd name="connsiteX6" fmla="*/ 76823 w 131592"/>
              <a:gd name="connsiteY6" fmla="*/ 49666 h 52879"/>
              <a:gd name="connsiteX7" fmla="*/ 91110 w 131592"/>
              <a:gd name="connsiteY7" fmla="*/ 40141 h 52879"/>
              <a:gd name="connsiteX8" fmla="*/ 117304 w 131592"/>
              <a:gd name="connsiteY8" fmla="*/ 35378 h 52879"/>
              <a:gd name="connsiteX9" fmla="*/ 124448 w 131592"/>
              <a:gd name="connsiteY9" fmla="*/ 30616 h 52879"/>
              <a:gd name="connsiteX10" fmla="*/ 126829 w 131592"/>
              <a:gd name="connsiteY10" fmla="*/ 23472 h 52879"/>
              <a:gd name="connsiteX11" fmla="*/ 131592 w 131592"/>
              <a:gd name="connsiteY11" fmla="*/ 16328 h 52879"/>
              <a:gd name="connsiteX12" fmla="*/ 129210 w 131592"/>
              <a:gd name="connsiteY12" fmla="*/ 9185 h 52879"/>
              <a:gd name="connsiteX13" fmla="*/ 114923 w 131592"/>
              <a:gd name="connsiteY13" fmla="*/ 2041 h 52879"/>
              <a:gd name="connsiteX14" fmla="*/ 69679 w 131592"/>
              <a:gd name="connsiteY14" fmla="*/ 11566 h 52879"/>
              <a:gd name="connsiteX15" fmla="*/ 74442 w 131592"/>
              <a:gd name="connsiteY15" fmla="*/ 11566 h 5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1592" h="52879">
                <a:moveTo>
                  <a:pt x="74442" y="11566"/>
                </a:moveTo>
                <a:cubicBezTo>
                  <a:pt x="66108" y="11963"/>
                  <a:pt x="37893" y="12546"/>
                  <a:pt x="19673" y="13947"/>
                </a:cubicBezTo>
                <a:cubicBezTo>
                  <a:pt x="17170" y="14139"/>
                  <a:pt x="14774" y="15205"/>
                  <a:pt x="12529" y="16328"/>
                </a:cubicBezTo>
                <a:cubicBezTo>
                  <a:pt x="9969" y="17608"/>
                  <a:pt x="7766" y="19503"/>
                  <a:pt x="5385" y="21091"/>
                </a:cubicBezTo>
                <a:cubicBezTo>
                  <a:pt x="2037" y="31137"/>
                  <a:pt x="0" y="33823"/>
                  <a:pt x="5385" y="47285"/>
                </a:cubicBezTo>
                <a:cubicBezTo>
                  <a:pt x="6448" y="49942"/>
                  <a:pt x="10148" y="50460"/>
                  <a:pt x="12529" y="52047"/>
                </a:cubicBezTo>
                <a:cubicBezTo>
                  <a:pt x="33960" y="51253"/>
                  <a:pt x="55619" y="52879"/>
                  <a:pt x="76823" y="49666"/>
                </a:cubicBezTo>
                <a:cubicBezTo>
                  <a:pt x="82482" y="48809"/>
                  <a:pt x="85680" y="41951"/>
                  <a:pt x="91110" y="40141"/>
                </a:cubicBezTo>
                <a:cubicBezTo>
                  <a:pt x="104325" y="35737"/>
                  <a:pt x="95763" y="38071"/>
                  <a:pt x="117304" y="35378"/>
                </a:cubicBezTo>
                <a:cubicBezTo>
                  <a:pt x="119685" y="33791"/>
                  <a:pt x="122660" y="32851"/>
                  <a:pt x="124448" y="30616"/>
                </a:cubicBezTo>
                <a:cubicBezTo>
                  <a:pt x="126016" y="28656"/>
                  <a:pt x="125706" y="25717"/>
                  <a:pt x="126829" y="23472"/>
                </a:cubicBezTo>
                <a:cubicBezTo>
                  <a:pt x="128109" y="20912"/>
                  <a:pt x="130004" y="18709"/>
                  <a:pt x="131592" y="16328"/>
                </a:cubicBezTo>
                <a:cubicBezTo>
                  <a:pt x="130798" y="13947"/>
                  <a:pt x="130778" y="11145"/>
                  <a:pt x="129210" y="9185"/>
                </a:cubicBezTo>
                <a:cubicBezTo>
                  <a:pt x="125851" y="4987"/>
                  <a:pt x="119631" y="3610"/>
                  <a:pt x="114923" y="2041"/>
                </a:cubicBezTo>
                <a:cubicBezTo>
                  <a:pt x="84589" y="5832"/>
                  <a:pt x="85100" y="0"/>
                  <a:pt x="69679" y="11566"/>
                </a:cubicBezTo>
                <a:cubicBezTo>
                  <a:pt x="68781" y="12239"/>
                  <a:pt x="82776" y="11169"/>
                  <a:pt x="74442" y="11566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" name="Freeform 173"/>
          <p:cNvSpPr/>
          <p:nvPr/>
        </p:nvSpPr>
        <p:spPr>
          <a:xfrm>
            <a:off x="4237039" y="3224756"/>
            <a:ext cx="103187" cy="34925"/>
          </a:xfrm>
          <a:custGeom>
            <a:avLst/>
            <a:gdLst>
              <a:gd name="connsiteX0" fmla="*/ 50006 w 102806"/>
              <a:gd name="connsiteY0" fmla="*/ 4762 h 35718"/>
              <a:gd name="connsiteX1" fmla="*/ 9525 w 102806"/>
              <a:gd name="connsiteY1" fmla="*/ 11906 h 35718"/>
              <a:gd name="connsiteX2" fmla="*/ 4762 w 102806"/>
              <a:gd name="connsiteY2" fmla="*/ 19050 h 35718"/>
              <a:gd name="connsiteX3" fmla="*/ 4762 w 102806"/>
              <a:gd name="connsiteY3" fmla="*/ 33337 h 35718"/>
              <a:gd name="connsiteX4" fmla="*/ 11906 w 102806"/>
              <a:gd name="connsiteY4" fmla="*/ 35718 h 35718"/>
              <a:gd name="connsiteX5" fmla="*/ 59531 w 102806"/>
              <a:gd name="connsiteY5" fmla="*/ 33337 h 35718"/>
              <a:gd name="connsiteX6" fmla="*/ 90487 w 102806"/>
              <a:gd name="connsiteY6" fmla="*/ 26193 h 35718"/>
              <a:gd name="connsiteX7" fmla="*/ 102393 w 102806"/>
              <a:gd name="connsiteY7" fmla="*/ 11906 h 35718"/>
              <a:gd name="connsiteX8" fmla="*/ 100012 w 102806"/>
              <a:gd name="connsiteY8" fmla="*/ 4762 h 35718"/>
              <a:gd name="connsiteX9" fmla="*/ 92868 w 102806"/>
              <a:gd name="connsiteY9" fmla="*/ 0 h 35718"/>
              <a:gd name="connsiteX10" fmla="*/ 59531 w 102806"/>
              <a:gd name="connsiteY10" fmla="*/ 2381 h 35718"/>
              <a:gd name="connsiteX11" fmla="*/ 50006 w 102806"/>
              <a:gd name="connsiteY11" fmla="*/ 4762 h 3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806" h="35718">
                <a:moveTo>
                  <a:pt x="50006" y="4762"/>
                </a:moveTo>
                <a:cubicBezTo>
                  <a:pt x="41672" y="6349"/>
                  <a:pt x="20047" y="1383"/>
                  <a:pt x="9525" y="11906"/>
                </a:cubicBezTo>
                <a:cubicBezTo>
                  <a:pt x="7501" y="13930"/>
                  <a:pt x="6350" y="16669"/>
                  <a:pt x="4762" y="19050"/>
                </a:cubicBezTo>
                <a:cubicBezTo>
                  <a:pt x="3175" y="23812"/>
                  <a:pt x="0" y="28575"/>
                  <a:pt x="4762" y="33337"/>
                </a:cubicBezTo>
                <a:cubicBezTo>
                  <a:pt x="6537" y="35112"/>
                  <a:pt x="9525" y="34924"/>
                  <a:pt x="11906" y="35718"/>
                </a:cubicBezTo>
                <a:cubicBezTo>
                  <a:pt x="27781" y="34924"/>
                  <a:pt x="43715" y="34918"/>
                  <a:pt x="59531" y="33337"/>
                </a:cubicBezTo>
                <a:cubicBezTo>
                  <a:pt x="74550" y="31835"/>
                  <a:pt x="79154" y="29972"/>
                  <a:pt x="90487" y="26193"/>
                </a:cubicBezTo>
                <a:cubicBezTo>
                  <a:pt x="92634" y="24046"/>
                  <a:pt x="101730" y="15886"/>
                  <a:pt x="102393" y="11906"/>
                </a:cubicBezTo>
                <a:cubicBezTo>
                  <a:pt x="102806" y="9430"/>
                  <a:pt x="101580" y="6722"/>
                  <a:pt x="100012" y="4762"/>
                </a:cubicBezTo>
                <a:cubicBezTo>
                  <a:pt x="98224" y="2527"/>
                  <a:pt x="95249" y="1587"/>
                  <a:pt x="92868" y="0"/>
                </a:cubicBezTo>
                <a:cubicBezTo>
                  <a:pt x="81756" y="794"/>
                  <a:pt x="70548" y="729"/>
                  <a:pt x="59531" y="2381"/>
                </a:cubicBezTo>
                <a:cubicBezTo>
                  <a:pt x="54566" y="3126"/>
                  <a:pt x="58340" y="3175"/>
                  <a:pt x="50006" y="4762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4073526" y="3056480"/>
            <a:ext cx="385763" cy="127000"/>
          </a:xfrm>
          <a:custGeom>
            <a:avLst/>
            <a:gdLst>
              <a:gd name="connsiteX0" fmla="*/ 154018 w 386082"/>
              <a:gd name="connsiteY0" fmla="*/ 88106 h 127479"/>
              <a:gd name="connsiteX1" fmla="*/ 11143 w 386082"/>
              <a:gd name="connsiteY1" fmla="*/ 90487 h 127479"/>
              <a:gd name="connsiteX2" fmla="*/ 6380 w 386082"/>
              <a:gd name="connsiteY2" fmla="*/ 104775 h 127479"/>
              <a:gd name="connsiteX3" fmla="*/ 11143 w 386082"/>
              <a:gd name="connsiteY3" fmla="*/ 119062 h 127479"/>
              <a:gd name="connsiteX4" fmla="*/ 65911 w 386082"/>
              <a:gd name="connsiteY4" fmla="*/ 121444 h 127479"/>
              <a:gd name="connsiteX5" fmla="*/ 208786 w 386082"/>
              <a:gd name="connsiteY5" fmla="*/ 121444 h 127479"/>
              <a:gd name="connsiteX6" fmla="*/ 223074 w 386082"/>
              <a:gd name="connsiteY6" fmla="*/ 119062 h 127479"/>
              <a:gd name="connsiteX7" fmla="*/ 249268 w 386082"/>
              <a:gd name="connsiteY7" fmla="*/ 111919 h 127479"/>
              <a:gd name="connsiteX8" fmla="*/ 265936 w 386082"/>
              <a:gd name="connsiteY8" fmla="*/ 107156 h 127479"/>
              <a:gd name="connsiteX9" fmla="*/ 280224 w 386082"/>
              <a:gd name="connsiteY9" fmla="*/ 90487 h 127479"/>
              <a:gd name="connsiteX10" fmla="*/ 284986 w 386082"/>
              <a:gd name="connsiteY10" fmla="*/ 83344 h 127479"/>
              <a:gd name="connsiteX11" fmla="*/ 299274 w 386082"/>
              <a:gd name="connsiteY11" fmla="*/ 78581 h 127479"/>
              <a:gd name="connsiteX12" fmla="*/ 315943 w 386082"/>
              <a:gd name="connsiteY12" fmla="*/ 71437 h 127479"/>
              <a:gd name="connsiteX13" fmla="*/ 354043 w 386082"/>
              <a:gd name="connsiteY13" fmla="*/ 66675 h 127479"/>
              <a:gd name="connsiteX14" fmla="*/ 370711 w 386082"/>
              <a:gd name="connsiteY14" fmla="*/ 57150 h 127479"/>
              <a:gd name="connsiteX15" fmla="*/ 375474 w 386082"/>
              <a:gd name="connsiteY15" fmla="*/ 50006 h 127479"/>
              <a:gd name="connsiteX16" fmla="*/ 382618 w 386082"/>
              <a:gd name="connsiteY16" fmla="*/ 42862 h 127479"/>
              <a:gd name="connsiteX17" fmla="*/ 382618 w 386082"/>
              <a:gd name="connsiteY17" fmla="*/ 23812 h 127479"/>
              <a:gd name="connsiteX18" fmla="*/ 377855 w 386082"/>
              <a:gd name="connsiteY18" fmla="*/ 9525 h 127479"/>
              <a:gd name="connsiteX19" fmla="*/ 370711 w 386082"/>
              <a:gd name="connsiteY19" fmla="*/ 4762 h 127479"/>
              <a:gd name="connsiteX20" fmla="*/ 356424 w 386082"/>
              <a:gd name="connsiteY20" fmla="*/ 0 h 127479"/>
              <a:gd name="connsiteX21" fmla="*/ 315943 w 386082"/>
              <a:gd name="connsiteY21" fmla="*/ 2381 h 127479"/>
              <a:gd name="connsiteX22" fmla="*/ 308799 w 386082"/>
              <a:gd name="connsiteY22" fmla="*/ 7144 h 127479"/>
              <a:gd name="connsiteX23" fmla="*/ 284986 w 386082"/>
              <a:gd name="connsiteY23" fmla="*/ 14287 h 127479"/>
              <a:gd name="connsiteX24" fmla="*/ 270699 w 386082"/>
              <a:gd name="connsiteY24" fmla="*/ 28575 h 127479"/>
              <a:gd name="connsiteX25" fmla="*/ 263555 w 386082"/>
              <a:gd name="connsiteY25" fmla="*/ 35719 h 127479"/>
              <a:gd name="connsiteX26" fmla="*/ 251649 w 386082"/>
              <a:gd name="connsiteY26" fmla="*/ 47625 h 127479"/>
              <a:gd name="connsiteX27" fmla="*/ 246886 w 386082"/>
              <a:gd name="connsiteY27" fmla="*/ 54769 h 127479"/>
              <a:gd name="connsiteX28" fmla="*/ 220693 w 386082"/>
              <a:gd name="connsiteY28" fmla="*/ 57150 h 127479"/>
              <a:gd name="connsiteX29" fmla="*/ 208786 w 386082"/>
              <a:gd name="connsiteY29" fmla="*/ 50006 h 127479"/>
              <a:gd name="connsiteX30" fmla="*/ 199261 w 386082"/>
              <a:gd name="connsiteY30" fmla="*/ 64294 h 127479"/>
              <a:gd name="connsiteX31" fmla="*/ 187355 w 386082"/>
              <a:gd name="connsiteY31" fmla="*/ 76200 h 127479"/>
              <a:gd name="connsiteX32" fmla="*/ 154018 w 386082"/>
              <a:gd name="connsiteY32" fmla="*/ 85725 h 127479"/>
              <a:gd name="connsiteX33" fmla="*/ 154018 w 386082"/>
              <a:gd name="connsiteY33" fmla="*/ 88106 h 12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86082" h="127479">
                <a:moveTo>
                  <a:pt x="154018" y="88106"/>
                </a:moveTo>
                <a:cubicBezTo>
                  <a:pt x="130206" y="88900"/>
                  <a:pt x="58721" y="88221"/>
                  <a:pt x="11143" y="90487"/>
                </a:cubicBezTo>
                <a:cubicBezTo>
                  <a:pt x="0" y="91018"/>
                  <a:pt x="4764" y="99389"/>
                  <a:pt x="6380" y="104775"/>
                </a:cubicBezTo>
                <a:cubicBezTo>
                  <a:pt x="7823" y="109583"/>
                  <a:pt x="6128" y="118844"/>
                  <a:pt x="11143" y="119062"/>
                </a:cubicBezTo>
                <a:lnTo>
                  <a:pt x="65911" y="121444"/>
                </a:lnTo>
                <a:cubicBezTo>
                  <a:pt x="126265" y="127479"/>
                  <a:pt x="96464" y="125456"/>
                  <a:pt x="208786" y="121444"/>
                </a:cubicBezTo>
                <a:cubicBezTo>
                  <a:pt x="213611" y="121272"/>
                  <a:pt x="218353" y="120074"/>
                  <a:pt x="223074" y="119062"/>
                </a:cubicBezTo>
                <a:cubicBezTo>
                  <a:pt x="257001" y="111792"/>
                  <a:pt x="231143" y="117098"/>
                  <a:pt x="249268" y="111919"/>
                </a:cubicBezTo>
                <a:cubicBezTo>
                  <a:pt x="270189" y="105941"/>
                  <a:pt x="248816" y="112863"/>
                  <a:pt x="265936" y="107156"/>
                </a:cubicBezTo>
                <a:cubicBezTo>
                  <a:pt x="292693" y="71482"/>
                  <a:pt x="255346" y="120340"/>
                  <a:pt x="280224" y="90487"/>
                </a:cubicBezTo>
                <a:cubicBezTo>
                  <a:pt x="282056" y="88289"/>
                  <a:pt x="282559" y="84861"/>
                  <a:pt x="284986" y="83344"/>
                </a:cubicBezTo>
                <a:cubicBezTo>
                  <a:pt x="289243" y="80683"/>
                  <a:pt x="294784" y="80826"/>
                  <a:pt x="299274" y="78581"/>
                </a:cubicBezTo>
                <a:cubicBezTo>
                  <a:pt x="304433" y="76002"/>
                  <a:pt x="310107" y="72604"/>
                  <a:pt x="315943" y="71437"/>
                </a:cubicBezTo>
                <a:cubicBezTo>
                  <a:pt x="324435" y="69738"/>
                  <a:pt x="346617" y="67500"/>
                  <a:pt x="354043" y="66675"/>
                </a:cubicBezTo>
                <a:cubicBezTo>
                  <a:pt x="362216" y="63951"/>
                  <a:pt x="363503" y="64358"/>
                  <a:pt x="370711" y="57150"/>
                </a:cubicBezTo>
                <a:cubicBezTo>
                  <a:pt x="372735" y="55126"/>
                  <a:pt x="373642" y="52205"/>
                  <a:pt x="375474" y="50006"/>
                </a:cubicBezTo>
                <a:cubicBezTo>
                  <a:pt x="377630" y="47419"/>
                  <a:pt x="380237" y="45243"/>
                  <a:pt x="382618" y="42862"/>
                </a:cubicBezTo>
                <a:cubicBezTo>
                  <a:pt x="385504" y="31318"/>
                  <a:pt x="386082" y="35356"/>
                  <a:pt x="382618" y="23812"/>
                </a:cubicBezTo>
                <a:cubicBezTo>
                  <a:pt x="381175" y="19004"/>
                  <a:pt x="382032" y="12310"/>
                  <a:pt x="377855" y="9525"/>
                </a:cubicBezTo>
                <a:cubicBezTo>
                  <a:pt x="375474" y="7937"/>
                  <a:pt x="373326" y="5924"/>
                  <a:pt x="370711" y="4762"/>
                </a:cubicBezTo>
                <a:cubicBezTo>
                  <a:pt x="366124" y="2723"/>
                  <a:pt x="356424" y="0"/>
                  <a:pt x="356424" y="0"/>
                </a:cubicBezTo>
                <a:cubicBezTo>
                  <a:pt x="342930" y="794"/>
                  <a:pt x="329310" y="376"/>
                  <a:pt x="315943" y="2381"/>
                </a:cubicBezTo>
                <a:cubicBezTo>
                  <a:pt x="313113" y="2806"/>
                  <a:pt x="311414" y="5982"/>
                  <a:pt x="308799" y="7144"/>
                </a:cubicBezTo>
                <a:cubicBezTo>
                  <a:pt x="301347" y="10456"/>
                  <a:pt x="292901" y="12309"/>
                  <a:pt x="284986" y="14287"/>
                </a:cubicBezTo>
                <a:lnTo>
                  <a:pt x="270699" y="28575"/>
                </a:lnTo>
                <a:cubicBezTo>
                  <a:pt x="268318" y="30956"/>
                  <a:pt x="265423" y="32917"/>
                  <a:pt x="263555" y="35719"/>
                </a:cubicBezTo>
                <a:cubicBezTo>
                  <a:pt x="257205" y="45243"/>
                  <a:pt x="261174" y="41275"/>
                  <a:pt x="251649" y="47625"/>
                </a:cubicBezTo>
                <a:cubicBezTo>
                  <a:pt x="250061" y="50006"/>
                  <a:pt x="248910" y="52745"/>
                  <a:pt x="246886" y="54769"/>
                </a:cubicBezTo>
                <a:cubicBezTo>
                  <a:pt x="238113" y="63542"/>
                  <a:pt x="234321" y="58853"/>
                  <a:pt x="220693" y="57150"/>
                </a:cubicBezTo>
                <a:cubicBezTo>
                  <a:pt x="216724" y="54769"/>
                  <a:pt x="213276" y="51129"/>
                  <a:pt x="208786" y="50006"/>
                </a:cubicBezTo>
                <a:cubicBezTo>
                  <a:pt x="198575" y="47453"/>
                  <a:pt x="200891" y="59948"/>
                  <a:pt x="199261" y="64294"/>
                </a:cubicBezTo>
                <a:cubicBezTo>
                  <a:pt x="196615" y="71349"/>
                  <a:pt x="193175" y="72319"/>
                  <a:pt x="187355" y="76200"/>
                </a:cubicBezTo>
                <a:cubicBezTo>
                  <a:pt x="177007" y="91725"/>
                  <a:pt x="186397" y="81678"/>
                  <a:pt x="154018" y="85725"/>
                </a:cubicBezTo>
                <a:cubicBezTo>
                  <a:pt x="143723" y="87012"/>
                  <a:pt x="177830" y="87312"/>
                  <a:pt x="154018" y="88106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0" name="Freeform 159"/>
          <p:cNvSpPr/>
          <p:nvPr/>
        </p:nvSpPr>
        <p:spPr>
          <a:xfrm>
            <a:off x="4065589" y="2929481"/>
            <a:ext cx="795337" cy="263525"/>
          </a:xfrm>
          <a:custGeom>
            <a:avLst/>
            <a:gdLst>
              <a:gd name="connsiteX0" fmla="*/ 0 w 795337"/>
              <a:gd name="connsiteY0" fmla="*/ 261937 h 264318"/>
              <a:gd name="connsiteX1" fmla="*/ 100012 w 795337"/>
              <a:gd name="connsiteY1" fmla="*/ 264318 h 264318"/>
              <a:gd name="connsiteX2" fmla="*/ 171450 w 795337"/>
              <a:gd name="connsiteY2" fmla="*/ 264318 h 264318"/>
              <a:gd name="connsiteX3" fmla="*/ 247650 w 795337"/>
              <a:gd name="connsiteY3" fmla="*/ 257175 h 264318"/>
              <a:gd name="connsiteX4" fmla="*/ 307181 w 795337"/>
              <a:gd name="connsiteY4" fmla="*/ 238125 h 264318"/>
              <a:gd name="connsiteX5" fmla="*/ 369093 w 795337"/>
              <a:gd name="connsiteY5" fmla="*/ 207168 h 264318"/>
              <a:gd name="connsiteX6" fmla="*/ 454818 w 795337"/>
              <a:gd name="connsiteY6" fmla="*/ 169068 h 264318"/>
              <a:gd name="connsiteX7" fmla="*/ 514350 w 795337"/>
              <a:gd name="connsiteY7" fmla="*/ 123825 h 264318"/>
              <a:gd name="connsiteX8" fmla="*/ 578643 w 795337"/>
              <a:gd name="connsiteY8" fmla="*/ 92868 h 264318"/>
              <a:gd name="connsiteX9" fmla="*/ 657225 w 795337"/>
              <a:gd name="connsiteY9" fmla="*/ 52387 h 264318"/>
              <a:gd name="connsiteX10" fmla="*/ 704850 w 795337"/>
              <a:gd name="connsiteY10" fmla="*/ 28575 h 264318"/>
              <a:gd name="connsiteX11" fmla="*/ 762000 w 795337"/>
              <a:gd name="connsiteY11" fmla="*/ 11906 h 264318"/>
              <a:gd name="connsiteX12" fmla="*/ 795337 w 795337"/>
              <a:gd name="connsiteY12" fmla="*/ 0 h 26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5337" h="264318">
                <a:moveTo>
                  <a:pt x="0" y="261937"/>
                </a:moveTo>
                <a:lnTo>
                  <a:pt x="100012" y="264318"/>
                </a:lnTo>
                <a:lnTo>
                  <a:pt x="171450" y="264318"/>
                </a:lnTo>
                <a:lnTo>
                  <a:pt x="247650" y="257175"/>
                </a:lnTo>
                <a:lnTo>
                  <a:pt x="307181" y="238125"/>
                </a:lnTo>
                <a:lnTo>
                  <a:pt x="369093" y="207168"/>
                </a:lnTo>
                <a:lnTo>
                  <a:pt x="454818" y="169068"/>
                </a:lnTo>
                <a:lnTo>
                  <a:pt x="514350" y="123825"/>
                </a:lnTo>
                <a:lnTo>
                  <a:pt x="578643" y="92868"/>
                </a:lnTo>
                <a:lnTo>
                  <a:pt x="657225" y="52387"/>
                </a:lnTo>
                <a:lnTo>
                  <a:pt x="704850" y="28575"/>
                </a:lnTo>
                <a:lnTo>
                  <a:pt x="762000" y="11906"/>
                </a:lnTo>
                <a:lnTo>
                  <a:pt x="795337" y="0"/>
                </a:ln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3557588" y="3172369"/>
            <a:ext cx="508000" cy="123825"/>
          </a:xfrm>
          <a:custGeom>
            <a:avLst/>
            <a:gdLst>
              <a:gd name="connsiteX0" fmla="*/ 164307 w 507207"/>
              <a:gd name="connsiteY0" fmla="*/ 26194 h 123825"/>
              <a:gd name="connsiteX1" fmla="*/ 104775 w 507207"/>
              <a:gd name="connsiteY1" fmla="*/ 23813 h 123825"/>
              <a:gd name="connsiteX2" fmla="*/ 54769 w 507207"/>
              <a:gd name="connsiteY2" fmla="*/ 38100 h 123825"/>
              <a:gd name="connsiteX3" fmla="*/ 19050 w 507207"/>
              <a:gd name="connsiteY3" fmla="*/ 59531 h 123825"/>
              <a:gd name="connsiteX4" fmla="*/ 0 w 507207"/>
              <a:gd name="connsiteY4" fmla="*/ 83344 h 123825"/>
              <a:gd name="connsiteX5" fmla="*/ 0 w 507207"/>
              <a:gd name="connsiteY5" fmla="*/ 83344 h 123825"/>
              <a:gd name="connsiteX6" fmla="*/ 9525 w 507207"/>
              <a:gd name="connsiteY6" fmla="*/ 100013 h 123825"/>
              <a:gd name="connsiteX7" fmla="*/ 50007 w 507207"/>
              <a:gd name="connsiteY7" fmla="*/ 95250 h 123825"/>
              <a:gd name="connsiteX8" fmla="*/ 92869 w 507207"/>
              <a:gd name="connsiteY8" fmla="*/ 97631 h 123825"/>
              <a:gd name="connsiteX9" fmla="*/ 123825 w 507207"/>
              <a:gd name="connsiteY9" fmla="*/ 121444 h 123825"/>
              <a:gd name="connsiteX10" fmla="*/ 185738 w 507207"/>
              <a:gd name="connsiteY10" fmla="*/ 123825 h 123825"/>
              <a:gd name="connsiteX11" fmla="*/ 230982 w 507207"/>
              <a:gd name="connsiteY11" fmla="*/ 114300 h 123825"/>
              <a:gd name="connsiteX12" fmla="*/ 271463 w 507207"/>
              <a:gd name="connsiteY12" fmla="*/ 121444 h 123825"/>
              <a:gd name="connsiteX13" fmla="*/ 321469 w 507207"/>
              <a:gd name="connsiteY13" fmla="*/ 114300 h 123825"/>
              <a:gd name="connsiteX14" fmla="*/ 404813 w 507207"/>
              <a:gd name="connsiteY14" fmla="*/ 95250 h 123825"/>
              <a:gd name="connsiteX15" fmla="*/ 450057 w 507207"/>
              <a:gd name="connsiteY15" fmla="*/ 85725 h 123825"/>
              <a:gd name="connsiteX16" fmla="*/ 481013 w 507207"/>
              <a:gd name="connsiteY16" fmla="*/ 59531 h 123825"/>
              <a:gd name="connsiteX17" fmla="*/ 500063 w 507207"/>
              <a:gd name="connsiteY17" fmla="*/ 35719 h 123825"/>
              <a:gd name="connsiteX18" fmla="*/ 507207 w 507207"/>
              <a:gd name="connsiteY18" fmla="*/ 19050 h 123825"/>
              <a:gd name="connsiteX19" fmla="*/ 507207 w 507207"/>
              <a:gd name="connsiteY19" fmla="*/ 19050 h 123825"/>
              <a:gd name="connsiteX20" fmla="*/ 481013 w 507207"/>
              <a:gd name="connsiteY20" fmla="*/ 0 h 123825"/>
              <a:gd name="connsiteX21" fmla="*/ 431007 w 507207"/>
              <a:gd name="connsiteY21" fmla="*/ 4763 h 123825"/>
              <a:gd name="connsiteX22" fmla="*/ 378619 w 507207"/>
              <a:gd name="connsiteY22" fmla="*/ 21431 h 123825"/>
              <a:gd name="connsiteX23" fmla="*/ 345282 w 507207"/>
              <a:gd name="connsiteY23" fmla="*/ 21431 h 123825"/>
              <a:gd name="connsiteX24" fmla="*/ 302419 w 507207"/>
              <a:gd name="connsiteY24" fmla="*/ 30956 h 123825"/>
              <a:gd name="connsiteX25" fmla="*/ 271463 w 507207"/>
              <a:gd name="connsiteY25" fmla="*/ 40481 h 123825"/>
              <a:gd name="connsiteX26" fmla="*/ 226219 w 507207"/>
              <a:gd name="connsiteY26" fmla="*/ 38100 h 123825"/>
              <a:gd name="connsiteX27" fmla="*/ 164307 w 507207"/>
              <a:gd name="connsiteY27" fmla="*/ 26194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7207" h="123825">
                <a:moveTo>
                  <a:pt x="164307" y="26194"/>
                </a:moveTo>
                <a:lnTo>
                  <a:pt x="104775" y="23813"/>
                </a:lnTo>
                <a:lnTo>
                  <a:pt x="54769" y="38100"/>
                </a:lnTo>
                <a:lnTo>
                  <a:pt x="19050" y="59531"/>
                </a:lnTo>
                <a:lnTo>
                  <a:pt x="0" y="83344"/>
                </a:lnTo>
                <a:lnTo>
                  <a:pt x="0" y="83344"/>
                </a:lnTo>
                <a:lnTo>
                  <a:pt x="9525" y="100013"/>
                </a:lnTo>
                <a:lnTo>
                  <a:pt x="50007" y="95250"/>
                </a:lnTo>
                <a:lnTo>
                  <a:pt x="92869" y="97631"/>
                </a:lnTo>
                <a:lnTo>
                  <a:pt x="123825" y="121444"/>
                </a:lnTo>
                <a:lnTo>
                  <a:pt x="185738" y="123825"/>
                </a:lnTo>
                <a:lnTo>
                  <a:pt x="230982" y="114300"/>
                </a:lnTo>
                <a:lnTo>
                  <a:pt x="271463" y="121444"/>
                </a:lnTo>
                <a:lnTo>
                  <a:pt x="321469" y="114300"/>
                </a:lnTo>
                <a:lnTo>
                  <a:pt x="404813" y="95250"/>
                </a:lnTo>
                <a:lnTo>
                  <a:pt x="450057" y="85725"/>
                </a:lnTo>
                <a:lnTo>
                  <a:pt x="481013" y="59531"/>
                </a:lnTo>
                <a:lnTo>
                  <a:pt x="500063" y="35719"/>
                </a:lnTo>
                <a:lnTo>
                  <a:pt x="507207" y="19050"/>
                </a:lnTo>
                <a:lnTo>
                  <a:pt x="507207" y="19050"/>
                </a:lnTo>
                <a:lnTo>
                  <a:pt x="481013" y="0"/>
                </a:lnTo>
                <a:lnTo>
                  <a:pt x="431007" y="4763"/>
                </a:lnTo>
                <a:lnTo>
                  <a:pt x="378619" y="21431"/>
                </a:lnTo>
                <a:lnTo>
                  <a:pt x="345282" y="21431"/>
                </a:lnTo>
                <a:lnTo>
                  <a:pt x="302419" y="30956"/>
                </a:lnTo>
                <a:lnTo>
                  <a:pt x="271463" y="40481"/>
                </a:lnTo>
                <a:lnTo>
                  <a:pt x="226219" y="38100"/>
                </a:lnTo>
                <a:lnTo>
                  <a:pt x="164307" y="26194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1566864" y="2764381"/>
            <a:ext cx="3679825" cy="542925"/>
          </a:xfrm>
          <a:custGeom>
            <a:avLst/>
            <a:gdLst>
              <a:gd name="connsiteX0" fmla="*/ 0 w 3679032"/>
              <a:gd name="connsiteY0" fmla="*/ 0 h 542925"/>
              <a:gd name="connsiteX1" fmla="*/ 138113 w 3679032"/>
              <a:gd name="connsiteY1" fmla="*/ 52388 h 542925"/>
              <a:gd name="connsiteX2" fmla="*/ 219075 w 3679032"/>
              <a:gd name="connsiteY2" fmla="*/ 61913 h 542925"/>
              <a:gd name="connsiteX3" fmla="*/ 302419 w 3679032"/>
              <a:gd name="connsiteY3" fmla="*/ 92869 h 542925"/>
              <a:gd name="connsiteX4" fmla="*/ 383382 w 3679032"/>
              <a:gd name="connsiteY4" fmla="*/ 100013 h 542925"/>
              <a:gd name="connsiteX5" fmla="*/ 435769 w 3679032"/>
              <a:gd name="connsiteY5" fmla="*/ 121444 h 542925"/>
              <a:gd name="connsiteX6" fmla="*/ 535782 w 3679032"/>
              <a:gd name="connsiteY6" fmla="*/ 142875 h 542925"/>
              <a:gd name="connsiteX7" fmla="*/ 676275 w 3679032"/>
              <a:gd name="connsiteY7" fmla="*/ 173832 h 542925"/>
              <a:gd name="connsiteX8" fmla="*/ 840582 w 3679032"/>
              <a:gd name="connsiteY8" fmla="*/ 226219 h 542925"/>
              <a:gd name="connsiteX9" fmla="*/ 1028700 w 3679032"/>
              <a:gd name="connsiteY9" fmla="*/ 302419 h 542925"/>
              <a:gd name="connsiteX10" fmla="*/ 1081088 w 3679032"/>
              <a:gd name="connsiteY10" fmla="*/ 319088 h 542925"/>
              <a:gd name="connsiteX11" fmla="*/ 1219200 w 3679032"/>
              <a:gd name="connsiteY11" fmla="*/ 357188 h 542925"/>
              <a:gd name="connsiteX12" fmla="*/ 1321594 w 3679032"/>
              <a:gd name="connsiteY12" fmla="*/ 371475 h 542925"/>
              <a:gd name="connsiteX13" fmla="*/ 1426369 w 3679032"/>
              <a:gd name="connsiteY13" fmla="*/ 409575 h 542925"/>
              <a:gd name="connsiteX14" fmla="*/ 1576388 w 3679032"/>
              <a:gd name="connsiteY14" fmla="*/ 450057 h 542925"/>
              <a:gd name="connsiteX15" fmla="*/ 1790700 w 3679032"/>
              <a:gd name="connsiteY15" fmla="*/ 495300 h 542925"/>
              <a:gd name="connsiteX16" fmla="*/ 1976438 w 3679032"/>
              <a:gd name="connsiteY16" fmla="*/ 511969 h 542925"/>
              <a:gd name="connsiteX17" fmla="*/ 2069307 w 3679032"/>
              <a:gd name="connsiteY17" fmla="*/ 521494 h 542925"/>
              <a:gd name="connsiteX18" fmla="*/ 2140744 w 3679032"/>
              <a:gd name="connsiteY18" fmla="*/ 542925 h 542925"/>
              <a:gd name="connsiteX19" fmla="*/ 2278857 w 3679032"/>
              <a:gd name="connsiteY19" fmla="*/ 538163 h 542925"/>
              <a:gd name="connsiteX20" fmla="*/ 2457450 w 3679032"/>
              <a:gd name="connsiteY20" fmla="*/ 533400 h 542925"/>
              <a:gd name="connsiteX21" fmla="*/ 2597944 w 3679032"/>
              <a:gd name="connsiteY21" fmla="*/ 507207 h 542925"/>
              <a:gd name="connsiteX22" fmla="*/ 2731294 w 3679032"/>
              <a:gd name="connsiteY22" fmla="*/ 509588 h 542925"/>
              <a:gd name="connsiteX23" fmla="*/ 2850357 w 3679032"/>
              <a:gd name="connsiteY23" fmla="*/ 497682 h 542925"/>
              <a:gd name="connsiteX24" fmla="*/ 3062288 w 3679032"/>
              <a:gd name="connsiteY24" fmla="*/ 440532 h 542925"/>
              <a:gd name="connsiteX25" fmla="*/ 3193257 w 3679032"/>
              <a:gd name="connsiteY25" fmla="*/ 404813 h 542925"/>
              <a:gd name="connsiteX26" fmla="*/ 3369469 w 3679032"/>
              <a:gd name="connsiteY26" fmla="*/ 361950 h 542925"/>
              <a:gd name="connsiteX27" fmla="*/ 3564732 w 3679032"/>
              <a:gd name="connsiteY27" fmla="*/ 321469 h 542925"/>
              <a:gd name="connsiteX28" fmla="*/ 3679032 w 3679032"/>
              <a:gd name="connsiteY28" fmla="*/ 297657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79032" h="542925">
                <a:moveTo>
                  <a:pt x="0" y="0"/>
                </a:moveTo>
                <a:lnTo>
                  <a:pt x="138113" y="52388"/>
                </a:lnTo>
                <a:lnTo>
                  <a:pt x="219075" y="61913"/>
                </a:lnTo>
                <a:lnTo>
                  <a:pt x="302419" y="92869"/>
                </a:lnTo>
                <a:lnTo>
                  <a:pt x="383382" y="100013"/>
                </a:lnTo>
                <a:lnTo>
                  <a:pt x="435769" y="121444"/>
                </a:lnTo>
                <a:lnTo>
                  <a:pt x="535782" y="142875"/>
                </a:lnTo>
                <a:lnTo>
                  <a:pt x="676275" y="173832"/>
                </a:lnTo>
                <a:lnTo>
                  <a:pt x="840582" y="226219"/>
                </a:lnTo>
                <a:lnTo>
                  <a:pt x="1028700" y="302419"/>
                </a:lnTo>
                <a:lnTo>
                  <a:pt x="1081088" y="319088"/>
                </a:lnTo>
                <a:lnTo>
                  <a:pt x="1219200" y="357188"/>
                </a:lnTo>
                <a:lnTo>
                  <a:pt x="1321594" y="371475"/>
                </a:lnTo>
                <a:lnTo>
                  <a:pt x="1426369" y="409575"/>
                </a:lnTo>
                <a:lnTo>
                  <a:pt x="1576388" y="450057"/>
                </a:lnTo>
                <a:lnTo>
                  <a:pt x="1790700" y="495300"/>
                </a:lnTo>
                <a:lnTo>
                  <a:pt x="1976438" y="511969"/>
                </a:lnTo>
                <a:lnTo>
                  <a:pt x="2069307" y="521494"/>
                </a:lnTo>
                <a:lnTo>
                  <a:pt x="2140744" y="542925"/>
                </a:lnTo>
                <a:lnTo>
                  <a:pt x="2278857" y="538163"/>
                </a:lnTo>
                <a:lnTo>
                  <a:pt x="2457450" y="533400"/>
                </a:lnTo>
                <a:lnTo>
                  <a:pt x="2597944" y="507207"/>
                </a:lnTo>
                <a:lnTo>
                  <a:pt x="2731294" y="509588"/>
                </a:lnTo>
                <a:lnTo>
                  <a:pt x="2850357" y="497682"/>
                </a:lnTo>
                <a:lnTo>
                  <a:pt x="3062288" y="440532"/>
                </a:lnTo>
                <a:lnTo>
                  <a:pt x="3193257" y="404813"/>
                </a:lnTo>
                <a:lnTo>
                  <a:pt x="3369469" y="361950"/>
                </a:lnTo>
                <a:lnTo>
                  <a:pt x="3564732" y="321469"/>
                </a:lnTo>
                <a:lnTo>
                  <a:pt x="3679032" y="297657"/>
                </a:lnTo>
              </a:path>
            </a:pathLst>
          </a:cu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4398963" y="3145381"/>
            <a:ext cx="538162" cy="131763"/>
          </a:xfrm>
          <a:custGeom>
            <a:avLst/>
            <a:gdLst>
              <a:gd name="connsiteX0" fmla="*/ 0 w 535781"/>
              <a:gd name="connsiteY0" fmla="*/ 107157 h 114300"/>
              <a:gd name="connsiteX1" fmla="*/ 0 w 535781"/>
              <a:gd name="connsiteY1" fmla="*/ 107157 h 114300"/>
              <a:gd name="connsiteX2" fmla="*/ 64294 w 535781"/>
              <a:gd name="connsiteY2" fmla="*/ 114300 h 114300"/>
              <a:gd name="connsiteX3" fmla="*/ 152400 w 535781"/>
              <a:gd name="connsiteY3" fmla="*/ 92869 h 114300"/>
              <a:gd name="connsiteX4" fmla="*/ 204787 w 535781"/>
              <a:gd name="connsiteY4" fmla="*/ 69057 h 114300"/>
              <a:gd name="connsiteX5" fmla="*/ 297656 w 535781"/>
              <a:gd name="connsiteY5" fmla="*/ 52388 h 114300"/>
              <a:gd name="connsiteX6" fmla="*/ 330994 w 535781"/>
              <a:gd name="connsiteY6" fmla="*/ 40482 h 114300"/>
              <a:gd name="connsiteX7" fmla="*/ 359569 w 535781"/>
              <a:gd name="connsiteY7" fmla="*/ 45244 h 114300"/>
              <a:gd name="connsiteX8" fmla="*/ 388144 w 535781"/>
              <a:gd name="connsiteY8" fmla="*/ 45244 h 114300"/>
              <a:gd name="connsiteX9" fmla="*/ 404812 w 535781"/>
              <a:gd name="connsiteY9" fmla="*/ 21432 h 114300"/>
              <a:gd name="connsiteX10" fmla="*/ 423862 w 535781"/>
              <a:gd name="connsiteY10" fmla="*/ 14288 h 114300"/>
              <a:gd name="connsiteX11" fmla="*/ 450056 w 535781"/>
              <a:gd name="connsiteY11" fmla="*/ 14288 h 114300"/>
              <a:gd name="connsiteX12" fmla="*/ 535781 w 535781"/>
              <a:gd name="connsiteY12" fmla="*/ 0 h 114300"/>
              <a:gd name="connsiteX13" fmla="*/ 442912 w 535781"/>
              <a:gd name="connsiteY13" fmla="*/ 0 h 114300"/>
              <a:gd name="connsiteX14" fmla="*/ 392906 w 535781"/>
              <a:gd name="connsiteY14" fmla="*/ 11907 h 114300"/>
              <a:gd name="connsiteX15" fmla="*/ 392906 w 535781"/>
              <a:gd name="connsiteY15" fmla="*/ 11907 h 114300"/>
              <a:gd name="connsiteX16" fmla="*/ 338137 w 535781"/>
              <a:gd name="connsiteY16" fmla="*/ 28575 h 114300"/>
              <a:gd name="connsiteX17" fmla="*/ 223837 w 535781"/>
              <a:gd name="connsiteY17" fmla="*/ 50007 h 114300"/>
              <a:gd name="connsiteX18" fmla="*/ 126206 w 535781"/>
              <a:gd name="connsiteY18" fmla="*/ 73819 h 114300"/>
              <a:gd name="connsiteX19" fmla="*/ 0 w 535781"/>
              <a:gd name="connsiteY19" fmla="*/ 107157 h 114300"/>
              <a:gd name="connsiteX0" fmla="*/ 2381 w 538162"/>
              <a:gd name="connsiteY0" fmla="*/ 107157 h 130968"/>
              <a:gd name="connsiteX1" fmla="*/ 2381 w 538162"/>
              <a:gd name="connsiteY1" fmla="*/ 107157 h 130968"/>
              <a:gd name="connsiteX2" fmla="*/ 0 w 538162"/>
              <a:gd name="connsiteY2" fmla="*/ 130968 h 130968"/>
              <a:gd name="connsiteX3" fmla="*/ 154781 w 538162"/>
              <a:gd name="connsiteY3" fmla="*/ 92869 h 130968"/>
              <a:gd name="connsiteX4" fmla="*/ 207168 w 538162"/>
              <a:gd name="connsiteY4" fmla="*/ 69057 h 130968"/>
              <a:gd name="connsiteX5" fmla="*/ 300037 w 538162"/>
              <a:gd name="connsiteY5" fmla="*/ 52388 h 130968"/>
              <a:gd name="connsiteX6" fmla="*/ 333375 w 538162"/>
              <a:gd name="connsiteY6" fmla="*/ 40482 h 130968"/>
              <a:gd name="connsiteX7" fmla="*/ 361950 w 538162"/>
              <a:gd name="connsiteY7" fmla="*/ 45244 h 130968"/>
              <a:gd name="connsiteX8" fmla="*/ 390525 w 538162"/>
              <a:gd name="connsiteY8" fmla="*/ 45244 h 130968"/>
              <a:gd name="connsiteX9" fmla="*/ 407193 w 538162"/>
              <a:gd name="connsiteY9" fmla="*/ 21432 h 130968"/>
              <a:gd name="connsiteX10" fmla="*/ 426243 w 538162"/>
              <a:gd name="connsiteY10" fmla="*/ 14288 h 130968"/>
              <a:gd name="connsiteX11" fmla="*/ 452437 w 538162"/>
              <a:gd name="connsiteY11" fmla="*/ 14288 h 130968"/>
              <a:gd name="connsiteX12" fmla="*/ 538162 w 538162"/>
              <a:gd name="connsiteY12" fmla="*/ 0 h 130968"/>
              <a:gd name="connsiteX13" fmla="*/ 445293 w 538162"/>
              <a:gd name="connsiteY13" fmla="*/ 0 h 130968"/>
              <a:gd name="connsiteX14" fmla="*/ 395287 w 538162"/>
              <a:gd name="connsiteY14" fmla="*/ 11907 h 130968"/>
              <a:gd name="connsiteX15" fmla="*/ 395287 w 538162"/>
              <a:gd name="connsiteY15" fmla="*/ 11907 h 130968"/>
              <a:gd name="connsiteX16" fmla="*/ 340518 w 538162"/>
              <a:gd name="connsiteY16" fmla="*/ 28575 h 130968"/>
              <a:gd name="connsiteX17" fmla="*/ 226218 w 538162"/>
              <a:gd name="connsiteY17" fmla="*/ 50007 h 130968"/>
              <a:gd name="connsiteX18" fmla="*/ 128587 w 538162"/>
              <a:gd name="connsiteY18" fmla="*/ 73819 h 130968"/>
              <a:gd name="connsiteX19" fmla="*/ 2381 w 538162"/>
              <a:gd name="connsiteY19" fmla="*/ 107157 h 13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8162" h="130968">
                <a:moveTo>
                  <a:pt x="2381" y="107157"/>
                </a:moveTo>
                <a:lnTo>
                  <a:pt x="2381" y="107157"/>
                </a:lnTo>
                <a:lnTo>
                  <a:pt x="0" y="130968"/>
                </a:lnTo>
                <a:lnTo>
                  <a:pt x="154781" y="92869"/>
                </a:lnTo>
                <a:lnTo>
                  <a:pt x="207168" y="69057"/>
                </a:lnTo>
                <a:lnTo>
                  <a:pt x="300037" y="52388"/>
                </a:lnTo>
                <a:lnTo>
                  <a:pt x="333375" y="40482"/>
                </a:lnTo>
                <a:lnTo>
                  <a:pt x="361950" y="45244"/>
                </a:lnTo>
                <a:lnTo>
                  <a:pt x="390525" y="45244"/>
                </a:lnTo>
                <a:lnTo>
                  <a:pt x="407193" y="21432"/>
                </a:lnTo>
                <a:lnTo>
                  <a:pt x="426243" y="14288"/>
                </a:lnTo>
                <a:lnTo>
                  <a:pt x="452437" y="14288"/>
                </a:lnTo>
                <a:lnTo>
                  <a:pt x="538162" y="0"/>
                </a:lnTo>
                <a:lnTo>
                  <a:pt x="445293" y="0"/>
                </a:lnTo>
                <a:lnTo>
                  <a:pt x="395287" y="11907"/>
                </a:lnTo>
                <a:lnTo>
                  <a:pt x="395287" y="11907"/>
                </a:lnTo>
                <a:lnTo>
                  <a:pt x="340518" y="28575"/>
                </a:lnTo>
                <a:lnTo>
                  <a:pt x="226218" y="50007"/>
                </a:lnTo>
                <a:lnTo>
                  <a:pt x="128587" y="73819"/>
                </a:lnTo>
                <a:lnTo>
                  <a:pt x="2381" y="1071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2" name="Freeform 171"/>
          <p:cNvSpPr/>
          <p:nvPr/>
        </p:nvSpPr>
        <p:spPr>
          <a:xfrm>
            <a:off x="3813175" y="3256506"/>
            <a:ext cx="255588" cy="28575"/>
          </a:xfrm>
          <a:custGeom>
            <a:avLst/>
            <a:gdLst>
              <a:gd name="connsiteX0" fmla="*/ 0 w 254794"/>
              <a:gd name="connsiteY0" fmla="*/ 28575 h 28575"/>
              <a:gd name="connsiteX1" fmla="*/ 73819 w 254794"/>
              <a:gd name="connsiteY1" fmla="*/ 28575 h 28575"/>
              <a:gd name="connsiteX2" fmla="*/ 130969 w 254794"/>
              <a:gd name="connsiteY2" fmla="*/ 26194 h 28575"/>
              <a:gd name="connsiteX3" fmla="*/ 200025 w 254794"/>
              <a:gd name="connsiteY3" fmla="*/ 14287 h 28575"/>
              <a:gd name="connsiteX4" fmla="*/ 254794 w 254794"/>
              <a:gd name="connsiteY4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94" h="28575">
                <a:moveTo>
                  <a:pt x="0" y="28575"/>
                </a:moveTo>
                <a:lnTo>
                  <a:pt x="73819" y="28575"/>
                </a:lnTo>
                <a:lnTo>
                  <a:pt x="130969" y="26194"/>
                </a:lnTo>
                <a:lnTo>
                  <a:pt x="200025" y="14287"/>
                </a:lnTo>
                <a:lnTo>
                  <a:pt x="254794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3792539" y="3237456"/>
            <a:ext cx="649287" cy="136525"/>
          </a:xfrm>
          <a:custGeom>
            <a:avLst/>
            <a:gdLst>
              <a:gd name="connsiteX0" fmla="*/ 650081 w 650081"/>
              <a:gd name="connsiteY0" fmla="*/ 0 h 138112"/>
              <a:gd name="connsiteX1" fmla="*/ 585787 w 650081"/>
              <a:gd name="connsiteY1" fmla="*/ 21431 h 138112"/>
              <a:gd name="connsiteX2" fmla="*/ 528637 w 650081"/>
              <a:gd name="connsiteY2" fmla="*/ 26194 h 138112"/>
              <a:gd name="connsiteX3" fmla="*/ 461962 w 650081"/>
              <a:gd name="connsiteY3" fmla="*/ 33337 h 138112"/>
              <a:gd name="connsiteX4" fmla="*/ 385762 w 650081"/>
              <a:gd name="connsiteY4" fmla="*/ 28575 h 138112"/>
              <a:gd name="connsiteX5" fmla="*/ 316706 w 650081"/>
              <a:gd name="connsiteY5" fmla="*/ 35719 h 138112"/>
              <a:gd name="connsiteX6" fmla="*/ 195262 w 650081"/>
              <a:gd name="connsiteY6" fmla="*/ 66675 h 138112"/>
              <a:gd name="connsiteX7" fmla="*/ 90487 w 650081"/>
              <a:gd name="connsiteY7" fmla="*/ 97631 h 138112"/>
              <a:gd name="connsiteX8" fmla="*/ 0 w 650081"/>
              <a:gd name="connsiteY8" fmla="*/ 138112 h 138112"/>
              <a:gd name="connsiteX9" fmla="*/ 85725 w 650081"/>
              <a:gd name="connsiteY9" fmla="*/ 116681 h 138112"/>
              <a:gd name="connsiteX10" fmla="*/ 204787 w 650081"/>
              <a:gd name="connsiteY10" fmla="*/ 78581 h 138112"/>
              <a:gd name="connsiteX11" fmla="*/ 309562 w 650081"/>
              <a:gd name="connsiteY11" fmla="*/ 66675 h 138112"/>
              <a:gd name="connsiteX12" fmla="*/ 388144 w 650081"/>
              <a:gd name="connsiteY12" fmla="*/ 45244 h 138112"/>
              <a:gd name="connsiteX13" fmla="*/ 466725 w 650081"/>
              <a:gd name="connsiteY13" fmla="*/ 52387 h 138112"/>
              <a:gd name="connsiteX14" fmla="*/ 581025 w 650081"/>
              <a:gd name="connsiteY14" fmla="*/ 50006 h 138112"/>
              <a:gd name="connsiteX15" fmla="*/ 650081 w 650081"/>
              <a:gd name="connsiteY15" fmla="*/ 0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0081" h="138112">
                <a:moveTo>
                  <a:pt x="650081" y="0"/>
                </a:moveTo>
                <a:lnTo>
                  <a:pt x="585787" y="21431"/>
                </a:lnTo>
                <a:lnTo>
                  <a:pt x="528637" y="26194"/>
                </a:lnTo>
                <a:lnTo>
                  <a:pt x="461962" y="33337"/>
                </a:lnTo>
                <a:lnTo>
                  <a:pt x="385762" y="28575"/>
                </a:lnTo>
                <a:lnTo>
                  <a:pt x="316706" y="35719"/>
                </a:lnTo>
                <a:lnTo>
                  <a:pt x="195262" y="66675"/>
                </a:lnTo>
                <a:lnTo>
                  <a:pt x="90487" y="97631"/>
                </a:lnTo>
                <a:lnTo>
                  <a:pt x="0" y="138112"/>
                </a:lnTo>
                <a:lnTo>
                  <a:pt x="85725" y="116681"/>
                </a:lnTo>
                <a:lnTo>
                  <a:pt x="204787" y="78581"/>
                </a:lnTo>
                <a:lnTo>
                  <a:pt x="309562" y="66675"/>
                </a:lnTo>
                <a:lnTo>
                  <a:pt x="388144" y="45244"/>
                </a:lnTo>
                <a:lnTo>
                  <a:pt x="466725" y="52387"/>
                </a:lnTo>
                <a:lnTo>
                  <a:pt x="581025" y="50006"/>
                </a:lnTo>
                <a:lnTo>
                  <a:pt x="6500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5" name="Freeform 184"/>
          <p:cNvSpPr/>
          <p:nvPr/>
        </p:nvSpPr>
        <p:spPr>
          <a:xfrm>
            <a:off x="3157539" y="2926306"/>
            <a:ext cx="860425" cy="214313"/>
          </a:xfrm>
          <a:custGeom>
            <a:avLst/>
            <a:gdLst>
              <a:gd name="connsiteX0" fmla="*/ 516732 w 859632"/>
              <a:gd name="connsiteY0" fmla="*/ 42863 h 214313"/>
              <a:gd name="connsiteX1" fmla="*/ 352425 w 859632"/>
              <a:gd name="connsiteY1" fmla="*/ 23813 h 214313"/>
              <a:gd name="connsiteX2" fmla="*/ 266700 w 859632"/>
              <a:gd name="connsiteY2" fmla="*/ 7144 h 214313"/>
              <a:gd name="connsiteX3" fmla="*/ 190500 w 859632"/>
              <a:gd name="connsiteY3" fmla="*/ 0 h 214313"/>
              <a:gd name="connsiteX4" fmla="*/ 154782 w 859632"/>
              <a:gd name="connsiteY4" fmla="*/ 0 h 214313"/>
              <a:gd name="connsiteX5" fmla="*/ 80963 w 859632"/>
              <a:gd name="connsiteY5" fmla="*/ 4763 h 214313"/>
              <a:gd name="connsiteX6" fmla="*/ 38100 w 859632"/>
              <a:gd name="connsiteY6" fmla="*/ 19050 h 214313"/>
              <a:gd name="connsiteX7" fmla="*/ 11907 w 859632"/>
              <a:gd name="connsiteY7" fmla="*/ 33338 h 214313"/>
              <a:gd name="connsiteX8" fmla="*/ 0 w 859632"/>
              <a:gd name="connsiteY8" fmla="*/ 59532 h 214313"/>
              <a:gd name="connsiteX9" fmla="*/ 2382 w 859632"/>
              <a:gd name="connsiteY9" fmla="*/ 95250 h 214313"/>
              <a:gd name="connsiteX10" fmla="*/ 19050 w 859632"/>
              <a:gd name="connsiteY10" fmla="*/ 114300 h 214313"/>
              <a:gd name="connsiteX11" fmla="*/ 54769 w 859632"/>
              <a:gd name="connsiteY11" fmla="*/ 126207 h 214313"/>
              <a:gd name="connsiteX12" fmla="*/ 126207 w 859632"/>
              <a:gd name="connsiteY12" fmla="*/ 135732 h 214313"/>
              <a:gd name="connsiteX13" fmla="*/ 200025 w 859632"/>
              <a:gd name="connsiteY13" fmla="*/ 147638 h 214313"/>
              <a:gd name="connsiteX14" fmla="*/ 278607 w 859632"/>
              <a:gd name="connsiteY14" fmla="*/ 150019 h 214313"/>
              <a:gd name="connsiteX15" fmla="*/ 345282 w 859632"/>
              <a:gd name="connsiteY15" fmla="*/ 157163 h 214313"/>
              <a:gd name="connsiteX16" fmla="*/ 433388 w 859632"/>
              <a:gd name="connsiteY16" fmla="*/ 176213 h 214313"/>
              <a:gd name="connsiteX17" fmla="*/ 521494 w 859632"/>
              <a:gd name="connsiteY17" fmla="*/ 195263 h 214313"/>
              <a:gd name="connsiteX18" fmla="*/ 607219 w 859632"/>
              <a:gd name="connsiteY18" fmla="*/ 211932 h 214313"/>
              <a:gd name="connsiteX19" fmla="*/ 661988 w 859632"/>
              <a:gd name="connsiteY19" fmla="*/ 214313 h 214313"/>
              <a:gd name="connsiteX20" fmla="*/ 726282 w 859632"/>
              <a:gd name="connsiteY20" fmla="*/ 202407 h 214313"/>
              <a:gd name="connsiteX21" fmla="*/ 783432 w 859632"/>
              <a:gd name="connsiteY21" fmla="*/ 192882 h 214313"/>
              <a:gd name="connsiteX22" fmla="*/ 807244 w 859632"/>
              <a:gd name="connsiteY22" fmla="*/ 178594 h 214313"/>
              <a:gd name="connsiteX23" fmla="*/ 814388 w 859632"/>
              <a:gd name="connsiteY23" fmla="*/ 164307 h 214313"/>
              <a:gd name="connsiteX24" fmla="*/ 814388 w 859632"/>
              <a:gd name="connsiteY24" fmla="*/ 164307 h 214313"/>
              <a:gd name="connsiteX25" fmla="*/ 835819 w 859632"/>
              <a:gd name="connsiteY25" fmla="*/ 135732 h 214313"/>
              <a:gd name="connsiteX26" fmla="*/ 859632 w 859632"/>
              <a:gd name="connsiteY26" fmla="*/ 130969 h 214313"/>
              <a:gd name="connsiteX27" fmla="*/ 859632 w 859632"/>
              <a:gd name="connsiteY27" fmla="*/ 130969 h 214313"/>
              <a:gd name="connsiteX28" fmla="*/ 857250 w 859632"/>
              <a:gd name="connsiteY28" fmla="*/ 109538 h 214313"/>
              <a:gd name="connsiteX29" fmla="*/ 828675 w 859632"/>
              <a:gd name="connsiteY29" fmla="*/ 85725 h 214313"/>
              <a:gd name="connsiteX30" fmla="*/ 754857 w 859632"/>
              <a:gd name="connsiteY30" fmla="*/ 66675 h 214313"/>
              <a:gd name="connsiteX31" fmla="*/ 661988 w 859632"/>
              <a:gd name="connsiteY31" fmla="*/ 59532 h 214313"/>
              <a:gd name="connsiteX32" fmla="*/ 516732 w 859632"/>
              <a:gd name="connsiteY32" fmla="*/ 42863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59632" h="214313">
                <a:moveTo>
                  <a:pt x="516732" y="42863"/>
                </a:moveTo>
                <a:lnTo>
                  <a:pt x="352425" y="23813"/>
                </a:lnTo>
                <a:lnTo>
                  <a:pt x="266700" y="7144"/>
                </a:lnTo>
                <a:lnTo>
                  <a:pt x="190500" y="0"/>
                </a:lnTo>
                <a:lnTo>
                  <a:pt x="154782" y="0"/>
                </a:lnTo>
                <a:lnTo>
                  <a:pt x="80963" y="4763"/>
                </a:lnTo>
                <a:lnTo>
                  <a:pt x="38100" y="19050"/>
                </a:lnTo>
                <a:lnTo>
                  <a:pt x="11907" y="33338"/>
                </a:lnTo>
                <a:lnTo>
                  <a:pt x="0" y="59532"/>
                </a:lnTo>
                <a:lnTo>
                  <a:pt x="2382" y="95250"/>
                </a:lnTo>
                <a:lnTo>
                  <a:pt x="19050" y="114300"/>
                </a:lnTo>
                <a:lnTo>
                  <a:pt x="54769" y="126207"/>
                </a:lnTo>
                <a:lnTo>
                  <a:pt x="126207" y="135732"/>
                </a:lnTo>
                <a:lnTo>
                  <a:pt x="200025" y="147638"/>
                </a:lnTo>
                <a:lnTo>
                  <a:pt x="278607" y="150019"/>
                </a:lnTo>
                <a:lnTo>
                  <a:pt x="345282" y="157163"/>
                </a:lnTo>
                <a:lnTo>
                  <a:pt x="433388" y="176213"/>
                </a:lnTo>
                <a:lnTo>
                  <a:pt x="521494" y="195263"/>
                </a:lnTo>
                <a:lnTo>
                  <a:pt x="607219" y="211932"/>
                </a:lnTo>
                <a:lnTo>
                  <a:pt x="661988" y="214313"/>
                </a:lnTo>
                <a:lnTo>
                  <a:pt x="726282" y="202407"/>
                </a:lnTo>
                <a:lnTo>
                  <a:pt x="783432" y="192882"/>
                </a:lnTo>
                <a:lnTo>
                  <a:pt x="807244" y="178594"/>
                </a:lnTo>
                <a:lnTo>
                  <a:pt x="814388" y="164307"/>
                </a:lnTo>
                <a:lnTo>
                  <a:pt x="814388" y="164307"/>
                </a:lnTo>
                <a:lnTo>
                  <a:pt x="835819" y="135732"/>
                </a:lnTo>
                <a:lnTo>
                  <a:pt x="859632" y="130969"/>
                </a:lnTo>
                <a:lnTo>
                  <a:pt x="859632" y="130969"/>
                </a:lnTo>
                <a:lnTo>
                  <a:pt x="857250" y="109538"/>
                </a:lnTo>
                <a:lnTo>
                  <a:pt x="828675" y="85725"/>
                </a:lnTo>
                <a:lnTo>
                  <a:pt x="754857" y="66675"/>
                </a:lnTo>
                <a:lnTo>
                  <a:pt x="661988" y="59532"/>
                </a:lnTo>
                <a:lnTo>
                  <a:pt x="516732" y="42863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3503614" y="2710406"/>
            <a:ext cx="433387" cy="180975"/>
          </a:xfrm>
          <a:custGeom>
            <a:avLst/>
            <a:gdLst>
              <a:gd name="connsiteX0" fmla="*/ 0 w 433387"/>
              <a:gd name="connsiteY0" fmla="*/ 180975 h 180975"/>
              <a:gd name="connsiteX1" fmla="*/ 35718 w 433387"/>
              <a:gd name="connsiteY1" fmla="*/ 147637 h 180975"/>
              <a:gd name="connsiteX2" fmla="*/ 123825 w 433387"/>
              <a:gd name="connsiteY2" fmla="*/ 104775 h 180975"/>
              <a:gd name="connsiteX3" fmla="*/ 230981 w 433387"/>
              <a:gd name="connsiteY3" fmla="*/ 54768 h 180975"/>
              <a:gd name="connsiteX4" fmla="*/ 271462 w 433387"/>
              <a:gd name="connsiteY4" fmla="*/ 47625 h 180975"/>
              <a:gd name="connsiteX5" fmla="*/ 330993 w 433387"/>
              <a:gd name="connsiteY5" fmla="*/ 23812 h 180975"/>
              <a:gd name="connsiteX6" fmla="*/ 433387 w 433387"/>
              <a:gd name="connsiteY6" fmla="*/ 0 h 180975"/>
              <a:gd name="connsiteX7" fmla="*/ 364331 w 433387"/>
              <a:gd name="connsiteY7" fmla="*/ 23812 h 180975"/>
              <a:gd name="connsiteX8" fmla="*/ 283368 w 433387"/>
              <a:gd name="connsiteY8" fmla="*/ 54768 h 180975"/>
              <a:gd name="connsiteX9" fmla="*/ 226218 w 433387"/>
              <a:gd name="connsiteY9" fmla="*/ 71437 h 180975"/>
              <a:gd name="connsiteX10" fmla="*/ 90487 w 433387"/>
              <a:gd name="connsiteY10" fmla="*/ 138112 h 180975"/>
              <a:gd name="connsiteX11" fmla="*/ 0 w 433387"/>
              <a:gd name="connsiteY1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387" h="180975">
                <a:moveTo>
                  <a:pt x="0" y="180975"/>
                </a:moveTo>
                <a:lnTo>
                  <a:pt x="35718" y="147637"/>
                </a:lnTo>
                <a:lnTo>
                  <a:pt x="123825" y="104775"/>
                </a:lnTo>
                <a:lnTo>
                  <a:pt x="230981" y="54768"/>
                </a:lnTo>
                <a:lnTo>
                  <a:pt x="271462" y="47625"/>
                </a:lnTo>
                <a:lnTo>
                  <a:pt x="330993" y="23812"/>
                </a:lnTo>
                <a:lnTo>
                  <a:pt x="433387" y="0"/>
                </a:lnTo>
                <a:lnTo>
                  <a:pt x="364331" y="23812"/>
                </a:lnTo>
                <a:lnTo>
                  <a:pt x="283368" y="54768"/>
                </a:lnTo>
                <a:lnTo>
                  <a:pt x="226218" y="71437"/>
                </a:lnTo>
                <a:lnTo>
                  <a:pt x="90487" y="138112"/>
                </a:lnTo>
                <a:lnTo>
                  <a:pt x="0" y="1809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3748088" y="2918368"/>
            <a:ext cx="107950" cy="31750"/>
          </a:xfrm>
          <a:custGeom>
            <a:avLst/>
            <a:gdLst>
              <a:gd name="connsiteX0" fmla="*/ 74942 w 108280"/>
              <a:gd name="connsiteY0" fmla="*/ 6746 h 32789"/>
              <a:gd name="connsiteX1" fmla="*/ 3505 w 108280"/>
              <a:gd name="connsiteY1" fmla="*/ 9127 h 32789"/>
              <a:gd name="connsiteX2" fmla="*/ 1123 w 108280"/>
              <a:gd name="connsiteY2" fmla="*/ 16271 h 32789"/>
              <a:gd name="connsiteX3" fmla="*/ 8267 w 108280"/>
              <a:gd name="connsiteY3" fmla="*/ 18652 h 32789"/>
              <a:gd name="connsiteX4" fmla="*/ 29698 w 108280"/>
              <a:gd name="connsiteY4" fmla="*/ 21034 h 32789"/>
              <a:gd name="connsiteX5" fmla="*/ 36842 w 108280"/>
              <a:gd name="connsiteY5" fmla="*/ 25796 h 32789"/>
              <a:gd name="connsiteX6" fmla="*/ 65417 w 108280"/>
              <a:gd name="connsiteY6" fmla="*/ 30559 h 32789"/>
              <a:gd name="connsiteX7" fmla="*/ 103517 w 108280"/>
              <a:gd name="connsiteY7" fmla="*/ 28177 h 32789"/>
              <a:gd name="connsiteX8" fmla="*/ 108280 w 108280"/>
              <a:gd name="connsiteY8" fmla="*/ 13890 h 32789"/>
              <a:gd name="connsiteX9" fmla="*/ 105898 w 108280"/>
              <a:gd name="connsiteY9" fmla="*/ 6746 h 32789"/>
              <a:gd name="connsiteX10" fmla="*/ 84467 w 108280"/>
              <a:gd name="connsiteY10" fmla="*/ 9127 h 32789"/>
              <a:gd name="connsiteX11" fmla="*/ 74942 w 108280"/>
              <a:gd name="connsiteY11" fmla="*/ 6746 h 3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280" h="32789">
                <a:moveTo>
                  <a:pt x="74942" y="6746"/>
                </a:moveTo>
                <a:cubicBezTo>
                  <a:pt x="51130" y="7540"/>
                  <a:pt x="27135" y="6078"/>
                  <a:pt x="3505" y="9127"/>
                </a:cubicBezTo>
                <a:cubicBezTo>
                  <a:pt x="1015" y="9448"/>
                  <a:pt x="0" y="14026"/>
                  <a:pt x="1123" y="16271"/>
                </a:cubicBezTo>
                <a:cubicBezTo>
                  <a:pt x="2245" y="18516"/>
                  <a:pt x="5791" y="18239"/>
                  <a:pt x="8267" y="18652"/>
                </a:cubicBezTo>
                <a:cubicBezTo>
                  <a:pt x="15357" y="19834"/>
                  <a:pt x="22554" y="20240"/>
                  <a:pt x="29698" y="21034"/>
                </a:cubicBezTo>
                <a:cubicBezTo>
                  <a:pt x="32079" y="22621"/>
                  <a:pt x="34282" y="24516"/>
                  <a:pt x="36842" y="25796"/>
                </a:cubicBezTo>
                <a:cubicBezTo>
                  <a:pt x="44820" y="29784"/>
                  <a:pt x="58629" y="29805"/>
                  <a:pt x="65417" y="30559"/>
                </a:cubicBezTo>
                <a:cubicBezTo>
                  <a:pt x="78117" y="29765"/>
                  <a:pt x="91657" y="32789"/>
                  <a:pt x="103517" y="28177"/>
                </a:cubicBezTo>
                <a:cubicBezTo>
                  <a:pt x="108196" y="26358"/>
                  <a:pt x="108280" y="13890"/>
                  <a:pt x="108280" y="13890"/>
                </a:cubicBezTo>
                <a:cubicBezTo>
                  <a:pt x="107486" y="11509"/>
                  <a:pt x="107673" y="8521"/>
                  <a:pt x="105898" y="6746"/>
                </a:cubicBezTo>
                <a:cubicBezTo>
                  <a:pt x="99152" y="0"/>
                  <a:pt x="90815" y="9127"/>
                  <a:pt x="84467" y="9127"/>
                </a:cubicBezTo>
                <a:lnTo>
                  <a:pt x="74942" y="6746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9" name="Freeform 188"/>
          <p:cNvSpPr/>
          <p:nvPr/>
        </p:nvSpPr>
        <p:spPr>
          <a:xfrm>
            <a:off x="3613150" y="2913606"/>
            <a:ext cx="96838" cy="17463"/>
          </a:xfrm>
          <a:custGeom>
            <a:avLst/>
            <a:gdLst>
              <a:gd name="connsiteX0" fmla="*/ 83905 w 97399"/>
              <a:gd name="connsiteY0" fmla="*/ 1429 h 18098"/>
              <a:gd name="connsiteX1" fmla="*/ 5324 w 97399"/>
              <a:gd name="connsiteY1" fmla="*/ 3810 h 18098"/>
              <a:gd name="connsiteX2" fmla="*/ 561 w 97399"/>
              <a:gd name="connsiteY2" fmla="*/ 10954 h 18098"/>
              <a:gd name="connsiteX3" fmla="*/ 7705 w 97399"/>
              <a:gd name="connsiteY3" fmla="*/ 15717 h 18098"/>
              <a:gd name="connsiteX4" fmla="*/ 71999 w 97399"/>
              <a:gd name="connsiteY4" fmla="*/ 18098 h 18098"/>
              <a:gd name="connsiteX5" fmla="*/ 83905 w 97399"/>
              <a:gd name="connsiteY5" fmla="*/ 15717 h 18098"/>
              <a:gd name="connsiteX6" fmla="*/ 86286 w 97399"/>
              <a:gd name="connsiteY6" fmla="*/ 1429 h 18098"/>
              <a:gd name="connsiteX7" fmla="*/ 83905 w 97399"/>
              <a:gd name="connsiteY7" fmla="*/ 1429 h 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399" h="18098">
                <a:moveTo>
                  <a:pt x="83905" y="1429"/>
                </a:moveTo>
                <a:cubicBezTo>
                  <a:pt x="70411" y="1826"/>
                  <a:pt x="31360" y="834"/>
                  <a:pt x="5324" y="3810"/>
                </a:cubicBezTo>
                <a:cubicBezTo>
                  <a:pt x="2480" y="4135"/>
                  <a:pt x="0" y="8147"/>
                  <a:pt x="561" y="10954"/>
                </a:cubicBezTo>
                <a:cubicBezTo>
                  <a:pt x="1122" y="13761"/>
                  <a:pt x="4857" y="15432"/>
                  <a:pt x="7705" y="15717"/>
                </a:cubicBezTo>
                <a:cubicBezTo>
                  <a:pt x="29045" y="17851"/>
                  <a:pt x="50568" y="17304"/>
                  <a:pt x="71999" y="18098"/>
                </a:cubicBezTo>
                <a:cubicBezTo>
                  <a:pt x="75968" y="17304"/>
                  <a:pt x="80391" y="17725"/>
                  <a:pt x="83905" y="15717"/>
                </a:cubicBezTo>
                <a:cubicBezTo>
                  <a:pt x="88005" y="13374"/>
                  <a:pt x="91374" y="5245"/>
                  <a:pt x="86286" y="1429"/>
                </a:cubicBezTo>
                <a:cubicBezTo>
                  <a:pt x="84381" y="0"/>
                  <a:pt x="97399" y="1032"/>
                  <a:pt x="83905" y="1429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3505201" y="2900905"/>
            <a:ext cx="85725" cy="26988"/>
          </a:xfrm>
          <a:custGeom>
            <a:avLst/>
            <a:gdLst>
              <a:gd name="connsiteX0" fmla="*/ 48397 w 85019"/>
              <a:gd name="connsiteY0" fmla="*/ 1661 h 26602"/>
              <a:gd name="connsiteX1" fmla="*/ 3153 w 85019"/>
              <a:gd name="connsiteY1" fmla="*/ 4042 h 26602"/>
              <a:gd name="connsiteX2" fmla="*/ 5534 w 85019"/>
              <a:gd name="connsiteY2" fmla="*/ 13567 h 26602"/>
              <a:gd name="connsiteX3" fmla="*/ 12678 w 85019"/>
              <a:gd name="connsiteY3" fmla="*/ 18330 h 26602"/>
              <a:gd name="connsiteX4" fmla="*/ 48397 w 85019"/>
              <a:gd name="connsiteY4" fmla="*/ 20711 h 26602"/>
              <a:gd name="connsiteX5" fmla="*/ 55541 w 85019"/>
              <a:gd name="connsiteY5" fmla="*/ 23092 h 26602"/>
              <a:gd name="connsiteX6" fmla="*/ 74591 w 85019"/>
              <a:gd name="connsiteY6" fmla="*/ 13567 h 26602"/>
              <a:gd name="connsiteX7" fmla="*/ 67447 w 85019"/>
              <a:gd name="connsiteY7" fmla="*/ 8805 h 26602"/>
              <a:gd name="connsiteX8" fmla="*/ 48397 w 85019"/>
              <a:gd name="connsiteY8" fmla="*/ 1661 h 2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19" h="26602">
                <a:moveTo>
                  <a:pt x="48397" y="1661"/>
                </a:moveTo>
                <a:cubicBezTo>
                  <a:pt x="37681" y="867"/>
                  <a:pt x="17704" y="0"/>
                  <a:pt x="3153" y="4042"/>
                </a:cubicBezTo>
                <a:cubicBezTo>
                  <a:pt x="0" y="4918"/>
                  <a:pt x="3719" y="10844"/>
                  <a:pt x="5534" y="13567"/>
                </a:cubicBezTo>
                <a:cubicBezTo>
                  <a:pt x="7122" y="15948"/>
                  <a:pt x="9855" y="17859"/>
                  <a:pt x="12678" y="18330"/>
                </a:cubicBezTo>
                <a:cubicBezTo>
                  <a:pt x="24448" y="20292"/>
                  <a:pt x="36491" y="19917"/>
                  <a:pt x="48397" y="20711"/>
                </a:cubicBezTo>
                <a:cubicBezTo>
                  <a:pt x="50778" y="21505"/>
                  <a:pt x="53031" y="23092"/>
                  <a:pt x="55541" y="23092"/>
                </a:cubicBezTo>
                <a:cubicBezTo>
                  <a:pt x="62932" y="23092"/>
                  <a:pt x="85019" y="26602"/>
                  <a:pt x="74591" y="13567"/>
                </a:cubicBezTo>
                <a:cubicBezTo>
                  <a:pt x="72803" y="11332"/>
                  <a:pt x="70062" y="9967"/>
                  <a:pt x="67447" y="8805"/>
                </a:cubicBezTo>
                <a:cubicBezTo>
                  <a:pt x="53906" y="2787"/>
                  <a:pt x="59113" y="2455"/>
                  <a:pt x="48397" y="1661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1" name="Freeform 180"/>
          <p:cNvSpPr/>
          <p:nvPr/>
        </p:nvSpPr>
        <p:spPr>
          <a:xfrm>
            <a:off x="2852738" y="2834231"/>
            <a:ext cx="1149350" cy="138113"/>
          </a:xfrm>
          <a:custGeom>
            <a:avLst/>
            <a:gdLst>
              <a:gd name="connsiteX0" fmla="*/ 0 w 1147763"/>
              <a:gd name="connsiteY0" fmla="*/ 4762 h 138112"/>
              <a:gd name="connsiteX1" fmla="*/ 50007 w 1147763"/>
              <a:gd name="connsiteY1" fmla="*/ 0 h 138112"/>
              <a:gd name="connsiteX2" fmla="*/ 104775 w 1147763"/>
              <a:gd name="connsiteY2" fmla="*/ 14287 h 138112"/>
              <a:gd name="connsiteX3" fmla="*/ 147638 w 1147763"/>
              <a:gd name="connsiteY3" fmla="*/ 30956 h 138112"/>
              <a:gd name="connsiteX4" fmla="*/ 240507 w 1147763"/>
              <a:gd name="connsiteY4" fmla="*/ 45243 h 138112"/>
              <a:gd name="connsiteX5" fmla="*/ 352425 w 1147763"/>
              <a:gd name="connsiteY5" fmla="*/ 54768 h 138112"/>
              <a:gd name="connsiteX6" fmla="*/ 538163 w 1147763"/>
              <a:gd name="connsiteY6" fmla="*/ 64293 h 138112"/>
              <a:gd name="connsiteX7" fmla="*/ 590550 w 1147763"/>
              <a:gd name="connsiteY7" fmla="*/ 69056 h 138112"/>
              <a:gd name="connsiteX8" fmla="*/ 661988 w 1147763"/>
              <a:gd name="connsiteY8" fmla="*/ 83343 h 138112"/>
              <a:gd name="connsiteX9" fmla="*/ 773907 w 1147763"/>
              <a:gd name="connsiteY9" fmla="*/ 97631 h 138112"/>
              <a:gd name="connsiteX10" fmla="*/ 907257 w 1147763"/>
              <a:gd name="connsiteY10" fmla="*/ 109537 h 138112"/>
              <a:gd name="connsiteX11" fmla="*/ 971550 w 1147763"/>
              <a:gd name="connsiteY11" fmla="*/ 111918 h 138112"/>
              <a:gd name="connsiteX12" fmla="*/ 997744 w 1147763"/>
              <a:gd name="connsiteY12" fmla="*/ 114300 h 138112"/>
              <a:gd name="connsiteX13" fmla="*/ 1047750 w 1147763"/>
              <a:gd name="connsiteY13" fmla="*/ 107156 h 138112"/>
              <a:gd name="connsiteX14" fmla="*/ 1083469 w 1147763"/>
              <a:gd name="connsiteY14" fmla="*/ 109537 h 138112"/>
              <a:gd name="connsiteX15" fmla="*/ 1147763 w 1147763"/>
              <a:gd name="connsiteY15" fmla="*/ 138112 h 138112"/>
              <a:gd name="connsiteX16" fmla="*/ 1076325 w 1147763"/>
              <a:gd name="connsiteY16" fmla="*/ 121443 h 138112"/>
              <a:gd name="connsiteX17" fmla="*/ 990600 w 1147763"/>
              <a:gd name="connsiteY17" fmla="*/ 123825 h 138112"/>
              <a:gd name="connsiteX18" fmla="*/ 833438 w 1147763"/>
              <a:gd name="connsiteY18" fmla="*/ 114300 h 138112"/>
              <a:gd name="connsiteX19" fmla="*/ 700088 w 1147763"/>
              <a:gd name="connsiteY19" fmla="*/ 100012 h 138112"/>
              <a:gd name="connsiteX20" fmla="*/ 573882 w 1147763"/>
              <a:gd name="connsiteY20" fmla="*/ 76200 h 138112"/>
              <a:gd name="connsiteX21" fmla="*/ 438150 w 1147763"/>
              <a:gd name="connsiteY21" fmla="*/ 73818 h 138112"/>
              <a:gd name="connsiteX22" fmla="*/ 247650 w 1147763"/>
              <a:gd name="connsiteY22" fmla="*/ 54768 h 138112"/>
              <a:gd name="connsiteX23" fmla="*/ 145257 w 1147763"/>
              <a:gd name="connsiteY23" fmla="*/ 45243 h 138112"/>
              <a:gd name="connsiteX24" fmla="*/ 80963 w 1147763"/>
              <a:gd name="connsiteY24" fmla="*/ 16668 h 138112"/>
              <a:gd name="connsiteX25" fmla="*/ 0 w 1147763"/>
              <a:gd name="connsiteY25" fmla="*/ 4762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7763" h="138112">
                <a:moveTo>
                  <a:pt x="0" y="4762"/>
                </a:moveTo>
                <a:lnTo>
                  <a:pt x="50007" y="0"/>
                </a:lnTo>
                <a:lnTo>
                  <a:pt x="104775" y="14287"/>
                </a:lnTo>
                <a:lnTo>
                  <a:pt x="147638" y="30956"/>
                </a:lnTo>
                <a:lnTo>
                  <a:pt x="240507" y="45243"/>
                </a:lnTo>
                <a:lnTo>
                  <a:pt x="352425" y="54768"/>
                </a:lnTo>
                <a:lnTo>
                  <a:pt x="538163" y="64293"/>
                </a:lnTo>
                <a:lnTo>
                  <a:pt x="590550" y="69056"/>
                </a:lnTo>
                <a:lnTo>
                  <a:pt x="661988" y="83343"/>
                </a:lnTo>
                <a:lnTo>
                  <a:pt x="773907" y="97631"/>
                </a:lnTo>
                <a:lnTo>
                  <a:pt x="907257" y="109537"/>
                </a:lnTo>
                <a:lnTo>
                  <a:pt x="971550" y="111918"/>
                </a:lnTo>
                <a:lnTo>
                  <a:pt x="997744" y="114300"/>
                </a:lnTo>
                <a:lnTo>
                  <a:pt x="1047750" y="107156"/>
                </a:lnTo>
                <a:lnTo>
                  <a:pt x="1083469" y="109537"/>
                </a:lnTo>
                <a:lnTo>
                  <a:pt x="1147763" y="138112"/>
                </a:lnTo>
                <a:lnTo>
                  <a:pt x="1076325" y="121443"/>
                </a:lnTo>
                <a:lnTo>
                  <a:pt x="990600" y="123825"/>
                </a:lnTo>
                <a:lnTo>
                  <a:pt x="833438" y="114300"/>
                </a:lnTo>
                <a:lnTo>
                  <a:pt x="700088" y="100012"/>
                </a:lnTo>
                <a:lnTo>
                  <a:pt x="573882" y="76200"/>
                </a:lnTo>
                <a:lnTo>
                  <a:pt x="438150" y="73818"/>
                </a:lnTo>
                <a:lnTo>
                  <a:pt x="247650" y="54768"/>
                </a:lnTo>
                <a:lnTo>
                  <a:pt x="145257" y="45243"/>
                </a:lnTo>
                <a:lnTo>
                  <a:pt x="80963" y="16668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2965451" y="3069180"/>
            <a:ext cx="112713" cy="109538"/>
          </a:xfrm>
          <a:custGeom>
            <a:avLst/>
            <a:gdLst>
              <a:gd name="connsiteX0" fmla="*/ 4763 w 111919"/>
              <a:gd name="connsiteY0" fmla="*/ 73819 h 109538"/>
              <a:gd name="connsiteX1" fmla="*/ 0 w 111919"/>
              <a:gd name="connsiteY1" fmla="*/ 23813 h 109538"/>
              <a:gd name="connsiteX2" fmla="*/ 7144 w 111919"/>
              <a:gd name="connsiteY2" fmla="*/ 14288 h 109538"/>
              <a:gd name="connsiteX3" fmla="*/ 28575 w 111919"/>
              <a:gd name="connsiteY3" fmla="*/ 0 h 109538"/>
              <a:gd name="connsiteX4" fmla="*/ 50006 w 111919"/>
              <a:gd name="connsiteY4" fmla="*/ 2382 h 109538"/>
              <a:gd name="connsiteX5" fmla="*/ 69056 w 111919"/>
              <a:gd name="connsiteY5" fmla="*/ 23813 h 109538"/>
              <a:gd name="connsiteX6" fmla="*/ 83344 w 111919"/>
              <a:gd name="connsiteY6" fmla="*/ 52388 h 109538"/>
              <a:gd name="connsiteX7" fmla="*/ 111919 w 111919"/>
              <a:gd name="connsiteY7" fmla="*/ 109538 h 109538"/>
              <a:gd name="connsiteX8" fmla="*/ 4763 w 111919"/>
              <a:gd name="connsiteY8" fmla="*/ 73819 h 10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919" h="109538">
                <a:moveTo>
                  <a:pt x="4763" y="73819"/>
                </a:moveTo>
                <a:lnTo>
                  <a:pt x="0" y="23813"/>
                </a:lnTo>
                <a:lnTo>
                  <a:pt x="7144" y="14288"/>
                </a:lnTo>
                <a:lnTo>
                  <a:pt x="28575" y="0"/>
                </a:lnTo>
                <a:lnTo>
                  <a:pt x="50006" y="2382"/>
                </a:lnTo>
                <a:lnTo>
                  <a:pt x="69056" y="23813"/>
                </a:lnTo>
                <a:lnTo>
                  <a:pt x="83344" y="52388"/>
                </a:lnTo>
                <a:lnTo>
                  <a:pt x="111919" y="109538"/>
                </a:lnTo>
                <a:lnTo>
                  <a:pt x="4763" y="73819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" name="Freeform 204"/>
          <p:cNvSpPr/>
          <p:nvPr/>
        </p:nvSpPr>
        <p:spPr>
          <a:xfrm>
            <a:off x="2836864" y="2816768"/>
            <a:ext cx="166687" cy="49212"/>
          </a:xfrm>
          <a:custGeom>
            <a:avLst/>
            <a:gdLst>
              <a:gd name="connsiteX0" fmla="*/ 111757 w 166944"/>
              <a:gd name="connsiteY0" fmla="*/ 9525 h 48640"/>
              <a:gd name="connsiteX1" fmla="*/ 99851 w 166944"/>
              <a:gd name="connsiteY1" fmla="*/ 4762 h 48640"/>
              <a:gd name="connsiteX2" fmla="*/ 92707 w 166944"/>
              <a:gd name="connsiteY2" fmla="*/ 0 h 48640"/>
              <a:gd name="connsiteX3" fmla="*/ 14126 w 166944"/>
              <a:gd name="connsiteY3" fmla="*/ 2381 h 48640"/>
              <a:gd name="connsiteX4" fmla="*/ 4601 w 166944"/>
              <a:gd name="connsiteY4" fmla="*/ 14287 h 48640"/>
              <a:gd name="connsiteX5" fmla="*/ 18889 w 166944"/>
              <a:gd name="connsiteY5" fmla="*/ 19050 h 48640"/>
              <a:gd name="connsiteX6" fmla="*/ 80801 w 166944"/>
              <a:gd name="connsiteY6" fmla="*/ 21431 h 48640"/>
              <a:gd name="connsiteX7" fmla="*/ 87945 w 166944"/>
              <a:gd name="connsiteY7" fmla="*/ 23812 h 48640"/>
              <a:gd name="connsiteX8" fmla="*/ 95089 w 166944"/>
              <a:gd name="connsiteY8" fmla="*/ 28575 h 48640"/>
              <a:gd name="connsiteX9" fmla="*/ 109376 w 166944"/>
              <a:gd name="connsiteY9" fmla="*/ 30956 h 48640"/>
              <a:gd name="connsiteX10" fmla="*/ 116520 w 166944"/>
              <a:gd name="connsiteY10" fmla="*/ 33337 h 48640"/>
              <a:gd name="connsiteX11" fmla="*/ 164145 w 166944"/>
              <a:gd name="connsiteY11" fmla="*/ 38100 h 48640"/>
              <a:gd name="connsiteX12" fmla="*/ 157001 w 166944"/>
              <a:gd name="connsiteY12" fmla="*/ 33337 h 48640"/>
              <a:gd name="connsiteX13" fmla="*/ 142714 w 166944"/>
              <a:gd name="connsiteY13" fmla="*/ 19050 h 48640"/>
              <a:gd name="connsiteX14" fmla="*/ 111757 w 166944"/>
              <a:gd name="connsiteY14" fmla="*/ 9525 h 48640"/>
              <a:gd name="connsiteX15" fmla="*/ 111757 w 166944"/>
              <a:gd name="connsiteY15" fmla="*/ 9525 h 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944" h="48640">
                <a:moveTo>
                  <a:pt x="111757" y="9525"/>
                </a:moveTo>
                <a:cubicBezTo>
                  <a:pt x="109773" y="8731"/>
                  <a:pt x="103674" y="6674"/>
                  <a:pt x="99851" y="4762"/>
                </a:cubicBezTo>
                <a:cubicBezTo>
                  <a:pt x="97291" y="3482"/>
                  <a:pt x="95568" y="79"/>
                  <a:pt x="92707" y="0"/>
                </a:cubicBezTo>
                <a:lnTo>
                  <a:pt x="14126" y="2381"/>
                </a:lnTo>
                <a:cubicBezTo>
                  <a:pt x="13887" y="2540"/>
                  <a:pt x="0" y="9687"/>
                  <a:pt x="4601" y="14287"/>
                </a:cubicBezTo>
                <a:cubicBezTo>
                  <a:pt x="8151" y="17837"/>
                  <a:pt x="13872" y="18857"/>
                  <a:pt x="18889" y="19050"/>
                </a:cubicBezTo>
                <a:lnTo>
                  <a:pt x="80801" y="21431"/>
                </a:lnTo>
                <a:cubicBezTo>
                  <a:pt x="83182" y="22225"/>
                  <a:pt x="85700" y="22689"/>
                  <a:pt x="87945" y="23812"/>
                </a:cubicBezTo>
                <a:cubicBezTo>
                  <a:pt x="90505" y="25092"/>
                  <a:pt x="92374" y="27670"/>
                  <a:pt x="95089" y="28575"/>
                </a:cubicBezTo>
                <a:cubicBezTo>
                  <a:pt x="99669" y="30102"/>
                  <a:pt x="104663" y="29909"/>
                  <a:pt x="109376" y="30956"/>
                </a:cubicBezTo>
                <a:cubicBezTo>
                  <a:pt x="111826" y="31500"/>
                  <a:pt x="114139" y="32543"/>
                  <a:pt x="116520" y="33337"/>
                </a:cubicBezTo>
                <a:cubicBezTo>
                  <a:pt x="131823" y="48640"/>
                  <a:pt x="125916" y="46292"/>
                  <a:pt x="164145" y="38100"/>
                </a:cubicBezTo>
                <a:cubicBezTo>
                  <a:pt x="166944" y="37500"/>
                  <a:pt x="159140" y="35238"/>
                  <a:pt x="157001" y="33337"/>
                </a:cubicBezTo>
                <a:cubicBezTo>
                  <a:pt x="151967" y="28863"/>
                  <a:pt x="149103" y="21180"/>
                  <a:pt x="142714" y="19050"/>
                </a:cubicBezTo>
                <a:cubicBezTo>
                  <a:pt x="132402" y="15612"/>
                  <a:pt x="122365" y="11882"/>
                  <a:pt x="111757" y="9525"/>
                </a:cubicBezTo>
                <a:lnTo>
                  <a:pt x="111757" y="9525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4" name="Freeform 213"/>
          <p:cNvSpPr/>
          <p:nvPr/>
        </p:nvSpPr>
        <p:spPr>
          <a:xfrm>
            <a:off x="1576388" y="2705644"/>
            <a:ext cx="1365250" cy="401637"/>
          </a:xfrm>
          <a:custGeom>
            <a:avLst/>
            <a:gdLst>
              <a:gd name="connsiteX0" fmla="*/ 102394 w 1364457"/>
              <a:gd name="connsiteY0" fmla="*/ 9525 h 402431"/>
              <a:gd name="connsiteX1" fmla="*/ 33338 w 1364457"/>
              <a:gd name="connsiteY1" fmla="*/ 0 h 402431"/>
              <a:gd name="connsiteX2" fmla="*/ 0 w 1364457"/>
              <a:gd name="connsiteY2" fmla="*/ 47625 h 402431"/>
              <a:gd name="connsiteX3" fmla="*/ 135732 w 1364457"/>
              <a:gd name="connsiteY3" fmla="*/ 97631 h 402431"/>
              <a:gd name="connsiteX4" fmla="*/ 185738 w 1364457"/>
              <a:gd name="connsiteY4" fmla="*/ 107156 h 402431"/>
              <a:gd name="connsiteX5" fmla="*/ 259557 w 1364457"/>
              <a:gd name="connsiteY5" fmla="*/ 121444 h 402431"/>
              <a:gd name="connsiteX6" fmla="*/ 295275 w 1364457"/>
              <a:gd name="connsiteY6" fmla="*/ 130969 h 402431"/>
              <a:gd name="connsiteX7" fmla="*/ 333375 w 1364457"/>
              <a:gd name="connsiteY7" fmla="*/ 138113 h 402431"/>
              <a:gd name="connsiteX8" fmla="*/ 381000 w 1364457"/>
              <a:gd name="connsiteY8" fmla="*/ 140494 h 402431"/>
              <a:gd name="connsiteX9" fmla="*/ 457200 w 1364457"/>
              <a:gd name="connsiteY9" fmla="*/ 169069 h 402431"/>
              <a:gd name="connsiteX10" fmla="*/ 564357 w 1364457"/>
              <a:gd name="connsiteY10" fmla="*/ 192881 h 402431"/>
              <a:gd name="connsiteX11" fmla="*/ 652463 w 1364457"/>
              <a:gd name="connsiteY11" fmla="*/ 209550 h 402431"/>
              <a:gd name="connsiteX12" fmla="*/ 759619 w 1364457"/>
              <a:gd name="connsiteY12" fmla="*/ 242888 h 402431"/>
              <a:gd name="connsiteX13" fmla="*/ 842963 w 1364457"/>
              <a:gd name="connsiteY13" fmla="*/ 271463 h 402431"/>
              <a:gd name="connsiteX14" fmla="*/ 876300 w 1364457"/>
              <a:gd name="connsiteY14" fmla="*/ 280988 h 402431"/>
              <a:gd name="connsiteX15" fmla="*/ 928688 w 1364457"/>
              <a:gd name="connsiteY15" fmla="*/ 273844 h 402431"/>
              <a:gd name="connsiteX16" fmla="*/ 971550 w 1364457"/>
              <a:gd name="connsiteY16" fmla="*/ 300038 h 402431"/>
              <a:gd name="connsiteX17" fmla="*/ 997744 w 1364457"/>
              <a:gd name="connsiteY17" fmla="*/ 307181 h 402431"/>
              <a:gd name="connsiteX18" fmla="*/ 1054894 w 1364457"/>
              <a:gd name="connsiteY18" fmla="*/ 307181 h 402431"/>
              <a:gd name="connsiteX19" fmla="*/ 1090613 w 1364457"/>
              <a:gd name="connsiteY19" fmla="*/ 316706 h 402431"/>
              <a:gd name="connsiteX20" fmla="*/ 1145382 w 1364457"/>
              <a:gd name="connsiteY20" fmla="*/ 340519 h 402431"/>
              <a:gd name="connsiteX21" fmla="*/ 1166813 w 1364457"/>
              <a:gd name="connsiteY21" fmla="*/ 357188 h 402431"/>
              <a:gd name="connsiteX22" fmla="*/ 1219200 w 1364457"/>
              <a:gd name="connsiteY22" fmla="*/ 366713 h 402431"/>
              <a:gd name="connsiteX23" fmla="*/ 1290638 w 1364457"/>
              <a:gd name="connsiteY23" fmla="*/ 390525 h 402431"/>
              <a:gd name="connsiteX24" fmla="*/ 1323975 w 1364457"/>
              <a:gd name="connsiteY24" fmla="*/ 402431 h 402431"/>
              <a:gd name="connsiteX25" fmla="*/ 1357313 w 1364457"/>
              <a:gd name="connsiteY25" fmla="*/ 397669 h 402431"/>
              <a:gd name="connsiteX26" fmla="*/ 1364457 w 1364457"/>
              <a:gd name="connsiteY26" fmla="*/ 371475 h 402431"/>
              <a:gd name="connsiteX27" fmla="*/ 1352550 w 1364457"/>
              <a:gd name="connsiteY27" fmla="*/ 342900 h 402431"/>
              <a:gd name="connsiteX28" fmla="*/ 1333500 w 1364457"/>
              <a:gd name="connsiteY28" fmla="*/ 335756 h 402431"/>
              <a:gd name="connsiteX29" fmla="*/ 1283494 w 1364457"/>
              <a:gd name="connsiteY29" fmla="*/ 326231 h 402431"/>
              <a:gd name="connsiteX30" fmla="*/ 1228725 w 1364457"/>
              <a:gd name="connsiteY30" fmla="*/ 311944 h 402431"/>
              <a:gd name="connsiteX31" fmla="*/ 1173957 w 1364457"/>
              <a:gd name="connsiteY31" fmla="*/ 292894 h 402431"/>
              <a:gd name="connsiteX32" fmla="*/ 1095375 w 1364457"/>
              <a:gd name="connsiteY32" fmla="*/ 278606 h 402431"/>
              <a:gd name="connsiteX33" fmla="*/ 1038225 w 1364457"/>
              <a:gd name="connsiteY33" fmla="*/ 257175 h 402431"/>
              <a:gd name="connsiteX34" fmla="*/ 971550 w 1364457"/>
              <a:gd name="connsiteY34" fmla="*/ 233363 h 402431"/>
              <a:gd name="connsiteX35" fmla="*/ 909638 w 1364457"/>
              <a:gd name="connsiteY35" fmla="*/ 214313 h 402431"/>
              <a:gd name="connsiteX36" fmla="*/ 833438 w 1364457"/>
              <a:gd name="connsiteY36" fmla="*/ 166688 h 402431"/>
              <a:gd name="connsiteX37" fmla="*/ 795338 w 1364457"/>
              <a:gd name="connsiteY37" fmla="*/ 152400 h 402431"/>
              <a:gd name="connsiteX38" fmla="*/ 745332 w 1364457"/>
              <a:gd name="connsiteY38" fmla="*/ 152400 h 402431"/>
              <a:gd name="connsiteX39" fmla="*/ 707232 w 1364457"/>
              <a:gd name="connsiteY39" fmla="*/ 152400 h 402431"/>
              <a:gd name="connsiteX40" fmla="*/ 673894 w 1364457"/>
              <a:gd name="connsiteY40" fmla="*/ 145256 h 402431"/>
              <a:gd name="connsiteX41" fmla="*/ 654844 w 1364457"/>
              <a:gd name="connsiteY41" fmla="*/ 130969 h 402431"/>
              <a:gd name="connsiteX42" fmla="*/ 645319 w 1364457"/>
              <a:gd name="connsiteY42" fmla="*/ 107156 h 402431"/>
              <a:gd name="connsiteX43" fmla="*/ 628650 w 1364457"/>
              <a:gd name="connsiteY43" fmla="*/ 95250 h 402431"/>
              <a:gd name="connsiteX44" fmla="*/ 581025 w 1364457"/>
              <a:gd name="connsiteY44" fmla="*/ 95250 h 402431"/>
              <a:gd name="connsiteX45" fmla="*/ 521494 w 1364457"/>
              <a:gd name="connsiteY45" fmla="*/ 100013 h 402431"/>
              <a:gd name="connsiteX46" fmla="*/ 440532 w 1364457"/>
              <a:gd name="connsiteY46" fmla="*/ 95250 h 402431"/>
              <a:gd name="connsiteX47" fmla="*/ 376238 w 1364457"/>
              <a:gd name="connsiteY47" fmla="*/ 66675 h 402431"/>
              <a:gd name="connsiteX48" fmla="*/ 309563 w 1364457"/>
              <a:gd name="connsiteY48" fmla="*/ 52388 h 402431"/>
              <a:gd name="connsiteX49" fmla="*/ 242888 w 1364457"/>
              <a:gd name="connsiteY49" fmla="*/ 50006 h 402431"/>
              <a:gd name="connsiteX50" fmla="*/ 190500 w 1364457"/>
              <a:gd name="connsiteY50" fmla="*/ 38100 h 402431"/>
              <a:gd name="connsiteX51" fmla="*/ 102394 w 1364457"/>
              <a:gd name="connsiteY51" fmla="*/ 9525 h 402431"/>
              <a:gd name="connsiteX0" fmla="*/ 102394 w 1364457"/>
              <a:gd name="connsiteY0" fmla="*/ 9525 h 402431"/>
              <a:gd name="connsiteX1" fmla="*/ 33338 w 1364457"/>
              <a:gd name="connsiteY1" fmla="*/ 0 h 402431"/>
              <a:gd name="connsiteX2" fmla="*/ 0 w 1364457"/>
              <a:gd name="connsiteY2" fmla="*/ 47625 h 402431"/>
              <a:gd name="connsiteX3" fmla="*/ 135732 w 1364457"/>
              <a:gd name="connsiteY3" fmla="*/ 97631 h 402431"/>
              <a:gd name="connsiteX4" fmla="*/ 185738 w 1364457"/>
              <a:gd name="connsiteY4" fmla="*/ 107156 h 402431"/>
              <a:gd name="connsiteX5" fmla="*/ 259557 w 1364457"/>
              <a:gd name="connsiteY5" fmla="*/ 121444 h 402431"/>
              <a:gd name="connsiteX6" fmla="*/ 295275 w 1364457"/>
              <a:gd name="connsiteY6" fmla="*/ 130969 h 402431"/>
              <a:gd name="connsiteX7" fmla="*/ 333375 w 1364457"/>
              <a:gd name="connsiteY7" fmla="*/ 138113 h 402431"/>
              <a:gd name="connsiteX8" fmla="*/ 381000 w 1364457"/>
              <a:gd name="connsiteY8" fmla="*/ 140494 h 402431"/>
              <a:gd name="connsiteX9" fmla="*/ 457200 w 1364457"/>
              <a:gd name="connsiteY9" fmla="*/ 169069 h 402431"/>
              <a:gd name="connsiteX10" fmla="*/ 564357 w 1364457"/>
              <a:gd name="connsiteY10" fmla="*/ 192881 h 402431"/>
              <a:gd name="connsiteX11" fmla="*/ 652463 w 1364457"/>
              <a:gd name="connsiteY11" fmla="*/ 209550 h 402431"/>
              <a:gd name="connsiteX12" fmla="*/ 759619 w 1364457"/>
              <a:gd name="connsiteY12" fmla="*/ 242888 h 402431"/>
              <a:gd name="connsiteX13" fmla="*/ 842963 w 1364457"/>
              <a:gd name="connsiteY13" fmla="*/ 271463 h 402431"/>
              <a:gd name="connsiteX14" fmla="*/ 876300 w 1364457"/>
              <a:gd name="connsiteY14" fmla="*/ 280988 h 402431"/>
              <a:gd name="connsiteX15" fmla="*/ 928688 w 1364457"/>
              <a:gd name="connsiteY15" fmla="*/ 273844 h 402431"/>
              <a:gd name="connsiteX16" fmla="*/ 971550 w 1364457"/>
              <a:gd name="connsiteY16" fmla="*/ 300038 h 402431"/>
              <a:gd name="connsiteX17" fmla="*/ 997744 w 1364457"/>
              <a:gd name="connsiteY17" fmla="*/ 307181 h 402431"/>
              <a:gd name="connsiteX18" fmla="*/ 1054894 w 1364457"/>
              <a:gd name="connsiteY18" fmla="*/ 323850 h 402431"/>
              <a:gd name="connsiteX19" fmla="*/ 1090613 w 1364457"/>
              <a:gd name="connsiteY19" fmla="*/ 316706 h 402431"/>
              <a:gd name="connsiteX20" fmla="*/ 1145382 w 1364457"/>
              <a:gd name="connsiteY20" fmla="*/ 340519 h 402431"/>
              <a:gd name="connsiteX21" fmla="*/ 1166813 w 1364457"/>
              <a:gd name="connsiteY21" fmla="*/ 357188 h 402431"/>
              <a:gd name="connsiteX22" fmla="*/ 1219200 w 1364457"/>
              <a:gd name="connsiteY22" fmla="*/ 366713 h 402431"/>
              <a:gd name="connsiteX23" fmla="*/ 1290638 w 1364457"/>
              <a:gd name="connsiteY23" fmla="*/ 390525 h 402431"/>
              <a:gd name="connsiteX24" fmla="*/ 1323975 w 1364457"/>
              <a:gd name="connsiteY24" fmla="*/ 402431 h 402431"/>
              <a:gd name="connsiteX25" fmla="*/ 1357313 w 1364457"/>
              <a:gd name="connsiteY25" fmla="*/ 397669 h 402431"/>
              <a:gd name="connsiteX26" fmla="*/ 1364457 w 1364457"/>
              <a:gd name="connsiteY26" fmla="*/ 371475 h 402431"/>
              <a:gd name="connsiteX27" fmla="*/ 1352550 w 1364457"/>
              <a:gd name="connsiteY27" fmla="*/ 342900 h 402431"/>
              <a:gd name="connsiteX28" fmla="*/ 1333500 w 1364457"/>
              <a:gd name="connsiteY28" fmla="*/ 335756 h 402431"/>
              <a:gd name="connsiteX29" fmla="*/ 1283494 w 1364457"/>
              <a:gd name="connsiteY29" fmla="*/ 326231 h 402431"/>
              <a:gd name="connsiteX30" fmla="*/ 1228725 w 1364457"/>
              <a:gd name="connsiteY30" fmla="*/ 311944 h 402431"/>
              <a:gd name="connsiteX31" fmla="*/ 1173957 w 1364457"/>
              <a:gd name="connsiteY31" fmla="*/ 292894 h 402431"/>
              <a:gd name="connsiteX32" fmla="*/ 1095375 w 1364457"/>
              <a:gd name="connsiteY32" fmla="*/ 278606 h 402431"/>
              <a:gd name="connsiteX33" fmla="*/ 1038225 w 1364457"/>
              <a:gd name="connsiteY33" fmla="*/ 257175 h 402431"/>
              <a:gd name="connsiteX34" fmla="*/ 971550 w 1364457"/>
              <a:gd name="connsiteY34" fmla="*/ 233363 h 402431"/>
              <a:gd name="connsiteX35" fmla="*/ 909638 w 1364457"/>
              <a:gd name="connsiteY35" fmla="*/ 214313 h 402431"/>
              <a:gd name="connsiteX36" fmla="*/ 833438 w 1364457"/>
              <a:gd name="connsiteY36" fmla="*/ 166688 h 402431"/>
              <a:gd name="connsiteX37" fmla="*/ 795338 w 1364457"/>
              <a:gd name="connsiteY37" fmla="*/ 152400 h 402431"/>
              <a:gd name="connsiteX38" fmla="*/ 745332 w 1364457"/>
              <a:gd name="connsiteY38" fmla="*/ 152400 h 402431"/>
              <a:gd name="connsiteX39" fmla="*/ 707232 w 1364457"/>
              <a:gd name="connsiteY39" fmla="*/ 152400 h 402431"/>
              <a:gd name="connsiteX40" fmla="*/ 673894 w 1364457"/>
              <a:gd name="connsiteY40" fmla="*/ 145256 h 402431"/>
              <a:gd name="connsiteX41" fmla="*/ 654844 w 1364457"/>
              <a:gd name="connsiteY41" fmla="*/ 130969 h 402431"/>
              <a:gd name="connsiteX42" fmla="*/ 645319 w 1364457"/>
              <a:gd name="connsiteY42" fmla="*/ 107156 h 402431"/>
              <a:gd name="connsiteX43" fmla="*/ 628650 w 1364457"/>
              <a:gd name="connsiteY43" fmla="*/ 95250 h 402431"/>
              <a:gd name="connsiteX44" fmla="*/ 581025 w 1364457"/>
              <a:gd name="connsiteY44" fmla="*/ 95250 h 402431"/>
              <a:gd name="connsiteX45" fmla="*/ 521494 w 1364457"/>
              <a:gd name="connsiteY45" fmla="*/ 100013 h 402431"/>
              <a:gd name="connsiteX46" fmla="*/ 440532 w 1364457"/>
              <a:gd name="connsiteY46" fmla="*/ 95250 h 402431"/>
              <a:gd name="connsiteX47" fmla="*/ 376238 w 1364457"/>
              <a:gd name="connsiteY47" fmla="*/ 66675 h 402431"/>
              <a:gd name="connsiteX48" fmla="*/ 309563 w 1364457"/>
              <a:gd name="connsiteY48" fmla="*/ 52388 h 402431"/>
              <a:gd name="connsiteX49" fmla="*/ 242888 w 1364457"/>
              <a:gd name="connsiteY49" fmla="*/ 50006 h 402431"/>
              <a:gd name="connsiteX50" fmla="*/ 190500 w 1364457"/>
              <a:gd name="connsiteY50" fmla="*/ 38100 h 402431"/>
              <a:gd name="connsiteX51" fmla="*/ 102394 w 1364457"/>
              <a:gd name="connsiteY51" fmla="*/ 9525 h 402431"/>
              <a:gd name="connsiteX0" fmla="*/ 102394 w 1364457"/>
              <a:gd name="connsiteY0" fmla="*/ 9525 h 402431"/>
              <a:gd name="connsiteX1" fmla="*/ 33338 w 1364457"/>
              <a:gd name="connsiteY1" fmla="*/ 0 h 402431"/>
              <a:gd name="connsiteX2" fmla="*/ 0 w 1364457"/>
              <a:gd name="connsiteY2" fmla="*/ 47625 h 402431"/>
              <a:gd name="connsiteX3" fmla="*/ 135732 w 1364457"/>
              <a:gd name="connsiteY3" fmla="*/ 97631 h 402431"/>
              <a:gd name="connsiteX4" fmla="*/ 185738 w 1364457"/>
              <a:gd name="connsiteY4" fmla="*/ 107156 h 402431"/>
              <a:gd name="connsiteX5" fmla="*/ 259557 w 1364457"/>
              <a:gd name="connsiteY5" fmla="*/ 121444 h 402431"/>
              <a:gd name="connsiteX6" fmla="*/ 295275 w 1364457"/>
              <a:gd name="connsiteY6" fmla="*/ 130969 h 402431"/>
              <a:gd name="connsiteX7" fmla="*/ 333375 w 1364457"/>
              <a:gd name="connsiteY7" fmla="*/ 138113 h 402431"/>
              <a:gd name="connsiteX8" fmla="*/ 381000 w 1364457"/>
              <a:gd name="connsiteY8" fmla="*/ 140494 h 402431"/>
              <a:gd name="connsiteX9" fmla="*/ 457200 w 1364457"/>
              <a:gd name="connsiteY9" fmla="*/ 169069 h 402431"/>
              <a:gd name="connsiteX10" fmla="*/ 564357 w 1364457"/>
              <a:gd name="connsiteY10" fmla="*/ 192881 h 402431"/>
              <a:gd name="connsiteX11" fmla="*/ 652463 w 1364457"/>
              <a:gd name="connsiteY11" fmla="*/ 209550 h 402431"/>
              <a:gd name="connsiteX12" fmla="*/ 759619 w 1364457"/>
              <a:gd name="connsiteY12" fmla="*/ 242888 h 402431"/>
              <a:gd name="connsiteX13" fmla="*/ 842963 w 1364457"/>
              <a:gd name="connsiteY13" fmla="*/ 271463 h 402431"/>
              <a:gd name="connsiteX14" fmla="*/ 876300 w 1364457"/>
              <a:gd name="connsiteY14" fmla="*/ 280988 h 402431"/>
              <a:gd name="connsiteX15" fmla="*/ 928688 w 1364457"/>
              <a:gd name="connsiteY15" fmla="*/ 273844 h 402431"/>
              <a:gd name="connsiteX16" fmla="*/ 971550 w 1364457"/>
              <a:gd name="connsiteY16" fmla="*/ 300038 h 402431"/>
              <a:gd name="connsiteX17" fmla="*/ 997744 w 1364457"/>
              <a:gd name="connsiteY17" fmla="*/ 307181 h 402431"/>
              <a:gd name="connsiteX18" fmla="*/ 1054894 w 1364457"/>
              <a:gd name="connsiteY18" fmla="*/ 323850 h 402431"/>
              <a:gd name="connsiteX19" fmla="*/ 1090613 w 1364457"/>
              <a:gd name="connsiteY19" fmla="*/ 335756 h 402431"/>
              <a:gd name="connsiteX20" fmla="*/ 1145382 w 1364457"/>
              <a:gd name="connsiteY20" fmla="*/ 340519 h 402431"/>
              <a:gd name="connsiteX21" fmla="*/ 1166813 w 1364457"/>
              <a:gd name="connsiteY21" fmla="*/ 357188 h 402431"/>
              <a:gd name="connsiteX22" fmla="*/ 1219200 w 1364457"/>
              <a:gd name="connsiteY22" fmla="*/ 366713 h 402431"/>
              <a:gd name="connsiteX23" fmla="*/ 1290638 w 1364457"/>
              <a:gd name="connsiteY23" fmla="*/ 390525 h 402431"/>
              <a:gd name="connsiteX24" fmla="*/ 1323975 w 1364457"/>
              <a:gd name="connsiteY24" fmla="*/ 402431 h 402431"/>
              <a:gd name="connsiteX25" fmla="*/ 1357313 w 1364457"/>
              <a:gd name="connsiteY25" fmla="*/ 397669 h 402431"/>
              <a:gd name="connsiteX26" fmla="*/ 1364457 w 1364457"/>
              <a:gd name="connsiteY26" fmla="*/ 371475 h 402431"/>
              <a:gd name="connsiteX27" fmla="*/ 1352550 w 1364457"/>
              <a:gd name="connsiteY27" fmla="*/ 342900 h 402431"/>
              <a:gd name="connsiteX28" fmla="*/ 1333500 w 1364457"/>
              <a:gd name="connsiteY28" fmla="*/ 335756 h 402431"/>
              <a:gd name="connsiteX29" fmla="*/ 1283494 w 1364457"/>
              <a:gd name="connsiteY29" fmla="*/ 326231 h 402431"/>
              <a:gd name="connsiteX30" fmla="*/ 1228725 w 1364457"/>
              <a:gd name="connsiteY30" fmla="*/ 311944 h 402431"/>
              <a:gd name="connsiteX31" fmla="*/ 1173957 w 1364457"/>
              <a:gd name="connsiteY31" fmla="*/ 292894 h 402431"/>
              <a:gd name="connsiteX32" fmla="*/ 1095375 w 1364457"/>
              <a:gd name="connsiteY32" fmla="*/ 278606 h 402431"/>
              <a:gd name="connsiteX33" fmla="*/ 1038225 w 1364457"/>
              <a:gd name="connsiteY33" fmla="*/ 257175 h 402431"/>
              <a:gd name="connsiteX34" fmla="*/ 971550 w 1364457"/>
              <a:gd name="connsiteY34" fmla="*/ 233363 h 402431"/>
              <a:gd name="connsiteX35" fmla="*/ 909638 w 1364457"/>
              <a:gd name="connsiteY35" fmla="*/ 214313 h 402431"/>
              <a:gd name="connsiteX36" fmla="*/ 833438 w 1364457"/>
              <a:gd name="connsiteY36" fmla="*/ 166688 h 402431"/>
              <a:gd name="connsiteX37" fmla="*/ 795338 w 1364457"/>
              <a:gd name="connsiteY37" fmla="*/ 152400 h 402431"/>
              <a:gd name="connsiteX38" fmla="*/ 745332 w 1364457"/>
              <a:gd name="connsiteY38" fmla="*/ 152400 h 402431"/>
              <a:gd name="connsiteX39" fmla="*/ 707232 w 1364457"/>
              <a:gd name="connsiteY39" fmla="*/ 152400 h 402431"/>
              <a:gd name="connsiteX40" fmla="*/ 673894 w 1364457"/>
              <a:gd name="connsiteY40" fmla="*/ 145256 h 402431"/>
              <a:gd name="connsiteX41" fmla="*/ 654844 w 1364457"/>
              <a:gd name="connsiteY41" fmla="*/ 130969 h 402431"/>
              <a:gd name="connsiteX42" fmla="*/ 645319 w 1364457"/>
              <a:gd name="connsiteY42" fmla="*/ 107156 h 402431"/>
              <a:gd name="connsiteX43" fmla="*/ 628650 w 1364457"/>
              <a:gd name="connsiteY43" fmla="*/ 95250 h 402431"/>
              <a:gd name="connsiteX44" fmla="*/ 581025 w 1364457"/>
              <a:gd name="connsiteY44" fmla="*/ 95250 h 402431"/>
              <a:gd name="connsiteX45" fmla="*/ 521494 w 1364457"/>
              <a:gd name="connsiteY45" fmla="*/ 100013 h 402431"/>
              <a:gd name="connsiteX46" fmla="*/ 440532 w 1364457"/>
              <a:gd name="connsiteY46" fmla="*/ 95250 h 402431"/>
              <a:gd name="connsiteX47" fmla="*/ 376238 w 1364457"/>
              <a:gd name="connsiteY47" fmla="*/ 66675 h 402431"/>
              <a:gd name="connsiteX48" fmla="*/ 309563 w 1364457"/>
              <a:gd name="connsiteY48" fmla="*/ 52388 h 402431"/>
              <a:gd name="connsiteX49" fmla="*/ 242888 w 1364457"/>
              <a:gd name="connsiteY49" fmla="*/ 50006 h 402431"/>
              <a:gd name="connsiteX50" fmla="*/ 190500 w 1364457"/>
              <a:gd name="connsiteY50" fmla="*/ 38100 h 402431"/>
              <a:gd name="connsiteX51" fmla="*/ 102394 w 1364457"/>
              <a:gd name="connsiteY51" fmla="*/ 9525 h 402431"/>
              <a:gd name="connsiteX0" fmla="*/ 102394 w 1364457"/>
              <a:gd name="connsiteY0" fmla="*/ 9525 h 402431"/>
              <a:gd name="connsiteX1" fmla="*/ 33338 w 1364457"/>
              <a:gd name="connsiteY1" fmla="*/ 0 h 402431"/>
              <a:gd name="connsiteX2" fmla="*/ 0 w 1364457"/>
              <a:gd name="connsiteY2" fmla="*/ 47625 h 402431"/>
              <a:gd name="connsiteX3" fmla="*/ 135732 w 1364457"/>
              <a:gd name="connsiteY3" fmla="*/ 97631 h 402431"/>
              <a:gd name="connsiteX4" fmla="*/ 185738 w 1364457"/>
              <a:gd name="connsiteY4" fmla="*/ 107156 h 402431"/>
              <a:gd name="connsiteX5" fmla="*/ 259557 w 1364457"/>
              <a:gd name="connsiteY5" fmla="*/ 121444 h 402431"/>
              <a:gd name="connsiteX6" fmla="*/ 295275 w 1364457"/>
              <a:gd name="connsiteY6" fmla="*/ 130969 h 402431"/>
              <a:gd name="connsiteX7" fmla="*/ 333375 w 1364457"/>
              <a:gd name="connsiteY7" fmla="*/ 138113 h 402431"/>
              <a:gd name="connsiteX8" fmla="*/ 381000 w 1364457"/>
              <a:gd name="connsiteY8" fmla="*/ 140494 h 402431"/>
              <a:gd name="connsiteX9" fmla="*/ 457200 w 1364457"/>
              <a:gd name="connsiteY9" fmla="*/ 169069 h 402431"/>
              <a:gd name="connsiteX10" fmla="*/ 564357 w 1364457"/>
              <a:gd name="connsiteY10" fmla="*/ 192881 h 402431"/>
              <a:gd name="connsiteX11" fmla="*/ 652463 w 1364457"/>
              <a:gd name="connsiteY11" fmla="*/ 209550 h 402431"/>
              <a:gd name="connsiteX12" fmla="*/ 759619 w 1364457"/>
              <a:gd name="connsiteY12" fmla="*/ 242888 h 402431"/>
              <a:gd name="connsiteX13" fmla="*/ 842963 w 1364457"/>
              <a:gd name="connsiteY13" fmla="*/ 271463 h 402431"/>
              <a:gd name="connsiteX14" fmla="*/ 876300 w 1364457"/>
              <a:gd name="connsiteY14" fmla="*/ 280988 h 402431"/>
              <a:gd name="connsiteX15" fmla="*/ 928688 w 1364457"/>
              <a:gd name="connsiteY15" fmla="*/ 273844 h 402431"/>
              <a:gd name="connsiteX16" fmla="*/ 971550 w 1364457"/>
              <a:gd name="connsiteY16" fmla="*/ 300038 h 402431"/>
              <a:gd name="connsiteX17" fmla="*/ 997744 w 1364457"/>
              <a:gd name="connsiteY17" fmla="*/ 307181 h 402431"/>
              <a:gd name="connsiteX18" fmla="*/ 1054894 w 1364457"/>
              <a:gd name="connsiteY18" fmla="*/ 323850 h 402431"/>
              <a:gd name="connsiteX19" fmla="*/ 1090613 w 1364457"/>
              <a:gd name="connsiteY19" fmla="*/ 335756 h 402431"/>
              <a:gd name="connsiteX20" fmla="*/ 1145382 w 1364457"/>
              <a:gd name="connsiteY20" fmla="*/ 366713 h 402431"/>
              <a:gd name="connsiteX21" fmla="*/ 1166813 w 1364457"/>
              <a:gd name="connsiteY21" fmla="*/ 357188 h 402431"/>
              <a:gd name="connsiteX22" fmla="*/ 1219200 w 1364457"/>
              <a:gd name="connsiteY22" fmla="*/ 366713 h 402431"/>
              <a:gd name="connsiteX23" fmla="*/ 1290638 w 1364457"/>
              <a:gd name="connsiteY23" fmla="*/ 390525 h 402431"/>
              <a:gd name="connsiteX24" fmla="*/ 1323975 w 1364457"/>
              <a:gd name="connsiteY24" fmla="*/ 402431 h 402431"/>
              <a:gd name="connsiteX25" fmla="*/ 1357313 w 1364457"/>
              <a:gd name="connsiteY25" fmla="*/ 397669 h 402431"/>
              <a:gd name="connsiteX26" fmla="*/ 1364457 w 1364457"/>
              <a:gd name="connsiteY26" fmla="*/ 371475 h 402431"/>
              <a:gd name="connsiteX27" fmla="*/ 1352550 w 1364457"/>
              <a:gd name="connsiteY27" fmla="*/ 342900 h 402431"/>
              <a:gd name="connsiteX28" fmla="*/ 1333500 w 1364457"/>
              <a:gd name="connsiteY28" fmla="*/ 335756 h 402431"/>
              <a:gd name="connsiteX29" fmla="*/ 1283494 w 1364457"/>
              <a:gd name="connsiteY29" fmla="*/ 326231 h 402431"/>
              <a:gd name="connsiteX30" fmla="*/ 1228725 w 1364457"/>
              <a:gd name="connsiteY30" fmla="*/ 311944 h 402431"/>
              <a:gd name="connsiteX31" fmla="*/ 1173957 w 1364457"/>
              <a:gd name="connsiteY31" fmla="*/ 292894 h 402431"/>
              <a:gd name="connsiteX32" fmla="*/ 1095375 w 1364457"/>
              <a:gd name="connsiteY32" fmla="*/ 278606 h 402431"/>
              <a:gd name="connsiteX33" fmla="*/ 1038225 w 1364457"/>
              <a:gd name="connsiteY33" fmla="*/ 257175 h 402431"/>
              <a:gd name="connsiteX34" fmla="*/ 971550 w 1364457"/>
              <a:gd name="connsiteY34" fmla="*/ 233363 h 402431"/>
              <a:gd name="connsiteX35" fmla="*/ 909638 w 1364457"/>
              <a:gd name="connsiteY35" fmla="*/ 214313 h 402431"/>
              <a:gd name="connsiteX36" fmla="*/ 833438 w 1364457"/>
              <a:gd name="connsiteY36" fmla="*/ 166688 h 402431"/>
              <a:gd name="connsiteX37" fmla="*/ 795338 w 1364457"/>
              <a:gd name="connsiteY37" fmla="*/ 152400 h 402431"/>
              <a:gd name="connsiteX38" fmla="*/ 745332 w 1364457"/>
              <a:gd name="connsiteY38" fmla="*/ 152400 h 402431"/>
              <a:gd name="connsiteX39" fmla="*/ 707232 w 1364457"/>
              <a:gd name="connsiteY39" fmla="*/ 152400 h 402431"/>
              <a:gd name="connsiteX40" fmla="*/ 673894 w 1364457"/>
              <a:gd name="connsiteY40" fmla="*/ 145256 h 402431"/>
              <a:gd name="connsiteX41" fmla="*/ 654844 w 1364457"/>
              <a:gd name="connsiteY41" fmla="*/ 130969 h 402431"/>
              <a:gd name="connsiteX42" fmla="*/ 645319 w 1364457"/>
              <a:gd name="connsiteY42" fmla="*/ 107156 h 402431"/>
              <a:gd name="connsiteX43" fmla="*/ 628650 w 1364457"/>
              <a:gd name="connsiteY43" fmla="*/ 95250 h 402431"/>
              <a:gd name="connsiteX44" fmla="*/ 581025 w 1364457"/>
              <a:gd name="connsiteY44" fmla="*/ 95250 h 402431"/>
              <a:gd name="connsiteX45" fmla="*/ 521494 w 1364457"/>
              <a:gd name="connsiteY45" fmla="*/ 100013 h 402431"/>
              <a:gd name="connsiteX46" fmla="*/ 440532 w 1364457"/>
              <a:gd name="connsiteY46" fmla="*/ 95250 h 402431"/>
              <a:gd name="connsiteX47" fmla="*/ 376238 w 1364457"/>
              <a:gd name="connsiteY47" fmla="*/ 66675 h 402431"/>
              <a:gd name="connsiteX48" fmla="*/ 309563 w 1364457"/>
              <a:gd name="connsiteY48" fmla="*/ 52388 h 402431"/>
              <a:gd name="connsiteX49" fmla="*/ 242888 w 1364457"/>
              <a:gd name="connsiteY49" fmla="*/ 50006 h 402431"/>
              <a:gd name="connsiteX50" fmla="*/ 190500 w 1364457"/>
              <a:gd name="connsiteY50" fmla="*/ 38100 h 402431"/>
              <a:gd name="connsiteX51" fmla="*/ 102394 w 1364457"/>
              <a:gd name="connsiteY51" fmla="*/ 9525 h 402431"/>
              <a:gd name="connsiteX0" fmla="*/ 102394 w 1364457"/>
              <a:gd name="connsiteY0" fmla="*/ 9525 h 402431"/>
              <a:gd name="connsiteX1" fmla="*/ 33338 w 1364457"/>
              <a:gd name="connsiteY1" fmla="*/ 0 h 402431"/>
              <a:gd name="connsiteX2" fmla="*/ 0 w 1364457"/>
              <a:gd name="connsiteY2" fmla="*/ 47625 h 402431"/>
              <a:gd name="connsiteX3" fmla="*/ 135732 w 1364457"/>
              <a:gd name="connsiteY3" fmla="*/ 97631 h 402431"/>
              <a:gd name="connsiteX4" fmla="*/ 185738 w 1364457"/>
              <a:gd name="connsiteY4" fmla="*/ 107156 h 402431"/>
              <a:gd name="connsiteX5" fmla="*/ 259557 w 1364457"/>
              <a:gd name="connsiteY5" fmla="*/ 121444 h 402431"/>
              <a:gd name="connsiteX6" fmla="*/ 295275 w 1364457"/>
              <a:gd name="connsiteY6" fmla="*/ 130969 h 402431"/>
              <a:gd name="connsiteX7" fmla="*/ 333375 w 1364457"/>
              <a:gd name="connsiteY7" fmla="*/ 138113 h 402431"/>
              <a:gd name="connsiteX8" fmla="*/ 381000 w 1364457"/>
              <a:gd name="connsiteY8" fmla="*/ 140494 h 402431"/>
              <a:gd name="connsiteX9" fmla="*/ 457200 w 1364457"/>
              <a:gd name="connsiteY9" fmla="*/ 169069 h 402431"/>
              <a:gd name="connsiteX10" fmla="*/ 564357 w 1364457"/>
              <a:gd name="connsiteY10" fmla="*/ 192881 h 402431"/>
              <a:gd name="connsiteX11" fmla="*/ 652463 w 1364457"/>
              <a:gd name="connsiteY11" fmla="*/ 209550 h 402431"/>
              <a:gd name="connsiteX12" fmla="*/ 759619 w 1364457"/>
              <a:gd name="connsiteY12" fmla="*/ 242888 h 402431"/>
              <a:gd name="connsiteX13" fmla="*/ 842963 w 1364457"/>
              <a:gd name="connsiteY13" fmla="*/ 271463 h 402431"/>
              <a:gd name="connsiteX14" fmla="*/ 876300 w 1364457"/>
              <a:gd name="connsiteY14" fmla="*/ 280988 h 402431"/>
              <a:gd name="connsiteX15" fmla="*/ 928688 w 1364457"/>
              <a:gd name="connsiteY15" fmla="*/ 290513 h 402431"/>
              <a:gd name="connsiteX16" fmla="*/ 971550 w 1364457"/>
              <a:gd name="connsiteY16" fmla="*/ 300038 h 402431"/>
              <a:gd name="connsiteX17" fmla="*/ 997744 w 1364457"/>
              <a:gd name="connsiteY17" fmla="*/ 307181 h 402431"/>
              <a:gd name="connsiteX18" fmla="*/ 1054894 w 1364457"/>
              <a:gd name="connsiteY18" fmla="*/ 323850 h 402431"/>
              <a:gd name="connsiteX19" fmla="*/ 1090613 w 1364457"/>
              <a:gd name="connsiteY19" fmla="*/ 335756 h 402431"/>
              <a:gd name="connsiteX20" fmla="*/ 1145382 w 1364457"/>
              <a:gd name="connsiteY20" fmla="*/ 366713 h 402431"/>
              <a:gd name="connsiteX21" fmla="*/ 1166813 w 1364457"/>
              <a:gd name="connsiteY21" fmla="*/ 357188 h 402431"/>
              <a:gd name="connsiteX22" fmla="*/ 1219200 w 1364457"/>
              <a:gd name="connsiteY22" fmla="*/ 366713 h 402431"/>
              <a:gd name="connsiteX23" fmla="*/ 1290638 w 1364457"/>
              <a:gd name="connsiteY23" fmla="*/ 390525 h 402431"/>
              <a:gd name="connsiteX24" fmla="*/ 1323975 w 1364457"/>
              <a:gd name="connsiteY24" fmla="*/ 402431 h 402431"/>
              <a:gd name="connsiteX25" fmla="*/ 1357313 w 1364457"/>
              <a:gd name="connsiteY25" fmla="*/ 397669 h 402431"/>
              <a:gd name="connsiteX26" fmla="*/ 1364457 w 1364457"/>
              <a:gd name="connsiteY26" fmla="*/ 371475 h 402431"/>
              <a:gd name="connsiteX27" fmla="*/ 1352550 w 1364457"/>
              <a:gd name="connsiteY27" fmla="*/ 342900 h 402431"/>
              <a:gd name="connsiteX28" fmla="*/ 1333500 w 1364457"/>
              <a:gd name="connsiteY28" fmla="*/ 335756 h 402431"/>
              <a:gd name="connsiteX29" fmla="*/ 1283494 w 1364457"/>
              <a:gd name="connsiteY29" fmla="*/ 326231 h 402431"/>
              <a:gd name="connsiteX30" fmla="*/ 1228725 w 1364457"/>
              <a:gd name="connsiteY30" fmla="*/ 311944 h 402431"/>
              <a:gd name="connsiteX31" fmla="*/ 1173957 w 1364457"/>
              <a:gd name="connsiteY31" fmla="*/ 292894 h 402431"/>
              <a:gd name="connsiteX32" fmla="*/ 1095375 w 1364457"/>
              <a:gd name="connsiteY32" fmla="*/ 278606 h 402431"/>
              <a:gd name="connsiteX33" fmla="*/ 1038225 w 1364457"/>
              <a:gd name="connsiteY33" fmla="*/ 257175 h 402431"/>
              <a:gd name="connsiteX34" fmla="*/ 971550 w 1364457"/>
              <a:gd name="connsiteY34" fmla="*/ 233363 h 402431"/>
              <a:gd name="connsiteX35" fmla="*/ 909638 w 1364457"/>
              <a:gd name="connsiteY35" fmla="*/ 214313 h 402431"/>
              <a:gd name="connsiteX36" fmla="*/ 833438 w 1364457"/>
              <a:gd name="connsiteY36" fmla="*/ 166688 h 402431"/>
              <a:gd name="connsiteX37" fmla="*/ 795338 w 1364457"/>
              <a:gd name="connsiteY37" fmla="*/ 152400 h 402431"/>
              <a:gd name="connsiteX38" fmla="*/ 745332 w 1364457"/>
              <a:gd name="connsiteY38" fmla="*/ 152400 h 402431"/>
              <a:gd name="connsiteX39" fmla="*/ 707232 w 1364457"/>
              <a:gd name="connsiteY39" fmla="*/ 152400 h 402431"/>
              <a:gd name="connsiteX40" fmla="*/ 673894 w 1364457"/>
              <a:gd name="connsiteY40" fmla="*/ 145256 h 402431"/>
              <a:gd name="connsiteX41" fmla="*/ 654844 w 1364457"/>
              <a:gd name="connsiteY41" fmla="*/ 130969 h 402431"/>
              <a:gd name="connsiteX42" fmla="*/ 645319 w 1364457"/>
              <a:gd name="connsiteY42" fmla="*/ 107156 h 402431"/>
              <a:gd name="connsiteX43" fmla="*/ 628650 w 1364457"/>
              <a:gd name="connsiteY43" fmla="*/ 95250 h 402431"/>
              <a:gd name="connsiteX44" fmla="*/ 581025 w 1364457"/>
              <a:gd name="connsiteY44" fmla="*/ 95250 h 402431"/>
              <a:gd name="connsiteX45" fmla="*/ 521494 w 1364457"/>
              <a:gd name="connsiteY45" fmla="*/ 100013 h 402431"/>
              <a:gd name="connsiteX46" fmla="*/ 440532 w 1364457"/>
              <a:gd name="connsiteY46" fmla="*/ 95250 h 402431"/>
              <a:gd name="connsiteX47" fmla="*/ 376238 w 1364457"/>
              <a:gd name="connsiteY47" fmla="*/ 66675 h 402431"/>
              <a:gd name="connsiteX48" fmla="*/ 309563 w 1364457"/>
              <a:gd name="connsiteY48" fmla="*/ 52388 h 402431"/>
              <a:gd name="connsiteX49" fmla="*/ 242888 w 1364457"/>
              <a:gd name="connsiteY49" fmla="*/ 50006 h 402431"/>
              <a:gd name="connsiteX50" fmla="*/ 190500 w 1364457"/>
              <a:gd name="connsiteY50" fmla="*/ 38100 h 402431"/>
              <a:gd name="connsiteX51" fmla="*/ 102394 w 1364457"/>
              <a:gd name="connsiteY51" fmla="*/ 9525 h 402431"/>
              <a:gd name="connsiteX0" fmla="*/ 102394 w 1364457"/>
              <a:gd name="connsiteY0" fmla="*/ 9525 h 402431"/>
              <a:gd name="connsiteX1" fmla="*/ 33338 w 1364457"/>
              <a:gd name="connsiteY1" fmla="*/ 0 h 402431"/>
              <a:gd name="connsiteX2" fmla="*/ 0 w 1364457"/>
              <a:gd name="connsiteY2" fmla="*/ 47625 h 402431"/>
              <a:gd name="connsiteX3" fmla="*/ 135732 w 1364457"/>
              <a:gd name="connsiteY3" fmla="*/ 97631 h 402431"/>
              <a:gd name="connsiteX4" fmla="*/ 185738 w 1364457"/>
              <a:gd name="connsiteY4" fmla="*/ 107156 h 402431"/>
              <a:gd name="connsiteX5" fmla="*/ 259557 w 1364457"/>
              <a:gd name="connsiteY5" fmla="*/ 121444 h 402431"/>
              <a:gd name="connsiteX6" fmla="*/ 295275 w 1364457"/>
              <a:gd name="connsiteY6" fmla="*/ 130969 h 402431"/>
              <a:gd name="connsiteX7" fmla="*/ 333375 w 1364457"/>
              <a:gd name="connsiteY7" fmla="*/ 138113 h 402431"/>
              <a:gd name="connsiteX8" fmla="*/ 381000 w 1364457"/>
              <a:gd name="connsiteY8" fmla="*/ 140494 h 402431"/>
              <a:gd name="connsiteX9" fmla="*/ 457200 w 1364457"/>
              <a:gd name="connsiteY9" fmla="*/ 169069 h 402431"/>
              <a:gd name="connsiteX10" fmla="*/ 564357 w 1364457"/>
              <a:gd name="connsiteY10" fmla="*/ 192881 h 402431"/>
              <a:gd name="connsiteX11" fmla="*/ 652463 w 1364457"/>
              <a:gd name="connsiteY11" fmla="*/ 209550 h 402431"/>
              <a:gd name="connsiteX12" fmla="*/ 759619 w 1364457"/>
              <a:gd name="connsiteY12" fmla="*/ 242888 h 402431"/>
              <a:gd name="connsiteX13" fmla="*/ 842963 w 1364457"/>
              <a:gd name="connsiteY13" fmla="*/ 271463 h 402431"/>
              <a:gd name="connsiteX14" fmla="*/ 876300 w 1364457"/>
              <a:gd name="connsiteY14" fmla="*/ 280988 h 402431"/>
              <a:gd name="connsiteX15" fmla="*/ 928688 w 1364457"/>
              <a:gd name="connsiteY15" fmla="*/ 290513 h 402431"/>
              <a:gd name="connsiteX16" fmla="*/ 971550 w 1364457"/>
              <a:gd name="connsiteY16" fmla="*/ 319088 h 402431"/>
              <a:gd name="connsiteX17" fmla="*/ 997744 w 1364457"/>
              <a:gd name="connsiteY17" fmla="*/ 307181 h 402431"/>
              <a:gd name="connsiteX18" fmla="*/ 1054894 w 1364457"/>
              <a:gd name="connsiteY18" fmla="*/ 323850 h 402431"/>
              <a:gd name="connsiteX19" fmla="*/ 1090613 w 1364457"/>
              <a:gd name="connsiteY19" fmla="*/ 335756 h 402431"/>
              <a:gd name="connsiteX20" fmla="*/ 1145382 w 1364457"/>
              <a:gd name="connsiteY20" fmla="*/ 366713 h 402431"/>
              <a:gd name="connsiteX21" fmla="*/ 1166813 w 1364457"/>
              <a:gd name="connsiteY21" fmla="*/ 357188 h 402431"/>
              <a:gd name="connsiteX22" fmla="*/ 1219200 w 1364457"/>
              <a:gd name="connsiteY22" fmla="*/ 366713 h 402431"/>
              <a:gd name="connsiteX23" fmla="*/ 1290638 w 1364457"/>
              <a:gd name="connsiteY23" fmla="*/ 390525 h 402431"/>
              <a:gd name="connsiteX24" fmla="*/ 1323975 w 1364457"/>
              <a:gd name="connsiteY24" fmla="*/ 402431 h 402431"/>
              <a:gd name="connsiteX25" fmla="*/ 1357313 w 1364457"/>
              <a:gd name="connsiteY25" fmla="*/ 397669 h 402431"/>
              <a:gd name="connsiteX26" fmla="*/ 1364457 w 1364457"/>
              <a:gd name="connsiteY26" fmla="*/ 371475 h 402431"/>
              <a:gd name="connsiteX27" fmla="*/ 1352550 w 1364457"/>
              <a:gd name="connsiteY27" fmla="*/ 342900 h 402431"/>
              <a:gd name="connsiteX28" fmla="*/ 1333500 w 1364457"/>
              <a:gd name="connsiteY28" fmla="*/ 335756 h 402431"/>
              <a:gd name="connsiteX29" fmla="*/ 1283494 w 1364457"/>
              <a:gd name="connsiteY29" fmla="*/ 326231 h 402431"/>
              <a:gd name="connsiteX30" fmla="*/ 1228725 w 1364457"/>
              <a:gd name="connsiteY30" fmla="*/ 311944 h 402431"/>
              <a:gd name="connsiteX31" fmla="*/ 1173957 w 1364457"/>
              <a:gd name="connsiteY31" fmla="*/ 292894 h 402431"/>
              <a:gd name="connsiteX32" fmla="*/ 1095375 w 1364457"/>
              <a:gd name="connsiteY32" fmla="*/ 278606 h 402431"/>
              <a:gd name="connsiteX33" fmla="*/ 1038225 w 1364457"/>
              <a:gd name="connsiteY33" fmla="*/ 257175 h 402431"/>
              <a:gd name="connsiteX34" fmla="*/ 971550 w 1364457"/>
              <a:gd name="connsiteY34" fmla="*/ 233363 h 402431"/>
              <a:gd name="connsiteX35" fmla="*/ 909638 w 1364457"/>
              <a:gd name="connsiteY35" fmla="*/ 214313 h 402431"/>
              <a:gd name="connsiteX36" fmla="*/ 833438 w 1364457"/>
              <a:gd name="connsiteY36" fmla="*/ 166688 h 402431"/>
              <a:gd name="connsiteX37" fmla="*/ 795338 w 1364457"/>
              <a:gd name="connsiteY37" fmla="*/ 152400 h 402431"/>
              <a:gd name="connsiteX38" fmla="*/ 745332 w 1364457"/>
              <a:gd name="connsiteY38" fmla="*/ 152400 h 402431"/>
              <a:gd name="connsiteX39" fmla="*/ 707232 w 1364457"/>
              <a:gd name="connsiteY39" fmla="*/ 152400 h 402431"/>
              <a:gd name="connsiteX40" fmla="*/ 673894 w 1364457"/>
              <a:gd name="connsiteY40" fmla="*/ 145256 h 402431"/>
              <a:gd name="connsiteX41" fmla="*/ 654844 w 1364457"/>
              <a:gd name="connsiteY41" fmla="*/ 130969 h 402431"/>
              <a:gd name="connsiteX42" fmla="*/ 645319 w 1364457"/>
              <a:gd name="connsiteY42" fmla="*/ 107156 h 402431"/>
              <a:gd name="connsiteX43" fmla="*/ 628650 w 1364457"/>
              <a:gd name="connsiteY43" fmla="*/ 95250 h 402431"/>
              <a:gd name="connsiteX44" fmla="*/ 581025 w 1364457"/>
              <a:gd name="connsiteY44" fmla="*/ 95250 h 402431"/>
              <a:gd name="connsiteX45" fmla="*/ 521494 w 1364457"/>
              <a:gd name="connsiteY45" fmla="*/ 100013 h 402431"/>
              <a:gd name="connsiteX46" fmla="*/ 440532 w 1364457"/>
              <a:gd name="connsiteY46" fmla="*/ 95250 h 402431"/>
              <a:gd name="connsiteX47" fmla="*/ 376238 w 1364457"/>
              <a:gd name="connsiteY47" fmla="*/ 66675 h 402431"/>
              <a:gd name="connsiteX48" fmla="*/ 309563 w 1364457"/>
              <a:gd name="connsiteY48" fmla="*/ 52388 h 402431"/>
              <a:gd name="connsiteX49" fmla="*/ 242888 w 1364457"/>
              <a:gd name="connsiteY49" fmla="*/ 50006 h 402431"/>
              <a:gd name="connsiteX50" fmla="*/ 190500 w 1364457"/>
              <a:gd name="connsiteY50" fmla="*/ 38100 h 402431"/>
              <a:gd name="connsiteX51" fmla="*/ 102394 w 1364457"/>
              <a:gd name="connsiteY51" fmla="*/ 9525 h 40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364457" h="402431">
                <a:moveTo>
                  <a:pt x="102394" y="9525"/>
                </a:moveTo>
                <a:lnTo>
                  <a:pt x="33338" y="0"/>
                </a:lnTo>
                <a:lnTo>
                  <a:pt x="0" y="47625"/>
                </a:lnTo>
                <a:lnTo>
                  <a:pt x="135732" y="97631"/>
                </a:lnTo>
                <a:lnTo>
                  <a:pt x="185738" y="107156"/>
                </a:lnTo>
                <a:lnTo>
                  <a:pt x="259557" y="121444"/>
                </a:lnTo>
                <a:lnTo>
                  <a:pt x="295275" y="130969"/>
                </a:lnTo>
                <a:lnTo>
                  <a:pt x="333375" y="138113"/>
                </a:lnTo>
                <a:lnTo>
                  <a:pt x="381000" y="140494"/>
                </a:lnTo>
                <a:lnTo>
                  <a:pt x="457200" y="169069"/>
                </a:lnTo>
                <a:lnTo>
                  <a:pt x="564357" y="192881"/>
                </a:lnTo>
                <a:lnTo>
                  <a:pt x="652463" y="209550"/>
                </a:lnTo>
                <a:lnTo>
                  <a:pt x="759619" y="242888"/>
                </a:lnTo>
                <a:lnTo>
                  <a:pt x="842963" y="271463"/>
                </a:lnTo>
                <a:lnTo>
                  <a:pt x="876300" y="280988"/>
                </a:lnTo>
                <a:lnTo>
                  <a:pt x="928688" y="290513"/>
                </a:lnTo>
                <a:lnTo>
                  <a:pt x="971550" y="319088"/>
                </a:lnTo>
                <a:lnTo>
                  <a:pt x="997744" y="307181"/>
                </a:lnTo>
                <a:lnTo>
                  <a:pt x="1054894" y="323850"/>
                </a:lnTo>
                <a:lnTo>
                  <a:pt x="1090613" y="335756"/>
                </a:lnTo>
                <a:lnTo>
                  <a:pt x="1145382" y="366713"/>
                </a:lnTo>
                <a:lnTo>
                  <a:pt x="1166813" y="357188"/>
                </a:lnTo>
                <a:lnTo>
                  <a:pt x="1219200" y="366713"/>
                </a:lnTo>
                <a:lnTo>
                  <a:pt x="1290638" y="390525"/>
                </a:lnTo>
                <a:lnTo>
                  <a:pt x="1323975" y="402431"/>
                </a:lnTo>
                <a:lnTo>
                  <a:pt x="1357313" y="397669"/>
                </a:lnTo>
                <a:lnTo>
                  <a:pt x="1364457" y="371475"/>
                </a:lnTo>
                <a:lnTo>
                  <a:pt x="1352550" y="342900"/>
                </a:lnTo>
                <a:lnTo>
                  <a:pt x="1333500" y="335756"/>
                </a:lnTo>
                <a:lnTo>
                  <a:pt x="1283494" y="326231"/>
                </a:lnTo>
                <a:lnTo>
                  <a:pt x="1228725" y="311944"/>
                </a:lnTo>
                <a:lnTo>
                  <a:pt x="1173957" y="292894"/>
                </a:lnTo>
                <a:lnTo>
                  <a:pt x="1095375" y="278606"/>
                </a:lnTo>
                <a:lnTo>
                  <a:pt x="1038225" y="257175"/>
                </a:lnTo>
                <a:lnTo>
                  <a:pt x="971550" y="233363"/>
                </a:lnTo>
                <a:lnTo>
                  <a:pt x="909638" y="214313"/>
                </a:lnTo>
                <a:lnTo>
                  <a:pt x="833438" y="166688"/>
                </a:lnTo>
                <a:lnTo>
                  <a:pt x="795338" y="152400"/>
                </a:lnTo>
                <a:lnTo>
                  <a:pt x="745332" y="152400"/>
                </a:lnTo>
                <a:lnTo>
                  <a:pt x="707232" y="152400"/>
                </a:lnTo>
                <a:lnTo>
                  <a:pt x="673894" y="145256"/>
                </a:lnTo>
                <a:lnTo>
                  <a:pt x="654844" y="130969"/>
                </a:lnTo>
                <a:lnTo>
                  <a:pt x="645319" y="107156"/>
                </a:lnTo>
                <a:lnTo>
                  <a:pt x="628650" y="95250"/>
                </a:lnTo>
                <a:lnTo>
                  <a:pt x="581025" y="95250"/>
                </a:lnTo>
                <a:lnTo>
                  <a:pt x="521494" y="100013"/>
                </a:lnTo>
                <a:lnTo>
                  <a:pt x="440532" y="95250"/>
                </a:lnTo>
                <a:lnTo>
                  <a:pt x="376238" y="66675"/>
                </a:lnTo>
                <a:lnTo>
                  <a:pt x="309563" y="52388"/>
                </a:lnTo>
                <a:lnTo>
                  <a:pt x="242888" y="50006"/>
                </a:lnTo>
                <a:lnTo>
                  <a:pt x="190500" y="38100"/>
                </a:lnTo>
                <a:lnTo>
                  <a:pt x="102394" y="9525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2716214" y="3015205"/>
            <a:ext cx="211137" cy="88900"/>
          </a:xfrm>
          <a:custGeom>
            <a:avLst/>
            <a:gdLst>
              <a:gd name="connsiteX0" fmla="*/ 152400 w 211931"/>
              <a:gd name="connsiteY0" fmla="*/ 31347 h 89191"/>
              <a:gd name="connsiteX1" fmla="*/ 140494 w 211931"/>
              <a:gd name="connsiteY1" fmla="*/ 33728 h 89191"/>
              <a:gd name="connsiteX2" fmla="*/ 104775 w 211931"/>
              <a:gd name="connsiteY2" fmla="*/ 26584 h 89191"/>
              <a:gd name="connsiteX3" fmla="*/ 97631 w 211931"/>
              <a:gd name="connsiteY3" fmla="*/ 21822 h 89191"/>
              <a:gd name="connsiteX4" fmla="*/ 88106 w 211931"/>
              <a:gd name="connsiteY4" fmla="*/ 19441 h 89191"/>
              <a:gd name="connsiteX5" fmla="*/ 73819 w 211931"/>
              <a:gd name="connsiteY5" fmla="*/ 14678 h 89191"/>
              <a:gd name="connsiteX6" fmla="*/ 64294 w 211931"/>
              <a:gd name="connsiteY6" fmla="*/ 12297 h 89191"/>
              <a:gd name="connsiteX7" fmla="*/ 42862 w 211931"/>
              <a:gd name="connsiteY7" fmla="*/ 5153 h 89191"/>
              <a:gd name="connsiteX8" fmla="*/ 35719 w 211931"/>
              <a:gd name="connsiteY8" fmla="*/ 2772 h 89191"/>
              <a:gd name="connsiteX9" fmla="*/ 28575 w 211931"/>
              <a:gd name="connsiteY9" fmla="*/ 391 h 89191"/>
              <a:gd name="connsiteX10" fmla="*/ 2381 w 211931"/>
              <a:gd name="connsiteY10" fmla="*/ 2772 h 89191"/>
              <a:gd name="connsiteX11" fmla="*/ 0 w 211931"/>
              <a:gd name="connsiteY11" fmla="*/ 9916 h 89191"/>
              <a:gd name="connsiteX12" fmla="*/ 2381 w 211931"/>
              <a:gd name="connsiteY12" fmla="*/ 21822 h 89191"/>
              <a:gd name="connsiteX13" fmla="*/ 9525 w 211931"/>
              <a:gd name="connsiteY13" fmla="*/ 24203 h 89191"/>
              <a:gd name="connsiteX14" fmla="*/ 38100 w 211931"/>
              <a:gd name="connsiteY14" fmla="*/ 26584 h 89191"/>
              <a:gd name="connsiteX15" fmla="*/ 57150 w 211931"/>
              <a:gd name="connsiteY15" fmla="*/ 36109 h 89191"/>
              <a:gd name="connsiteX16" fmla="*/ 69056 w 211931"/>
              <a:gd name="connsiteY16" fmla="*/ 40872 h 89191"/>
              <a:gd name="connsiteX17" fmla="*/ 73819 w 211931"/>
              <a:gd name="connsiteY17" fmla="*/ 48016 h 89191"/>
              <a:gd name="connsiteX18" fmla="*/ 88106 w 211931"/>
              <a:gd name="connsiteY18" fmla="*/ 57541 h 89191"/>
              <a:gd name="connsiteX19" fmla="*/ 130969 w 211931"/>
              <a:gd name="connsiteY19" fmla="*/ 62303 h 89191"/>
              <a:gd name="connsiteX20" fmla="*/ 142875 w 211931"/>
              <a:gd name="connsiteY20" fmla="*/ 64684 h 89191"/>
              <a:gd name="connsiteX21" fmla="*/ 150019 w 211931"/>
              <a:gd name="connsiteY21" fmla="*/ 67066 h 89191"/>
              <a:gd name="connsiteX22" fmla="*/ 159544 w 211931"/>
              <a:gd name="connsiteY22" fmla="*/ 69447 h 89191"/>
              <a:gd name="connsiteX23" fmla="*/ 164306 w 211931"/>
              <a:gd name="connsiteY23" fmla="*/ 76591 h 89191"/>
              <a:gd name="connsiteX24" fmla="*/ 211931 w 211931"/>
              <a:gd name="connsiteY24" fmla="*/ 78972 h 89191"/>
              <a:gd name="connsiteX25" fmla="*/ 207169 w 211931"/>
              <a:gd name="connsiteY25" fmla="*/ 52778 h 89191"/>
              <a:gd name="connsiteX26" fmla="*/ 192881 w 211931"/>
              <a:gd name="connsiteY26" fmla="*/ 40872 h 89191"/>
              <a:gd name="connsiteX27" fmla="*/ 185737 w 211931"/>
              <a:gd name="connsiteY27" fmla="*/ 38491 h 89191"/>
              <a:gd name="connsiteX28" fmla="*/ 169069 w 211931"/>
              <a:gd name="connsiteY28" fmla="*/ 31347 h 89191"/>
              <a:gd name="connsiteX29" fmla="*/ 152400 w 211931"/>
              <a:gd name="connsiteY29" fmla="*/ 31347 h 8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1931" h="89191">
                <a:moveTo>
                  <a:pt x="152400" y="31347"/>
                </a:moveTo>
                <a:cubicBezTo>
                  <a:pt x="148431" y="32141"/>
                  <a:pt x="144541" y="33728"/>
                  <a:pt x="140494" y="33728"/>
                </a:cubicBezTo>
                <a:cubicBezTo>
                  <a:pt x="133582" y="33728"/>
                  <a:pt x="112256" y="31570"/>
                  <a:pt x="104775" y="26584"/>
                </a:cubicBezTo>
                <a:cubicBezTo>
                  <a:pt x="102394" y="24997"/>
                  <a:pt x="100262" y="22949"/>
                  <a:pt x="97631" y="21822"/>
                </a:cubicBezTo>
                <a:cubicBezTo>
                  <a:pt x="94623" y="20533"/>
                  <a:pt x="91241" y="20381"/>
                  <a:pt x="88106" y="19441"/>
                </a:cubicBezTo>
                <a:cubicBezTo>
                  <a:pt x="83298" y="17998"/>
                  <a:pt x="78689" y="15895"/>
                  <a:pt x="73819" y="14678"/>
                </a:cubicBezTo>
                <a:cubicBezTo>
                  <a:pt x="70644" y="13884"/>
                  <a:pt x="67429" y="13237"/>
                  <a:pt x="64294" y="12297"/>
                </a:cubicBezTo>
                <a:cubicBezTo>
                  <a:pt x="57081" y="10133"/>
                  <a:pt x="50006" y="7534"/>
                  <a:pt x="42862" y="5153"/>
                </a:cubicBezTo>
                <a:lnTo>
                  <a:pt x="35719" y="2772"/>
                </a:lnTo>
                <a:lnTo>
                  <a:pt x="28575" y="391"/>
                </a:lnTo>
                <a:cubicBezTo>
                  <a:pt x="19844" y="1185"/>
                  <a:pt x="10698" y="0"/>
                  <a:pt x="2381" y="2772"/>
                </a:cubicBezTo>
                <a:cubicBezTo>
                  <a:pt x="0" y="3566"/>
                  <a:pt x="0" y="7406"/>
                  <a:pt x="0" y="9916"/>
                </a:cubicBezTo>
                <a:cubicBezTo>
                  <a:pt x="0" y="13963"/>
                  <a:pt x="136" y="18455"/>
                  <a:pt x="2381" y="21822"/>
                </a:cubicBezTo>
                <a:cubicBezTo>
                  <a:pt x="3773" y="23911"/>
                  <a:pt x="7037" y="23871"/>
                  <a:pt x="9525" y="24203"/>
                </a:cubicBezTo>
                <a:cubicBezTo>
                  <a:pt x="18999" y="25466"/>
                  <a:pt x="28575" y="25790"/>
                  <a:pt x="38100" y="26584"/>
                </a:cubicBezTo>
                <a:cubicBezTo>
                  <a:pt x="57847" y="31522"/>
                  <a:pt x="37280" y="25070"/>
                  <a:pt x="57150" y="36109"/>
                </a:cubicBezTo>
                <a:cubicBezTo>
                  <a:pt x="60887" y="38185"/>
                  <a:pt x="65087" y="39284"/>
                  <a:pt x="69056" y="40872"/>
                </a:cubicBezTo>
                <a:cubicBezTo>
                  <a:pt x="70644" y="43253"/>
                  <a:pt x="71665" y="46131"/>
                  <a:pt x="73819" y="48016"/>
                </a:cubicBezTo>
                <a:cubicBezTo>
                  <a:pt x="78126" y="51785"/>
                  <a:pt x="82427" y="56831"/>
                  <a:pt x="88106" y="57541"/>
                </a:cubicBezTo>
                <a:cubicBezTo>
                  <a:pt x="115072" y="60911"/>
                  <a:pt x="100788" y="59285"/>
                  <a:pt x="130969" y="62303"/>
                </a:cubicBezTo>
                <a:cubicBezTo>
                  <a:pt x="134938" y="63097"/>
                  <a:pt x="138949" y="63702"/>
                  <a:pt x="142875" y="64684"/>
                </a:cubicBezTo>
                <a:cubicBezTo>
                  <a:pt x="145310" y="65293"/>
                  <a:pt x="147605" y="66376"/>
                  <a:pt x="150019" y="67066"/>
                </a:cubicBezTo>
                <a:cubicBezTo>
                  <a:pt x="153166" y="67965"/>
                  <a:pt x="156369" y="68653"/>
                  <a:pt x="159544" y="69447"/>
                </a:cubicBezTo>
                <a:cubicBezTo>
                  <a:pt x="161131" y="71828"/>
                  <a:pt x="162282" y="74567"/>
                  <a:pt x="164306" y="76591"/>
                </a:cubicBezTo>
                <a:cubicBezTo>
                  <a:pt x="176906" y="89191"/>
                  <a:pt x="195947" y="79912"/>
                  <a:pt x="211931" y="78972"/>
                </a:cubicBezTo>
                <a:cubicBezTo>
                  <a:pt x="211830" y="78166"/>
                  <a:pt x="210557" y="57860"/>
                  <a:pt x="207169" y="52778"/>
                </a:cubicBezTo>
                <a:cubicBezTo>
                  <a:pt x="204535" y="48827"/>
                  <a:pt x="197275" y="43069"/>
                  <a:pt x="192881" y="40872"/>
                </a:cubicBezTo>
                <a:cubicBezTo>
                  <a:pt x="190636" y="39750"/>
                  <a:pt x="188044" y="39480"/>
                  <a:pt x="185737" y="38491"/>
                </a:cubicBezTo>
                <a:cubicBezTo>
                  <a:pt x="165135" y="29662"/>
                  <a:pt x="185824" y="36932"/>
                  <a:pt x="169069" y="31347"/>
                </a:cubicBezTo>
                <a:lnTo>
                  <a:pt x="152400" y="31347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5" name="Freeform 194"/>
          <p:cNvSpPr/>
          <p:nvPr/>
        </p:nvSpPr>
        <p:spPr>
          <a:xfrm>
            <a:off x="2428876" y="2934243"/>
            <a:ext cx="182563" cy="74612"/>
          </a:xfrm>
          <a:custGeom>
            <a:avLst/>
            <a:gdLst>
              <a:gd name="connsiteX0" fmla="*/ 128679 w 181067"/>
              <a:gd name="connsiteY0" fmla="*/ 18348 h 73509"/>
              <a:gd name="connsiteX1" fmla="*/ 116773 w 181067"/>
              <a:gd name="connsiteY1" fmla="*/ 15967 h 73509"/>
              <a:gd name="connsiteX2" fmla="*/ 97723 w 181067"/>
              <a:gd name="connsiteY2" fmla="*/ 8823 h 73509"/>
              <a:gd name="connsiteX3" fmla="*/ 66767 w 181067"/>
              <a:gd name="connsiteY3" fmla="*/ 6442 h 73509"/>
              <a:gd name="connsiteX4" fmla="*/ 2473 w 181067"/>
              <a:gd name="connsiteY4" fmla="*/ 6442 h 73509"/>
              <a:gd name="connsiteX5" fmla="*/ 92 w 181067"/>
              <a:gd name="connsiteY5" fmla="*/ 13586 h 73509"/>
              <a:gd name="connsiteX6" fmla="*/ 2473 w 181067"/>
              <a:gd name="connsiteY6" fmla="*/ 25492 h 73509"/>
              <a:gd name="connsiteX7" fmla="*/ 9617 w 181067"/>
              <a:gd name="connsiteY7" fmla="*/ 30254 h 73509"/>
              <a:gd name="connsiteX8" fmla="*/ 62004 w 181067"/>
              <a:gd name="connsiteY8" fmla="*/ 32636 h 73509"/>
              <a:gd name="connsiteX9" fmla="*/ 66767 w 181067"/>
              <a:gd name="connsiteY9" fmla="*/ 39779 h 73509"/>
              <a:gd name="connsiteX10" fmla="*/ 88198 w 181067"/>
              <a:gd name="connsiteY10" fmla="*/ 44542 h 73509"/>
              <a:gd name="connsiteX11" fmla="*/ 90579 w 181067"/>
              <a:gd name="connsiteY11" fmla="*/ 51686 h 73509"/>
              <a:gd name="connsiteX12" fmla="*/ 97723 w 181067"/>
              <a:gd name="connsiteY12" fmla="*/ 54067 h 73509"/>
              <a:gd name="connsiteX13" fmla="*/ 112011 w 181067"/>
              <a:gd name="connsiteY13" fmla="*/ 61211 h 73509"/>
              <a:gd name="connsiteX14" fmla="*/ 140586 w 181067"/>
              <a:gd name="connsiteY14" fmla="*/ 65973 h 73509"/>
              <a:gd name="connsiteX15" fmla="*/ 181067 w 181067"/>
              <a:gd name="connsiteY15" fmla="*/ 68354 h 73509"/>
              <a:gd name="connsiteX16" fmla="*/ 178686 w 181067"/>
              <a:gd name="connsiteY16" fmla="*/ 44542 h 73509"/>
              <a:gd name="connsiteX17" fmla="*/ 176304 w 181067"/>
              <a:gd name="connsiteY17" fmla="*/ 37398 h 73509"/>
              <a:gd name="connsiteX18" fmla="*/ 157254 w 181067"/>
              <a:gd name="connsiteY18" fmla="*/ 27873 h 73509"/>
              <a:gd name="connsiteX19" fmla="*/ 150111 w 181067"/>
              <a:gd name="connsiteY19" fmla="*/ 23111 h 73509"/>
              <a:gd name="connsiteX20" fmla="*/ 140586 w 181067"/>
              <a:gd name="connsiteY20" fmla="*/ 20729 h 73509"/>
              <a:gd name="connsiteX21" fmla="*/ 128679 w 181067"/>
              <a:gd name="connsiteY21" fmla="*/ 18348 h 7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1067" h="73509">
                <a:moveTo>
                  <a:pt x="128679" y="18348"/>
                </a:moveTo>
                <a:cubicBezTo>
                  <a:pt x="124710" y="17554"/>
                  <a:pt x="120613" y="17247"/>
                  <a:pt x="116773" y="15967"/>
                </a:cubicBezTo>
                <a:cubicBezTo>
                  <a:pt x="103328" y="11485"/>
                  <a:pt x="111607" y="10456"/>
                  <a:pt x="97723" y="8823"/>
                </a:cubicBezTo>
                <a:cubicBezTo>
                  <a:pt x="87445" y="7614"/>
                  <a:pt x="77086" y="7236"/>
                  <a:pt x="66767" y="6442"/>
                </a:cubicBezTo>
                <a:cubicBezTo>
                  <a:pt x="42209" y="1531"/>
                  <a:pt x="39515" y="0"/>
                  <a:pt x="2473" y="6442"/>
                </a:cubicBezTo>
                <a:cubicBezTo>
                  <a:pt x="0" y="6872"/>
                  <a:pt x="886" y="11205"/>
                  <a:pt x="92" y="13586"/>
                </a:cubicBezTo>
                <a:cubicBezTo>
                  <a:pt x="886" y="17555"/>
                  <a:pt x="465" y="21978"/>
                  <a:pt x="2473" y="25492"/>
                </a:cubicBezTo>
                <a:cubicBezTo>
                  <a:pt x="3893" y="27977"/>
                  <a:pt x="6776" y="29913"/>
                  <a:pt x="9617" y="30254"/>
                </a:cubicBezTo>
                <a:cubicBezTo>
                  <a:pt x="26973" y="32337"/>
                  <a:pt x="44542" y="31842"/>
                  <a:pt x="62004" y="32636"/>
                </a:cubicBezTo>
                <a:cubicBezTo>
                  <a:pt x="63592" y="35017"/>
                  <a:pt x="64532" y="37991"/>
                  <a:pt x="66767" y="39779"/>
                </a:cubicBezTo>
                <a:cubicBezTo>
                  <a:pt x="69854" y="42249"/>
                  <a:pt x="88046" y="44517"/>
                  <a:pt x="88198" y="44542"/>
                </a:cubicBezTo>
                <a:cubicBezTo>
                  <a:pt x="88992" y="46923"/>
                  <a:pt x="88804" y="49911"/>
                  <a:pt x="90579" y="51686"/>
                </a:cubicBezTo>
                <a:cubicBezTo>
                  <a:pt x="92354" y="53461"/>
                  <a:pt x="95429" y="53048"/>
                  <a:pt x="97723" y="54067"/>
                </a:cubicBezTo>
                <a:cubicBezTo>
                  <a:pt x="102589" y="56230"/>
                  <a:pt x="107067" y="59233"/>
                  <a:pt x="112011" y="61211"/>
                </a:cubicBezTo>
                <a:cubicBezTo>
                  <a:pt x="119162" y="64071"/>
                  <a:pt x="135071" y="65284"/>
                  <a:pt x="140586" y="65973"/>
                </a:cubicBezTo>
                <a:cubicBezTo>
                  <a:pt x="163190" y="73509"/>
                  <a:pt x="149874" y="71191"/>
                  <a:pt x="181067" y="68354"/>
                </a:cubicBezTo>
                <a:cubicBezTo>
                  <a:pt x="180273" y="60417"/>
                  <a:pt x="179899" y="52426"/>
                  <a:pt x="178686" y="44542"/>
                </a:cubicBezTo>
                <a:cubicBezTo>
                  <a:pt x="178304" y="42061"/>
                  <a:pt x="177872" y="39358"/>
                  <a:pt x="176304" y="37398"/>
                </a:cubicBezTo>
                <a:cubicBezTo>
                  <a:pt x="172626" y="32801"/>
                  <a:pt x="161328" y="29910"/>
                  <a:pt x="157254" y="27873"/>
                </a:cubicBezTo>
                <a:cubicBezTo>
                  <a:pt x="154695" y="26593"/>
                  <a:pt x="152741" y="24238"/>
                  <a:pt x="150111" y="23111"/>
                </a:cubicBezTo>
                <a:cubicBezTo>
                  <a:pt x="147103" y="21822"/>
                  <a:pt x="143814" y="21267"/>
                  <a:pt x="140586" y="20729"/>
                </a:cubicBezTo>
                <a:cubicBezTo>
                  <a:pt x="124530" y="18053"/>
                  <a:pt x="132648" y="19142"/>
                  <a:pt x="128679" y="18348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1785939" y="2824706"/>
            <a:ext cx="1057275" cy="315913"/>
          </a:xfrm>
          <a:custGeom>
            <a:avLst/>
            <a:gdLst>
              <a:gd name="connsiteX0" fmla="*/ 0 w 1057275"/>
              <a:gd name="connsiteY0" fmla="*/ 316706 h 316706"/>
              <a:gd name="connsiteX1" fmla="*/ 14288 w 1057275"/>
              <a:gd name="connsiteY1" fmla="*/ 292893 h 316706"/>
              <a:gd name="connsiteX2" fmla="*/ 21432 w 1057275"/>
              <a:gd name="connsiteY2" fmla="*/ 264318 h 316706"/>
              <a:gd name="connsiteX3" fmla="*/ 76200 w 1057275"/>
              <a:gd name="connsiteY3" fmla="*/ 228600 h 316706"/>
              <a:gd name="connsiteX4" fmla="*/ 116682 w 1057275"/>
              <a:gd name="connsiteY4" fmla="*/ 207168 h 316706"/>
              <a:gd name="connsiteX5" fmla="*/ 166688 w 1057275"/>
              <a:gd name="connsiteY5" fmla="*/ 161925 h 316706"/>
              <a:gd name="connsiteX6" fmla="*/ 233363 w 1057275"/>
              <a:gd name="connsiteY6" fmla="*/ 138112 h 316706"/>
              <a:gd name="connsiteX7" fmla="*/ 295275 w 1057275"/>
              <a:gd name="connsiteY7" fmla="*/ 135731 h 316706"/>
              <a:gd name="connsiteX8" fmla="*/ 359569 w 1057275"/>
              <a:gd name="connsiteY8" fmla="*/ 104775 h 316706"/>
              <a:gd name="connsiteX9" fmla="*/ 466725 w 1057275"/>
              <a:gd name="connsiteY9" fmla="*/ 88106 h 316706"/>
              <a:gd name="connsiteX10" fmla="*/ 521494 w 1057275"/>
              <a:gd name="connsiteY10" fmla="*/ 73818 h 316706"/>
              <a:gd name="connsiteX11" fmla="*/ 600075 w 1057275"/>
              <a:gd name="connsiteY11" fmla="*/ 76200 h 316706"/>
              <a:gd name="connsiteX12" fmla="*/ 652463 w 1057275"/>
              <a:gd name="connsiteY12" fmla="*/ 88106 h 316706"/>
              <a:gd name="connsiteX13" fmla="*/ 723900 w 1057275"/>
              <a:gd name="connsiteY13" fmla="*/ 85725 h 316706"/>
              <a:gd name="connsiteX14" fmla="*/ 788194 w 1057275"/>
              <a:gd name="connsiteY14" fmla="*/ 69056 h 316706"/>
              <a:gd name="connsiteX15" fmla="*/ 862013 w 1057275"/>
              <a:gd name="connsiteY15" fmla="*/ 28575 h 316706"/>
              <a:gd name="connsiteX16" fmla="*/ 912019 w 1057275"/>
              <a:gd name="connsiteY16" fmla="*/ 4762 h 316706"/>
              <a:gd name="connsiteX17" fmla="*/ 988219 w 1057275"/>
              <a:gd name="connsiteY17" fmla="*/ 2381 h 316706"/>
              <a:gd name="connsiteX18" fmla="*/ 1057275 w 1057275"/>
              <a:gd name="connsiteY18" fmla="*/ 0 h 316706"/>
              <a:gd name="connsiteX19" fmla="*/ 1031082 w 1057275"/>
              <a:gd name="connsiteY19" fmla="*/ 11906 h 316706"/>
              <a:gd name="connsiteX20" fmla="*/ 952500 w 1057275"/>
              <a:gd name="connsiteY20" fmla="*/ 19050 h 316706"/>
              <a:gd name="connsiteX21" fmla="*/ 881063 w 1057275"/>
              <a:gd name="connsiteY21" fmla="*/ 28575 h 316706"/>
              <a:gd name="connsiteX22" fmla="*/ 838200 w 1057275"/>
              <a:gd name="connsiteY22" fmla="*/ 52387 h 316706"/>
              <a:gd name="connsiteX23" fmla="*/ 776288 w 1057275"/>
              <a:gd name="connsiteY23" fmla="*/ 88106 h 316706"/>
              <a:gd name="connsiteX24" fmla="*/ 735807 w 1057275"/>
              <a:gd name="connsiteY24" fmla="*/ 100012 h 316706"/>
              <a:gd name="connsiteX25" fmla="*/ 661988 w 1057275"/>
              <a:gd name="connsiteY25" fmla="*/ 100012 h 316706"/>
              <a:gd name="connsiteX26" fmla="*/ 597694 w 1057275"/>
              <a:gd name="connsiteY26" fmla="*/ 95250 h 316706"/>
              <a:gd name="connsiteX27" fmla="*/ 545307 w 1057275"/>
              <a:gd name="connsiteY27" fmla="*/ 85725 h 316706"/>
              <a:gd name="connsiteX28" fmla="*/ 461963 w 1057275"/>
              <a:gd name="connsiteY28" fmla="*/ 100012 h 316706"/>
              <a:gd name="connsiteX29" fmla="*/ 350044 w 1057275"/>
              <a:gd name="connsiteY29" fmla="*/ 121443 h 316706"/>
              <a:gd name="connsiteX30" fmla="*/ 290513 w 1057275"/>
              <a:gd name="connsiteY30" fmla="*/ 147637 h 316706"/>
              <a:gd name="connsiteX31" fmla="*/ 221457 w 1057275"/>
              <a:gd name="connsiteY31" fmla="*/ 154781 h 316706"/>
              <a:gd name="connsiteX32" fmla="*/ 157163 w 1057275"/>
              <a:gd name="connsiteY32" fmla="*/ 188118 h 316706"/>
              <a:gd name="connsiteX33" fmla="*/ 107157 w 1057275"/>
              <a:gd name="connsiteY33" fmla="*/ 223837 h 316706"/>
              <a:gd name="connsiteX34" fmla="*/ 57150 w 1057275"/>
              <a:gd name="connsiteY34" fmla="*/ 259556 h 316706"/>
              <a:gd name="connsiteX35" fmla="*/ 0 w 1057275"/>
              <a:gd name="connsiteY35" fmla="*/ 316706 h 31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7275" h="316706">
                <a:moveTo>
                  <a:pt x="0" y="316706"/>
                </a:moveTo>
                <a:lnTo>
                  <a:pt x="14288" y="292893"/>
                </a:lnTo>
                <a:lnTo>
                  <a:pt x="21432" y="264318"/>
                </a:lnTo>
                <a:lnTo>
                  <a:pt x="76200" y="228600"/>
                </a:lnTo>
                <a:lnTo>
                  <a:pt x="116682" y="207168"/>
                </a:lnTo>
                <a:lnTo>
                  <a:pt x="166688" y="161925"/>
                </a:lnTo>
                <a:lnTo>
                  <a:pt x="233363" y="138112"/>
                </a:lnTo>
                <a:lnTo>
                  <a:pt x="295275" y="135731"/>
                </a:lnTo>
                <a:lnTo>
                  <a:pt x="359569" y="104775"/>
                </a:lnTo>
                <a:lnTo>
                  <a:pt x="466725" y="88106"/>
                </a:lnTo>
                <a:lnTo>
                  <a:pt x="521494" y="73818"/>
                </a:lnTo>
                <a:lnTo>
                  <a:pt x="600075" y="76200"/>
                </a:lnTo>
                <a:lnTo>
                  <a:pt x="652463" y="88106"/>
                </a:lnTo>
                <a:lnTo>
                  <a:pt x="723900" y="85725"/>
                </a:lnTo>
                <a:lnTo>
                  <a:pt x="788194" y="69056"/>
                </a:lnTo>
                <a:lnTo>
                  <a:pt x="862013" y="28575"/>
                </a:lnTo>
                <a:lnTo>
                  <a:pt x="912019" y="4762"/>
                </a:lnTo>
                <a:lnTo>
                  <a:pt x="988219" y="2381"/>
                </a:lnTo>
                <a:lnTo>
                  <a:pt x="1057275" y="0"/>
                </a:lnTo>
                <a:lnTo>
                  <a:pt x="1031082" y="11906"/>
                </a:lnTo>
                <a:lnTo>
                  <a:pt x="952500" y="19050"/>
                </a:lnTo>
                <a:lnTo>
                  <a:pt x="881063" y="28575"/>
                </a:lnTo>
                <a:lnTo>
                  <a:pt x="838200" y="52387"/>
                </a:lnTo>
                <a:lnTo>
                  <a:pt x="776288" y="88106"/>
                </a:lnTo>
                <a:lnTo>
                  <a:pt x="735807" y="100012"/>
                </a:lnTo>
                <a:lnTo>
                  <a:pt x="661988" y="100012"/>
                </a:lnTo>
                <a:lnTo>
                  <a:pt x="597694" y="95250"/>
                </a:lnTo>
                <a:lnTo>
                  <a:pt x="545307" y="85725"/>
                </a:lnTo>
                <a:lnTo>
                  <a:pt x="461963" y="100012"/>
                </a:lnTo>
                <a:lnTo>
                  <a:pt x="350044" y="121443"/>
                </a:lnTo>
                <a:lnTo>
                  <a:pt x="290513" y="147637"/>
                </a:lnTo>
                <a:lnTo>
                  <a:pt x="221457" y="154781"/>
                </a:lnTo>
                <a:lnTo>
                  <a:pt x="157163" y="188118"/>
                </a:lnTo>
                <a:lnTo>
                  <a:pt x="107157" y="223837"/>
                </a:lnTo>
                <a:lnTo>
                  <a:pt x="57150" y="259556"/>
                </a:lnTo>
                <a:lnTo>
                  <a:pt x="0" y="3167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2373314" y="2850106"/>
            <a:ext cx="180975" cy="47625"/>
          </a:xfrm>
          <a:custGeom>
            <a:avLst/>
            <a:gdLst>
              <a:gd name="connsiteX0" fmla="*/ 2381 w 180975"/>
              <a:gd name="connsiteY0" fmla="*/ 12457 h 48175"/>
              <a:gd name="connsiteX1" fmla="*/ 14287 w 180975"/>
              <a:gd name="connsiteY1" fmla="*/ 5313 h 48175"/>
              <a:gd name="connsiteX2" fmla="*/ 30956 w 180975"/>
              <a:gd name="connsiteY2" fmla="*/ 2932 h 48175"/>
              <a:gd name="connsiteX3" fmla="*/ 40481 w 180975"/>
              <a:gd name="connsiteY3" fmla="*/ 550 h 48175"/>
              <a:gd name="connsiteX4" fmla="*/ 80962 w 180975"/>
              <a:gd name="connsiteY4" fmla="*/ 2932 h 48175"/>
              <a:gd name="connsiteX5" fmla="*/ 83344 w 180975"/>
              <a:gd name="connsiteY5" fmla="*/ 10075 h 48175"/>
              <a:gd name="connsiteX6" fmla="*/ 97631 w 180975"/>
              <a:gd name="connsiteY6" fmla="*/ 14838 h 48175"/>
              <a:gd name="connsiteX7" fmla="*/ 145256 w 180975"/>
              <a:gd name="connsiteY7" fmla="*/ 21982 h 48175"/>
              <a:gd name="connsiteX8" fmla="*/ 159544 w 180975"/>
              <a:gd name="connsiteY8" fmla="*/ 24363 h 48175"/>
              <a:gd name="connsiteX9" fmla="*/ 173831 w 180975"/>
              <a:gd name="connsiteY9" fmla="*/ 33888 h 48175"/>
              <a:gd name="connsiteX10" fmla="*/ 180975 w 180975"/>
              <a:gd name="connsiteY10" fmla="*/ 38650 h 48175"/>
              <a:gd name="connsiteX11" fmla="*/ 178594 w 180975"/>
              <a:gd name="connsiteY11" fmla="*/ 45794 h 48175"/>
              <a:gd name="connsiteX12" fmla="*/ 171450 w 180975"/>
              <a:gd name="connsiteY12" fmla="*/ 48175 h 48175"/>
              <a:gd name="connsiteX13" fmla="*/ 142875 w 180975"/>
              <a:gd name="connsiteY13" fmla="*/ 45794 h 48175"/>
              <a:gd name="connsiteX14" fmla="*/ 121444 w 180975"/>
              <a:gd name="connsiteY14" fmla="*/ 43413 h 48175"/>
              <a:gd name="connsiteX15" fmla="*/ 111919 w 180975"/>
              <a:gd name="connsiteY15" fmla="*/ 41032 h 48175"/>
              <a:gd name="connsiteX16" fmla="*/ 104775 w 180975"/>
              <a:gd name="connsiteY16" fmla="*/ 38650 h 48175"/>
              <a:gd name="connsiteX17" fmla="*/ 85725 w 180975"/>
              <a:gd name="connsiteY17" fmla="*/ 33888 h 48175"/>
              <a:gd name="connsiteX18" fmla="*/ 64294 w 180975"/>
              <a:gd name="connsiteY18" fmla="*/ 26744 h 48175"/>
              <a:gd name="connsiteX19" fmla="*/ 45244 w 180975"/>
              <a:gd name="connsiteY19" fmla="*/ 21982 h 48175"/>
              <a:gd name="connsiteX20" fmla="*/ 7144 w 180975"/>
              <a:gd name="connsiteY20" fmla="*/ 19600 h 48175"/>
              <a:gd name="connsiteX21" fmla="*/ 0 w 180975"/>
              <a:gd name="connsiteY21" fmla="*/ 17219 h 48175"/>
              <a:gd name="connsiteX22" fmla="*/ 2381 w 180975"/>
              <a:gd name="connsiteY22" fmla="*/ 12457 h 4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975" h="48175">
                <a:moveTo>
                  <a:pt x="2381" y="12457"/>
                </a:moveTo>
                <a:cubicBezTo>
                  <a:pt x="4762" y="10473"/>
                  <a:pt x="9896" y="6777"/>
                  <a:pt x="14287" y="5313"/>
                </a:cubicBezTo>
                <a:cubicBezTo>
                  <a:pt x="19612" y="3538"/>
                  <a:pt x="25434" y="3936"/>
                  <a:pt x="30956" y="2932"/>
                </a:cubicBezTo>
                <a:cubicBezTo>
                  <a:pt x="34176" y="2346"/>
                  <a:pt x="37306" y="1344"/>
                  <a:pt x="40481" y="550"/>
                </a:cubicBezTo>
                <a:cubicBezTo>
                  <a:pt x="53975" y="1344"/>
                  <a:pt x="67767" y="0"/>
                  <a:pt x="80962" y="2932"/>
                </a:cubicBezTo>
                <a:cubicBezTo>
                  <a:pt x="83412" y="3476"/>
                  <a:pt x="81302" y="8616"/>
                  <a:pt x="83344" y="10075"/>
                </a:cubicBezTo>
                <a:cubicBezTo>
                  <a:pt x="87429" y="12993"/>
                  <a:pt x="92761" y="13621"/>
                  <a:pt x="97631" y="14838"/>
                </a:cubicBezTo>
                <a:cubicBezTo>
                  <a:pt x="120629" y="20587"/>
                  <a:pt x="99776" y="15780"/>
                  <a:pt x="145256" y="21982"/>
                </a:cubicBezTo>
                <a:cubicBezTo>
                  <a:pt x="150040" y="22634"/>
                  <a:pt x="154781" y="23569"/>
                  <a:pt x="159544" y="24363"/>
                </a:cubicBezTo>
                <a:lnTo>
                  <a:pt x="173831" y="33888"/>
                </a:lnTo>
                <a:lnTo>
                  <a:pt x="180975" y="38650"/>
                </a:lnTo>
                <a:cubicBezTo>
                  <a:pt x="180181" y="41031"/>
                  <a:pt x="180369" y="44019"/>
                  <a:pt x="178594" y="45794"/>
                </a:cubicBezTo>
                <a:cubicBezTo>
                  <a:pt x="176819" y="47569"/>
                  <a:pt x="173960" y="48175"/>
                  <a:pt x="171450" y="48175"/>
                </a:cubicBezTo>
                <a:cubicBezTo>
                  <a:pt x="161892" y="48175"/>
                  <a:pt x="152390" y="46700"/>
                  <a:pt x="142875" y="45794"/>
                </a:cubicBezTo>
                <a:cubicBezTo>
                  <a:pt x="135720" y="45113"/>
                  <a:pt x="128588" y="44207"/>
                  <a:pt x="121444" y="43413"/>
                </a:cubicBezTo>
                <a:cubicBezTo>
                  <a:pt x="118269" y="42619"/>
                  <a:pt x="115066" y="41931"/>
                  <a:pt x="111919" y="41032"/>
                </a:cubicBezTo>
                <a:cubicBezTo>
                  <a:pt x="109505" y="40342"/>
                  <a:pt x="107197" y="39310"/>
                  <a:pt x="104775" y="38650"/>
                </a:cubicBezTo>
                <a:cubicBezTo>
                  <a:pt x="98460" y="36928"/>
                  <a:pt x="91934" y="35958"/>
                  <a:pt x="85725" y="33888"/>
                </a:cubicBezTo>
                <a:lnTo>
                  <a:pt x="64294" y="26744"/>
                </a:lnTo>
                <a:cubicBezTo>
                  <a:pt x="57232" y="24390"/>
                  <a:pt x="53289" y="22748"/>
                  <a:pt x="45244" y="21982"/>
                </a:cubicBezTo>
                <a:cubicBezTo>
                  <a:pt x="32577" y="20775"/>
                  <a:pt x="19844" y="20394"/>
                  <a:pt x="7144" y="19600"/>
                </a:cubicBezTo>
                <a:cubicBezTo>
                  <a:pt x="4763" y="18806"/>
                  <a:pt x="0" y="19729"/>
                  <a:pt x="0" y="17219"/>
                </a:cubicBezTo>
                <a:cubicBezTo>
                  <a:pt x="0" y="15785"/>
                  <a:pt x="0" y="14441"/>
                  <a:pt x="2381" y="12457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2265364" y="2862806"/>
            <a:ext cx="288925" cy="47625"/>
          </a:xfrm>
          <a:custGeom>
            <a:avLst/>
            <a:gdLst>
              <a:gd name="connsiteX0" fmla="*/ 126325 w 289771"/>
              <a:gd name="connsiteY0" fmla="*/ 0 h 47625"/>
              <a:gd name="connsiteX1" fmla="*/ 31075 w 289771"/>
              <a:gd name="connsiteY1" fmla="*/ 2381 h 47625"/>
              <a:gd name="connsiteX2" fmla="*/ 9644 w 289771"/>
              <a:gd name="connsiteY2" fmla="*/ 19050 h 47625"/>
              <a:gd name="connsiteX3" fmla="*/ 2500 w 289771"/>
              <a:gd name="connsiteY3" fmla="*/ 21431 h 47625"/>
              <a:gd name="connsiteX4" fmla="*/ 119 w 289771"/>
              <a:gd name="connsiteY4" fmla="*/ 28575 h 47625"/>
              <a:gd name="connsiteX5" fmla="*/ 2500 w 289771"/>
              <a:gd name="connsiteY5" fmla="*/ 35718 h 47625"/>
              <a:gd name="connsiteX6" fmla="*/ 107275 w 289771"/>
              <a:gd name="connsiteY6" fmla="*/ 38100 h 47625"/>
              <a:gd name="connsiteX7" fmla="*/ 162044 w 289771"/>
              <a:gd name="connsiteY7" fmla="*/ 40481 h 47625"/>
              <a:gd name="connsiteX8" fmla="*/ 181094 w 289771"/>
              <a:gd name="connsiteY8" fmla="*/ 42862 h 47625"/>
              <a:gd name="connsiteX9" fmla="*/ 190619 w 289771"/>
              <a:gd name="connsiteY9" fmla="*/ 45243 h 47625"/>
              <a:gd name="connsiteX10" fmla="*/ 216812 w 289771"/>
              <a:gd name="connsiteY10" fmla="*/ 47625 h 47625"/>
              <a:gd name="connsiteX11" fmla="*/ 278725 w 289771"/>
              <a:gd name="connsiteY11" fmla="*/ 45243 h 47625"/>
              <a:gd name="connsiteX12" fmla="*/ 278725 w 289771"/>
              <a:gd name="connsiteY12" fmla="*/ 35718 h 47625"/>
              <a:gd name="connsiteX13" fmla="*/ 235862 w 289771"/>
              <a:gd name="connsiteY13" fmla="*/ 33337 h 47625"/>
              <a:gd name="connsiteX14" fmla="*/ 216812 w 289771"/>
              <a:gd name="connsiteY14" fmla="*/ 26193 h 47625"/>
              <a:gd name="connsiteX15" fmla="*/ 209669 w 289771"/>
              <a:gd name="connsiteY15" fmla="*/ 21431 h 47625"/>
              <a:gd name="connsiteX16" fmla="*/ 185856 w 289771"/>
              <a:gd name="connsiteY16" fmla="*/ 14287 h 47625"/>
              <a:gd name="connsiteX17" fmla="*/ 171569 w 289771"/>
              <a:gd name="connsiteY17" fmla="*/ 9525 h 47625"/>
              <a:gd name="connsiteX18" fmla="*/ 128706 w 289771"/>
              <a:gd name="connsiteY18" fmla="*/ 4762 h 47625"/>
              <a:gd name="connsiteX19" fmla="*/ 126325 w 289771"/>
              <a:gd name="connsiteY19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9771" h="47625">
                <a:moveTo>
                  <a:pt x="126325" y="0"/>
                </a:moveTo>
                <a:lnTo>
                  <a:pt x="31075" y="2381"/>
                </a:lnTo>
                <a:cubicBezTo>
                  <a:pt x="19707" y="3617"/>
                  <a:pt x="17468" y="13834"/>
                  <a:pt x="9644" y="19050"/>
                </a:cubicBezTo>
                <a:cubicBezTo>
                  <a:pt x="7555" y="20442"/>
                  <a:pt x="4881" y="20637"/>
                  <a:pt x="2500" y="21431"/>
                </a:cubicBezTo>
                <a:cubicBezTo>
                  <a:pt x="1706" y="23812"/>
                  <a:pt x="119" y="26065"/>
                  <a:pt x="119" y="28575"/>
                </a:cubicBezTo>
                <a:cubicBezTo>
                  <a:pt x="119" y="31085"/>
                  <a:pt x="0" y="35496"/>
                  <a:pt x="2500" y="35718"/>
                </a:cubicBezTo>
                <a:cubicBezTo>
                  <a:pt x="37297" y="38811"/>
                  <a:pt x="72357" y="37058"/>
                  <a:pt x="107275" y="38100"/>
                </a:cubicBezTo>
                <a:cubicBezTo>
                  <a:pt x="125540" y="38645"/>
                  <a:pt x="143788" y="39687"/>
                  <a:pt x="162044" y="40481"/>
                </a:cubicBezTo>
                <a:cubicBezTo>
                  <a:pt x="168394" y="41275"/>
                  <a:pt x="174782" y="41810"/>
                  <a:pt x="181094" y="42862"/>
                </a:cubicBezTo>
                <a:cubicBezTo>
                  <a:pt x="184322" y="43400"/>
                  <a:pt x="187375" y="44810"/>
                  <a:pt x="190619" y="45243"/>
                </a:cubicBezTo>
                <a:cubicBezTo>
                  <a:pt x="199309" y="46402"/>
                  <a:pt x="208081" y="46831"/>
                  <a:pt x="216812" y="47625"/>
                </a:cubicBezTo>
                <a:cubicBezTo>
                  <a:pt x="237450" y="46831"/>
                  <a:pt x="258182" y="47368"/>
                  <a:pt x="278725" y="45243"/>
                </a:cubicBezTo>
                <a:cubicBezTo>
                  <a:pt x="289771" y="44100"/>
                  <a:pt x="286729" y="36862"/>
                  <a:pt x="278725" y="35718"/>
                </a:cubicBezTo>
                <a:cubicBezTo>
                  <a:pt x="264559" y="33694"/>
                  <a:pt x="250150" y="34131"/>
                  <a:pt x="235862" y="33337"/>
                </a:cubicBezTo>
                <a:cubicBezTo>
                  <a:pt x="225443" y="30732"/>
                  <a:pt x="226498" y="31728"/>
                  <a:pt x="216812" y="26193"/>
                </a:cubicBezTo>
                <a:cubicBezTo>
                  <a:pt x="214327" y="24773"/>
                  <a:pt x="212284" y="22593"/>
                  <a:pt x="209669" y="21431"/>
                </a:cubicBezTo>
                <a:cubicBezTo>
                  <a:pt x="198008" y="16248"/>
                  <a:pt x="196515" y="17484"/>
                  <a:pt x="185856" y="14287"/>
                </a:cubicBezTo>
                <a:cubicBezTo>
                  <a:pt x="181048" y="12845"/>
                  <a:pt x="176550" y="10148"/>
                  <a:pt x="171569" y="9525"/>
                </a:cubicBezTo>
                <a:cubicBezTo>
                  <a:pt x="144603" y="6153"/>
                  <a:pt x="158887" y="7780"/>
                  <a:pt x="128706" y="4762"/>
                </a:cubicBezTo>
                <a:lnTo>
                  <a:pt x="126325" y="0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2281238" y="2926306"/>
            <a:ext cx="131762" cy="47625"/>
          </a:xfrm>
          <a:custGeom>
            <a:avLst/>
            <a:gdLst>
              <a:gd name="connsiteX0" fmla="*/ 0 w 130969"/>
              <a:gd name="connsiteY0" fmla="*/ 4763 h 47625"/>
              <a:gd name="connsiteX1" fmla="*/ 42863 w 130969"/>
              <a:gd name="connsiteY1" fmla="*/ 0 h 47625"/>
              <a:gd name="connsiteX2" fmla="*/ 88107 w 130969"/>
              <a:gd name="connsiteY2" fmla="*/ 9525 h 47625"/>
              <a:gd name="connsiteX3" fmla="*/ 111919 w 130969"/>
              <a:gd name="connsiteY3" fmla="*/ 28575 h 47625"/>
              <a:gd name="connsiteX4" fmla="*/ 130969 w 130969"/>
              <a:gd name="connsiteY4" fmla="*/ 47625 h 47625"/>
              <a:gd name="connsiteX5" fmla="*/ 64294 w 130969"/>
              <a:gd name="connsiteY5" fmla="*/ 23813 h 47625"/>
              <a:gd name="connsiteX6" fmla="*/ 0 w 130969"/>
              <a:gd name="connsiteY6" fmla="*/ 4763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969" h="47625">
                <a:moveTo>
                  <a:pt x="0" y="4763"/>
                </a:moveTo>
                <a:lnTo>
                  <a:pt x="42863" y="0"/>
                </a:lnTo>
                <a:lnTo>
                  <a:pt x="88107" y="9525"/>
                </a:lnTo>
                <a:lnTo>
                  <a:pt x="111919" y="28575"/>
                </a:lnTo>
                <a:lnTo>
                  <a:pt x="130969" y="47625"/>
                </a:lnTo>
                <a:lnTo>
                  <a:pt x="64294" y="23813"/>
                </a:lnTo>
                <a:lnTo>
                  <a:pt x="0" y="4763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0" name="Freeform 199"/>
          <p:cNvSpPr/>
          <p:nvPr/>
        </p:nvSpPr>
        <p:spPr>
          <a:xfrm>
            <a:off x="2443163" y="2986630"/>
            <a:ext cx="455612" cy="133350"/>
          </a:xfrm>
          <a:custGeom>
            <a:avLst/>
            <a:gdLst>
              <a:gd name="connsiteX0" fmla="*/ 0 w 454819"/>
              <a:gd name="connsiteY0" fmla="*/ 0 h 133350"/>
              <a:gd name="connsiteX1" fmla="*/ 76200 w 454819"/>
              <a:gd name="connsiteY1" fmla="*/ 30956 h 133350"/>
              <a:gd name="connsiteX2" fmla="*/ 138113 w 454819"/>
              <a:gd name="connsiteY2" fmla="*/ 59531 h 133350"/>
              <a:gd name="connsiteX3" fmla="*/ 192882 w 454819"/>
              <a:gd name="connsiteY3" fmla="*/ 73818 h 133350"/>
              <a:gd name="connsiteX4" fmla="*/ 266700 w 454819"/>
              <a:gd name="connsiteY4" fmla="*/ 92868 h 133350"/>
              <a:gd name="connsiteX5" fmla="*/ 326232 w 454819"/>
              <a:gd name="connsiteY5" fmla="*/ 111918 h 133350"/>
              <a:gd name="connsiteX6" fmla="*/ 357188 w 454819"/>
              <a:gd name="connsiteY6" fmla="*/ 121443 h 133350"/>
              <a:gd name="connsiteX7" fmla="*/ 402432 w 454819"/>
              <a:gd name="connsiteY7" fmla="*/ 123825 h 133350"/>
              <a:gd name="connsiteX8" fmla="*/ 454819 w 454819"/>
              <a:gd name="connsiteY8" fmla="*/ 133350 h 133350"/>
              <a:gd name="connsiteX9" fmla="*/ 409575 w 454819"/>
              <a:gd name="connsiteY9" fmla="*/ 111918 h 133350"/>
              <a:gd name="connsiteX10" fmla="*/ 378619 w 454819"/>
              <a:gd name="connsiteY10" fmla="*/ 92868 h 133350"/>
              <a:gd name="connsiteX11" fmla="*/ 340519 w 454819"/>
              <a:gd name="connsiteY11" fmla="*/ 85725 h 133350"/>
              <a:gd name="connsiteX12" fmla="*/ 311944 w 454819"/>
              <a:gd name="connsiteY12" fmla="*/ 78581 h 133350"/>
              <a:gd name="connsiteX13" fmla="*/ 259557 w 454819"/>
              <a:gd name="connsiteY13" fmla="*/ 61912 h 133350"/>
              <a:gd name="connsiteX14" fmla="*/ 238125 w 454819"/>
              <a:gd name="connsiteY14" fmla="*/ 42862 h 133350"/>
              <a:gd name="connsiteX15" fmla="*/ 204788 w 454819"/>
              <a:gd name="connsiteY15" fmla="*/ 30956 h 133350"/>
              <a:gd name="connsiteX16" fmla="*/ 157163 w 454819"/>
              <a:gd name="connsiteY16" fmla="*/ 28575 h 133350"/>
              <a:gd name="connsiteX17" fmla="*/ 111919 w 454819"/>
              <a:gd name="connsiteY17" fmla="*/ 26193 h 133350"/>
              <a:gd name="connsiteX18" fmla="*/ 90488 w 454819"/>
              <a:gd name="connsiteY18" fmla="*/ 11906 h 133350"/>
              <a:gd name="connsiteX19" fmla="*/ 69057 w 454819"/>
              <a:gd name="connsiteY19" fmla="*/ 0 h 133350"/>
              <a:gd name="connsiteX20" fmla="*/ 0 w 454819"/>
              <a:gd name="connsiteY20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4819" h="133350">
                <a:moveTo>
                  <a:pt x="0" y="0"/>
                </a:moveTo>
                <a:lnTo>
                  <a:pt x="76200" y="30956"/>
                </a:lnTo>
                <a:lnTo>
                  <a:pt x="138113" y="59531"/>
                </a:lnTo>
                <a:lnTo>
                  <a:pt x="192882" y="73818"/>
                </a:lnTo>
                <a:lnTo>
                  <a:pt x="266700" y="92868"/>
                </a:lnTo>
                <a:lnTo>
                  <a:pt x="326232" y="111918"/>
                </a:lnTo>
                <a:lnTo>
                  <a:pt x="357188" y="121443"/>
                </a:lnTo>
                <a:lnTo>
                  <a:pt x="402432" y="123825"/>
                </a:lnTo>
                <a:lnTo>
                  <a:pt x="454819" y="133350"/>
                </a:lnTo>
                <a:lnTo>
                  <a:pt x="409575" y="111918"/>
                </a:lnTo>
                <a:lnTo>
                  <a:pt x="378619" y="92868"/>
                </a:lnTo>
                <a:lnTo>
                  <a:pt x="340519" y="85725"/>
                </a:lnTo>
                <a:lnTo>
                  <a:pt x="311944" y="78581"/>
                </a:lnTo>
                <a:lnTo>
                  <a:pt x="259557" y="61912"/>
                </a:lnTo>
                <a:lnTo>
                  <a:pt x="238125" y="42862"/>
                </a:lnTo>
                <a:lnTo>
                  <a:pt x="204788" y="30956"/>
                </a:lnTo>
                <a:lnTo>
                  <a:pt x="157163" y="28575"/>
                </a:lnTo>
                <a:lnTo>
                  <a:pt x="111919" y="26193"/>
                </a:lnTo>
                <a:lnTo>
                  <a:pt x="90488" y="11906"/>
                </a:lnTo>
                <a:lnTo>
                  <a:pt x="69057" y="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2" name="Freeform 201"/>
          <p:cNvSpPr/>
          <p:nvPr/>
        </p:nvSpPr>
        <p:spPr>
          <a:xfrm>
            <a:off x="2641600" y="2872330"/>
            <a:ext cx="211138" cy="95250"/>
          </a:xfrm>
          <a:custGeom>
            <a:avLst/>
            <a:gdLst>
              <a:gd name="connsiteX0" fmla="*/ 126635 w 212360"/>
              <a:gd name="connsiteY0" fmla="*/ 28354 h 95029"/>
              <a:gd name="connsiteX1" fmla="*/ 105204 w 212360"/>
              <a:gd name="connsiteY1" fmla="*/ 25972 h 95029"/>
              <a:gd name="connsiteX2" fmla="*/ 98060 w 212360"/>
              <a:gd name="connsiteY2" fmla="*/ 23591 h 95029"/>
              <a:gd name="connsiteX3" fmla="*/ 90917 w 212360"/>
              <a:gd name="connsiteY3" fmla="*/ 16447 h 95029"/>
              <a:gd name="connsiteX4" fmla="*/ 76629 w 212360"/>
              <a:gd name="connsiteY4" fmla="*/ 11685 h 95029"/>
              <a:gd name="connsiteX5" fmla="*/ 26623 w 212360"/>
              <a:gd name="connsiteY5" fmla="*/ 9304 h 95029"/>
              <a:gd name="connsiteX6" fmla="*/ 21860 w 212360"/>
              <a:gd name="connsiteY6" fmla="*/ 16447 h 95029"/>
              <a:gd name="connsiteX7" fmla="*/ 7573 w 212360"/>
              <a:gd name="connsiteY7" fmla="*/ 25972 h 95029"/>
              <a:gd name="connsiteX8" fmla="*/ 2810 w 212360"/>
              <a:gd name="connsiteY8" fmla="*/ 35497 h 95029"/>
              <a:gd name="connsiteX9" fmla="*/ 50435 w 212360"/>
              <a:gd name="connsiteY9" fmla="*/ 56929 h 95029"/>
              <a:gd name="connsiteX10" fmla="*/ 64723 w 212360"/>
              <a:gd name="connsiteY10" fmla="*/ 61691 h 95029"/>
              <a:gd name="connsiteX11" fmla="*/ 71867 w 212360"/>
              <a:gd name="connsiteY11" fmla="*/ 64072 h 95029"/>
              <a:gd name="connsiteX12" fmla="*/ 86154 w 212360"/>
              <a:gd name="connsiteY12" fmla="*/ 73597 h 95029"/>
              <a:gd name="connsiteX13" fmla="*/ 93298 w 212360"/>
              <a:gd name="connsiteY13" fmla="*/ 78360 h 95029"/>
              <a:gd name="connsiteX14" fmla="*/ 119492 w 212360"/>
              <a:gd name="connsiteY14" fmla="*/ 85504 h 95029"/>
              <a:gd name="connsiteX15" fmla="*/ 124254 w 212360"/>
              <a:gd name="connsiteY15" fmla="*/ 92647 h 95029"/>
              <a:gd name="connsiteX16" fmla="*/ 131398 w 212360"/>
              <a:gd name="connsiteY16" fmla="*/ 95029 h 95029"/>
              <a:gd name="connsiteX17" fmla="*/ 186167 w 212360"/>
              <a:gd name="connsiteY17" fmla="*/ 92647 h 95029"/>
              <a:gd name="connsiteX18" fmla="*/ 200454 w 212360"/>
              <a:gd name="connsiteY18" fmla="*/ 83122 h 95029"/>
              <a:gd name="connsiteX19" fmla="*/ 212360 w 212360"/>
              <a:gd name="connsiteY19" fmla="*/ 68835 h 95029"/>
              <a:gd name="connsiteX20" fmla="*/ 209979 w 212360"/>
              <a:gd name="connsiteY20" fmla="*/ 42641 h 95029"/>
              <a:gd name="connsiteX21" fmla="*/ 193310 w 212360"/>
              <a:gd name="connsiteY21" fmla="*/ 25972 h 95029"/>
              <a:gd name="connsiteX22" fmla="*/ 126635 w 212360"/>
              <a:gd name="connsiteY22" fmla="*/ 28354 h 9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360" h="95029">
                <a:moveTo>
                  <a:pt x="126635" y="28354"/>
                </a:moveTo>
                <a:cubicBezTo>
                  <a:pt x="119491" y="27560"/>
                  <a:pt x="112294" y="27154"/>
                  <a:pt x="105204" y="25972"/>
                </a:cubicBezTo>
                <a:cubicBezTo>
                  <a:pt x="102728" y="25559"/>
                  <a:pt x="100149" y="24983"/>
                  <a:pt x="98060" y="23591"/>
                </a:cubicBezTo>
                <a:cubicBezTo>
                  <a:pt x="95258" y="21723"/>
                  <a:pt x="93861" y="18082"/>
                  <a:pt x="90917" y="16447"/>
                </a:cubicBezTo>
                <a:cubicBezTo>
                  <a:pt x="86529" y="14009"/>
                  <a:pt x="76629" y="11685"/>
                  <a:pt x="76629" y="11685"/>
                </a:cubicBezTo>
                <a:cubicBezTo>
                  <a:pt x="59103" y="0"/>
                  <a:pt x="64724" y="1684"/>
                  <a:pt x="26623" y="9304"/>
                </a:cubicBezTo>
                <a:cubicBezTo>
                  <a:pt x="23817" y="9865"/>
                  <a:pt x="24014" y="14563"/>
                  <a:pt x="21860" y="16447"/>
                </a:cubicBezTo>
                <a:cubicBezTo>
                  <a:pt x="17552" y="20216"/>
                  <a:pt x="7573" y="25972"/>
                  <a:pt x="7573" y="25972"/>
                </a:cubicBezTo>
                <a:cubicBezTo>
                  <a:pt x="5985" y="29147"/>
                  <a:pt x="3131" y="31962"/>
                  <a:pt x="2810" y="35497"/>
                </a:cubicBezTo>
                <a:cubicBezTo>
                  <a:pt x="0" y="66405"/>
                  <a:pt x="19432" y="53665"/>
                  <a:pt x="50435" y="56929"/>
                </a:cubicBezTo>
                <a:lnTo>
                  <a:pt x="64723" y="61691"/>
                </a:lnTo>
                <a:lnTo>
                  <a:pt x="71867" y="64072"/>
                </a:lnTo>
                <a:lnTo>
                  <a:pt x="86154" y="73597"/>
                </a:lnTo>
                <a:cubicBezTo>
                  <a:pt x="88535" y="75185"/>
                  <a:pt x="90583" y="77455"/>
                  <a:pt x="93298" y="78360"/>
                </a:cubicBezTo>
                <a:cubicBezTo>
                  <a:pt x="111425" y="84402"/>
                  <a:pt x="102663" y="82137"/>
                  <a:pt x="119492" y="85504"/>
                </a:cubicBezTo>
                <a:cubicBezTo>
                  <a:pt x="121079" y="87885"/>
                  <a:pt x="122019" y="90859"/>
                  <a:pt x="124254" y="92647"/>
                </a:cubicBezTo>
                <a:cubicBezTo>
                  <a:pt x="126214" y="94215"/>
                  <a:pt x="128888" y="95029"/>
                  <a:pt x="131398" y="95029"/>
                </a:cubicBezTo>
                <a:cubicBezTo>
                  <a:pt x="149672" y="95029"/>
                  <a:pt x="167911" y="93441"/>
                  <a:pt x="186167" y="92647"/>
                </a:cubicBezTo>
                <a:cubicBezTo>
                  <a:pt x="190929" y="89472"/>
                  <a:pt x="197279" y="87884"/>
                  <a:pt x="200454" y="83122"/>
                </a:cubicBezTo>
                <a:cubicBezTo>
                  <a:pt x="207085" y="73177"/>
                  <a:pt x="203194" y="78003"/>
                  <a:pt x="212360" y="68835"/>
                </a:cubicBezTo>
                <a:cubicBezTo>
                  <a:pt x="211566" y="60104"/>
                  <a:pt x="211219" y="51320"/>
                  <a:pt x="209979" y="42641"/>
                </a:cubicBezTo>
                <a:cubicBezTo>
                  <a:pt x="208867" y="34854"/>
                  <a:pt x="202666" y="25972"/>
                  <a:pt x="193310" y="25972"/>
                </a:cubicBezTo>
                <a:lnTo>
                  <a:pt x="126635" y="28354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3" name="Freeform 202"/>
          <p:cNvSpPr/>
          <p:nvPr/>
        </p:nvSpPr>
        <p:spPr>
          <a:xfrm>
            <a:off x="1681164" y="2792955"/>
            <a:ext cx="136525" cy="26988"/>
          </a:xfrm>
          <a:custGeom>
            <a:avLst/>
            <a:gdLst>
              <a:gd name="connsiteX0" fmla="*/ 0 w 135732"/>
              <a:gd name="connsiteY0" fmla="*/ 0 h 26194"/>
              <a:gd name="connsiteX1" fmla="*/ 121444 w 135732"/>
              <a:gd name="connsiteY1" fmla="*/ 2382 h 26194"/>
              <a:gd name="connsiteX2" fmla="*/ 128588 w 135732"/>
              <a:gd name="connsiteY2" fmla="*/ 7144 h 26194"/>
              <a:gd name="connsiteX3" fmla="*/ 130969 w 135732"/>
              <a:gd name="connsiteY3" fmla="*/ 14288 h 26194"/>
              <a:gd name="connsiteX4" fmla="*/ 135732 w 135732"/>
              <a:gd name="connsiteY4" fmla="*/ 21432 h 26194"/>
              <a:gd name="connsiteX5" fmla="*/ 128588 w 135732"/>
              <a:gd name="connsiteY5" fmla="*/ 26194 h 26194"/>
              <a:gd name="connsiteX6" fmla="*/ 121444 w 135732"/>
              <a:gd name="connsiteY6" fmla="*/ 21432 h 26194"/>
              <a:gd name="connsiteX7" fmla="*/ 73819 w 135732"/>
              <a:gd name="connsiteY7" fmla="*/ 19050 h 26194"/>
              <a:gd name="connsiteX8" fmla="*/ 45244 w 135732"/>
              <a:gd name="connsiteY8" fmla="*/ 11907 h 26194"/>
              <a:gd name="connsiteX9" fmla="*/ 30957 w 135732"/>
              <a:gd name="connsiteY9" fmla="*/ 7144 h 26194"/>
              <a:gd name="connsiteX10" fmla="*/ 0 w 135732"/>
              <a:gd name="connsiteY10" fmla="*/ 0 h 2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5732" h="26194">
                <a:moveTo>
                  <a:pt x="0" y="0"/>
                </a:moveTo>
                <a:cubicBezTo>
                  <a:pt x="40481" y="794"/>
                  <a:pt x="81017" y="136"/>
                  <a:pt x="121444" y="2382"/>
                </a:cubicBezTo>
                <a:cubicBezTo>
                  <a:pt x="124301" y="2541"/>
                  <a:pt x="126800" y="4909"/>
                  <a:pt x="128588" y="7144"/>
                </a:cubicBezTo>
                <a:cubicBezTo>
                  <a:pt x="130156" y="9104"/>
                  <a:pt x="129846" y="12043"/>
                  <a:pt x="130969" y="14288"/>
                </a:cubicBezTo>
                <a:cubicBezTo>
                  <a:pt x="132249" y="16848"/>
                  <a:pt x="134144" y="19051"/>
                  <a:pt x="135732" y="21432"/>
                </a:cubicBezTo>
                <a:cubicBezTo>
                  <a:pt x="133351" y="23019"/>
                  <a:pt x="131450" y="26194"/>
                  <a:pt x="128588" y="26194"/>
                </a:cubicBezTo>
                <a:cubicBezTo>
                  <a:pt x="125726" y="26194"/>
                  <a:pt x="124282" y="21802"/>
                  <a:pt x="121444" y="21432"/>
                </a:cubicBezTo>
                <a:cubicBezTo>
                  <a:pt x="105683" y="19376"/>
                  <a:pt x="89694" y="19844"/>
                  <a:pt x="73819" y="19050"/>
                </a:cubicBezTo>
                <a:cubicBezTo>
                  <a:pt x="54585" y="15845"/>
                  <a:pt x="64107" y="18195"/>
                  <a:pt x="45244" y="11907"/>
                </a:cubicBezTo>
                <a:cubicBezTo>
                  <a:pt x="45242" y="11906"/>
                  <a:pt x="30960" y="7144"/>
                  <a:pt x="30957" y="7144"/>
                </a:cubicBez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4" name="Freeform 203"/>
          <p:cNvSpPr/>
          <p:nvPr/>
        </p:nvSpPr>
        <p:spPr>
          <a:xfrm>
            <a:off x="2451101" y="2700881"/>
            <a:ext cx="385763" cy="161925"/>
          </a:xfrm>
          <a:custGeom>
            <a:avLst/>
            <a:gdLst>
              <a:gd name="connsiteX0" fmla="*/ 0 w 378619"/>
              <a:gd name="connsiteY0" fmla="*/ 119062 h 161925"/>
              <a:gd name="connsiteX1" fmla="*/ 54769 w 378619"/>
              <a:gd name="connsiteY1" fmla="*/ 76200 h 161925"/>
              <a:gd name="connsiteX2" fmla="*/ 114300 w 378619"/>
              <a:gd name="connsiteY2" fmla="*/ 21431 h 161925"/>
              <a:gd name="connsiteX3" fmla="*/ 166687 w 378619"/>
              <a:gd name="connsiteY3" fmla="*/ 0 h 161925"/>
              <a:gd name="connsiteX4" fmla="*/ 216694 w 378619"/>
              <a:gd name="connsiteY4" fmla="*/ 0 h 161925"/>
              <a:gd name="connsiteX5" fmla="*/ 257175 w 378619"/>
              <a:gd name="connsiteY5" fmla="*/ 9525 h 161925"/>
              <a:gd name="connsiteX6" fmla="*/ 273844 w 378619"/>
              <a:gd name="connsiteY6" fmla="*/ 26193 h 161925"/>
              <a:gd name="connsiteX7" fmla="*/ 278606 w 378619"/>
              <a:gd name="connsiteY7" fmla="*/ 45243 h 161925"/>
              <a:gd name="connsiteX8" fmla="*/ 288131 w 378619"/>
              <a:gd name="connsiteY8" fmla="*/ 69056 h 161925"/>
              <a:gd name="connsiteX9" fmla="*/ 311944 w 378619"/>
              <a:gd name="connsiteY9" fmla="*/ 78581 h 161925"/>
              <a:gd name="connsiteX10" fmla="*/ 340519 w 378619"/>
              <a:gd name="connsiteY10" fmla="*/ 90487 h 161925"/>
              <a:gd name="connsiteX11" fmla="*/ 369094 w 378619"/>
              <a:gd name="connsiteY11" fmla="*/ 104775 h 161925"/>
              <a:gd name="connsiteX12" fmla="*/ 369094 w 378619"/>
              <a:gd name="connsiteY12" fmla="*/ 104775 h 161925"/>
              <a:gd name="connsiteX13" fmla="*/ 378619 w 378619"/>
              <a:gd name="connsiteY13" fmla="*/ 123825 h 161925"/>
              <a:gd name="connsiteX14" fmla="*/ 338137 w 378619"/>
              <a:gd name="connsiteY14" fmla="*/ 121443 h 161925"/>
              <a:gd name="connsiteX15" fmla="*/ 278606 w 378619"/>
              <a:gd name="connsiteY15" fmla="*/ 126206 h 161925"/>
              <a:gd name="connsiteX16" fmla="*/ 230981 w 378619"/>
              <a:gd name="connsiteY16" fmla="*/ 128587 h 161925"/>
              <a:gd name="connsiteX17" fmla="*/ 204787 w 378619"/>
              <a:gd name="connsiteY17" fmla="*/ 140493 h 161925"/>
              <a:gd name="connsiteX18" fmla="*/ 157162 w 378619"/>
              <a:gd name="connsiteY18" fmla="*/ 161925 h 161925"/>
              <a:gd name="connsiteX19" fmla="*/ 121444 w 378619"/>
              <a:gd name="connsiteY19" fmla="*/ 161925 h 161925"/>
              <a:gd name="connsiteX20" fmla="*/ 52387 w 378619"/>
              <a:gd name="connsiteY20" fmla="*/ 140493 h 161925"/>
              <a:gd name="connsiteX21" fmla="*/ 0 w 378619"/>
              <a:gd name="connsiteY21" fmla="*/ 119062 h 161925"/>
              <a:gd name="connsiteX0" fmla="*/ 0 w 378619"/>
              <a:gd name="connsiteY0" fmla="*/ 119062 h 161925"/>
              <a:gd name="connsiteX1" fmla="*/ 54769 w 378619"/>
              <a:gd name="connsiteY1" fmla="*/ 76200 h 161925"/>
              <a:gd name="connsiteX2" fmla="*/ 114300 w 378619"/>
              <a:gd name="connsiteY2" fmla="*/ 21431 h 161925"/>
              <a:gd name="connsiteX3" fmla="*/ 166687 w 378619"/>
              <a:gd name="connsiteY3" fmla="*/ 0 h 161925"/>
              <a:gd name="connsiteX4" fmla="*/ 216694 w 378619"/>
              <a:gd name="connsiteY4" fmla="*/ 0 h 161925"/>
              <a:gd name="connsiteX5" fmla="*/ 257175 w 378619"/>
              <a:gd name="connsiteY5" fmla="*/ 9525 h 161925"/>
              <a:gd name="connsiteX6" fmla="*/ 273844 w 378619"/>
              <a:gd name="connsiteY6" fmla="*/ 26193 h 161925"/>
              <a:gd name="connsiteX7" fmla="*/ 278606 w 378619"/>
              <a:gd name="connsiteY7" fmla="*/ 45243 h 161925"/>
              <a:gd name="connsiteX8" fmla="*/ 288131 w 378619"/>
              <a:gd name="connsiteY8" fmla="*/ 69056 h 161925"/>
              <a:gd name="connsiteX9" fmla="*/ 311944 w 378619"/>
              <a:gd name="connsiteY9" fmla="*/ 78581 h 161925"/>
              <a:gd name="connsiteX10" fmla="*/ 340519 w 378619"/>
              <a:gd name="connsiteY10" fmla="*/ 90487 h 161925"/>
              <a:gd name="connsiteX11" fmla="*/ 369094 w 378619"/>
              <a:gd name="connsiteY11" fmla="*/ 104775 h 161925"/>
              <a:gd name="connsiteX12" fmla="*/ 369094 w 378619"/>
              <a:gd name="connsiteY12" fmla="*/ 104775 h 161925"/>
              <a:gd name="connsiteX13" fmla="*/ 378619 w 378619"/>
              <a:gd name="connsiteY13" fmla="*/ 123825 h 161925"/>
              <a:gd name="connsiteX14" fmla="*/ 338137 w 378619"/>
              <a:gd name="connsiteY14" fmla="*/ 121443 h 161925"/>
              <a:gd name="connsiteX15" fmla="*/ 278606 w 378619"/>
              <a:gd name="connsiteY15" fmla="*/ 126206 h 161925"/>
              <a:gd name="connsiteX16" fmla="*/ 230981 w 378619"/>
              <a:gd name="connsiteY16" fmla="*/ 128587 h 161925"/>
              <a:gd name="connsiteX17" fmla="*/ 204787 w 378619"/>
              <a:gd name="connsiteY17" fmla="*/ 140493 h 161925"/>
              <a:gd name="connsiteX18" fmla="*/ 157162 w 378619"/>
              <a:gd name="connsiteY18" fmla="*/ 161925 h 161925"/>
              <a:gd name="connsiteX19" fmla="*/ 121444 w 378619"/>
              <a:gd name="connsiteY19" fmla="*/ 161925 h 161925"/>
              <a:gd name="connsiteX20" fmla="*/ 42862 w 378619"/>
              <a:gd name="connsiteY20" fmla="*/ 152399 h 161925"/>
              <a:gd name="connsiteX21" fmla="*/ 0 w 378619"/>
              <a:gd name="connsiteY21" fmla="*/ 119062 h 161925"/>
              <a:gd name="connsiteX0" fmla="*/ 0 w 390525"/>
              <a:gd name="connsiteY0" fmla="*/ 128587 h 161925"/>
              <a:gd name="connsiteX1" fmla="*/ 66675 w 390525"/>
              <a:gd name="connsiteY1" fmla="*/ 76200 h 161925"/>
              <a:gd name="connsiteX2" fmla="*/ 126206 w 390525"/>
              <a:gd name="connsiteY2" fmla="*/ 21431 h 161925"/>
              <a:gd name="connsiteX3" fmla="*/ 178593 w 390525"/>
              <a:gd name="connsiteY3" fmla="*/ 0 h 161925"/>
              <a:gd name="connsiteX4" fmla="*/ 228600 w 390525"/>
              <a:gd name="connsiteY4" fmla="*/ 0 h 161925"/>
              <a:gd name="connsiteX5" fmla="*/ 269081 w 390525"/>
              <a:gd name="connsiteY5" fmla="*/ 9525 h 161925"/>
              <a:gd name="connsiteX6" fmla="*/ 285750 w 390525"/>
              <a:gd name="connsiteY6" fmla="*/ 26193 h 161925"/>
              <a:gd name="connsiteX7" fmla="*/ 290512 w 390525"/>
              <a:gd name="connsiteY7" fmla="*/ 45243 h 161925"/>
              <a:gd name="connsiteX8" fmla="*/ 300037 w 390525"/>
              <a:gd name="connsiteY8" fmla="*/ 69056 h 161925"/>
              <a:gd name="connsiteX9" fmla="*/ 323850 w 390525"/>
              <a:gd name="connsiteY9" fmla="*/ 78581 h 161925"/>
              <a:gd name="connsiteX10" fmla="*/ 352425 w 390525"/>
              <a:gd name="connsiteY10" fmla="*/ 90487 h 161925"/>
              <a:gd name="connsiteX11" fmla="*/ 381000 w 390525"/>
              <a:gd name="connsiteY11" fmla="*/ 104775 h 161925"/>
              <a:gd name="connsiteX12" fmla="*/ 381000 w 390525"/>
              <a:gd name="connsiteY12" fmla="*/ 104775 h 161925"/>
              <a:gd name="connsiteX13" fmla="*/ 390525 w 390525"/>
              <a:gd name="connsiteY13" fmla="*/ 123825 h 161925"/>
              <a:gd name="connsiteX14" fmla="*/ 350043 w 390525"/>
              <a:gd name="connsiteY14" fmla="*/ 121443 h 161925"/>
              <a:gd name="connsiteX15" fmla="*/ 290512 w 390525"/>
              <a:gd name="connsiteY15" fmla="*/ 126206 h 161925"/>
              <a:gd name="connsiteX16" fmla="*/ 242887 w 390525"/>
              <a:gd name="connsiteY16" fmla="*/ 128587 h 161925"/>
              <a:gd name="connsiteX17" fmla="*/ 216693 w 390525"/>
              <a:gd name="connsiteY17" fmla="*/ 140493 h 161925"/>
              <a:gd name="connsiteX18" fmla="*/ 169068 w 390525"/>
              <a:gd name="connsiteY18" fmla="*/ 161925 h 161925"/>
              <a:gd name="connsiteX19" fmla="*/ 133350 w 390525"/>
              <a:gd name="connsiteY19" fmla="*/ 161925 h 161925"/>
              <a:gd name="connsiteX20" fmla="*/ 54768 w 390525"/>
              <a:gd name="connsiteY20" fmla="*/ 152399 h 161925"/>
              <a:gd name="connsiteX21" fmla="*/ 0 w 390525"/>
              <a:gd name="connsiteY21" fmla="*/ 128587 h 161925"/>
              <a:gd name="connsiteX0" fmla="*/ 0 w 390525"/>
              <a:gd name="connsiteY0" fmla="*/ 128587 h 161925"/>
              <a:gd name="connsiteX1" fmla="*/ 66675 w 390525"/>
              <a:gd name="connsiteY1" fmla="*/ 76200 h 161925"/>
              <a:gd name="connsiteX2" fmla="*/ 126206 w 390525"/>
              <a:gd name="connsiteY2" fmla="*/ 21431 h 161925"/>
              <a:gd name="connsiteX3" fmla="*/ 178593 w 390525"/>
              <a:gd name="connsiteY3" fmla="*/ 0 h 161925"/>
              <a:gd name="connsiteX4" fmla="*/ 228600 w 390525"/>
              <a:gd name="connsiteY4" fmla="*/ 0 h 161925"/>
              <a:gd name="connsiteX5" fmla="*/ 269081 w 390525"/>
              <a:gd name="connsiteY5" fmla="*/ 9525 h 161925"/>
              <a:gd name="connsiteX6" fmla="*/ 285750 w 390525"/>
              <a:gd name="connsiteY6" fmla="*/ 26193 h 161925"/>
              <a:gd name="connsiteX7" fmla="*/ 290512 w 390525"/>
              <a:gd name="connsiteY7" fmla="*/ 45243 h 161925"/>
              <a:gd name="connsiteX8" fmla="*/ 300037 w 390525"/>
              <a:gd name="connsiteY8" fmla="*/ 69056 h 161925"/>
              <a:gd name="connsiteX9" fmla="*/ 323850 w 390525"/>
              <a:gd name="connsiteY9" fmla="*/ 78581 h 161925"/>
              <a:gd name="connsiteX10" fmla="*/ 352425 w 390525"/>
              <a:gd name="connsiteY10" fmla="*/ 90487 h 161925"/>
              <a:gd name="connsiteX11" fmla="*/ 381000 w 390525"/>
              <a:gd name="connsiteY11" fmla="*/ 104775 h 161925"/>
              <a:gd name="connsiteX12" fmla="*/ 381000 w 390525"/>
              <a:gd name="connsiteY12" fmla="*/ 104775 h 161925"/>
              <a:gd name="connsiteX13" fmla="*/ 390525 w 390525"/>
              <a:gd name="connsiteY13" fmla="*/ 123825 h 161925"/>
              <a:gd name="connsiteX14" fmla="*/ 350043 w 390525"/>
              <a:gd name="connsiteY14" fmla="*/ 121443 h 161925"/>
              <a:gd name="connsiteX15" fmla="*/ 290512 w 390525"/>
              <a:gd name="connsiteY15" fmla="*/ 126206 h 161925"/>
              <a:gd name="connsiteX16" fmla="*/ 242887 w 390525"/>
              <a:gd name="connsiteY16" fmla="*/ 128587 h 161925"/>
              <a:gd name="connsiteX17" fmla="*/ 216693 w 390525"/>
              <a:gd name="connsiteY17" fmla="*/ 140493 h 161925"/>
              <a:gd name="connsiteX18" fmla="*/ 169068 w 390525"/>
              <a:gd name="connsiteY18" fmla="*/ 161925 h 161925"/>
              <a:gd name="connsiteX19" fmla="*/ 133350 w 390525"/>
              <a:gd name="connsiteY19" fmla="*/ 161925 h 161925"/>
              <a:gd name="connsiteX20" fmla="*/ 54768 w 390525"/>
              <a:gd name="connsiteY20" fmla="*/ 152399 h 161925"/>
              <a:gd name="connsiteX21" fmla="*/ 0 w 390525"/>
              <a:gd name="connsiteY21" fmla="*/ 128587 h 161925"/>
              <a:gd name="connsiteX0" fmla="*/ 0 w 385762"/>
              <a:gd name="connsiteY0" fmla="*/ 121444 h 161925"/>
              <a:gd name="connsiteX1" fmla="*/ 61912 w 385762"/>
              <a:gd name="connsiteY1" fmla="*/ 76200 h 161925"/>
              <a:gd name="connsiteX2" fmla="*/ 121443 w 385762"/>
              <a:gd name="connsiteY2" fmla="*/ 21431 h 161925"/>
              <a:gd name="connsiteX3" fmla="*/ 173830 w 385762"/>
              <a:gd name="connsiteY3" fmla="*/ 0 h 161925"/>
              <a:gd name="connsiteX4" fmla="*/ 223837 w 385762"/>
              <a:gd name="connsiteY4" fmla="*/ 0 h 161925"/>
              <a:gd name="connsiteX5" fmla="*/ 264318 w 385762"/>
              <a:gd name="connsiteY5" fmla="*/ 9525 h 161925"/>
              <a:gd name="connsiteX6" fmla="*/ 280987 w 385762"/>
              <a:gd name="connsiteY6" fmla="*/ 26193 h 161925"/>
              <a:gd name="connsiteX7" fmla="*/ 285749 w 385762"/>
              <a:gd name="connsiteY7" fmla="*/ 45243 h 161925"/>
              <a:gd name="connsiteX8" fmla="*/ 295274 w 385762"/>
              <a:gd name="connsiteY8" fmla="*/ 69056 h 161925"/>
              <a:gd name="connsiteX9" fmla="*/ 319087 w 385762"/>
              <a:gd name="connsiteY9" fmla="*/ 78581 h 161925"/>
              <a:gd name="connsiteX10" fmla="*/ 347662 w 385762"/>
              <a:gd name="connsiteY10" fmla="*/ 90487 h 161925"/>
              <a:gd name="connsiteX11" fmla="*/ 376237 w 385762"/>
              <a:gd name="connsiteY11" fmla="*/ 104775 h 161925"/>
              <a:gd name="connsiteX12" fmla="*/ 376237 w 385762"/>
              <a:gd name="connsiteY12" fmla="*/ 104775 h 161925"/>
              <a:gd name="connsiteX13" fmla="*/ 385762 w 385762"/>
              <a:gd name="connsiteY13" fmla="*/ 123825 h 161925"/>
              <a:gd name="connsiteX14" fmla="*/ 345280 w 385762"/>
              <a:gd name="connsiteY14" fmla="*/ 121443 h 161925"/>
              <a:gd name="connsiteX15" fmla="*/ 285749 w 385762"/>
              <a:gd name="connsiteY15" fmla="*/ 126206 h 161925"/>
              <a:gd name="connsiteX16" fmla="*/ 238124 w 385762"/>
              <a:gd name="connsiteY16" fmla="*/ 128587 h 161925"/>
              <a:gd name="connsiteX17" fmla="*/ 211930 w 385762"/>
              <a:gd name="connsiteY17" fmla="*/ 140493 h 161925"/>
              <a:gd name="connsiteX18" fmla="*/ 164305 w 385762"/>
              <a:gd name="connsiteY18" fmla="*/ 161925 h 161925"/>
              <a:gd name="connsiteX19" fmla="*/ 128587 w 385762"/>
              <a:gd name="connsiteY19" fmla="*/ 161925 h 161925"/>
              <a:gd name="connsiteX20" fmla="*/ 50005 w 385762"/>
              <a:gd name="connsiteY20" fmla="*/ 152399 h 161925"/>
              <a:gd name="connsiteX21" fmla="*/ 0 w 385762"/>
              <a:gd name="connsiteY21" fmla="*/ 121444 h 161925"/>
              <a:gd name="connsiteX0" fmla="*/ 0 w 385762"/>
              <a:gd name="connsiteY0" fmla="*/ 121444 h 161925"/>
              <a:gd name="connsiteX1" fmla="*/ 61912 w 385762"/>
              <a:gd name="connsiteY1" fmla="*/ 76200 h 161925"/>
              <a:gd name="connsiteX2" fmla="*/ 121443 w 385762"/>
              <a:gd name="connsiteY2" fmla="*/ 21431 h 161925"/>
              <a:gd name="connsiteX3" fmla="*/ 173830 w 385762"/>
              <a:gd name="connsiteY3" fmla="*/ 0 h 161925"/>
              <a:gd name="connsiteX4" fmla="*/ 223837 w 385762"/>
              <a:gd name="connsiteY4" fmla="*/ 0 h 161925"/>
              <a:gd name="connsiteX5" fmla="*/ 264318 w 385762"/>
              <a:gd name="connsiteY5" fmla="*/ 9525 h 161925"/>
              <a:gd name="connsiteX6" fmla="*/ 280987 w 385762"/>
              <a:gd name="connsiteY6" fmla="*/ 26193 h 161925"/>
              <a:gd name="connsiteX7" fmla="*/ 285749 w 385762"/>
              <a:gd name="connsiteY7" fmla="*/ 45243 h 161925"/>
              <a:gd name="connsiteX8" fmla="*/ 295274 w 385762"/>
              <a:gd name="connsiteY8" fmla="*/ 69056 h 161925"/>
              <a:gd name="connsiteX9" fmla="*/ 319087 w 385762"/>
              <a:gd name="connsiteY9" fmla="*/ 78581 h 161925"/>
              <a:gd name="connsiteX10" fmla="*/ 347662 w 385762"/>
              <a:gd name="connsiteY10" fmla="*/ 90487 h 161925"/>
              <a:gd name="connsiteX11" fmla="*/ 376237 w 385762"/>
              <a:gd name="connsiteY11" fmla="*/ 104775 h 161925"/>
              <a:gd name="connsiteX12" fmla="*/ 376237 w 385762"/>
              <a:gd name="connsiteY12" fmla="*/ 104775 h 161925"/>
              <a:gd name="connsiteX13" fmla="*/ 385762 w 385762"/>
              <a:gd name="connsiteY13" fmla="*/ 123825 h 161925"/>
              <a:gd name="connsiteX14" fmla="*/ 345280 w 385762"/>
              <a:gd name="connsiteY14" fmla="*/ 121443 h 161925"/>
              <a:gd name="connsiteX15" fmla="*/ 285749 w 385762"/>
              <a:gd name="connsiteY15" fmla="*/ 126206 h 161925"/>
              <a:gd name="connsiteX16" fmla="*/ 238124 w 385762"/>
              <a:gd name="connsiteY16" fmla="*/ 128587 h 161925"/>
              <a:gd name="connsiteX17" fmla="*/ 211930 w 385762"/>
              <a:gd name="connsiteY17" fmla="*/ 140493 h 161925"/>
              <a:gd name="connsiteX18" fmla="*/ 164305 w 385762"/>
              <a:gd name="connsiteY18" fmla="*/ 161925 h 161925"/>
              <a:gd name="connsiteX19" fmla="*/ 128587 w 385762"/>
              <a:gd name="connsiteY19" fmla="*/ 161925 h 161925"/>
              <a:gd name="connsiteX20" fmla="*/ 61911 w 385762"/>
              <a:gd name="connsiteY20" fmla="*/ 142874 h 161925"/>
              <a:gd name="connsiteX21" fmla="*/ 0 w 385762"/>
              <a:gd name="connsiteY21" fmla="*/ 121444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5762" h="161925">
                <a:moveTo>
                  <a:pt x="0" y="121444"/>
                </a:moveTo>
                <a:lnTo>
                  <a:pt x="61912" y="76200"/>
                </a:lnTo>
                <a:lnTo>
                  <a:pt x="121443" y="21431"/>
                </a:lnTo>
                <a:lnTo>
                  <a:pt x="173830" y="0"/>
                </a:lnTo>
                <a:lnTo>
                  <a:pt x="223837" y="0"/>
                </a:lnTo>
                <a:lnTo>
                  <a:pt x="264318" y="9525"/>
                </a:lnTo>
                <a:lnTo>
                  <a:pt x="280987" y="26193"/>
                </a:lnTo>
                <a:lnTo>
                  <a:pt x="285749" y="45243"/>
                </a:lnTo>
                <a:lnTo>
                  <a:pt x="295274" y="69056"/>
                </a:lnTo>
                <a:lnTo>
                  <a:pt x="319087" y="78581"/>
                </a:lnTo>
                <a:lnTo>
                  <a:pt x="347662" y="90487"/>
                </a:lnTo>
                <a:lnTo>
                  <a:pt x="376237" y="104775"/>
                </a:lnTo>
                <a:lnTo>
                  <a:pt x="376237" y="104775"/>
                </a:lnTo>
                <a:lnTo>
                  <a:pt x="385762" y="123825"/>
                </a:lnTo>
                <a:lnTo>
                  <a:pt x="345280" y="121443"/>
                </a:lnTo>
                <a:lnTo>
                  <a:pt x="285749" y="126206"/>
                </a:lnTo>
                <a:lnTo>
                  <a:pt x="238124" y="128587"/>
                </a:lnTo>
                <a:lnTo>
                  <a:pt x="211930" y="140493"/>
                </a:lnTo>
                <a:lnTo>
                  <a:pt x="164305" y="161925"/>
                </a:lnTo>
                <a:lnTo>
                  <a:pt x="128587" y="161925"/>
                </a:lnTo>
                <a:lnTo>
                  <a:pt x="61911" y="142874"/>
                </a:lnTo>
                <a:cubicBezTo>
                  <a:pt x="62705" y="142080"/>
                  <a:pt x="18256" y="129381"/>
                  <a:pt x="0" y="121444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6" name="Freeform 205"/>
          <p:cNvSpPr/>
          <p:nvPr/>
        </p:nvSpPr>
        <p:spPr>
          <a:xfrm>
            <a:off x="2486025" y="2721519"/>
            <a:ext cx="57150" cy="33337"/>
          </a:xfrm>
          <a:custGeom>
            <a:avLst/>
            <a:gdLst>
              <a:gd name="connsiteX0" fmla="*/ 45777 w 56709"/>
              <a:gd name="connsiteY0" fmla="*/ 397 h 33987"/>
              <a:gd name="connsiteX1" fmla="*/ 33870 w 56709"/>
              <a:gd name="connsiteY1" fmla="*/ 2778 h 33987"/>
              <a:gd name="connsiteX2" fmla="*/ 12439 w 56709"/>
              <a:gd name="connsiteY2" fmla="*/ 7541 h 33987"/>
              <a:gd name="connsiteX3" fmla="*/ 533 w 56709"/>
              <a:gd name="connsiteY3" fmla="*/ 19447 h 33987"/>
              <a:gd name="connsiteX4" fmla="*/ 2914 w 56709"/>
              <a:gd name="connsiteY4" fmla="*/ 33734 h 33987"/>
              <a:gd name="connsiteX5" fmla="*/ 33870 w 56709"/>
              <a:gd name="connsiteY5" fmla="*/ 31353 h 33987"/>
              <a:gd name="connsiteX6" fmla="*/ 48158 w 56709"/>
              <a:gd name="connsiteY6" fmla="*/ 21828 h 33987"/>
              <a:gd name="connsiteX7" fmla="*/ 55302 w 56709"/>
              <a:gd name="connsiteY7" fmla="*/ 7541 h 33987"/>
              <a:gd name="connsiteX8" fmla="*/ 48158 w 56709"/>
              <a:gd name="connsiteY8" fmla="*/ 5159 h 33987"/>
              <a:gd name="connsiteX9" fmla="*/ 45777 w 56709"/>
              <a:gd name="connsiteY9" fmla="*/ 397 h 3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709" h="33987">
                <a:moveTo>
                  <a:pt x="45777" y="397"/>
                </a:moveTo>
                <a:cubicBezTo>
                  <a:pt x="43396" y="0"/>
                  <a:pt x="37821" y="1900"/>
                  <a:pt x="33870" y="2778"/>
                </a:cubicBezTo>
                <a:cubicBezTo>
                  <a:pt x="3526" y="9520"/>
                  <a:pt x="48444" y="338"/>
                  <a:pt x="12439" y="7541"/>
                </a:cubicBezTo>
                <a:cubicBezTo>
                  <a:pt x="8628" y="10081"/>
                  <a:pt x="1168" y="13731"/>
                  <a:pt x="533" y="19447"/>
                </a:cubicBezTo>
                <a:cubicBezTo>
                  <a:pt x="0" y="24245"/>
                  <a:pt x="2120" y="28972"/>
                  <a:pt x="2914" y="33734"/>
                </a:cubicBezTo>
                <a:cubicBezTo>
                  <a:pt x="13233" y="32940"/>
                  <a:pt x="23862" y="33987"/>
                  <a:pt x="33870" y="31353"/>
                </a:cubicBezTo>
                <a:cubicBezTo>
                  <a:pt x="39405" y="29896"/>
                  <a:pt x="48158" y="21828"/>
                  <a:pt x="48158" y="21828"/>
                </a:cubicBezTo>
                <a:cubicBezTo>
                  <a:pt x="48959" y="20626"/>
                  <a:pt x="56709" y="10356"/>
                  <a:pt x="55302" y="7541"/>
                </a:cubicBezTo>
                <a:cubicBezTo>
                  <a:pt x="54179" y="5296"/>
                  <a:pt x="50608" y="5704"/>
                  <a:pt x="48158" y="5159"/>
                </a:cubicBezTo>
                <a:cubicBezTo>
                  <a:pt x="43445" y="4112"/>
                  <a:pt x="48158" y="794"/>
                  <a:pt x="45777" y="397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7" name="Freeform 206"/>
          <p:cNvSpPr/>
          <p:nvPr/>
        </p:nvSpPr>
        <p:spPr>
          <a:xfrm>
            <a:off x="2627313" y="2670719"/>
            <a:ext cx="68262" cy="33337"/>
          </a:xfrm>
          <a:custGeom>
            <a:avLst/>
            <a:gdLst>
              <a:gd name="connsiteX0" fmla="*/ 59693 w 68027"/>
              <a:gd name="connsiteY0" fmla="*/ 6330 h 33780"/>
              <a:gd name="connsiteX1" fmla="*/ 12068 w 68027"/>
              <a:gd name="connsiteY1" fmla="*/ 6330 h 33780"/>
              <a:gd name="connsiteX2" fmla="*/ 4924 w 68027"/>
              <a:gd name="connsiteY2" fmla="*/ 11093 h 33780"/>
              <a:gd name="connsiteX3" fmla="*/ 4924 w 68027"/>
              <a:gd name="connsiteY3" fmla="*/ 27761 h 33780"/>
              <a:gd name="connsiteX4" fmla="*/ 12068 w 68027"/>
              <a:gd name="connsiteY4" fmla="*/ 30143 h 33780"/>
              <a:gd name="connsiteX5" fmla="*/ 59693 w 68027"/>
              <a:gd name="connsiteY5" fmla="*/ 27761 h 33780"/>
              <a:gd name="connsiteX6" fmla="*/ 64455 w 68027"/>
              <a:gd name="connsiteY6" fmla="*/ 8711 h 33780"/>
              <a:gd name="connsiteX7" fmla="*/ 62074 w 68027"/>
              <a:gd name="connsiteY7" fmla="*/ 1568 h 33780"/>
              <a:gd name="connsiteX8" fmla="*/ 59693 w 68027"/>
              <a:gd name="connsiteY8" fmla="*/ 6330 h 3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27" h="33780">
                <a:moveTo>
                  <a:pt x="59693" y="6330"/>
                </a:moveTo>
                <a:cubicBezTo>
                  <a:pt x="51359" y="7124"/>
                  <a:pt x="40981" y="1511"/>
                  <a:pt x="12068" y="6330"/>
                </a:cubicBezTo>
                <a:cubicBezTo>
                  <a:pt x="9245" y="6801"/>
                  <a:pt x="7305" y="9505"/>
                  <a:pt x="4924" y="11093"/>
                </a:cubicBezTo>
                <a:cubicBezTo>
                  <a:pt x="2992" y="16890"/>
                  <a:pt x="0" y="21605"/>
                  <a:pt x="4924" y="27761"/>
                </a:cubicBezTo>
                <a:cubicBezTo>
                  <a:pt x="6492" y="29721"/>
                  <a:pt x="9687" y="29349"/>
                  <a:pt x="12068" y="30143"/>
                </a:cubicBezTo>
                <a:cubicBezTo>
                  <a:pt x="27943" y="29349"/>
                  <a:pt x="44982" y="33780"/>
                  <a:pt x="59693" y="27761"/>
                </a:cubicBezTo>
                <a:cubicBezTo>
                  <a:pt x="65751" y="25283"/>
                  <a:pt x="64455" y="8711"/>
                  <a:pt x="64455" y="8711"/>
                </a:cubicBezTo>
                <a:cubicBezTo>
                  <a:pt x="63661" y="6330"/>
                  <a:pt x="64543" y="2017"/>
                  <a:pt x="62074" y="1568"/>
                </a:cubicBezTo>
                <a:cubicBezTo>
                  <a:pt x="53448" y="0"/>
                  <a:pt x="68027" y="5536"/>
                  <a:pt x="59693" y="6330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8" name="Freeform 207"/>
          <p:cNvSpPr/>
          <p:nvPr/>
        </p:nvSpPr>
        <p:spPr>
          <a:xfrm>
            <a:off x="2741614" y="2715169"/>
            <a:ext cx="41275" cy="39687"/>
          </a:xfrm>
          <a:custGeom>
            <a:avLst/>
            <a:gdLst>
              <a:gd name="connsiteX0" fmla="*/ 37889 w 40270"/>
              <a:gd name="connsiteY0" fmla="*/ 30956 h 40743"/>
              <a:gd name="connsiteX1" fmla="*/ 21220 w 40270"/>
              <a:gd name="connsiteY1" fmla="*/ 11906 h 40743"/>
              <a:gd name="connsiteX2" fmla="*/ 18839 w 40270"/>
              <a:gd name="connsiteY2" fmla="*/ 4763 h 40743"/>
              <a:gd name="connsiteX3" fmla="*/ 9314 w 40270"/>
              <a:gd name="connsiteY3" fmla="*/ 0 h 40743"/>
              <a:gd name="connsiteX4" fmla="*/ 6932 w 40270"/>
              <a:gd name="connsiteY4" fmla="*/ 26194 h 40743"/>
              <a:gd name="connsiteX5" fmla="*/ 14076 w 40270"/>
              <a:gd name="connsiteY5" fmla="*/ 28575 h 40743"/>
              <a:gd name="connsiteX6" fmla="*/ 16457 w 40270"/>
              <a:gd name="connsiteY6" fmla="*/ 35719 h 40743"/>
              <a:gd name="connsiteX7" fmla="*/ 37889 w 40270"/>
              <a:gd name="connsiteY7" fmla="*/ 35719 h 40743"/>
              <a:gd name="connsiteX8" fmla="*/ 35507 w 40270"/>
              <a:gd name="connsiteY8" fmla="*/ 28575 h 40743"/>
              <a:gd name="connsiteX9" fmla="*/ 37889 w 40270"/>
              <a:gd name="connsiteY9" fmla="*/ 30956 h 4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70" h="40743">
                <a:moveTo>
                  <a:pt x="37889" y="30956"/>
                </a:moveTo>
                <a:cubicBezTo>
                  <a:pt x="35508" y="28178"/>
                  <a:pt x="25159" y="19785"/>
                  <a:pt x="21220" y="11906"/>
                </a:cubicBezTo>
                <a:cubicBezTo>
                  <a:pt x="20098" y="9661"/>
                  <a:pt x="20614" y="6538"/>
                  <a:pt x="18839" y="4763"/>
                </a:cubicBezTo>
                <a:cubicBezTo>
                  <a:pt x="16329" y="2253"/>
                  <a:pt x="12489" y="1588"/>
                  <a:pt x="9314" y="0"/>
                </a:cubicBezTo>
                <a:cubicBezTo>
                  <a:pt x="2878" y="9654"/>
                  <a:pt x="0" y="10597"/>
                  <a:pt x="6932" y="26194"/>
                </a:cubicBezTo>
                <a:cubicBezTo>
                  <a:pt x="7951" y="28488"/>
                  <a:pt x="11695" y="27781"/>
                  <a:pt x="14076" y="28575"/>
                </a:cubicBezTo>
                <a:cubicBezTo>
                  <a:pt x="14870" y="30956"/>
                  <a:pt x="14682" y="33944"/>
                  <a:pt x="16457" y="35719"/>
                </a:cubicBezTo>
                <a:cubicBezTo>
                  <a:pt x="21481" y="40743"/>
                  <a:pt x="34014" y="36365"/>
                  <a:pt x="37889" y="35719"/>
                </a:cubicBezTo>
                <a:cubicBezTo>
                  <a:pt x="37095" y="33338"/>
                  <a:pt x="36899" y="30664"/>
                  <a:pt x="35507" y="28575"/>
                </a:cubicBezTo>
                <a:cubicBezTo>
                  <a:pt x="35498" y="28562"/>
                  <a:pt x="40270" y="33734"/>
                  <a:pt x="37889" y="30956"/>
                </a:cubicBezTo>
                <a:close/>
              </a:path>
            </a:pathLst>
          </a:custGeom>
          <a:solidFill>
            <a:srgbClr val="CCECFF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9" name="Freeform 208"/>
          <p:cNvSpPr/>
          <p:nvPr/>
        </p:nvSpPr>
        <p:spPr>
          <a:xfrm>
            <a:off x="2135188" y="2831056"/>
            <a:ext cx="57150" cy="22225"/>
          </a:xfrm>
          <a:custGeom>
            <a:avLst/>
            <a:gdLst>
              <a:gd name="connsiteX0" fmla="*/ 48828 w 55973"/>
              <a:gd name="connsiteY0" fmla="*/ 0 h 21432"/>
              <a:gd name="connsiteX1" fmla="*/ 36922 w 55973"/>
              <a:gd name="connsiteY1" fmla="*/ 9525 h 21432"/>
              <a:gd name="connsiteX2" fmla="*/ 3584 w 55973"/>
              <a:gd name="connsiteY2" fmla="*/ 19050 h 21432"/>
              <a:gd name="connsiteX3" fmla="*/ 10728 w 55973"/>
              <a:gd name="connsiteY3" fmla="*/ 21432 h 21432"/>
              <a:gd name="connsiteX4" fmla="*/ 51209 w 55973"/>
              <a:gd name="connsiteY4" fmla="*/ 16669 h 21432"/>
              <a:gd name="connsiteX5" fmla="*/ 51209 w 55973"/>
              <a:gd name="connsiteY5" fmla="*/ 2382 h 21432"/>
              <a:gd name="connsiteX6" fmla="*/ 48828 w 55973"/>
              <a:gd name="connsiteY6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73" h="21432">
                <a:moveTo>
                  <a:pt x="48828" y="0"/>
                </a:moveTo>
                <a:cubicBezTo>
                  <a:pt x="46447" y="1190"/>
                  <a:pt x="41798" y="8091"/>
                  <a:pt x="36922" y="9525"/>
                </a:cubicBezTo>
                <a:cubicBezTo>
                  <a:pt x="0" y="20385"/>
                  <a:pt x="15295" y="1487"/>
                  <a:pt x="3584" y="19050"/>
                </a:cubicBezTo>
                <a:cubicBezTo>
                  <a:pt x="5965" y="19844"/>
                  <a:pt x="8218" y="21432"/>
                  <a:pt x="10728" y="21432"/>
                </a:cubicBezTo>
                <a:cubicBezTo>
                  <a:pt x="34414" y="21432"/>
                  <a:pt x="34975" y="20727"/>
                  <a:pt x="51209" y="16669"/>
                </a:cubicBezTo>
                <a:cubicBezTo>
                  <a:pt x="52797" y="11906"/>
                  <a:pt x="55973" y="7145"/>
                  <a:pt x="51209" y="2382"/>
                </a:cubicBezTo>
                <a:lnTo>
                  <a:pt x="48828" y="0"/>
                </a:ln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0" name="Freeform 209"/>
          <p:cNvSpPr/>
          <p:nvPr/>
        </p:nvSpPr>
        <p:spPr>
          <a:xfrm>
            <a:off x="2044701" y="2843756"/>
            <a:ext cx="80963" cy="28575"/>
          </a:xfrm>
          <a:custGeom>
            <a:avLst/>
            <a:gdLst>
              <a:gd name="connsiteX0" fmla="*/ 58656 w 81345"/>
              <a:gd name="connsiteY0" fmla="*/ 4762 h 28708"/>
              <a:gd name="connsiteX1" fmla="*/ 3887 w 81345"/>
              <a:gd name="connsiteY1" fmla="*/ 7143 h 28708"/>
              <a:gd name="connsiteX2" fmla="*/ 1506 w 81345"/>
              <a:gd name="connsiteY2" fmla="*/ 14287 h 28708"/>
              <a:gd name="connsiteX3" fmla="*/ 11031 w 81345"/>
              <a:gd name="connsiteY3" fmla="*/ 16668 h 28708"/>
              <a:gd name="connsiteX4" fmla="*/ 41987 w 81345"/>
              <a:gd name="connsiteY4" fmla="*/ 21431 h 28708"/>
              <a:gd name="connsiteX5" fmla="*/ 70562 w 81345"/>
              <a:gd name="connsiteY5" fmla="*/ 7143 h 28708"/>
              <a:gd name="connsiteX6" fmla="*/ 63418 w 81345"/>
              <a:gd name="connsiteY6" fmla="*/ 0 h 28708"/>
              <a:gd name="connsiteX7" fmla="*/ 56274 w 81345"/>
              <a:gd name="connsiteY7" fmla="*/ 2381 h 28708"/>
              <a:gd name="connsiteX8" fmla="*/ 58656 w 81345"/>
              <a:gd name="connsiteY8" fmla="*/ 4762 h 2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45" h="28708">
                <a:moveTo>
                  <a:pt x="58656" y="4762"/>
                </a:moveTo>
                <a:cubicBezTo>
                  <a:pt x="49925" y="5556"/>
                  <a:pt x="21912" y="4139"/>
                  <a:pt x="3887" y="7143"/>
                </a:cubicBezTo>
                <a:cubicBezTo>
                  <a:pt x="1411" y="7556"/>
                  <a:pt x="0" y="12279"/>
                  <a:pt x="1506" y="14287"/>
                </a:cubicBezTo>
                <a:cubicBezTo>
                  <a:pt x="3470" y="16905"/>
                  <a:pt x="7822" y="16026"/>
                  <a:pt x="11031" y="16668"/>
                </a:cubicBezTo>
                <a:cubicBezTo>
                  <a:pt x="19311" y="18324"/>
                  <a:pt x="33958" y="20284"/>
                  <a:pt x="41987" y="21431"/>
                </a:cubicBezTo>
                <a:cubicBezTo>
                  <a:pt x="60686" y="19993"/>
                  <a:pt x="81345" y="28708"/>
                  <a:pt x="70562" y="7143"/>
                </a:cubicBezTo>
                <a:cubicBezTo>
                  <a:pt x="69056" y="4131"/>
                  <a:pt x="65799" y="2381"/>
                  <a:pt x="63418" y="0"/>
                </a:cubicBezTo>
                <a:cubicBezTo>
                  <a:pt x="61037" y="794"/>
                  <a:pt x="58519" y="1259"/>
                  <a:pt x="56274" y="2381"/>
                </a:cubicBezTo>
                <a:cubicBezTo>
                  <a:pt x="53714" y="3661"/>
                  <a:pt x="67387" y="3968"/>
                  <a:pt x="58656" y="4762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1973264" y="2829469"/>
            <a:ext cx="60325" cy="22225"/>
          </a:xfrm>
          <a:custGeom>
            <a:avLst/>
            <a:gdLst>
              <a:gd name="connsiteX0" fmla="*/ 47625 w 61890"/>
              <a:gd name="connsiteY0" fmla="*/ 4763 h 22316"/>
              <a:gd name="connsiteX1" fmla="*/ 30956 w 61890"/>
              <a:gd name="connsiteY1" fmla="*/ 2381 h 22316"/>
              <a:gd name="connsiteX2" fmla="*/ 23812 w 61890"/>
              <a:gd name="connsiteY2" fmla="*/ 0 h 22316"/>
              <a:gd name="connsiteX3" fmla="*/ 0 w 61890"/>
              <a:gd name="connsiteY3" fmla="*/ 2381 h 22316"/>
              <a:gd name="connsiteX4" fmla="*/ 2381 w 61890"/>
              <a:gd name="connsiteY4" fmla="*/ 14288 h 22316"/>
              <a:gd name="connsiteX5" fmla="*/ 30956 w 61890"/>
              <a:gd name="connsiteY5" fmla="*/ 21431 h 22316"/>
              <a:gd name="connsiteX6" fmla="*/ 59531 w 61890"/>
              <a:gd name="connsiteY6" fmla="*/ 19050 h 22316"/>
              <a:gd name="connsiteX7" fmla="*/ 57150 w 61890"/>
              <a:gd name="connsiteY7" fmla="*/ 11906 h 22316"/>
              <a:gd name="connsiteX8" fmla="*/ 50006 w 61890"/>
              <a:gd name="connsiteY8" fmla="*/ 4763 h 22316"/>
              <a:gd name="connsiteX9" fmla="*/ 47625 w 61890"/>
              <a:gd name="connsiteY9" fmla="*/ 4763 h 2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90" h="22316">
                <a:moveTo>
                  <a:pt x="47625" y="4763"/>
                </a:moveTo>
                <a:cubicBezTo>
                  <a:pt x="44450" y="4366"/>
                  <a:pt x="36460" y="3482"/>
                  <a:pt x="30956" y="2381"/>
                </a:cubicBezTo>
                <a:cubicBezTo>
                  <a:pt x="28495" y="1889"/>
                  <a:pt x="26322" y="0"/>
                  <a:pt x="23812" y="0"/>
                </a:cubicBezTo>
                <a:cubicBezTo>
                  <a:pt x="15835" y="0"/>
                  <a:pt x="7937" y="1587"/>
                  <a:pt x="0" y="2381"/>
                </a:cubicBezTo>
                <a:cubicBezTo>
                  <a:pt x="794" y="6350"/>
                  <a:pt x="373" y="10774"/>
                  <a:pt x="2381" y="14288"/>
                </a:cubicBezTo>
                <a:cubicBezTo>
                  <a:pt x="6829" y="22073"/>
                  <a:pt x="28471" y="21155"/>
                  <a:pt x="30956" y="21431"/>
                </a:cubicBezTo>
                <a:cubicBezTo>
                  <a:pt x="40481" y="20637"/>
                  <a:pt x="50548" y="22316"/>
                  <a:pt x="59531" y="19050"/>
                </a:cubicBezTo>
                <a:cubicBezTo>
                  <a:pt x="61890" y="18192"/>
                  <a:pt x="58542" y="13995"/>
                  <a:pt x="57150" y="11906"/>
                </a:cubicBezTo>
                <a:cubicBezTo>
                  <a:pt x="55282" y="9104"/>
                  <a:pt x="52387" y="7144"/>
                  <a:pt x="50006" y="4763"/>
                </a:cubicBezTo>
                <a:cubicBezTo>
                  <a:pt x="38941" y="7529"/>
                  <a:pt x="50800" y="5160"/>
                  <a:pt x="47625" y="4763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2" name="Freeform 211"/>
          <p:cNvSpPr/>
          <p:nvPr/>
        </p:nvSpPr>
        <p:spPr>
          <a:xfrm>
            <a:off x="1892301" y="2807243"/>
            <a:ext cx="66675" cy="30162"/>
          </a:xfrm>
          <a:custGeom>
            <a:avLst/>
            <a:gdLst>
              <a:gd name="connsiteX0" fmla="*/ 52251 w 67019"/>
              <a:gd name="connsiteY0" fmla="*/ 10358 h 30996"/>
              <a:gd name="connsiteX1" fmla="*/ 40345 w 67019"/>
              <a:gd name="connsiteY1" fmla="*/ 7977 h 30996"/>
              <a:gd name="connsiteX2" fmla="*/ 30820 w 67019"/>
              <a:gd name="connsiteY2" fmla="*/ 3214 h 30996"/>
              <a:gd name="connsiteX3" fmla="*/ 23676 w 67019"/>
              <a:gd name="connsiteY3" fmla="*/ 833 h 30996"/>
              <a:gd name="connsiteX4" fmla="*/ 2245 w 67019"/>
              <a:gd name="connsiteY4" fmla="*/ 3214 h 30996"/>
              <a:gd name="connsiteX5" fmla="*/ 4626 w 67019"/>
              <a:gd name="connsiteY5" fmla="*/ 10358 h 30996"/>
              <a:gd name="connsiteX6" fmla="*/ 11770 w 67019"/>
              <a:gd name="connsiteY6" fmla="*/ 15120 h 30996"/>
              <a:gd name="connsiteX7" fmla="*/ 18913 w 67019"/>
              <a:gd name="connsiteY7" fmla="*/ 22264 h 30996"/>
              <a:gd name="connsiteX8" fmla="*/ 28438 w 67019"/>
              <a:gd name="connsiteY8" fmla="*/ 24645 h 30996"/>
              <a:gd name="connsiteX9" fmla="*/ 47488 w 67019"/>
              <a:gd name="connsiteY9" fmla="*/ 29408 h 30996"/>
              <a:gd name="connsiteX10" fmla="*/ 64157 w 67019"/>
              <a:gd name="connsiteY10" fmla="*/ 27027 h 30996"/>
              <a:gd name="connsiteX11" fmla="*/ 61776 w 67019"/>
              <a:gd name="connsiteY11" fmla="*/ 15120 h 30996"/>
              <a:gd name="connsiteX12" fmla="*/ 45107 w 67019"/>
              <a:gd name="connsiteY12" fmla="*/ 5595 h 30996"/>
              <a:gd name="connsiteX13" fmla="*/ 52251 w 67019"/>
              <a:gd name="connsiteY13" fmla="*/ 10358 h 3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019" h="30996">
                <a:moveTo>
                  <a:pt x="52251" y="10358"/>
                </a:moveTo>
                <a:cubicBezTo>
                  <a:pt x="51457" y="10755"/>
                  <a:pt x="44185" y="9257"/>
                  <a:pt x="40345" y="7977"/>
                </a:cubicBezTo>
                <a:cubicBezTo>
                  <a:pt x="36977" y="6854"/>
                  <a:pt x="34083" y="4612"/>
                  <a:pt x="30820" y="3214"/>
                </a:cubicBezTo>
                <a:cubicBezTo>
                  <a:pt x="28513" y="2225"/>
                  <a:pt x="26057" y="1627"/>
                  <a:pt x="23676" y="833"/>
                </a:cubicBezTo>
                <a:cubicBezTo>
                  <a:pt x="16532" y="1627"/>
                  <a:pt x="8674" y="0"/>
                  <a:pt x="2245" y="3214"/>
                </a:cubicBezTo>
                <a:cubicBezTo>
                  <a:pt x="0" y="4337"/>
                  <a:pt x="3058" y="8398"/>
                  <a:pt x="4626" y="10358"/>
                </a:cubicBezTo>
                <a:cubicBezTo>
                  <a:pt x="6414" y="12593"/>
                  <a:pt x="9571" y="13288"/>
                  <a:pt x="11770" y="15120"/>
                </a:cubicBezTo>
                <a:cubicBezTo>
                  <a:pt x="14357" y="17276"/>
                  <a:pt x="15989" y="20593"/>
                  <a:pt x="18913" y="22264"/>
                </a:cubicBezTo>
                <a:cubicBezTo>
                  <a:pt x="21754" y="23888"/>
                  <a:pt x="25243" y="23935"/>
                  <a:pt x="28438" y="24645"/>
                </a:cubicBezTo>
                <a:cubicBezTo>
                  <a:pt x="45676" y="28476"/>
                  <a:pt x="34726" y="25154"/>
                  <a:pt x="47488" y="29408"/>
                </a:cubicBezTo>
                <a:cubicBezTo>
                  <a:pt x="53044" y="28614"/>
                  <a:pt x="60188" y="30996"/>
                  <a:pt x="64157" y="27027"/>
                </a:cubicBezTo>
                <a:cubicBezTo>
                  <a:pt x="67019" y="24165"/>
                  <a:pt x="63921" y="18552"/>
                  <a:pt x="61776" y="15120"/>
                </a:cubicBezTo>
                <a:cubicBezTo>
                  <a:pt x="59403" y="11323"/>
                  <a:pt x="50222" y="6164"/>
                  <a:pt x="45107" y="5595"/>
                </a:cubicBezTo>
                <a:cubicBezTo>
                  <a:pt x="40374" y="5069"/>
                  <a:pt x="53045" y="9961"/>
                  <a:pt x="52251" y="10358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3" name="Freeform 212"/>
          <p:cNvSpPr/>
          <p:nvPr/>
        </p:nvSpPr>
        <p:spPr>
          <a:xfrm>
            <a:off x="1841501" y="2762794"/>
            <a:ext cx="49213" cy="47625"/>
          </a:xfrm>
          <a:custGeom>
            <a:avLst/>
            <a:gdLst>
              <a:gd name="connsiteX0" fmla="*/ 46882 w 49127"/>
              <a:gd name="connsiteY0" fmla="*/ 30544 h 48161"/>
              <a:gd name="connsiteX1" fmla="*/ 34976 w 49127"/>
              <a:gd name="connsiteY1" fmla="*/ 21019 h 48161"/>
              <a:gd name="connsiteX2" fmla="*/ 30213 w 49127"/>
              <a:gd name="connsiteY2" fmla="*/ 13876 h 48161"/>
              <a:gd name="connsiteX3" fmla="*/ 20688 w 49127"/>
              <a:gd name="connsiteY3" fmla="*/ 11494 h 48161"/>
              <a:gd name="connsiteX4" fmla="*/ 6401 w 49127"/>
              <a:gd name="connsiteY4" fmla="*/ 1969 h 48161"/>
              <a:gd name="connsiteX5" fmla="*/ 1638 w 49127"/>
              <a:gd name="connsiteY5" fmla="*/ 9113 h 48161"/>
              <a:gd name="connsiteX6" fmla="*/ 4020 w 49127"/>
              <a:gd name="connsiteY6" fmla="*/ 32926 h 48161"/>
              <a:gd name="connsiteX7" fmla="*/ 18307 w 49127"/>
              <a:gd name="connsiteY7" fmla="*/ 37688 h 48161"/>
              <a:gd name="connsiteX8" fmla="*/ 46882 w 49127"/>
              <a:gd name="connsiteY8" fmla="*/ 40069 h 48161"/>
              <a:gd name="connsiteX9" fmla="*/ 44501 w 49127"/>
              <a:gd name="connsiteY9" fmla="*/ 32926 h 48161"/>
              <a:gd name="connsiteX10" fmla="*/ 32595 w 49127"/>
              <a:gd name="connsiteY10" fmla="*/ 23401 h 48161"/>
              <a:gd name="connsiteX11" fmla="*/ 46882 w 49127"/>
              <a:gd name="connsiteY11" fmla="*/ 30544 h 4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127" h="48161">
                <a:moveTo>
                  <a:pt x="46882" y="30544"/>
                </a:moveTo>
                <a:cubicBezTo>
                  <a:pt x="47279" y="30147"/>
                  <a:pt x="38570" y="24613"/>
                  <a:pt x="34976" y="21019"/>
                </a:cubicBezTo>
                <a:cubicBezTo>
                  <a:pt x="32952" y="18995"/>
                  <a:pt x="32594" y="15463"/>
                  <a:pt x="30213" y="13876"/>
                </a:cubicBezTo>
                <a:cubicBezTo>
                  <a:pt x="27490" y="12061"/>
                  <a:pt x="23863" y="12288"/>
                  <a:pt x="20688" y="11494"/>
                </a:cubicBezTo>
                <a:cubicBezTo>
                  <a:pt x="19035" y="9841"/>
                  <a:pt x="11324" y="0"/>
                  <a:pt x="6401" y="1969"/>
                </a:cubicBezTo>
                <a:cubicBezTo>
                  <a:pt x="3744" y="3032"/>
                  <a:pt x="3226" y="6732"/>
                  <a:pt x="1638" y="9113"/>
                </a:cubicBezTo>
                <a:cubicBezTo>
                  <a:pt x="2432" y="17051"/>
                  <a:pt x="0" y="26035"/>
                  <a:pt x="4020" y="32926"/>
                </a:cubicBezTo>
                <a:cubicBezTo>
                  <a:pt x="6549" y="37262"/>
                  <a:pt x="18307" y="37688"/>
                  <a:pt x="18307" y="37688"/>
                </a:cubicBezTo>
                <a:cubicBezTo>
                  <a:pt x="28210" y="44290"/>
                  <a:pt x="30697" y="48161"/>
                  <a:pt x="46882" y="40069"/>
                </a:cubicBezTo>
                <a:cubicBezTo>
                  <a:pt x="49127" y="38947"/>
                  <a:pt x="45623" y="35171"/>
                  <a:pt x="44501" y="32926"/>
                </a:cubicBezTo>
                <a:cubicBezTo>
                  <a:pt x="40192" y="24309"/>
                  <a:pt x="40834" y="26147"/>
                  <a:pt x="32595" y="23401"/>
                </a:cubicBezTo>
                <a:cubicBezTo>
                  <a:pt x="26951" y="14936"/>
                  <a:pt x="46485" y="30941"/>
                  <a:pt x="46882" y="30544"/>
                </a:cubicBezTo>
                <a:close/>
              </a:path>
            </a:pathLst>
          </a:custGeom>
          <a:solidFill>
            <a:srgbClr val="00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85" name="TextBox 220"/>
          <p:cNvSpPr txBox="1">
            <a:spLocks noChangeArrowheads="1"/>
          </p:cNvSpPr>
          <p:nvPr/>
        </p:nvSpPr>
        <p:spPr bwMode="auto">
          <a:xfrm>
            <a:off x="1825626" y="3445419"/>
            <a:ext cx="695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basin</a:t>
            </a:r>
          </a:p>
        </p:txBody>
      </p:sp>
      <p:sp>
        <p:nvSpPr>
          <p:cNvPr id="26786" name="TextBox 221"/>
          <p:cNvSpPr txBox="1">
            <a:spLocks noChangeArrowheads="1"/>
          </p:cNvSpPr>
          <p:nvPr/>
        </p:nvSpPr>
        <p:spPr bwMode="auto">
          <a:xfrm>
            <a:off x="1781176" y="3256505"/>
            <a:ext cx="900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slope &amp;</a:t>
            </a:r>
          </a:p>
        </p:txBody>
      </p:sp>
      <p:sp>
        <p:nvSpPr>
          <p:cNvPr id="26787" name="TextBox 222"/>
          <p:cNvSpPr txBox="1">
            <a:spLocks noChangeArrowheads="1"/>
          </p:cNvSpPr>
          <p:nvPr/>
        </p:nvSpPr>
        <p:spPr bwMode="auto">
          <a:xfrm>
            <a:off x="6904039" y="3231105"/>
            <a:ext cx="17605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slope    &amp;    basin</a:t>
            </a:r>
          </a:p>
        </p:txBody>
      </p:sp>
      <p:sp>
        <p:nvSpPr>
          <p:cNvPr id="26788" name="TextBox 223"/>
          <p:cNvSpPr txBox="1">
            <a:spLocks noChangeArrowheads="1"/>
          </p:cNvSpPr>
          <p:nvPr/>
        </p:nvSpPr>
        <p:spPr bwMode="auto">
          <a:xfrm>
            <a:off x="5680076" y="2097630"/>
            <a:ext cx="798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lagoon</a:t>
            </a:r>
          </a:p>
        </p:txBody>
      </p:sp>
      <p:sp>
        <p:nvSpPr>
          <p:cNvPr id="26789" name="TextBox 224"/>
          <p:cNvSpPr txBox="1">
            <a:spLocks noChangeArrowheads="1"/>
          </p:cNvSpPr>
          <p:nvPr/>
        </p:nvSpPr>
        <p:spPr bwMode="auto">
          <a:xfrm>
            <a:off x="8777289" y="2013494"/>
            <a:ext cx="16081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</a:rPr>
              <a:t>Sligo shelf margin</a:t>
            </a:r>
          </a:p>
        </p:txBody>
      </p:sp>
      <p:sp>
        <p:nvSpPr>
          <p:cNvPr id="26790" name="TextBox 225"/>
          <p:cNvSpPr txBox="1">
            <a:spLocks noChangeArrowheads="1"/>
          </p:cNvSpPr>
          <p:nvPr/>
        </p:nvSpPr>
        <p:spPr bwMode="auto">
          <a:xfrm>
            <a:off x="9213850" y="2194469"/>
            <a:ext cx="800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</a:rPr>
              <a:t>(buried)</a:t>
            </a:r>
          </a:p>
        </p:txBody>
      </p:sp>
      <p:cxnSp>
        <p:nvCxnSpPr>
          <p:cNvPr id="230" name="Straight Connector 229"/>
          <p:cNvCxnSpPr>
            <a:endCxn id="98" idx="39"/>
          </p:cNvCxnSpPr>
          <p:nvPr/>
        </p:nvCxnSpPr>
        <p:spPr>
          <a:xfrm rot="16200000" flipH="1">
            <a:off x="9740901" y="2602456"/>
            <a:ext cx="593725" cy="266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92" name="TextBox 233"/>
          <p:cNvSpPr txBox="1">
            <a:spLocks noChangeArrowheads="1"/>
          </p:cNvSpPr>
          <p:nvPr/>
        </p:nvSpPr>
        <p:spPr bwMode="auto">
          <a:xfrm>
            <a:off x="1892618" y="239916"/>
            <a:ext cx="4356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Detailed regional mapping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3983039" y="3618456"/>
            <a:ext cx="1019175" cy="301625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6794" name="Group 24"/>
          <p:cNvGrpSpPr>
            <a:grpSpLocks/>
          </p:cNvGrpSpPr>
          <p:nvPr/>
        </p:nvGrpSpPr>
        <p:grpSpPr bwMode="auto">
          <a:xfrm>
            <a:off x="4113213" y="3843880"/>
            <a:ext cx="787400" cy="1588"/>
            <a:chOff x="2977282" y="3864328"/>
            <a:chExt cx="786358" cy="1968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2977282" y="3866296"/>
              <a:ext cx="13000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107285" y="3864328"/>
              <a:ext cx="13000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238872" y="3864328"/>
              <a:ext cx="13000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72046" y="3864328"/>
              <a:ext cx="13000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500464" y="3864328"/>
              <a:ext cx="13000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633637" y="3864328"/>
              <a:ext cx="13000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795" name="TextBox 23"/>
          <p:cNvSpPr txBox="1">
            <a:spLocks noChangeArrowheads="1"/>
          </p:cNvSpPr>
          <p:nvPr/>
        </p:nvSpPr>
        <p:spPr bwMode="auto">
          <a:xfrm>
            <a:off x="3910013" y="3566069"/>
            <a:ext cx="1638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10 km / 6 mi</a:t>
            </a:r>
          </a:p>
        </p:txBody>
      </p:sp>
      <p:sp>
        <p:nvSpPr>
          <p:cNvPr id="243" name="TextBox 242"/>
          <p:cNvSpPr txBox="1"/>
          <p:nvPr/>
        </p:nvSpPr>
        <p:spPr>
          <a:xfrm rot="1030836">
            <a:off x="3914775" y="2646905"/>
            <a:ext cx="693738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00"/>
                </a:solidFill>
              </a:rPr>
              <a:t>Bee Co.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2132014" y="2099219"/>
            <a:ext cx="9985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00"/>
                </a:solidFill>
              </a:rPr>
              <a:t>Live Oak Co.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4129089" y="2084930"/>
            <a:ext cx="858837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00"/>
                </a:solidFill>
              </a:rPr>
              <a:t>Karnes Co.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7602539" y="2088105"/>
            <a:ext cx="808037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000000"/>
                </a:solidFill>
              </a:rPr>
              <a:t>Dewitt Co.</a:t>
            </a:r>
          </a:p>
        </p:txBody>
      </p:sp>
      <p:sp>
        <p:nvSpPr>
          <p:cNvPr id="252" name="Rectangle 251"/>
          <p:cNvSpPr/>
          <p:nvPr/>
        </p:nvSpPr>
        <p:spPr>
          <a:xfrm>
            <a:off x="7456489" y="330994"/>
            <a:ext cx="2946399" cy="159226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7647134" y="545307"/>
            <a:ext cx="387350" cy="144463"/>
          </a:xfrm>
          <a:prstGeom prst="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7647134" y="808832"/>
            <a:ext cx="387350" cy="14446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7647134" y="1081882"/>
            <a:ext cx="387350" cy="144463"/>
          </a:xfrm>
          <a:prstGeom prst="rect">
            <a:avLst/>
          </a:prstGeom>
          <a:solidFill>
            <a:srgbClr val="99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7647134" y="1373982"/>
            <a:ext cx="387350" cy="14446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0" name="Rectangle 259"/>
          <p:cNvSpPr/>
          <p:nvPr/>
        </p:nvSpPr>
        <p:spPr>
          <a:xfrm>
            <a:off x="7655071" y="1629569"/>
            <a:ext cx="387350" cy="144462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7670947" y="1651795"/>
            <a:ext cx="352425" cy="10318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07" name="TextBox 261"/>
          <p:cNvSpPr txBox="1">
            <a:spLocks noChangeArrowheads="1"/>
          </p:cNvSpPr>
          <p:nvPr/>
        </p:nvSpPr>
        <p:spPr bwMode="auto">
          <a:xfrm>
            <a:off x="8040835" y="418306"/>
            <a:ext cx="13019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Reef margin</a:t>
            </a:r>
          </a:p>
        </p:txBody>
      </p:sp>
      <p:sp>
        <p:nvSpPr>
          <p:cNvPr id="26808" name="TextBox 262"/>
          <p:cNvSpPr txBox="1">
            <a:spLocks noChangeArrowheads="1"/>
          </p:cNvSpPr>
          <p:nvPr/>
        </p:nvSpPr>
        <p:spPr bwMode="auto">
          <a:xfrm>
            <a:off x="8040835" y="686594"/>
            <a:ext cx="949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Reef flat</a:t>
            </a:r>
          </a:p>
        </p:txBody>
      </p:sp>
      <p:sp>
        <p:nvSpPr>
          <p:cNvPr id="26809" name="TextBox 263"/>
          <p:cNvSpPr txBox="1">
            <a:spLocks noChangeArrowheads="1"/>
          </p:cNvSpPr>
          <p:nvPr/>
        </p:nvSpPr>
        <p:spPr bwMode="auto">
          <a:xfrm>
            <a:off x="8040834" y="954881"/>
            <a:ext cx="10525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Back reef</a:t>
            </a:r>
          </a:p>
        </p:txBody>
      </p:sp>
      <p:sp>
        <p:nvSpPr>
          <p:cNvPr id="26810" name="TextBox 264"/>
          <p:cNvSpPr txBox="1">
            <a:spLocks noChangeArrowheads="1"/>
          </p:cNvSpPr>
          <p:nvPr/>
        </p:nvSpPr>
        <p:spPr bwMode="auto">
          <a:xfrm>
            <a:off x="8040835" y="1258094"/>
            <a:ext cx="15985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Back reef shoal</a:t>
            </a:r>
          </a:p>
        </p:txBody>
      </p:sp>
      <p:sp>
        <p:nvSpPr>
          <p:cNvPr id="26811" name="TextBox 265"/>
          <p:cNvSpPr txBox="1">
            <a:spLocks noChangeArrowheads="1"/>
          </p:cNvSpPr>
          <p:nvPr/>
        </p:nvSpPr>
        <p:spPr bwMode="auto">
          <a:xfrm>
            <a:off x="8040835" y="1526381"/>
            <a:ext cx="1120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Patch reef</a:t>
            </a:r>
          </a:p>
        </p:txBody>
      </p:sp>
      <p:sp>
        <p:nvSpPr>
          <p:cNvPr id="267" name="Freeform 266"/>
          <p:cNvSpPr/>
          <p:nvPr/>
        </p:nvSpPr>
        <p:spPr>
          <a:xfrm>
            <a:off x="9813926" y="915195"/>
            <a:ext cx="428625" cy="225425"/>
          </a:xfrm>
          <a:custGeom>
            <a:avLst/>
            <a:gdLst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204788 w 219075"/>
              <a:gd name="connsiteY9" fmla="*/ 66675 h 97631"/>
              <a:gd name="connsiteX10" fmla="*/ 204788 w 219075"/>
              <a:gd name="connsiteY10" fmla="*/ 66675 h 97631"/>
              <a:gd name="connsiteX11" fmla="*/ 219075 w 219075"/>
              <a:gd name="connsiteY11" fmla="*/ 38100 h 97631"/>
              <a:gd name="connsiteX12" fmla="*/ 188119 w 219075"/>
              <a:gd name="connsiteY12" fmla="*/ 14288 h 97631"/>
              <a:gd name="connsiteX13" fmla="*/ 119063 w 219075"/>
              <a:gd name="connsiteY13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204788 w 219075"/>
              <a:gd name="connsiteY9" fmla="*/ 66675 h 97631"/>
              <a:gd name="connsiteX10" fmla="*/ 204788 w 219075"/>
              <a:gd name="connsiteY10" fmla="*/ 66675 h 97631"/>
              <a:gd name="connsiteX11" fmla="*/ 219075 w 219075"/>
              <a:gd name="connsiteY11" fmla="*/ 38100 h 97631"/>
              <a:gd name="connsiteX12" fmla="*/ 188119 w 219075"/>
              <a:gd name="connsiteY12" fmla="*/ 14288 h 97631"/>
              <a:gd name="connsiteX13" fmla="*/ 119063 w 219075"/>
              <a:gd name="connsiteY13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204788 w 219075"/>
              <a:gd name="connsiteY9" fmla="*/ 66675 h 97631"/>
              <a:gd name="connsiteX10" fmla="*/ 204788 w 219075"/>
              <a:gd name="connsiteY10" fmla="*/ 66675 h 97631"/>
              <a:gd name="connsiteX11" fmla="*/ 219075 w 219075"/>
              <a:gd name="connsiteY11" fmla="*/ 38100 h 97631"/>
              <a:gd name="connsiteX12" fmla="*/ 188119 w 219075"/>
              <a:gd name="connsiteY12" fmla="*/ 14288 h 97631"/>
              <a:gd name="connsiteX13" fmla="*/ 151134 w 219075"/>
              <a:gd name="connsiteY13" fmla="*/ 4761 h 97631"/>
              <a:gd name="connsiteX14" fmla="*/ 119063 w 219075"/>
              <a:gd name="connsiteY14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204788 w 219075"/>
              <a:gd name="connsiteY9" fmla="*/ 66675 h 97631"/>
              <a:gd name="connsiteX10" fmla="*/ 204788 w 219075"/>
              <a:gd name="connsiteY10" fmla="*/ 66675 h 97631"/>
              <a:gd name="connsiteX11" fmla="*/ 219075 w 219075"/>
              <a:gd name="connsiteY11" fmla="*/ 38100 h 97631"/>
              <a:gd name="connsiteX12" fmla="*/ 204306 w 219075"/>
              <a:gd name="connsiteY12" fmla="*/ 24841 h 97631"/>
              <a:gd name="connsiteX13" fmla="*/ 188119 w 219075"/>
              <a:gd name="connsiteY13" fmla="*/ 14288 h 97631"/>
              <a:gd name="connsiteX14" fmla="*/ 151134 w 219075"/>
              <a:gd name="connsiteY14" fmla="*/ 4761 h 97631"/>
              <a:gd name="connsiteX15" fmla="*/ 119063 w 219075"/>
              <a:gd name="connsiteY15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204788 w 219075"/>
              <a:gd name="connsiteY9" fmla="*/ 66675 h 97631"/>
              <a:gd name="connsiteX10" fmla="*/ 204788 w 219075"/>
              <a:gd name="connsiteY10" fmla="*/ 66675 h 97631"/>
              <a:gd name="connsiteX11" fmla="*/ 210214 w 219075"/>
              <a:gd name="connsiteY11" fmla="*/ 52451 h 97631"/>
              <a:gd name="connsiteX12" fmla="*/ 219075 w 219075"/>
              <a:gd name="connsiteY12" fmla="*/ 38100 h 97631"/>
              <a:gd name="connsiteX13" fmla="*/ 204306 w 219075"/>
              <a:gd name="connsiteY13" fmla="*/ 24841 h 97631"/>
              <a:gd name="connsiteX14" fmla="*/ 188119 w 219075"/>
              <a:gd name="connsiteY14" fmla="*/ 14288 h 97631"/>
              <a:gd name="connsiteX15" fmla="*/ 151134 w 219075"/>
              <a:gd name="connsiteY15" fmla="*/ 4761 h 97631"/>
              <a:gd name="connsiteX16" fmla="*/ 119063 w 219075"/>
              <a:gd name="connsiteY16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186619 w 219075"/>
              <a:gd name="connsiteY9" fmla="*/ 75234 h 97631"/>
              <a:gd name="connsiteX10" fmla="*/ 204788 w 219075"/>
              <a:gd name="connsiteY10" fmla="*/ 66675 h 97631"/>
              <a:gd name="connsiteX11" fmla="*/ 204788 w 219075"/>
              <a:gd name="connsiteY11" fmla="*/ 66675 h 97631"/>
              <a:gd name="connsiteX12" fmla="*/ 210214 w 219075"/>
              <a:gd name="connsiteY12" fmla="*/ 52451 h 97631"/>
              <a:gd name="connsiteX13" fmla="*/ 219075 w 219075"/>
              <a:gd name="connsiteY13" fmla="*/ 38100 h 97631"/>
              <a:gd name="connsiteX14" fmla="*/ 204306 w 219075"/>
              <a:gd name="connsiteY14" fmla="*/ 24841 h 97631"/>
              <a:gd name="connsiteX15" fmla="*/ 188119 w 219075"/>
              <a:gd name="connsiteY15" fmla="*/ 14288 h 97631"/>
              <a:gd name="connsiteX16" fmla="*/ 151134 w 219075"/>
              <a:gd name="connsiteY16" fmla="*/ 4761 h 97631"/>
              <a:gd name="connsiteX17" fmla="*/ 119063 w 219075"/>
              <a:gd name="connsiteY17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186619 w 219075"/>
              <a:gd name="connsiteY9" fmla="*/ 75234 h 97631"/>
              <a:gd name="connsiteX10" fmla="*/ 204788 w 219075"/>
              <a:gd name="connsiteY10" fmla="*/ 66675 h 97631"/>
              <a:gd name="connsiteX11" fmla="*/ 202353 w 219075"/>
              <a:gd name="connsiteY11" fmla="*/ 63581 h 97631"/>
              <a:gd name="connsiteX12" fmla="*/ 210214 w 219075"/>
              <a:gd name="connsiteY12" fmla="*/ 52451 h 97631"/>
              <a:gd name="connsiteX13" fmla="*/ 219075 w 219075"/>
              <a:gd name="connsiteY13" fmla="*/ 38100 h 97631"/>
              <a:gd name="connsiteX14" fmla="*/ 204306 w 219075"/>
              <a:gd name="connsiteY14" fmla="*/ 24841 h 97631"/>
              <a:gd name="connsiteX15" fmla="*/ 188119 w 219075"/>
              <a:gd name="connsiteY15" fmla="*/ 14288 h 97631"/>
              <a:gd name="connsiteX16" fmla="*/ 151134 w 219075"/>
              <a:gd name="connsiteY16" fmla="*/ 4761 h 97631"/>
              <a:gd name="connsiteX17" fmla="*/ 119063 w 219075"/>
              <a:gd name="connsiteY17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186619 w 219075"/>
              <a:gd name="connsiteY9" fmla="*/ 75234 h 97631"/>
              <a:gd name="connsiteX10" fmla="*/ 204788 w 219075"/>
              <a:gd name="connsiteY10" fmla="*/ 66675 h 97631"/>
              <a:gd name="connsiteX11" fmla="*/ 202353 w 219075"/>
              <a:gd name="connsiteY11" fmla="*/ 63581 h 97631"/>
              <a:gd name="connsiteX12" fmla="*/ 210214 w 219075"/>
              <a:gd name="connsiteY12" fmla="*/ 52451 h 97631"/>
              <a:gd name="connsiteX13" fmla="*/ 219075 w 219075"/>
              <a:gd name="connsiteY13" fmla="*/ 38100 h 97631"/>
              <a:gd name="connsiteX14" fmla="*/ 212178 w 219075"/>
              <a:gd name="connsiteY14" fmla="*/ 31919 h 97631"/>
              <a:gd name="connsiteX15" fmla="*/ 204306 w 219075"/>
              <a:gd name="connsiteY15" fmla="*/ 24841 h 97631"/>
              <a:gd name="connsiteX16" fmla="*/ 188119 w 219075"/>
              <a:gd name="connsiteY16" fmla="*/ 14288 h 97631"/>
              <a:gd name="connsiteX17" fmla="*/ 151134 w 219075"/>
              <a:gd name="connsiteY17" fmla="*/ 4761 h 97631"/>
              <a:gd name="connsiteX18" fmla="*/ 119063 w 219075"/>
              <a:gd name="connsiteY18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186619 w 219075"/>
              <a:gd name="connsiteY9" fmla="*/ 75234 h 97631"/>
              <a:gd name="connsiteX10" fmla="*/ 204788 w 219075"/>
              <a:gd name="connsiteY10" fmla="*/ 66675 h 97631"/>
              <a:gd name="connsiteX11" fmla="*/ 202353 w 219075"/>
              <a:gd name="connsiteY11" fmla="*/ 63581 h 97631"/>
              <a:gd name="connsiteX12" fmla="*/ 210214 w 219075"/>
              <a:gd name="connsiteY12" fmla="*/ 52451 h 97631"/>
              <a:gd name="connsiteX13" fmla="*/ 215829 w 219075"/>
              <a:gd name="connsiteY13" fmla="*/ 45326 h 97631"/>
              <a:gd name="connsiteX14" fmla="*/ 219075 w 219075"/>
              <a:gd name="connsiteY14" fmla="*/ 38100 h 97631"/>
              <a:gd name="connsiteX15" fmla="*/ 212178 w 219075"/>
              <a:gd name="connsiteY15" fmla="*/ 31919 h 97631"/>
              <a:gd name="connsiteX16" fmla="*/ 204306 w 219075"/>
              <a:gd name="connsiteY16" fmla="*/ 24841 h 97631"/>
              <a:gd name="connsiteX17" fmla="*/ 188119 w 219075"/>
              <a:gd name="connsiteY17" fmla="*/ 14288 h 97631"/>
              <a:gd name="connsiteX18" fmla="*/ 151134 w 219075"/>
              <a:gd name="connsiteY18" fmla="*/ 4761 h 97631"/>
              <a:gd name="connsiteX19" fmla="*/ 119063 w 219075"/>
              <a:gd name="connsiteY19" fmla="*/ 0 h 97631"/>
              <a:gd name="connsiteX0" fmla="*/ 119063 w 219075"/>
              <a:gd name="connsiteY0" fmla="*/ 0 h 97631"/>
              <a:gd name="connsiteX1" fmla="*/ 64294 w 219075"/>
              <a:gd name="connsiteY1" fmla="*/ 9525 h 97631"/>
              <a:gd name="connsiteX2" fmla="*/ 21432 w 219075"/>
              <a:gd name="connsiteY2" fmla="*/ 21431 h 97631"/>
              <a:gd name="connsiteX3" fmla="*/ 0 w 219075"/>
              <a:gd name="connsiteY3" fmla="*/ 42863 h 97631"/>
              <a:gd name="connsiteX4" fmla="*/ 4763 w 219075"/>
              <a:gd name="connsiteY4" fmla="*/ 64294 h 97631"/>
              <a:gd name="connsiteX5" fmla="*/ 35719 w 219075"/>
              <a:gd name="connsiteY5" fmla="*/ 83344 h 97631"/>
              <a:gd name="connsiteX6" fmla="*/ 64294 w 219075"/>
              <a:gd name="connsiteY6" fmla="*/ 95250 h 97631"/>
              <a:gd name="connsiteX7" fmla="*/ 109538 w 219075"/>
              <a:gd name="connsiteY7" fmla="*/ 97631 h 97631"/>
              <a:gd name="connsiteX8" fmla="*/ 161925 w 219075"/>
              <a:gd name="connsiteY8" fmla="*/ 83344 h 97631"/>
              <a:gd name="connsiteX9" fmla="*/ 186619 w 219075"/>
              <a:gd name="connsiteY9" fmla="*/ 75234 h 97631"/>
              <a:gd name="connsiteX10" fmla="*/ 204788 w 219075"/>
              <a:gd name="connsiteY10" fmla="*/ 66675 h 97631"/>
              <a:gd name="connsiteX11" fmla="*/ 202353 w 219075"/>
              <a:gd name="connsiteY11" fmla="*/ 63581 h 97631"/>
              <a:gd name="connsiteX12" fmla="*/ 213865 w 219075"/>
              <a:gd name="connsiteY12" fmla="*/ 56576 h 97631"/>
              <a:gd name="connsiteX13" fmla="*/ 215829 w 219075"/>
              <a:gd name="connsiteY13" fmla="*/ 45326 h 97631"/>
              <a:gd name="connsiteX14" fmla="*/ 219075 w 219075"/>
              <a:gd name="connsiteY14" fmla="*/ 38100 h 97631"/>
              <a:gd name="connsiteX15" fmla="*/ 212178 w 219075"/>
              <a:gd name="connsiteY15" fmla="*/ 31919 h 97631"/>
              <a:gd name="connsiteX16" fmla="*/ 204306 w 219075"/>
              <a:gd name="connsiteY16" fmla="*/ 24841 h 97631"/>
              <a:gd name="connsiteX17" fmla="*/ 188119 w 219075"/>
              <a:gd name="connsiteY17" fmla="*/ 14288 h 97631"/>
              <a:gd name="connsiteX18" fmla="*/ 151134 w 219075"/>
              <a:gd name="connsiteY18" fmla="*/ 4761 h 97631"/>
              <a:gd name="connsiteX19" fmla="*/ 119063 w 219075"/>
              <a:gd name="connsiteY19" fmla="*/ 0 h 97631"/>
              <a:gd name="connsiteX0" fmla="*/ 119063 w 219075"/>
              <a:gd name="connsiteY0" fmla="*/ 0 h 97631"/>
              <a:gd name="connsiteX1" fmla="*/ 100206 w 219075"/>
              <a:gd name="connsiteY1" fmla="*/ 979 h 97631"/>
              <a:gd name="connsiteX2" fmla="*/ 64294 w 219075"/>
              <a:gd name="connsiteY2" fmla="*/ 9525 h 97631"/>
              <a:gd name="connsiteX3" fmla="*/ 21432 w 219075"/>
              <a:gd name="connsiteY3" fmla="*/ 21431 h 97631"/>
              <a:gd name="connsiteX4" fmla="*/ 0 w 219075"/>
              <a:gd name="connsiteY4" fmla="*/ 42863 h 97631"/>
              <a:gd name="connsiteX5" fmla="*/ 4763 w 219075"/>
              <a:gd name="connsiteY5" fmla="*/ 64294 h 97631"/>
              <a:gd name="connsiteX6" fmla="*/ 35719 w 219075"/>
              <a:gd name="connsiteY6" fmla="*/ 83344 h 97631"/>
              <a:gd name="connsiteX7" fmla="*/ 64294 w 219075"/>
              <a:gd name="connsiteY7" fmla="*/ 95250 h 97631"/>
              <a:gd name="connsiteX8" fmla="*/ 109538 w 219075"/>
              <a:gd name="connsiteY8" fmla="*/ 97631 h 97631"/>
              <a:gd name="connsiteX9" fmla="*/ 161925 w 219075"/>
              <a:gd name="connsiteY9" fmla="*/ 83344 h 97631"/>
              <a:gd name="connsiteX10" fmla="*/ 186619 w 219075"/>
              <a:gd name="connsiteY10" fmla="*/ 75234 h 97631"/>
              <a:gd name="connsiteX11" fmla="*/ 204788 w 219075"/>
              <a:gd name="connsiteY11" fmla="*/ 66675 h 97631"/>
              <a:gd name="connsiteX12" fmla="*/ 202353 w 219075"/>
              <a:gd name="connsiteY12" fmla="*/ 63581 h 97631"/>
              <a:gd name="connsiteX13" fmla="*/ 213865 w 219075"/>
              <a:gd name="connsiteY13" fmla="*/ 56576 h 97631"/>
              <a:gd name="connsiteX14" fmla="*/ 215829 w 219075"/>
              <a:gd name="connsiteY14" fmla="*/ 45326 h 97631"/>
              <a:gd name="connsiteX15" fmla="*/ 219075 w 219075"/>
              <a:gd name="connsiteY15" fmla="*/ 38100 h 97631"/>
              <a:gd name="connsiteX16" fmla="*/ 212178 w 219075"/>
              <a:gd name="connsiteY16" fmla="*/ 31919 h 97631"/>
              <a:gd name="connsiteX17" fmla="*/ 204306 w 219075"/>
              <a:gd name="connsiteY17" fmla="*/ 24841 h 97631"/>
              <a:gd name="connsiteX18" fmla="*/ 188119 w 219075"/>
              <a:gd name="connsiteY18" fmla="*/ 14288 h 97631"/>
              <a:gd name="connsiteX19" fmla="*/ 151134 w 219075"/>
              <a:gd name="connsiteY19" fmla="*/ 4761 h 97631"/>
              <a:gd name="connsiteX20" fmla="*/ 119063 w 219075"/>
              <a:gd name="connsiteY20" fmla="*/ 0 h 97631"/>
              <a:gd name="connsiteX0" fmla="*/ 119063 w 219075"/>
              <a:gd name="connsiteY0" fmla="*/ 0 h 97631"/>
              <a:gd name="connsiteX1" fmla="*/ 100206 w 219075"/>
              <a:gd name="connsiteY1" fmla="*/ 979 h 97631"/>
              <a:gd name="connsiteX2" fmla="*/ 64294 w 219075"/>
              <a:gd name="connsiteY2" fmla="*/ 9525 h 97631"/>
              <a:gd name="connsiteX3" fmla="*/ 21432 w 219075"/>
              <a:gd name="connsiteY3" fmla="*/ 21431 h 97631"/>
              <a:gd name="connsiteX4" fmla="*/ 0 w 219075"/>
              <a:gd name="connsiteY4" fmla="*/ 42863 h 97631"/>
              <a:gd name="connsiteX5" fmla="*/ 4763 w 219075"/>
              <a:gd name="connsiteY5" fmla="*/ 64294 h 97631"/>
              <a:gd name="connsiteX6" fmla="*/ 35719 w 219075"/>
              <a:gd name="connsiteY6" fmla="*/ 83344 h 97631"/>
              <a:gd name="connsiteX7" fmla="*/ 64294 w 219075"/>
              <a:gd name="connsiteY7" fmla="*/ 95250 h 97631"/>
              <a:gd name="connsiteX8" fmla="*/ 109538 w 219075"/>
              <a:gd name="connsiteY8" fmla="*/ 97631 h 97631"/>
              <a:gd name="connsiteX9" fmla="*/ 161925 w 219075"/>
              <a:gd name="connsiteY9" fmla="*/ 83344 h 97631"/>
              <a:gd name="connsiteX10" fmla="*/ 186619 w 219075"/>
              <a:gd name="connsiteY10" fmla="*/ 75234 h 97631"/>
              <a:gd name="connsiteX11" fmla="*/ 204788 w 219075"/>
              <a:gd name="connsiteY11" fmla="*/ 66675 h 97631"/>
              <a:gd name="connsiteX12" fmla="*/ 202353 w 219075"/>
              <a:gd name="connsiteY12" fmla="*/ 63581 h 97631"/>
              <a:gd name="connsiteX13" fmla="*/ 213865 w 219075"/>
              <a:gd name="connsiteY13" fmla="*/ 56576 h 97631"/>
              <a:gd name="connsiteX14" fmla="*/ 215829 w 219075"/>
              <a:gd name="connsiteY14" fmla="*/ 45326 h 97631"/>
              <a:gd name="connsiteX15" fmla="*/ 219075 w 219075"/>
              <a:gd name="connsiteY15" fmla="*/ 38100 h 97631"/>
              <a:gd name="connsiteX16" fmla="*/ 212178 w 219075"/>
              <a:gd name="connsiteY16" fmla="*/ 31919 h 97631"/>
              <a:gd name="connsiteX17" fmla="*/ 204306 w 219075"/>
              <a:gd name="connsiteY17" fmla="*/ 24841 h 97631"/>
              <a:gd name="connsiteX18" fmla="*/ 188119 w 219075"/>
              <a:gd name="connsiteY18" fmla="*/ 14288 h 97631"/>
              <a:gd name="connsiteX19" fmla="*/ 151134 w 219075"/>
              <a:gd name="connsiteY19" fmla="*/ 4761 h 97631"/>
              <a:gd name="connsiteX20" fmla="*/ 133068 w 219075"/>
              <a:gd name="connsiteY20" fmla="*/ 979 h 97631"/>
              <a:gd name="connsiteX21" fmla="*/ 119063 w 219075"/>
              <a:gd name="connsiteY21" fmla="*/ 0 h 97631"/>
              <a:gd name="connsiteX0" fmla="*/ 119063 w 219075"/>
              <a:gd name="connsiteY0" fmla="*/ 0 h 97631"/>
              <a:gd name="connsiteX1" fmla="*/ 100206 w 219075"/>
              <a:gd name="connsiteY1" fmla="*/ 979 h 97631"/>
              <a:gd name="connsiteX2" fmla="*/ 83167 w 219075"/>
              <a:gd name="connsiteY2" fmla="*/ 4073 h 97631"/>
              <a:gd name="connsiteX3" fmla="*/ 64294 w 219075"/>
              <a:gd name="connsiteY3" fmla="*/ 9525 h 97631"/>
              <a:gd name="connsiteX4" fmla="*/ 21432 w 219075"/>
              <a:gd name="connsiteY4" fmla="*/ 21431 h 97631"/>
              <a:gd name="connsiteX5" fmla="*/ 0 w 219075"/>
              <a:gd name="connsiteY5" fmla="*/ 42863 h 97631"/>
              <a:gd name="connsiteX6" fmla="*/ 4763 w 219075"/>
              <a:gd name="connsiteY6" fmla="*/ 64294 h 97631"/>
              <a:gd name="connsiteX7" fmla="*/ 35719 w 219075"/>
              <a:gd name="connsiteY7" fmla="*/ 83344 h 97631"/>
              <a:gd name="connsiteX8" fmla="*/ 64294 w 219075"/>
              <a:gd name="connsiteY8" fmla="*/ 95250 h 97631"/>
              <a:gd name="connsiteX9" fmla="*/ 109538 w 219075"/>
              <a:gd name="connsiteY9" fmla="*/ 97631 h 97631"/>
              <a:gd name="connsiteX10" fmla="*/ 161925 w 219075"/>
              <a:gd name="connsiteY10" fmla="*/ 83344 h 97631"/>
              <a:gd name="connsiteX11" fmla="*/ 186619 w 219075"/>
              <a:gd name="connsiteY11" fmla="*/ 75234 h 97631"/>
              <a:gd name="connsiteX12" fmla="*/ 204788 w 219075"/>
              <a:gd name="connsiteY12" fmla="*/ 66675 h 97631"/>
              <a:gd name="connsiteX13" fmla="*/ 202353 w 219075"/>
              <a:gd name="connsiteY13" fmla="*/ 63581 h 97631"/>
              <a:gd name="connsiteX14" fmla="*/ 213865 w 219075"/>
              <a:gd name="connsiteY14" fmla="*/ 56576 h 97631"/>
              <a:gd name="connsiteX15" fmla="*/ 215829 w 219075"/>
              <a:gd name="connsiteY15" fmla="*/ 45326 h 97631"/>
              <a:gd name="connsiteX16" fmla="*/ 219075 w 219075"/>
              <a:gd name="connsiteY16" fmla="*/ 38100 h 97631"/>
              <a:gd name="connsiteX17" fmla="*/ 212178 w 219075"/>
              <a:gd name="connsiteY17" fmla="*/ 31919 h 97631"/>
              <a:gd name="connsiteX18" fmla="*/ 204306 w 219075"/>
              <a:gd name="connsiteY18" fmla="*/ 24841 h 97631"/>
              <a:gd name="connsiteX19" fmla="*/ 188119 w 219075"/>
              <a:gd name="connsiteY19" fmla="*/ 14288 h 97631"/>
              <a:gd name="connsiteX20" fmla="*/ 151134 w 219075"/>
              <a:gd name="connsiteY20" fmla="*/ 4761 h 97631"/>
              <a:gd name="connsiteX21" fmla="*/ 133068 w 219075"/>
              <a:gd name="connsiteY21" fmla="*/ 979 h 97631"/>
              <a:gd name="connsiteX22" fmla="*/ 119063 w 219075"/>
              <a:gd name="connsiteY22" fmla="*/ 0 h 97631"/>
              <a:gd name="connsiteX0" fmla="*/ 119063 w 219075"/>
              <a:gd name="connsiteY0" fmla="*/ 0 h 97631"/>
              <a:gd name="connsiteX1" fmla="*/ 100206 w 219075"/>
              <a:gd name="connsiteY1" fmla="*/ 979 h 97631"/>
              <a:gd name="connsiteX2" fmla="*/ 83167 w 219075"/>
              <a:gd name="connsiteY2" fmla="*/ 4073 h 97631"/>
              <a:gd name="connsiteX3" fmla="*/ 64294 w 219075"/>
              <a:gd name="connsiteY3" fmla="*/ 9525 h 97631"/>
              <a:gd name="connsiteX4" fmla="*/ 21432 w 219075"/>
              <a:gd name="connsiteY4" fmla="*/ 21431 h 97631"/>
              <a:gd name="connsiteX5" fmla="*/ 10142 w 219075"/>
              <a:gd name="connsiteY5" fmla="*/ 30887 h 97631"/>
              <a:gd name="connsiteX6" fmla="*/ 0 w 219075"/>
              <a:gd name="connsiteY6" fmla="*/ 42863 h 97631"/>
              <a:gd name="connsiteX7" fmla="*/ 4763 w 219075"/>
              <a:gd name="connsiteY7" fmla="*/ 64294 h 97631"/>
              <a:gd name="connsiteX8" fmla="*/ 35719 w 219075"/>
              <a:gd name="connsiteY8" fmla="*/ 83344 h 97631"/>
              <a:gd name="connsiteX9" fmla="*/ 64294 w 219075"/>
              <a:gd name="connsiteY9" fmla="*/ 95250 h 97631"/>
              <a:gd name="connsiteX10" fmla="*/ 109538 w 219075"/>
              <a:gd name="connsiteY10" fmla="*/ 97631 h 97631"/>
              <a:gd name="connsiteX11" fmla="*/ 161925 w 219075"/>
              <a:gd name="connsiteY11" fmla="*/ 83344 h 97631"/>
              <a:gd name="connsiteX12" fmla="*/ 186619 w 219075"/>
              <a:gd name="connsiteY12" fmla="*/ 75234 h 97631"/>
              <a:gd name="connsiteX13" fmla="*/ 204788 w 219075"/>
              <a:gd name="connsiteY13" fmla="*/ 66675 h 97631"/>
              <a:gd name="connsiteX14" fmla="*/ 202353 w 219075"/>
              <a:gd name="connsiteY14" fmla="*/ 63581 h 97631"/>
              <a:gd name="connsiteX15" fmla="*/ 213865 w 219075"/>
              <a:gd name="connsiteY15" fmla="*/ 56576 h 97631"/>
              <a:gd name="connsiteX16" fmla="*/ 215829 w 219075"/>
              <a:gd name="connsiteY16" fmla="*/ 45326 h 97631"/>
              <a:gd name="connsiteX17" fmla="*/ 219075 w 219075"/>
              <a:gd name="connsiteY17" fmla="*/ 38100 h 97631"/>
              <a:gd name="connsiteX18" fmla="*/ 212178 w 219075"/>
              <a:gd name="connsiteY18" fmla="*/ 31919 h 97631"/>
              <a:gd name="connsiteX19" fmla="*/ 204306 w 219075"/>
              <a:gd name="connsiteY19" fmla="*/ 24841 h 97631"/>
              <a:gd name="connsiteX20" fmla="*/ 188119 w 219075"/>
              <a:gd name="connsiteY20" fmla="*/ 14288 h 97631"/>
              <a:gd name="connsiteX21" fmla="*/ 151134 w 219075"/>
              <a:gd name="connsiteY21" fmla="*/ 4761 h 97631"/>
              <a:gd name="connsiteX22" fmla="*/ 133068 w 219075"/>
              <a:gd name="connsiteY22" fmla="*/ 979 h 97631"/>
              <a:gd name="connsiteX23" fmla="*/ 119063 w 219075"/>
              <a:gd name="connsiteY23" fmla="*/ 0 h 97631"/>
              <a:gd name="connsiteX0" fmla="*/ 119063 w 219075"/>
              <a:gd name="connsiteY0" fmla="*/ 0 h 97631"/>
              <a:gd name="connsiteX1" fmla="*/ 100206 w 219075"/>
              <a:gd name="connsiteY1" fmla="*/ 979 h 97631"/>
              <a:gd name="connsiteX2" fmla="*/ 83167 w 219075"/>
              <a:gd name="connsiteY2" fmla="*/ 4073 h 97631"/>
              <a:gd name="connsiteX3" fmla="*/ 64294 w 219075"/>
              <a:gd name="connsiteY3" fmla="*/ 9525 h 97631"/>
              <a:gd name="connsiteX4" fmla="*/ 21432 w 219075"/>
              <a:gd name="connsiteY4" fmla="*/ 21431 h 97631"/>
              <a:gd name="connsiteX5" fmla="*/ 10142 w 219075"/>
              <a:gd name="connsiteY5" fmla="*/ 30887 h 97631"/>
              <a:gd name="connsiteX6" fmla="*/ 0 w 219075"/>
              <a:gd name="connsiteY6" fmla="*/ 42863 h 97631"/>
              <a:gd name="connsiteX7" fmla="*/ 406 w 219075"/>
              <a:gd name="connsiteY7" fmla="*/ 53576 h 97631"/>
              <a:gd name="connsiteX8" fmla="*/ 4763 w 219075"/>
              <a:gd name="connsiteY8" fmla="*/ 64294 h 97631"/>
              <a:gd name="connsiteX9" fmla="*/ 35719 w 219075"/>
              <a:gd name="connsiteY9" fmla="*/ 83344 h 97631"/>
              <a:gd name="connsiteX10" fmla="*/ 64294 w 219075"/>
              <a:gd name="connsiteY10" fmla="*/ 95250 h 97631"/>
              <a:gd name="connsiteX11" fmla="*/ 109538 w 219075"/>
              <a:gd name="connsiteY11" fmla="*/ 97631 h 97631"/>
              <a:gd name="connsiteX12" fmla="*/ 161925 w 219075"/>
              <a:gd name="connsiteY12" fmla="*/ 83344 h 97631"/>
              <a:gd name="connsiteX13" fmla="*/ 186619 w 219075"/>
              <a:gd name="connsiteY13" fmla="*/ 75234 h 97631"/>
              <a:gd name="connsiteX14" fmla="*/ 204788 w 219075"/>
              <a:gd name="connsiteY14" fmla="*/ 66675 h 97631"/>
              <a:gd name="connsiteX15" fmla="*/ 202353 w 219075"/>
              <a:gd name="connsiteY15" fmla="*/ 63581 h 97631"/>
              <a:gd name="connsiteX16" fmla="*/ 213865 w 219075"/>
              <a:gd name="connsiteY16" fmla="*/ 56576 h 97631"/>
              <a:gd name="connsiteX17" fmla="*/ 215829 w 219075"/>
              <a:gd name="connsiteY17" fmla="*/ 45326 h 97631"/>
              <a:gd name="connsiteX18" fmla="*/ 219075 w 219075"/>
              <a:gd name="connsiteY18" fmla="*/ 38100 h 97631"/>
              <a:gd name="connsiteX19" fmla="*/ 212178 w 219075"/>
              <a:gd name="connsiteY19" fmla="*/ 31919 h 97631"/>
              <a:gd name="connsiteX20" fmla="*/ 204306 w 219075"/>
              <a:gd name="connsiteY20" fmla="*/ 24841 h 97631"/>
              <a:gd name="connsiteX21" fmla="*/ 188119 w 219075"/>
              <a:gd name="connsiteY21" fmla="*/ 14288 h 97631"/>
              <a:gd name="connsiteX22" fmla="*/ 151134 w 219075"/>
              <a:gd name="connsiteY22" fmla="*/ 4761 h 97631"/>
              <a:gd name="connsiteX23" fmla="*/ 133068 w 219075"/>
              <a:gd name="connsiteY23" fmla="*/ 979 h 97631"/>
              <a:gd name="connsiteX24" fmla="*/ 119063 w 219075"/>
              <a:gd name="connsiteY2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9075" h="97631">
                <a:moveTo>
                  <a:pt x="119063" y="0"/>
                </a:moveTo>
                <a:lnTo>
                  <a:pt x="100206" y="979"/>
                </a:lnTo>
                <a:lnTo>
                  <a:pt x="83167" y="4073"/>
                </a:lnTo>
                <a:lnTo>
                  <a:pt x="64294" y="9525"/>
                </a:lnTo>
                <a:lnTo>
                  <a:pt x="21432" y="21431"/>
                </a:lnTo>
                <a:lnTo>
                  <a:pt x="10142" y="30887"/>
                </a:lnTo>
                <a:lnTo>
                  <a:pt x="0" y="42863"/>
                </a:lnTo>
                <a:cubicBezTo>
                  <a:pt x="135" y="46434"/>
                  <a:pt x="271" y="50005"/>
                  <a:pt x="406" y="53576"/>
                </a:cubicBezTo>
                <a:lnTo>
                  <a:pt x="4763" y="64294"/>
                </a:lnTo>
                <a:lnTo>
                  <a:pt x="35719" y="83344"/>
                </a:lnTo>
                <a:lnTo>
                  <a:pt x="64294" y="95250"/>
                </a:lnTo>
                <a:lnTo>
                  <a:pt x="109538" y="97631"/>
                </a:lnTo>
                <a:lnTo>
                  <a:pt x="161925" y="83344"/>
                </a:lnTo>
                <a:lnTo>
                  <a:pt x="186619" y="75234"/>
                </a:lnTo>
                <a:lnTo>
                  <a:pt x="204788" y="66675"/>
                </a:lnTo>
                <a:lnTo>
                  <a:pt x="202353" y="63581"/>
                </a:lnTo>
                <a:lnTo>
                  <a:pt x="213865" y="56576"/>
                </a:lnTo>
                <a:lnTo>
                  <a:pt x="215829" y="45326"/>
                </a:lnTo>
                <a:lnTo>
                  <a:pt x="219075" y="38100"/>
                </a:lnTo>
                <a:lnTo>
                  <a:pt x="212178" y="31919"/>
                </a:lnTo>
                <a:lnTo>
                  <a:pt x="204306" y="24841"/>
                </a:lnTo>
                <a:lnTo>
                  <a:pt x="188119" y="14288"/>
                </a:lnTo>
                <a:lnTo>
                  <a:pt x="151134" y="4761"/>
                </a:lnTo>
                <a:lnTo>
                  <a:pt x="133068" y="979"/>
                </a:lnTo>
                <a:lnTo>
                  <a:pt x="119063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13" name="TextBox 267"/>
          <p:cNvSpPr txBox="1">
            <a:spLocks noChangeArrowheads="1"/>
          </p:cNvSpPr>
          <p:nvPr/>
        </p:nvSpPr>
        <p:spPr bwMode="auto">
          <a:xfrm>
            <a:off x="9702801" y="435770"/>
            <a:ext cx="7016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Struct.</a:t>
            </a:r>
          </a:p>
        </p:txBody>
      </p:sp>
      <p:sp>
        <p:nvSpPr>
          <p:cNvPr id="26814" name="TextBox 268"/>
          <p:cNvSpPr txBox="1">
            <a:spLocks noChangeArrowheads="1"/>
          </p:cNvSpPr>
          <p:nvPr/>
        </p:nvSpPr>
        <p:spPr bwMode="auto">
          <a:xfrm>
            <a:off x="9820276" y="605631"/>
            <a:ext cx="4540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low</a:t>
            </a:r>
          </a:p>
        </p:txBody>
      </p:sp>
      <p:sp>
        <p:nvSpPr>
          <p:cNvPr id="339" name="Freeform 338"/>
          <p:cNvSpPr/>
          <p:nvPr/>
        </p:nvSpPr>
        <p:spPr>
          <a:xfrm>
            <a:off x="9783763" y="1650207"/>
            <a:ext cx="511175" cy="30163"/>
          </a:xfrm>
          <a:custGeom>
            <a:avLst/>
            <a:gdLst>
              <a:gd name="connsiteX0" fmla="*/ 0 w 381000"/>
              <a:gd name="connsiteY0" fmla="*/ 14287 h 14287"/>
              <a:gd name="connsiteX1" fmla="*/ 78582 w 381000"/>
              <a:gd name="connsiteY1" fmla="*/ 14287 h 14287"/>
              <a:gd name="connsiteX2" fmla="*/ 147638 w 381000"/>
              <a:gd name="connsiteY2" fmla="*/ 4762 h 14287"/>
              <a:gd name="connsiteX3" fmla="*/ 204788 w 381000"/>
              <a:gd name="connsiteY3" fmla="*/ 0 h 14287"/>
              <a:gd name="connsiteX4" fmla="*/ 259557 w 381000"/>
              <a:gd name="connsiteY4" fmla="*/ 0 h 14287"/>
              <a:gd name="connsiteX5" fmla="*/ 300038 w 381000"/>
              <a:gd name="connsiteY5" fmla="*/ 0 h 14287"/>
              <a:gd name="connsiteX6" fmla="*/ 335757 w 381000"/>
              <a:gd name="connsiteY6" fmla="*/ 2381 h 14287"/>
              <a:gd name="connsiteX7" fmla="*/ 381000 w 381000"/>
              <a:gd name="connsiteY7" fmla="*/ 0 h 14287"/>
              <a:gd name="connsiteX0" fmla="*/ 174545 w 555545"/>
              <a:gd name="connsiteY0" fmla="*/ 14287 h 33637"/>
              <a:gd name="connsiteX1" fmla="*/ 0 w 555545"/>
              <a:gd name="connsiteY1" fmla="*/ 33637 h 33637"/>
              <a:gd name="connsiteX2" fmla="*/ 253127 w 555545"/>
              <a:gd name="connsiteY2" fmla="*/ 14287 h 33637"/>
              <a:gd name="connsiteX3" fmla="*/ 322183 w 555545"/>
              <a:gd name="connsiteY3" fmla="*/ 4762 h 33637"/>
              <a:gd name="connsiteX4" fmla="*/ 379333 w 555545"/>
              <a:gd name="connsiteY4" fmla="*/ 0 h 33637"/>
              <a:gd name="connsiteX5" fmla="*/ 434102 w 555545"/>
              <a:gd name="connsiteY5" fmla="*/ 0 h 33637"/>
              <a:gd name="connsiteX6" fmla="*/ 474583 w 555545"/>
              <a:gd name="connsiteY6" fmla="*/ 0 h 33637"/>
              <a:gd name="connsiteX7" fmla="*/ 510302 w 555545"/>
              <a:gd name="connsiteY7" fmla="*/ 2381 h 33637"/>
              <a:gd name="connsiteX8" fmla="*/ 555545 w 555545"/>
              <a:gd name="connsiteY8" fmla="*/ 0 h 33637"/>
              <a:gd name="connsiteX0" fmla="*/ 174545 w 706016"/>
              <a:gd name="connsiteY0" fmla="*/ 27307 h 46657"/>
              <a:gd name="connsiteX1" fmla="*/ 0 w 706016"/>
              <a:gd name="connsiteY1" fmla="*/ 46657 h 46657"/>
              <a:gd name="connsiteX2" fmla="*/ 253127 w 706016"/>
              <a:gd name="connsiteY2" fmla="*/ 27307 h 46657"/>
              <a:gd name="connsiteX3" fmla="*/ 322183 w 706016"/>
              <a:gd name="connsiteY3" fmla="*/ 17782 h 46657"/>
              <a:gd name="connsiteX4" fmla="*/ 379333 w 706016"/>
              <a:gd name="connsiteY4" fmla="*/ 13020 h 46657"/>
              <a:gd name="connsiteX5" fmla="*/ 434102 w 706016"/>
              <a:gd name="connsiteY5" fmla="*/ 13020 h 46657"/>
              <a:gd name="connsiteX6" fmla="*/ 474583 w 706016"/>
              <a:gd name="connsiteY6" fmla="*/ 13020 h 46657"/>
              <a:gd name="connsiteX7" fmla="*/ 510302 w 706016"/>
              <a:gd name="connsiteY7" fmla="*/ 15401 h 46657"/>
              <a:gd name="connsiteX8" fmla="*/ 706016 w 706016"/>
              <a:gd name="connsiteY8" fmla="*/ 0 h 46657"/>
              <a:gd name="connsiteX0" fmla="*/ 174545 w 510302"/>
              <a:gd name="connsiteY0" fmla="*/ 14287 h 33637"/>
              <a:gd name="connsiteX1" fmla="*/ 0 w 510302"/>
              <a:gd name="connsiteY1" fmla="*/ 33637 h 33637"/>
              <a:gd name="connsiteX2" fmla="*/ 253127 w 510302"/>
              <a:gd name="connsiteY2" fmla="*/ 14287 h 33637"/>
              <a:gd name="connsiteX3" fmla="*/ 322183 w 510302"/>
              <a:gd name="connsiteY3" fmla="*/ 4762 h 33637"/>
              <a:gd name="connsiteX4" fmla="*/ 379333 w 510302"/>
              <a:gd name="connsiteY4" fmla="*/ 0 h 33637"/>
              <a:gd name="connsiteX5" fmla="*/ 434102 w 510302"/>
              <a:gd name="connsiteY5" fmla="*/ 0 h 33637"/>
              <a:gd name="connsiteX6" fmla="*/ 474583 w 510302"/>
              <a:gd name="connsiteY6" fmla="*/ 0 h 33637"/>
              <a:gd name="connsiteX7" fmla="*/ 510302 w 510302"/>
              <a:gd name="connsiteY7" fmla="*/ 2381 h 3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302" h="33637">
                <a:moveTo>
                  <a:pt x="174545" y="14287"/>
                </a:moveTo>
                <a:lnTo>
                  <a:pt x="0" y="33637"/>
                </a:lnTo>
                <a:lnTo>
                  <a:pt x="253127" y="14287"/>
                </a:lnTo>
                <a:lnTo>
                  <a:pt x="322183" y="4762"/>
                </a:lnTo>
                <a:lnTo>
                  <a:pt x="379333" y="0"/>
                </a:lnTo>
                <a:lnTo>
                  <a:pt x="434102" y="0"/>
                </a:lnTo>
                <a:lnTo>
                  <a:pt x="474583" y="0"/>
                </a:lnTo>
                <a:lnTo>
                  <a:pt x="510302" y="2381"/>
                </a:ln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21" name="TextBox 339"/>
          <p:cNvSpPr txBox="1">
            <a:spLocks noChangeArrowheads="1"/>
          </p:cNvSpPr>
          <p:nvPr/>
        </p:nvSpPr>
        <p:spPr bwMode="auto">
          <a:xfrm>
            <a:off x="9815512" y="1326357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fault</a:t>
            </a:r>
          </a:p>
        </p:txBody>
      </p:sp>
      <p:cxnSp>
        <p:nvCxnSpPr>
          <p:cNvPr id="248" name="Straight Connector 247"/>
          <p:cNvCxnSpPr/>
          <p:nvPr/>
        </p:nvCxnSpPr>
        <p:spPr>
          <a:xfrm rot="5400000">
            <a:off x="8840175" y="1140619"/>
            <a:ext cx="1608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Right Arrow 357"/>
          <p:cNvSpPr/>
          <p:nvPr/>
        </p:nvSpPr>
        <p:spPr>
          <a:xfrm rot="20576105">
            <a:off x="6804026" y="2178593"/>
            <a:ext cx="220663" cy="14446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75" name="TextBox 223"/>
          <p:cNvSpPr txBox="1">
            <a:spLocks noChangeArrowheads="1"/>
          </p:cNvSpPr>
          <p:nvPr/>
        </p:nvSpPr>
        <p:spPr bwMode="auto">
          <a:xfrm>
            <a:off x="6919914" y="2042069"/>
            <a:ext cx="390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>
                <a:solidFill>
                  <a:srgbClr val="000000"/>
                </a:solidFill>
              </a:rPr>
              <a:t> N</a:t>
            </a:r>
          </a:p>
        </p:txBody>
      </p:sp>
      <p:sp>
        <p:nvSpPr>
          <p:cNvPr id="384" name="Rectangle 383"/>
          <p:cNvSpPr/>
          <p:nvPr/>
        </p:nvSpPr>
        <p:spPr bwMode="auto">
          <a:xfrm>
            <a:off x="9034464" y="3327943"/>
            <a:ext cx="923925" cy="220662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10" name="TextBox 384"/>
          <p:cNvSpPr txBox="1">
            <a:spLocks noChangeArrowheads="1"/>
          </p:cNvSpPr>
          <p:nvPr/>
        </p:nvSpPr>
        <p:spPr bwMode="auto">
          <a:xfrm>
            <a:off x="8976906" y="3299936"/>
            <a:ext cx="1229132" cy="27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Shelter Rock</a:t>
            </a:r>
          </a:p>
        </p:txBody>
      </p:sp>
      <p:cxnSp>
        <p:nvCxnSpPr>
          <p:cNvPr id="388" name="Straight Arrow Connector 387"/>
          <p:cNvCxnSpPr>
            <a:endCxn id="45" idx="9"/>
          </p:cNvCxnSpPr>
          <p:nvPr/>
        </p:nvCxnSpPr>
        <p:spPr bwMode="auto">
          <a:xfrm rot="5400000" flipH="1" flipV="1">
            <a:off x="9478963" y="3223168"/>
            <a:ext cx="155575" cy="5715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Arrow Connector 396"/>
          <p:cNvCxnSpPr>
            <a:endCxn id="46" idx="8"/>
          </p:cNvCxnSpPr>
          <p:nvPr/>
        </p:nvCxnSpPr>
        <p:spPr bwMode="auto">
          <a:xfrm rot="16200000" flipV="1">
            <a:off x="9374982" y="3227137"/>
            <a:ext cx="182562" cy="3492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Rectangle 404"/>
          <p:cNvSpPr/>
          <p:nvPr/>
        </p:nvSpPr>
        <p:spPr bwMode="auto">
          <a:xfrm>
            <a:off x="5799138" y="3081881"/>
            <a:ext cx="1281112" cy="246063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14" name="TextBox 405"/>
          <p:cNvSpPr txBox="1">
            <a:spLocks noChangeArrowheads="1"/>
          </p:cNvSpPr>
          <p:nvPr/>
        </p:nvSpPr>
        <p:spPr bwMode="auto">
          <a:xfrm>
            <a:off x="5737091" y="3035427"/>
            <a:ext cx="18464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Speary / Kawitt</a:t>
            </a:r>
          </a:p>
        </p:txBody>
      </p:sp>
      <p:cxnSp>
        <p:nvCxnSpPr>
          <p:cNvPr id="407" name="Straight Arrow Connector 406"/>
          <p:cNvCxnSpPr>
            <a:endCxn id="106" idx="0"/>
          </p:cNvCxnSpPr>
          <p:nvPr/>
        </p:nvCxnSpPr>
        <p:spPr bwMode="auto">
          <a:xfrm rot="16200000" flipV="1">
            <a:off x="5986464" y="2946944"/>
            <a:ext cx="180975" cy="9207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/>
          <p:cNvCxnSpPr/>
          <p:nvPr/>
        </p:nvCxnSpPr>
        <p:spPr bwMode="auto">
          <a:xfrm flipV="1">
            <a:off x="6675438" y="2923130"/>
            <a:ext cx="550862" cy="152400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Arrow Connector 410"/>
          <p:cNvCxnSpPr>
            <a:endCxn id="105" idx="24"/>
          </p:cNvCxnSpPr>
          <p:nvPr/>
        </p:nvCxnSpPr>
        <p:spPr bwMode="auto">
          <a:xfrm rot="5400000" flipH="1" flipV="1">
            <a:off x="6321426" y="2934243"/>
            <a:ext cx="230187" cy="65088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" name="Rectangle 417"/>
          <p:cNvSpPr/>
          <p:nvPr/>
        </p:nvSpPr>
        <p:spPr bwMode="auto">
          <a:xfrm>
            <a:off x="4484689" y="2319881"/>
            <a:ext cx="681037" cy="219075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19" name="TextBox 418"/>
          <p:cNvSpPr txBox="1">
            <a:spLocks noChangeArrowheads="1"/>
          </p:cNvSpPr>
          <p:nvPr/>
        </p:nvSpPr>
        <p:spPr bwMode="auto">
          <a:xfrm>
            <a:off x="4431816" y="2261760"/>
            <a:ext cx="792222" cy="30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Kenedy</a:t>
            </a:r>
          </a:p>
        </p:txBody>
      </p:sp>
      <p:cxnSp>
        <p:nvCxnSpPr>
          <p:cNvPr id="420" name="Straight Arrow Connector 419"/>
          <p:cNvCxnSpPr>
            <a:stCxn id="418" idx="2"/>
          </p:cNvCxnSpPr>
          <p:nvPr/>
        </p:nvCxnSpPr>
        <p:spPr bwMode="auto">
          <a:xfrm rot="16200000" flipH="1">
            <a:off x="4904582" y="2458787"/>
            <a:ext cx="123825" cy="284162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Arrow Connector 424"/>
          <p:cNvCxnSpPr/>
          <p:nvPr/>
        </p:nvCxnSpPr>
        <p:spPr bwMode="auto">
          <a:xfrm rot="16200000" flipV="1">
            <a:off x="3754439" y="3256506"/>
            <a:ext cx="180975" cy="9207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Rectangle 422"/>
          <p:cNvSpPr/>
          <p:nvPr/>
        </p:nvSpPr>
        <p:spPr bwMode="auto">
          <a:xfrm>
            <a:off x="3635376" y="3345406"/>
            <a:ext cx="771525" cy="220663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23" name="TextBox 423"/>
          <p:cNvSpPr txBox="1">
            <a:spLocks noChangeArrowheads="1"/>
          </p:cNvSpPr>
          <p:nvPr/>
        </p:nvSpPr>
        <p:spPr bwMode="auto">
          <a:xfrm>
            <a:off x="3582989" y="3288360"/>
            <a:ext cx="832297" cy="30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Pawnee</a:t>
            </a:r>
          </a:p>
        </p:txBody>
      </p:sp>
      <p:cxnSp>
        <p:nvCxnSpPr>
          <p:cNvPr id="426" name="Straight Arrow Connector 425"/>
          <p:cNvCxnSpPr>
            <a:endCxn id="174" idx="5"/>
          </p:cNvCxnSpPr>
          <p:nvPr/>
        </p:nvCxnSpPr>
        <p:spPr bwMode="auto">
          <a:xfrm flipV="1">
            <a:off x="4021138" y="3258094"/>
            <a:ext cx="247650" cy="9207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extBox 233"/>
          <p:cNvSpPr txBox="1">
            <a:spLocks noChangeArrowheads="1"/>
          </p:cNvSpPr>
          <p:nvPr/>
        </p:nvSpPr>
        <p:spPr bwMode="auto">
          <a:xfrm>
            <a:off x="1841594" y="808832"/>
            <a:ext cx="5200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Based on 3D seismic, core, well logs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1" y="4068412"/>
            <a:ext cx="9048751" cy="2873726"/>
            <a:chOff x="0" y="4068412"/>
            <a:chExt cx="9048751" cy="2873726"/>
          </a:xfrm>
        </p:grpSpPr>
        <p:pic>
          <p:nvPicPr>
            <p:cNvPr id="26956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51190" t="3336" r="5186" b="33974"/>
            <a:stretch>
              <a:fillRect/>
            </a:stretch>
          </p:blipFill>
          <p:spPr bwMode="auto">
            <a:xfrm>
              <a:off x="0" y="4134860"/>
              <a:ext cx="4121037" cy="2807278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26957" name="TextBox 36"/>
            <p:cNvSpPr txBox="1">
              <a:spLocks noChangeArrowheads="1"/>
            </p:cNvSpPr>
            <p:nvPr/>
          </p:nvSpPr>
          <p:spPr bwMode="auto">
            <a:xfrm>
              <a:off x="7589701" y="4110981"/>
              <a:ext cx="1454110" cy="3699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Belize, C.A. </a:t>
              </a:r>
            </a:p>
          </p:txBody>
        </p:sp>
        <p:sp>
          <p:nvSpPr>
            <p:cNvPr id="26958" name="TextBox 37"/>
            <p:cNvSpPr txBox="1">
              <a:spLocks noChangeArrowheads="1"/>
            </p:cNvSpPr>
            <p:nvPr/>
          </p:nvSpPr>
          <p:spPr bwMode="auto">
            <a:xfrm>
              <a:off x="4443537" y="4068412"/>
              <a:ext cx="288992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Crooked Island, Bahamas</a:t>
              </a:r>
            </a:p>
          </p:txBody>
        </p:sp>
        <p:sp>
          <p:nvSpPr>
            <p:cNvPr id="26959" name="TextBox 38"/>
            <p:cNvSpPr txBox="1">
              <a:spLocks noChangeArrowheads="1"/>
            </p:cNvSpPr>
            <p:nvPr/>
          </p:nvSpPr>
          <p:spPr bwMode="auto">
            <a:xfrm>
              <a:off x="69848" y="4647728"/>
              <a:ext cx="2133541" cy="6462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Great Barrier Reef,</a:t>
              </a:r>
            </a:p>
            <a:p>
              <a:r>
                <a:rPr lang="en-US">
                  <a:solidFill>
                    <a:srgbClr val="FFFFFF"/>
                  </a:solidFill>
                </a:rPr>
                <a:t>Australia </a:t>
              </a:r>
            </a:p>
          </p:txBody>
        </p:sp>
        <p:pic>
          <p:nvPicPr>
            <p:cNvPr id="26960" name="Picture 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722592" y="4367056"/>
              <a:ext cx="1198331" cy="145398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26961" name="TextBox 33"/>
            <p:cNvSpPr txBox="1">
              <a:spLocks noChangeArrowheads="1"/>
            </p:cNvSpPr>
            <p:nvPr/>
          </p:nvSpPr>
          <p:spPr bwMode="auto">
            <a:xfrm>
              <a:off x="7825623" y="6151255"/>
              <a:ext cx="978126" cy="400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FFFFFF"/>
                  </a:solidFill>
                </a:rPr>
                <a:t>(images from</a:t>
              </a:r>
            </a:p>
            <a:p>
              <a:r>
                <a:rPr lang="en-US" sz="1000">
                  <a:solidFill>
                    <a:srgbClr val="FFFFFF"/>
                  </a:solidFill>
                </a:rPr>
                <a:t>Google Earth)</a:t>
              </a:r>
            </a:p>
          </p:txBody>
        </p:sp>
        <p:sp>
          <p:nvSpPr>
            <p:cNvPr id="303" name="Rectangle 302"/>
            <p:cNvSpPr/>
            <p:nvPr/>
          </p:nvSpPr>
          <p:spPr bwMode="auto">
            <a:xfrm>
              <a:off x="2941638" y="6246813"/>
              <a:ext cx="1019175" cy="30003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6947" name="Group 24"/>
            <p:cNvGrpSpPr>
              <a:grpSpLocks/>
            </p:cNvGrpSpPr>
            <p:nvPr/>
          </p:nvGrpSpPr>
          <p:grpSpPr bwMode="auto">
            <a:xfrm>
              <a:off x="3071612" y="6471029"/>
              <a:ext cx="787400" cy="1587"/>
              <a:chOff x="2977282" y="3864328"/>
              <a:chExt cx="786358" cy="1968"/>
            </a:xfrm>
          </p:grpSpPr>
          <p:cxnSp>
            <p:nvCxnSpPr>
              <p:cNvPr id="305" name="Straight Connector 304"/>
              <p:cNvCxnSpPr/>
              <p:nvPr/>
            </p:nvCxnSpPr>
            <p:spPr>
              <a:xfrm flipV="1">
                <a:off x="2977483" y="3865827"/>
                <a:ext cx="13000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 flipV="1">
                <a:off x="3107485" y="3863858"/>
                <a:ext cx="1300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 flipV="1">
                <a:off x="3239073" y="3863858"/>
                <a:ext cx="13000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/>
              <p:cNvCxnSpPr/>
              <p:nvPr/>
            </p:nvCxnSpPr>
            <p:spPr>
              <a:xfrm flipV="1">
                <a:off x="3372247" y="3863858"/>
                <a:ext cx="1300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3500664" y="3863858"/>
                <a:ext cx="13000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 flipV="1">
                <a:off x="3633838" y="3863858"/>
                <a:ext cx="1300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948" name="TextBox 23"/>
            <p:cNvSpPr txBox="1">
              <a:spLocks noChangeArrowheads="1"/>
            </p:cNvSpPr>
            <p:nvPr/>
          </p:nvSpPr>
          <p:spPr bwMode="auto">
            <a:xfrm>
              <a:off x="3038274" y="6245604"/>
              <a:ext cx="87947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10 km / 6 mi</a:t>
              </a:r>
            </a:p>
          </p:txBody>
        </p:sp>
        <p:sp>
          <p:nvSpPr>
            <p:cNvPr id="321" name="Rectangle 320"/>
            <p:cNvSpPr/>
            <p:nvPr/>
          </p:nvSpPr>
          <p:spPr bwMode="auto">
            <a:xfrm>
              <a:off x="7734300" y="5346700"/>
              <a:ext cx="1019175" cy="30162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6927" name="Group 24"/>
            <p:cNvGrpSpPr>
              <a:grpSpLocks/>
            </p:cNvGrpSpPr>
            <p:nvPr/>
          </p:nvGrpSpPr>
          <p:grpSpPr bwMode="auto">
            <a:xfrm>
              <a:off x="7864049" y="5571913"/>
              <a:ext cx="787400" cy="1587"/>
              <a:chOff x="2977282" y="3864328"/>
              <a:chExt cx="786358" cy="1968"/>
            </a:xfrm>
          </p:grpSpPr>
          <p:cxnSp>
            <p:nvCxnSpPr>
              <p:cNvPr id="323" name="Straight Connector 322"/>
              <p:cNvCxnSpPr/>
              <p:nvPr/>
            </p:nvCxnSpPr>
            <p:spPr>
              <a:xfrm flipV="1">
                <a:off x="2977707" y="3866560"/>
                <a:ext cx="13000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flipV="1">
                <a:off x="3107710" y="3864591"/>
                <a:ext cx="1300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flipV="1">
                <a:off x="3239299" y="3864591"/>
                <a:ext cx="13000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flipV="1">
                <a:off x="3372472" y="3864591"/>
                <a:ext cx="1300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V="1">
                <a:off x="3500889" y="3864591"/>
                <a:ext cx="13000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 flipV="1">
                <a:off x="3634063" y="3864591"/>
                <a:ext cx="1300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928" name="TextBox 23"/>
            <p:cNvSpPr txBox="1">
              <a:spLocks noChangeArrowheads="1"/>
            </p:cNvSpPr>
            <p:nvPr/>
          </p:nvSpPr>
          <p:spPr bwMode="auto">
            <a:xfrm>
              <a:off x="7830711" y="5346488"/>
              <a:ext cx="87947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10 km / 6 mi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8" t="15732" b="6232"/>
            <a:stretch/>
          </p:blipFill>
          <p:spPr bwMode="auto">
            <a:xfrm rot="10800000">
              <a:off x="4433270" y="4502957"/>
              <a:ext cx="2861351" cy="2006446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4479809" y="6165824"/>
              <a:ext cx="1017588" cy="302130"/>
              <a:chOff x="6381750" y="6276470"/>
              <a:chExt cx="1017588" cy="302130"/>
            </a:xfrm>
          </p:grpSpPr>
          <p:sp>
            <p:nvSpPr>
              <p:cNvPr id="312" name="Rectangle 311"/>
              <p:cNvSpPr/>
              <p:nvPr/>
            </p:nvSpPr>
            <p:spPr bwMode="auto">
              <a:xfrm>
                <a:off x="6381750" y="6276975"/>
                <a:ext cx="1017588" cy="301625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6937" name="Group 24"/>
              <p:cNvGrpSpPr>
                <a:grpSpLocks/>
              </p:cNvGrpSpPr>
              <p:nvPr/>
            </p:nvGrpSpPr>
            <p:grpSpPr bwMode="auto">
              <a:xfrm>
                <a:off x="6511222" y="6501895"/>
                <a:ext cx="787400" cy="1587"/>
                <a:chOff x="2977282" y="3864328"/>
                <a:chExt cx="786358" cy="1968"/>
              </a:xfrm>
            </p:grpSpPr>
            <p:cxnSp>
              <p:nvCxnSpPr>
                <p:cNvPr id="314" name="Straight Connector 313"/>
                <p:cNvCxnSpPr/>
                <p:nvPr/>
              </p:nvCxnSpPr>
              <p:spPr>
                <a:xfrm flipV="1">
                  <a:off x="2977984" y="3866923"/>
                  <a:ext cx="130003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V="1">
                  <a:off x="3107987" y="3864954"/>
                  <a:ext cx="130003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/>
                <p:nvPr/>
              </p:nvCxnSpPr>
              <p:spPr>
                <a:xfrm flipV="1">
                  <a:off x="3239575" y="3864954"/>
                  <a:ext cx="130003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 flipV="1">
                  <a:off x="3372749" y="3864954"/>
                  <a:ext cx="130003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 flipV="1">
                  <a:off x="3501166" y="3864954"/>
                  <a:ext cx="130003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flipV="1">
                  <a:off x="3634339" y="3864954"/>
                  <a:ext cx="130003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938" name="TextBox 23"/>
              <p:cNvSpPr txBox="1">
                <a:spLocks noChangeArrowheads="1"/>
              </p:cNvSpPr>
              <p:nvPr/>
            </p:nvSpPr>
            <p:spPr bwMode="auto">
              <a:xfrm>
                <a:off x="6477884" y="6276470"/>
                <a:ext cx="87947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10 km / 6 mi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8950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A50A17-BF9B-44AB-BEAB-FBC9E980C71C}"/>
              </a:ext>
            </a:extLst>
          </p:cNvPr>
          <p:cNvSpPr txBox="1"/>
          <p:nvPr/>
        </p:nvSpPr>
        <p:spPr>
          <a:xfrm>
            <a:off x="2095500" y="2197100"/>
            <a:ext cx="62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Edwards Reef:</a:t>
            </a:r>
          </a:p>
          <a:p>
            <a:r>
              <a:rPr lang="en-US" sz="4400" dirty="0"/>
              <a:t>Reservoir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2050211257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04988" y="1163638"/>
            <a:ext cx="8729662" cy="46173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03513" y="1897063"/>
            <a:ext cx="7575550" cy="3097212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703513" y="4476750"/>
            <a:ext cx="75755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703513" y="3962400"/>
            <a:ext cx="75755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703513" y="3444875"/>
            <a:ext cx="75755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703513" y="2928939"/>
            <a:ext cx="75755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703513" y="2413000"/>
            <a:ext cx="75755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703513" y="1897064"/>
            <a:ext cx="75755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960814" y="1897063"/>
            <a:ext cx="3175" cy="3097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235575" y="1897063"/>
            <a:ext cx="1588" cy="3097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492875" y="1897063"/>
            <a:ext cx="1588" cy="3097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7748589" y="1897063"/>
            <a:ext cx="1587" cy="3097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9021764" y="1897063"/>
            <a:ext cx="1587" cy="3097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10279064" y="1897063"/>
            <a:ext cx="3175" cy="30972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2703514" y="1897063"/>
            <a:ext cx="1587" cy="30972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2628901" y="4994275"/>
            <a:ext cx="746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2628901" y="4476750"/>
            <a:ext cx="746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2628901" y="3962400"/>
            <a:ext cx="746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2628901" y="3444875"/>
            <a:ext cx="746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2628901" y="2928939"/>
            <a:ext cx="7461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2628901" y="2413000"/>
            <a:ext cx="746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2628901" y="1887539"/>
            <a:ext cx="7461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703513" y="4994275"/>
            <a:ext cx="75755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2703514" y="4994275"/>
            <a:ext cx="1587" cy="5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3960814" y="4994275"/>
            <a:ext cx="3175" cy="5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V="1">
            <a:off x="5235575" y="4994275"/>
            <a:ext cx="1588" cy="5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V="1">
            <a:off x="6492875" y="4994275"/>
            <a:ext cx="1588" cy="5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V="1">
            <a:off x="7748589" y="4994275"/>
            <a:ext cx="1587" cy="5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V="1">
            <a:off x="9021764" y="4994275"/>
            <a:ext cx="1587" cy="5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flipV="1">
            <a:off x="10279064" y="4994275"/>
            <a:ext cx="3175" cy="5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2" name="Freeform 32"/>
          <p:cNvSpPr>
            <a:spLocks/>
          </p:cNvSpPr>
          <p:nvPr/>
        </p:nvSpPr>
        <p:spPr bwMode="auto">
          <a:xfrm>
            <a:off x="3751263" y="4949825"/>
            <a:ext cx="114300" cy="88900"/>
          </a:xfrm>
          <a:custGeom>
            <a:avLst/>
            <a:gdLst>
              <a:gd name="T0" fmla="*/ 28 w 57"/>
              <a:gd name="T1" fmla="*/ 0 h 58"/>
              <a:gd name="T2" fmla="*/ 57 w 57"/>
              <a:gd name="T3" fmla="*/ 29 h 58"/>
              <a:gd name="T4" fmla="*/ 28 w 57"/>
              <a:gd name="T5" fmla="*/ 58 h 58"/>
              <a:gd name="T6" fmla="*/ 0 w 57"/>
              <a:gd name="T7" fmla="*/ 29 h 58"/>
              <a:gd name="T8" fmla="*/ 28 w 57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8">
                <a:moveTo>
                  <a:pt x="28" y="0"/>
                </a:moveTo>
                <a:lnTo>
                  <a:pt x="57" y="29"/>
                </a:lnTo>
                <a:lnTo>
                  <a:pt x="28" y="58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3" name="Freeform 33"/>
          <p:cNvSpPr>
            <a:spLocks/>
          </p:cNvSpPr>
          <p:nvPr/>
        </p:nvSpPr>
        <p:spPr bwMode="auto">
          <a:xfrm>
            <a:off x="2798764" y="4949825"/>
            <a:ext cx="115887" cy="88900"/>
          </a:xfrm>
          <a:custGeom>
            <a:avLst/>
            <a:gdLst>
              <a:gd name="T0" fmla="*/ 29 w 57"/>
              <a:gd name="T1" fmla="*/ 0 h 58"/>
              <a:gd name="T2" fmla="*/ 57 w 57"/>
              <a:gd name="T3" fmla="*/ 29 h 58"/>
              <a:gd name="T4" fmla="*/ 29 w 57"/>
              <a:gd name="T5" fmla="*/ 58 h 58"/>
              <a:gd name="T6" fmla="*/ 0 w 57"/>
              <a:gd name="T7" fmla="*/ 29 h 58"/>
              <a:gd name="T8" fmla="*/ 29 w 57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8">
                <a:moveTo>
                  <a:pt x="29" y="0"/>
                </a:moveTo>
                <a:lnTo>
                  <a:pt x="57" y="29"/>
                </a:lnTo>
                <a:lnTo>
                  <a:pt x="29" y="58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2914651" y="4949825"/>
            <a:ext cx="112713" cy="88900"/>
          </a:xfrm>
          <a:custGeom>
            <a:avLst/>
            <a:gdLst>
              <a:gd name="T0" fmla="*/ 28 w 56"/>
              <a:gd name="T1" fmla="*/ 0 h 58"/>
              <a:gd name="T2" fmla="*/ 56 w 56"/>
              <a:gd name="T3" fmla="*/ 29 h 58"/>
              <a:gd name="T4" fmla="*/ 28 w 56"/>
              <a:gd name="T5" fmla="*/ 58 h 58"/>
              <a:gd name="T6" fmla="*/ 0 w 56"/>
              <a:gd name="T7" fmla="*/ 29 h 58"/>
              <a:gd name="T8" fmla="*/ 28 w 56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8">
                <a:moveTo>
                  <a:pt x="28" y="0"/>
                </a:moveTo>
                <a:lnTo>
                  <a:pt x="56" y="29"/>
                </a:lnTo>
                <a:lnTo>
                  <a:pt x="28" y="58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3084514" y="4949825"/>
            <a:ext cx="115887" cy="88900"/>
          </a:xfrm>
          <a:custGeom>
            <a:avLst/>
            <a:gdLst>
              <a:gd name="T0" fmla="*/ 29 w 57"/>
              <a:gd name="T1" fmla="*/ 0 h 58"/>
              <a:gd name="T2" fmla="*/ 57 w 57"/>
              <a:gd name="T3" fmla="*/ 29 h 58"/>
              <a:gd name="T4" fmla="*/ 29 w 57"/>
              <a:gd name="T5" fmla="*/ 58 h 58"/>
              <a:gd name="T6" fmla="*/ 0 w 57"/>
              <a:gd name="T7" fmla="*/ 29 h 58"/>
              <a:gd name="T8" fmla="*/ 29 w 57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8">
                <a:moveTo>
                  <a:pt x="29" y="0"/>
                </a:moveTo>
                <a:lnTo>
                  <a:pt x="57" y="29"/>
                </a:lnTo>
                <a:lnTo>
                  <a:pt x="29" y="58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6" name="Freeform 36"/>
          <p:cNvSpPr>
            <a:spLocks/>
          </p:cNvSpPr>
          <p:nvPr/>
        </p:nvSpPr>
        <p:spPr bwMode="auto">
          <a:xfrm>
            <a:off x="3009901" y="4949825"/>
            <a:ext cx="112713" cy="88900"/>
          </a:xfrm>
          <a:custGeom>
            <a:avLst/>
            <a:gdLst>
              <a:gd name="T0" fmla="*/ 28 w 56"/>
              <a:gd name="T1" fmla="*/ 0 h 58"/>
              <a:gd name="T2" fmla="*/ 56 w 56"/>
              <a:gd name="T3" fmla="*/ 29 h 58"/>
              <a:gd name="T4" fmla="*/ 28 w 56"/>
              <a:gd name="T5" fmla="*/ 58 h 58"/>
              <a:gd name="T6" fmla="*/ 0 w 56"/>
              <a:gd name="T7" fmla="*/ 29 h 58"/>
              <a:gd name="T8" fmla="*/ 28 w 56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8">
                <a:moveTo>
                  <a:pt x="28" y="0"/>
                </a:moveTo>
                <a:lnTo>
                  <a:pt x="56" y="29"/>
                </a:lnTo>
                <a:lnTo>
                  <a:pt x="28" y="58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2836864" y="4949825"/>
            <a:ext cx="115887" cy="88900"/>
          </a:xfrm>
          <a:custGeom>
            <a:avLst/>
            <a:gdLst>
              <a:gd name="T0" fmla="*/ 28 w 57"/>
              <a:gd name="T1" fmla="*/ 0 h 58"/>
              <a:gd name="T2" fmla="*/ 57 w 57"/>
              <a:gd name="T3" fmla="*/ 29 h 58"/>
              <a:gd name="T4" fmla="*/ 28 w 57"/>
              <a:gd name="T5" fmla="*/ 58 h 58"/>
              <a:gd name="T6" fmla="*/ 0 w 57"/>
              <a:gd name="T7" fmla="*/ 29 h 58"/>
              <a:gd name="T8" fmla="*/ 28 w 57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8">
                <a:moveTo>
                  <a:pt x="28" y="0"/>
                </a:moveTo>
                <a:lnTo>
                  <a:pt x="57" y="29"/>
                </a:lnTo>
                <a:lnTo>
                  <a:pt x="28" y="58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8" name="Freeform 38"/>
          <p:cNvSpPr>
            <a:spLocks/>
          </p:cNvSpPr>
          <p:nvPr/>
        </p:nvSpPr>
        <p:spPr bwMode="auto">
          <a:xfrm>
            <a:off x="2989264" y="4949825"/>
            <a:ext cx="115887" cy="88900"/>
          </a:xfrm>
          <a:custGeom>
            <a:avLst/>
            <a:gdLst>
              <a:gd name="T0" fmla="*/ 29 w 57"/>
              <a:gd name="T1" fmla="*/ 0 h 58"/>
              <a:gd name="T2" fmla="*/ 57 w 57"/>
              <a:gd name="T3" fmla="*/ 29 h 58"/>
              <a:gd name="T4" fmla="*/ 29 w 57"/>
              <a:gd name="T5" fmla="*/ 58 h 58"/>
              <a:gd name="T6" fmla="*/ 0 w 57"/>
              <a:gd name="T7" fmla="*/ 29 h 58"/>
              <a:gd name="T8" fmla="*/ 29 w 57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8">
                <a:moveTo>
                  <a:pt x="29" y="0"/>
                </a:moveTo>
                <a:lnTo>
                  <a:pt x="57" y="29"/>
                </a:lnTo>
                <a:lnTo>
                  <a:pt x="29" y="58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9" name="Freeform 39"/>
          <p:cNvSpPr>
            <a:spLocks/>
          </p:cNvSpPr>
          <p:nvPr/>
        </p:nvSpPr>
        <p:spPr bwMode="auto">
          <a:xfrm>
            <a:off x="2798764" y="4949825"/>
            <a:ext cx="115887" cy="88900"/>
          </a:xfrm>
          <a:custGeom>
            <a:avLst/>
            <a:gdLst>
              <a:gd name="T0" fmla="*/ 29 w 57"/>
              <a:gd name="T1" fmla="*/ 0 h 58"/>
              <a:gd name="T2" fmla="*/ 57 w 57"/>
              <a:gd name="T3" fmla="*/ 29 h 58"/>
              <a:gd name="T4" fmla="*/ 29 w 57"/>
              <a:gd name="T5" fmla="*/ 58 h 58"/>
              <a:gd name="T6" fmla="*/ 0 w 57"/>
              <a:gd name="T7" fmla="*/ 29 h 58"/>
              <a:gd name="T8" fmla="*/ 29 w 57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58">
                <a:moveTo>
                  <a:pt x="29" y="0"/>
                </a:moveTo>
                <a:lnTo>
                  <a:pt x="57" y="29"/>
                </a:lnTo>
                <a:lnTo>
                  <a:pt x="29" y="58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0" name="Freeform 40"/>
          <p:cNvSpPr>
            <a:spLocks/>
          </p:cNvSpPr>
          <p:nvPr/>
        </p:nvSpPr>
        <p:spPr bwMode="auto">
          <a:xfrm>
            <a:off x="3067051" y="4949825"/>
            <a:ext cx="112713" cy="88900"/>
          </a:xfrm>
          <a:custGeom>
            <a:avLst/>
            <a:gdLst>
              <a:gd name="T0" fmla="*/ 28 w 56"/>
              <a:gd name="T1" fmla="*/ 0 h 58"/>
              <a:gd name="T2" fmla="*/ 56 w 56"/>
              <a:gd name="T3" fmla="*/ 29 h 58"/>
              <a:gd name="T4" fmla="*/ 28 w 56"/>
              <a:gd name="T5" fmla="*/ 58 h 58"/>
              <a:gd name="T6" fmla="*/ 0 w 56"/>
              <a:gd name="T7" fmla="*/ 29 h 58"/>
              <a:gd name="T8" fmla="*/ 28 w 56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8">
                <a:moveTo>
                  <a:pt x="28" y="0"/>
                </a:moveTo>
                <a:lnTo>
                  <a:pt x="56" y="29"/>
                </a:lnTo>
                <a:lnTo>
                  <a:pt x="28" y="58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3009901" y="4949825"/>
            <a:ext cx="112713" cy="88900"/>
          </a:xfrm>
          <a:custGeom>
            <a:avLst/>
            <a:gdLst>
              <a:gd name="T0" fmla="*/ 28 w 56"/>
              <a:gd name="T1" fmla="*/ 0 h 58"/>
              <a:gd name="T2" fmla="*/ 56 w 56"/>
              <a:gd name="T3" fmla="*/ 29 h 58"/>
              <a:gd name="T4" fmla="*/ 28 w 56"/>
              <a:gd name="T5" fmla="*/ 58 h 58"/>
              <a:gd name="T6" fmla="*/ 0 w 56"/>
              <a:gd name="T7" fmla="*/ 29 h 58"/>
              <a:gd name="T8" fmla="*/ 28 w 56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8">
                <a:moveTo>
                  <a:pt x="28" y="0"/>
                </a:moveTo>
                <a:lnTo>
                  <a:pt x="56" y="29"/>
                </a:lnTo>
                <a:lnTo>
                  <a:pt x="28" y="58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142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2" name="Freeform 42"/>
          <p:cNvSpPr>
            <a:spLocks/>
          </p:cNvSpPr>
          <p:nvPr/>
        </p:nvSpPr>
        <p:spPr bwMode="auto">
          <a:xfrm>
            <a:off x="2876551" y="3829050"/>
            <a:ext cx="112713" cy="88900"/>
          </a:xfrm>
          <a:custGeom>
            <a:avLst/>
            <a:gdLst>
              <a:gd name="T0" fmla="*/ 28 w 56"/>
              <a:gd name="T1" fmla="*/ 0 h 59"/>
              <a:gd name="T2" fmla="*/ 56 w 56"/>
              <a:gd name="T3" fmla="*/ 29 h 59"/>
              <a:gd name="T4" fmla="*/ 28 w 56"/>
              <a:gd name="T5" fmla="*/ 59 h 59"/>
              <a:gd name="T6" fmla="*/ 0 w 56"/>
              <a:gd name="T7" fmla="*/ 29 h 59"/>
              <a:gd name="T8" fmla="*/ 28 w 56"/>
              <a:gd name="T9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4288">
                <a:solidFill>
                  <a:srgbClr val="00008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2028162" y="1222376"/>
            <a:ext cx="5598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</a:rPr>
              <a:t>Schroeder #1 well, Pawnee field (horizontal plugs)</a:t>
            </a:r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2117725" y="4846639"/>
            <a:ext cx="508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0.001</a:t>
            </a:r>
            <a:endParaRPr lang="en-US" sz="1600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2228850" y="4338639"/>
            <a:ext cx="395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0.01</a:t>
            </a:r>
            <a:endParaRPr lang="en-US" sz="1600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2339976" y="3836989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0.1</a:t>
            </a:r>
            <a:endParaRPr lang="en-US" sz="1600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2333626" y="3321051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ysClr val="windowText" lastClr="000000"/>
                </a:solidFill>
                <a:latin typeface="Arial"/>
              </a:rPr>
              <a:t>1.0</a:t>
            </a: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2395539" y="2786064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10</a:t>
            </a:r>
            <a:endParaRPr lang="en-US" sz="1600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2279650" y="2273301"/>
            <a:ext cx="338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100</a:t>
            </a:r>
            <a:endParaRPr lang="en-US" sz="1600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2166938" y="1774826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1000</a:t>
            </a:r>
            <a:endParaRPr lang="en-US" sz="1600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1" name="Rectangle 53"/>
          <p:cNvSpPr>
            <a:spLocks noChangeArrowheads="1"/>
          </p:cNvSpPr>
          <p:nvPr/>
        </p:nvSpPr>
        <p:spPr bwMode="auto">
          <a:xfrm>
            <a:off x="2566989" y="5135564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0.0</a:t>
            </a: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2" name="Rectangle 54"/>
          <p:cNvSpPr>
            <a:spLocks noChangeArrowheads="1"/>
          </p:cNvSpPr>
          <p:nvPr/>
        </p:nvSpPr>
        <p:spPr bwMode="auto">
          <a:xfrm>
            <a:off x="3844926" y="5146676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2.0</a:t>
            </a: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5102226" y="5146676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4.0</a:t>
            </a: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4" name="Rectangle 56"/>
          <p:cNvSpPr>
            <a:spLocks noChangeArrowheads="1"/>
          </p:cNvSpPr>
          <p:nvPr/>
        </p:nvSpPr>
        <p:spPr bwMode="auto">
          <a:xfrm>
            <a:off x="6369051" y="5146676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6.0</a:t>
            </a: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7626351" y="5146676"/>
            <a:ext cx="282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8.0</a:t>
            </a: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8778875" y="5146676"/>
            <a:ext cx="395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10.0</a:t>
            </a: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7" name="Rectangle 59"/>
          <p:cNvSpPr>
            <a:spLocks noChangeArrowheads="1"/>
          </p:cNvSpPr>
          <p:nvPr/>
        </p:nvSpPr>
        <p:spPr bwMode="auto">
          <a:xfrm>
            <a:off x="10036175" y="5146676"/>
            <a:ext cx="395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12.0</a:t>
            </a: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8" name="Text Box 60"/>
          <p:cNvSpPr txBox="1">
            <a:spLocks noChangeArrowheads="1"/>
          </p:cNvSpPr>
          <p:nvPr/>
        </p:nvSpPr>
        <p:spPr bwMode="auto">
          <a:xfrm rot="16200000">
            <a:off x="1037432" y="3255169"/>
            <a:ext cx="197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>
                <a:solidFill>
                  <a:sysClr val="windowText" lastClr="000000"/>
                </a:solidFill>
                <a:latin typeface="Arial"/>
              </a:rPr>
              <a:t>Permeability (md)</a:t>
            </a:r>
          </a:p>
        </p:txBody>
      </p:sp>
      <p:sp>
        <p:nvSpPr>
          <p:cNvPr id="59" name="Rectangle 61"/>
          <p:cNvSpPr>
            <a:spLocks noChangeArrowheads="1"/>
          </p:cNvSpPr>
          <p:nvPr/>
        </p:nvSpPr>
        <p:spPr bwMode="auto">
          <a:xfrm>
            <a:off x="2708276" y="1885951"/>
            <a:ext cx="7572375" cy="31099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0" name="AutoShape 62"/>
          <p:cNvSpPr>
            <a:spLocks noChangeArrowheads="1"/>
          </p:cNvSpPr>
          <p:nvPr/>
        </p:nvSpPr>
        <p:spPr bwMode="auto">
          <a:xfrm>
            <a:off x="2971800" y="2663826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1" name="AutoShape 63"/>
          <p:cNvSpPr>
            <a:spLocks noChangeArrowheads="1"/>
          </p:cNvSpPr>
          <p:nvPr/>
        </p:nvSpPr>
        <p:spPr bwMode="auto">
          <a:xfrm>
            <a:off x="3616325" y="2841626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2" name="AutoShape 64"/>
          <p:cNvSpPr>
            <a:spLocks noChangeArrowheads="1"/>
          </p:cNvSpPr>
          <p:nvPr/>
        </p:nvSpPr>
        <p:spPr bwMode="auto">
          <a:xfrm>
            <a:off x="4225925" y="2400301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3" name="AutoShape 65"/>
          <p:cNvSpPr>
            <a:spLocks noChangeArrowheads="1"/>
          </p:cNvSpPr>
          <p:nvPr/>
        </p:nvSpPr>
        <p:spPr bwMode="auto">
          <a:xfrm>
            <a:off x="2990850" y="3371851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4" name="AutoShape 66"/>
          <p:cNvSpPr>
            <a:spLocks noChangeArrowheads="1"/>
          </p:cNvSpPr>
          <p:nvPr/>
        </p:nvSpPr>
        <p:spPr bwMode="auto">
          <a:xfrm>
            <a:off x="2952750" y="3444876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5" name="AutoShape 67"/>
          <p:cNvSpPr>
            <a:spLocks noChangeArrowheads="1"/>
          </p:cNvSpPr>
          <p:nvPr/>
        </p:nvSpPr>
        <p:spPr bwMode="auto">
          <a:xfrm>
            <a:off x="4549775" y="3419476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6" name="AutoShape 68"/>
          <p:cNvSpPr>
            <a:spLocks noChangeArrowheads="1"/>
          </p:cNvSpPr>
          <p:nvPr/>
        </p:nvSpPr>
        <p:spPr bwMode="auto">
          <a:xfrm>
            <a:off x="3144838" y="36496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7" name="AutoShape 69"/>
          <p:cNvSpPr>
            <a:spLocks noChangeArrowheads="1"/>
          </p:cNvSpPr>
          <p:nvPr/>
        </p:nvSpPr>
        <p:spPr bwMode="auto">
          <a:xfrm>
            <a:off x="3122613" y="37099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8" name="AutoShape 70"/>
          <p:cNvSpPr>
            <a:spLocks noChangeArrowheads="1"/>
          </p:cNvSpPr>
          <p:nvPr/>
        </p:nvSpPr>
        <p:spPr bwMode="auto">
          <a:xfrm>
            <a:off x="3160713" y="38147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9" name="AutoShape 71"/>
          <p:cNvSpPr>
            <a:spLocks noChangeArrowheads="1"/>
          </p:cNvSpPr>
          <p:nvPr/>
        </p:nvSpPr>
        <p:spPr bwMode="auto">
          <a:xfrm>
            <a:off x="3065463" y="38623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0" name="AutoShape 72"/>
          <p:cNvSpPr>
            <a:spLocks noChangeArrowheads="1"/>
          </p:cNvSpPr>
          <p:nvPr/>
        </p:nvSpPr>
        <p:spPr bwMode="auto">
          <a:xfrm>
            <a:off x="2798763" y="36814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1" name="AutoShape 73"/>
          <p:cNvSpPr>
            <a:spLocks noChangeArrowheads="1"/>
          </p:cNvSpPr>
          <p:nvPr/>
        </p:nvSpPr>
        <p:spPr bwMode="auto">
          <a:xfrm>
            <a:off x="2779713" y="37417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2" name="AutoShape 74"/>
          <p:cNvSpPr>
            <a:spLocks noChangeArrowheads="1"/>
          </p:cNvSpPr>
          <p:nvPr/>
        </p:nvSpPr>
        <p:spPr bwMode="auto">
          <a:xfrm>
            <a:off x="2855913" y="37988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3" name="AutoShape 75"/>
          <p:cNvSpPr>
            <a:spLocks noChangeArrowheads="1"/>
          </p:cNvSpPr>
          <p:nvPr/>
        </p:nvSpPr>
        <p:spPr bwMode="auto">
          <a:xfrm>
            <a:off x="2884488" y="38179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4" name="AutoShape 76"/>
          <p:cNvSpPr>
            <a:spLocks noChangeArrowheads="1"/>
          </p:cNvSpPr>
          <p:nvPr/>
        </p:nvSpPr>
        <p:spPr bwMode="auto">
          <a:xfrm>
            <a:off x="2874963" y="38719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5" name="AutoShape 77"/>
          <p:cNvSpPr>
            <a:spLocks noChangeArrowheads="1"/>
          </p:cNvSpPr>
          <p:nvPr/>
        </p:nvSpPr>
        <p:spPr bwMode="auto">
          <a:xfrm>
            <a:off x="2954338" y="38179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6" name="AutoShape 78"/>
          <p:cNvSpPr>
            <a:spLocks noChangeArrowheads="1"/>
          </p:cNvSpPr>
          <p:nvPr/>
        </p:nvSpPr>
        <p:spPr bwMode="auto">
          <a:xfrm>
            <a:off x="3141663" y="39766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7" name="AutoShape 79"/>
          <p:cNvSpPr>
            <a:spLocks noChangeArrowheads="1"/>
          </p:cNvSpPr>
          <p:nvPr/>
        </p:nvSpPr>
        <p:spPr bwMode="auto">
          <a:xfrm>
            <a:off x="3332163" y="39925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8" name="AutoShape 80"/>
          <p:cNvSpPr>
            <a:spLocks noChangeArrowheads="1"/>
          </p:cNvSpPr>
          <p:nvPr/>
        </p:nvSpPr>
        <p:spPr bwMode="auto">
          <a:xfrm>
            <a:off x="3103563" y="40497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9" name="AutoShape 81"/>
          <p:cNvSpPr>
            <a:spLocks noChangeArrowheads="1"/>
          </p:cNvSpPr>
          <p:nvPr/>
        </p:nvSpPr>
        <p:spPr bwMode="auto">
          <a:xfrm>
            <a:off x="3236913" y="40941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0" name="AutoShape 82"/>
          <p:cNvSpPr>
            <a:spLocks noChangeArrowheads="1"/>
          </p:cNvSpPr>
          <p:nvPr/>
        </p:nvSpPr>
        <p:spPr bwMode="auto">
          <a:xfrm>
            <a:off x="3316288" y="41259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1" name="AutoShape 83"/>
          <p:cNvSpPr>
            <a:spLocks noChangeArrowheads="1"/>
          </p:cNvSpPr>
          <p:nvPr/>
        </p:nvSpPr>
        <p:spPr bwMode="auto">
          <a:xfrm>
            <a:off x="3529013" y="40814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2" name="AutoShape 84"/>
          <p:cNvSpPr>
            <a:spLocks noChangeArrowheads="1"/>
          </p:cNvSpPr>
          <p:nvPr/>
        </p:nvSpPr>
        <p:spPr bwMode="auto">
          <a:xfrm>
            <a:off x="2954338" y="41100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3" name="AutoShape 85"/>
          <p:cNvSpPr>
            <a:spLocks noChangeArrowheads="1"/>
          </p:cNvSpPr>
          <p:nvPr/>
        </p:nvSpPr>
        <p:spPr bwMode="auto">
          <a:xfrm>
            <a:off x="2836863" y="41989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" name="AutoShape 86"/>
          <p:cNvSpPr>
            <a:spLocks noChangeArrowheads="1"/>
          </p:cNvSpPr>
          <p:nvPr/>
        </p:nvSpPr>
        <p:spPr bwMode="auto">
          <a:xfrm>
            <a:off x="2916238" y="42560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" name="AutoShape 87"/>
          <p:cNvSpPr>
            <a:spLocks noChangeArrowheads="1"/>
          </p:cNvSpPr>
          <p:nvPr/>
        </p:nvSpPr>
        <p:spPr bwMode="auto">
          <a:xfrm>
            <a:off x="2894013" y="43164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" name="AutoShape 88"/>
          <p:cNvSpPr>
            <a:spLocks noChangeArrowheads="1"/>
          </p:cNvSpPr>
          <p:nvPr/>
        </p:nvSpPr>
        <p:spPr bwMode="auto">
          <a:xfrm>
            <a:off x="3103563" y="41513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" name="AutoShape 89"/>
          <p:cNvSpPr>
            <a:spLocks noChangeArrowheads="1"/>
          </p:cNvSpPr>
          <p:nvPr/>
        </p:nvSpPr>
        <p:spPr bwMode="auto">
          <a:xfrm>
            <a:off x="3408363" y="41989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" name="AutoShape 90"/>
          <p:cNvSpPr>
            <a:spLocks noChangeArrowheads="1"/>
          </p:cNvSpPr>
          <p:nvPr/>
        </p:nvSpPr>
        <p:spPr bwMode="auto">
          <a:xfrm>
            <a:off x="3617913" y="42719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" name="AutoShape 91"/>
          <p:cNvSpPr>
            <a:spLocks noChangeArrowheads="1"/>
          </p:cNvSpPr>
          <p:nvPr/>
        </p:nvSpPr>
        <p:spPr bwMode="auto">
          <a:xfrm>
            <a:off x="2798763" y="49387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" name="AutoShape 92"/>
          <p:cNvSpPr>
            <a:spLocks noChangeArrowheads="1"/>
          </p:cNvSpPr>
          <p:nvPr/>
        </p:nvSpPr>
        <p:spPr bwMode="auto">
          <a:xfrm>
            <a:off x="2836863" y="49387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" name="AutoShape 93"/>
          <p:cNvSpPr>
            <a:spLocks noChangeArrowheads="1"/>
          </p:cNvSpPr>
          <p:nvPr/>
        </p:nvSpPr>
        <p:spPr bwMode="auto">
          <a:xfrm>
            <a:off x="2919413" y="49355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" name="AutoShape 94"/>
          <p:cNvSpPr>
            <a:spLocks noChangeArrowheads="1"/>
          </p:cNvSpPr>
          <p:nvPr/>
        </p:nvSpPr>
        <p:spPr bwMode="auto">
          <a:xfrm>
            <a:off x="2979738" y="49387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" name="AutoShape 95"/>
          <p:cNvSpPr>
            <a:spLocks noChangeArrowheads="1"/>
          </p:cNvSpPr>
          <p:nvPr/>
        </p:nvSpPr>
        <p:spPr bwMode="auto">
          <a:xfrm>
            <a:off x="3008313" y="49387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" name="AutoShape 96"/>
          <p:cNvSpPr>
            <a:spLocks noChangeArrowheads="1"/>
          </p:cNvSpPr>
          <p:nvPr/>
        </p:nvSpPr>
        <p:spPr bwMode="auto">
          <a:xfrm>
            <a:off x="3065463" y="49355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" name="AutoShape 97"/>
          <p:cNvSpPr>
            <a:spLocks noChangeArrowheads="1"/>
          </p:cNvSpPr>
          <p:nvPr/>
        </p:nvSpPr>
        <p:spPr bwMode="auto">
          <a:xfrm>
            <a:off x="3090863" y="49355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" name="AutoShape 98"/>
          <p:cNvSpPr>
            <a:spLocks noChangeArrowheads="1"/>
          </p:cNvSpPr>
          <p:nvPr/>
        </p:nvSpPr>
        <p:spPr bwMode="auto">
          <a:xfrm>
            <a:off x="2894013" y="48307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" name="AutoShape 99"/>
          <p:cNvSpPr>
            <a:spLocks noChangeArrowheads="1"/>
          </p:cNvSpPr>
          <p:nvPr/>
        </p:nvSpPr>
        <p:spPr bwMode="auto">
          <a:xfrm>
            <a:off x="3694113" y="48752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" name="AutoShape 100"/>
          <p:cNvSpPr>
            <a:spLocks noChangeArrowheads="1"/>
          </p:cNvSpPr>
          <p:nvPr/>
        </p:nvSpPr>
        <p:spPr bwMode="auto">
          <a:xfrm>
            <a:off x="3754438" y="49387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" name="AutoShape 101"/>
          <p:cNvSpPr>
            <a:spLocks noChangeArrowheads="1"/>
          </p:cNvSpPr>
          <p:nvPr/>
        </p:nvSpPr>
        <p:spPr bwMode="auto">
          <a:xfrm>
            <a:off x="2836863" y="45672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" name="AutoShape 102"/>
          <p:cNvSpPr>
            <a:spLocks noChangeArrowheads="1"/>
          </p:cNvSpPr>
          <p:nvPr/>
        </p:nvSpPr>
        <p:spPr bwMode="auto">
          <a:xfrm>
            <a:off x="2970213" y="45069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" name="AutoShape 103"/>
          <p:cNvSpPr>
            <a:spLocks noChangeArrowheads="1"/>
          </p:cNvSpPr>
          <p:nvPr/>
        </p:nvSpPr>
        <p:spPr bwMode="auto">
          <a:xfrm>
            <a:off x="2973388" y="43926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" name="AutoShape 104"/>
          <p:cNvSpPr>
            <a:spLocks noChangeArrowheads="1"/>
          </p:cNvSpPr>
          <p:nvPr/>
        </p:nvSpPr>
        <p:spPr bwMode="auto">
          <a:xfrm>
            <a:off x="3122613" y="45513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" name="AutoShape 105"/>
          <p:cNvSpPr>
            <a:spLocks noChangeArrowheads="1"/>
          </p:cNvSpPr>
          <p:nvPr/>
        </p:nvSpPr>
        <p:spPr bwMode="auto">
          <a:xfrm>
            <a:off x="3275013" y="45513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" name="AutoShape 106"/>
          <p:cNvSpPr>
            <a:spLocks noChangeArrowheads="1"/>
          </p:cNvSpPr>
          <p:nvPr/>
        </p:nvSpPr>
        <p:spPr bwMode="auto">
          <a:xfrm>
            <a:off x="3408363" y="45513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" name="AutoShape 107"/>
          <p:cNvSpPr>
            <a:spLocks noChangeArrowheads="1"/>
          </p:cNvSpPr>
          <p:nvPr/>
        </p:nvSpPr>
        <p:spPr bwMode="auto">
          <a:xfrm>
            <a:off x="3405188" y="45989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" name="AutoShape 108"/>
          <p:cNvSpPr>
            <a:spLocks noChangeArrowheads="1"/>
          </p:cNvSpPr>
          <p:nvPr/>
        </p:nvSpPr>
        <p:spPr bwMode="auto">
          <a:xfrm>
            <a:off x="3487738" y="45799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" name="AutoShape 109"/>
          <p:cNvSpPr>
            <a:spLocks noChangeArrowheads="1"/>
          </p:cNvSpPr>
          <p:nvPr/>
        </p:nvSpPr>
        <p:spPr bwMode="auto">
          <a:xfrm>
            <a:off x="3335338" y="47259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" name="AutoShape 110"/>
          <p:cNvSpPr>
            <a:spLocks noChangeArrowheads="1"/>
          </p:cNvSpPr>
          <p:nvPr/>
        </p:nvSpPr>
        <p:spPr bwMode="auto">
          <a:xfrm>
            <a:off x="3255963" y="47577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" name="AutoShape 111"/>
          <p:cNvSpPr>
            <a:spLocks noChangeArrowheads="1"/>
          </p:cNvSpPr>
          <p:nvPr/>
        </p:nvSpPr>
        <p:spPr bwMode="auto">
          <a:xfrm>
            <a:off x="3255963" y="47831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" name="AutoShape 112"/>
          <p:cNvSpPr>
            <a:spLocks noChangeArrowheads="1"/>
          </p:cNvSpPr>
          <p:nvPr/>
        </p:nvSpPr>
        <p:spPr bwMode="auto">
          <a:xfrm>
            <a:off x="3849688" y="42402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" name="AutoShape 113"/>
          <p:cNvSpPr>
            <a:spLocks noChangeArrowheads="1"/>
          </p:cNvSpPr>
          <p:nvPr/>
        </p:nvSpPr>
        <p:spPr bwMode="auto">
          <a:xfrm>
            <a:off x="3884613" y="43322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" name="AutoShape 114"/>
          <p:cNvSpPr>
            <a:spLocks noChangeArrowheads="1"/>
          </p:cNvSpPr>
          <p:nvPr/>
        </p:nvSpPr>
        <p:spPr bwMode="auto">
          <a:xfrm>
            <a:off x="4113213" y="45227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" name="AutoShape 115"/>
          <p:cNvSpPr>
            <a:spLocks noChangeArrowheads="1"/>
          </p:cNvSpPr>
          <p:nvPr/>
        </p:nvSpPr>
        <p:spPr bwMode="auto">
          <a:xfrm>
            <a:off x="4322763" y="43735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" name="AutoShape 116"/>
          <p:cNvSpPr>
            <a:spLocks noChangeArrowheads="1"/>
          </p:cNvSpPr>
          <p:nvPr/>
        </p:nvSpPr>
        <p:spPr bwMode="auto">
          <a:xfrm>
            <a:off x="4475163" y="465613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" name="AutoShape 117"/>
          <p:cNvSpPr>
            <a:spLocks noChangeArrowheads="1"/>
          </p:cNvSpPr>
          <p:nvPr/>
        </p:nvSpPr>
        <p:spPr bwMode="auto">
          <a:xfrm>
            <a:off x="5713413" y="45513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" name="AutoShape 118"/>
          <p:cNvSpPr>
            <a:spLocks noChangeArrowheads="1"/>
          </p:cNvSpPr>
          <p:nvPr/>
        </p:nvSpPr>
        <p:spPr bwMode="auto">
          <a:xfrm>
            <a:off x="5881688" y="453866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" name="AutoShape 119"/>
          <p:cNvSpPr>
            <a:spLocks noChangeArrowheads="1"/>
          </p:cNvSpPr>
          <p:nvPr/>
        </p:nvSpPr>
        <p:spPr bwMode="auto">
          <a:xfrm>
            <a:off x="6456363" y="45831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" name="AutoShape 120"/>
          <p:cNvSpPr>
            <a:spLocks noChangeArrowheads="1"/>
          </p:cNvSpPr>
          <p:nvPr/>
        </p:nvSpPr>
        <p:spPr bwMode="auto">
          <a:xfrm>
            <a:off x="6510338" y="4065589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" name="AutoShape 121"/>
          <p:cNvSpPr>
            <a:spLocks noChangeArrowheads="1"/>
          </p:cNvSpPr>
          <p:nvPr/>
        </p:nvSpPr>
        <p:spPr bwMode="auto">
          <a:xfrm>
            <a:off x="9040813" y="3859214"/>
            <a:ext cx="114300" cy="117475"/>
          </a:xfrm>
          <a:prstGeom prst="diamond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0" name="Rectangle 122"/>
          <p:cNvSpPr>
            <a:spLocks noChangeArrowheads="1"/>
          </p:cNvSpPr>
          <p:nvPr/>
        </p:nvSpPr>
        <p:spPr bwMode="auto">
          <a:xfrm>
            <a:off x="5638417" y="5403947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porosity (%)</a:t>
            </a:r>
          </a:p>
        </p:txBody>
      </p:sp>
      <p:grpSp>
        <p:nvGrpSpPr>
          <p:cNvPr id="125" name="Group 127"/>
          <p:cNvGrpSpPr>
            <a:grpSpLocks/>
          </p:cNvGrpSpPr>
          <p:nvPr/>
        </p:nvGrpSpPr>
        <p:grpSpPr bwMode="auto">
          <a:xfrm>
            <a:off x="3011489" y="2549525"/>
            <a:ext cx="6146803" cy="2489200"/>
            <a:chOff x="925" y="1904"/>
            <a:chExt cx="3872" cy="1568"/>
          </a:xfrm>
        </p:grpSpPr>
        <p:sp>
          <p:nvSpPr>
            <p:cNvPr id="128" name="Rectangle 128"/>
            <p:cNvSpPr>
              <a:spLocks noChangeArrowheads="1"/>
            </p:cNvSpPr>
            <p:nvPr/>
          </p:nvSpPr>
          <p:spPr bwMode="auto">
            <a:xfrm>
              <a:off x="1391" y="3058"/>
              <a:ext cx="60" cy="40"/>
            </a:xfrm>
            <a:prstGeom prst="rect">
              <a:avLst/>
            </a:prstGeom>
            <a:solidFill>
              <a:srgbClr val="33996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29" name="Rectangle 129"/>
            <p:cNvSpPr>
              <a:spLocks noChangeArrowheads="1"/>
            </p:cNvSpPr>
            <p:nvPr/>
          </p:nvSpPr>
          <p:spPr bwMode="auto">
            <a:xfrm>
              <a:off x="1391" y="3033"/>
              <a:ext cx="60" cy="40"/>
            </a:xfrm>
            <a:prstGeom prst="rect">
              <a:avLst/>
            </a:prstGeom>
            <a:solidFill>
              <a:srgbClr val="33996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1776" y="190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1" name="Rectangle 131"/>
            <p:cNvSpPr>
              <a:spLocks noChangeArrowheads="1"/>
            </p:cNvSpPr>
            <p:nvPr/>
          </p:nvSpPr>
          <p:spPr bwMode="auto">
            <a:xfrm>
              <a:off x="1416" y="207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2" name="Rectangle 132"/>
            <p:cNvSpPr>
              <a:spLocks noChangeArrowheads="1"/>
            </p:cNvSpPr>
            <p:nvPr/>
          </p:nvSpPr>
          <p:spPr bwMode="auto">
            <a:xfrm>
              <a:off x="1344" y="220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3" name="Rectangle 133"/>
            <p:cNvSpPr>
              <a:spLocks noChangeArrowheads="1"/>
            </p:cNvSpPr>
            <p:nvPr/>
          </p:nvSpPr>
          <p:spPr bwMode="auto">
            <a:xfrm>
              <a:off x="1092" y="224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4" name="Rectangle 134"/>
            <p:cNvSpPr>
              <a:spLocks noChangeArrowheads="1"/>
            </p:cNvSpPr>
            <p:nvPr/>
          </p:nvSpPr>
          <p:spPr bwMode="auto">
            <a:xfrm>
              <a:off x="1152" y="266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5" name="Rectangle 135"/>
            <p:cNvSpPr>
              <a:spLocks noChangeArrowheads="1"/>
            </p:cNvSpPr>
            <p:nvPr/>
          </p:nvSpPr>
          <p:spPr bwMode="auto">
            <a:xfrm>
              <a:off x="1128" y="263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6" name="Rectangle 136"/>
            <p:cNvSpPr>
              <a:spLocks noChangeArrowheads="1"/>
            </p:cNvSpPr>
            <p:nvPr/>
          </p:nvSpPr>
          <p:spPr bwMode="auto">
            <a:xfrm>
              <a:off x="1308" y="258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7" name="Rectangle 137"/>
            <p:cNvSpPr>
              <a:spLocks noChangeArrowheads="1"/>
            </p:cNvSpPr>
            <p:nvPr/>
          </p:nvSpPr>
          <p:spPr bwMode="auto">
            <a:xfrm>
              <a:off x="1489" y="261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8" name="Rectangle 138"/>
            <p:cNvSpPr>
              <a:spLocks noChangeArrowheads="1"/>
            </p:cNvSpPr>
            <p:nvPr/>
          </p:nvSpPr>
          <p:spPr bwMode="auto">
            <a:xfrm>
              <a:off x="1452" y="260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39" name="Rectangle 139"/>
            <p:cNvSpPr>
              <a:spLocks noChangeArrowheads="1"/>
            </p:cNvSpPr>
            <p:nvPr/>
          </p:nvSpPr>
          <p:spPr bwMode="auto">
            <a:xfrm>
              <a:off x="1418" y="258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0" name="Rectangle 140"/>
            <p:cNvSpPr>
              <a:spLocks noChangeArrowheads="1"/>
            </p:cNvSpPr>
            <p:nvPr/>
          </p:nvSpPr>
          <p:spPr bwMode="auto">
            <a:xfrm>
              <a:off x="1441" y="264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1" name="Rectangle 141"/>
            <p:cNvSpPr>
              <a:spLocks noChangeArrowheads="1"/>
            </p:cNvSpPr>
            <p:nvPr/>
          </p:nvSpPr>
          <p:spPr bwMode="auto">
            <a:xfrm>
              <a:off x="1776" y="256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2" name="Rectangle 142"/>
            <p:cNvSpPr>
              <a:spLocks noChangeArrowheads="1"/>
            </p:cNvSpPr>
            <p:nvPr/>
          </p:nvSpPr>
          <p:spPr bwMode="auto">
            <a:xfrm>
              <a:off x="1730" y="266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" name="Rectangle 143"/>
            <p:cNvSpPr>
              <a:spLocks noChangeArrowheads="1"/>
            </p:cNvSpPr>
            <p:nvPr/>
          </p:nvSpPr>
          <p:spPr bwMode="auto">
            <a:xfrm>
              <a:off x="1934" y="268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" name="Rectangle 144"/>
            <p:cNvSpPr>
              <a:spLocks noChangeArrowheads="1"/>
            </p:cNvSpPr>
            <p:nvPr/>
          </p:nvSpPr>
          <p:spPr bwMode="auto">
            <a:xfrm>
              <a:off x="1406" y="266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" name="Rectangle 145"/>
            <p:cNvSpPr>
              <a:spLocks noChangeArrowheads="1"/>
            </p:cNvSpPr>
            <p:nvPr/>
          </p:nvSpPr>
          <p:spPr bwMode="auto">
            <a:xfrm>
              <a:off x="1378" y="269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" name="Rectangle 146"/>
            <p:cNvSpPr>
              <a:spLocks noChangeArrowheads="1"/>
            </p:cNvSpPr>
            <p:nvPr/>
          </p:nvSpPr>
          <p:spPr bwMode="auto">
            <a:xfrm>
              <a:off x="1431" y="270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" name="Rectangle 147"/>
            <p:cNvSpPr>
              <a:spLocks noChangeArrowheads="1"/>
            </p:cNvSpPr>
            <p:nvPr/>
          </p:nvSpPr>
          <p:spPr bwMode="auto">
            <a:xfrm>
              <a:off x="1418" y="274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" name="Rectangle 148"/>
            <p:cNvSpPr>
              <a:spLocks noChangeArrowheads="1"/>
            </p:cNvSpPr>
            <p:nvPr/>
          </p:nvSpPr>
          <p:spPr bwMode="auto">
            <a:xfrm>
              <a:off x="1274" y="273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" name="Rectangle 149"/>
            <p:cNvSpPr>
              <a:spLocks noChangeArrowheads="1"/>
            </p:cNvSpPr>
            <p:nvPr/>
          </p:nvSpPr>
          <p:spPr bwMode="auto">
            <a:xfrm>
              <a:off x="1249" y="268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" name="Rectangle 150"/>
            <p:cNvSpPr>
              <a:spLocks noChangeArrowheads="1"/>
            </p:cNvSpPr>
            <p:nvPr/>
          </p:nvSpPr>
          <p:spPr bwMode="auto">
            <a:xfrm>
              <a:off x="1117" y="2749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" name="Rectangle 151"/>
            <p:cNvSpPr>
              <a:spLocks noChangeArrowheads="1"/>
            </p:cNvSpPr>
            <p:nvPr/>
          </p:nvSpPr>
          <p:spPr bwMode="auto">
            <a:xfrm>
              <a:off x="1118" y="272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" name="Rectangle 152"/>
            <p:cNvSpPr>
              <a:spLocks noChangeArrowheads="1"/>
            </p:cNvSpPr>
            <p:nvPr/>
          </p:nvSpPr>
          <p:spPr bwMode="auto">
            <a:xfrm>
              <a:off x="1154" y="278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" name="Rectangle 153"/>
            <p:cNvSpPr>
              <a:spLocks noChangeArrowheads="1"/>
            </p:cNvSpPr>
            <p:nvPr/>
          </p:nvSpPr>
          <p:spPr bwMode="auto">
            <a:xfrm>
              <a:off x="1081" y="283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" name="Rectangle 154"/>
            <p:cNvSpPr>
              <a:spLocks noChangeArrowheads="1"/>
            </p:cNvSpPr>
            <p:nvPr/>
          </p:nvSpPr>
          <p:spPr bwMode="auto">
            <a:xfrm>
              <a:off x="1116" y="293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" name="Rectangle 155"/>
            <p:cNvSpPr>
              <a:spLocks noChangeArrowheads="1"/>
            </p:cNvSpPr>
            <p:nvPr/>
          </p:nvSpPr>
          <p:spPr bwMode="auto">
            <a:xfrm>
              <a:off x="1334" y="284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" name="Rectangle 156"/>
            <p:cNvSpPr>
              <a:spLocks noChangeArrowheads="1"/>
            </p:cNvSpPr>
            <p:nvPr/>
          </p:nvSpPr>
          <p:spPr bwMode="auto">
            <a:xfrm>
              <a:off x="1405" y="286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" name="Rectangle 157"/>
            <p:cNvSpPr>
              <a:spLocks noChangeArrowheads="1"/>
            </p:cNvSpPr>
            <p:nvPr/>
          </p:nvSpPr>
          <p:spPr bwMode="auto">
            <a:xfrm>
              <a:off x="1333" y="286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" name="Rectangle 158"/>
            <p:cNvSpPr>
              <a:spLocks noChangeArrowheads="1"/>
            </p:cNvSpPr>
            <p:nvPr/>
          </p:nvSpPr>
          <p:spPr bwMode="auto">
            <a:xfrm>
              <a:off x="1332" y="292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" name="Rectangle 159"/>
            <p:cNvSpPr>
              <a:spLocks noChangeArrowheads="1"/>
            </p:cNvSpPr>
            <p:nvPr/>
          </p:nvSpPr>
          <p:spPr bwMode="auto">
            <a:xfrm>
              <a:off x="1369" y="292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" name="Rectangle 160"/>
            <p:cNvSpPr>
              <a:spLocks noChangeArrowheads="1"/>
            </p:cNvSpPr>
            <p:nvPr/>
          </p:nvSpPr>
          <p:spPr bwMode="auto">
            <a:xfrm>
              <a:off x="1309" y="289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" name="Rectangle 161"/>
            <p:cNvSpPr>
              <a:spLocks noChangeArrowheads="1"/>
            </p:cNvSpPr>
            <p:nvPr/>
          </p:nvSpPr>
          <p:spPr bwMode="auto">
            <a:xfrm>
              <a:off x="1321" y="293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2" name="Rectangle 162"/>
            <p:cNvSpPr>
              <a:spLocks noChangeArrowheads="1"/>
            </p:cNvSpPr>
            <p:nvPr/>
          </p:nvSpPr>
          <p:spPr bwMode="auto">
            <a:xfrm>
              <a:off x="1441" y="291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3" name="Rectangle 163"/>
            <p:cNvSpPr>
              <a:spLocks noChangeArrowheads="1"/>
            </p:cNvSpPr>
            <p:nvPr/>
          </p:nvSpPr>
          <p:spPr bwMode="auto">
            <a:xfrm>
              <a:off x="1379" y="295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4" name="Rectangle 164"/>
            <p:cNvSpPr>
              <a:spLocks noChangeArrowheads="1"/>
            </p:cNvSpPr>
            <p:nvPr/>
          </p:nvSpPr>
          <p:spPr bwMode="auto">
            <a:xfrm>
              <a:off x="1344" y="297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5" name="Rectangle 165"/>
            <p:cNvSpPr>
              <a:spLocks noChangeArrowheads="1"/>
            </p:cNvSpPr>
            <p:nvPr/>
          </p:nvSpPr>
          <p:spPr bwMode="auto">
            <a:xfrm>
              <a:off x="1405" y="298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6" name="Rectangle 166"/>
            <p:cNvSpPr>
              <a:spLocks noChangeArrowheads="1"/>
            </p:cNvSpPr>
            <p:nvPr/>
          </p:nvSpPr>
          <p:spPr bwMode="auto">
            <a:xfrm>
              <a:off x="1154" y="301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7" name="Rectangle 167"/>
            <p:cNvSpPr>
              <a:spLocks noChangeArrowheads="1"/>
            </p:cNvSpPr>
            <p:nvPr/>
          </p:nvSpPr>
          <p:spPr bwMode="auto">
            <a:xfrm>
              <a:off x="1141" y="299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8" name="Rectangle 168"/>
            <p:cNvSpPr>
              <a:spLocks noChangeArrowheads="1"/>
            </p:cNvSpPr>
            <p:nvPr/>
          </p:nvSpPr>
          <p:spPr bwMode="auto">
            <a:xfrm>
              <a:off x="1178" y="304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9" name="Rectangle 169"/>
            <p:cNvSpPr>
              <a:spLocks noChangeArrowheads="1"/>
            </p:cNvSpPr>
            <p:nvPr/>
          </p:nvSpPr>
          <p:spPr bwMode="auto">
            <a:xfrm>
              <a:off x="1057" y="308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0" name="Rectangle 170"/>
            <p:cNvSpPr>
              <a:spLocks noChangeArrowheads="1"/>
            </p:cNvSpPr>
            <p:nvPr/>
          </p:nvSpPr>
          <p:spPr bwMode="auto">
            <a:xfrm>
              <a:off x="1021" y="306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1" name="Rectangle 171"/>
            <p:cNvSpPr>
              <a:spLocks noChangeArrowheads="1"/>
            </p:cNvSpPr>
            <p:nvPr/>
          </p:nvSpPr>
          <p:spPr bwMode="auto">
            <a:xfrm>
              <a:off x="961" y="309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2" name="Rectangle 172"/>
            <p:cNvSpPr>
              <a:spLocks noChangeArrowheads="1"/>
            </p:cNvSpPr>
            <p:nvPr/>
          </p:nvSpPr>
          <p:spPr bwMode="auto">
            <a:xfrm>
              <a:off x="925" y="3139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3" name="Rectangle 173"/>
            <p:cNvSpPr>
              <a:spLocks noChangeArrowheads="1"/>
            </p:cNvSpPr>
            <p:nvPr/>
          </p:nvSpPr>
          <p:spPr bwMode="auto">
            <a:xfrm>
              <a:off x="925" y="317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4" name="Rectangle 174"/>
            <p:cNvSpPr>
              <a:spLocks noChangeArrowheads="1"/>
            </p:cNvSpPr>
            <p:nvPr/>
          </p:nvSpPr>
          <p:spPr bwMode="auto">
            <a:xfrm>
              <a:off x="1322" y="300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5" name="Rectangle 175"/>
            <p:cNvSpPr>
              <a:spLocks noChangeArrowheads="1"/>
            </p:cNvSpPr>
            <p:nvPr/>
          </p:nvSpPr>
          <p:spPr bwMode="auto">
            <a:xfrm>
              <a:off x="1284" y="302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6" name="Rectangle 176"/>
            <p:cNvSpPr>
              <a:spLocks noChangeArrowheads="1"/>
            </p:cNvSpPr>
            <p:nvPr/>
          </p:nvSpPr>
          <p:spPr bwMode="auto">
            <a:xfrm>
              <a:off x="1371" y="302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7" name="Rectangle 177"/>
            <p:cNvSpPr>
              <a:spLocks noChangeArrowheads="1"/>
            </p:cNvSpPr>
            <p:nvPr/>
          </p:nvSpPr>
          <p:spPr bwMode="auto">
            <a:xfrm>
              <a:off x="1345" y="302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8" name="Rectangle 178"/>
            <p:cNvSpPr>
              <a:spLocks noChangeArrowheads="1"/>
            </p:cNvSpPr>
            <p:nvPr/>
          </p:nvSpPr>
          <p:spPr bwMode="auto">
            <a:xfrm>
              <a:off x="1285" y="302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79" name="Rectangle 179"/>
            <p:cNvSpPr>
              <a:spLocks noChangeArrowheads="1"/>
            </p:cNvSpPr>
            <p:nvPr/>
          </p:nvSpPr>
          <p:spPr bwMode="auto">
            <a:xfrm>
              <a:off x="1429" y="299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0" name="Rectangle 180"/>
            <p:cNvSpPr>
              <a:spLocks noChangeArrowheads="1"/>
            </p:cNvSpPr>
            <p:nvPr/>
          </p:nvSpPr>
          <p:spPr bwMode="auto">
            <a:xfrm>
              <a:off x="1429" y="302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1" name="Rectangle 181"/>
            <p:cNvSpPr>
              <a:spLocks noChangeArrowheads="1"/>
            </p:cNvSpPr>
            <p:nvPr/>
          </p:nvSpPr>
          <p:spPr bwMode="auto">
            <a:xfrm>
              <a:off x="1441" y="301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2" name="Rectangle 182"/>
            <p:cNvSpPr>
              <a:spLocks noChangeArrowheads="1"/>
            </p:cNvSpPr>
            <p:nvPr/>
          </p:nvSpPr>
          <p:spPr bwMode="auto">
            <a:xfrm>
              <a:off x="1370" y="305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3" name="Rectangle 183"/>
            <p:cNvSpPr>
              <a:spLocks noChangeArrowheads="1"/>
            </p:cNvSpPr>
            <p:nvPr/>
          </p:nvSpPr>
          <p:spPr bwMode="auto">
            <a:xfrm>
              <a:off x="1418" y="307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4" name="Rectangle 184"/>
            <p:cNvSpPr>
              <a:spLocks noChangeArrowheads="1"/>
            </p:cNvSpPr>
            <p:nvPr/>
          </p:nvSpPr>
          <p:spPr bwMode="auto">
            <a:xfrm>
              <a:off x="1333" y="310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5" name="Rectangle 185"/>
            <p:cNvSpPr>
              <a:spLocks noChangeArrowheads="1"/>
            </p:cNvSpPr>
            <p:nvPr/>
          </p:nvSpPr>
          <p:spPr bwMode="auto">
            <a:xfrm>
              <a:off x="1309" y="307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6" name="Rectangle 186"/>
            <p:cNvSpPr>
              <a:spLocks noChangeArrowheads="1"/>
            </p:cNvSpPr>
            <p:nvPr/>
          </p:nvSpPr>
          <p:spPr bwMode="auto">
            <a:xfrm>
              <a:off x="1357" y="303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7" name="Rectangle 187"/>
            <p:cNvSpPr>
              <a:spLocks noChangeArrowheads="1"/>
            </p:cNvSpPr>
            <p:nvPr/>
          </p:nvSpPr>
          <p:spPr bwMode="auto">
            <a:xfrm>
              <a:off x="1333" y="312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8" name="Rectangle 188"/>
            <p:cNvSpPr>
              <a:spLocks noChangeArrowheads="1"/>
            </p:cNvSpPr>
            <p:nvPr/>
          </p:nvSpPr>
          <p:spPr bwMode="auto">
            <a:xfrm>
              <a:off x="1285" y="310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89" name="Rectangle 189"/>
            <p:cNvSpPr>
              <a:spLocks noChangeArrowheads="1"/>
            </p:cNvSpPr>
            <p:nvPr/>
          </p:nvSpPr>
          <p:spPr bwMode="auto">
            <a:xfrm>
              <a:off x="1249" y="313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0" name="Rectangle 190"/>
            <p:cNvSpPr>
              <a:spLocks noChangeArrowheads="1"/>
            </p:cNvSpPr>
            <p:nvPr/>
          </p:nvSpPr>
          <p:spPr bwMode="auto">
            <a:xfrm>
              <a:off x="1225" y="3149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1" name="Rectangle 191"/>
            <p:cNvSpPr>
              <a:spLocks noChangeArrowheads="1"/>
            </p:cNvSpPr>
            <p:nvPr/>
          </p:nvSpPr>
          <p:spPr bwMode="auto">
            <a:xfrm>
              <a:off x="1166" y="312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2" name="Rectangle 192"/>
            <p:cNvSpPr>
              <a:spLocks noChangeArrowheads="1"/>
            </p:cNvSpPr>
            <p:nvPr/>
          </p:nvSpPr>
          <p:spPr bwMode="auto">
            <a:xfrm>
              <a:off x="1129" y="316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3" name="Rectangle 193"/>
            <p:cNvSpPr>
              <a:spLocks noChangeArrowheads="1"/>
            </p:cNvSpPr>
            <p:nvPr/>
          </p:nvSpPr>
          <p:spPr bwMode="auto">
            <a:xfrm>
              <a:off x="1178" y="324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4" name="Rectangle 194"/>
            <p:cNvSpPr>
              <a:spLocks noChangeArrowheads="1"/>
            </p:cNvSpPr>
            <p:nvPr/>
          </p:nvSpPr>
          <p:spPr bwMode="auto">
            <a:xfrm>
              <a:off x="1214" y="327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5" name="Rectangle 195"/>
            <p:cNvSpPr>
              <a:spLocks noChangeArrowheads="1"/>
            </p:cNvSpPr>
            <p:nvPr/>
          </p:nvSpPr>
          <p:spPr bwMode="auto">
            <a:xfrm>
              <a:off x="1309" y="323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6" name="Rectangle 196"/>
            <p:cNvSpPr>
              <a:spLocks noChangeArrowheads="1"/>
            </p:cNvSpPr>
            <p:nvPr/>
          </p:nvSpPr>
          <p:spPr bwMode="auto">
            <a:xfrm>
              <a:off x="1297" y="319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7" name="Rectangle 197"/>
            <p:cNvSpPr>
              <a:spLocks noChangeArrowheads="1"/>
            </p:cNvSpPr>
            <p:nvPr/>
          </p:nvSpPr>
          <p:spPr bwMode="auto">
            <a:xfrm>
              <a:off x="973" y="341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8" name="Rectangle 198"/>
            <p:cNvSpPr>
              <a:spLocks noChangeArrowheads="1"/>
            </p:cNvSpPr>
            <p:nvPr/>
          </p:nvSpPr>
          <p:spPr bwMode="auto">
            <a:xfrm>
              <a:off x="1009" y="341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99" name="Rectangle 199"/>
            <p:cNvSpPr>
              <a:spLocks noChangeArrowheads="1"/>
            </p:cNvSpPr>
            <p:nvPr/>
          </p:nvSpPr>
          <p:spPr bwMode="auto">
            <a:xfrm>
              <a:off x="1058" y="341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0" name="Rectangle 200"/>
            <p:cNvSpPr>
              <a:spLocks noChangeArrowheads="1"/>
            </p:cNvSpPr>
            <p:nvPr/>
          </p:nvSpPr>
          <p:spPr bwMode="auto">
            <a:xfrm>
              <a:off x="1127" y="341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1" name="Rectangle 201"/>
            <p:cNvSpPr>
              <a:spLocks noChangeArrowheads="1"/>
            </p:cNvSpPr>
            <p:nvPr/>
          </p:nvSpPr>
          <p:spPr bwMode="auto">
            <a:xfrm>
              <a:off x="1154" y="341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2" name="Rectangle 202"/>
            <p:cNvSpPr>
              <a:spLocks noChangeArrowheads="1"/>
            </p:cNvSpPr>
            <p:nvPr/>
          </p:nvSpPr>
          <p:spPr bwMode="auto">
            <a:xfrm>
              <a:off x="1573" y="341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3" name="Rectangle 203"/>
            <p:cNvSpPr>
              <a:spLocks noChangeArrowheads="1"/>
            </p:cNvSpPr>
            <p:nvPr/>
          </p:nvSpPr>
          <p:spPr bwMode="auto">
            <a:xfrm>
              <a:off x="1765" y="341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4" name="Rectangle 204"/>
            <p:cNvSpPr>
              <a:spLocks noChangeArrowheads="1"/>
            </p:cNvSpPr>
            <p:nvPr/>
          </p:nvSpPr>
          <p:spPr bwMode="auto">
            <a:xfrm>
              <a:off x="1933" y="3239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5" name="Rectangle 205"/>
            <p:cNvSpPr>
              <a:spLocks noChangeArrowheads="1"/>
            </p:cNvSpPr>
            <p:nvPr/>
          </p:nvSpPr>
          <p:spPr bwMode="auto">
            <a:xfrm>
              <a:off x="1812" y="319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6" name="Rectangle 206"/>
            <p:cNvSpPr>
              <a:spLocks noChangeArrowheads="1"/>
            </p:cNvSpPr>
            <p:nvPr/>
          </p:nvSpPr>
          <p:spPr bwMode="auto">
            <a:xfrm>
              <a:off x="1512" y="316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7" name="Rectangle 207"/>
            <p:cNvSpPr>
              <a:spLocks noChangeArrowheads="1"/>
            </p:cNvSpPr>
            <p:nvPr/>
          </p:nvSpPr>
          <p:spPr bwMode="auto">
            <a:xfrm>
              <a:off x="1428" y="313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8" name="Rectangle 208"/>
            <p:cNvSpPr>
              <a:spLocks noChangeArrowheads="1"/>
            </p:cNvSpPr>
            <p:nvPr/>
          </p:nvSpPr>
          <p:spPr bwMode="auto">
            <a:xfrm>
              <a:off x="1442" y="320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09" name="Rectangle 209"/>
            <p:cNvSpPr>
              <a:spLocks noChangeArrowheads="1"/>
            </p:cNvSpPr>
            <p:nvPr/>
          </p:nvSpPr>
          <p:spPr bwMode="auto">
            <a:xfrm>
              <a:off x="1417" y="321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0" name="Rectangle 210"/>
            <p:cNvSpPr>
              <a:spLocks noChangeArrowheads="1"/>
            </p:cNvSpPr>
            <p:nvPr/>
          </p:nvSpPr>
          <p:spPr bwMode="auto">
            <a:xfrm>
              <a:off x="1536" y="3176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1" name="Rectangle 211"/>
            <p:cNvSpPr>
              <a:spLocks noChangeArrowheads="1"/>
            </p:cNvSpPr>
            <p:nvPr/>
          </p:nvSpPr>
          <p:spPr bwMode="auto">
            <a:xfrm>
              <a:off x="1488" y="314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2" name="Rectangle 212"/>
            <p:cNvSpPr>
              <a:spLocks noChangeArrowheads="1"/>
            </p:cNvSpPr>
            <p:nvPr/>
          </p:nvSpPr>
          <p:spPr bwMode="auto">
            <a:xfrm>
              <a:off x="1646" y="307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3" name="Rectangle 213"/>
            <p:cNvSpPr>
              <a:spLocks noChangeArrowheads="1"/>
            </p:cNvSpPr>
            <p:nvPr/>
          </p:nvSpPr>
          <p:spPr bwMode="auto">
            <a:xfrm>
              <a:off x="1753" y="305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4" name="Rectangle 214"/>
            <p:cNvSpPr>
              <a:spLocks noChangeArrowheads="1"/>
            </p:cNvSpPr>
            <p:nvPr/>
          </p:nvSpPr>
          <p:spPr bwMode="auto">
            <a:xfrm>
              <a:off x="1838" y="307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5" name="Rectangle 215"/>
            <p:cNvSpPr>
              <a:spLocks noChangeArrowheads="1"/>
            </p:cNvSpPr>
            <p:nvPr/>
          </p:nvSpPr>
          <p:spPr bwMode="auto">
            <a:xfrm>
              <a:off x="1669" y="308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6" name="Rectangle 216"/>
            <p:cNvSpPr>
              <a:spLocks noChangeArrowheads="1"/>
            </p:cNvSpPr>
            <p:nvPr/>
          </p:nvSpPr>
          <p:spPr bwMode="auto">
            <a:xfrm>
              <a:off x="1633" y="303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7" name="Rectangle 217"/>
            <p:cNvSpPr>
              <a:spLocks noChangeArrowheads="1"/>
            </p:cNvSpPr>
            <p:nvPr/>
          </p:nvSpPr>
          <p:spPr bwMode="auto">
            <a:xfrm>
              <a:off x="1634" y="305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8" name="Rectangle 218"/>
            <p:cNvSpPr>
              <a:spLocks noChangeArrowheads="1"/>
            </p:cNvSpPr>
            <p:nvPr/>
          </p:nvSpPr>
          <p:spPr bwMode="auto">
            <a:xfrm>
              <a:off x="1490" y="307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19" name="Rectangle 219"/>
            <p:cNvSpPr>
              <a:spLocks noChangeArrowheads="1"/>
            </p:cNvSpPr>
            <p:nvPr/>
          </p:nvSpPr>
          <p:spPr bwMode="auto">
            <a:xfrm>
              <a:off x="1501" y="305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0" name="Rectangle 220"/>
            <p:cNvSpPr>
              <a:spLocks noChangeArrowheads="1"/>
            </p:cNvSpPr>
            <p:nvPr/>
          </p:nvSpPr>
          <p:spPr bwMode="auto">
            <a:xfrm>
              <a:off x="1536" y="301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1" name="Rectangle 221"/>
            <p:cNvSpPr>
              <a:spLocks noChangeArrowheads="1"/>
            </p:cNvSpPr>
            <p:nvPr/>
          </p:nvSpPr>
          <p:spPr bwMode="auto">
            <a:xfrm>
              <a:off x="1573" y="302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2" name="Rectangle 222"/>
            <p:cNvSpPr>
              <a:spLocks noChangeArrowheads="1"/>
            </p:cNvSpPr>
            <p:nvPr/>
          </p:nvSpPr>
          <p:spPr bwMode="auto">
            <a:xfrm>
              <a:off x="1584" y="2979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3" name="Rectangle 223"/>
            <p:cNvSpPr>
              <a:spLocks noChangeArrowheads="1"/>
            </p:cNvSpPr>
            <p:nvPr/>
          </p:nvSpPr>
          <p:spPr bwMode="auto">
            <a:xfrm>
              <a:off x="1609" y="298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4" name="Rectangle 224"/>
            <p:cNvSpPr>
              <a:spLocks noChangeArrowheads="1"/>
            </p:cNvSpPr>
            <p:nvPr/>
          </p:nvSpPr>
          <p:spPr bwMode="auto">
            <a:xfrm>
              <a:off x="1656" y="297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5" name="Rectangle 225"/>
            <p:cNvSpPr>
              <a:spLocks noChangeArrowheads="1"/>
            </p:cNvSpPr>
            <p:nvPr/>
          </p:nvSpPr>
          <p:spPr bwMode="auto">
            <a:xfrm>
              <a:off x="1682" y="297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6" name="Rectangle 226"/>
            <p:cNvSpPr>
              <a:spLocks noChangeArrowheads="1"/>
            </p:cNvSpPr>
            <p:nvPr/>
          </p:nvSpPr>
          <p:spPr bwMode="auto">
            <a:xfrm>
              <a:off x="1669" y="294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7" name="Rectangle 227"/>
            <p:cNvSpPr>
              <a:spLocks noChangeArrowheads="1"/>
            </p:cNvSpPr>
            <p:nvPr/>
          </p:nvSpPr>
          <p:spPr bwMode="auto">
            <a:xfrm>
              <a:off x="1621" y="294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8" name="Rectangle 228"/>
            <p:cNvSpPr>
              <a:spLocks noChangeArrowheads="1"/>
            </p:cNvSpPr>
            <p:nvPr/>
          </p:nvSpPr>
          <p:spPr bwMode="auto">
            <a:xfrm>
              <a:off x="1622" y="293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29" name="Rectangle 229"/>
            <p:cNvSpPr>
              <a:spLocks noChangeArrowheads="1"/>
            </p:cNvSpPr>
            <p:nvPr/>
          </p:nvSpPr>
          <p:spPr bwMode="auto">
            <a:xfrm>
              <a:off x="1826" y="302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0" name="Rectangle 230"/>
            <p:cNvSpPr>
              <a:spLocks noChangeArrowheads="1"/>
            </p:cNvSpPr>
            <p:nvPr/>
          </p:nvSpPr>
          <p:spPr bwMode="auto">
            <a:xfrm>
              <a:off x="1825" y="3019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1" name="Rectangle 231"/>
            <p:cNvSpPr>
              <a:spLocks noChangeArrowheads="1"/>
            </p:cNvSpPr>
            <p:nvPr/>
          </p:nvSpPr>
          <p:spPr bwMode="auto">
            <a:xfrm>
              <a:off x="1862" y="306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2" name="Rectangle 232"/>
            <p:cNvSpPr>
              <a:spLocks noChangeArrowheads="1"/>
            </p:cNvSpPr>
            <p:nvPr/>
          </p:nvSpPr>
          <p:spPr bwMode="auto">
            <a:xfrm>
              <a:off x="1861" y="295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3" name="Rectangle 233"/>
            <p:cNvSpPr>
              <a:spLocks noChangeArrowheads="1"/>
            </p:cNvSpPr>
            <p:nvPr/>
          </p:nvSpPr>
          <p:spPr bwMode="auto">
            <a:xfrm>
              <a:off x="1861" y="299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4" name="Rectangle 234"/>
            <p:cNvSpPr>
              <a:spLocks noChangeArrowheads="1"/>
            </p:cNvSpPr>
            <p:nvPr/>
          </p:nvSpPr>
          <p:spPr bwMode="auto">
            <a:xfrm>
              <a:off x="1837" y="293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5" name="Rectangle 235"/>
            <p:cNvSpPr>
              <a:spLocks noChangeArrowheads="1"/>
            </p:cNvSpPr>
            <p:nvPr/>
          </p:nvSpPr>
          <p:spPr bwMode="auto">
            <a:xfrm>
              <a:off x="1898" y="292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6" name="Rectangle 236"/>
            <p:cNvSpPr>
              <a:spLocks noChangeArrowheads="1"/>
            </p:cNvSpPr>
            <p:nvPr/>
          </p:nvSpPr>
          <p:spPr bwMode="auto">
            <a:xfrm>
              <a:off x="1501" y="296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7" name="Rectangle 237"/>
            <p:cNvSpPr>
              <a:spLocks noChangeArrowheads="1"/>
            </p:cNvSpPr>
            <p:nvPr/>
          </p:nvSpPr>
          <p:spPr bwMode="auto">
            <a:xfrm>
              <a:off x="1513" y="293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8" name="Rectangle 238"/>
            <p:cNvSpPr>
              <a:spLocks noChangeArrowheads="1"/>
            </p:cNvSpPr>
            <p:nvPr/>
          </p:nvSpPr>
          <p:spPr bwMode="auto">
            <a:xfrm>
              <a:off x="1572" y="292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39" name="Rectangle 239"/>
            <p:cNvSpPr>
              <a:spLocks noChangeArrowheads="1"/>
            </p:cNvSpPr>
            <p:nvPr/>
          </p:nvSpPr>
          <p:spPr bwMode="auto">
            <a:xfrm>
              <a:off x="1646" y="290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0" name="Rectangle 240"/>
            <p:cNvSpPr>
              <a:spLocks noChangeArrowheads="1"/>
            </p:cNvSpPr>
            <p:nvPr/>
          </p:nvSpPr>
          <p:spPr bwMode="auto">
            <a:xfrm>
              <a:off x="1741" y="288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1" name="Rectangle 241"/>
            <p:cNvSpPr>
              <a:spLocks noChangeArrowheads="1"/>
            </p:cNvSpPr>
            <p:nvPr/>
          </p:nvSpPr>
          <p:spPr bwMode="auto">
            <a:xfrm>
              <a:off x="1729" y="289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2" name="Rectangle 242"/>
            <p:cNvSpPr>
              <a:spLocks noChangeArrowheads="1"/>
            </p:cNvSpPr>
            <p:nvPr/>
          </p:nvSpPr>
          <p:spPr bwMode="auto">
            <a:xfrm>
              <a:off x="1754" y="288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3" name="Rectangle 243"/>
            <p:cNvSpPr>
              <a:spLocks noChangeArrowheads="1"/>
            </p:cNvSpPr>
            <p:nvPr/>
          </p:nvSpPr>
          <p:spPr bwMode="auto">
            <a:xfrm>
              <a:off x="1800" y="285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4" name="Rectangle 244"/>
            <p:cNvSpPr>
              <a:spLocks noChangeArrowheads="1"/>
            </p:cNvSpPr>
            <p:nvPr/>
          </p:nvSpPr>
          <p:spPr bwMode="auto">
            <a:xfrm>
              <a:off x="1839" y="285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5" name="Rectangle 245"/>
            <p:cNvSpPr>
              <a:spLocks noChangeArrowheads="1"/>
            </p:cNvSpPr>
            <p:nvPr/>
          </p:nvSpPr>
          <p:spPr bwMode="auto">
            <a:xfrm>
              <a:off x="1670" y="286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6" name="Rectangle 246"/>
            <p:cNvSpPr>
              <a:spLocks noChangeArrowheads="1"/>
            </p:cNvSpPr>
            <p:nvPr/>
          </p:nvSpPr>
          <p:spPr bwMode="auto">
            <a:xfrm>
              <a:off x="1598" y="285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7" name="Rectangle 247"/>
            <p:cNvSpPr>
              <a:spLocks noChangeArrowheads="1"/>
            </p:cNvSpPr>
            <p:nvPr/>
          </p:nvSpPr>
          <p:spPr bwMode="auto">
            <a:xfrm>
              <a:off x="1547" y="282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8" name="Rectangle 248"/>
            <p:cNvSpPr>
              <a:spLocks noChangeArrowheads="1"/>
            </p:cNvSpPr>
            <p:nvPr/>
          </p:nvSpPr>
          <p:spPr bwMode="auto">
            <a:xfrm>
              <a:off x="1525" y="278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49" name="Rectangle 249"/>
            <p:cNvSpPr>
              <a:spLocks noChangeArrowheads="1"/>
            </p:cNvSpPr>
            <p:nvPr/>
          </p:nvSpPr>
          <p:spPr bwMode="auto">
            <a:xfrm>
              <a:off x="1609" y="278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0" name="Rectangle 250"/>
            <p:cNvSpPr>
              <a:spLocks noChangeArrowheads="1"/>
            </p:cNvSpPr>
            <p:nvPr/>
          </p:nvSpPr>
          <p:spPr bwMode="auto">
            <a:xfrm>
              <a:off x="1956" y="302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1" name="Rectangle 251"/>
            <p:cNvSpPr>
              <a:spLocks noChangeArrowheads="1"/>
            </p:cNvSpPr>
            <p:nvPr/>
          </p:nvSpPr>
          <p:spPr bwMode="auto">
            <a:xfrm>
              <a:off x="2053" y="302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2" name="Rectangle 252"/>
            <p:cNvSpPr>
              <a:spLocks noChangeArrowheads="1"/>
            </p:cNvSpPr>
            <p:nvPr/>
          </p:nvSpPr>
          <p:spPr bwMode="auto">
            <a:xfrm>
              <a:off x="2041" y="304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3" name="Rectangle 253"/>
            <p:cNvSpPr>
              <a:spLocks noChangeArrowheads="1"/>
            </p:cNvSpPr>
            <p:nvPr/>
          </p:nvSpPr>
          <p:spPr bwMode="auto">
            <a:xfrm>
              <a:off x="2065" y="300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4" name="Rectangle 254"/>
            <p:cNvSpPr>
              <a:spLocks noChangeArrowheads="1"/>
            </p:cNvSpPr>
            <p:nvPr/>
          </p:nvSpPr>
          <p:spPr bwMode="auto">
            <a:xfrm>
              <a:off x="2280" y="305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5" name="Rectangle 255"/>
            <p:cNvSpPr>
              <a:spLocks noChangeArrowheads="1"/>
            </p:cNvSpPr>
            <p:nvPr/>
          </p:nvSpPr>
          <p:spPr bwMode="auto">
            <a:xfrm>
              <a:off x="2150" y="2952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6" name="Rectangle 256"/>
            <p:cNvSpPr>
              <a:spLocks noChangeArrowheads="1"/>
            </p:cNvSpPr>
            <p:nvPr/>
          </p:nvSpPr>
          <p:spPr bwMode="auto">
            <a:xfrm>
              <a:off x="2209" y="295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7" name="Rectangle 257"/>
            <p:cNvSpPr>
              <a:spLocks noChangeArrowheads="1"/>
            </p:cNvSpPr>
            <p:nvPr/>
          </p:nvSpPr>
          <p:spPr bwMode="auto">
            <a:xfrm>
              <a:off x="2137" y="288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8" name="Rectangle 258"/>
            <p:cNvSpPr>
              <a:spLocks noChangeArrowheads="1"/>
            </p:cNvSpPr>
            <p:nvPr/>
          </p:nvSpPr>
          <p:spPr bwMode="auto">
            <a:xfrm>
              <a:off x="2233" y="285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9" name="Rectangle 259"/>
            <p:cNvSpPr>
              <a:spLocks noChangeArrowheads="1"/>
            </p:cNvSpPr>
            <p:nvPr/>
          </p:nvSpPr>
          <p:spPr bwMode="auto">
            <a:xfrm>
              <a:off x="2304" y="2840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0" name="Rectangle 260"/>
            <p:cNvSpPr>
              <a:spLocks noChangeArrowheads="1"/>
            </p:cNvSpPr>
            <p:nvPr/>
          </p:nvSpPr>
          <p:spPr bwMode="auto">
            <a:xfrm>
              <a:off x="2306" y="2879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1" name="Rectangle 261"/>
            <p:cNvSpPr>
              <a:spLocks noChangeArrowheads="1"/>
            </p:cNvSpPr>
            <p:nvPr/>
          </p:nvSpPr>
          <p:spPr bwMode="auto">
            <a:xfrm>
              <a:off x="2316" y="2995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2" name="Rectangle 262"/>
            <p:cNvSpPr>
              <a:spLocks noChangeArrowheads="1"/>
            </p:cNvSpPr>
            <p:nvPr/>
          </p:nvSpPr>
          <p:spPr bwMode="auto">
            <a:xfrm>
              <a:off x="2379" y="298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3" name="Rectangle 263"/>
            <p:cNvSpPr>
              <a:spLocks noChangeArrowheads="1"/>
            </p:cNvSpPr>
            <p:nvPr/>
          </p:nvSpPr>
          <p:spPr bwMode="auto">
            <a:xfrm>
              <a:off x="2329" y="295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4" name="Rectangle 264"/>
            <p:cNvSpPr>
              <a:spLocks noChangeArrowheads="1"/>
            </p:cNvSpPr>
            <p:nvPr/>
          </p:nvSpPr>
          <p:spPr bwMode="auto">
            <a:xfrm>
              <a:off x="2149" y="295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5" name="Rectangle 265"/>
            <p:cNvSpPr>
              <a:spLocks noChangeArrowheads="1"/>
            </p:cNvSpPr>
            <p:nvPr/>
          </p:nvSpPr>
          <p:spPr bwMode="auto">
            <a:xfrm>
              <a:off x="2077" y="273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6" name="Rectangle 266"/>
            <p:cNvSpPr>
              <a:spLocks noChangeArrowheads="1"/>
            </p:cNvSpPr>
            <p:nvPr/>
          </p:nvSpPr>
          <p:spPr bwMode="auto">
            <a:xfrm>
              <a:off x="2186" y="274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7" name="Rectangle 267"/>
            <p:cNvSpPr>
              <a:spLocks noChangeArrowheads="1"/>
            </p:cNvSpPr>
            <p:nvPr/>
          </p:nvSpPr>
          <p:spPr bwMode="auto">
            <a:xfrm>
              <a:off x="2053" y="276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8" name="Rectangle 268"/>
            <p:cNvSpPr>
              <a:spLocks noChangeArrowheads="1"/>
            </p:cNvSpPr>
            <p:nvPr/>
          </p:nvSpPr>
          <p:spPr bwMode="auto">
            <a:xfrm>
              <a:off x="2078" y="275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69" name="Rectangle 269"/>
            <p:cNvSpPr>
              <a:spLocks noChangeArrowheads="1"/>
            </p:cNvSpPr>
            <p:nvPr/>
          </p:nvSpPr>
          <p:spPr bwMode="auto">
            <a:xfrm>
              <a:off x="2677" y="2887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70" name="Rectangle 270"/>
            <p:cNvSpPr>
              <a:spLocks noChangeArrowheads="1"/>
            </p:cNvSpPr>
            <p:nvPr/>
          </p:nvSpPr>
          <p:spPr bwMode="auto">
            <a:xfrm>
              <a:off x="2881" y="2864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71" name="Rectangle 271"/>
            <p:cNvSpPr>
              <a:spLocks noChangeArrowheads="1"/>
            </p:cNvSpPr>
            <p:nvPr/>
          </p:nvSpPr>
          <p:spPr bwMode="auto">
            <a:xfrm>
              <a:off x="2845" y="2831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72" name="Rectangle 272"/>
            <p:cNvSpPr>
              <a:spLocks noChangeArrowheads="1"/>
            </p:cNvSpPr>
            <p:nvPr/>
          </p:nvSpPr>
          <p:spPr bwMode="auto">
            <a:xfrm>
              <a:off x="4609" y="2913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73" name="Rectangle 273"/>
            <p:cNvSpPr>
              <a:spLocks noChangeArrowheads="1"/>
            </p:cNvSpPr>
            <p:nvPr/>
          </p:nvSpPr>
          <p:spPr bwMode="auto">
            <a:xfrm>
              <a:off x="4741" y="2678"/>
              <a:ext cx="56" cy="5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275" name="Group 277"/>
          <p:cNvGrpSpPr>
            <a:grpSpLocks/>
          </p:cNvGrpSpPr>
          <p:nvPr/>
        </p:nvGrpSpPr>
        <p:grpSpPr bwMode="auto">
          <a:xfrm>
            <a:off x="2759076" y="3116264"/>
            <a:ext cx="4359277" cy="1603375"/>
            <a:chOff x="766" y="2261"/>
            <a:chExt cx="2746" cy="1010"/>
          </a:xfrm>
        </p:grpSpPr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1258" y="2718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79" name="Freeform 279"/>
            <p:cNvSpPr>
              <a:spLocks/>
            </p:cNvSpPr>
            <p:nvPr/>
          </p:nvSpPr>
          <p:spPr bwMode="auto">
            <a:xfrm>
              <a:off x="1125" y="2758"/>
              <a:ext cx="73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1114" y="3108"/>
              <a:ext cx="72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1" name="Freeform 281"/>
            <p:cNvSpPr>
              <a:spLocks/>
            </p:cNvSpPr>
            <p:nvPr/>
          </p:nvSpPr>
          <p:spPr bwMode="auto">
            <a:xfrm>
              <a:off x="1438" y="3068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2" name="Freeform 282"/>
            <p:cNvSpPr>
              <a:spLocks/>
            </p:cNvSpPr>
            <p:nvPr/>
          </p:nvSpPr>
          <p:spPr bwMode="auto">
            <a:xfrm>
              <a:off x="1258" y="2742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3" name="Freeform 283"/>
            <p:cNvSpPr>
              <a:spLocks/>
            </p:cNvSpPr>
            <p:nvPr/>
          </p:nvSpPr>
          <p:spPr bwMode="auto">
            <a:xfrm>
              <a:off x="2601" y="2521"/>
              <a:ext cx="71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4" name="Freeform 284"/>
            <p:cNvSpPr>
              <a:spLocks/>
            </p:cNvSpPr>
            <p:nvPr/>
          </p:nvSpPr>
          <p:spPr bwMode="auto">
            <a:xfrm>
              <a:off x="2073" y="2692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5" name="Freeform 285"/>
            <p:cNvSpPr>
              <a:spLocks/>
            </p:cNvSpPr>
            <p:nvPr/>
          </p:nvSpPr>
          <p:spPr bwMode="auto">
            <a:xfrm>
              <a:off x="1845" y="2547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6" name="Freeform 286"/>
            <p:cNvSpPr>
              <a:spLocks/>
            </p:cNvSpPr>
            <p:nvPr/>
          </p:nvSpPr>
          <p:spPr bwMode="auto">
            <a:xfrm>
              <a:off x="1689" y="2636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7" name="Freeform 287"/>
            <p:cNvSpPr>
              <a:spLocks/>
            </p:cNvSpPr>
            <p:nvPr/>
          </p:nvSpPr>
          <p:spPr bwMode="auto">
            <a:xfrm>
              <a:off x="1905" y="2750"/>
              <a:ext cx="73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8" name="Freeform 288"/>
            <p:cNvSpPr>
              <a:spLocks/>
            </p:cNvSpPr>
            <p:nvPr/>
          </p:nvSpPr>
          <p:spPr bwMode="auto">
            <a:xfrm>
              <a:off x="1978" y="2457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89" name="Freeform 289"/>
            <p:cNvSpPr>
              <a:spLocks/>
            </p:cNvSpPr>
            <p:nvPr/>
          </p:nvSpPr>
          <p:spPr bwMode="auto">
            <a:xfrm>
              <a:off x="2553" y="2278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0" name="Freeform 290"/>
            <p:cNvSpPr>
              <a:spLocks/>
            </p:cNvSpPr>
            <p:nvPr/>
          </p:nvSpPr>
          <p:spPr bwMode="auto">
            <a:xfrm>
              <a:off x="1653" y="2684"/>
              <a:ext cx="73" cy="50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1377" y="2261"/>
              <a:ext cx="73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1653" y="2424"/>
              <a:ext cx="73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3440" y="2513"/>
              <a:ext cx="72" cy="50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2456" y="2652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2805" y="2718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1929" y="2978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2277" y="2847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1474" y="2929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1186" y="3034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1450" y="2937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1641" y="3034"/>
              <a:ext cx="73" cy="50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1174" y="3051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1030" y="3124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1569" y="2831"/>
              <a:ext cx="72" cy="49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1030" y="2692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2002" y="2660"/>
              <a:ext cx="71" cy="49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1078" y="2790"/>
              <a:ext cx="71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1018" y="2782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1377" y="3165"/>
              <a:ext cx="73" cy="48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689" y="2880"/>
              <a:ext cx="73" cy="49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137" y="2718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330" y="2986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1161" y="3068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1486" y="2799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1246" y="3051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1246" y="2807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1161" y="3068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1042" y="2668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1054" y="2953"/>
              <a:ext cx="71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1149" y="3042"/>
              <a:ext cx="73" cy="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1510" y="3042"/>
              <a:ext cx="71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1474" y="2986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3" name="Freeform 323"/>
            <p:cNvSpPr>
              <a:spLocks/>
            </p:cNvSpPr>
            <p:nvPr/>
          </p:nvSpPr>
          <p:spPr bwMode="auto">
            <a:xfrm>
              <a:off x="1486" y="3010"/>
              <a:ext cx="72" cy="49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4" name="Freeform 324"/>
            <p:cNvSpPr>
              <a:spLocks/>
            </p:cNvSpPr>
            <p:nvPr/>
          </p:nvSpPr>
          <p:spPr bwMode="auto">
            <a:xfrm>
              <a:off x="1425" y="2994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1389" y="3010"/>
              <a:ext cx="73" cy="49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1353" y="3018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1498" y="2937"/>
              <a:ext cx="71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1581" y="3084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1413" y="2530"/>
              <a:ext cx="73" cy="49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1198" y="3051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1006" y="2790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306" y="2978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1377" y="3092"/>
              <a:ext cx="73" cy="48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1090" y="3222"/>
              <a:ext cx="71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1377" y="3100"/>
              <a:ext cx="73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1462" y="3189"/>
              <a:ext cx="72" cy="49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1318" y="3213"/>
              <a:ext cx="71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766" y="3042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54" y="3222"/>
              <a:ext cx="71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149" y="2929"/>
              <a:ext cx="73" cy="49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294" y="3084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665" y="2839"/>
              <a:ext cx="73" cy="50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593" y="2986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522" y="3157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5" name="Freeform 345"/>
            <p:cNvSpPr>
              <a:spLocks/>
            </p:cNvSpPr>
            <p:nvPr/>
          </p:nvSpPr>
          <p:spPr bwMode="auto">
            <a:xfrm>
              <a:off x="1714" y="2945"/>
              <a:ext cx="71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2468" y="3116"/>
              <a:ext cx="73" cy="49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978" y="2921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845" y="2897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2109" y="3010"/>
              <a:ext cx="71" cy="49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2061" y="2880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2073" y="3132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881" y="2863"/>
              <a:ext cx="73" cy="50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377" y="3051"/>
              <a:ext cx="73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641" y="3059"/>
              <a:ext cx="73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738" y="2994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486" y="3124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7" name="Freeform 357"/>
            <p:cNvSpPr>
              <a:spLocks/>
            </p:cNvSpPr>
            <p:nvPr/>
          </p:nvSpPr>
          <p:spPr bwMode="auto">
            <a:xfrm>
              <a:off x="1282" y="2897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2204" y="2913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59" name="Freeform 359"/>
            <p:cNvSpPr>
              <a:spLocks/>
            </p:cNvSpPr>
            <p:nvPr/>
          </p:nvSpPr>
          <p:spPr bwMode="auto">
            <a:xfrm>
              <a:off x="1677" y="3084"/>
              <a:ext cx="73" cy="48"/>
            </a:xfrm>
            <a:custGeom>
              <a:avLst/>
              <a:gdLst>
                <a:gd name="T0" fmla="*/ 28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8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8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905" y="3100"/>
              <a:ext cx="73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714" y="3002"/>
              <a:ext cx="71" cy="49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413" y="3189"/>
              <a:ext cx="73" cy="49"/>
            </a:xfrm>
            <a:custGeom>
              <a:avLst/>
              <a:gdLst>
                <a:gd name="T0" fmla="*/ 28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8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966" y="3018"/>
              <a:ext cx="71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3104" y="3116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3261" y="2790"/>
              <a:ext cx="71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2517" y="2790"/>
              <a:ext cx="72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3033" y="2766"/>
              <a:ext cx="71" cy="49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2757" y="2799"/>
              <a:ext cx="72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2265" y="2855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70" name="Freeform 370"/>
            <p:cNvSpPr>
              <a:spLocks/>
            </p:cNvSpPr>
            <p:nvPr/>
          </p:nvSpPr>
          <p:spPr bwMode="auto">
            <a:xfrm>
              <a:off x="2900" y="2855"/>
              <a:ext cx="72" cy="50"/>
            </a:xfrm>
            <a:custGeom>
              <a:avLst/>
              <a:gdLst>
                <a:gd name="T0" fmla="*/ 27 w 54"/>
                <a:gd name="T1" fmla="*/ 0 h 55"/>
                <a:gd name="T2" fmla="*/ 54 w 54"/>
                <a:gd name="T3" fmla="*/ 55 h 55"/>
                <a:gd name="T4" fmla="*/ 0 w 54"/>
                <a:gd name="T5" fmla="*/ 55 h 55"/>
                <a:gd name="T6" fmla="*/ 27 w 54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54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71" name="Freeform 371"/>
            <p:cNvSpPr>
              <a:spLocks/>
            </p:cNvSpPr>
            <p:nvPr/>
          </p:nvSpPr>
          <p:spPr bwMode="auto">
            <a:xfrm>
              <a:off x="2169" y="2953"/>
              <a:ext cx="72" cy="49"/>
            </a:xfrm>
            <a:custGeom>
              <a:avLst/>
              <a:gdLst>
                <a:gd name="T0" fmla="*/ 27 w 55"/>
                <a:gd name="T1" fmla="*/ 0 h 54"/>
                <a:gd name="T2" fmla="*/ 55 w 55"/>
                <a:gd name="T3" fmla="*/ 54 h 54"/>
                <a:gd name="T4" fmla="*/ 0 w 55"/>
                <a:gd name="T5" fmla="*/ 54 h 54"/>
                <a:gd name="T6" fmla="*/ 27 w 55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27" y="0"/>
                  </a:moveTo>
                  <a:lnTo>
                    <a:pt x="55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330" y="3068"/>
              <a:ext cx="71" cy="48"/>
            </a:xfrm>
            <a:custGeom>
              <a:avLst/>
              <a:gdLst>
                <a:gd name="T0" fmla="*/ 27 w 54"/>
                <a:gd name="T1" fmla="*/ 0 h 54"/>
                <a:gd name="T2" fmla="*/ 54 w 54"/>
                <a:gd name="T3" fmla="*/ 54 h 54"/>
                <a:gd name="T4" fmla="*/ 0 w 54"/>
                <a:gd name="T5" fmla="*/ 54 h 54"/>
                <a:gd name="T6" fmla="*/ 27 w 54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lnTo>
                    <a:pt x="54" y="54"/>
                  </a:lnTo>
                  <a:lnTo>
                    <a:pt x="0" y="5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374" name="Group 376"/>
          <p:cNvGrpSpPr>
            <a:grpSpLocks/>
          </p:cNvGrpSpPr>
          <p:nvPr/>
        </p:nvGrpSpPr>
        <p:grpSpPr bwMode="auto">
          <a:xfrm>
            <a:off x="3227388" y="2170114"/>
            <a:ext cx="5216528" cy="2486025"/>
            <a:chOff x="1061" y="1665"/>
            <a:chExt cx="3286" cy="1566"/>
          </a:xfrm>
        </p:grpSpPr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2208" y="2909"/>
              <a:ext cx="60" cy="41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78" name="Oval 378"/>
            <p:cNvSpPr>
              <a:spLocks noChangeArrowheads="1"/>
            </p:cNvSpPr>
            <p:nvPr/>
          </p:nvSpPr>
          <p:spPr bwMode="auto">
            <a:xfrm>
              <a:off x="2369" y="1665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79" name="Oval 379"/>
            <p:cNvSpPr>
              <a:spLocks noChangeArrowheads="1"/>
            </p:cNvSpPr>
            <p:nvPr/>
          </p:nvSpPr>
          <p:spPr bwMode="auto">
            <a:xfrm>
              <a:off x="1961" y="257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0" name="Oval 380"/>
            <p:cNvSpPr>
              <a:spLocks noChangeArrowheads="1"/>
            </p:cNvSpPr>
            <p:nvPr/>
          </p:nvSpPr>
          <p:spPr bwMode="auto">
            <a:xfrm>
              <a:off x="2105" y="265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1" name="Oval 381"/>
            <p:cNvSpPr>
              <a:spLocks noChangeArrowheads="1"/>
            </p:cNvSpPr>
            <p:nvPr/>
          </p:nvSpPr>
          <p:spPr bwMode="auto">
            <a:xfrm>
              <a:off x="2069" y="275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2297" y="283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3" name="Oval 383"/>
            <p:cNvSpPr>
              <a:spLocks noChangeArrowheads="1"/>
            </p:cNvSpPr>
            <p:nvPr/>
          </p:nvSpPr>
          <p:spPr bwMode="auto">
            <a:xfrm>
              <a:off x="2463" y="280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4" name="Oval 384"/>
            <p:cNvSpPr>
              <a:spLocks noChangeArrowheads="1"/>
            </p:cNvSpPr>
            <p:nvPr/>
          </p:nvSpPr>
          <p:spPr bwMode="auto">
            <a:xfrm>
              <a:off x="2583" y="2857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5" name="Oval 385"/>
            <p:cNvSpPr>
              <a:spLocks noChangeArrowheads="1"/>
            </p:cNvSpPr>
            <p:nvPr/>
          </p:nvSpPr>
          <p:spPr bwMode="auto">
            <a:xfrm>
              <a:off x="2549" y="2905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6" name="Oval 386"/>
            <p:cNvSpPr>
              <a:spLocks noChangeArrowheads="1"/>
            </p:cNvSpPr>
            <p:nvPr/>
          </p:nvSpPr>
          <p:spPr bwMode="auto">
            <a:xfrm>
              <a:off x="2499" y="3005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7" name="Oval 387"/>
            <p:cNvSpPr>
              <a:spLocks noChangeArrowheads="1"/>
            </p:cNvSpPr>
            <p:nvPr/>
          </p:nvSpPr>
          <p:spPr bwMode="auto">
            <a:xfrm>
              <a:off x="2213" y="2907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8" name="Oval 388"/>
            <p:cNvSpPr>
              <a:spLocks noChangeArrowheads="1"/>
            </p:cNvSpPr>
            <p:nvPr/>
          </p:nvSpPr>
          <p:spPr bwMode="auto">
            <a:xfrm>
              <a:off x="1997" y="2865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89" name="Oval 389"/>
            <p:cNvSpPr>
              <a:spLocks noChangeArrowheads="1"/>
            </p:cNvSpPr>
            <p:nvPr/>
          </p:nvSpPr>
          <p:spPr bwMode="auto">
            <a:xfrm>
              <a:off x="1961" y="283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0" name="Oval 390"/>
            <p:cNvSpPr>
              <a:spLocks noChangeArrowheads="1"/>
            </p:cNvSpPr>
            <p:nvPr/>
          </p:nvSpPr>
          <p:spPr bwMode="auto">
            <a:xfrm>
              <a:off x="1937" y="305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1" name="Oval 391"/>
            <p:cNvSpPr>
              <a:spLocks noChangeArrowheads="1"/>
            </p:cNvSpPr>
            <p:nvPr/>
          </p:nvSpPr>
          <p:spPr bwMode="auto">
            <a:xfrm>
              <a:off x="1757" y="313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2" name="Oval 392"/>
            <p:cNvSpPr>
              <a:spLocks noChangeArrowheads="1"/>
            </p:cNvSpPr>
            <p:nvPr/>
          </p:nvSpPr>
          <p:spPr bwMode="auto">
            <a:xfrm>
              <a:off x="1745" y="302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3" name="Oval 393"/>
            <p:cNvSpPr>
              <a:spLocks noChangeArrowheads="1"/>
            </p:cNvSpPr>
            <p:nvPr/>
          </p:nvSpPr>
          <p:spPr bwMode="auto">
            <a:xfrm>
              <a:off x="1829" y="2947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4" name="Oval 394"/>
            <p:cNvSpPr>
              <a:spLocks noChangeArrowheads="1"/>
            </p:cNvSpPr>
            <p:nvPr/>
          </p:nvSpPr>
          <p:spPr bwMode="auto">
            <a:xfrm>
              <a:off x="1769" y="2889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5" name="Oval 395"/>
            <p:cNvSpPr>
              <a:spLocks noChangeArrowheads="1"/>
            </p:cNvSpPr>
            <p:nvPr/>
          </p:nvSpPr>
          <p:spPr bwMode="auto">
            <a:xfrm>
              <a:off x="1649" y="2987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6" name="Oval 396"/>
            <p:cNvSpPr>
              <a:spLocks noChangeArrowheads="1"/>
            </p:cNvSpPr>
            <p:nvPr/>
          </p:nvSpPr>
          <p:spPr bwMode="auto">
            <a:xfrm>
              <a:off x="1577" y="288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7" name="Oval 397"/>
            <p:cNvSpPr>
              <a:spLocks noChangeArrowheads="1"/>
            </p:cNvSpPr>
            <p:nvPr/>
          </p:nvSpPr>
          <p:spPr bwMode="auto">
            <a:xfrm>
              <a:off x="1493" y="282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8" name="Oval 398"/>
            <p:cNvSpPr>
              <a:spLocks noChangeArrowheads="1"/>
            </p:cNvSpPr>
            <p:nvPr/>
          </p:nvSpPr>
          <p:spPr bwMode="auto">
            <a:xfrm>
              <a:off x="1313" y="287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99" name="Oval 399"/>
            <p:cNvSpPr>
              <a:spLocks noChangeArrowheads="1"/>
            </p:cNvSpPr>
            <p:nvPr/>
          </p:nvSpPr>
          <p:spPr bwMode="auto">
            <a:xfrm>
              <a:off x="1061" y="2939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0" name="Oval 400"/>
            <p:cNvSpPr>
              <a:spLocks noChangeArrowheads="1"/>
            </p:cNvSpPr>
            <p:nvPr/>
          </p:nvSpPr>
          <p:spPr bwMode="auto">
            <a:xfrm>
              <a:off x="1193" y="2905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1" name="Oval 401"/>
            <p:cNvSpPr>
              <a:spLocks noChangeArrowheads="1"/>
            </p:cNvSpPr>
            <p:nvPr/>
          </p:nvSpPr>
          <p:spPr bwMode="auto">
            <a:xfrm>
              <a:off x="1565" y="288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2" name="Oval 402"/>
            <p:cNvSpPr>
              <a:spLocks noChangeArrowheads="1"/>
            </p:cNvSpPr>
            <p:nvPr/>
          </p:nvSpPr>
          <p:spPr bwMode="auto">
            <a:xfrm>
              <a:off x="1277" y="297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3" name="Oval 403"/>
            <p:cNvSpPr>
              <a:spLocks noChangeArrowheads="1"/>
            </p:cNvSpPr>
            <p:nvPr/>
          </p:nvSpPr>
          <p:spPr bwMode="auto">
            <a:xfrm>
              <a:off x="1433" y="2987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4" name="Oval 404"/>
            <p:cNvSpPr>
              <a:spLocks noChangeArrowheads="1"/>
            </p:cNvSpPr>
            <p:nvPr/>
          </p:nvSpPr>
          <p:spPr bwMode="auto">
            <a:xfrm>
              <a:off x="1397" y="3011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5" name="Oval 405"/>
            <p:cNvSpPr>
              <a:spLocks noChangeArrowheads="1"/>
            </p:cNvSpPr>
            <p:nvPr/>
          </p:nvSpPr>
          <p:spPr bwMode="auto">
            <a:xfrm>
              <a:off x="1299" y="306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6" name="Oval 406"/>
            <p:cNvSpPr>
              <a:spLocks noChangeArrowheads="1"/>
            </p:cNvSpPr>
            <p:nvPr/>
          </p:nvSpPr>
          <p:spPr bwMode="auto">
            <a:xfrm>
              <a:off x="1227" y="3069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7" name="Oval 407"/>
            <p:cNvSpPr>
              <a:spLocks noChangeArrowheads="1"/>
            </p:cNvSpPr>
            <p:nvPr/>
          </p:nvSpPr>
          <p:spPr bwMode="auto">
            <a:xfrm>
              <a:off x="1095" y="305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8" name="Oval 408"/>
            <p:cNvSpPr>
              <a:spLocks noChangeArrowheads="1"/>
            </p:cNvSpPr>
            <p:nvPr/>
          </p:nvSpPr>
          <p:spPr bwMode="auto">
            <a:xfrm>
              <a:off x="1061" y="318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09" name="Oval 409"/>
            <p:cNvSpPr>
              <a:spLocks noChangeArrowheads="1"/>
            </p:cNvSpPr>
            <p:nvPr/>
          </p:nvSpPr>
          <p:spPr bwMode="auto">
            <a:xfrm>
              <a:off x="2931" y="2759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10" name="Oval 410"/>
            <p:cNvSpPr>
              <a:spLocks noChangeArrowheads="1"/>
            </p:cNvSpPr>
            <p:nvPr/>
          </p:nvSpPr>
          <p:spPr bwMode="auto">
            <a:xfrm>
              <a:off x="2955" y="2639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11" name="Oval 411"/>
            <p:cNvSpPr>
              <a:spLocks noChangeArrowheads="1"/>
            </p:cNvSpPr>
            <p:nvPr/>
          </p:nvSpPr>
          <p:spPr bwMode="auto">
            <a:xfrm>
              <a:off x="3279" y="2515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12" name="Oval 412"/>
            <p:cNvSpPr>
              <a:spLocks noChangeArrowheads="1"/>
            </p:cNvSpPr>
            <p:nvPr/>
          </p:nvSpPr>
          <p:spPr bwMode="auto">
            <a:xfrm>
              <a:off x="3075" y="2729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13" name="Oval 413"/>
            <p:cNvSpPr>
              <a:spLocks noChangeArrowheads="1"/>
            </p:cNvSpPr>
            <p:nvPr/>
          </p:nvSpPr>
          <p:spPr bwMode="auto">
            <a:xfrm>
              <a:off x="3183" y="2793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14" name="Oval 414"/>
            <p:cNvSpPr>
              <a:spLocks noChangeArrowheads="1"/>
            </p:cNvSpPr>
            <p:nvPr/>
          </p:nvSpPr>
          <p:spPr bwMode="auto">
            <a:xfrm>
              <a:off x="4297" y="2335"/>
              <a:ext cx="50" cy="48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416" name="Group 418"/>
          <p:cNvGrpSpPr>
            <a:grpSpLocks/>
          </p:cNvGrpSpPr>
          <p:nvPr/>
        </p:nvGrpSpPr>
        <p:grpSpPr bwMode="auto">
          <a:xfrm>
            <a:off x="3113088" y="2286001"/>
            <a:ext cx="5029202" cy="2428875"/>
            <a:chOff x="989" y="1738"/>
            <a:chExt cx="3168" cy="1530"/>
          </a:xfrm>
        </p:grpSpPr>
        <p:sp>
          <p:nvSpPr>
            <p:cNvPr id="419" name="Oval 419"/>
            <p:cNvSpPr>
              <a:spLocks noChangeArrowheads="1"/>
            </p:cNvSpPr>
            <p:nvPr/>
          </p:nvSpPr>
          <p:spPr bwMode="auto">
            <a:xfrm>
              <a:off x="2807" y="2750"/>
              <a:ext cx="60" cy="43"/>
            </a:xfrm>
            <a:prstGeom prst="ellipse">
              <a:avLst/>
            </a:prstGeom>
            <a:solidFill>
              <a:srgbClr val="FF00FF"/>
            </a:solidFill>
            <a:ln w="1428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0" name="Oval 420"/>
            <p:cNvSpPr>
              <a:spLocks noChangeArrowheads="1"/>
            </p:cNvSpPr>
            <p:nvPr/>
          </p:nvSpPr>
          <p:spPr bwMode="auto">
            <a:xfrm>
              <a:off x="2009" y="173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1" name="Oval 421"/>
            <p:cNvSpPr>
              <a:spLocks noChangeArrowheads="1"/>
            </p:cNvSpPr>
            <p:nvPr/>
          </p:nvSpPr>
          <p:spPr bwMode="auto">
            <a:xfrm>
              <a:off x="2225" y="188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2" name="Oval 422"/>
            <p:cNvSpPr>
              <a:spLocks noChangeArrowheads="1"/>
            </p:cNvSpPr>
            <p:nvPr/>
          </p:nvSpPr>
          <p:spPr bwMode="auto">
            <a:xfrm>
              <a:off x="1901" y="219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3" name="Oval 423"/>
            <p:cNvSpPr>
              <a:spLocks noChangeArrowheads="1"/>
            </p:cNvSpPr>
            <p:nvPr/>
          </p:nvSpPr>
          <p:spPr bwMode="auto">
            <a:xfrm>
              <a:off x="1986" y="237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4" name="Oval 424"/>
            <p:cNvSpPr>
              <a:spLocks noChangeArrowheads="1"/>
            </p:cNvSpPr>
            <p:nvPr/>
          </p:nvSpPr>
          <p:spPr bwMode="auto">
            <a:xfrm>
              <a:off x="2116" y="243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5" name="Oval 425"/>
            <p:cNvSpPr>
              <a:spLocks noChangeArrowheads="1"/>
            </p:cNvSpPr>
            <p:nvPr/>
          </p:nvSpPr>
          <p:spPr bwMode="auto">
            <a:xfrm>
              <a:off x="1817" y="247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6" name="Oval 426"/>
            <p:cNvSpPr>
              <a:spLocks noChangeArrowheads="1"/>
            </p:cNvSpPr>
            <p:nvPr/>
          </p:nvSpPr>
          <p:spPr bwMode="auto">
            <a:xfrm>
              <a:off x="1591" y="253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7" name="Oval 427"/>
            <p:cNvSpPr>
              <a:spLocks noChangeArrowheads="1"/>
            </p:cNvSpPr>
            <p:nvPr/>
          </p:nvSpPr>
          <p:spPr bwMode="auto">
            <a:xfrm>
              <a:off x="1494" y="250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8" name="Oval 428"/>
            <p:cNvSpPr>
              <a:spLocks noChangeArrowheads="1"/>
            </p:cNvSpPr>
            <p:nvPr/>
          </p:nvSpPr>
          <p:spPr bwMode="auto">
            <a:xfrm>
              <a:off x="1096" y="260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29" name="Oval 429"/>
            <p:cNvSpPr>
              <a:spLocks noChangeArrowheads="1"/>
            </p:cNvSpPr>
            <p:nvPr/>
          </p:nvSpPr>
          <p:spPr bwMode="auto">
            <a:xfrm>
              <a:off x="1147" y="259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0" name="Oval 430"/>
            <p:cNvSpPr>
              <a:spLocks noChangeArrowheads="1"/>
            </p:cNvSpPr>
            <p:nvPr/>
          </p:nvSpPr>
          <p:spPr bwMode="auto">
            <a:xfrm>
              <a:off x="1207" y="270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1" name="Oval 431"/>
            <p:cNvSpPr>
              <a:spLocks noChangeArrowheads="1"/>
            </p:cNvSpPr>
            <p:nvPr/>
          </p:nvSpPr>
          <p:spPr bwMode="auto">
            <a:xfrm>
              <a:off x="1254" y="264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2" name="Oval 432"/>
            <p:cNvSpPr>
              <a:spLocks noChangeArrowheads="1"/>
            </p:cNvSpPr>
            <p:nvPr/>
          </p:nvSpPr>
          <p:spPr bwMode="auto">
            <a:xfrm>
              <a:off x="1326" y="260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3" name="Oval 433"/>
            <p:cNvSpPr>
              <a:spLocks noChangeArrowheads="1"/>
            </p:cNvSpPr>
            <p:nvPr/>
          </p:nvSpPr>
          <p:spPr bwMode="auto">
            <a:xfrm>
              <a:off x="1409" y="267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4" name="Oval 434"/>
            <p:cNvSpPr>
              <a:spLocks noChangeArrowheads="1"/>
            </p:cNvSpPr>
            <p:nvPr/>
          </p:nvSpPr>
          <p:spPr bwMode="auto">
            <a:xfrm>
              <a:off x="1542" y="267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5" name="Oval 435"/>
            <p:cNvSpPr>
              <a:spLocks noChangeArrowheads="1"/>
            </p:cNvSpPr>
            <p:nvPr/>
          </p:nvSpPr>
          <p:spPr bwMode="auto">
            <a:xfrm>
              <a:off x="1697" y="266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6" name="Oval 436"/>
            <p:cNvSpPr>
              <a:spLocks noChangeArrowheads="1"/>
            </p:cNvSpPr>
            <p:nvPr/>
          </p:nvSpPr>
          <p:spPr bwMode="auto">
            <a:xfrm>
              <a:off x="1493" y="269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7" name="Oval 437"/>
            <p:cNvSpPr>
              <a:spLocks noChangeArrowheads="1"/>
            </p:cNvSpPr>
            <p:nvPr/>
          </p:nvSpPr>
          <p:spPr bwMode="auto">
            <a:xfrm>
              <a:off x="1482" y="274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8" name="Oval 438"/>
            <p:cNvSpPr>
              <a:spLocks noChangeArrowheads="1"/>
            </p:cNvSpPr>
            <p:nvPr/>
          </p:nvSpPr>
          <p:spPr bwMode="auto">
            <a:xfrm>
              <a:off x="1628" y="276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39" name="Oval 439"/>
            <p:cNvSpPr>
              <a:spLocks noChangeArrowheads="1"/>
            </p:cNvSpPr>
            <p:nvPr/>
          </p:nvSpPr>
          <p:spPr bwMode="auto">
            <a:xfrm>
              <a:off x="1590" y="279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0" name="Oval 440"/>
            <p:cNvSpPr>
              <a:spLocks noChangeArrowheads="1"/>
            </p:cNvSpPr>
            <p:nvPr/>
          </p:nvSpPr>
          <p:spPr bwMode="auto">
            <a:xfrm>
              <a:off x="1337" y="283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1" name="Oval 441"/>
            <p:cNvSpPr>
              <a:spLocks noChangeArrowheads="1"/>
            </p:cNvSpPr>
            <p:nvPr/>
          </p:nvSpPr>
          <p:spPr bwMode="auto">
            <a:xfrm>
              <a:off x="989" y="286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2" name="Oval 442"/>
            <p:cNvSpPr>
              <a:spLocks noChangeArrowheads="1"/>
            </p:cNvSpPr>
            <p:nvPr/>
          </p:nvSpPr>
          <p:spPr bwMode="auto">
            <a:xfrm>
              <a:off x="1612" y="286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3" name="Oval 443"/>
            <p:cNvSpPr>
              <a:spLocks noChangeArrowheads="1"/>
            </p:cNvSpPr>
            <p:nvPr/>
          </p:nvSpPr>
          <p:spPr bwMode="auto">
            <a:xfrm>
              <a:off x="1720" y="291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4" name="Oval 444"/>
            <p:cNvSpPr>
              <a:spLocks noChangeArrowheads="1"/>
            </p:cNvSpPr>
            <p:nvPr/>
          </p:nvSpPr>
          <p:spPr bwMode="auto">
            <a:xfrm>
              <a:off x="1133" y="296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5" name="Oval 445"/>
            <p:cNvSpPr>
              <a:spLocks noChangeArrowheads="1"/>
            </p:cNvSpPr>
            <p:nvPr/>
          </p:nvSpPr>
          <p:spPr bwMode="auto">
            <a:xfrm>
              <a:off x="1123" y="311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6" name="Oval 446"/>
            <p:cNvSpPr>
              <a:spLocks noChangeArrowheads="1"/>
            </p:cNvSpPr>
            <p:nvPr/>
          </p:nvSpPr>
          <p:spPr bwMode="auto">
            <a:xfrm>
              <a:off x="1289" y="315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7" name="Oval 447"/>
            <p:cNvSpPr>
              <a:spLocks noChangeArrowheads="1"/>
            </p:cNvSpPr>
            <p:nvPr/>
          </p:nvSpPr>
          <p:spPr bwMode="auto">
            <a:xfrm>
              <a:off x="1373" y="322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8" name="Oval 448"/>
            <p:cNvSpPr>
              <a:spLocks noChangeArrowheads="1"/>
            </p:cNvSpPr>
            <p:nvPr/>
          </p:nvSpPr>
          <p:spPr bwMode="auto">
            <a:xfrm>
              <a:off x="1326" y="301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49" name="Oval 449"/>
            <p:cNvSpPr>
              <a:spLocks noChangeArrowheads="1"/>
            </p:cNvSpPr>
            <p:nvPr/>
          </p:nvSpPr>
          <p:spPr bwMode="auto">
            <a:xfrm>
              <a:off x="1386" y="302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0" name="Oval 450"/>
            <p:cNvSpPr>
              <a:spLocks noChangeArrowheads="1"/>
            </p:cNvSpPr>
            <p:nvPr/>
          </p:nvSpPr>
          <p:spPr bwMode="auto">
            <a:xfrm>
              <a:off x="1601" y="300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1" name="Oval 451"/>
            <p:cNvSpPr>
              <a:spLocks noChangeArrowheads="1"/>
            </p:cNvSpPr>
            <p:nvPr/>
          </p:nvSpPr>
          <p:spPr bwMode="auto">
            <a:xfrm>
              <a:off x="1673" y="301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2" name="Oval 452"/>
            <p:cNvSpPr>
              <a:spLocks noChangeArrowheads="1"/>
            </p:cNvSpPr>
            <p:nvPr/>
          </p:nvSpPr>
          <p:spPr bwMode="auto">
            <a:xfrm>
              <a:off x="1769" y="299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3" name="Oval 453"/>
            <p:cNvSpPr>
              <a:spLocks noChangeArrowheads="1"/>
            </p:cNvSpPr>
            <p:nvPr/>
          </p:nvSpPr>
          <p:spPr bwMode="auto">
            <a:xfrm>
              <a:off x="1708" y="305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4" name="Oval 454"/>
            <p:cNvSpPr>
              <a:spLocks noChangeArrowheads="1"/>
            </p:cNvSpPr>
            <p:nvPr/>
          </p:nvSpPr>
          <p:spPr bwMode="auto">
            <a:xfrm>
              <a:off x="1709" y="321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5" name="Oval 455"/>
            <p:cNvSpPr>
              <a:spLocks noChangeArrowheads="1"/>
            </p:cNvSpPr>
            <p:nvPr/>
          </p:nvSpPr>
          <p:spPr bwMode="auto">
            <a:xfrm>
              <a:off x="2177" y="315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6" name="Oval 456"/>
            <p:cNvSpPr>
              <a:spLocks noChangeArrowheads="1"/>
            </p:cNvSpPr>
            <p:nvPr/>
          </p:nvSpPr>
          <p:spPr bwMode="auto">
            <a:xfrm>
              <a:off x="2116" y="295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7" name="Oval 457"/>
            <p:cNvSpPr>
              <a:spLocks noChangeArrowheads="1"/>
            </p:cNvSpPr>
            <p:nvPr/>
          </p:nvSpPr>
          <p:spPr bwMode="auto">
            <a:xfrm>
              <a:off x="1889" y="290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8" name="Oval 458"/>
            <p:cNvSpPr>
              <a:spLocks noChangeArrowheads="1"/>
            </p:cNvSpPr>
            <p:nvPr/>
          </p:nvSpPr>
          <p:spPr bwMode="auto">
            <a:xfrm>
              <a:off x="1973" y="284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59" name="Oval 459"/>
            <p:cNvSpPr>
              <a:spLocks noChangeArrowheads="1"/>
            </p:cNvSpPr>
            <p:nvPr/>
          </p:nvSpPr>
          <p:spPr bwMode="auto">
            <a:xfrm>
              <a:off x="1853" y="285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0" name="Oval 460"/>
            <p:cNvSpPr>
              <a:spLocks noChangeArrowheads="1"/>
            </p:cNvSpPr>
            <p:nvPr/>
          </p:nvSpPr>
          <p:spPr bwMode="auto">
            <a:xfrm>
              <a:off x="1781" y="278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1" name="Oval 461"/>
            <p:cNvSpPr>
              <a:spLocks noChangeArrowheads="1"/>
            </p:cNvSpPr>
            <p:nvPr/>
          </p:nvSpPr>
          <p:spPr bwMode="auto">
            <a:xfrm>
              <a:off x="1854" y="279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2" name="Oval 462"/>
            <p:cNvSpPr>
              <a:spLocks noChangeArrowheads="1"/>
            </p:cNvSpPr>
            <p:nvPr/>
          </p:nvSpPr>
          <p:spPr bwMode="auto">
            <a:xfrm>
              <a:off x="1841" y="279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3" name="Oval 463"/>
            <p:cNvSpPr>
              <a:spLocks noChangeArrowheads="1"/>
            </p:cNvSpPr>
            <p:nvPr/>
          </p:nvSpPr>
          <p:spPr bwMode="auto">
            <a:xfrm>
              <a:off x="1911" y="274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4" name="Oval 464"/>
            <p:cNvSpPr>
              <a:spLocks noChangeArrowheads="1"/>
            </p:cNvSpPr>
            <p:nvPr/>
          </p:nvSpPr>
          <p:spPr bwMode="auto">
            <a:xfrm>
              <a:off x="1901" y="273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5" name="Oval 465"/>
            <p:cNvSpPr>
              <a:spLocks noChangeArrowheads="1"/>
            </p:cNvSpPr>
            <p:nvPr/>
          </p:nvSpPr>
          <p:spPr bwMode="auto">
            <a:xfrm>
              <a:off x="1911" y="276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6" name="Oval 466"/>
            <p:cNvSpPr>
              <a:spLocks noChangeArrowheads="1"/>
            </p:cNvSpPr>
            <p:nvPr/>
          </p:nvSpPr>
          <p:spPr bwMode="auto">
            <a:xfrm>
              <a:off x="1877" y="262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7" name="Oval 467"/>
            <p:cNvSpPr>
              <a:spLocks noChangeArrowheads="1"/>
            </p:cNvSpPr>
            <p:nvPr/>
          </p:nvSpPr>
          <p:spPr bwMode="auto">
            <a:xfrm>
              <a:off x="1937" y="268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8" name="Oval 468"/>
            <p:cNvSpPr>
              <a:spLocks noChangeArrowheads="1"/>
            </p:cNvSpPr>
            <p:nvPr/>
          </p:nvSpPr>
          <p:spPr bwMode="auto">
            <a:xfrm>
              <a:off x="1923" y="267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69" name="Oval 469"/>
            <p:cNvSpPr>
              <a:spLocks noChangeArrowheads="1"/>
            </p:cNvSpPr>
            <p:nvPr/>
          </p:nvSpPr>
          <p:spPr bwMode="auto">
            <a:xfrm>
              <a:off x="1971" y="264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0" name="Oval 470"/>
            <p:cNvSpPr>
              <a:spLocks noChangeArrowheads="1"/>
            </p:cNvSpPr>
            <p:nvPr/>
          </p:nvSpPr>
          <p:spPr bwMode="auto">
            <a:xfrm>
              <a:off x="2007" y="265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1" name="Oval 471"/>
            <p:cNvSpPr>
              <a:spLocks noChangeArrowheads="1"/>
            </p:cNvSpPr>
            <p:nvPr/>
          </p:nvSpPr>
          <p:spPr bwMode="auto">
            <a:xfrm>
              <a:off x="2032" y="265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2" name="Oval 472"/>
            <p:cNvSpPr>
              <a:spLocks noChangeArrowheads="1"/>
            </p:cNvSpPr>
            <p:nvPr/>
          </p:nvSpPr>
          <p:spPr bwMode="auto">
            <a:xfrm>
              <a:off x="2067" y="263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3" name="Oval 473"/>
            <p:cNvSpPr>
              <a:spLocks noChangeArrowheads="1"/>
            </p:cNvSpPr>
            <p:nvPr/>
          </p:nvSpPr>
          <p:spPr bwMode="auto">
            <a:xfrm>
              <a:off x="2044" y="262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4" name="Oval 474"/>
            <p:cNvSpPr>
              <a:spLocks noChangeArrowheads="1"/>
            </p:cNvSpPr>
            <p:nvPr/>
          </p:nvSpPr>
          <p:spPr bwMode="auto">
            <a:xfrm>
              <a:off x="1972" y="256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5" name="Oval 475"/>
            <p:cNvSpPr>
              <a:spLocks noChangeArrowheads="1"/>
            </p:cNvSpPr>
            <p:nvPr/>
          </p:nvSpPr>
          <p:spPr bwMode="auto">
            <a:xfrm>
              <a:off x="1936" y="257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6" name="Oval 476"/>
            <p:cNvSpPr>
              <a:spLocks noChangeArrowheads="1"/>
            </p:cNvSpPr>
            <p:nvPr/>
          </p:nvSpPr>
          <p:spPr bwMode="auto">
            <a:xfrm>
              <a:off x="1960" y="254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7" name="Oval 477"/>
            <p:cNvSpPr>
              <a:spLocks noChangeArrowheads="1"/>
            </p:cNvSpPr>
            <p:nvPr/>
          </p:nvSpPr>
          <p:spPr bwMode="auto">
            <a:xfrm>
              <a:off x="1996" y="253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8" name="Oval 478"/>
            <p:cNvSpPr>
              <a:spLocks noChangeArrowheads="1"/>
            </p:cNvSpPr>
            <p:nvPr/>
          </p:nvSpPr>
          <p:spPr bwMode="auto">
            <a:xfrm>
              <a:off x="2033" y="253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79" name="Oval 479"/>
            <p:cNvSpPr>
              <a:spLocks noChangeArrowheads="1"/>
            </p:cNvSpPr>
            <p:nvPr/>
          </p:nvSpPr>
          <p:spPr bwMode="auto">
            <a:xfrm>
              <a:off x="2155" y="253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0" name="Oval 480"/>
            <p:cNvSpPr>
              <a:spLocks noChangeArrowheads="1"/>
            </p:cNvSpPr>
            <p:nvPr/>
          </p:nvSpPr>
          <p:spPr bwMode="auto">
            <a:xfrm>
              <a:off x="2140" y="252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1" name="Oval 481"/>
            <p:cNvSpPr>
              <a:spLocks noChangeArrowheads="1"/>
            </p:cNvSpPr>
            <p:nvPr/>
          </p:nvSpPr>
          <p:spPr bwMode="auto">
            <a:xfrm>
              <a:off x="2140" y="260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2" name="Oval 482"/>
            <p:cNvSpPr>
              <a:spLocks noChangeArrowheads="1"/>
            </p:cNvSpPr>
            <p:nvPr/>
          </p:nvSpPr>
          <p:spPr bwMode="auto">
            <a:xfrm>
              <a:off x="2153" y="260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3" name="Oval 483"/>
            <p:cNvSpPr>
              <a:spLocks noChangeArrowheads="1"/>
            </p:cNvSpPr>
            <p:nvPr/>
          </p:nvSpPr>
          <p:spPr bwMode="auto">
            <a:xfrm>
              <a:off x="2163" y="267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4" name="Oval 484"/>
            <p:cNvSpPr>
              <a:spLocks noChangeArrowheads="1"/>
            </p:cNvSpPr>
            <p:nvPr/>
          </p:nvSpPr>
          <p:spPr bwMode="auto">
            <a:xfrm>
              <a:off x="2142" y="264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5" name="Oval 485"/>
            <p:cNvSpPr>
              <a:spLocks noChangeArrowheads="1"/>
            </p:cNvSpPr>
            <p:nvPr/>
          </p:nvSpPr>
          <p:spPr bwMode="auto">
            <a:xfrm>
              <a:off x="2127" y="268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6" name="Oval 486"/>
            <p:cNvSpPr>
              <a:spLocks noChangeArrowheads="1"/>
            </p:cNvSpPr>
            <p:nvPr/>
          </p:nvSpPr>
          <p:spPr bwMode="auto">
            <a:xfrm>
              <a:off x="2190" y="269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7" name="Oval 487"/>
            <p:cNvSpPr>
              <a:spLocks noChangeArrowheads="1"/>
            </p:cNvSpPr>
            <p:nvPr/>
          </p:nvSpPr>
          <p:spPr bwMode="auto">
            <a:xfrm>
              <a:off x="2033" y="272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8" name="Oval 488"/>
            <p:cNvSpPr>
              <a:spLocks noChangeArrowheads="1"/>
            </p:cNvSpPr>
            <p:nvPr/>
          </p:nvSpPr>
          <p:spPr bwMode="auto">
            <a:xfrm>
              <a:off x="2059" y="274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89" name="Oval 489"/>
            <p:cNvSpPr>
              <a:spLocks noChangeArrowheads="1"/>
            </p:cNvSpPr>
            <p:nvPr/>
          </p:nvSpPr>
          <p:spPr bwMode="auto">
            <a:xfrm>
              <a:off x="2057" y="274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0" name="Oval 490"/>
            <p:cNvSpPr>
              <a:spLocks noChangeArrowheads="1"/>
            </p:cNvSpPr>
            <p:nvPr/>
          </p:nvSpPr>
          <p:spPr bwMode="auto">
            <a:xfrm>
              <a:off x="2080" y="277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1" name="Oval 491"/>
            <p:cNvSpPr>
              <a:spLocks noChangeArrowheads="1"/>
            </p:cNvSpPr>
            <p:nvPr/>
          </p:nvSpPr>
          <p:spPr bwMode="auto">
            <a:xfrm>
              <a:off x="2129" y="279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2" name="Oval 492"/>
            <p:cNvSpPr>
              <a:spLocks noChangeArrowheads="1"/>
            </p:cNvSpPr>
            <p:nvPr/>
          </p:nvSpPr>
          <p:spPr bwMode="auto">
            <a:xfrm>
              <a:off x="2165" y="276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3" name="Oval 493"/>
            <p:cNvSpPr>
              <a:spLocks noChangeArrowheads="1"/>
            </p:cNvSpPr>
            <p:nvPr/>
          </p:nvSpPr>
          <p:spPr bwMode="auto">
            <a:xfrm>
              <a:off x="2081" y="285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4" name="Oval 494"/>
            <p:cNvSpPr>
              <a:spLocks noChangeArrowheads="1"/>
            </p:cNvSpPr>
            <p:nvPr/>
          </p:nvSpPr>
          <p:spPr bwMode="auto">
            <a:xfrm>
              <a:off x="2129" y="285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5" name="Oval 495"/>
            <p:cNvSpPr>
              <a:spLocks noChangeArrowheads="1"/>
            </p:cNvSpPr>
            <p:nvPr/>
          </p:nvSpPr>
          <p:spPr bwMode="auto">
            <a:xfrm>
              <a:off x="2249" y="291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6" name="Oval 496"/>
            <p:cNvSpPr>
              <a:spLocks noChangeArrowheads="1"/>
            </p:cNvSpPr>
            <p:nvPr/>
          </p:nvSpPr>
          <p:spPr bwMode="auto">
            <a:xfrm>
              <a:off x="2261" y="293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7" name="Oval 497"/>
            <p:cNvSpPr>
              <a:spLocks noChangeArrowheads="1"/>
            </p:cNvSpPr>
            <p:nvPr/>
          </p:nvSpPr>
          <p:spPr bwMode="auto">
            <a:xfrm>
              <a:off x="2332" y="291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8" name="Oval 498"/>
            <p:cNvSpPr>
              <a:spLocks noChangeArrowheads="1"/>
            </p:cNvSpPr>
            <p:nvPr/>
          </p:nvSpPr>
          <p:spPr bwMode="auto">
            <a:xfrm>
              <a:off x="2307" y="289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99" name="Oval 499"/>
            <p:cNvSpPr>
              <a:spLocks noChangeArrowheads="1"/>
            </p:cNvSpPr>
            <p:nvPr/>
          </p:nvSpPr>
          <p:spPr bwMode="auto">
            <a:xfrm>
              <a:off x="2248" y="288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0" name="Oval 500"/>
            <p:cNvSpPr>
              <a:spLocks noChangeArrowheads="1"/>
            </p:cNvSpPr>
            <p:nvPr/>
          </p:nvSpPr>
          <p:spPr bwMode="auto">
            <a:xfrm>
              <a:off x="2285" y="285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1" name="Oval 501"/>
            <p:cNvSpPr>
              <a:spLocks noChangeArrowheads="1"/>
            </p:cNvSpPr>
            <p:nvPr/>
          </p:nvSpPr>
          <p:spPr bwMode="auto">
            <a:xfrm>
              <a:off x="2202" y="285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2" name="Oval 502"/>
            <p:cNvSpPr>
              <a:spLocks noChangeArrowheads="1"/>
            </p:cNvSpPr>
            <p:nvPr/>
          </p:nvSpPr>
          <p:spPr bwMode="auto">
            <a:xfrm>
              <a:off x="2298" y="281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3" name="Oval 503"/>
            <p:cNvSpPr>
              <a:spLocks noChangeArrowheads="1"/>
            </p:cNvSpPr>
            <p:nvPr/>
          </p:nvSpPr>
          <p:spPr bwMode="auto">
            <a:xfrm>
              <a:off x="2284" y="278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4" name="Oval 504"/>
            <p:cNvSpPr>
              <a:spLocks noChangeArrowheads="1"/>
            </p:cNvSpPr>
            <p:nvPr/>
          </p:nvSpPr>
          <p:spPr bwMode="auto">
            <a:xfrm>
              <a:off x="2297" y="275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5" name="Oval 505"/>
            <p:cNvSpPr>
              <a:spLocks noChangeArrowheads="1"/>
            </p:cNvSpPr>
            <p:nvPr/>
          </p:nvSpPr>
          <p:spPr bwMode="auto">
            <a:xfrm>
              <a:off x="2260" y="274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6" name="Oval 506"/>
            <p:cNvSpPr>
              <a:spLocks noChangeArrowheads="1"/>
            </p:cNvSpPr>
            <p:nvPr/>
          </p:nvSpPr>
          <p:spPr bwMode="auto">
            <a:xfrm>
              <a:off x="2260" y="274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7" name="Oval 507"/>
            <p:cNvSpPr>
              <a:spLocks noChangeArrowheads="1"/>
            </p:cNvSpPr>
            <p:nvPr/>
          </p:nvSpPr>
          <p:spPr bwMode="auto">
            <a:xfrm>
              <a:off x="2248" y="262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8" name="Oval 508"/>
            <p:cNvSpPr>
              <a:spLocks noChangeArrowheads="1"/>
            </p:cNvSpPr>
            <p:nvPr/>
          </p:nvSpPr>
          <p:spPr bwMode="auto">
            <a:xfrm>
              <a:off x="2285" y="261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09" name="Oval 509"/>
            <p:cNvSpPr>
              <a:spLocks noChangeArrowheads="1"/>
            </p:cNvSpPr>
            <p:nvPr/>
          </p:nvSpPr>
          <p:spPr bwMode="auto">
            <a:xfrm>
              <a:off x="2297" y="258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0" name="Oval 510"/>
            <p:cNvSpPr>
              <a:spLocks noChangeArrowheads="1"/>
            </p:cNvSpPr>
            <p:nvPr/>
          </p:nvSpPr>
          <p:spPr bwMode="auto">
            <a:xfrm>
              <a:off x="2321" y="254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1" name="Oval 511"/>
            <p:cNvSpPr>
              <a:spLocks noChangeArrowheads="1"/>
            </p:cNvSpPr>
            <p:nvPr/>
          </p:nvSpPr>
          <p:spPr bwMode="auto">
            <a:xfrm>
              <a:off x="2452" y="252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2" name="Oval 512"/>
            <p:cNvSpPr>
              <a:spLocks noChangeArrowheads="1"/>
            </p:cNvSpPr>
            <p:nvPr/>
          </p:nvSpPr>
          <p:spPr bwMode="auto">
            <a:xfrm>
              <a:off x="2512" y="250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3" name="Oval 513"/>
            <p:cNvSpPr>
              <a:spLocks noChangeArrowheads="1"/>
            </p:cNvSpPr>
            <p:nvPr/>
          </p:nvSpPr>
          <p:spPr bwMode="auto">
            <a:xfrm>
              <a:off x="2583" y="247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4" name="Oval 514"/>
            <p:cNvSpPr>
              <a:spLocks noChangeArrowheads="1"/>
            </p:cNvSpPr>
            <p:nvPr/>
          </p:nvSpPr>
          <p:spPr bwMode="auto">
            <a:xfrm>
              <a:off x="2634" y="254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5" name="Oval 515"/>
            <p:cNvSpPr>
              <a:spLocks noChangeArrowheads="1"/>
            </p:cNvSpPr>
            <p:nvPr/>
          </p:nvSpPr>
          <p:spPr bwMode="auto">
            <a:xfrm>
              <a:off x="2991" y="244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6" name="Oval 516"/>
            <p:cNvSpPr>
              <a:spLocks noChangeArrowheads="1"/>
            </p:cNvSpPr>
            <p:nvPr/>
          </p:nvSpPr>
          <p:spPr bwMode="auto">
            <a:xfrm>
              <a:off x="2933" y="250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7" name="Oval 517"/>
            <p:cNvSpPr>
              <a:spLocks noChangeArrowheads="1"/>
            </p:cNvSpPr>
            <p:nvPr/>
          </p:nvSpPr>
          <p:spPr bwMode="auto">
            <a:xfrm>
              <a:off x="2958" y="254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8" name="Oval 518"/>
            <p:cNvSpPr>
              <a:spLocks noChangeArrowheads="1"/>
            </p:cNvSpPr>
            <p:nvPr/>
          </p:nvSpPr>
          <p:spPr bwMode="auto">
            <a:xfrm>
              <a:off x="2500" y="257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19" name="Oval 519"/>
            <p:cNvSpPr>
              <a:spLocks noChangeArrowheads="1"/>
            </p:cNvSpPr>
            <p:nvPr/>
          </p:nvSpPr>
          <p:spPr bwMode="auto">
            <a:xfrm>
              <a:off x="2512" y="260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0" name="Oval 520"/>
            <p:cNvSpPr>
              <a:spLocks noChangeArrowheads="1"/>
            </p:cNvSpPr>
            <p:nvPr/>
          </p:nvSpPr>
          <p:spPr bwMode="auto">
            <a:xfrm>
              <a:off x="2668" y="260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1" name="Oval 521"/>
            <p:cNvSpPr>
              <a:spLocks noChangeArrowheads="1"/>
            </p:cNvSpPr>
            <p:nvPr/>
          </p:nvSpPr>
          <p:spPr bwMode="auto">
            <a:xfrm>
              <a:off x="2681" y="262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2" name="Oval 522"/>
            <p:cNvSpPr>
              <a:spLocks noChangeArrowheads="1"/>
            </p:cNvSpPr>
            <p:nvPr/>
          </p:nvSpPr>
          <p:spPr bwMode="auto">
            <a:xfrm>
              <a:off x="2608" y="264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3" name="Oval 523"/>
            <p:cNvSpPr>
              <a:spLocks noChangeArrowheads="1"/>
            </p:cNvSpPr>
            <p:nvPr/>
          </p:nvSpPr>
          <p:spPr bwMode="auto">
            <a:xfrm>
              <a:off x="2535" y="265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4" name="Oval 524"/>
            <p:cNvSpPr>
              <a:spLocks noChangeArrowheads="1"/>
            </p:cNvSpPr>
            <p:nvPr/>
          </p:nvSpPr>
          <p:spPr bwMode="auto">
            <a:xfrm>
              <a:off x="2548" y="262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5" name="Oval 525"/>
            <p:cNvSpPr>
              <a:spLocks noChangeArrowheads="1"/>
            </p:cNvSpPr>
            <p:nvPr/>
          </p:nvSpPr>
          <p:spPr bwMode="auto">
            <a:xfrm>
              <a:off x="2535" y="269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6" name="Oval 526"/>
            <p:cNvSpPr>
              <a:spLocks noChangeArrowheads="1"/>
            </p:cNvSpPr>
            <p:nvPr/>
          </p:nvSpPr>
          <p:spPr bwMode="auto">
            <a:xfrm>
              <a:off x="2488" y="267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7" name="Oval 527"/>
            <p:cNvSpPr>
              <a:spLocks noChangeArrowheads="1"/>
            </p:cNvSpPr>
            <p:nvPr/>
          </p:nvSpPr>
          <p:spPr bwMode="auto">
            <a:xfrm>
              <a:off x="2452" y="270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8" name="Oval 528"/>
            <p:cNvSpPr>
              <a:spLocks noChangeArrowheads="1"/>
            </p:cNvSpPr>
            <p:nvPr/>
          </p:nvSpPr>
          <p:spPr bwMode="auto">
            <a:xfrm>
              <a:off x="2464" y="273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29" name="Oval 529"/>
            <p:cNvSpPr>
              <a:spLocks noChangeArrowheads="1"/>
            </p:cNvSpPr>
            <p:nvPr/>
          </p:nvSpPr>
          <p:spPr bwMode="auto">
            <a:xfrm>
              <a:off x="2367" y="270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0" name="Oval 530"/>
            <p:cNvSpPr>
              <a:spLocks noChangeArrowheads="1"/>
            </p:cNvSpPr>
            <p:nvPr/>
          </p:nvSpPr>
          <p:spPr bwMode="auto">
            <a:xfrm>
              <a:off x="2392" y="273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1" name="Oval 531"/>
            <p:cNvSpPr>
              <a:spLocks noChangeArrowheads="1"/>
            </p:cNvSpPr>
            <p:nvPr/>
          </p:nvSpPr>
          <p:spPr bwMode="auto">
            <a:xfrm>
              <a:off x="2357" y="274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2" name="Oval 532"/>
            <p:cNvSpPr>
              <a:spLocks noChangeArrowheads="1"/>
            </p:cNvSpPr>
            <p:nvPr/>
          </p:nvSpPr>
          <p:spPr bwMode="auto">
            <a:xfrm>
              <a:off x="2332" y="273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3" name="Oval 533"/>
            <p:cNvSpPr>
              <a:spLocks noChangeArrowheads="1"/>
            </p:cNvSpPr>
            <p:nvPr/>
          </p:nvSpPr>
          <p:spPr bwMode="auto">
            <a:xfrm>
              <a:off x="2379" y="284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4" name="Oval 534"/>
            <p:cNvSpPr>
              <a:spLocks noChangeArrowheads="1"/>
            </p:cNvSpPr>
            <p:nvPr/>
          </p:nvSpPr>
          <p:spPr bwMode="auto">
            <a:xfrm>
              <a:off x="2415" y="283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5" name="Oval 535"/>
            <p:cNvSpPr>
              <a:spLocks noChangeArrowheads="1"/>
            </p:cNvSpPr>
            <p:nvPr/>
          </p:nvSpPr>
          <p:spPr bwMode="auto">
            <a:xfrm>
              <a:off x="2418" y="279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6" name="Oval 536"/>
            <p:cNvSpPr>
              <a:spLocks noChangeArrowheads="1"/>
            </p:cNvSpPr>
            <p:nvPr/>
          </p:nvSpPr>
          <p:spPr bwMode="auto">
            <a:xfrm>
              <a:off x="2464" y="283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7" name="Oval 537"/>
            <p:cNvSpPr>
              <a:spLocks noChangeArrowheads="1"/>
            </p:cNvSpPr>
            <p:nvPr/>
          </p:nvSpPr>
          <p:spPr bwMode="auto">
            <a:xfrm>
              <a:off x="2596" y="284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8" name="Oval 538"/>
            <p:cNvSpPr>
              <a:spLocks noChangeArrowheads="1"/>
            </p:cNvSpPr>
            <p:nvPr/>
          </p:nvSpPr>
          <p:spPr bwMode="auto">
            <a:xfrm>
              <a:off x="2512" y="278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39" name="Oval 539"/>
            <p:cNvSpPr>
              <a:spLocks noChangeArrowheads="1"/>
            </p:cNvSpPr>
            <p:nvPr/>
          </p:nvSpPr>
          <p:spPr bwMode="auto">
            <a:xfrm>
              <a:off x="2585" y="275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0" name="Oval 540"/>
            <p:cNvSpPr>
              <a:spLocks noChangeArrowheads="1"/>
            </p:cNvSpPr>
            <p:nvPr/>
          </p:nvSpPr>
          <p:spPr bwMode="auto">
            <a:xfrm>
              <a:off x="2621" y="271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1" name="Oval 541"/>
            <p:cNvSpPr>
              <a:spLocks noChangeArrowheads="1"/>
            </p:cNvSpPr>
            <p:nvPr/>
          </p:nvSpPr>
          <p:spPr bwMode="auto">
            <a:xfrm>
              <a:off x="2667" y="278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2" name="Oval 542"/>
            <p:cNvSpPr>
              <a:spLocks noChangeArrowheads="1"/>
            </p:cNvSpPr>
            <p:nvPr/>
          </p:nvSpPr>
          <p:spPr bwMode="auto">
            <a:xfrm>
              <a:off x="2717" y="277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3" name="Oval 543"/>
            <p:cNvSpPr>
              <a:spLocks noChangeArrowheads="1"/>
            </p:cNvSpPr>
            <p:nvPr/>
          </p:nvSpPr>
          <p:spPr bwMode="auto">
            <a:xfrm>
              <a:off x="2800" y="269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4" name="Oval 544"/>
            <p:cNvSpPr>
              <a:spLocks noChangeArrowheads="1"/>
            </p:cNvSpPr>
            <p:nvPr/>
          </p:nvSpPr>
          <p:spPr bwMode="auto">
            <a:xfrm>
              <a:off x="2751" y="269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5" name="Oval 545"/>
            <p:cNvSpPr>
              <a:spLocks noChangeArrowheads="1"/>
            </p:cNvSpPr>
            <p:nvPr/>
          </p:nvSpPr>
          <p:spPr bwMode="auto">
            <a:xfrm>
              <a:off x="2751" y="268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6" name="Oval 546"/>
            <p:cNvSpPr>
              <a:spLocks noChangeArrowheads="1"/>
            </p:cNvSpPr>
            <p:nvPr/>
          </p:nvSpPr>
          <p:spPr bwMode="auto">
            <a:xfrm>
              <a:off x="2789" y="267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7" name="Oval 547"/>
            <p:cNvSpPr>
              <a:spLocks noChangeArrowheads="1"/>
            </p:cNvSpPr>
            <p:nvPr/>
          </p:nvSpPr>
          <p:spPr bwMode="auto">
            <a:xfrm>
              <a:off x="2823" y="275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8" name="Oval 548"/>
            <p:cNvSpPr>
              <a:spLocks noChangeArrowheads="1"/>
            </p:cNvSpPr>
            <p:nvPr/>
          </p:nvSpPr>
          <p:spPr bwMode="auto">
            <a:xfrm>
              <a:off x="2765" y="273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49" name="Oval 549"/>
            <p:cNvSpPr>
              <a:spLocks noChangeArrowheads="1"/>
            </p:cNvSpPr>
            <p:nvPr/>
          </p:nvSpPr>
          <p:spPr bwMode="auto">
            <a:xfrm>
              <a:off x="2813" y="273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0" name="Oval 550"/>
            <p:cNvSpPr>
              <a:spLocks noChangeArrowheads="1"/>
            </p:cNvSpPr>
            <p:nvPr/>
          </p:nvSpPr>
          <p:spPr bwMode="auto">
            <a:xfrm>
              <a:off x="2778" y="277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1" name="Oval 551"/>
            <p:cNvSpPr>
              <a:spLocks noChangeArrowheads="1"/>
            </p:cNvSpPr>
            <p:nvPr/>
          </p:nvSpPr>
          <p:spPr bwMode="auto">
            <a:xfrm>
              <a:off x="2776" y="298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2" name="Oval 552"/>
            <p:cNvSpPr>
              <a:spLocks noChangeArrowheads="1"/>
            </p:cNvSpPr>
            <p:nvPr/>
          </p:nvSpPr>
          <p:spPr bwMode="auto">
            <a:xfrm>
              <a:off x="2848" y="293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3" name="Oval 553"/>
            <p:cNvSpPr>
              <a:spLocks noChangeArrowheads="1"/>
            </p:cNvSpPr>
            <p:nvPr/>
          </p:nvSpPr>
          <p:spPr bwMode="auto">
            <a:xfrm>
              <a:off x="2944" y="284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4" name="Oval 554"/>
            <p:cNvSpPr>
              <a:spLocks noChangeArrowheads="1"/>
            </p:cNvSpPr>
            <p:nvPr/>
          </p:nvSpPr>
          <p:spPr bwMode="auto">
            <a:xfrm>
              <a:off x="3159" y="279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5" name="Oval 555"/>
            <p:cNvSpPr>
              <a:spLocks noChangeArrowheads="1"/>
            </p:cNvSpPr>
            <p:nvPr/>
          </p:nvSpPr>
          <p:spPr bwMode="auto">
            <a:xfrm>
              <a:off x="3363" y="290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6" name="Oval 556"/>
            <p:cNvSpPr>
              <a:spLocks noChangeArrowheads="1"/>
            </p:cNvSpPr>
            <p:nvPr/>
          </p:nvSpPr>
          <p:spPr bwMode="auto">
            <a:xfrm>
              <a:off x="2909" y="271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7" name="Oval 557"/>
            <p:cNvSpPr>
              <a:spLocks noChangeArrowheads="1"/>
            </p:cNvSpPr>
            <p:nvPr/>
          </p:nvSpPr>
          <p:spPr bwMode="auto">
            <a:xfrm>
              <a:off x="2934" y="270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8" name="Oval 558"/>
            <p:cNvSpPr>
              <a:spLocks noChangeArrowheads="1"/>
            </p:cNvSpPr>
            <p:nvPr/>
          </p:nvSpPr>
          <p:spPr bwMode="auto">
            <a:xfrm>
              <a:off x="2859" y="262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59" name="Oval 559"/>
            <p:cNvSpPr>
              <a:spLocks noChangeArrowheads="1"/>
            </p:cNvSpPr>
            <p:nvPr/>
          </p:nvSpPr>
          <p:spPr bwMode="auto">
            <a:xfrm>
              <a:off x="2885" y="260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0" name="Oval 560"/>
            <p:cNvSpPr>
              <a:spLocks noChangeArrowheads="1"/>
            </p:cNvSpPr>
            <p:nvPr/>
          </p:nvSpPr>
          <p:spPr bwMode="auto">
            <a:xfrm>
              <a:off x="2886" y="260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1" name="Oval 561"/>
            <p:cNvSpPr>
              <a:spLocks noChangeArrowheads="1"/>
            </p:cNvSpPr>
            <p:nvPr/>
          </p:nvSpPr>
          <p:spPr bwMode="auto">
            <a:xfrm>
              <a:off x="2847" y="258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2" name="Oval 562"/>
            <p:cNvSpPr>
              <a:spLocks noChangeArrowheads="1"/>
            </p:cNvSpPr>
            <p:nvPr/>
          </p:nvSpPr>
          <p:spPr bwMode="auto">
            <a:xfrm>
              <a:off x="2979" y="273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3" name="Oval 563"/>
            <p:cNvSpPr>
              <a:spLocks noChangeArrowheads="1"/>
            </p:cNvSpPr>
            <p:nvPr/>
          </p:nvSpPr>
          <p:spPr bwMode="auto">
            <a:xfrm>
              <a:off x="3028" y="272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4" name="Oval 564"/>
            <p:cNvSpPr>
              <a:spLocks noChangeArrowheads="1"/>
            </p:cNvSpPr>
            <p:nvPr/>
          </p:nvSpPr>
          <p:spPr bwMode="auto">
            <a:xfrm>
              <a:off x="3003" y="266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5" name="Oval 565"/>
            <p:cNvSpPr>
              <a:spLocks noChangeArrowheads="1"/>
            </p:cNvSpPr>
            <p:nvPr/>
          </p:nvSpPr>
          <p:spPr bwMode="auto">
            <a:xfrm>
              <a:off x="3042" y="265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6" name="Oval 566"/>
            <p:cNvSpPr>
              <a:spLocks noChangeArrowheads="1"/>
            </p:cNvSpPr>
            <p:nvPr/>
          </p:nvSpPr>
          <p:spPr bwMode="auto">
            <a:xfrm>
              <a:off x="3087" y="2627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7" name="Oval 567"/>
            <p:cNvSpPr>
              <a:spLocks noChangeArrowheads="1"/>
            </p:cNvSpPr>
            <p:nvPr/>
          </p:nvSpPr>
          <p:spPr bwMode="auto">
            <a:xfrm>
              <a:off x="3085" y="263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8" name="Oval 568"/>
            <p:cNvSpPr>
              <a:spLocks noChangeArrowheads="1"/>
            </p:cNvSpPr>
            <p:nvPr/>
          </p:nvSpPr>
          <p:spPr bwMode="auto">
            <a:xfrm>
              <a:off x="3112" y="265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69" name="Oval 569"/>
            <p:cNvSpPr>
              <a:spLocks noChangeArrowheads="1"/>
            </p:cNvSpPr>
            <p:nvPr/>
          </p:nvSpPr>
          <p:spPr bwMode="auto">
            <a:xfrm>
              <a:off x="3124" y="266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0" name="Oval 570"/>
            <p:cNvSpPr>
              <a:spLocks noChangeArrowheads="1"/>
            </p:cNvSpPr>
            <p:nvPr/>
          </p:nvSpPr>
          <p:spPr bwMode="auto">
            <a:xfrm>
              <a:off x="3158" y="270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1" name="Oval 571"/>
            <p:cNvSpPr>
              <a:spLocks noChangeArrowheads="1"/>
            </p:cNvSpPr>
            <p:nvPr/>
          </p:nvSpPr>
          <p:spPr bwMode="auto">
            <a:xfrm>
              <a:off x="3197" y="268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2" name="Oval 572"/>
            <p:cNvSpPr>
              <a:spLocks noChangeArrowheads="1"/>
            </p:cNvSpPr>
            <p:nvPr/>
          </p:nvSpPr>
          <p:spPr bwMode="auto">
            <a:xfrm>
              <a:off x="3173" y="253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3" name="Oval 573"/>
            <p:cNvSpPr>
              <a:spLocks noChangeArrowheads="1"/>
            </p:cNvSpPr>
            <p:nvPr/>
          </p:nvSpPr>
          <p:spPr bwMode="auto">
            <a:xfrm>
              <a:off x="3207" y="256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4" name="Oval 574"/>
            <p:cNvSpPr>
              <a:spLocks noChangeArrowheads="1"/>
            </p:cNvSpPr>
            <p:nvPr/>
          </p:nvSpPr>
          <p:spPr bwMode="auto">
            <a:xfrm>
              <a:off x="3316" y="263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5" name="Oval 575"/>
            <p:cNvSpPr>
              <a:spLocks noChangeArrowheads="1"/>
            </p:cNvSpPr>
            <p:nvPr/>
          </p:nvSpPr>
          <p:spPr bwMode="auto">
            <a:xfrm>
              <a:off x="3339" y="273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6" name="Oval 576"/>
            <p:cNvSpPr>
              <a:spLocks noChangeArrowheads="1"/>
            </p:cNvSpPr>
            <p:nvPr/>
          </p:nvSpPr>
          <p:spPr bwMode="auto">
            <a:xfrm>
              <a:off x="3460" y="269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7" name="Oval 577"/>
            <p:cNvSpPr>
              <a:spLocks noChangeArrowheads="1"/>
            </p:cNvSpPr>
            <p:nvPr/>
          </p:nvSpPr>
          <p:spPr bwMode="auto">
            <a:xfrm>
              <a:off x="3472" y="264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8" name="Oval 578"/>
            <p:cNvSpPr>
              <a:spLocks noChangeArrowheads="1"/>
            </p:cNvSpPr>
            <p:nvPr/>
          </p:nvSpPr>
          <p:spPr bwMode="auto">
            <a:xfrm>
              <a:off x="3412" y="261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79" name="Oval 579"/>
            <p:cNvSpPr>
              <a:spLocks noChangeArrowheads="1"/>
            </p:cNvSpPr>
            <p:nvPr/>
          </p:nvSpPr>
          <p:spPr bwMode="auto">
            <a:xfrm>
              <a:off x="3363" y="250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0" name="Oval 580"/>
            <p:cNvSpPr>
              <a:spLocks noChangeArrowheads="1"/>
            </p:cNvSpPr>
            <p:nvPr/>
          </p:nvSpPr>
          <p:spPr bwMode="auto">
            <a:xfrm>
              <a:off x="3327" y="2558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1" name="Oval 581"/>
            <p:cNvSpPr>
              <a:spLocks noChangeArrowheads="1"/>
            </p:cNvSpPr>
            <p:nvPr/>
          </p:nvSpPr>
          <p:spPr bwMode="auto">
            <a:xfrm>
              <a:off x="3351" y="257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2" name="Oval 582"/>
            <p:cNvSpPr>
              <a:spLocks noChangeArrowheads="1"/>
            </p:cNvSpPr>
            <p:nvPr/>
          </p:nvSpPr>
          <p:spPr bwMode="auto">
            <a:xfrm>
              <a:off x="3364" y="256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3" name="Oval 583"/>
            <p:cNvSpPr>
              <a:spLocks noChangeArrowheads="1"/>
            </p:cNvSpPr>
            <p:nvPr/>
          </p:nvSpPr>
          <p:spPr bwMode="auto">
            <a:xfrm>
              <a:off x="3422" y="2540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4" name="Oval 584"/>
            <p:cNvSpPr>
              <a:spLocks noChangeArrowheads="1"/>
            </p:cNvSpPr>
            <p:nvPr/>
          </p:nvSpPr>
          <p:spPr bwMode="auto">
            <a:xfrm>
              <a:off x="3473" y="252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5" name="Oval 585"/>
            <p:cNvSpPr>
              <a:spLocks noChangeArrowheads="1"/>
            </p:cNvSpPr>
            <p:nvPr/>
          </p:nvSpPr>
          <p:spPr bwMode="auto">
            <a:xfrm>
              <a:off x="3675" y="2652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6" name="Oval 586"/>
            <p:cNvSpPr>
              <a:spLocks noChangeArrowheads="1"/>
            </p:cNvSpPr>
            <p:nvPr/>
          </p:nvSpPr>
          <p:spPr bwMode="auto">
            <a:xfrm>
              <a:off x="3591" y="2496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7" name="Oval 587"/>
            <p:cNvSpPr>
              <a:spLocks noChangeArrowheads="1"/>
            </p:cNvSpPr>
            <p:nvPr/>
          </p:nvSpPr>
          <p:spPr bwMode="auto">
            <a:xfrm>
              <a:off x="3565" y="250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8" name="Oval 588"/>
            <p:cNvSpPr>
              <a:spLocks noChangeArrowheads="1"/>
            </p:cNvSpPr>
            <p:nvPr/>
          </p:nvSpPr>
          <p:spPr bwMode="auto">
            <a:xfrm>
              <a:off x="3676" y="2514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89" name="Oval 589"/>
            <p:cNvSpPr>
              <a:spLocks noChangeArrowheads="1"/>
            </p:cNvSpPr>
            <p:nvPr/>
          </p:nvSpPr>
          <p:spPr bwMode="auto">
            <a:xfrm>
              <a:off x="3663" y="2505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90" name="Oval 590"/>
            <p:cNvSpPr>
              <a:spLocks noChangeArrowheads="1"/>
            </p:cNvSpPr>
            <p:nvPr/>
          </p:nvSpPr>
          <p:spPr bwMode="auto">
            <a:xfrm>
              <a:off x="3747" y="2521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91" name="Oval 591"/>
            <p:cNvSpPr>
              <a:spLocks noChangeArrowheads="1"/>
            </p:cNvSpPr>
            <p:nvPr/>
          </p:nvSpPr>
          <p:spPr bwMode="auto">
            <a:xfrm>
              <a:off x="3903" y="2489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92" name="Oval 592"/>
            <p:cNvSpPr>
              <a:spLocks noChangeArrowheads="1"/>
            </p:cNvSpPr>
            <p:nvPr/>
          </p:nvSpPr>
          <p:spPr bwMode="auto">
            <a:xfrm>
              <a:off x="4107" y="2453"/>
              <a:ext cx="50" cy="48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594" name="Group 596"/>
          <p:cNvGrpSpPr>
            <a:grpSpLocks/>
          </p:cNvGrpSpPr>
          <p:nvPr/>
        </p:nvGrpSpPr>
        <p:grpSpPr bwMode="auto">
          <a:xfrm>
            <a:off x="2962275" y="2552701"/>
            <a:ext cx="6515100" cy="2486025"/>
            <a:chOff x="894" y="1906"/>
            <a:chExt cx="4104" cy="1566"/>
          </a:xfrm>
        </p:grpSpPr>
        <p:sp>
          <p:nvSpPr>
            <p:cNvPr id="597" name="AutoShape 597"/>
            <p:cNvSpPr>
              <a:spLocks noChangeArrowheads="1"/>
            </p:cNvSpPr>
            <p:nvPr/>
          </p:nvSpPr>
          <p:spPr bwMode="auto">
            <a:xfrm>
              <a:off x="2068" y="300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98" name="AutoShape 598"/>
            <p:cNvSpPr>
              <a:spLocks noChangeArrowheads="1"/>
            </p:cNvSpPr>
            <p:nvPr/>
          </p:nvSpPr>
          <p:spPr bwMode="auto">
            <a:xfrm>
              <a:off x="2046" y="29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99" name="AutoShape 599"/>
            <p:cNvSpPr>
              <a:spLocks noChangeArrowheads="1"/>
            </p:cNvSpPr>
            <p:nvPr/>
          </p:nvSpPr>
          <p:spPr bwMode="auto">
            <a:xfrm>
              <a:off x="2021" y="296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0" name="Oval 600"/>
            <p:cNvSpPr>
              <a:spLocks noChangeArrowheads="1"/>
            </p:cNvSpPr>
            <p:nvPr/>
          </p:nvSpPr>
          <p:spPr bwMode="auto">
            <a:xfrm>
              <a:off x="2031" y="3009"/>
              <a:ext cx="59" cy="42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1" name="Oval 601"/>
            <p:cNvSpPr>
              <a:spLocks noChangeArrowheads="1"/>
            </p:cNvSpPr>
            <p:nvPr/>
          </p:nvSpPr>
          <p:spPr bwMode="auto">
            <a:xfrm>
              <a:off x="2175" y="2956"/>
              <a:ext cx="59" cy="44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2" name="AutoShape 602"/>
            <p:cNvSpPr>
              <a:spLocks noChangeArrowheads="1"/>
            </p:cNvSpPr>
            <p:nvPr/>
          </p:nvSpPr>
          <p:spPr bwMode="auto">
            <a:xfrm>
              <a:off x="2464" y="190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3" name="AutoShape 603"/>
            <p:cNvSpPr>
              <a:spLocks noChangeArrowheads="1"/>
            </p:cNvSpPr>
            <p:nvPr/>
          </p:nvSpPr>
          <p:spPr bwMode="auto">
            <a:xfrm>
              <a:off x="2476" y="226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4" name="AutoShape 604"/>
            <p:cNvSpPr>
              <a:spLocks noChangeArrowheads="1"/>
            </p:cNvSpPr>
            <p:nvPr/>
          </p:nvSpPr>
          <p:spPr bwMode="auto">
            <a:xfrm>
              <a:off x="2262" y="222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5" name="AutoShape 605"/>
            <p:cNvSpPr>
              <a:spLocks noChangeArrowheads="1"/>
            </p:cNvSpPr>
            <p:nvPr/>
          </p:nvSpPr>
          <p:spPr bwMode="auto">
            <a:xfrm>
              <a:off x="2032" y="220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6" name="AutoShape 606"/>
            <p:cNvSpPr>
              <a:spLocks noChangeArrowheads="1"/>
            </p:cNvSpPr>
            <p:nvPr/>
          </p:nvSpPr>
          <p:spPr bwMode="auto">
            <a:xfrm>
              <a:off x="2236" y="247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7" name="AutoShape 607"/>
            <p:cNvSpPr>
              <a:spLocks noChangeArrowheads="1"/>
            </p:cNvSpPr>
            <p:nvPr/>
          </p:nvSpPr>
          <p:spPr bwMode="auto">
            <a:xfrm>
              <a:off x="2212" y="255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8" name="AutoShape 608"/>
            <p:cNvSpPr>
              <a:spLocks noChangeArrowheads="1"/>
            </p:cNvSpPr>
            <p:nvPr/>
          </p:nvSpPr>
          <p:spPr bwMode="auto">
            <a:xfrm>
              <a:off x="2286" y="252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09" name="AutoShape 609"/>
            <p:cNvSpPr>
              <a:spLocks noChangeArrowheads="1"/>
            </p:cNvSpPr>
            <p:nvPr/>
          </p:nvSpPr>
          <p:spPr bwMode="auto">
            <a:xfrm>
              <a:off x="2250" y="257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0" name="AutoShape 610"/>
            <p:cNvSpPr>
              <a:spLocks noChangeArrowheads="1"/>
            </p:cNvSpPr>
            <p:nvPr/>
          </p:nvSpPr>
          <p:spPr bwMode="auto">
            <a:xfrm>
              <a:off x="2236" y="257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1" name="AutoShape 611"/>
            <p:cNvSpPr>
              <a:spLocks noChangeArrowheads="1"/>
            </p:cNvSpPr>
            <p:nvPr/>
          </p:nvSpPr>
          <p:spPr bwMode="auto">
            <a:xfrm>
              <a:off x="2452" y="251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2" name="AutoShape 612"/>
            <p:cNvSpPr>
              <a:spLocks noChangeArrowheads="1"/>
            </p:cNvSpPr>
            <p:nvPr/>
          </p:nvSpPr>
          <p:spPr bwMode="auto">
            <a:xfrm>
              <a:off x="2428" y="250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3" name="AutoShape 613"/>
            <p:cNvSpPr>
              <a:spLocks noChangeArrowheads="1"/>
            </p:cNvSpPr>
            <p:nvPr/>
          </p:nvSpPr>
          <p:spPr bwMode="auto">
            <a:xfrm>
              <a:off x="2656" y="250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4" name="AutoShape 614"/>
            <p:cNvSpPr>
              <a:spLocks noChangeArrowheads="1"/>
            </p:cNvSpPr>
            <p:nvPr/>
          </p:nvSpPr>
          <p:spPr bwMode="auto">
            <a:xfrm>
              <a:off x="2632" y="25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5" name="AutoShape 615"/>
            <p:cNvSpPr>
              <a:spLocks noChangeArrowheads="1"/>
            </p:cNvSpPr>
            <p:nvPr/>
          </p:nvSpPr>
          <p:spPr bwMode="auto">
            <a:xfrm>
              <a:off x="2618" y="254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6" name="AutoShape 616"/>
            <p:cNvSpPr>
              <a:spLocks noChangeArrowheads="1"/>
            </p:cNvSpPr>
            <p:nvPr/>
          </p:nvSpPr>
          <p:spPr bwMode="auto">
            <a:xfrm>
              <a:off x="2860" y="255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7" name="AutoShape 617"/>
            <p:cNvSpPr>
              <a:spLocks noChangeArrowheads="1"/>
            </p:cNvSpPr>
            <p:nvPr/>
          </p:nvSpPr>
          <p:spPr bwMode="auto">
            <a:xfrm>
              <a:off x="2812" y="261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8" name="AutoShape 618"/>
            <p:cNvSpPr>
              <a:spLocks noChangeArrowheads="1"/>
            </p:cNvSpPr>
            <p:nvPr/>
          </p:nvSpPr>
          <p:spPr bwMode="auto">
            <a:xfrm>
              <a:off x="3052" y="272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19" name="AutoShape 619"/>
            <p:cNvSpPr>
              <a:spLocks noChangeArrowheads="1"/>
            </p:cNvSpPr>
            <p:nvPr/>
          </p:nvSpPr>
          <p:spPr bwMode="auto">
            <a:xfrm>
              <a:off x="3206" y="269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0" name="AutoShape 620"/>
            <p:cNvSpPr>
              <a:spLocks noChangeArrowheads="1"/>
            </p:cNvSpPr>
            <p:nvPr/>
          </p:nvSpPr>
          <p:spPr bwMode="auto">
            <a:xfrm>
              <a:off x="3374" y="278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1" name="AutoShape 621"/>
            <p:cNvSpPr>
              <a:spLocks noChangeArrowheads="1"/>
            </p:cNvSpPr>
            <p:nvPr/>
          </p:nvSpPr>
          <p:spPr bwMode="auto">
            <a:xfrm>
              <a:off x="3458" y="272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2" name="AutoShape 622"/>
            <p:cNvSpPr>
              <a:spLocks noChangeArrowheads="1"/>
            </p:cNvSpPr>
            <p:nvPr/>
          </p:nvSpPr>
          <p:spPr bwMode="auto">
            <a:xfrm>
              <a:off x="3446" y="267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3" name="AutoShape 623"/>
            <p:cNvSpPr>
              <a:spLocks noChangeArrowheads="1"/>
            </p:cNvSpPr>
            <p:nvPr/>
          </p:nvSpPr>
          <p:spPr bwMode="auto">
            <a:xfrm>
              <a:off x="3660" y="267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4" name="AutoShape 624"/>
            <p:cNvSpPr>
              <a:spLocks noChangeArrowheads="1"/>
            </p:cNvSpPr>
            <p:nvPr/>
          </p:nvSpPr>
          <p:spPr bwMode="auto">
            <a:xfrm>
              <a:off x="3974" y="264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5" name="AutoShape 625"/>
            <p:cNvSpPr>
              <a:spLocks noChangeArrowheads="1"/>
            </p:cNvSpPr>
            <p:nvPr/>
          </p:nvSpPr>
          <p:spPr bwMode="auto">
            <a:xfrm>
              <a:off x="4056" y="256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6" name="AutoShape 626"/>
            <p:cNvSpPr>
              <a:spLocks noChangeArrowheads="1"/>
            </p:cNvSpPr>
            <p:nvPr/>
          </p:nvSpPr>
          <p:spPr bwMode="auto">
            <a:xfrm>
              <a:off x="4200" y="259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7" name="AutoShape 627"/>
            <p:cNvSpPr>
              <a:spLocks noChangeArrowheads="1"/>
            </p:cNvSpPr>
            <p:nvPr/>
          </p:nvSpPr>
          <p:spPr bwMode="auto">
            <a:xfrm>
              <a:off x="4428" y="257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8" name="AutoShape 628"/>
            <p:cNvSpPr>
              <a:spLocks noChangeArrowheads="1"/>
            </p:cNvSpPr>
            <p:nvPr/>
          </p:nvSpPr>
          <p:spPr bwMode="auto">
            <a:xfrm>
              <a:off x="4584" y="245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29" name="AutoShape 629"/>
            <p:cNvSpPr>
              <a:spLocks noChangeArrowheads="1"/>
            </p:cNvSpPr>
            <p:nvPr/>
          </p:nvSpPr>
          <p:spPr bwMode="auto">
            <a:xfrm>
              <a:off x="4596" y="25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0" name="AutoShape 630"/>
            <p:cNvSpPr>
              <a:spLocks noChangeArrowheads="1"/>
            </p:cNvSpPr>
            <p:nvPr/>
          </p:nvSpPr>
          <p:spPr bwMode="auto">
            <a:xfrm>
              <a:off x="4942" y="249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1" name="AutoShape 631"/>
            <p:cNvSpPr>
              <a:spLocks noChangeArrowheads="1"/>
            </p:cNvSpPr>
            <p:nvPr/>
          </p:nvSpPr>
          <p:spPr bwMode="auto">
            <a:xfrm>
              <a:off x="3124" y="281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2" name="AutoShape 632"/>
            <p:cNvSpPr>
              <a:spLocks noChangeArrowheads="1"/>
            </p:cNvSpPr>
            <p:nvPr/>
          </p:nvSpPr>
          <p:spPr bwMode="auto">
            <a:xfrm>
              <a:off x="3278" y="305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3" name="AutoShape 633"/>
            <p:cNvSpPr>
              <a:spLocks noChangeArrowheads="1"/>
            </p:cNvSpPr>
            <p:nvPr/>
          </p:nvSpPr>
          <p:spPr bwMode="auto">
            <a:xfrm>
              <a:off x="3052" y="28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4" name="AutoShape 634"/>
            <p:cNvSpPr>
              <a:spLocks noChangeArrowheads="1"/>
            </p:cNvSpPr>
            <p:nvPr/>
          </p:nvSpPr>
          <p:spPr bwMode="auto">
            <a:xfrm>
              <a:off x="2992" y="291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5" name="AutoShape 635"/>
            <p:cNvSpPr>
              <a:spLocks noChangeArrowheads="1"/>
            </p:cNvSpPr>
            <p:nvPr/>
          </p:nvSpPr>
          <p:spPr bwMode="auto">
            <a:xfrm>
              <a:off x="2980" y="28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6" name="AutoShape 636"/>
            <p:cNvSpPr>
              <a:spLocks noChangeArrowheads="1"/>
            </p:cNvSpPr>
            <p:nvPr/>
          </p:nvSpPr>
          <p:spPr bwMode="auto">
            <a:xfrm>
              <a:off x="2956" y="281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7" name="AutoShape 637"/>
            <p:cNvSpPr>
              <a:spLocks noChangeArrowheads="1"/>
            </p:cNvSpPr>
            <p:nvPr/>
          </p:nvSpPr>
          <p:spPr bwMode="auto">
            <a:xfrm>
              <a:off x="2810" y="291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8" name="AutoShape 638"/>
            <p:cNvSpPr>
              <a:spLocks noChangeArrowheads="1"/>
            </p:cNvSpPr>
            <p:nvPr/>
          </p:nvSpPr>
          <p:spPr bwMode="auto">
            <a:xfrm>
              <a:off x="2728" y="299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39" name="AutoShape 639"/>
            <p:cNvSpPr>
              <a:spLocks noChangeArrowheads="1"/>
            </p:cNvSpPr>
            <p:nvPr/>
          </p:nvSpPr>
          <p:spPr bwMode="auto">
            <a:xfrm>
              <a:off x="2668" y="290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0" name="AutoShape 640"/>
            <p:cNvSpPr>
              <a:spLocks noChangeArrowheads="1"/>
            </p:cNvSpPr>
            <p:nvPr/>
          </p:nvSpPr>
          <p:spPr bwMode="auto">
            <a:xfrm>
              <a:off x="2606" y="289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1" name="AutoShape 641"/>
            <p:cNvSpPr>
              <a:spLocks noChangeArrowheads="1"/>
            </p:cNvSpPr>
            <p:nvPr/>
          </p:nvSpPr>
          <p:spPr bwMode="auto">
            <a:xfrm>
              <a:off x="2538" y="28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2" name="AutoShape 642"/>
            <p:cNvSpPr>
              <a:spLocks noChangeArrowheads="1"/>
            </p:cNvSpPr>
            <p:nvPr/>
          </p:nvSpPr>
          <p:spPr bwMode="auto">
            <a:xfrm>
              <a:off x="2882" y="285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3" name="AutoShape 643"/>
            <p:cNvSpPr>
              <a:spLocks noChangeArrowheads="1"/>
            </p:cNvSpPr>
            <p:nvPr/>
          </p:nvSpPr>
          <p:spPr bwMode="auto">
            <a:xfrm>
              <a:off x="2896" y="282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4" name="AutoShape 644"/>
            <p:cNvSpPr>
              <a:spLocks noChangeArrowheads="1"/>
            </p:cNvSpPr>
            <p:nvPr/>
          </p:nvSpPr>
          <p:spPr bwMode="auto">
            <a:xfrm>
              <a:off x="2788" y="285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5" name="AutoShape 645"/>
            <p:cNvSpPr>
              <a:spLocks noChangeArrowheads="1"/>
            </p:cNvSpPr>
            <p:nvPr/>
          </p:nvSpPr>
          <p:spPr bwMode="auto">
            <a:xfrm>
              <a:off x="2836" y="282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6" name="AutoShape 646"/>
            <p:cNvSpPr>
              <a:spLocks noChangeArrowheads="1"/>
            </p:cNvSpPr>
            <p:nvPr/>
          </p:nvSpPr>
          <p:spPr bwMode="auto">
            <a:xfrm>
              <a:off x="2778" y="280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7" name="AutoShape 647"/>
            <p:cNvSpPr>
              <a:spLocks noChangeArrowheads="1"/>
            </p:cNvSpPr>
            <p:nvPr/>
          </p:nvSpPr>
          <p:spPr bwMode="auto">
            <a:xfrm>
              <a:off x="2788" y="272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8" name="AutoShape 648"/>
            <p:cNvSpPr>
              <a:spLocks noChangeArrowheads="1"/>
            </p:cNvSpPr>
            <p:nvPr/>
          </p:nvSpPr>
          <p:spPr bwMode="auto">
            <a:xfrm>
              <a:off x="2740" y="277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49" name="AutoShape 649"/>
            <p:cNvSpPr>
              <a:spLocks noChangeArrowheads="1"/>
            </p:cNvSpPr>
            <p:nvPr/>
          </p:nvSpPr>
          <p:spPr bwMode="auto">
            <a:xfrm>
              <a:off x="2774" y="262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0" name="AutoShape 650"/>
            <p:cNvSpPr>
              <a:spLocks noChangeArrowheads="1"/>
            </p:cNvSpPr>
            <p:nvPr/>
          </p:nvSpPr>
          <p:spPr bwMode="auto">
            <a:xfrm>
              <a:off x="2680" y="269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1" name="AutoShape 651"/>
            <p:cNvSpPr>
              <a:spLocks noChangeArrowheads="1"/>
            </p:cNvSpPr>
            <p:nvPr/>
          </p:nvSpPr>
          <p:spPr bwMode="auto">
            <a:xfrm>
              <a:off x="2584" y="263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2" name="AutoShape 652"/>
            <p:cNvSpPr>
              <a:spLocks noChangeArrowheads="1"/>
            </p:cNvSpPr>
            <p:nvPr/>
          </p:nvSpPr>
          <p:spPr bwMode="auto">
            <a:xfrm>
              <a:off x="2464" y="257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3" name="AutoShape 653"/>
            <p:cNvSpPr>
              <a:spLocks noChangeArrowheads="1"/>
            </p:cNvSpPr>
            <p:nvPr/>
          </p:nvSpPr>
          <p:spPr bwMode="auto">
            <a:xfrm>
              <a:off x="2500" y="267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4" name="AutoShape 654"/>
            <p:cNvSpPr>
              <a:spLocks noChangeArrowheads="1"/>
            </p:cNvSpPr>
            <p:nvPr/>
          </p:nvSpPr>
          <p:spPr bwMode="auto">
            <a:xfrm>
              <a:off x="2356" y="264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5" name="AutoShape 655"/>
            <p:cNvSpPr>
              <a:spLocks noChangeArrowheads="1"/>
            </p:cNvSpPr>
            <p:nvPr/>
          </p:nvSpPr>
          <p:spPr bwMode="auto">
            <a:xfrm>
              <a:off x="2334" y="270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6" name="AutoShape 656"/>
            <p:cNvSpPr>
              <a:spLocks noChangeArrowheads="1"/>
            </p:cNvSpPr>
            <p:nvPr/>
          </p:nvSpPr>
          <p:spPr bwMode="auto">
            <a:xfrm>
              <a:off x="2404" y="264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7" name="AutoShape 657"/>
            <p:cNvSpPr>
              <a:spLocks noChangeArrowheads="1"/>
            </p:cNvSpPr>
            <p:nvPr/>
          </p:nvSpPr>
          <p:spPr bwMode="auto">
            <a:xfrm>
              <a:off x="2454" y="272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8" name="AutoShape 658"/>
            <p:cNvSpPr>
              <a:spLocks noChangeArrowheads="1"/>
            </p:cNvSpPr>
            <p:nvPr/>
          </p:nvSpPr>
          <p:spPr bwMode="auto">
            <a:xfrm>
              <a:off x="2414" y="270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59" name="AutoShape 659"/>
            <p:cNvSpPr>
              <a:spLocks noChangeArrowheads="1"/>
            </p:cNvSpPr>
            <p:nvPr/>
          </p:nvSpPr>
          <p:spPr bwMode="auto">
            <a:xfrm>
              <a:off x="2368" y="274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0" name="AutoShape 660"/>
            <p:cNvSpPr>
              <a:spLocks noChangeArrowheads="1"/>
            </p:cNvSpPr>
            <p:nvPr/>
          </p:nvSpPr>
          <p:spPr bwMode="auto">
            <a:xfrm>
              <a:off x="2416" y="276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1" name="AutoShape 661"/>
            <p:cNvSpPr>
              <a:spLocks noChangeArrowheads="1"/>
            </p:cNvSpPr>
            <p:nvPr/>
          </p:nvSpPr>
          <p:spPr bwMode="auto">
            <a:xfrm>
              <a:off x="2416" y="280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2" name="AutoShape 662"/>
            <p:cNvSpPr>
              <a:spLocks noChangeArrowheads="1"/>
            </p:cNvSpPr>
            <p:nvPr/>
          </p:nvSpPr>
          <p:spPr bwMode="auto">
            <a:xfrm>
              <a:off x="2416" y="285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3" name="AutoShape 663"/>
            <p:cNvSpPr>
              <a:spLocks noChangeArrowheads="1"/>
            </p:cNvSpPr>
            <p:nvPr/>
          </p:nvSpPr>
          <p:spPr bwMode="auto">
            <a:xfrm>
              <a:off x="2668" y="280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4" name="AutoShape 664"/>
            <p:cNvSpPr>
              <a:spLocks noChangeArrowheads="1"/>
            </p:cNvSpPr>
            <p:nvPr/>
          </p:nvSpPr>
          <p:spPr bwMode="auto">
            <a:xfrm>
              <a:off x="2656" y="283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5" name="AutoShape 665"/>
            <p:cNvSpPr>
              <a:spLocks noChangeArrowheads="1"/>
            </p:cNvSpPr>
            <p:nvPr/>
          </p:nvSpPr>
          <p:spPr bwMode="auto">
            <a:xfrm>
              <a:off x="2618" y="279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6" name="AutoShape 666"/>
            <p:cNvSpPr>
              <a:spLocks noChangeArrowheads="1"/>
            </p:cNvSpPr>
            <p:nvPr/>
          </p:nvSpPr>
          <p:spPr bwMode="auto">
            <a:xfrm>
              <a:off x="2572" y="280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7" name="AutoShape 667"/>
            <p:cNvSpPr>
              <a:spLocks noChangeArrowheads="1"/>
            </p:cNvSpPr>
            <p:nvPr/>
          </p:nvSpPr>
          <p:spPr bwMode="auto">
            <a:xfrm>
              <a:off x="2560" y="278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8" name="AutoShape 668"/>
            <p:cNvSpPr>
              <a:spLocks noChangeArrowheads="1"/>
            </p:cNvSpPr>
            <p:nvPr/>
          </p:nvSpPr>
          <p:spPr bwMode="auto">
            <a:xfrm>
              <a:off x="2572" y="278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69" name="AutoShape 669"/>
            <p:cNvSpPr>
              <a:spLocks noChangeArrowheads="1"/>
            </p:cNvSpPr>
            <p:nvPr/>
          </p:nvSpPr>
          <p:spPr bwMode="auto">
            <a:xfrm>
              <a:off x="1602" y="241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0" name="AutoShape 670"/>
            <p:cNvSpPr>
              <a:spLocks noChangeArrowheads="1"/>
            </p:cNvSpPr>
            <p:nvPr/>
          </p:nvSpPr>
          <p:spPr bwMode="auto">
            <a:xfrm>
              <a:off x="1482" y="246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1" name="AutoShape 671"/>
            <p:cNvSpPr>
              <a:spLocks noChangeArrowheads="1"/>
            </p:cNvSpPr>
            <p:nvPr/>
          </p:nvSpPr>
          <p:spPr bwMode="auto">
            <a:xfrm>
              <a:off x="1374" y="251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2" name="AutoShape 672"/>
            <p:cNvSpPr>
              <a:spLocks noChangeArrowheads="1"/>
            </p:cNvSpPr>
            <p:nvPr/>
          </p:nvSpPr>
          <p:spPr bwMode="auto">
            <a:xfrm>
              <a:off x="1506" y="26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3" name="AutoShape 673"/>
            <p:cNvSpPr>
              <a:spLocks noChangeArrowheads="1"/>
            </p:cNvSpPr>
            <p:nvPr/>
          </p:nvSpPr>
          <p:spPr bwMode="auto">
            <a:xfrm>
              <a:off x="1290" y="263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4" name="AutoShape 674"/>
            <p:cNvSpPr>
              <a:spLocks noChangeArrowheads="1"/>
            </p:cNvSpPr>
            <p:nvPr/>
          </p:nvSpPr>
          <p:spPr bwMode="auto">
            <a:xfrm>
              <a:off x="1700" y="250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5" name="AutoShape 675"/>
            <p:cNvSpPr>
              <a:spLocks noChangeArrowheads="1"/>
            </p:cNvSpPr>
            <p:nvPr/>
          </p:nvSpPr>
          <p:spPr bwMode="auto">
            <a:xfrm>
              <a:off x="1686" y="250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6" name="AutoShape 676"/>
            <p:cNvSpPr>
              <a:spLocks noChangeArrowheads="1"/>
            </p:cNvSpPr>
            <p:nvPr/>
          </p:nvSpPr>
          <p:spPr bwMode="auto">
            <a:xfrm>
              <a:off x="1722" y="262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7" name="AutoShape 677"/>
            <p:cNvSpPr>
              <a:spLocks noChangeArrowheads="1"/>
            </p:cNvSpPr>
            <p:nvPr/>
          </p:nvSpPr>
          <p:spPr bwMode="auto">
            <a:xfrm>
              <a:off x="1770" y="257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8" name="AutoShape 678"/>
            <p:cNvSpPr>
              <a:spLocks noChangeArrowheads="1"/>
            </p:cNvSpPr>
            <p:nvPr/>
          </p:nvSpPr>
          <p:spPr bwMode="auto">
            <a:xfrm>
              <a:off x="1818" y="256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79" name="AutoShape 679"/>
            <p:cNvSpPr>
              <a:spLocks noChangeArrowheads="1"/>
            </p:cNvSpPr>
            <p:nvPr/>
          </p:nvSpPr>
          <p:spPr bwMode="auto">
            <a:xfrm>
              <a:off x="1816" y="256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0" name="AutoShape 680"/>
            <p:cNvSpPr>
              <a:spLocks noChangeArrowheads="1"/>
            </p:cNvSpPr>
            <p:nvPr/>
          </p:nvSpPr>
          <p:spPr bwMode="auto">
            <a:xfrm>
              <a:off x="1938" y="257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1" name="AutoShape 681"/>
            <p:cNvSpPr>
              <a:spLocks noChangeArrowheads="1"/>
            </p:cNvSpPr>
            <p:nvPr/>
          </p:nvSpPr>
          <p:spPr bwMode="auto">
            <a:xfrm>
              <a:off x="1926" y="258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2" name="AutoShape 682"/>
            <p:cNvSpPr>
              <a:spLocks noChangeArrowheads="1"/>
            </p:cNvSpPr>
            <p:nvPr/>
          </p:nvSpPr>
          <p:spPr bwMode="auto">
            <a:xfrm>
              <a:off x="1854" y="267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3" name="AutoShape 683"/>
            <p:cNvSpPr>
              <a:spLocks noChangeArrowheads="1"/>
            </p:cNvSpPr>
            <p:nvPr/>
          </p:nvSpPr>
          <p:spPr bwMode="auto">
            <a:xfrm>
              <a:off x="1938" y="26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4" name="AutoShape 684"/>
            <p:cNvSpPr>
              <a:spLocks noChangeArrowheads="1"/>
            </p:cNvSpPr>
            <p:nvPr/>
          </p:nvSpPr>
          <p:spPr bwMode="auto">
            <a:xfrm>
              <a:off x="1998" y="268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5" name="AutoShape 685"/>
            <p:cNvSpPr>
              <a:spLocks noChangeArrowheads="1"/>
            </p:cNvSpPr>
            <p:nvPr/>
          </p:nvSpPr>
          <p:spPr bwMode="auto">
            <a:xfrm>
              <a:off x="1900" y="275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6" name="AutoShape 686"/>
            <p:cNvSpPr>
              <a:spLocks noChangeArrowheads="1"/>
            </p:cNvSpPr>
            <p:nvPr/>
          </p:nvSpPr>
          <p:spPr bwMode="auto">
            <a:xfrm>
              <a:off x="1902" y="275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7" name="AutoShape 687"/>
            <p:cNvSpPr>
              <a:spLocks noChangeArrowheads="1"/>
            </p:cNvSpPr>
            <p:nvPr/>
          </p:nvSpPr>
          <p:spPr bwMode="auto">
            <a:xfrm>
              <a:off x="1996" y="275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8" name="AutoShape 688"/>
            <p:cNvSpPr>
              <a:spLocks noChangeArrowheads="1"/>
            </p:cNvSpPr>
            <p:nvPr/>
          </p:nvSpPr>
          <p:spPr bwMode="auto">
            <a:xfrm>
              <a:off x="2262" y="276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89" name="AutoShape 689"/>
            <p:cNvSpPr>
              <a:spLocks noChangeArrowheads="1"/>
            </p:cNvSpPr>
            <p:nvPr/>
          </p:nvSpPr>
          <p:spPr bwMode="auto">
            <a:xfrm>
              <a:off x="2092" y="277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0" name="AutoShape 690"/>
            <p:cNvSpPr>
              <a:spLocks noChangeArrowheads="1"/>
            </p:cNvSpPr>
            <p:nvPr/>
          </p:nvSpPr>
          <p:spPr bwMode="auto">
            <a:xfrm>
              <a:off x="2189" y="276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1" name="AutoShape 691"/>
            <p:cNvSpPr>
              <a:spLocks noChangeArrowheads="1"/>
            </p:cNvSpPr>
            <p:nvPr/>
          </p:nvSpPr>
          <p:spPr bwMode="auto">
            <a:xfrm>
              <a:off x="2129" y="276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2" name="AutoShape 692"/>
            <p:cNvSpPr>
              <a:spLocks noChangeArrowheads="1"/>
            </p:cNvSpPr>
            <p:nvPr/>
          </p:nvSpPr>
          <p:spPr bwMode="auto">
            <a:xfrm>
              <a:off x="2094" y="275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3" name="AutoShape 693"/>
            <p:cNvSpPr>
              <a:spLocks noChangeArrowheads="1"/>
            </p:cNvSpPr>
            <p:nvPr/>
          </p:nvSpPr>
          <p:spPr bwMode="auto">
            <a:xfrm>
              <a:off x="2056" y="274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4" name="AutoShape 694"/>
            <p:cNvSpPr>
              <a:spLocks noChangeArrowheads="1"/>
            </p:cNvSpPr>
            <p:nvPr/>
          </p:nvSpPr>
          <p:spPr bwMode="auto">
            <a:xfrm>
              <a:off x="2057" y="278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5" name="AutoShape 695"/>
            <p:cNvSpPr>
              <a:spLocks noChangeArrowheads="1"/>
            </p:cNvSpPr>
            <p:nvPr/>
          </p:nvSpPr>
          <p:spPr bwMode="auto">
            <a:xfrm>
              <a:off x="2225" y="28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6" name="AutoShape 696"/>
            <p:cNvSpPr>
              <a:spLocks noChangeArrowheads="1"/>
            </p:cNvSpPr>
            <p:nvPr/>
          </p:nvSpPr>
          <p:spPr bwMode="auto">
            <a:xfrm>
              <a:off x="2189" y="281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7" name="AutoShape 697"/>
            <p:cNvSpPr>
              <a:spLocks noChangeArrowheads="1"/>
            </p:cNvSpPr>
            <p:nvPr/>
          </p:nvSpPr>
          <p:spPr bwMode="auto">
            <a:xfrm>
              <a:off x="2297" y="284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8" name="AutoShape 698"/>
            <p:cNvSpPr>
              <a:spLocks noChangeArrowheads="1"/>
            </p:cNvSpPr>
            <p:nvPr/>
          </p:nvSpPr>
          <p:spPr bwMode="auto">
            <a:xfrm>
              <a:off x="2273" y="28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699" name="AutoShape 699"/>
            <p:cNvSpPr>
              <a:spLocks noChangeArrowheads="1"/>
            </p:cNvSpPr>
            <p:nvPr/>
          </p:nvSpPr>
          <p:spPr bwMode="auto">
            <a:xfrm>
              <a:off x="2223" y="287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0" name="AutoShape 700"/>
            <p:cNvSpPr>
              <a:spLocks noChangeArrowheads="1"/>
            </p:cNvSpPr>
            <p:nvPr/>
          </p:nvSpPr>
          <p:spPr bwMode="auto">
            <a:xfrm>
              <a:off x="2344" y="291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1" name="AutoShape 701"/>
            <p:cNvSpPr>
              <a:spLocks noChangeArrowheads="1"/>
            </p:cNvSpPr>
            <p:nvPr/>
          </p:nvSpPr>
          <p:spPr bwMode="auto">
            <a:xfrm>
              <a:off x="2430" y="294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2" name="AutoShape 702"/>
            <p:cNvSpPr>
              <a:spLocks noChangeArrowheads="1"/>
            </p:cNvSpPr>
            <p:nvPr/>
          </p:nvSpPr>
          <p:spPr bwMode="auto">
            <a:xfrm>
              <a:off x="2441" y="30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3" name="AutoShape 703"/>
            <p:cNvSpPr>
              <a:spLocks noChangeArrowheads="1"/>
            </p:cNvSpPr>
            <p:nvPr/>
          </p:nvSpPr>
          <p:spPr bwMode="auto">
            <a:xfrm>
              <a:off x="2330" y="297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4" name="AutoShape 704"/>
            <p:cNvSpPr>
              <a:spLocks noChangeArrowheads="1"/>
            </p:cNvSpPr>
            <p:nvPr/>
          </p:nvSpPr>
          <p:spPr bwMode="auto">
            <a:xfrm>
              <a:off x="2391" y="299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5" name="AutoShape 705"/>
            <p:cNvSpPr>
              <a:spLocks noChangeArrowheads="1"/>
            </p:cNvSpPr>
            <p:nvPr/>
          </p:nvSpPr>
          <p:spPr bwMode="auto">
            <a:xfrm>
              <a:off x="2367" y="297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6" name="AutoShape 706"/>
            <p:cNvSpPr>
              <a:spLocks noChangeArrowheads="1"/>
            </p:cNvSpPr>
            <p:nvPr/>
          </p:nvSpPr>
          <p:spPr bwMode="auto">
            <a:xfrm>
              <a:off x="2212" y="29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7" name="AutoShape 707"/>
            <p:cNvSpPr>
              <a:spLocks noChangeArrowheads="1"/>
            </p:cNvSpPr>
            <p:nvPr/>
          </p:nvSpPr>
          <p:spPr bwMode="auto">
            <a:xfrm>
              <a:off x="2117" y="28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8" name="AutoShape 708"/>
            <p:cNvSpPr>
              <a:spLocks noChangeArrowheads="1"/>
            </p:cNvSpPr>
            <p:nvPr/>
          </p:nvSpPr>
          <p:spPr bwMode="auto">
            <a:xfrm>
              <a:off x="2006" y="286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9" name="AutoShape 709"/>
            <p:cNvSpPr>
              <a:spLocks noChangeArrowheads="1"/>
            </p:cNvSpPr>
            <p:nvPr/>
          </p:nvSpPr>
          <p:spPr bwMode="auto">
            <a:xfrm>
              <a:off x="2009" y="287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0" name="AutoShape 710"/>
            <p:cNvSpPr>
              <a:spLocks noChangeArrowheads="1"/>
            </p:cNvSpPr>
            <p:nvPr/>
          </p:nvSpPr>
          <p:spPr bwMode="auto">
            <a:xfrm>
              <a:off x="1938" y="283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1" name="AutoShape 711"/>
            <p:cNvSpPr>
              <a:spLocks noChangeArrowheads="1"/>
            </p:cNvSpPr>
            <p:nvPr/>
          </p:nvSpPr>
          <p:spPr bwMode="auto">
            <a:xfrm>
              <a:off x="1947" y="288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2" name="AutoShape 712"/>
            <p:cNvSpPr>
              <a:spLocks noChangeArrowheads="1"/>
            </p:cNvSpPr>
            <p:nvPr/>
          </p:nvSpPr>
          <p:spPr bwMode="auto">
            <a:xfrm>
              <a:off x="2046" y="28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3" name="AutoShape 713"/>
            <p:cNvSpPr>
              <a:spLocks noChangeArrowheads="1"/>
            </p:cNvSpPr>
            <p:nvPr/>
          </p:nvSpPr>
          <p:spPr bwMode="auto">
            <a:xfrm>
              <a:off x="2248" y="296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4" name="AutoShape 714"/>
            <p:cNvSpPr>
              <a:spLocks noChangeArrowheads="1"/>
            </p:cNvSpPr>
            <p:nvPr/>
          </p:nvSpPr>
          <p:spPr bwMode="auto">
            <a:xfrm>
              <a:off x="2261" y="296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5" name="AutoShape 715"/>
            <p:cNvSpPr>
              <a:spLocks noChangeArrowheads="1"/>
            </p:cNvSpPr>
            <p:nvPr/>
          </p:nvSpPr>
          <p:spPr bwMode="auto">
            <a:xfrm>
              <a:off x="2237" y="293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6" name="AutoShape 716"/>
            <p:cNvSpPr>
              <a:spLocks noChangeArrowheads="1"/>
            </p:cNvSpPr>
            <p:nvPr/>
          </p:nvSpPr>
          <p:spPr bwMode="auto">
            <a:xfrm>
              <a:off x="2261" y="300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7" name="AutoShape 717"/>
            <p:cNvSpPr>
              <a:spLocks noChangeArrowheads="1"/>
            </p:cNvSpPr>
            <p:nvPr/>
          </p:nvSpPr>
          <p:spPr bwMode="auto">
            <a:xfrm>
              <a:off x="2249" y="303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8" name="AutoShape 718"/>
            <p:cNvSpPr>
              <a:spLocks noChangeArrowheads="1"/>
            </p:cNvSpPr>
            <p:nvPr/>
          </p:nvSpPr>
          <p:spPr bwMode="auto">
            <a:xfrm>
              <a:off x="2189" y="296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9" name="AutoShape 719"/>
            <p:cNvSpPr>
              <a:spLocks noChangeArrowheads="1"/>
            </p:cNvSpPr>
            <p:nvPr/>
          </p:nvSpPr>
          <p:spPr bwMode="auto">
            <a:xfrm>
              <a:off x="2212" y="301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0" name="AutoShape 720"/>
            <p:cNvSpPr>
              <a:spLocks noChangeArrowheads="1"/>
            </p:cNvSpPr>
            <p:nvPr/>
          </p:nvSpPr>
          <p:spPr bwMode="auto">
            <a:xfrm>
              <a:off x="2201" y="301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1" name="AutoShape 721"/>
            <p:cNvSpPr>
              <a:spLocks noChangeArrowheads="1"/>
            </p:cNvSpPr>
            <p:nvPr/>
          </p:nvSpPr>
          <p:spPr bwMode="auto">
            <a:xfrm>
              <a:off x="2166" y="294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2" name="AutoShape 722"/>
            <p:cNvSpPr>
              <a:spLocks noChangeArrowheads="1"/>
            </p:cNvSpPr>
            <p:nvPr/>
          </p:nvSpPr>
          <p:spPr bwMode="auto">
            <a:xfrm>
              <a:off x="2177" y="292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3" name="AutoShape 723"/>
            <p:cNvSpPr>
              <a:spLocks noChangeArrowheads="1"/>
            </p:cNvSpPr>
            <p:nvPr/>
          </p:nvSpPr>
          <p:spPr bwMode="auto">
            <a:xfrm>
              <a:off x="2165" y="296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4" name="AutoShape 724"/>
            <p:cNvSpPr>
              <a:spLocks noChangeArrowheads="1"/>
            </p:cNvSpPr>
            <p:nvPr/>
          </p:nvSpPr>
          <p:spPr bwMode="auto">
            <a:xfrm>
              <a:off x="2116" y="296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5" name="AutoShape 725"/>
            <p:cNvSpPr>
              <a:spLocks noChangeArrowheads="1"/>
            </p:cNvSpPr>
            <p:nvPr/>
          </p:nvSpPr>
          <p:spPr bwMode="auto">
            <a:xfrm>
              <a:off x="2143" y="300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6" name="AutoShape 726"/>
            <p:cNvSpPr>
              <a:spLocks noChangeArrowheads="1"/>
            </p:cNvSpPr>
            <p:nvPr/>
          </p:nvSpPr>
          <p:spPr bwMode="auto">
            <a:xfrm>
              <a:off x="2105" y="292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7" name="AutoShape 727"/>
            <p:cNvSpPr>
              <a:spLocks noChangeArrowheads="1"/>
            </p:cNvSpPr>
            <p:nvPr/>
          </p:nvSpPr>
          <p:spPr bwMode="auto">
            <a:xfrm>
              <a:off x="2153" y="301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8" name="AutoShape 728"/>
            <p:cNvSpPr>
              <a:spLocks noChangeArrowheads="1"/>
            </p:cNvSpPr>
            <p:nvPr/>
          </p:nvSpPr>
          <p:spPr bwMode="auto">
            <a:xfrm>
              <a:off x="2092" y="295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29" name="AutoShape 729"/>
            <p:cNvSpPr>
              <a:spLocks noChangeArrowheads="1"/>
            </p:cNvSpPr>
            <p:nvPr/>
          </p:nvSpPr>
          <p:spPr bwMode="auto">
            <a:xfrm>
              <a:off x="2093" y="29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0" name="AutoShape 730"/>
            <p:cNvSpPr>
              <a:spLocks noChangeArrowheads="1"/>
            </p:cNvSpPr>
            <p:nvPr/>
          </p:nvSpPr>
          <p:spPr bwMode="auto">
            <a:xfrm>
              <a:off x="2093" y="289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1" name="AutoShape 731"/>
            <p:cNvSpPr>
              <a:spLocks noChangeArrowheads="1"/>
            </p:cNvSpPr>
            <p:nvPr/>
          </p:nvSpPr>
          <p:spPr bwMode="auto">
            <a:xfrm>
              <a:off x="2045" y="296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2" name="AutoShape 732"/>
            <p:cNvSpPr>
              <a:spLocks noChangeArrowheads="1"/>
            </p:cNvSpPr>
            <p:nvPr/>
          </p:nvSpPr>
          <p:spPr bwMode="auto">
            <a:xfrm>
              <a:off x="2032" y="294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3" name="AutoShape 733"/>
            <p:cNvSpPr>
              <a:spLocks noChangeArrowheads="1"/>
            </p:cNvSpPr>
            <p:nvPr/>
          </p:nvSpPr>
          <p:spPr bwMode="auto">
            <a:xfrm>
              <a:off x="2020" y="292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4" name="AutoShape 734"/>
            <p:cNvSpPr>
              <a:spLocks noChangeArrowheads="1"/>
            </p:cNvSpPr>
            <p:nvPr/>
          </p:nvSpPr>
          <p:spPr bwMode="auto">
            <a:xfrm>
              <a:off x="2045" y="290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5" name="AutoShape 735"/>
            <p:cNvSpPr>
              <a:spLocks noChangeArrowheads="1"/>
            </p:cNvSpPr>
            <p:nvPr/>
          </p:nvSpPr>
          <p:spPr bwMode="auto">
            <a:xfrm>
              <a:off x="2057" y="300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6" name="AutoShape 736"/>
            <p:cNvSpPr>
              <a:spLocks noChangeArrowheads="1"/>
            </p:cNvSpPr>
            <p:nvPr/>
          </p:nvSpPr>
          <p:spPr bwMode="auto">
            <a:xfrm>
              <a:off x="2081" y="303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7" name="AutoShape 737"/>
            <p:cNvSpPr>
              <a:spLocks noChangeArrowheads="1"/>
            </p:cNvSpPr>
            <p:nvPr/>
          </p:nvSpPr>
          <p:spPr bwMode="auto">
            <a:xfrm>
              <a:off x="2129" y="305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8" name="AutoShape 738"/>
            <p:cNvSpPr>
              <a:spLocks noChangeArrowheads="1"/>
            </p:cNvSpPr>
            <p:nvPr/>
          </p:nvSpPr>
          <p:spPr bwMode="auto">
            <a:xfrm>
              <a:off x="2141" y="305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9" name="AutoShape 739"/>
            <p:cNvSpPr>
              <a:spLocks noChangeArrowheads="1"/>
            </p:cNvSpPr>
            <p:nvPr/>
          </p:nvSpPr>
          <p:spPr bwMode="auto">
            <a:xfrm>
              <a:off x="2152" y="302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0" name="AutoShape 740"/>
            <p:cNvSpPr>
              <a:spLocks noChangeArrowheads="1"/>
            </p:cNvSpPr>
            <p:nvPr/>
          </p:nvSpPr>
          <p:spPr bwMode="auto">
            <a:xfrm>
              <a:off x="2142" y="301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1" name="AutoShape 741"/>
            <p:cNvSpPr>
              <a:spLocks noChangeArrowheads="1"/>
            </p:cNvSpPr>
            <p:nvPr/>
          </p:nvSpPr>
          <p:spPr bwMode="auto">
            <a:xfrm>
              <a:off x="2128" y="297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2" name="AutoShape 742"/>
            <p:cNvSpPr>
              <a:spLocks noChangeArrowheads="1"/>
            </p:cNvSpPr>
            <p:nvPr/>
          </p:nvSpPr>
          <p:spPr bwMode="auto">
            <a:xfrm>
              <a:off x="2010" y="299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3" name="AutoShape 743"/>
            <p:cNvSpPr>
              <a:spLocks noChangeArrowheads="1"/>
            </p:cNvSpPr>
            <p:nvPr/>
          </p:nvSpPr>
          <p:spPr bwMode="auto">
            <a:xfrm>
              <a:off x="2010" y="30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4" name="AutoShape 744"/>
            <p:cNvSpPr>
              <a:spLocks noChangeArrowheads="1"/>
            </p:cNvSpPr>
            <p:nvPr/>
          </p:nvSpPr>
          <p:spPr bwMode="auto">
            <a:xfrm>
              <a:off x="1997" y="296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5" name="AutoShape 745"/>
            <p:cNvSpPr>
              <a:spLocks noChangeArrowheads="1"/>
            </p:cNvSpPr>
            <p:nvPr/>
          </p:nvSpPr>
          <p:spPr bwMode="auto">
            <a:xfrm>
              <a:off x="2010" y="30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6" name="AutoShape 746"/>
            <p:cNvSpPr>
              <a:spLocks noChangeArrowheads="1"/>
            </p:cNvSpPr>
            <p:nvPr/>
          </p:nvSpPr>
          <p:spPr bwMode="auto">
            <a:xfrm>
              <a:off x="2057" y="306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7" name="AutoShape 747"/>
            <p:cNvSpPr>
              <a:spLocks noChangeArrowheads="1"/>
            </p:cNvSpPr>
            <p:nvPr/>
          </p:nvSpPr>
          <p:spPr bwMode="auto">
            <a:xfrm>
              <a:off x="2093" y="30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8" name="AutoShape 748"/>
            <p:cNvSpPr>
              <a:spLocks noChangeArrowheads="1"/>
            </p:cNvSpPr>
            <p:nvPr/>
          </p:nvSpPr>
          <p:spPr bwMode="auto">
            <a:xfrm>
              <a:off x="2153" y="309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9" name="AutoShape 749"/>
            <p:cNvSpPr>
              <a:spLocks noChangeArrowheads="1"/>
            </p:cNvSpPr>
            <p:nvPr/>
          </p:nvSpPr>
          <p:spPr bwMode="auto">
            <a:xfrm>
              <a:off x="2237" y="31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0" name="AutoShape 750"/>
            <p:cNvSpPr>
              <a:spLocks noChangeArrowheads="1"/>
            </p:cNvSpPr>
            <p:nvPr/>
          </p:nvSpPr>
          <p:spPr bwMode="auto">
            <a:xfrm>
              <a:off x="2308" y="321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1" name="AutoShape 751"/>
            <p:cNvSpPr>
              <a:spLocks noChangeArrowheads="1"/>
            </p:cNvSpPr>
            <p:nvPr/>
          </p:nvSpPr>
          <p:spPr bwMode="auto">
            <a:xfrm>
              <a:off x="2069" y="313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2" name="AutoShape 752"/>
            <p:cNvSpPr>
              <a:spLocks noChangeArrowheads="1"/>
            </p:cNvSpPr>
            <p:nvPr/>
          </p:nvSpPr>
          <p:spPr bwMode="auto">
            <a:xfrm>
              <a:off x="2070" y="316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3" name="AutoShape 753"/>
            <p:cNvSpPr>
              <a:spLocks noChangeArrowheads="1"/>
            </p:cNvSpPr>
            <p:nvPr/>
          </p:nvSpPr>
          <p:spPr bwMode="auto">
            <a:xfrm>
              <a:off x="1997" y="324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4" name="AutoShape 754"/>
            <p:cNvSpPr>
              <a:spLocks noChangeArrowheads="1"/>
            </p:cNvSpPr>
            <p:nvPr/>
          </p:nvSpPr>
          <p:spPr bwMode="auto">
            <a:xfrm>
              <a:off x="2080" y="341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5" name="AutoShape 755"/>
            <p:cNvSpPr>
              <a:spLocks noChangeArrowheads="1"/>
            </p:cNvSpPr>
            <p:nvPr/>
          </p:nvSpPr>
          <p:spPr bwMode="auto">
            <a:xfrm>
              <a:off x="1950" y="31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6" name="AutoShape 756"/>
            <p:cNvSpPr>
              <a:spLocks noChangeArrowheads="1"/>
            </p:cNvSpPr>
            <p:nvPr/>
          </p:nvSpPr>
          <p:spPr bwMode="auto">
            <a:xfrm>
              <a:off x="1901" y="308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7" name="AutoShape 757"/>
            <p:cNvSpPr>
              <a:spLocks noChangeArrowheads="1"/>
            </p:cNvSpPr>
            <p:nvPr/>
          </p:nvSpPr>
          <p:spPr bwMode="auto">
            <a:xfrm>
              <a:off x="1926" y="307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8" name="AutoShape 758"/>
            <p:cNvSpPr>
              <a:spLocks noChangeArrowheads="1"/>
            </p:cNvSpPr>
            <p:nvPr/>
          </p:nvSpPr>
          <p:spPr bwMode="auto">
            <a:xfrm>
              <a:off x="1962" y="305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59" name="AutoShape 759"/>
            <p:cNvSpPr>
              <a:spLocks noChangeArrowheads="1"/>
            </p:cNvSpPr>
            <p:nvPr/>
          </p:nvSpPr>
          <p:spPr bwMode="auto">
            <a:xfrm>
              <a:off x="1974" y="303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0" name="AutoShape 760"/>
            <p:cNvSpPr>
              <a:spLocks noChangeArrowheads="1"/>
            </p:cNvSpPr>
            <p:nvPr/>
          </p:nvSpPr>
          <p:spPr bwMode="auto">
            <a:xfrm>
              <a:off x="1938" y="303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1" name="AutoShape 761"/>
            <p:cNvSpPr>
              <a:spLocks noChangeArrowheads="1"/>
            </p:cNvSpPr>
            <p:nvPr/>
          </p:nvSpPr>
          <p:spPr bwMode="auto">
            <a:xfrm>
              <a:off x="1913" y="30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2" name="AutoShape 762"/>
            <p:cNvSpPr>
              <a:spLocks noChangeArrowheads="1"/>
            </p:cNvSpPr>
            <p:nvPr/>
          </p:nvSpPr>
          <p:spPr bwMode="auto">
            <a:xfrm>
              <a:off x="1902" y="302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3" name="AutoShape 763"/>
            <p:cNvSpPr>
              <a:spLocks noChangeArrowheads="1"/>
            </p:cNvSpPr>
            <p:nvPr/>
          </p:nvSpPr>
          <p:spPr bwMode="auto">
            <a:xfrm>
              <a:off x="1913" y="302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4" name="AutoShape 764"/>
            <p:cNvSpPr>
              <a:spLocks noChangeArrowheads="1"/>
            </p:cNvSpPr>
            <p:nvPr/>
          </p:nvSpPr>
          <p:spPr bwMode="auto">
            <a:xfrm>
              <a:off x="1973" y="298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5" name="AutoShape 765"/>
            <p:cNvSpPr>
              <a:spLocks noChangeArrowheads="1"/>
            </p:cNvSpPr>
            <p:nvPr/>
          </p:nvSpPr>
          <p:spPr bwMode="auto">
            <a:xfrm>
              <a:off x="1950" y="296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6" name="Oval 766"/>
            <p:cNvSpPr>
              <a:spLocks noChangeArrowheads="1"/>
            </p:cNvSpPr>
            <p:nvPr/>
          </p:nvSpPr>
          <p:spPr bwMode="auto">
            <a:xfrm>
              <a:off x="1839" y="3034"/>
              <a:ext cx="60" cy="43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7" name="Oval 767"/>
            <p:cNvSpPr>
              <a:spLocks noChangeArrowheads="1"/>
            </p:cNvSpPr>
            <p:nvPr/>
          </p:nvSpPr>
          <p:spPr bwMode="auto">
            <a:xfrm>
              <a:off x="1707" y="2956"/>
              <a:ext cx="61" cy="44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8" name="Oval 768"/>
            <p:cNvSpPr>
              <a:spLocks noChangeArrowheads="1"/>
            </p:cNvSpPr>
            <p:nvPr/>
          </p:nvSpPr>
          <p:spPr bwMode="auto">
            <a:xfrm>
              <a:off x="1420" y="3000"/>
              <a:ext cx="60" cy="43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69" name="Oval 769"/>
            <p:cNvSpPr>
              <a:spLocks noChangeArrowheads="1"/>
            </p:cNvSpPr>
            <p:nvPr/>
          </p:nvSpPr>
          <p:spPr bwMode="auto">
            <a:xfrm>
              <a:off x="1839" y="3017"/>
              <a:ext cx="60" cy="43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0" name="Oval 770"/>
            <p:cNvSpPr>
              <a:spLocks noChangeArrowheads="1"/>
            </p:cNvSpPr>
            <p:nvPr/>
          </p:nvSpPr>
          <p:spPr bwMode="auto">
            <a:xfrm>
              <a:off x="1851" y="2965"/>
              <a:ext cx="59" cy="44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1" name="Oval 771"/>
            <p:cNvSpPr>
              <a:spLocks noChangeArrowheads="1"/>
            </p:cNvSpPr>
            <p:nvPr/>
          </p:nvSpPr>
          <p:spPr bwMode="auto">
            <a:xfrm>
              <a:off x="1827" y="3026"/>
              <a:ext cx="60" cy="43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2" name="Oval 772"/>
            <p:cNvSpPr>
              <a:spLocks noChangeArrowheads="1"/>
            </p:cNvSpPr>
            <p:nvPr/>
          </p:nvSpPr>
          <p:spPr bwMode="auto">
            <a:xfrm>
              <a:off x="1744" y="3077"/>
              <a:ext cx="59" cy="43"/>
            </a:xfrm>
            <a:prstGeom prst="ellipse">
              <a:avLst/>
            </a:prstGeom>
            <a:solidFill>
              <a:srgbClr val="9933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3" name="AutoShape 773"/>
            <p:cNvSpPr>
              <a:spLocks noChangeArrowheads="1"/>
            </p:cNvSpPr>
            <p:nvPr/>
          </p:nvSpPr>
          <p:spPr bwMode="auto">
            <a:xfrm>
              <a:off x="1230" y="268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4" name="AutoShape 774"/>
            <p:cNvSpPr>
              <a:spLocks noChangeArrowheads="1"/>
            </p:cNvSpPr>
            <p:nvPr/>
          </p:nvSpPr>
          <p:spPr bwMode="auto">
            <a:xfrm>
              <a:off x="1338" y="271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5" name="AutoShape 775"/>
            <p:cNvSpPr>
              <a:spLocks noChangeArrowheads="1"/>
            </p:cNvSpPr>
            <p:nvPr/>
          </p:nvSpPr>
          <p:spPr bwMode="auto">
            <a:xfrm>
              <a:off x="1302" y="272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6" name="AutoShape 776"/>
            <p:cNvSpPr>
              <a:spLocks noChangeArrowheads="1"/>
            </p:cNvSpPr>
            <p:nvPr/>
          </p:nvSpPr>
          <p:spPr bwMode="auto">
            <a:xfrm>
              <a:off x="1554" y="273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7" name="AutoShape 777"/>
            <p:cNvSpPr>
              <a:spLocks noChangeArrowheads="1"/>
            </p:cNvSpPr>
            <p:nvPr/>
          </p:nvSpPr>
          <p:spPr bwMode="auto">
            <a:xfrm>
              <a:off x="1626" y="274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8" name="AutoShape 778"/>
            <p:cNvSpPr>
              <a:spLocks noChangeArrowheads="1"/>
            </p:cNvSpPr>
            <p:nvPr/>
          </p:nvSpPr>
          <p:spPr bwMode="auto">
            <a:xfrm>
              <a:off x="1722" y="275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79" name="AutoShape 779"/>
            <p:cNvSpPr>
              <a:spLocks noChangeArrowheads="1"/>
            </p:cNvSpPr>
            <p:nvPr/>
          </p:nvSpPr>
          <p:spPr bwMode="auto">
            <a:xfrm>
              <a:off x="1734" y="271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0" name="AutoShape 780"/>
            <p:cNvSpPr>
              <a:spLocks noChangeArrowheads="1"/>
            </p:cNvSpPr>
            <p:nvPr/>
          </p:nvSpPr>
          <p:spPr bwMode="auto">
            <a:xfrm>
              <a:off x="1792" y="269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1" name="AutoShape 781"/>
            <p:cNvSpPr>
              <a:spLocks noChangeArrowheads="1"/>
            </p:cNvSpPr>
            <p:nvPr/>
          </p:nvSpPr>
          <p:spPr bwMode="auto">
            <a:xfrm>
              <a:off x="1852" y="269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2" name="AutoShape 782"/>
            <p:cNvSpPr>
              <a:spLocks noChangeArrowheads="1"/>
            </p:cNvSpPr>
            <p:nvPr/>
          </p:nvSpPr>
          <p:spPr bwMode="auto">
            <a:xfrm>
              <a:off x="1830" y="273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3" name="AutoShape 783"/>
            <p:cNvSpPr>
              <a:spLocks noChangeArrowheads="1"/>
            </p:cNvSpPr>
            <p:nvPr/>
          </p:nvSpPr>
          <p:spPr bwMode="auto">
            <a:xfrm>
              <a:off x="1758" y="276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4" name="AutoShape 784"/>
            <p:cNvSpPr>
              <a:spLocks noChangeArrowheads="1"/>
            </p:cNvSpPr>
            <p:nvPr/>
          </p:nvSpPr>
          <p:spPr bwMode="auto">
            <a:xfrm>
              <a:off x="1853" y="341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5" name="AutoShape 785"/>
            <p:cNvSpPr>
              <a:spLocks noChangeArrowheads="1"/>
            </p:cNvSpPr>
            <p:nvPr/>
          </p:nvSpPr>
          <p:spPr bwMode="auto">
            <a:xfrm>
              <a:off x="1890" y="306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6" name="AutoShape 786"/>
            <p:cNvSpPr>
              <a:spLocks noChangeArrowheads="1"/>
            </p:cNvSpPr>
            <p:nvPr/>
          </p:nvSpPr>
          <p:spPr bwMode="auto">
            <a:xfrm>
              <a:off x="1817" y="295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7" name="AutoShape 787"/>
            <p:cNvSpPr>
              <a:spLocks noChangeArrowheads="1"/>
            </p:cNvSpPr>
            <p:nvPr/>
          </p:nvSpPr>
          <p:spPr bwMode="auto">
            <a:xfrm>
              <a:off x="1805" y="295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8" name="AutoShape 788"/>
            <p:cNvSpPr>
              <a:spLocks noChangeArrowheads="1"/>
            </p:cNvSpPr>
            <p:nvPr/>
          </p:nvSpPr>
          <p:spPr bwMode="auto">
            <a:xfrm>
              <a:off x="1841" y="299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89" name="AutoShape 789"/>
            <p:cNvSpPr>
              <a:spLocks noChangeArrowheads="1"/>
            </p:cNvSpPr>
            <p:nvPr/>
          </p:nvSpPr>
          <p:spPr bwMode="auto">
            <a:xfrm>
              <a:off x="1852" y="305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0" name="AutoShape 790"/>
            <p:cNvSpPr>
              <a:spLocks noChangeArrowheads="1"/>
            </p:cNvSpPr>
            <p:nvPr/>
          </p:nvSpPr>
          <p:spPr bwMode="auto">
            <a:xfrm>
              <a:off x="1852" y="301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1" name="AutoShape 791"/>
            <p:cNvSpPr>
              <a:spLocks noChangeArrowheads="1"/>
            </p:cNvSpPr>
            <p:nvPr/>
          </p:nvSpPr>
          <p:spPr bwMode="auto">
            <a:xfrm>
              <a:off x="1866" y="301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2" name="AutoShape 792"/>
            <p:cNvSpPr>
              <a:spLocks noChangeArrowheads="1"/>
            </p:cNvSpPr>
            <p:nvPr/>
          </p:nvSpPr>
          <p:spPr bwMode="auto">
            <a:xfrm>
              <a:off x="1830" y="304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3" name="AutoShape 793"/>
            <p:cNvSpPr>
              <a:spLocks noChangeArrowheads="1"/>
            </p:cNvSpPr>
            <p:nvPr/>
          </p:nvSpPr>
          <p:spPr bwMode="auto">
            <a:xfrm>
              <a:off x="1830" y="306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4" name="AutoShape 794"/>
            <p:cNvSpPr>
              <a:spLocks noChangeArrowheads="1"/>
            </p:cNvSpPr>
            <p:nvPr/>
          </p:nvSpPr>
          <p:spPr bwMode="auto">
            <a:xfrm>
              <a:off x="1793" y="30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5" name="AutoShape 795"/>
            <p:cNvSpPr>
              <a:spLocks noChangeArrowheads="1"/>
            </p:cNvSpPr>
            <p:nvPr/>
          </p:nvSpPr>
          <p:spPr bwMode="auto">
            <a:xfrm>
              <a:off x="1804" y="302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6" name="AutoShape 796"/>
            <p:cNvSpPr>
              <a:spLocks noChangeArrowheads="1"/>
            </p:cNvSpPr>
            <p:nvPr/>
          </p:nvSpPr>
          <p:spPr bwMode="auto">
            <a:xfrm>
              <a:off x="1818" y="298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7" name="AutoShape 797"/>
            <p:cNvSpPr>
              <a:spLocks noChangeArrowheads="1"/>
            </p:cNvSpPr>
            <p:nvPr/>
          </p:nvSpPr>
          <p:spPr bwMode="auto">
            <a:xfrm>
              <a:off x="1866" y="296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8" name="AutoShape 798"/>
            <p:cNvSpPr>
              <a:spLocks noChangeArrowheads="1"/>
            </p:cNvSpPr>
            <p:nvPr/>
          </p:nvSpPr>
          <p:spPr bwMode="auto">
            <a:xfrm>
              <a:off x="1818" y="308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99" name="AutoShape 799"/>
            <p:cNvSpPr>
              <a:spLocks noChangeArrowheads="1"/>
            </p:cNvSpPr>
            <p:nvPr/>
          </p:nvSpPr>
          <p:spPr bwMode="auto">
            <a:xfrm>
              <a:off x="1889" y="304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0" name="AutoShape 800"/>
            <p:cNvSpPr>
              <a:spLocks noChangeArrowheads="1"/>
            </p:cNvSpPr>
            <p:nvPr/>
          </p:nvSpPr>
          <p:spPr bwMode="auto">
            <a:xfrm>
              <a:off x="1889" y="30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1" name="AutoShape 801"/>
            <p:cNvSpPr>
              <a:spLocks noChangeArrowheads="1"/>
            </p:cNvSpPr>
            <p:nvPr/>
          </p:nvSpPr>
          <p:spPr bwMode="auto">
            <a:xfrm>
              <a:off x="1902" y="294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2" name="AutoShape 802"/>
            <p:cNvSpPr>
              <a:spLocks noChangeArrowheads="1"/>
            </p:cNvSpPr>
            <p:nvPr/>
          </p:nvSpPr>
          <p:spPr bwMode="auto">
            <a:xfrm>
              <a:off x="1865" y="294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3" name="AutoShape 803"/>
            <p:cNvSpPr>
              <a:spLocks noChangeArrowheads="1"/>
            </p:cNvSpPr>
            <p:nvPr/>
          </p:nvSpPr>
          <p:spPr bwMode="auto">
            <a:xfrm>
              <a:off x="1805" y="290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4" name="AutoShape 804"/>
            <p:cNvSpPr>
              <a:spLocks noChangeArrowheads="1"/>
            </p:cNvSpPr>
            <p:nvPr/>
          </p:nvSpPr>
          <p:spPr bwMode="auto">
            <a:xfrm>
              <a:off x="1794" y="289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5" name="AutoShape 805"/>
            <p:cNvSpPr>
              <a:spLocks noChangeArrowheads="1"/>
            </p:cNvSpPr>
            <p:nvPr/>
          </p:nvSpPr>
          <p:spPr bwMode="auto">
            <a:xfrm>
              <a:off x="1842" y="290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6" name="AutoShape 806"/>
            <p:cNvSpPr>
              <a:spLocks noChangeArrowheads="1"/>
            </p:cNvSpPr>
            <p:nvPr/>
          </p:nvSpPr>
          <p:spPr bwMode="auto">
            <a:xfrm>
              <a:off x="1782" y="289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7" name="AutoShape 807"/>
            <p:cNvSpPr>
              <a:spLocks noChangeArrowheads="1"/>
            </p:cNvSpPr>
            <p:nvPr/>
          </p:nvSpPr>
          <p:spPr bwMode="auto">
            <a:xfrm>
              <a:off x="1842" y="286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8" name="AutoShape 808"/>
            <p:cNvSpPr>
              <a:spLocks noChangeArrowheads="1"/>
            </p:cNvSpPr>
            <p:nvPr/>
          </p:nvSpPr>
          <p:spPr bwMode="auto">
            <a:xfrm>
              <a:off x="1819" y="283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09" name="AutoShape 809"/>
            <p:cNvSpPr>
              <a:spLocks noChangeArrowheads="1"/>
            </p:cNvSpPr>
            <p:nvPr/>
          </p:nvSpPr>
          <p:spPr bwMode="auto">
            <a:xfrm>
              <a:off x="1781" y="28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0" name="AutoShape 810"/>
            <p:cNvSpPr>
              <a:spLocks noChangeArrowheads="1"/>
            </p:cNvSpPr>
            <p:nvPr/>
          </p:nvSpPr>
          <p:spPr bwMode="auto">
            <a:xfrm>
              <a:off x="1770" y="281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1" name="AutoShape 811"/>
            <p:cNvSpPr>
              <a:spLocks noChangeArrowheads="1"/>
            </p:cNvSpPr>
            <p:nvPr/>
          </p:nvSpPr>
          <p:spPr bwMode="auto">
            <a:xfrm>
              <a:off x="1758" y="28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2" name="AutoShape 812"/>
            <p:cNvSpPr>
              <a:spLocks noChangeArrowheads="1"/>
            </p:cNvSpPr>
            <p:nvPr/>
          </p:nvSpPr>
          <p:spPr bwMode="auto">
            <a:xfrm>
              <a:off x="1711" y="28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3" name="AutoShape 813"/>
            <p:cNvSpPr>
              <a:spLocks noChangeArrowheads="1"/>
            </p:cNvSpPr>
            <p:nvPr/>
          </p:nvSpPr>
          <p:spPr bwMode="auto">
            <a:xfrm>
              <a:off x="1686" y="28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4" name="AutoShape 814"/>
            <p:cNvSpPr>
              <a:spLocks noChangeArrowheads="1"/>
            </p:cNvSpPr>
            <p:nvPr/>
          </p:nvSpPr>
          <p:spPr bwMode="auto">
            <a:xfrm>
              <a:off x="1651" y="28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5" name="AutoShape 815"/>
            <p:cNvSpPr>
              <a:spLocks noChangeArrowheads="1"/>
            </p:cNvSpPr>
            <p:nvPr/>
          </p:nvSpPr>
          <p:spPr bwMode="auto">
            <a:xfrm>
              <a:off x="1758" y="306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6" name="AutoShape 816"/>
            <p:cNvSpPr>
              <a:spLocks noChangeArrowheads="1"/>
            </p:cNvSpPr>
            <p:nvPr/>
          </p:nvSpPr>
          <p:spPr bwMode="auto">
            <a:xfrm>
              <a:off x="1794" y="309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7" name="AutoShape 817"/>
            <p:cNvSpPr>
              <a:spLocks noChangeArrowheads="1"/>
            </p:cNvSpPr>
            <p:nvPr/>
          </p:nvSpPr>
          <p:spPr bwMode="auto">
            <a:xfrm>
              <a:off x="1735" y="308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8" name="AutoShape 818"/>
            <p:cNvSpPr>
              <a:spLocks noChangeArrowheads="1"/>
            </p:cNvSpPr>
            <p:nvPr/>
          </p:nvSpPr>
          <p:spPr bwMode="auto">
            <a:xfrm>
              <a:off x="1686" y="294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19" name="AutoShape 819"/>
            <p:cNvSpPr>
              <a:spLocks noChangeArrowheads="1"/>
            </p:cNvSpPr>
            <p:nvPr/>
          </p:nvSpPr>
          <p:spPr bwMode="auto">
            <a:xfrm>
              <a:off x="1697" y="294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0" name="AutoShape 820"/>
            <p:cNvSpPr>
              <a:spLocks noChangeArrowheads="1"/>
            </p:cNvSpPr>
            <p:nvPr/>
          </p:nvSpPr>
          <p:spPr bwMode="auto">
            <a:xfrm>
              <a:off x="1686" y="296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1" name="AutoShape 821"/>
            <p:cNvSpPr>
              <a:spLocks noChangeArrowheads="1"/>
            </p:cNvSpPr>
            <p:nvPr/>
          </p:nvSpPr>
          <p:spPr bwMode="auto">
            <a:xfrm>
              <a:off x="1613" y="295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2" name="AutoShape 822"/>
            <p:cNvSpPr>
              <a:spLocks noChangeArrowheads="1"/>
            </p:cNvSpPr>
            <p:nvPr/>
          </p:nvSpPr>
          <p:spPr bwMode="auto">
            <a:xfrm>
              <a:off x="1675" y="298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3" name="AutoShape 823"/>
            <p:cNvSpPr>
              <a:spLocks noChangeArrowheads="1"/>
            </p:cNvSpPr>
            <p:nvPr/>
          </p:nvSpPr>
          <p:spPr bwMode="auto">
            <a:xfrm>
              <a:off x="1614" y="295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4" name="AutoShape 824"/>
            <p:cNvSpPr>
              <a:spLocks noChangeArrowheads="1"/>
            </p:cNvSpPr>
            <p:nvPr/>
          </p:nvSpPr>
          <p:spPr bwMode="auto">
            <a:xfrm>
              <a:off x="1638" y="299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5" name="AutoShape 825"/>
            <p:cNvSpPr>
              <a:spLocks noChangeArrowheads="1"/>
            </p:cNvSpPr>
            <p:nvPr/>
          </p:nvSpPr>
          <p:spPr bwMode="auto">
            <a:xfrm>
              <a:off x="1626" y="298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6" name="AutoShape 826"/>
            <p:cNvSpPr>
              <a:spLocks noChangeArrowheads="1"/>
            </p:cNvSpPr>
            <p:nvPr/>
          </p:nvSpPr>
          <p:spPr bwMode="auto">
            <a:xfrm>
              <a:off x="1567" y="294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7" name="AutoShape 827"/>
            <p:cNvSpPr>
              <a:spLocks noChangeArrowheads="1"/>
            </p:cNvSpPr>
            <p:nvPr/>
          </p:nvSpPr>
          <p:spPr bwMode="auto">
            <a:xfrm>
              <a:off x="1567" y="295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8" name="AutoShape 828"/>
            <p:cNvSpPr>
              <a:spLocks noChangeArrowheads="1"/>
            </p:cNvSpPr>
            <p:nvPr/>
          </p:nvSpPr>
          <p:spPr bwMode="auto">
            <a:xfrm>
              <a:off x="1579" y="297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29" name="AutoShape 829"/>
            <p:cNvSpPr>
              <a:spLocks noChangeArrowheads="1"/>
            </p:cNvSpPr>
            <p:nvPr/>
          </p:nvSpPr>
          <p:spPr bwMode="auto">
            <a:xfrm>
              <a:off x="1601" y="28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0" name="AutoShape 830"/>
            <p:cNvSpPr>
              <a:spLocks noChangeArrowheads="1"/>
            </p:cNvSpPr>
            <p:nvPr/>
          </p:nvSpPr>
          <p:spPr bwMode="auto">
            <a:xfrm>
              <a:off x="1601" y="287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1" name="AutoShape 831"/>
            <p:cNvSpPr>
              <a:spLocks noChangeArrowheads="1"/>
            </p:cNvSpPr>
            <p:nvPr/>
          </p:nvSpPr>
          <p:spPr bwMode="auto">
            <a:xfrm>
              <a:off x="1650" y="288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2" name="AutoShape 832"/>
            <p:cNvSpPr>
              <a:spLocks noChangeArrowheads="1"/>
            </p:cNvSpPr>
            <p:nvPr/>
          </p:nvSpPr>
          <p:spPr bwMode="auto">
            <a:xfrm>
              <a:off x="1733" y="294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3" name="AutoShape 833"/>
            <p:cNvSpPr>
              <a:spLocks noChangeArrowheads="1"/>
            </p:cNvSpPr>
            <p:nvPr/>
          </p:nvSpPr>
          <p:spPr bwMode="auto">
            <a:xfrm>
              <a:off x="1735" y="296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4" name="AutoShape 834"/>
            <p:cNvSpPr>
              <a:spLocks noChangeArrowheads="1"/>
            </p:cNvSpPr>
            <p:nvPr/>
          </p:nvSpPr>
          <p:spPr bwMode="auto">
            <a:xfrm>
              <a:off x="1734" y="299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5" name="AutoShape 835"/>
            <p:cNvSpPr>
              <a:spLocks noChangeArrowheads="1"/>
            </p:cNvSpPr>
            <p:nvPr/>
          </p:nvSpPr>
          <p:spPr bwMode="auto">
            <a:xfrm>
              <a:off x="1757" y="30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6" name="AutoShape 836"/>
            <p:cNvSpPr>
              <a:spLocks noChangeArrowheads="1"/>
            </p:cNvSpPr>
            <p:nvPr/>
          </p:nvSpPr>
          <p:spPr bwMode="auto">
            <a:xfrm>
              <a:off x="1770" y="30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7" name="AutoShape 837"/>
            <p:cNvSpPr>
              <a:spLocks noChangeArrowheads="1"/>
            </p:cNvSpPr>
            <p:nvPr/>
          </p:nvSpPr>
          <p:spPr bwMode="auto">
            <a:xfrm>
              <a:off x="1723" y="307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8" name="AutoShape 838"/>
            <p:cNvSpPr>
              <a:spLocks noChangeArrowheads="1"/>
            </p:cNvSpPr>
            <p:nvPr/>
          </p:nvSpPr>
          <p:spPr bwMode="auto">
            <a:xfrm>
              <a:off x="1712" y="30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39" name="AutoShape 839"/>
            <p:cNvSpPr>
              <a:spLocks noChangeArrowheads="1"/>
            </p:cNvSpPr>
            <p:nvPr/>
          </p:nvSpPr>
          <p:spPr bwMode="auto">
            <a:xfrm>
              <a:off x="1721" y="30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0" name="AutoShape 840"/>
            <p:cNvSpPr>
              <a:spLocks noChangeArrowheads="1"/>
            </p:cNvSpPr>
            <p:nvPr/>
          </p:nvSpPr>
          <p:spPr bwMode="auto">
            <a:xfrm>
              <a:off x="1685" y="302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1" name="AutoShape 841"/>
            <p:cNvSpPr>
              <a:spLocks noChangeArrowheads="1"/>
            </p:cNvSpPr>
            <p:nvPr/>
          </p:nvSpPr>
          <p:spPr bwMode="auto">
            <a:xfrm>
              <a:off x="1685" y="30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2" name="AutoShape 842"/>
            <p:cNvSpPr>
              <a:spLocks noChangeArrowheads="1"/>
            </p:cNvSpPr>
            <p:nvPr/>
          </p:nvSpPr>
          <p:spPr bwMode="auto">
            <a:xfrm>
              <a:off x="1650" y="300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3" name="AutoShape 843"/>
            <p:cNvSpPr>
              <a:spLocks noChangeArrowheads="1"/>
            </p:cNvSpPr>
            <p:nvPr/>
          </p:nvSpPr>
          <p:spPr bwMode="auto">
            <a:xfrm>
              <a:off x="1686" y="30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4" name="AutoShape 844"/>
            <p:cNvSpPr>
              <a:spLocks noChangeArrowheads="1"/>
            </p:cNvSpPr>
            <p:nvPr/>
          </p:nvSpPr>
          <p:spPr bwMode="auto">
            <a:xfrm>
              <a:off x="1674" y="308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5" name="AutoShape 845"/>
            <p:cNvSpPr>
              <a:spLocks noChangeArrowheads="1"/>
            </p:cNvSpPr>
            <p:nvPr/>
          </p:nvSpPr>
          <p:spPr bwMode="auto">
            <a:xfrm>
              <a:off x="1662" y="310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6" name="AutoShape 846"/>
            <p:cNvSpPr>
              <a:spLocks noChangeArrowheads="1"/>
            </p:cNvSpPr>
            <p:nvPr/>
          </p:nvSpPr>
          <p:spPr bwMode="auto">
            <a:xfrm>
              <a:off x="1590" y="313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7" name="AutoShape 847"/>
            <p:cNvSpPr>
              <a:spLocks noChangeArrowheads="1"/>
            </p:cNvSpPr>
            <p:nvPr/>
          </p:nvSpPr>
          <p:spPr bwMode="auto">
            <a:xfrm>
              <a:off x="1734" y="311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8" name="AutoShape 848"/>
            <p:cNvSpPr>
              <a:spLocks noChangeArrowheads="1"/>
            </p:cNvSpPr>
            <p:nvPr/>
          </p:nvSpPr>
          <p:spPr bwMode="auto">
            <a:xfrm>
              <a:off x="1674" y="313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49" name="AutoShape 849"/>
            <p:cNvSpPr>
              <a:spLocks noChangeArrowheads="1"/>
            </p:cNvSpPr>
            <p:nvPr/>
          </p:nvSpPr>
          <p:spPr bwMode="auto">
            <a:xfrm>
              <a:off x="1686" y="314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0" name="AutoShape 850"/>
            <p:cNvSpPr>
              <a:spLocks noChangeArrowheads="1"/>
            </p:cNvSpPr>
            <p:nvPr/>
          </p:nvSpPr>
          <p:spPr bwMode="auto">
            <a:xfrm>
              <a:off x="1674" y="314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1" name="AutoShape 851"/>
            <p:cNvSpPr>
              <a:spLocks noChangeArrowheads="1"/>
            </p:cNvSpPr>
            <p:nvPr/>
          </p:nvSpPr>
          <p:spPr bwMode="auto">
            <a:xfrm>
              <a:off x="1685" y="319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2" name="AutoShape 852"/>
            <p:cNvSpPr>
              <a:spLocks noChangeArrowheads="1"/>
            </p:cNvSpPr>
            <p:nvPr/>
          </p:nvSpPr>
          <p:spPr bwMode="auto">
            <a:xfrm>
              <a:off x="1696" y="320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3" name="AutoShape 853"/>
            <p:cNvSpPr>
              <a:spLocks noChangeArrowheads="1"/>
            </p:cNvSpPr>
            <p:nvPr/>
          </p:nvSpPr>
          <p:spPr bwMode="auto">
            <a:xfrm>
              <a:off x="1794" y="313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4" name="AutoShape 854"/>
            <p:cNvSpPr>
              <a:spLocks noChangeArrowheads="1"/>
            </p:cNvSpPr>
            <p:nvPr/>
          </p:nvSpPr>
          <p:spPr bwMode="auto">
            <a:xfrm>
              <a:off x="1866" y="317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5" name="AutoShape 855"/>
            <p:cNvSpPr>
              <a:spLocks noChangeArrowheads="1"/>
            </p:cNvSpPr>
            <p:nvPr/>
          </p:nvSpPr>
          <p:spPr bwMode="auto">
            <a:xfrm>
              <a:off x="1830" y="32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6" name="AutoShape 856"/>
            <p:cNvSpPr>
              <a:spLocks noChangeArrowheads="1"/>
            </p:cNvSpPr>
            <p:nvPr/>
          </p:nvSpPr>
          <p:spPr bwMode="auto">
            <a:xfrm>
              <a:off x="1744" y="323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7" name="AutoShape 857"/>
            <p:cNvSpPr>
              <a:spLocks noChangeArrowheads="1"/>
            </p:cNvSpPr>
            <p:nvPr/>
          </p:nvSpPr>
          <p:spPr bwMode="auto">
            <a:xfrm>
              <a:off x="1711" y="319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8" name="AutoShape 858"/>
            <p:cNvSpPr>
              <a:spLocks noChangeArrowheads="1"/>
            </p:cNvSpPr>
            <p:nvPr/>
          </p:nvSpPr>
          <p:spPr bwMode="auto">
            <a:xfrm>
              <a:off x="1735" y="316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59" name="AutoShape 859"/>
            <p:cNvSpPr>
              <a:spLocks noChangeArrowheads="1"/>
            </p:cNvSpPr>
            <p:nvPr/>
          </p:nvSpPr>
          <p:spPr bwMode="auto">
            <a:xfrm>
              <a:off x="1626" y="313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0" name="AutoShape 860"/>
            <p:cNvSpPr>
              <a:spLocks noChangeArrowheads="1"/>
            </p:cNvSpPr>
            <p:nvPr/>
          </p:nvSpPr>
          <p:spPr bwMode="auto">
            <a:xfrm>
              <a:off x="1612" y="315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1" name="AutoShape 861"/>
            <p:cNvSpPr>
              <a:spLocks noChangeArrowheads="1"/>
            </p:cNvSpPr>
            <p:nvPr/>
          </p:nvSpPr>
          <p:spPr bwMode="auto">
            <a:xfrm>
              <a:off x="1663" y="317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2" name="AutoShape 862"/>
            <p:cNvSpPr>
              <a:spLocks noChangeArrowheads="1"/>
            </p:cNvSpPr>
            <p:nvPr/>
          </p:nvSpPr>
          <p:spPr bwMode="auto">
            <a:xfrm>
              <a:off x="1601" y="330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3" name="AutoShape 863"/>
            <p:cNvSpPr>
              <a:spLocks noChangeArrowheads="1"/>
            </p:cNvSpPr>
            <p:nvPr/>
          </p:nvSpPr>
          <p:spPr bwMode="auto">
            <a:xfrm>
              <a:off x="1626" y="328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4" name="AutoShape 864"/>
            <p:cNvSpPr>
              <a:spLocks noChangeArrowheads="1"/>
            </p:cNvSpPr>
            <p:nvPr/>
          </p:nvSpPr>
          <p:spPr bwMode="auto">
            <a:xfrm>
              <a:off x="1711" y="33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5" name="AutoShape 865"/>
            <p:cNvSpPr>
              <a:spLocks noChangeArrowheads="1"/>
            </p:cNvSpPr>
            <p:nvPr/>
          </p:nvSpPr>
          <p:spPr bwMode="auto">
            <a:xfrm>
              <a:off x="1661" y="334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6" name="AutoShape 866"/>
            <p:cNvSpPr>
              <a:spLocks noChangeArrowheads="1"/>
            </p:cNvSpPr>
            <p:nvPr/>
          </p:nvSpPr>
          <p:spPr bwMode="auto">
            <a:xfrm>
              <a:off x="1266" y="341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7" name="AutoShape 867"/>
            <p:cNvSpPr>
              <a:spLocks noChangeArrowheads="1"/>
            </p:cNvSpPr>
            <p:nvPr/>
          </p:nvSpPr>
          <p:spPr bwMode="auto">
            <a:xfrm>
              <a:off x="1135" y="337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8" name="AutoShape 868"/>
            <p:cNvSpPr>
              <a:spLocks noChangeArrowheads="1"/>
            </p:cNvSpPr>
            <p:nvPr/>
          </p:nvSpPr>
          <p:spPr bwMode="auto">
            <a:xfrm>
              <a:off x="1111" y="331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69" name="AutoShape 869"/>
            <p:cNvSpPr>
              <a:spLocks noChangeArrowheads="1"/>
            </p:cNvSpPr>
            <p:nvPr/>
          </p:nvSpPr>
          <p:spPr bwMode="auto">
            <a:xfrm>
              <a:off x="1279" y="333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0" name="AutoShape 870"/>
            <p:cNvSpPr>
              <a:spLocks noChangeArrowheads="1"/>
            </p:cNvSpPr>
            <p:nvPr/>
          </p:nvSpPr>
          <p:spPr bwMode="auto">
            <a:xfrm>
              <a:off x="1422" y="329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1" name="AutoShape 871"/>
            <p:cNvSpPr>
              <a:spLocks noChangeArrowheads="1"/>
            </p:cNvSpPr>
            <p:nvPr/>
          </p:nvSpPr>
          <p:spPr bwMode="auto">
            <a:xfrm>
              <a:off x="1484" y="32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2" name="AutoShape 872"/>
            <p:cNvSpPr>
              <a:spLocks noChangeArrowheads="1"/>
            </p:cNvSpPr>
            <p:nvPr/>
          </p:nvSpPr>
          <p:spPr bwMode="auto">
            <a:xfrm>
              <a:off x="1112" y="321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3" name="AutoShape 873"/>
            <p:cNvSpPr>
              <a:spLocks noChangeArrowheads="1"/>
            </p:cNvSpPr>
            <p:nvPr/>
          </p:nvSpPr>
          <p:spPr bwMode="auto">
            <a:xfrm>
              <a:off x="1566" y="312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4" name="AutoShape 874"/>
            <p:cNvSpPr>
              <a:spLocks noChangeArrowheads="1"/>
            </p:cNvSpPr>
            <p:nvPr/>
          </p:nvSpPr>
          <p:spPr bwMode="auto">
            <a:xfrm>
              <a:off x="1556" y="31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5" name="AutoShape 875"/>
            <p:cNvSpPr>
              <a:spLocks noChangeArrowheads="1"/>
            </p:cNvSpPr>
            <p:nvPr/>
          </p:nvSpPr>
          <p:spPr bwMode="auto">
            <a:xfrm>
              <a:off x="1567" y="322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6" name="AutoShape 876"/>
            <p:cNvSpPr>
              <a:spLocks noChangeArrowheads="1"/>
            </p:cNvSpPr>
            <p:nvPr/>
          </p:nvSpPr>
          <p:spPr bwMode="auto">
            <a:xfrm>
              <a:off x="1567" y="318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7" name="AutoShape 877"/>
            <p:cNvSpPr>
              <a:spLocks noChangeArrowheads="1"/>
            </p:cNvSpPr>
            <p:nvPr/>
          </p:nvSpPr>
          <p:spPr bwMode="auto">
            <a:xfrm>
              <a:off x="1542" y="314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8" name="AutoShape 878"/>
            <p:cNvSpPr>
              <a:spLocks noChangeArrowheads="1"/>
            </p:cNvSpPr>
            <p:nvPr/>
          </p:nvSpPr>
          <p:spPr bwMode="auto">
            <a:xfrm>
              <a:off x="1554" y="316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79" name="AutoShape 879"/>
            <p:cNvSpPr>
              <a:spLocks noChangeArrowheads="1"/>
            </p:cNvSpPr>
            <p:nvPr/>
          </p:nvSpPr>
          <p:spPr bwMode="auto">
            <a:xfrm>
              <a:off x="1518" y="320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0" name="AutoShape 880"/>
            <p:cNvSpPr>
              <a:spLocks noChangeArrowheads="1"/>
            </p:cNvSpPr>
            <p:nvPr/>
          </p:nvSpPr>
          <p:spPr bwMode="auto">
            <a:xfrm>
              <a:off x="1459" y="320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1" name="AutoShape 881"/>
            <p:cNvSpPr>
              <a:spLocks noChangeArrowheads="1"/>
            </p:cNvSpPr>
            <p:nvPr/>
          </p:nvSpPr>
          <p:spPr bwMode="auto">
            <a:xfrm>
              <a:off x="1493" y="317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2" name="AutoShape 882"/>
            <p:cNvSpPr>
              <a:spLocks noChangeArrowheads="1"/>
            </p:cNvSpPr>
            <p:nvPr/>
          </p:nvSpPr>
          <p:spPr bwMode="auto">
            <a:xfrm>
              <a:off x="1410" y="316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3" name="AutoShape 883"/>
            <p:cNvSpPr>
              <a:spLocks noChangeArrowheads="1"/>
            </p:cNvSpPr>
            <p:nvPr/>
          </p:nvSpPr>
          <p:spPr bwMode="auto">
            <a:xfrm>
              <a:off x="1420" y="315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4" name="AutoShape 884"/>
            <p:cNvSpPr>
              <a:spLocks noChangeArrowheads="1"/>
            </p:cNvSpPr>
            <p:nvPr/>
          </p:nvSpPr>
          <p:spPr bwMode="auto">
            <a:xfrm>
              <a:off x="1423" y="314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5" name="AutoShape 885"/>
            <p:cNvSpPr>
              <a:spLocks noChangeArrowheads="1"/>
            </p:cNvSpPr>
            <p:nvPr/>
          </p:nvSpPr>
          <p:spPr bwMode="auto">
            <a:xfrm>
              <a:off x="1399" y="314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6" name="AutoShape 886"/>
            <p:cNvSpPr>
              <a:spLocks noChangeArrowheads="1"/>
            </p:cNvSpPr>
            <p:nvPr/>
          </p:nvSpPr>
          <p:spPr bwMode="auto">
            <a:xfrm>
              <a:off x="1376" y="317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7" name="AutoShape 887"/>
            <p:cNvSpPr>
              <a:spLocks noChangeArrowheads="1"/>
            </p:cNvSpPr>
            <p:nvPr/>
          </p:nvSpPr>
          <p:spPr bwMode="auto">
            <a:xfrm>
              <a:off x="1398" y="320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8" name="AutoShape 888"/>
            <p:cNvSpPr>
              <a:spLocks noChangeArrowheads="1"/>
            </p:cNvSpPr>
            <p:nvPr/>
          </p:nvSpPr>
          <p:spPr bwMode="auto">
            <a:xfrm>
              <a:off x="131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89" name="AutoShape 889"/>
            <p:cNvSpPr>
              <a:spLocks noChangeArrowheads="1"/>
            </p:cNvSpPr>
            <p:nvPr/>
          </p:nvSpPr>
          <p:spPr bwMode="auto">
            <a:xfrm>
              <a:off x="1280" y="318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0" name="AutoShape 890"/>
            <p:cNvSpPr>
              <a:spLocks noChangeArrowheads="1"/>
            </p:cNvSpPr>
            <p:nvPr/>
          </p:nvSpPr>
          <p:spPr bwMode="auto">
            <a:xfrm>
              <a:off x="1254" y="319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1" name="AutoShape 891"/>
            <p:cNvSpPr>
              <a:spLocks noChangeArrowheads="1"/>
            </p:cNvSpPr>
            <p:nvPr/>
          </p:nvSpPr>
          <p:spPr bwMode="auto">
            <a:xfrm>
              <a:off x="1122" y="315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2" name="AutoShape 892"/>
            <p:cNvSpPr>
              <a:spLocks noChangeArrowheads="1"/>
            </p:cNvSpPr>
            <p:nvPr/>
          </p:nvSpPr>
          <p:spPr bwMode="auto">
            <a:xfrm>
              <a:off x="1098" y="312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3" name="AutoShape 893"/>
            <p:cNvSpPr>
              <a:spLocks noChangeArrowheads="1"/>
            </p:cNvSpPr>
            <p:nvPr/>
          </p:nvSpPr>
          <p:spPr bwMode="auto">
            <a:xfrm>
              <a:off x="1338" y="314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4" name="AutoShape 894"/>
            <p:cNvSpPr>
              <a:spLocks noChangeArrowheads="1"/>
            </p:cNvSpPr>
            <p:nvPr/>
          </p:nvSpPr>
          <p:spPr bwMode="auto">
            <a:xfrm>
              <a:off x="1387" y="307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5" name="AutoShape 895"/>
            <p:cNvSpPr>
              <a:spLocks noChangeArrowheads="1"/>
            </p:cNvSpPr>
            <p:nvPr/>
          </p:nvSpPr>
          <p:spPr bwMode="auto">
            <a:xfrm>
              <a:off x="1232" y="308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6" name="AutoShape 896"/>
            <p:cNvSpPr>
              <a:spLocks noChangeArrowheads="1"/>
            </p:cNvSpPr>
            <p:nvPr/>
          </p:nvSpPr>
          <p:spPr bwMode="auto">
            <a:xfrm>
              <a:off x="894" y="278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7" name="AutoShape 897"/>
            <p:cNvSpPr>
              <a:spLocks noChangeArrowheads="1"/>
            </p:cNvSpPr>
            <p:nvPr/>
          </p:nvSpPr>
          <p:spPr bwMode="auto">
            <a:xfrm>
              <a:off x="1506" y="30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8" name="AutoShape 898"/>
            <p:cNvSpPr>
              <a:spLocks noChangeArrowheads="1"/>
            </p:cNvSpPr>
            <p:nvPr/>
          </p:nvSpPr>
          <p:spPr bwMode="auto">
            <a:xfrm>
              <a:off x="1507" y="307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899" name="AutoShape 899"/>
            <p:cNvSpPr>
              <a:spLocks noChangeArrowheads="1"/>
            </p:cNvSpPr>
            <p:nvPr/>
          </p:nvSpPr>
          <p:spPr bwMode="auto">
            <a:xfrm>
              <a:off x="1557" y="30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0" name="AutoShape 900"/>
            <p:cNvSpPr>
              <a:spLocks noChangeArrowheads="1"/>
            </p:cNvSpPr>
            <p:nvPr/>
          </p:nvSpPr>
          <p:spPr bwMode="auto">
            <a:xfrm>
              <a:off x="1220" y="2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1" name="AutoShape 901"/>
            <p:cNvSpPr>
              <a:spLocks noChangeArrowheads="1"/>
            </p:cNvSpPr>
            <p:nvPr/>
          </p:nvSpPr>
          <p:spPr bwMode="auto">
            <a:xfrm>
              <a:off x="1410" y="305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2" name="AutoShape 902"/>
            <p:cNvSpPr>
              <a:spLocks noChangeArrowheads="1"/>
            </p:cNvSpPr>
            <p:nvPr/>
          </p:nvSpPr>
          <p:spPr bwMode="auto">
            <a:xfrm>
              <a:off x="1458" y="306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3" name="AutoShape 903"/>
            <p:cNvSpPr>
              <a:spLocks noChangeArrowheads="1"/>
            </p:cNvSpPr>
            <p:nvPr/>
          </p:nvSpPr>
          <p:spPr bwMode="auto">
            <a:xfrm>
              <a:off x="1362" y="30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4" name="AutoShape 904"/>
            <p:cNvSpPr>
              <a:spLocks noChangeArrowheads="1"/>
            </p:cNvSpPr>
            <p:nvPr/>
          </p:nvSpPr>
          <p:spPr bwMode="auto">
            <a:xfrm>
              <a:off x="1326" y="308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5" name="AutoShape 905"/>
            <p:cNvSpPr>
              <a:spLocks noChangeArrowheads="1"/>
            </p:cNvSpPr>
            <p:nvPr/>
          </p:nvSpPr>
          <p:spPr bwMode="auto">
            <a:xfrm>
              <a:off x="1230" y="303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6" name="AutoShape 906"/>
            <p:cNvSpPr>
              <a:spLocks noChangeArrowheads="1"/>
            </p:cNvSpPr>
            <p:nvPr/>
          </p:nvSpPr>
          <p:spPr bwMode="auto">
            <a:xfrm>
              <a:off x="1303" y="301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7" name="AutoShape 907"/>
            <p:cNvSpPr>
              <a:spLocks noChangeArrowheads="1"/>
            </p:cNvSpPr>
            <p:nvPr/>
          </p:nvSpPr>
          <p:spPr bwMode="auto">
            <a:xfrm>
              <a:off x="1253" y="299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8" name="AutoShape 908"/>
            <p:cNvSpPr>
              <a:spLocks noChangeArrowheads="1"/>
            </p:cNvSpPr>
            <p:nvPr/>
          </p:nvSpPr>
          <p:spPr bwMode="auto">
            <a:xfrm>
              <a:off x="1267" y="297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09" name="AutoShape 909"/>
            <p:cNvSpPr>
              <a:spLocks noChangeArrowheads="1"/>
            </p:cNvSpPr>
            <p:nvPr/>
          </p:nvSpPr>
          <p:spPr bwMode="auto">
            <a:xfrm>
              <a:off x="1387" y="301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0" name="AutoShape 910"/>
            <p:cNvSpPr>
              <a:spLocks noChangeArrowheads="1"/>
            </p:cNvSpPr>
            <p:nvPr/>
          </p:nvSpPr>
          <p:spPr bwMode="auto">
            <a:xfrm>
              <a:off x="1386" y="299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1" name="AutoShape 911"/>
            <p:cNvSpPr>
              <a:spLocks noChangeArrowheads="1"/>
            </p:cNvSpPr>
            <p:nvPr/>
          </p:nvSpPr>
          <p:spPr bwMode="auto">
            <a:xfrm>
              <a:off x="1446" y="297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2" name="AutoShape 912"/>
            <p:cNvSpPr>
              <a:spLocks noChangeArrowheads="1"/>
            </p:cNvSpPr>
            <p:nvPr/>
          </p:nvSpPr>
          <p:spPr bwMode="auto">
            <a:xfrm>
              <a:off x="1447" y="298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3" name="AutoShape 913"/>
            <p:cNvSpPr>
              <a:spLocks noChangeArrowheads="1"/>
            </p:cNvSpPr>
            <p:nvPr/>
          </p:nvSpPr>
          <p:spPr bwMode="auto">
            <a:xfrm>
              <a:off x="1423" y="299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4" name="AutoShape 914"/>
            <p:cNvSpPr>
              <a:spLocks noChangeArrowheads="1"/>
            </p:cNvSpPr>
            <p:nvPr/>
          </p:nvSpPr>
          <p:spPr bwMode="auto">
            <a:xfrm>
              <a:off x="1446" y="294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5" name="AutoShape 915"/>
            <p:cNvSpPr>
              <a:spLocks noChangeArrowheads="1"/>
            </p:cNvSpPr>
            <p:nvPr/>
          </p:nvSpPr>
          <p:spPr bwMode="auto">
            <a:xfrm>
              <a:off x="1494" y="293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6" name="AutoShape 916"/>
            <p:cNvSpPr>
              <a:spLocks noChangeArrowheads="1"/>
            </p:cNvSpPr>
            <p:nvPr/>
          </p:nvSpPr>
          <p:spPr bwMode="auto">
            <a:xfrm>
              <a:off x="1242" y="292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7" name="AutoShape 917"/>
            <p:cNvSpPr>
              <a:spLocks noChangeArrowheads="1"/>
            </p:cNvSpPr>
            <p:nvPr/>
          </p:nvSpPr>
          <p:spPr bwMode="auto">
            <a:xfrm>
              <a:off x="1302" y="294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8" name="AutoShape 918"/>
            <p:cNvSpPr>
              <a:spLocks noChangeArrowheads="1"/>
            </p:cNvSpPr>
            <p:nvPr/>
          </p:nvSpPr>
          <p:spPr bwMode="auto">
            <a:xfrm>
              <a:off x="1363" y="295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19" name="AutoShape 919"/>
            <p:cNvSpPr>
              <a:spLocks noChangeArrowheads="1"/>
            </p:cNvSpPr>
            <p:nvPr/>
          </p:nvSpPr>
          <p:spPr bwMode="auto">
            <a:xfrm>
              <a:off x="1302" y="287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0" name="AutoShape 920"/>
            <p:cNvSpPr>
              <a:spLocks noChangeArrowheads="1"/>
            </p:cNvSpPr>
            <p:nvPr/>
          </p:nvSpPr>
          <p:spPr bwMode="auto">
            <a:xfrm>
              <a:off x="1329" y="289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1" name="AutoShape 921"/>
            <p:cNvSpPr>
              <a:spLocks noChangeArrowheads="1"/>
            </p:cNvSpPr>
            <p:nvPr/>
          </p:nvSpPr>
          <p:spPr bwMode="auto">
            <a:xfrm>
              <a:off x="1252" y="28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2" name="AutoShape 922"/>
            <p:cNvSpPr>
              <a:spLocks noChangeArrowheads="1"/>
            </p:cNvSpPr>
            <p:nvPr/>
          </p:nvSpPr>
          <p:spPr bwMode="auto">
            <a:xfrm>
              <a:off x="1277" y="282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3" name="AutoShape 923"/>
            <p:cNvSpPr>
              <a:spLocks noChangeArrowheads="1"/>
            </p:cNvSpPr>
            <p:nvPr/>
          </p:nvSpPr>
          <p:spPr bwMode="auto">
            <a:xfrm>
              <a:off x="1338" y="279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4" name="AutoShape 924"/>
            <p:cNvSpPr>
              <a:spLocks noChangeArrowheads="1"/>
            </p:cNvSpPr>
            <p:nvPr/>
          </p:nvSpPr>
          <p:spPr bwMode="auto">
            <a:xfrm>
              <a:off x="1530" y="2829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5" name="AutoShape 925"/>
            <p:cNvSpPr>
              <a:spLocks noChangeArrowheads="1"/>
            </p:cNvSpPr>
            <p:nvPr/>
          </p:nvSpPr>
          <p:spPr bwMode="auto">
            <a:xfrm>
              <a:off x="1422" y="282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6" name="AutoShape 926"/>
            <p:cNvSpPr>
              <a:spLocks noChangeArrowheads="1"/>
            </p:cNvSpPr>
            <p:nvPr/>
          </p:nvSpPr>
          <p:spPr bwMode="auto">
            <a:xfrm>
              <a:off x="1483" y="2828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7" name="AutoShape 927"/>
            <p:cNvSpPr>
              <a:spLocks noChangeArrowheads="1"/>
            </p:cNvSpPr>
            <p:nvPr/>
          </p:nvSpPr>
          <p:spPr bwMode="auto">
            <a:xfrm>
              <a:off x="1483" y="2812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8" name="AutoShape 928"/>
            <p:cNvSpPr>
              <a:spLocks noChangeArrowheads="1"/>
            </p:cNvSpPr>
            <p:nvPr/>
          </p:nvSpPr>
          <p:spPr bwMode="auto">
            <a:xfrm>
              <a:off x="1518" y="2836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29" name="AutoShape 929"/>
            <p:cNvSpPr>
              <a:spLocks noChangeArrowheads="1"/>
            </p:cNvSpPr>
            <p:nvPr/>
          </p:nvSpPr>
          <p:spPr bwMode="auto">
            <a:xfrm>
              <a:off x="1518" y="28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30" name="AutoShape 930"/>
            <p:cNvSpPr>
              <a:spLocks noChangeArrowheads="1"/>
            </p:cNvSpPr>
            <p:nvPr/>
          </p:nvSpPr>
          <p:spPr bwMode="auto">
            <a:xfrm>
              <a:off x="1517" y="28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31" name="AutoShape 931"/>
            <p:cNvSpPr>
              <a:spLocks noChangeArrowheads="1"/>
            </p:cNvSpPr>
            <p:nvPr/>
          </p:nvSpPr>
          <p:spPr bwMode="auto">
            <a:xfrm>
              <a:off x="1434" y="2800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32" name="AutoShape 932"/>
            <p:cNvSpPr>
              <a:spLocks noChangeArrowheads="1"/>
            </p:cNvSpPr>
            <p:nvPr/>
          </p:nvSpPr>
          <p:spPr bwMode="auto">
            <a:xfrm>
              <a:off x="1458" y="28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933" name="AutoShape 933"/>
            <p:cNvSpPr>
              <a:spLocks noChangeArrowheads="1"/>
            </p:cNvSpPr>
            <p:nvPr/>
          </p:nvSpPr>
          <p:spPr bwMode="auto">
            <a:xfrm>
              <a:off x="1422" y="2864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CD7A7CC-ED9C-45C1-A509-0BD64E880FCD}"/>
              </a:ext>
            </a:extLst>
          </p:cNvPr>
          <p:cNvGrpSpPr/>
          <p:nvPr/>
        </p:nvGrpSpPr>
        <p:grpSpPr>
          <a:xfrm>
            <a:off x="9220200" y="1247775"/>
            <a:ext cx="2551933" cy="1895475"/>
            <a:chOff x="7558065" y="1222376"/>
            <a:chExt cx="2551933" cy="1895475"/>
          </a:xfrm>
        </p:grpSpPr>
        <p:sp>
          <p:nvSpPr>
            <p:cNvPr id="121" name="Rectangle 123"/>
            <p:cNvSpPr>
              <a:spLocks noChangeArrowheads="1"/>
            </p:cNvSpPr>
            <p:nvPr/>
          </p:nvSpPr>
          <p:spPr bwMode="auto">
            <a:xfrm>
              <a:off x="7558065" y="1222376"/>
              <a:ext cx="2551933" cy="18954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22" name="AutoShape 124"/>
            <p:cNvSpPr>
              <a:spLocks noChangeArrowheads="1"/>
            </p:cNvSpPr>
            <p:nvPr/>
          </p:nvSpPr>
          <p:spPr bwMode="auto">
            <a:xfrm>
              <a:off x="7710465" y="1416051"/>
              <a:ext cx="114300" cy="117475"/>
            </a:xfrm>
            <a:prstGeom prst="diamond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23" name="Text Box 125"/>
            <p:cNvSpPr txBox="1">
              <a:spLocks noChangeArrowheads="1"/>
            </p:cNvSpPr>
            <p:nvPr/>
          </p:nvSpPr>
          <p:spPr bwMode="auto">
            <a:xfrm>
              <a:off x="7942240" y="1295400"/>
              <a:ext cx="108555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333333">
                      <a:alpha val="3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Arial"/>
                </a:rPr>
                <a:t>Mudstone</a:t>
              </a:r>
            </a:p>
          </p:txBody>
        </p:sp>
        <p:sp>
          <p:nvSpPr>
            <p:cNvPr id="126" name="Rectangle 274"/>
            <p:cNvSpPr>
              <a:spLocks noChangeArrowheads="1"/>
            </p:cNvSpPr>
            <p:nvPr/>
          </p:nvSpPr>
          <p:spPr bwMode="auto">
            <a:xfrm>
              <a:off x="7732693" y="1697039"/>
              <a:ext cx="88900" cy="85725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27" name="Text Box 275"/>
            <p:cNvSpPr txBox="1">
              <a:spLocks noChangeArrowheads="1"/>
            </p:cNvSpPr>
            <p:nvPr/>
          </p:nvSpPr>
          <p:spPr bwMode="auto">
            <a:xfrm>
              <a:off x="7942243" y="1565275"/>
              <a:ext cx="1893888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333333">
                      <a:alpha val="3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Arial"/>
                </a:rPr>
                <a:t>Rudist </a:t>
              </a:r>
              <a:r>
                <a:rPr lang="en-US" sz="1600" kern="0" dirty="0" err="1">
                  <a:solidFill>
                    <a:sysClr val="windowText" lastClr="000000"/>
                  </a:solidFill>
                  <a:latin typeface="Arial"/>
                </a:rPr>
                <a:t>wackstones</a:t>
              </a:r>
              <a:endParaRPr lang="en-US" sz="16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76" name="Freeform 373"/>
            <p:cNvSpPr>
              <a:spLocks/>
            </p:cNvSpPr>
            <p:nvPr/>
          </p:nvSpPr>
          <p:spPr bwMode="auto">
            <a:xfrm>
              <a:off x="7724755" y="1971676"/>
              <a:ext cx="114300" cy="79375"/>
            </a:xfrm>
            <a:custGeom>
              <a:avLst/>
              <a:gdLst>
                <a:gd name="T0" fmla="*/ 27 w 55"/>
                <a:gd name="T1" fmla="*/ 0 h 55"/>
                <a:gd name="T2" fmla="*/ 55 w 55"/>
                <a:gd name="T3" fmla="*/ 55 h 55"/>
                <a:gd name="T4" fmla="*/ 0 w 55"/>
                <a:gd name="T5" fmla="*/ 55 h 55"/>
                <a:gd name="T6" fmla="*/ 27 w 55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55" y="55"/>
                  </a:lnTo>
                  <a:lnTo>
                    <a:pt x="0" y="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77" name="Text Box 374"/>
            <p:cNvSpPr txBox="1">
              <a:spLocks noChangeArrowheads="1"/>
            </p:cNvSpPr>
            <p:nvPr/>
          </p:nvSpPr>
          <p:spPr bwMode="auto">
            <a:xfrm>
              <a:off x="7942244" y="1835150"/>
              <a:ext cx="1860551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333333">
                      <a:alpha val="3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Arial"/>
                </a:rPr>
                <a:t>Rudist </a:t>
              </a:r>
              <a:r>
                <a:rPr lang="en-US" sz="1600" kern="0" dirty="0" err="1">
                  <a:solidFill>
                    <a:sysClr val="windowText" lastClr="000000"/>
                  </a:solidFill>
                  <a:latin typeface="Arial"/>
                </a:rPr>
                <a:t>packstones</a:t>
              </a:r>
              <a:endParaRPr lang="en-US" sz="16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75" name="Oval 415"/>
            <p:cNvSpPr>
              <a:spLocks noChangeArrowheads="1"/>
            </p:cNvSpPr>
            <p:nvPr/>
          </p:nvSpPr>
          <p:spPr bwMode="auto">
            <a:xfrm>
              <a:off x="7742219" y="2235200"/>
              <a:ext cx="79375" cy="76200"/>
            </a:xfrm>
            <a:prstGeom prst="ellipse">
              <a:avLst/>
            </a:prstGeom>
            <a:solidFill>
              <a:srgbClr val="00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76" name="Text Box 416"/>
            <p:cNvSpPr txBox="1">
              <a:spLocks noChangeArrowheads="1"/>
            </p:cNvSpPr>
            <p:nvPr/>
          </p:nvSpPr>
          <p:spPr bwMode="auto">
            <a:xfrm>
              <a:off x="7942244" y="2105025"/>
              <a:ext cx="1962151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333333">
                      <a:alpha val="3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Arial"/>
                </a:rPr>
                <a:t>Coarse </a:t>
              </a:r>
              <a:r>
                <a:rPr lang="en-US" sz="1600" kern="0" dirty="0" err="1">
                  <a:solidFill>
                    <a:sysClr val="windowText" lastClr="000000"/>
                  </a:solidFill>
                  <a:latin typeface="Arial"/>
                </a:rPr>
                <a:t>grainstones</a:t>
              </a:r>
              <a:endParaRPr lang="en-US" sz="16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17" name="Oval 593"/>
            <p:cNvSpPr>
              <a:spLocks noChangeArrowheads="1"/>
            </p:cNvSpPr>
            <p:nvPr/>
          </p:nvSpPr>
          <p:spPr bwMode="auto">
            <a:xfrm>
              <a:off x="7750156" y="2530475"/>
              <a:ext cx="79375" cy="76200"/>
            </a:xfrm>
            <a:prstGeom prst="ellipse">
              <a:avLst/>
            </a:prstGeom>
            <a:solidFill>
              <a:srgbClr val="FF00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418" name="Text Box 594"/>
            <p:cNvSpPr txBox="1">
              <a:spLocks noChangeArrowheads="1"/>
            </p:cNvSpPr>
            <p:nvPr/>
          </p:nvSpPr>
          <p:spPr bwMode="auto">
            <a:xfrm>
              <a:off x="7942244" y="2381250"/>
              <a:ext cx="1700213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333333">
                      <a:alpha val="3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Arial"/>
                </a:rPr>
                <a:t>Fine </a:t>
              </a:r>
              <a:r>
                <a:rPr lang="en-US" sz="1600" kern="0" dirty="0" err="1">
                  <a:solidFill>
                    <a:sysClr val="windowText" lastClr="000000"/>
                  </a:solidFill>
                  <a:latin typeface="Arial"/>
                </a:rPr>
                <a:t>grainstones</a:t>
              </a:r>
              <a:endParaRPr lang="en-US" sz="16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95" name="AutoShape 934"/>
            <p:cNvSpPr>
              <a:spLocks noChangeArrowheads="1"/>
            </p:cNvSpPr>
            <p:nvPr/>
          </p:nvSpPr>
          <p:spPr bwMode="auto">
            <a:xfrm>
              <a:off x="7742215" y="2786063"/>
              <a:ext cx="88900" cy="88900"/>
            </a:xfrm>
            <a:prstGeom prst="octagon">
              <a:avLst>
                <a:gd name="adj" fmla="val 29287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596" name="Text Box 935"/>
            <p:cNvSpPr txBox="1">
              <a:spLocks noChangeArrowheads="1"/>
            </p:cNvSpPr>
            <p:nvPr/>
          </p:nvSpPr>
          <p:spPr bwMode="auto">
            <a:xfrm>
              <a:off x="7942241" y="2657475"/>
              <a:ext cx="1381125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333333">
                      <a:alpha val="39999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 err="1">
                  <a:solidFill>
                    <a:sysClr val="windowText" lastClr="000000"/>
                  </a:solidFill>
                  <a:latin typeface="Arial"/>
                </a:rPr>
                <a:t>Boundstones</a:t>
              </a:r>
              <a:endParaRPr lang="en-US" sz="16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sp>
        <p:nvSpPr>
          <p:cNvPr id="935" name="TextBox 934"/>
          <p:cNvSpPr txBox="1"/>
          <p:nvPr/>
        </p:nvSpPr>
        <p:spPr>
          <a:xfrm>
            <a:off x="692555" y="184641"/>
            <a:ext cx="791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Semi-log cross plot: Porosity – permeability by fabric</a:t>
            </a:r>
          </a:p>
        </p:txBody>
      </p:sp>
      <p:sp>
        <p:nvSpPr>
          <p:cNvPr id="936" name="Rectangle 935"/>
          <p:cNvSpPr/>
          <p:nvPr/>
        </p:nvSpPr>
        <p:spPr>
          <a:xfrm>
            <a:off x="791683" y="749327"/>
            <a:ext cx="10752306" cy="63473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7" name="Rectangle 45"/>
          <p:cNvSpPr>
            <a:spLocks noChangeArrowheads="1"/>
          </p:cNvSpPr>
          <p:nvPr/>
        </p:nvSpPr>
        <p:spPr bwMode="auto">
          <a:xfrm>
            <a:off x="2926947" y="1510935"/>
            <a:ext cx="39306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</a:rPr>
              <a:t>Bee Co., TX    API # 42-025-33208-0000</a:t>
            </a:r>
          </a:p>
        </p:txBody>
      </p:sp>
      <p:sp>
        <p:nvSpPr>
          <p:cNvPr id="934" name="TextBox 933"/>
          <p:cNvSpPr txBox="1"/>
          <p:nvPr/>
        </p:nvSpPr>
        <p:spPr>
          <a:xfrm>
            <a:off x="2738590" y="5902541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Arial"/>
              </a:rPr>
              <a:t>Avg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 porosity &lt; 5%</a:t>
            </a:r>
          </a:p>
          <a:p>
            <a:r>
              <a:rPr lang="en-US" sz="2000" dirty="0">
                <a:solidFill>
                  <a:srgbClr val="FFFFFF"/>
                </a:solidFill>
                <a:latin typeface="Arial"/>
              </a:rPr>
              <a:t>Permeability &lt;&lt; 1millidarcy</a:t>
            </a:r>
          </a:p>
        </p:txBody>
      </p:sp>
      <p:sp>
        <p:nvSpPr>
          <p:cNvPr id="938" name="Rectangle 937"/>
          <p:cNvSpPr/>
          <p:nvPr/>
        </p:nvSpPr>
        <p:spPr>
          <a:xfrm>
            <a:off x="5875898" y="6001999"/>
            <a:ext cx="2129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</a:rPr>
              <a:t>= Tight limestone</a:t>
            </a:r>
          </a:p>
        </p:txBody>
      </p:sp>
    </p:spTree>
    <p:extLst>
      <p:ext uri="{BB962C8B-B14F-4D97-AF65-F5344CB8AC3E}">
        <p14:creationId xmlns:p14="http://schemas.microsoft.com/office/powerpoint/2010/main" val="3297274635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310" y="289504"/>
            <a:ext cx="5353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/>
              </a:rPr>
              <a:t>Stuart City Trend reservoir description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895122" y="767695"/>
            <a:ext cx="9709378" cy="5731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8797" y="1047319"/>
            <a:ext cx="779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</a:rPr>
              <a:t> Rudist-bearing reef rocks and associated rock fabrics are extremely tight,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4057" y="1322348"/>
            <a:ext cx="7301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 with porosity generally less than 5% and permeability less than 1 md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8796" y="1786665"/>
            <a:ext cx="8151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</a:rPr>
              <a:t> Major pore network consists of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micropores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(1 – 6 microns in size) associated</a:t>
            </a:r>
          </a:p>
        </p:txBody>
      </p:sp>
      <p:sp>
        <p:nvSpPr>
          <p:cNvPr id="9" name="Rectangle 8"/>
          <p:cNvSpPr/>
          <p:nvPr/>
        </p:nvSpPr>
        <p:spPr>
          <a:xfrm>
            <a:off x="2081700" y="2061694"/>
            <a:ext cx="6558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 with 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early transformation of Mg-calcite to </a:t>
            </a:r>
            <a:r>
              <a:rPr lang="en-US" dirty="0" err="1">
                <a:solidFill>
                  <a:srgbClr val="FFFF00"/>
                </a:solidFill>
                <a:latin typeface="Arial"/>
              </a:rPr>
              <a:t>microrhombic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 calcite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46745" y="3916093"/>
            <a:ext cx="366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</a:rPr>
              <a:t> Pore throat sizes are sub-micron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48453" y="2592300"/>
            <a:ext cx="7292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Micropores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occur within grains, in algal-coated grain rims, and in the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81166" y="2899157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 ubiquitous very fine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peloidal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mud matrix,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12056" y="3243777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 in all depositional facies</a:t>
            </a:r>
          </a:p>
        </p:txBody>
      </p:sp>
      <p:pic>
        <p:nvPicPr>
          <p:cNvPr id="15" name="Picture 3" descr="C:\Users\Bob\Desktop\Word Stuart City\SEM\Golsh  13,342  5b 5.3Kx mix __08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20" y="3195537"/>
            <a:ext cx="3614060" cy="332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728247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3" y="310978"/>
            <a:ext cx="435768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21134" y="334010"/>
            <a:ext cx="16417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</a:rPr>
              <a:t>Plane light; blue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</a:rPr>
              <a:t>epoxy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90739" y="316961"/>
            <a:ext cx="4343400" cy="3475038"/>
            <a:chOff x="4666739" y="316961"/>
            <a:chExt cx="4343400" cy="3475038"/>
          </a:xfrm>
        </p:grpSpPr>
        <p:grpSp>
          <p:nvGrpSpPr>
            <p:cNvPr id="2" name="Group 1"/>
            <p:cNvGrpSpPr/>
            <p:nvPr/>
          </p:nvGrpSpPr>
          <p:grpSpPr>
            <a:xfrm>
              <a:off x="4666739" y="316961"/>
              <a:ext cx="4343400" cy="3475038"/>
              <a:chOff x="4666739" y="316961"/>
              <a:chExt cx="4343400" cy="3475038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739" y="316961"/>
                <a:ext cx="4343400" cy="347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9"/>
              <p:cNvSpPr txBox="1">
                <a:spLocks noChangeArrowheads="1"/>
              </p:cNvSpPr>
              <p:nvPr/>
            </p:nvSpPr>
            <p:spPr bwMode="auto">
              <a:xfrm>
                <a:off x="5112162" y="418961"/>
                <a:ext cx="1570111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dirty="0" err="1">
                    <a:solidFill>
                      <a:srgbClr val="FFFFFF"/>
                    </a:solidFill>
                  </a:rPr>
                  <a:t>Micropores</a:t>
                </a:r>
                <a:r>
                  <a:rPr lang="en-US" dirty="0">
                    <a:solidFill>
                      <a:srgbClr val="FFFFFF"/>
                    </a:solidFill>
                  </a:rPr>
                  <a:t> in</a:t>
                </a:r>
              </a:p>
              <a:p>
                <a:pPr algn="ctr" eaLnBrk="1" hangingPunct="1"/>
                <a:r>
                  <a:rPr lang="en-US" dirty="0">
                    <a:solidFill>
                      <a:srgbClr val="FFFFFF"/>
                    </a:solidFill>
                  </a:rPr>
                  <a:t>lime matrix</a:t>
                </a: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7095614" y="1242474"/>
                <a:ext cx="1160463" cy="763587"/>
              </a:xfrm>
              <a:custGeom>
                <a:avLst/>
                <a:gdLst>
                  <a:gd name="connsiteX0" fmla="*/ 1160890 w 1160890"/>
                  <a:gd name="connsiteY0" fmla="*/ 0 h 763326"/>
                  <a:gd name="connsiteX1" fmla="*/ 930302 w 1160890"/>
                  <a:gd name="connsiteY1" fmla="*/ 763326 h 763326"/>
                  <a:gd name="connsiteX2" fmla="*/ 0 w 1160890"/>
                  <a:gd name="connsiteY2" fmla="*/ 540689 h 7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90" h="763326">
                    <a:moveTo>
                      <a:pt x="1160890" y="0"/>
                    </a:moveTo>
                    <a:lnTo>
                      <a:pt x="930302" y="763326"/>
                    </a:lnTo>
                    <a:lnTo>
                      <a:pt x="0" y="540689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" name="TextBox 10"/>
              <p:cNvSpPr txBox="1">
                <a:spLocks noChangeArrowheads="1"/>
              </p:cNvSpPr>
              <p:nvPr/>
            </p:nvSpPr>
            <p:spPr bwMode="auto">
              <a:xfrm>
                <a:off x="7519581" y="2060841"/>
                <a:ext cx="1416173" cy="5847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600" dirty="0" err="1">
                    <a:solidFill>
                      <a:srgbClr val="FFFFFF"/>
                    </a:solidFill>
                  </a:rPr>
                  <a:t>Micropores</a:t>
                </a:r>
                <a:r>
                  <a:rPr lang="en-US" sz="1600" dirty="0">
                    <a:solidFill>
                      <a:srgbClr val="FFFFFF"/>
                    </a:solidFill>
                  </a:rPr>
                  <a:t> in</a:t>
                </a:r>
              </a:p>
              <a:p>
                <a:pPr algn="ctr" eaLnBrk="1" hangingPunct="1"/>
                <a:r>
                  <a:rPr lang="en-US" sz="1600" dirty="0" err="1">
                    <a:solidFill>
                      <a:srgbClr val="FFFFFF"/>
                    </a:solidFill>
                  </a:rPr>
                  <a:t>foram</a:t>
                </a:r>
                <a:r>
                  <a:rPr lang="en-US" sz="1600" dirty="0">
                    <a:solidFill>
                      <a:srgbClr val="FFFFFF"/>
                    </a:solidFill>
                  </a:rPr>
                  <a:t> shells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415666" y="318621"/>
              <a:ext cx="15311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Arial"/>
                </a:rPr>
                <a:t>Blue-UV light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815617" y="361966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Mud-rich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packstone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14101" y="3933385"/>
            <a:ext cx="8956074" cy="2367147"/>
            <a:chOff x="90101" y="3993864"/>
            <a:chExt cx="8956074" cy="2367147"/>
          </a:xfrm>
        </p:grpSpPr>
        <p:grpSp>
          <p:nvGrpSpPr>
            <p:cNvPr id="8" name="Group 7"/>
            <p:cNvGrpSpPr/>
            <p:nvPr/>
          </p:nvGrpSpPr>
          <p:grpSpPr>
            <a:xfrm>
              <a:off x="90101" y="4376546"/>
              <a:ext cx="8956074" cy="1984465"/>
              <a:chOff x="90101" y="4376546"/>
              <a:chExt cx="8956074" cy="198446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90101" y="4376547"/>
                <a:ext cx="8956074" cy="1984464"/>
                <a:chOff x="90101" y="4376547"/>
                <a:chExt cx="8956074" cy="1984464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08846" y="4376547"/>
                  <a:ext cx="3837329" cy="195659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22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101" y="4380820"/>
                  <a:ext cx="4978969" cy="19801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90101" y="4376547"/>
                <a:ext cx="4978969" cy="1984464"/>
              </a:xfrm>
              <a:prstGeom prst="rect">
                <a:avLst/>
              </a:prstGeom>
              <a:noFill/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208846" y="4376546"/>
                <a:ext cx="3837329" cy="1970531"/>
              </a:xfrm>
              <a:prstGeom prst="rect">
                <a:avLst/>
              </a:prstGeom>
              <a:noFill/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406678" y="3993864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Grainstones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34313" y="316962"/>
            <a:ext cx="8899826" cy="3480167"/>
          </a:xfrm>
          <a:prstGeom prst="rect">
            <a:avLst/>
          </a:prstGeom>
          <a:noFill/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3846" y="6330073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</a:rPr>
              <a:t>-- Microporous limestone reservoir</a:t>
            </a:r>
          </a:p>
        </p:txBody>
      </p:sp>
    </p:spTree>
    <p:extLst>
      <p:ext uri="{BB962C8B-B14F-4D97-AF65-F5344CB8AC3E}">
        <p14:creationId xmlns:p14="http://schemas.microsoft.com/office/powerpoint/2010/main" val="2540035380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0712E868-F643-4FEE-92A6-244F46D5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208" y="2158998"/>
            <a:ext cx="5845491" cy="4392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57DE93-B463-4C26-90B6-C65BC889D373}"/>
              </a:ext>
            </a:extLst>
          </p:cNvPr>
          <p:cNvSpPr txBox="1"/>
          <p:nvPr/>
        </p:nvSpPr>
        <p:spPr>
          <a:xfrm>
            <a:off x="7835899" y="178966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GSA South Central Mtg, Austin, TX (2013) </a:t>
            </a: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11A016E-DC5B-43C0-B70B-CCC2564BA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63600"/>
            <a:ext cx="5853985" cy="4392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FB0EB-1B3F-42FA-915A-5813D2CFC54F}"/>
              </a:ext>
            </a:extLst>
          </p:cNvPr>
          <p:cNvSpPr txBox="1"/>
          <p:nvPr/>
        </p:nvSpPr>
        <p:spPr>
          <a:xfrm>
            <a:off x="152400" y="392666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AAPG ICE, Calgary, Canada (2010)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4FA76-D616-4596-B59B-A8328AA0A2CC}"/>
              </a:ext>
            </a:extLst>
          </p:cNvPr>
          <p:cNvSpPr txBox="1"/>
          <p:nvPr/>
        </p:nvSpPr>
        <p:spPr>
          <a:xfrm>
            <a:off x="6349999" y="300333"/>
            <a:ext cx="560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presentation is a compilation of two talks, which together summarize key learnings from the PNR Edwards exploration project, south Texas (2004 – 2008)</a:t>
            </a:r>
          </a:p>
        </p:txBody>
      </p:sp>
    </p:spTree>
    <p:extLst>
      <p:ext uri="{BB962C8B-B14F-4D97-AF65-F5344CB8AC3E}">
        <p14:creationId xmlns:p14="http://schemas.microsoft.com/office/powerpoint/2010/main" val="3273547248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3" y="310978"/>
            <a:ext cx="435768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21134" y="334010"/>
            <a:ext cx="16417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</a:rPr>
              <a:t>Plane light; blue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</a:rPr>
              <a:t>epoxy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90739" y="316961"/>
            <a:ext cx="4343400" cy="3475038"/>
            <a:chOff x="4666739" y="316961"/>
            <a:chExt cx="4343400" cy="3475038"/>
          </a:xfrm>
        </p:grpSpPr>
        <p:grpSp>
          <p:nvGrpSpPr>
            <p:cNvPr id="2" name="Group 1"/>
            <p:cNvGrpSpPr/>
            <p:nvPr/>
          </p:nvGrpSpPr>
          <p:grpSpPr>
            <a:xfrm>
              <a:off x="4666739" y="316961"/>
              <a:ext cx="4343400" cy="3475038"/>
              <a:chOff x="4666739" y="316961"/>
              <a:chExt cx="4343400" cy="3475038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739" y="316961"/>
                <a:ext cx="4343400" cy="347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9"/>
              <p:cNvSpPr txBox="1">
                <a:spLocks noChangeArrowheads="1"/>
              </p:cNvSpPr>
              <p:nvPr/>
            </p:nvSpPr>
            <p:spPr bwMode="auto">
              <a:xfrm>
                <a:off x="5112162" y="418961"/>
                <a:ext cx="1570111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dirty="0" err="1">
                    <a:solidFill>
                      <a:srgbClr val="FFFFFF"/>
                    </a:solidFill>
                  </a:rPr>
                  <a:t>Micropores</a:t>
                </a:r>
                <a:r>
                  <a:rPr lang="en-US" dirty="0">
                    <a:solidFill>
                      <a:srgbClr val="FFFFFF"/>
                    </a:solidFill>
                  </a:rPr>
                  <a:t> in</a:t>
                </a:r>
              </a:p>
              <a:p>
                <a:pPr algn="ctr" eaLnBrk="1" hangingPunct="1"/>
                <a:r>
                  <a:rPr lang="en-US" dirty="0">
                    <a:solidFill>
                      <a:srgbClr val="FFFFFF"/>
                    </a:solidFill>
                  </a:rPr>
                  <a:t>lime matrix</a:t>
                </a: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7095614" y="1242474"/>
                <a:ext cx="1160463" cy="763587"/>
              </a:xfrm>
              <a:custGeom>
                <a:avLst/>
                <a:gdLst>
                  <a:gd name="connsiteX0" fmla="*/ 1160890 w 1160890"/>
                  <a:gd name="connsiteY0" fmla="*/ 0 h 763326"/>
                  <a:gd name="connsiteX1" fmla="*/ 930302 w 1160890"/>
                  <a:gd name="connsiteY1" fmla="*/ 763326 h 763326"/>
                  <a:gd name="connsiteX2" fmla="*/ 0 w 1160890"/>
                  <a:gd name="connsiteY2" fmla="*/ 540689 h 7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90" h="763326">
                    <a:moveTo>
                      <a:pt x="1160890" y="0"/>
                    </a:moveTo>
                    <a:lnTo>
                      <a:pt x="930302" y="763326"/>
                    </a:lnTo>
                    <a:lnTo>
                      <a:pt x="0" y="540689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" name="TextBox 10"/>
              <p:cNvSpPr txBox="1">
                <a:spLocks noChangeArrowheads="1"/>
              </p:cNvSpPr>
              <p:nvPr/>
            </p:nvSpPr>
            <p:spPr bwMode="auto">
              <a:xfrm>
                <a:off x="7519581" y="2060841"/>
                <a:ext cx="1416173" cy="5847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600" dirty="0" err="1">
                    <a:solidFill>
                      <a:srgbClr val="FFFFFF"/>
                    </a:solidFill>
                  </a:rPr>
                  <a:t>Micropores</a:t>
                </a:r>
                <a:r>
                  <a:rPr lang="en-US" sz="1600" dirty="0">
                    <a:solidFill>
                      <a:srgbClr val="FFFFFF"/>
                    </a:solidFill>
                  </a:rPr>
                  <a:t> in</a:t>
                </a:r>
              </a:p>
              <a:p>
                <a:pPr algn="ctr" eaLnBrk="1" hangingPunct="1"/>
                <a:r>
                  <a:rPr lang="en-US" sz="1600" dirty="0" err="1">
                    <a:solidFill>
                      <a:srgbClr val="FFFFFF"/>
                    </a:solidFill>
                  </a:rPr>
                  <a:t>foram</a:t>
                </a:r>
                <a:r>
                  <a:rPr lang="en-US" sz="1600" dirty="0">
                    <a:solidFill>
                      <a:srgbClr val="FFFFFF"/>
                    </a:solidFill>
                  </a:rPr>
                  <a:t> shells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415666" y="318621"/>
              <a:ext cx="15311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Arial"/>
                </a:rPr>
                <a:t>Blue-UV light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815617" y="361966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Mud-rich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packstone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14101" y="3933385"/>
            <a:ext cx="8956074" cy="2367147"/>
            <a:chOff x="90101" y="3993864"/>
            <a:chExt cx="8956074" cy="2367147"/>
          </a:xfrm>
        </p:grpSpPr>
        <p:grpSp>
          <p:nvGrpSpPr>
            <p:cNvPr id="8" name="Group 7"/>
            <p:cNvGrpSpPr/>
            <p:nvPr/>
          </p:nvGrpSpPr>
          <p:grpSpPr>
            <a:xfrm>
              <a:off x="90101" y="4376546"/>
              <a:ext cx="8956074" cy="1984465"/>
              <a:chOff x="90101" y="4376546"/>
              <a:chExt cx="8956074" cy="198446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90101" y="4376547"/>
                <a:ext cx="8956074" cy="1984464"/>
                <a:chOff x="90101" y="4376547"/>
                <a:chExt cx="8956074" cy="1984464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08846" y="4376547"/>
                  <a:ext cx="3837329" cy="195659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22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101" y="4380820"/>
                  <a:ext cx="4978969" cy="19801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90101" y="4376547"/>
                <a:ext cx="4978969" cy="1984464"/>
              </a:xfrm>
              <a:prstGeom prst="rect">
                <a:avLst/>
              </a:prstGeom>
              <a:noFill/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208846" y="4376546"/>
                <a:ext cx="3837329" cy="1970531"/>
              </a:xfrm>
              <a:prstGeom prst="rect">
                <a:avLst/>
              </a:prstGeom>
              <a:noFill/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406678" y="3993864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Grainstones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34313" y="316962"/>
            <a:ext cx="8899826" cy="3480167"/>
          </a:xfrm>
          <a:prstGeom prst="rect">
            <a:avLst/>
          </a:prstGeom>
          <a:noFill/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3846" y="6330073"/>
            <a:ext cx="690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/>
              </a:rPr>
              <a:t>-- </a:t>
            </a:r>
            <a:r>
              <a:rPr lang="en-US" dirty="0" err="1">
                <a:solidFill>
                  <a:srgbClr val="FFFF00"/>
                </a:solidFill>
                <a:latin typeface="Arial"/>
              </a:rPr>
              <a:t>Microporous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 limestone reservoir with submicron pore throats --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5878D16-A470-4305-8DA2-1EAD90A6D987}"/>
              </a:ext>
            </a:extLst>
          </p:cNvPr>
          <p:cNvGrpSpPr/>
          <p:nvPr/>
        </p:nvGrpSpPr>
        <p:grpSpPr>
          <a:xfrm>
            <a:off x="1867602" y="993236"/>
            <a:ext cx="3995803" cy="5216762"/>
            <a:chOff x="1867602" y="993236"/>
            <a:chExt cx="3995803" cy="5216762"/>
          </a:xfrm>
        </p:grpSpPr>
        <p:grpSp>
          <p:nvGrpSpPr>
            <p:cNvPr id="22" name="Group 21"/>
            <p:cNvGrpSpPr/>
            <p:nvPr/>
          </p:nvGrpSpPr>
          <p:grpSpPr>
            <a:xfrm>
              <a:off x="1867602" y="993236"/>
              <a:ext cx="3995803" cy="5216762"/>
              <a:chOff x="-901875" y="538948"/>
              <a:chExt cx="3995803" cy="521676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901875" y="538948"/>
                <a:ext cx="3995803" cy="52167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5" b="2678"/>
              <a:stretch/>
            </p:blipFill>
            <p:spPr bwMode="auto">
              <a:xfrm>
                <a:off x="-789648" y="1127043"/>
                <a:ext cx="3433257" cy="352883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-566902" y="4819894"/>
                <a:ext cx="3171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n-US" sz="1400" dirty="0">
                    <a:solidFill>
                      <a:prstClr val="black"/>
                    </a:solidFill>
                    <a:latin typeface="Arial"/>
                  </a:rPr>
                  <a:t> width of human hair: 100 microns</a:t>
                </a:r>
              </a:p>
              <a:p>
                <a:pPr>
                  <a:buFontTx/>
                  <a:buChar char="•"/>
                </a:pPr>
                <a:r>
                  <a:rPr lang="en-US" sz="140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US" sz="1400" dirty="0" err="1">
                    <a:solidFill>
                      <a:prstClr val="black"/>
                    </a:solidFill>
                    <a:latin typeface="Arial"/>
                  </a:rPr>
                  <a:t>avg</a:t>
                </a:r>
                <a:r>
                  <a:rPr lang="en-US" sz="1400" dirty="0">
                    <a:solidFill>
                      <a:prstClr val="black"/>
                    </a:solidFill>
                    <a:latin typeface="Arial"/>
                  </a:rPr>
                  <a:t> cloud water droplet:  10 microns</a:t>
                </a:r>
              </a:p>
              <a:p>
                <a:pPr>
                  <a:buFontTx/>
                  <a:buChar char="•"/>
                </a:pPr>
                <a:r>
                  <a:rPr lang="en-US" sz="1400" dirty="0">
                    <a:solidFill>
                      <a:prstClr val="black"/>
                    </a:solidFill>
                    <a:latin typeface="Arial"/>
                  </a:rPr>
                  <a:t> red blood cell diameter: 6-8 microns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745665" y="559613"/>
                <a:ext cx="34499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Arial"/>
                  </a:rPr>
                  <a:t>Pore throat size determination for</a:t>
                </a:r>
              </a:p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Arial"/>
                  </a:rPr>
                  <a:t>5 samples from Schroeder #1, Bee Co.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-319414" y="1321496"/>
                <a:ext cx="319414" cy="3027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6F4797B-FB3D-40C8-A410-365A95B1DBC3}"/>
                  </a:ext>
                </a:extLst>
              </p:cNvPr>
              <p:cNvSpPr txBox="1"/>
              <p:nvPr/>
            </p:nvSpPr>
            <p:spPr>
              <a:xfrm>
                <a:off x="-493193" y="1203802"/>
                <a:ext cx="29450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prstClr val="black"/>
                    </a:solidFill>
                    <a:latin typeface="Arial"/>
                  </a:rPr>
                  <a:t>Mercury injection – capillary pressure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A7DC2AC-1788-48EB-92A3-3CFA8D2F0ECE}"/>
                </a:ext>
              </a:extLst>
            </p:cNvPr>
            <p:cNvGrpSpPr/>
            <p:nvPr/>
          </p:nvGrpSpPr>
          <p:grpSpPr>
            <a:xfrm>
              <a:off x="4138754" y="4821332"/>
              <a:ext cx="824265" cy="276999"/>
              <a:chOff x="4138754" y="4821332"/>
              <a:chExt cx="824265" cy="27699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4DAFBC1-658C-4EED-8002-27444BBC7F12}"/>
                  </a:ext>
                </a:extLst>
              </p:cNvPr>
              <p:cNvSpPr/>
              <p:nvPr/>
            </p:nvSpPr>
            <p:spPr>
              <a:xfrm>
                <a:off x="4220308" y="4876213"/>
                <a:ext cx="371789" cy="2008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3A195EA-297C-4C7E-B0C1-AD03F07C47D5}"/>
                  </a:ext>
                </a:extLst>
              </p:cNvPr>
              <p:cNvSpPr txBox="1"/>
              <p:nvPr/>
            </p:nvSpPr>
            <p:spPr>
              <a:xfrm>
                <a:off x="4138754" y="4821332"/>
                <a:ext cx="8242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(microns)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4245892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6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99"/>
          <p:cNvSpPr>
            <a:spLocks noChangeArrowheads="1"/>
          </p:cNvSpPr>
          <p:nvPr/>
        </p:nvSpPr>
        <p:spPr bwMode="auto">
          <a:xfrm>
            <a:off x="2249489" y="5902325"/>
            <a:ext cx="7915275" cy="819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 l="36171" t="31277" r="23404" b="24988"/>
          <a:stretch>
            <a:fillRect/>
          </a:stretch>
        </p:blipFill>
        <p:spPr bwMode="auto">
          <a:xfrm>
            <a:off x="2246313" y="744538"/>
            <a:ext cx="79248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873250" y="180976"/>
            <a:ext cx="7297738" cy="4619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" charset="0"/>
              </a:rPr>
              <a:t>Decline curve analysis, Pawnee Field, Bee Co., TX</a:t>
            </a:r>
          </a:p>
        </p:txBody>
      </p:sp>
      <p:sp>
        <p:nvSpPr>
          <p:cNvPr id="15365" name="Line 1036"/>
          <p:cNvSpPr>
            <a:spLocks noChangeShapeType="1"/>
          </p:cNvSpPr>
          <p:nvPr/>
        </p:nvSpPr>
        <p:spPr bwMode="auto">
          <a:xfrm>
            <a:off x="3370263" y="1138238"/>
            <a:ext cx="0" cy="50165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6" name="Line 1037"/>
          <p:cNvSpPr>
            <a:spLocks noChangeShapeType="1"/>
          </p:cNvSpPr>
          <p:nvPr/>
        </p:nvSpPr>
        <p:spPr bwMode="auto">
          <a:xfrm flipH="1">
            <a:off x="3303589" y="1147763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7" name="Line 1038"/>
          <p:cNvSpPr>
            <a:spLocks noChangeShapeType="1"/>
          </p:cNvSpPr>
          <p:nvPr/>
        </p:nvSpPr>
        <p:spPr bwMode="auto">
          <a:xfrm flipH="1">
            <a:off x="3303589" y="1270000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8" name="Line 1039"/>
          <p:cNvSpPr>
            <a:spLocks noChangeShapeType="1"/>
          </p:cNvSpPr>
          <p:nvPr/>
        </p:nvSpPr>
        <p:spPr bwMode="auto">
          <a:xfrm flipH="1">
            <a:off x="3298825" y="1392238"/>
            <a:ext cx="7143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9" name="Line 1040"/>
          <p:cNvSpPr>
            <a:spLocks noChangeShapeType="1"/>
          </p:cNvSpPr>
          <p:nvPr/>
        </p:nvSpPr>
        <p:spPr bwMode="auto">
          <a:xfrm flipH="1">
            <a:off x="3294064" y="1528763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0" name="Line 1041"/>
          <p:cNvSpPr>
            <a:spLocks noChangeShapeType="1"/>
          </p:cNvSpPr>
          <p:nvPr/>
        </p:nvSpPr>
        <p:spPr bwMode="auto">
          <a:xfrm flipH="1">
            <a:off x="3294064" y="1693863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1" name="Line 1042"/>
          <p:cNvSpPr>
            <a:spLocks noChangeShapeType="1"/>
          </p:cNvSpPr>
          <p:nvPr/>
        </p:nvSpPr>
        <p:spPr bwMode="auto">
          <a:xfrm flipH="1">
            <a:off x="3294064" y="1901825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2" name="Line 1043"/>
          <p:cNvSpPr>
            <a:spLocks noChangeShapeType="1"/>
          </p:cNvSpPr>
          <p:nvPr/>
        </p:nvSpPr>
        <p:spPr bwMode="auto">
          <a:xfrm flipH="1">
            <a:off x="3298825" y="2128838"/>
            <a:ext cx="7143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3" name="Line 1044"/>
          <p:cNvSpPr>
            <a:spLocks noChangeShapeType="1"/>
          </p:cNvSpPr>
          <p:nvPr/>
        </p:nvSpPr>
        <p:spPr bwMode="auto">
          <a:xfrm flipH="1">
            <a:off x="3297239" y="3633788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4" name="Line 1045"/>
          <p:cNvSpPr>
            <a:spLocks noChangeShapeType="1"/>
          </p:cNvSpPr>
          <p:nvPr/>
        </p:nvSpPr>
        <p:spPr bwMode="auto">
          <a:xfrm flipH="1">
            <a:off x="3298825" y="2435225"/>
            <a:ext cx="7143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5" name="Line 1046"/>
          <p:cNvSpPr>
            <a:spLocks noChangeShapeType="1"/>
          </p:cNvSpPr>
          <p:nvPr/>
        </p:nvSpPr>
        <p:spPr bwMode="auto">
          <a:xfrm flipH="1">
            <a:off x="3298825" y="2876550"/>
            <a:ext cx="7143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6" name="Line 1047"/>
          <p:cNvSpPr>
            <a:spLocks noChangeShapeType="1"/>
          </p:cNvSpPr>
          <p:nvPr/>
        </p:nvSpPr>
        <p:spPr bwMode="auto">
          <a:xfrm flipH="1">
            <a:off x="3302000" y="3727450"/>
            <a:ext cx="7143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7" name="Line 1048"/>
          <p:cNvSpPr>
            <a:spLocks noChangeShapeType="1"/>
          </p:cNvSpPr>
          <p:nvPr/>
        </p:nvSpPr>
        <p:spPr bwMode="auto">
          <a:xfrm flipH="1">
            <a:off x="3302000" y="3859213"/>
            <a:ext cx="7143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8" name="Line 1049"/>
          <p:cNvSpPr>
            <a:spLocks noChangeShapeType="1"/>
          </p:cNvSpPr>
          <p:nvPr/>
        </p:nvSpPr>
        <p:spPr bwMode="auto">
          <a:xfrm flipH="1">
            <a:off x="3302000" y="4000500"/>
            <a:ext cx="7143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79" name="Line 1050"/>
          <p:cNvSpPr>
            <a:spLocks noChangeShapeType="1"/>
          </p:cNvSpPr>
          <p:nvPr/>
        </p:nvSpPr>
        <p:spPr bwMode="auto">
          <a:xfrm flipH="1">
            <a:off x="3297239" y="4165600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80" name="Line 1051"/>
          <p:cNvSpPr>
            <a:spLocks noChangeShapeType="1"/>
          </p:cNvSpPr>
          <p:nvPr/>
        </p:nvSpPr>
        <p:spPr bwMode="auto">
          <a:xfrm flipH="1">
            <a:off x="3297239" y="4359275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81" name="Line 1052"/>
          <p:cNvSpPr>
            <a:spLocks noChangeShapeType="1"/>
          </p:cNvSpPr>
          <p:nvPr/>
        </p:nvSpPr>
        <p:spPr bwMode="auto">
          <a:xfrm flipH="1">
            <a:off x="3297239" y="4600575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82" name="Line 1053"/>
          <p:cNvSpPr>
            <a:spLocks noChangeShapeType="1"/>
          </p:cNvSpPr>
          <p:nvPr/>
        </p:nvSpPr>
        <p:spPr bwMode="auto">
          <a:xfrm flipH="1">
            <a:off x="3297239" y="4908550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83" name="Line 1054"/>
          <p:cNvSpPr>
            <a:spLocks noChangeShapeType="1"/>
          </p:cNvSpPr>
          <p:nvPr/>
        </p:nvSpPr>
        <p:spPr bwMode="auto">
          <a:xfrm flipH="1">
            <a:off x="3297239" y="5340350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84" name="Line 1055"/>
          <p:cNvSpPr>
            <a:spLocks noChangeShapeType="1"/>
          </p:cNvSpPr>
          <p:nvPr/>
        </p:nvSpPr>
        <p:spPr bwMode="auto">
          <a:xfrm flipH="1">
            <a:off x="3297239" y="6094413"/>
            <a:ext cx="714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85" name="Rectangle 1056"/>
          <p:cNvSpPr>
            <a:spLocks noChangeArrowheads="1"/>
          </p:cNvSpPr>
          <p:nvPr/>
        </p:nvSpPr>
        <p:spPr bwMode="auto">
          <a:xfrm>
            <a:off x="2814638" y="795338"/>
            <a:ext cx="449262" cy="548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86" name="Text Box 1031"/>
          <p:cNvSpPr txBox="1">
            <a:spLocks noChangeArrowheads="1"/>
          </p:cNvSpPr>
          <p:nvPr/>
        </p:nvSpPr>
        <p:spPr bwMode="auto">
          <a:xfrm>
            <a:off x="3059113" y="97790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15387" name="Text Box 1032"/>
          <p:cNvSpPr txBox="1">
            <a:spLocks noChangeArrowheads="1"/>
          </p:cNvSpPr>
          <p:nvPr/>
        </p:nvSpPr>
        <p:spPr bwMode="auto">
          <a:xfrm>
            <a:off x="2871789" y="1728788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0.5</a:t>
            </a:r>
          </a:p>
        </p:txBody>
      </p:sp>
      <p:sp>
        <p:nvSpPr>
          <p:cNvPr id="15388" name="Text Box 1033"/>
          <p:cNvSpPr txBox="1">
            <a:spLocks noChangeArrowheads="1"/>
          </p:cNvSpPr>
          <p:nvPr/>
        </p:nvSpPr>
        <p:spPr bwMode="auto">
          <a:xfrm>
            <a:off x="2881314" y="3460750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0.1</a:t>
            </a:r>
          </a:p>
        </p:txBody>
      </p:sp>
      <p:sp>
        <p:nvSpPr>
          <p:cNvPr id="15389" name="Text Box 1034"/>
          <p:cNvSpPr txBox="1">
            <a:spLocks noChangeArrowheads="1"/>
          </p:cNvSpPr>
          <p:nvPr/>
        </p:nvSpPr>
        <p:spPr bwMode="auto">
          <a:xfrm>
            <a:off x="2770189" y="4189413"/>
            <a:ext cx="579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0.05</a:t>
            </a:r>
          </a:p>
        </p:txBody>
      </p:sp>
      <p:sp>
        <p:nvSpPr>
          <p:cNvPr id="15390" name="Text Box 1035"/>
          <p:cNvSpPr txBox="1">
            <a:spLocks noChangeArrowheads="1"/>
          </p:cNvSpPr>
          <p:nvPr/>
        </p:nvSpPr>
        <p:spPr bwMode="auto">
          <a:xfrm>
            <a:off x="2770189" y="5934075"/>
            <a:ext cx="579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0.01</a:t>
            </a:r>
          </a:p>
        </p:txBody>
      </p:sp>
      <p:sp>
        <p:nvSpPr>
          <p:cNvPr id="15391" name="Line 1057"/>
          <p:cNvSpPr>
            <a:spLocks noChangeShapeType="1"/>
          </p:cNvSpPr>
          <p:nvPr/>
        </p:nvSpPr>
        <p:spPr bwMode="auto">
          <a:xfrm>
            <a:off x="3365501" y="6094413"/>
            <a:ext cx="61055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92" name="Text Box 1058"/>
          <p:cNvSpPr txBox="1">
            <a:spLocks noChangeArrowheads="1"/>
          </p:cNvSpPr>
          <p:nvPr/>
        </p:nvSpPr>
        <p:spPr bwMode="auto">
          <a:xfrm>
            <a:off x="3221038" y="61023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15393" name="Line 1059"/>
          <p:cNvSpPr>
            <a:spLocks noChangeShapeType="1"/>
          </p:cNvSpPr>
          <p:nvPr/>
        </p:nvSpPr>
        <p:spPr bwMode="auto">
          <a:xfrm>
            <a:off x="355917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94" name="Line 1060"/>
          <p:cNvSpPr>
            <a:spLocks noChangeShapeType="1"/>
          </p:cNvSpPr>
          <p:nvPr/>
        </p:nvSpPr>
        <p:spPr bwMode="auto">
          <a:xfrm>
            <a:off x="3752850" y="609917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95" name="Line 1061"/>
          <p:cNvSpPr>
            <a:spLocks noChangeShapeType="1"/>
          </p:cNvSpPr>
          <p:nvPr/>
        </p:nvSpPr>
        <p:spPr bwMode="auto">
          <a:xfrm>
            <a:off x="3937000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96" name="Line 1062"/>
          <p:cNvSpPr>
            <a:spLocks noChangeShapeType="1"/>
          </p:cNvSpPr>
          <p:nvPr/>
        </p:nvSpPr>
        <p:spPr bwMode="auto">
          <a:xfrm>
            <a:off x="4130675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97" name="Line 1063"/>
          <p:cNvSpPr>
            <a:spLocks noChangeShapeType="1"/>
          </p:cNvSpPr>
          <p:nvPr/>
        </p:nvSpPr>
        <p:spPr bwMode="auto">
          <a:xfrm>
            <a:off x="4324350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98" name="Line 1064"/>
          <p:cNvSpPr>
            <a:spLocks noChangeShapeType="1"/>
          </p:cNvSpPr>
          <p:nvPr/>
        </p:nvSpPr>
        <p:spPr bwMode="auto">
          <a:xfrm>
            <a:off x="4511675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99" name="Line 1065"/>
          <p:cNvSpPr>
            <a:spLocks noChangeShapeType="1"/>
          </p:cNvSpPr>
          <p:nvPr/>
        </p:nvSpPr>
        <p:spPr bwMode="auto">
          <a:xfrm>
            <a:off x="4699000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0" name="Text Box 1066"/>
          <p:cNvSpPr txBox="1">
            <a:spLocks noChangeArrowheads="1"/>
          </p:cNvSpPr>
          <p:nvPr/>
        </p:nvSpPr>
        <p:spPr bwMode="auto">
          <a:xfrm>
            <a:off x="3979863" y="610870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15401" name="Line 1067"/>
          <p:cNvSpPr>
            <a:spLocks noChangeShapeType="1"/>
          </p:cNvSpPr>
          <p:nvPr/>
        </p:nvSpPr>
        <p:spPr bwMode="auto">
          <a:xfrm>
            <a:off x="4895850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2" name="Line 1068"/>
          <p:cNvSpPr>
            <a:spLocks noChangeShapeType="1"/>
          </p:cNvSpPr>
          <p:nvPr/>
        </p:nvSpPr>
        <p:spPr bwMode="auto">
          <a:xfrm>
            <a:off x="5080000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3" name="Line 1069"/>
          <p:cNvSpPr>
            <a:spLocks noChangeShapeType="1"/>
          </p:cNvSpPr>
          <p:nvPr/>
        </p:nvSpPr>
        <p:spPr bwMode="auto">
          <a:xfrm>
            <a:off x="5273675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4" name="Line 1070"/>
          <p:cNvSpPr>
            <a:spLocks noChangeShapeType="1"/>
          </p:cNvSpPr>
          <p:nvPr/>
        </p:nvSpPr>
        <p:spPr bwMode="auto">
          <a:xfrm>
            <a:off x="5467350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5" name="Line 1071"/>
          <p:cNvSpPr>
            <a:spLocks noChangeShapeType="1"/>
          </p:cNvSpPr>
          <p:nvPr/>
        </p:nvSpPr>
        <p:spPr bwMode="auto">
          <a:xfrm>
            <a:off x="5661025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6" name="Line 1072"/>
          <p:cNvSpPr>
            <a:spLocks noChangeShapeType="1"/>
          </p:cNvSpPr>
          <p:nvPr/>
        </p:nvSpPr>
        <p:spPr bwMode="auto">
          <a:xfrm>
            <a:off x="5848350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7" name="Line 1073"/>
          <p:cNvSpPr>
            <a:spLocks noChangeShapeType="1"/>
          </p:cNvSpPr>
          <p:nvPr/>
        </p:nvSpPr>
        <p:spPr bwMode="auto">
          <a:xfrm>
            <a:off x="603567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8" name="Line 1074"/>
          <p:cNvSpPr>
            <a:spLocks noChangeShapeType="1"/>
          </p:cNvSpPr>
          <p:nvPr/>
        </p:nvSpPr>
        <p:spPr bwMode="auto">
          <a:xfrm>
            <a:off x="623252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09" name="Line 1075"/>
          <p:cNvSpPr>
            <a:spLocks noChangeShapeType="1"/>
          </p:cNvSpPr>
          <p:nvPr/>
        </p:nvSpPr>
        <p:spPr bwMode="auto">
          <a:xfrm>
            <a:off x="641667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10" name="Text Box 1076"/>
          <p:cNvSpPr txBox="1">
            <a:spLocks noChangeArrowheads="1"/>
          </p:cNvSpPr>
          <p:nvPr/>
        </p:nvSpPr>
        <p:spPr bwMode="auto">
          <a:xfrm>
            <a:off x="4745038" y="61023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5411" name="Text Box 1077"/>
          <p:cNvSpPr txBox="1">
            <a:spLocks noChangeArrowheads="1"/>
          </p:cNvSpPr>
          <p:nvPr/>
        </p:nvSpPr>
        <p:spPr bwMode="auto">
          <a:xfrm>
            <a:off x="5510213" y="6105525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sp>
        <p:nvSpPr>
          <p:cNvPr id="15412" name="Text Box 1078"/>
          <p:cNvSpPr txBox="1">
            <a:spLocks noChangeArrowheads="1"/>
          </p:cNvSpPr>
          <p:nvPr/>
        </p:nvSpPr>
        <p:spPr bwMode="auto">
          <a:xfrm>
            <a:off x="6262688" y="6105525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15413" name="Line 1079"/>
          <p:cNvSpPr>
            <a:spLocks noChangeShapeType="1"/>
          </p:cNvSpPr>
          <p:nvPr/>
        </p:nvSpPr>
        <p:spPr bwMode="auto">
          <a:xfrm>
            <a:off x="6610350" y="609917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14" name="Line 1080"/>
          <p:cNvSpPr>
            <a:spLocks noChangeShapeType="1"/>
          </p:cNvSpPr>
          <p:nvPr/>
        </p:nvSpPr>
        <p:spPr bwMode="auto">
          <a:xfrm>
            <a:off x="6800850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15" name="Line 1081"/>
          <p:cNvSpPr>
            <a:spLocks noChangeShapeType="1"/>
          </p:cNvSpPr>
          <p:nvPr/>
        </p:nvSpPr>
        <p:spPr bwMode="auto">
          <a:xfrm>
            <a:off x="698817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16" name="Line 1082"/>
          <p:cNvSpPr>
            <a:spLocks noChangeShapeType="1"/>
          </p:cNvSpPr>
          <p:nvPr/>
        </p:nvSpPr>
        <p:spPr bwMode="auto">
          <a:xfrm>
            <a:off x="717867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17" name="Line 1083"/>
          <p:cNvSpPr>
            <a:spLocks noChangeShapeType="1"/>
          </p:cNvSpPr>
          <p:nvPr/>
        </p:nvSpPr>
        <p:spPr bwMode="auto">
          <a:xfrm>
            <a:off x="7375525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18" name="Line 1084"/>
          <p:cNvSpPr>
            <a:spLocks noChangeShapeType="1"/>
          </p:cNvSpPr>
          <p:nvPr/>
        </p:nvSpPr>
        <p:spPr bwMode="auto">
          <a:xfrm>
            <a:off x="7562850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19" name="Line 1085"/>
          <p:cNvSpPr>
            <a:spLocks noChangeShapeType="1"/>
          </p:cNvSpPr>
          <p:nvPr/>
        </p:nvSpPr>
        <p:spPr bwMode="auto">
          <a:xfrm>
            <a:off x="7753350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20" name="Line 1086"/>
          <p:cNvSpPr>
            <a:spLocks noChangeShapeType="1"/>
          </p:cNvSpPr>
          <p:nvPr/>
        </p:nvSpPr>
        <p:spPr bwMode="auto">
          <a:xfrm>
            <a:off x="7947025" y="6092825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21" name="Line 1087"/>
          <p:cNvSpPr>
            <a:spLocks noChangeShapeType="1"/>
          </p:cNvSpPr>
          <p:nvPr/>
        </p:nvSpPr>
        <p:spPr bwMode="auto">
          <a:xfrm>
            <a:off x="813117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22" name="Line 1088"/>
          <p:cNvSpPr>
            <a:spLocks noChangeShapeType="1"/>
          </p:cNvSpPr>
          <p:nvPr/>
        </p:nvSpPr>
        <p:spPr bwMode="auto">
          <a:xfrm>
            <a:off x="8324850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23" name="Text Box 1089"/>
          <p:cNvSpPr txBox="1">
            <a:spLocks noChangeArrowheads="1"/>
          </p:cNvSpPr>
          <p:nvPr/>
        </p:nvSpPr>
        <p:spPr bwMode="auto">
          <a:xfrm>
            <a:off x="7027863" y="6105525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15424" name="Text Box 1090"/>
          <p:cNvSpPr txBox="1">
            <a:spLocks noChangeArrowheads="1"/>
          </p:cNvSpPr>
          <p:nvPr/>
        </p:nvSpPr>
        <p:spPr bwMode="auto">
          <a:xfrm>
            <a:off x="7796213" y="610870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  <p:sp>
        <p:nvSpPr>
          <p:cNvPr id="15425" name="Line 1091"/>
          <p:cNvSpPr>
            <a:spLocks noChangeShapeType="1"/>
          </p:cNvSpPr>
          <p:nvPr/>
        </p:nvSpPr>
        <p:spPr bwMode="auto">
          <a:xfrm>
            <a:off x="851852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26" name="Line 1092"/>
          <p:cNvSpPr>
            <a:spLocks noChangeShapeType="1"/>
          </p:cNvSpPr>
          <p:nvPr/>
        </p:nvSpPr>
        <p:spPr bwMode="auto">
          <a:xfrm>
            <a:off x="870267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27" name="Line 1093"/>
          <p:cNvSpPr>
            <a:spLocks noChangeShapeType="1"/>
          </p:cNvSpPr>
          <p:nvPr/>
        </p:nvSpPr>
        <p:spPr bwMode="auto">
          <a:xfrm>
            <a:off x="8896350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28" name="Line 1094"/>
          <p:cNvSpPr>
            <a:spLocks noChangeShapeType="1"/>
          </p:cNvSpPr>
          <p:nvPr/>
        </p:nvSpPr>
        <p:spPr bwMode="auto">
          <a:xfrm>
            <a:off x="9090025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29" name="Line 1095"/>
          <p:cNvSpPr>
            <a:spLocks noChangeShapeType="1"/>
          </p:cNvSpPr>
          <p:nvPr/>
        </p:nvSpPr>
        <p:spPr bwMode="auto">
          <a:xfrm>
            <a:off x="9283700" y="6096000"/>
            <a:ext cx="1588" cy="82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30" name="Line 1096"/>
          <p:cNvSpPr>
            <a:spLocks noChangeShapeType="1"/>
          </p:cNvSpPr>
          <p:nvPr/>
        </p:nvSpPr>
        <p:spPr bwMode="auto">
          <a:xfrm>
            <a:off x="9469438" y="1095376"/>
            <a:ext cx="0" cy="508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31" name="Text Box 1097"/>
          <p:cNvSpPr txBox="1">
            <a:spLocks noChangeArrowheads="1"/>
          </p:cNvSpPr>
          <p:nvPr/>
        </p:nvSpPr>
        <p:spPr bwMode="auto">
          <a:xfrm>
            <a:off x="8551863" y="61023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7</a:t>
            </a:r>
          </a:p>
        </p:txBody>
      </p:sp>
      <p:sp>
        <p:nvSpPr>
          <p:cNvPr id="15432" name="Text Box 1098"/>
          <p:cNvSpPr txBox="1">
            <a:spLocks noChangeArrowheads="1"/>
          </p:cNvSpPr>
          <p:nvPr/>
        </p:nvSpPr>
        <p:spPr bwMode="auto">
          <a:xfrm>
            <a:off x="9320213" y="6105525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8</a:t>
            </a:r>
          </a:p>
        </p:txBody>
      </p:sp>
      <p:sp>
        <p:nvSpPr>
          <p:cNvPr id="15433" name="Text Box 1100"/>
          <p:cNvSpPr txBox="1">
            <a:spLocks noChangeArrowheads="1"/>
          </p:cNvSpPr>
          <p:nvPr/>
        </p:nvSpPr>
        <p:spPr bwMode="auto">
          <a:xfrm>
            <a:off x="5724525" y="6338888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Time, years</a:t>
            </a:r>
          </a:p>
        </p:txBody>
      </p:sp>
      <p:sp>
        <p:nvSpPr>
          <p:cNvPr id="15434" name="Text Box 1101"/>
          <p:cNvSpPr txBox="1">
            <a:spLocks noChangeArrowheads="1"/>
          </p:cNvSpPr>
          <p:nvPr/>
        </p:nvSpPr>
        <p:spPr bwMode="auto">
          <a:xfrm rot="-5400000">
            <a:off x="461964" y="3222626"/>
            <a:ext cx="4262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Average daily gas flow rate (normalized)</a:t>
            </a:r>
          </a:p>
        </p:txBody>
      </p:sp>
      <p:sp>
        <p:nvSpPr>
          <p:cNvPr id="15435" name="Freeform 1102"/>
          <p:cNvSpPr>
            <a:spLocks/>
          </p:cNvSpPr>
          <p:nvPr/>
        </p:nvSpPr>
        <p:spPr bwMode="auto">
          <a:xfrm>
            <a:off x="3392489" y="1184276"/>
            <a:ext cx="6029325" cy="2092325"/>
          </a:xfrm>
          <a:custGeom>
            <a:avLst/>
            <a:gdLst>
              <a:gd name="T0" fmla="*/ 0 w 3798"/>
              <a:gd name="T1" fmla="*/ 0 h 1318"/>
              <a:gd name="T2" fmla="*/ 2147483647 w 3798"/>
              <a:gd name="T3" fmla="*/ 2147483647 h 1318"/>
              <a:gd name="T4" fmla="*/ 2147483647 w 3798"/>
              <a:gd name="T5" fmla="*/ 2147483647 h 1318"/>
              <a:gd name="T6" fmla="*/ 2147483647 w 3798"/>
              <a:gd name="T7" fmla="*/ 2147483647 h 1318"/>
              <a:gd name="T8" fmla="*/ 2147483647 w 3798"/>
              <a:gd name="T9" fmla="*/ 2147483647 h 1318"/>
              <a:gd name="T10" fmla="*/ 2147483647 w 3798"/>
              <a:gd name="T11" fmla="*/ 2147483647 h 1318"/>
              <a:gd name="T12" fmla="*/ 2147483647 w 3798"/>
              <a:gd name="T13" fmla="*/ 2147483647 h 1318"/>
              <a:gd name="T14" fmla="*/ 2147483647 w 3798"/>
              <a:gd name="T15" fmla="*/ 2147483647 h 1318"/>
              <a:gd name="T16" fmla="*/ 2147483647 w 3798"/>
              <a:gd name="T17" fmla="*/ 2147483647 h 13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98"/>
              <a:gd name="T28" fmla="*/ 0 h 1318"/>
              <a:gd name="T29" fmla="*/ 3798 w 3798"/>
              <a:gd name="T30" fmla="*/ 1318 h 13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98" h="1318">
                <a:moveTo>
                  <a:pt x="0" y="0"/>
                </a:moveTo>
                <a:cubicBezTo>
                  <a:pt x="28" y="57"/>
                  <a:pt x="56" y="115"/>
                  <a:pt x="107" y="175"/>
                </a:cubicBezTo>
                <a:cubicBezTo>
                  <a:pt x="158" y="235"/>
                  <a:pt x="208" y="291"/>
                  <a:pt x="309" y="363"/>
                </a:cubicBezTo>
                <a:cubicBezTo>
                  <a:pt x="410" y="435"/>
                  <a:pt x="569" y="533"/>
                  <a:pt x="712" y="605"/>
                </a:cubicBezTo>
                <a:cubicBezTo>
                  <a:pt x="855" y="677"/>
                  <a:pt x="1011" y="738"/>
                  <a:pt x="1169" y="793"/>
                </a:cubicBezTo>
                <a:cubicBezTo>
                  <a:pt x="1327" y="848"/>
                  <a:pt x="1479" y="888"/>
                  <a:pt x="1660" y="935"/>
                </a:cubicBezTo>
                <a:cubicBezTo>
                  <a:pt x="1841" y="982"/>
                  <a:pt x="2023" y="1028"/>
                  <a:pt x="2258" y="1076"/>
                </a:cubicBezTo>
                <a:cubicBezTo>
                  <a:pt x="2493" y="1124"/>
                  <a:pt x="2815" y="1184"/>
                  <a:pt x="3072" y="1224"/>
                </a:cubicBezTo>
                <a:cubicBezTo>
                  <a:pt x="3329" y="1264"/>
                  <a:pt x="3563" y="1291"/>
                  <a:pt x="3798" y="131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36" name="Freeform 1103"/>
          <p:cNvSpPr>
            <a:spLocks/>
          </p:cNvSpPr>
          <p:nvPr/>
        </p:nvSpPr>
        <p:spPr bwMode="auto">
          <a:xfrm>
            <a:off x="3370263" y="1185864"/>
            <a:ext cx="6062662" cy="2719387"/>
          </a:xfrm>
          <a:custGeom>
            <a:avLst/>
            <a:gdLst>
              <a:gd name="T0" fmla="*/ 0 w 3819"/>
              <a:gd name="T1" fmla="*/ 0 h 1713"/>
              <a:gd name="T2" fmla="*/ 2147483647 w 3819"/>
              <a:gd name="T3" fmla="*/ 2147483647 h 1713"/>
              <a:gd name="T4" fmla="*/ 2147483647 w 3819"/>
              <a:gd name="T5" fmla="*/ 2147483647 h 1713"/>
              <a:gd name="T6" fmla="*/ 2147483647 w 3819"/>
              <a:gd name="T7" fmla="*/ 2147483647 h 1713"/>
              <a:gd name="T8" fmla="*/ 2147483647 w 3819"/>
              <a:gd name="T9" fmla="*/ 2147483647 h 1713"/>
              <a:gd name="T10" fmla="*/ 2147483647 w 3819"/>
              <a:gd name="T11" fmla="*/ 2147483647 h 1713"/>
              <a:gd name="T12" fmla="*/ 2147483647 w 3819"/>
              <a:gd name="T13" fmla="*/ 2147483647 h 1713"/>
              <a:gd name="T14" fmla="*/ 2147483647 w 3819"/>
              <a:gd name="T15" fmla="*/ 2147483647 h 1713"/>
              <a:gd name="T16" fmla="*/ 2147483647 w 3819"/>
              <a:gd name="T17" fmla="*/ 2147483647 h 1713"/>
              <a:gd name="T18" fmla="*/ 2147483647 w 3819"/>
              <a:gd name="T19" fmla="*/ 2147483647 h 1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19"/>
              <a:gd name="T31" fmla="*/ 0 h 1713"/>
              <a:gd name="T32" fmla="*/ 3819 w 3819"/>
              <a:gd name="T33" fmla="*/ 1713 h 17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19" h="1713">
                <a:moveTo>
                  <a:pt x="0" y="0"/>
                </a:moveTo>
                <a:cubicBezTo>
                  <a:pt x="34" y="109"/>
                  <a:pt x="68" y="219"/>
                  <a:pt x="108" y="323"/>
                </a:cubicBezTo>
                <a:cubicBezTo>
                  <a:pt x="148" y="427"/>
                  <a:pt x="183" y="541"/>
                  <a:pt x="242" y="625"/>
                </a:cubicBezTo>
                <a:cubicBezTo>
                  <a:pt x="301" y="709"/>
                  <a:pt x="388" y="765"/>
                  <a:pt x="464" y="827"/>
                </a:cubicBezTo>
                <a:cubicBezTo>
                  <a:pt x="540" y="889"/>
                  <a:pt x="607" y="941"/>
                  <a:pt x="699" y="995"/>
                </a:cubicBezTo>
                <a:cubicBezTo>
                  <a:pt x="791" y="1049"/>
                  <a:pt x="893" y="1100"/>
                  <a:pt x="1015" y="1149"/>
                </a:cubicBezTo>
                <a:cubicBezTo>
                  <a:pt x="1137" y="1198"/>
                  <a:pt x="1244" y="1239"/>
                  <a:pt x="1432" y="1291"/>
                </a:cubicBezTo>
                <a:cubicBezTo>
                  <a:pt x="1620" y="1343"/>
                  <a:pt x="1906" y="1410"/>
                  <a:pt x="2145" y="1459"/>
                </a:cubicBezTo>
                <a:cubicBezTo>
                  <a:pt x="2384" y="1508"/>
                  <a:pt x="2585" y="1544"/>
                  <a:pt x="2864" y="1586"/>
                </a:cubicBezTo>
                <a:cubicBezTo>
                  <a:pt x="3143" y="1628"/>
                  <a:pt x="3620" y="1687"/>
                  <a:pt x="3819" y="1713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37" name="Freeform 1104"/>
          <p:cNvSpPr>
            <a:spLocks/>
          </p:cNvSpPr>
          <p:nvPr/>
        </p:nvSpPr>
        <p:spPr bwMode="auto">
          <a:xfrm>
            <a:off x="3359151" y="1163639"/>
            <a:ext cx="6073775" cy="4086225"/>
          </a:xfrm>
          <a:custGeom>
            <a:avLst/>
            <a:gdLst>
              <a:gd name="T0" fmla="*/ 0 w 3826"/>
              <a:gd name="T1" fmla="*/ 0 h 2574"/>
              <a:gd name="T2" fmla="*/ 2147483647 w 3826"/>
              <a:gd name="T3" fmla="*/ 2147483647 h 2574"/>
              <a:gd name="T4" fmla="*/ 2147483647 w 3826"/>
              <a:gd name="T5" fmla="*/ 2147483647 h 2574"/>
              <a:gd name="T6" fmla="*/ 2147483647 w 3826"/>
              <a:gd name="T7" fmla="*/ 2147483647 h 2574"/>
              <a:gd name="T8" fmla="*/ 2147483647 w 3826"/>
              <a:gd name="T9" fmla="*/ 2147483647 h 2574"/>
              <a:gd name="T10" fmla="*/ 2147483647 w 3826"/>
              <a:gd name="T11" fmla="*/ 2147483647 h 2574"/>
              <a:gd name="T12" fmla="*/ 2147483647 w 3826"/>
              <a:gd name="T13" fmla="*/ 2147483647 h 2574"/>
              <a:gd name="T14" fmla="*/ 2147483647 w 3826"/>
              <a:gd name="T15" fmla="*/ 2147483647 h 2574"/>
              <a:gd name="T16" fmla="*/ 2147483647 w 3826"/>
              <a:gd name="T17" fmla="*/ 2147483647 h 2574"/>
              <a:gd name="T18" fmla="*/ 2147483647 w 3826"/>
              <a:gd name="T19" fmla="*/ 2147483647 h 2574"/>
              <a:gd name="T20" fmla="*/ 2147483647 w 3826"/>
              <a:gd name="T21" fmla="*/ 2147483647 h 2574"/>
              <a:gd name="T22" fmla="*/ 2147483647 w 3826"/>
              <a:gd name="T23" fmla="*/ 2147483647 h 257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826"/>
              <a:gd name="T37" fmla="*/ 0 h 2574"/>
              <a:gd name="T38" fmla="*/ 3826 w 3826"/>
              <a:gd name="T39" fmla="*/ 2574 h 257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826" h="2574">
                <a:moveTo>
                  <a:pt x="0" y="0"/>
                </a:moveTo>
                <a:cubicBezTo>
                  <a:pt x="2" y="243"/>
                  <a:pt x="5" y="487"/>
                  <a:pt x="14" y="665"/>
                </a:cubicBezTo>
                <a:cubicBezTo>
                  <a:pt x="23" y="843"/>
                  <a:pt x="35" y="948"/>
                  <a:pt x="54" y="1069"/>
                </a:cubicBezTo>
                <a:cubicBezTo>
                  <a:pt x="73" y="1190"/>
                  <a:pt x="88" y="1295"/>
                  <a:pt x="128" y="1391"/>
                </a:cubicBezTo>
                <a:cubicBezTo>
                  <a:pt x="168" y="1487"/>
                  <a:pt x="231" y="1572"/>
                  <a:pt x="296" y="1647"/>
                </a:cubicBezTo>
                <a:cubicBezTo>
                  <a:pt x="361" y="1722"/>
                  <a:pt x="438" y="1785"/>
                  <a:pt x="518" y="1842"/>
                </a:cubicBezTo>
                <a:cubicBezTo>
                  <a:pt x="598" y="1899"/>
                  <a:pt x="637" y="1934"/>
                  <a:pt x="774" y="1990"/>
                </a:cubicBezTo>
                <a:cubicBezTo>
                  <a:pt x="911" y="2046"/>
                  <a:pt x="1139" y="2123"/>
                  <a:pt x="1338" y="2178"/>
                </a:cubicBezTo>
                <a:cubicBezTo>
                  <a:pt x="1537" y="2233"/>
                  <a:pt x="1737" y="2275"/>
                  <a:pt x="1970" y="2319"/>
                </a:cubicBezTo>
                <a:cubicBezTo>
                  <a:pt x="2203" y="2363"/>
                  <a:pt x="2499" y="2406"/>
                  <a:pt x="2737" y="2440"/>
                </a:cubicBezTo>
                <a:cubicBezTo>
                  <a:pt x="2975" y="2474"/>
                  <a:pt x="3215" y="2499"/>
                  <a:pt x="3396" y="2521"/>
                </a:cubicBezTo>
                <a:cubicBezTo>
                  <a:pt x="3577" y="2543"/>
                  <a:pt x="3701" y="2558"/>
                  <a:pt x="3826" y="2574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38" name="Rectangle 1106"/>
          <p:cNvSpPr>
            <a:spLocks noChangeArrowheads="1"/>
          </p:cNvSpPr>
          <p:nvPr/>
        </p:nvSpPr>
        <p:spPr bwMode="auto">
          <a:xfrm>
            <a:off x="7927976" y="2614614"/>
            <a:ext cx="1184275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39" name="Text Box 1105"/>
          <p:cNvSpPr txBox="1">
            <a:spLocks noChangeArrowheads="1"/>
          </p:cNvSpPr>
          <p:nvPr/>
        </p:nvSpPr>
        <p:spPr bwMode="auto">
          <a:xfrm>
            <a:off x="7878763" y="2587626"/>
            <a:ext cx="1370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Upper Tier</a:t>
            </a:r>
          </a:p>
        </p:txBody>
      </p:sp>
      <p:sp>
        <p:nvSpPr>
          <p:cNvPr id="15440" name="Rectangle 1107"/>
          <p:cNvSpPr>
            <a:spLocks noChangeArrowheads="1"/>
          </p:cNvSpPr>
          <p:nvPr/>
        </p:nvSpPr>
        <p:spPr bwMode="auto">
          <a:xfrm>
            <a:off x="7974014" y="3363914"/>
            <a:ext cx="1322387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41" name="Text Box 1108"/>
          <p:cNvSpPr txBox="1">
            <a:spLocks noChangeArrowheads="1"/>
          </p:cNvSpPr>
          <p:nvPr/>
        </p:nvSpPr>
        <p:spPr bwMode="auto">
          <a:xfrm>
            <a:off x="7934326" y="3338513"/>
            <a:ext cx="1370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Middle Tier</a:t>
            </a:r>
          </a:p>
        </p:txBody>
      </p:sp>
      <p:sp>
        <p:nvSpPr>
          <p:cNvPr id="15442" name="Rectangle 1109"/>
          <p:cNvSpPr>
            <a:spLocks noChangeArrowheads="1"/>
          </p:cNvSpPr>
          <p:nvPr/>
        </p:nvSpPr>
        <p:spPr bwMode="auto">
          <a:xfrm>
            <a:off x="7954964" y="4689475"/>
            <a:ext cx="1322387" cy="3190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443" name="Text Box 1110"/>
          <p:cNvSpPr txBox="1">
            <a:spLocks noChangeArrowheads="1"/>
          </p:cNvSpPr>
          <p:nvPr/>
        </p:nvSpPr>
        <p:spPr bwMode="auto">
          <a:xfrm>
            <a:off x="7915276" y="4665663"/>
            <a:ext cx="1370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Lower Tier</a:t>
            </a:r>
          </a:p>
        </p:txBody>
      </p:sp>
      <p:sp>
        <p:nvSpPr>
          <p:cNvPr id="15444" name="Text Box 3"/>
          <p:cNvSpPr txBox="1">
            <a:spLocks noChangeArrowheads="1"/>
          </p:cNvSpPr>
          <p:nvPr/>
        </p:nvSpPr>
        <p:spPr bwMode="auto">
          <a:xfrm>
            <a:off x="6424613" y="784226"/>
            <a:ext cx="365125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-  Hyperbolic declines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-  Wide range of performance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F27858-7585-4705-B125-B66095893263}"/>
              </a:ext>
            </a:extLst>
          </p:cNvPr>
          <p:cNvSpPr/>
          <p:nvPr/>
        </p:nvSpPr>
        <p:spPr>
          <a:xfrm>
            <a:off x="10164763" y="739781"/>
            <a:ext cx="1389061" cy="5987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85811-477D-4198-BCED-E4C787925B1E}"/>
              </a:ext>
            </a:extLst>
          </p:cNvPr>
          <p:cNvSpPr txBox="1"/>
          <p:nvPr/>
        </p:nvSpPr>
        <p:spPr>
          <a:xfrm>
            <a:off x="9538463" y="506519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1 - 2 BCF/well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6002FD2-8223-4B79-BA45-EF6F11C679A4}"/>
              </a:ext>
            </a:extLst>
          </p:cNvPr>
          <p:cNvSpPr txBox="1"/>
          <p:nvPr/>
        </p:nvSpPr>
        <p:spPr>
          <a:xfrm>
            <a:off x="9501190" y="306312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10 - 20 BCF/well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0EEB2-B912-4D46-9195-C8DC8C3BCBEA}"/>
              </a:ext>
            </a:extLst>
          </p:cNvPr>
          <p:cNvSpPr txBox="1"/>
          <p:nvPr/>
        </p:nvSpPr>
        <p:spPr>
          <a:xfrm>
            <a:off x="9710225" y="1745833"/>
            <a:ext cx="1510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3000’ laterals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2D2AC4-B28E-4573-90D8-20D4B306CB5B}"/>
              </a:ext>
            </a:extLst>
          </p:cNvPr>
          <p:cNvSpPr txBox="1"/>
          <p:nvPr/>
        </p:nvSpPr>
        <p:spPr>
          <a:xfrm>
            <a:off x="9697526" y="2050207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3-stage acid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 fracs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C247796-DF8B-4AD1-A673-530CE3A76476}"/>
              </a:ext>
            </a:extLst>
          </p:cNvPr>
          <p:cNvSpPr txBox="1"/>
          <p:nvPr/>
        </p:nvSpPr>
        <p:spPr>
          <a:xfrm>
            <a:off x="9488366" y="372745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3 - 8 BCF/well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9A1457-BC8F-4E16-9FF3-E583DA08D1B6}"/>
              </a:ext>
            </a:extLst>
          </p:cNvPr>
          <p:cNvSpPr/>
          <p:nvPr/>
        </p:nvSpPr>
        <p:spPr>
          <a:xfrm>
            <a:off x="9617075" y="1693863"/>
            <a:ext cx="1784347" cy="10342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66"/>
            </a:gs>
            <a:gs pos="100000">
              <a:srgbClr val="00006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8" name="Rectangle 61"/>
          <p:cNvSpPr>
            <a:spLocks noChangeArrowheads="1"/>
          </p:cNvSpPr>
          <p:nvPr/>
        </p:nvSpPr>
        <p:spPr bwMode="auto">
          <a:xfrm>
            <a:off x="2107102" y="786268"/>
            <a:ext cx="8046917" cy="5498048"/>
          </a:xfrm>
          <a:prstGeom prst="rect">
            <a:avLst/>
          </a:prstGeom>
          <a:solidFill>
            <a:schemeClr val="tx1"/>
          </a:solidFill>
          <a:ln w="19050">
            <a:solidFill>
              <a:srgbClr val="B9A43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</a:rPr>
              <a:t>De</a:t>
            </a:r>
          </a:p>
        </p:txBody>
      </p:sp>
      <p:sp>
        <p:nvSpPr>
          <p:cNvPr id="27769" name="Line 21"/>
          <p:cNvSpPr>
            <a:spLocks noChangeShapeType="1"/>
          </p:cNvSpPr>
          <p:nvPr/>
        </p:nvSpPr>
        <p:spPr bwMode="auto">
          <a:xfrm>
            <a:off x="3239004" y="1210756"/>
            <a:ext cx="0" cy="397623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0" name="Line 22"/>
          <p:cNvSpPr>
            <a:spLocks noChangeShapeType="1"/>
          </p:cNvSpPr>
          <p:nvPr/>
        </p:nvSpPr>
        <p:spPr bwMode="auto">
          <a:xfrm>
            <a:off x="10059692" y="1210757"/>
            <a:ext cx="0" cy="398457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1" name="Line 23"/>
          <p:cNvSpPr>
            <a:spLocks noChangeShapeType="1"/>
          </p:cNvSpPr>
          <p:nvPr/>
        </p:nvSpPr>
        <p:spPr bwMode="auto">
          <a:xfrm flipH="1">
            <a:off x="3153224" y="1216318"/>
            <a:ext cx="6920706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2" name="Line 24"/>
          <p:cNvSpPr>
            <a:spLocks noChangeShapeType="1"/>
          </p:cNvSpPr>
          <p:nvPr/>
        </p:nvSpPr>
        <p:spPr bwMode="auto">
          <a:xfrm flipH="1">
            <a:off x="3160942" y="1608381"/>
            <a:ext cx="688899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3" name="Line 25"/>
          <p:cNvSpPr>
            <a:spLocks noChangeShapeType="1"/>
          </p:cNvSpPr>
          <p:nvPr/>
        </p:nvSpPr>
        <p:spPr bwMode="auto">
          <a:xfrm flipH="1">
            <a:off x="3154436" y="2003224"/>
            <a:ext cx="688574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4" name="Line 26"/>
          <p:cNvSpPr>
            <a:spLocks noChangeShapeType="1"/>
          </p:cNvSpPr>
          <p:nvPr/>
        </p:nvSpPr>
        <p:spPr bwMode="auto">
          <a:xfrm flipH="1">
            <a:off x="3157688" y="2386945"/>
            <a:ext cx="6885742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5" name="Line 27"/>
          <p:cNvSpPr>
            <a:spLocks noChangeShapeType="1"/>
          </p:cNvSpPr>
          <p:nvPr/>
        </p:nvSpPr>
        <p:spPr bwMode="auto">
          <a:xfrm flipH="1">
            <a:off x="3160942" y="2779006"/>
            <a:ext cx="688574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6" name="Line 28"/>
          <p:cNvSpPr>
            <a:spLocks noChangeShapeType="1"/>
          </p:cNvSpPr>
          <p:nvPr/>
        </p:nvSpPr>
        <p:spPr bwMode="auto">
          <a:xfrm flipH="1">
            <a:off x="3164193" y="3171070"/>
            <a:ext cx="6885742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7" name="Line 29"/>
          <p:cNvSpPr>
            <a:spLocks noChangeShapeType="1"/>
          </p:cNvSpPr>
          <p:nvPr/>
        </p:nvSpPr>
        <p:spPr bwMode="auto">
          <a:xfrm flipH="1">
            <a:off x="3157688" y="3563131"/>
            <a:ext cx="6885742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8" name="Line 30"/>
          <p:cNvSpPr>
            <a:spLocks noChangeShapeType="1"/>
          </p:cNvSpPr>
          <p:nvPr/>
        </p:nvSpPr>
        <p:spPr bwMode="auto">
          <a:xfrm flipH="1">
            <a:off x="3157688" y="3938511"/>
            <a:ext cx="688899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79" name="Line 31"/>
          <p:cNvSpPr>
            <a:spLocks noChangeShapeType="1"/>
          </p:cNvSpPr>
          <p:nvPr/>
        </p:nvSpPr>
        <p:spPr bwMode="auto">
          <a:xfrm flipH="1">
            <a:off x="3160942" y="4341695"/>
            <a:ext cx="688899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80" name="Line 32"/>
          <p:cNvSpPr>
            <a:spLocks noChangeShapeType="1"/>
          </p:cNvSpPr>
          <p:nvPr/>
        </p:nvSpPr>
        <p:spPr bwMode="auto">
          <a:xfrm flipH="1">
            <a:off x="3164193" y="4725416"/>
            <a:ext cx="688899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81" name="Line 33"/>
          <p:cNvSpPr>
            <a:spLocks noChangeShapeType="1"/>
          </p:cNvSpPr>
          <p:nvPr/>
        </p:nvSpPr>
        <p:spPr bwMode="auto">
          <a:xfrm>
            <a:off x="4598588" y="5128601"/>
            <a:ext cx="0" cy="834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82" name="Line 34"/>
          <p:cNvSpPr>
            <a:spLocks noChangeShapeType="1"/>
          </p:cNvSpPr>
          <p:nvPr/>
        </p:nvSpPr>
        <p:spPr bwMode="auto">
          <a:xfrm>
            <a:off x="5971183" y="5128601"/>
            <a:ext cx="0" cy="834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83" name="Line 36"/>
          <p:cNvSpPr>
            <a:spLocks noChangeShapeType="1"/>
          </p:cNvSpPr>
          <p:nvPr/>
        </p:nvSpPr>
        <p:spPr bwMode="auto">
          <a:xfrm>
            <a:off x="7321008" y="5123040"/>
            <a:ext cx="0" cy="834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84" name="Line 37"/>
          <p:cNvSpPr>
            <a:spLocks noChangeShapeType="1"/>
          </p:cNvSpPr>
          <p:nvPr/>
        </p:nvSpPr>
        <p:spPr bwMode="auto">
          <a:xfrm>
            <a:off x="8683846" y="5131381"/>
            <a:ext cx="0" cy="834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87" name="Rectangle 40"/>
          <p:cNvSpPr>
            <a:spLocks noChangeArrowheads="1"/>
          </p:cNvSpPr>
          <p:nvPr/>
        </p:nvSpPr>
        <p:spPr bwMode="auto">
          <a:xfrm>
            <a:off x="6377757" y="3129361"/>
            <a:ext cx="549689" cy="1999241"/>
          </a:xfrm>
          <a:prstGeom prst="rect">
            <a:avLst/>
          </a:prstGeom>
          <a:solidFill>
            <a:srgbClr val="3399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88" name="Rectangle 41"/>
          <p:cNvSpPr>
            <a:spLocks noChangeArrowheads="1"/>
          </p:cNvSpPr>
          <p:nvPr/>
        </p:nvSpPr>
        <p:spPr bwMode="auto">
          <a:xfrm>
            <a:off x="7743846" y="3618743"/>
            <a:ext cx="549689" cy="1512638"/>
          </a:xfrm>
          <a:prstGeom prst="rect">
            <a:avLst/>
          </a:prstGeom>
          <a:solidFill>
            <a:srgbClr val="92D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89" name="Rectangle 42"/>
          <p:cNvSpPr>
            <a:spLocks noChangeArrowheads="1"/>
          </p:cNvSpPr>
          <p:nvPr/>
        </p:nvSpPr>
        <p:spPr bwMode="auto">
          <a:xfrm>
            <a:off x="9109936" y="4705954"/>
            <a:ext cx="549689" cy="425429"/>
          </a:xfrm>
          <a:prstGeom prst="rect">
            <a:avLst/>
          </a:prstGeom>
          <a:solidFill>
            <a:srgbClr val="BABABA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90" name="Rectangle 43"/>
          <p:cNvSpPr>
            <a:spLocks noChangeArrowheads="1"/>
          </p:cNvSpPr>
          <p:nvPr/>
        </p:nvSpPr>
        <p:spPr bwMode="auto">
          <a:xfrm>
            <a:off x="2328279" y="988311"/>
            <a:ext cx="7868023" cy="473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93" name="Text Box 46"/>
          <p:cNvSpPr txBox="1">
            <a:spLocks noChangeArrowheads="1"/>
          </p:cNvSpPr>
          <p:nvPr/>
        </p:nvSpPr>
        <p:spPr bwMode="auto">
          <a:xfrm>
            <a:off x="6195898" y="5105942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Lagoon</a:t>
            </a:r>
          </a:p>
        </p:txBody>
      </p:sp>
      <p:sp>
        <p:nvSpPr>
          <p:cNvPr id="27794" name="Text Box 47"/>
          <p:cNvSpPr txBox="1">
            <a:spLocks noChangeArrowheads="1"/>
          </p:cNvSpPr>
          <p:nvPr/>
        </p:nvSpPr>
        <p:spPr bwMode="auto">
          <a:xfrm>
            <a:off x="7743990" y="5173728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Back</a:t>
            </a:r>
          </a:p>
        </p:txBody>
      </p:sp>
      <p:sp>
        <p:nvSpPr>
          <p:cNvPr id="27795" name="Text Box 48"/>
          <p:cNvSpPr txBox="1">
            <a:spLocks noChangeArrowheads="1"/>
          </p:cNvSpPr>
          <p:nvPr/>
        </p:nvSpPr>
        <p:spPr bwMode="auto">
          <a:xfrm>
            <a:off x="8932020" y="5243092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Lagoon</a:t>
            </a:r>
          </a:p>
        </p:txBody>
      </p:sp>
      <p:sp>
        <p:nvSpPr>
          <p:cNvPr id="27796" name="Text Box 49"/>
          <p:cNvSpPr txBox="1">
            <a:spLocks noChangeArrowheads="1"/>
          </p:cNvSpPr>
          <p:nvPr/>
        </p:nvSpPr>
        <p:spPr bwMode="auto">
          <a:xfrm>
            <a:off x="2681854" y="1046287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5.0</a:t>
            </a:r>
          </a:p>
        </p:txBody>
      </p:sp>
      <p:sp>
        <p:nvSpPr>
          <p:cNvPr id="27797" name="Text Box 50"/>
          <p:cNvSpPr txBox="1">
            <a:spLocks noChangeArrowheads="1"/>
          </p:cNvSpPr>
          <p:nvPr/>
        </p:nvSpPr>
        <p:spPr bwMode="auto">
          <a:xfrm>
            <a:off x="2681854" y="1443911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4.5</a:t>
            </a:r>
          </a:p>
        </p:txBody>
      </p:sp>
      <p:sp>
        <p:nvSpPr>
          <p:cNvPr id="27798" name="Text Box 51"/>
          <p:cNvSpPr txBox="1">
            <a:spLocks noChangeArrowheads="1"/>
          </p:cNvSpPr>
          <p:nvPr/>
        </p:nvSpPr>
        <p:spPr bwMode="auto">
          <a:xfrm>
            <a:off x="2681854" y="1819289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4.0</a:t>
            </a:r>
          </a:p>
        </p:txBody>
      </p:sp>
      <p:sp>
        <p:nvSpPr>
          <p:cNvPr id="27799" name="Text Box 52"/>
          <p:cNvSpPr txBox="1">
            <a:spLocks noChangeArrowheads="1"/>
          </p:cNvSpPr>
          <p:nvPr/>
        </p:nvSpPr>
        <p:spPr bwMode="auto">
          <a:xfrm>
            <a:off x="2681854" y="2214133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3.5</a:t>
            </a:r>
          </a:p>
        </p:txBody>
      </p:sp>
      <p:sp>
        <p:nvSpPr>
          <p:cNvPr id="27800" name="Text Box 53"/>
          <p:cNvSpPr txBox="1">
            <a:spLocks noChangeArrowheads="1"/>
          </p:cNvSpPr>
          <p:nvPr/>
        </p:nvSpPr>
        <p:spPr bwMode="auto">
          <a:xfrm>
            <a:off x="2681854" y="2635844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3.0</a:t>
            </a:r>
          </a:p>
        </p:txBody>
      </p:sp>
      <p:sp>
        <p:nvSpPr>
          <p:cNvPr id="27801" name="Text Box 54"/>
          <p:cNvSpPr txBox="1">
            <a:spLocks noChangeArrowheads="1"/>
          </p:cNvSpPr>
          <p:nvPr/>
        </p:nvSpPr>
        <p:spPr bwMode="auto">
          <a:xfrm>
            <a:off x="2681854" y="2995478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2.5</a:t>
            </a:r>
          </a:p>
        </p:txBody>
      </p:sp>
      <p:sp>
        <p:nvSpPr>
          <p:cNvPr id="27802" name="Text Box 55"/>
          <p:cNvSpPr txBox="1">
            <a:spLocks noChangeArrowheads="1"/>
          </p:cNvSpPr>
          <p:nvPr/>
        </p:nvSpPr>
        <p:spPr bwMode="auto">
          <a:xfrm>
            <a:off x="2681854" y="3390321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2.0</a:t>
            </a:r>
          </a:p>
        </p:txBody>
      </p:sp>
      <p:sp>
        <p:nvSpPr>
          <p:cNvPr id="27803" name="Text Box 56"/>
          <p:cNvSpPr txBox="1">
            <a:spLocks noChangeArrowheads="1"/>
          </p:cNvSpPr>
          <p:nvPr/>
        </p:nvSpPr>
        <p:spPr bwMode="auto">
          <a:xfrm>
            <a:off x="2681854" y="3760138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1.5</a:t>
            </a:r>
          </a:p>
        </p:txBody>
      </p:sp>
      <p:sp>
        <p:nvSpPr>
          <p:cNvPr id="27804" name="Text Box 57"/>
          <p:cNvSpPr txBox="1">
            <a:spLocks noChangeArrowheads="1"/>
          </p:cNvSpPr>
          <p:nvPr/>
        </p:nvSpPr>
        <p:spPr bwMode="auto">
          <a:xfrm>
            <a:off x="2681854" y="4174446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1.0</a:t>
            </a:r>
          </a:p>
        </p:txBody>
      </p:sp>
      <p:sp>
        <p:nvSpPr>
          <p:cNvPr id="27805" name="Text Box 58"/>
          <p:cNvSpPr txBox="1">
            <a:spLocks noChangeArrowheads="1"/>
          </p:cNvSpPr>
          <p:nvPr/>
        </p:nvSpPr>
        <p:spPr bwMode="auto">
          <a:xfrm>
            <a:off x="2681854" y="4549824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0.5</a:t>
            </a:r>
          </a:p>
        </p:txBody>
      </p:sp>
      <p:sp>
        <p:nvSpPr>
          <p:cNvPr id="27806" name="Text Box 59"/>
          <p:cNvSpPr txBox="1">
            <a:spLocks noChangeArrowheads="1"/>
          </p:cNvSpPr>
          <p:nvPr/>
        </p:nvSpPr>
        <p:spPr bwMode="auto">
          <a:xfrm>
            <a:off x="2853374" y="4961350"/>
            <a:ext cx="298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27807" name="Text Box 60"/>
          <p:cNvSpPr txBox="1">
            <a:spLocks noChangeArrowheads="1"/>
          </p:cNvSpPr>
          <p:nvPr/>
        </p:nvSpPr>
        <p:spPr bwMode="auto">
          <a:xfrm rot="16200000">
            <a:off x="752208" y="3005210"/>
            <a:ext cx="3216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Avg. EUR per well (BCFG)</a:t>
            </a:r>
          </a:p>
        </p:txBody>
      </p:sp>
      <p:sp>
        <p:nvSpPr>
          <p:cNvPr id="27811" name="Text Box 67"/>
          <p:cNvSpPr txBox="1">
            <a:spLocks noChangeArrowheads="1"/>
          </p:cNvSpPr>
          <p:nvPr/>
        </p:nvSpPr>
        <p:spPr bwMode="auto">
          <a:xfrm>
            <a:off x="6296890" y="2797533"/>
            <a:ext cx="6864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 = 24</a:t>
            </a:r>
          </a:p>
        </p:txBody>
      </p:sp>
      <p:sp>
        <p:nvSpPr>
          <p:cNvPr id="27812" name="Text Box 68"/>
          <p:cNvSpPr txBox="1">
            <a:spLocks noChangeArrowheads="1"/>
          </p:cNvSpPr>
          <p:nvPr/>
        </p:nvSpPr>
        <p:spPr bwMode="auto">
          <a:xfrm>
            <a:off x="7636653" y="3240172"/>
            <a:ext cx="772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 = 113</a:t>
            </a:r>
          </a:p>
        </p:txBody>
      </p:sp>
      <p:sp>
        <p:nvSpPr>
          <p:cNvPr id="27813" name="Text Box 69"/>
          <p:cNvSpPr txBox="1">
            <a:spLocks noChangeArrowheads="1"/>
          </p:cNvSpPr>
          <p:nvPr/>
        </p:nvSpPr>
        <p:spPr bwMode="auto">
          <a:xfrm>
            <a:off x="9041086" y="4352404"/>
            <a:ext cx="6864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 = 85</a:t>
            </a:r>
          </a:p>
        </p:txBody>
      </p:sp>
      <p:cxnSp>
        <p:nvCxnSpPr>
          <p:cNvPr id="85" name="Straight Connector 84"/>
          <p:cNvCxnSpPr/>
          <p:nvPr/>
        </p:nvCxnSpPr>
        <p:spPr bwMode="auto">
          <a:xfrm rot="10800000">
            <a:off x="3151183" y="1608381"/>
            <a:ext cx="97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 rot="10800000">
            <a:off x="3151183" y="2003224"/>
            <a:ext cx="97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10800000">
            <a:off x="3151183" y="2386945"/>
            <a:ext cx="97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rot="10800000">
            <a:off x="3151183" y="2779006"/>
            <a:ext cx="943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 rot="10800000">
            <a:off x="3151183" y="3171070"/>
            <a:ext cx="97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10800000">
            <a:off x="3151183" y="3563131"/>
            <a:ext cx="97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rot="10800000">
            <a:off x="3151183" y="3941291"/>
            <a:ext cx="97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10800000">
            <a:off x="3151183" y="4341695"/>
            <a:ext cx="97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0800000">
            <a:off x="3151183" y="4725416"/>
            <a:ext cx="97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85" name="Rectangle 38"/>
          <p:cNvSpPr>
            <a:spLocks noChangeArrowheads="1"/>
          </p:cNvSpPr>
          <p:nvPr/>
        </p:nvSpPr>
        <p:spPr bwMode="auto">
          <a:xfrm>
            <a:off x="4957340" y="1905904"/>
            <a:ext cx="549689" cy="3222699"/>
          </a:xfrm>
          <a:prstGeom prst="rect">
            <a:avLst/>
          </a:prstGeom>
          <a:solidFill>
            <a:srgbClr val="FF99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91" name="Text Box 44"/>
          <p:cNvSpPr txBox="1">
            <a:spLocks noChangeArrowheads="1"/>
          </p:cNvSpPr>
          <p:nvPr/>
        </p:nvSpPr>
        <p:spPr bwMode="auto">
          <a:xfrm>
            <a:off x="4818649" y="5107558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Island</a:t>
            </a:r>
          </a:p>
        </p:txBody>
      </p:sp>
      <p:sp>
        <p:nvSpPr>
          <p:cNvPr id="27809" name="Text Box 65"/>
          <p:cNvSpPr txBox="1">
            <a:spLocks noChangeArrowheads="1"/>
          </p:cNvSpPr>
          <p:nvPr/>
        </p:nvSpPr>
        <p:spPr bwMode="auto">
          <a:xfrm>
            <a:off x="4861117" y="1632317"/>
            <a:ext cx="7857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 = 127</a:t>
            </a:r>
          </a:p>
        </p:txBody>
      </p:sp>
      <p:sp>
        <p:nvSpPr>
          <p:cNvPr id="27823" name="Text Box 44"/>
          <p:cNvSpPr txBox="1">
            <a:spLocks noChangeArrowheads="1"/>
          </p:cNvSpPr>
          <p:nvPr/>
        </p:nvSpPr>
        <p:spPr bwMode="auto">
          <a:xfrm>
            <a:off x="4852335" y="5328426"/>
            <a:ext cx="736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shoal</a:t>
            </a:r>
          </a:p>
        </p:txBody>
      </p:sp>
      <p:sp>
        <p:nvSpPr>
          <p:cNvPr id="27786" name="Rectangle 39"/>
          <p:cNvSpPr>
            <a:spLocks noChangeArrowheads="1"/>
          </p:cNvSpPr>
          <p:nvPr/>
        </p:nvSpPr>
        <p:spPr bwMode="auto">
          <a:xfrm>
            <a:off x="3658610" y="3037602"/>
            <a:ext cx="549687" cy="209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92" name="Text Box 45"/>
          <p:cNvSpPr txBox="1">
            <a:spLocks noChangeArrowheads="1"/>
          </p:cNvSpPr>
          <p:nvPr/>
        </p:nvSpPr>
        <p:spPr bwMode="auto">
          <a:xfrm>
            <a:off x="3591831" y="5104364"/>
            <a:ext cx="671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Reef</a:t>
            </a:r>
          </a:p>
        </p:txBody>
      </p:sp>
      <p:sp>
        <p:nvSpPr>
          <p:cNvPr id="27810" name="Text Box 66"/>
          <p:cNvSpPr txBox="1">
            <a:spLocks noChangeArrowheads="1"/>
          </p:cNvSpPr>
          <p:nvPr/>
        </p:nvSpPr>
        <p:spPr bwMode="auto">
          <a:xfrm>
            <a:off x="3541131" y="2775401"/>
            <a:ext cx="7857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 = 283</a:t>
            </a:r>
          </a:p>
        </p:txBody>
      </p:sp>
      <p:sp>
        <p:nvSpPr>
          <p:cNvPr id="27824" name="Text Box 45"/>
          <p:cNvSpPr txBox="1">
            <a:spLocks noChangeArrowheads="1"/>
          </p:cNvSpPr>
          <p:nvPr/>
        </p:nvSpPr>
        <p:spPr bwMode="auto">
          <a:xfrm>
            <a:off x="3502063" y="5329592"/>
            <a:ext cx="851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core &amp;</a:t>
            </a:r>
          </a:p>
        </p:txBody>
      </p:sp>
      <p:sp>
        <p:nvSpPr>
          <p:cNvPr id="27825" name="Text Box 45"/>
          <p:cNvSpPr txBox="1">
            <a:spLocks noChangeArrowheads="1"/>
          </p:cNvSpPr>
          <p:nvPr/>
        </p:nvSpPr>
        <p:spPr bwMode="auto">
          <a:xfrm>
            <a:off x="3591831" y="5573231"/>
            <a:ext cx="671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flank</a:t>
            </a:r>
          </a:p>
        </p:txBody>
      </p:sp>
      <p:sp>
        <p:nvSpPr>
          <p:cNvPr id="27826" name="Text Box 45"/>
          <p:cNvSpPr txBox="1">
            <a:spLocks noChangeArrowheads="1"/>
          </p:cNvSpPr>
          <p:nvPr/>
        </p:nvSpPr>
        <p:spPr bwMode="auto">
          <a:xfrm>
            <a:off x="6240782" y="5356195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shoal /</a:t>
            </a:r>
          </a:p>
        </p:txBody>
      </p:sp>
      <p:sp>
        <p:nvSpPr>
          <p:cNvPr id="27827" name="Text Box 45"/>
          <p:cNvSpPr txBox="1">
            <a:spLocks noChangeArrowheads="1"/>
          </p:cNvSpPr>
          <p:nvPr/>
        </p:nvSpPr>
        <p:spPr bwMode="auto">
          <a:xfrm>
            <a:off x="6067656" y="5586194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patch reef</a:t>
            </a:r>
          </a:p>
        </p:txBody>
      </p:sp>
      <p:sp>
        <p:nvSpPr>
          <p:cNvPr id="27828" name="Text Box 45"/>
          <p:cNvSpPr txBox="1">
            <a:spLocks noChangeArrowheads="1"/>
          </p:cNvSpPr>
          <p:nvPr/>
        </p:nvSpPr>
        <p:spPr bwMode="auto">
          <a:xfrm>
            <a:off x="7801698" y="5376073"/>
            <a:ext cx="582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reef</a:t>
            </a:r>
          </a:p>
        </p:txBody>
      </p:sp>
      <p:sp>
        <p:nvSpPr>
          <p:cNvPr id="27829" name="TextBox 115"/>
          <p:cNvSpPr txBox="1">
            <a:spLocks noChangeArrowheads="1"/>
          </p:cNvSpPr>
          <p:nvPr/>
        </p:nvSpPr>
        <p:spPr bwMode="auto">
          <a:xfrm>
            <a:off x="3487716" y="145607"/>
            <a:ext cx="47130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00"/>
                </a:solidFill>
                <a:latin typeface="Arial" charset="0"/>
              </a:rPr>
              <a:t>Average well EUR by facies</a:t>
            </a:r>
          </a:p>
        </p:txBody>
      </p:sp>
      <p:sp>
        <p:nvSpPr>
          <p:cNvPr id="27808" name="Line 62"/>
          <p:cNvSpPr>
            <a:spLocks noChangeShapeType="1"/>
          </p:cNvSpPr>
          <p:nvPr/>
        </p:nvSpPr>
        <p:spPr bwMode="auto">
          <a:xfrm flipH="1">
            <a:off x="3149294" y="5125820"/>
            <a:ext cx="69188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3777969" y="797916"/>
            <a:ext cx="5626179" cy="1304624"/>
            <a:chOff x="2253968" y="797916"/>
            <a:chExt cx="5626179" cy="1304624"/>
          </a:xfrm>
        </p:grpSpPr>
        <p:sp>
          <p:nvSpPr>
            <p:cNvPr id="211" name="Freeform 210"/>
            <p:cNvSpPr/>
            <p:nvPr/>
          </p:nvSpPr>
          <p:spPr>
            <a:xfrm>
              <a:off x="2253968" y="797916"/>
              <a:ext cx="5626179" cy="1304624"/>
            </a:xfrm>
            <a:custGeom>
              <a:avLst/>
              <a:gdLst>
                <a:gd name="connsiteX0" fmla="*/ 0 w 5649477"/>
                <a:gd name="connsiteY0" fmla="*/ 297034 h 1030884"/>
                <a:gd name="connsiteX1" fmla="*/ 0 w 5649477"/>
                <a:gd name="connsiteY1" fmla="*/ 442640 h 1030884"/>
                <a:gd name="connsiteX2" fmla="*/ 4787495 w 5649477"/>
                <a:gd name="connsiteY2" fmla="*/ 710553 h 1030884"/>
                <a:gd name="connsiteX3" fmla="*/ 4787495 w 5649477"/>
                <a:gd name="connsiteY3" fmla="*/ 1030884 h 1030884"/>
                <a:gd name="connsiteX4" fmla="*/ 5649477 w 5649477"/>
                <a:gd name="connsiteY4" fmla="*/ 629014 h 1030884"/>
                <a:gd name="connsiteX5" fmla="*/ 4787495 w 5649477"/>
                <a:gd name="connsiteY5" fmla="*/ 0 h 1030884"/>
                <a:gd name="connsiteX6" fmla="*/ 4781671 w 5649477"/>
                <a:gd name="connsiteY6" fmla="*/ 279562 h 1030884"/>
                <a:gd name="connsiteX7" fmla="*/ 0 w 5649477"/>
                <a:gd name="connsiteY7" fmla="*/ 297034 h 1030884"/>
                <a:gd name="connsiteX0" fmla="*/ 0 w 5649477"/>
                <a:gd name="connsiteY0" fmla="*/ 401870 h 1135720"/>
                <a:gd name="connsiteX1" fmla="*/ 0 w 5649477"/>
                <a:gd name="connsiteY1" fmla="*/ 547476 h 1135720"/>
                <a:gd name="connsiteX2" fmla="*/ 4787495 w 5649477"/>
                <a:gd name="connsiteY2" fmla="*/ 815389 h 1135720"/>
                <a:gd name="connsiteX3" fmla="*/ 4787495 w 5649477"/>
                <a:gd name="connsiteY3" fmla="*/ 1135720 h 1135720"/>
                <a:gd name="connsiteX4" fmla="*/ 5649477 w 5649477"/>
                <a:gd name="connsiteY4" fmla="*/ 733850 h 1135720"/>
                <a:gd name="connsiteX5" fmla="*/ 4787495 w 5649477"/>
                <a:gd name="connsiteY5" fmla="*/ 0 h 1135720"/>
                <a:gd name="connsiteX6" fmla="*/ 4781671 w 5649477"/>
                <a:gd name="connsiteY6" fmla="*/ 384398 h 1135720"/>
                <a:gd name="connsiteX7" fmla="*/ 0 w 5649477"/>
                <a:gd name="connsiteY7" fmla="*/ 401870 h 1135720"/>
                <a:gd name="connsiteX0" fmla="*/ 0 w 5649477"/>
                <a:gd name="connsiteY0" fmla="*/ 401870 h 1135720"/>
                <a:gd name="connsiteX1" fmla="*/ 0 w 5649477"/>
                <a:gd name="connsiteY1" fmla="*/ 547476 h 1135720"/>
                <a:gd name="connsiteX2" fmla="*/ 4787495 w 5649477"/>
                <a:gd name="connsiteY2" fmla="*/ 815389 h 1135720"/>
                <a:gd name="connsiteX3" fmla="*/ 4787495 w 5649477"/>
                <a:gd name="connsiteY3" fmla="*/ 1135720 h 1135720"/>
                <a:gd name="connsiteX4" fmla="*/ 5649477 w 5649477"/>
                <a:gd name="connsiteY4" fmla="*/ 733850 h 1135720"/>
                <a:gd name="connsiteX5" fmla="*/ 4787495 w 5649477"/>
                <a:gd name="connsiteY5" fmla="*/ 0 h 1135720"/>
                <a:gd name="connsiteX6" fmla="*/ 4781671 w 5649477"/>
                <a:gd name="connsiteY6" fmla="*/ 384398 h 1135720"/>
                <a:gd name="connsiteX7" fmla="*/ 0 w 5649477"/>
                <a:gd name="connsiteY7" fmla="*/ 401870 h 1135720"/>
                <a:gd name="connsiteX0" fmla="*/ 0 w 5649477"/>
                <a:gd name="connsiteY0" fmla="*/ 401870 h 1135720"/>
                <a:gd name="connsiteX1" fmla="*/ 0 w 5649477"/>
                <a:gd name="connsiteY1" fmla="*/ 547476 h 1135720"/>
                <a:gd name="connsiteX2" fmla="*/ 4787495 w 5649477"/>
                <a:gd name="connsiteY2" fmla="*/ 815389 h 1135720"/>
                <a:gd name="connsiteX3" fmla="*/ 4787495 w 5649477"/>
                <a:gd name="connsiteY3" fmla="*/ 1135720 h 1135720"/>
                <a:gd name="connsiteX4" fmla="*/ 5649477 w 5649477"/>
                <a:gd name="connsiteY4" fmla="*/ 733850 h 1135720"/>
                <a:gd name="connsiteX5" fmla="*/ 4787495 w 5649477"/>
                <a:gd name="connsiteY5" fmla="*/ 0 h 1135720"/>
                <a:gd name="connsiteX6" fmla="*/ 4781671 w 5649477"/>
                <a:gd name="connsiteY6" fmla="*/ 384398 h 1135720"/>
                <a:gd name="connsiteX7" fmla="*/ 0 w 5649477"/>
                <a:gd name="connsiteY7" fmla="*/ 401870 h 1135720"/>
                <a:gd name="connsiteX0" fmla="*/ 0 w 5649477"/>
                <a:gd name="connsiteY0" fmla="*/ 495058 h 1228908"/>
                <a:gd name="connsiteX1" fmla="*/ 0 w 5649477"/>
                <a:gd name="connsiteY1" fmla="*/ 640664 h 1228908"/>
                <a:gd name="connsiteX2" fmla="*/ 4787495 w 5649477"/>
                <a:gd name="connsiteY2" fmla="*/ 908577 h 1228908"/>
                <a:gd name="connsiteX3" fmla="*/ 4787495 w 5649477"/>
                <a:gd name="connsiteY3" fmla="*/ 1228908 h 1228908"/>
                <a:gd name="connsiteX4" fmla="*/ 5649477 w 5649477"/>
                <a:gd name="connsiteY4" fmla="*/ 827038 h 1228908"/>
                <a:gd name="connsiteX5" fmla="*/ 4781671 w 5649477"/>
                <a:gd name="connsiteY5" fmla="*/ 0 h 1228908"/>
                <a:gd name="connsiteX6" fmla="*/ 4781671 w 5649477"/>
                <a:gd name="connsiteY6" fmla="*/ 477586 h 1228908"/>
                <a:gd name="connsiteX7" fmla="*/ 0 w 5649477"/>
                <a:gd name="connsiteY7" fmla="*/ 495058 h 1228908"/>
                <a:gd name="connsiteX0" fmla="*/ 0 w 5649477"/>
                <a:gd name="connsiteY0" fmla="*/ 442641 h 1176491"/>
                <a:gd name="connsiteX1" fmla="*/ 0 w 5649477"/>
                <a:gd name="connsiteY1" fmla="*/ 588247 h 1176491"/>
                <a:gd name="connsiteX2" fmla="*/ 4787495 w 5649477"/>
                <a:gd name="connsiteY2" fmla="*/ 856160 h 1176491"/>
                <a:gd name="connsiteX3" fmla="*/ 4787495 w 5649477"/>
                <a:gd name="connsiteY3" fmla="*/ 1176491 h 1176491"/>
                <a:gd name="connsiteX4" fmla="*/ 5649477 w 5649477"/>
                <a:gd name="connsiteY4" fmla="*/ 774621 h 1176491"/>
                <a:gd name="connsiteX5" fmla="*/ 4799144 w 5649477"/>
                <a:gd name="connsiteY5" fmla="*/ 0 h 1176491"/>
                <a:gd name="connsiteX6" fmla="*/ 4781671 w 5649477"/>
                <a:gd name="connsiteY6" fmla="*/ 425169 h 1176491"/>
                <a:gd name="connsiteX7" fmla="*/ 0 w 5649477"/>
                <a:gd name="connsiteY7" fmla="*/ 442641 h 1176491"/>
                <a:gd name="connsiteX0" fmla="*/ 0 w 5632004"/>
                <a:gd name="connsiteY0" fmla="*/ 442641 h 1176491"/>
                <a:gd name="connsiteX1" fmla="*/ 0 w 5632004"/>
                <a:gd name="connsiteY1" fmla="*/ 588247 h 1176491"/>
                <a:gd name="connsiteX2" fmla="*/ 4787495 w 5632004"/>
                <a:gd name="connsiteY2" fmla="*/ 856160 h 1176491"/>
                <a:gd name="connsiteX3" fmla="*/ 4787495 w 5632004"/>
                <a:gd name="connsiteY3" fmla="*/ 1176491 h 1176491"/>
                <a:gd name="connsiteX4" fmla="*/ 5632004 w 5632004"/>
                <a:gd name="connsiteY4" fmla="*/ 634840 h 1176491"/>
                <a:gd name="connsiteX5" fmla="*/ 4799144 w 5632004"/>
                <a:gd name="connsiteY5" fmla="*/ 0 h 1176491"/>
                <a:gd name="connsiteX6" fmla="*/ 4781671 w 5632004"/>
                <a:gd name="connsiteY6" fmla="*/ 425169 h 1176491"/>
                <a:gd name="connsiteX7" fmla="*/ 0 w 5632004"/>
                <a:gd name="connsiteY7" fmla="*/ 442641 h 1176491"/>
                <a:gd name="connsiteX0" fmla="*/ 0 w 5632004"/>
                <a:gd name="connsiteY0" fmla="*/ 442641 h 1176491"/>
                <a:gd name="connsiteX1" fmla="*/ 0 w 5632004"/>
                <a:gd name="connsiteY1" fmla="*/ 588247 h 1176491"/>
                <a:gd name="connsiteX2" fmla="*/ 4787495 w 5632004"/>
                <a:gd name="connsiteY2" fmla="*/ 856160 h 1176491"/>
                <a:gd name="connsiteX3" fmla="*/ 4787495 w 5632004"/>
                <a:gd name="connsiteY3" fmla="*/ 1176491 h 1176491"/>
                <a:gd name="connsiteX4" fmla="*/ 5632004 w 5632004"/>
                <a:gd name="connsiteY4" fmla="*/ 634840 h 1176491"/>
                <a:gd name="connsiteX5" fmla="*/ 4787495 w 5632004"/>
                <a:gd name="connsiteY5" fmla="*/ 0 h 1176491"/>
                <a:gd name="connsiteX6" fmla="*/ 4781671 w 5632004"/>
                <a:gd name="connsiteY6" fmla="*/ 425169 h 1176491"/>
                <a:gd name="connsiteX7" fmla="*/ 0 w 5632004"/>
                <a:gd name="connsiteY7" fmla="*/ 442641 h 1176491"/>
                <a:gd name="connsiteX0" fmla="*/ 0 w 5632004"/>
                <a:gd name="connsiteY0" fmla="*/ 442641 h 1223085"/>
                <a:gd name="connsiteX1" fmla="*/ 0 w 5632004"/>
                <a:gd name="connsiteY1" fmla="*/ 588247 h 1223085"/>
                <a:gd name="connsiteX2" fmla="*/ 4787495 w 5632004"/>
                <a:gd name="connsiteY2" fmla="*/ 856160 h 1223085"/>
                <a:gd name="connsiteX3" fmla="*/ 4787495 w 5632004"/>
                <a:gd name="connsiteY3" fmla="*/ 1223085 h 1223085"/>
                <a:gd name="connsiteX4" fmla="*/ 5632004 w 5632004"/>
                <a:gd name="connsiteY4" fmla="*/ 634840 h 1223085"/>
                <a:gd name="connsiteX5" fmla="*/ 4787495 w 5632004"/>
                <a:gd name="connsiteY5" fmla="*/ 0 h 1223085"/>
                <a:gd name="connsiteX6" fmla="*/ 4781671 w 5632004"/>
                <a:gd name="connsiteY6" fmla="*/ 425169 h 1223085"/>
                <a:gd name="connsiteX7" fmla="*/ 0 w 5632004"/>
                <a:gd name="connsiteY7" fmla="*/ 442641 h 1223085"/>
                <a:gd name="connsiteX0" fmla="*/ 0 w 5632004"/>
                <a:gd name="connsiteY0" fmla="*/ 442641 h 1275503"/>
                <a:gd name="connsiteX1" fmla="*/ 0 w 5632004"/>
                <a:gd name="connsiteY1" fmla="*/ 588247 h 1275503"/>
                <a:gd name="connsiteX2" fmla="*/ 4787495 w 5632004"/>
                <a:gd name="connsiteY2" fmla="*/ 856160 h 1275503"/>
                <a:gd name="connsiteX3" fmla="*/ 4787495 w 5632004"/>
                <a:gd name="connsiteY3" fmla="*/ 1275503 h 1275503"/>
                <a:gd name="connsiteX4" fmla="*/ 5632004 w 5632004"/>
                <a:gd name="connsiteY4" fmla="*/ 634840 h 1275503"/>
                <a:gd name="connsiteX5" fmla="*/ 4787495 w 5632004"/>
                <a:gd name="connsiteY5" fmla="*/ 0 h 1275503"/>
                <a:gd name="connsiteX6" fmla="*/ 4781671 w 5632004"/>
                <a:gd name="connsiteY6" fmla="*/ 425169 h 1275503"/>
                <a:gd name="connsiteX7" fmla="*/ 0 w 5632004"/>
                <a:gd name="connsiteY7" fmla="*/ 442641 h 1275503"/>
                <a:gd name="connsiteX0" fmla="*/ 0 w 5632004"/>
                <a:gd name="connsiteY0" fmla="*/ 442641 h 1304624"/>
                <a:gd name="connsiteX1" fmla="*/ 0 w 5632004"/>
                <a:gd name="connsiteY1" fmla="*/ 588247 h 1304624"/>
                <a:gd name="connsiteX2" fmla="*/ 4787495 w 5632004"/>
                <a:gd name="connsiteY2" fmla="*/ 856160 h 1304624"/>
                <a:gd name="connsiteX3" fmla="*/ 4787495 w 5632004"/>
                <a:gd name="connsiteY3" fmla="*/ 1304624 h 1304624"/>
                <a:gd name="connsiteX4" fmla="*/ 5632004 w 5632004"/>
                <a:gd name="connsiteY4" fmla="*/ 634840 h 1304624"/>
                <a:gd name="connsiteX5" fmla="*/ 4787495 w 5632004"/>
                <a:gd name="connsiteY5" fmla="*/ 0 h 1304624"/>
                <a:gd name="connsiteX6" fmla="*/ 4781671 w 5632004"/>
                <a:gd name="connsiteY6" fmla="*/ 425169 h 1304624"/>
                <a:gd name="connsiteX7" fmla="*/ 0 w 5632004"/>
                <a:gd name="connsiteY7" fmla="*/ 442641 h 1304624"/>
                <a:gd name="connsiteX0" fmla="*/ 0 w 5632004"/>
                <a:gd name="connsiteY0" fmla="*/ 442641 h 1304624"/>
                <a:gd name="connsiteX1" fmla="*/ 0 w 5632004"/>
                <a:gd name="connsiteY1" fmla="*/ 617368 h 1304624"/>
                <a:gd name="connsiteX2" fmla="*/ 4787495 w 5632004"/>
                <a:gd name="connsiteY2" fmla="*/ 856160 h 1304624"/>
                <a:gd name="connsiteX3" fmla="*/ 4787495 w 5632004"/>
                <a:gd name="connsiteY3" fmla="*/ 1304624 h 1304624"/>
                <a:gd name="connsiteX4" fmla="*/ 5632004 w 5632004"/>
                <a:gd name="connsiteY4" fmla="*/ 634840 h 1304624"/>
                <a:gd name="connsiteX5" fmla="*/ 4787495 w 5632004"/>
                <a:gd name="connsiteY5" fmla="*/ 0 h 1304624"/>
                <a:gd name="connsiteX6" fmla="*/ 4781671 w 5632004"/>
                <a:gd name="connsiteY6" fmla="*/ 425169 h 1304624"/>
                <a:gd name="connsiteX7" fmla="*/ 0 w 5632004"/>
                <a:gd name="connsiteY7" fmla="*/ 442641 h 1304624"/>
                <a:gd name="connsiteX0" fmla="*/ 5824 w 5637828"/>
                <a:gd name="connsiteY0" fmla="*/ 442641 h 1304624"/>
                <a:gd name="connsiteX1" fmla="*/ 0 w 5637828"/>
                <a:gd name="connsiteY1" fmla="*/ 646489 h 1304624"/>
                <a:gd name="connsiteX2" fmla="*/ 4793319 w 5637828"/>
                <a:gd name="connsiteY2" fmla="*/ 856160 h 1304624"/>
                <a:gd name="connsiteX3" fmla="*/ 4793319 w 5637828"/>
                <a:gd name="connsiteY3" fmla="*/ 1304624 h 1304624"/>
                <a:gd name="connsiteX4" fmla="*/ 5637828 w 5637828"/>
                <a:gd name="connsiteY4" fmla="*/ 634840 h 1304624"/>
                <a:gd name="connsiteX5" fmla="*/ 4793319 w 5637828"/>
                <a:gd name="connsiteY5" fmla="*/ 0 h 1304624"/>
                <a:gd name="connsiteX6" fmla="*/ 4787495 w 5637828"/>
                <a:gd name="connsiteY6" fmla="*/ 425169 h 1304624"/>
                <a:gd name="connsiteX7" fmla="*/ 5824 w 5637828"/>
                <a:gd name="connsiteY7" fmla="*/ 442641 h 1304624"/>
                <a:gd name="connsiteX0" fmla="*/ 5824 w 5637828"/>
                <a:gd name="connsiteY0" fmla="*/ 436817 h 1304624"/>
                <a:gd name="connsiteX1" fmla="*/ 0 w 5637828"/>
                <a:gd name="connsiteY1" fmla="*/ 646489 h 1304624"/>
                <a:gd name="connsiteX2" fmla="*/ 4793319 w 5637828"/>
                <a:gd name="connsiteY2" fmla="*/ 856160 h 1304624"/>
                <a:gd name="connsiteX3" fmla="*/ 4793319 w 5637828"/>
                <a:gd name="connsiteY3" fmla="*/ 1304624 h 1304624"/>
                <a:gd name="connsiteX4" fmla="*/ 5637828 w 5637828"/>
                <a:gd name="connsiteY4" fmla="*/ 634840 h 1304624"/>
                <a:gd name="connsiteX5" fmla="*/ 4793319 w 5637828"/>
                <a:gd name="connsiteY5" fmla="*/ 0 h 1304624"/>
                <a:gd name="connsiteX6" fmla="*/ 4787495 w 5637828"/>
                <a:gd name="connsiteY6" fmla="*/ 425169 h 1304624"/>
                <a:gd name="connsiteX7" fmla="*/ 5824 w 5637828"/>
                <a:gd name="connsiteY7" fmla="*/ 436817 h 1304624"/>
                <a:gd name="connsiteX0" fmla="*/ 5824 w 5637828"/>
                <a:gd name="connsiteY0" fmla="*/ 436817 h 1304624"/>
                <a:gd name="connsiteX1" fmla="*/ 0 w 5637828"/>
                <a:gd name="connsiteY1" fmla="*/ 646489 h 1304624"/>
                <a:gd name="connsiteX2" fmla="*/ 4793319 w 5637828"/>
                <a:gd name="connsiteY2" fmla="*/ 856160 h 1304624"/>
                <a:gd name="connsiteX3" fmla="*/ 4793319 w 5637828"/>
                <a:gd name="connsiteY3" fmla="*/ 1304624 h 1304624"/>
                <a:gd name="connsiteX4" fmla="*/ 5637828 w 5637828"/>
                <a:gd name="connsiteY4" fmla="*/ 634840 h 1304624"/>
                <a:gd name="connsiteX5" fmla="*/ 4793319 w 5637828"/>
                <a:gd name="connsiteY5" fmla="*/ 0 h 1304624"/>
                <a:gd name="connsiteX6" fmla="*/ 4787495 w 5637828"/>
                <a:gd name="connsiteY6" fmla="*/ 425169 h 1304624"/>
                <a:gd name="connsiteX7" fmla="*/ 5824 w 5637828"/>
                <a:gd name="connsiteY7" fmla="*/ 436817 h 1304624"/>
                <a:gd name="connsiteX0" fmla="*/ 5824 w 5637828"/>
                <a:gd name="connsiteY0" fmla="*/ 436817 h 1304624"/>
                <a:gd name="connsiteX1" fmla="*/ 0 w 5637828"/>
                <a:gd name="connsiteY1" fmla="*/ 646489 h 1304624"/>
                <a:gd name="connsiteX2" fmla="*/ 4793319 w 5637828"/>
                <a:gd name="connsiteY2" fmla="*/ 856160 h 1304624"/>
                <a:gd name="connsiteX3" fmla="*/ 4793319 w 5637828"/>
                <a:gd name="connsiteY3" fmla="*/ 1304624 h 1304624"/>
                <a:gd name="connsiteX4" fmla="*/ 5637828 w 5637828"/>
                <a:gd name="connsiteY4" fmla="*/ 634840 h 1304624"/>
                <a:gd name="connsiteX5" fmla="*/ 4793319 w 5637828"/>
                <a:gd name="connsiteY5" fmla="*/ 0 h 1304624"/>
                <a:gd name="connsiteX6" fmla="*/ 4787495 w 5637828"/>
                <a:gd name="connsiteY6" fmla="*/ 425169 h 1304624"/>
                <a:gd name="connsiteX7" fmla="*/ 5824 w 5637828"/>
                <a:gd name="connsiteY7" fmla="*/ 436817 h 1304624"/>
                <a:gd name="connsiteX0" fmla="*/ 0 w 5632004"/>
                <a:gd name="connsiteY0" fmla="*/ 436817 h 1304624"/>
                <a:gd name="connsiteX1" fmla="*/ 5825 w 5632004"/>
                <a:gd name="connsiteY1" fmla="*/ 652313 h 1304624"/>
                <a:gd name="connsiteX2" fmla="*/ 4787495 w 5632004"/>
                <a:gd name="connsiteY2" fmla="*/ 856160 h 1304624"/>
                <a:gd name="connsiteX3" fmla="*/ 4787495 w 5632004"/>
                <a:gd name="connsiteY3" fmla="*/ 1304624 h 1304624"/>
                <a:gd name="connsiteX4" fmla="*/ 5632004 w 5632004"/>
                <a:gd name="connsiteY4" fmla="*/ 634840 h 1304624"/>
                <a:gd name="connsiteX5" fmla="*/ 4787495 w 5632004"/>
                <a:gd name="connsiteY5" fmla="*/ 0 h 1304624"/>
                <a:gd name="connsiteX6" fmla="*/ 4781671 w 5632004"/>
                <a:gd name="connsiteY6" fmla="*/ 425169 h 1304624"/>
                <a:gd name="connsiteX7" fmla="*/ 0 w 5632004"/>
                <a:gd name="connsiteY7" fmla="*/ 436817 h 1304624"/>
                <a:gd name="connsiteX0" fmla="*/ 0 w 5632004"/>
                <a:gd name="connsiteY0" fmla="*/ 436817 h 1304624"/>
                <a:gd name="connsiteX1" fmla="*/ 5825 w 5632004"/>
                <a:gd name="connsiteY1" fmla="*/ 757148 h 1304624"/>
                <a:gd name="connsiteX2" fmla="*/ 4787495 w 5632004"/>
                <a:gd name="connsiteY2" fmla="*/ 856160 h 1304624"/>
                <a:gd name="connsiteX3" fmla="*/ 4787495 w 5632004"/>
                <a:gd name="connsiteY3" fmla="*/ 1304624 h 1304624"/>
                <a:gd name="connsiteX4" fmla="*/ 5632004 w 5632004"/>
                <a:gd name="connsiteY4" fmla="*/ 634840 h 1304624"/>
                <a:gd name="connsiteX5" fmla="*/ 4787495 w 5632004"/>
                <a:gd name="connsiteY5" fmla="*/ 0 h 1304624"/>
                <a:gd name="connsiteX6" fmla="*/ 4781671 w 5632004"/>
                <a:gd name="connsiteY6" fmla="*/ 425169 h 1304624"/>
                <a:gd name="connsiteX7" fmla="*/ 0 w 5632004"/>
                <a:gd name="connsiteY7" fmla="*/ 436817 h 1304624"/>
                <a:gd name="connsiteX0" fmla="*/ 0 w 5632004"/>
                <a:gd name="connsiteY0" fmla="*/ 506708 h 1304624"/>
                <a:gd name="connsiteX1" fmla="*/ 5825 w 5632004"/>
                <a:gd name="connsiteY1" fmla="*/ 757148 h 1304624"/>
                <a:gd name="connsiteX2" fmla="*/ 4787495 w 5632004"/>
                <a:gd name="connsiteY2" fmla="*/ 856160 h 1304624"/>
                <a:gd name="connsiteX3" fmla="*/ 4787495 w 5632004"/>
                <a:gd name="connsiteY3" fmla="*/ 1304624 h 1304624"/>
                <a:gd name="connsiteX4" fmla="*/ 5632004 w 5632004"/>
                <a:gd name="connsiteY4" fmla="*/ 634840 h 1304624"/>
                <a:gd name="connsiteX5" fmla="*/ 4787495 w 5632004"/>
                <a:gd name="connsiteY5" fmla="*/ 0 h 1304624"/>
                <a:gd name="connsiteX6" fmla="*/ 4781671 w 5632004"/>
                <a:gd name="connsiteY6" fmla="*/ 425169 h 1304624"/>
                <a:gd name="connsiteX7" fmla="*/ 0 w 5632004"/>
                <a:gd name="connsiteY7" fmla="*/ 506708 h 1304624"/>
                <a:gd name="connsiteX0" fmla="*/ 0 w 5626179"/>
                <a:gd name="connsiteY0" fmla="*/ 500883 h 1304624"/>
                <a:gd name="connsiteX1" fmla="*/ 0 w 5626179"/>
                <a:gd name="connsiteY1" fmla="*/ 757148 h 1304624"/>
                <a:gd name="connsiteX2" fmla="*/ 4781670 w 5626179"/>
                <a:gd name="connsiteY2" fmla="*/ 856160 h 1304624"/>
                <a:gd name="connsiteX3" fmla="*/ 4781670 w 5626179"/>
                <a:gd name="connsiteY3" fmla="*/ 1304624 h 1304624"/>
                <a:gd name="connsiteX4" fmla="*/ 5626179 w 5626179"/>
                <a:gd name="connsiteY4" fmla="*/ 634840 h 1304624"/>
                <a:gd name="connsiteX5" fmla="*/ 4781670 w 5626179"/>
                <a:gd name="connsiteY5" fmla="*/ 0 h 1304624"/>
                <a:gd name="connsiteX6" fmla="*/ 4775846 w 5626179"/>
                <a:gd name="connsiteY6" fmla="*/ 425169 h 1304624"/>
                <a:gd name="connsiteX7" fmla="*/ 0 w 5626179"/>
                <a:gd name="connsiteY7" fmla="*/ 500883 h 1304624"/>
                <a:gd name="connsiteX0" fmla="*/ 0 w 5626179"/>
                <a:gd name="connsiteY0" fmla="*/ 489235 h 1304624"/>
                <a:gd name="connsiteX1" fmla="*/ 0 w 5626179"/>
                <a:gd name="connsiteY1" fmla="*/ 757148 h 1304624"/>
                <a:gd name="connsiteX2" fmla="*/ 4781670 w 5626179"/>
                <a:gd name="connsiteY2" fmla="*/ 856160 h 1304624"/>
                <a:gd name="connsiteX3" fmla="*/ 4781670 w 5626179"/>
                <a:gd name="connsiteY3" fmla="*/ 1304624 h 1304624"/>
                <a:gd name="connsiteX4" fmla="*/ 5626179 w 5626179"/>
                <a:gd name="connsiteY4" fmla="*/ 634840 h 1304624"/>
                <a:gd name="connsiteX5" fmla="*/ 4781670 w 5626179"/>
                <a:gd name="connsiteY5" fmla="*/ 0 h 1304624"/>
                <a:gd name="connsiteX6" fmla="*/ 4775846 w 5626179"/>
                <a:gd name="connsiteY6" fmla="*/ 425169 h 1304624"/>
                <a:gd name="connsiteX7" fmla="*/ 0 w 5626179"/>
                <a:gd name="connsiteY7" fmla="*/ 489235 h 1304624"/>
                <a:gd name="connsiteX0" fmla="*/ 0 w 5626179"/>
                <a:gd name="connsiteY0" fmla="*/ 553301 h 1304624"/>
                <a:gd name="connsiteX1" fmla="*/ 0 w 5626179"/>
                <a:gd name="connsiteY1" fmla="*/ 757148 h 1304624"/>
                <a:gd name="connsiteX2" fmla="*/ 4781670 w 5626179"/>
                <a:gd name="connsiteY2" fmla="*/ 856160 h 1304624"/>
                <a:gd name="connsiteX3" fmla="*/ 4781670 w 5626179"/>
                <a:gd name="connsiteY3" fmla="*/ 1304624 h 1304624"/>
                <a:gd name="connsiteX4" fmla="*/ 5626179 w 5626179"/>
                <a:gd name="connsiteY4" fmla="*/ 634840 h 1304624"/>
                <a:gd name="connsiteX5" fmla="*/ 4781670 w 5626179"/>
                <a:gd name="connsiteY5" fmla="*/ 0 h 1304624"/>
                <a:gd name="connsiteX6" fmla="*/ 4775846 w 5626179"/>
                <a:gd name="connsiteY6" fmla="*/ 425169 h 1304624"/>
                <a:gd name="connsiteX7" fmla="*/ 0 w 5626179"/>
                <a:gd name="connsiteY7" fmla="*/ 553301 h 1304624"/>
                <a:gd name="connsiteX0" fmla="*/ 0 w 5626179"/>
                <a:gd name="connsiteY0" fmla="*/ 553301 h 1304624"/>
                <a:gd name="connsiteX1" fmla="*/ 0 w 5626179"/>
                <a:gd name="connsiteY1" fmla="*/ 710555 h 1304624"/>
                <a:gd name="connsiteX2" fmla="*/ 4781670 w 5626179"/>
                <a:gd name="connsiteY2" fmla="*/ 856160 h 1304624"/>
                <a:gd name="connsiteX3" fmla="*/ 4781670 w 5626179"/>
                <a:gd name="connsiteY3" fmla="*/ 1304624 h 1304624"/>
                <a:gd name="connsiteX4" fmla="*/ 5626179 w 5626179"/>
                <a:gd name="connsiteY4" fmla="*/ 634840 h 1304624"/>
                <a:gd name="connsiteX5" fmla="*/ 4781670 w 5626179"/>
                <a:gd name="connsiteY5" fmla="*/ 0 h 1304624"/>
                <a:gd name="connsiteX6" fmla="*/ 4775846 w 5626179"/>
                <a:gd name="connsiteY6" fmla="*/ 425169 h 1304624"/>
                <a:gd name="connsiteX7" fmla="*/ 0 w 5626179"/>
                <a:gd name="connsiteY7" fmla="*/ 553301 h 130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26179" h="1304624">
                  <a:moveTo>
                    <a:pt x="0" y="553301"/>
                  </a:moveTo>
                  <a:lnTo>
                    <a:pt x="0" y="710555"/>
                  </a:lnTo>
                  <a:lnTo>
                    <a:pt x="4781670" y="856160"/>
                  </a:lnTo>
                  <a:lnTo>
                    <a:pt x="4781670" y="1304624"/>
                  </a:lnTo>
                  <a:lnTo>
                    <a:pt x="5626179" y="634840"/>
                  </a:lnTo>
                  <a:lnTo>
                    <a:pt x="4781670" y="0"/>
                  </a:lnTo>
                  <a:cubicBezTo>
                    <a:pt x="4779729" y="128133"/>
                    <a:pt x="4777787" y="297036"/>
                    <a:pt x="4775846" y="425169"/>
                  </a:cubicBezTo>
                  <a:lnTo>
                    <a:pt x="0" y="553301"/>
                  </a:ln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16" name="TextBox 115"/>
            <p:cNvSpPr txBox="1">
              <a:spLocks noChangeArrowheads="1"/>
            </p:cNvSpPr>
            <p:nvPr/>
          </p:nvSpPr>
          <p:spPr bwMode="auto">
            <a:xfrm>
              <a:off x="3869200" y="1194935"/>
              <a:ext cx="2291012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Arial" charset="0"/>
                </a:rPr>
                <a:t>Exploration risk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235"/>
          <p:cNvSpPr/>
          <p:nvPr/>
        </p:nvSpPr>
        <p:spPr>
          <a:xfrm>
            <a:off x="1666876" y="3248025"/>
            <a:ext cx="106363" cy="2071688"/>
          </a:xfrm>
          <a:prstGeom prst="rect">
            <a:avLst/>
          </a:prstGeom>
          <a:solidFill>
            <a:srgbClr val="F3E6D9"/>
          </a:solidFill>
          <a:ln>
            <a:solidFill>
              <a:srgbClr val="F3E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5926139" y="180975"/>
            <a:ext cx="4524375" cy="2160588"/>
          </a:xfrm>
          <a:prstGeom prst="rect">
            <a:avLst/>
          </a:prstGeom>
          <a:solidFill>
            <a:srgbClr val="F3E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3" name="Freeform 232"/>
          <p:cNvSpPr/>
          <p:nvPr/>
        </p:nvSpPr>
        <p:spPr>
          <a:xfrm>
            <a:off x="7964488" y="2276476"/>
            <a:ext cx="2489200" cy="3038475"/>
          </a:xfrm>
          <a:custGeom>
            <a:avLst/>
            <a:gdLst>
              <a:gd name="connsiteX0" fmla="*/ 12274 w 2488518"/>
              <a:gd name="connsiteY0" fmla="*/ 2743200 h 3037771"/>
              <a:gd name="connsiteX1" fmla="*/ 98191 w 2488518"/>
              <a:gd name="connsiteY1" fmla="*/ 3037771 h 3037771"/>
              <a:gd name="connsiteX2" fmla="*/ 389694 w 2488518"/>
              <a:gd name="connsiteY2" fmla="*/ 2819911 h 3037771"/>
              <a:gd name="connsiteX3" fmla="*/ 733361 w 2488518"/>
              <a:gd name="connsiteY3" fmla="*/ 2654214 h 3037771"/>
              <a:gd name="connsiteX4" fmla="*/ 757909 w 2488518"/>
              <a:gd name="connsiteY4" fmla="*/ 2632735 h 3037771"/>
              <a:gd name="connsiteX5" fmla="*/ 797799 w 2488518"/>
              <a:gd name="connsiteY5" fmla="*/ 2577503 h 3037771"/>
              <a:gd name="connsiteX6" fmla="*/ 791662 w 2488518"/>
              <a:gd name="connsiteY6" fmla="*/ 2534545 h 3037771"/>
              <a:gd name="connsiteX7" fmla="*/ 840757 w 2488518"/>
              <a:gd name="connsiteY7" fmla="*/ 2506928 h 3037771"/>
              <a:gd name="connsiteX8" fmla="*/ 840757 w 2488518"/>
              <a:gd name="connsiteY8" fmla="*/ 2479312 h 3037771"/>
              <a:gd name="connsiteX9" fmla="*/ 871442 w 2488518"/>
              <a:gd name="connsiteY9" fmla="*/ 2473175 h 3037771"/>
              <a:gd name="connsiteX10" fmla="*/ 923605 w 2488518"/>
              <a:gd name="connsiteY10" fmla="*/ 2470107 h 3037771"/>
              <a:gd name="connsiteX11" fmla="*/ 984974 w 2488518"/>
              <a:gd name="connsiteY11" fmla="*/ 2368848 h 3037771"/>
              <a:gd name="connsiteX12" fmla="*/ 1273409 w 2488518"/>
              <a:gd name="connsiteY12" fmla="*/ 2203151 h 3037771"/>
              <a:gd name="connsiteX13" fmla="*/ 1546502 w 2488518"/>
              <a:gd name="connsiteY13" fmla="*/ 2080413 h 3037771"/>
              <a:gd name="connsiteX14" fmla="*/ 1721404 w 2488518"/>
              <a:gd name="connsiteY14" fmla="*/ 2000633 h 3037771"/>
              <a:gd name="connsiteX15" fmla="*/ 1920854 w 2488518"/>
              <a:gd name="connsiteY15" fmla="*/ 1893237 h 3037771"/>
              <a:gd name="connsiteX16" fmla="*/ 2080413 w 2488518"/>
              <a:gd name="connsiteY16" fmla="*/ 1804252 h 3037771"/>
              <a:gd name="connsiteX17" fmla="*/ 2488518 w 2488518"/>
              <a:gd name="connsiteY17" fmla="*/ 1552639 h 3037771"/>
              <a:gd name="connsiteX18" fmla="*/ 2485450 w 2488518"/>
              <a:gd name="connsiteY18" fmla="*/ 6137 h 3037771"/>
              <a:gd name="connsiteX19" fmla="*/ 98191 w 2488518"/>
              <a:gd name="connsiteY19" fmla="*/ 0 h 3037771"/>
              <a:gd name="connsiteX20" fmla="*/ 0 w 2488518"/>
              <a:gd name="connsiteY20" fmla="*/ 782456 h 3037771"/>
              <a:gd name="connsiteX21" fmla="*/ 12274 w 2488518"/>
              <a:gd name="connsiteY21" fmla="*/ 2743200 h 303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88518" h="3037771">
                <a:moveTo>
                  <a:pt x="12274" y="2743200"/>
                </a:moveTo>
                <a:lnTo>
                  <a:pt x="98191" y="3037771"/>
                </a:lnTo>
                <a:lnTo>
                  <a:pt x="389694" y="2819911"/>
                </a:lnTo>
                <a:lnTo>
                  <a:pt x="733361" y="2654214"/>
                </a:lnTo>
                <a:lnTo>
                  <a:pt x="757909" y="2632735"/>
                </a:lnTo>
                <a:lnTo>
                  <a:pt x="797799" y="2577503"/>
                </a:lnTo>
                <a:lnTo>
                  <a:pt x="791662" y="2534545"/>
                </a:lnTo>
                <a:lnTo>
                  <a:pt x="840757" y="2506928"/>
                </a:lnTo>
                <a:lnTo>
                  <a:pt x="840757" y="2479312"/>
                </a:lnTo>
                <a:lnTo>
                  <a:pt x="871442" y="2473175"/>
                </a:lnTo>
                <a:lnTo>
                  <a:pt x="923605" y="2470107"/>
                </a:lnTo>
                <a:lnTo>
                  <a:pt x="984974" y="2368848"/>
                </a:lnTo>
                <a:lnTo>
                  <a:pt x="1273409" y="2203151"/>
                </a:lnTo>
                <a:lnTo>
                  <a:pt x="1546502" y="2080413"/>
                </a:lnTo>
                <a:lnTo>
                  <a:pt x="1721404" y="2000633"/>
                </a:lnTo>
                <a:lnTo>
                  <a:pt x="1920854" y="1893237"/>
                </a:lnTo>
                <a:lnTo>
                  <a:pt x="2080413" y="1804252"/>
                </a:lnTo>
                <a:lnTo>
                  <a:pt x="2488518" y="1552639"/>
                </a:lnTo>
                <a:cubicBezTo>
                  <a:pt x="2487495" y="1037138"/>
                  <a:pt x="2486473" y="521638"/>
                  <a:pt x="2485450" y="6137"/>
                </a:cubicBezTo>
                <a:lnTo>
                  <a:pt x="98191" y="0"/>
                </a:lnTo>
                <a:lnTo>
                  <a:pt x="0" y="782456"/>
                </a:lnTo>
                <a:cubicBezTo>
                  <a:pt x="4091" y="1437060"/>
                  <a:pt x="8183" y="2091664"/>
                  <a:pt x="12274" y="2743200"/>
                </a:cubicBezTo>
                <a:close/>
              </a:path>
            </a:pathLst>
          </a:custGeom>
          <a:solidFill>
            <a:srgbClr val="F3E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2" name="Freeform 231"/>
          <p:cNvSpPr/>
          <p:nvPr/>
        </p:nvSpPr>
        <p:spPr>
          <a:xfrm>
            <a:off x="7204076" y="5203826"/>
            <a:ext cx="917575" cy="1101725"/>
          </a:xfrm>
          <a:custGeom>
            <a:avLst/>
            <a:gdLst>
              <a:gd name="connsiteX0" fmla="*/ 236271 w 917468"/>
              <a:gd name="connsiteY0" fmla="*/ 0 h 1101576"/>
              <a:gd name="connsiteX1" fmla="*/ 0 w 917468"/>
              <a:gd name="connsiteY1" fmla="*/ 79780 h 1101576"/>
              <a:gd name="connsiteX2" fmla="*/ 82848 w 917468"/>
              <a:gd name="connsiteY2" fmla="*/ 1101576 h 1101576"/>
              <a:gd name="connsiteX3" fmla="*/ 131943 w 917468"/>
              <a:gd name="connsiteY3" fmla="*/ 988043 h 1101576"/>
              <a:gd name="connsiteX4" fmla="*/ 242408 w 917468"/>
              <a:gd name="connsiteY4" fmla="*/ 825415 h 1101576"/>
              <a:gd name="connsiteX5" fmla="*/ 331393 w 917468"/>
              <a:gd name="connsiteY5" fmla="*/ 770183 h 1101576"/>
              <a:gd name="connsiteX6" fmla="*/ 368215 w 917468"/>
              <a:gd name="connsiteY6" fmla="*/ 641307 h 1101576"/>
              <a:gd name="connsiteX7" fmla="*/ 362078 w 917468"/>
              <a:gd name="connsiteY7" fmla="*/ 613691 h 1101576"/>
              <a:gd name="connsiteX8" fmla="*/ 598349 w 917468"/>
              <a:gd name="connsiteY8" fmla="*/ 355941 h 1101576"/>
              <a:gd name="connsiteX9" fmla="*/ 917468 w 917468"/>
              <a:gd name="connsiteY9" fmla="*/ 70575 h 1101576"/>
              <a:gd name="connsiteX10" fmla="*/ 721087 w 917468"/>
              <a:gd name="connsiteY10" fmla="*/ 24548 h 1101576"/>
              <a:gd name="connsiteX11" fmla="*/ 236271 w 917468"/>
              <a:gd name="connsiteY11" fmla="*/ 0 h 110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7468" h="1101576">
                <a:moveTo>
                  <a:pt x="236271" y="0"/>
                </a:moveTo>
                <a:lnTo>
                  <a:pt x="0" y="79780"/>
                </a:lnTo>
                <a:lnTo>
                  <a:pt x="82848" y="1101576"/>
                </a:lnTo>
                <a:lnTo>
                  <a:pt x="131943" y="988043"/>
                </a:lnTo>
                <a:lnTo>
                  <a:pt x="242408" y="825415"/>
                </a:lnTo>
                <a:lnTo>
                  <a:pt x="331393" y="770183"/>
                </a:lnTo>
                <a:lnTo>
                  <a:pt x="368215" y="641307"/>
                </a:lnTo>
                <a:lnTo>
                  <a:pt x="362078" y="613691"/>
                </a:lnTo>
                <a:lnTo>
                  <a:pt x="598349" y="355941"/>
                </a:lnTo>
                <a:lnTo>
                  <a:pt x="917468" y="70575"/>
                </a:lnTo>
                <a:lnTo>
                  <a:pt x="721087" y="24548"/>
                </a:lnTo>
                <a:lnTo>
                  <a:pt x="236271" y="0"/>
                </a:lnTo>
                <a:close/>
              </a:path>
            </a:pathLst>
          </a:custGeom>
          <a:solidFill>
            <a:srgbClr val="F3E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1" name="Freeform 230"/>
          <p:cNvSpPr/>
          <p:nvPr/>
        </p:nvSpPr>
        <p:spPr>
          <a:xfrm>
            <a:off x="2493963" y="6189663"/>
            <a:ext cx="4826000" cy="368300"/>
          </a:xfrm>
          <a:custGeom>
            <a:avLst/>
            <a:gdLst>
              <a:gd name="connsiteX0" fmla="*/ 125807 w 4826682"/>
              <a:gd name="connsiteY0" fmla="*/ 21479 h 368214"/>
              <a:gd name="connsiteX1" fmla="*/ 0 w 4826682"/>
              <a:gd name="connsiteY1" fmla="*/ 58300 h 368214"/>
              <a:gd name="connsiteX2" fmla="*/ 27616 w 4826682"/>
              <a:gd name="connsiteY2" fmla="*/ 101259 h 368214"/>
              <a:gd name="connsiteX3" fmla="*/ 85917 w 4826682"/>
              <a:gd name="connsiteY3" fmla="*/ 104327 h 368214"/>
              <a:gd name="connsiteX4" fmla="*/ 162628 w 4826682"/>
              <a:gd name="connsiteY4" fmla="*/ 199449 h 368214"/>
              <a:gd name="connsiteX5" fmla="*/ 171834 w 4826682"/>
              <a:gd name="connsiteY5" fmla="*/ 217860 h 368214"/>
              <a:gd name="connsiteX6" fmla="*/ 147286 w 4826682"/>
              <a:gd name="connsiteY6" fmla="*/ 254681 h 368214"/>
              <a:gd name="connsiteX7" fmla="*/ 147286 w 4826682"/>
              <a:gd name="connsiteY7" fmla="*/ 300708 h 368214"/>
              <a:gd name="connsiteX8" fmla="*/ 156491 w 4826682"/>
              <a:gd name="connsiteY8" fmla="*/ 355940 h 368214"/>
              <a:gd name="connsiteX9" fmla="*/ 211724 w 4826682"/>
              <a:gd name="connsiteY9" fmla="*/ 340598 h 368214"/>
              <a:gd name="connsiteX10" fmla="*/ 230134 w 4826682"/>
              <a:gd name="connsiteY10" fmla="*/ 368214 h 368214"/>
              <a:gd name="connsiteX11" fmla="*/ 4685533 w 4826682"/>
              <a:gd name="connsiteY11" fmla="*/ 368214 h 368214"/>
              <a:gd name="connsiteX12" fmla="*/ 4826682 w 4826682"/>
              <a:gd name="connsiteY12" fmla="*/ 42958 h 368214"/>
              <a:gd name="connsiteX13" fmla="*/ 4077979 w 4826682"/>
              <a:gd name="connsiteY13" fmla="*/ 27616 h 368214"/>
              <a:gd name="connsiteX14" fmla="*/ 1083165 w 4826682"/>
              <a:gd name="connsiteY14" fmla="*/ 0 h 368214"/>
              <a:gd name="connsiteX15" fmla="*/ 125807 w 4826682"/>
              <a:gd name="connsiteY15" fmla="*/ 21479 h 36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26682" h="368214">
                <a:moveTo>
                  <a:pt x="125807" y="21479"/>
                </a:moveTo>
                <a:lnTo>
                  <a:pt x="0" y="58300"/>
                </a:lnTo>
                <a:lnTo>
                  <a:pt x="27616" y="101259"/>
                </a:lnTo>
                <a:lnTo>
                  <a:pt x="85917" y="104327"/>
                </a:lnTo>
                <a:lnTo>
                  <a:pt x="162628" y="199449"/>
                </a:lnTo>
                <a:lnTo>
                  <a:pt x="171834" y="217860"/>
                </a:lnTo>
                <a:lnTo>
                  <a:pt x="147286" y="254681"/>
                </a:lnTo>
                <a:lnTo>
                  <a:pt x="147286" y="300708"/>
                </a:lnTo>
                <a:lnTo>
                  <a:pt x="156491" y="355940"/>
                </a:lnTo>
                <a:lnTo>
                  <a:pt x="211724" y="340598"/>
                </a:lnTo>
                <a:lnTo>
                  <a:pt x="230134" y="368214"/>
                </a:lnTo>
                <a:lnTo>
                  <a:pt x="4685533" y="368214"/>
                </a:lnTo>
                <a:lnTo>
                  <a:pt x="4826682" y="42958"/>
                </a:lnTo>
                <a:lnTo>
                  <a:pt x="4077979" y="27616"/>
                </a:lnTo>
                <a:lnTo>
                  <a:pt x="1083165" y="0"/>
                </a:lnTo>
                <a:lnTo>
                  <a:pt x="125807" y="21479"/>
                </a:lnTo>
                <a:close/>
              </a:path>
            </a:pathLst>
          </a:custGeom>
          <a:solidFill>
            <a:srgbClr val="F3E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0" name="Freeform 229"/>
          <p:cNvSpPr/>
          <p:nvPr/>
        </p:nvSpPr>
        <p:spPr>
          <a:xfrm>
            <a:off x="1652589" y="5249864"/>
            <a:ext cx="847725" cy="1006475"/>
          </a:xfrm>
          <a:custGeom>
            <a:avLst/>
            <a:gdLst>
              <a:gd name="connsiteX0" fmla="*/ 0 w 846894"/>
              <a:gd name="connsiteY0" fmla="*/ 30684 h 1006454"/>
              <a:gd name="connsiteX1" fmla="*/ 0 w 846894"/>
              <a:gd name="connsiteY1" fmla="*/ 88985 h 1006454"/>
              <a:gd name="connsiteX2" fmla="*/ 24548 w 846894"/>
              <a:gd name="connsiteY2" fmla="*/ 122738 h 1006454"/>
              <a:gd name="connsiteX3" fmla="*/ 52164 w 846894"/>
              <a:gd name="connsiteY3" fmla="*/ 214792 h 1006454"/>
              <a:gd name="connsiteX4" fmla="*/ 58301 w 846894"/>
              <a:gd name="connsiteY4" fmla="*/ 239339 h 1006454"/>
              <a:gd name="connsiteX5" fmla="*/ 128875 w 846894"/>
              <a:gd name="connsiteY5" fmla="*/ 263887 h 1006454"/>
              <a:gd name="connsiteX6" fmla="*/ 174902 w 846894"/>
              <a:gd name="connsiteY6" fmla="*/ 276161 h 1006454"/>
              <a:gd name="connsiteX7" fmla="*/ 187176 w 846894"/>
              <a:gd name="connsiteY7" fmla="*/ 319119 h 1006454"/>
              <a:gd name="connsiteX8" fmla="*/ 184108 w 846894"/>
              <a:gd name="connsiteY8" fmla="*/ 371283 h 1006454"/>
              <a:gd name="connsiteX9" fmla="*/ 248545 w 846894"/>
              <a:gd name="connsiteY9" fmla="*/ 414241 h 1006454"/>
              <a:gd name="connsiteX10" fmla="*/ 242408 w 846894"/>
              <a:gd name="connsiteY10" fmla="*/ 497090 h 1006454"/>
              <a:gd name="connsiteX11" fmla="*/ 300709 w 846894"/>
              <a:gd name="connsiteY11" fmla="*/ 549254 h 1006454"/>
              <a:gd name="connsiteX12" fmla="*/ 297640 w 846894"/>
              <a:gd name="connsiteY12" fmla="*/ 629033 h 1006454"/>
              <a:gd name="connsiteX13" fmla="*/ 343667 w 846894"/>
              <a:gd name="connsiteY13" fmla="*/ 675060 h 1006454"/>
              <a:gd name="connsiteX14" fmla="*/ 359010 w 846894"/>
              <a:gd name="connsiteY14" fmla="*/ 727224 h 1006454"/>
              <a:gd name="connsiteX15" fmla="*/ 389694 w 846894"/>
              <a:gd name="connsiteY15" fmla="*/ 736429 h 1006454"/>
              <a:gd name="connsiteX16" fmla="*/ 417310 w 846894"/>
              <a:gd name="connsiteY16" fmla="*/ 699608 h 1006454"/>
              <a:gd name="connsiteX17" fmla="*/ 444926 w 846894"/>
              <a:gd name="connsiteY17" fmla="*/ 788593 h 1006454"/>
              <a:gd name="connsiteX18" fmla="*/ 497090 w 846894"/>
              <a:gd name="connsiteY18" fmla="*/ 782456 h 1006454"/>
              <a:gd name="connsiteX19" fmla="*/ 530843 w 846894"/>
              <a:gd name="connsiteY19" fmla="*/ 831552 h 1006454"/>
              <a:gd name="connsiteX20" fmla="*/ 552322 w 846894"/>
              <a:gd name="connsiteY20" fmla="*/ 834620 h 1006454"/>
              <a:gd name="connsiteX21" fmla="*/ 586075 w 846894"/>
              <a:gd name="connsiteY21" fmla="*/ 905194 h 1006454"/>
              <a:gd name="connsiteX22" fmla="*/ 586075 w 846894"/>
              <a:gd name="connsiteY22" fmla="*/ 923605 h 1006454"/>
              <a:gd name="connsiteX23" fmla="*/ 619828 w 846894"/>
              <a:gd name="connsiteY23" fmla="*/ 945084 h 1006454"/>
              <a:gd name="connsiteX24" fmla="*/ 653581 w 846894"/>
              <a:gd name="connsiteY24" fmla="*/ 932811 h 1006454"/>
              <a:gd name="connsiteX25" fmla="*/ 705745 w 846894"/>
              <a:gd name="connsiteY25" fmla="*/ 954290 h 1006454"/>
              <a:gd name="connsiteX26" fmla="*/ 730293 w 846894"/>
              <a:gd name="connsiteY26" fmla="*/ 1006454 h 1006454"/>
              <a:gd name="connsiteX27" fmla="*/ 846894 w 846894"/>
              <a:gd name="connsiteY27" fmla="*/ 1000317 h 1006454"/>
              <a:gd name="connsiteX28" fmla="*/ 846894 w 846894"/>
              <a:gd name="connsiteY28" fmla="*/ 0 h 1006454"/>
              <a:gd name="connsiteX29" fmla="*/ 0 w 846894"/>
              <a:gd name="connsiteY29" fmla="*/ 30684 h 100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46894" h="1006454">
                <a:moveTo>
                  <a:pt x="0" y="30684"/>
                </a:moveTo>
                <a:lnTo>
                  <a:pt x="0" y="88985"/>
                </a:lnTo>
                <a:lnTo>
                  <a:pt x="24548" y="122738"/>
                </a:lnTo>
                <a:lnTo>
                  <a:pt x="52164" y="214792"/>
                </a:lnTo>
                <a:lnTo>
                  <a:pt x="58301" y="239339"/>
                </a:lnTo>
                <a:lnTo>
                  <a:pt x="128875" y="263887"/>
                </a:lnTo>
                <a:lnTo>
                  <a:pt x="174902" y="276161"/>
                </a:lnTo>
                <a:lnTo>
                  <a:pt x="187176" y="319119"/>
                </a:lnTo>
                <a:lnTo>
                  <a:pt x="184108" y="371283"/>
                </a:lnTo>
                <a:lnTo>
                  <a:pt x="248545" y="414241"/>
                </a:lnTo>
                <a:lnTo>
                  <a:pt x="242408" y="497090"/>
                </a:lnTo>
                <a:lnTo>
                  <a:pt x="300709" y="549254"/>
                </a:lnTo>
                <a:lnTo>
                  <a:pt x="297640" y="629033"/>
                </a:lnTo>
                <a:lnTo>
                  <a:pt x="343667" y="675060"/>
                </a:lnTo>
                <a:lnTo>
                  <a:pt x="359010" y="727224"/>
                </a:lnTo>
                <a:lnTo>
                  <a:pt x="389694" y="736429"/>
                </a:lnTo>
                <a:lnTo>
                  <a:pt x="417310" y="699608"/>
                </a:lnTo>
                <a:lnTo>
                  <a:pt x="444926" y="788593"/>
                </a:lnTo>
                <a:lnTo>
                  <a:pt x="497090" y="782456"/>
                </a:lnTo>
                <a:lnTo>
                  <a:pt x="530843" y="831552"/>
                </a:lnTo>
                <a:lnTo>
                  <a:pt x="552322" y="834620"/>
                </a:lnTo>
                <a:lnTo>
                  <a:pt x="586075" y="905194"/>
                </a:lnTo>
                <a:lnTo>
                  <a:pt x="586075" y="923605"/>
                </a:lnTo>
                <a:lnTo>
                  <a:pt x="619828" y="945084"/>
                </a:lnTo>
                <a:lnTo>
                  <a:pt x="653581" y="932811"/>
                </a:lnTo>
                <a:lnTo>
                  <a:pt x="705745" y="954290"/>
                </a:lnTo>
                <a:lnTo>
                  <a:pt x="730293" y="1006454"/>
                </a:lnTo>
                <a:lnTo>
                  <a:pt x="846894" y="1000317"/>
                </a:lnTo>
                <a:lnTo>
                  <a:pt x="846894" y="0"/>
                </a:lnTo>
                <a:lnTo>
                  <a:pt x="0" y="30684"/>
                </a:lnTo>
                <a:close/>
              </a:path>
            </a:pathLst>
          </a:custGeom>
          <a:solidFill>
            <a:srgbClr val="F3E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2479675" y="5195889"/>
            <a:ext cx="4827588" cy="1055687"/>
          </a:xfrm>
          <a:prstGeom prst="rect">
            <a:avLst/>
          </a:prstGeom>
          <a:solidFill>
            <a:srgbClr val="F3E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1741488" y="1104900"/>
            <a:ext cx="6350000" cy="4179888"/>
          </a:xfrm>
          <a:prstGeom prst="rect">
            <a:avLst/>
          </a:prstGeom>
          <a:solidFill>
            <a:srgbClr val="F3E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514" name="Freeform 2"/>
          <p:cNvSpPr>
            <a:spLocks/>
          </p:cNvSpPr>
          <p:nvPr/>
        </p:nvSpPr>
        <p:spPr bwMode="auto">
          <a:xfrm>
            <a:off x="2354264" y="574676"/>
            <a:ext cx="7026275" cy="6227763"/>
          </a:xfrm>
          <a:custGeom>
            <a:avLst/>
            <a:gdLst>
              <a:gd name="T0" fmla="*/ 2147483647 w 4776"/>
              <a:gd name="T1" fmla="*/ 2147483647 h 4402"/>
              <a:gd name="T2" fmla="*/ 2147483647 w 4776"/>
              <a:gd name="T3" fmla="*/ 2147483647 h 4402"/>
              <a:gd name="T4" fmla="*/ 2147483647 w 4776"/>
              <a:gd name="T5" fmla="*/ 2147483647 h 4402"/>
              <a:gd name="T6" fmla="*/ 2147483647 w 4776"/>
              <a:gd name="T7" fmla="*/ 2147483647 h 4402"/>
              <a:gd name="T8" fmla="*/ 2147483647 w 4776"/>
              <a:gd name="T9" fmla="*/ 2147483647 h 4402"/>
              <a:gd name="T10" fmla="*/ 2147483647 w 4776"/>
              <a:gd name="T11" fmla="*/ 2147483647 h 4402"/>
              <a:gd name="T12" fmla="*/ 2147483647 w 4776"/>
              <a:gd name="T13" fmla="*/ 2147483647 h 4402"/>
              <a:gd name="T14" fmla="*/ 2147483647 w 4776"/>
              <a:gd name="T15" fmla="*/ 2147483647 h 4402"/>
              <a:gd name="T16" fmla="*/ 2147483647 w 4776"/>
              <a:gd name="T17" fmla="*/ 2147483647 h 4402"/>
              <a:gd name="T18" fmla="*/ 2147483647 w 4776"/>
              <a:gd name="T19" fmla="*/ 2147483647 h 4402"/>
              <a:gd name="T20" fmla="*/ 2147483647 w 4776"/>
              <a:gd name="T21" fmla="*/ 2147483647 h 4402"/>
              <a:gd name="T22" fmla="*/ 2147483647 w 4776"/>
              <a:gd name="T23" fmla="*/ 2147483647 h 4402"/>
              <a:gd name="T24" fmla="*/ 2147483647 w 4776"/>
              <a:gd name="T25" fmla="*/ 2147483647 h 4402"/>
              <a:gd name="T26" fmla="*/ 2147483647 w 4776"/>
              <a:gd name="T27" fmla="*/ 2147483647 h 4402"/>
              <a:gd name="T28" fmla="*/ 2147483647 w 4776"/>
              <a:gd name="T29" fmla="*/ 2147483647 h 4402"/>
              <a:gd name="T30" fmla="*/ 2147483647 w 4776"/>
              <a:gd name="T31" fmla="*/ 2147483647 h 4402"/>
              <a:gd name="T32" fmla="*/ 2147483647 w 4776"/>
              <a:gd name="T33" fmla="*/ 2147483647 h 4402"/>
              <a:gd name="T34" fmla="*/ 2147483647 w 4776"/>
              <a:gd name="T35" fmla="*/ 2147483647 h 4402"/>
              <a:gd name="T36" fmla="*/ 2147483647 w 4776"/>
              <a:gd name="T37" fmla="*/ 2147483647 h 4402"/>
              <a:gd name="T38" fmla="*/ 2147483647 w 4776"/>
              <a:gd name="T39" fmla="*/ 2147483647 h 4402"/>
              <a:gd name="T40" fmla="*/ 2147483647 w 4776"/>
              <a:gd name="T41" fmla="*/ 2147483647 h 4402"/>
              <a:gd name="T42" fmla="*/ 2147483647 w 4776"/>
              <a:gd name="T43" fmla="*/ 2147483647 h 4402"/>
              <a:gd name="T44" fmla="*/ 2147483647 w 4776"/>
              <a:gd name="T45" fmla="*/ 2147483647 h 4402"/>
              <a:gd name="T46" fmla="*/ 2147483647 w 4776"/>
              <a:gd name="T47" fmla="*/ 2147483647 h 4402"/>
              <a:gd name="T48" fmla="*/ 2147483647 w 4776"/>
              <a:gd name="T49" fmla="*/ 2147483647 h 4402"/>
              <a:gd name="T50" fmla="*/ 2147483647 w 4776"/>
              <a:gd name="T51" fmla="*/ 2147483647 h 4402"/>
              <a:gd name="T52" fmla="*/ 2147483647 w 4776"/>
              <a:gd name="T53" fmla="*/ 2147483647 h 4402"/>
              <a:gd name="T54" fmla="*/ 2147483647 w 4776"/>
              <a:gd name="T55" fmla="*/ 2147483647 h 4402"/>
              <a:gd name="T56" fmla="*/ 2147483647 w 4776"/>
              <a:gd name="T57" fmla="*/ 2147483647 h 4402"/>
              <a:gd name="T58" fmla="*/ 2147483647 w 4776"/>
              <a:gd name="T59" fmla="*/ 2147483647 h 4402"/>
              <a:gd name="T60" fmla="*/ 2147483647 w 4776"/>
              <a:gd name="T61" fmla="*/ 2147483647 h 4402"/>
              <a:gd name="T62" fmla="*/ 2147483647 w 4776"/>
              <a:gd name="T63" fmla="*/ 2147483647 h 4402"/>
              <a:gd name="T64" fmla="*/ 2147483647 w 4776"/>
              <a:gd name="T65" fmla="*/ 2147483647 h 4402"/>
              <a:gd name="T66" fmla="*/ 2147483647 w 4776"/>
              <a:gd name="T67" fmla="*/ 2147483647 h 4402"/>
              <a:gd name="T68" fmla="*/ 2147483647 w 4776"/>
              <a:gd name="T69" fmla="*/ 2147483647 h 4402"/>
              <a:gd name="T70" fmla="*/ 2147483647 w 4776"/>
              <a:gd name="T71" fmla="*/ 2147483647 h 4402"/>
              <a:gd name="T72" fmla="*/ 2147483647 w 4776"/>
              <a:gd name="T73" fmla="*/ 2147483647 h 4402"/>
              <a:gd name="T74" fmla="*/ 2147483647 w 4776"/>
              <a:gd name="T75" fmla="*/ 2147483647 h 4402"/>
              <a:gd name="T76" fmla="*/ 2147483647 w 4776"/>
              <a:gd name="T77" fmla="*/ 2147483647 h 4402"/>
              <a:gd name="T78" fmla="*/ 2147483647 w 4776"/>
              <a:gd name="T79" fmla="*/ 2147483647 h 4402"/>
              <a:gd name="T80" fmla="*/ 2147483647 w 4776"/>
              <a:gd name="T81" fmla="*/ 2147483647 h 4402"/>
              <a:gd name="T82" fmla="*/ 2147483647 w 4776"/>
              <a:gd name="T83" fmla="*/ 2147483647 h 4402"/>
              <a:gd name="T84" fmla="*/ 2147483647 w 4776"/>
              <a:gd name="T85" fmla="*/ 2147483647 h 4402"/>
              <a:gd name="T86" fmla="*/ 2147483647 w 4776"/>
              <a:gd name="T87" fmla="*/ 2147483647 h 4402"/>
              <a:gd name="T88" fmla="*/ 2147483647 w 4776"/>
              <a:gd name="T89" fmla="*/ 2147483647 h 4402"/>
              <a:gd name="T90" fmla="*/ 2147483647 w 4776"/>
              <a:gd name="T91" fmla="*/ 2147483647 h 4402"/>
              <a:gd name="T92" fmla="*/ 2147483647 w 4776"/>
              <a:gd name="T93" fmla="*/ 2147483647 h 4402"/>
              <a:gd name="T94" fmla="*/ 2147483647 w 4776"/>
              <a:gd name="T95" fmla="*/ 2147483647 h 4402"/>
              <a:gd name="T96" fmla="*/ 2147483647 w 4776"/>
              <a:gd name="T97" fmla="*/ 2147483647 h 4402"/>
              <a:gd name="T98" fmla="*/ 2147483647 w 4776"/>
              <a:gd name="T99" fmla="*/ 2147483647 h 4402"/>
              <a:gd name="T100" fmla="*/ 2147483647 w 4776"/>
              <a:gd name="T101" fmla="*/ 2147483647 h 4402"/>
              <a:gd name="T102" fmla="*/ 2147483647 w 4776"/>
              <a:gd name="T103" fmla="*/ 2147483647 h 4402"/>
              <a:gd name="T104" fmla="*/ 2147483647 w 4776"/>
              <a:gd name="T105" fmla="*/ 2147483647 h 4402"/>
              <a:gd name="T106" fmla="*/ 2147483647 w 4776"/>
              <a:gd name="T107" fmla="*/ 2147483647 h 4402"/>
              <a:gd name="T108" fmla="*/ 2147483647 w 4776"/>
              <a:gd name="T109" fmla="*/ 2147483647 h 4402"/>
              <a:gd name="T110" fmla="*/ 2147483647 w 4776"/>
              <a:gd name="T111" fmla="*/ 2147483647 h 4402"/>
              <a:gd name="T112" fmla="*/ 2147483647 w 4776"/>
              <a:gd name="T113" fmla="*/ 2147483647 h 4402"/>
              <a:gd name="T114" fmla="*/ 2147483647 w 4776"/>
              <a:gd name="T115" fmla="*/ 2147483647 h 4402"/>
              <a:gd name="T116" fmla="*/ 2147483647 w 4776"/>
              <a:gd name="T117" fmla="*/ 2147483647 h 4402"/>
              <a:gd name="T118" fmla="*/ 2147483647 w 4776"/>
              <a:gd name="T119" fmla="*/ 2147483647 h 4402"/>
              <a:gd name="T120" fmla="*/ 2147483647 w 4776"/>
              <a:gd name="T121" fmla="*/ 2147483647 h 44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76"/>
              <a:gd name="T184" fmla="*/ 0 h 4402"/>
              <a:gd name="T185" fmla="*/ 4776 w 4776"/>
              <a:gd name="T186" fmla="*/ 4402 h 440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76" h="4402">
                <a:moveTo>
                  <a:pt x="1198" y="3388"/>
                </a:moveTo>
                <a:lnTo>
                  <a:pt x="1122" y="3442"/>
                </a:lnTo>
                <a:lnTo>
                  <a:pt x="1040" y="3492"/>
                </a:lnTo>
                <a:lnTo>
                  <a:pt x="921" y="3597"/>
                </a:lnTo>
                <a:lnTo>
                  <a:pt x="777" y="3715"/>
                </a:lnTo>
                <a:lnTo>
                  <a:pt x="590" y="3870"/>
                </a:lnTo>
                <a:lnTo>
                  <a:pt x="468" y="3975"/>
                </a:lnTo>
                <a:lnTo>
                  <a:pt x="285" y="4119"/>
                </a:lnTo>
                <a:lnTo>
                  <a:pt x="167" y="4218"/>
                </a:lnTo>
                <a:lnTo>
                  <a:pt x="74" y="4299"/>
                </a:lnTo>
                <a:lnTo>
                  <a:pt x="0" y="4372"/>
                </a:lnTo>
                <a:lnTo>
                  <a:pt x="21" y="4402"/>
                </a:lnTo>
                <a:lnTo>
                  <a:pt x="69" y="4351"/>
                </a:lnTo>
                <a:lnTo>
                  <a:pt x="144" y="4279"/>
                </a:lnTo>
                <a:lnTo>
                  <a:pt x="221" y="4206"/>
                </a:lnTo>
                <a:lnTo>
                  <a:pt x="330" y="4120"/>
                </a:lnTo>
                <a:lnTo>
                  <a:pt x="386" y="4068"/>
                </a:lnTo>
                <a:lnTo>
                  <a:pt x="470" y="4005"/>
                </a:lnTo>
                <a:lnTo>
                  <a:pt x="591" y="3921"/>
                </a:lnTo>
                <a:lnTo>
                  <a:pt x="644" y="3874"/>
                </a:lnTo>
                <a:lnTo>
                  <a:pt x="783" y="3759"/>
                </a:lnTo>
                <a:lnTo>
                  <a:pt x="843" y="3717"/>
                </a:lnTo>
                <a:lnTo>
                  <a:pt x="963" y="3613"/>
                </a:lnTo>
                <a:lnTo>
                  <a:pt x="1038" y="3535"/>
                </a:lnTo>
                <a:lnTo>
                  <a:pt x="1131" y="3486"/>
                </a:lnTo>
                <a:lnTo>
                  <a:pt x="1233" y="3410"/>
                </a:lnTo>
                <a:lnTo>
                  <a:pt x="1332" y="3335"/>
                </a:lnTo>
                <a:lnTo>
                  <a:pt x="1434" y="3275"/>
                </a:lnTo>
                <a:lnTo>
                  <a:pt x="1527" y="3233"/>
                </a:lnTo>
                <a:lnTo>
                  <a:pt x="1629" y="3194"/>
                </a:lnTo>
                <a:lnTo>
                  <a:pt x="1707" y="3161"/>
                </a:lnTo>
                <a:lnTo>
                  <a:pt x="1794" y="3095"/>
                </a:lnTo>
                <a:lnTo>
                  <a:pt x="1884" y="3008"/>
                </a:lnTo>
                <a:lnTo>
                  <a:pt x="1953" y="2942"/>
                </a:lnTo>
                <a:lnTo>
                  <a:pt x="2016" y="2894"/>
                </a:lnTo>
                <a:lnTo>
                  <a:pt x="2070" y="2846"/>
                </a:lnTo>
                <a:lnTo>
                  <a:pt x="2094" y="2804"/>
                </a:lnTo>
                <a:lnTo>
                  <a:pt x="2199" y="2636"/>
                </a:lnTo>
                <a:lnTo>
                  <a:pt x="2262" y="2516"/>
                </a:lnTo>
                <a:lnTo>
                  <a:pt x="2382" y="2378"/>
                </a:lnTo>
                <a:lnTo>
                  <a:pt x="2472" y="2278"/>
                </a:lnTo>
                <a:lnTo>
                  <a:pt x="2640" y="2104"/>
                </a:lnTo>
                <a:lnTo>
                  <a:pt x="2828" y="1967"/>
                </a:lnTo>
                <a:lnTo>
                  <a:pt x="2937" y="1913"/>
                </a:lnTo>
                <a:lnTo>
                  <a:pt x="3063" y="1832"/>
                </a:lnTo>
                <a:lnTo>
                  <a:pt x="3174" y="1772"/>
                </a:lnTo>
                <a:lnTo>
                  <a:pt x="3309" y="1673"/>
                </a:lnTo>
                <a:lnTo>
                  <a:pt x="3408" y="1565"/>
                </a:lnTo>
                <a:lnTo>
                  <a:pt x="3494" y="1445"/>
                </a:lnTo>
                <a:lnTo>
                  <a:pt x="3576" y="1316"/>
                </a:lnTo>
                <a:lnTo>
                  <a:pt x="3629" y="1262"/>
                </a:lnTo>
                <a:lnTo>
                  <a:pt x="3703" y="1200"/>
                </a:lnTo>
                <a:lnTo>
                  <a:pt x="3762" y="1136"/>
                </a:lnTo>
                <a:lnTo>
                  <a:pt x="3786" y="1119"/>
                </a:lnTo>
                <a:lnTo>
                  <a:pt x="3828" y="1057"/>
                </a:lnTo>
                <a:lnTo>
                  <a:pt x="3858" y="1011"/>
                </a:lnTo>
                <a:lnTo>
                  <a:pt x="3888" y="989"/>
                </a:lnTo>
                <a:lnTo>
                  <a:pt x="3909" y="967"/>
                </a:lnTo>
                <a:lnTo>
                  <a:pt x="3935" y="953"/>
                </a:lnTo>
                <a:lnTo>
                  <a:pt x="3956" y="933"/>
                </a:lnTo>
                <a:lnTo>
                  <a:pt x="3974" y="907"/>
                </a:lnTo>
                <a:lnTo>
                  <a:pt x="4034" y="835"/>
                </a:lnTo>
                <a:lnTo>
                  <a:pt x="4108" y="765"/>
                </a:lnTo>
                <a:lnTo>
                  <a:pt x="4158" y="705"/>
                </a:lnTo>
                <a:lnTo>
                  <a:pt x="4226" y="603"/>
                </a:lnTo>
                <a:lnTo>
                  <a:pt x="4300" y="509"/>
                </a:lnTo>
                <a:lnTo>
                  <a:pt x="4356" y="447"/>
                </a:lnTo>
                <a:lnTo>
                  <a:pt x="4428" y="385"/>
                </a:lnTo>
                <a:lnTo>
                  <a:pt x="4538" y="279"/>
                </a:lnTo>
                <a:lnTo>
                  <a:pt x="4636" y="173"/>
                </a:lnTo>
                <a:lnTo>
                  <a:pt x="4746" y="51"/>
                </a:lnTo>
                <a:lnTo>
                  <a:pt x="4776" y="16"/>
                </a:lnTo>
                <a:lnTo>
                  <a:pt x="4738" y="0"/>
                </a:lnTo>
                <a:lnTo>
                  <a:pt x="4714" y="25"/>
                </a:lnTo>
                <a:lnTo>
                  <a:pt x="4608" y="151"/>
                </a:lnTo>
                <a:lnTo>
                  <a:pt x="4518" y="251"/>
                </a:lnTo>
                <a:lnTo>
                  <a:pt x="4432" y="339"/>
                </a:lnTo>
                <a:lnTo>
                  <a:pt x="4338" y="413"/>
                </a:lnTo>
                <a:lnTo>
                  <a:pt x="4292" y="465"/>
                </a:lnTo>
                <a:lnTo>
                  <a:pt x="4236" y="541"/>
                </a:lnTo>
                <a:lnTo>
                  <a:pt x="4178" y="603"/>
                </a:lnTo>
                <a:lnTo>
                  <a:pt x="4152" y="659"/>
                </a:lnTo>
                <a:lnTo>
                  <a:pt x="4102" y="715"/>
                </a:lnTo>
                <a:lnTo>
                  <a:pt x="4032" y="795"/>
                </a:lnTo>
                <a:lnTo>
                  <a:pt x="3972" y="847"/>
                </a:lnTo>
                <a:lnTo>
                  <a:pt x="3936" y="873"/>
                </a:lnTo>
                <a:lnTo>
                  <a:pt x="3892" y="909"/>
                </a:lnTo>
                <a:lnTo>
                  <a:pt x="3843" y="952"/>
                </a:lnTo>
                <a:lnTo>
                  <a:pt x="3812" y="988"/>
                </a:lnTo>
                <a:lnTo>
                  <a:pt x="3785" y="1042"/>
                </a:lnTo>
                <a:lnTo>
                  <a:pt x="3741" y="1114"/>
                </a:lnTo>
                <a:lnTo>
                  <a:pt x="3703" y="1154"/>
                </a:lnTo>
                <a:lnTo>
                  <a:pt x="3630" y="1204"/>
                </a:lnTo>
                <a:lnTo>
                  <a:pt x="3593" y="1229"/>
                </a:lnTo>
                <a:lnTo>
                  <a:pt x="3537" y="1283"/>
                </a:lnTo>
                <a:lnTo>
                  <a:pt x="3500" y="1348"/>
                </a:lnTo>
                <a:lnTo>
                  <a:pt x="3473" y="1408"/>
                </a:lnTo>
                <a:lnTo>
                  <a:pt x="3429" y="1478"/>
                </a:lnTo>
                <a:lnTo>
                  <a:pt x="3339" y="1592"/>
                </a:lnTo>
                <a:lnTo>
                  <a:pt x="3255" y="1685"/>
                </a:lnTo>
                <a:lnTo>
                  <a:pt x="3171" y="1741"/>
                </a:lnTo>
                <a:lnTo>
                  <a:pt x="3044" y="1810"/>
                </a:lnTo>
                <a:lnTo>
                  <a:pt x="2903" y="1883"/>
                </a:lnTo>
                <a:lnTo>
                  <a:pt x="2784" y="1957"/>
                </a:lnTo>
                <a:lnTo>
                  <a:pt x="2622" y="2077"/>
                </a:lnTo>
                <a:lnTo>
                  <a:pt x="2493" y="2203"/>
                </a:lnTo>
                <a:lnTo>
                  <a:pt x="2382" y="2309"/>
                </a:lnTo>
                <a:lnTo>
                  <a:pt x="2310" y="2399"/>
                </a:lnTo>
                <a:lnTo>
                  <a:pt x="2235" y="2477"/>
                </a:lnTo>
                <a:lnTo>
                  <a:pt x="2190" y="2549"/>
                </a:lnTo>
                <a:lnTo>
                  <a:pt x="2163" y="2612"/>
                </a:lnTo>
                <a:lnTo>
                  <a:pt x="2133" y="2690"/>
                </a:lnTo>
                <a:lnTo>
                  <a:pt x="2052" y="2792"/>
                </a:lnTo>
                <a:lnTo>
                  <a:pt x="1977" y="2876"/>
                </a:lnTo>
                <a:lnTo>
                  <a:pt x="1875" y="2966"/>
                </a:lnTo>
                <a:lnTo>
                  <a:pt x="1761" y="3074"/>
                </a:lnTo>
                <a:lnTo>
                  <a:pt x="1716" y="3110"/>
                </a:lnTo>
                <a:lnTo>
                  <a:pt x="1677" y="3137"/>
                </a:lnTo>
                <a:lnTo>
                  <a:pt x="1604" y="3154"/>
                </a:lnTo>
                <a:lnTo>
                  <a:pt x="1490" y="3196"/>
                </a:lnTo>
                <a:lnTo>
                  <a:pt x="1342" y="3280"/>
                </a:lnTo>
                <a:lnTo>
                  <a:pt x="1198" y="3388"/>
                </a:lnTo>
                <a:close/>
              </a:path>
            </a:pathLst>
          </a:custGeom>
          <a:solidFill>
            <a:srgbClr val="9900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15" name="Freeform 3"/>
          <p:cNvSpPr>
            <a:spLocks/>
          </p:cNvSpPr>
          <p:nvPr/>
        </p:nvSpPr>
        <p:spPr bwMode="auto">
          <a:xfrm>
            <a:off x="1849439" y="574676"/>
            <a:ext cx="7615237" cy="519747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2147483647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2147483647 h 10000"/>
              <a:gd name="T58" fmla="*/ 2147483647 w 10000"/>
              <a:gd name="T59" fmla="*/ 0 h 10000"/>
              <a:gd name="T60" fmla="*/ 2147483647 w 10000"/>
              <a:gd name="T61" fmla="*/ 2147483647 h 10000"/>
              <a:gd name="T62" fmla="*/ 2147483647 w 10000"/>
              <a:gd name="T63" fmla="*/ 2147483647 h 10000"/>
              <a:gd name="T64" fmla="*/ 2147483647 w 10000"/>
              <a:gd name="T65" fmla="*/ 2147483647 h 10000"/>
              <a:gd name="T66" fmla="*/ 2147483647 w 10000"/>
              <a:gd name="T67" fmla="*/ 2147483647 h 10000"/>
              <a:gd name="T68" fmla="*/ 2147483647 w 10000"/>
              <a:gd name="T69" fmla="*/ 2147483647 h 10000"/>
              <a:gd name="T70" fmla="*/ 2147483647 w 10000"/>
              <a:gd name="T71" fmla="*/ 2147483647 h 10000"/>
              <a:gd name="T72" fmla="*/ 2147483647 w 10000"/>
              <a:gd name="T73" fmla="*/ 2147483647 h 10000"/>
              <a:gd name="T74" fmla="*/ 2147483647 w 10000"/>
              <a:gd name="T75" fmla="*/ 2147483647 h 10000"/>
              <a:gd name="T76" fmla="*/ 2147483647 w 10000"/>
              <a:gd name="T77" fmla="*/ 2147483647 h 10000"/>
              <a:gd name="T78" fmla="*/ 2147483647 w 10000"/>
              <a:gd name="T79" fmla="*/ 2147483647 h 10000"/>
              <a:gd name="T80" fmla="*/ 2147483647 w 10000"/>
              <a:gd name="T81" fmla="*/ 2147483647 h 10000"/>
              <a:gd name="T82" fmla="*/ 2147483647 w 10000"/>
              <a:gd name="T83" fmla="*/ 2147483647 h 10000"/>
              <a:gd name="T84" fmla="*/ 2147483647 w 10000"/>
              <a:gd name="T85" fmla="*/ 2147483647 h 10000"/>
              <a:gd name="T86" fmla="*/ 2147483647 w 10000"/>
              <a:gd name="T87" fmla="*/ 2147483647 h 10000"/>
              <a:gd name="T88" fmla="*/ 2147483647 w 10000"/>
              <a:gd name="T89" fmla="*/ 2147483647 h 10000"/>
              <a:gd name="T90" fmla="*/ 2147483647 w 10000"/>
              <a:gd name="T91" fmla="*/ 2147483647 h 10000"/>
              <a:gd name="T92" fmla="*/ 2147483647 w 10000"/>
              <a:gd name="T93" fmla="*/ 2147483647 h 10000"/>
              <a:gd name="T94" fmla="*/ 2147483647 w 10000"/>
              <a:gd name="T95" fmla="*/ 2147483647 h 10000"/>
              <a:gd name="T96" fmla="*/ 2147483647 w 10000"/>
              <a:gd name="T97" fmla="*/ 2147483647 h 10000"/>
              <a:gd name="T98" fmla="*/ 2147483647 w 10000"/>
              <a:gd name="T99" fmla="*/ 2147483647 h 10000"/>
              <a:gd name="T100" fmla="*/ 2147483647 w 10000"/>
              <a:gd name="T101" fmla="*/ 2147483647 h 10000"/>
              <a:gd name="T102" fmla="*/ 2147483647 w 10000"/>
              <a:gd name="T103" fmla="*/ 2147483647 h 10000"/>
              <a:gd name="T104" fmla="*/ 2147483647 w 10000"/>
              <a:gd name="T105" fmla="*/ 2147483647 h 10000"/>
              <a:gd name="T106" fmla="*/ 2147483647 w 10000"/>
              <a:gd name="T107" fmla="*/ 2147483647 h 10000"/>
              <a:gd name="T108" fmla="*/ 2147483647 w 10000"/>
              <a:gd name="T109" fmla="*/ 2147483647 h 10000"/>
              <a:gd name="T110" fmla="*/ 2147483647 w 10000"/>
              <a:gd name="T111" fmla="*/ 2147483647 h 100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0000"/>
              <a:gd name="T169" fmla="*/ 0 h 10000"/>
              <a:gd name="T170" fmla="*/ 10000 w 10000"/>
              <a:gd name="T171" fmla="*/ 10000 h 100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0000" h="10000">
                <a:moveTo>
                  <a:pt x="1338" y="8802"/>
                </a:moveTo>
                <a:lnTo>
                  <a:pt x="1060" y="9102"/>
                </a:lnTo>
                <a:lnTo>
                  <a:pt x="608" y="9494"/>
                </a:lnTo>
                <a:lnTo>
                  <a:pt x="261" y="9711"/>
                </a:lnTo>
                <a:lnTo>
                  <a:pt x="0" y="9837"/>
                </a:lnTo>
                <a:cubicBezTo>
                  <a:pt x="5" y="9891"/>
                  <a:pt x="10" y="9946"/>
                  <a:pt x="15" y="10000"/>
                </a:cubicBezTo>
                <a:lnTo>
                  <a:pt x="295" y="9826"/>
                </a:lnTo>
                <a:lnTo>
                  <a:pt x="643" y="9613"/>
                </a:lnTo>
                <a:lnTo>
                  <a:pt x="844" y="9453"/>
                </a:lnTo>
                <a:lnTo>
                  <a:pt x="1043" y="9281"/>
                </a:lnTo>
                <a:lnTo>
                  <a:pt x="1365" y="8895"/>
                </a:lnTo>
                <a:lnTo>
                  <a:pt x="1477" y="8780"/>
                </a:lnTo>
                <a:cubicBezTo>
                  <a:pt x="1521" y="8764"/>
                  <a:pt x="1564" y="8747"/>
                  <a:pt x="1608" y="8731"/>
                </a:cubicBezTo>
                <a:cubicBezTo>
                  <a:pt x="1654" y="8709"/>
                  <a:pt x="1701" y="8688"/>
                  <a:pt x="1747" y="8666"/>
                </a:cubicBezTo>
                <a:lnTo>
                  <a:pt x="1906" y="8530"/>
                </a:lnTo>
                <a:cubicBezTo>
                  <a:pt x="1966" y="8475"/>
                  <a:pt x="2027" y="8421"/>
                  <a:pt x="2087" y="8366"/>
                </a:cubicBezTo>
                <a:lnTo>
                  <a:pt x="2222" y="8236"/>
                </a:lnTo>
                <a:lnTo>
                  <a:pt x="2388" y="8160"/>
                </a:lnTo>
                <a:lnTo>
                  <a:pt x="2601" y="8062"/>
                </a:lnTo>
                <a:lnTo>
                  <a:pt x="2790" y="8034"/>
                </a:lnTo>
                <a:lnTo>
                  <a:pt x="2960" y="7996"/>
                </a:lnTo>
                <a:lnTo>
                  <a:pt x="3103" y="7969"/>
                </a:lnTo>
                <a:cubicBezTo>
                  <a:pt x="3135" y="7962"/>
                  <a:pt x="3167" y="7954"/>
                  <a:pt x="3199" y="7947"/>
                </a:cubicBezTo>
                <a:lnTo>
                  <a:pt x="3404" y="7849"/>
                </a:lnTo>
                <a:lnTo>
                  <a:pt x="3628" y="7735"/>
                </a:lnTo>
                <a:lnTo>
                  <a:pt x="3949" y="7582"/>
                </a:lnTo>
                <a:lnTo>
                  <a:pt x="4234" y="7473"/>
                </a:lnTo>
                <a:lnTo>
                  <a:pt x="4590" y="7316"/>
                </a:lnTo>
                <a:lnTo>
                  <a:pt x="5011" y="7049"/>
                </a:lnTo>
                <a:lnTo>
                  <a:pt x="5265" y="6744"/>
                </a:lnTo>
                <a:lnTo>
                  <a:pt x="5493" y="6352"/>
                </a:lnTo>
                <a:lnTo>
                  <a:pt x="5764" y="5954"/>
                </a:lnTo>
                <a:lnTo>
                  <a:pt x="6046" y="5633"/>
                </a:lnTo>
                <a:lnTo>
                  <a:pt x="6378" y="5355"/>
                </a:lnTo>
                <a:lnTo>
                  <a:pt x="6536" y="5121"/>
                </a:lnTo>
                <a:lnTo>
                  <a:pt x="6752" y="4871"/>
                </a:lnTo>
                <a:lnTo>
                  <a:pt x="6969" y="4642"/>
                </a:lnTo>
                <a:lnTo>
                  <a:pt x="7266" y="4244"/>
                </a:lnTo>
                <a:lnTo>
                  <a:pt x="7416" y="4059"/>
                </a:lnTo>
                <a:lnTo>
                  <a:pt x="7606" y="3722"/>
                </a:lnTo>
                <a:lnTo>
                  <a:pt x="7729" y="3504"/>
                </a:lnTo>
                <a:lnTo>
                  <a:pt x="7845" y="3406"/>
                </a:lnTo>
                <a:lnTo>
                  <a:pt x="7976" y="3308"/>
                </a:lnTo>
                <a:lnTo>
                  <a:pt x="8135" y="3117"/>
                </a:lnTo>
                <a:cubicBezTo>
                  <a:pt x="8166" y="3059"/>
                  <a:pt x="8189" y="3032"/>
                  <a:pt x="8220" y="2974"/>
                </a:cubicBezTo>
                <a:cubicBezTo>
                  <a:pt x="8259" y="2917"/>
                  <a:pt x="8304" y="2829"/>
                  <a:pt x="8343" y="2772"/>
                </a:cubicBezTo>
                <a:lnTo>
                  <a:pt x="8436" y="2562"/>
                </a:lnTo>
                <a:cubicBezTo>
                  <a:pt x="8457" y="2508"/>
                  <a:pt x="8477" y="2453"/>
                  <a:pt x="8498" y="2399"/>
                </a:cubicBezTo>
                <a:lnTo>
                  <a:pt x="8614" y="2322"/>
                </a:lnTo>
                <a:lnTo>
                  <a:pt x="8668" y="2241"/>
                </a:lnTo>
                <a:cubicBezTo>
                  <a:pt x="8677" y="2225"/>
                  <a:pt x="8686" y="2208"/>
                  <a:pt x="8695" y="2192"/>
                </a:cubicBezTo>
                <a:cubicBezTo>
                  <a:pt x="8743" y="2094"/>
                  <a:pt x="8790" y="1996"/>
                  <a:pt x="8838" y="1898"/>
                </a:cubicBezTo>
                <a:cubicBezTo>
                  <a:pt x="8853" y="1862"/>
                  <a:pt x="8869" y="1825"/>
                  <a:pt x="8884" y="1789"/>
                </a:cubicBezTo>
                <a:cubicBezTo>
                  <a:pt x="8930" y="1707"/>
                  <a:pt x="8977" y="1626"/>
                  <a:pt x="9023" y="1544"/>
                </a:cubicBezTo>
                <a:lnTo>
                  <a:pt x="9301" y="1195"/>
                </a:lnTo>
                <a:lnTo>
                  <a:pt x="9548" y="863"/>
                </a:lnTo>
                <a:lnTo>
                  <a:pt x="9842" y="433"/>
                </a:lnTo>
                <a:lnTo>
                  <a:pt x="9929" y="289"/>
                </a:lnTo>
                <a:cubicBezTo>
                  <a:pt x="9953" y="253"/>
                  <a:pt x="9976" y="216"/>
                  <a:pt x="10000" y="180"/>
                </a:cubicBezTo>
                <a:lnTo>
                  <a:pt x="9985" y="0"/>
                </a:lnTo>
                <a:cubicBezTo>
                  <a:pt x="9951" y="50"/>
                  <a:pt x="9916" y="100"/>
                  <a:pt x="9882" y="150"/>
                </a:cubicBezTo>
                <a:lnTo>
                  <a:pt x="9774" y="310"/>
                </a:lnTo>
                <a:lnTo>
                  <a:pt x="9558" y="672"/>
                </a:lnTo>
                <a:cubicBezTo>
                  <a:pt x="9510" y="737"/>
                  <a:pt x="9463" y="803"/>
                  <a:pt x="9415" y="868"/>
                </a:cubicBezTo>
                <a:lnTo>
                  <a:pt x="9230" y="1086"/>
                </a:lnTo>
                <a:lnTo>
                  <a:pt x="9017" y="1378"/>
                </a:lnTo>
                <a:cubicBezTo>
                  <a:pt x="8957" y="1486"/>
                  <a:pt x="8898" y="1594"/>
                  <a:pt x="8838" y="1702"/>
                </a:cubicBezTo>
                <a:cubicBezTo>
                  <a:pt x="8801" y="1785"/>
                  <a:pt x="8763" y="1869"/>
                  <a:pt x="8726" y="1952"/>
                </a:cubicBezTo>
                <a:lnTo>
                  <a:pt x="8587" y="2208"/>
                </a:lnTo>
                <a:lnTo>
                  <a:pt x="8471" y="2333"/>
                </a:lnTo>
                <a:lnTo>
                  <a:pt x="8444" y="2426"/>
                </a:lnTo>
                <a:lnTo>
                  <a:pt x="8382" y="2464"/>
                </a:lnTo>
                <a:cubicBezTo>
                  <a:pt x="8359" y="2520"/>
                  <a:pt x="8335" y="2577"/>
                  <a:pt x="8312" y="2633"/>
                </a:cubicBezTo>
                <a:cubicBezTo>
                  <a:pt x="8281" y="2678"/>
                  <a:pt x="8240" y="2708"/>
                  <a:pt x="8209" y="2753"/>
                </a:cubicBezTo>
                <a:cubicBezTo>
                  <a:pt x="8175" y="2789"/>
                  <a:pt x="8153" y="2842"/>
                  <a:pt x="8119" y="2878"/>
                </a:cubicBezTo>
                <a:cubicBezTo>
                  <a:pt x="8093" y="2931"/>
                  <a:pt x="8068" y="2983"/>
                  <a:pt x="8042" y="3036"/>
                </a:cubicBezTo>
                <a:lnTo>
                  <a:pt x="7951" y="3199"/>
                </a:lnTo>
                <a:lnTo>
                  <a:pt x="7861" y="3313"/>
                </a:lnTo>
                <a:lnTo>
                  <a:pt x="7687" y="3444"/>
                </a:lnTo>
                <a:cubicBezTo>
                  <a:pt x="7662" y="3489"/>
                  <a:pt x="7638" y="3535"/>
                  <a:pt x="7613" y="3580"/>
                </a:cubicBezTo>
                <a:lnTo>
                  <a:pt x="7467" y="3858"/>
                </a:lnTo>
                <a:lnTo>
                  <a:pt x="7362" y="4043"/>
                </a:lnTo>
                <a:lnTo>
                  <a:pt x="7100" y="4332"/>
                </a:lnTo>
                <a:lnTo>
                  <a:pt x="6891" y="4637"/>
                </a:lnTo>
                <a:lnTo>
                  <a:pt x="6694" y="4794"/>
                </a:lnTo>
                <a:lnTo>
                  <a:pt x="6494" y="5078"/>
                </a:lnTo>
                <a:lnTo>
                  <a:pt x="6382" y="5181"/>
                </a:lnTo>
                <a:lnTo>
                  <a:pt x="6115" y="5415"/>
                </a:lnTo>
                <a:lnTo>
                  <a:pt x="5849" y="5655"/>
                </a:lnTo>
                <a:lnTo>
                  <a:pt x="5578" y="5998"/>
                </a:lnTo>
                <a:lnTo>
                  <a:pt x="5323" y="6482"/>
                </a:lnTo>
                <a:lnTo>
                  <a:pt x="5169" y="6744"/>
                </a:lnTo>
                <a:lnTo>
                  <a:pt x="4937" y="6994"/>
                </a:lnTo>
                <a:lnTo>
                  <a:pt x="4524" y="7234"/>
                </a:lnTo>
                <a:lnTo>
                  <a:pt x="4223" y="7381"/>
                </a:lnTo>
                <a:lnTo>
                  <a:pt x="3976" y="7452"/>
                </a:lnTo>
                <a:lnTo>
                  <a:pt x="3744" y="7566"/>
                </a:lnTo>
                <a:lnTo>
                  <a:pt x="3539" y="7669"/>
                </a:lnTo>
                <a:lnTo>
                  <a:pt x="3296" y="7784"/>
                </a:lnTo>
                <a:lnTo>
                  <a:pt x="3107" y="7876"/>
                </a:lnTo>
                <a:lnTo>
                  <a:pt x="2918" y="7904"/>
                </a:lnTo>
                <a:lnTo>
                  <a:pt x="2686" y="7925"/>
                </a:lnTo>
                <a:lnTo>
                  <a:pt x="2500" y="7991"/>
                </a:lnTo>
                <a:lnTo>
                  <a:pt x="2265" y="8116"/>
                </a:lnTo>
                <a:lnTo>
                  <a:pt x="2137" y="8203"/>
                </a:lnTo>
                <a:cubicBezTo>
                  <a:pt x="2099" y="8227"/>
                  <a:pt x="2060" y="8250"/>
                  <a:pt x="2022" y="8274"/>
                </a:cubicBezTo>
                <a:cubicBezTo>
                  <a:pt x="1991" y="8308"/>
                  <a:pt x="1960" y="8343"/>
                  <a:pt x="1929" y="8377"/>
                </a:cubicBezTo>
                <a:cubicBezTo>
                  <a:pt x="1894" y="8417"/>
                  <a:pt x="1860" y="8457"/>
                  <a:pt x="1825" y="8497"/>
                </a:cubicBezTo>
                <a:lnTo>
                  <a:pt x="1705" y="8584"/>
                </a:lnTo>
                <a:lnTo>
                  <a:pt x="1558" y="8650"/>
                </a:lnTo>
                <a:lnTo>
                  <a:pt x="1435" y="8688"/>
                </a:lnTo>
                <a:cubicBezTo>
                  <a:pt x="1403" y="8726"/>
                  <a:pt x="1370" y="8764"/>
                  <a:pt x="1338" y="8802"/>
                </a:cubicBez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16" name="Freeform 4"/>
          <p:cNvSpPr>
            <a:spLocks/>
          </p:cNvSpPr>
          <p:nvPr/>
        </p:nvSpPr>
        <p:spPr bwMode="auto">
          <a:xfrm>
            <a:off x="6450013" y="1352551"/>
            <a:ext cx="1592262" cy="1787525"/>
          </a:xfrm>
          <a:custGeom>
            <a:avLst/>
            <a:gdLst>
              <a:gd name="T0" fmla="*/ 0 w 1082"/>
              <a:gd name="T1" fmla="*/ 2147483647 h 1265"/>
              <a:gd name="T2" fmla="*/ 2147483647 w 1082"/>
              <a:gd name="T3" fmla="*/ 2147483647 h 1265"/>
              <a:gd name="T4" fmla="*/ 2147483647 w 1082"/>
              <a:gd name="T5" fmla="*/ 2147483647 h 1265"/>
              <a:gd name="T6" fmla="*/ 2147483647 w 1082"/>
              <a:gd name="T7" fmla="*/ 2147483647 h 1265"/>
              <a:gd name="T8" fmla="*/ 2147483647 w 1082"/>
              <a:gd name="T9" fmla="*/ 2147483647 h 1265"/>
              <a:gd name="T10" fmla="*/ 2147483647 w 1082"/>
              <a:gd name="T11" fmla="*/ 2147483647 h 1265"/>
              <a:gd name="T12" fmla="*/ 2147483647 w 1082"/>
              <a:gd name="T13" fmla="*/ 2147483647 h 1265"/>
              <a:gd name="T14" fmla="*/ 2147483647 w 1082"/>
              <a:gd name="T15" fmla="*/ 2147483647 h 1265"/>
              <a:gd name="T16" fmla="*/ 2147483647 w 1082"/>
              <a:gd name="T17" fmla="*/ 2147483647 h 1265"/>
              <a:gd name="T18" fmla="*/ 2147483647 w 1082"/>
              <a:gd name="T19" fmla="*/ 2147483647 h 1265"/>
              <a:gd name="T20" fmla="*/ 2147483647 w 1082"/>
              <a:gd name="T21" fmla="*/ 2147483647 h 1265"/>
              <a:gd name="T22" fmla="*/ 2147483647 w 1082"/>
              <a:gd name="T23" fmla="*/ 2147483647 h 1265"/>
              <a:gd name="T24" fmla="*/ 2147483647 w 1082"/>
              <a:gd name="T25" fmla="*/ 2147483647 h 1265"/>
              <a:gd name="T26" fmla="*/ 2147483647 w 1082"/>
              <a:gd name="T27" fmla="*/ 2147483647 h 1265"/>
              <a:gd name="T28" fmla="*/ 2147483647 w 1082"/>
              <a:gd name="T29" fmla="*/ 2147483647 h 1265"/>
              <a:gd name="T30" fmla="*/ 2147483647 w 1082"/>
              <a:gd name="T31" fmla="*/ 2147483647 h 1265"/>
              <a:gd name="T32" fmla="*/ 2147483647 w 1082"/>
              <a:gd name="T33" fmla="*/ 2147483647 h 1265"/>
              <a:gd name="T34" fmla="*/ 2147483647 w 1082"/>
              <a:gd name="T35" fmla="*/ 2147483647 h 1265"/>
              <a:gd name="T36" fmla="*/ 2147483647 w 1082"/>
              <a:gd name="T37" fmla="*/ 2147483647 h 1265"/>
              <a:gd name="T38" fmla="*/ 2147483647 w 1082"/>
              <a:gd name="T39" fmla="*/ 2147483647 h 1265"/>
              <a:gd name="T40" fmla="*/ 2147483647 w 1082"/>
              <a:gd name="T41" fmla="*/ 2147483647 h 1265"/>
              <a:gd name="T42" fmla="*/ 2147483647 w 1082"/>
              <a:gd name="T43" fmla="*/ 2147483647 h 1265"/>
              <a:gd name="T44" fmla="*/ 2147483647 w 1082"/>
              <a:gd name="T45" fmla="*/ 2147483647 h 1265"/>
              <a:gd name="T46" fmla="*/ 2147483647 w 1082"/>
              <a:gd name="T47" fmla="*/ 2147483647 h 1265"/>
              <a:gd name="T48" fmla="*/ 2147483647 w 1082"/>
              <a:gd name="T49" fmla="*/ 2147483647 h 1265"/>
              <a:gd name="T50" fmla="*/ 2147483647 w 1082"/>
              <a:gd name="T51" fmla="*/ 2147483647 h 1265"/>
              <a:gd name="T52" fmla="*/ 2147483647 w 1082"/>
              <a:gd name="T53" fmla="*/ 2147483647 h 1265"/>
              <a:gd name="T54" fmla="*/ 2147483647 w 1082"/>
              <a:gd name="T55" fmla="*/ 2147483647 h 1265"/>
              <a:gd name="T56" fmla="*/ 2147483647 w 1082"/>
              <a:gd name="T57" fmla="*/ 2147483647 h 1265"/>
              <a:gd name="T58" fmla="*/ 2147483647 w 1082"/>
              <a:gd name="T59" fmla="*/ 2147483647 h 1265"/>
              <a:gd name="T60" fmla="*/ 2147483647 w 1082"/>
              <a:gd name="T61" fmla="*/ 2147483647 h 1265"/>
              <a:gd name="T62" fmla="*/ 2147483647 w 1082"/>
              <a:gd name="T63" fmla="*/ 2147483647 h 1265"/>
              <a:gd name="T64" fmla="*/ 2147483647 w 1082"/>
              <a:gd name="T65" fmla="*/ 2147483647 h 1265"/>
              <a:gd name="T66" fmla="*/ 2147483647 w 1082"/>
              <a:gd name="T67" fmla="*/ 2147483647 h 1265"/>
              <a:gd name="T68" fmla="*/ 2147483647 w 1082"/>
              <a:gd name="T69" fmla="*/ 2147483647 h 1265"/>
              <a:gd name="T70" fmla="*/ 2147483647 w 1082"/>
              <a:gd name="T71" fmla="*/ 2147483647 h 1265"/>
              <a:gd name="T72" fmla="*/ 2147483647 w 1082"/>
              <a:gd name="T73" fmla="*/ 2147483647 h 1265"/>
              <a:gd name="T74" fmla="*/ 2147483647 w 1082"/>
              <a:gd name="T75" fmla="*/ 2147483647 h 1265"/>
              <a:gd name="T76" fmla="*/ 2147483647 w 1082"/>
              <a:gd name="T77" fmla="*/ 0 h 126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82"/>
              <a:gd name="T118" fmla="*/ 0 h 1265"/>
              <a:gd name="T119" fmla="*/ 1082 w 1082"/>
              <a:gd name="T120" fmla="*/ 1265 h 126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82" h="1265">
                <a:moveTo>
                  <a:pt x="177" y="0"/>
                </a:moveTo>
                <a:lnTo>
                  <a:pt x="0" y="234"/>
                </a:lnTo>
                <a:lnTo>
                  <a:pt x="108" y="273"/>
                </a:lnTo>
                <a:lnTo>
                  <a:pt x="171" y="302"/>
                </a:lnTo>
                <a:lnTo>
                  <a:pt x="213" y="333"/>
                </a:lnTo>
                <a:lnTo>
                  <a:pt x="213" y="365"/>
                </a:lnTo>
                <a:lnTo>
                  <a:pt x="197" y="404"/>
                </a:lnTo>
                <a:lnTo>
                  <a:pt x="176" y="414"/>
                </a:lnTo>
                <a:lnTo>
                  <a:pt x="135" y="417"/>
                </a:lnTo>
                <a:lnTo>
                  <a:pt x="122" y="437"/>
                </a:lnTo>
                <a:lnTo>
                  <a:pt x="123" y="473"/>
                </a:lnTo>
                <a:lnTo>
                  <a:pt x="150" y="537"/>
                </a:lnTo>
                <a:lnTo>
                  <a:pt x="194" y="612"/>
                </a:lnTo>
                <a:lnTo>
                  <a:pt x="230" y="696"/>
                </a:lnTo>
                <a:lnTo>
                  <a:pt x="242" y="728"/>
                </a:lnTo>
                <a:lnTo>
                  <a:pt x="269" y="768"/>
                </a:lnTo>
                <a:lnTo>
                  <a:pt x="264" y="815"/>
                </a:lnTo>
                <a:lnTo>
                  <a:pt x="254" y="861"/>
                </a:lnTo>
                <a:lnTo>
                  <a:pt x="266" y="890"/>
                </a:lnTo>
                <a:lnTo>
                  <a:pt x="308" y="897"/>
                </a:lnTo>
                <a:lnTo>
                  <a:pt x="350" y="902"/>
                </a:lnTo>
                <a:lnTo>
                  <a:pt x="363" y="920"/>
                </a:lnTo>
                <a:lnTo>
                  <a:pt x="363" y="939"/>
                </a:lnTo>
                <a:lnTo>
                  <a:pt x="392" y="960"/>
                </a:lnTo>
                <a:lnTo>
                  <a:pt x="428" y="981"/>
                </a:lnTo>
                <a:lnTo>
                  <a:pt x="422" y="999"/>
                </a:lnTo>
                <a:lnTo>
                  <a:pt x="455" y="1014"/>
                </a:lnTo>
                <a:lnTo>
                  <a:pt x="477" y="1022"/>
                </a:lnTo>
                <a:lnTo>
                  <a:pt x="518" y="1038"/>
                </a:lnTo>
                <a:lnTo>
                  <a:pt x="573" y="1083"/>
                </a:lnTo>
                <a:lnTo>
                  <a:pt x="630" y="1109"/>
                </a:lnTo>
                <a:lnTo>
                  <a:pt x="660" y="1115"/>
                </a:lnTo>
                <a:lnTo>
                  <a:pt x="692" y="1109"/>
                </a:lnTo>
                <a:lnTo>
                  <a:pt x="729" y="1113"/>
                </a:lnTo>
                <a:lnTo>
                  <a:pt x="752" y="1130"/>
                </a:lnTo>
                <a:lnTo>
                  <a:pt x="752" y="1182"/>
                </a:lnTo>
                <a:lnTo>
                  <a:pt x="746" y="1265"/>
                </a:lnTo>
                <a:lnTo>
                  <a:pt x="1082" y="1097"/>
                </a:lnTo>
                <a:lnTo>
                  <a:pt x="1053" y="1094"/>
                </a:lnTo>
                <a:lnTo>
                  <a:pt x="989" y="1061"/>
                </a:lnTo>
                <a:lnTo>
                  <a:pt x="954" y="995"/>
                </a:lnTo>
                <a:lnTo>
                  <a:pt x="932" y="948"/>
                </a:lnTo>
                <a:lnTo>
                  <a:pt x="909" y="920"/>
                </a:lnTo>
                <a:lnTo>
                  <a:pt x="884" y="909"/>
                </a:lnTo>
                <a:lnTo>
                  <a:pt x="854" y="909"/>
                </a:lnTo>
                <a:lnTo>
                  <a:pt x="825" y="927"/>
                </a:lnTo>
                <a:lnTo>
                  <a:pt x="801" y="936"/>
                </a:lnTo>
                <a:lnTo>
                  <a:pt x="788" y="936"/>
                </a:lnTo>
                <a:lnTo>
                  <a:pt x="773" y="887"/>
                </a:lnTo>
                <a:lnTo>
                  <a:pt x="752" y="828"/>
                </a:lnTo>
                <a:lnTo>
                  <a:pt x="713" y="842"/>
                </a:lnTo>
                <a:lnTo>
                  <a:pt x="656" y="872"/>
                </a:lnTo>
                <a:lnTo>
                  <a:pt x="623" y="870"/>
                </a:lnTo>
                <a:lnTo>
                  <a:pt x="597" y="846"/>
                </a:lnTo>
                <a:lnTo>
                  <a:pt x="557" y="810"/>
                </a:lnTo>
                <a:lnTo>
                  <a:pt x="498" y="783"/>
                </a:lnTo>
                <a:lnTo>
                  <a:pt x="432" y="762"/>
                </a:lnTo>
                <a:lnTo>
                  <a:pt x="410" y="732"/>
                </a:lnTo>
                <a:lnTo>
                  <a:pt x="402" y="675"/>
                </a:lnTo>
                <a:lnTo>
                  <a:pt x="399" y="651"/>
                </a:lnTo>
                <a:lnTo>
                  <a:pt x="386" y="608"/>
                </a:lnTo>
                <a:lnTo>
                  <a:pt x="366" y="596"/>
                </a:lnTo>
                <a:lnTo>
                  <a:pt x="335" y="597"/>
                </a:lnTo>
                <a:lnTo>
                  <a:pt x="311" y="596"/>
                </a:lnTo>
                <a:lnTo>
                  <a:pt x="281" y="566"/>
                </a:lnTo>
                <a:lnTo>
                  <a:pt x="284" y="503"/>
                </a:lnTo>
                <a:lnTo>
                  <a:pt x="303" y="477"/>
                </a:lnTo>
                <a:lnTo>
                  <a:pt x="314" y="449"/>
                </a:lnTo>
                <a:lnTo>
                  <a:pt x="309" y="363"/>
                </a:lnTo>
                <a:lnTo>
                  <a:pt x="284" y="252"/>
                </a:lnTo>
                <a:lnTo>
                  <a:pt x="266" y="210"/>
                </a:lnTo>
                <a:lnTo>
                  <a:pt x="219" y="195"/>
                </a:lnTo>
                <a:lnTo>
                  <a:pt x="201" y="180"/>
                </a:lnTo>
                <a:lnTo>
                  <a:pt x="203" y="159"/>
                </a:lnTo>
                <a:lnTo>
                  <a:pt x="240" y="92"/>
                </a:lnTo>
                <a:lnTo>
                  <a:pt x="254" y="56"/>
                </a:lnTo>
                <a:lnTo>
                  <a:pt x="227" y="27"/>
                </a:lnTo>
                <a:lnTo>
                  <a:pt x="177" y="0"/>
                </a:lnTo>
                <a:close/>
              </a:path>
            </a:pathLst>
          </a:cu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17" name="Freeform 5"/>
          <p:cNvSpPr>
            <a:spLocks/>
          </p:cNvSpPr>
          <p:nvPr/>
        </p:nvSpPr>
        <p:spPr bwMode="auto">
          <a:xfrm rot="-186118">
            <a:off x="6757989" y="1319214"/>
            <a:ext cx="1241425" cy="1616075"/>
          </a:xfrm>
          <a:custGeom>
            <a:avLst/>
            <a:gdLst>
              <a:gd name="T0" fmla="*/ 0 w 337"/>
              <a:gd name="T1" fmla="*/ 0 h 436"/>
              <a:gd name="T2" fmla="*/ 2147483647 w 337"/>
              <a:gd name="T3" fmla="*/ 2147483647 h 436"/>
              <a:gd name="T4" fmla="*/ 2147483647 w 337"/>
              <a:gd name="T5" fmla="*/ 2147483647 h 436"/>
              <a:gd name="T6" fmla="*/ 2147483647 w 337"/>
              <a:gd name="T7" fmla="*/ 2147483647 h 436"/>
              <a:gd name="T8" fmla="*/ 2147483647 w 337"/>
              <a:gd name="T9" fmla="*/ 2147483647 h 436"/>
              <a:gd name="T10" fmla="*/ 2147483647 w 337"/>
              <a:gd name="T11" fmla="*/ 2147483647 h 436"/>
              <a:gd name="T12" fmla="*/ 2147483647 w 337"/>
              <a:gd name="T13" fmla="*/ 2147483647 h 436"/>
              <a:gd name="T14" fmla="*/ 2147483647 w 337"/>
              <a:gd name="T15" fmla="*/ 2147483647 h 436"/>
              <a:gd name="T16" fmla="*/ 2147483647 w 337"/>
              <a:gd name="T17" fmla="*/ 2147483647 h 436"/>
              <a:gd name="T18" fmla="*/ 2147483647 w 337"/>
              <a:gd name="T19" fmla="*/ 2147483647 h 436"/>
              <a:gd name="T20" fmla="*/ 2147483647 w 337"/>
              <a:gd name="T21" fmla="*/ 2147483647 h 436"/>
              <a:gd name="T22" fmla="*/ 2147483647 w 337"/>
              <a:gd name="T23" fmla="*/ 2147483647 h 436"/>
              <a:gd name="T24" fmla="*/ 2147483647 w 337"/>
              <a:gd name="T25" fmla="*/ 2147483647 h 436"/>
              <a:gd name="T26" fmla="*/ 2147483647 w 337"/>
              <a:gd name="T27" fmla="*/ 2147483647 h 436"/>
              <a:gd name="T28" fmla="*/ 2147483647 w 337"/>
              <a:gd name="T29" fmla="*/ 2147483647 h 436"/>
              <a:gd name="T30" fmla="*/ 2147483647 w 337"/>
              <a:gd name="T31" fmla="*/ 2147483647 h 436"/>
              <a:gd name="T32" fmla="*/ 2147483647 w 337"/>
              <a:gd name="T33" fmla="*/ 2147483647 h 436"/>
              <a:gd name="T34" fmla="*/ 2147483647 w 337"/>
              <a:gd name="T35" fmla="*/ 2147483647 h 436"/>
              <a:gd name="T36" fmla="*/ 2147483647 w 337"/>
              <a:gd name="T37" fmla="*/ 2147483647 h 436"/>
              <a:gd name="T38" fmla="*/ 2147483647 w 337"/>
              <a:gd name="T39" fmla="*/ 2147483647 h 436"/>
              <a:gd name="T40" fmla="*/ 2147483647 w 337"/>
              <a:gd name="T41" fmla="*/ 2147483647 h 436"/>
              <a:gd name="T42" fmla="*/ 2147483647 w 337"/>
              <a:gd name="T43" fmla="*/ 2147483647 h 436"/>
              <a:gd name="T44" fmla="*/ 2147483647 w 337"/>
              <a:gd name="T45" fmla="*/ 2147483647 h 436"/>
              <a:gd name="T46" fmla="*/ 2147483647 w 337"/>
              <a:gd name="T47" fmla="*/ 2147483647 h 436"/>
              <a:gd name="T48" fmla="*/ 2147483647 w 337"/>
              <a:gd name="T49" fmla="*/ 2147483647 h 436"/>
              <a:gd name="T50" fmla="*/ 2147483647 w 337"/>
              <a:gd name="T51" fmla="*/ 2147483647 h 436"/>
              <a:gd name="T52" fmla="*/ 2147483647 w 337"/>
              <a:gd name="T53" fmla="*/ 2147483647 h 436"/>
              <a:gd name="T54" fmla="*/ 2147483647 w 337"/>
              <a:gd name="T55" fmla="*/ 2147483647 h 4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37"/>
              <a:gd name="T85" fmla="*/ 0 h 436"/>
              <a:gd name="T86" fmla="*/ 337 w 337"/>
              <a:gd name="T87" fmla="*/ 436 h 4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37" h="436">
                <a:moveTo>
                  <a:pt x="0" y="0"/>
                </a:moveTo>
                <a:cubicBezTo>
                  <a:pt x="12" y="7"/>
                  <a:pt x="25" y="14"/>
                  <a:pt x="28" y="21"/>
                </a:cubicBezTo>
                <a:cubicBezTo>
                  <a:pt x="31" y="28"/>
                  <a:pt x="23" y="34"/>
                  <a:pt x="19" y="42"/>
                </a:cubicBezTo>
                <a:cubicBezTo>
                  <a:pt x="15" y="50"/>
                  <a:pt x="4" y="62"/>
                  <a:pt x="6" y="69"/>
                </a:cubicBezTo>
                <a:cubicBezTo>
                  <a:pt x="8" y="76"/>
                  <a:pt x="25" y="76"/>
                  <a:pt x="31" y="86"/>
                </a:cubicBezTo>
                <a:cubicBezTo>
                  <a:pt x="37" y="96"/>
                  <a:pt x="41" y="114"/>
                  <a:pt x="43" y="129"/>
                </a:cubicBezTo>
                <a:cubicBezTo>
                  <a:pt x="45" y="144"/>
                  <a:pt x="45" y="165"/>
                  <a:pt x="43" y="176"/>
                </a:cubicBezTo>
                <a:cubicBezTo>
                  <a:pt x="41" y="187"/>
                  <a:pt x="32" y="188"/>
                  <a:pt x="30" y="195"/>
                </a:cubicBezTo>
                <a:cubicBezTo>
                  <a:pt x="28" y="202"/>
                  <a:pt x="26" y="213"/>
                  <a:pt x="28" y="219"/>
                </a:cubicBezTo>
                <a:cubicBezTo>
                  <a:pt x="30" y="225"/>
                  <a:pt x="39" y="228"/>
                  <a:pt x="45" y="230"/>
                </a:cubicBezTo>
                <a:cubicBezTo>
                  <a:pt x="51" y="232"/>
                  <a:pt x="59" y="227"/>
                  <a:pt x="64" y="230"/>
                </a:cubicBezTo>
                <a:cubicBezTo>
                  <a:pt x="69" y="233"/>
                  <a:pt x="71" y="238"/>
                  <a:pt x="73" y="248"/>
                </a:cubicBezTo>
                <a:cubicBezTo>
                  <a:pt x="75" y="258"/>
                  <a:pt x="72" y="278"/>
                  <a:pt x="79" y="288"/>
                </a:cubicBezTo>
                <a:cubicBezTo>
                  <a:pt x="86" y="298"/>
                  <a:pt x="104" y="300"/>
                  <a:pt x="114" y="305"/>
                </a:cubicBezTo>
                <a:cubicBezTo>
                  <a:pt x="124" y="310"/>
                  <a:pt x="130" y="314"/>
                  <a:pt x="138" y="320"/>
                </a:cubicBezTo>
                <a:cubicBezTo>
                  <a:pt x="146" y="326"/>
                  <a:pt x="153" y="339"/>
                  <a:pt x="162" y="341"/>
                </a:cubicBezTo>
                <a:cubicBezTo>
                  <a:pt x="171" y="343"/>
                  <a:pt x="187" y="331"/>
                  <a:pt x="193" y="335"/>
                </a:cubicBezTo>
                <a:cubicBezTo>
                  <a:pt x="199" y="339"/>
                  <a:pt x="194" y="363"/>
                  <a:pt x="196" y="365"/>
                </a:cubicBezTo>
                <a:cubicBezTo>
                  <a:pt x="198" y="367"/>
                  <a:pt x="205" y="353"/>
                  <a:pt x="208" y="348"/>
                </a:cubicBezTo>
                <a:cubicBezTo>
                  <a:pt x="211" y="343"/>
                  <a:pt x="212" y="334"/>
                  <a:pt x="214" y="335"/>
                </a:cubicBezTo>
                <a:cubicBezTo>
                  <a:pt x="216" y="336"/>
                  <a:pt x="218" y="351"/>
                  <a:pt x="220" y="357"/>
                </a:cubicBezTo>
                <a:cubicBezTo>
                  <a:pt x="222" y="363"/>
                  <a:pt x="221" y="369"/>
                  <a:pt x="226" y="369"/>
                </a:cubicBezTo>
                <a:cubicBezTo>
                  <a:pt x="231" y="369"/>
                  <a:pt x="245" y="359"/>
                  <a:pt x="253" y="359"/>
                </a:cubicBezTo>
                <a:cubicBezTo>
                  <a:pt x="261" y="359"/>
                  <a:pt x="268" y="361"/>
                  <a:pt x="274" y="368"/>
                </a:cubicBezTo>
                <a:cubicBezTo>
                  <a:pt x="280" y="375"/>
                  <a:pt x="287" y="393"/>
                  <a:pt x="292" y="402"/>
                </a:cubicBezTo>
                <a:cubicBezTo>
                  <a:pt x="297" y="411"/>
                  <a:pt x="297" y="417"/>
                  <a:pt x="303" y="422"/>
                </a:cubicBezTo>
                <a:cubicBezTo>
                  <a:pt x="309" y="427"/>
                  <a:pt x="321" y="432"/>
                  <a:pt x="327" y="434"/>
                </a:cubicBezTo>
                <a:cubicBezTo>
                  <a:pt x="333" y="436"/>
                  <a:pt x="335" y="435"/>
                  <a:pt x="337" y="434"/>
                </a:cubicBezTo>
              </a:path>
            </a:pathLst>
          </a:cu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18" name="Freeform 6"/>
          <p:cNvSpPr>
            <a:spLocks/>
          </p:cNvSpPr>
          <p:nvPr/>
        </p:nvSpPr>
        <p:spPr bwMode="auto">
          <a:xfrm rot="-186118">
            <a:off x="6491289" y="1657350"/>
            <a:ext cx="1036637" cy="1511300"/>
          </a:xfrm>
          <a:custGeom>
            <a:avLst/>
            <a:gdLst>
              <a:gd name="T0" fmla="*/ 0 w 282"/>
              <a:gd name="T1" fmla="*/ 0 h 408"/>
              <a:gd name="T2" fmla="*/ 2147483647 w 282"/>
              <a:gd name="T3" fmla="*/ 2147483647 h 408"/>
              <a:gd name="T4" fmla="*/ 2147483647 w 282"/>
              <a:gd name="T5" fmla="*/ 2147483647 h 408"/>
              <a:gd name="T6" fmla="*/ 2147483647 w 282"/>
              <a:gd name="T7" fmla="*/ 2147483647 h 408"/>
              <a:gd name="T8" fmla="*/ 2147483647 w 282"/>
              <a:gd name="T9" fmla="*/ 2147483647 h 408"/>
              <a:gd name="T10" fmla="*/ 2147483647 w 282"/>
              <a:gd name="T11" fmla="*/ 2147483647 h 408"/>
              <a:gd name="T12" fmla="*/ 2147483647 w 282"/>
              <a:gd name="T13" fmla="*/ 2147483647 h 408"/>
              <a:gd name="T14" fmla="*/ 2147483647 w 282"/>
              <a:gd name="T15" fmla="*/ 2147483647 h 408"/>
              <a:gd name="T16" fmla="*/ 2147483647 w 282"/>
              <a:gd name="T17" fmla="*/ 2147483647 h 408"/>
              <a:gd name="T18" fmla="*/ 2147483647 w 282"/>
              <a:gd name="T19" fmla="*/ 2147483647 h 408"/>
              <a:gd name="T20" fmla="*/ 2147483647 w 282"/>
              <a:gd name="T21" fmla="*/ 2147483647 h 408"/>
              <a:gd name="T22" fmla="*/ 2147483647 w 282"/>
              <a:gd name="T23" fmla="*/ 2147483647 h 408"/>
              <a:gd name="T24" fmla="*/ 2147483647 w 282"/>
              <a:gd name="T25" fmla="*/ 2147483647 h 408"/>
              <a:gd name="T26" fmla="*/ 2147483647 w 282"/>
              <a:gd name="T27" fmla="*/ 2147483647 h 408"/>
              <a:gd name="T28" fmla="*/ 2147483647 w 282"/>
              <a:gd name="T29" fmla="*/ 2147483647 h 408"/>
              <a:gd name="T30" fmla="*/ 2147483647 w 282"/>
              <a:gd name="T31" fmla="*/ 2147483647 h 408"/>
              <a:gd name="T32" fmla="*/ 2147483647 w 282"/>
              <a:gd name="T33" fmla="*/ 2147483647 h 408"/>
              <a:gd name="T34" fmla="*/ 2147483647 w 282"/>
              <a:gd name="T35" fmla="*/ 2147483647 h 408"/>
              <a:gd name="T36" fmla="*/ 2147483647 w 282"/>
              <a:gd name="T37" fmla="*/ 2147483647 h 408"/>
              <a:gd name="T38" fmla="*/ 2147483647 w 282"/>
              <a:gd name="T39" fmla="*/ 2147483647 h 408"/>
              <a:gd name="T40" fmla="*/ 2147483647 w 282"/>
              <a:gd name="T41" fmla="*/ 2147483647 h 408"/>
              <a:gd name="T42" fmla="*/ 2147483647 w 282"/>
              <a:gd name="T43" fmla="*/ 2147483647 h 40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2"/>
              <a:gd name="T67" fmla="*/ 0 h 408"/>
              <a:gd name="T68" fmla="*/ 282 w 282"/>
              <a:gd name="T69" fmla="*/ 408 h 40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2" h="408">
                <a:moveTo>
                  <a:pt x="0" y="0"/>
                </a:moveTo>
                <a:cubicBezTo>
                  <a:pt x="20" y="7"/>
                  <a:pt x="40" y="15"/>
                  <a:pt x="53" y="22"/>
                </a:cubicBezTo>
                <a:cubicBezTo>
                  <a:pt x="66" y="29"/>
                  <a:pt x="76" y="34"/>
                  <a:pt x="81" y="40"/>
                </a:cubicBezTo>
                <a:cubicBezTo>
                  <a:pt x="86" y="46"/>
                  <a:pt x="81" y="55"/>
                  <a:pt x="80" y="60"/>
                </a:cubicBezTo>
                <a:cubicBezTo>
                  <a:pt x="79" y="65"/>
                  <a:pt x="77" y="68"/>
                  <a:pt x="72" y="70"/>
                </a:cubicBezTo>
                <a:cubicBezTo>
                  <a:pt x="67" y="72"/>
                  <a:pt x="51" y="70"/>
                  <a:pt x="47" y="75"/>
                </a:cubicBezTo>
                <a:cubicBezTo>
                  <a:pt x="43" y="80"/>
                  <a:pt x="44" y="90"/>
                  <a:pt x="48" y="103"/>
                </a:cubicBezTo>
                <a:cubicBezTo>
                  <a:pt x="52" y="116"/>
                  <a:pt x="65" y="136"/>
                  <a:pt x="71" y="150"/>
                </a:cubicBezTo>
                <a:cubicBezTo>
                  <a:pt x="77" y="164"/>
                  <a:pt x="80" y="177"/>
                  <a:pt x="84" y="187"/>
                </a:cubicBezTo>
                <a:cubicBezTo>
                  <a:pt x="88" y="197"/>
                  <a:pt x="95" y="199"/>
                  <a:pt x="96" y="210"/>
                </a:cubicBezTo>
                <a:cubicBezTo>
                  <a:pt x="97" y="221"/>
                  <a:pt x="85" y="244"/>
                  <a:pt x="90" y="252"/>
                </a:cubicBezTo>
                <a:cubicBezTo>
                  <a:pt x="95" y="260"/>
                  <a:pt x="119" y="257"/>
                  <a:pt x="126" y="261"/>
                </a:cubicBezTo>
                <a:cubicBezTo>
                  <a:pt x="133" y="265"/>
                  <a:pt x="127" y="271"/>
                  <a:pt x="131" y="276"/>
                </a:cubicBezTo>
                <a:cubicBezTo>
                  <a:pt x="135" y="281"/>
                  <a:pt x="149" y="287"/>
                  <a:pt x="153" y="291"/>
                </a:cubicBezTo>
                <a:cubicBezTo>
                  <a:pt x="157" y="295"/>
                  <a:pt x="148" y="298"/>
                  <a:pt x="153" y="301"/>
                </a:cubicBezTo>
                <a:cubicBezTo>
                  <a:pt x="158" y="304"/>
                  <a:pt x="173" y="307"/>
                  <a:pt x="183" y="312"/>
                </a:cubicBezTo>
                <a:cubicBezTo>
                  <a:pt x="193" y="317"/>
                  <a:pt x="202" y="328"/>
                  <a:pt x="212" y="334"/>
                </a:cubicBezTo>
                <a:cubicBezTo>
                  <a:pt x="222" y="340"/>
                  <a:pt x="235" y="346"/>
                  <a:pt x="242" y="348"/>
                </a:cubicBezTo>
                <a:cubicBezTo>
                  <a:pt x="249" y="350"/>
                  <a:pt x="251" y="345"/>
                  <a:pt x="257" y="346"/>
                </a:cubicBezTo>
                <a:cubicBezTo>
                  <a:pt x="263" y="347"/>
                  <a:pt x="276" y="348"/>
                  <a:pt x="279" y="355"/>
                </a:cubicBezTo>
                <a:cubicBezTo>
                  <a:pt x="282" y="362"/>
                  <a:pt x="279" y="378"/>
                  <a:pt x="278" y="387"/>
                </a:cubicBezTo>
                <a:cubicBezTo>
                  <a:pt x="277" y="396"/>
                  <a:pt x="276" y="402"/>
                  <a:pt x="275" y="408"/>
                </a:cubicBezTo>
              </a:path>
            </a:pathLst>
          </a:cu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19" name="Freeform 7"/>
          <p:cNvSpPr>
            <a:spLocks/>
          </p:cNvSpPr>
          <p:nvPr/>
        </p:nvSpPr>
        <p:spPr bwMode="auto">
          <a:xfrm rot="-241555">
            <a:off x="7008814" y="3330575"/>
            <a:ext cx="915987" cy="927100"/>
          </a:xfrm>
          <a:custGeom>
            <a:avLst/>
            <a:gdLst>
              <a:gd name="T0" fmla="*/ 2147483647 w 10928"/>
              <a:gd name="T1" fmla="*/ 2147483647 h 16423"/>
              <a:gd name="T2" fmla="*/ 2147483647 w 10928"/>
              <a:gd name="T3" fmla="*/ 2147483647 h 16423"/>
              <a:gd name="T4" fmla="*/ 2147483647 w 10928"/>
              <a:gd name="T5" fmla="*/ 2147483647 h 16423"/>
              <a:gd name="T6" fmla="*/ 2147483647 w 10928"/>
              <a:gd name="T7" fmla="*/ 2147483647 h 16423"/>
              <a:gd name="T8" fmla="*/ 2147483647 w 10928"/>
              <a:gd name="T9" fmla="*/ 2147483647 h 16423"/>
              <a:gd name="T10" fmla="*/ 2147483647 w 10928"/>
              <a:gd name="T11" fmla="*/ 2147483647 h 16423"/>
              <a:gd name="T12" fmla="*/ 2147483647 w 10928"/>
              <a:gd name="T13" fmla="*/ 0 h 164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928"/>
              <a:gd name="T22" fmla="*/ 0 h 16423"/>
              <a:gd name="T23" fmla="*/ 10928 w 10928"/>
              <a:gd name="T24" fmla="*/ 16423 h 164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928" h="16423">
                <a:moveTo>
                  <a:pt x="562" y="16264"/>
                </a:moveTo>
                <a:cubicBezTo>
                  <a:pt x="569" y="16259"/>
                  <a:pt x="0" y="16423"/>
                  <a:pt x="883" y="16264"/>
                </a:cubicBezTo>
                <a:cubicBezTo>
                  <a:pt x="1766" y="16105"/>
                  <a:pt x="4531" y="15947"/>
                  <a:pt x="5863" y="15312"/>
                </a:cubicBezTo>
                <a:cubicBezTo>
                  <a:pt x="7195" y="14677"/>
                  <a:pt x="8115" y="13765"/>
                  <a:pt x="8875" y="12454"/>
                </a:cubicBezTo>
                <a:cubicBezTo>
                  <a:pt x="9635" y="11143"/>
                  <a:pt x="10101" y="8944"/>
                  <a:pt x="10426" y="7445"/>
                </a:cubicBezTo>
                <a:cubicBezTo>
                  <a:pt x="10751" y="5946"/>
                  <a:pt x="10740" y="4699"/>
                  <a:pt x="10824" y="3458"/>
                </a:cubicBezTo>
                <a:cubicBezTo>
                  <a:pt x="10908" y="2217"/>
                  <a:pt x="10894" y="437"/>
                  <a:pt x="10928" y="0"/>
                </a:cubicBez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0" name="Freeform 8"/>
          <p:cNvSpPr>
            <a:spLocks/>
          </p:cNvSpPr>
          <p:nvPr/>
        </p:nvSpPr>
        <p:spPr bwMode="auto">
          <a:xfrm rot="-241555">
            <a:off x="1957389" y="4371976"/>
            <a:ext cx="725487" cy="106363"/>
          </a:xfrm>
          <a:custGeom>
            <a:avLst/>
            <a:gdLst>
              <a:gd name="T0" fmla="*/ 0 w 72"/>
              <a:gd name="T1" fmla="*/ 0 h 12"/>
              <a:gd name="T2" fmla="*/ 2147483647 w 72"/>
              <a:gd name="T3" fmla="*/ 2147483647 h 12"/>
              <a:gd name="T4" fmla="*/ 2147483647 w 72"/>
              <a:gd name="T5" fmla="*/ 2147483647 h 12"/>
              <a:gd name="T6" fmla="*/ 0 60000 65536"/>
              <a:gd name="T7" fmla="*/ 0 60000 65536"/>
              <a:gd name="T8" fmla="*/ 0 60000 65536"/>
              <a:gd name="T9" fmla="*/ 0 w 72"/>
              <a:gd name="T10" fmla="*/ 0 h 12"/>
              <a:gd name="T11" fmla="*/ 72 w 72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12">
                <a:moveTo>
                  <a:pt x="0" y="0"/>
                </a:moveTo>
                <a:cubicBezTo>
                  <a:pt x="12" y="3"/>
                  <a:pt x="24" y="6"/>
                  <a:pt x="36" y="8"/>
                </a:cubicBezTo>
                <a:cubicBezTo>
                  <a:pt x="48" y="10"/>
                  <a:pt x="60" y="11"/>
                  <a:pt x="72" y="12"/>
                </a:cubicBezTo>
              </a:path>
            </a:pathLst>
          </a:cu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1" name="Freeform 9"/>
          <p:cNvSpPr>
            <a:spLocks/>
          </p:cNvSpPr>
          <p:nvPr/>
        </p:nvSpPr>
        <p:spPr bwMode="auto">
          <a:xfrm rot="-241555">
            <a:off x="7505701" y="222251"/>
            <a:ext cx="708025" cy="3133725"/>
          </a:xfrm>
          <a:custGeom>
            <a:avLst/>
            <a:gdLst>
              <a:gd name="T0" fmla="*/ 2147483647 w 10883"/>
              <a:gd name="T1" fmla="*/ 2147483647 h 10180"/>
              <a:gd name="T2" fmla="*/ 2147483647 w 10883"/>
              <a:gd name="T3" fmla="*/ 2147483647 h 10180"/>
              <a:gd name="T4" fmla="*/ 2147483647 w 10883"/>
              <a:gd name="T5" fmla="*/ 2147483647 h 10180"/>
              <a:gd name="T6" fmla="*/ 0 w 10883"/>
              <a:gd name="T7" fmla="*/ 2147483647 h 10180"/>
              <a:gd name="T8" fmla="*/ 2147483647 w 10883"/>
              <a:gd name="T9" fmla="*/ 2147483647 h 10180"/>
              <a:gd name="T10" fmla="*/ 2147483647 w 10883"/>
              <a:gd name="T11" fmla="*/ 2147483647 h 10180"/>
              <a:gd name="T12" fmla="*/ 2147483647 w 10883"/>
              <a:gd name="T13" fmla="*/ 0 h 10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883"/>
              <a:gd name="T22" fmla="*/ 0 h 10180"/>
              <a:gd name="T23" fmla="*/ 10883 w 10883"/>
              <a:gd name="T24" fmla="*/ 10180 h 101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883" h="10180">
                <a:moveTo>
                  <a:pt x="4321" y="10180"/>
                </a:moveTo>
                <a:lnTo>
                  <a:pt x="2777" y="7630"/>
                </a:lnTo>
                <a:lnTo>
                  <a:pt x="617" y="4816"/>
                </a:lnTo>
                <a:lnTo>
                  <a:pt x="0" y="3263"/>
                </a:lnTo>
                <a:lnTo>
                  <a:pt x="2468" y="2003"/>
                </a:lnTo>
                <a:lnTo>
                  <a:pt x="6635" y="888"/>
                </a:lnTo>
                <a:lnTo>
                  <a:pt x="10883" y="0"/>
                </a:ln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2" name="Freeform 10"/>
          <p:cNvSpPr>
            <a:spLocks/>
          </p:cNvSpPr>
          <p:nvPr/>
        </p:nvSpPr>
        <p:spPr bwMode="auto">
          <a:xfrm rot="-241555">
            <a:off x="3040064" y="3562350"/>
            <a:ext cx="4054475" cy="871538"/>
          </a:xfrm>
          <a:custGeom>
            <a:avLst/>
            <a:gdLst>
              <a:gd name="T0" fmla="*/ 0 w 10708"/>
              <a:gd name="T1" fmla="*/ 2147483647 h 10233"/>
              <a:gd name="T2" fmla="*/ 2147483647 w 10708"/>
              <a:gd name="T3" fmla="*/ 2147483647 h 10233"/>
              <a:gd name="T4" fmla="*/ 2147483647 w 10708"/>
              <a:gd name="T5" fmla="*/ 2147483647 h 10233"/>
              <a:gd name="T6" fmla="*/ 2147483647 w 10708"/>
              <a:gd name="T7" fmla="*/ 2147483647 h 10233"/>
              <a:gd name="T8" fmla="*/ 2147483647 w 10708"/>
              <a:gd name="T9" fmla="*/ 2147483647 h 10233"/>
              <a:gd name="T10" fmla="*/ 2147483647 w 10708"/>
              <a:gd name="T11" fmla="*/ 2147483647 h 10233"/>
              <a:gd name="T12" fmla="*/ 2147483647 w 10708"/>
              <a:gd name="T13" fmla="*/ 2147483647 h 10233"/>
              <a:gd name="T14" fmla="*/ 2147483647 w 10708"/>
              <a:gd name="T15" fmla="*/ 2147483647 h 10233"/>
              <a:gd name="T16" fmla="*/ 2147483647 w 10708"/>
              <a:gd name="T17" fmla="*/ 2147483647 h 102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08"/>
              <a:gd name="T28" fmla="*/ 0 h 10233"/>
              <a:gd name="T29" fmla="*/ 10708 w 10708"/>
              <a:gd name="T30" fmla="*/ 10233 h 102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08" h="10233">
                <a:moveTo>
                  <a:pt x="0" y="8723"/>
                </a:moveTo>
                <a:cubicBezTo>
                  <a:pt x="426" y="8085"/>
                  <a:pt x="878" y="7553"/>
                  <a:pt x="1383" y="6489"/>
                </a:cubicBezTo>
                <a:cubicBezTo>
                  <a:pt x="1888" y="5426"/>
                  <a:pt x="2473" y="3085"/>
                  <a:pt x="2979" y="2021"/>
                </a:cubicBezTo>
                <a:cubicBezTo>
                  <a:pt x="3484" y="957"/>
                  <a:pt x="4043" y="426"/>
                  <a:pt x="4468" y="213"/>
                </a:cubicBezTo>
                <a:cubicBezTo>
                  <a:pt x="4894" y="0"/>
                  <a:pt x="5186" y="213"/>
                  <a:pt x="5612" y="851"/>
                </a:cubicBezTo>
                <a:cubicBezTo>
                  <a:pt x="6037" y="1489"/>
                  <a:pt x="6463" y="2660"/>
                  <a:pt x="7021" y="3936"/>
                </a:cubicBezTo>
                <a:cubicBezTo>
                  <a:pt x="7580" y="5213"/>
                  <a:pt x="8566" y="7534"/>
                  <a:pt x="9043" y="8511"/>
                </a:cubicBezTo>
                <a:cubicBezTo>
                  <a:pt x="9520" y="9488"/>
                  <a:pt x="9608" y="9539"/>
                  <a:pt x="9885" y="9801"/>
                </a:cubicBezTo>
                <a:cubicBezTo>
                  <a:pt x="10163" y="10063"/>
                  <a:pt x="10537" y="10233"/>
                  <a:pt x="10708" y="10084"/>
                </a:cubicBez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3" name="Freeform 11"/>
          <p:cNvSpPr>
            <a:spLocks/>
          </p:cNvSpPr>
          <p:nvPr/>
        </p:nvSpPr>
        <p:spPr bwMode="auto">
          <a:xfrm>
            <a:off x="9221788" y="788988"/>
            <a:ext cx="633412" cy="1073150"/>
          </a:xfrm>
          <a:custGeom>
            <a:avLst/>
            <a:gdLst>
              <a:gd name="T0" fmla="*/ 0 w 430"/>
              <a:gd name="T1" fmla="*/ 2147483647 h 759"/>
              <a:gd name="T2" fmla="*/ 2147483647 w 430"/>
              <a:gd name="T3" fmla="*/ 0 h 759"/>
              <a:gd name="T4" fmla="*/ 2147483647 w 430"/>
              <a:gd name="T5" fmla="*/ 2147483647 h 759"/>
              <a:gd name="T6" fmla="*/ 2147483647 w 430"/>
              <a:gd name="T7" fmla="*/ 2147483647 h 759"/>
              <a:gd name="T8" fmla="*/ 2147483647 w 430"/>
              <a:gd name="T9" fmla="*/ 2147483647 h 759"/>
              <a:gd name="T10" fmla="*/ 2147483647 w 430"/>
              <a:gd name="T11" fmla="*/ 2147483647 h 759"/>
              <a:gd name="T12" fmla="*/ 2147483647 w 430"/>
              <a:gd name="T13" fmla="*/ 2147483647 h 759"/>
              <a:gd name="T14" fmla="*/ 2147483647 w 430"/>
              <a:gd name="T15" fmla="*/ 2147483647 h 759"/>
              <a:gd name="T16" fmla="*/ 2147483647 w 430"/>
              <a:gd name="T17" fmla="*/ 2147483647 h 7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0"/>
              <a:gd name="T28" fmla="*/ 0 h 759"/>
              <a:gd name="T29" fmla="*/ 430 w 430"/>
              <a:gd name="T30" fmla="*/ 759 h 7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0" h="759">
                <a:moveTo>
                  <a:pt x="0" y="1"/>
                </a:moveTo>
                <a:lnTo>
                  <a:pt x="423" y="0"/>
                </a:lnTo>
                <a:lnTo>
                  <a:pt x="430" y="225"/>
                </a:lnTo>
                <a:lnTo>
                  <a:pt x="368" y="225"/>
                </a:lnTo>
                <a:cubicBezTo>
                  <a:pt x="347" y="174"/>
                  <a:pt x="365" y="177"/>
                  <a:pt x="341" y="177"/>
                </a:cubicBezTo>
                <a:lnTo>
                  <a:pt x="272" y="150"/>
                </a:lnTo>
                <a:lnTo>
                  <a:pt x="218" y="109"/>
                </a:lnTo>
                <a:lnTo>
                  <a:pt x="382" y="670"/>
                </a:lnTo>
                <a:lnTo>
                  <a:pt x="115" y="759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4" name="Freeform 12"/>
          <p:cNvSpPr>
            <a:spLocks/>
          </p:cNvSpPr>
          <p:nvPr/>
        </p:nvSpPr>
        <p:spPr bwMode="auto">
          <a:xfrm>
            <a:off x="7915275" y="455613"/>
            <a:ext cx="1384300" cy="639762"/>
          </a:xfrm>
          <a:custGeom>
            <a:avLst/>
            <a:gdLst>
              <a:gd name="T0" fmla="*/ 0 w 944"/>
              <a:gd name="T1" fmla="*/ 2147483647 h 451"/>
              <a:gd name="T2" fmla="*/ 2147483647 w 944"/>
              <a:gd name="T3" fmla="*/ 2147483647 h 451"/>
              <a:gd name="T4" fmla="*/ 2147483647 w 944"/>
              <a:gd name="T5" fmla="*/ 2147483647 h 451"/>
              <a:gd name="T6" fmla="*/ 2147483647 w 944"/>
              <a:gd name="T7" fmla="*/ 2147483647 h 451"/>
              <a:gd name="T8" fmla="*/ 2147483647 w 944"/>
              <a:gd name="T9" fmla="*/ 2147483647 h 451"/>
              <a:gd name="T10" fmla="*/ 2147483647 w 944"/>
              <a:gd name="T11" fmla="*/ 2147483647 h 451"/>
              <a:gd name="T12" fmla="*/ 2147483647 w 944"/>
              <a:gd name="T13" fmla="*/ 2147483647 h 451"/>
              <a:gd name="T14" fmla="*/ 2147483647 w 944"/>
              <a:gd name="T15" fmla="*/ 2147483647 h 451"/>
              <a:gd name="T16" fmla="*/ 2147483647 w 944"/>
              <a:gd name="T17" fmla="*/ 2147483647 h 451"/>
              <a:gd name="T18" fmla="*/ 2147483647 w 944"/>
              <a:gd name="T19" fmla="*/ 2147483647 h 451"/>
              <a:gd name="T20" fmla="*/ 2147483647 w 944"/>
              <a:gd name="T21" fmla="*/ 0 h 451"/>
              <a:gd name="T22" fmla="*/ 2147483647 w 944"/>
              <a:gd name="T23" fmla="*/ 2147483647 h 451"/>
              <a:gd name="T24" fmla="*/ 2147483647 w 944"/>
              <a:gd name="T25" fmla="*/ 2147483647 h 451"/>
              <a:gd name="T26" fmla="*/ 2147483647 w 944"/>
              <a:gd name="T27" fmla="*/ 2147483647 h 451"/>
              <a:gd name="T28" fmla="*/ 2147483647 w 944"/>
              <a:gd name="T29" fmla="*/ 2147483647 h 451"/>
              <a:gd name="T30" fmla="*/ 2147483647 w 944"/>
              <a:gd name="T31" fmla="*/ 2147483647 h 451"/>
              <a:gd name="T32" fmla="*/ 2147483647 w 944"/>
              <a:gd name="T33" fmla="*/ 2147483647 h 451"/>
              <a:gd name="T34" fmla="*/ 2147483647 w 944"/>
              <a:gd name="T35" fmla="*/ 2147483647 h 451"/>
              <a:gd name="T36" fmla="*/ 2147483647 w 944"/>
              <a:gd name="T37" fmla="*/ 2147483647 h 451"/>
              <a:gd name="T38" fmla="*/ 2147483647 w 944"/>
              <a:gd name="T39" fmla="*/ 2147483647 h 45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44"/>
              <a:gd name="T61" fmla="*/ 0 h 451"/>
              <a:gd name="T62" fmla="*/ 944 w 944"/>
              <a:gd name="T63" fmla="*/ 451 h 45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44" h="451">
                <a:moveTo>
                  <a:pt x="0" y="357"/>
                </a:moveTo>
                <a:cubicBezTo>
                  <a:pt x="42" y="287"/>
                  <a:pt x="21" y="267"/>
                  <a:pt x="55" y="267"/>
                </a:cubicBezTo>
                <a:lnTo>
                  <a:pt x="123" y="226"/>
                </a:lnTo>
                <a:lnTo>
                  <a:pt x="178" y="185"/>
                </a:lnTo>
                <a:cubicBezTo>
                  <a:pt x="220" y="142"/>
                  <a:pt x="199" y="144"/>
                  <a:pt x="226" y="144"/>
                </a:cubicBezTo>
                <a:cubicBezTo>
                  <a:pt x="289" y="122"/>
                  <a:pt x="265" y="123"/>
                  <a:pt x="294" y="123"/>
                </a:cubicBezTo>
                <a:lnTo>
                  <a:pt x="445" y="75"/>
                </a:lnTo>
                <a:cubicBezTo>
                  <a:pt x="467" y="75"/>
                  <a:pt x="490" y="75"/>
                  <a:pt x="513" y="75"/>
                </a:cubicBezTo>
                <a:lnTo>
                  <a:pt x="568" y="41"/>
                </a:lnTo>
                <a:lnTo>
                  <a:pt x="711" y="48"/>
                </a:lnTo>
                <a:lnTo>
                  <a:pt x="800" y="0"/>
                </a:lnTo>
                <a:lnTo>
                  <a:pt x="868" y="14"/>
                </a:lnTo>
                <a:lnTo>
                  <a:pt x="868" y="82"/>
                </a:lnTo>
                <a:lnTo>
                  <a:pt x="923" y="123"/>
                </a:lnTo>
                <a:lnTo>
                  <a:pt x="944" y="198"/>
                </a:lnTo>
                <a:lnTo>
                  <a:pt x="868" y="253"/>
                </a:lnTo>
                <a:cubicBezTo>
                  <a:pt x="819" y="288"/>
                  <a:pt x="821" y="267"/>
                  <a:pt x="821" y="294"/>
                </a:cubicBezTo>
                <a:cubicBezTo>
                  <a:pt x="827" y="364"/>
                  <a:pt x="827" y="339"/>
                  <a:pt x="827" y="369"/>
                </a:cubicBezTo>
                <a:lnTo>
                  <a:pt x="786" y="390"/>
                </a:lnTo>
                <a:lnTo>
                  <a:pt x="807" y="451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5" name="Freeform 13"/>
          <p:cNvSpPr>
            <a:spLocks/>
          </p:cNvSpPr>
          <p:nvPr/>
        </p:nvSpPr>
        <p:spPr bwMode="auto">
          <a:xfrm>
            <a:off x="7056439" y="1328739"/>
            <a:ext cx="1258887" cy="1830387"/>
          </a:xfrm>
          <a:custGeom>
            <a:avLst/>
            <a:gdLst>
              <a:gd name="T0" fmla="*/ 2147483647 w 858"/>
              <a:gd name="T1" fmla="*/ 0 h 1293"/>
              <a:gd name="T2" fmla="*/ 2147483647 w 858"/>
              <a:gd name="T3" fmla="*/ 2147483647 h 1293"/>
              <a:gd name="T4" fmla="*/ 2147483647 w 858"/>
              <a:gd name="T5" fmla="*/ 2147483647 h 1293"/>
              <a:gd name="T6" fmla="*/ 2147483647 w 858"/>
              <a:gd name="T7" fmla="*/ 2147483647 h 1293"/>
              <a:gd name="T8" fmla="*/ 2147483647 w 858"/>
              <a:gd name="T9" fmla="*/ 2147483647 h 1293"/>
              <a:gd name="T10" fmla="*/ 2147483647 w 858"/>
              <a:gd name="T11" fmla="*/ 2147483647 h 1293"/>
              <a:gd name="T12" fmla="*/ 0 w 858"/>
              <a:gd name="T13" fmla="*/ 2147483647 h 1293"/>
              <a:gd name="T14" fmla="*/ 2147483647 w 858"/>
              <a:gd name="T15" fmla="*/ 2147483647 h 12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8"/>
              <a:gd name="T25" fmla="*/ 0 h 1293"/>
              <a:gd name="T26" fmla="*/ 858 w 858"/>
              <a:gd name="T27" fmla="*/ 1293 h 12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8" h="1293">
                <a:moveTo>
                  <a:pt x="858" y="0"/>
                </a:moveTo>
                <a:lnTo>
                  <a:pt x="657" y="267"/>
                </a:lnTo>
                <a:lnTo>
                  <a:pt x="474" y="498"/>
                </a:lnTo>
                <a:lnTo>
                  <a:pt x="111" y="516"/>
                </a:lnTo>
                <a:lnTo>
                  <a:pt x="36" y="591"/>
                </a:lnTo>
                <a:lnTo>
                  <a:pt x="48" y="669"/>
                </a:lnTo>
                <a:lnTo>
                  <a:pt x="0" y="876"/>
                </a:lnTo>
                <a:lnTo>
                  <a:pt x="348" y="1293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6" name="Freeform 14"/>
          <p:cNvSpPr>
            <a:spLocks/>
          </p:cNvSpPr>
          <p:nvPr/>
        </p:nvSpPr>
        <p:spPr bwMode="auto">
          <a:xfrm>
            <a:off x="7561264" y="2035176"/>
            <a:ext cx="795337" cy="1192213"/>
          </a:xfrm>
          <a:custGeom>
            <a:avLst/>
            <a:gdLst>
              <a:gd name="T0" fmla="*/ 0 w 541"/>
              <a:gd name="T1" fmla="*/ 2147483647 h 843"/>
              <a:gd name="T2" fmla="*/ 2147483647 w 541"/>
              <a:gd name="T3" fmla="*/ 2147483647 h 843"/>
              <a:gd name="T4" fmla="*/ 2147483647 w 541"/>
              <a:gd name="T5" fmla="*/ 2147483647 h 843"/>
              <a:gd name="T6" fmla="*/ 2147483647 w 541"/>
              <a:gd name="T7" fmla="*/ 2147483647 h 843"/>
              <a:gd name="T8" fmla="*/ 2147483647 w 541"/>
              <a:gd name="T9" fmla="*/ 2147483647 h 843"/>
              <a:gd name="T10" fmla="*/ 2147483647 w 541"/>
              <a:gd name="T11" fmla="*/ 2147483647 h 843"/>
              <a:gd name="T12" fmla="*/ 2147483647 w 541"/>
              <a:gd name="T13" fmla="*/ 2147483647 h 843"/>
              <a:gd name="T14" fmla="*/ 2147483647 w 541"/>
              <a:gd name="T15" fmla="*/ 0 h 8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1"/>
              <a:gd name="T25" fmla="*/ 0 h 843"/>
              <a:gd name="T26" fmla="*/ 541 w 541"/>
              <a:gd name="T27" fmla="*/ 843 h 84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1" h="843">
                <a:moveTo>
                  <a:pt x="0" y="791"/>
                </a:moveTo>
                <a:lnTo>
                  <a:pt x="58" y="843"/>
                </a:lnTo>
                <a:lnTo>
                  <a:pt x="541" y="429"/>
                </a:lnTo>
                <a:lnTo>
                  <a:pt x="241" y="87"/>
                </a:lnTo>
                <a:lnTo>
                  <a:pt x="175" y="75"/>
                </a:lnTo>
                <a:lnTo>
                  <a:pt x="172" y="45"/>
                </a:lnTo>
                <a:lnTo>
                  <a:pt x="148" y="12"/>
                </a:lnTo>
                <a:lnTo>
                  <a:pt x="130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7" name="Freeform 15"/>
          <p:cNvSpPr>
            <a:spLocks/>
          </p:cNvSpPr>
          <p:nvPr/>
        </p:nvSpPr>
        <p:spPr bwMode="auto">
          <a:xfrm>
            <a:off x="8185151" y="2005014"/>
            <a:ext cx="893763" cy="852487"/>
          </a:xfrm>
          <a:custGeom>
            <a:avLst/>
            <a:gdLst>
              <a:gd name="T0" fmla="*/ 0 w 610"/>
              <a:gd name="T1" fmla="*/ 2147483647 h 603"/>
              <a:gd name="T2" fmla="*/ 2147483647 w 610"/>
              <a:gd name="T3" fmla="*/ 2147483647 h 603"/>
              <a:gd name="T4" fmla="*/ 2147483647 w 610"/>
              <a:gd name="T5" fmla="*/ 2147483647 h 603"/>
              <a:gd name="T6" fmla="*/ 2147483647 w 610"/>
              <a:gd name="T7" fmla="*/ 2147483647 h 603"/>
              <a:gd name="T8" fmla="*/ 2147483647 w 610"/>
              <a:gd name="T9" fmla="*/ 0 h 6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0"/>
              <a:gd name="T16" fmla="*/ 0 h 603"/>
              <a:gd name="T17" fmla="*/ 610 w 610"/>
              <a:gd name="T18" fmla="*/ 603 h 6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0" h="603">
                <a:moveTo>
                  <a:pt x="0" y="603"/>
                </a:moveTo>
                <a:lnTo>
                  <a:pt x="22" y="588"/>
                </a:lnTo>
                <a:lnTo>
                  <a:pt x="403" y="333"/>
                </a:lnTo>
                <a:lnTo>
                  <a:pt x="442" y="180"/>
                </a:lnTo>
                <a:lnTo>
                  <a:pt x="610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8" name="Freeform 16"/>
          <p:cNvSpPr>
            <a:spLocks/>
          </p:cNvSpPr>
          <p:nvPr/>
        </p:nvSpPr>
        <p:spPr bwMode="auto">
          <a:xfrm>
            <a:off x="8210551" y="1147764"/>
            <a:ext cx="868363" cy="854075"/>
          </a:xfrm>
          <a:custGeom>
            <a:avLst/>
            <a:gdLst>
              <a:gd name="T0" fmla="*/ 2147483647 w 591"/>
              <a:gd name="T1" fmla="*/ 2147483647 h 603"/>
              <a:gd name="T2" fmla="*/ 2147483647 w 591"/>
              <a:gd name="T3" fmla="*/ 2147483647 h 603"/>
              <a:gd name="T4" fmla="*/ 2147483647 w 591"/>
              <a:gd name="T5" fmla="*/ 2147483647 h 603"/>
              <a:gd name="T6" fmla="*/ 2147483647 w 591"/>
              <a:gd name="T7" fmla="*/ 2147483647 h 603"/>
              <a:gd name="T8" fmla="*/ 2147483647 w 591"/>
              <a:gd name="T9" fmla="*/ 2147483647 h 603"/>
              <a:gd name="T10" fmla="*/ 2147483647 w 591"/>
              <a:gd name="T11" fmla="*/ 2147483647 h 603"/>
              <a:gd name="T12" fmla="*/ 2147483647 w 591"/>
              <a:gd name="T13" fmla="*/ 2147483647 h 603"/>
              <a:gd name="T14" fmla="*/ 2147483647 w 591"/>
              <a:gd name="T15" fmla="*/ 2147483647 h 603"/>
              <a:gd name="T16" fmla="*/ 2147483647 w 591"/>
              <a:gd name="T17" fmla="*/ 2147483647 h 603"/>
              <a:gd name="T18" fmla="*/ 2147483647 w 591"/>
              <a:gd name="T19" fmla="*/ 2147483647 h 603"/>
              <a:gd name="T20" fmla="*/ 2147483647 w 591"/>
              <a:gd name="T21" fmla="*/ 2147483647 h 603"/>
              <a:gd name="T22" fmla="*/ 2147483647 w 591"/>
              <a:gd name="T23" fmla="*/ 2147483647 h 603"/>
              <a:gd name="T24" fmla="*/ 2147483647 w 591"/>
              <a:gd name="T25" fmla="*/ 2147483647 h 603"/>
              <a:gd name="T26" fmla="*/ 2147483647 w 591"/>
              <a:gd name="T27" fmla="*/ 2147483647 h 603"/>
              <a:gd name="T28" fmla="*/ 2147483647 w 591"/>
              <a:gd name="T29" fmla="*/ 2147483647 h 603"/>
              <a:gd name="T30" fmla="*/ 2147483647 w 591"/>
              <a:gd name="T31" fmla="*/ 2147483647 h 603"/>
              <a:gd name="T32" fmla="*/ 2147483647 w 591"/>
              <a:gd name="T33" fmla="*/ 2147483647 h 603"/>
              <a:gd name="T34" fmla="*/ 2147483647 w 591"/>
              <a:gd name="T35" fmla="*/ 2147483647 h 603"/>
              <a:gd name="T36" fmla="*/ 2147483647 w 591"/>
              <a:gd name="T37" fmla="*/ 2147483647 h 603"/>
              <a:gd name="T38" fmla="*/ 2147483647 w 591"/>
              <a:gd name="T39" fmla="*/ 2147483647 h 603"/>
              <a:gd name="T40" fmla="*/ 2147483647 w 591"/>
              <a:gd name="T41" fmla="*/ 2147483647 h 603"/>
              <a:gd name="T42" fmla="*/ 2147483647 w 591"/>
              <a:gd name="T43" fmla="*/ 2147483647 h 603"/>
              <a:gd name="T44" fmla="*/ 0 w 591"/>
              <a:gd name="T45" fmla="*/ 0 h 60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91"/>
              <a:gd name="T70" fmla="*/ 0 h 603"/>
              <a:gd name="T71" fmla="*/ 591 w 591"/>
              <a:gd name="T72" fmla="*/ 603 h 60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91" h="603">
                <a:moveTo>
                  <a:pt x="591" y="603"/>
                </a:moveTo>
                <a:cubicBezTo>
                  <a:pt x="585" y="595"/>
                  <a:pt x="579" y="588"/>
                  <a:pt x="570" y="582"/>
                </a:cubicBezTo>
                <a:cubicBezTo>
                  <a:pt x="561" y="576"/>
                  <a:pt x="545" y="567"/>
                  <a:pt x="537" y="564"/>
                </a:cubicBezTo>
                <a:cubicBezTo>
                  <a:pt x="529" y="561"/>
                  <a:pt x="525" y="565"/>
                  <a:pt x="519" y="564"/>
                </a:cubicBezTo>
                <a:cubicBezTo>
                  <a:pt x="513" y="563"/>
                  <a:pt x="507" y="562"/>
                  <a:pt x="501" y="561"/>
                </a:cubicBezTo>
                <a:cubicBezTo>
                  <a:pt x="495" y="560"/>
                  <a:pt x="486" y="562"/>
                  <a:pt x="480" y="555"/>
                </a:cubicBezTo>
                <a:cubicBezTo>
                  <a:pt x="474" y="548"/>
                  <a:pt x="467" y="530"/>
                  <a:pt x="465" y="519"/>
                </a:cubicBezTo>
                <a:cubicBezTo>
                  <a:pt x="463" y="508"/>
                  <a:pt x="470" y="494"/>
                  <a:pt x="468" y="486"/>
                </a:cubicBezTo>
                <a:cubicBezTo>
                  <a:pt x="466" y="478"/>
                  <a:pt x="457" y="476"/>
                  <a:pt x="450" y="471"/>
                </a:cubicBezTo>
                <a:cubicBezTo>
                  <a:pt x="443" y="466"/>
                  <a:pt x="430" y="463"/>
                  <a:pt x="426" y="456"/>
                </a:cubicBezTo>
                <a:cubicBezTo>
                  <a:pt x="422" y="449"/>
                  <a:pt x="427" y="441"/>
                  <a:pt x="423" y="432"/>
                </a:cubicBezTo>
                <a:cubicBezTo>
                  <a:pt x="419" y="423"/>
                  <a:pt x="406" y="412"/>
                  <a:pt x="402" y="402"/>
                </a:cubicBezTo>
                <a:cubicBezTo>
                  <a:pt x="398" y="392"/>
                  <a:pt x="399" y="381"/>
                  <a:pt x="396" y="372"/>
                </a:cubicBezTo>
                <a:cubicBezTo>
                  <a:pt x="393" y="363"/>
                  <a:pt x="389" y="353"/>
                  <a:pt x="384" y="345"/>
                </a:cubicBezTo>
                <a:cubicBezTo>
                  <a:pt x="379" y="337"/>
                  <a:pt x="373" y="322"/>
                  <a:pt x="366" y="321"/>
                </a:cubicBezTo>
                <a:cubicBezTo>
                  <a:pt x="359" y="320"/>
                  <a:pt x="352" y="335"/>
                  <a:pt x="342" y="336"/>
                </a:cubicBezTo>
                <a:cubicBezTo>
                  <a:pt x="332" y="337"/>
                  <a:pt x="315" y="329"/>
                  <a:pt x="303" y="327"/>
                </a:cubicBezTo>
                <a:cubicBezTo>
                  <a:pt x="291" y="325"/>
                  <a:pt x="276" y="328"/>
                  <a:pt x="267" y="324"/>
                </a:cubicBezTo>
                <a:cubicBezTo>
                  <a:pt x="258" y="320"/>
                  <a:pt x="256" y="310"/>
                  <a:pt x="249" y="303"/>
                </a:cubicBezTo>
                <a:cubicBezTo>
                  <a:pt x="242" y="296"/>
                  <a:pt x="236" y="291"/>
                  <a:pt x="222" y="282"/>
                </a:cubicBezTo>
                <a:cubicBezTo>
                  <a:pt x="208" y="273"/>
                  <a:pt x="180" y="259"/>
                  <a:pt x="165" y="249"/>
                </a:cubicBezTo>
                <a:cubicBezTo>
                  <a:pt x="150" y="239"/>
                  <a:pt x="156" y="263"/>
                  <a:pt x="129" y="222"/>
                </a:cubicBezTo>
                <a:cubicBezTo>
                  <a:pt x="102" y="181"/>
                  <a:pt x="51" y="90"/>
                  <a:pt x="0" y="0"/>
                </a:cubicBez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29" name="Freeform 17"/>
          <p:cNvSpPr>
            <a:spLocks/>
          </p:cNvSpPr>
          <p:nvPr/>
        </p:nvSpPr>
        <p:spPr bwMode="auto">
          <a:xfrm>
            <a:off x="8213725" y="1039813"/>
            <a:ext cx="877888" cy="114300"/>
          </a:xfrm>
          <a:custGeom>
            <a:avLst/>
            <a:gdLst>
              <a:gd name="T0" fmla="*/ 0 w 597"/>
              <a:gd name="T1" fmla="*/ 2147483647 h 84"/>
              <a:gd name="T2" fmla="*/ 2147483647 w 597"/>
              <a:gd name="T3" fmla="*/ 2147483647 h 84"/>
              <a:gd name="T4" fmla="*/ 2147483647 w 597"/>
              <a:gd name="T5" fmla="*/ 2147483647 h 84"/>
              <a:gd name="T6" fmla="*/ 2147483647 w 597"/>
              <a:gd name="T7" fmla="*/ 2147483647 h 84"/>
              <a:gd name="T8" fmla="*/ 2147483647 w 597"/>
              <a:gd name="T9" fmla="*/ 0 h 84"/>
              <a:gd name="T10" fmla="*/ 2147483647 w 597"/>
              <a:gd name="T11" fmla="*/ 2147483647 h 84"/>
              <a:gd name="T12" fmla="*/ 2147483647 w 597"/>
              <a:gd name="T13" fmla="*/ 2147483647 h 84"/>
              <a:gd name="T14" fmla="*/ 2147483647 w 597"/>
              <a:gd name="T15" fmla="*/ 2147483647 h 84"/>
              <a:gd name="T16" fmla="*/ 2147483647 w 597"/>
              <a:gd name="T17" fmla="*/ 2147483647 h 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7"/>
              <a:gd name="T28" fmla="*/ 0 h 84"/>
              <a:gd name="T29" fmla="*/ 597 w 597"/>
              <a:gd name="T30" fmla="*/ 84 h 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7" h="84">
                <a:moveTo>
                  <a:pt x="0" y="84"/>
                </a:moveTo>
                <a:lnTo>
                  <a:pt x="30" y="45"/>
                </a:lnTo>
                <a:lnTo>
                  <a:pt x="48" y="54"/>
                </a:lnTo>
                <a:lnTo>
                  <a:pt x="180" y="48"/>
                </a:lnTo>
                <a:lnTo>
                  <a:pt x="441" y="0"/>
                </a:lnTo>
                <a:lnTo>
                  <a:pt x="468" y="30"/>
                </a:lnTo>
                <a:lnTo>
                  <a:pt x="525" y="33"/>
                </a:lnTo>
                <a:lnTo>
                  <a:pt x="591" y="66"/>
                </a:lnTo>
                <a:lnTo>
                  <a:pt x="597" y="39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0" name="Freeform 18"/>
          <p:cNvSpPr>
            <a:spLocks/>
          </p:cNvSpPr>
          <p:nvPr/>
        </p:nvSpPr>
        <p:spPr bwMode="auto">
          <a:xfrm>
            <a:off x="9075739" y="1073151"/>
            <a:ext cx="338137" cy="1000125"/>
          </a:xfrm>
          <a:custGeom>
            <a:avLst/>
            <a:gdLst>
              <a:gd name="T0" fmla="*/ 0 w 231"/>
              <a:gd name="T1" fmla="*/ 2147483647 h 706"/>
              <a:gd name="T2" fmla="*/ 2147483647 w 231"/>
              <a:gd name="T3" fmla="*/ 2147483647 h 706"/>
              <a:gd name="T4" fmla="*/ 2147483647 w 231"/>
              <a:gd name="T5" fmla="*/ 2147483647 h 706"/>
              <a:gd name="T6" fmla="*/ 2147483647 w 231"/>
              <a:gd name="T7" fmla="*/ 2147483647 h 706"/>
              <a:gd name="T8" fmla="*/ 2147483647 w 231"/>
              <a:gd name="T9" fmla="*/ 2147483647 h 706"/>
              <a:gd name="T10" fmla="*/ 2147483647 w 231"/>
              <a:gd name="T11" fmla="*/ 2147483647 h 706"/>
              <a:gd name="T12" fmla="*/ 2147483647 w 231"/>
              <a:gd name="T13" fmla="*/ 2147483647 h 706"/>
              <a:gd name="T14" fmla="*/ 2147483647 w 231"/>
              <a:gd name="T15" fmla="*/ 2147483647 h 706"/>
              <a:gd name="T16" fmla="*/ 2147483647 w 231"/>
              <a:gd name="T17" fmla="*/ 2147483647 h 706"/>
              <a:gd name="T18" fmla="*/ 2147483647 w 231"/>
              <a:gd name="T19" fmla="*/ 2147483647 h 706"/>
              <a:gd name="T20" fmla="*/ 2147483647 w 231"/>
              <a:gd name="T21" fmla="*/ 2147483647 h 706"/>
              <a:gd name="T22" fmla="*/ 2147483647 w 231"/>
              <a:gd name="T23" fmla="*/ 2147483647 h 706"/>
              <a:gd name="T24" fmla="*/ 2147483647 w 231"/>
              <a:gd name="T25" fmla="*/ 2147483647 h 706"/>
              <a:gd name="T26" fmla="*/ 2147483647 w 231"/>
              <a:gd name="T27" fmla="*/ 2147483647 h 706"/>
              <a:gd name="T28" fmla="*/ 2147483647 w 231"/>
              <a:gd name="T29" fmla="*/ 2147483647 h 706"/>
              <a:gd name="T30" fmla="*/ 2147483647 w 231"/>
              <a:gd name="T31" fmla="*/ 2147483647 h 706"/>
              <a:gd name="T32" fmla="*/ 2147483647 w 231"/>
              <a:gd name="T33" fmla="*/ 2147483647 h 706"/>
              <a:gd name="T34" fmla="*/ 2147483647 w 231"/>
              <a:gd name="T35" fmla="*/ 2147483647 h 706"/>
              <a:gd name="T36" fmla="*/ 2147483647 w 231"/>
              <a:gd name="T37" fmla="*/ 2147483647 h 706"/>
              <a:gd name="T38" fmla="*/ 2147483647 w 231"/>
              <a:gd name="T39" fmla="*/ 2147483647 h 706"/>
              <a:gd name="T40" fmla="*/ 2147483647 w 231"/>
              <a:gd name="T41" fmla="*/ 2147483647 h 706"/>
              <a:gd name="T42" fmla="*/ 2147483647 w 231"/>
              <a:gd name="T43" fmla="*/ 2147483647 h 706"/>
              <a:gd name="T44" fmla="*/ 2147483647 w 231"/>
              <a:gd name="T45" fmla="*/ 2147483647 h 706"/>
              <a:gd name="T46" fmla="*/ 2147483647 w 231"/>
              <a:gd name="T47" fmla="*/ 2147483647 h 706"/>
              <a:gd name="T48" fmla="*/ 2147483647 w 231"/>
              <a:gd name="T49" fmla="*/ 2147483647 h 706"/>
              <a:gd name="T50" fmla="*/ 2147483647 w 231"/>
              <a:gd name="T51" fmla="*/ 2147483647 h 706"/>
              <a:gd name="T52" fmla="*/ 2147483647 w 231"/>
              <a:gd name="T53" fmla="*/ 2147483647 h 706"/>
              <a:gd name="T54" fmla="*/ 2147483647 w 231"/>
              <a:gd name="T55" fmla="*/ 2147483647 h 706"/>
              <a:gd name="T56" fmla="*/ 2147483647 w 231"/>
              <a:gd name="T57" fmla="*/ 2147483647 h 706"/>
              <a:gd name="T58" fmla="*/ 2147483647 w 231"/>
              <a:gd name="T59" fmla="*/ 2147483647 h 706"/>
              <a:gd name="T60" fmla="*/ 2147483647 w 231"/>
              <a:gd name="T61" fmla="*/ 2147483647 h 706"/>
              <a:gd name="T62" fmla="*/ 2147483647 w 231"/>
              <a:gd name="T63" fmla="*/ 2147483647 h 706"/>
              <a:gd name="T64" fmla="*/ 2147483647 w 231"/>
              <a:gd name="T65" fmla="*/ 2147483647 h 706"/>
              <a:gd name="T66" fmla="*/ 2147483647 w 231"/>
              <a:gd name="T67" fmla="*/ 2147483647 h 706"/>
              <a:gd name="T68" fmla="*/ 2147483647 w 231"/>
              <a:gd name="T69" fmla="*/ 2147483647 h 706"/>
              <a:gd name="T70" fmla="*/ 2147483647 w 231"/>
              <a:gd name="T71" fmla="*/ 2147483647 h 706"/>
              <a:gd name="T72" fmla="*/ 2147483647 w 231"/>
              <a:gd name="T73" fmla="*/ 2147483647 h 706"/>
              <a:gd name="T74" fmla="*/ 2147483647 w 231"/>
              <a:gd name="T75" fmla="*/ 2147483647 h 706"/>
              <a:gd name="T76" fmla="*/ 2147483647 w 231"/>
              <a:gd name="T77" fmla="*/ 2147483647 h 706"/>
              <a:gd name="T78" fmla="*/ 2147483647 w 231"/>
              <a:gd name="T79" fmla="*/ 2147483647 h 706"/>
              <a:gd name="T80" fmla="*/ 2147483647 w 231"/>
              <a:gd name="T81" fmla="*/ 2147483647 h 706"/>
              <a:gd name="T82" fmla="*/ 2147483647 w 231"/>
              <a:gd name="T83" fmla="*/ 2147483647 h 706"/>
              <a:gd name="T84" fmla="*/ 2147483647 w 231"/>
              <a:gd name="T85" fmla="*/ 2147483647 h 706"/>
              <a:gd name="T86" fmla="*/ 2147483647 w 231"/>
              <a:gd name="T87" fmla="*/ 2147483647 h 706"/>
              <a:gd name="T88" fmla="*/ 2147483647 w 231"/>
              <a:gd name="T89" fmla="*/ 2147483647 h 706"/>
              <a:gd name="T90" fmla="*/ 2147483647 w 231"/>
              <a:gd name="T91" fmla="*/ 2147483647 h 706"/>
              <a:gd name="T92" fmla="*/ 2147483647 w 231"/>
              <a:gd name="T93" fmla="*/ 2147483647 h 706"/>
              <a:gd name="T94" fmla="*/ 2147483647 w 231"/>
              <a:gd name="T95" fmla="*/ 2147483647 h 706"/>
              <a:gd name="T96" fmla="*/ 2147483647 w 231"/>
              <a:gd name="T97" fmla="*/ 2147483647 h 706"/>
              <a:gd name="T98" fmla="*/ 2147483647 w 231"/>
              <a:gd name="T99" fmla="*/ 2147483647 h 706"/>
              <a:gd name="T100" fmla="*/ 2147483647 w 231"/>
              <a:gd name="T101" fmla="*/ 2147483647 h 706"/>
              <a:gd name="T102" fmla="*/ 2147483647 w 231"/>
              <a:gd name="T103" fmla="*/ 2147483647 h 706"/>
              <a:gd name="T104" fmla="*/ 2147483647 w 231"/>
              <a:gd name="T105" fmla="*/ 2147483647 h 706"/>
              <a:gd name="T106" fmla="*/ 2147483647 w 231"/>
              <a:gd name="T107" fmla="*/ 2147483647 h 70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31"/>
              <a:gd name="T163" fmla="*/ 0 h 706"/>
              <a:gd name="T164" fmla="*/ 231 w 231"/>
              <a:gd name="T165" fmla="*/ 706 h 70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31" h="706">
                <a:moveTo>
                  <a:pt x="0" y="655"/>
                </a:moveTo>
                <a:cubicBezTo>
                  <a:pt x="5" y="660"/>
                  <a:pt x="10" y="666"/>
                  <a:pt x="15" y="667"/>
                </a:cubicBezTo>
                <a:cubicBezTo>
                  <a:pt x="20" y="668"/>
                  <a:pt x="26" y="661"/>
                  <a:pt x="33" y="664"/>
                </a:cubicBezTo>
                <a:cubicBezTo>
                  <a:pt x="40" y="667"/>
                  <a:pt x="50" y="683"/>
                  <a:pt x="57" y="685"/>
                </a:cubicBezTo>
                <a:cubicBezTo>
                  <a:pt x="64" y="687"/>
                  <a:pt x="70" y="682"/>
                  <a:pt x="75" y="679"/>
                </a:cubicBezTo>
                <a:cubicBezTo>
                  <a:pt x="80" y="676"/>
                  <a:pt x="85" y="664"/>
                  <a:pt x="90" y="664"/>
                </a:cubicBezTo>
                <a:cubicBezTo>
                  <a:pt x="95" y="664"/>
                  <a:pt x="102" y="676"/>
                  <a:pt x="108" y="682"/>
                </a:cubicBezTo>
                <a:cubicBezTo>
                  <a:pt x="114" y="688"/>
                  <a:pt x="111" y="697"/>
                  <a:pt x="126" y="700"/>
                </a:cubicBezTo>
                <a:cubicBezTo>
                  <a:pt x="141" y="703"/>
                  <a:pt x="188" y="706"/>
                  <a:pt x="201" y="700"/>
                </a:cubicBezTo>
                <a:cubicBezTo>
                  <a:pt x="214" y="694"/>
                  <a:pt x="204" y="673"/>
                  <a:pt x="204" y="664"/>
                </a:cubicBezTo>
                <a:cubicBezTo>
                  <a:pt x="204" y="655"/>
                  <a:pt x="204" y="651"/>
                  <a:pt x="204" y="643"/>
                </a:cubicBezTo>
                <a:cubicBezTo>
                  <a:pt x="204" y="635"/>
                  <a:pt x="203" y="625"/>
                  <a:pt x="201" y="616"/>
                </a:cubicBezTo>
                <a:cubicBezTo>
                  <a:pt x="199" y="607"/>
                  <a:pt x="196" y="588"/>
                  <a:pt x="192" y="586"/>
                </a:cubicBezTo>
                <a:cubicBezTo>
                  <a:pt x="188" y="584"/>
                  <a:pt x="181" y="603"/>
                  <a:pt x="174" y="604"/>
                </a:cubicBezTo>
                <a:cubicBezTo>
                  <a:pt x="167" y="605"/>
                  <a:pt x="150" y="594"/>
                  <a:pt x="150" y="589"/>
                </a:cubicBezTo>
                <a:cubicBezTo>
                  <a:pt x="150" y="584"/>
                  <a:pt x="165" y="572"/>
                  <a:pt x="174" y="571"/>
                </a:cubicBezTo>
                <a:cubicBezTo>
                  <a:pt x="183" y="570"/>
                  <a:pt x="198" y="582"/>
                  <a:pt x="204" y="580"/>
                </a:cubicBezTo>
                <a:cubicBezTo>
                  <a:pt x="210" y="578"/>
                  <a:pt x="207" y="564"/>
                  <a:pt x="210" y="559"/>
                </a:cubicBezTo>
                <a:cubicBezTo>
                  <a:pt x="213" y="554"/>
                  <a:pt x="222" y="552"/>
                  <a:pt x="225" y="547"/>
                </a:cubicBezTo>
                <a:cubicBezTo>
                  <a:pt x="228" y="542"/>
                  <a:pt x="231" y="532"/>
                  <a:pt x="225" y="529"/>
                </a:cubicBezTo>
                <a:cubicBezTo>
                  <a:pt x="219" y="526"/>
                  <a:pt x="193" y="532"/>
                  <a:pt x="186" y="526"/>
                </a:cubicBezTo>
                <a:cubicBezTo>
                  <a:pt x="179" y="520"/>
                  <a:pt x="179" y="500"/>
                  <a:pt x="180" y="490"/>
                </a:cubicBezTo>
                <a:cubicBezTo>
                  <a:pt x="181" y="480"/>
                  <a:pt x="193" y="475"/>
                  <a:pt x="192" y="466"/>
                </a:cubicBezTo>
                <a:cubicBezTo>
                  <a:pt x="191" y="457"/>
                  <a:pt x="174" y="444"/>
                  <a:pt x="171" y="436"/>
                </a:cubicBezTo>
                <a:cubicBezTo>
                  <a:pt x="168" y="428"/>
                  <a:pt x="182" y="424"/>
                  <a:pt x="177" y="418"/>
                </a:cubicBezTo>
                <a:cubicBezTo>
                  <a:pt x="172" y="412"/>
                  <a:pt x="149" y="403"/>
                  <a:pt x="138" y="400"/>
                </a:cubicBezTo>
                <a:cubicBezTo>
                  <a:pt x="127" y="397"/>
                  <a:pt x="119" y="401"/>
                  <a:pt x="111" y="400"/>
                </a:cubicBezTo>
                <a:cubicBezTo>
                  <a:pt x="103" y="399"/>
                  <a:pt x="92" y="403"/>
                  <a:pt x="90" y="397"/>
                </a:cubicBezTo>
                <a:cubicBezTo>
                  <a:pt x="88" y="391"/>
                  <a:pt x="101" y="365"/>
                  <a:pt x="99" y="361"/>
                </a:cubicBezTo>
                <a:cubicBezTo>
                  <a:pt x="97" y="357"/>
                  <a:pt x="82" y="373"/>
                  <a:pt x="78" y="370"/>
                </a:cubicBezTo>
                <a:cubicBezTo>
                  <a:pt x="74" y="367"/>
                  <a:pt x="70" y="348"/>
                  <a:pt x="72" y="340"/>
                </a:cubicBezTo>
                <a:cubicBezTo>
                  <a:pt x="74" y="332"/>
                  <a:pt x="82" y="329"/>
                  <a:pt x="87" y="322"/>
                </a:cubicBezTo>
                <a:cubicBezTo>
                  <a:pt x="92" y="315"/>
                  <a:pt x="104" y="303"/>
                  <a:pt x="102" y="295"/>
                </a:cubicBezTo>
                <a:cubicBezTo>
                  <a:pt x="100" y="287"/>
                  <a:pt x="85" y="280"/>
                  <a:pt x="78" y="274"/>
                </a:cubicBezTo>
                <a:cubicBezTo>
                  <a:pt x="71" y="268"/>
                  <a:pt x="58" y="264"/>
                  <a:pt x="57" y="259"/>
                </a:cubicBezTo>
                <a:cubicBezTo>
                  <a:pt x="56" y="254"/>
                  <a:pt x="71" y="247"/>
                  <a:pt x="72" y="241"/>
                </a:cubicBezTo>
                <a:cubicBezTo>
                  <a:pt x="73" y="235"/>
                  <a:pt x="67" y="229"/>
                  <a:pt x="63" y="223"/>
                </a:cubicBezTo>
                <a:cubicBezTo>
                  <a:pt x="59" y="217"/>
                  <a:pt x="48" y="211"/>
                  <a:pt x="48" y="205"/>
                </a:cubicBezTo>
                <a:cubicBezTo>
                  <a:pt x="48" y="199"/>
                  <a:pt x="57" y="187"/>
                  <a:pt x="63" y="187"/>
                </a:cubicBezTo>
                <a:cubicBezTo>
                  <a:pt x="69" y="187"/>
                  <a:pt x="84" y="207"/>
                  <a:pt x="87" y="205"/>
                </a:cubicBezTo>
                <a:cubicBezTo>
                  <a:pt x="90" y="203"/>
                  <a:pt x="85" y="182"/>
                  <a:pt x="81" y="178"/>
                </a:cubicBezTo>
                <a:cubicBezTo>
                  <a:pt x="77" y="174"/>
                  <a:pt x="63" y="181"/>
                  <a:pt x="60" y="178"/>
                </a:cubicBezTo>
                <a:cubicBezTo>
                  <a:pt x="57" y="175"/>
                  <a:pt x="58" y="159"/>
                  <a:pt x="63" y="157"/>
                </a:cubicBezTo>
                <a:cubicBezTo>
                  <a:pt x="68" y="155"/>
                  <a:pt x="85" y="169"/>
                  <a:pt x="90" y="166"/>
                </a:cubicBezTo>
                <a:cubicBezTo>
                  <a:pt x="95" y="163"/>
                  <a:pt x="94" y="147"/>
                  <a:pt x="93" y="139"/>
                </a:cubicBezTo>
                <a:cubicBezTo>
                  <a:pt x="92" y="131"/>
                  <a:pt x="81" y="121"/>
                  <a:pt x="81" y="115"/>
                </a:cubicBezTo>
                <a:cubicBezTo>
                  <a:pt x="81" y="109"/>
                  <a:pt x="94" y="106"/>
                  <a:pt x="96" y="100"/>
                </a:cubicBezTo>
                <a:cubicBezTo>
                  <a:pt x="98" y="94"/>
                  <a:pt x="101" y="80"/>
                  <a:pt x="96" y="76"/>
                </a:cubicBezTo>
                <a:cubicBezTo>
                  <a:pt x="91" y="72"/>
                  <a:pt x="69" y="78"/>
                  <a:pt x="66" y="73"/>
                </a:cubicBezTo>
                <a:cubicBezTo>
                  <a:pt x="63" y="68"/>
                  <a:pt x="76" y="53"/>
                  <a:pt x="75" y="46"/>
                </a:cubicBezTo>
                <a:cubicBezTo>
                  <a:pt x="74" y="39"/>
                  <a:pt x="63" y="31"/>
                  <a:pt x="57" y="28"/>
                </a:cubicBezTo>
                <a:cubicBezTo>
                  <a:pt x="51" y="25"/>
                  <a:pt x="45" y="33"/>
                  <a:pt x="39" y="28"/>
                </a:cubicBezTo>
                <a:cubicBezTo>
                  <a:pt x="33" y="23"/>
                  <a:pt x="25" y="2"/>
                  <a:pt x="21" y="1"/>
                </a:cubicBezTo>
                <a:cubicBezTo>
                  <a:pt x="17" y="0"/>
                  <a:pt x="14" y="14"/>
                  <a:pt x="12" y="19"/>
                </a:cubicBez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1" name="Line 19"/>
          <p:cNvSpPr>
            <a:spLocks noChangeShapeType="1"/>
          </p:cNvSpPr>
          <p:nvPr/>
        </p:nvSpPr>
        <p:spPr bwMode="auto">
          <a:xfrm flipV="1">
            <a:off x="6946901" y="3159125"/>
            <a:ext cx="614363" cy="4968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2" name="Freeform 20"/>
          <p:cNvSpPr>
            <a:spLocks/>
          </p:cNvSpPr>
          <p:nvPr/>
        </p:nvSpPr>
        <p:spPr bwMode="auto">
          <a:xfrm>
            <a:off x="6075363" y="2570164"/>
            <a:ext cx="984250" cy="1216025"/>
          </a:xfrm>
          <a:custGeom>
            <a:avLst/>
            <a:gdLst>
              <a:gd name="T0" fmla="*/ 2147483647 w 669"/>
              <a:gd name="T1" fmla="*/ 0 h 858"/>
              <a:gd name="T2" fmla="*/ 0 w 669"/>
              <a:gd name="T3" fmla="*/ 2147483647 h 858"/>
              <a:gd name="T4" fmla="*/ 2147483647 w 669"/>
              <a:gd name="T5" fmla="*/ 2147483647 h 858"/>
              <a:gd name="T6" fmla="*/ 2147483647 w 669"/>
              <a:gd name="T7" fmla="*/ 2147483647 h 858"/>
              <a:gd name="T8" fmla="*/ 0 60000 65536"/>
              <a:gd name="T9" fmla="*/ 0 60000 65536"/>
              <a:gd name="T10" fmla="*/ 0 60000 65536"/>
              <a:gd name="T11" fmla="*/ 0 60000 65536"/>
              <a:gd name="T12" fmla="*/ 0 w 669"/>
              <a:gd name="T13" fmla="*/ 0 h 858"/>
              <a:gd name="T14" fmla="*/ 669 w 669"/>
              <a:gd name="T15" fmla="*/ 858 h 8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" h="858">
                <a:moveTo>
                  <a:pt x="669" y="0"/>
                </a:moveTo>
                <a:lnTo>
                  <a:pt x="0" y="573"/>
                </a:lnTo>
                <a:lnTo>
                  <a:pt x="235" y="858"/>
                </a:lnTo>
                <a:lnTo>
                  <a:pt x="444" y="69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3" name="Freeform 21"/>
          <p:cNvSpPr>
            <a:spLocks/>
          </p:cNvSpPr>
          <p:nvPr/>
        </p:nvSpPr>
        <p:spPr bwMode="auto">
          <a:xfrm>
            <a:off x="5227639" y="2922589"/>
            <a:ext cx="1195387" cy="1169987"/>
          </a:xfrm>
          <a:custGeom>
            <a:avLst/>
            <a:gdLst>
              <a:gd name="T0" fmla="*/ 2147483647 w 813"/>
              <a:gd name="T1" fmla="*/ 2147483647 h 825"/>
              <a:gd name="T2" fmla="*/ 2147483647 w 813"/>
              <a:gd name="T3" fmla="*/ 0 h 825"/>
              <a:gd name="T4" fmla="*/ 0 w 813"/>
              <a:gd name="T5" fmla="*/ 2147483647 h 825"/>
              <a:gd name="T6" fmla="*/ 2147483647 w 813"/>
              <a:gd name="T7" fmla="*/ 2147483647 h 825"/>
              <a:gd name="T8" fmla="*/ 2147483647 w 813"/>
              <a:gd name="T9" fmla="*/ 2147483647 h 825"/>
              <a:gd name="T10" fmla="*/ 2147483647 w 813"/>
              <a:gd name="T11" fmla="*/ 2147483647 h 825"/>
              <a:gd name="T12" fmla="*/ 2147483647 w 813"/>
              <a:gd name="T13" fmla="*/ 2147483647 h 825"/>
              <a:gd name="T14" fmla="*/ 2147483647 w 813"/>
              <a:gd name="T15" fmla="*/ 2147483647 h 825"/>
              <a:gd name="T16" fmla="*/ 2147483647 w 813"/>
              <a:gd name="T17" fmla="*/ 2147483647 h 825"/>
              <a:gd name="T18" fmla="*/ 2147483647 w 813"/>
              <a:gd name="T19" fmla="*/ 2147483647 h 825"/>
              <a:gd name="T20" fmla="*/ 2147483647 w 813"/>
              <a:gd name="T21" fmla="*/ 2147483647 h 825"/>
              <a:gd name="T22" fmla="*/ 2147483647 w 813"/>
              <a:gd name="T23" fmla="*/ 2147483647 h 825"/>
              <a:gd name="T24" fmla="*/ 2147483647 w 813"/>
              <a:gd name="T25" fmla="*/ 2147483647 h 8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13"/>
              <a:gd name="T40" fmla="*/ 0 h 825"/>
              <a:gd name="T41" fmla="*/ 813 w 813"/>
              <a:gd name="T42" fmla="*/ 825 h 82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13" h="825">
                <a:moveTo>
                  <a:pt x="759" y="165"/>
                </a:moveTo>
                <a:lnTo>
                  <a:pt x="603" y="0"/>
                </a:lnTo>
                <a:lnTo>
                  <a:pt x="0" y="510"/>
                </a:lnTo>
                <a:lnTo>
                  <a:pt x="249" y="792"/>
                </a:lnTo>
                <a:lnTo>
                  <a:pt x="360" y="750"/>
                </a:lnTo>
                <a:lnTo>
                  <a:pt x="387" y="759"/>
                </a:lnTo>
                <a:lnTo>
                  <a:pt x="408" y="789"/>
                </a:lnTo>
                <a:lnTo>
                  <a:pt x="441" y="798"/>
                </a:lnTo>
                <a:lnTo>
                  <a:pt x="474" y="807"/>
                </a:lnTo>
                <a:lnTo>
                  <a:pt x="498" y="825"/>
                </a:lnTo>
                <a:lnTo>
                  <a:pt x="534" y="813"/>
                </a:lnTo>
                <a:lnTo>
                  <a:pt x="558" y="825"/>
                </a:lnTo>
                <a:lnTo>
                  <a:pt x="813" y="603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4" name="Freeform 22"/>
          <p:cNvSpPr>
            <a:spLocks/>
          </p:cNvSpPr>
          <p:nvPr/>
        </p:nvSpPr>
        <p:spPr bwMode="auto">
          <a:xfrm>
            <a:off x="6726239" y="3535364"/>
            <a:ext cx="509587" cy="803275"/>
          </a:xfrm>
          <a:custGeom>
            <a:avLst/>
            <a:gdLst>
              <a:gd name="T0" fmla="*/ 0 w 344"/>
              <a:gd name="T1" fmla="*/ 0 h 568"/>
              <a:gd name="T2" fmla="*/ 2147483647 w 344"/>
              <a:gd name="T3" fmla="*/ 2147483647 h 568"/>
              <a:gd name="T4" fmla="*/ 2147483647 w 344"/>
              <a:gd name="T5" fmla="*/ 2147483647 h 568"/>
              <a:gd name="T6" fmla="*/ 2147483647 w 344"/>
              <a:gd name="T7" fmla="*/ 2147483647 h 568"/>
              <a:gd name="T8" fmla="*/ 2147483647 w 344"/>
              <a:gd name="T9" fmla="*/ 2147483647 h 568"/>
              <a:gd name="T10" fmla="*/ 2147483647 w 344"/>
              <a:gd name="T11" fmla="*/ 2147483647 h 568"/>
              <a:gd name="T12" fmla="*/ 2147483647 w 344"/>
              <a:gd name="T13" fmla="*/ 2147483647 h 568"/>
              <a:gd name="T14" fmla="*/ 2147483647 w 344"/>
              <a:gd name="T15" fmla="*/ 2147483647 h 568"/>
              <a:gd name="T16" fmla="*/ 2147483647 w 344"/>
              <a:gd name="T17" fmla="*/ 2147483647 h 568"/>
              <a:gd name="T18" fmla="*/ 2147483647 w 344"/>
              <a:gd name="T19" fmla="*/ 2147483647 h 568"/>
              <a:gd name="T20" fmla="*/ 2147483647 w 344"/>
              <a:gd name="T21" fmla="*/ 2147483647 h 568"/>
              <a:gd name="T22" fmla="*/ 2147483647 w 344"/>
              <a:gd name="T23" fmla="*/ 2147483647 h 568"/>
              <a:gd name="T24" fmla="*/ 2147483647 w 344"/>
              <a:gd name="T25" fmla="*/ 2147483647 h 568"/>
              <a:gd name="T26" fmla="*/ 2147483647 w 344"/>
              <a:gd name="T27" fmla="*/ 2147483647 h 568"/>
              <a:gd name="T28" fmla="*/ 2147483647 w 344"/>
              <a:gd name="T29" fmla="*/ 2147483647 h 568"/>
              <a:gd name="T30" fmla="*/ 2147483647 w 344"/>
              <a:gd name="T31" fmla="*/ 2147483647 h 568"/>
              <a:gd name="T32" fmla="*/ 2147483647 w 344"/>
              <a:gd name="T33" fmla="*/ 2147483647 h 568"/>
              <a:gd name="T34" fmla="*/ 2147483647 w 344"/>
              <a:gd name="T35" fmla="*/ 2147483647 h 568"/>
              <a:gd name="T36" fmla="*/ 2147483647 w 344"/>
              <a:gd name="T37" fmla="*/ 2147483647 h 568"/>
              <a:gd name="T38" fmla="*/ 2147483647 w 344"/>
              <a:gd name="T39" fmla="*/ 2147483647 h 568"/>
              <a:gd name="T40" fmla="*/ 2147483647 w 344"/>
              <a:gd name="T41" fmla="*/ 2147483647 h 568"/>
              <a:gd name="T42" fmla="*/ 2147483647 w 344"/>
              <a:gd name="T43" fmla="*/ 2147483647 h 568"/>
              <a:gd name="T44" fmla="*/ 2147483647 w 344"/>
              <a:gd name="T45" fmla="*/ 2147483647 h 568"/>
              <a:gd name="T46" fmla="*/ 2147483647 w 344"/>
              <a:gd name="T47" fmla="*/ 2147483647 h 568"/>
              <a:gd name="T48" fmla="*/ 2147483647 w 344"/>
              <a:gd name="T49" fmla="*/ 2147483647 h 568"/>
              <a:gd name="T50" fmla="*/ 2147483647 w 344"/>
              <a:gd name="T51" fmla="*/ 2147483647 h 56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44"/>
              <a:gd name="T79" fmla="*/ 0 h 568"/>
              <a:gd name="T80" fmla="*/ 344 w 344"/>
              <a:gd name="T81" fmla="*/ 568 h 56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44" h="568">
                <a:moveTo>
                  <a:pt x="0" y="0"/>
                </a:moveTo>
                <a:cubicBezTo>
                  <a:pt x="5" y="8"/>
                  <a:pt x="10" y="16"/>
                  <a:pt x="15" y="18"/>
                </a:cubicBezTo>
                <a:cubicBezTo>
                  <a:pt x="20" y="20"/>
                  <a:pt x="29" y="10"/>
                  <a:pt x="33" y="12"/>
                </a:cubicBezTo>
                <a:cubicBezTo>
                  <a:pt x="37" y="14"/>
                  <a:pt x="35" y="27"/>
                  <a:pt x="42" y="33"/>
                </a:cubicBezTo>
                <a:cubicBezTo>
                  <a:pt x="49" y="39"/>
                  <a:pt x="62" y="45"/>
                  <a:pt x="72" y="48"/>
                </a:cubicBezTo>
                <a:cubicBezTo>
                  <a:pt x="82" y="51"/>
                  <a:pt x="94" y="46"/>
                  <a:pt x="102" y="48"/>
                </a:cubicBezTo>
                <a:cubicBezTo>
                  <a:pt x="110" y="50"/>
                  <a:pt x="120" y="54"/>
                  <a:pt x="123" y="60"/>
                </a:cubicBezTo>
                <a:cubicBezTo>
                  <a:pt x="126" y="66"/>
                  <a:pt x="118" y="83"/>
                  <a:pt x="120" y="84"/>
                </a:cubicBezTo>
                <a:cubicBezTo>
                  <a:pt x="122" y="85"/>
                  <a:pt x="133" y="67"/>
                  <a:pt x="138" y="69"/>
                </a:cubicBezTo>
                <a:cubicBezTo>
                  <a:pt x="143" y="71"/>
                  <a:pt x="152" y="90"/>
                  <a:pt x="153" y="99"/>
                </a:cubicBezTo>
                <a:cubicBezTo>
                  <a:pt x="154" y="108"/>
                  <a:pt x="138" y="118"/>
                  <a:pt x="147" y="120"/>
                </a:cubicBezTo>
                <a:cubicBezTo>
                  <a:pt x="156" y="122"/>
                  <a:pt x="198" y="118"/>
                  <a:pt x="210" y="114"/>
                </a:cubicBezTo>
                <a:cubicBezTo>
                  <a:pt x="222" y="110"/>
                  <a:pt x="213" y="95"/>
                  <a:pt x="222" y="93"/>
                </a:cubicBezTo>
                <a:cubicBezTo>
                  <a:pt x="231" y="91"/>
                  <a:pt x="256" y="98"/>
                  <a:pt x="267" y="102"/>
                </a:cubicBezTo>
                <a:cubicBezTo>
                  <a:pt x="278" y="106"/>
                  <a:pt x="280" y="114"/>
                  <a:pt x="285" y="120"/>
                </a:cubicBezTo>
                <a:cubicBezTo>
                  <a:pt x="290" y="126"/>
                  <a:pt x="291" y="131"/>
                  <a:pt x="294" y="141"/>
                </a:cubicBezTo>
                <a:cubicBezTo>
                  <a:pt x="297" y="151"/>
                  <a:pt x="300" y="170"/>
                  <a:pt x="303" y="180"/>
                </a:cubicBezTo>
                <a:cubicBezTo>
                  <a:pt x="306" y="190"/>
                  <a:pt x="307" y="198"/>
                  <a:pt x="312" y="204"/>
                </a:cubicBezTo>
                <a:cubicBezTo>
                  <a:pt x="317" y="210"/>
                  <a:pt x="330" y="209"/>
                  <a:pt x="333" y="216"/>
                </a:cubicBezTo>
                <a:cubicBezTo>
                  <a:pt x="336" y="223"/>
                  <a:pt x="332" y="239"/>
                  <a:pt x="330" y="249"/>
                </a:cubicBezTo>
                <a:cubicBezTo>
                  <a:pt x="328" y="259"/>
                  <a:pt x="322" y="268"/>
                  <a:pt x="321" y="279"/>
                </a:cubicBezTo>
                <a:cubicBezTo>
                  <a:pt x="320" y="290"/>
                  <a:pt x="328" y="284"/>
                  <a:pt x="327" y="315"/>
                </a:cubicBezTo>
                <a:cubicBezTo>
                  <a:pt x="326" y="346"/>
                  <a:pt x="310" y="436"/>
                  <a:pt x="312" y="468"/>
                </a:cubicBezTo>
                <a:cubicBezTo>
                  <a:pt x="314" y="500"/>
                  <a:pt x="334" y="497"/>
                  <a:pt x="339" y="507"/>
                </a:cubicBezTo>
                <a:cubicBezTo>
                  <a:pt x="344" y="517"/>
                  <a:pt x="342" y="518"/>
                  <a:pt x="342" y="528"/>
                </a:cubicBezTo>
                <a:cubicBezTo>
                  <a:pt x="342" y="538"/>
                  <a:pt x="339" y="560"/>
                  <a:pt x="338" y="568"/>
                </a:cubicBez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5" name="Line 23"/>
          <p:cNvSpPr>
            <a:spLocks noChangeShapeType="1"/>
          </p:cNvSpPr>
          <p:nvPr/>
        </p:nvSpPr>
        <p:spPr bwMode="auto">
          <a:xfrm flipV="1">
            <a:off x="6807201" y="4329114"/>
            <a:ext cx="428625" cy="3571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6" name="Freeform 24"/>
          <p:cNvSpPr>
            <a:spLocks/>
          </p:cNvSpPr>
          <p:nvPr/>
        </p:nvSpPr>
        <p:spPr bwMode="auto">
          <a:xfrm>
            <a:off x="5438775" y="4037013"/>
            <a:ext cx="1377950" cy="1185862"/>
          </a:xfrm>
          <a:custGeom>
            <a:avLst/>
            <a:gdLst>
              <a:gd name="T0" fmla="*/ 2147483647 w 936"/>
              <a:gd name="T1" fmla="*/ 0 h 836"/>
              <a:gd name="T2" fmla="*/ 0 w 936"/>
              <a:gd name="T3" fmla="*/ 2147483647 h 836"/>
              <a:gd name="T4" fmla="*/ 2147483647 w 936"/>
              <a:gd name="T5" fmla="*/ 2147483647 h 836"/>
              <a:gd name="T6" fmla="*/ 2147483647 w 936"/>
              <a:gd name="T7" fmla="*/ 2147483647 h 836"/>
              <a:gd name="T8" fmla="*/ 2147483647 w 936"/>
              <a:gd name="T9" fmla="*/ 2147483647 h 836"/>
              <a:gd name="T10" fmla="*/ 2147483647 w 936"/>
              <a:gd name="T11" fmla="*/ 2147483647 h 8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36"/>
              <a:gd name="T19" fmla="*/ 0 h 836"/>
              <a:gd name="T20" fmla="*/ 936 w 936"/>
              <a:gd name="T21" fmla="*/ 836 h 8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36" h="836">
                <a:moveTo>
                  <a:pt x="106" y="0"/>
                </a:moveTo>
                <a:lnTo>
                  <a:pt x="0" y="53"/>
                </a:lnTo>
                <a:lnTo>
                  <a:pt x="369" y="755"/>
                </a:lnTo>
                <a:lnTo>
                  <a:pt x="357" y="773"/>
                </a:lnTo>
                <a:lnTo>
                  <a:pt x="690" y="836"/>
                </a:lnTo>
                <a:lnTo>
                  <a:pt x="936" y="449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7" name="Freeform 25"/>
          <p:cNvSpPr>
            <a:spLocks/>
          </p:cNvSpPr>
          <p:nvPr/>
        </p:nvSpPr>
        <p:spPr bwMode="auto">
          <a:xfrm>
            <a:off x="6053139" y="4089400"/>
            <a:ext cx="763587" cy="590550"/>
          </a:xfrm>
          <a:custGeom>
            <a:avLst/>
            <a:gdLst>
              <a:gd name="T0" fmla="*/ 0 w 519"/>
              <a:gd name="T1" fmla="*/ 0 h 417"/>
              <a:gd name="T2" fmla="*/ 2147483647 w 519"/>
              <a:gd name="T3" fmla="*/ 2147483647 h 417"/>
              <a:gd name="T4" fmla="*/ 2147483647 w 519"/>
              <a:gd name="T5" fmla="*/ 2147483647 h 417"/>
              <a:gd name="T6" fmla="*/ 2147483647 w 519"/>
              <a:gd name="T7" fmla="*/ 2147483647 h 417"/>
              <a:gd name="T8" fmla="*/ 2147483647 w 519"/>
              <a:gd name="T9" fmla="*/ 2147483647 h 417"/>
              <a:gd name="T10" fmla="*/ 2147483647 w 519"/>
              <a:gd name="T11" fmla="*/ 2147483647 h 417"/>
              <a:gd name="T12" fmla="*/ 2147483647 w 519"/>
              <a:gd name="T13" fmla="*/ 2147483647 h 417"/>
              <a:gd name="T14" fmla="*/ 2147483647 w 519"/>
              <a:gd name="T15" fmla="*/ 2147483647 h 417"/>
              <a:gd name="T16" fmla="*/ 2147483647 w 519"/>
              <a:gd name="T17" fmla="*/ 2147483647 h 417"/>
              <a:gd name="T18" fmla="*/ 2147483647 w 519"/>
              <a:gd name="T19" fmla="*/ 2147483647 h 417"/>
              <a:gd name="T20" fmla="*/ 2147483647 w 519"/>
              <a:gd name="T21" fmla="*/ 2147483647 h 417"/>
              <a:gd name="T22" fmla="*/ 2147483647 w 519"/>
              <a:gd name="T23" fmla="*/ 2147483647 h 417"/>
              <a:gd name="T24" fmla="*/ 2147483647 w 519"/>
              <a:gd name="T25" fmla="*/ 2147483647 h 417"/>
              <a:gd name="T26" fmla="*/ 2147483647 w 519"/>
              <a:gd name="T27" fmla="*/ 2147483647 h 417"/>
              <a:gd name="T28" fmla="*/ 2147483647 w 519"/>
              <a:gd name="T29" fmla="*/ 2147483647 h 417"/>
              <a:gd name="T30" fmla="*/ 2147483647 w 519"/>
              <a:gd name="T31" fmla="*/ 2147483647 h 417"/>
              <a:gd name="T32" fmla="*/ 2147483647 w 519"/>
              <a:gd name="T33" fmla="*/ 2147483647 h 417"/>
              <a:gd name="T34" fmla="*/ 2147483647 w 519"/>
              <a:gd name="T35" fmla="*/ 2147483647 h 417"/>
              <a:gd name="T36" fmla="*/ 2147483647 w 519"/>
              <a:gd name="T37" fmla="*/ 2147483647 h 417"/>
              <a:gd name="T38" fmla="*/ 2147483647 w 519"/>
              <a:gd name="T39" fmla="*/ 2147483647 h 417"/>
              <a:gd name="T40" fmla="*/ 2147483647 w 519"/>
              <a:gd name="T41" fmla="*/ 2147483647 h 417"/>
              <a:gd name="T42" fmla="*/ 2147483647 w 519"/>
              <a:gd name="T43" fmla="*/ 2147483647 h 417"/>
              <a:gd name="T44" fmla="*/ 2147483647 w 519"/>
              <a:gd name="T45" fmla="*/ 2147483647 h 417"/>
              <a:gd name="T46" fmla="*/ 2147483647 w 519"/>
              <a:gd name="T47" fmla="*/ 2147483647 h 417"/>
              <a:gd name="T48" fmla="*/ 2147483647 w 519"/>
              <a:gd name="T49" fmla="*/ 2147483647 h 417"/>
              <a:gd name="T50" fmla="*/ 2147483647 w 519"/>
              <a:gd name="T51" fmla="*/ 2147483647 h 417"/>
              <a:gd name="T52" fmla="*/ 2147483647 w 519"/>
              <a:gd name="T53" fmla="*/ 2147483647 h 417"/>
              <a:gd name="T54" fmla="*/ 2147483647 w 519"/>
              <a:gd name="T55" fmla="*/ 2147483647 h 417"/>
              <a:gd name="T56" fmla="*/ 2147483647 w 519"/>
              <a:gd name="T57" fmla="*/ 2147483647 h 417"/>
              <a:gd name="T58" fmla="*/ 2147483647 w 519"/>
              <a:gd name="T59" fmla="*/ 2147483647 h 417"/>
              <a:gd name="T60" fmla="*/ 2147483647 w 519"/>
              <a:gd name="T61" fmla="*/ 2147483647 h 41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19"/>
              <a:gd name="T94" fmla="*/ 0 h 417"/>
              <a:gd name="T95" fmla="*/ 519 w 519"/>
              <a:gd name="T96" fmla="*/ 417 h 41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19" h="417">
                <a:moveTo>
                  <a:pt x="0" y="0"/>
                </a:moveTo>
                <a:cubicBezTo>
                  <a:pt x="7" y="9"/>
                  <a:pt x="15" y="19"/>
                  <a:pt x="18" y="27"/>
                </a:cubicBezTo>
                <a:cubicBezTo>
                  <a:pt x="21" y="35"/>
                  <a:pt x="17" y="43"/>
                  <a:pt x="21" y="48"/>
                </a:cubicBezTo>
                <a:cubicBezTo>
                  <a:pt x="25" y="53"/>
                  <a:pt x="38" y="54"/>
                  <a:pt x="45" y="60"/>
                </a:cubicBezTo>
                <a:cubicBezTo>
                  <a:pt x="52" y="66"/>
                  <a:pt x="57" y="77"/>
                  <a:pt x="60" y="84"/>
                </a:cubicBezTo>
                <a:cubicBezTo>
                  <a:pt x="63" y="91"/>
                  <a:pt x="61" y="96"/>
                  <a:pt x="63" y="105"/>
                </a:cubicBezTo>
                <a:cubicBezTo>
                  <a:pt x="65" y="114"/>
                  <a:pt x="72" y="130"/>
                  <a:pt x="75" y="138"/>
                </a:cubicBezTo>
                <a:cubicBezTo>
                  <a:pt x="78" y="146"/>
                  <a:pt x="81" y="149"/>
                  <a:pt x="84" y="156"/>
                </a:cubicBezTo>
                <a:cubicBezTo>
                  <a:pt x="87" y="163"/>
                  <a:pt x="83" y="175"/>
                  <a:pt x="90" y="180"/>
                </a:cubicBezTo>
                <a:cubicBezTo>
                  <a:pt x="97" y="185"/>
                  <a:pt x="118" y="185"/>
                  <a:pt x="126" y="189"/>
                </a:cubicBezTo>
                <a:cubicBezTo>
                  <a:pt x="134" y="193"/>
                  <a:pt x="132" y="202"/>
                  <a:pt x="138" y="207"/>
                </a:cubicBezTo>
                <a:cubicBezTo>
                  <a:pt x="144" y="212"/>
                  <a:pt x="153" y="216"/>
                  <a:pt x="162" y="216"/>
                </a:cubicBezTo>
                <a:cubicBezTo>
                  <a:pt x="171" y="216"/>
                  <a:pt x="186" y="210"/>
                  <a:pt x="195" y="210"/>
                </a:cubicBezTo>
                <a:cubicBezTo>
                  <a:pt x="204" y="210"/>
                  <a:pt x="210" y="215"/>
                  <a:pt x="219" y="216"/>
                </a:cubicBezTo>
                <a:cubicBezTo>
                  <a:pt x="228" y="217"/>
                  <a:pt x="243" y="218"/>
                  <a:pt x="252" y="219"/>
                </a:cubicBezTo>
                <a:cubicBezTo>
                  <a:pt x="261" y="220"/>
                  <a:pt x="264" y="216"/>
                  <a:pt x="270" y="225"/>
                </a:cubicBezTo>
                <a:cubicBezTo>
                  <a:pt x="276" y="234"/>
                  <a:pt x="285" y="262"/>
                  <a:pt x="288" y="273"/>
                </a:cubicBezTo>
                <a:cubicBezTo>
                  <a:pt x="291" y="284"/>
                  <a:pt x="288" y="285"/>
                  <a:pt x="288" y="291"/>
                </a:cubicBezTo>
                <a:cubicBezTo>
                  <a:pt x="288" y="297"/>
                  <a:pt x="282" y="306"/>
                  <a:pt x="285" y="312"/>
                </a:cubicBezTo>
                <a:cubicBezTo>
                  <a:pt x="288" y="318"/>
                  <a:pt x="299" y="324"/>
                  <a:pt x="306" y="327"/>
                </a:cubicBezTo>
                <a:cubicBezTo>
                  <a:pt x="313" y="330"/>
                  <a:pt x="324" y="327"/>
                  <a:pt x="327" y="330"/>
                </a:cubicBezTo>
                <a:cubicBezTo>
                  <a:pt x="330" y="333"/>
                  <a:pt x="321" y="347"/>
                  <a:pt x="327" y="348"/>
                </a:cubicBezTo>
                <a:cubicBezTo>
                  <a:pt x="333" y="349"/>
                  <a:pt x="354" y="336"/>
                  <a:pt x="363" y="336"/>
                </a:cubicBezTo>
                <a:cubicBezTo>
                  <a:pt x="372" y="336"/>
                  <a:pt x="378" y="346"/>
                  <a:pt x="384" y="351"/>
                </a:cubicBezTo>
                <a:cubicBezTo>
                  <a:pt x="390" y="356"/>
                  <a:pt x="399" y="361"/>
                  <a:pt x="402" y="366"/>
                </a:cubicBezTo>
                <a:cubicBezTo>
                  <a:pt x="405" y="371"/>
                  <a:pt x="399" y="381"/>
                  <a:pt x="402" y="384"/>
                </a:cubicBezTo>
                <a:cubicBezTo>
                  <a:pt x="405" y="387"/>
                  <a:pt x="414" y="385"/>
                  <a:pt x="423" y="384"/>
                </a:cubicBezTo>
                <a:cubicBezTo>
                  <a:pt x="432" y="383"/>
                  <a:pt x="448" y="377"/>
                  <a:pt x="459" y="378"/>
                </a:cubicBezTo>
                <a:cubicBezTo>
                  <a:pt x="470" y="379"/>
                  <a:pt x="479" y="384"/>
                  <a:pt x="489" y="390"/>
                </a:cubicBezTo>
                <a:cubicBezTo>
                  <a:pt x="499" y="396"/>
                  <a:pt x="515" y="413"/>
                  <a:pt x="517" y="415"/>
                </a:cubicBezTo>
                <a:cubicBezTo>
                  <a:pt x="519" y="417"/>
                  <a:pt x="507" y="407"/>
                  <a:pt x="504" y="405"/>
                </a:cubicBez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8" name="Freeform 26"/>
          <p:cNvSpPr>
            <a:spLocks/>
          </p:cNvSpPr>
          <p:nvPr/>
        </p:nvSpPr>
        <p:spPr bwMode="auto">
          <a:xfrm>
            <a:off x="4954588" y="3851276"/>
            <a:ext cx="1009650" cy="1533525"/>
          </a:xfrm>
          <a:custGeom>
            <a:avLst/>
            <a:gdLst>
              <a:gd name="T0" fmla="*/ 2147483647 w 687"/>
              <a:gd name="T1" fmla="*/ 2147483647 h 1083"/>
              <a:gd name="T2" fmla="*/ 2147483647 w 687"/>
              <a:gd name="T3" fmla="*/ 2147483647 h 1083"/>
              <a:gd name="T4" fmla="*/ 2147483647 w 687"/>
              <a:gd name="T5" fmla="*/ 2147483647 h 1083"/>
              <a:gd name="T6" fmla="*/ 2147483647 w 687"/>
              <a:gd name="T7" fmla="*/ 2147483647 h 1083"/>
              <a:gd name="T8" fmla="*/ 2147483647 w 687"/>
              <a:gd name="T9" fmla="*/ 2147483647 h 1083"/>
              <a:gd name="T10" fmla="*/ 2147483647 w 687"/>
              <a:gd name="T11" fmla="*/ 2147483647 h 1083"/>
              <a:gd name="T12" fmla="*/ 2147483647 w 687"/>
              <a:gd name="T13" fmla="*/ 2147483647 h 1083"/>
              <a:gd name="T14" fmla="*/ 0 w 687"/>
              <a:gd name="T15" fmla="*/ 2147483647 h 1083"/>
              <a:gd name="T16" fmla="*/ 2147483647 w 687"/>
              <a:gd name="T17" fmla="*/ 0 h 10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7"/>
              <a:gd name="T28" fmla="*/ 0 h 1083"/>
              <a:gd name="T29" fmla="*/ 687 w 687"/>
              <a:gd name="T30" fmla="*/ 1083 h 10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7" h="1083">
                <a:moveTo>
                  <a:pt x="687" y="906"/>
                </a:moveTo>
                <a:lnTo>
                  <a:pt x="579" y="990"/>
                </a:lnTo>
                <a:lnTo>
                  <a:pt x="585" y="1014"/>
                </a:lnTo>
                <a:lnTo>
                  <a:pt x="573" y="1041"/>
                </a:lnTo>
                <a:lnTo>
                  <a:pt x="588" y="1053"/>
                </a:lnTo>
                <a:lnTo>
                  <a:pt x="600" y="1083"/>
                </a:lnTo>
                <a:lnTo>
                  <a:pt x="9" y="1083"/>
                </a:lnTo>
                <a:lnTo>
                  <a:pt x="0" y="258"/>
                </a:lnTo>
                <a:lnTo>
                  <a:pt x="312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9" name="Freeform 27"/>
          <p:cNvSpPr>
            <a:spLocks/>
          </p:cNvSpPr>
          <p:nvPr/>
        </p:nvSpPr>
        <p:spPr bwMode="auto">
          <a:xfrm>
            <a:off x="4054475" y="4140201"/>
            <a:ext cx="915988" cy="1255713"/>
          </a:xfrm>
          <a:custGeom>
            <a:avLst/>
            <a:gdLst>
              <a:gd name="T0" fmla="*/ 2147483647 w 624"/>
              <a:gd name="T1" fmla="*/ 2147483647 h 888"/>
              <a:gd name="T2" fmla="*/ 2147483647 w 624"/>
              <a:gd name="T3" fmla="*/ 0 h 888"/>
              <a:gd name="T4" fmla="*/ 0 w 624"/>
              <a:gd name="T5" fmla="*/ 2147483647 h 888"/>
              <a:gd name="T6" fmla="*/ 0 w 624"/>
              <a:gd name="T7" fmla="*/ 2147483647 h 888"/>
              <a:gd name="T8" fmla="*/ 2147483647 w 624"/>
              <a:gd name="T9" fmla="*/ 2147483647 h 8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888"/>
              <a:gd name="T17" fmla="*/ 624 w 624"/>
              <a:gd name="T18" fmla="*/ 888 h 8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888">
                <a:moveTo>
                  <a:pt x="615" y="57"/>
                </a:moveTo>
                <a:lnTo>
                  <a:pt x="615" y="0"/>
                </a:lnTo>
                <a:lnTo>
                  <a:pt x="0" y="3"/>
                </a:lnTo>
                <a:lnTo>
                  <a:pt x="0" y="888"/>
                </a:lnTo>
                <a:lnTo>
                  <a:pt x="624" y="879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0" name="Freeform 28"/>
          <p:cNvSpPr>
            <a:spLocks/>
          </p:cNvSpPr>
          <p:nvPr/>
        </p:nvSpPr>
        <p:spPr bwMode="auto">
          <a:xfrm>
            <a:off x="4048126" y="2879725"/>
            <a:ext cx="1179513" cy="1263650"/>
          </a:xfrm>
          <a:custGeom>
            <a:avLst/>
            <a:gdLst>
              <a:gd name="T0" fmla="*/ 2147483647 w 801"/>
              <a:gd name="T1" fmla="*/ 2147483647 h 894"/>
              <a:gd name="T2" fmla="*/ 0 w 801"/>
              <a:gd name="T3" fmla="*/ 0 h 894"/>
              <a:gd name="T4" fmla="*/ 2147483647 w 801"/>
              <a:gd name="T5" fmla="*/ 2147483647 h 894"/>
              <a:gd name="T6" fmla="*/ 2147483647 w 801"/>
              <a:gd name="T7" fmla="*/ 2147483647 h 894"/>
              <a:gd name="T8" fmla="*/ 0 60000 65536"/>
              <a:gd name="T9" fmla="*/ 0 60000 65536"/>
              <a:gd name="T10" fmla="*/ 0 60000 65536"/>
              <a:gd name="T11" fmla="*/ 0 60000 65536"/>
              <a:gd name="T12" fmla="*/ 0 w 801"/>
              <a:gd name="T13" fmla="*/ 0 h 894"/>
              <a:gd name="T14" fmla="*/ 801 w 801"/>
              <a:gd name="T15" fmla="*/ 894 h 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1" h="894">
                <a:moveTo>
                  <a:pt x="3" y="894"/>
                </a:moveTo>
                <a:lnTo>
                  <a:pt x="0" y="0"/>
                </a:lnTo>
                <a:lnTo>
                  <a:pt x="522" y="198"/>
                </a:lnTo>
                <a:lnTo>
                  <a:pt x="801" y="54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1" name="Freeform 29"/>
          <p:cNvSpPr>
            <a:spLocks/>
          </p:cNvSpPr>
          <p:nvPr/>
        </p:nvSpPr>
        <p:spPr bwMode="auto">
          <a:xfrm>
            <a:off x="2894014" y="4146551"/>
            <a:ext cx="1163637" cy="1249363"/>
          </a:xfrm>
          <a:custGeom>
            <a:avLst/>
            <a:gdLst>
              <a:gd name="T0" fmla="*/ 2147483647 w 798"/>
              <a:gd name="T1" fmla="*/ 2147483647 h 887"/>
              <a:gd name="T2" fmla="*/ 2147483647 w 798"/>
              <a:gd name="T3" fmla="*/ 2147483647 h 887"/>
              <a:gd name="T4" fmla="*/ 0 w 798"/>
              <a:gd name="T5" fmla="*/ 2147483647 h 887"/>
              <a:gd name="T6" fmla="*/ 2147483647 w 798"/>
              <a:gd name="T7" fmla="*/ 0 h 887"/>
              <a:gd name="T8" fmla="*/ 0 60000 65536"/>
              <a:gd name="T9" fmla="*/ 0 60000 65536"/>
              <a:gd name="T10" fmla="*/ 0 60000 65536"/>
              <a:gd name="T11" fmla="*/ 0 60000 65536"/>
              <a:gd name="T12" fmla="*/ 0 w 798"/>
              <a:gd name="T13" fmla="*/ 0 h 887"/>
              <a:gd name="T14" fmla="*/ 798 w 798"/>
              <a:gd name="T15" fmla="*/ 887 h 8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98" h="887">
                <a:moveTo>
                  <a:pt x="798" y="883"/>
                </a:moveTo>
                <a:lnTo>
                  <a:pt x="14" y="887"/>
                </a:lnTo>
                <a:lnTo>
                  <a:pt x="0" y="11"/>
                </a:lnTo>
                <a:lnTo>
                  <a:pt x="792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2" name="Freeform 30"/>
          <p:cNvSpPr>
            <a:spLocks/>
          </p:cNvSpPr>
          <p:nvPr/>
        </p:nvSpPr>
        <p:spPr bwMode="auto">
          <a:xfrm>
            <a:off x="4116388" y="3435350"/>
            <a:ext cx="2189162" cy="1936750"/>
          </a:xfrm>
          <a:custGeom>
            <a:avLst/>
            <a:gdLst>
              <a:gd name="T0" fmla="*/ 0 w 1488"/>
              <a:gd name="T1" fmla="*/ 2147483647 h 1371"/>
              <a:gd name="T2" fmla="*/ 2147483647 w 1488"/>
              <a:gd name="T3" fmla="*/ 2147483647 h 1371"/>
              <a:gd name="T4" fmla="*/ 2147483647 w 1488"/>
              <a:gd name="T5" fmla="*/ 2147483647 h 1371"/>
              <a:gd name="T6" fmla="*/ 2147483647 w 1488"/>
              <a:gd name="T7" fmla="*/ 2147483647 h 1371"/>
              <a:gd name="T8" fmla="*/ 2147483647 w 1488"/>
              <a:gd name="T9" fmla="*/ 2147483647 h 1371"/>
              <a:gd name="T10" fmla="*/ 2147483647 w 1488"/>
              <a:gd name="T11" fmla="*/ 2147483647 h 1371"/>
              <a:gd name="T12" fmla="*/ 2147483647 w 1488"/>
              <a:gd name="T13" fmla="*/ 2147483647 h 1371"/>
              <a:gd name="T14" fmla="*/ 2147483647 w 1488"/>
              <a:gd name="T15" fmla="*/ 2147483647 h 1371"/>
              <a:gd name="T16" fmla="*/ 2147483647 w 1488"/>
              <a:gd name="T17" fmla="*/ 2147483647 h 1371"/>
              <a:gd name="T18" fmla="*/ 2147483647 w 1488"/>
              <a:gd name="T19" fmla="*/ 2147483647 h 1371"/>
              <a:gd name="T20" fmla="*/ 2147483647 w 1488"/>
              <a:gd name="T21" fmla="*/ 2147483647 h 1371"/>
              <a:gd name="T22" fmla="*/ 2147483647 w 1488"/>
              <a:gd name="T23" fmla="*/ 2147483647 h 1371"/>
              <a:gd name="T24" fmla="*/ 2147483647 w 1488"/>
              <a:gd name="T25" fmla="*/ 0 h 1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88"/>
              <a:gd name="T40" fmla="*/ 0 h 1371"/>
              <a:gd name="T41" fmla="*/ 1488 w 1488"/>
              <a:gd name="T42" fmla="*/ 1371 h 1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88" h="1371">
                <a:moveTo>
                  <a:pt x="0" y="1371"/>
                </a:moveTo>
                <a:cubicBezTo>
                  <a:pt x="5" y="1367"/>
                  <a:pt x="12" y="1360"/>
                  <a:pt x="28" y="1348"/>
                </a:cubicBezTo>
                <a:cubicBezTo>
                  <a:pt x="44" y="1336"/>
                  <a:pt x="54" y="1322"/>
                  <a:pt x="93" y="1296"/>
                </a:cubicBezTo>
                <a:cubicBezTo>
                  <a:pt x="132" y="1270"/>
                  <a:pt x="211" y="1220"/>
                  <a:pt x="261" y="1194"/>
                </a:cubicBezTo>
                <a:cubicBezTo>
                  <a:pt x="311" y="1168"/>
                  <a:pt x="358" y="1154"/>
                  <a:pt x="396" y="1140"/>
                </a:cubicBezTo>
                <a:cubicBezTo>
                  <a:pt x="434" y="1126"/>
                  <a:pt x="454" y="1129"/>
                  <a:pt x="489" y="1107"/>
                </a:cubicBezTo>
                <a:cubicBezTo>
                  <a:pt x="524" y="1085"/>
                  <a:pt x="564" y="1043"/>
                  <a:pt x="606" y="1005"/>
                </a:cubicBezTo>
                <a:cubicBezTo>
                  <a:pt x="648" y="967"/>
                  <a:pt x="700" y="921"/>
                  <a:pt x="741" y="882"/>
                </a:cubicBezTo>
                <a:cubicBezTo>
                  <a:pt x="782" y="843"/>
                  <a:pt x="816" y="813"/>
                  <a:pt x="849" y="774"/>
                </a:cubicBezTo>
                <a:cubicBezTo>
                  <a:pt x="882" y="735"/>
                  <a:pt x="912" y="696"/>
                  <a:pt x="939" y="648"/>
                </a:cubicBezTo>
                <a:cubicBezTo>
                  <a:pt x="966" y="600"/>
                  <a:pt x="950" y="570"/>
                  <a:pt x="1014" y="486"/>
                </a:cubicBezTo>
                <a:cubicBezTo>
                  <a:pt x="1078" y="402"/>
                  <a:pt x="1244" y="225"/>
                  <a:pt x="1323" y="144"/>
                </a:cubicBezTo>
                <a:cubicBezTo>
                  <a:pt x="1402" y="63"/>
                  <a:pt x="1445" y="31"/>
                  <a:pt x="1488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3" name="Freeform 31"/>
          <p:cNvSpPr>
            <a:spLocks/>
          </p:cNvSpPr>
          <p:nvPr/>
        </p:nvSpPr>
        <p:spPr bwMode="auto">
          <a:xfrm>
            <a:off x="4160839" y="3321051"/>
            <a:ext cx="2435225" cy="2081213"/>
          </a:xfrm>
          <a:custGeom>
            <a:avLst/>
            <a:gdLst>
              <a:gd name="T0" fmla="*/ 0 w 1656"/>
              <a:gd name="T1" fmla="*/ 2147483647 h 1473"/>
              <a:gd name="T2" fmla="*/ 2147483647 w 1656"/>
              <a:gd name="T3" fmla="*/ 2147483647 h 1473"/>
              <a:gd name="T4" fmla="*/ 2147483647 w 1656"/>
              <a:gd name="T5" fmla="*/ 2147483647 h 1473"/>
              <a:gd name="T6" fmla="*/ 2147483647 w 1656"/>
              <a:gd name="T7" fmla="*/ 2147483647 h 1473"/>
              <a:gd name="T8" fmla="*/ 2147483647 w 1656"/>
              <a:gd name="T9" fmla="*/ 2147483647 h 1473"/>
              <a:gd name="T10" fmla="*/ 2147483647 w 1656"/>
              <a:gd name="T11" fmla="*/ 2147483647 h 1473"/>
              <a:gd name="T12" fmla="*/ 2147483647 w 1656"/>
              <a:gd name="T13" fmla="*/ 2147483647 h 1473"/>
              <a:gd name="T14" fmla="*/ 2147483647 w 1656"/>
              <a:gd name="T15" fmla="*/ 2147483647 h 1473"/>
              <a:gd name="T16" fmla="*/ 2147483647 w 1656"/>
              <a:gd name="T17" fmla="*/ 2147483647 h 1473"/>
              <a:gd name="T18" fmla="*/ 2147483647 w 1656"/>
              <a:gd name="T19" fmla="*/ 2147483647 h 1473"/>
              <a:gd name="T20" fmla="*/ 2147483647 w 1656"/>
              <a:gd name="T21" fmla="*/ 2147483647 h 1473"/>
              <a:gd name="T22" fmla="*/ 2147483647 w 1656"/>
              <a:gd name="T23" fmla="*/ 2147483647 h 1473"/>
              <a:gd name="T24" fmla="*/ 2147483647 w 1656"/>
              <a:gd name="T25" fmla="*/ 2147483647 h 1473"/>
              <a:gd name="T26" fmla="*/ 2147483647 w 1656"/>
              <a:gd name="T27" fmla="*/ 2147483647 h 1473"/>
              <a:gd name="T28" fmla="*/ 2147483647 w 1656"/>
              <a:gd name="T29" fmla="*/ 0 h 14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56"/>
              <a:gd name="T46" fmla="*/ 0 h 1473"/>
              <a:gd name="T47" fmla="*/ 1656 w 1656"/>
              <a:gd name="T48" fmla="*/ 1473 h 147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56" h="1473">
                <a:moveTo>
                  <a:pt x="0" y="1473"/>
                </a:moveTo>
                <a:cubicBezTo>
                  <a:pt x="51" y="1434"/>
                  <a:pt x="102" y="1396"/>
                  <a:pt x="147" y="1368"/>
                </a:cubicBezTo>
                <a:cubicBezTo>
                  <a:pt x="192" y="1340"/>
                  <a:pt x="220" y="1325"/>
                  <a:pt x="270" y="1302"/>
                </a:cubicBezTo>
                <a:cubicBezTo>
                  <a:pt x="320" y="1279"/>
                  <a:pt x="400" y="1254"/>
                  <a:pt x="444" y="1233"/>
                </a:cubicBezTo>
                <a:cubicBezTo>
                  <a:pt x="488" y="1212"/>
                  <a:pt x="501" y="1203"/>
                  <a:pt x="534" y="1176"/>
                </a:cubicBezTo>
                <a:cubicBezTo>
                  <a:pt x="567" y="1149"/>
                  <a:pt x="615" y="1099"/>
                  <a:pt x="645" y="1071"/>
                </a:cubicBezTo>
                <a:cubicBezTo>
                  <a:pt x="675" y="1043"/>
                  <a:pt x="686" y="1029"/>
                  <a:pt x="714" y="1005"/>
                </a:cubicBezTo>
                <a:cubicBezTo>
                  <a:pt x="742" y="981"/>
                  <a:pt x="783" y="961"/>
                  <a:pt x="816" y="924"/>
                </a:cubicBezTo>
                <a:cubicBezTo>
                  <a:pt x="849" y="887"/>
                  <a:pt x="880" y="836"/>
                  <a:pt x="912" y="786"/>
                </a:cubicBezTo>
                <a:cubicBezTo>
                  <a:pt x="944" y="736"/>
                  <a:pt x="975" y="671"/>
                  <a:pt x="1005" y="624"/>
                </a:cubicBezTo>
                <a:cubicBezTo>
                  <a:pt x="1035" y="577"/>
                  <a:pt x="1052" y="550"/>
                  <a:pt x="1092" y="501"/>
                </a:cubicBezTo>
                <a:cubicBezTo>
                  <a:pt x="1132" y="452"/>
                  <a:pt x="1195" y="384"/>
                  <a:pt x="1245" y="330"/>
                </a:cubicBezTo>
                <a:cubicBezTo>
                  <a:pt x="1295" y="276"/>
                  <a:pt x="1345" y="223"/>
                  <a:pt x="1395" y="177"/>
                </a:cubicBezTo>
                <a:cubicBezTo>
                  <a:pt x="1445" y="131"/>
                  <a:pt x="1502" y="87"/>
                  <a:pt x="1545" y="57"/>
                </a:cubicBezTo>
                <a:cubicBezTo>
                  <a:pt x="1588" y="27"/>
                  <a:pt x="1622" y="13"/>
                  <a:pt x="1656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4" name="Freeform 32"/>
          <p:cNvSpPr>
            <a:spLocks/>
          </p:cNvSpPr>
          <p:nvPr/>
        </p:nvSpPr>
        <p:spPr bwMode="auto">
          <a:xfrm>
            <a:off x="6273800" y="577851"/>
            <a:ext cx="3048000" cy="2879725"/>
          </a:xfrm>
          <a:custGeom>
            <a:avLst/>
            <a:gdLst>
              <a:gd name="T0" fmla="*/ 0 w 2073"/>
              <a:gd name="T1" fmla="*/ 2147483647 h 2034"/>
              <a:gd name="T2" fmla="*/ 2147483647 w 2073"/>
              <a:gd name="T3" fmla="*/ 2147483647 h 2034"/>
              <a:gd name="T4" fmla="*/ 2147483647 w 2073"/>
              <a:gd name="T5" fmla="*/ 2147483647 h 2034"/>
              <a:gd name="T6" fmla="*/ 2147483647 w 2073"/>
              <a:gd name="T7" fmla="*/ 2147483647 h 2034"/>
              <a:gd name="T8" fmla="*/ 2147483647 w 2073"/>
              <a:gd name="T9" fmla="*/ 2147483647 h 2034"/>
              <a:gd name="T10" fmla="*/ 2147483647 w 2073"/>
              <a:gd name="T11" fmla="*/ 2147483647 h 2034"/>
              <a:gd name="T12" fmla="*/ 2147483647 w 2073"/>
              <a:gd name="T13" fmla="*/ 2147483647 h 2034"/>
              <a:gd name="T14" fmla="*/ 2147483647 w 2073"/>
              <a:gd name="T15" fmla="*/ 2147483647 h 2034"/>
              <a:gd name="T16" fmla="*/ 2147483647 w 2073"/>
              <a:gd name="T17" fmla="*/ 2147483647 h 2034"/>
              <a:gd name="T18" fmla="*/ 2147483647 w 2073"/>
              <a:gd name="T19" fmla="*/ 2147483647 h 2034"/>
              <a:gd name="T20" fmla="*/ 2147483647 w 2073"/>
              <a:gd name="T21" fmla="*/ 2147483647 h 2034"/>
              <a:gd name="T22" fmla="*/ 2147483647 w 2073"/>
              <a:gd name="T23" fmla="*/ 2147483647 h 2034"/>
              <a:gd name="T24" fmla="*/ 2147483647 w 2073"/>
              <a:gd name="T25" fmla="*/ 2147483647 h 2034"/>
              <a:gd name="T26" fmla="*/ 2147483647 w 2073"/>
              <a:gd name="T27" fmla="*/ 2147483647 h 2034"/>
              <a:gd name="T28" fmla="*/ 2147483647 w 2073"/>
              <a:gd name="T29" fmla="*/ 2147483647 h 2034"/>
              <a:gd name="T30" fmla="*/ 2147483647 w 2073"/>
              <a:gd name="T31" fmla="*/ 2147483647 h 2034"/>
              <a:gd name="T32" fmla="*/ 2147483647 w 2073"/>
              <a:gd name="T33" fmla="*/ 2147483647 h 2034"/>
              <a:gd name="T34" fmla="*/ 2147483647 w 2073"/>
              <a:gd name="T35" fmla="*/ 2147483647 h 2034"/>
              <a:gd name="T36" fmla="*/ 2147483647 w 2073"/>
              <a:gd name="T37" fmla="*/ 2147483647 h 2034"/>
              <a:gd name="T38" fmla="*/ 2147483647 w 2073"/>
              <a:gd name="T39" fmla="*/ 2147483647 h 2034"/>
              <a:gd name="T40" fmla="*/ 2147483647 w 2073"/>
              <a:gd name="T41" fmla="*/ 2147483647 h 2034"/>
              <a:gd name="T42" fmla="*/ 2147483647 w 2073"/>
              <a:gd name="T43" fmla="*/ 2147483647 h 2034"/>
              <a:gd name="T44" fmla="*/ 2147483647 w 2073"/>
              <a:gd name="T45" fmla="*/ 2147483647 h 2034"/>
              <a:gd name="T46" fmla="*/ 2147483647 w 2073"/>
              <a:gd name="T47" fmla="*/ 0 h 20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073"/>
              <a:gd name="T73" fmla="*/ 0 h 2034"/>
              <a:gd name="T74" fmla="*/ 2073 w 2073"/>
              <a:gd name="T75" fmla="*/ 2034 h 203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073" h="2034">
                <a:moveTo>
                  <a:pt x="0" y="2034"/>
                </a:moveTo>
                <a:cubicBezTo>
                  <a:pt x="45" y="1999"/>
                  <a:pt x="91" y="1965"/>
                  <a:pt x="138" y="1935"/>
                </a:cubicBezTo>
                <a:cubicBezTo>
                  <a:pt x="185" y="1905"/>
                  <a:pt x="233" y="1878"/>
                  <a:pt x="282" y="1851"/>
                </a:cubicBezTo>
                <a:cubicBezTo>
                  <a:pt x="331" y="1824"/>
                  <a:pt x="390" y="1797"/>
                  <a:pt x="435" y="1773"/>
                </a:cubicBezTo>
                <a:cubicBezTo>
                  <a:pt x="480" y="1749"/>
                  <a:pt x="512" y="1735"/>
                  <a:pt x="552" y="1704"/>
                </a:cubicBezTo>
                <a:cubicBezTo>
                  <a:pt x="592" y="1673"/>
                  <a:pt x="640" y="1627"/>
                  <a:pt x="678" y="1584"/>
                </a:cubicBezTo>
                <a:cubicBezTo>
                  <a:pt x="716" y="1541"/>
                  <a:pt x="750" y="1494"/>
                  <a:pt x="780" y="1446"/>
                </a:cubicBezTo>
                <a:cubicBezTo>
                  <a:pt x="810" y="1398"/>
                  <a:pt x="833" y="1333"/>
                  <a:pt x="861" y="1293"/>
                </a:cubicBezTo>
                <a:cubicBezTo>
                  <a:pt x="889" y="1253"/>
                  <a:pt x="920" y="1229"/>
                  <a:pt x="948" y="1206"/>
                </a:cubicBezTo>
                <a:cubicBezTo>
                  <a:pt x="976" y="1183"/>
                  <a:pt x="1005" y="1178"/>
                  <a:pt x="1031" y="1155"/>
                </a:cubicBezTo>
                <a:cubicBezTo>
                  <a:pt x="1057" y="1132"/>
                  <a:pt x="1084" y="1096"/>
                  <a:pt x="1104" y="1065"/>
                </a:cubicBezTo>
                <a:cubicBezTo>
                  <a:pt x="1124" y="1034"/>
                  <a:pt x="1133" y="997"/>
                  <a:pt x="1152" y="972"/>
                </a:cubicBezTo>
                <a:cubicBezTo>
                  <a:pt x="1171" y="947"/>
                  <a:pt x="1196" y="936"/>
                  <a:pt x="1218" y="918"/>
                </a:cubicBezTo>
                <a:cubicBezTo>
                  <a:pt x="1240" y="900"/>
                  <a:pt x="1269" y="876"/>
                  <a:pt x="1287" y="861"/>
                </a:cubicBezTo>
                <a:cubicBezTo>
                  <a:pt x="1305" y="846"/>
                  <a:pt x="1308" y="843"/>
                  <a:pt x="1323" y="831"/>
                </a:cubicBezTo>
                <a:cubicBezTo>
                  <a:pt x="1338" y="819"/>
                  <a:pt x="1358" y="806"/>
                  <a:pt x="1375" y="789"/>
                </a:cubicBezTo>
                <a:cubicBezTo>
                  <a:pt x="1392" y="772"/>
                  <a:pt x="1411" y="748"/>
                  <a:pt x="1427" y="729"/>
                </a:cubicBezTo>
                <a:cubicBezTo>
                  <a:pt x="1443" y="710"/>
                  <a:pt x="1457" y="695"/>
                  <a:pt x="1473" y="673"/>
                </a:cubicBezTo>
                <a:cubicBezTo>
                  <a:pt x="1489" y="651"/>
                  <a:pt x="1504" y="620"/>
                  <a:pt x="1521" y="597"/>
                </a:cubicBezTo>
                <a:cubicBezTo>
                  <a:pt x="1538" y="574"/>
                  <a:pt x="1553" y="562"/>
                  <a:pt x="1575" y="535"/>
                </a:cubicBezTo>
                <a:cubicBezTo>
                  <a:pt x="1597" y="508"/>
                  <a:pt x="1624" y="466"/>
                  <a:pt x="1651" y="437"/>
                </a:cubicBezTo>
                <a:cubicBezTo>
                  <a:pt x="1678" y="408"/>
                  <a:pt x="1706" y="391"/>
                  <a:pt x="1739" y="361"/>
                </a:cubicBezTo>
                <a:cubicBezTo>
                  <a:pt x="1772" y="331"/>
                  <a:pt x="1791" y="317"/>
                  <a:pt x="1847" y="257"/>
                </a:cubicBezTo>
                <a:cubicBezTo>
                  <a:pt x="1903" y="197"/>
                  <a:pt x="2026" y="54"/>
                  <a:pt x="2073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5" name="Freeform 33"/>
          <p:cNvSpPr>
            <a:spLocks/>
          </p:cNvSpPr>
          <p:nvPr/>
        </p:nvSpPr>
        <p:spPr bwMode="auto">
          <a:xfrm>
            <a:off x="6581775" y="601663"/>
            <a:ext cx="2801938" cy="2722562"/>
          </a:xfrm>
          <a:custGeom>
            <a:avLst/>
            <a:gdLst>
              <a:gd name="T0" fmla="*/ 0 w 1905"/>
              <a:gd name="T1" fmla="*/ 2147483647 h 1925"/>
              <a:gd name="T2" fmla="*/ 2147483647 w 1905"/>
              <a:gd name="T3" fmla="*/ 2147483647 h 1925"/>
              <a:gd name="T4" fmla="*/ 2147483647 w 1905"/>
              <a:gd name="T5" fmla="*/ 2147483647 h 1925"/>
              <a:gd name="T6" fmla="*/ 2147483647 w 1905"/>
              <a:gd name="T7" fmla="*/ 2147483647 h 1925"/>
              <a:gd name="T8" fmla="*/ 2147483647 w 1905"/>
              <a:gd name="T9" fmla="*/ 2147483647 h 1925"/>
              <a:gd name="T10" fmla="*/ 2147483647 w 1905"/>
              <a:gd name="T11" fmla="*/ 2147483647 h 1925"/>
              <a:gd name="T12" fmla="*/ 2147483647 w 1905"/>
              <a:gd name="T13" fmla="*/ 2147483647 h 1925"/>
              <a:gd name="T14" fmla="*/ 2147483647 w 1905"/>
              <a:gd name="T15" fmla="*/ 2147483647 h 1925"/>
              <a:gd name="T16" fmla="*/ 2147483647 w 1905"/>
              <a:gd name="T17" fmla="*/ 2147483647 h 1925"/>
              <a:gd name="T18" fmla="*/ 2147483647 w 1905"/>
              <a:gd name="T19" fmla="*/ 2147483647 h 1925"/>
              <a:gd name="T20" fmla="*/ 2147483647 w 1905"/>
              <a:gd name="T21" fmla="*/ 2147483647 h 1925"/>
              <a:gd name="T22" fmla="*/ 2147483647 w 1905"/>
              <a:gd name="T23" fmla="*/ 2147483647 h 1925"/>
              <a:gd name="T24" fmla="*/ 2147483647 w 1905"/>
              <a:gd name="T25" fmla="*/ 2147483647 h 1925"/>
              <a:gd name="T26" fmla="*/ 2147483647 w 1905"/>
              <a:gd name="T27" fmla="*/ 2147483647 h 1925"/>
              <a:gd name="T28" fmla="*/ 2147483647 w 1905"/>
              <a:gd name="T29" fmla="*/ 2147483647 h 1925"/>
              <a:gd name="T30" fmla="*/ 2147483647 w 1905"/>
              <a:gd name="T31" fmla="*/ 2147483647 h 1925"/>
              <a:gd name="T32" fmla="*/ 2147483647 w 1905"/>
              <a:gd name="T33" fmla="*/ 2147483647 h 1925"/>
              <a:gd name="T34" fmla="*/ 2147483647 w 1905"/>
              <a:gd name="T35" fmla="*/ 2147483647 h 1925"/>
              <a:gd name="T36" fmla="*/ 2147483647 w 1905"/>
              <a:gd name="T37" fmla="*/ 0 h 192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05"/>
              <a:gd name="T58" fmla="*/ 0 h 1925"/>
              <a:gd name="T59" fmla="*/ 1905 w 1905"/>
              <a:gd name="T60" fmla="*/ 1925 h 192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05" h="1925">
                <a:moveTo>
                  <a:pt x="0" y="1925"/>
                </a:moveTo>
                <a:cubicBezTo>
                  <a:pt x="60" y="1890"/>
                  <a:pt x="120" y="1855"/>
                  <a:pt x="183" y="1817"/>
                </a:cubicBezTo>
                <a:cubicBezTo>
                  <a:pt x="246" y="1779"/>
                  <a:pt x="319" y="1745"/>
                  <a:pt x="378" y="1697"/>
                </a:cubicBezTo>
                <a:cubicBezTo>
                  <a:pt x="437" y="1649"/>
                  <a:pt x="494" y="1583"/>
                  <a:pt x="537" y="1532"/>
                </a:cubicBezTo>
                <a:cubicBezTo>
                  <a:pt x="580" y="1481"/>
                  <a:pt x="605" y="1438"/>
                  <a:pt x="636" y="1394"/>
                </a:cubicBezTo>
                <a:cubicBezTo>
                  <a:pt x="667" y="1350"/>
                  <a:pt x="696" y="1300"/>
                  <a:pt x="726" y="1265"/>
                </a:cubicBezTo>
                <a:cubicBezTo>
                  <a:pt x="756" y="1230"/>
                  <a:pt x="787" y="1214"/>
                  <a:pt x="818" y="1187"/>
                </a:cubicBezTo>
                <a:cubicBezTo>
                  <a:pt x="849" y="1160"/>
                  <a:pt x="886" y="1129"/>
                  <a:pt x="911" y="1103"/>
                </a:cubicBezTo>
                <a:cubicBezTo>
                  <a:pt x="936" y="1077"/>
                  <a:pt x="951" y="1049"/>
                  <a:pt x="965" y="1029"/>
                </a:cubicBezTo>
                <a:cubicBezTo>
                  <a:pt x="979" y="1009"/>
                  <a:pt x="982" y="997"/>
                  <a:pt x="997" y="981"/>
                </a:cubicBezTo>
                <a:cubicBezTo>
                  <a:pt x="1012" y="965"/>
                  <a:pt x="1026" y="961"/>
                  <a:pt x="1055" y="933"/>
                </a:cubicBezTo>
                <a:cubicBezTo>
                  <a:pt x="1084" y="905"/>
                  <a:pt x="1133" y="851"/>
                  <a:pt x="1169" y="813"/>
                </a:cubicBezTo>
                <a:cubicBezTo>
                  <a:pt x="1205" y="775"/>
                  <a:pt x="1244" y="740"/>
                  <a:pt x="1273" y="705"/>
                </a:cubicBezTo>
                <a:cubicBezTo>
                  <a:pt x="1302" y="670"/>
                  <a:pt x="1322" y="630"/>
                  <a:pt x="1341" y="603"/>
                </a:cubicBezTo>
                <a:cubicBezTo>
                  <a:pt x="1360" y="576"/>
                  <a:pt x="1366" y="567"/>
                  <a:pt x="1387" y="541"/>
                </a:cubicBezTo>
                <a:cubicBezTo>
                  <a:pt x="1408" y="515"/>
                  <a:pt x="1435" y="478"/>
                  <a:pt x="1465" y="447"/>
                </a:cubicBezTo>
                <a:cubicBezTo>
                  <a:pt x="1495" y="416"/>
                  <a:pt x="1527" y="388"/>
                  <a:pt x="1565" y="352"/>
                </a:cubicBezTo>
                <a:cubicBezTo>
                  <a:pt x="1603" y="316"/>
                  <a:pt x="1635" y="288"/>
                  <a:pt x="1692" y="229"/>
                </a:cubicBezTo>
                <a:cubicBezTo>
                  <a:pt x="1749" y="170"/>
                  <a:pt x="1861" y="48"/>
                  <a:pt x="1905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6" name="Freeform 34"/>
          <p:cNvSpPr>
            <a:spLocks/>
          </p:cNvSpPr>
          <p:nvPr/>
        </p:nvSpPr>
        <p:spPr bwMode="auto">
          <a:xfrm>
            <a:off x="6503988" y="1495426"/>
            <a:ext cx="2051050" cy="1897063"/>
          </a:xfrm>
          <a:custGeom>
            <a:avLst/>
            <a:gdLst>
              <a:gd name="T0" fmla="*/ 2147483647 w 1396"/>
              <a:gd name="T1" fmla="*/ 0 h 1340"/>
              <a:gd name="T2" fmla="*/ 2147483647 w 1396"/>
              <a:gd name="T3" fmla="*/ 2147483647 h 1340"/>
              <a:gd name="T4" fmla="*/ 2147483647 w 1396"/>
              <a:gd name="T5" fmla="*/ 2147483647 h 1340"/>
              <a:gd name="T6" fmla="*/ 2147483647 w 1396"/>
              <a:gd name="T7" fmla="*/ 2147483647 h 1340"/>
              <a:gd name="T8" fmla="*/ 2147483647 w 1396"/>
              <a:gd name="T9" fmla="*/ 2147483647 h 1340"/>
              <a:gd name="T10" fmla="*/ 2147483647 w 1396"/>
              <a:gd name="T11" fmla="*/ 2147483647 h 1340"/>
              <a:gd name="T12" fmla="*/ 2147483647 w 1396"/>
              <a:gd name="T13" fmla="*/ 2147483647 h 1340"/>
              <a:gd name="T14" fmla="*/ 2147483647 w 1396"/>
              <a:gd name="T15" fmla="*/ 2147483647 h 1340"/>
              <a:gd name="T16" fmla="*/ 2147483647 w 1396"/>
              <a:gd name="T17" fmla="*/ 2147483647 h 1340"/>
              <a:gd name="T18" fmla="*/ 2147483647 w 1396"/>
              <a:gd name="T19" fmla="*/ 2147483647 h 1340"/>
              <a:gd name="T20" fmla="*/ 2147483647 w 1396"/>
              <a:gd name="T21" fmla="*/ 2147483647 h 1340"/>
              <a:gd name="T22" fmla="*/ 2147483647 w 1396"/>
              <a:gd name="T23" fmla="*/ 2147483647 h 1340"/>
              <a:gd name="T24" fmla="*/ 2147483647 w 1396"/>
              <a:gd name="T25" fmla="*/ 2147483647 h 1340"/>
              <a:gd name="T26" fmla="*/ 2147483647 w 1396"/>
              <a:gd name="T27" fmla="*/ 2147483647 h 1340"/>
              <a:gd name="T28" fmla="*/ 2147483647 w 1396"/>
              <a:gd name="T29" fmla="*/ 2147483647 h 1340"/>
              <a:gd name="T30" fmla="*/ 2147483647 w 1396"/>
              <a:gd name="T31" fmla="*/ 2147483647 h 1340"/>
              <a:gd name="T32" fmla="*/ 2147483647 w 1396"/>
              <a:gd name="T33" fmla="*/ 2147483647 h 1340"/>
              <a:gd name="T34" fmla="*/ 2147483647 w 1396"/>
              <a:gd name="T35" fmla="*/ 2147483647 h 1340"/>
              <a:gd name="T36" fmla="*/ 2147483647 w 1396"/>
              <a:gd name="T37" fmla="*/ 2147483647 h 1340"/>
              <a:gd name="T38" fmla="*/ 2147483647 w 1396"/>
              <a:gd name="T39" fmla="*/ 2147483647 h 1340"/>
              <a:gd name="T40" fmla="*/ 0 w 1396"/>
              <a:gd name="T41" fmla="*/ 2147483647 h 134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96"/>
              <a:gd name="T64" fmla="*/ 0 h 1340"/>
              <a:gd name="T65" fmla="*/ 1396 w 1396"/>
              <a:gd name="T66" fmla="*/ 1340 h 134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96" h="1340">
                <a:moveTo>
                  <a:pt x="1396" y="0"/>
                </a:moveTo>
                <a:cubicBezTo>
                  <a:pt x="1381" y="21"/>
                  <a:pt x="1334" y="94"/>
                  <a:pt x="1309" y="126"/>
                </a:cubicBezTo>
                <a:cubicBezTo>
                  <a:pt x="1284" y="158"/>
                  <a:pt x="1267" y="171"/>
                  <a:pt x="1246" y="192"/>
                </a:cubicBezTo>
                <a:cubicBezTo>
                  <a:pt x="1225" y="213"/>
                  <a:pt x="1198" y="234"/>
                  <a:pt x="1180" y="255"/>
                </a:cubicBezTo>
                <a:cubicBezTo>
                  <a:pt x="1162" y="276"/>
                  <a:pt x="1153" y="304"/>
                  <a:pt x="1138" y="321"/>
                </a:cubicBezTo>
                <a:cubicBezTo>
                  <a:pt x="1123" y="338"/>
                  <a:pt x="1103" y="343"/>
                  <a:pt x="1089" y="355"/>
                </a:cubicBezTo>
                <a:cubicBezTo>
                  <a:pt x="1075" y="367"/>
                  <a:pt x="1069" y="376"/>
                  <a:pt x="1054" y="396"/>
                </a:cubicBezTo>
                <a:cubicBezTo>
                  <a:pt x="1039" y="416"/>
                  <a:pt x="1011" y="460"/>
                  <a:pt x="997" y="477"/>
                </a:cubicBezTo>
                <a:cubicBezTo>
                  <a:pt x="983" y="494"/>
                  <a:pt x="989" y="483"/>
                  <a:pt x="972" y="499"/>
                </a:cubicBezTo>
                <a:cubicBezTo>
                  <a:pt x="955" y="515"/>
                  <a:pt x="918" y="557"/>
                  <a:pt x="895" y="576"/>
                </a:cubicBezTo>
                <a:cubicBezTo>
                  <a:pt x="872" y="595"/>
                  <a:pt x="854" y="598"/>
                  <a:pt x="835" y="612"/>
                </a:cubicBezTo>
                <a:cubicBezTo>
                  <a:pt x="816" y="626"/>
                  <a:pt x="798" y="639"/>
                  <a:pt x="781" y="660"/>
                </a:cubicBezTo>
                <a:cubicBezTo>
                  <a:pt x="764" y="681"/>
                  <a:pt x="749" y="713"/>
                  <a:pt x="730" y="738"/>
                </a:cubicBezTo>
                <a:cubicBezTo>
                  <a:pt x="711" y="763"/>
                  <a:pt x="688" y="784"/>
                  <a:pt x="664" y="810"/>
                </a:cubicBezTo>
                <a:cubicBezTo>
                  <a:pt x="640" y="836"/>
                  <a:pt x="609" y="874"/>
                  <a:pt x="586" y="894"/>
                </a:cubicBezTo>
                <a:cubicBezTo>
                  <a:pt x="563" y="914"/>
                  <a:pt x="550" y="910"/>
                  <a:pt x="523" y="933"/>
                </a:cubicBezTo>
                <a:cubicBezTo>
                  <a:pt x="496" y="956"/>
                  <a:pt x="461" y="1004"/>
                  <a:pt x="424" y="1035"/>
                </a:cubicBezTo>
                <a:cubicBezTo>
                  <a:pt x="387" y="1066"/>
                  <a:pt x="342" y="1086"/>
                  <a:pt x="301" y="1119"/>
                </a:cubicBezTo>
                <a:cubicBezTo>
                  <a:pt x="260" y="1152"/>
                  <a:pt x="218" y="1203"/>
                  <a:pt x="178" y="1233"/>
                </a:cubicBezTo>
                <a:cubicBezTo>
                  <a:pt x="138" y="1263"/>
                  <a:pt x="94" y="1284"/>
                  <a:pt x="64" y="1302"/>
                </a:cubicBezTo>
                <a:cubicBezTo>
                  <a:pt x="34" y="1320"/>
                  <a:pt x="13" y="1332"/>
                  <a:pt x="0" y="13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7" name="Freeform 35"/>
          <p:cNvSpPr>
            <a:spLocks/>
          </p:cNvSpPr>
          <p:nvPr/>
        </p:nvSpPr>
        <p:spPr bwMode="auto">
          <a:xfrm>
            <a:off x="6503988" y="1495425"/>
            <a:ext cx="2112962" cy="1976438"/>
          </a:xfrm>
          <a:custGeom>
            <a:avLst/>
            <a:gdLst>
              <a:gd name="T0" fmla="*/ 0 w 1437"/>
              <a:gd name="T1" fmla="*/ 2147483647 h 1398"/>
              <a:gd name="T2" fmla="*/ 2147483647 w 1437"/>
              <a:gd name="T3" fmla="*/ 2147483647 h 1398"/>
              <a:gd name="T4" fmla="*/ 2147483647 w 1437"/>
              <a:gd name="T5" fmla="*/ 2147483647 h 1398"/>
              <a:gd name="T6" fmla="*/ 2147483647 w 1437"/>
              <a:gd name="T7" fmla="*/ 2147483647 h 1398"/>
              <a:gd name="T8" fmla="*/ 2147483647 w 1437"/>
              <a:gd name="T9" fmla="*/ 2147483647 h 1398"/>
              <a:gd name="T10" fmla="*/ 2147483647 w 1437"/>
              <a:gd name="T11" fmla="*/ 2147483647 h 1398"/>
              <a:gd name="T12" fmla="*/ 2147483647 w 1437"/>
              <a:gd name="T13" fmla="*/ 2147483647 h 1398"/>
              <a:gd name="T14" fmla="*/ 2147483647 w 1437"/>
              <a:gd name="T15" fmla="*/ 2147483647 h 1398"/>
              <a:gd name="T16" fmla="*/ 2147483647 w 1437"/>
              <a:gd name="T17" fmla="*/ 2147483647 h 1398"/>
              <a:gd name="T18" fmla="*/ 2147483647 w 1437"/>
              <a:gd name="T19" fmla="*/ 2147483647 h 1398"/>
              <a:gd name="T20" fmla="*/ 2147483647 w 1437"/>
              <a:gd name="T21" fmla="*/ 2147483647 h 1398"/>
              <a:gd name="T22" fmla="*/ 2147483647 w 1437"/>
              <a:gd name="T23" fmla="*/ 2147483647 h 1398"/>
              <a:gd name="T24" fmla="*/ 2147483647 w 1437"/>
              <a:gd name="T25" fmla="*/ 2147483647 h 1398"/>
              <a:gd name="T26" fmla="*/ 2147483647 w 1437"/>
              <a:gd name="T27" fmla="*/ 2147483647 h 1398"/>
              <a:gd name="T28" fmla="*/ 2147483647 w 1437"/>
              <a:gd name="T29" fmla="*/ 0 h 13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437"/>
              <a:gd name="T46" fmla="*/ 0 h 1398"/>
              <a:gd name="T47" fmla="*/ 1437 w 1437"/>
              <a:gd name="T48" fmla="*/ 1398 h 13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437" h="1398">
                <a:moveTo>
                  <a:pt x="0" y="1398"/>
                </a:moveTo>
                <a:cubicBezTo>
                  <a:pt x="49" y="1368"/>
                  <a:pt x="99" y="1338"/>
                  <a:pt x="141" y="1305"/>
                </a:cubicBezTo>
                <a:cubicBezTo>
                  <a:pt x="183" y="1272"/>
                  <a:pt x="218" y="1229"/>
                  <a:pt x="255" y="1197"/>
                </a:cubicBezTo>
                <a:cubicBezTo>
                  <a:pt x="292" y="1165"/>
                  <a:pt x="330" y="1141"/>
                  <a:pt x="366" y="1113"/>
                </a:cubicBezTo>
                <a:cubicBezTo>
                  <a:pt x="402" y="1085"/>
                  <a:pt x="438" y="1058"/>
                  <a:pt x="474" y="1026"/>
                </a:cubicBezTo>
                <a:cubicBezTo>
                  <a:pt x="510" y="994"/>
                  <a:pt x="550" y="953"/>
                  <a:pt x="582" y="924"/>
                </a:cubicBezTo>
                <a:cubicBezTo>
                  <a:pt x="614" y="895"/>
                  <a:pt x="642" y="879"/>
                  <a:pt x="669" y="849"/>
                </a:cubicBezTo>
                <a:cubicBezTo>
                  <a:pt x="696" y="819"/>
                  <a:pt x="719" y="779"/>
                  <a:pt x="747" y="744"/>
                </a:cubicBezTo>
                <a:cubicBezTo>
                  <a:pt x="775" y="709"/>
                  <a:pt x="805" y="669"/>
                  <a:pt x="840" y="639"/>
                </a:cubicBezTo>
                <a:cubicBezTo>
                  <a:pt x="875" y="609"/>
                  <a:pt x="921" y="593"/>
                  <a:pt x="960" y="564"/>
                </a:cubicBezTo>
                <a:cubicBezTo>
                  <a:pt x="999" y="535"/>
                  <a:pt x="1041" y="499"/>
                  <a:pt x="1071" y="468"/>
                </a:cubicBezTo>
                <a:cubicBezTo>
                  <a:pt x="1101" y="437"/>
                  <a:pt x="1112" y="414"/>
                  <a:pt x="1139" y="376"/>
                </a:cubicBezTo>
                <a:cubicBezTo>
                  <a:pt x="1166" y="338"/>
                  <a:pt x="1204" y="272"/>
                  <a:pt x="1233" y="240"/>
                </a:cubicBezTo>
                <a:cubicBezTo>
                  <a:pt x="1262" y="208"/>
                  <a:pt x="1280" y="226"/>
                  <a:pt x="1314" y="186"/>
                </a:cubicBezTo>
                <a:cubicBezTo>
                  <a:pt x="1348" y="146"/>
                  <a:pt x="1392" y="73"/>
                  <a:pt x="1437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8" name="Freeform 36"/>
          <p:cNvSpPr>
            <a:spLocks/>
          </p:cNvSpPr>
          <p:nvPr/>
        </p:nvSpPr>
        <p:spPr bwMode="auto">
          <a:xfrm>
            <a:off x="2857501" y="4702176"/>
            <a:ext cx="1014413" cy="455613"/>
          </a:xfrm>
          <a:custGeom>
            <a:avLst/>
            <a:gdLst>
              <a:gd name="T0" fmla="*/ 0 w 690"/>
              <a:gd name="T1" fmla="*/ 2147483647 h 324"/>
              <a:gd name="T2" fmla="*/ 2147483647 w 690"/>
              <a:gd name="T3" fmla="*/ 2147483647 h 324"/>
              <a:gd name="T4" fmla="*/ 2147483647 w 690"/>
              <a:gd name="T5" fmla="*/ 2147483647 h 324"/>
              <a:gd name="T6" fmla="*/ 2147483647 w 690"/>
              <a:gd name="T7" fmla="*/ 2147483647 h 324"/>
              <a:gd name="T8" fmla="*/ 2147483647 w 690"/>
              <a:gd name="T9" fmla="*/ 2147483647 h 324"/>
              <a:gd name="T10" fmla="*/ 2147483647 w 690"/>
              <a:gd name="T11" fmla="*/ 2147483647 h 324"/>
              <a:gd name="T12" fmla="*/ 2147483647 w 690"/>
              <a:gd name="T13" fmla="*/ 2147483647 h 324"/>
              <a:gd name="T14" fmla="*/ 2147483647 w 690"/>
              <a:gd name="T15" fmla="*/ 2147483647 h 324"/>
              <a:gd name="T16" fmla="*/ 2147483647 w 690"/>
              <a:gd name="T17" fmla="*/ 0 h 3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90"/>
              <a:gd name="T28" fmla="*/ 0 h 324"/>
              <a:gd name="T29" fmla="*/ 690 w 690"/>
              <a:gd name="T30" fmla="*/ 324 h 3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90" h="324">
                <a:moveTo>
                  <a:pt x="0" y="324"/>
                </a:moveTo>
                <a:cubicBezTo>
                  <a:pt x="18" y="306"/>
                  <a:pt x="37" y="288"/>
                  <a:pt x="63" y="276"/>
                </a:cubicBezTo>
                <a:cubicBezTo>
                  <a:pt x="89" y="264"/>
                  <a:pt x="127" y="266"/>
                  <a:pt x="159" y="255"/>
                </a:cubicBezTo>
                <a:cubicBezTo>
                  <a:pt x="191" y="244"/>
                  <a:pt x="223" y="227"/>
                  <a:pt x="255" y="207"/>
                </a:cubicBezTo>
                <a:cubicBezTo>
                  <a:pt x="287" y="187"/>
                  <a:pt x="323" y="150"/>
                  <a:pt x="351" y="132"/>
                </a:cubicBezTo>
                <a:cubicBezTo>
                  <a:pt x="379" y="114"/>
                  <a:pt x="388" y="112"/>
                  <a:pt x="423" y="96"/>
                </a:cubicBezTo>
                <a:cubicBezTo>
                  <a:pt x="458" y="80"/>
                  <a:pt x="521" y="51"/>
                  <a:pt x="561" y="36"/>
                </a:cubicBezTo>
                <a:cubicBezTo>
                  <a:pt x="601" y="21"/>
                  <a:pt x="642" y="15"/>
                  <a:pt x="663" y="9"/>
                </a:cubicBezTo>
                <a:cubicBezTo>
                  <a:pt x="684" y="3"/>
                  <a:pt x="687" y="1"/>
                  <a:pt x="69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9" name="Freeform 37"/>
          <p:cNvSpPr>
            <a:spLocks/>
          </p:cNvSpPr>
          <p:nvPr/>
        </p:nvSpPr>
        <p:spPr bwMode="auto">
          <a:xfrm>
            <a:off x="2879726" y="4760913"/>
            <a:ext cx="969963" cy="449262"/>
          </a:xfrm>
          <a:custGeom>
            <a:avLst/>
            <a:gdLst>
              <a:gd name="T0" fmla="*/ 0 w 660"/>
              <a:gd name="T1" fmla="*/ 2147483647 h 315"/>
              <a:gd name="T2" fmla="*/ 2147483647 w 660"/>
              <a:gd name="T3" fmla="*/ 2147483647 h 315"/>
              <a:gd name="T4" fmla="*/ 2147483647 w 660"/>
              <a:gd name="T5" fmla="*/ 2147483647 h 315"/>
              <a:gd name="T6" fmla="*/ 2147483647 w 660"/>
              <a:gd name="T7" fmla="*/ 2147483647 h 315"/>
              <a:gd name="T8" fmla="*/ 2147483647 w 660"/>
              <a:gd name="T9" fmla="*/ 2147483647 h 315"/>
              <a:gd name="T10" fmla="*/ 2147483647 w 660"/>
              <a:gd name="T11" fmla="*/ 2147483647 h 315"/>
              <a:gd name="T12" fmla="*/ 2147483647 w 660"/>
              <a:gd name="T13" fmla="*/ 0 h 3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0"/>
              <a:gd name="T22" fmla="*/ 0 h 315"/>
              <a:gd name="T23" fmla="*/ 660 w 660"/>
              <a:gd name="T24" fmla="*/ 315 h 3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0" h="315">
                <a:moveTo>
                  <a:pt x="0" y="315"/>
                </a:moveTo>
                <a:cubicBezTo>
                  <a:pt x="22" y="297"/>
                  <a:pt x="44" y="279"/>
                  <a:pt x="78" y="264"/>
                </a:cubicBezTo>
                <a:cubicBezTo>
                  <a:pt x="112" y="249"/>
                  <a:pt x="160" y="246"/>
                  <a:pt x="204" y="225"/>
                </a:cubicBezTo>
                <a:cubicBezTo>
                  <a:pt x="248" y="204"/>
                  <a:pt x="298" y="164"/>
                  <a:pt x="339" y="138"/>
                </a:cubicBezTo>
                <a:cubicBezTo>
                  <a:pt x="380" y="112"/>
                  <a:pt x="412" y="85"/>
                  <a:pt x="453" y="66"/>
                </a:cubicBezTo>
                <a:cubicBezTo>
                  <a:pt x="494" y="47"/>
                  <a:pt x="551" y="35"/>
                  <a:pt x="585" y="24"/>
                </a:cubicBezTo>
                <a:cubicBezTo>
                  <a:pt x="619" y="13"/>
                  <a:pt x="639" y="6"/>
                  <a:pt x="66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0" name="Freeform 38"/>
          <p:cNvSpPr>
            <a:spLocks/>
          </p:cNvSpPr>
          <p:nvPr/>
        </p:nvSpPr>
        <p:spPr bwMode="auto">
          <a:xfrm>
            <a:off x="3849688" y="3367088"/>
            <a:ext cx="2697162" cy="1338262"/>
          </a:xfrm>
          <a:custGeom>
            <a:avLst/>
            <a:gdLst>
              <a:gd name="T0" fmla="*/ 0 w 1833"/>
              <a:gd name="T1" fmla="*/ 2147483647 h 945"/>
              <a:gd name="T2" fmla="*/ 2147483647 w 1833"/>
              <a:gd name="T3" fmla="*/ 2147483647 h 945"/>
              <a:gd name="T4" fmla="*/ 2147483647 w 1833"/>
              <a:gd name="T5" fmla="*/ 2147483647 h 945"/>
              <a:gd name="T6" fmla="*/ 2147483647 w 1833"/>
              <a:gd name="T7" fmla="*/ 2147483647 h 945"/>
              <a:gd name="T8" fmla="*/ 2147483647 w 1833"/>
              <a:gd name="T9" fmla="*/ 2147483647 h 945"/>
              <a:gd name="T10" fmla="*/ 2147483647 w 1833"/>
              <a:gd name="T11" fmla="*/ 2147483647 h 945"/>
              <a:gd name="T12" fmla="*/ 2147483647 w 1833"/>
              <a:gd name="T13" fmla="*/ 2147483647 h 945"/>
              <a:gd name="T14" fmla="*/ 2147483647 w 1833"/>
              <a:gd name="T15" fmla="*/ 2147483647 h 945"/>
              <a:gd name="T16" fmla="*/ 2147483647 w 1833"/>
              <a:gd name="T17" fmla="*/ 2147483647 h 945"/>
              <a:gd name="T18" fmla="*/ 2147483647 w 1833"/>
              <a:gd name="T19" fmla="*/ 2147483647 h 945"/>
              <a:gd name="T20" fmla="*/ 2147483647 w 1833"/>
              <a:gd name="T21" fmla="*/ 2147483647 h 945"/>
              <a:gd name="T22" fmla="*/ 2147483647 w 1833"/>
              <a:gd name="T23" fmla="*/ 2147483647 h 945"/>
              <a:gd name="T24" fmla="*/ 2147483647 w 1833"/>
              <a:gd name="T25" fmla="*/ 2147483647 h 945"/>
              <a:gd name="T26" fmla="*/ 2147483647 w 1833"/>
              <a:gd name="T27" fmla="*/ 2147483647 h 945"/>
              <a:gd name="T28" fmla="*/ 2147483647 w 1833"/>
              <a:gd name="T29" fmla="*/ 0 h 9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33"/>
              <a:gd name="T46" fmla="*/ 0 h 945"/>
              <a:gd name="T47" fmla="*/ 1833 w 1833"/>
              <a:gd name="T48" fmla="*/ 945 h 9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33" h="945">
                <a:moveTo>
                  <a:pt x="0" y="945"/>
                </a:moveTo>
                <a:cubicBezTo>
                  <a:pt x="33" y="940"/>
                  <a:pt x="67" y="936"/>
                  <a:pt x="105" y="933"/>
                </a:cubicBezTo>
                <a:cubicBezTo>
                  <a:pt x="143" y="930"/>
                  <a:pt x="181" y="934"/>
                  <a:pt x="228" y="924"/>
                </a:cubicBezTo>
                <a:cubicBezTo>
                  <a:pt x="275" y="914"/>
                  <a:pt x="334" y="891"/>
                  <a:pt x="390" y="873"/>
                </a:cubicBezTo>
                <a:cubicBezTo>
                  <a:pt x="446" y="855"/>
                  <a:pt x="512" y="831"/>
                  <a:pt x="564" y="813"/>
                </a:cubicBezTo>
                <a:cubicBezTo>
                  <a:pt x="616" y="795"/>
                  <a:pt x="658" y="778"/>
                  <a:pt x="705" y="765"/>
                </a:cubicBezTo>
                <a:cubicBezTo>
                  <a:pt x="752" y="752"/>
                  <a:pt x="790" y="750"/>
                  <a:pt x="846" y="732"/>
                </a:cubicBezTo>
                <a:cubicBezTo>
                  <a:pt x="902" y="714"/>
                  <a:pt x="986" y="681"/>
                  <a:pt x="1038" y="660"/>
                </a:cubicBezTo>
                <a:cubicBezTo>
                  <a:pt x="1090" y="639"/>
                  <a:pt x="1114" y="630"/>
                  <a:pt x="1158" y="606"/>
                </a:cubicBezTo>
                <a:cubicBezTo>
                  <a:pt x="1202" y="582"/>
                  <a:pt x="1260" y="545"/>
                  <a:pt x="1299" y="513"/>
                </a:cubicBezTo>
                <a:cubicBezTo>
                  <a:pt x="1338" y="481"/>
                  <a:pt x="1356" y="455"/>
                  <a:pt x="1389" y="414"/>
                </a:cubicBezTo>
                <a:cubicBezTo>
                  <a:pt x="1422" y="373"/>
                  <a:pt x="1457" y="316"/>
                  <a:pt x="1500" y="267"/>
                </a:cubicBezTo>
                <a:cubicBezTo>
                  <a:pt x="1543" y="218"/>
                  <a:pt x="1602" y="158"/>
                  <a:pt x="1647" y="120"/>
                </a:cubicBezTo>
                <a:cubicBezTo>
                  <a:pt x="1692" y="82"/>
                  <a:pt x="1742" y="56"/>
                  <a:pt x="1773" y="36"/>
                </a:cubicBezTo>
                <a:cubicBezTo>
                  <a:pt x="1804" y="16"/>
                  <a:pt x="1818" y="8"/>
                  <a:pt x="1833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1" name="Freeform 39"/>
          <p:cNvSpPr>
            <a:spLocks/>
          </p:cNvSpPr>
          <p:nvPr/>
        </p:nvSpPr>
        <p:spPr bwMode="auto">
          <a:xfrm>
            <a:off x="3835401" y="3409950"/>
            <a:ext cx="2773363" cy="1360488"/>
          </a:xfrm>
          <a:custGeom>
            <a:avLst/>
            <a:gdLst>
              <a:gd name="T0" fmla="*/ 0 w 1887"/>
              <a:gd name="T1" fmla="*/ 2147483647 h 960"/>
              <a:gd name="T2" fmla="*/ 2147483647 w 1887"/>
              <a:gd name="T3" fmla="*/ 2147483647 h 960"/>
              <a:gd name="T4" fmla="*/ 2147483647 w 1887"/>
              <a:gd name="T5" fmla="*/ 2147483647 h 960"/>
              <a:gd name="T6" fmla="*/ 2147483647 w 1887"/>
              <a:gd name="T7" fmla="*/ 2147483647 h 960"/>
              <a:gd name="T8" fmla="*/ 2147483647 w 1887"/>
              <a:gd name="T9" fmla="*/ 2147483647 h 960"/>
              <a:gd name="T10" fmla="*/ 2147483647 w 1887"/>
              <a:gd name="T11" fmla="*/ 2147483647 h 960"/>
              <a:gd name="T12" fmla="*/ 2147483647 w 1887"/>
              <a:gd name="T13" fmla="*/ 2147483647 h 960"/>
              <a:gd name="T14" fmla="*/ 2147483647 w 1887"/>
              <a:gd name="T15" fmla="*/ 2147483647 h 960"/>
              <a:gd name="T16" fmla="*/ 2147483647 w 1887"/>
              <a:gd name="T17" fmla="*/ 2147483647 h 960"/>
              <a:gd name="T18" fmla="*/ 2147483647 w 1887"/>
              <a:gd name="T19" fmla="*/ 2147483647 h 960"/>
              <a:gd name="T20" fmla="*/ 2147483647 w 1887"/>
              <a:gd name="T21" fmla="*/ 2147483647 h 960"/>
              <a:gd name="T22" fmla="*/ 2147483647 w 1887"/>
              <a:gd name="T23" fmla="*/ 0 h 9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887"/>
              <a:gd name="T37" fmla="*/ 0 h 960"/>
              <a:gd name="T38" fmla="*/ 1887 w 1887"/>
              <a:gd name="T39" fmla="*/ 960 h 9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887" h="960">
                <a:moveTo>
                  <a:pt x="0" y="960"/>
                </a:moveTo>
                <a:cubicBezTo>
                  <a:pt x="77" y="950"/>
                  <a:pt x="155" y="941"/>
                  <a:pt x="210" y="933"/>
                </a:cubicBezTo>
                <a:cubicBezTo>
                  <a:pt x="265" y="925"/>
                  <a:pt x="277" y="929"/>
                  <a:pt x="333" y="912"/>
                </a:cubicBezTo>
                <a:cubicBezTo>
                  <a:pt x="389" y="895"/>
                  <a:pt x="476" y="856"/>
                  <a:pt x="549" y="831"/>
                </a:cubicBezTo>
                <a:cubicBezTo>
                  <a:pt x="622" y="806"/>
                  <a:pt x="699" y="785"/>
                  <a:pt x="774" y="762"/>
                </a:cubicBezTo>
                <a:cubicBezTo>
                  <a:pt x="849" y="739"/>
                  <a:pt x="925" y="722"/>
                  <a:pt x="1002" y="693"/>
                </a:cubicBezTo>
                <a:cubicBezTo>
                  <a:pt x="1079" y="664"/>
                  <a:pt x="1173" y="626"/>
                  <a:pt x="1239" y="585"/>
                </a:cubicBezTo>
                <a:cubicBezTo>
                  <a:pt x="1305" y="544"/>
                  <a:pt x="1350" y="493"/>
                  <a:pt x="1398" y="444"/>
                </a:cubicBezTo>
                <a:cubicBezTo>
                  <a:pt x="1446" y="395"/>
                  <a:pt x="1480" y="339"/>
                  <a:pt x="1524" y="291"/>
                </a:cubicBezTo>
                <a:cubicBezTo>
                  <a:pt x="1568" y="243"/>
                  <a:pt x="1620" y="196"/>
                  <a:pt x="1662" y="159"/>
                </a:cubicBezTo>
                <a:cubicBezTo>
                  <a:pt x="1704" y="122"/>
                  <a:pt x="1742" y="92"/>
                  <a:pt x="1779" y="66"/>
                </a:cubicBezTo>
                <a:cubicBezTo>
                  <a:pt x="1816" y="40"/>
                  <a:pt x="1865" y="14"/>
                  <a:pt x="1887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2" name="Line 40"/>
          <p:cNvSpPr>
            <a:spLocks noChangeShapeType="1"/>
          </p:cNvSpPr>
          <p:nvPr/>
        </p:nvSpPr>
        <p:spPr bwMode="auto">
          <a:xfrm flipH="1" flipV="1">
            <a:off x="2857500" y="2057400"/>
            <a:ext cx="39688" cy="21351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3" name="Line 41"/>
          <p:cNvSpPr>
            <a:spLocks noChangeShapeType="1"/>
          </p:cNvSpPr>
          <p:nvPr/>
        </p:nvSpPr>
        <p:spPr bwMode="auto">
          <a:xfrm>
            <a:off x="4040188" y="1878013"/>
            <a:ext cx="11112" cy="10207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4" name="Freeform 42"/>
          <p:cNvSpPr>
            <a:spLocks/>
          </p:cNvSpPr>
          <p:nvPr/>
        </p:nvSpPr>
        <p:spPr bwMode="auto">
          <a:xfrm>
            <a:off x="4778375" y="2441575"/>
            <a:ext cx="1346200" cy="698500"/>
          </a:xfrm>
          <a:custGeom>
            <a:avLst/>
            <a:gdLst>
              <a:gd name="T0" fmla="*/ 0 w 914"/>
              <a:gd name="T1" fmla="*/ 2147483647 h 494"/>
              <a:gd name="T2" fmla="*/ 2147483647 w 914"/>
              <a:gd name="T3" fmla="*/ 0 h 494"/>
              <a:gd name="T4" fmla="*/ 2147483647 w 914"/>
              <a:gd name="T5" fmla="*/ 2147483647 h 494"/>
              <a:gd name="T6" fmla="*/ 2147483647 w 914"/>
              <a:gd name="T7" fmla="*/ 2147483647 h 494"/>
              <a:gd name="T8" fmla="*/ 2147483647 w 914"/>
              <a:gd name="T9" fmla="*/ 2147483647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4"/>
              <a:gd name="T16" fmla="*/ 0 h 494"/>
              <a:gd name="T17" fmla="*/ 914 w 914"/>
              <a:gd name="T18" fmla="*/ 494 h 4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4" h="494">
                <a:moveTo>
                  <a:pt x="0" y="494"/>
                </a:moveTo>
                <a:lnTo>
                  <a:pt x="381" y="0"/>
                </a:lnTo>
                <a:lnTo>
                  <a:pt x="381" y="96"/>
                </a:lnTo>
                <a:lnTo>
                  <a:pt x="736" y="96"/>
                </a:lnTo>
                <a:lnTo>
                  <a:pt x="914" y="349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5" name="Freeform 43"/>
          <p:cNvSpPr>
            <a:spLocks/>
          </p:cNvSpPr>
          <p:nvPr/>
        </p:nvSpPr>
        <p:spPr bwMode="auto">
          <a:xfrm>
            <a:off x="6270625" y="1120775"/>
            <a:ext cx="1030288" cy="933450"/>
          </a:xfrm>
          <a:custGeom>
            <a:avLst/>
            <a:gdLst>
              <a:gd name="T0" fmla="*/ 0 w 332"/>
              <a:gd name="T1" fmla="*/ 0 h 301"/>
              <a:gd name="T2" fmla="*/ 2147483647 w 332"/>
              <a:gd name="T3" fmla="*/ 2147483647 h 301"/>
              <a:gd name="T4" fmla="*/ 2147483647 w 332"/>
              <a:gd name="T5" fmla="*/ 2147483647 h 301"/>
              <a:gd name="T6" fmla="*/ 0 60000 65536"/>
              <a:gd name="T7" fmla="*/ 0 60000 65536"/>
              <a:gd name="T8" fmla="*/ 0 60000 65536"/>
              <a:gd name="T9" fmla="*/ 0 w 332"/>
              <a:gd name="T10" fmla="*/ 0 h 301"/>
              <a:gd name="T11" fmla="*/ 332 w 332"/>
              <a:gd name="T12" fmla="*/ 301 h 3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2" h="301">
                <a:moveTo>
                  <a:pt x="0" y="0"/>
                </a:moveTo>
                <a:lnTo>
                  <a:pt x="203" y="195"/>
                </a:lnTo>
                <a:lnTo>
                  <a:pt x="332" y="301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6" name="Freeform 44"/>
          <p:cNvSpPr>
            <a:spLocks/>
          </p:cNvSpPr>
          <p:nvPr/>
        </p:nvSpPr>
        <p:spPr bwMode="auto">
          <a:xfrm>
            <a:off x="5880100" y="1716088"/>
            <a:ext cx="1004888" cy="881062"/>
          </a:xfrm>
          <a:custGeom>
            <a:avLst/>
            <a:gdLst>
              <a:gd name="T0" fmla="*/ 0 w 684"/>
              <a:gd name="T1" fmla="*/ 2147483647 h 623"/>
              <a:gd name="T2" fmla="*/ 2147483647 w 684"/>
              <a:gd name="T3" fmla="*/ 2147483647 h 623"/>
              <a:gd name="T4" fmla="*/ 2147483647 w 684"/>
              <a:gd name="T5" fmla="*/ 2147483647 h 623"/>
              <a:gd name="T6" fmla="*/ 2147483647 w 684"/>
              <a:gd name="T7" fmla="*/ 0 h 623"/>
              <a:gd name="T8" fmla="*/ 0 60000 65536"/>
              <a:gd name="T9" fmla="*/ 0 60000 65536"/>
              <a:gd name="T10" fmla="*/ 0 60000 65536"/>
              <a:gd name="T11" fmla="*/ 0 60000 65536"/>
              <a:gd name="T12" fmla="*/ 0 w 684"/>
              <a:gd name="T13" fmla="*/ 0 h 623"/>
              <a:gd name="T14" fmla="*/ 684 w 684"/>
              <a:gd name="T15" fmla="*/ 623 h 6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4" h="623">
                <a:moveTo>
                  <a:pt x="0" y="623"/>
                </a:moveTo>
                <a:lnTo>
                  <a:pt x="274" y="219"/>
                </a:lnTo>
                <a:lnTo>
                  <a:pt x="356" y="233"/>
                </a:lnTo>
                <a:lnTo>
                  <a:pt x="684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7" name="Freeform 45"/>
          <p:cNvSpPr>
            <a:spLocks/>
          </p:cNvSpPr>
          <p:nvPr/>
        </p:nvSpPr>
        <p:spPr bwMode="auto">
          <a:xfrm>
            <a:off x="8145464" y="2070100"/>
            <a:ext cx="1589087" cy="1377950"/>
          </a:xfrm>
          <a:custGeom>
            <a:avLst/>
            <a:gdLst>
              <a:gd name="T0" fmla="*/ 0 w 1081"/>
              <a:gd name="T1" fmla="*/ 2147483647 h 975"/>
              <a:gd name="T2" fmla="*/ 2147483647 w 1081"/>
              <a:gd name="T3" fmla="*/ 2147483647 h 975"/>
              <a:gd name="T4" fmla="*/ 2147483647 w 1081"/>
              <a:gd name="T5" fmla="*/ 2147483647 h 975"/>
              <a:gd name="T6" fmla="*/ 2147483647 w 1081"/>
              <a:gd name="T7" fmla="*/ 2147483647 h 975"/>
              <a:gd name="T8" fmla="*/ 2147483647 w 1081"/>
              <a:gd name="T9" fmla="*/ 2147483647 h 975"/>
              <a:gd name="T10" fmla="*/ 2147483647 w 1081"/>
              <a:gd name="T11" fmla="*/ 2147483647 h 975"/>
              <a:gd name="T12" fmla="*/ 2147483647 w 1081"/>
              <a:gd name="T13" fmla="*/ 2147483647 h 975"/>
              <a:gd name="T14" fmla="*/ 2147483647 w 1081"/>
              <a:gd name="T15" fmla="*/ 2147483647 h 975"/>
              <a:gd name="T16" fmla="*/ 2147483647 w 1081"/>
              <a:gd name="T17" fmla="*/ 2147483647 h 975"/>
              <a:gd name="T18" fmla="*/ 2147483647 w 1081"/>
              <a:gd name="T19" fmla="*/ 2147483647 h 975"/>
              <a:gd name="T20" fmla="*/ 2147483647 w 1081"/>
              <a:gd name="T21" fmla="*/ 2147483647 h 975"/>
              <a:gd name="T22" fmla="*/ 2147483647 w 1081"/>
              <a:gd name="T23" fmla="*/ 2147483647 h 975"/>
              <a:gd name="T24" fmla="*/ 2147483647 w 1081"/>
              <a:gd name="T25" fmla="*/ 2147483647 h 975"/>
              <a:gd name="T26" fmla="*/ 2147483647 w 1081"/>
              <a:gd name="T27" fmla="*/ 2147483647 h 975"/>
              <a:gd name="T28" fmla="*/ 2147483647 w 1081"/>
              <a:gd name="T29" fmla="*/ 2147483647 h 975"/>
              <a:gd name="T30" fmla="*/ 2147483647 w 1081"/>
              <a:gd name="T31" fmla="*/ 0 h 9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81"/>
              <a:gd name="T49" fmla="*/ 0 h 975"/>
              <a:gd name="T50" fmla="*/ 1081 w 1081"/>
              <a:gd name="T51" fmla="*/ 975 h 97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81" h="975">
                <a:moveTo>
                  <a:pt x="0" y="531"/>
                </a:moveTo>
                <a:lnTo>
                  <a:pt x="479" y="975"/>
                </a:lnTo>
                <a:lnTo>
                  <a:pt x="965" y="688"/>
                </a:lnTo>
                <a:lnTo>
                  <a:pt x="1081" y="538"/>
                </a:lnTo>
                <a:lnTo>
                  <a:pt x="1047" y="503"/>
                </a:lnTo>
                <a:lnTo>
                  <a:pt x="1013" y="476"/>
                </a:lnTo>
                <a:lnTo>
                  <a:pt x="985" y="449"/>
                </a:lnTo>
                <a:lnTo>
                  <a:pt x="958" y="401"/>
                </a:lnTo>
                <a:lnTo>
                  <a:pt x="951" y="353"/>
                </a:lnTo>
                <a:lnTo>
                  <a:pt x="937" y="298"/>
                </a:lnTo>
                <a:lnTo>
                  <a:pt x="862" y="298"/>
                </a:lnTo>
                <a:lnTo>
                  <a:pt x="828" y="250"/>
                </a:lnTo>
                <a:cubicBezTo>
                  <a:pt x="820" y="186"/>
                  <a:pt x="800" y="189"/>
                  <a:pt x="828" y="189"/>
                </a:cubicBezTo>
                <a:lnTo>
                  <a:pt x="814" y="134"/>
                </a:lnTo>
                <a:lnTo>
                  <a:pt x="835" y="93"/>
                </a:lnTo>
                <a:lnTo>
                  <a:pt x="800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8" name="Line 46"/>
          <p:cNvSpPr>
            <a:spLocks noChangeShapeType="1"/>
          </p:cNvSpPr>
          <p:nvPr/>
        </p:nvSpPr>
        <p:spPr bwMode="auto">
          <a:xfrm>
            <a:off x="1738313" y="3165475"/>
            <a:ext cx="231616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59" name="Line 47"/>
          <p:cNvSpPr>
            <a:spLocks noChangeShapeType="1"/>
          </p:cNvSpPr>
          <p:nvPr/>
        </p:nvSpPr>
        <p:spPr bwMode="auto">
          <a:xfrm flipH="1" flipV="1">
            <a:off x="2230438" y="4156076"/>
            <a:ext cx="773112" cy="47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0" name="Line 48"/>
          <p:cNvSpPr>
            <a:spLocks noChangeShapeType="1"/>
          </p:cNvSpPr>
          <p:nvPr/>
        </p:nvSpPr>
        <p:spPr bwMode="auto">
          <a:xfrm>
            <a:off x="2171700" y="2054226"/>
            <a:ext cx="1511300" cy="222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1" name="Freeform 49"/>
          <p:cNvSpPr>
            <a:spLocks/>
          </p:cNvSpPr>
          <p:nvPr/>
        </p:nvSpPr>
        <p:spPr bwMode="auto">
          <a:xfrm>
            <a:off x="3679826" y="1803401"/>
            <a:ext cx="1654175" cy="638175"/>
          </a:xfrm>
          <a:custGeom>
            <a:avLst/>
            <a:gdLst>
              <a:gd name="T0" fmla="*/ 0 w 533"/>
              <a:gd name="T1" fmla="*/ 2147483647 h 206"/>
              <a:gd name="T2" fmla="*/ 2147483647 w 533"/>
              <a:gd name="T3" fmla="*/ 2147483647 h 206"/>
              <a:gd name="T4" fmla="*/ 2147483647 w 533"/>
              <a:gd name="T5" fmla="*/ 2147483647 h 206"/>
              <a:gd name="T6" fmla="*/ 2147483647 w 533"/>
              <a:gd name="T7" fmla="*/ 2147483647 h 206"/>
              <a:gd name="T8" fmla="*/ 2147483647 w 533"/>
              <a:gd name="T9" fmla="*/ 2147483647 h 206"/>
              <a:gd name="T10" fmla="*/ 2147483647 w 533"/>
              <a:gd name="T11" fmla="*/ 2147483647 h 206"/>
              <a:gd name="T12" fmla="*/ 2147483647 w 533"/>
              <a:gd name="T13" fmla="*/ 2147483647 h 206"/>
              <a:gd name="T14" fmla="*/ 2147483647 w 533"/>
              <a:gd name="T15" fmla="*/ 0 h 206"/>
              <a:gd name="T16" fmla="*/ 2147483647 w 533"/>
              <a:gd name="T17" fmla="*/ 0 h 206"/>
              <a:gd name="T18" fmla="*/ 2147483647 w 533"/>
              <a:gd name="T19" fmla="*/ 0 h 206"/>
              <a:gd name="T20" fmla="*/ 2147483647 w 533"/>
              <a:gd name="T21" fmla="*/ 2147483647 h 206"/>
              <a:gd name="T22" fmla="*/ 2147483647 w 533"/>
              <a:gd name="T23" fmla="*/ 2147483647 h 206"/>
              <a:gd name="T24" fmla="*/ 2147483647 w 533"/>
              <a:gd name="T25" fmla="*/ 2147483647 h 206"/>
              <a:gd name="T26" fmla="*/ 2147483647 w 533"/>
              <a:gd name="T27" fmla="*/ 2147483647 h 206"/>
              <a:gd name="T28" fmla="*/ 2147483647 w 533"/>
              <a:gd name="T29" fmla="*/ 2147483647 h 206"/>
              <a:gd name="T30" fmla="*/ 2147483647 w 533"/>
              <a:gd name="T31" fmla="*/ 2147483647 h 206"/>
              <a:gd name="T32" fmla="*/ 2147483647 w 533"/>
              <a:gd name="T33" fmla="*/ 2147483647 h 206"/>
              <a:gd name="T34" fmla="*/ 2147483647 w 533"/>
              <a:gd name="T35" fmla="*/ 2147483647 h 206"/>
              <a:gd name="T36" fmla="*/ 2147483647 w 533"/>
              <a:gd name="T37" fmla="*/ 2147483647 h 206"/>
              <a:gd name="T38" fmla="*/ 2147483647 w 533"/>
              <a:gd name="T39" fmla="*/ 2147483647 h 206"/>
              <a:gd name="T40" fmla="*/ 2147483647 w 533"/>
              <a:gd name="T41" fmla="*/ 2147483647 h 206"/>
              <a:gd name="T42" fmla="*/ 2147483647 w 533"/>
              <a:gd name="T43" fmla="*/ 2147483647 h 206"/>
              <a:gd name="T44" fmla="*/ 2147483647 w 533"/>
              <a:gd name="T45" fmla="*/ 2147483647 h 206"/>
              <a:gd name="T46" fmla="*/ 2147483647 w 533"/>
              <a:gd name="T47" fmla="*/ 2147483647 h 206"/>
              <a:gd name="T48" fmla="*/ 2147483647 w 533"/>
              <a:gd name="T49" fmla="*/ 2147483647 h 206"/>
              <a:gd name="T50" fmla="*/ 2147483647 w 533"/>
              <a:gd name="T51" fmla="*/ 2147483647 h 206"/>
              <a:gd name="T52" fmla="*/ 2147483647 w 533"/>
              <a:gd name="T53" fmla="*/ 2147483647 h 206"/>
              <a:gd name="T54" fmla="*/ 2147483647 w 533"/>
              <a:gd name="T55" fmla="*/ 2147483647 h 206"/>
              <a:gd name="T56" fmla="*/ 2147483647 w 533"/>
              <a:gd name="T57" fmla="*/ 2147483647 h 206"/>
              <a:gd name="T58" fmla="*/ 2147483647 w 533"/>
              <a:gd name="T59" fmla="*/ 2147483647 h 206"/>
              <a:gd name="T60" fmla="*/ 2147483647 w 533"/>
              <a:gd name="T61" fmla="*/ 2147483647 h 206"/>
              <a:gd name="T62" fmla="*/ 2147483647 w 533"/>
              <a:gd name="T63" fmla="*/ 2147483647 h 20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33"/>
              <a:gd name="T97" fmla="*/ 0 h 206"/>
              <a:gd name="T98" fmla="*/ 533 w 533"/>
              <a:gd name="T99" fmla="*/ 206 h 20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33" h="206">
                <a:moveTo>
                  <a:pt x="0" y="86"/>
                </a:moveTo>
                <a:lnTo>
                  <a:pt x="6" y="137"/>
                </a:lnTo>
                <a:lnTo>
                  <a:pt x="28" y="131"/>
                </a:lnTo>
                <a:lnTo>
                  <a:pt x="48" y="112"/>
                </a:lnTo>
                <a:lnTo>
                  <a:pt x="119" y="28"/>
                </a:lnTo>
                <a:lnTo>
                  <a:pt x="158" y="15"/>
                </a:lnTo>
                <a:lnTo>
                  <a:pt x="200" y="3"/>
                </a:lnTo>
                <a:lnTo>
                  <a:pt x="252" y="0"/>
                </a:lnTo>
                <a:lnTo>
                  <a:pt x="304" y="0"/>
                </a:lnTo>
                <a:lnTo>
                  <a:pt x="333" y="0"/>
                </a:lnTo>
                <a:lnTo>
                  <a:pt x="349" y="15"/>
                </a:lnTo>
                <a:lnTo>
                  <a:pt x="375" y="18"/>
                </a:lnTo>
                <a:lnTo>
                  <a:pt x="380" y="19"/>
                </a:lnTo>
                <a:lnTo>
                  <a:pt x="383" y="26"/>
                </a:lnTo>
                <a:lnTo>
                  <a:pt x="385" y="41"/>
                </a:lnTo>
                <a:lnTo>
                  <a:pt x="395" y="59"/>
                </a:lnTo>
                <a:lnTo>
                  <a:pt x="395" y="81"/>
                </a:lnTo>
                <a:lnTo>
                  <a:pt x="418" y="103"/>
                </a:lnTo>
                <a:lnTo>
                  <a:pt x="434" y="118"/>
                </a:lnTo>
                <a:lnTo>
                  <a:pt x="455" y="118"/>
                </a:lnTo>
                <a:lnTo>
                  <a:pt x="462" y="120"/>
                </a:lnTo>
                <a:lnTo>
                  <a:pt x="466" y="127"/>
                </a:lnTo>
                <a:lnTo>
                  <a:pt x="473" y="146"/>
                </a:lnTo>
                <a:lnTo>
                  <a:pt x="490" y="151"/>
                </a:lnTo>
                <a:lnTo>
                  <a:pt x="495" y="155"/>
                </a:lnTo>
                <a:lnTo>
                  <a:pt x="496" y="168"/>
                </a:lnTo>
                <a:lnTo>
                  <a:pt x="496" y="174"/>
                </a:lnTo>
                <a:lnTo>
                  <a:pt x="502" y="175"/>
                </a:lnTo>
                <a:lnTo>
                  <a:pt x="518" y="177"/>
                </a:lnTo>
                <a:lnTo>
                  <a:pt x="528" y="179"/>
                </a:lnTo>
                <a:lnTo>
                  <a:pt x="532" y="185"/>
                </a:lnTo>
                <a:lnTo>
                  <a:pt x="533" y="206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2" name="Freeform 51"/>
          <p:cNvSpPr>
            <a:spLocks/>
          </p:cNvSpPr>
          <p:nvPr/>
        </p:nvSpPr>
        <p:spPr bwMode="auto">
          <a:xfrm>
            <a:off x="4979988" y="1127126"/>
            <a:ext cx="1293812" cy="1008063"/>
          </a:xfrm>
          <a:custGeom>
            <a:avLst/>
            <a:gdLst>
              <a:gd name="T0" fmla="*/ 0 w 881"/>
              <a:gd name="T1" fmla="*/ 2147483647 h 714"/>
              <a:gd name="T2" fmla="*/ 2147483647 w 881"/>
              <a:gd name="T3" fmla="*/ 2147483647 h 714"/>
              <a:gd name="T4" fmla="*/ 2147483647 w 881"/>
              <a:gd name="T5" fmla="*/ 2147483647 h 714"/>
              <a:gd name="T6" fmla="*/ 2147483647 w 881"/>
              <a:gd name="T7" fmla="*/ 2147483647 h 714"/>
              <a:gd name="T8" fmla="*/ 2147483647 w 881"/>
              <a:gd name="T9" fmla="*/ 0 h 7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1"/>
              <a:gd name="T16" fmla="*/ 0 h 714"/>
              <a:gd name="T17" fmla="*/ 881 w 881"/>
              <a:gd name="T18" fmla="*/ 714 h 7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1" h="714">
                <a:moveTo>
                  <a:pt x="0" y="714"/>
                </a:moveTo>
                <a:lnTo>
                  <a:pt x="327" y="567"/>
                </a:lnTo>
                <a:lnTo>
                  <a:pt x="552" y="314"/>
                </a:lnTo>
                <a:lnTo>
                  <a:pt x="757" y="130"/>
                </a:lnTo>
                <a:lnTo>
                  <a:pt x="881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3" name="Freeform 52"/>
          <p:cNvSpPr>
            <a:spLocks/>
          </p:cNvSpPr>
          <p:nvPr/>
        </p:nvSpPr>
        <p:spPr bwMode="auto">
          <a:xfrm>
            <a:off x="5824539" y="1533526"/>
            <a:ext cx="471487" cy="493713"/>
          </a:xfrm>
          <a:custGeom>
            <a:avLst/>
            <a:gdLst>
              <a:gd name="T0" fmla="*/ 0 w 321"/>
              <a:gd name="T1" fmla="*/ 0 h 349"/>
              <a:gd name="T2" fmla="*/ 2147483647 w 321"/>
              <a:gd name="T3" fmla="*/ 2147483647 h 349"/>
              <a:gd name="T4" fmla="*/ 2147483647 w 321"/>
              <a:gd name="T5" fmla="*/ 2147483647 h 349"/>
              <a:gd name="T6" fmla="*/ 2147483647 w 321"/>
              <a:gd name="T7" fmla="*/ 2147483647 h 349"/>
              <a:gd name="T8" fmla="*/ 0 60000 65536"/>
              <a:gd name="T9" fmla="*/ 0 60000 65536"/>
              <a:gd name="T10" fmla="*/ 0 60000 65536"/>
              <a:gd name="T11" fmla="*/ 0 60000 65536"/>
              <a:gd name="T12" fmla="*/ 0 w 321"/>
              <a:gd name="T13" fmla="*/ 0 h 349"/>
              <a:gd name="T14" fmla="*/ 321 w 321"/>
              <a:gd name="T15" fmla="*/ 349 h 3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1" h="349">
                <a:moveTo>
                  <a:pt x="0" y="0"/>
                </a:moveTo>
                <a:lnTo>
                  <a:pt x="123" y="178"/>
                </a:lnTo>
                <a:lnTo>
                  <a:pt x="239" y="287"/>
                </a:lnTo>
                <a:lnTo>
                  <a:pt x="321" y="349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4" name="Freeform 53"/>
          <p:cNvSpPr>
            <a:spLocks/>
          </p:cNvSpPr>
          <p:nvPr/>
        </p:nvSpPr>
        <p:spPr bwMode="auto">
          <a:xfrm>
            <a:off x="8197850" y="3438525"/>
            <a:ext cx="660400" cy="763588"/>
          </a:xfrm>
          <a:custGeom>
            <a:avLst/>
            <a:gdLst>
              <a:gd name="T0" fmla="*/ 0 w 449"/>
              <a:gd name="T1" fmla="*/ 2147483647 h 540"/>
              <a:gd name="T2" fmla="*/ 2147483647 w 449"/>
              <a:gd name="T3" fmla="*/ 2147483647 h 540"/>
              <a:gd name="T4" fmla="*/ 2147483647 w 449"/>
              <a:gd name="T5" fmla="*/ 2147483647 h 540"/>
              <a:gd name="T6" fmla="*/ 2147483647 w 449"/>
              <a:gd name="T7" fmla="*/ 2147483647 h 540"/>
              <a:gd name="T8" fmla="*/ 2147483647 w 449"/>
              <a:gd name="T9" fmla="*/ 2147483647 h 540"/>
              <a:gd name="T10" fmla="*/ 2147483647 w 449"/>
              <a:gd name="T11" fmla="*/ 2147483647 h 540"/>
              <a:gd name="T12" fmla="*/ 2147483647 w 449"/>
              <a:gd name="T13" fmla="*/ 2147483647 h 540"/>
              <a:gd name="T14" fmla="*/ 2147483647 w 449"/>
              <a:gd name="T15" fmla="*/ 2147483647 h 540"/>
              <a:gd name="T16" fmla="*/ 2147483647 w 449"/>
              <a:gd name="T17" fmla="*/ 0 h 5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9"/>
              <a:gd name="T28" fmla="*/ 0 h 540"/>
              <a:gd name="T29" fmla="*/ 449 w 449"/>
              <a:gd name="T30" fmla="*/ 540 h 5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9" h="540">
                <a:moveTo>
                  <a:pt x="0" y="387"/>
                </a:moveTo>
                <a:lnTo>
                  <a:pt x="59" y="390"/>
                </a:lnTo>
                <a:lnTo>
                  <a:pt x="114" y="424"/>
                </a:lnTo>
                <a:lnTo>
                  <a:pt x="114" y="472"/>
                </a:lnTo>
                <a:lnTo>
                  <a:pt x="209" y="513"/>
                </a:lnTo>
                <a:lnTo>
                  <a:pt x="285" y="499"/>
                </a:lnTo>
                <a:lnTo>
                  <a:pt x="374" y="540"/>
                </a:lnTo>
                <a:lnTo>
                  <a:pt x="414" y="505"/>
                </a:lnTo>
                <a:lnTo>
                  <a:pt x="449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5" name="Freeform 54"/>
          <p:cNvSpPr>
            <a:spLocks/>
          </p:cNvSpPr>
          <p:nvPr/>
        </p:nvSpPr>
        <p:spPr bwMode="auto">
          <a:xfrm>
            <a:off x="6884988" y="942976"/>
            <a:ext cx="1358900" cy="773113"/>
          </a:xfrm>
          <a:custGeom>
            <a:avLst/>
            <a:gdLst>
              <a:gd name="T0" fmla="*/ 0 w 924"/>
              <a:gd name="T1" fmla="*/ 2147483647 h 547"/>
              <a:gd name="T2" fmla="*/ 2147483647 w 924"/>
              <a:gd name="T3" fmla="*/ 2147483647 h 547"/>
              <a:gd name="T4" fmla="*/ 2147483647 w 924"/>
              <a:gd name="T5" fmla="*/ 2147483647 h 547"/>
              <a:gd name="T6" fmla="*/ 2147483647 w 924"/>
              <a:gd name="T7" fmla="*/ 0 h 547"/>
              <a:gd name="T8" fmla="*/ 2147483647 w 924"/>
              <a:gd name="T9" fmla="*/ 2147483647 h 547"/>
              <a:gd name="T10" fmla="*/ 2147483647 w 924"/>
              <a:gd name="T11" fmla="*/ 2147483647 h 547"/>
              <a:gd name="T12" fmla="*/ 2147483647 w 924"/>
              <a:gd name="T13" fmla="*/ 2147483647 h 5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24"/>
              <a:gd name="T22" fmla="*/ 0 h 547"/>
              <a:gd name="T23" fmla="*/ 924 w 924"/>
              <a:gd name="T24" fmla="*/ 547 h 5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24" h="547">
                <a:moveTo>
                  <a:pt x="0" y="547"/>
                </a:moveTo>
                <a:lnTo>
                  <a:pt x="396" y="150"/>
                </a:lnTo>
                <a:lnTo>
                  <a:pt x="683" y="14"/>
                </a:lnTo>
                <a:lnTo>
                  <a:pt x="827" y="0"/>
                </a:lnTo>
                <a:lnTo>
                  <a:pt x="889" y="34"/>
                </a:lnTo>
                <a:cubicBezTo>
                  <a:pt x="924" y="76"/>
                  <a:pt x="923" y="57"/>
                  <a:pt x="923" y="82"/>
                </a:cubicBezTo>
                <a:lnTo>
                  <a:pt x="923" y="13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6" name="Freeform 55"/>
          <p:cNvSpPr>
            <a:spLocks/>
          </p:cNvSpPr>
          <p:nvPr/>
        </p:nvSpPr>
        <p:spPr bwMode="auto">
          <a:xfrm>
            <a:off x="8542339" y="574675"/>
            <a:ext cx="915987" cy="939800"/>
          </a:xfrm>
          <a:custGeom>
            <a:avLst/>
            <a:gdLst>
              <a:gd name="T0" fmla="*/ 0 w 625"/>
              <a:gd name="T1" fmla="*/ 2147483647 h 665"/>
              <a:gd name="T2" fmla="*/ 2147483647 w 625"/>
              <a:gd name="T3" fmla="*/ 2147483647 h 665"/>
              <a:gd name="T4" fmla="*/ 2147483647 w 625"/>
              <a:gd name="T5" fmla="*/ 2147483647 h 665"/>
              <a:gd name="T6" fmla="*/ 2147483647 w 625"/>
              <a:gd name="T7" fmla="*/ 2147483647 h 665"/>
              <a:gd name="T8" fmla="*/ 2147483647 w 625"/>
              <a:gd name="T9" fmla="*/ 2147483647 h 665"/>
              <a:gd name="T10" fmla="*/ 2147483647 w 625"/>
              <a:gd name="T11" fmla="*/ 0 h 6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5"/>
              <a:gd name="T19" fmla="*/ 0 h 665"/>
              <a:gd name="T20" fmla="*/ 625 w 625"/>
              <a:gd name="T21" fmla="*/ 665 h 6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5" h="665">
                <a:moveTo>
                  <a:pt x="0" y="665"/>
                </a:moveTo>
                <a:cubicBezTo>
                  <a:pt x="14" y="647"/>
                  <a:pt x="53" y="595"/>
                  <a:pt x="86" y="556"/>
                </a:cubicBezTo>
                <a:cubicBezTo>
                  <a:pt x="119" y="517"/>
                  <a:pt x="167" y="464"/>
                  <a:pt x="198" y="433"/>
                </a:cubicBezTo>
                <a:cubicBezTo>
                  <a:pt x="229" y="402"/>
                  <a:pt x="236" y="401"/>
                  <a:pt x="272" y="367"/>
                </a:cubicBezTo>
                <a:cubicBezTo>
                  <a:pt x="308" y="333"/>
                  <a:pt x="357" y="289"/>
                  <a:pt x="416" y="228"/>
                </a:cubicBezTo>
                <a:cubicBezTo>
                  <a:pt x="475" y="167"/>
                  <a:pt x="582" y="47"/>
                  <a:pt x="625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7" name="Freeform 56"/>
          <p:cNvSpPr>
            <a:spLocks/>
          </p:cNvSpPr>
          <p:nvPr/>
        </p:nvSpPr>
        <p:spPr bwMode="auto">
          <a:xfrm>
            <a:off x="8610601" y="655638"/>
            <a:ext cx="874713" cy="855662"/>
          </a:xfrm>
          <a:custGeom>
            <a:avLst/>
            <a:gdLst>
              <a:gd name="T0" fmla="*/ 0 w 595"/>
              <a:gd name="T1" fmla="*/ 2147483647 h 607"/>
              <a:gd name="T2" fmla="*/ 2147483647 w 595"/>
              <a:gd name="T3" fmla="*/ 2147483647 h 607"/>
              <a:gd name="T4" fmla="*/ 2147483647 w 595"/>
              <a:gd name="T5" fmla="*/ 2147483647 h 607"/>
              <a:gd name="T6" fmla="*/ 2147483647 w 595"/>
              <a:gd name="T7" fmla="*/ 2147483647 h 607"/>
              <a:gd name="T8" fmla="*/ 2147483647 w 595"/>
              <a:gd name="T9" fmla="*/ 0 h 6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5"/>
              <a:gd name="T16" fmla="*/ 0 h 607"/>
              <a:gd name="T17" fmla="*/ 595 w 595"/>
              <a:gd name="T18" fmla="*/ 607 h 6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5" h="607">
                <a:moveTo>
                  <a:pt x="0" y="607"/>
                </a:moveTo>
                <a:cubicBezTo>
                  <a:pt x="10" y="595"/>
                  <a:pt x="27" y="569"/>
                  <a:pt x="59" y="535"/>
                </a:cubicBezTo>
                <a:cubicBezTo>
                  <a:pt x="91" y="501"/>
                  <a:pt x="151" y="446"/>
                  <a:pt x="195" y="404"/>
                </a:cubicBezTo>
                <a:cubicBezTo>
                  <a:pt x="239" y="362"/>
                  <a:pt x="259" y="348"/>
                  <a:pt x="326" y="281"/>
                </a:cubicBezTo>
                <a:cubicBezTo>
                  <a:pt x="393" y="214"/>
                  <a:pt x="539" y="59"/>
                  <a:pt x="595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8" name="Freeform 57"/>
          <p:cNvSpPr>
            <a:spLocks/>
          </p:cNvSpPr>
          <p:nvPr/>
        </p:nvSpPr>
        <p:spPr bwMode="auto">
          <a:xfrm>
            <a:off x="2928939" y="5018089"/>
            <a:ext cx="288925" cy="117475"/>
          </a:xfrm>
          <a:custGeom>
            <a:avLst/>
            <a:gdLst>
              <a:gd name="T0" fmla="*/ 2147483647 w 194"/>
              <a:gd name="T1" fmla="*/ 2147483647 h 83"/>
              <a:gd name="T2" fmla="*/ 2147483647 w 194"/>
              <a:gd name="T3" fmla="*/ 2147483647 h 83"/>
              <a:gd name="T4" fmla="*/ 2147483647 w 194"/>
              <a:gd name="T5" fmla="*/ 2147483647 h 83"/>
              <a:gd name="T6" fmla="*/ 2147483647 w 194"/>
              <a:gd name="T7" fmla="*/ 2147483647 h 83"/>
              <a:gd name="T8" fmla="*/ 0 w 194"/>
              <a:gd name="T9" fmla="*/ 2147483647 h 83"/>
              <a:gd name="T10" fmla="*/ 2147483647 w 194"/>
              <a:gd name="T11" fmla="*/ 2147483647 h 83"/>
              <a:gd name="T12" fmla="*/ 2147483647 w 194"/>
              <a:gd name="T13" fmla="*/ 2147483647 h 83"/>
              <a:gd name="T14" fmla="*/ 2147483647 w 194"/>
              <a:gd name="T15" fmla="*/ 2147483647 h 83"/>
              <a:gd name="T16" fmla="*/ 2147483647 w 194"/>
              <a:gd name="T17" fmla="*/ 2147483647 h 83"/>
              <a:gd name="T18" fmla="*/ 2147483647 w 194"/>
              <a:gd name="T19" fmla="*/ 2147483647 h 83"/>
              <a:gd name="T20" fmla="*/ 2147483647 w 194"/>
              <a:gd name="T21" fmla="*/ 2147483647 h 83"/>
              <a:gd name="T22" fmla="*/ 2147483647 w 194"/>
              <a:gd name="T23" fmla="*/ 2147483647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4"/>
              <a:gd name="T37" fmla="*/ 0 h 83"/>
              <a:gd name="T38" fmla="*/ 194 w 194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4" h="83">
                <a:moveTo>
                  <a:pt x="165" y="5"/>
                </a:moveTo>
                <a:cubicBezTo>
                  <a:pt x="151" y="10"/>
                  <a:pt x="127" y="29"/>
                  <a:pt x="106" y="37"/>
                </a:cubicBezTo>
                <a:cubicBezTo>
                  <a:pt x="85" y="45"/>
                  <a:pt x="52" y="51"/>
                  <a:pt x="37" y="56"/>
                </a:cubicBezTo>
                <a:cubicBezTo>
                  <a:pt x="22" y="61"/>
                  <a:pt x="22" y="64"/>
                  <a:pt x="16" y="67"/>
                </a:cubicBezTo>
                <a:cubicBezTo>
                  <a:pt x="10" y="70"/>
                  <a:pt x="0" y="71"/>
                  <a:pt x="0" y="74"/>
                </a:cubicBezTo>
                <a:cubicBezTo>
                  <a:pt x="0" y="77"/>
                  <a:pt x="7" y="83"/>
                  <a:pt x="15" y="83"/>
                </a:cubicBezTo>
                <a:cubicBezTo>
                  <a:pt x="23" y="83"/>
                  <a:pt x="34" y="78"/>
                  <a:pt x="48" y="73"/>
                </a:cubicBezTo>
                <a:cubicBezTo>
                  <a:pt x="62" y="68"/>
                  <a:pt x="83" y="58"/>
                  <a:pt x="100" y="53"/>
                </a:cubicBezTo>
                <a:cubicBezTo>
                  <a:pt x="117" y="48"/>
                  <a:pt x="134" y="48"/>
                  <a:pt x="148" y="44"/>
                </a:cubicBezTo>
                <a:cubicBezTo>
                  <a:pt x="162" y="40"/>
                  <a:pt x="175" y="33"/>
                  <a:pt x="183" y="26"/>
                </a:cubicBezTo>
                <a:cubicBezTo>
                  <a:pt x="191" y="19"/>
                  <a:pt x="194" y="8"/>
                  <a:pt x="193" y="4"/>
                </a:cubicBezTo>
                <a:cubicBezTo>
                  <a:pt x="192" y="0"/>
                  <a:pt x="179" y="0"/>
                  <a:pt x="165" y="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69" name="Freeform 58"/>
          <p:cNvSpPr>
            <a:spLocks/>
          </p:cNvSpPr>
          <p:nvPr/>
        </p:nvSpPr>
        <p:spPr bwMode="auto">
          <a:xfrm>
            <a:off x="3282950" y="4927601"/>
            <a:ext cx="107950" cy="55563"/>
          </a:xfrm>
          <a:custGeom>
            <a:avLst/>
            <a:gdLst>
              <a:gd name="T0" fmla="*/ 2147483647 w 74"/>
              <a:gd name="T1" fmla="*/ 2147483647 h 42"/>
              <a:gd name="T2" fmla="*/ 2147483647 w 74"/>
              <a:gd name="T3" fmla="*/ 2147483647 h 42"/>
              <a:gd name="T4" fmla="*/ 2147483647 w 74"/>
              <a:gd name="T5" fmla="*/ 2147483647 h 42"/>
              <a:gd name="T6" fmla="*/ 2147483647 w 74"/>
              <a:gd name="T7" fmla="*/ 2147483647 h 42"/>
              <a:gd name="T8" fmla="*/ 2147483647 w 74"/>
              <a:gd name="T9" fmla="*/ 2147483647 h 42"/>
              <a:gd name="T10" fmla="*/ 2147483647 w 74"/>
              <a:gd name="T11" fmla="*/ 2147483647 h 42"/>
              <a:gd name="T12" fmla="*/ 2147483647 w 74"/>
              <a:gd name="T13" fmla="*/ 2147483647 h 42"/>
              <a:gd name="T14" fmla="*/ 2147483647 w 74"/>
              <a:gd name="T15" fmla="*/ 2147483647 h 42"/>
              <a:gd name="T16" fmla="*/ 2147483647 w 74"/>
              <a:gd name="T17" fmla="*/ 2147483647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"/>
              <a:gd name="T28" fmla="*/ 0 h 42"/>
              <a:gd name="T29" fmla="*/ 74 w 74"/>
              <a:gd name="T30" fmla="*/ 42 h 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" h="42">
                <a:moveTo>
                  <a:pt x="64" y="1"/>
                </a:moveTo>
                <a:cubicBezTo>
                  <a:pt x="58" y="2"/>
                  <a:pt x="43" y="13"/>
                  <a:pt x="34" y="17"/>
                </a:cubicBezTo>
                <a:cubicBezTo>
                  <a:pt x="25" y="21"/>
                  <a:pt x="15" y="19"/>
                  <a:pt x="10" y="23"/>
                </a:cubicBezTo>
                <a:cubicBezTo>
                  <a:pt x="5" y="27"/>
                  <a:pt x="0" y="38"/>
                  <a:pt x="4" y="40"/>
                </a:cubicBezTo>
                <a:cubicBezTo>
                  <a:pt x="8" y="42"/>
                  <a:pt x="25" y="37"/>
                  <a:pt x="33" y="35"/>
                </a:cubicBezTo>
                <a:cubicBezTo>
                  <a:pt x="41" y="33"/>
                  <a:pt x="51" y="32"/>
                  <a:pt x="55" y="29"/>
                </a:cubicBezTo>
                <a:cubicBezTo>
                  <a:pt x="59" y="26"/>
                  <a:pt x="55" y="23"/>
                  <a:pt x="58" y="19"/>
                </a:cubicBezTo>
                <a:cubicBezTo>
                  <a:pt x="61" y="15"/>
                  <a:pt x="72" y="11"/>
                  <a:pt x="73" y="8"/>
                </a:cubicBezTo>
                <a:cubicBezTo>
                  <a:pt x="74" y="5"/>
                  <a:pt x="70" y="0"/>
                  <a:pt x="64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0" name="Freeform 59"/>
          <p:cNvSpPr>
            <a:spLocks/>
          </p:cNvSpPr>
          <p:nvPr/>
        </p:nvSpPr>
        <p:spPr bwMode="auto">
          <a:xfrm>
            <a:off x="3409951" y="4881564"/>
            <a:ext cx="42863" cy="58737"/>
          </a:xfrm>
          <a:custGeom>
            <a:avLst/>
            <a:gdLst>
              <a:gd name="T0" fmla="*/ 2147483647 w 31"/>
              <a:gd name="T1" fmla="*/ 2147483647 h 39"/>
              <a:gd name="T2" fmla="*/ 2147483647 w 31"/>
              <a:gd name="T3" fmla="*/ 2147483647 h 39"/>
              <a:gd name="T4" fmla="*/ 2147483647 w 31"/>
              <a:gd name="T5" fmla="*/ 2147483647 h 39"/>
              <a:gd name="T6" fmla="*/ 2147483647 w 31"/>
              <a:gd name="T7" fmla="*/ 2147483647 h 39"/>
              <a:gd name="T8" fmla="*/ 2147483647 w 31"/>
              <a:gd name="T9" fmla="*/ 2147483647 h 39"/>
              <a:gd name="T10" fmla="*/ 2147483647 w 31"/>
              <a:gd name="T11" fmla="*/ 2147483647 h 39"/>
              <a:gd name="T12" fmla="*/ 2147483647 w 31"/>
              <a:gd name="T13" fmla="*/ 2147483647 h 39"/>
              <a:gd name="T14" fmla="*/ 2147483647 w 31"/>
              <a:gd name="T15" fmla="*/ 2147483647 h 39"/>
              <a:gd name="T16" fmla="*/ 2147483647 w 31"/>
              <a:gd name="T17" fmla="*/ 2147483647 h 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"/>
              <a:gd name="T28" fmla="*/ 0 h 39"/>
              <a:gd name="T29" fmla="*/ 31 w 31"/>
              <a:gd name="T30" fmla="*/ 39 h 3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" h="39">
                <a:moveTo>
                  <a:pt x="23" y="1"/>
                </a:moveTo>
                <a:cubicBezTo>
                  <a:pt x="19" y="0"/>
                  <a:pt x="10" y="1"/>
                  <a:pt x="7" y="5"/>
                </a:cubicBezTo>
                <a:cubicBezTo>
                  <a:pt x="4" y="9"/>
                  <a:pt x="6" y="17"/>
                  <a:pt x="5" y="22"/>
                </a:cubicBezTo>
                <a:cubicBezTo>
                  <a:pt x="4" y="27"/>
                  <a:pt x="0" y="35"/>
                  <a:pt x="1" y="37"/>
                </a:cubicBezTo>
                <a:cubicBezTo>
                  <a:pt x="2" y="39"/>
                  <a:pt x="11" y="37"/>
                  <a:pt x="14" y="35"/>
                </a:cubicBezTo>
                <a:cubicBezTo>
                  <a:pt x="17" y="33"/>
                  <a:pt x="16" y="28"/>
                  <a:pt x="16" y="25"/>
                </a:cubicBezTo>
                <a:cubicBezTo>
                  <a:pt x="16" y="22"/>
                  <a:pt x="15" y="16"/>
                  <a:pt x="17" y="14"/>
                </a:cubicBezTo>
                <a:cubicBezTo>
                  <a:pt x="19" y="12"/>
                  <a:pt x="31" y="12"/>
                  <a:pt x="31" y="10"/>
                </a:cubicBezTo>
                <a:cubicBezTo>
                  <a:pt x="31" y="8"/>
                  <a:pt x="27" y="2"/>
                  <a:pt x="23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1" name="Freeform 60"/>
          <p:cNvSpPr>
            <a:spLocks/>
          </p:cNvSpPr>
          <p:nvPr/>
        </p:nvSpPr>
        <p:spPr bwMode="auto">
          <a:xfrm>
            <a:off x="3468689" y="4832351"/>
            <a:ext cx="77787" cy="61913"/>
          </a:xfrm>
          <a:custGeom>
            <a:avLst/>
            <a:gdLst>
              <a:gd name="T0" fmla="*/ 2147483647 w 53"/>
              <a:gd name="T1" fmla="*/ 2147483647 h 43"/>
              <a:gd name="T2" fmla="*/ 2147483647 w 53"/>
              <a:gd name="T3" fmla="*/ 2147483647 h 43"/>
              <a:gd name="T4" fmla="*/ 2147483647 w 53"/>
              <a:gd name="T5" fmla="*/ 2147483647 h 43"/>
              <a:gd name="T6" fmla="*/ 0 w 53"/>
              <a:gd name="T7" fmla="*/ 2147483647 h 43"/>
              <a:gd name="T8" fmla="*/ 2147483647 w 53"/>
              <a:gd name="T9" fmla="*/ 2147483647 h 43"/>
              <a:gd name="T10" fmla="*/ 2147483647 w 53"/>
              <a:gd name="T11" fmla="*/ 2147483647 h 43"/>
              <a:gd name="T12" fmla="*/ 2147483647 w 53"/>
              <a:gd name="T13" fmla="*/ 2147483647 h 43"/>
              <a:gd name="T14" fmla="*/ 2147483647 w 53"/>
              <a:gd name="T15" fmla="*/ 2147483647 h 43"/>
              <a:gd name="T16" fmla="*/ 2147483647 w 53"/>
              <a:gd name="T17" fmla="*/ 2147483647 h 43"/>
              <a:gd name="T18" fmla="*/ 2147483647 w 53"/>
              <a:gd name="T19" fmla="*/ 2147483647 h 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"/>
              <a:gd name="T31" fmla="*/ 0 h 43"/>
              <a:gd name="T32" fmla="*/ 53 w 53"/>
              <a:gd name="T33" fmla="*/ 43 h 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" h="43">
                <a:moveTo>
                  <a:pt x="39" y="2"/>
                </a:moveTo>
                <a:cubicBezTo>
                  <a:pt x="34" y="4"/>
                  <a:pt x="26" y="11"/>
                  <a:pt x="20" y="14"/>
                </a:cubicBezTo>
                <a:cubicBezTo>
                  <a:pt x="14" y="17"/>
                  <a:pt x="8" y="17"/>
                  <a:pt x="5" y="20"/>
                </a:cubicBezTo>
                <a:cubicBezTo>
                  <a:pt x="2" y="23"/>
                  <a:pt x="0" y="30"/>
                  <a:pt x="0" y="34"/>
                </a:cubicBezTo>
                <a:cubicBezTo>
                  <a:pt x="0" y="38"/>
                  <a:pt x="4" y="43"/>
                  <a:pt x="6" y="43"/>
                </a:cubicBezTo>
                <a:cubicBezTo>
                  <a:pt x="8" y="43"/>
                  <a:pt x="11" y="35"/>
                  <a:pt x="14" y="32"/>
                </a:cubicBezTo>
                <a:cubicBezTo>
                  <a:pt x="17" y="29"/>
                  <a:pt x="19" y="25"/>
                  <a:pt x="24" y="23"/>
                </a:cubicBezTo>
                <a:cubicBezTo>
                  <a:pt x="29" y="21"/>
                  <a:pt x="43" y="22"/>
                  <a:pt x="47" y="19"/>
                </a:cubicBezTo>
                <a:cubicBezTo>
                  <a:pt x="51" y="16"/>
                  <a:pt x="53" y="6"/>
                  <a:pt x="51" y="4"/>
                </a:cubicBezTo>
                <a:cubicBezTo>
                  <a:pt x="49" y="2"/>
                  <a:pt x="44" y="0"/>
                  <a:pt x="39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2" name="Freeform 61"/>
          <p:cNvSpPr>
            <a:spLocks/>
          </p:cNvSpPr>
          <p:nvPr/>
        </p:nvSpPr>
        <p:spPr bwMode="auto">
          <a:xfrm>
            <a:off x="3673475" y="4719639"/>
            <a:ext cx="114300" cy="53975"/>
          </a:xfrm>
          <a:custGeom>
            <a:avLst/>
            <a:gdLst>
              <a:gd name="T0" fmla="*/ 2147483647 w 78"/>
              <a:gd name="T1" fmla="*/ 2147483647 h 39"/>
              <a:gd name="T2" fmla="*/ 2147483647 w 78"/>
              <a:gd name="T3" fmla="*/ 2147483647 h 39"/>
              <a:gd name="T4" fmla="*/ 2147483647 w 78"/>
              <a:gd name="T5" fmla="*/ 2147483647 h 39"/>
              <a:gd name="T6" fmla="*/ 2147483647 w 78"/>
              <a:gd name="T7" fmla="*/ 2147483647 h 39"/>
              <a:gd name="T8" fmla="*/ 2147483647 w 78"/>
              <a:gd name="T9" fmla="*/ 2147483647 h 39"/>
              <a:gd name="T10" fmla="*/ 2147483647 w 78"/>
              <a:gd name="T11" fmla="*/ 2147483647 h 39"/>
              <a:gd name="T12" fmla="*/ 2147483647 w 78"/>
              <a:gd name="T13" fmla="*/ 2147483647 h 39"/>
              <a:gd name="T14" fmla="*/ 2147483647 w 78"/>
              <a:gd name="T15" fmla="*/ 2147483647 h 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8"/>
              <a:gd name="T25" fmla="*/ 0 h 39"/>
              <a:gd name="T26" fmla="*/ 78 w 78"/>
              <a:gd name="T27" fmla="*/ 39 h 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8" h="39">
                <a:moveTo>
                  <a:pt x="71" y="3"/>
                </a:moveTo>
                <a:cubicBezTo>
                  <a:pt x="64" y="2"/>
                  <a:pt x="47" y="0"/>
                  <a:pt x="38" y="4"/>
                </a:cubicBezTo>
                <a:cubicBezTo>
                  <a:pt x="29" y="8"/>
                  <a:pt x="23" y="22"/>
                  <a:pt x="17" y="27"/>
                </a:cubicBezTo>
                <a:cubicBezTo>
                  <a:pt x="11" y="32"/>
                  <a:pt x="0" y="35"/>
                  <a:pt x="3" y="37"/>
                </a:cubicBezTo>
                <a:cubicBezTo>
                  <a:pt x="6" y="39"/>
                  <a:pt x="22" y="37"/>
                  <a:pt x="33" y="36"/>
                </a:cubicBezTo>
                <a:cubicBezTo>
                  <a:pt x="44" y="35"/>
                  <a:pt x="62" y="35"/>
                  <a:pt x="69" y="31"/>
                </a:cubicBezTo>
                <a:cubicBezTo>
                  <a:pt x="76" y="27"/>
                  <a:pt x="77" y="17"/>
                  <a:pt x="77" y="12"/>
                </a:cubicBezTo>
                <a:cubicBezTo>
                  <a:pt x="77" y="7"/>
                  <a:pt x="78" y="4"/>
                  <a:pt x="71" y="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3" name="Freeform 62"/>
          <p:cNvSpPr>
            <a:spLocks/>
          </p:cNvSpPr>
          <p:nvPr/>
        </p:nvSpPr>
        <p:spPr bwMode="auto">
          <a:xfrm>
            <a:off x="3819525" y="4705351"/>
            <a:ext cx="90488" cy="55563"/>
          </a:xfrm>
          <a:custGeom>
            <a:avLst/>
            <a:gdLst>
              <a:gd name="T0" fmla="*/ 2147483647 w 61"/>
              <a:gd name="T1" fmla="*/ 2147483647 h 38"/>
              <a:gd name="T2" fmla="*/ 2147483647 w 61"/>
              <a:gd name="T3" fmla="*/ 2147483647 h 38"/>
              <a:gd name="T4" fmla="*/ 0 w 61"/>
              <a:gd name="T5" fmla="*/ 2147483647 h 38"/>
              <a:gd name="T6" fmla="*/ 2147483647 w 61"/>
              <a:gd name="T7" fmla="*/ 2147483647 h 38"/>
              <a:gd name="T8" fmla="*/ 2147483647 w 61"/>
              <a:gd name="T9" fmla="*/ 2147483647 h 38"/>
              <a:gd name="T10" fmla="*/ 2147483647 w 61"/>
              <a:gd name="T11" fmla="*/ 2147483647 h 38"/>
              <a:gd name="T12" fmla="*/ 2147483647 w 61"/>
              <a:gd name="T13" fmla="*/ 2147483647 h 38"/>
              <a:gd name="T14" fmla="*/ 2147483647 w 61"/>
              <a:gd name="T15" fmla="*/ 0 h 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1"/>
              <a:gd name="T25" fmla="*/ 0 h 38"/>
              <a:gd name="T26" fmla="*/ 61 w 61"/>
              <a:gd name="T27" fmla="*/ 38 h 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1" h="38">
                <a:moveTo>
                  <a:pt x="46" y="3"/>
                </a:moveTo>
                <a:cubicBezTo>
                  <a:pt x="33" y="1"/>
                  <a:pt x="20" y="0"/>
                  <a:pt x="12" y="3"/>
                </a:cubicBezTo>
                <a:cubicBezTo>
                  <a:pt x="4" y="6"/>
                  <a:pt x="0" y="13"/>
                  <a:pt x="0" y="18"/>
                </a:cubicBezTo>
                <a:cubicBezTo>
                  <a:pt x="0" y="23"/>
                  <a:pt x="3" y="34"/>
                  <a:pt x="9" y="36"/>
                </a:cubicBezTo>
                <a:cubicBezTo>
                  <a:pt x="15" y="38"/>
                  <a:pt x="26" y="34"/>
                  <a:pt x="34" y="31"/>
                </a:cubicBezTo>
                <a:cubicBezTo>
                  <a:pt x="42" y="28"/>
                  <a:pt x="53" y="24"/>
                  <a:pt x="57" y="19"/>
                </a:cubicBezTo>
                <a:cubicBezTo>
                  <a:pt x="61" y="14"/>
                  <a:pt x="61" y="6"/>
                  <a:pt x="57" y="3"/>
                </a:cubicBezTo>
                <a:cubicBezTo>
                  <a:pt x="53" y="0"/>
                  <a:pt x="42" y="0"/>
                  <a:pt x="31" y="0"/>
                </a:cubicBez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4" name="Freeform 63"/>
          <p:cNvSpPr>
            <a:spLocks/>
          </p:cNvSpPr>
          <p:nvPr/>
        </p:nvSpPr>
        <p:spPr bwMode="auto">
          <a:xfrm>
            <a:off x="4027488" y="4683126"/>
            <a:ext cx="80962" cy="49213"/>
          </a:xfrm>
          <a:custGeom>
            <a:avLst/>
            <a:gdLst>
              <a:gd name="T0" fmla="*/ 2147483647 w 55"/>
              <a:gd name="T1" fmla="*/ 2147483647 h 34"/>
              <a:gd name="T2" fmla="*/ 2147483647 w 55"/>
              <a:gd name="T3" fmla="*/ 2147483647 h 34"/>
              <a:gd name="T4" fmla="*/ 2147483647 w 55"/>
              <a:gd name="T5" fmla="*/ 2147483647 h 34"/>
              <a:gd name="T6" fmla="*/ 2147483647 w 55"/>
              <a:gd name="T7" fmla="*/ 2147483647 h 34"/>
              <a:gd name="T8" fmla="*/ 2147483647 w 55"/>
              <a:gd name="T9" fmla="*/ 2147483647 h 34"/>
              <a:gd name="T10" fmla="*/ 2147483647 w 55"/>
              <a:gd name="T11" fmla="*/ 2147483647 h 34"/>
              <a:gd name="T12" fmla="*/ 2147483647 w 55"/>
              <a:gd name="T13" fmla="*/ 2147483647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34"/>
              <a:gd name="T23" fmla="*/ 55 w 55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34">
                <a:moveTo>
                  <a:pt x="50" y="3"/>
                </a:moveTo>
                <a:cubicBezTo>
                  <a:pt x="45" y="0"/>
                  <a:pt x="29" y="6"/>
                  <a:pt x="22" y="8"/>
                </a:cubicBezTo>
                <a:cubicBezTo>
                  <a:pt x="15" y="10"/>
                  <a:pt x="8" y="13"/>
                  <a:pt x="5" y="17"/>
                </a:cubicBezTo>
                <a:cubicBezTo>
                  <a:pt x="2" y="21"/>
                  <a:pt x="0" y="30"/>
                  <a:pt x="4" y="32"/>
                </a:cubicBezTo>
                <a:cubicBezTo>
                  <a:pt x="8" y="34"/>
                  <a:pt x="24" y="33"/>
                  <a:pt x="32" y="32"/>
                </a:cubicBezTo>
                <a:cubicBezTo>
                  <a:pt x="40" y="31"/>
                  <a:pt x="49" y="29"/>
                  <a:pt x="52" y="26"/>
                </a:cubicBezTo>
                <a:cubicBezTo>
                  <a:pt x="55" y="23"/>
                  <a:pt x="55" y="6"/>
                  <a:pt x="50" y="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5" name="Freeform 64"/>
          <p:cNvSpPr>
            <a:spLocks/>
          </p:cNvSpPr>
          <p:nvPr/>
        </p:nvSpPr>
        <p:spPr bwMode="auto">
          <a:xfrm>
            <a:off x="3846513" y="4319588"/>
            <a:ext cx="57150" cy="49212"/>
          </a:xfrm>
          <a:custGeom>
            <a:avLst/>
            <a:gdLst>
              <a:gd name="T0" fmla="*/ 2147483647 w 38"/>
              <a:gd name="T1" fmla="*/ 0 h 34"/>
              <a:gd name="T2" fmla="*/ 2147483647 w 38"/>
              <a:gd name="T3" fmla="*/ 2147483647 h 34"/>
              <a:gd name="T4" fmla="*/ 2147483647 w 38"/>
              <a:gd name="T5" fmla="*/ 2147483647 h 34"/>
              <a:gd name="T6" fmla="*/ 2147483647 w 38"/>
              <a:gd name="T7" fmla="*/ 2147483647 h 34"/>
              <a:gd name="T8" fmla="*/ 2147483647 w 38"/>
              <a:gd name="T9" fmla="*/ 2147483647 h 34"/>
              <a:gd name="T10" fmla="*/ 2147483647 w 38"/>
              <a:gd name="T11" fmla="*/ 2147483647 h 34"/>
              <a:gd name="T12" fmla="*/ 2147483647 w 38"/>
              <a:gd name="T13" fmla="*/ 0 h 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4"/>
              <a:gd name="T23" fmla="*/ 38 w 38"/>
              <a:gd name="T24" fmla="*/ 34 h 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4">
                <a:moveTo>
                  <a:pt x="25" y="0"/>
                </a:moveTo>
                <a:cubicBezTo>
                  <a:pt x="20" y="0"/>
                  <a:pt x="8" y="0"/>
                  <a:pt x="4" y="4"/>
                </a:cubicBezTo>
                <a:cubicBezTo>
                  <a:pt x="0" y="8"/>
                  <a:pt x="0" y="20"/>
                  <a:pt x="1" y="24"/>
                </a:cubicBezTo>
                <a:cubicBezTo>
                  <a:pt x="2" y="28"/>
                  <a:pt x="5" y="30"/>
                  <a:pt x="10" y="31"/>
                </a:cubicBezTo>
                <a:cubicBezTo>
                  <a:pt x="15" y="32"/>
                  <a:pt x="25" y="34"/>
                  <a:pt x="30" y="30"/>
                </a:cubicBezTo>
                <a:cubicBezTo>
                  <a:pt x="35" y="26"/>
                  <a:pt x="38" y="12"/>
                  <a:pt x="37" y="7"/>
                </a:cubicBezTo>
                <a:cubicBezTo>
                  <a:pt x="36" y="2"/>
                  <a:pt x="30" y="0"/>
                  <a:pt x="25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6" name="Freeform 65"/>
          <p:cNvSpPr>
            <a:spLocks/>
          </p:cNvSpPr>
          <p:nvPr/>
        </p:nvSpPr>
        <p:spPr bwMode="auto">
          <a:xfrm>
            <a:off x="4287839" y="4621213"/>
            <a:ext cx="111125" cy="61912"/>
          </a:xfrm>
          <a:custGeom>
            <a:avLst/>
            <a:gdLst>
              <a:gd name="T0" fmla="*/ 2147483647 w 77"/>
              <a:gd name="T1" fmla="*/ 2147483647 h 43"/>
              <a:gd name="T2" fmla="*/ 2147483647 w 77"/>
              <a:gd name="T3" fmla="*/ 2147483647 h 43"/>
              <a:gd name="T4" fmla="*/ 2147483647 w 77"/>
              <a:gd name="T5" fmla="*/ 2147483647 h 43"/>
              <a:gd name="T6" fmla="*/ 2147483647 w 77"/>
              <a:gd name="T7" fmla="*/ 2147483647 h 43"/>
              <a:gd name="T8" fmla="*/ 2147483647 w 77"/>
              <a:gd name="T9" fmla="*/ 2147483647 h 43"/>
              <a:gd name="T10" fmla="*/ 2147483647 w 77"/>
              <a:gd name="T11" fmla="*/ 2147483647 h 43"/>
              <a:gd name="T12" fmla="*/ 2147483647 w 77"/>
              <a:gd name="T13" fmla="*/ 2147483647 h 43"/>
              <a:gd name="T14" fmla="*/ 2147483647 w 77"/>
              <a:gd name="T15" fmla="*/ 2147483647 h 43"/>
              <a:gd name="T16" fmla="*/ 2147483647 w 77"/>
              <a:gd name="T17" fmla="*/ 0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7"/>
              <a:gd name="T28" fmla="*/ 0 h 43"/>
              <a:gd name="T29" fmla="*/ 77 w 77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7" h="43">
                <a:moveTo>
                  <a:pt x="77" y="2"/>
                </a:moveTo>
                <a:cubicBezTo>
                  <a:pt x="61" y="1"/>
                  <a:pt x="46" y="1"/>
                  <a:pt x="34" y="3"/>
                </a:cubicBezTo>
                <a:cubicBezTo>
                  <a:pt x="22" y="5"/>
                  <a:pt x="12" y="10"/>
                  <a:pt x="7" y="14"/>
                </a:cubicBezTo>
                <a:cubicBezTo>
                  <a:pt x="2" y="18"/>
                  <a:pt x="0" y="22"/>
                  <a:pt x="1" y="27"/>
                </a:cubicBezTo>
                <a:cubicBezTo>
                  <a:pt x="2" y="32"/>
                  <a:pt x="7" y="43"/>
                  <a:pt x="14" y="42"/>
                </a:cubicBezTo>
                <a:cubicBezTo>
                  <a:pt x="21" y="41"/>
                  <a:pt x="34" y="24"/>
                  <a:pt x="41" y="20"/>
                </a:cubicBezTo>
                <a:cubicBezTo>
                  <a:pt x="48" y="16"/>
                  <a:pt x="53" y="18"/>
                  <a:pt x="59" y="18"/>
                </a:cubicBezTo>
                <a:cubicBezTo>
                  <a:pt x="65" y="18"/>
                  <a:pt x="77" y="21"/>
                  <a:pt x="77" y="18"/>
                </a:cubicBezTo>
                <a:cubicBezTo>
                  <a:pt x="77" y="15"/>
                  <a:pt x="69" y="7"/>
                  <a:pt x="62" y="0"/>
                </a:cubicBez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7" name="Freeform 66"/>
          <p:cNvSpPr>
            <a:spLocks/>
          </p:cNvSpPr>
          <p:nvPr/>
        </p:nvSpPr>
        <p:spPr bwMode="auto">
          <a:xfrm>
            <a:off x="4529139" y="4576763"/>
            <a:ext cx="84137" cy="50800"/>
          </a:xfrm>
          <a:custGeom>
            <a:avLst/>
            <a:gdLst>
              <a:gd name="T0" fmla="*/ 2147483647 w 57"/>
              <a:gd name="T1" fmla="*/ 2147483647 h 33"/>
              <a:gd name="T2" fmla="*/ 2147483647 w 57"/>
              <a:gd name="T3" fmla="*/ 0 h 33"/>
              <a:gd name="T4" fmla="*/ 0 w 57"/>
              <a:gd name="T5" fmla="*/ 2147483647 h 33"/>
              <a:gd name="T6" fmla="*/ 2147483647 w 57"/>
              <a:gd name="T7" fmla="*/ 2147483647 h 33"/>
              <a:gd name="T8" fmla="*/ 2147483647 w 57"/>
              <a:gd name="T9" fmla="*/ 2147483647 h 33"/>
              <a:gd name="T10" fmla="*/ 2147483647 w 57"/>
              <a:gd name="T11" fmla="*/ 2147483647 h 33"/>
              <a:gd name="T12" fmla="*/ 2147483647 w 57"/>
              <a:gd name="T13" fmla="*/ 2147483647 h 33"/>
              <a:gd name="T14" fmla="*/ 2147483647 w 57"/>
              <a:gd name="T15" fmla="*/ 2147483647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"/>
              <a:gd name="T25" fmla="*/ 0 h 33"/>
              <a:gd name="T26" fmla="*/ 57 w 57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" h="33">
                <a:moveTo>
                  <a:pt x="44" y="8"/>
                </a:moveTo>
                <a:cubicBezTo>
                  <a:pt x="31" y="4"/>
                  <a:pt x="19" y="0"/>
                  <a:pt x="12" y="0"/>
                </a:cubicBezTo>
                <a:cubicBezTo>
                  <a:pt x="5" y="0"/>
                  <a:pt x="0" y="5"/>
                  <a:pt x="0" y="8"/>
                </a:cubicBezTo>
                <a:cubicBezTo>
                  <a:pt x="0" y="11"/>
                  <a:pt x="5" y="17"/>
                  <a:pt x="9" y="21"/>
                </a:cubicBezTo>
                <a:cubicBezTo>
                  <a:pt x="13" y="25"/>
                  <a:pt x="18" y="29"/>
                  <a:pt x="24" y="30"/>
                </a:cubicBezTo>
                <a:cubicBezTo>
                  <a:pt x="30" y="31"/>
                  <a:pt x="42" y="33"/>
                  <a:pt x="47" y="30"/>
                </a:cubicBezTo>
                <a:cubicBezTo>
                  <a:pt x="52" y="27"/>
                  <a:pt x="57" y="16"/>
                  <a:pt x="54" y="12"/>
                </a:cubicBezTo>
                <a:cubicBezTo>
                  <a:pt x="51" y="8"/>
                  <a:pt x="32" y="5"/>
                  <a:pt x="26" y="3"/>
                </a:cubicBez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8" name="Freeform 67"/>
          <p:cNvSpPr>
            <a:spLocks/>
          </p:cNvSpPr>
          <p:nvPr/>
        </p:nvSpPr>
        <p:spPr bwMode="auto">
          <a:xfrm>
            <a:off x="4467225" y="4422775"/>
            <a:ext cx="50800" cy="46038"/>
          </a:xfrm>
          <a:custGeom>
            <a:avLst/>
            <a:gdLst>
              <a:gd name="T0" fmla="*/ 2147483647 w 31"/>
              <a:gd name="T1" fmla="*/ 2147483647 h 33"/>
              <a:gd name="T2" fmla="*/ 2147483647 w 31"/>
              <a:gd name="T3" fmla="*/ 2147483647 h 33"/>
              <a:gd name="T4" fmla="*/ 2147483647 w 31"/>
              <a:gd name="T5" fmla="*/ 2147483647 h 33"/>
              <a:gd name="T6" fmla="*/ 2147483647 w 31"/>
              <a:gd name="T7" fmla="*/ 2147483647 h 33"/>
              <a:gd name="T8" fmla="*/ 2147483647 w 31"/>
              <a:gd name="T9" fmla="*/ 2147483647 h 33"/>
              <a:gd name="T10" fmla="*/ 2147483647 w 31"/>
              <a:gd name="T11" fmla="*/ 2147483647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"/>
              <a:gd name="T19" fmla="*/ 0 h 33"/>
              <a:gd name="T20" fmla="*/ 31 w 31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" h="33">
                <a:moveTo>
                  <a:pt x="2" y="15"/>
                </a:moveTo>
                <a:cubicBezTo>
                  <a:pt x="0" y="20"/>
                  <a:pt x="1" y="29"/>
                  <a:pt x="5" y="31"/>
                </a:cubicBezTo>
                <a:cubicBezTo>
                  <a:pt x="9" y="33"/>
                  <a:pt x="20" y="30"/>
                  <a:pt x="24" y="27"/>
                </a:cubicBezTo>
                <a:cubicBezTo>
                  <a:pt x="28" y="24"/>
                  <a:pt x="31" y="14"/>
                  <a:pt x="30" y="10"/>
                </a:cubicBezTo>
                <a:cubicBezTo>
                  <a:pt x="29" y="6"/>
                  <a:pt x="20" y="0"/>
                  <a:pt x="15" y="1"/>
                </a:cubicBezTo>
                <a:cubicBezTo>
                  <a:pt x="10" y="2"/>
                  <a:pt x="4" y="10"/>
                  <a:pt x="2" y="1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79" name="Freeform 68"/>
          <p:cNvSpPr>
            <a:spLocks/>
          </p:cNvSpPr>
          <p:nvPr/>
        </p:nvSpPr>
        <p:spPr bwMode="auto">
          <a:xfrm>
            <a:off x="4583114" y="4192589"/>
            <a:ext cx="71437" cy="71437"/>
          </a:xfrm>
          <a:custGeom>
            <a:avLst/>
            <a:gdLst>
              <a:gd name="T0" fmla="*/ 2147483647 w 47"/>
              <a:gd name="T1" fmla="*/ 2147483647 h 52"/>
              <a:gd name="T2" fmla="*/ 2147483647 w 47"/>
              <a:gd name="T3" fmla="*/ 2147483647 h 52"/>
              <a:gd name="T4" fmla="*/ 2147483647 w 47"/>
              <a:gd name="T5" fmla="*/ 2147483647 h 52"/>
              <a:gd name="T6" fmla="*/ 2147483647 w 47"/>
              <a:gd name="T7" fmla="*/ 2147483647 h 52"/>
              <a:gd name="T8" fmla="*/ 2147483647 w 47"/>
              <a:gd name="T9" fmla="*/ 2147483647 h 52"/>
              <a:gd name="T10" fmla="*/ 2147483647 w 47"/>
              <a:gd name="T11" fmla="*/ 2147483647 h 52"/>
              <a:gd name="T12" fmla="*/ 2147483647 w 47"/>
              <a:gd name="T13" fmla="*/ 2147483647 h 52"/>
              <a:gd name="T14" fmla="*/ 2147483647 w 47"/>
              <a:gd name="T15" fmla="*/ 2147483647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"/>
              <a:gd name="T25" fmla="*/ 0 h 52"/>
              <a:gd name="T26" fmla="*/ 47 w 47"/>
              <a:gd name="T27" fmla="*/ 52 h 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" h="52">
                <a:moveTo>
                  <a:pt x="18" y="1"/>
                </a:moveTo>
                <a:cubicBezTo>
                  <a:pt x="13" y="2"/>
                  <a:pt x="4" y="15"/>
                  <a:pt x="2" y="19"/>
                </a:cubicBezTo>
                <a:cubicBezTo>
                  <a:pt x="0" y="23"/>
                  <a:pt x="5" y="23"/>
                  <a:pt x="6" y="28"/>
                </a:cubicBezTo>
                <a:cubicBezTo>
                  <a:pt x="7" y="33"/>
                  <a:pt x="4" y="46"/>
                  <a:pt x="8" y="49"/>
                </a:cubicBezTo>
                <a:cubicBezTo>
                  <a:pt x="12" y="52"/>
                  <a:pt x="23" y="50"/>
                  <a:pt x="29" y="47"/>
                </a:cubicBezTo>
                <a:cubicBezTo>
                  <a:pt x="35" y="44"/>
                  <a:pt x="47" y="33"/>
                  <a:pt x="47" y="28"/>
                </a:cubicBezTo>
                <a:cubicBezTo>
                  <a:pt x="47" y="23"/>
                  <a:pt x="33" y="19"/>
                  <a:pt x="30" y="14"/>
                </a:cubicBezTo>
                <a:cubicBezTo>
                  <a:pt x="27" y="9"/>
                  <a:pt x="23" y="0"/>
                  <a:pt x="18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0" name="Freeform 69"/>
          <p:cNvSpPr>
            <a:spLocks/>
          </p:cNvSpPr>
          <p:nvPr/>
        </p:nvSpPr>
        <p:spPr bwMode="auto">
          <a:xfrm>
            <a:off x="4873625" y="4313238"/>
            <a:ext cx="65088" cy="44450"/>
          </a:xfrm>
          <a:custGeom>
            <a:avLst/>
            <a:gdLst>
              <a:gd name="T0" fmla="*/ 2147483647 w 45"/>
              <a:gd name="T1" fmla="*/ 0 h 31"/>
              <a:gd name="T2" fmla="*/ 2147483647 w 45"/>
              <a:gd name="T3" fmla="*/ 2147483647 h 31"/>
              <a:gd name="T4" fmla="*/ 2147483647 w 45"/>
              <a:gd name="T5" fmla="*/ 2147483647 h 31"/>
              <a:gd name="T6" fmla="*/ 2147483647 w 45"/>
              <a:gd name="T7" fmla="*/ 2147483647 h 31"/>
              <a:gd name="T8" fmla="*/ 2147483647 w 45"/>
              <a:gd name="T9" fmla="*/ 2147483647 h 31"/>
              <a:gd name="T10" fmla="*/ 2147483647 w 45"/>
              <a:gd name="T11" fmla="*/ 2147483647 h 31"/>
              <a:gd name="T12" fmla="*/ 2147483647 w 45"/>
              <a:gd name="T13" fmla="*/ 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"/>
              <a:gd name="T22" fmla="*/ 0 h 31"/>
              <a:gd name="T23" fmla="*/ 45 w 45"/>
              <a:gd name="T24" fmla="*/ 31 h 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" h="31">
                <a:moveTo>
                  <a:pt x="32" y="0"/>
                </a:moveTo>
                <a:cubicBezTo>
                  <a:pt x="27" y="0"/>
                  <a:pt x="16" y="6"/>
                  <a:pt x="11" y="9"/>
                </a:cubicBezTo>
                <a:cubicBezTo>
                  <a:pt x="6" y="12"/>
                  <a:pt x="0" y="18"/>
                  <a:pt x="2" y="21"/>
                </a:cubicBezTo>
                <a:cubicBezTo>
                  <a:pt x="4" y="24"/>
                  <a:pt x="16" y="29"/>
                  <a:pt x="22" y="30"/>
                </a:cubicBezTo>
                <a:cubicBezTo>
                  <a:pt x="28" y="31"/>
                  <a:pt x="35" y="29"/>
                  <a:pt x="38" y="26"/>
                </a:cubicBezTo>
                <a:cubicBezTo>
                  <a:pt x="41" y="23"/>
                  <a:pt x="45" y="13"/>
                  <a:pt x="43" y="9"/>
                </a:cubicBezTo>
                <a:cubicBezTo>
                  <a:pt x="41" y="5"/>
                  <a:pt x="37" y="0"/>
                  <a:pt x="32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1" name="Freeform 70"/>
          <p:cNvSpPr>
            <a:spLocks/>
          </p:cNvSpPr>
          <p:nvPr/>
        </p:nvSpPr>
        <p:spPr bwMode="auto">
          <a:xfrm>
            <a:off x="5006976" y="4410076"/>
            <a:ext cx="66675" cy="49213"/>
          </a:xfrm>
          <a:custGeom>
            <a:avLst/>
            <a:gdLst>
              <a:gd name="T0" fmla="*/ 2147483647 w 44"/>
              <a:gd name="T1" fmla="*/ 0 h 35"/>
              <a:gd name="T2" fmla="*/ 2147483647 w 44"/>
              <a:gd name="T3" fmla="*/ 2147483647 h 35"/>
              <a:gd name="T4" fmla="*/ 2147483647 w 44"/>
              <a:gd name="T5" fmla="*/ 2147483647 h 35"/>
              <a:gd name="T6" fmla="*/ 2147483647 w 44"/>
              <a:gd name="T7" fmla="*/ 2147483647 h 35"/>
              <a:gd name="T8" fmla="*/ 2147483647 w 44"/>
              <a:gd name="T9" fmla="*/ 2147483647 h 35"/>
              <a:gd name="T10" fmla="*/ 2147483647 w 44"/>
              <a:gd name="T11" fmla="*/ 2147483647 h 35"/>
              <a:gd name="T12" fmla="*/ 2147483647 w 44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5"/>
              <a:gd name="T23" fmla="*/ 44 w 44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5">
                <a:moveTo>
                  <a:pt x="38" y="0"/>
                </a:moveTo>
                <a:cubicBezTo>
                  <a:pt x="32" y="0"/>
                  <a:pt x="12" y="8"/>
                  <a:pt x="6" y="12"/>
                </a:cubicBezTo>
                <a:cubicBezTo>
                  <a:pt x="0" y="16"/>
                  <a:pt x="0" y="22"/>
                  <a:pt x="2" y="26"/>
                </a:cubicBezTo>
                <a:cubicBezTo>
                  <a:pt x="4" y="30"/>
                  <a:pt x="12" y="35"/>
                  <a:pt x="17" y="35"/>
                </a:cubicBezTo>
                <a:cubicBezTo>
                  <a:pt x="22" y="35"/>
                  <a:pt x="31" y="27"/>
                  <a:pt x="35" y="23"/>
                </a:cubicBezTo>
                <a:cubicBezTo>
                  <a:pt x="39" y="19"/>
                  <a:pt x="42" y="14"/>
                  <a:pt x="42" y="11"/>
                </a:cubicBezTo>
                <a:cubicBezTo>
                  <a:pt x="42" y="8"/>
                  <a:pt x="44" y="0"/>
                  <a:pt x="38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2" name="Freeform 71"/>
          <p:cNvSpPr>
            <a:spLocks/>
          </p:cNvSpPr>
          <p:nvPr/>
        </p:nvSpPr>
        <p:spPr bwMode="auto">
          <a:xfrm>
            <a:off x="5207000" y="4319588"/>
            <a:ext cx="139700" cy="87312"/>
          </a:xfrm>
          <a:custGeom>
            <a:avLst/>
            <a:gdLst>
              <a:gd name="T0" fmla="*/ 2147483647 w 96"/>
              <a:gd name="T1" fmla="*/ 2147483647 h 62"/>
              <a:gd name="T2" fmla="*/ 2147483647 w 96"/>
              <a:gd name="T3" fmla="*/ 2147483647 h 62"/>
              <a:gd name="T4" fmla="*/ 2147483647 w 96"/>
              <a:gd name="T5" fmla="*/ 2147483647 h 62"/>
              <a:gd name="T6" fmla="*/ 2147483647 w 96"/>
              <a:gd name="T7" fmla="*/ 2147483647 h 62"/>
              <a:gd name="T8" fmla="*/ 2147483647 w 96"/>
              <a:gd name="T9" fmla="*/ 2147483647 h 62"/>
              <a:gd name="T10" fmla="*/ 2147483647 w 96"/>
              <a:gd name="T11" fmla="*/ 2147483647 h 62"/>
              <a:gd name="T12" fmla="*/ 2147483647 w 96"/>
              <a:gd name="T13" fmla="*/ 2147483647 h 62"/>
              <a:gd name="T14" fmla="*/ 2147483647 w 96"/>
              <a:gd name="T15" fmla="*/ 2147483647 h 62"/>
              <a:gd name="T16" fmla="*/ 2147483647 w 96"/>
              <a:gd name="T17" fmla="*/ 2147483647 h 62"/>
              <a:gd name="T18" fmla="*/ 2147483647 w 96"/>
              <a:gd name="T19" fmla="*/ 2147483647 h 62"/>
              <a:gd name="T20" fmla="*/ 2147483647 w 96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62"/>
              <a:gd name="T35" fmla="*/ 96 w 96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62">
                <a:moveTo>
                  <a:pt x="87" y="2"/>
                </a:moveTo>
                <a:cubicBezTo>
                  <a:pt x="81" y="0"/>
                  <a:pt x="64" y="7"/>
                  <a:pt x="54" y="10"/>
                </a:cubicBezTo>
                <a:cubicBezTo>
                  <a:pt x="44" y="13"/>
                  <a:pt x="31" y="17"/>
                  <a:pt x="24" y="20"/>
                </a:cubicBezTo>
                <a:cubicBezTo>
                  <a:pt x="17" y="23"/>
                  <a:pt x="15" y="26"/>
                  <a:pt x="12" y="31"/>
                </a:cubicBezTo>
                <a:cubicBezTo>
                  <a:pt x="9" y="36"/>
                  <a:pt x="5" y="42"/>
                  <a:pt x="4" y="47"/>
                </a:cubicBezTo>
                <a:cubicBezTo>
                  <a:pt x="3" y="52"/>
                  <a:pt x="0" y="60"/>
                  <a:pt x="4" y="61"/>
                </a:cubicBezTo>
                <a:cubicBezTo>
                  <a:pt x="8" y="62"/>
                  <a:pt x="24" y="56"/>
                  <a:pt x="31" y="53"/>
                </a:cubicBezTo>
                <a:cubicBezTo>
                  <a:pt x="38" y="50"/>
                  <a:pt x="39" y="45"/>
                  <a:pt x="46" y="43"/>
                </a:cubicBezTo>
                <a:cubicBezTo>
                  <a:pt x="53" y="41"/>
                  <a:pt x="68" y="46"/>
                  <a:pt x="76" y="43"/>
                </a:cubicBezTo>
                <a:cubicBezTo>
                  <a:pt x="84" y="40"/>
                  <a:pt x="90" y="29"/>
                  <a:pt x="93" y="22"/>
                </a:cubicBezTo>
                <a:cubicBezTo>
                  <a:pt x="96" y="15"/>
                  <a:pt x="93" y="4"/>
                  <a:pt x="87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3" name="Freeform 72"/>
          <p:cNvSpPr>
            <a:spLocks/>
          </p:cNvSpPr>
          <p:nvPr/>
        </p:nvSpPr>
        <p:spPr bwMode="auto">
          <a:xfrm>
            <a:off x="5487988" y="4143376"/>
            <a:ext cx="207962" cy="150813"/>
          </a:xfrm>
          <a:custGeom>
            <a:avLst/>
            <a:gdLst>
              <a:gd name="T0" fmla="*/ 2147483647 w 142"/>
              <a:gd name="T1" fmla="*/ 2147483647 h 106"/>
              <a:gd name="T2" fmla="*/ 2147483647 w 142"/>
              <a:gd name="T3" fmla="*/ 2147483647 h 106"/>
              <a:gd name="T4" fmla="*/ 2147483647 w 142"/>
              <a:gd name="T5" fmla="*/ 2147483647 h 106"/>
              <a:gd name="T6" fmla="*/ 2147483647 w 142"/>
              <a:gd name="T7" fmla="*/ 2147483647 h 106"/>
              <a:gd name="T8" fmla="*/ 2147483647 w 142"/>
              <a:gd name="T9" fmla="*/ 2147483647 h 106"/>
              <a:gd name="T10" fmla="*/ 2147483647 w 142"/>
              <a:gd name="T11" fmla="*/ 2147483647 h 106"/>
              <a:gd name="T12" fmla="*/ 2147483647 w 142"/>
              <a:gd name="T13" fmla="*/ 2147483647 h 106"/>
              <a:gd name="T14" fmla="*/ 2147483647 w 142"/>
              <a:gd name="T15" fmla="*/ 2147483647 h 106"/>
              <a:gd name="T16" fmla="*/ 2147483647 w 142"/>
              <a:gd name="T17" fmla="*/ 2147483647 h 106"/>
              <a:gd name="T18" fmla="*/ 2147483647 w 142"/>
              <a:gd name="T19" fmla="*/ 2147483647 h 106"/>
              <a:gd name="T20" fmla="*/ 2147483647 w 142"/>
              <a:gd name="T21" fmla="*/ 2147483647 h 106"/>
              <a:gd name="T22" fmla="*/ 2147483647 w 142"/>
              <a:gd name="T23" fmla="*/ 2147483647 h 106"/>
              <a:gd name="T24" fmla="*/ 2147483647 w 142"/>
              <a:gd name="T25" fmla="*/ 2147483647 h 1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2"/>
              <a:gd name="T40" fmla="*/ 0 h 106"/>
              <a:gd name="T41" fmla="*/ 142 w 142"/>
              <a:gd name="T42" fmla="*/ 106 h 1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2" h="106">
                <a:moveTo>
                  <a:pt x="134" y="2"/>
                </a:moveTo>
                <a:cubicBezTo>
                  <a:pt x="126" y="4"/>
                  <a:pt x="100" y="17"/>
                  <a:pt x="91" y="23"/>
                </a:cubicBezTo>
                <a:cubicBezTo>
                  <a:pt x="82" y="29"/>
                  <a:pt x="88" y="33"/>
                  <a:pt x="79" y="39"/>
                </a:cubicBezTo>
                <a:cubicBezTo>
                  <a:pt x="70" y="45"/>
                  <a:pt x="49" y="52"/>
                  <a:pt x="38" y="57"/>
                </a:cubicBezTo>
                <a:cubicBezTo>
                  <a:pt x="27" y="62"/>
                  <a:pt x="19" y="66"/>
                  <a:pt x="13" y="72"/>
                </a:cubicBezTo>
                <a:cubicBezTo>
                  <a:pt x="7" y="78"/>
                  <a:pt x="0" y="88"/>
                  <a:pt x="1" y="93"/>
                </a:cubicBezTo>
                <a:cubicBezTo>
                  <a:pt x="2" y="98"/>
                  <a:pt x="9" y="106"/>
                  <a:pt x="19" y="105"/>
                </a:cubicBezTo>
                <a:cubicBezTo>
                  <a:pt x="29" y="104"/>
                  <a:pt x="50" y="94"/>
                  <a:pt x="62" y="86"/>
                </a:cubicBezTo>
                <a:cubicBezTo>
                  <a:pt x="74" y="78"/>
                  <a:pt x="81" y="67"/>
                  <a:pt x="89" y="60"/>
                </a:cubicBezTo>
                <a:cubicBezTo>
                  <a:pt x="97" y="53"/>
                  <a:pt x="103" y="46"/>
                  <a:pt x="109" y="41"/>
                </a:cubicBezTo>
                <a:cubicBezTo>
                  <a:pt x="115" y="36"/>
                  <a:pt x="123" y="34"/>
                  <a:pt x="128" y="29"/>
                </a:cubicBezTo>
                <a:cubicBezTo>
                  <a:pt x="133" y="24"/>
                  <a:pt x="138" y="16"/>
                  <a:pt x="140" y="11"/>
                </a:cubicBezTo>
                <a:cubicBezTo>
                  <a:pt x="142" y="6"/>
                  <a:pt x="142" y="0"/>
                  <a:pt x="134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4" name="Freeform 73"/>
          <p:cNvSpPr>
            <a:spLocks/>
          </p:cNvSpPr>
          <p:nvPr/>
        </p:nvSpPr>
        <p:spPr bwMode="auto">
          <a:xfrm>
            <a:off x="5721351" y="3857625"/>
            <a:ext cx="123825" cy="120650"/>
          </a:xfrm>
          <a:custGeom>
            <a:avLst/>
            <a:gdLst>
              <a:gd name="T0" fmla="*/ 2147483647 w 82"/>
              <a:gd name="T1" fmla="*/ 2147483647 h 85"/>
              <a:gd name="T2" fmla="*/ 2147483647 w 82"/>
              <a:gd name="T3" fmla="*/ 2147483647 h 85"/>
              <a:gd name="T4" fmla="*/ 2147483647 w 82"/>
              <a:gd name="T5" fmla="*/ 2147483647 h 85"/>
              <a:gd name="T6" fmla="*/ 2147483647 w 82"/>
              <a:gd name="T7" fmla="*/ 2147483647 h 85"/>
              <a:gd name="T8" fmla="*/ 2147483647 w 82"/>
              <a:gd name="T9" fmla="*/ 2147483647 h 85"/>
              <a:gd name="T10" fmla="*/ 2147483647 w 82"/>
              <a:gd name="T11" fmla="*/ 2147483647 h 85"/>
              <a:gd name="T12" fmla="*/ 2147483647 w 82"/>
              <a:gd name="T13" fmla="*/ 2147483647 h 85"/>
              <a:gd name="T14" fmla="*/ 2147483647 w 82"/>
              <a:gd name="T15" fmla="*/ 2147483647 h 85"/>
              <a:gd name="T16" fmla="*/ 2147483647 w 82"/>
              <a:gd name="T17" fmla="*/ 2147483647 h 85"/>
              <a:gd name="T18" fmla="*/ 2147483647 w 82"/>
              <a:gd name="T19" fmla="*/ 2147483647 h 85"/>
              <a:gd name="T20" fmla="*/ 2147483647 w 82"/>
              <a:gd name="T21" fmla="*/ 2147483647 h 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85"/>
              <a:gd name="T35" fmla="*/ 82 w 82"/>
              <a:gd name="T36" fmla="*/ 85 h 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85">
                <a:moveTo>
                  <a:pt x="78" y="1"/>
                </a:moveTo>
                <a:cubicBezTo>
                  <a:pt x="74" y="0"/>
                  <a:pt x="62" y="18"/>
                  <a:pt x="54" y="22"/>
                </a:cubicBezTo>
                <a:cubicBezTo>
                  <a:pt x="46" y="26"/>
                  <a:pt x="34" y="22"/>
                  <a:pt x="28" y="25"/>
                </a:cubicBezTo>
                <a:cubicBezTo>
                  <a:pt x="22" y="28"/>
                  <a:pt x="18" y="35"/>
                  <a:pt x="15" y="41"/>
                </a:cubicBezTo>
                <a:cubicBezTo>
                  <a:pt x="12" y="47"/>
                  <a:pt x="14" y="53"/>
                  <a:pt x="12" y="59"/>
                </a:cubicBezTo>
                <a:cubicBezTo>
                  <a:pt x="10" y="65"/>
                  <a:pt x="0" y="72"/>
                  <a:pt x="1" y="76"/>
                </a:cubicBezTo>
                <a:cubicBezTo>
                  <a:pt x="2" y="80"/>
                  <a:pt x="13" y="85"/>
                  <a:pt x="18" y="82"/>
                </a:cubicBezTo>
                <a:cubicBezTo>
                  <a:pt x="23" y="79"/>
                  <a:pt x="27" y="66"/>
                  <a:pt x="34" y="59"/>
                </a:cubicBezTo>
                <a:cubicBezTo>
                  <a:pt x="41" y="52"/>
                  <a:pt x="54" y="43"/>
                  <a:pt x="61" y="38"/>
                </a:cubicBezTo>
                <a:cubicBezTo>
                  <a:pt x="68" y="33"/>
                  <a:pt x="73" y="33"/>
                  <a:pt x="75" y="28"/>
                </a:cubicBezTo>
                <a:cubicBezTo>
                  <a:pt x="77" y="23"/>
                  <a:pt x="82" y="2"/>
                  <a:pt x="78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5" name="Freeform 74"/>
          <p:cNvSpPr>
            <a:spLocks/>
          </p:cNvSpPr>
          <p:nvPr/>
        </p:nvSpPr>
        <p:spPr bwMode="auto">
          <a:xfrm>
            <a:off x="5848350" y="3789364"/>
            <a:ext cx="52388" cy="71437"/>
          </a:xfrm>
          <a:custGeom>
            <a:avLst/>
            <a:gdLst>
              <a:gd name="T0" fmla="*/ 2147483647 w 37"/>
              <a:gd name="T1" fmla="*/ 2147483647 h 49"/>
              <a:gd name="T2" fmla="*/ 2147483647 w 37"/>
              <a:gd name="T3" fmla="*/ 2147483647 h 49"/>
              <a:gd name="T4" fmla="*/ 2147483647 w 37"/>
              <a:gd name="T5" fmla="*/ 2147483647 h 49"/>
              <a:gd name="T6" fmla="*/ 2147483647 w 37"/>
              <a:gd name="T7" fmla="*/ 2147483647 h 49"/>
              <a:gd name="T8" fmla="*/ 2147483647 w 37"/>
              <a:gd name="T9" fmla="*/ 2147483647 h 49"/>
              <a:gd name="T10" fmla="*/ 2147483647 w 37"/>
              <a:gd name="T11" fmla="*/ 2147483647 h 49"/>
              <a:gd name="T12" fmla="*/ 2147483647 w 37"/>
              <a:gd name="T13" fmla="*/ 2147483647 h 49"/>
              <a:gd name="T14" fmla="*/ 2147483647 w 37"/>
              <a:gd name="T15" fmla="*/ 2147483647 h 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"/>
              <a:gd name="T25" fmla="*/ 0 h 49"/>
              <a:gd name="T26" fmla="*/ 37 w 37"/>
              <a:gd name="T27" fmla="*/ 49 h 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" h="49">
                <a:moveTo>
                  <a:pt x="28" y="1"/>
                </a:moveTo>
                <a:cubicBezTo>
                  <a:pt x="24" y="2"/>
                  <a:pt x="17" y="13"/>
                  <a:pt x="14" y="18"/>
                </a:cubicBezTo>
                <a:cubicBezTo>
                  <a:pt x="11" y="23"/>
                  <a:pt x="10" y="26"/>
                  <a:pt x="8" y="31"/>
                </a:cubicBezTo>
                <a:cubicBezTo>
                  <a:pt x="6" y="36"/>
                  <a:pt x="0" y="47"/>
                  <a:pt x="2" y="48"/>
                </a:cubicBezTo>
                <a:cubicBezTo>
                  <a:pt x="4" y="49"/>
                  <a:pt x="17" y="44"/>
                  <a:pt x="22" y="40"/>
                </a:cubicBezTo>
                <a:cubicBezTo>
                  <a:pt x="27" y="36"/>
                  <a:pt x="28" y="29"/>
                  <a:pt x="31" y="24"/>
                </a:cubicBezTo>
                <a:cubicBezTo>
                  <a:pt x="34" y="19"/>
                  <a:pt x="37" y="13"/>
                  <a:pt x="37" y="10"/>
                </a:cubicBezTo>
                <a:cubicBezTo>
                  <a:pt x="37" y="7"/>
                  <a:pt x="32" y="0"/>
                  <a:pt x="28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6" name="Freeform 75"/>
          <p:cNvSpPr>
            <a:spLocks/>
          </p:cNvSpPr>
          <p:nvPr/>
        </p:nvSpPr>
        <p:spPr bwMode="auto">
          <a:xfrm>
            <a:off x="5929314" y="3773488"/>
            <a:ext cx="84137" cy="93662"/>
          </a:xfrm>
          <a:custGeom>
            <a:avLst/>
            <a:gdLst>
              <a:gd name="T0" fmla="*/ 2147483647 w 57"/>
              <a:gd name="T1" fmla="*/ 2147483647 h 66"/>
              <a:gd name="T2" fmla="*/ 2147483647 w 57"/>
              <a:gd name="T3" fmla="*/ 2147483647 h 66"/>
              <a:gd name="T4" fmla="*/ 2147483647 w 57"/>
              <a:gd name="T5" fmla="*/ 2147483647 h 66"/>
              <a:gd name="T6" fmla="*/ 2147483647 w 57"/>
              <a:gd name="T7" fmla="*/ 2147483647 h 66"/>
              <a:gd name="T8" fmla="*/ 2147483647 w 57"/>
              <a:gd name="T9" fmla="*/ 2147483647 h 66"/>
              <a:gd name="T10" fmla="*/ 2147483647 w 57"/>
              <a:gd name="T11" fmla="*/ 2147483647 h 66"/>
              <a:gd name="T12" fmla="*/ 2147483647 w 57"/>
              <a:gd name="T13" fmla="*/ 2147483647 h 66"/>
              <a:gd name="T14" fmla="*/ 2147483647 w 57"/>
              <a:gd name="T15" fmla="*/ 2147483647 h 66"/>
              <a:gd name="T16" fmla="*/ 2147483647 w 57"/>
              <a:gd name="T17" fmla="*/ 2147483647 h 66"/>
              <a:gd name="T18" fmla="*/ 2147483647 w 57"/>
              <a:gd name="T19" fmla="*/ 2147483647 h 66"/>
              <a:gd name="T20" fmla="*/ 2147483647 w 57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"/>
              <a:gd name="T34" fmla="*/ 0 h 66"/>
              <a:gd name="T35" fmla="*/ 57 w 57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" h="66">
                <a:moveTo>
                  <a:pt x="42" y="2"/>
                </a:moveTo>
                <a:cubicBezTo>
                  <a:pt x="38" y="4"/>
                  <a:pt x="30" y="15"/>
                  <a:pt x="27" y="20"/>
                </a:cubicBezTo>
                <a:cubicBezTo>
                  <a:pt x="24" y="25"/>
                  <a:pt x="26" y="29"/>
                  <a:pt x="23" y="32"/>
                </a:cubicBezTo>
                <a:cubicBezTo>
                  <a:pt x="20" y="35"/>
                  <a:pt x="14" y="34"/>
                  <a:pt x="11" y="36"/>
                </a:cubicBezTo>
                <a:cubicBezTo>
                  <a:pt x="8" y="38"/>
                  <a:pt x="4" y="43"/>
                  <a:pt x="3" y="47"/>
                </a:cubicBezTo>
                <a:cubicBezTo>
                  <a:pt x="2" y="51"/>
                  <a:pt x="0" y="59"/>
                  <a:pt x="2" y="62"/>
                </a:cubicBezTo>
                <a:cubicBezTo>
                  <a:pt x="4" y="65"/>
                  <a:pt x="9" y="66"/>
                  <a:pt x="15" y="62"/>
                </a:cubicBezTo>
                <a:cubicBezTo>
                  <a:pt x="21" y="58"/>
                  <a:pt x="31" y="45"/>
                  <a:pt x="38" y="39"/>
                </a:cubicBezTo>
                <a:cubicBezTo>
                  <a:pt x="45" y="33"/>
                  <a:pt x="51" y="32"/>
                  <a:pt x="54" y="26"/>
                </a:cubicBezTo>
                <a:cubicBezTo>
                  <a:pt x="57" y="20"/>
                  <a:pt x="56" y="9"/>
                  <a:pt x="54" y="5"/>
                </a:cubicBezTo>
                <a:cubicBezTo>
                  <a:pt x="52" y="1"/>
                  <a:pt x="46" y="0"/>
                  <a:pt x="42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7" name="Freeform 76"/>
          <p:cNvSpPr>
            <a:spLocks/>
          </p:cNvSpPr>
          <p:nvPr/>
        </p:nvSpPr>
        <p:spPr bwMode="auto">
          <a:xfrm>
            <a:off x="6035675" y="3708401"/>
            <a:ext cx="52388" cy="55563"/>
          </a:xfrm>
          <a:custGeom>
            <a:avLst/>
            <a:gdLst>
              <a:gd name="T0" fmla="*/ 2147483647 w 36"/>
              <a:gd name="T1" fmla="*/ 2147483647 h 41"/>
              <a:gd name="T2" fmla="*/ 2147483647 w 36"/>
              <a:gd name="T3" fmla="*/ 2147483647 h 41"/>
              <a:gd name="T4" fmla="*/ 2147483647 w 36"/>
              <a:gd name="T5" fmla="*/ 2147483647 h 41"/>
              <a:gd name="T6" fmla="*/ 2147483647 w 36"/>
              <a:gd name="T7" fmla="*/ 2147483647 h 41"/>
              <a:gd name="T8" fmla="*/ 2147483647 w 36"/>
              <a:gd name="T9" fmla="*/ 2147483647 h 41"/>
              <a:gd name="T10" fmla="*/ 2147483647 w 36"/>
              <a:gd name="T11" fmla="*/ 2147483647 h 41"/>
              <a:gd name="T12" fmla="*/ 2147483647 w 36"/>
              <a:gd name="T13" fmla="*/ 2147483647 h 41"/>
              <a:gd name="T14" fmla="*/ 2147483647 w 36"/>
              <a:gd name="T15" fmla="*/ 2147483647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"/>
              <a:gd name="T25" fmla="*/ 0 h 41"/>
              <a:gd name="T26" fmla="*/ 36 w 36"/>
              <a:gd name="T27" fmla="*/ 41 h 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" h="41">
                <a:moveTo>
                  <a:pt x="31" y="2"/>
                </a:moveTo>
                <a:cubicBezTo>
                  <a:pt x="28" y="0"/>
                  <a:pt x="19" y="4"/>
                  <a:pt x="14" y="7"/>
                </a:cubicBezTo>
                <a:cubicBezTo>
                  <a:pt x="9" y="10"/>
                  <a:pt x="4" y="16"/>
                  <a:pt x="2" y="20"/>
                </a:cubicBezTo>
                <a:cubicBezTo>
                  <a:pt x="0" y="24"/>
                  <a:pt x="0" y="31"/>
                  <a:pt x="2" y="34"/>
                </a:cubicBezTo>
                <a:cubicBezTo>
                  <a:pt x="4" y="37"/>
                  <a:pt x="8" y="41"/>
                  <a:pt x="11" y="40"/>
                </a:cubicBezTo>
                <a:cubicBezTo>
                  <a:pt x="14" y="39"/>
                  <a:pt x="19" y="32"/>
                  <a:pt x="23" y="29"/>
                </a:cubicBezTo>
                <a:cubicBezTo>
                  <a:pt x="27" y="26"/>
                  <a:pt x="32" y="24"/>
                  <a:pt x="34" y="20"/>
                </a:cubicBezTo>
                <a:cubicBezTo>
                  <a:pt x="36" y="16"/>
                  <a:pt x="34" y="4"/>
                  <a:pt x="31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8" name="Freeform 77"/>
          <p:cNvSpPr>
            <a:spLocks/>
          </p:cNvSpPr>
          <p:nvPr/>
        </p:nvSpPr>
        <p:spPr bwMode="auto">
          <a:xfrm>
            <a:off x="6169026" y="3500438"/>
            <a:ext cx="201613" cy="171450"/>
          </a:xfrm>
          <a:custGeom>
            <a:avLst/>
            <a:gdLst>
              <a:gd name="T0" fmla="*/ 2147483647 w 140"/>
              <a:gd name="T1" fmla="*/ 2147483647 h 121"/>
              <a:gd name="T2" fmla="*/ 2147483647 w 140"/>
              <a:gd name="T3" fmla="*/ 2147483647 h 121"/>
              <a:gd name="T4" fmla="*/ 2147483647 w 140"/>
              <a:gd name="T5" fmla="*/ 2147483647 h 121"/>
              <a:gd name="T6" fmla="*/ 2147483647 w 140"/>
              <a:gd name="T7" fmla="*/ 2147483647 h 121"/>
              <a:gd name="T8" fmla="*/ 2147483647 w 140"/>
              <a:gd name="T9" fmla="*/ 2147483647 h 121"/>
              <a:gd name="T10" fmla="*/ 2147483647 w 140"/>
              <a:gd name="T11" fmla="*/ 2147483647 h 121"/>
              <a:gd name="T12" fmla="*/ 2147483647 w 140"/>
              <a:gd name="T13" fmla="*/ 2147483647 h 121"/>
              <a:gd name="T14" fmla="*/ 2147483647 w 140"/>
              <a:gd name="T15" fmla="*/ 2147483647 h 121"/>
              <a:gd name="T16" fmla="*/ 2147483647 w 140"/>
              <a:gd name="T17" fmla="*/ 2147483647 h 121"/>
              <a:gd name="T18" fmla="*/ 2147483647 w 140"/>
              <a:gd name="T19" fmla="*/ 2147483647 h 121"/>
              <a:gd name="T20" fmla="*/ 2147483647 w 140"/>
              <a:gd name="T21" fmla="*/ 2147483647 h 121"/>
              <a:gd name="T22" fmla="*/ 2147483647 w 140"/>
              <a:gd name="T23" fmla="*/ 2147483647 h 121"/>
              <a:gd name="T24" fmla="*/ 2147483647 w 140"/>
              <a:gd name="T25" fmla="*/ 2147483647 h 121"/>
              <a:gd name="T26" fmla="*/ 2147483647 w 140"/>
              <a:gd name="T27" fmla="*/ 2147483647 h 121"/>
              <a:gd name="T28" fmla="*/ 2147483647 w 140"/>
              <a:gd name="T29" fmla="*/ 2147483647 h 121"/>
              <a:gd name="T30" fmla="*/ 2147483647 w 140"/>
              <a:gd name="T31" fmla="*/ 2147483647 h 121"/>
              <a:gd name="T32" fmla="*/ 2147483647 w 140"/>
              <a:gd name="T33" fmla="*/ 2147483647 h 1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"/>
              <a:gd name="T52" fmla="*/ 0 h 121"/>
              <a:gd name="T53" fmla="*/ 140 w 140"/>
              <a:gd name="T54" fmla="*/ 121 h 12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" h="121">
                <a:moveTo>
                  <a:pt x="110" y="17"/>
                </a:moveTo>
                <a:cubicBezTo>
                  <a:pt x="103" y="22"/>
                  <a:pt x="94" y="29"/>
                  <a:pt x="86" y="34"/>
                </a:cubicBezTo>
                <a:cubicBezTo>
                  <a:pt x="78" y="39"/>
                  <a:pt x="69" y="45"/>
                  <a:pt x="63" y="50"/>
                </a:cubicBezTo>
                <a:cubicBezTo>
                  <a:pt x="57" y="55"/>
                  <a:pt x="53" y="57"/>
                  <a:pt x="50" y="61"/>
                </a:cubicBezTo>
                <a:cubicBezTo>
                  <a:pt x="47" y="65"/>
                  <a:pt x="47" y="71"/>
                  <a:pt x="42" y="74"/>
                </a:cubicBezTo>
                <a:cubicBezTo>
                  <a:pt x="37" y="77"/>
                  <a:pt x="27" y="75"/>
                  <a:pt x="21" y="80"/>
                </a:cubicBezTo>
                <a:cubicBezTo>
                  <a:pt x="15" y="85"/>
                  <a:pt x="9" y="97"/>
                  <a:pt x="6" y="103"/>
                </a:cubicBezTo>
                <a:cubicBezTo>
                  <a:pt x="3" y="109"/>
                  <a:pt x="0" y="117"/>
                  <a:pt x="3" y="119"/>
                </a:cubicBezTo>
                <a:cubicBezTo>
                  <a:pt x="6" y="121"/>
                  <a:pt x="20" y="119"/>
                  <a:pt x="26" y="116"/>
                </a:cubicBezTo>
                <a:cubicBezTo>
                  <a:pt x="32" y="113"/>
                  <a:pt x="33" y="106"/>
                  <a:pt x="38" y="100"/>
                </a:cubicBezTo>
                <a:cubicBezTo>
                  <a:pt x="43" y="94"/>
                  <a:pt x="51" y="85"/>
                  <a:pt x="59" y="80"/>
                </a:cubicBezTo>
                <a:cubicBezTo>
                  <a:pt x="67" y="75"/>
                  <a:pt x="78" y="75"/>
                  <a:pt x="86" y="70"/>
                </a:cubicBezTo>
                <a:cubicBezTo>
                  <a:pt x="94" y="65"/>
                  <a:pt x="100" y="58"/>
                  <a:pt x="107" y="50"/>
                </a:cubicBezTo>
                <a:cubicBezTo>
                  <a:pt x="114" y="42"/>
                  <a:pt x="121" y="32"/>
                  <a:pt x="126" y="25"/>
                </a:cubicBezTo>
                <a:cubicBezTo>
                  <a:pt x="131" y="18"/>
                  <a:pt x="140" y="14"/>
                  <a:pt x="140" y="10"/>
                </a:cubicBezTo>
                <a:cubicBezTo>
                  <a:pt x="140" y="6"/>
                  <a:pt x="131" y="0"/>
                  <a:pt x="125" y="2"/>
                </a:cubicBezTo>
                <a:cubicBezTo>
                  <a:pt x="119" y="4"/>
                  <a:pt x="117" y="12"/>
                  <a:pt x="110" y="1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89" name="Freeform 78"/>
          <p:cNvSpPr>
            <a:spLocks/>
          </p:cNvSpPr>
          <p:nvPr/>
        </p:nvSpPr>
        <p:spPr bwMode="auto">
          <a:xfrm>
            <a:off x="6351588" y="3376613"/>
            <a:ext cx="80962" cy="61912"/>
          </a:xfrm>
          <a:custGeom>
            <a:avLst/>
            <a:gdLst>
              <a:gd name="T0" fmla="*/ 2147483647 w 55"/>
              <a:gd name="T1" fmla="*/ 2147483647 h 43"/>
              <a:gd name="T2" fmla="*/ 2147483647 w 55"/>
              <a:gd name="T3" fmla="*/ 2147483647 h 43"/>
              <a:gd name="T4" fmla="*/ 2147483647 w 55"/>
              <a:gd name="T5" fmla="*/ 2147483647 h 43"/>
              <a:gd name="T6" fmla="*/ 2147483647 w 55"/>
              <a:gd name="T7" fmla="*/ 2147483647 h 43"/>
              <a:gd name="T8" fmla="*/ 2147483647 w 55"/>
              <a:gd name="T9" fmla="*/ 2147483647 h 43"/>
              <a:gd name="T10" fmla="*/ 2147483647 w 55"/>
              <a:gd name="T11" fmla="*/ 2147483647 h 43"/>
              <a:gd name="T12" fmla="*/ 2147483647 w 55"/>
              <a:gd name="T13" fmla="*/ 2147483647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43"/>
              <a:gd name="T23" fmla="*/ 55 w 55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43">
                <a:moveTo>
                  <a:pt x="50" y="2"/>
                </a:moveTo>
                <a:cubicBezTo>
                  <a:pt x="45" y="0"/>
                  <a:pt x="26" y="7"/>
                  <a:pt x="19" y="11"/>
                </a:cubicBezTo>
                <a:cubicBezTo>
                  <a:pt x="12" y="15"/>
                  <a:pt x="7" y="20"/>
                  <a:pt x="5" y="25"/>
                </a:cubicBezTo>
                <a:cubicBezTo>
                  <a:pt x="3" y="30"/>
                  <a:pt x="0" y="39"/>
                  <a:pt x="5" y="41"/>
                </a:cubicBezTo>
                <a:cubicBezTo>
                  <a:pt x="10" y="43"/>
                  <a:pt x="27" y="43"/>
                  <a:pt x="34" y="40"/>
                </a:cubicBezTo>
                <a:cubicBezTo>
                  <a:pt x="41" y="37"/>
                  <a:pt x="47" y="28"/>
                  <a:pt x="50" y="22"/>
                </a:cubicBezTo>
                <a:cubicBezTo>
                  <a:pt x="53" y="16"/>
                  <a:pt x="55" y="4"/>
                  <a:pt x="50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0" name="Freeform 79"/>
          <p:cNvSpPr>
            <a:spLocks/>
          </p:cNvSpPr>
          <p:nvPr/>
        </p:nvSpPr>
        <p:spPr bwMode="auto">
          <a:xfrm>
            <a:off x="6556376" y="3211514"/>
            <a:ext cx="155575" cy="115887"/>
          </a:xfrm>
          <a:custGeom>
            <a:avLst/>
            <a:gdLst>
              <a:gd name="T0" fmla="*/ 2147483647 w 103"/>
              <a:gd name="T1" fmla="*/ 2147483647 h 81"/>
              <a:gd name="T2" fmla="*/ 2147483647 w 103"/>
              <a:gd name="T3" fmla="*/ 2147483647 h 81"/>
              <a:gd name="T4" fmla="*/ 2147483647 w 103"/>
              <a:gd name="T5" fmla="*/ 2147483647 h 81"/>
              <a:gd name="T6" fmla="*/ 2147483647 w 103"/>
              <a:gd name="T7" fmla="*/ 2147483647 h 81"/>
              <a:gd name="T8" fmla="*/ 2147483647 w 103"/>
              <a:gd name="T9" fmla="*/ 2147483647 h 81"/>
              <a:gd name="T10" fmla="*/ 2147483647 w 103"/>
              <a:gd name="T11" fmla="*/ 2147483647 h 81"/>
              <a:gd name="T12" fmla="*/ 2147483647 w 103"/>
              <a:gd name="T13" fmla="*/ 2147483647 h 81"/>
              <a:gd name="T14" fmla="*/ 2147483647 w 103"/>
              <a:gd name="T15" fmla="*/ 2147483647 h 81"/>
              <a:gd name="T16" fmla="*/ 2147483647 w 103"/>
              <a:gd name="T17" fmla="*/ 2147483647 h 81"/>
              <a:gd name="T18" fmla="*/ 2147483647 w 103"/>
              <a:gd name="T19" fmla="*/ 2147483647 h 81"/>
              <a:gd name="T20" fmla="*/ 2147483647 w 103"/>
              <a:gd name="T21" fmla="*/ 2147483647 h 81"/>
              <a:gd name="T22" fmla="*/ 2147483647 w 103"/>
              <a:gd name="T23" fmla="*/ 2147483647 h 81"/>
              <a:gd name="T24" fmla="*/ 2147483647 w 103"/>
              <a:gd name="T25" fmla="*/ 2147483647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3"/>
              <a:gd name="T40" fmla="*/ 0 h 81"/>
              <a:gd name="T41" fmla="*/ 103 w 103"/>
              <a:gd name="T42" fmla="*/ 81 h 8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3" h="81">
                <a:moveTo>
                  <a:pt x="91" y="1"/>
                </a:moveTo>
                <a:cubicBezTo>
                  <a:pt x="84" y="0"/>
                  <a:pt x="68" y="2"/>
                  <a:pt x="58" y="4"/>
                </a:cubicBezTo>
                <a:cubicBezTo>
                  <a:pt x="48" y="6"/>
                  <a:pt x="39" y="11"/>
                  <a:pt x="33" y="15"/>
                </a:cubicBezTo>
                <a:cubicBezTo>
                  <a:pt x="27" y="19"/>
                  <a:pt x="24" y="22"/>
                  <a:pt x="22" y="27"/>
                </a:cubicBezTo>
                <a:cubicBezTo>
                  <a:pt x="20" y="32"/>
                  <a:pt x="25" y="37"/>
                  <a:pt x="22" y="43"/>
                </a:cubicBezTo>
                <a:cubicBezTo>
                  <a:pt x="19" y="49"/>
                  <a:pt x="9" y="55"/>
                  <a:pt x="6" y="61"/>
                </a:cubicBezTo>
                <a:cubicBezTo>
                  <a:pt x="3" y="67"/>
                  <a:pt x="0" y="77"/>
                  <a:pt x="3" y="79"/>
                </a:cubicBezTo>
                <a:cubicBezTo>
                  <a:pt x="6" y="81"/>
                  <a:pt x="19" y="78"/>
                  <a:pt x="25" y="73"/>
                </a:cubicBezTo>
                <a:cubicBezTo>
                  <a:pt x="31" y="68"/>
                  <a:pt x="35" y="54"/>
                  <a:pt x="42" y="48"/>
                </a:cubicBezTo>
                <a:cubicBezTo>
                  <a:pt x="49" y="42"/>
                  <a:pt x="60" y="39"/>
                  <a:pt x="69" y="36"/>
                </a:cubicBezTo>
                <a:cubicBezTo>
                  <a:pt x="78" y="33"/>
                  <a:pt x="89" y="35"/>
                  <a:pt x="94" y="31"/>
                </a:cubicBezTo>
                <a:cubicBezTo>
                  <a:pt x="99" y="27"/>
                  <a:pt x="103" y="14"/>
                  <a:pt x="102" y="9"/>
                </a:cubicBezTo>
                <a:cubicBezTo>
                  <a:pt x="101" y="4"/>
                  <a:pt x="98" y="2"/>
                  <a:pt x="91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1" name="Freeform 80"/>
          <p:cNvSpPr>
            <a:spLocks/>
          </p:cNvSpPr>
          <p:nvPr/>
        </p:nvSpPr>
        <p:spPr bwMode="auto">
          <a:xfrm>
            <a:off x="6559550" y="3332163"/>
            <a:ext cx="84138" cy="63500"/>
          </a:xfrm>
          <a:custGeom>
            <a:avLst/>
            <a:gdLst>
              <a:gd name="T0" fmla="*/ 2147483647 w 56"/>
              <a:gd name="T1" fmla="*/ 2147483647 h 47"/>
              <a:gd name="T2" fmla="*/ 2147483647 w 56"/>
              <a:gd name="T3" fmla="*/ 2147483647 h 47"/>
              <a:gd name="T4" fmla="*/ 2147483647 w 56"/>
              <a:gd name="T5" fmla="*/ 2147483647 h 47"/>
              <a:gd name="T6" fmla="*/ 2147483647 w 56"/>
              <a:gd name="T7" fmla="*/ 2147483647 h 47"/>
              <a:gd name="T8" fmla="*/ 2147483647 w 56"/>
              <a:gd name="T9" fmla="*/ 2147483647 h 47"/>
              <a:gd name="T10" fmla="*/ 2147483647 w 56"/>
              <a:gd name="T11" fmla="*/ 2147483647 h 47"/>
              <a:gd name="T12" fmla="*/ 2147483647 w 56"/>
              <a:gd name="T13" fmla="*/ 2147483647 h 47"/>
              <a:gd name="T14" fmla="*/ 2147483647 w 56"/>
              <a:gd name="T15" fmla="*/ 2147483647 h 47"/>
              <a:gd name="T16" fmla="*/ 2147483647 w 56"/>
              <a:gd name="T17" fmla="*/ 2147483647 h 4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47"/>
              <a:gd name="T29" fmla="*/ 56 w 56"/>
              <a:gd name="T30" fmla="*/ 47 h 4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47">
                <a:moveTo>
                  <a:pt x="53" y="1"/>
                </a:moveTo>
                <a:cubicBezTo>
                  <a:pt x="50" y="0"/>
                  <a:pt x="38" y="5"/>
                  <a:pt x="32" y="8"/>
                </a:cubicBezTo>
                <a:cubicBezTo>
                  <a:pt x="26" y="11"/>
                  <a:pt x="21" y="16"/>
                  <a:pt x="19" y="20"/>
                </a:cubicBezTo>
                <a:cubicBezTo>
                  <a:pt x="17" y="24"/>
                  <a:pt x="20" y="29"/>
                  <a:pt x="17" y="32"/>
                </a:cubicBezTo>
                <a:cubicBezTo>
                  <a:pt x="14" y="35"/>
                  <a:pt x="0" y="39"/>
                  <a:pt x="1" y="41"/>
                </a:cubicBezTo>
                <a:cubicBezTo>
                  <a:pt x="2" y="43"/>
                  <a:pt x="14" y="47"/>
                  <a:pt x="22" y="46"/>
                </a:cubicBezTo>
                <a:cubicBezTo>
                  <a:pt x="30" y="45"/>
                  <a:pt x="42" y="42"/>
                  <a:pt x="47" y="37"/>
                </a:cubicBezTo>
                <a:cubicBezTo>
                  <a:pt x="52" y="32"/>
                  <a:pt x="51" y="20"/>
                  <a:pt x="52" y="14"/>
                </a:cubicBezTo>
                <a:cubicBezTo>
                  <a:pt x="53" y="8"/>
                  <a:pt x="56" y="2"/>
                  <a:pt x="53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2" name="Freeform 81"/>
          <p:cNvSpPr>
            <a:spLocks/>
          </p:cNvSpPr>
          <p:nvPr/>
        </p:nvSpPr>
        <p:spPr bwMode="auto">
          <a:xfrm>
            <a:off x="6689726" y="3267076"/>
            <a:ext cx="55563" cy="53975"/>
          </a:xfrm>
          <a:custGeom>
            <a:avLst/>
            <a:gdLst>
              <a:gd name="T0" fmla="*/ 2147483647 w 39"/>
              <a:gd name="T1" fmla="*/ 2147483647 h 36"/>
              <a:gd name="T2" fmla="*/ 2147483647 w 39"/>
              <a:gd name="T3" fmla="*/ 2147483647 h 36"/>
              <a:gd name="T4" fmla="*/ 2147483647 w 39"/>
              <a:gd name="T5" fmla="*/ 2147483647 h 36"/>
              <a:gd name="T6" fmla="*/ 2147483647 w 39"/>
              <a:gd name="T7" fmla="*/ 2147483647 h 36"/>
              <a:gd name="T8" fmla="*/ 2147483647 w 39"/>
              <a:gd name="T9" fmla="*/ 2147483647 h 36"/>
              <a:gd name="T10" fmla="*/ 2147483647 w 39"/>
              <a:gd name="T11" fmla="*/ 2147483647 h 36"/>
              <a:gd name="T12" fmla="*/ 2147483647 w 39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36"/>
              <a:gd name="T23" fmla="*/ 39 w 39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36">
                <a:moveTo>
                  <a:pt x="33" y="1"/>
                </a:moveTo>
                <a:cubicBezTo>
                  <a:pt x="28" y="0"/>
                  <a:pt x="13" y="3"/>
                  <a:pt x="9" y="6"/>
                </a:cubicBezTo>
                <a:cubicBezTo>
                  <a:pt x="5" y="9"/>
                  <a:pt x="7" y="15"/>
                  <a:pt x="6" y="19"/>
                </a:cubicBezTo>
                <a:cubicBezTo>
                  <a:pt x="5" y="23"/>
                  <a:pt x="0" y="31"/>
                  <a:pt x="3" y="33"/>
                </a:cubicBezTo>
                <a:cubicBezTo>
                  <a:pt x="6" y="35"/>
                  <a:pt x="20" y="36"/>
                  <a:pt x="26" y="33"/>
                </a:cubicBezTo>
                <a:cubicBezTo>
                  <a:pt x="32" y="30"/>
                  <a:pt x="39" y="20"/>
                  <a:pt x="39" y="15"/>
                </a:cubicBezTo>
                <a:cubicBezTo>
                  <a:pt x="39" y="10"/>
                  <a:pt x="38" y="2"/>
                  <a:pt x="33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3" name="Freeform 82"/>
          <p:cNvSpPr>
            <a:spLocks/>
          </p:cNvSpPr>
          <p:nvPr/>
        </p:nvSpPr>
        <p:spPr bwMode="auto">
          <a:xfrm>
            <a:off x="6745289" y="3168651"/>
            <a:ext cx="52387" cy="49213"/>
          </a:xfrm>
          <a:custGeom>
            <a:avLst/>
            <a:gdLst>
              <a:gd name="T0" fmla="*/ 2147483647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2147483647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2147483647 h 35"/>
              <a:gd name="T12" fmla="*/ 2147483647 w 36"/>
              <a:gd name="T13" fmla="*/ 2147483647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5"/>
              <a:gd name="T23" fmla="*/ 36 w 3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5">
                <a:moveTo>
                  <a:pt x="31" y="1"/>
                </a:moveTo>
                <a:cubicBezTo>
                  <a:pt x="26" y="0"/>
                  <a:pt x="10" y="3"/>
                  <a:pt x="5" y="6"/>
                </a:cubicBezTo>
                <a:cubicBezTo>
                  <a:pt x="0" y="9"/>
                  <a:pt x="1" y="16"/>
                  <a:pt x="1" y="21"/>
                </a:cubicBezTo>
                <a:cubicBezTo>
                  <a:pt x="1" y="26"/>
                  <a:pt x="4" y="33"/>
                  <a:pt x="8" y="34"/>
                </a:cubicBezTo>
                <a:cubicBezTo>
                  <a:pt x="12" y="35"/>
                  <a:pt x="24" y="29"/>
                  <a:pt x="28" y="25"/>
                </a:cubicBezTo>
                <a:cubicBezTo>
                  <a:pt x="32" y="21"/>
                  <a:pt x="34" y="16"/>
                  <a:pt x="34" y="12"/>
                </a:cubicBezTo>
                <a:cubicBezTo>
                  <a:pt x="34" y="8"/>
                  <a:pt x="36" y="2"/>
                  <a:pt x="31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4" name="Freeform 83"/>
          <p:cNvSpPr>
            <a:spLocks/>
          </p:cNvSpPr>
          <p:nvPr/>
        </p:nvSpPr>
        <p:spPr bwMode="auto">
          <a:xfrm>
            <a:off x="6926263" y="3103563"/>
            <a:ext cx="68262" cy="42862"/>
          </a:xfrm>
          <a:custGeom>
            <a:avLst/>
            <a:gdLst>
              <a:gd name="T0" fmla="*/ 2147483647 w 44"/>
              <a:gd name="T1" fmla="*/ 0 h 32"/>
              <a:gd name="T2" fmla="*/ 2147483647 w 44"/>
              <a:gd name="T3" fmla="*/ 2147483647 h 32"/>
              <a:gd name="T4" fmla="*/ 0 w 44"/>
              <a:gd name="T5" fmla="*/ 2147483647 h 32"/>
              <a:gd name="T6" fmla="*/ 2147483647 w 44"/>
              <a:gd name="T7" fmla="*/ 2147483647 h 32"/>
              <a:gd name="T8" fmla="*/ 2147483647 w 44"/>
              <a:gd name="T9" fmla="*/ 2147483647 h 32"/>
              <a:gd name="T10" fmla="*/ 2147483647 w 44"/>
              <a:gd name="T11" fmla="*/ 2147483647 h 32"/>
              <a:gd name="T12" fmla="*/ 2147483647 w 44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2"/>
              <a:gd name="T23" fmla="*/ 44 w 44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2">
                <a:moveTo>
                  <a:pt x="34" y="0"/>
                </a:moveTo>
                <a:cubicBezTo>
                  <a:pt x="29" y="0"/>
                  <a:pt x="19" y="5"/>
                  <a:pt x="13" y="9"/>
                </a:cubicBezTo>
                <a:cubicBezTo>
                  <a:pt x="7" y="13"/>
                  <a:pt x="0" y="18"/>
                  <a:pt x="0" y="22"/>
                </a:cubicBezTo>
                <a:cubicBezTo>
                  <a:pt x="0" y="26"/>
                  <a:pt x="7" y="30"/>
                  <a:pt x="13" y="31"/>
                </a:cubicBezTo>
                <a:cubicBezTo>
                  <a:pt x="19" y="32"/>
                  <a:pt x="31" y="31"/>
                  <a:pt x="36" y="27"/>
                </a:cubicBezTo>
                <a:cubicBezTo>
                  <a:pt x="41" y="23"/>
                  <a:pt x="44" y="11"/>
                  <a:pt x="42" y="6"/>
                </a:cubicBezTo>
                <a:cubicBezTo>
                  <a:pt x="40" y="1"/>
                  <a:pt x="39" y="0"/>
                  <a:pt x="34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5" name="Freeform 84"/>
          <p:cNvSpPr>
            <a:spLocks/>
          </p:cNvSpPr>
          <p:nvPr/>
        </p:nvSpPr>
        <p:spPr bwMode="auto">
          <a:xfrm>
            <a:off x="7229476" y="2814639"/>
            <a:ext cx="80963" cy="65087"/>
          </a:xfrm>
          <a:custGeom>
            <a:avLst/>
            <a:gdLst>
              <a:gd name="T0" fmla="*/ 2147483647 w 54"/>
              <a:gd name="T1" fmla="*/ 2147483647 h 46"/>
              <a:gd name="T2" fmla="*/ 2147483647 w 54"/>
              <a:gd name="T3" fmla="*/ 2147483647 h 46"/>
              <a:gd name="T4" fmla="*/ 2147483647 w 54"/>
              <a:gd name="T5" fmla="*/ 2147483647 h 46"/>
              <a:gd name="T6" fmla="*/ 0 w 54"/>
              <a:gd name="T7" fmla="*/ 2147483647 h 46"/>
              <a:gd name="T8" fmla="*/ 2147483647 w 54"/>
              <a:gd name="T9" fmla="*/ 2147483647 h 46"/>
              <a:gd name="T10" fmla="*/ 2147483647 w 54"/>
              <a:gd name="T11" fmla="*/ 2147483647 h 46"/>
              <a:gd name="T12" fmla="*/ 2147483647 w 54"/>
              <a:gd name="T13" fmla="*/ 2147483647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"/>
              <a:gd name="T22" fmla="*/ 0 h 46"/>
              <a:gd name="T23" fmla="*/ 54 w 54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" h="46">
                <a:moveTo>
                  <a:pt x="51" y="2"/>
                </a:moveTo>
                <a:cubicBezTo>
                  <a:pt x="48" y="0"/>
                  <a:pt x="34" y="11"/>
                  <a:pt x="28" y="15"/>
                </a:cubicBezTo>
                <a:cubicBezTo>
                  <a:pt x="22" y="19"/>
                  <a:pt x="17" y="22"/>
                  <a:pt x="12" y="26"/>
                </a:cubicBezTo>
                <a:cubicBezTo>
                  <a:pt x="7" y="30"/>
                  <a:pt x="0" y="36"/>
                  <a:pt x="0" y="39"/>
                </a:cubicBezTo>
                <a:cubicBezTo>
                  <a:pt x="0" y="42"/>
                  <a:pt x="6" y="46"/>
                  <a:pt x="13" y="44"/>
                </a:cubicBezTo>
                <a:cubicBezTo>
                  <a:pt x="20" y="42"/>
                  <a:pt x="39" y="33"/>
                  <a:pt x="45" y="26"/>
                </a:cubicBezTo>
                <a:cubicBezTo>
                  <a:pt x="51" y="19"/>
                  <a:pt x="54" y="4"/>
                  <a:pt x="51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6" name="Freeform 85"/>
          <p:cNvSpPr>
            <a:spLocks/>
          </p:cNvSpPr>
          <p:nvPr/>
        </p:nvSpPr>
        <p:spPr bwMode="auto">
          <a:xfrm>
            <a:off x="7434264" y="2317751"/>
            <a:ext cx="314325" cy="354013"/>
          </a:xfrm>
          <a:custGeom>
            <a:avLst/>
            <a:gdLst>
              <a:gd name="T0" fmla="*/ 2147483647 w 215"/>
              <a:gd name="T1" fmla="*/ 2147483647 h 251"/>
              <a:gd name="T2" fmla="*/ 2147483647 w 215"/>
              <a:gd name="T3" fmla="*/ 2147483647 h 251"/>
              <a:gd name="T4" fmla="*/ 2147483647 w 215"/>
              <a:gd name="T5" fmla="*/ 2147483647 h 251"/>
              <a:gd name="T6" fmla="*/ 2147483647 w 215"/>
              <a:gd name="T7" fmla="*/ 2147483647 h 251"/>
              <a:gd name="T8" fmla="*/ 2147483647 w 215"/>
              <a:gd name="T9" fmla="*/ 2147483647 h 251"/>
              <a:gd name="T10" fmla="*/ 2147483647 w 215"/>
              <a:gd name="T11" fmla="*/ 2147483647 h 251"/>
              <a:gd name="T12" fmla="*/ 2147483647 w 215"/>
              <a:gd name="T13" fmla="*/ 2147483647 h 251"/>
              <a:gd name="T14" fmla="*/ 2147483647 w 215"/>
              <a:gd name="T15" fmla="*/ 2147483647 h 251"/>
              <a:gd name="T16" fmla="*/ 2147483647 w 215"/>
              <a:gd name="T17" fmla="*/ 2147483647 h 251"/>
              <a:gd name="T18" fmla="*/ 2147483647 w 215"/>
              <a:gd name="T19" fmla="*/ 2147483647 h 251"/>
              <a:gd name="T20" fmla="*/ 2147483647 w 215"/>
              <a:gd name="T21" fmla="*/ 2147483647 h 251"/>
              <a:gd name="T22" fmla="*/ 2147483647 w 215"/>
              <a:gd name="T23" fmla="*/ 2147483647 h 251"/>
              <a:gd name="T24" fmla="*/ 0 w 215"/>
              <a:gd name="T25" fmla="*/ 2147483647 h 251"/>
              <a:gd name="T26" fmla="*/ 2147483647 w 215"/>
              <a:gd name="T27" fmla="*/ 2147483647 h 251"/>
              <a:gd name="T28" fmla="*/ 2147483647 w 215"/>
              <a:gd name="T29" fmla="*/ 2147483647 h 251"/>
              <a:gd name="T30" fmla="*/ 2147483647 w 215"/>
              <a:gd name="T31" fmla="*/ 2147483647 h 251"/>
              <a:gd name="T32" fmla="*/ 2147483647 w 215"/>
              <a:gd name="T33" fmla="*/ 2147483647 h 251"/>
              <a:gd name="T34" fmla="*/ 2147483647 w 215"/>
              <a:gd name="T35" fmla="*/ 2147483647 h 251"/>
              <a:gd name="T36" fmla="*/ 2147483647 w 215"/>
              <a:gd name="T37" fmla="*/ 2147483647 h 251"/>
              <a:gd name="T38" fmla="*/ 2147483647 w 215"/>
              <a:gd name="T39" fmla="*/ 2147483647 h 251"/>
              <a:gd name="T40" fmla="*/ 2147483647 w 215"/>
              <a:gd name="T41" fmla="*/ 2147483647 h 251"/>
              <a:gd name="T42" fmla="*/ 2147483647 w 215"/>
              <a:gd name="T43" fmla="*/ 2147483647 h 251"/>
              <a:gd name="T44" fmla="*/ 2147483647 w 215"/>
              <a:gd name="T45" fmla="*/ 2147483647 h 251"/>
              <a:gd name="T46" fmla="*/ 2147483647 w 215"/>
              <a:gd name="T47" fmla="*/ 2147483647 h 251"/>
              <a:gd name="T48" fmla="*/ 2147483647 w 215"/>
              <a:gd name="T49" fmla="*/ 2147483647 h 251"/>
              <a:gd name="T50" fmla="*/ 2147483647 w 215"/>
              <a:gd name="T51" fmla="*/ 2147483647 h 251"/>
              <a:gd name="T52" fmla="*/ 2147483647 w 215"/>
              <a:gd name="T53" fmla="*/ 2147483647 h 25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5"/>
              <a:gd name="T82" fmla="*/ 0 h 251"/>
              <a:gd name="T83" fmla="*/ 215 w 215"/>
              <a:gd name="T84" fmla="*/ 251 h 25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5" h="251">
                <a:moveTo>
                  <a:pt x="198" y="4"/>
                </a:moveTo>
                <a:cubicBezTo>
                  <a:pt x="192" y="6"/>
                  <a:pt x="181" y="14"/>
                  <a:pt x="173" y="17"/>
                </a:cubicBezTo>
                <a:cubicBezTo>
                  <a:pt x="165" y="20"/>
                  <a:pt x="155" y="18"/>
                  <a:pt x="147" y="23"/>
                </a:cubicBezTo>
                <a:cubicBezTo>
                  <a:pt x="139" y="28"/>
                  <a:pt x="135" y="42"/>
                  <a:pt x="126" y="47"/>
                </a:cubicBezTo>
                <a:cubicBezTo>
                  <a:pt x="117" y="52"/>
                  <a:pt x="100" y="48"/>
                  <a:pt x="92" y="55"/>
                </a:cubicBezTo>
                <a:cubicBezTo>
                  <a:pt x="84" y="62"/>
                  <a:pt x="82" y="82"/>
                  <a:pt x="78" y="92"/>
                </a:cubicBezTo>
                <a:cubicBezTo>
                  <a:pt x="74" y="102"/>
                  <a:pt x="73" y="109"/>
                  <a:pt x="68" y="115"/>
                </a:cubicBezTo>
                <a:cubicBezTo>
                  <a:pt x="63" y="121"/>
                  <a:pt x="53" y="125"/>
                  <a:pt x="47" y="130"/>
                </a:cubicBezTo>
                <a:cubicBezTo>
                  <a:pt x="41" y="135"/>
                  <a:pt x="33" y="138"/>
                  <a:pt x="30" y="146"/>
                </a:cubicBezTo>
                <a:cubicBezTo>
                  <a:pt x="27" y="154"/>
                  <a:pt x="33" y="170"/>
                  <a:pt x="30" y="176"/>
                </a:cubicBezTo>
                <a:cubicBezTo>
                  <a:pt x="27" y="182"/>
                  <a:pt x="15" y="179"/>
                  <a:pt x="11" y="184"/>
                </a:cubicBezTo>
                <a:cubicBezTo>
                  <a:pt x="7" y="189"/>
                  <a:pt x="8" y="200"/>
                  <a:pt x="6" y="206"/>
                </a:cubicBezTo>
                <a:cubicBezTo>
                  <a:pt x="4" y="212"/>
                  <a:pt x="0" y="214"/>
                  <a:pt x="0" y="218"/>
                </a:cubicBezTo>
                <a:cubicBezTo>
                  <a:pt x="0" y="222"/>
                  <a:pt x="6" y="228"/>
                  <a:pt x="8" y="233"/>
                </a:cubicBezTo>
                <a:cubicBezTo>
                  <a:pt x="10" y="238"/>
                  <a:pt x="7" y="251"/>
                  <a:pt x="11" y="250"/>
                </a:cubicBezTo>
                <a:cubicBezTo>
                  <a:pt x="15" y="249"/>
                  <a:pt x="27" y="233"/>
                  <a:pt x="33" y="224"/>
                </a:cubicBezTo>
                <a:cubicBezTo>
                  <a:pt x="39" y="215"/>
                  <a:pt x="44" y="205"/>
                  <a:pt x="50" y="196"/>
                </a:cubicBezTo>
                <a:cubicBezTo>
                  <a:pt x="56" y="187"/>
                  <a:pt x="60" y="180"/>
                  <a:pt x="69" y="172"/>
                </a:cubicBezTo>
                <a:cubicBezTo>
                  <a:pt x="78" y="164"/>
                  <a:pt x="93" y="158"/>
                  <a:pt x="102" y="149"/>
                </a:cubicBezTo>
                <a:cubicBezTo>
                  <a:pt x="111" y="140"/>
                  <a:pt x="117" y="129"/>
                  <a:pt x="123" y="119"/>
                </a:cubicBezTo>
                <a:cubicBezTo>
                  <a:pt x="129" y="109"/>
                  <a:pt x="135" y="98"/>
                  <a:pt x="140" y="89"/>
                </a:cubicBezTo>
                <a:cubicBezTo>
                  <a:pt x="145" y="80"/>
                  <a:pt x="149" y="72"/>
                  <a:pt x="155" y="65"/>
                </a:cubicBezTo>
                <a:cubicBezTo>
                  <a:pt x="161" y="58"/>
                  <a:pt x="167" y="51"/>
                  <a:pt x="174" y="47"/>
                </a:cubicBezTo>
                <a:cubicBezTo>
                  <a:pt x="181" y="43"/>
                  <a:pt x="191" y="46"/>
                  <a:pt x="197" y="43"/>
                </a:cubicBezTo>
                <a:cubicBezTo>
                  <a:pt x="203" y="40"/>
                  <a:pt x="210" y="32"/>
                  <a:pt x="212" y="26"/>
                </a:cubicBezTo>
                <a:cubicBezTo>
                  <a:pt x="214" y="20"/>
                  <a:pt x="215" y="8"/>
                  <a:pt x="212" y="4"/>
                </a:cubicBezTo>
                <a:cubicBezTo>
                  <a:pt x="209" y="0"/>
                  <a:pt x="204" y="2"/>
                  <a:pt x="198" y="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7" name="Rectangle 86"/>
          <p:cNvSpPr>
            <a:spLocks noChangeArrowheads="1"/>
          </p:cNvSpPr>
          <p:nvPr/>
        </p:nvSpPr>
        <p:spPr bwMode="auto">
          <a:xfrm>
            <a:off x="4473576" y="2327276"/>
            <a:ext cx="201613" cy="1825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98" name="Text Box 87"/>
          <p:cNvSpPr txBox="1">
            <a:spLocks noChangeArrowheads="1"/>
          </p:cNvSpPr>
          <p:nvPr/>
        </p:nvSpPr>
        <p:spPr bwMode="auto">
          <a:xfrm>
            <a:off x="4281489" y="2068513"/>
            <a:ext cx="579437" cy="22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1" tIns="16000" rIns="32001" bIns="16000">
            <a:spAutoFit/>
          </a:bodyPr>
          <a:lstStyle/>
          <a:p>
            <a:pPr defTabSz="320675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San</a:t>
            </a:r>
          </a:p>
          <a:p>
            <a:pPr defTabSz="320675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Antonio</a:t>
            </a:r>
          </a:p>
        </p:txBody>
      </p:sp>
      <p:sp>
        <p:nvSpPr>
          <p:cNvPr id="21599" name="Freeform 88"/>
          <p:cNvSpPr>
            <a:spLocks/>
          </p:cNvSpPr>
          <p:nvPr/>
        </p:nvSpPr>
        <p:spPr bwMode="auto">
          <a:xfrm>
            <a:off x="6680201" y="3279775"/>
            <a:ext cx="55563" cy="52388"/>
          </a:xfrm>
          <a:custGeom>
            <a:avLst/>
            <a:gdLst>
              <a:gd name="T0" fmla="*/ 2147483647 w 39"/>
              <a:gd name="T1" fmla="*/ 2147483647 h 36"/>
              <a:gd name="T2" fmla="*/ 2147483647 w 39"/>
              <a:gd name="T3" fmla="*/ 2147483647 h 36"/>
              <a:gd name="T4" fmla="*/ 2147483647 w 39"/>
              <a:gd name="T5" fmla="*/ 2147483647 h 36"/>
              <a:gd name="T6" fmla="*/ 2147483647 w 39"/>
              <a:gd name="T7" fmla="*/ 2147483647 h 36"/>
              <a:gd name="T8" fmla="*/ 2147483647 w 39"/>
              <a:gd name="T9" fmla="*/ 2147483647 h 36"/>
              <a:gd name="T10" fmla="*/ 2147483647 w 39"/>
              <a:gd name="T11" fmla="*/ 2147483647 h 36"/>
              <a:gd name="T12" fmla="*/ 2147483647 w 39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36"/>
              <a:gd name="T23" fmla="*/ 39 w 39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36">
                <a:moveTo>
                  <a:pt x="33" y="1"/>
                </a:moveTo>
                <a:cubicBezTo>
                  <a:pt x="28" y="0"/>
                  <a:pt x="13" y="3"/>
                  <a:pt x="9" y="6"/>
                </a:cubicBezTo>
                <a:cubicBezTo>
                  <a:pt x="5" y="9"/>
                  <a:pt x="7" y="15"/>
                  <a:pt x="6" y="19"/>
                </a:cubicBezTo>
                <a:cubicBezTo>
                  <a:pt x="5" y="23"/>
                  <a:pt x="0" y="31"/>
                  <a:pt x="3" y="33"/>
                </a:cubicBezTo>
                <a:cubicBezTo>
                  <a:pt x="6" y="35"/>
                  <a:pt x="20" y="36"/>
                  <a:pt x="26" y="33"/>
                </a:cubicBezTo>
                <a:cubicBezTo>
                  <a:pt x="32" y="30"/>
                  <a:pt x="39" y="20"/>
                  <a:pt x="39" y="15"/>
                </a:cubicBezTo>
                <a:cubicBezTo>
                  <a:pt x="39" y="10"/>
                  <a:pt x="38" y="2"/>
                  <a:pt x="33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0" name="Freeform 89"/>
          <p:cNvSpPr>
            <a:spLocks/>
          </p:cNvSpPr>
          <p:nvPr/>
        </p:nvSpPr>
        <p:spPr bwMode="auto">
          <a:xfrm>
            <a:off x="4122739" y="3733801"/>
            <a:ext cx="115887" cy="163513"/>
          </a:xfrm>
          <a:custGeom>
            <a:avLst/>
            <a:gdLst>
              <a:gd name="T0" fmla="*/ 2147483647 w 67"/>
              <a:gd name="T1" fmla="*/ 2147483647 h 97"/>
              <a:gd name="T2" fmla="*/ 2147483647 w 67"/>
              <a:gd name="T3" fmla="*/ 2147483647 h 97"/>
              <a:gd name="T4" fmla="*/ 2147483647 w 67"/>
              <a:gd name="T5" fmla="*/ 2147483647 h 97"/>
              <a:gd name="T6" fmla="*/ 2147483647 w 67"/>
              <a:gd name="T7" fmla="*/ 2147483647 h 97"/>
              <a:gd name="T8" fmla="*/ 2147483647 w 67"/>
              <a:gd name="T9" fmla="*/ 2147483647 h 97"/>
              <a:gd name="T10" fmla="*/ 2147483647 w 67"/>
              <a:gd name="T11" fmla="*/ 2147483647 h 97"/>
              <a:gd name="T12" fmla="*/ 2147483647 w 67"/>
              <a:gd name="T13" fmla="*/ 2147483647 h 97"/>
              <a:gd name="T14" fmla="*/ 2147483647 w 67"/>
              <a:gd name="T15" fmla="*/ 2147483647 h 97"/>
              <a:gd name="T16" fmla="*/ 2147483647 w 67"/>
              <a:gd name="T17" fmla="*/ 2147483647 h 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7"/>
              <a:gd name="T28" fmla="*/ 0 h 97"/>
              <a:gd name="T29" fmla="*/ 67 w 67"/>
              <a:gd name="T30" fmla="*/ 97 h 9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7" h="97">
                <a:moveTo>
                  <a:pt x="55" y="2"/>
                </a:moveTo>
                <a:cubicBezTo>
                  <a:pt x="47" y="4"/>
                  <a:pt x="25" y="20"/>
                  <a:pt x="17" y="28"/>
                </a:cubicBezTo>
                <a:cubicBezTo>
                  <a:pt x="9" y="36"/>
                  <a:pt x="7" y="41"/>
                  <a:pt x="5" y="52"/>
                </a:cubicBezTo>
                <a:cubicBezTo>
                  <a:pt x="3" y="63"/>
                  <a:pt x="0" y="87"/>
                  <a:pt x="5" y="92"/>
                </a:cubicBezTo>
                <a:cubicBezTo>
                  <a:pt x="10" y="97"/>
                  <a:pt x="33" y="91"/>
                  <a:pt x="37" y="84"/>
                </a:cubicBezTo>
                <a:cubicBezTo>
                  <a:pt x="41" y="77"/>
                  <a:pt x="24" y="61"/>
                  <a:pt x="27" y="52"/>
                </a:cubicBezTo>
                <a:cubicBezTo>
                  <a:pt x="30" y="43"/>
                  <a:pt x="46" y="36"/>
                  <a:pt x="53" y="30"/>
                </a:cubicBezTo>
                <a:cubicBezTo>
                  <a:pt x="60" y="24"/>
                  <a:pt x="67" y="20"/>
                  <a:pt x="67" y="16"/>
                </a:cubicBezTo>
                <a:cubicBezTo>
                  <a:pt x="67" y="12"/>
                  <a:pt x="63" y="0"/>
                  <a:pt x="55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1" name="Freeform 90"/>
          <p:cNvSpPr>
            <a:spLocks/>
          </p:cNvSpPr>
          <p:nvPr/>
        </p:nvSpPr>
        <p:spPr bwMode="auto">
          <a:xfrm>
            <a:off x="4349750" y="3630613"/>
            <a:ext cx="242888" cy="106362"/>
          </a:xfrm>
          <a:custGeom>
            <a:avLst/>
            <a:gdLst>
              <a:gd name="T0" fmla="*/ 2147483647 w 141"/>
              <a:gd name="T1" fmla="*/ 2147483647 h 64"/>
              <a:gd name="T2" fmla="*/ 2147483647 w 141"/>
              <a:gd name="T3" fmla="*/ 2147483647 h 64"/>
              <a:gd name="T4" fmla="*/ 2147483647 w 141"/>
              <a:gd name="T5" fmla="*/ 2147483647 h 64"/>
              <a:gd name="T6" fmla="*/ 2147483647 w 141"/>
              <a:gd name="T7" fmla="*/ 2147483647 h 64"/>
              <a:gd name="T8" fmla="*/ 2147483647 w 141"/>
              <a:gd name="T9" fmla="*/ 2147483647 h 64"/>
              <a:gd name="T10" fmla="*/ 2147483647 w 141"/>
              <a:gd name="T11" fmla="*/ 2147483647 h 64"/>
              <a:gd name="T12" fmla="*/ 2147483647 w 141"/>
              <a:gd name="T13" fmla="*/ 2147483647 h 64"/>
              <a:gd name="T14" fmla="*/ 2147483647 w 141"/>
              <a:gd name="T15" fmla="*/ 2147483647 h 64"/>
              <a:gd name="T16" fmla="*/ 2147483647 w 141"/>
              <a:gd name="T17" fmla="*/ 2147483647 h 64"/>
              <a:gd name="T18" fmla="*/ 2147483647 w 141"/>
              <a:gd name="T19" fmla="*/ 2147483647 h 64"/>
              <a:gd name="T20" fmla="*/ 2147483647 w 141"/>
              <a:gd name="T21" fmla="*/ 2147483647 h 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1"/>
              <a:gd name="T34" fmla="*/ 0 h 64"/>
              <a:gd name="T35" fmla="*/ 141 w 141"/>
              <a:gd name="T36" fmla="*/ 64 h 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1" h="64">
                <a:moveTo>
                  <a:pt x="86" y="10"/>
                </a:moveTo>
                <a:cubicBezTo>
                  <a:pt x="73" y="11"/>
                  <a:pt x="68" y="6"/>
                  <a:pt x="56" y="10"/>
                </a:cubicBezTo>
                <a:cubicBezTo>
                  <a:pt x="44" y="14"/>
                  <a:pt x="25" y="28"/>
                  <a:pt x="16" y="34"/>
                </a:cubicBezTo>
                <a:cubicBezTo>
                  <a:pt x="7" y="40"/>
                  <a:pt x="6" y="41"/>
                  <a:pt x="4" y="46"/>
                </a:cubicBezTo>
                <a:cubicBezTo>
                  <a:pt x="2" y="51"/>
                  <a:pt x="0" y="60"/>
                  <a:pt x="6" y="62"/>
                </a:cubicBezTo>
                <a:cubicBezTo>
                  <a:pt x="12" y="64"/>
                  <a:pt x="27" y="60"/>
                  <a:pt x="38" y="56"/>
                </a:cubicBezTo>
                <a:cubicBezTo>
                  <a:pt x="49" y="52"/>
                  <a:pt x="62" y="44"/>
                  <a:pt x="72" y="40"/>
                </a:cubicBezTo>
                <a:cubicBezTo>
                  <a:pt x="82" y="36"/>
                  <a:pt x="90" y="33"/>
                  <a:pt x="100" y="30"/>
                </a:cubicBezTo>
                <a:cubicBezTo>
                  <a:pt x="110" y="27"/>
                  <a:pt x="124" y="25"/>
                  <a:pt x="130" y="20"/>
                </a:cubicBezTo>
                <a:cubicBezTo>
                  <a:pt x="136" y="15"/>
                  <a:pt x="141" y="4"/>
                  <a:pt x="134" y="2"/>
                </a:cubicBezTo>
                <a:cubicBezTo>
                  <a:pt x="127" y="0"/>
                  <a:pt x="99" y="9"/>
                  <a:pt x="86" y="1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2" name="Freeform 91"/>
          <p:cNvSpPr>
            <a:spLocks/>
          </p:cNvSpPr>
          <p:nvPr/>
        </p:nvSpPr>
        <p:spPr bwMode="auto">
          <a:xfrm>
            <a:off x="4592639" y="3581401"/>
            <a:ext cx="166687" cy="87313"/>
          </a:xfrm>
          <a:custGeom>
            <a:avLst/>
            <a:gdLst>
              <a:gd name="T0" fmla="*/ 2147483647 w 95"/>
              <a:gd name="T1" fmla="*/ 2147483647 h 51"/>
              <a:gd name="T2" fmla="*/ 2147483647 w 95"/>
              <a:gd name="T3" fmla="*/ 2147483647 h 51"/>
              <a:gd name="T4" fmla="*/ 2147483647 w 95"/>
              <a:gd name="T5" fmla="*/ 2147483647 h 51"/>
              <a:gd name="T6" fmla="*/ 2147483647 w 95"/>
              <a:gd name="T7" fmla="*/ 2147483647 h 51"/>
              <a:gd name="T8" fmla="*/ 2147483647 w 95"/>
              <a:gd name="T9" fmla="*/ 2147483647 h 51"/>
              <a:gd name="T10" fmla="*/ 2147483647 w 95"/>
              <a:gd name="T11" fmla="*/ 2147483647 h 51"/>
              <a:gd name="T12" fmla="*/ 2147483647 w 95"/>
              <a:gd name="T13" fmla="*/ 2147483647 h 51"/>
              <a:gd name="T14" fmla="*/ 2147483647 w 95"/>
              <a:gd name="T15" fmla="*/ 2147483647 h 51"/>
              <a:gd name="T16" fmla="*/ 2147483647 w 95"/>
              <a:gd name="T17" fmla="*/ 2147483647 h 51"/>
              <a:gd name="T18" fmla="*/ 2147483647 w 95"/>
              <a:gd name="T19" fmla="*/ 2147483647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5"/>
              <a:gd name="T31" fmla="*/ 0 h 51"/>
              <a:gd name="T32" fmla="*/ 95 w 95"/>
              <a:gd name="T33" fmla="*/ 51 h 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5" h="51">
                <a:moveTo>
                  <a:pt x="92" y="1"/>
                </a:moveTo>
                <a:cubicBezTo>
                  <a:pt x="89" y="0"/>
                  <a:pt x="77" y="7"/>
                  <a:pt x="68" y="11"/>
                </a:cubicBezTo>
                <a:cubicBezTo>
                  <a:pt x="59" y="15"/>
                  <a:pt x="46" y="21"/>
                  <a:pt x="40" y="25"/>
                </a:cubicBezTo>
                <a:cubicBezTo>
                  <a:pt x="34" y="29"/>
                  <a:pt x="36" y="33"/>
                  <a:pt x="30" y="35"/>
                </a:cubicBezTo>
                <a:cubicBezTo>
                  <a:pt x="24" y="37"/>
                  <a:pt x="4" y="33"/>
                  <a:pt x="2" y="35"/>
                </a:cubicBezTo>
                <a:cubicBezTo>
                  <a:pt x="0" y="37"/>
                  <a:pt x="12" y="47"/>
                  <a:pt x="18" y="49"/>
                </a:cubicBezTo>
                <a:cubicBezTo>
                  <a:pt x="24" y="51"/>
                  <a:pt x="30" y="50"/>
                  <a:pt x="40" y="47"/>
                </a:cubicBezTo>
                <a:cubicBezTo>
                  <a:pt x="50" y="44"/>
                  <a:pt x="70" y="38"/>
                  <a:pt x="78" y="33"/>
                </a:cubicBezTo>
                <a:cubicBezTo>
                  <a:pt x="86" y="28"/>
                  <a:pt x="82" y="24"/>
                  <a:pt x="86" y="19"/>
                </a:cubicBezTo>
                <a:cubicBezTo>
                  <a:pt x="90" y="14"/>
                  <a:pt x="95" y="2"/>
                  <a:pt x="92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3" name="Freeform 92"/>
          <p:cNvSpPr>
            <a:spLocks/>
          </p:cNvSpPr>
          <p:nvPr/>
        </p:nvSpPr>
        <p:spPr bwMode="auto">
          <a:xfrm>
            <a:off x="4749801" y="3490913"/>
            <a:ext cx="61913" cy="44450"/>
          </a:xfrm>
          <a:custGeom>
            <a:avLst/>
            <a:gdLst>
              <a:gd name="T0" fmla="*/ 2147483647 w 38"/>
              <a:gd name="T1" fmla="*/ 2147483647 h 28"/>
              <a:gd name="T2" fmla="*/ 2147483647 w 38"/>
              <a:gd name="T3" fmla="*/ 2147483647 h 28"/>
              <a:gd name="T4" fmla="*/ 2147483647 w 38"/>
              <a:gd name="T5" fmla="*/ 2147483647 h 28"/>
              <a:gd name="T6" fmla="*/ 2147483647 w 38"/>
              <a:gd name="T7" fmla="*/ 2147483647 h 28"/>
              <a:gd name="T8" fmla="*/ 2147483647 w 38"/>
              <a:gd name="T9" fmla="*/ 2147483647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28"/>
              <a:gd name="T17" fmla="*/ 38 w 38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28">
                <a:moveTo>
                  <a:pt x="36" y="2"/>
                </a:moveTo>
                <a:cubicBezTo>
                  <a:pt x="34" y="0"/>
                  <a:pt x="20" y="0"/>
                  <a:pt x="14" y="4"/>
                </a:cubicBezTo>
                <a:cubicBezTo>
                  <a:pt x="8" y="8"/>
                  <a:pt x="0" y="24"/>
                  <a:pt x="2" y="26"/>
                </a:cubicBezTo>
                <a:cubicBezTo>
                  <a:pt x="4" y="28"/>
                  <a:pt x="19" y="19"/>
                  <a:pt x="26" y="16"/>
                </a:cubicBezTo>
                <a:cubicBezTo>
                  <a:pt x="33" y="13"/>
                  <a:pt x="38" y="4"/>
                  <a:pt x="36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4" name="Freeform 93"/>
          <p:cNvSpPr>
            <a:spLocks/>
          </p:cNvSpPr>
          <p:nvPr/>
        </p:nvSpPr>
        <p:spPr bwMode="auto">
          <a:xfrm>
            <a:off x="4879976" y="3529013"/>
            <a:ext cx="130175" cy="88900"/>
          </a:xfrm>
          <a:custGeom>
            <a:avLst/>
            <a:gdLst>
              <a:gd name="T0" fmla="*/ 2147483647 w 77"/>
              <a:gd name="T1" fmla="*/ 2147483647 h 53"/>
              <a:gd name="T2" fmla="*/ 2147483647 w 77"/>
              <a:gd name="T3" fmla="*/ 2147483647 h 53"/>
              <a:gd name="T4" fmla="*/ 2147483647 w 77"/>
              <a:gd name="T5" fmla="*/ 2147483647 h 53"/>
              <a:gd name="T6" fmla="*/ 2147483647 w 77"/>
              <a:gd name="T7" fmla="*/ 2147483647 h 53"/>
              <a:gd name="T8" fmla="*/ 2147483647 w 77"/>
              <a:gd name="T9" fmla="*/ 2147483647 h 53"/>
              <a:gd name="T10" fmla="*/ 2147483647 w 77"/>
              <a:gd name="T11" fmla="*/ 2147483647 h 53"/>
              <a:gd name="T12" fmla="*/ 2147483647 w 77"/>
              <a:gd name="T13" fmla="*/ 2147483647 h 53"/>
              <a:gd name="T14" fmla="*/ 2147483647 w 77"/>
              <a:gd name="T15" fmla="*/ 2147483647 h 5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7"/>
              <a:gd name="T25" fmla="*/ 0 h 53"/>
              <a:gd name="T26" fmla="*/ 77 w 77"/>
              <a:gd name="T27" fmla="*/ 53 h 5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7" h="53">
                <a:moveTo>
                  <a:pt x="71" y="1"/>
                </a:moveTo>
                <a:cubicBezTo>
                  <a:pt x="65" y="2"/>
                  <a:pt x="49" y="15"/>
                  <a:pt x="39" y="21"/>
                </a:cubicBezTo>
                <a:cubicBezTo>
                  <a:pt x="29" y="27"/>
                  <a:pt x="15" y="30"/>
                  <a:pt x="9" y="35"/>
                </a:cubicBezTo>
                <a:cubicBezTo>
                  <a:pt x="3" y="40"/>
                  <a:pt x="0" y="53"/>
                  <a:pt x="3" y="53"/>
                </a:cubicBezTo>
                <a:cubicBezTo>
                  <a:pt x="6" y="53"/>
                  <a:pt x="18" y="41"/>
                  <a:pt x="27" y="37"/>
                </a:cubicBezTo>
                <a:cubicBezTo>
                  <a:pt x="36" y="33"/>
                  <a:pt x="47" y="32"/>
                  <a:pt x="55" y="29"/>
                </a:cubicBezTo>
                <a:cubicBezTo>
                  <a:pt x="63" y="26"/>
                  <a:pt x="69" y="22"/>
                  <a:pt x="73" y="17"/>
                </a:cubicBezTo>
                <a:cubicBezTo>
                  <a:pt x="77" y="12"/>
                  <a:pt x="77" y="0"/>
                  <a:pt x="71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5" name="Freeform 94"/>
          <p:cNvSpPr>
            <a:spLocks/>
          </p:cNvSpPr>
          <p:nvPr/>
        </p:nvSpPr>
        <p:spPr bwMode="auto">
          <a:xfrm>
            <a:off x="4999038" y="3617914"/>
            <a:ext cx="101600" cy="41275"/>
          </a:xfrm>
          <a:custGeom>
            <a:avLst/>
            <a:gdLst>
              <a:gd name="T0" fmla="*/ 2147483647 w 57"/>
              <a:gd name="T1" fmla="*/ 2147483647 h 26"/>
              <a:gd name="T2" fmla="*/ 2147483647 w 57"/>
              <a:gd name="T3" fmla="*/ 2147483647 h 26"/>
              <a:gd name="T4" fmla="*/ 2147483647 w 57"/>
              <a:gd name="T5" fmla="*/ 2147483647 h 26"/>
              <a:gd name="T6" fmla="*/ 2147483647 w 57"/>
              <a:gd name="T7" fmla="*/ 2147483647 h 26"/>
              <a:gd name="T8" fmla="*/ 2147483647 w 57"/>
              <a:gd name="T9" fmla="*/ 2147483647 h 26"/>
              <a:gd name="T10" fmla="*/ 2147483647 w 57"/>
              <a:gd name="T11" fmla="*/ 2147483647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"/>
              <a:gd name="T19" fmla="*/ 0 h 26"/>
              <a:gd name="T20" fmla="*/ 57 w 57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" h="26">
                <a:moveTo>
                  <a:pt x="39" y="1"/>
                </a:moveTo>
                <a:cubicBezTo>
                  <a:pt x="32" y="0"/>
                  <a:pt x="15" y="3"/>
                  <a:pt x="9" y="7"/>
                </a:cubicBezTo>
                <a:cubicBezTo>
                  <a:pt x="3" y="11"/>
                  <a:pt x="0" y="24"/>
                  <a:pt x="3" y="25"/>
                </a:cubicBezTo>
                <a:cubicBezTo>
                  <a:pt x="6" y="26"/>
                  <a:pt x="17" y="15"/>
                  <a:pt x="25" y="13"/>
                </a:cubicBezTo>
                <a:cubicBezTo>
                  <a:pt x="33" y="11"/>
                  <a:pt x="49" y="15"/>
                  <a:pt x="53" y="13"/>
                </a:cubicBezTo>
                <a:cubicBezTo>
                  <a:pt x="57" y="11"/>
                  <a:pt x="46" y="2"/>
                  <a:pt x="39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6" name="Freeform 95"/>
          <p:cNvSpPr>
            <a:spLocks/>
          </p:cNvSpPr>
          <p:nvPr/>
        </p:nvSpPr>
        <p:spPr bwMode="auto">
          <a:xfrm>
            <a:off x="5122863" y="3649663"/>
            <a:ext cx="55562" cy="36512"/>
          </a:xfrm>
          <a:custGeom>
            <a:avLst/>
            <a:gdLst>
              <a:gd name="T0" fmla="*/ 2147483647 w 33"/>
              <a:gd name="T1" fmla="*/ 2147483647 h 23"/>
              <a:gd name="T2" fmla="*/ 2147483647 w 33"/>
              <a:gd name="T3" fmla="*/ 2147483647 h 23"/>
              <a:gd name="T4" fmla="*/ 2147483647 w 33"/>
              <a:gd name="T5" fmla="*/ 2147483647 h 23"/>
              <a:gd name="T6" fmla="*/ 2147483647 w 33"/>
              <a:gd name="T7" fmla="*/ 2147483647 h 23"/>
              <a:gd name="T8" fmla="*/ 2147483647 w 33"/>
              <a:gd name="T9" fmla="*/ 2147483647 h 23"/>
              <a:gd name="T10" fmla="*/ 2147483647 w 33"/>
              <a:gd name="T11" fmla="*/ 2147483647 h 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23"/>
              <a:gd name="T20" fmla="*/ 33 w 33"/>
              <a:gd name="T21" fmla="*/ 23 h 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23">
                <a:moveTo>
                  <a:pt x="31" y="2"/>
                </a:moveTo>
                <a:cubicBezTo>
                  <a:pt x="29" y="0"/>
                  <a:pt x="22" y="6"/>
                  <a:pt x="17" y="8"/>
                </a:cubicBezTo>
                <a:cubicBezTo>
                  <a:pt x="12" y="10"/>
                  <a:pt x="2" y="12"/>
                  <a:pt x="1" y="14"/>
                </a:cubicBezTo>
                <a:cubicBezTo>
                  <a:pt x="0" y="16"/>
                  <a:pt x="6" y="21"/>
                  <a:pt x="11" y="22"/>
                </a:cubicBezTo>
                <a:cubicBezTo>
                  <a:pt x="16" y="23"/>
                  <a:pt x="25" y="23"/>
                  <a:pt x="29" y="20"/>
                </a:cubicBezTo>
                <a:cubicBezTo>
                  <a:pt x="33" y="17"/>
                  <a:pt x="33" y="4"/>
                  <a:pt x="31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7" name="Freeform 96"/>
          <p:cNvSpPr>
            <a:spLocks/>
          </p:cNvSpPr>
          <p:nvPr/>
        </p:nvSpPr>
        <p:spPr bwMode="auto">
          <a:xfrm>
            <a:off x="5156201" y="3721100"/>
            <a:ext cx="227013" cy="198438"/>
          </a:xfrm>
          <a:custGeom>
            <a:avLst/>
            <a:gdLst>
              <a:gd name="T0" fmla="*/ 2147483647 w 130"/>
              <a:gd name="T1" fmla="*/ 2147483647 h 119"/>
              <a:gd name="T2" fmla="*/ 2147483647 w 130"/>
              <a:gd name="T3" fmla="*/ 2147483647 h 119"/>
              <a:gd name="T4" fmla="*/ 2147483647 w 130"/>
              <a:gd name="T5" fmla="*/ 2147483647 h 119"/>
              <a:gd name="T6" fmla="*/ 2147483647 w 130"/>
              <a:gd name="T7" fmla="*/ 2147483647 h 119"/>
              <a:gd name="T8" fmla="*/ 2147483647 w 130"/>
              <a:gd name="T9" fmla="*/ 2147483647 h 119"/>
              <a:gd name="T10" fmla="*/ 2147483647 w 130"/>
              <a:gd name="T11" fmla="*/ 2147483647 h 119"/>
              <a:gd name="T12" fmla="*/ 2147483647 w 130"/>
              <a:gd name="T13" fmla="*/ 2147483647 h 119"/>
              <a:gd name="T14" fmla="*/ 2147483647 w 130"/>
              <a:gd name="T15" fmla="*/ 2147483647 h 119"/>
              <a:gd name="T16" fmla="*/ 2147483647 w 130"/>
              <a:gd name="T17" fmla="*/ 2147483647 h 119"/>
              <a:gd name="T18" fmla="*/ 2147483647 w 130"/>
              <a:gd name="T19" fmla="*/ 2147483647 h 119"/>
              <a:gd name="T20" fmla="*/ 2147483647 w 130"/>
              <a:gd name="T21" fmla="*/ 2147483647 h 119"/>
              <a:gd name="T22" fmla="*/ 2147483647 w 130"/>
              <a:gd name="T23" fmla="*/ 2147483647 h 119"/>
              <a:gd name="T24" fmla="*/ 2147483647 w 130"/>
              <a:gd name="T25" fmla="*/ 2147483647 h 119"/>
              <a:gd name="T26" fmla="*/ 2147483647 w 130"/>
              <a:gd name="T27" fmla="*/ 2147483647 h 119"/>
              <a:gd name="T28" fmla="*/ 2147483647 w 130"/>
              <a:gd name="T29" fmla="*/ 0 h 119"/>
              <a:gd name="T30" fmla="*/ 2147483647 w 130"/>
              <a:gd name="T31" fmla="*/ 2147483647 h 119"/>
              <a:gd name="T32" fmla="*/ 2147483647 w 130"/>
              <a:gd name="T33" fmla="*/ 2147483647 h 1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0"/>
              <a:gd name="T52" fmla="*/ 0 h 119"/>
              <a:gd name="T53" fmla="*/ 130 w 130"/>
              <a:gd name="T54" fmla="*/ 119 h 11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0" h="119">
                <a:moveTo>
                  <a:pt x="81" y="20"/>
                </a:moveTo>
                <a:cubicBezTo>
                  <a:pt x="75" y="24"/>
                  <a:pt x="65" y="29"/>
                  <a:pt x="59" y="34"/>
                </a:cubicBezTo>
                <a:cubicBezTo>
                  <a:pt x="53" y="39"/>
                  <a:pt x="47" y="47"/>
                  <a:pt x="43" y="52"/>
                </a:cubicBezTo>
                <a:cubicBezTo>
                  <a:pt x="39" y="57"/>
                  <a:pt x="39" y="62"/>
                  <a:pt x="35" y="66"/>
                </a:cubicBezTo>
                <a:cubicBezTo>
                  <a:pt x="31" y="70"/>
                  <a:pt x="24" y="71"/>
                  <a:pt x="19" y="76"/>
                </a:cubicBezTo>
                <a:cubicBezTo>
                  <a:pt x="14" y="81"/>
                  <a:pt x="6" y="87"/>
                  <a:pt x="3" y="94"/>
                </a:cubicBezTo>
                <a:cubicBezTo>
                  <a:pt x="0" y="101"/>
                  <a:pt x="0" y="113"/>
                  <a:pt x="3" y="116"/>
                </a:cubicBezTo>
                <a:cubicBezTo>
                  <a:pt x="6" y="119"/>
                  <a:pt x="17" y="116"/>
                  <a:pt x="21" y="112"/>
                </a:cubicBezTo>
                <a:cubicBezTo>
                  <a:pt x="25" y="108"/>
                  <a:pt x="22" y="95"/>
                  <a:pt x="27" y="92"/>
                </a:cubicBezTo>
                <a:cubicBezTo>
                  <a:pt x="32" y="89"/>
                  <a:pt x="43" y="97"/>
                  <a:pt x="49" y="92"/>
                </a:cubicBezTo>
                <a:cubicBezTo>
                  <a:pt x="55" y="87"/>
                  <a:pt x="59" y="73"/>
                  <a:pt x="65" y="64"/>
                </a:cubicBezTo>
                <a:cubicBezTo>
                  <a:pt x="71" y="55"/>
                  <a:pt x="79" y="46"/>
                  <a:pt x="87" y="40"/>
                </a:cubicBezTo>
                <a:cubicBezTo>
                  <a:pt x="95" y="34"/>
                  <a:pt x="105" y="32"/>
                  <a:pt x="111" y="28"/>
                </a:cubicBezTo>
                <a:cubicBezTo>
                  <a:pt x="117" y="24"/>
                  <a:pt x="123" y="19"/>
                  <a:pt x="125" y="14"/>
                </a:cubicBezTo>
                <a:cubicBezTo>
                  <a:pt x="127" y="9"/>
                  <a:pt x="130" y="0"/>
                  <a:pt x="125" y="0"/>
                </a:cubicBezTo>
                <a:cubicBezTo>
                  <a:pt x="120" y="0"/>
                  <a:pt x="104" y="8"/>
                  <a:pt x="95" y="12"/>
                </a:cubicBezTo>
                <a:cubicBezTo>
                  <a:pt x="86" y="16"/>
                  <a:pt x="87" y="16"/>
                  <a:pt x="81" y="2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8" name="Freeform 97"/>
          <p:cNvSpPr>
            <a:spLocks/>
          </p:cNvSpPr>
          <p:nvPr/>
        </p:nvSpPr>
        <p:spPr bwMode="auto">
          <a:xfrm>
            <a:off x="5445125" y="3617914"/>
            <a:ext cx="96838" cy="84137"/>
          </a:xfrm>
          <a:custGeom>
            <a:avLst/>
            <a:gdLst>
              <a:gd name="T0" fmla="*/ 2147483647 w 57"/>
              <a:gd name="T1" fmla="*/ 2147483647 h 48"/>
              <a:gd name="T2" fmla="*/ 2147483647 w 57"/>
              <a:gd name="T3" fmla="*/ 2147483647 h 48"/>
              <a:gd name="T4" fmla="*/ 2147483647 w 57"/>
              <a:gd name="T5" fmla="*/ 2147483647 h 48"/>
              <a:gd name="T6" fmla="*/ 2147483647 w 57"/>
              <a:gd name="T7" fmla="*/ 2147483647 h 48"/>
              <a:gd name="T8" fmla="*/ 2147483647 w 57"/>
              <a:gd name="T9" fmla="*/ 2147483647 h 48"/>
              <a:gd name="T10" fmla="*/ 2147483647 w 57"/>
              <a:gd name="T11" fmla="*/ 2147483647 h 48"/>
              <a:gd name="T12" fmla="*/ 2147483647 w 57"/>
              <a:gd name="T13" fmla="*/ 2147483647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48"/>
              <a:gd name="T23" fmla="*/ 57 w 57"/>
              <a:gd name="T24" fmla="*/ 48 h 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48">
                <a:moveTo>
                  <a:pt x="42" y="1"/>
                </a:moveTo>
                <a:cubicBezTo>
                  <a:pt x="37" y="2"/>
                  <a:pt x="31" y="14"/>
                  <a:pt x="24" y="19"/>
                </a:cubicBezTo>
                <a:cubicBezTo>
                  <a:pt x="17" y="24"/>
                  <a:pt x="4" y="26"/>
                  <a:pt x="2" y="31"/>
                </a:cubicBezTo>
                <a:cubicBezTo>
                  <a:pt x="0" y="36"/>
                  <a:pt x="7" y="48"/>
                  <a:pt x="14" y="47"/>
                </a:cubicBezTo>
                <a:cubicBezTo>
                  <a:pt x="21" y="46"/>
                  <a:pt x="35" y="33"/>
                  <a:pt x="42" y="27"/>
                </a:cubicBezTo>
                <a:cubicBezTo>
                  <a:pt x="49" y="21"/>
                  <a:pt x="55" y="18"/>
                  <a:pt x="56" y="13"/>
                </a:cubicBezTo>
                <a:cubicBezTo>
                  <a:pt x="57" y="8"/>
                  <a:pt x="47" y="0"/>
                  <a:pt x="42" y="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09" name="Freeform 98"/>
          <p:cNvSpPr>
            <a:spLocks/>
          </p:cNvSpPr>
          <p:nvPr/>
        </p:nvSpPr>
        <p:spPr bwMode="auto">
          <a:xfrm>
            <a:off x="5513389" y="3165476"/>
            <a:ext cx="623887" cy="434975"/>
          </a:xfrm>
          <a:custGeom>
            <a:avLst/>
            <a:gdLst>
              <a:gd name="T0" fmla="*/ 2147483647 w 361"/>
              <a:gd name="T1" fmla="*/ 2147483647 h 259"/>
              <a:gd name="T2" fmla="*/ 2147483647 w 361"/>
              <a:gd name="T3" fmla="*/ 2147483647 h 259"/>
              <a:gd name="T4" fmla="*/ 2147483647 w 361"/>
              <a:gd name="T5" fmla="*/ 2147483647 h 259"/>
              <a:gd name="T6" fmla="*/ 2147483647 w 361"/>
              <a:gd name="T7" fmla="*/ 2147483647 h 259"/>
              <a:gd name="T8" fmla="*/ 2147483647 w 361"/>
              <a:gd name="T9" fmla="*/ 2147483647 h 259"/>
              <a:gd name="T10" fmla="*/ 2147483647 w 361"/>
              <a:gd name="T11" fmla="*/ 2147483647 h 259"/>
              <a:gd name="T12" fmla="*/ 2147483647 w 361"/>
              <a:gd name="T13" fmla="*/ 2147483647 h 259"/>
              <a:gd name="T14" fmla="*/ 2147483647 w 361"/>
              <a:gd name="T15" fmla="*/ 2147483647 h 259"/>
              <a:gd name="T16" fmla="*/ 2147483647 w 361"/>
              <a:gd name="T17" fmla="*/ 2147483647 h 259"/>
              <a:gd name="T18" fmla="*/ 2147483647 w 361"/>
              <a:gd name="T19" fmla="*/ 2147483647 h 259"/>
              <a:gd name="T20" fmla="*/ 2147483647 w 361"/>
              <a:gd name="T21" fmla="*/ 2147483647 h 259"/>
              <a:gd name="T22" fmla="*/ 2147483647 w 361"/>
              <a:gd name="T23" fmla="*/ 2147483647 h 259"/>
              <a:gd name="T24" fmla="*/ 2147483647 w 361"/>
              <a:gd name="T25" fmla="*/ 2147483647 h 259"/>
              <a:gd name="T26" fmla="*/ 2147483647 w 361"/>
              <a:gd name="T27" fmla="*/ 2147483647 h 259"/>
              <a:gd name="T28" fmla="*/ 2147483647 w 361"/>
              <a:gd name="T29" fmla="*/ 2147483647 h 259"/>
              <a:gd name="T30" fmla="*/ 2147483647 w 361"/>
              <a:gd name="T31" fmla="*/ 2147483647 h 259"/>
              <a:gd name="T32" fmla="*/ 2147483647 w 361"/>
              <a:gd name="T33" fmla="*/ 2147483647 h 259"/>
              <a:gd name="T34" fmla="*/ 2147483647 w 361"/>
              <a:gd name="T35" fmla="*/ 2147483647 h 259"/>
              <a:gd name="T36" fmla="*/ 2147483647 w 361"/>
              <a:gd name="T37" fmla="*/ 2147483647 h 259"/>
              <a:gd name="T38" fmla="*/ 2147483647 w 361"/>
              <a:gd name="T39" fmla="*/ 2147483647 h 259"/>
              <a:gd name="T40" fmla="*/ 2147483647 w 361"/>
              <a:gd name="T41" fmla="*/ 2147483647 h 259"/>
              <a:gd name="T42" fmla="*/ 2147483647 w 361"/>
              <a:gd name="T43" fmla="*/ 2147483647 h 259"/>
              <a:gd name="T44" fmla="*/ 2147483647 w 361"/>
              <a:gd name="T45" fmla="*/ 2147483647 h 259"/>
              <a:gd name="T46" fmla="*/ 2147483647 w 361"/>
              <a:gd name="T47" fmla="*/ 2147483647 h 259"/>
              <a:gd name="T48" fmla="*/ 2147483647 w 361"/>
              <a:gd name="T49" fmla="*/ 2147483647 h 2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61"/>
              <a:gd name="T76" fmla="*/ 0 h 259"/>
              <a:gd name="T77" fmla="*/ 361 w 361"/>
              <a:gd name="T78" fmla="*/ 259 h 25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61" h="259">
                <a:moveTo>
                  <a:pt x="334" y="9"/>
                </a:moveTo>
                <a:cubicBezTo>
                  <a:pt x="325" y="16"/>
                  <a:pt x="309" y="33"/>
                  <a:pt x="296" y="41"/>
                </a:cubicBezTo>
                <a:cubicBezTo>
                  <a:pt x="283" y="49"/>
                  <a:pt x="264" y="52"/>
                  <a:pt x="254" y="59"/>
                </a:cubicBezTo>
                <a:cubicBezTo>
                  <a:pt x="244" y="66"/>
                  <a:pt x="244" y="77"/>
                  <a:pt x="236" y="83"/>
                </a:cubicBezTo>
                <a:cubicBezTo>
                  <a:pt x="228" y="89"/>
                  <a:pt x="219" y="91"/>
                  <a:pt x="208" y="93"/>
                </a:cubicBezTo>
                <a:cubicBezTo>
                  <a:pt x="197" y="95"/>
                  <a:pt x="179" y="90"/>
                  <a:pt x="170" y="93"/>
                </a:cubicBezTo>
                <a:cubicBezTo>
                  <a:pt x="161" y="96"/>
                  <a:pt x="159" y="104"/>
                  <a:pt x="154" y="111"/>
                </a:cubicBezTo>
                <a:cubicBezTo>
                  <a:pt x="149" y="118"/>
                  <a:pt x="147" y="129"/>
                  <a:pt x="142" y="135"/>
                </a:cubicBezTo>
                <a:cubicBezTo>
                  <a:pt x="137" y="141"/>
                  <a:pt x="132" y="140"/>
                  <a:pt x="124" y="145"/>
                </a:cubicBezTo>
                <a:cubicBezTo>
                  <a:pt x="116" y="150"/>
                  <a:pt x="102" y="160"/>
                  <a:pt x="94" y="167"/>
                </a:cubicBezTo>
                <a:cubicBezTo>
                  <a:pt x="86" y="174"/>
                  <a:pt x="82" y="182"/>
                  <a:pt x="74" y="189"/>
                </a:cubicBezTo>
                <a:cubicBezTo>
                  <a:pt x="66" y="196"/>
                  <a:pt x="55" y="204"/>
                  <a:pt x="48" y="209"/>
                </a:cubicBezTo>
                <a:cubicBezTo>
                  <a:pt x="41" y="214"/>
                  <a:pt x="39" y="217"/>
                  <a:pt x="32" y="219"/>
                </a:cubicBezTo>
                <a:cubicBezTo>
                  <a:pt x="25" y="221"/>
                  <a:pt x="11" y="215"/>
                  <a:pt x="6" y="221"/>
                </a:cubicBezTo>
                <a:cubicBezTo>
                  <a:pt x="1" y="227"/>
                  <a:pt x="0" y="251"/>
                  <a:pt x="4" y="255"/>
                </a:cubicBezTo>
                <a:cubicBezTo>
                  <a:pt x="8" y="259"/>
                  <a:pt x="21" y="249"/>
                  <a:pt x="32" y="243"/>
                </a:cubicBezTo>
                <a:cubicBezTo>
                  <a:pt x="43" y="237"/>
                  <a:pt x="51" y="229"/>
                  <a:pt x="68" y="217"/>
                </a:cubicBezTo>
                <a:cubicBezTo>
                  <a:pt x="85" y="205"/>
                  <a:pt x="114" y="186"/>
                  <a:pt x="132" y="173"/>
                </a:cubicBezTo>
                <a:cubicBezTo>
                  <a:pt x="150" y="160"/>
                  <a:pt x="158" y="151"/>
                  <a:pt x="178" y="139"/>
                </a:cubicBezTo>
                <a:cubicBezTo>
                  <a:pt x="198" y="127"/>
                  <a:pt x="235" y="112"/>
                  <a:pt x="254" y="101"/>
                </a:cubicBezTo>
                <a:cubicBezTo>
                  <a:pt x="273" y="90"/>
                  <a:pt x="277" y="82"/>
                  <a:pt x="290" y="73"/>
                </a:cubicBezTo>
                <a:cubicBezTo>
                  <a:pt x="303" y="64"/>
                  <a:pt x="321" y="55"/>
                  <a:pt x="332" y="45"/>
                </a:cubicBezTo>
                <a:cubicBezTo>
                  <a:pt x="343" y="35"/>
                  <a:pt x="355" y="18"/>
                  <a:pt x="358" y="11"/>
                </a:cubicBezTo>
                <a:cubicBezTo>
                  <a:pt x="361" y="4"/>
                  <a:pt x="355" y="0"/>
                  <a:pt x="350" y="1"/>
                </a:cubicBezTo>
                <a:cubicBezTo>
                  <a:pt x="345" y="2"/>
                  <a:pt x="343" y="2"/>
                  <a:pt x="334" y="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0" name="Freeform 99"/>
          <p:cNvSpPr>
            <a:spLocks/>
          </p:cNvSpPr>
          <p:nvPr/>
        </p:nvSpPr>
        <p:spPr bwMode="auto">
          <a:xfrm>
            <a:off x="6370639" y="2973389"/>
            <a:ext cx="185737" cy="153987"/>
          </a:xfrm>
          <a:custGeom>
            <a:avLst/>
            <a:gdLst>
              <a:gd name="T0" fmla="*/ 2147483647 w 106"/>
              <a:gd name="T1" fmla="*/ 2147483647 h 89"/>
              <a:gd name="T2" fmla="*/ 2147483647 w 106"/>
              <a:gd name="T3" fmla="*/ 2147483647 h 89"/>
              <a:gd name="T4" fmla="*/ 2147483647 w 106"/>
              <a:gd name="T5" fmla="*/ 2147483647 h 89"/>
              <a:gd name="T6" fmla="*/ 2147483647 w 106"/>
              <a:gd name="T7" fmla="*/ 2147483647 h 89"/>
              <a:gd name="T8" fmla="*/ 2147483647 w 106"/>
              <a:gd name="T9" fmla="*/ 2147483647 h 89"/>
              <a:gd name="T10" fmla="*/ 2147483647 w 106"/>
              <a:gd name="T11" fmla="*/ 2147483647 h 89"/>
              <a:gd name="T12" fmla="*/ 2147483647 w 106"/>
              <a:gd name="T13" fmla="*/ 2147483647 h 89"/>
              <a:gd name="T14" fmla="*/ 2147483647 w 106"/>
              <a:gd name="T15" fmla="*/ 2147483647 h 89"/>
              <a:gd name="T16" fmla="*/ 2147483647 w 106"/>
              <a:gd name="T17" fmla="*/ 2147483647 h 89"/>
              <a:gd name="T18" fmla="*/ 2147483647 w 106"/>
              <a:gd name="T19" fmla="*/ 2147483647 h 89"/>
              <a:gd name="T20" fmla="*/ 2147483647 w 106"/>
              <a:gd name="T21" fmla="*/ 2147483647 h 89"/>
              <a:gd name="T22" fmla="*/ 2147483647 w 106"/>
              <a:gd name="T23" fmla="*/ 2147483647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6"/>
              <a:gd name="T37" fmla="*/ 0 h 89"/>
              <a:gd name="T38" fmla="*/ 106 w 106"/>
              <a:gd name="T39" fmla="*/ 89 h 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6" h="89">
                <a:moveTo>
                  <a:pt x="82" y="6"/>
                </a:moveTo>
                <a:cubicBezTo>
                  <a:pt x="75" y="9"/>
                  <a:pt x="71" y="18"/>
                  <a:pt x="64" y="22"/>
                </a:cubicBezTo>
                <a:cubicBezTo>
                  <a:pt x="57" y="26"/>
                  <a:pt x="45" y="27"/>
                  <a:pt x="40" y="32"/>
                </a:cubicBezTo>
                <a:cubicBezTo>
                  <a:pt x="35" y="37"/>
                  <a:pt x="40" y="46"/>
                  <a:pt x="34" y="52"/>
                </a:cubicBezTo>
                <a:cubicBezTo>
                  <a:pt x="28" y="58"/>
                  <a:pt x="11" y="60"/>
                  <a:pt x="6" y="66"/>
                </a:cubicBezTo>
                <a:cubicBezTo>
                  <a:pt x="1" y="72"/>
                  <a:pt x="0" y="87"/>
                  <a:pt x="4" y="88"/>
                </a:cubicBezTo>
                <a:cubicBezTo>
                  <a:pt x="8" y="89"/>
                  <a:pt x="24" y="77"/>
                  <a:pt x="32" y="70"/>
                </a:cubicBezTo>
                <a:cubicBezTo>
                  <a:pt x="40" y="63"/>
                  <a:pt x="44" y="53"/>
                  <a:pt x="50" y="48"/>
                </a:cubicBezTo>
                <a:cubicBezTo>
                  <a:pt x="56" y="43"/>
                  <a:pt x="61" y="41"/>
                  <a:pt x="68" y="38"/>
                </a:cubicBezTo>
                <a:cubicBezTo>
                  <a:pt x="75" y="35"/>
                  <a:pt x="84" y="36"/>
                  <a:pt x="90" y="30"/>
                </a:cubicBezTo>
                <a:cubicBezTo>
                  <a:pt x="96" y="24"/>
                  <a:pt x="106" y="8"/>
                  <a:pt x="104" y="4"/>
                </a:cubicBezTo>
                <a:cubicBezTo>
                  <a:pt x="102" y="0"/>
                  <a:pt x="89" y="3"/>
                  <a:pt x="82" y="6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1" name="Freeform 100"/>
          <p:cNvSpPr>
            <a:spLocks/>
          </p:cNvSpPr>
          <p:nvPr/>
        </p:nvSpPr>
        <p:spPr bwMode="auto">
          <a:xfrm>
            <a:off x="6680201" y="2709864"/>
            <a:ext cx="117475" cy="85725"/>
          </a:xfrm>
          <a:custGeom>
            <a:avLst/>
            <a:gdLst>
              <a:gd name="T0" fmla="*/ 2147483647 w 69"/>
              <a:gd name="T1" fmla="*/ 0 h 51"/>
              <a:gd name="T2" fmla="*/ 2147483647 w 69"/>
              <a:gd name="T3" fmla="*/ 2147483647 h 51"/>
              <a:gd name="T4" fmla="*/ 2147483647 w 69"/>
              <a:gd name="T5" fmla="*/ 2147483647 h 51"/>
              <a:gd name="T6" fmla="*/ 2147483647 w 69"/>
              <a:gd name="T7" fmla="*/ 2147483647 h 51"/>
              <a:gd name="T8" fmla="*/ 2147483647 w 69"/>
              <a:gd name="T9" fmla="*/ 2147483647 h 51"/>
              <a:gd name="T10" fmla="*/ 2147483647 w 69"/>
              <a:gd name="T11" fmla="*/ 2147483647 h 51"/>
              <a:gd name="T12" fmla="*/ 2147483647 w 69"/>
              <a:gd name="T13" fmla="*/ 2147483647 h 51"/>
              <a:gd name="T14" fmla="*/ 2147483647 w 69"/>
              <a:gd name="T15" fmla="*/ 2147483647 h 51"/>
              <a:gd name="T16" fmla="*/ 2147483647 w 69"/>
              <a:gd name="T17" fmla="*/ 0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9"/>
              <a:gd name="T28" fmla="*/ 0 h 51"/>
              <a:gd name="T29" fmla="*/ 69 w 69"/>
              <a:gd name="T30" fmla="*/ 51 h 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9" h="51">
                <a:moveTo>
                  <a:pt x="64" y="0"/>
                </a:moveTo>
                <a:cubicBezTo>
                  <a:pt x="60" y="0"/>
                  <a:pt x="52" y="13"/>
                  <a:pt x="42" y="18"/>
                </a:cubicBezTo>
                <a:cubicBezTo>
                  <a:pt x="32" y="23"/>
                  <a:pt x="12" y="23"/>
                  <a:pt x="6" y="28"/>
                </a:cubicBezTo>
                <a:cubicBezTo>
                  <a:pt x="0" y="33"/>
                  <a:pt x="4" y="45"/>
                  <a:pt x="6" y="48"/>
                </a:cubicBezTo>
                <a:cubicBezTo>
                  <a:pt x="8" y="51"/>
                  <a:pt x="13" y="50"/>
                  <a:pt x="18" y="48"/>
                </a:cubicBezTo>
                <a:cubicBezTo>
                  <a:pt x="23" y="46"/>
                  <a:pt x="31" y="39"/>
                  <a:pt x="38" y="36"/>
                </a:cubicBezTo>
                <a:cubicBezTo>
                  <a:pt x="45" y="33"/>
                  <a:pt x="53" y="31"/>
                  <a:pt x="58" y="28"/>
                </a:cubicBezTo>
                <a:cubicBezTo>
                  <a:pt x="63" y="25"/>
                  <a:pt x="63" y="20"/>
                  <a:pt x="66" y="16"/>
                </a:cubicBezTo>
                <a:cubicBezTo>
                  <a:pt x="69" y="12"/>
                  <a:pt x="68" y="0"/>
                  <a:pt x="64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2" name="Freeform 101"/>
          <p:cNvSpPr>
            <a:spLocks/>
          </p:cNvSpPr>
          <p:nvPr/>
        </p:nvSpPr>
        <p:spPr bwMode="auto">
          <a:xfrm>
            <a:off x="6797675" y="2652713"/>
            <a:ext cx="31750" cy="38100"/>
          </a:xfrm>
          <a:custGeom>
            <a:avLst/>
            <a:gdLst>
              <a:gd name="T0" fmla="*/ 2147483647 w 18"/>
              <a:gd name="T1" fmla="*/ 2147483647 h 23"/>
              <a:gd name="T2" fmla="*/ 2147483647 w 18"/>
              <a:gd name="T3" fmla="*/ 2147483647 h 23"/>
              <a:gd name="T4" fmla="*/ 2147483647 w 18"/>
              <a:gd name="T5" fmla="*/ 2147483647 h 23"/>
              <a:gd name="T6" fmla="*/ 2147483647 w 18"/>
              <a:gd name="T7" fmla="*/ 2147483647 h 23"/>
              <a:gd name="T8" fmla="*/ 2147483647 w 18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3"/>
              <a:gd name="T17" fmla="*/ 18 w 18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3">
                <a:moveTo>
                  <a:pt x="16" y="2"/>
                </a:moveTo>
                <a:cubicBezTo>
                  <a:pt x="14" y="0"/>
                  <a:pt x="6" y="5"/>
                  <a:pt x="4" y="8"/>
                </a:cubicBezTo>
                <a:cubicBezTo>
                  <a:pt x="2" y="11"/>
                  <a:pt x="0" y="18"/>
                  <a:pt x="2" y="20"/>
                </a:cubicBezTo>
                <a:cubicBezTo>
                  <a:pt x="4" y="22"/>
                  <a:pt x="11" y="23"/>
                  <a:pt x="14" y="20"/>
                </a:cubicBezTo>
                <a:cubicBezTo>
                  <a:pt x="17" y="17"/>
                  <a:pt x="18" y="4"/>
                  <a:pt x="16" y="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3" name="Freeform 102"/>
          <p:cNvSpPr>
            <a:spLocks/>
          </p:cNvSpPr>
          <p:nvPr/>
        </p:nvSpPr>
        <p:spPr bwMode="auto">
          <a:xfrm>
            <a:off x="6832600" y="2570164"/>
            <a:ext cx="77788" cy="71437"/>
          </a:xfrm>
          <a:custGeom>
            <a:avLst/>
            <a:gdLst>
              <a:gd name="T0" fmla="*/ 2147483647 w 44"/>
              <a:gd name="T1" fmla="*/ 0 h 42"/>
              <a:gd name="T2" fmla="*/ 2147483647 w 44"/>
              <a:gd name="T3" fmla="*/ 2147483647 h 42"/>
              <a:gd name="T4" fmla="*/ 2147483647 w 44"/>
              <a:gd name="T5" fmla="*/ 2147483647 h 42"/>
              <a:gd name="T6" fmla="*/ 2147483647 w 44"/>
              <a:gd name="T7" fmla="*/ 2147483647 h 42"/>
              <a:gd name="T8" fmla="*/ 2147483647 w 44"/>
              <a:gd name="T9" fmla="*/ 2147483647 h 42"/>
              <a:gd name="T10" fmla="*/ 2147483647 w 44"/>
              <a:gd name="T11" fmla="*/ 2147483647 h 42"/>
              <a:gd name="T12" fmla="*/ 2147483647 w 44"/>
              <a:gd name="T13" fmla="*/ 2147483647 h 42"/>
              <a:gd name="T14" fmla="*/ 2147483647 w 44"/>
              <a:gd name="T15" fmla="*/ 2147483647 h 42"/>
              <a:gd name="T16" fmla="*/ 2147483647 w 44"/>
              <a:gd name="T17" fmla="*/ 0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"/>
              <a:gd name="T28" fmla="*/ 0 h 42"/>
              <a:gd name="T29" fmla="*/ 44 w 44"/>
              <a:gd name="T30" fmla="*/ 42 h 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" h="42">
                <a:moveTo>
                  <a:pt x="32" y="0"/>
                </a:moveTo>
                <a:cubicBezTo>
                  <a:pt x="27" y="0"/>
                  <a:pt x="19" y="6"/>
                  <a:pt x="14" y="10"/>
                </a:cubicBezTo>
                <a:cubicBezTo>
                  <a:pt x="9" y="14"/>
                  <a:pt x="6" y="19"/>
                  <a:pt x="4" y="24"/>
                </a:cubicBezTo>
                <a:cubicBezTo>
                  <a:pt x="2" y="29"/>
                  <a:pt x="0" y="38"/>
                  <a:pt x="2" y="40"/>
                </a:cubicBezTo>
                <a:cubicBezTo>
                  <a:pt x="4" y="42"/>
                  <a:pt x="11" y="41"/>
                  <a:pt x="14" y="38"/>
                </a:cubicBezTo>
                <a:cubicBezTo>
                  <a:pt x="17" y="35"/>
                  <a:pt x="15" y="26"/>
                  <a:pt x="18" y="22"/>
                </a:cubicBezTo>
                <a:cubicBezTo>
                  <a:pt x="21" y="18"/>
                  <a:pt x="26" y="18"/>
                  <a:pt x="30" y="16"/>
                </a:cubicBezTo>
                <a:cubicBezTo>
                  <a:pt x="34" y="14"/>
                  <a:pt x="44" y="14"/>
                  <a:pt x="44" y="10"/>
                </a:cubicBezTo>
                <a:cubicBezTo>
                  <a:pt x="44" y="6"/>
                  <a:pt x="37" y="0"/>
                  <a:pt x="32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4" name="Freeform 103"/>
          <p:cNvSpPr>
            <a:spLocks/>
          </p:cNvSpPr>
          <p:nvPr/>
        </p:nvSpPr>
        <p:spPr bwMode="auto">
          <a:xfrm>
            <a:off x="5907089" y="2047876"/>
            <a:ext cx="295275" cy="220663"/>
          </a:xfrm>
          <a:custGeom>
            <a:avLst/>
            <a:gdLst>
              <a:gd name="T0" fmla="*/ 2147483647 w 169"/>
              <a:gd name="T1" fmla="*/ 2147483647 h 130"/>
              <a:gd name="T2" fmla="*/ 2147483647 w 169"/>
              <a:gd name="T3" fmla="*/ 2147483647 h 130"/>
              <a:gd name="T4" fmla="*/ 2147483647 w 169"/>
              <a:gd name="T5" fmla="*/ 2147483647 h 130"/>
              <a:gd name="T6" fmla="*/ 2147483647 w 169"/>
              <a:gd name="T7" fmla="*/ 2147483647 h 130"/>
              <a:gd name="T8" fmla="*/ 2147483647 w 169"/>
              <a:gd name="T9" fmla="*/ 2147483647 h 130"/>
              <a:gd name="T10" fmla="*/ 2147483647 w 169"/>
              <a:gd name="T11" fmla="*/ 2147483647 h 130"/>
              <a:gd name="T12" fmla="*/ 2147483647 w 169"/>
              <a:gd name="T13" fmla="*/ 2147483647 h 130"/>
              <a:gd name="T14" fmla="*/ 2147483647 w 169"/>
              <a:gd name="T15" fmla="*/ 2147483647 h 130"/>
              <a:gd name="T16" fmla="*/ 2147483647 w 169"/>
              <a:gd name="T17" fmla="*/ 2147483647 h 130"/>
              <a:gd name="T18" fmla="*/ 2147483647 w 169"/>
              <a:gd name="T19" fmla="*/ 2147483647 h 130"/>
              <a:gd name="T20" fmla="*/ 2147483647 w 169"/>
              <a:gd name="T21" fmla="*/ 2147483647 h 130"/>
              <a:gd name="T22" fmla="*/ 2147483647 w 169"/>
              <a:gd name="T23" fmla="*/ 2147483647 h 130"/>
              <a:gd name="T24" fmla="*/ 2147483647 w 169"/>
              <a:gd name="T25" fmla="*/ 2147483647 h 130"/>
              <a:gd name="T26" fmla="*/ 2147483647 w 169"/>
              <a:gd name="T27" fmla="*/ 2147483647 h 130"/>
              <a:gd name="T28" fmla="*/ 2147483647 w 169"/>
              <a:gd name="T29" fmla="*/ 2147483647 h 130"/>
              <a:gd name="T30" fmla="*/ 2147483647 w 169"/>
              <a:gd name="T31" fmla="*/ 2147483647 h 13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9"/>
              <a:gd name="T49" fmla="*/ 0 h 130"/>
              <a:gd name="T50" fmla="*/ 169 w 169"/>
              <a:gd name="T51" fmla="*/ 130 h 13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9" h="130">
                <a:moveTo>
                  <a:pt x="112" y="14"/>
                </a:moveTo>
                <a:cubicBezTo>
                  <a:pt x="105" y="18"/>
                  <a:pt x="93" y="23"/>
                  <a:pt x="86" y="30"/>
                </a:cubicBezTo>
                <a:cubicBezTo>
                  <a:pt x="79" y="37"/>
                  <a:pt x="78" y="50"/>
                  <a:pt x="72" y="58"/>
                </a:cubicBezTo>
                <a:cubicBezTo>
                  <a:pt x="66" y="66"/>
                  <a:pt x="56" y="71"/>
                  <a:pt x="50" y="78"/>
                </a:cubicBezTo>
                <a:cubicBezTo>
                  <a:pt x="44" y="85"/>
                  <a:pt x="42" y="95"/>
                  <a:pt x="36" y="100"/>
                </a:cubicBezTo>
                <a:cubicBezTo>
                  <a:pt x="30" y="105"/>
                  <a:pt x="19" y="105"/>
                  <a:pt x="14" y="110"/>
                </a:cubicBezTo>
                <a:cubicBezTo>
                  <a:pt x="9" y="115"/>
                  <a:pt x="0" y="130"/>
                  <a:pt x="4" y="130"/>
                </a:cubicBezTo>
                <a:cubicBezTo>
                  <a:pt x="8" y="130"/>
                  <a:pt x="28" y="119"/>
                  <a:pt x="38" y="112"/>
                </a:cubicBezTo>
                <a:cubicBezTo>
                  <a:pt x="48" y="105"/>
                  <a:pt x="54" y="95"/>
                  <a:pt x="62" y="88"/>
                </a:cubicBezTo>
                <a:cubicBezTo>
                  <a:pt x="70" y="81"/>
                  <a:pt x="80" y="76"/>
                  <a:pt x="88" y="70"/>
                </a:cubicBezTo>
                <a:cubicBezTo>
                  <a:pt x="96" y="64"/>
                  <a:pt x="106" y="61"/>
                  <a:pt x="112" y="54"/>
                </a:cubicBezTo>
                <a:cubicBezTo>
                  <a:pt x="118" y="47"/>
                  <a:pt x="115" y="36"/>
                  <a:pt x="122" y="30"/>
                </a:cubicBezTo>
                <a:cubicBezTo>
                  <a:pt x="129" y="24"/>
                  <a:pt x="147" y="21"/>
                  <a:pt x="154" y="16"/>
                </a:cubicBezTo>
                <a:cubicBezTo>
                  <a:pt x="161" y="11"/>
                  <a:pt x="169" y="4"/>
                  <a:pt x="164" y="2"/>
                </a:cubicBezTo>
                <a:cubicBezTo>
                  <a:pt x="159" y="0"/>
                  <a:pt x="135" y="1"/>
                  <a:pt x="126" y="4"/>
                </a:cubicBezTo>
                <a:cubicBezTo>
                  <a:pt x="117" y="7"/>
                  <a:pt x="119" y="10"/>
                  <a:pt x="112" y="1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5" name="Freeform 104"/>
          <p:cNvSpPr>
            <a:spLocks/>
          </p:cNvSpPr>
          <p:nvPr/>
        </p:nvSpPr>
        <p:spPr bwMode="auto">
          <a:xfrm>
            <a:off x="5994401" y="1598613"/>
            <a:ext cx="366713" cy="393700"/>
          </a:xfrm>
          <a:custGeom>
            <a:avLst/>
            <a:gdLst>
              <a:gd name="T0" fmla="*/ 2147483647 w 211"/>
              <a:gd name="T1" fmla="*/ 2147483647 h 234"/>
              <a:gd name="T2" fmla="*/ 2147483647 w 211"/>
              <a:gd name="T3" fmla="*/ 2147483647 h 234"/>
              <a:gd name="T4" fmla="*/ 2147483647 w 211"/>
              <a:gd name="T5" fmla="*/ 2147483647 h 234"/>
              <a:gd name="T6" fmla="*/ 2147483647 w 211"/>
              <a:gd name="T7" fmla="*/ 2147483647 h 234"/>
              <a:gd name="T8" fmla="*/ 2147483647 w 211"/>
              <a:gd name="T9" fmla="*/ 2147483647 h 234"/>
              <a:gd name="T10" fmla="*/ 2147483647 w 211"/>
              <a:gd name="T11" fmla="*/ 2147483647 h 234"/>
              <a:gd name="T12" fmla="*/ 2147483647 w 211"/>
              <a:gd name="T13" fmla="*/ 2147483647 h 234"/>
              <a:gd name="T14" fmla="*/ 2147483647 w 211"/>
              <a:gd name="T15" fmla="*/ 2147483647 h 234"/>
              <a:gd name="T16" fmla="*/ 2147483647 w 211"/>
              <a:gd name="T17" fmla="*/ 2147483647 h 234"/>
              <a:gd name="T18" fmla="*/ 2147483647 w 211"/>
              <a:gd name="T19" fmla="*/ 2147483647 h 234"/>
              <a:gd name="T20" fmla="*/ 2147483647 w 211"/>
              <a:gd name="T21" fmla="*/ 2147483647 h 234"/>
              <a:gd name="T22" fmla="*/ 2147483647 w 211"/>
              <a:gd name="T23" fmla="*/ 2147483647 h 234"/>
              <a:gd name="T24" fmla="*/ 2147483647 w 211"/>
              <a:gd name="T25" fmla="*/ 2147483647 h 234"/>
              <a:gd name="T26" fmla="*/ 2147483647 w 211"/>
              <a:gd name="T27" fmla="*/ 2147483647 h 234"/>
              <a:gd name="T28" fmla="*/ 2147483647 w 211"/>
              <a:gd name="T29" fmla="*/ 2147483647 h 2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1"/>
              <a:gd name="T46" fmla="*/ 0 h 234"/>
              <a:gd name="T47" fmla="*/ 211 w 211"/>
              <a:gd name="T48" fmla="*/ 234 h 23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1" h="234">
                <a:moveTo>
                  <a:pt x="182" y="23"/>
                </a:moveTo>
                <a:cubicBezTo>
                  <a:pt x="159" y="40"/>
                  <a:pt x="137" y="57"/>
                  <a:pt x="120" y="71"/>
                </a:cubicBezTo>
                <a:cubicBezTo>
                  <a:pt x="103" y="85"/>
                  <a:pt x="86" y="95"/>
                  <a:pt x="76" y="107"/>
                </a:cubicBezTo>
                <a:cubicBezTo>
                  <a:pt x="66" y="119"/>
                  <a:pt x="64" y="135"/>
                  <a:pt x="58" y="145"/>
                </a:cubicBezTo>
                <a:cubicBezTo>
                  <a:pt x="52" y="155"/>
                  <a:pt x="47" y="161"/>
                  <a:pt x="40" y="169"/>
                </a:cubicBezTo>
                <a:cubicBezTo>
                  <a:pt x="33" y="177"/>
                  <a:pt x="22" y="183"/>
                  <a:pt x="16" y="191"/>
                </a:cubicBezTo>
                <a:cubicBezTo>
                  <a:pt x="10" y="199"/>
                  <a:pt x="0" y="211"/>
                  <a:pt x="2" y="217"/>
                </a:cubicBezTo>
                <a:cubicBezTo>
                  <a:pt x="4" y="223"/>
                  <a:pt x="21" y="234"/>
                  <a:pt x="28" y="229"/>
                </a:cubicBezTo>
                <a:cubicBezTo>
                  <a:pt x="35" y="224"/>
                  <a:pt x="38" y="199"/>
                  <a:pt x="46" y="187"/>
                </a:cubicBezTo>
                <a:cubicBezTo>
                  <a:pt x="54" y="175"/>
                  <a:pt x="65" y="173"/>
                  <a:pt x="78" y="159"/>
                </a:cubicBezTo>
                <a:cubicBezTo>
                  <a:pt x="91" y="145"/>
                  <a:pt x="107" y="117"/>
                  <a:pt x="122" y="101"/>
                </a:cubicBezTo>
                <a:cubicBezTo>
                  <a:pt x="137" y="85"/>
                  <a:pt x="156" y="77"/>
                  <a:pt x="170" y="65"/>
                </a:cubicBezTo>
                <a:cubicBezTo>
                  <a:pt x="184" y="53"/>
                  <a:pt x="201" y="41"/>
                  <a:pt x="206" y="31"/>
                </a:cubicBezTo>
                <a:cubicBezTo>
                  <a:pt x="211" y="21"/>
                  <a:pt x="209" y="0"/>
                  <a:pt x="200" y="3"/>
                </a:cubicBezTo>
                <a:cubicBezTo>
                  <a:pt x="191" y="6"/>
                  <a:pt x="164" y="38"/>
                  <a:pt x="154" y="47"/>
                </a:cubicBez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6" name="Freeform 105"/>
          <p:cNvSpPr>
            <a:spLocks/>
          </p:cNvSpPr>
          <p:nvPr/>
        </p:nvSpPr>
        <p:spPr bwMode="auto">
          <a:xfrm>
            <a:off x="6245225" y="1670050"/>
            <a:ext cx="177800" cy="266700"/>
          </a:xfrm>
          <a:custGeom>
            <a:avLst/>
            <a:gdLst>
              <a:gd name="T0" fmla="*/ 2147483647 w 103"/>
              <a:gd name="T1" fmla="*/ 2147483647 h 160"/>
              <a:gd name="T2" fmla="*/ 2147483647 w 103"/>
              <a:gd name="T3" fmla="*/ 2147483647 h 160"/>
              <a:gd name="T4" fmla="*/ 2147483647 w 103"/>
              <a:gd name="T5" fmla="*/ 2147483647 h 160"/>
              <a:gd name="T6" fmla="*/ 2147483647 w 103"/>
              <a:gd name="T7" fmla="*/ 2147483647 h 160"/>
              <a:gd name="T8" fmla="*/ 2147483647 w 103"/>
              <a:gd name="T9" fmla="*/ 2147483647 h 160"/>
              <a:gd name="T10" fmla="*/ 2147483647 w 103"/>
              <a:gd name="T11" fmla="*/ 2147483647 h 160"/>
              <a:gd name="T12" fmla="*/ 2147483647 w 103"/>
              <a:gd name="T13" fmla="*/ 2147483647 h 160"/>
              <a:gd name="T14" fmla="*/ 2147483647 w 103"/>
              <a:gd name="T15" fmla="*/ 2147483647 h 160"/>
              <a:gd name="T16" fmla="*/ 2147483647 w 103"/>
              <a:gd name="T17" fmla="*/ 2147483647 h 160"/>
              <a:gd name="T18" fmla="*/ 2147483647 w 103"/>
              <a:gd name="T19" fmla="*/ 2147483647 h 160"/>
              <a:gd name="T20" fmla="*/ 2147483647 w 103"/>
              <a:gd name="T21" fmla="*/ 2147483647 h 160"/>
              <a:gd name="T22" fmla="*/ 2147483647 w 103"/>
              <a:gd name="T23" fmla="*/ 2147483647 h 160"/>
              <a:gd name="T24" fmla="*/ 2147483647 w 103"/>
              <a:gd name="T25" fmla="*/ 2147483647 h 160"/>
              <a:gd name="T26" fmla="*/ 2147483647 w 103"/>
              <a:gd name="T27" fmla="*/ 2147483647 h 1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3"/>
              <a:gd name="T43" fmla="*/ 0 h 160"/>
              <a:gd name="T44" fmla="*/ 103 w 103"/>
              <a:gd name="T45" fmla="*/ 160 h 1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3" h="160">
                <a:moveTo>
                  <a:pt x="55" y="50"/>
                </a:moveTo>
                <a:cubicBezTo>
                  <a:pt x="50" y="56"/>
                  <a:pt x="43" y="67"/>
                  <a:pt x="39" y="76"/>
                </a:cubicBezTo>
                <a:cubicBezTo>
                  <a:pt x="35" y="85"/>
                  <a:pt x="35" y="94"/>
                  <a:pt x="31" y="102"/>
                </a:cubicBezTo>
                <a:cubicBezTo>
                  <a:pt x="27" y="110"/>
                  <a:pt x="18" y="113"/>
                  <a:pt x="13" y="122"/>
                </a:cubicBezTo>
                <a:cubicBezTo>
                  <a:pt x="8" y="131"/>
                  <a:pt x="0" y="156"/>
                  <a:pt x="1" y="158"/>
                </a:cubicBezTo>
                <a:cubicBezTo>
                  <a:pt x="2" y="160"/>
                  <a:pt x="14" y="140"/>
                  <a:pt x="21" y="132"/>
                </a:cubicBezTo>
                <a:cubicBezTo>
                  <a:pt x="28" y="124"/>
                  <a:pt x="40" y="120"/>
                  <a:pt x="45" y="110"/>
                </a:cubicBezTo>
                <a:cubicBezTo>
                  <a:pt x="50" y="100"/>
                  <a:pt x="47" y="82"/>
                  <a:pt x="53" y="72"/>
                </a:cubicBezTo>
                <a:cubicBezTo>
                  <a:pt x="59" y="62"/>
                  <a:pt x="72" y="58"/>
                  <a:pt x="79" y="52"/>
                </a:cubicBezTo>
                <a:cubicBezTo>
                  <a:pt x="86" y="46"/>
                  <a:pt x="91" y="41"/>
                  <a:pt x="95" y="34"/>
                </a:cubicBezTo>
                <a:cubicBezTo>
                  <a:pt x="99" y="27"/>
                  <a:pt x="103" y="11"/>
                  <a:pt x="101" y="6"/>
                </a:cubicBezTo>
                <a:cubicBezTo>
                  <a:pt x="99" y="1"/>
                  <a:pt x="86" y="0"/>
                  <a:pt x="81" y="6"/>
                </a:cubicBezTo>
                <a:cubicBezTo>
                  <a:pt x="76" y="12"/>
                  <a:pt x="74" y="34"/>
                  <a:pt x="69" y="42"/>
                </a:cubicBezTo>
                <a:cubicBezTo>
                  <a:pt x="64" y="50"/>
                  <a:pt x="60" y="44"/>
                  <a:pt x="55" y="5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7" name="Freeform 107"/>
          <p:cNvSpPr>
            <a:spLocks/>
          </p:cNvSpPr>
          <p:nvPr/>
        </p:nvSpPr>
        <p:spPr bwMode="auto">
          <a:xfrm>
            <a:off x="7843839" y="1303339"/>
            <a:ext cx="149225" cy="242887"/>
          </a:xfrm>
          <a:custGeom>
            <a:avLst/>
            <a:gdLst>
              <a:gd name="T0" fmla="*/ 2147483647 w 85"/>
              <a:gd name="T1" fmla="*/ 2147483647 h 144"/>
              <a:gd name="T2" fmla="*/ 2147483647 w 85"/>
              <a:gd name="T3" fmla="*/ 2147483647 h 144"/>
              <a:gd name="T4" fmla="*/ 2147483647 w 85"/>
              <a:gd name="T5" fmla="*/ 2147483647 h 144"/>
              <a:gd name="T6" fmla="*/ 2147483647 w 85"/>
              <a:gd name="T7" fmla="*/ 2147483647 h 144"/>
              <a:gd name="T8" fmla="*/ 2147483647 w 85"/>
              <a:gd name="T9" fmla="*/ 2147483647 h 144"/>
              <a:gd name="T10" fmla="*/ 2147483647 w 85"/>
              <a:gd name="T11" fmla="*/ 2147483647 h 144"/>
              <a:gd name="T12" fmla="*/ 2147483647 w 85"/>
              <a:gd name="T13" fmla="*/ 2147483647 h 144"/>
              <a:gd name="T14" fmla="*/ 2147483647 w 85"/>
              <a:gd name="T15" fmla="*/ 2147483647 h 144"/>
              <a:gd name="T16" fmla="*/ 2147483647 w 85"/>
              <a:gd name="T17" fmla="*/ 2147483647 h 144"/>
              <a:gd name="T18" fmla="*/ 2147483647 w 85"/>
              <a:gd name="T19" fmla="*/ 2147483647 h 144"/>
              <a:gd name="T20" fmla="*/ 2147483647 w 85"/>
              <a:gd name="T21" fmla="*/ 2147483647 h 144"/>
              <a:gd name="T22" fmla="*/ 2147483647 w 85"/>
              <a:gd name="T23" fmla="*/ 2147483647 h 144"/>
              <a:gd name="T24" fmla="*/ 2147483647 w 85"/>
              <a:gd name="T25" fmla="*/ 2147483647 h 1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5"/>
              <a:gd name="T40" fmla="*/ 0 h 144"/>
              <a:gd name="T41" fmla="*/ 85 w 85"/>
              <a:gd name="T42" fmla="*/ 144 h 14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5" h="144">
                <a:moveTo>
                  <a:pt x="44" y="13"/>
                </a:moveTo>
                <a:cubicBezTo>
                  <a:pt x="35" y="19"/>
                  <a:pt x="28" y="33"/>
                  <a:pt x="24" y="41"/>
                </a:cubicBezTo>
                <a:cubicBezTo>
                  <a:pt x="20" y="49"/>
                  <a:pt x="23" y="54"/>
                  <a:pt x="22" y="61"/>
                </a:cubicBezTo>
                <a:cubicBezTo>
                  <a:pt x="21" y="68"/>
                  <a:pt x="23" y="73"/>
                  <a:pt x="20" y="81"/>
                </a:cubicBezTo>
                <a:cubicBezTo>
                  <a:pt x="17" y="89"/>
                  <a:pt x="9" y="103"/>
                  <a:pt x="6" y="111"/>
                </a:cubicBezTo>
                <a:cubicBezTo>
                  <a:pt x="3" y="119"/>
                  <a:pt x="0" y="122"/>
                  <a:pt x="4" y="127"/>
                </a:cubicBezTo>
                <a:cubicBezTo>
                  <a:pt x="8" y="132"/>
                  <a:pt x="25" y="144"/>
                  <a:pt x="32" y="141"/>
                </a:cubicBezTo>
                <a:cubicBezTo>
                  <a:pt x="39" y="138"/>
                  <a:pt x="45" y="122"/>
                  <a:pt x="48" y="111"/>
                </a:cubicBezTo>
                <a:cubicBezTo>
                  <a:pt x="51" y="100"/>
                  <a:pt x="45" y="83"/>
                  <a:pt x="48" y="73"/>
                </a:cubicBezTo>
                <a:cubicBezTo>
                  <a:pt x="51" y="63"/>
                  <a:pt x="62" y="57"/>
                  <a:pt x="68" y="49"/>
                </a:cubicBezTo>
                <a:cubicBezTo>
                  <a:pt x="74" y="41"/>
                  <a:pt x="83" y="31"/>
                  <a:pt x="84" y="23"/>
                </a:cubicBezTo>
                <a:cubicBezTo>
                  <a:pt x="85" y="15"/>
                  <a:pt x="82" y="6"/>
                  <a:pt x="76" y="3"/>
                </a:cubicBezTo>
                <a:cubicBezTo>
                  <a:pt x="70" y="0"/>
                  <a:pt x="53" y="7"/>
                  <a:pt x="44" y="13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8" name="Freeform 108"/>
          <p:cNvSpPr>
            <a:spLocks/>
          </p:cNvSpPr>
          <p:nvPr/>
        </p:nvSpPr>
        <p:spPr bwMode="auto">
          <a:xfrm>
            <a:off x="7769225" y="1250950"/>
            <a:ext cx="103188" cy="198438"/>
          </a:xfrm>
          <a:custGeom>
            <a:avLst/>
            <a:gdLst>
              <a:gd name="T0" fmla="*/ 2147483647 w 60"/>
              <a:gd name="T1" fmla="*/ 0 h 118"/>
              <a:gd name="T2" fmla="*/ 2147483647 w 60"/>
              <a:gd name="T3" fmla="*/ 2147483647 h 118"/>
              <a:gd name="T4" fmla="*/ 2147483647 w 60"/>
              <a:gd name="T5" fmla="*/ 2147483647 h 118"/>
              <a:gd name="T6" fmla="*/ 2147483647 w 60"/>
              <a:gd name="T7" fmla="*/ 2147483647 h 118"/>
              <a:gd name="T8" fmla="*/ 2147483647 w 60"/>
              <a:gd name="T9" fmla="*/ 2147483647 h 118"/>
              <a:gd name="T10" fmla="*/ 2147483647 w 60"/>
              <a:gd name="T11" fmla="*/ 2147483647 h 118"/>
              <a:gd name="T12" fmla="*/ 2147483647 w 60"/>
              <a:gd name="T13" fmla="*/ 2147483647 h 118"/>
              <a:gd name="T14" fmla="*/ 2147483647 w 60"/>
              <a:gd name="T15" fmla="*/ 2147483647 h 118"/>
              <a:gd name="T16" fmla="*/ 2147483647 w 60"/>
              <a:gd name="T17" fmla="*/ 2147483647 h 118"/>
              <a:gd name="T18" fmla="*/ 2147483647 w 60"/>
              <a:gd name="T19" fmla="*/ 2147483647 h 118"/>
              <a:gd name="T20" fmla="*/ 2147483647 w 60"/>
              <a:gd name="T21" fmla="*/ 2147483647 h 118"/>
              <a:gd name="T22" fmla="*/ 2147483647 w 60"/>
              <a:gd name="T23" fmla="*/ 2147483647 h 118"/>
              <a:gd name="T24" fmla="*/ 2147483647 w 60"/>
              <a:gd name="T25" fmla="*/ 2147483647 h 118"/>
              <a:gd name="T26" fmla="*/ 2147483647 w 60"/>
              <a:gd name="T27" fmla="*/ 2147483647 h 118"/>
              <a:gd name="T28" fmla="*/ 2147483647 w 60"/>
              <a:gd name="T29" fmla="*/ 2147483647 h 118"/>
              <a:gd name="T30" fmla="*/ 2147483647 w 60"/>
              <a:gd name="T31" fmla="*/ 2147483647 h 118"/>
              <a:gd name="T32" fmla="*/ 2147483647 w 60"/>
              <a:gd name="T33" fmla="*/ 2147483647 h 118"/>
              <a:gd name="T34" fmla="*/ 2147483647 w 60"/>
              <a:gd name="T35" fmla="*/ 2147483647 h 118"/>
              <a:gd name="T36" fmla="*/ 2147483647 w 60"/>
              <a:gd name="T37" fmla="*/ 0 h 11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0"/>
              <a:gd name="T58" fmla="*/ 0 h 118"/>
              <a:gd name="T59" fmla="*/ 60 w 60"/>
              <a:gd name="T60" fmla="*/ 118 h 11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0" h="118">
                <a:moveTo>
                  <a:pt x="21" y="0"/>
                </a:moveTo>
                <a:cubicBezTo>
                  <a:pt x="18" y="0"/>
                  <a:pt x="10" y="8"/>
                  <a:pt x="9" y="12"/>
                </a:cubicBezTo>
                <a:cubicBezTo>
                  <a:pt x="8" y="16"/>
                  <a:pt x="18" y="18"/>
                  <a:pt x="17" y="24"/>
                </a:cubicBezTo>
                <a:cubicBezTo>
                  <a:pt x="16" y="30"/>
                  <a:pt x="5" y="39"/>
                  <a:pt x="3" y="46"/>
                </a:cubicBezTo>
                <a:cubicBezTo>
                  <a:pt x="1" y="53"/>
                  <a:pt x="0" y="64"/>
                  <a:pt x="3" y="68"/>
                </a:cubicBezTo>
                <a:cubicBezTo>
                  <a:pt x="6" y="72"/>
                  <a:pt x="16" y="67"/>
                  <a:pt x="19" y="70"/>
                </a:cubicBezTo>
                <a:cubicBezTo>
                  <a:pt x="22" y="73"/>
                  <a:pt x="19" y="80"/>
                  <a:pt x="19" y="86"/>
                </a:cubicBezTo>
                <a:cubicBezTo>
                  <a:pt x="19" y="92"/>
                  <a:pt x="18" y="101"/>
                  <a:pt x="19" y="106"/>
                </a:cubicBezTo>
                <a:cubicBezTo>
                  <a:pt x="20" y="111"/>
                  <a:pt x="22" y="118"/>
                  <a:pt x="25" y="118"/>
                </a:cubicBezTo>
                <a:cubicBezTo>
                  <a:pt x="28" y="118"/>
                  <a:pt x="35" y="114"/>
                  <a:pt x="37" y="108"/>
                </a:cubicBezTo>
                <a:cubicBezTo>
                  <a:pt x="39" y="102"/>
                  <a:pt x="33" y="88"/>
                  <a:pt x="37" y="82"/>
                </a:cubicBezTo>
                <a:cubicBezTo>
                  <a:pt x="41" y="76"/>
                  <a:pt x="60" y="76"/>
                  <a:pt x="59" y="74"/>
                </a:cubicBezTo>
                <a:cubicBezTo>
                  <a:pt x="58" y="72"/>
                  <a:pt x="30" y="71"/>
                  <a:pt x="29" y="68"/>
                </a:cubicBezTo>
                <a:cubicBezTo>
                  <a:pt x="28" y="65"/>
                  <a:pt x="52" y="58"/>
                  <a:pt x="53" y="54"/>
                </a:cubicBezTo>
                <a:cubicBezTo>
                  <a:pt x="54" y="50"/>
                  <a:pt x="37" y="47"/>
                  <a:pt x="33" y="44"/>
                </a:cubicBezTo>
                <a:cubicBezTo>
                  <a:pt x="29" y="41"/>
                  <a:pt x="26" y="37"/>
                  <a:pt x="27" y="34"/>
                </a:cubicBezTo>
                <a:cubicBezTo>
                  <a:pt x="28" y="31"/>
                  <a:pt x="37" y="28"/>
                  <a:pt x="37" y="24"/>
                </a:cubicBezTo>
                <a:cubicBezTo>
                  <a:pt x="37" y="20"/>
                  <a:pt x="31" y="14"/>
                  <a:pt x="27" y="10"/>
                </a:cubicBezTo>
                <a:cubicBezTo>
                  <a:pt x="23" y="6"/>
                  <a:pt x="24" y="0"/>
                  <a:pt x="21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19" name="Freeform 111"/>
          <p:cNvSpPr>
            <a:spLocks/>
          </p:cNvSpPr>
          <p:nvPr/>
        </p:nvSpPr>
        <p:spPr bwMode="auto">
          <a:xfrm rot="177636">
            <a:off x="6465889" y="5187950"/>
            <a:ext cx="788987" cy="546100"/>
          </a:xfrm>
          <a:custGeom>
            <a:avLst/>
            <a:gdLst>
              <a:gd name="T0" fmla="*/ 0 w 346"/>
              <a:gd name="T1" fmla="*/ 0 h 242"/>
              <a:gd name="T2" fmla="*/ 2147483647 w 346"/>
              <a:gd name="T3" fmla="*/ 2147483647 h 242"/>
              <a:gd name="T4" fmla="*/ 2147483647 w 346"/>
              <a:gd name="T5" fmla="*/ 2147483647 h 242"/>
              <a:gd name="T6" fmla="*/ 2147483647 w 346"/>
              <a:gd name="T7" fmla="*/ 2147483647 h 242"/>
              <a:gd name="T8" fmla="*/ 2147483647 w 346"/>
              <a:gd name="T9" fmla="*/ 0 h 242"/>
              <a:gd name="T10" fmla="*/ 2147483647 w 346"/>
              <a:gd name="T11" fmla="*/ 2147483647 h 242"/>
              <a:gd name="T12" fmla="*/ 2147483647 w 346"/>
              <a:gd name="T13" fmla="*/ 2147483647 h 242"/>
              <a:gd name="T14" fmla="*/ 2147483647 w 346"/>
              <a:gd name="T15" fmla="*/ 2147483647 h 242"/>
              <a:gd name="T16" fmla="*/ 2147483647 w 346"/>
              <a:gd name="T17" fmla="*/ 2147483647 h 242"/>
              <a:gd name="T18" fmla="*/ 2147483647 w 346"/>
              <a:gd name="T19" fmla="*/ 2147483647 h 242"/>
              <a:gd name="T20" fmla="*/ 2147483647 w 346"/>
              <a:gd name="T21" fmla="*/ 2147483647 h 242"/>
              <a:gd name="T22" fmla="*/ 2147483647 w 346"/>
              <a:gd name="T23" fmla="*/ 2147483647 h 242"/>
              <a:gd name="T24" fmla="*/ 2147483647 w 346"/>
              <a:gd name="T25" fmla="*/ 2147483647 h 242"/>
              <a:gd name="T26" fmla="*/ 2147483647 w 346"/>
              <a:gd name="T27" fmla="*/ 2147483647 h 242"/>
              <a:gd name="T28" fmla="*/ 2147483647 w 346"/>
              <a:gd name="T29" fmla="*/ 2147483647 h 242"/>
              <a:gd name="T30" fmla="*/ 2147483647 w 346"/>
              <a:gd name="T31" fmla="*/ 2147483647 h 242"/>
              <a:gd name="T32" fmla="*/ 2147483647 w 346"/>
              <a:gd name="T33" fmla="*/ 2147483647 h 242"/>
              <a:gd name="T34" fmla="*/ 2147483647 w 346"/>
              <a:gd name="T35" fmla="*/ 2147483647 h 242"/>
              <a:gd name="T36" fmla="*/ 2147483647 w 346"/>
              <a:gd name="T37" fmla="*/ 2147483647 h 242"/>
              <a:gd name="T38" fmla="*/ 2147483647 w 346"/>
              <a:gd name="T39" fmla="*/ 2147483647 h 242"/>
              <a:gd name="T40" fmla="*/ 2147483647 w 346"/>
              <a:gd name="T41" fmla="*/ 2147483647 h 24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46"/>
              <a:gd name="T64" fmla="*/ 0 h 242"/>
              <a:gd name="T65" fmla="*/ 346 w 346"/>
              <a:gd name="T66" fmla="*/ 242 h 24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46" h="242">
                <a:moveTo>
                  <a:pt x="0" y="0"/>
                </a:moveTo>
                <a:lnTo>
                  <a:pt x="6" y="10"/>
                </a:lnTo>
                <a:lnTo>
                  <a:pt x="16" y="22"/>
                </a:lnTo>
                <a:lnTo>
                  <a:pt x="28" y="12"/>
                </a:lnTo>
                <a:lnTo>
                  <a:pt x="48" y="0"/>
                </a:lnTo>
                <a:lnTo>
                  <a:pt x="58" y="14"/>
                </a:lnTo>
                <a:lnTo>
                  <a:pt x="78" y="18"/>
                </a:lnTo>
                <a:lnTo>
                  <a:pt x="80" y="32"/>
                </a:lnTo>
                <a:lnTo>
                  <a:pt x="92" y="32"/>
                </a:lnTo>
                <a:lnTo>
                  <a:pt x="98" y="50"/>
                </a:lnTo>
                <a:cubicBezTo>
                  <a:pt x="108" y="54"/>
                  <a:pt x="104" y="54"/>
                  <a:pt x="110" y="54"/>
                </a:cubicBezTo>
                <a:lnTo>
                  <a:pt x="122" y="36"/>
                </a:lnTo>
                <a:lnTo>
                  <a:pt x="150" y="38"/>
                </a:lnTo>
                <a:lnTo>
                  <a:pt x="162" y="38"/>
                </a:lnTo>
                <a:lnTo>
                  <a:pt x="182" y="28"/>
                </a:lnTo>
                <a:lnTo>
                  <a:pt x="186" y="42"/>
                </a:lnTo>
                <a:lnTo>
                  <a:pt x="206" y="50"/>
                </a:lnTo>
                <a:lnTo>
                  <a:pt x="216" y="64"/>
                </a:lnTo>
                <a:lnTo>
                  <a:pt x="234" y="68"/>
                </a:lnTo>
                <a:lnTo>
                  <a:pt x="242" y="88"/>
                </a:lnTo>
                <a:lnTo>
                  <a:pt x="346" y="242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0" name="Freeform 112"/>
          <p:cNvSpPr>
            <a:spLocks/>
          </p:cNvSpPr>
          <p:nvPr/>
        </p:nvSpPr>
        <p:spPr bwMode="auto">
          <a:xfrm>
            <a:off x="7037389" y="4859339"/>
            <a:ext cx="871537" cy="555625"/>
          </a:xfrm>
          <a:custGeom>
            <a:avLst/>
            <a:gdLst>
              <a:gd name="T0" fmla="*/ 0 w 595"/>
              <a:gd name="T1" fmla="*/ 2147483647 h 391"/>
              <a:gd name="T2" fmla="*/ 2147483647 w 595"/>
              <a:gd name="T3" fmla="*/ 2147483647 h 391"/>
              <a:gd name="T4" fmla="*/ 2147483647 w 595"/>
              <a:gd name="T5" fmla="*/ 2147483647 h 391"/>
              <a:gd name="T6" fmla="*/ 2147483647 w 595"/>
              <a:gd name="T7" fmla="*/ 2147483647 h 391"/>
              <a:gd name="T8" fmla="*/ 2147483647 w 595"/>
              <a:gd name="T9" fmla="*/ 2147483647 h 391"/>
              <a:gd name="T10" fmla="*/ 2147483647 w 595"/>
              <a:gd name="T11" fmla="*/ 2147483647 h 391"/>
              <a:gd name="T12" fmla="*/ 2147483647 w 595"/>
              <a:gd name="T13" fmla="*/ 2147483647 h 391"/>
              <a:gd name="T14" fmla="*/ 2147483647 w 595"/>
              <a:gd name="T15" fmla="*/ 2147483647 h 391"/>
              <a:gd name="T16" fmla="*/ 2147483647 w 595"/>
              <a:gd name="T17" fmla="*/ 2147483647 h 391"/>
              <a:gd name="T18" fmla="*/ 2147483647 w 595"/>
              <a:gd name="T19" fmla="*/ 2147483647 h 391"/>
              <a:gd name="T20" fmla="*/ 2147483647 w 595"/>
              <a:gd name="T21" fmla="*/ 2147483647 h 391"/>
              <a:gd name="T22" fmla="*/ 2147483647 w 595"/>
              <a:gd name="T23" fmla="*/ 2147483647 h 391"/>
              <a:gd name="T24" fmla="*/ 2147483647 w 595"/>
              <a:gd name="T25" fmla="*/ 2147483647 h 391"/>
              <a:gd name="T26" fmla="*/ 2147483647 w 595"/>
              <a:gd name="T27" fmla="*/ 2147483647 h 391"/>
              <a:gd name="T28" fmla="*/ 2147483647 w 595"/>
              <a:gd name="T29" fmla="*/ 2147483647 h 391"/>
              <a:gd name="T30" fmla="*/ 2147483647 w 595"/>
              <a:gd name="T31" fmla="*/ 0 h 39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95"/>
              <a:gd name="T49" fmla="*/ 0 h 391"/>
              <a:gd name="T50" fmla="*/ 595 w 595"/>
              <a:gd name="T51" fmla="*/ 391 h 39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95" h="391">
                <a:moveTo>
                  <a:pt x="0" y="391"/>
                </a:moveTo>
                <a:lnTo>
                  <a:pt x="111" y="335"/>
                </a:lnTo>
                <a:lnTo>
                  <a:pt x="279" y="206"/>
                </a:lnTo>
                <a:lnTo>
                  <a:pt x="292" y="180"/>
                </a:lnTo>
                <a:lnTo>
                  <a:pt x="269" y="166"/>
                </a:lnTo>
                <a:lnTo>
                  <a:pt x="250" y="168"/>
                </a:lnTo>
                <a:cubicBezTo>
                  <a:pt x="231" y="142"/>
                  <a:pt x="242" y="146"/>
                  <a:pt x="226" y="145"/>
                </a:cubicBezTo>
                <a:lnTo>
                  <a:pt x="199" y="147"/>
                </a:lnTo>
                <a:lnTo>
                  <a:pt x="181" y="127"/>
                </a:lnTo>
                <a:cubicBezTo>
                  <a:pt x="157" y="81"/>
                  <a:pt x="141" y="82"/>
                  <a:pt x="161" y="84"/>
                </a:cubicBezTo>
                <a:lnTo>
                  <a:pt x="184" y="66"/>
                </a:lnTo>
                <a:lnTo>
                  <a:pt x="213" y="54"/>
                </a:lnTo>
                <a:lnTo>
                  <a:pt x="253" y="56"/>
                </a:lnTo>
                <a:cubicBezTo>
                  <a:pt x="291" y="40"/>
                  <a:pt x="276" y="41"/>
                  <a:pt x="293" y="42"/>
                </a:cubicBezTo>
                <a:lnTo>
                  <a:pt x="384" y="28"/>
                </a:lnTo>
                <a:lnTo>
                  <a:pt x="595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1" name="Freeform 113"/>
          <p:cNvSpPr>
            <a:spLocks/>
          </p:cNvSpPr>
          <p:nvPr/>
        </p:nvSpPr>
        <p:spPr bwMode="auto">
          <a:xfrm rot="177636">
            <a:off x="7239001" y="5641976"/>
            <a:ext cx="309563" cy="322263"/>
          </a:xfrm>
          <a:custGeom>
            <a:avLst/>
            <a:gdLst>
              <a:gd name="T0" fmla="*/ 0 w 136"/>
              <a:gd name="T1" fmla="*/ 2147483647 h 142"/>
              <a:gd name="T2" fmla="*/ 2147483647 w 136"/>
              <a:gd name="T3" fmla="*/ 0 h 142"/>
              <a:gd name="T4" fmla="*/ 2147483647 w 136"/>
              <a:gd name="T5" fmla="*/ 2147483647 h 142"/>
              <a:gd name="T6" fmla="*/ 2147483647 w 136"/>
              <a:gd name="T7" fmla="*/ 2147483647 h 142"/>
              <a:gd name="T8" fmla="*/ 2147483647 w 136"/>
              <a:gd name="T9" fmla="*/ 2147483647 h 142"/>
              <a:gd name="T10" fmla="*/ 2147483647 w 136"/>
              <a:gd name="T11" fmla="*/ 2147483647 h 1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6"/>
              <a:gd name="T19" fmla="*/ 0 h 142"/>
              <a:gd name="T20" fmla="*/ 136 w 136"/>
              <a:gd name="T21" fmla="*/ 142 h 1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6" h="142">
                <a:moveTo>
                  <a:pt x="0" y="52"/>
                </a:moveTo>
                <a:lnTo>
                  <a:pt x="34" y="0"/>
                </a:lnTo>
                <a:cubicBezTo>
                  <a:pt x="64" y="66"/>
                  <a:pt x="64" y="41"/>
                  <a:pt x="64" y="68"/>
                </a:cubicBezTo>
                <a:cubicBezTo>
                  <a:pt x="66" y="94"/>
                  <a:pt x="66" y="85"/>
                  <a:pt x="66" y="96"/>
                </a:cubicBezTo>
                <a:lnTo>
                  <a:pt x="100" y="128"/>
                </a:lnTo>
                <a:lnTo>
                  <a:pt x="136" y="142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2" name="Freeform 114"/>
          <p:cNvSpPr>
            <a:spLocks/>
          </p:cNvSpPr>
          <p:nvPr/>
        </p:nvSpPr>
        <p:spPr bwMode="auto">
          <a:xfrm rot="177636">
            <a:off x="7570788" y="4894263"/>
            <a:ext cx="1123950" cy="1104900"/>
          </a:xfrm>
          <a:custGeom>
            <a:avLst/>
            <a:gdLst>
              <a:gd name="T0" fmla="*/ 0 w 496"/>
              <a:gd name="T1" fmla="*/ 2147483647 h 486"/>
              <a:gd name="T2" fmla="*/ 2147483647 w 496"/>
              <a:gd name="T3" fmla="*/ 2147483647 h 486"/>
              <a:gd name="T4" fmla="*/ 2147483647 w 496"/>
              <a:gd name="T5" fmla="*/ 2147483647 h 486"/>
              <a:gd name="T6" fmla="*/ 2147483647 w 496"/>
              <a:gd name="T7" fmla="*/ 2147483647 h 486"/>
              <a:gd name="T8" fmla="*/ 2147483647 w 496"/>
              <a:gd name="T9" fmla="*/ 2147483647 h 486"/>
              <a:gd name="T10" fmla="*/ 2147483647 w 496"/>
              <a:gd name="T11" fmla="*/ 2147483647 h 486"/>
              <a:gd name="T12" fmla="*/ 2147483647 w 496"/>
              <a:gd name="T13" fmla="*/ 2147483647 h 486"/>
              <a:gd name="T14" fmla="*/ 2147483647 w 496"/>
              <a:gd name="T15" fmla="*/ 2147483647 h 486"/>
              <a:gd name="T16" fmla="*/ 2147483647 w 496"/>
              <a:gd name="T17" fmla="*/ 0 h 4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96"/>
              <a:gd name="T28" fmla="*/ 0 h 486"/>
              <a:gd name="T29" fmla="*/ 496 w 496"/>
              <a:gd name="T30" fmla="*/ 486 h 48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96" h="486">
                <a:moveTo>
                  <a:pt x="0" y="486"/>
                </a:moveTo>
                <a:cubicBezTo>
                  <a:pt x="3" y="470"/>
                  <a:pt x="7" y="455"/>
                  <a:pt x="10" y="442"/>
                </a:cubicBezTo>
                <a:cubicBezTo>
                  <a:pt x="13" y="429"/>
                  <a:pt x="4" y="430"/>
                  <a:pt x="16" y="410"/>
                </a:cubicBezTo>
                <a:cubicBezTo>
                  <a:pt x="28" y="390"/>
                  <a:pt x="61" y="349"/>
                  <a:pt x="82" y="324"/>
                </a:cubicBezTo>
                <a:cubicBezTo>
                  <a:pt x="103" y="299"/>
                  <a:pt x="117" y="288"/>
                  <a:pt x="144" y="260"/>
                </a:cubicBezTo>
                <a:cubicBezTo>
                  <a:pt x="171" y="232"/>
                  <a:pt x="213" y="187"/>
                  <a:pt x="246" y="158"/>
                </a:cubicBezTo>
                <a:cubicBezTo>
                  <a:pt x="279" y="129"/>
                  <a:pt x="308" y="106"/>
                  <a:pt x="340" y="84"/>
                </a:cubicBezTo>
                <a:cubicBezTo>
                  <a:pt x="372" y="62"/>
                  <a:pt x="410" y="42"/>
                  <a:pt x="436" y="28"/>
                </a:cubicBezTo>
                <a:cubicBezTo>
                  <a:pt x="462" y="14"/>
                  <a:pt x="479" y="7"/>
                  <a:pt x="496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3" name="Freeform 115"/>
          <p:cNvSpPr>
            <a:spLocks/>
          </p:cNvSpPr>
          <p:nvPr/>
        </p:nvSpPr>
        <p:spPr bwMode="auto">
          <a:xfrm>
            <a:off x="7788275" y="4859338"/>
            <a:ext cx="120650" cy="633412"/>
          </a:xfrm>
          <a:custGeom>
            <a:avLst/>
            <a:gdLst>
              <a:gd name="T0" fmla="*/ 2147483647 w 82"/>
              <a:gd name="T1" fmla="*/ 0 h 447"/>
              <a:gd name="T2" fmla="*/ 2147483647 w 82"/>
              <a:gd name="T3" fmla="*/ 2147483647 h 447"/>
              <a:gd name="T4" fmla="*/ 2147483647 w 82"/>
              <a:gd name="T5" fmla="*/ 2147483647 h 447"/>
              <a:gd name="T6" fmla="*/ 2147483647 w 82"/>
              <a:gd name="T7" fmla="*/ 2147483647 h 447"/>
              <a:gd name="T8" fmla="*/ 2147483647 w 82"/>
              <a:gd name="T9" fmla="*/ 2147483647 h 447"/>
              <a:gd name="T10" fmla="*/ 2147483647 w 82"/>
              <a:gd name="T11" fmla="*/ 2147483647 h 447"/>
              <a:gd name="T12" fmla="*/ 2147483647 w 82"/>
              <a:gd name="T13" fmla="*/ 2147483647 h 447"/>
              <a:gd name="T14" fmla="*/ 2147483647 w 82"/>
              <a:gd name="T15" fmla="*/ 2147483647 h 4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2"/>
              <a:gd name="T25" fmla="*/ 0 h 447"/>
              <a:gd name="T26" fmla="*/ 82 w 82"/>
              <a:gd name="T27" fmla="*/ 447 h 44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2" h="447">
                <a:moveTo>
                  <a:pt x="82" y="0"/>
                </a:moveTo>
                <a:cubicBezTo>
                  <a:pt x="80" y="19"/>
                  <a:pt x="73" y="82"/>
                  <a:pt x="67" y="119"/>
                </a:cubicBezTo>
                <a:cubicBezTo>
                  <a:pt x="61" y="156"/>
                  <a:pt x="50" y="190"/>
                  <a:pt x="46" y="221"/>
                </a:cubicBezTo>
                <a:cubicBezTo>
                  <a:pt x="41" y="251"/>
                  <a:pt x="42" y="279"/>
                  <a:pt x="35" y="300"/>
                </a:cubicBezTo>
                <a:cubicBezTo>
                  <a:pt x="29" y="323"/>
                  <a:pt x="19" y="342"/>
                  <a:pt x="14" y="357"/>
                </a:cubicBezTo>
                <a:cubicBezTo>
                  <a:pt x="9" y="373"/>
                  <a:pt x="0" y="385"/>
                  <a:pt x="3" y="393"/>
                </a:cubicBezTo>
                <a:cubicBezTo>
                  <a:pt x="5" y="401"/>
                  <a:pt x="18" y="402"/>
                  <a:pt x="27" y="410"/>
                </a:cubicBezTo>
                <a:cubicBezTo>
                  <a:pt x="35" y="419"/>
                  <a:pt x="48" y="432"/>
                  <a:pt x="59" y="447"/>
                </a:cubicBez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4" name="Freeform 116"/>
          <p:cNvSpPr>
            <a:spLocks/>
          </p:cNvSpPr>
          <p:nvPr/>
        </p:nvSpPr>
        <p:spPr bwMode="auto">
          <a:xfrm>
            <a:off x="5711825" y="5384801"/>
            <a:ext cx="273050" cy="862013"/>
          </a:xfrm>
          <a:custGeom>
            <a:avLst/>
            <a:gdLst>
              <a:gd name="T0" fmla="*/ 2147483647 w 186"/>
              <a:gd name="T1" fmla="*/ 0 h 609"/>
              <a:gd name="T2" fmla="*/ 2147483647 w 186"/>
              <a:gd name="T3" fmla="*/ 2147483647 h 609"/>
              <a:gd name="T4" fmla="*/ 2147483647 w 186"/>
              <a:gd name="T5" fmla="*/ 2147483647 h 609"/>
              <a:gd name="T6" fmla="*/ 2147483647 w 186"/>
              <a:gd name="T7" fmla="*/ 2147483647 h 609"/>
              <a:gd name="T8" fmla="*/ 2147483647 w 186"/>
              <a:gd name="T9" fmla="*/ 2147483647 h 609"/>
              <a:gd name="T10" fmla="*/ 2147483647 w 186"/>
              <a:gd name="T11" fmla="*/ 2147483647 h 609"/>
              <a:gd name="T12" fmla="*/ 2147483647 w 186"/>
              <a:gd name="T13" fmla="*/ 2147483647 h 609"/>
              <a:gd name="T14" fmla="*/ 2147483647 w 186"/>
              <a:gd name="T15" fmla="*/ 2147483647 h 609"/>
              <a:gd name="T16" fmla="*/ 0 w 186"/>
              <a:gd name="T17" fmla="*/ 2147483647 h 6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6"/>
              <a:gd name="T28" fmla="*/ 0 h 609"/>
              <a:gd name="T29" fmla="*/ 186 w 186"/>
              <a:gd name="T30" fmla="*/ 609 h 60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6" h="609">
                <a:moveTo>
                  <a:pt x="86" y="0"/>
                </a:moveTo>
                <a:lnTo>
                  <a:pt x="51" y="1"/>
                </a:lnTo>
                <a:lnTo>
                  <a:pt x="87" y="32"/>
                </a:lnTo>
                <a:lnTo>
                  <a:pt x="133" y="45"/>
                </a:lnTo>
                <a:lnTo>
                  <a:pt x="186" y="43"/>
                </a:lnTo>
                <a:lnTo>
                  <a:pt x="180" y="98"/>
                </a:lnTo>
                <a:lnTo>
                  <a:pt x="160" y="123"/>
                </a:lnTo>
                <a:lnTo>
                  <a:pt x="3" y="272"/>
                </a:lnTo>
                <a:lnTo>
                  <a:pt x="0" y="609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5" name="Freeform 117"/>
          <p:cNvSpPr>
            <a:spLocks/>
          </p:cNvSpPr>
          <p:nvPr/>
        </p:nvSpPr>
        <p:spPr bwMode="auto">
          <a:xfrm rot="177636">
            <a:off x="5929313" y="5595939"/>
            <a:ext cx="939800" cy="276225"/>
          </a:xfrm>
          <a:custGeom>
            <a:avLst/>
            <a:gdLst>
              <a:gd name="T0" fmla="*/ 0 w 414"/>
              <a:gd name="T1" fmla="*/ 0 h 122"/>
              <a:gd name="T2" fmla="*/ 2147483647 w 414"/>
              <a:gd name="T3" fmla="*/ 2147483647 h 122"/>
              <a:gd name="T4" fmla="*/ 2147483647 w 414"/>
              <a:gd name="T5" fmla="*/ 2147483647 h 122"/>
              <a:gd name="T6" fmla="*/ 2147483647 w 414"/>
              <a:gd name="T7" fmla="*/ 2147483647 h 122"/>
              <a:gd name="T8" fmla="*/ 2147483647 w 414"/>
              <a:gd name="T9" fmla="*/ 2147483647 h 122"/>
              <a:gd name="T10" fmla="*/ 2147483647 w 414"/>
              <a:gd name="T11" fmla="*/ 2147483647 h 122"/>
              <a:gd name="T12" fmla="*/ 2147483647 w 414"/>
              <a:gd name="T13" fmla="*/ 2147483647 h 122"/>
              <a:gd name="T14" fmla="*/ 2147483647 w 414"/>
              <a:gd name="T15" fmla="*/ 2147483647 h 122"/>
              <a:gd name="T16" fmla="*/ 2147483647 w 414"/>
              <a:gd name="T17" fmla="*/ 2147483647 h 122"/>
              <a:gd name="T18" fmla="*/ 2147483647 w 414"/>
              <a:gd name="T19" fmla="*/ 2147483647 h 122"/>
              <a:gd name="T20" fmla="*/ 2147483647 w 414"/>
              <a:gd name="T21" fmla="*/ 2147483647 h 122"/>
              <a:gd name="T22" fmla="*/ 2147483647 w 414"/>
              <a:gd name="T23" fmla="*/ 2147483647 h 122"/>
              <a:gd name="T24" fmla="*/ 2147483647 w 414"/>
              <a:gd name="T25" fmla="*/ 2147483647 h 122"/>
              <a:gd name="T26" fmla="*/ 2147483647 w 414"/>
              <a:gd name="T27" fmla="*/ 2147483647 h 122"/>
              <a:gd name="T28" fmla="*/ 2147483647 w 414"/>
              <a:gd name="T29" fmla="*/ 2147483647 h 122"/>
              <a:gd name="T30" fmla="*/ 2147483647 w 414"/>
              <a:gd name="T31" fmla="*/ 2147483647 h 122"/>
              <a:gd name="T32" fmla="*/ 2147483647 w 414"/>
              <a:gd name="T33" fmla="*/ 2147483647 h 122"/>
              <a:gd name="T34" fmla="*/ 2147483647 w 414"/>
              <a:gd name="T35" fmla="*/ 2147483647 h 122"/>
              <a:gd name="T36" fmla="*/ 2147483647 w 414"/>
              <a:gd name="T37" fmla="*/ 2147483647 h 122"/>
              <a:gd name="T38" fmla="*/ 2147483647 w 414"/>
              <a:gd name="T39" fmla="*/ 2147483647 h 122"/>
              <a:gd name="T40" fmla="*/ 2147483647 w 414"/>
              <a:gd name="T41" fmla="*/ 2147483647 h 122"/>
              <a:gd name="T42" fmla="*/ 2147483647 w 414"/>
              <a:gd name="T43" fmla="*/ 2147483647 h 122"/>
              <a:gd name="T44" fmla="*/ 2147483647 w 414"/>
              <a:gd name="T45" fmla="*/ 2147483647 h 122"/>
              <a:gd name="T46" fmla="*/ 2147483647 w 414"/>
              <a:gd name="T47" fmla="*/ 2147483647 h 122"/>
              <a:gd name="T48" fmla="*/ 2147483647 w 414"/>
              <a:gd name="T49" fmla="*/ 2147483647 h 122"/>
              <a:gd name="T50" fmla="*/ 2147483647 w 414"/>
              <a:gd name="T51" fmla="*/ 2147483647 h 122"/>
              <a:gd name="T52" fmla="*/ 2147483647 w 414"/>
              <a:gd name="T53" fmla="*/ 2147483647 h 122"/>
              <a:gd name="T54" fmla="*/ 2147483647 w 414"/>
              <a:gd name="T55" fmla="*/ 2147483647 h 122"/>
              <a:gd name="T56" fmla="*/ 2147483647 w 414"/>
              <a:gd name="T57" fmla="*/ 2147483647 h 122"/>
              <a:gd name="T58" fmla="*/ 2147483647 w 414"/>
              <a:gd name="T59" fmla="*/ 2147483647 h 122"/>
              <a:gd name="T60" fmla="*/ 2147483647 w 414"/>
              <a:gd name="T61" fmla="*/ 2147483647 h 122"/>
              <a:gd name="T62" fmla="*/ 2147483647 w 414"/>
              <a:gd name="T63" fmla="*/ 2147483647 h 122"/>
              <a:gd name="T64" fmla="*/ 2147483647 w 414"/>
              <a:gd name="T65" fmla="*/ 2147483647 h 122"/>
              <a:gd name="T66" fmla="*/ 2147483647 w 414"/>
              <a:gd name="T67" fmla="*/ 2147483647 h 122"/>
              <a:gd name="T68" fmla="*/ 2147483647 w 414"/>
              <a:gd name="T69" fmla="*/ 2147483647 h 122"/>
              <a:gd name="T70" fmla="*/ 2147483647 w 414"/>
              <a:gd name="T71" fmla="*/ 2147483647 h 12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14"/>
              <a:gd name="T109" fmla="*/ 0 h 122"/>
              <a:gd name="T110" fmla="*/ 414 w 414"/>
              <a:gd name="T111" fmla="*/ 122 h 12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14" h="122">
                <a:moveTo>
                  <a:pt x="0" y="0"/>
                </a:moveTo>
                <a:lnTo>
                  <a:pt x="8" y="32"/>
                </a:lnTo>
                <a:lnTo>
                  <a:pt x="16" y="42"/>
                </a:lnTo>
                <a:cubicBezTo>
                  <a:pt x="26" y="37"/>
                  <a:pt x="26" y="41"/>
                  <a:pt x="26" y="36"/>
                </a:cubicBezTo>
                <a:lnTo>
                  <a:pt x="36" y="30"/>
                </a:lnTo>
                <a:lnTo>
                  <a:pt x="44" y="44"/>
                </a:lnTo>
                <a:lnTo>
                  <a:pt x="62" y="54"/>
                </a:lnTo>
                <a:cubicBezTo>
                  <a:pt x="71" y="51"/>
                  <a:pt x="67" y="52"/>
                  <a:pt x="74" y="52"/>
                </a:cubicBezTo>
                <a:lnTo>
                  <a:pt x="88" y="54"/>
                </a:lnTo>
                <a:cubicBezTo>
                  <a:pt x="98" y="51"/>
                  <a:pt x="94" y="52"/>
                  <a:pt x="100" y="52"/>
                </a:cubicBezTo>
                <a:lnTo>
                  <a:pt x="112" y="66"/>
                </a:lnTo>
                <a:cubicBezTo>
                  <a:pt x="118" y="76"/>
                  <a:pt x="114" y="76"/>
                  <a:pt x="120" y="76"/>
                </a:cubicBezTo>
                <a:lnTo>
                  <a:pt x="130" y="88"/>
                </a:lnTo>
                <a:cubicBezTo>
                  <a:pt x="138" y="98"/>
                  <a:pt x="133" y="98"/>
                  <a:pt x="140" y="98"/>
                </a:cubicBezTo>
                <a:lnTo>
                  <a:pt x="156" y="102"/>
                </a:lnTo>
                <a:cubicBezTo>
                  <a:pt x="158" y="101"/>
                  <a:pt x="164" y="100"/>
                  <a:pt x="164" y="100"/>
                </a:cubicBezTo>
                <a:lnTo>
                  <a:pt x="162" y="86"/>
                </a:lnTo>
                <a:lnTo>
                  <a:pt x="180" y="74"/>
                </a:lnTo>
                <a:cubicBezTo>
                  <a:pt x="182" y="90"/>
                  <a:pt x="182" y="84"/>
                  <a:pt x="182" y="92"/>
                </a:cubicBezTo>
                <a:cubicBezTo>
                  <a:pt x="188" y="102"/>
                  <a:pt x="184" y="102"/>
                  <a:pt x="190" y="102"/>
                </a:cubicBezTo>
                <a:lnTo>
                  <a:pt x="202" y="104"/>
                </a:lnTo>
                <a:cubicBezTo>
                  <a:pt x="207" y="104"/>
                  <a:pt x="212" y="104"/>
                  <a:pt x="218" y="104"/>
                </a:cubicBezTo>
                <a:cubicBezTo>
                  <a:pt x="232" y="108"/>
                  <a:pt x="227" y="108"/>
                  <a:pt x="234" y="108"/>
                </a:cubicBezTo>
                <a:cubicBezTo>
                  <a:pt x="251" y="120"/>
                  <a:pt x="243" y="120"/>
                  <a:pt x="254" y="120"/>
                </a:cubicBezTo>
                <a:lnTo>
                  <a:pt x="276" y="122"/>
                </a:lnTo>
                <a:cubicBezTo>
                  <a:pt x="286" y="119"/>
                  <a:pt x="283" y="122"/>
                  <a:pt x="288" y="118"/>
                </a:cubicBezTo>
                <a:lnTo>
                  <a:pt x="276" y="112"/>
                </a:lnTo>
                <a:cubicBezTo>
                  <a:pt x="261" y="101"/>
                  <a:pt x="262" y="107"/>
                  <a:pt x="262" y="100"/>
                </a:cubicBezTo>
                <a:cubicBezTo>
                  <a:pt x="263" y="98"/>
                  <a:pt x="266" y="94"/>
                  <a:pt x="266" y="94"/>
                </a:cubicBezTo>
                <a:cubicBezTo>
                  <a:pt x="285" y="98"/>
                  <a:pt x="277" y="98"/>
                  <a:pt x="288" y="98"/>
                </a:cubicBezTo>
                <a:lnTo>
                  <a:pt x="308" y="98"/>
                </a:lnTo>
                <a:cubicBezTo>
                  <a:pt x="330" y="91"/>
                  <a:pt x="322" y="92"/>
                  <a:pt x="332" y="92"/>
                </a:cubicBezTo>
                <a:lnTo>
                  <a:pt x="366" y="86"/>
                </a:lnTo>
                <a:cubicBezTo>
                  <a:pt x="384" y="75"/>
                  <a:pt x="377" y="76"/>
                  <a:pt x="386" y="76"/>
                </a:cubicBezTo>
                <a:lnTo>
                  <a:pt x="414" y="76"/>
                </a:lnTo>
                <a:lnTo>
                  <a:pt x="404" y="98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6" name="Freeform 118"/>
          <p:cNvSpPr>
            <a:spLocks/>
          </p:cNvSpPr>
          <p:nvPr/>
        </p:nvSpPr>
        <p:spPr bwMode="auto">
          <a:xfrm rot="177636">
            <a:off x="6816725" y="5746750"/>
            <a:ext cx="412750" cy="177800"/>
          </a:xfrm>
          <a:custGeom>
            <a:avLst/>
            <a:gdLst>
              <a:gd name="T0" fmla="*/ 2147483647 w 184"/>
              <a:gd name="T1" fmla="*/ 2147483647 h 78"/>
              <a:gd name="T2" fmla="*/ 0 w 184"/>
              <a:gd name="T3" fmla="*/ 2147483647 h 78"/>
              <a:gd name="T4" fmla="*/ 2147483647 w 184"/>
              <a:gd name="T5" fmla="*/ 2147483647 h 78"/>
              <a:gd name="T6" fmla="*/ 2147483647 w 184"/>
              <a:gd name="T7" fmla="*/ 2147483647 h 78"/>
              <a:gd name="T8" fmla="*/ 2147483647 w 184"/>
              <a:gd name="T9" fmla="*/ 2147483647 h 78"/>
              <a:gd name="T10" fmla="*/ 2147483647 w 184"/>
              <a:gd name="T11" fmla="*/ 2147483647 h 78"/>
              <a:gd name="T12" fmla="*/ 2147483647 w 184"/>
              <a:gd name="T13" fmla="*/ 2147483647 h 78"/>
              <a:gd name="T14" fmla="*/ 2147483647 w 184"/>
              <a:gd name="T15" fmla="*/ 2147483647 h 78"/>
              <a:gd name="T16" fmla="*/ 2147483647 w 184"/>
              <a:gd name="T17" fmla="*/ 2147483647 h 78"/>
              <a:gd name="T18" fmla="*/ 2147483647 w 184"/>
              <a:gd name="T19" fmla="*/ 2147483647 h 78"/>
              <a:gd name="T20" fmla="*/ 2147483647 w 184"/>
              <a:gd name="T21" fmla="*/ 0 h 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4"/>
              <a:gd name="T34" fmla="*/ 0 h 78"/>
              <a:gd name="T35" fmla="*/ 184 w 184"/>
              <a:gd name="T36" fmla="*/ 78 h 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4" h="78">
                <a:moveTo>
                  <a:pt x="16" y="40"/>
                </a:moveTo>
                <a:lnTo>
                  <a:pt x="0" y="56"/>
                </a:lnTo>
                <a:lnTo>
                  <a:pt x="46" y="30"/>
                </a:lnTo>
                <a:lnTo>
                  <a:pt x="82" y="20"/>
                </a:lnTo>
                <a:lnTo>
                  <a:pt x="98" y="26"/>
                </a:lnTo>
                <a:lnTo>
                  <a:pt x="102" y="42"/>
                </a:lnTo>
                <a:lnTo>
                  <a:pt x="102" y="62"/>
                </a:lnTo>
                <a:lnTo>
                  <a:pt x="112" y="52"/>
                </a:lnTo>
                <a:lnTo>
                  <a:pt x="116" y="72"/>
                </a:lnTo>
                <a:lnTo>
                  <a:pt x="148" y="78"/>
                </a:lnTo>
                <a:lnTo>
                  <a:pt x="184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7" name="Freeform 119"/>
          <p:cNvSpPr>
            <a:spLocks/>
          </p:cNvSpPr>
          <p:nvPr/>
        </p:nvSpPr>
        <p:spPr bwMode="auto">
          <a:xfrm>
            <a:off x="7108826" y="5976939"/>
            <a:ext cx="428625" cy="720725"/>
          </a:xfrm>
          <a:custGeom>
            <a:avLst/>
            <a:gdLst>
              <a:gd name="T0" fmla="*/ 0 w 29352"/>
              <a:gd name="T1" fmla="*/ 2147483647 h 56634"/>
              <a:gd name="T2" fmla="*/ 2147483647 w 29352"/>
              <a:gd name="T3" fmla="*/ 2147483647 h 56634"/>
              <a:gd name="T4" fmla="*/ 2147483647 w 29352"/>
              <a:gd name="T5" fmla="*/ 2147483647 h 56634"/>
              <a:gd name="T6" fmla="*/ 2147483647 w 29352"/>
              <a:gd name="T7" fmla="*/ 0 h 56634"/>
              <a:gd name="T8" fmla="*/ 0 60000 65536"/>
              <a:gd name="T9" fmla="*/ 0 60000 65536"/>
              <a:gd name="T10" fmla="*/ 0 60000 65536"/>
              <a:gd name="T11" fmla="*/ 0 60000 65536"/>
              <a:gd name="T12" fmla="*/ 0 w 29352"/>
              <a:gd name="T13" fmla="*/ 0 h 56634"/>
              <a:gd name="T14" fmla="*/ 29352 w 29352"/>
              <a:gd name="T15" fmla="*/ 56634 h 566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352" h="56634">
                <a:moveTo>
                  <a:pt x="0" y="56634"/>
                </a:moveTo>
                <a:lnTo>
                  <a:pt x="15302" y="17919"/>
                </a:lnTo>
                <a:lnTo>
                  <a:pt x="23128" y="4286"/>
                </a:lnTo>
                <a:lnTo>
                  <a:pt x="29352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8" name="Freeform 120"/>
          <p:cNvSpPr>
            <a:spLocks/>
          </p:cNvSpPr>
          <p:nvPr/>
        </p:nvSpPr>
        <p:spPr bwMode="auto">
          <a:xfrm rot="177636">
            <a:off x="7199314" y="4365626"/>
            <a:ext cx="777875" cy="493713"/>
          </a:xfrm>
          <a:custGeom>
            <a:avLst/>
            <a:gdLst>
              <a:gd name="T0" fmla="*/ 0 w 342"/>
              <a:gd name="T1" fmla="*/ 2147483647 h 216"/>
              <a:gd name="T2" fmla="*/ 2147483647 w 342"/>
              <a:gd name="T3" fmla="*/ 0 h 216"/>
              <a:gd name="T4" fmla="*/ 2147483647 w 342"/>
              <a:gd name="T5" fmla="*/ 2147483647 h 216"/>
              <a:gd name="T6" fmla="*/ 2147483647 w 342"/>
              <a:gd name="T7" fmla="*/ 2147483647 h 216"/>
              <a:gd name="T8" fmla="*/ 2147483647 w 342"/>
              <a:gd name="T9" fmla="*/ 2147483647 h 216"/>
              <a:gd name="T10" fmla="*/ 2147483647 w 342"/>
              <a:gd name="T11" fmla="*/ 2147483647 h 216"/>
              <a:gd name="T12" fmla="*/ 2147483647 w 342"/>
              <a:gd name="T13" fmla="*/ 2147483647 h 216"/>
              <a:gd name="T14" fmla="*/ 2147483647 w 342"/>
              <a:gd name="T15" fmla="*/ 2147483647 h 216"/>
              <a:gd name="T16" fmla="*/ 2147483647 w 342"/>
              <a:gd name="T17" fmla="*/ 2147483647 h 216"/>
              <a:gd name="T18" fmla="*/ 2147483647 w 342"/>
              <a:gd name="T19" fmla="*/ 2147483647 h 216"/>
              <a:gd name="T20" fmla="*/ 2147483647 w 342"/>
              <a:gd name="T21" fmla="*/ 2147483647 h 216"/>
              <a:gd name="T22" fmla="*/ 2147483647 w 342"/>
              <a:gd name="T23" fmla="*/ 2147483647 h 216"/>
              <a:gd name="T24" fmla="*/ 2147483647 w 342"/>
              <a:gd name="T25" fmla="*/ 2147483647 h 216"/>
              <a:gd name="T26" fmla="*/ 2147483647 w 342"/>
              <a:gd name="T27" fmla="*/ 2147483647 h 216"/>
              <a:gd name="T28" fmla="*/ 2147483647 w 342"/>
              <a:gd name="T29" fmla="*/ 2147483647 h 216"/>
              <a:gd name="T30" fmla="*/ 2147483647 w 342"/>
              <a:gd name="T31" fmla="*/ 2147483647 h 216"/>
              <a:gd name="T32" fmla="*/ 2147483647 w 342"/>
              <a:gd name="T33" fmla="*/ 2147483647 h 216"/>
              <a:gd name="T34" fmla="*/ 2147483647 w 342"/>
              <a:gd name="T35" fmla="*/ 2147483647 h 216"/>
              <a:gd name="T36" fmla="*/ 2147483647 w 342"/>
              <a:gd name="T37" fmla="*/ 2147483647 h 216"/>
              <a:gd name="T38" fmla="*/ 2147483647 w 342"/>
              <a:gd name="T39" fmla="*/ 2147483647 h 216"/>
              <a:gd name="T40" fmla="*/ 2147483647 w 342"/>
              <a:gd name="T41" fmla="*/ 2147483647 h 216"/>
              <a:gd name="T42" fmla="*/ 2147483647 w 342"/>
              <a:gd name="T43" fmla="*/ 2147483647 h 216"/>
              <a:gd name="T44" fmla="*/ 2147483647 w 342"/>
              <a:gd name="T45" fmla="*/ 2147483647 h 216"/>
              <a:gd name="T46" fmla="*/ 2147483647 w 342"/>
              <a:gd name="T47" fmla="*/ 2147483647 h 216"/>
              <a:gd name="T48" fmla="*/ 2147483647 w 342"/>
              <a:gd name="T49" fmla="*/ 2147483647 h 2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2"/>
              <a:gd name="T76" fmla="*/ 0 h 216"/>
              <a:gd name="T77" fmla="*/ 342 w 342"/>
              <a:gd name="T78" fmla="*/ 216 h 2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2" h="216">
                <a:moveTo>
                  <a:pt x="0" y="2"/>
                </a:moveTo>
                <a:lnTo>
                  <a:pt x="32" y="0"/>
                </a:lnTo>
                <a:lnTo>
                  <a:pt x="52" y="2"/>
                </a:lnTo>
                <a:lnTo>
                  <a:pt x="56" y="14"/>
                </a:lnTo>
                <a:lnTo>
                  <a:pt x="70" y="6"/>
                </a:lnTo>
                <a:cubicBezTo>
                  <a:pt x="92" y="8"/>
                  <a:pt x="84" y="8"/>
                  <a:pt x="94" y="8"/>
                </a:cubicBezTo>
                <a:lnTo>
                  <a:pt x="108" y="18"/>
                </a:lnTo>
                <a:cubicBezTo>
                  <a:pt x="116" y="22"/>
                  <a:pt x="113" y="19"/>
                  <a:pt x="118" y="24"/>
                </a:cubicBezTo>
                <a:lnTo>
                  <a:pt x="122" y="36"/>
                </a:lnTo>
                <a:lnTo>
                  <a:pt x="138" y="42"/>
                </a:lnTo>
                <a:cubicBezTo>
                  <a:pt x="144" y="42"/>
                  <a:pt x="150" y="42"/>
                  <a:pt x="156" y="42"/>
                </a:cubicBezTo>
                <a:lnTo>
                  <a:pt x="174" y="40"/>
                </a:lnTo>
                <a:lnTo>
                  <a:pt x="192" y="46"/>
                </a:lnTo>
                <a:cubicBezTo>
                  <a:pt x="203" y="50"/>
                  <a:pt x="198" y="50"/>
                  <a:pt x="206" y="50"/>
                </a:cubicBezTo>
                <a:lnTo>
                  <a:pt x="218" y="44"/>
                </a:lnTo>
                <a:lnTo>
                  <a:pt x="224" y="30"/>
                </a:lnTo>
                <a:lnTo>
                  <a:pt x="282" y="80"/>
                </a:lnTo>
                <a:cubicBezTo>
                  <a:pt x="294" y="96"/>
                  <a:pt x="287" y="96"/>
                  <a:pt x="296" y="96"/>
                </a:cubicBezTo>
                <a:cubicBezTo>
                  <a:pt x="310" y="87"/>
                  <a:pt x="304" y="88"/>
                  <a:pt x="312" y="88"/>
                </a:cubicBezTo>
                <a:lnTo>
                  <a:pt x="326" y="84"/>
                </a:lnTo>
                <a:lnTo>
                  <a:pt x="342" y="96"/>
                </a:lnTo>
                <a:lnTo>
                  <a:pt x="336" y="112"/>
                </a:lnTo>
                <a:lnTo>
                  <a:pt x="324" y="134"/>
                </a:lnTo>
                <a:lnTo>
                  <a:pt x="318" y="154"/>
                </a:lnTo>
                <a:lnTo>
                  <a:pt x="318" y="216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29" name="Freeform 121"/>
          <p:cNvSpPr>
            <a:spLocks/>
          </p:cNvSpPr>
          <p:nvPr/>
        </p:nvSpPr>
        <p:spPr bwMode="auto">
          <a:xfrm>
            <a:off x="8669338" y="4117976"/>
            <a:ext cx="139700" cy="815975"/>
          </a:xfrm>
          <a:custGeom>
            <a:avLst/>
            <a:gdLst>
              <a:gd name="T0" fmla="*/ 0 w 95"/>
              <a:gd name="T1" fmla="*/ 2147483647 h 577"/>
              <a:gd name="T2" fmla="*/ 2147483647 w 95"/>
              <a:gd name="T3" fmla="*/ 2147483647 h 577"/>
              <a:gd name="T4" fmla="*/ 2147483647 w 95"/>
              <a:gd name="T5" fmla="*/ 2147483647 h 577"/>
              <a:gd name="T6" fmla="*/ 2147483647 w 95"/>
              <a:gd name="T7" fmla="*/ 2147483647 h 577"/>
              <a:gd name="T8" fmla="*/ 2147483647 w 95"/>
              <a:gd name="T9" fmla="*/ 0 h 5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577"/>
              <a:gd name="T17" fmla="*/ 95 w 95"/>
              <a:gd name="T18" fmla="*/ 577 h 5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577">
                <a:moveTo>
                  <a:pt x="0" y="577"/>
                </a:moveTo>
                <a:lnTo>
                  <a:pt x="22" y="379"/>
                </a:lnTo>
                <a:lnTo>
                  <a:pt x="59" y="217"/>
                </a:lnTo>
                <a:lnTo>
                  <a:pt x="87" y="86"/>
                </a:lnTo>
                <a:lnTo>
                  <a:pt x="95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0" name="Freeform 122"/>
          <p:cNvSpPr>
            <a:spLocks/>
          </p:cNvSpPr>
          <p:nvPr/>
        </p:nvSpPr>
        <p:spPr bwMode="auto">
          <a:xfrm>
            <a:off x="8712200" y="3829051"/>
            <a:ext cx="1747838" cy="1089025"/>
          </a:xfrm>
          <a:custGeom>
            <a:avLst/>
            <a:gdLst>
              <a:gd name="T0" fmla="*/ 0 w 1188"/>
              <a:gd name="T1" fmla="*/ 2147483647 h 771"/>
              <a:gd name="T2" fmla="*/ 2147483647 w 1188"/>
              <a:gd name="T3" fmla="*/ 2147483647 h 771"/>
              <a:gd name="T4" fmla="*/ 2147483647 w 1188"/>
              <a:gd name="T5" fmla="*/ 2147483647 h 771"/>
              <a:gd name="T6" fmla="*/ 2147483647 w 1188"/>
              <a:gd name="T7" fmla="*/ 2147483647 h 771"/>
              <a:gd name="T8" fmla="*/ 2147483647 w 1188"/>
              <a:gd name="T9" fmla="*/ 2147483647 h 771"/>
              <a:gd name="T10" fmla="*/ 2147483647 w 1188"/>
              <a:gd name="T11" fmla="*/ 2147483647 h 771"/>
              <a:gd name="T12" fmla="*/ 2147483647 w 1188"/>
              <a:gd name="T13" fmla="*/ 2147483647 h 771"/>
              <a:gd name="T14" fmla="*/ 2147483647 w 1188"/>
              <a:gd name="T15" fmla="*/ 2147483647 h 771"/>
              <a:gd name="T16" fmla="*/ 2147483647 w 1188"/>
              <a:gd name="T17" fmla="*/ 2147483647 h 771"/>
              <a:gd name="T18" fmla="*/ 2147483647 w 1188"/>
              <a:gd name="T19" fmla="*/ 2147483647 h 771"/>
              <a:gd name="T20" fmla="*/ 2147483647 w 1188"/>
              <a:gd name="T21" fmla="*/ 2147483647 h 771"/>
              <a:gd name="T22" fmla="*/ 2147483647 w 1188"/>
              <a:gd name="T23" fmla="*/ 2147483647 h 771"/>
              <a:gd name="T24" fmla="*/ 2147483647 w 1188"/>
              <a:gd name="T25" fmla="*/ 2147483647 h 771"/>
              <a:gd name="T26" fmla="*/ 2147483647 w 1188"/>
              <a:gd name="T27" fmla="*/ 0 h 77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88"/>
              <a:gd name="T43" fmla="*/ 0 h 771"/>
              <a:gd name="T44" fmla="*/ 1188 w 1188"/>
              <a:gd name="T45" fmla="*/ 771 h 77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88" h="771">
                <a:moveTo>
                  <a:pt x="0" y="771"/>
                </a:moveTo>
                <a:cubicBezTo>
                  <a:pt x="12" y="758"/>
                  <a:pt x="25" y="744"/>
                  <a:pt x="31" y="731"/>
                </a:cubicBezTo>
                <a:cubicBezTo>
                  <a:pt x="35" y="718"/>
                  <a:pt x="27" y="704"/>
                  <a:pt x="32" y="696"/>
                </a:cubicBezTo>
                <a:cubicBezTo>
                  <a:pt x="37" y="688"/>
                  <a:pt x="53" y="687"/>
                  <a:pt x="58" y="681"/>
                </a:cubicBezTo>
                <a:cubicBezTo>
                  <a:pt x="63" y="675"/>
                  <a:pt x="56" y="662"/>
                  <a:pt x="66" y="656"/>
                </a:cubicBezTo>
                <a:cubicBezTo>
                  <a:pt x="75" y="650"/>
                  <a:pt x="103" y="657"/>
                  <a:pt x="115" y="648"/>
                </a:cubicBezTo>
                <a:cubicBezTo>
                  <a:pt x="128" y="641"/>
                  <a:pt x="130" y="624"/>
                  <a:pt x="139" y="611"/>
                </a:cubicBezTo>
                <a:cubicBezTo>
                  <a:pt x="148" y="599"/>
                  <a:pt x="138" y="595"/>
                  <a:pt x="169" y="574"/>
                </a:cubicBezTo>
                <a:cubicBezTo>
                  <a:pt x="199" y="553"/>
                  <a:pt x="263" y="517"/>
                  <a:pt x="319" y="485"/>
                </a:cubicBezTo>
                <a:cubicBezTo>
                  <a:pt x="374" y="454"/>
                  <a:pt x="446" y="420"/>
                  <a:pt x="507" y="389"/>
                </a:cubicBezTo>
                <a:cubicBezTo>
                  <a:pt x="568" y="358"/>
                  <a:pt x="624" y="336"/>
                  <a:pt x="684" y="305"/>
                </a:cubicBezTo>
                <a:cubicBezTo>
                  <a:pt x="745" y="274"/>
                  <a:pt x="791" y="250"/>
                  <a:pt x="866" y="205"/>
                </a:cubicBezTo>
                <a:cubicBezTo>
                  <a:pt x="941" y="160"/>
                  <a:pt x="1082" y="69"/>
                  <a:pt x="1135" y="35"/>
                </a:cubicBezTo>
                <a:cubicBezTo>
                  <a:pt x="1188" y="1"/>
                  <a:pt x="1173" y="7"/>
                  <a:pt x="1183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1" name="Freeform 123"/>
          <p:cNvSpPr>
            <a:spLocks/>
          </p:cNvSpPr>
          <p:nvPr/>
        </p:nvSpPr>
        <p:spPr bwMode="auto">
          <a:xfrm>
            <a:off x="7635875" y="3217864"/>
            <a:ext cx="571500" cy="782637"/>
          </a:xfrm>
          <a:custGeom>
            <a:avLst/>
            <a:gdLst>
              <a:gd name="T0" fmla="*/ 0 w 386"/>
              <a:gd name="T1" fmla="*/ 0 h 552"/>
              <a:gd name="T2" fmla="*/ 2147483647 w 386"/>
              <a:gd name="T3" fmla="*/ 2147483647 h 552"/>
              <a:gd name="T4" fmla="*/ 2147483647 w 386"/>
              <a:gd name="T5" fmla="*/ 2147483647 h 552"/>
              <a:gd name="T6" fmla="*/ 2147483647 w 386"/>
              <a:gd name="T7" fmla="*/ 2147483647 h 552"/>
              <a:gd name="T8" fmla="*/ 2147483647 w 386"/>
              <a:gd name="T9" fmla="*/ 2147483647 h 552"/>
              <a:gd name="T10" fmla="*/ 2147483647 w 386"/>
              <a:gd name="T11" fmla="*/ 2147483647 h 552"/>
              <a:gd name="T12" fmla="*/ 2147483647 w 386"/>
              <a:gd name="T13" fmla="*/ 2147483647 h 552"/>
              <a:gd name="T14" fmla="*/ 2147483647 w 386"/>
              <a:gd name="T15" fmla="*/ 2147483647 h 552"/>
              <a:gd name="T16" fmla="*/ 2147483647 w 386"/>
              <a:gd name="T17" fmla="*/ 2147483647 h 552"/>
              <a:gd name="T18" fmla="*/ 2147483647 w 386"/>
              <a:gd name="T19" fmla="*/ 2147483647 h 552"/>
              <a:gd name="T20" fmla="*/ 2147483647 w 386"/>
              <a:gd name="T21" fmla="*/ 2147483647 h 552"/>
              <a:gd name="T22" fmla="*/ 2147483647 w 386"/>
              <a:gd name="T23" fmla="*/ 2147483647 h 552"/>
              <a:gd name="T24" fmla="*/ 2147483647 w 386"/>
              <a:gd name="T25" fmla="*/ 2147483647 h 552"/>
              <a:gd name="T26" fmla="*/ 2147483647 w 386"/>
              <a:gd name="T27" fmla="*/ 2147483647 h 552"/>
              <a:gd name="T28" fmla="*/ 2147483647 w 386"/>
              <a:gd name="T29" fmla="*/ 2147483647 h 552"/>
              <a:gd name="T30" fmla="*/ 2147483647 w 386"/>
              <a:gd name="T31" fmla="*/ 2147483647 h 552"/>
              <a:gd name="T32" fmla="*/ 2147483647 w 386"/>
              <a:gd name="T33" fmla="*/ 2147483647 h 552"/>
              <a:gd name="T34" fmla="*/ 2147483647 w 386"/>
              <a:gd name="T35" fmla="*/ 2147483647 h 552"/>
              <a:gd name="T36" fmla="*/ 2147483647 w 386"/>
              <a:gd name="T37" fmla="*/ 2147483647 h 552"/>
              <a:gd name="T38" fmla="*/ 2147483647 w 386"/>
              <a:gd name="T39" fmla="*/ 2147483647 h 552"/>
              <a:gd name="T40" fmla="*/ 2147483647 w 386"/>
              <a:gd name="T41" fmla="*/ 2147483647 h 552"/>
              <a:gd name="T42" fmla="*/ 2147483647 w 386"/>
              <a:gd name="T43" fmla="*/ 2147483647 h 552"/>
              <a:gd name="T44" fmla="*/ 2147483647 w 386"/>
              <a:gd name="T45" fmla="*/ 2147483647 h 55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6"/>
              <a:gd name="T70" fmla="*/ 0 h 552"/>
              <a:gd name="T71" fmla="*/ 386 w 386"/>
              <a:gd name="T72" fmla="*/ 552 h 55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6" h="552">
                <a:moveTo>
                  <a:pt x="0" y="0"/>
                </a:moveTo>
                <a:lnTo>
                  <a:pt x="44" y="44"/>
                </a:lnTo>
                <a:lnTo>
                  <a:pt x="80" y="53"/>
                </a:lnTo>
                <a:lnTo>
                  <a:pt x="105" y="67"/>
                </a:lnTo>
                <a:lnTo>
                  <a:pt x="135" y="72"/>
                </a:lnTo>
                <a:lnTo>
                  <a:pt x="154" y="112"/>
                </a:lnTo>
                <a:lnTo>
                  <a:pt x="160" y="134"/>
                </a:lnTo>
                <a:lnTo>
                  <a:pt x="168" y="158"/>
                </a:lnTo>
                <a:lnTo>
                  <a:pt x="169" y="199"/>
                </a:lnTo>
                <a:lnTo>
                  <a:pt x="195" y="236"/>
                </a:lnTo>
                <a:lnTo>
                  <a:pt x="225" y="260"/>
                </a:lnTo>
                <a:cubicBezTo>
                  <a:pt x="261" y="278"/>
                  <a:pt x="262" y="264"/>
                  <a:pt x="261" y="281"/>
                </a:cubicBezTo>
                <a:lnTo>
                  <a:pt x="268" y="314"/>
                </a:lnTo>
                <a:lnTo>
                  <a:pt x="292" y="334"/>
                </a:lnTo>
                <a:lnTo>
                  <a:pt x="294" y="357"/>
                </a:lnTo>
                <a:lnTo>
                  <a:pt x="281" y="382"/>
                </a:lnTo>
                <a:lnTo>
                  <a:pt x="302" y="431"/>
                </a:lnTo>
                <a:lnTo>
                  <a:pt x="317" y="448"/>
                </a:lnTo>
                <a:lnTo>
                  <a:pt x="310" y="471"/>
                </a:lnTo>
                <a:lnTo>
                  <a:pt x="347" y="478"/>
                </a:lnTo>
                <a:lnTo>
                  <a:pt x="354" y="511"/>
                </a:lnTo>
                <a:cubicBezTo>
                  <a:pt x="356" y="534"/>
                  <a:pt x="348" y="534"/>
                  <a:pt x="359" y="534"/>
                </a:cubicBezTo>
                <a:lnTo>
                  <a:pt x="386" y="552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2" name="Freeform 124"/>
          <p:cNvSpPr>
            <a:spLocks/>
          </p:cNvSpPr>
          <p:nvPr/>
        </p:nvSpPr>
        <p:spPr bwMode="auto">
          <a:xfrm rot="177636">
            <a:off x="9653588" y="2905126"/>
            <a:ext cx="754062" cy="962025"/>
          </a:xfrm>
          <a:custGeom>
            <a:avLst/>
            <a:gdLst>
              <a:gd name="T0" fmla="*/ 0 w 332"/>
              <a:gd name="T1" fmla="*/ 0 h 424"/>
              <a:gd name="T2" fmla="*/ 2147483647 w 332"/>
              <a:gd name="T3" fmla="*/ 2147483647 h 424"/>
              <a:gd name="T4" fmla="*/ 2147483647 w 332"/>
              <a:gd name="T5" fmla="*/ 2147483647 h 424"/>
              <a:gd name="T6" fmla="*/ 2147483647 w 332"/>
              <a:gd name="T7" fmla="*/ 2147483647 h 424"/>
              <a:gd name="T8" fmla="*/ 2147483647 w 332"/>
              <a:gd name="T9" fmla="*/ 2147483647 h 424"/>
              <a:gd name="T10" fmla="*/ 2147483647 w 332"/>
              <a:gd name="T11" fmla="*/ 2147483647 h 424"/>
              <a:gd name="T12" fmla="*/ 2147483647 w 332"/>
              <a:gd name="T13" fmla="*/ 2147483647 h 424"/>
              <a:gd name="T14" fmla="*/ 2147483647 w 332"/>
              <a:gd name="T15" fmla="*/ 2147483647 h 424"/>
              <a:gd name="T16" fmla="*/ 2147483647 w 332"/>
              <a:gd name="T17" fmla="*/ 2147483647 h 424"/>
              <a:gd name="T18" fmla="*/ 2147483647 w 332"/>
              <a:gd name="T19" fmla="*/ 2147483647 h 424"/>
              <a:gd name="T20" fmla="*/ 2147483647 w 332"/>
              <a:gd name="T21" fmla="*/ 2147483647 h 424"/>
              <a:gd name="T22" fmla="*/ 2147483647 w 332"/>
              <a:gd name="T23" fmla="*/ 2147483647 h 424"/>
              <a:gd name="T24" fmla="*/ 2147483647 w 332"/>
              <a:gd name="T25" fmla="*/ 2147483647 h 424"/>
              <a:gd name="T26" fmla="*/ 2147483647 w 332"/>
              <a:gd name="T27" fmla="*/ 2147483647 h 424"/>
              <a:gd name="T28" fmla="*/ 2147483647 w 332"/>
              <a:gd name="T29" fmla="*/ 2147483647 h 424"/>
              <a:gd name="T30" fmla="*/ 2147483647 w 332"/>
              <a:gd name="T31" fmla="*/ 2147483647 h 424"/>
              <a:gd name="T32" fmla="*/ 2147483647 w 332"/>
              <a:gd name="T33" fmla="*/ 2147483647 h 424"/>
              <a:gd name="T34" fmla="*/ 2147483647 w 332"/>
              <a:gd name="T35" fmla="*/ 2147483647 h 424"/>
              <a:gd name="T36" fmla="*/ 2147483647 w 332"/>
              <a:gd name="T37" fmla="*/ 2147483647 h 424"/>
              <a:gd name="T38" fmla="*/ 2147483647 w 332"/>
              <a:gd name="T39" fmla="*/ 2147483647 h 424"/>
              <a:gd name="T40" fmla="*/ 2147483647 w 332"/>
              <a:gd name="T41" fmla="*/ 2147483647 h 424"/>
              <a:gd name="T42" fmla="*/ 2147483647 w 332"/>
              <a:gd name="T43" fmla="*/ 2147483647 h 424"/>
              <a:gd name="T44" fmla="*/ 2147483647 w 332"/>
              <a:gd name="T45" fmla="*/ 2147483647 h 424"/>
              <a:gd name="T46" fmla="*/ 2147483647 w 332"/>
              <a:gd name="T47" fmla="*/ 2147483647 h 424"/>
              <a:gd name="T48" fmla="*/ 2147483647 w 332"/>
              <a:gd name="T49" fmla="*/ 2147483647 h 424"/>
              <a:gd name="T50" fmla="*/ 2147483647 w 332"/>
              <a:gd name="T51" fmla="*/ 2147483647 h 424"/>
              <a:gd name="T52" fmla="*/ 2147483647 w 332"/>
              <a:gd name="T53" fmla="*/ 2147483647 h 424"/>
              <a:gd name="T54" fmla="*/ 2147483647 w 332"/>
              <a:gd name="T55" fmla="*/ 2147483647 h 424"/>
              <a:gd name="T56" fmla="*/ 2147483647 w 332"/>
              <a:gd name="T57" fmla="*/ 2147483647 h 42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32"/>
              <a:gd name="T88" fmla="*/ 0 h 424"/>
              <a:gd name="T89" fmla="*/ 332 w 332"/>
              <a:gd name="T90" fmla="*/ 424 h 42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32" h="424">
                <a:moveTo>
                  <a:pt x="0" y="0"/>
                </a:moveTo>
                <a:cubicBezTo>
                  <a:pt x="20" y="22"/>
                  <a:pt x="20" y="12"/>
                  <a:pt x="20" y="24"/>
                </a:cubicBezTo>
                <a:lnTo>
                  <a:pt x="16" y="38"/>
                </a:lnTo>
                <a:cubicBezTo>
                  <a:pt x="26" y="48"/>
                  <a:pt x="26" y="43"/>
                  <a:pt x="26" y="50"/>
                </a:cubicBezTo>
                <a:cubicBezTo>
                  <a:pt x="17" y="66"/>
                  <a:pt x="18" y="60"/>
                  <a:pt x="18" y="68"/>
                </a:cubicBezTo>
                <a:lnTo>
                  <a:pt x="26" y="80"/>
                </a:lnTo>
                <a:lnTo>
                  <a:pt x="36" y="90"/>
                </a:lnTo>
                <a:lnTo>
                  <a:pt x="26" y="130"/>
                </a:lnTo>
                <a:lnTo>
                  <a:pt x="44" y="134"/>
                </a:lnTo>
                <a:lnTo>
                  <a:pt x="56" y="130"/>
                </a:lnTo>
                <a:lnTo>
                  <a:pt x="66" y="146"/>
                </a:lnTo>
                <a:lnTo>
                  <a:pt x="88" y="154"/>
                </a:lnTo>
                <a:lnTo>
                  <a:pt x="82" y="186"/>
                </a:lnTo>
                <a:cubicBezTo>
                  <a:pt x="84" y="204"/>
                  <a:pt x="79" y="199"/>
                  <a:pt x="86" y="206"/>
                </a:cubicBezTo>
                <a:lnTo>
                  <a:pt x="94" y="226"/>
                </a:lnTo>
                <a:lnTo>
                  <a:pt x="96" y="244"/>
                </a:lnTo>
                <a:lnTo>
                  <a:pt x="134" y="242"/>
                </a:lnTo>
                <a:cubicBezTo>
                  <a:pt x="160" y="244"/>
                  <a:pt x="151" y="244"/>
                  <a:pt x="162" y="244"/>
                </a:cubicBezTo>
                <a:cubicBezTo>
                  <a:pt x="194" y="252"/>
                  <a:pt x="194" y="241"/>
                  <a:pt x="194" y="254"/>
                </a:cubicBezTo>
                <a:lnTo>
                  <a:pt x="198" y="268"/>
                </a:lnTo>
                <a:cubicBezTo>
                  <a:pt x="193" y="284"/>
                  <a:pt x="194" y="278"/>
                  <a:pt x="194" y="286"/>
                </a:cubicBezTo>
                <a:cubicBezTo>
                  <a:pt x="217" y="304"/>
                  <a:pt x="206" y="304"/>
                  <a:pt x="220" y="304"/>
                </a:cubicBezTo>
                <a:lnTo>
                  <a:pt x="260" y="336"/>
                </a:lnTo>
                <a:lnTo>
                  <a:pt x="262" y="348"/>
                </a:lnTo>
                <a:cubicBezTo>
                  <a:pt x="266" y="360"/>
                  <a:pt x="261" y="360"/>
                  <a:pt x="268" y="360"/>
                </a:cubicBezTo>
                <a:lnTo>
                  <a:pt x="290" y="362"/>
                </a:lnTo>
                <a:cubicBezTo>
                  <a:pt x="319" y="357"/>
                  <a:pt x="308" y="358"/>
                  <a:pt x="324" y="358"/>
                </a:cubicBezTo>
                <a:lnTo>
                  <a:pt x="330" y="376"/>
                </a:lnTo>
                <a:lnTo>
                  <a:pt x="332" y="424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3" name="Freeform 125"/>
          <p:cNvSpPr>
            <a:spLocks/>
          </p:cNvSpPr>
          <p:nvPr/>
        </p:nvSpPr>
        <p:spPr bwMode="auto">
          <a:xfrm>
            <a:off x="9718676" y="2414588"/>
            <a:ext cx="722313" cy="400050"/>
          </a:xfrm>
          <a:custGeom>
            <a:avLst/>
            <a:gdLst>
              <a:gd name="T0" fmla="*/ 0 w 494"/>
              <a:gd name="T1" fmla="*/ 2147483647 h 282"/>
              <a:gd name="T2" fmla="*/ 2147483647 w 494"/>
              <a:gd name="T3" fmla="*/ 2147483647 h 282"/>
              <a:gd name="T4" fmla="*/ 2147483647 w 494"/>
              <a:gd name="T5" fmla="*/ 2147483647 h 282"/>
              <a:gd name="T6" fmla="*/ 2147483647 w 494"/>
              <a:gd name="T7" fmla="*/ 2147483647 h 282"/>
              <a:gd name="T8" fmla="*/ 2147483647 w 494"/>
              <a:gd name="T9" fmla="*/ 2147483647 h 282"/>
              <a:gd name="T10" fmla="*/ 2147483647 w 494"/>
              <a:gd name="T11" fmla="*/ 2147483647 h 282"/>
              <a:gd name="T12" fmla="*/ 2147483647 w 494"/>
              <a:gd name="T13" fmla="*/ 2147483647 h 282"/>
              <a:gd name="T14" fmla="*/ 2147483647 w 494"/>
              <a:gd name="T15" fmla="*/ 2147483647 h 282"/>
              <a:gd name="T16" fmla="*/ 2147483647 w 494"/>
              <a:gd name="T17" fmla="*/ 2147483647 h 282"/>
              <a:gd name="T18" fmla="*/ 2147483647 w 494"/>
              <a:gd name="T19" fmla="*/ 2147483647 h 282"/>
              <a:gd name="T20" fmla="*/ 2147483647 w 494"/>
              <a:gd name="T21" fmla="*/ 2147483647 h 282"/>
              <a:gd name="T22" fmla="*/ 2147483647 w 494"/>
              <a:gd name="T23" fmla="*/ 2147483647 h 282"/>
              <a:gd name="T24" fmla="*/ 2147483647 w 494"/>
              <a:gd name="T25" fmla="*/ 2147483647 h 282"/>
              <a:gd name="T26" fmla="*/ 2147483647 w 494"/>
              <a:gd name="T27" fmla="*/ 2147483647 h 282"/>
              <a:gd name="T28" fmla="*/ 2147483647 w 494"/>
              <a:gd name="T29" fmla="*/ 2147483647 h 282"/>
              <a:gd name="T30" fmla="*/ 2147483647 w 494"/>
              <a:gd name="T31" fmla="*/ 2147483647 h 282"/>
              <a:gd name="T32" fmla="*/ 2147483647 w 494"/>
              <a:gd name="T33" fmla="*/ 2147483647 h 282"/>
              <a:gd name="T34" fmla="*/ 2147483647 w 494"/>
              <a:gd name="T35" fmla="*/ 2147483647 h 282"/>
              <a:gd name="T36" fmla="*/ 2147483647 w 494"/>
              <a:gd name="T37" fmla="*/ 0 h 282"/>
              <a:gd name="T38" fmla="*/ 2147483647 w 494"/>
              <a:gd name="T39" fmla="*/ 2147483647 h 28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94"/>
              <a:gd name="T61" fmla="*/ 0 h 282"/>
              <a:gd name="T62" fmla="*/ 494 w 494"/>
              <a:gd name="T63" fmla="*/ 282 h 28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94" h="282">
                <a:moveTo>
                  <a:pt x="0" y="282"/>
                </a:moveTo>
                <a:lnTo>
                  <a:pt x="27" y="248"/>
                </a:lnTo>
                <a:lnTo>
                  <a:pt x="57" y="217"/>
                </a:lnTo>
                <a:cubicBezTo>
                  <a:pt x="80" y="238"/>
                  <a:pt x="72" y="244"/>
                  <a:pt x="83" y="235"/>
                </a:cubicBezTo>
                <a:lnTo>
                  <a:pt x="104" y="203"/>
                </a:lnTo>
                <a:lnTo>
                  <a:pt x="141" y="196"/>
                </a:lnTo>
                <a:lnTo>
                  <a:pt x="177" y="211"/>
                </a:lnTo>
                <a:lnTo>
                  <a:pt x="205" y="215"/>
                </a:lnTo>
                <a:lnTo>
                  <a:pt x="238" y="233"/>
                </a:lnTo>
                <a:cubicBezTo>
                  <a:pt x="247" y="234"/>
                  <a:pt x="258" y="234"/>
                  <a:pt x="269" y="235"/>
                </a:cubicBezTo>
                <a:lnTo>
                  <a:pt x="291" y="226"/>
                </a:lnTo>
                <a:lnTo>
                  <a:pt x="296" y="184"/>
                </a:lnTo>
                <a:lnTo>
                  <a:pt x="338" y="170"/>
                </a:lnTo>
                <a:cubicBezTo>
                  <a:pt x="349" y="134"/>
                  <a:pt x="348" y="147"/>
                  <a:pt x="349" y="133"/>
                </a:cubicBezTo>
                <a:cubicBezTo>
                  <a:pt x="346" y="92"/>
                  <a:pt x="338" y="101"/>
                  <a:pt x="351" y="91"/>
                </a:cubicBezTo>
                <a:lnTo>
                  <a:pt x="386" y="76"/>
                </a:lnTo>
                <a:lnTo>
                  <a:pt x="387" y="48"/>
                </a:lnTo>
                <a:cubicBezTo>
                  <a:pt x="365" y="35"/>
                  <a:pt x="365" y="44"/>
                  <a:pt x="366" y="33"/>
                </a:cubicBezTo>
                <a:lnTo>
                  <a:pt x="390" y="0"/>
                </a:lnTo>
                <a:lnTo>
                  <a:pt x="494" y="8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4" name="Freeform 126"/>
          <p:cNvSpPr>
            <a:spLocks/>
          </p:cNvSpPr>
          <p:nvPr/>
        </p:nvSpPr>
        <p:spPr bwMode="auto">
          <a:xfrm>
            <a:off x="7710488" y="4000500"/>
            <a:ext cx="487362" cy="452438"/>
          </a:xfrm>
          <a:custGeom>
            <a:avLst/>
            <a:gdLst>
              <a:gd name="T0" fmla="*/ 0 w 330"/>
              <a:gd name="T1" fmla="*/ 2147483647 h 320"/>
              <a:gd name="T2" fmla="*/ 2147483647 w 330"/>
              <a:gd name="T3" fmla="*/ 2147483647 h 320"/>
              <a:gd name="T4" fmla="*/ 2147483647 w 330"/>
              <a:gd name="T5" fmla="*/ 2147483647 h 320"/>
              <a:gd name="T6" fmla="*/ 2147483647 w 330"/>
              <a:gd name="T7" fmla="*/ 0 h 320"/>
              <a:gd name="T8" fmla="*/ 0 60000 65536"/>
              <a:gd name="T9" fmla="*/ 0 60000 65536"/>
              <a:gd name="T10" fmla="*/ 0 60000 65536"/>
              <a:gd name="T11" fmla="*/ 0 60000 65536"/>
              <a:gd name="T12" fmla="*/ 0 w 330"/>
              <a:gd name="T13" fmla="*/ 0 h 320"/>
              <a:gd name="T14" fmla="*/ 330 w 330"/>
              <a:gd name="T15" fmla="*/ 320 h 3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0" h="320">
                <a:moveTo>
                  <a:pt x="0" y="320"/>
                </a:moveTo>
                <a:lnTo>
                  <a:pt x="13" y="149"/>
                </a:lnTo>
                <a:lnTo>
                  <a:pt x="317" y="40"/>
                </a:lnTo>
                <a:lnTo>
                  <a:pt x="330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5" name="Freeform 129"/>
          <p:cNvSpPr>
            <a:spLocks/>
          </p:cNvSpPr>
          <p:nvPr/>
        </p:nvSpPr>
        <p:spPr bwMode="auto">
          <a:xfrm>
            <a:off x="9786938" y="1728788"/>
            <a:ext cx="641350" cy="347662"/>
          </a:xfrm>
          <a:custGeom>
            <a:avLst/>
            <a:gdLst>
              <a:gd name="T0" fmla="*/ 0 w 440"/>
              <a:gd name="T1" fmla="*/ 0 h 245"/>
              <a:gd name="T2" fmla="*/ 2147483647 w 440"/>
              <a:gd name="T3" fmla="*/ 2147483647 h 245"/>
              <a:gd name="T4" fmla="*/ 2147483647 w 440"/>
              <a:gd name="T5" fmla="*/ 2147483647 h 245"/>
              <a:gd name="T6" fmla="*/ 0 60000 65536"/>
              <a:gd name="T7" fmla="*/ 0 60000 65536"/>
              <a:gd name="T8" fmla="*/ 0 60000 65536"/>
              <a:gd name="T9" fmla="*/ 0 w 440"/>
              <a:gd name="T10" fmla="*/ 0 h 245"/>
              <a:gd name="T11" fmla="*/ 440 w 440"/>
              <a:gd name="T12" fmla="*/ 245 h 2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0" h="245">
                <a:moveTo>
                  <a:pt x="0" y="0"/>
                </a:moveTo>
                <a:lnTo>
                  <a:pt x="242" y="147"/>
                </a:lnTo>
                <a:lnTo>
                  <a:pt x="440" y="245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6" name="Line 130"/>
          <p:cNvSpPr>
            <a:spLocks noChangeShapeType="1"/>
          </p:cNvSpPr>
          <p:nvPr/>
        </p:nvSpPr>
        <p:spPr bwMode="auto">
          <a:xfrm rot="101067">
            <a:off x="4030663" y="5384801"/>
            <a:ext cx="42862" cy="13827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7" name="Line 146"/>
          <p:cNvSpPr>
            <a:spLocks noChangeShapeType="1"/>
          </p:cNvSpPr>
          <p:nvPr/>
        </p:nvSpPr>
        <p:spPr bwMode="auto">
          <a:xfrm rot="171922">
            <a:off x="5961064" y="1073150"/>
            <a:ext cx="206375" cy="16033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8" name="Freeform 147"/>
          <p:cNvSpPr>
            <a:spLocks/>
          </p:cNvSpPr>
          <p:nvPr/>
        </p:nvSpPr>
        <p:spPr bwMode="auto">
          <a:xfrm>
            <a:off x="6264275" y="396876"/>
            <a:ext cx="546100" cy="733425"/>
          </a:xfrm>
          <a:custGeom>
            <a:avLst/>
            <a:gdLst>
              <a:gd name="T0" fmla="*/ 0 w 371"/>
              <a:gd name="T1" fmla="*/ 2147483647 h 518"/>
              <a:gd name="T2" fmla="*/ 2147483647 w 371"/>
              <a:gd name="T3" fmla="*/ 2147483647 h 518"/>
              <a:gd name="T4" fmla="*/ 2147483647 w 371"/>
              <a:gd name="T5" fmla="*/ 2147483647 h 518"/>
              <a:gd name="T6" fmla="*/ 2147483647 w 371"/>
              <a:gd name="T7" fmla="*/ 0 h 518"/>
              <a:gd name="T8" fmla="*/ 0 60000 65536"/>
              <a:gd name="T9" fmla="*/ 0 60000 65536"/>
              <a:gd name="T10" fmla="*/ 0 60000 65536"/>
              <a:gd name="T11" fmla="*/ 0 60000 65536"/>
              <a:gd name="T12" fmla="*/ 0 w 371"/>
              <a:gd name="T13" fmla="*/ 0 h 518"/>
              <a:gd name="T14" fmla="*/ 371 w 371"/>
              <a:gd name="T15" fmla="*/ 518 h 5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1" h="518">
                <a:moveTo>
                  <a:pt x="0" y="518"/>
                </a:moveTo>
                <a:lnTo>
                  <a:pt x="105" y="423"/>
                </a:lnTo>
                <a:lnTo>
                  <a:pt x="208" y="307"/>
                </a:lnTo>
                <a:lnTo>
                  <a:pt x="371" y="0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39" name="Freeform 148"/>
          <p:cNvSpPr>
            <a:spLocks/>
          </p:cNvSpPr>
          <p:nvPr/>
        </p:nvSpPr>
        <p:spPr bwMode="auto">
          <a:xfrm>
            <a:off x="6607175" y="304801"/>
            <a:ext cx="203200" cy="98425"/>
          </a:xfrm>
          <a:custGeom>
            <a:avLst/>
            <a:gdLst>
              <a:gd name="T0" fmla="*/ 0 w 7008"/>
              <a:gd name="T1" fmla="*/ 0 h 7396"/>
              <a:gd name="T2" fmla="*/ 2147483647 w 7008"/>
              <a:gd name="T3" fmla="*/ 2147483647 h 7396"/>
              <a:gd name="T4" fmla="*/ 2147483647 w 7008"/>
              <a:gd name="T5" fmla="*/ 2147483647 h 7396"/>
              <a:gd name="T6" fmla="*/ 2147483647 w 7008"/>
              <a:gd name="T7" fmla="*/ 2147483647 h 7396"/>
              <a:gd name="T8" fmla="*/ 2147483647 w 7008"/>
              <a:gd name="T9" fmla="*/ 2147483647 h 73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08"/>
              <a:gd name="T16" fmla="*/ 0 h 7396"/>
              <a:gd name="T17" fmla="*/ 7008 w 7008"/>
              <a:gd name="T18" fmla="*/ 7396 h 73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08" h="7396">
                <a:moveTo>
                  <a:pt x="0" y="0"/>
                </a:moveTo>
                <a:lnTo>
                  <a:pt x="2997" y="1043"/>
                </a:lnTo>
                <a:cubicBezTo>
                  <a:pt x="3609" y="3022"/>
                  <a:pt x="3609" y="2189"/>
                  <a:pt x="3609" y="3336"/>
                </a:cubicBezTo>
                <a:cubicBezTo>
                  <a:pt x="5281" y="3853"/>
                  <a:pt x="4670" y="3749"/>
                  <a:pt x="5487" y="3853"/>
                </a:cubicBezTo>
                <a:cubicBezTo>
                  <a:pt x="5988" y="5034"/>
                  <a:pt x="6502" y="6215"/>
                  <a:pt x="7008" y="7396"/>
                </a:cubicBez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40" name="Freeform 149"/>
          <p:cNvSpPr>
            <a:spLocks/>
          </p:cNvSpPr>
          <p:nvPr/>
        </p:nvSpPr>
        <p:spPr bwMode="auto">
          <a:xfrm>
            <a:off x="6807201" y="400051"/>
            <a:ext cx="639763" cy="773113"/>
          </a:xfrm>
          <a:custGeom>
            <a:avLst/>
            <a:gdLst>
              <a:gd name="T0" fmla="*/ 0 w 436"/>
              <a:gd name="T1" fmla="*/ 0 h 545"/>
              <a:gd name="T2" fmla="*/ 2147483647 w 436"/>
              <a:gd name="T3" fmla="*/ 2147483647 h 545"/>
              <a:gd name="T4" fmla="*/ 2147483647 w 436"/>
              <a:gd name="T5" fmla="*/ 2147483647 h 545"/>
              <a:gd name="T6" fmla="*/ 2147483647 w 436"/>
              <a:gd name="T7" fmla="*/ 2147483647 h 545"/>
              <a:gd name="T8" fmla="*/ 0 60000 65536"/>
              <a:gd name="T9" fmla="*/ 0 60000 65536"/>
              <a:gd name="T10" fmla="*/ 0 60000 65536"/>
              <a:gd name="T11" fmla="*/ 0 60000 65536"/>
              <a:gd name="T12" fmla="*/ 0 w 436"/>
              <a:gd name="T13" fmla="*/ 0 h 545"/>
              <a:gd name="T14" fmla="*/ 436 w 436"/>
              <a:gd name="T15" fmla="*/ 545 h 5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6" h="545">
                <a:moveTo>
                  <a:pt x="0" y="0"/>
                </a:moveTo>
                <a:lnTo>
                  <a:pt x="260" y="143"/>
                </a:lnTo>
                <a:lnTo>
                  <a:pt x="369" y="241"/>
                </a:lnTo>
                <a:lnTo>
                  <a:pt x="436" y="545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41" name="Rectangle 150"/>
          <p:cNvSpPr>
            <a:spLocks noChangeArrowheads="1"/>
          </p:cNvSpPr>
          <p:nvPr/>
        </p:nvSpPr>
        <p:spPr bwMode="auto">
          <a:xfrm>
            <a:off x="7213601" y="5889626"/>
            <a:ext cx="201613" cy="1809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42" name="Text Box 159"/>
          <p:cNvSpPr txBox="1">
            <a:spLocks noChangeArrowheads="1"/>
          </p:cNvSpPr>
          <p:nvPr/>
        </p:nvSpPr>
        <p:spPr bwMode="auto">
          <a:xfrm>
            <a:off x="7432675" y="6042025"/>
            <a:ext cx="436524" cy="22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1" tIns="16000" rIns="32001" bIns="16000">
            <a:spAutoFit/>
          </a:bodyPr>
          <a:lstStyle/>
          <a:p>
            <a:pPr defTabSz="320675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Corpus</a:t>
            </a:r>
          </a:p>
          <a:p>
            <a:pPr defTabSz="320675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Christi</a:t>
            </a:r>
          </a:p>
        </p:txBody>
      </p:sp>
      <p:sp>
        <p:nvSpPr>
          <p:cNvPr id="21643" name="Rectangle 160"/>
          <p:cNvSpPr>
            <a:spLocks noChangeAspect="1" noChangeArrowheads="1"/>
          </p:cNvSpPr>
          <p:nvPr/>
        </p:nvSpPr>
        <p:spPr bwMode="auto">
          <a:xfrm>
            <a:off x="7366001" y="3727450"/>
            <a:ext cx="111125" cy="101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44" name="Text Box 161"/>
          <p:cNvSpPr txBox="1">
            <a:spLocks noChangeArrowheads="1"/>
          </p:cNvSpPr>
          <p:nvPr/>
        </p:nvSpPr>
        <p:spPr bwMode="auto">
          <a:xfrm>
            <a:off x="7248525" y="3552825"/>
            <a:ext cx="449348" cy="13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1" tIns="16000" rIns="32001" bIns="16000">
            <a:spAutoFit/>
          </a:bodyPr>
          <a:lstStyle/>
          <a:p>
            <a:pPr defTabSz="320675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Victoria</a:t>
            </a:r>
          </a:p>
        </p:txBody>
      </p:sp>
      <p:sp>
        <p:nvSpPr>
          <p:cNvPr id="21645" name="Line 162"/>
          <p:cNvSpPr>
            <a:spLocks noChangeShapeType="1"/>
          </p:cNvSpPr>
          <p:nvPr/>
        </p:nvSpPr>
        <p:spPr bwMode="auto">
          <a:xfrm rot="94097" flipV="1">
            <a:off x="1824039" y="5043488"/>
            <a:ext cx="1082675" cy="31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46" name="Freeform 163"/>
          <p:cNvSpPr>
            <a:spLocks/>
          </p:cNvSpPr>
          <p:nvPr/>
        </p:nvSpPr>
        <p:spPr bwMode="auto">
          <a:xfrm rot="94097">
            <a:off x="1643063" y="5357813"/>
            <a:ext cx="1116012" cy="1376362"/>
          </a:xfrm>
          <a:custGeom>
            <a:avLst/>
            <a:gdLst>
              <a:gd name="T0" fmla="*/ 0 w 10000"/>
              <a:gd name="T1" fmla="*/ 0 h 9546"/>
              <a:gd name="T2" fmla="*/ 2147483647 w 10000"/>
              <a:gd name="T3" fmla="*/ 2147483647 h 9546"/>
              <a:gd name="T4" fmla="*/ 2147483647 w 10000"/>
              <a:gd name="T5" fmla="*/ 2147483647 h 9546"/>
              <a:gd name="T6" fmla="*/ 2147483647 w 10000"/>
              <a:gd name="T7" fmla="*/ 2147483647 h 9546"/>
              <a:gd name="T8" fmla="*/ 2147483647 w 10000"/>
              <a:gd name="T9" fmla="*/ 2147483647 h 9546"/>
              <a:gd name="T10" fmla="*/ 2147483647 w 10000"/>
              <a:gd name="T11" fmla="*/ 2147483647 h 9546"/>
              <a:gd name="T12" fmla="*/ 2147483647 w 10000"/>
              <a:gd name="T13" fmla="*/ 2147483647 h 9546"/>
              <a:gd name="T14" fmla="*/ 2147483647 w 10000"/>
              <a:gd name="T15" fmla="*/ 2147483647 h 9546"/>
              <a:gd name="T16" fmla="*/ 2147483647 w 10000"/>
              <a:gd name="T17" fmla="*/ 2147483647 h 9546"/>
              <a:gd name="T18" fmla="*/ 2147483647 w 10000"/>
              <a:gd name="T19" fmla="*/ 2147483647 h 9546"/>
              <a:gd name="T20" fmla="*/ 2147483647 w 10000"/>
              <a:gd name="T21" fmla="*/ 2147483647 h 9546"/>
              <a:gd name="T22" fmla="*/ 2147483647 w 10000"/>
              <a:gd name="T23" fmla="*/ 2147483647 h 9546"/>
              <a:gd name="T24" fmla="*/ 2147483647 w 10000"/>
              <a:gd name="T25" fmla="*/ 2147483647 h 9546"/>
              <a:gd name="T26" fmla="*/ 2147483647 w 10000"/>
              <a:gd name="T27" fmla="*/ 2147483647 h 9546"/>
              <a:gd name="T28" fmla="*/ 2147483647 w 10000"/>
              <a:gd name="T29" fmla="*/ 2147483647 h 9546"/>
              <a:gd name="T30" fmla="*/ 2147483647 w 10000"/>
              <a:gd name="T31" fmla="*/ 2147483647 h 9546"/>
              <a:gd name="T32" fmla="*/ 2147483647 w 10000"/>
              <a:gd name="T33" fmla="*/ 2147483647 h 9546"/>
              <a:gd name="T34" fmla="*/ 2147483647 w 10000"/>
              <a:gd name="T35" fmla="*/ 2147483647 h 9546"/>
              <a:gd name="T36" fmla="*/ 2147483647 w 10000"/>
              <a:gd name="T37" fmla="*/ 2147483647 h 9546"/>
              <a:gd name="T38" fmla="*/ 2147483647 w 10000"/>
              <a:gd name="T39" fmla="*/ 2147483647 h 9546"/>
              <a:gd name="T40" fmla="*/ 2147483647 w 10000"/>
              <a:gd name="T41" fmla="*/ 2147483647 h 9546"/>
              <a:gd name="T42" fmla="*/ 2147483647 w 10000"/>
              <a:gd name="T43" fmla="*/ 2147483647 h 9546"/>
              <a:gd name="T44" fmla="*/ 2147483647 w 10000"/>
              <a:gd name="T45" fmla="*/ 2147483647 h 9546"/>
              <a:gd name="T46" fmla="*/ 2147483647 w 10000"/>
              <a:gd name="T47" fmla="*/ 2147483647 h 9546"/>
              <a:gd name="T48" fmla="*/ 2147483647 w 10000"/>
              <a:gd name="T49" fmla="*/ 2147483647 h 9546"/>
              <a:gd name="T50" fmla="*/ 2147483647 w 10000"/>
              <a:gd name="T51" fmla="*/ 2147483647 h 9546"/>
              <a:gd name="T52" fmla="*/ 2147483647 w 10000"/>
              <a:gd name="T53" fmla="*/ 2147483647 h 9546"/>
              <a:gd name="T54" fmla="*/ 2147483647 w 10000"/>
              <a:gd name="T55" fmla="*/ 2147483647 h 9546"/>
              <a:gd name="T56" fmla="*/ 2147483647 w 10000"/>
              <a:gd name="T57" fmla="*/ 2147483647 h 9546"/>
              <a:gd name="T58" fmla="*/ 2147483647 w 10000"/>
              <a:gd name="T59" fmla="*/ 2147483647 h 9546"/>
              <a:gd name="T60" fmla="*/ 2147483647 w 10000"/>
              <a:gd name="T61" fmla="*/ 2147483647 h 9546"/>
              <a:gd name="T62" fmla="*/ 2147483647 w 10000"/>
              <a:gd name="T63" fmla="*/ 2147483647 h 9546"/>
              <a:gd name="T64" fmla="*/ 2147483647 w 10000"/>
              <a:gd name="T65" fmla="*/ 2147483647 h 9546"/>
              <a:gd name="T66" fmla="*/ 2147483647 w 10000"/>
              <a:gd name="T67" fmla="*/ 2147483647 h 9546"/>
              <a:gd name="T68" fmla="*/ 2147483647 w 10000"/>
              <a:gd name="T69" fmla="*/ 2147483647 h 9546"/>
              <a:gd name="T70" fmla="*/ 2147483647 w 10000"/>
              <a:gd name="T71" fmla="*/ 2147483647 h 9546"/>
              <a:gd name="T72" fmla="*/ 2147483647 w 10000"/>
              <a:gd name="T73" fmla="*/ 2147483647 h 9546"/>
              <a:gd name="T74" fmla="*/ 2147483647 w 10000"/>
              <a:gd name="T75" fmla="*/ 2147483647 h 954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000"/>
              <a:gd name="T115" fmla="*/ 0 h 9546"/>
              <a:gd name="T116" fmla="*/ 10000 w 10000"/>
              <a:gd name="T117" fmla="*/ 9546 h 954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000" h="9546">
                <a:moveTo>
                  <a:pt x="0" y="0"/>
                </a:moveTo>
                <a:cubicBezTo>
                  <a:pt x="229" y="363"/>
                  <a:pt x="229" y="228"/>
                  <a:pt x="229" y="408"/>
                </a:cubicBezTo>
                <a:cubicBezTo>
                  <a:pt x="303" y="596"/>
                  <a:pt x="380" y="785"/>
                  <a:pt x="455" y="971"/>
                </a:cubicBezTo>
                <a:lnTo>
                  <a:pt x="952" y="1167"/>
                </a:lnTo>
                <a:lnTo>
                  <a:pt x="1490" y="1213"/>
                </a:lnTo>
                <a:cubicBezTo>
                  <a:pt x="1545" y="1320"/>
                  <a:pt x="1602" y="1427"/>
                  <a:pt x="1658" y="1533"/>
                </a:cubicBezTo>
                <a:lnTo>
                  <a:pt x="1658" y="1943"/>
                </a:lnTo>
                <a:lnTo>
                  <a:pt x="2153" y="2187"/>
                </a:lnTo>
                <a:cubicBezTo>
                  <a:pt x="2174" y="2363"/>
                  <a:pt x="2196" y="2539"/>
                  <a:pt x="2216" y="2715"/>
                </a:cubicBezTo>
                <a:cubicBezTo>
                  <a:pt x="2713" y="3233"/>
                  <a:pt x="2713" y="3018"/>
                  <a:pt x="2713" y="3277"/>
                </a:cubicBezTo>
                <a:lnTo>
                  <a:pt x="2713" y="3687"/>
                </a:lnTo>
                <a:lnTo>
                  <a:pt x="3106" y="3962"/>
                </a:lnTo>
                <a:cubicBezTo>
                  <a:pt x="3210" y="4249"/>
                  <a:pt x="3210" y="4143"/>
                  <a:pt x="3210" y="4293"/>
                </a:cubicBezTo>
                <a:cubicBezTo>
                  <a:pt x="3602" y="4415"/>
                  <a:pt x="3602" y="4509"/>
                  <a:pt x="3602" y="4370"/>
                </a:cubicBezTo>
                <a:cubicBezTo>
                  <a:pt x="3767" y="4159"/>
                  <a:pt x="3646" y="4172"/>
                  <a:pt x="3811" y="4172"/>
                </a:cubicBezTo>
                <a:cubicBezTo>
                  <a:pt x="3866" y="4293"/>
                  <a:pt x="3920" y="4415"/>
                  <a:pt x="3975" y="4538"/>
                </a:cubicBezTo>
                <a:cubicBezTo>
                  <a:pt x="4018" y="4618"/>
                  <a:pt x="4058" y="4698"/>
                  <a:pt x="4100" y="4780"/>
                </a:cubicBezTo>
                <a:lnTo>
                  <a:pt x="4473" y="4688"/>
                </a:lnTo>
                <a:cubicBezTo>
                  <a:pt x="4928" y="5052"/>
                  <a:pt x="4701" y="5052"/>
                  <a:pt x="4970" y="5052"/>
                </a:cubicBezTo>
                <a:cubicBezTo>
                  <a:pt x="5362" y="5629"/>
                  <a:pt x="5362" y="5402"/>
                  <a:pt x="5362" y="5662"/>
                </a:cubicBezTo>
                <a:lnTo>
                  <a:pt x="5692" y="5827"/>
                </a:lnTo>
                <a:cubicBezTo>
                  <a:pt x="5962" y="5690"/>
                  <a:pt x="5838" y="5706"/>
                  <a:pt x="6025" y="5706"/>
                </a:cubicBezTo>
                <a:lnTo>
                  <a:pt x="6419" y="5873"/>
                </a:lnTo>
                <a:lnTo>
                  <a:pt x="6688" y="6237"/>
                </a:lnTo>
                <a:lnTo>
                  <a:pt x="7017" y="6191"/>
                </a:lnTo>
                <a:lnTo>
                  <a:pt x="7680" y="6146"/>
                </a:lnTo>
                <a:lnTo>
                  <a:pt x="7909" y="6434"/>
                </a:lnTo>
                <a:lnTo>
                  <a:pt x="8406" y="6434"/>
                </a:lnTo>
                <a:lnTo>
                  <a:pt x="8778" y="6798"/>
                </a:lnTo>
                <a:lnTo>
                  <a:pt x="9275" y="7161"/>
                </a:lnTo>
                <a:lnTo>
                  <a:pt x="9068" y="7452"/>
                </a:lnTo>
                <a:cubicBezTo>
                  <a:pt x="9048" y="7571"/>
                  <a:pt x="9026" y="7693"/>
                  <a:pt x="9005" y="7814"/>
                </a:cubicBezTo>
                <a:cubicBezTo>
                  <a:pt x="9042" y="7938"/>
                  <a:pt x="9073" y="8056"/>
                  <a:pt x="9109" y="8181"/>
                </a:cubicBezTo>
                <a:lnTo>
                  <a:pt x="9668" y="8056"/>
                </a:lnTo>
                <a:cubicBezTo>
                  <a:pt x="9833" y="8422"/>
                  <a:pt x="10000" y="8422"/>
                  <a:pt x="9773" y="8422"/>
                </a:cubicBezTo>
                <a:cubicBezTo>
                  <a:pt x="9545" y="8711"/>
                  <a:pt x="9565" y="8589"/>
                  <a:pt x="9565" y="8787"/>
                </a:cubicBezTo>
                <a:cubicBezTo>
                  <a:pt x="9580" y="8910"/>
                  <a:pt x="9592" y="9027"/>
                  <a:pt x="9606" y="9151"/>
                </a:cubicBezTo>
                <a:cubicBezTo>
                  <a:pt x="9648" y="9281"/>
                  <a:pt x="9688" y="9414"/>
                  <a:pt x="9730" y="954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47" name="Line 164"/>
          <p:cNvSpPr>
            <a:spLocks noChangeShapeType="1"/>
          </p:cNvSpPr>
          <p:nvPr/>
        </p:nvSpPr>
        <p:spPr bwMode="auto">
          <a:xfrm rot="94097">
            <a:off x="5129213" y="5384800"/>
            <a:ext cx="49212" cy="1371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48" name="Line 165"/>
          <p:cNvSpPr>
            <a:spLocks noChangeShapeType="1"/>
          </p:cNvSpPr>
          <p:nvPr/>
        </p:nvSpPr>
        <p:spPr bwMode="auto">
          <a:xfrm rot="94097">
            <a:off x="5495925" y="6240464"/>
            <a:ext cx="14288" cy="509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49" name="Line 166"/>
          <p:cNvSpPr>
            <a:spLocks noChangeShapeType="1"/>
          </p:cNvSpPr>
          <p:nvPr/>
        </p:nvSpPr>
        <p:spPr bwMode="auto">
          <a:xfrm rot="94097">
            <a:off x="5503864" y="6243638"/>
            <a:ext cx="22383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50" name="Freeform 167"/>
          <p:cNvSpPr>
            <a:spLocks/>
          </p:cNvSpPr>
          <p:nvPr/>
        </p:nvSpPr>
        <p:spPr bwMode="auto">
          <a:xfrm rot="94097">
            <a:off x="5721350" y="6265864"/>
            <a:ext cx="1536700" cy="153987"/>
          </a:xfrm>
          <a:custGeom>
            <a:avLst/>
            <a:gdLst>
              <a:gd name="T0" fmla="*/ 0 w 664"/>
              <a:gd name="T1" fmla="*/ 0 h 70"/>
              <a:gd name="T2" fmla="*/ 2147483647 w 664"/>
              <a:gd name="T3" fmla="*/ 2147483647 h 70"/>
              <a:gd name="T4" fmla="*/ 2147483647 w 664"/>
              <a:gd name="T5" fmla="*/ 2147483647 h 70"/>
              <a:gd name="T6" fmla="*/ 2147483647 w 664"/>
              <a:gd name="T7" fmla="*/ 2147483647 h 70"/>
              <a:gd name="T8" fmla="*/ 2147483647 w 664"/>
              <a:gd name="T9" fmla="*/ 2147483647 h 70"/>
              <a:gd name="T10" fmla="*/ 2147483647 w 664"/>
              <a:gd name="T11" fmla="*/ 2147483647 h 70"/>
              <a:gd name="T12" fmla="*/ 2147483647 w 664"/>
              <a:gd name="T13" fmla="*/ 2147483647 h 70"/>
              <a:gd name="T14" fmla="*/ 2147483647 w 664"/>
              <a:gd name="T15" fmla="*/ 2147483647 h 70"/>
              <a:gd name="T16" fmla="*/ 2147483647 w 664"/>
              <a:gd name="T17" fmla="*/ 2147483647 h 70"/>
              <a:gd name="T18" fmla="*/ 2147483647 w 664"/>
              <a:gd name="T19" fmla="*/ 2147483647 h 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64"/>
              <a:gd name="T31" fmla="*/ 0 h 70"/>
              <a:gd name="T32" fmla="*/ 664 w 664"/>
              <a:gd name="T33" fmla="*/ 70 h 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64" h="70">
                <a:moveTo>
                  <a:pt x="0" y="0"/>
                </a:moveTo>
                <a:lnTo>
                  <a:pt x="36" y="8"/>
                </a:lnTo>
                <a:lnTo>
                  <a:pt x="56" y="24"/>
                </a:lnTo>
                <a:lnTo>
                  <a:pt x="66" y="48"/>
                </a:lnTo>
                <a:lnTo>
                  <a:pt x="90" y="64"/>
                </a:lnTo>
                <a:cubicBezTo>
                  <a:pt x="131" y="70"/>
                  <a:pt x="116" y="70"/>
                  <a:pt x="134" y="70"/>
                </a:cubicBezTo>
                <a:lnTo>
                  <a:pt x="536" y="48"/>
                </a:lnTo>
                <a:lnTo>
                  <a:pt x="574" y="32"/>
                </a:lnTo>
                <a:lnTo>
                  <a:pt x="602" y="28"/>
                </a:lnTo>
                <a:lnTo>
                  <a:pt x="664" y="38"/>
                </a:lnTo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51" name="Line 190"/>
          <p:cNvSpPr>
            <a:spLocks noChangeShapeType="1"/>
          </p:cNvSpPr>
          <p:nvPr/>
        </p:nvSpPr>
        <p:spPr bwMode="auto">
          <a:xfrm rot="72817" flipV="1">
            <a:off x="1743076" y="2052638"/>
            <a:ext cx="601663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52" name="Freeform 195"/>
          <p:cNvSpPr>
            <a:spLocks/>
          </p:cNvSpPr>
          <p:nvPr/>
        </p:nvSpPr>
        <p:spPr bwMode="auto">
          <a:xfrm>
            <a:off x="1849438" y="5092701"/>
            <a:ext cx="1092200" cy="595313"/>
          </a:xfrm>
          <a:custGeom>
            <a:avLst/>
            <a:gdLst>
              <a:gd name="T0" fmla="*/ 0 w 743"/>
              <a:gd name="T1" fmla="*/ 2147483647 h 422"/>
              <a:gd name="T2" fmla="*/ 2147483647 w 743"/>
              <a:gd name="T3" fmla="*/ 2147483647 h 422"/>
              <a:gd name="T4" fmla="*/ 2147483647 w 743"/>
              <a:gd name="T5" fmla="*/ 2147483647 h 422"/>
              <a:gd name="T6" fmla="*/ 2147483647 w 743"/>
              <a:gd name="T7" fmla="*/ 2147483647 h 422"/>
              <a:gd name="T8" fmla="*/ 2147483647 w 743"/>
              <a:gd name="T9" fmla="*/ 2147483647 h 422"/>
              <a:gd name="T10" fmla="*/ 2147483647 w 743"/>
              <a:gd name="T11" fmla="*/ 2147483647 h 422"/>
              <a:gd name="T12" fmla="*/ 2147483647 w 743"/>
              <a:gd name="T13" fmla="*/ 0 h 4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3"/>
              <a:gd name="T22" fmla="*/ 0 h 422"/>
              <a:gd name="T23" fmla="*/ 743 w 743"/>
              <a:gd name="T24" fmla="*/ 422 h 4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3" h="422">
                <a:moveTo>
                  <a:pt x="0" y="422"/>
                </a:moveTo>
                <a:cubicBezTo>
                  <a:pt x="52" y="402"/>
                  <a:pt x="105" y="384"/>
                  <a:pt x="153" y="364"/>
                </a:cubicBezTo>
                <a:cubicBezTo>
                  <a:pt x="202" y="345"/>
                  <a:pt x="242" y="326"/>
                  <a:pt x="290" y="302"/>
                </a:cubicBezTo>
                <a:cubicBezTo>
                  <a:pt x="338" y="278"/>
                  <a:pt x="396" y="245"/>
                  <a:pt x="440" y="219"/>
                </a:cubicBezTo>
                <a:cubicBezTo>
                  <a:pt x="484" y="193"/>
                  <a:pt x="516" y="174"/>
                  <a:pt x="554" y="147"/>
                </a:cubicBezTo>
                <a:cubicBezTo>
                  <a:pt x="592" y="120"/>
                  <a:pt x="640" y="78"/>
                  <a:pt x="671" y="54"/>
                </a:cubicBezTo>
                <a:cubicBezTo>
                  <a:pt x="702" y="30"/>
                  <a:pt x="728" y="11"/>
                  <a:pt x="743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53" name="Freeform 196"/>
          <p:cNvSpPr>
            <a:spLocks/>
          </p:cNvSpPr>
          <p:nvPr/>
        </p:nvSpPr>
        <p:spPr bwMode="auto">
          <a:xfrm>
            <a:off x="1851026" y="5187951"/>
            <a:ext cx="1058863" cy="587375"/>
          </a:xfrm>
          <a:custGeom>
            <a:avLst/>
            <a:gdLst>
              <a:gd name="T0" fmla="*/ 0 w 720"/>
              <a:gd name="T1" fmla="*/ 2147483647 h 417"/>
              <a:gd name="T2" fmla="*/ 2147483647 w 720"/>
              <a:gd name="T3" fmla="*/ 2147483647 h 417"/>
              <a:gd name="T4" fmla="*/ 2147483647 w 720"/>
              <a:gd name="T5" fmla="*/ 2147483647 h 417"/>
              <a:gd name="T6" fmla="*/ 2147483647 w 720"/>
              <a:gd name="T7" fmla="*/ 2147483647 h 417"/>
              <a:gd name="T8" fmla="*/ 2147483647 w 720"/>
              <a:gd name="T9" fmla="*/ 0 h 4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0"/>
              <a:gd name="T16" fmla="*/ 0 h 417"/>
              <a:gd name="T17" fmla="*/ 720 w 720"/>
              <a:gd name="T18" fmla="*/ 417 h 4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0" h="417">
                <a:moveTo>
                  <a:pt x="0" y="417"/>
                </a:moveTo>
                <a:cubicBezTo>
                  <a:pt x="28" y="404"/>
                  <a:pt x="106" y="369"/>
                  <a:pt x="167" y="341"/>
                </a:cubicBezTo>
                <a:cubicBezTo>
                  <a:pt x="228" y="313"/>
                  <a:pt x="302" y="286"/>
                  <a:pt x="369" y="251"/>
                </a:cubicBezTo>
                <a:cubicBezTo>
                  <a:pt x="435" y="215"/>
                  <a:pt x="508" y="168"/>
                  <a:pt x="566" y="126"/>
                </a:cubicBezTo>
                <a:cubicBezTo>
                  <a:pt x="624" y="84"/>
                  <a:pt x="688" y="26"/>
                  <a:pt x="72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54" name="Freeform 197"/>
          <p:cNvSpPr>
            <a:spLocks/>
          </p:cNvSpPr>
          <p:nvPr/>
        </p:nvSpPr>
        <p:spPr bwMode="auto">
          <a:xfrm>
            <a:off x="2354264" y="5330826"/>
            <a:ext cx="1819275" cy="1431925"/>
          </a:xfrm>
          <a:custGeom>
            <a:avLst/>
            <a:gdLst>
              <a:gd name="T0" fmla="*/ 0 w 1236"/>
              <a:gd name="T1" fmla="*/ 2147483647 h 1010"/>
              <a:gd name="T2" fmla="*/ 2147483647 w 1236"/>
              <a:gd name="T3" fmla="*/ 2147483647 h 1010"/>
              <a:gd name="T4" fmla="*/ 2147483647 w 1236"/>
              <a:gd name="T5" fmla="*/ 2147483647 h 1010"/>
              <a:gd name="T6" fmla="*/ 2147483647 w 1236"/>
              <a:gd name="T7" fmla="*/ 2147483647 h 1010"/>
              <a:gd name="T8" fmla="*/ 2147483647 w 1236"/>
              <a:gd name="T9" fmla="*/ 2147483647 h 1010"/>
              <a:gd name="T10" fmla="*/ 2147483647 w 1236"/>
              <a:gd name="T11" fmla="*/ 2147483647 h 1010"/>
              <a:gd name="T12" fmla="*/ 2147483647 w 1236"/>
              <a:gd name="T13" fmla="*/ 2147483647 h 1010"/>
              <a:gd name="T14" fmla="*/ 2147483647 w 1236"/>
              <a:gd name="T15" fmla="*/ 2147483647 h 1010"/>
              <a:gd name="T16" fmla="*/ 2147483647 w 1236"/>
              <a:gd name="T17" fmla="*/ 2147483647 h 1010"/>
              <a:gd name="T18" fmla="*/ 2147483647 w 1236"/>
              <a:gd name="T19" fmla="*/ 2147483647 h 1010"/>
              <a:gd name="T20" fmla="*/ 2147483647 w 1236"/>
              <a:gd name="T21" fmla="*/ 0 h 10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36"/>
              <a:gd name="T34" fmla="*/ 0 h 1010"/>
              <a:gd name="T35" fmla="*/ 1236 w 1236"/>
              <a:gd name="T36" fmla="*/ 1010 h 10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36" h="1010">
                <a:moveTo>
                  <a:pt x="0" y="1010"/>
                </a:moveTo>
                <a:cubicBezTo>
                  <a:pt x="14" y="997"/>
                  <a:pt x="45" y="964"/>
                  <a:pt x="83" y="930"/>
                </a:cubicBezTo>
                <a:cubicBezTo>
                  <a:pt x="121" y="896"/>
                  <a:pt x="175" y="851"/>
                  <a:pt x="226" y="808"/>
                </a:cubicBezTo>
                <a:cubicBezTo>
                  <a:pt x="277" y="765"/>
                  <a:pt x="336" y="715"/>
                  <a:pt x="391" y="671"/>
                </a:cubicBezTo>
                <a:cubicBezTo>
                  <a:pt x="446" y="627"/>
                  <a:pt x="511" y="577"/>
                  <a:pt x="554" y="542"/>
                </a:cubicBezTo>
                <a:cubicBezTo>
                  <a:pt x="597" y="507"/>
                  <a:pt x="609" y="493"/>
                  <a:pt x="647" y="461"/>
                </a:cubicBezTo>
                <a:cubicBezTo>
                  <a:pt x="685" y="429"/>
                  <a:pt x="740" y="385"/>
                  <a:pt x="782" y="351"/>
                </a:cubicBezTo>
                <a:cubicBezTo>
                  <a:pt x="824" y="317"/>
                  <a:pt x="855" y="291"/>
                  <a:pt x="897" y="255"/>
                </a:cubicBezTo>
                <a:cubicBezTo>
                  <a:pt x="939" y="219"/>
                  <a:pt x="996" y="165"/>
                  <a:pt x="1035" y="135"/>
                </a:cubicBezTo>
                <a:cubicBezTo>
                  <a:pt x="1074" y="105"/>
                  <a:pt x="1101" y="97"/>
                  <a:pt x="1134" y="75"/>
                </a:cubicBezTo>
                <a:cubicBezTo>
                  <a:pt x="1167" y="53"/>
                  <a:pt x="1215" y="16"/>
                  <a:pt x="1236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55" name="Freeform 198"/>
          <p:cNvSpPr>
            <a:spLocks/>
          </p:cNvSpPr>
          <p:nvPr/>
        </p:nvSpPr>
        <p:spPr bwMode="auto">
          <a:xfrm>
            <a:off x="2386013" y="5372101"/>
            <a:ext cx="1820862" cy="1433513"/>
          </a:xfrm>
          <a:custGeom>
            <a:avLst/>
            <a:gdLst>
              <a:gd name="T0" fmla="*/ 0 w 1238"/>
              <a:gd name="T1" fmla="*/ 2147483647 h 1014"/>
              <a:gd name="T2" fmla="*/ 2147483647 w 1238"/>
              <a:gd name="T3" fmla="*/ 2147483647 h 1014"/>
              <a:gd name="T4" fmla="*/ 2147483647 w 1238"/>
              <a:gd name="T5" fmla="*/ 2147483647 h 1014"/>
              <a:gd name="T6" fmla="*/ 2147483647 w 1238"/>
              <a:gd name="T7" fmla="*/ 2147483647 h 1014"/>
              <a:gd name="T8" fmla="*/ 2147483647 w 1238"/>
              <a:gd name="T9" fmla="*/ 2147483647 h 1014"/>
              <a:gd name="T10" fmla="*/ 2147483647 w 1238"/>
              <a:gd name="T11" fmla="*/ 2147483647 h 1014"/>
              <a:gd name="T12" fmla="*/ 2147483647 w 1238"/>
              <a:gd name="T13" fmla="*/ 2147483647 h 1014"/>
              <a:gd name="T14" fmla="*/ 2147483647 w 1238"/>
              <a:gd name="T15" fmla="*/ 2147483647 h 1014"/>
              <a:gd name="T16" fmla="*/ 2147483647 w 1238"/>
              <a:gd name="T17" fmla="*/ 2147483647 h 1014"/>
              <a:gd name="T18" fmla="*/ 2147483647 w 1238"/>
              <a:gd name="T19" fmla="*/ 2147483647 h 1014"/>
              <a:gd name="T20" fmla="*/ 2147483647 w 1238"/>
              <a:gd name="T21" fmla="*/ 2147483647 h 1014"/>
              <a:gd name="T22" fmla="*/ 2147483647 w 1238"/>
              <a:gd name="T23" fmla="*/ 0 h 101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38"/>
              <a:gd name="T37" fmla="*/ 0 h 1014"/>
              <a:gd name="T38" fmla="*/ 1238 w 1238"/>
              <a:gd name="T39" fmla="*/ 1014 h 101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38" h="1014">
                <a:moveTo>
                  <a:pt x="0" y="1014"/>
                </a:moveTo>
                <a:cubicBezTo>
                  <a:pt x="15" y="999"/>
                  <a:pt x="60" y="951"/>
                  <a:pt x="90" y="921"/>
                </a:cubicBezTo>
                <a:cubicBezTo>
                  <a:pt x="119" y="891"/>
                  <a:pt x="141" y="871"/>
                  <a:pt x="178" y="838"/>
                </a:cubicBezTo>
                <a:cubicBezTo>
                  <a:pt x="215" y="805"/>
                  <a:pt x="277" y="754"/>
                  <a:pt x="314" y="723"/>
                </a:cubicBezTo>
                <a:cubicBezTo>
                  <a:pt x="351" y="692"/>
                  <a:pt x="355" y="685"/>
                  <a:pt x="398" y="652"/>
                </a:cubicBezTo>
                <a:cubicBezTo>
                  <a:pt x="441" y="619"/>
                  <a:pt x="518" y="568"/>
                  <a:pt x="573" y="524"/>
                </a:cubicBezTo>
                <a:cubicBezTo>
                  <a:pt x="628" y="480"/>
                  <a:pt x="690" y="424"/>
                  <a:pt x="728" y="392"/>
                </a:cubicBezTo>
                <a:cubicBezTo>
                  <a:pt x="767" y="361"/>
                  <a:pt x="778" y="359"/>
                  <a:pt x="806" y="337"/>
                </a:cubicBezTo>
                <a:cubicBezTo>
                  <a:pt x="834" y="315"/>
                  <a:pt x="858" y="289"/>
                  <a:pt x="895" y="257"/>
                </a:cubicBezTo>
                <a:cubicBezTo>
                  <a:pt x="932" y="225"/>
                  <a:pt x="991" y="173"/>
                  <a:pt x="1028" y="145"/>
                </a:cubicBezTo>
                <a:cubicBezTo>
                  <a:pt x="1065" y="117"/>
                  <a:pt x="1083" y="112"/>
                  <a:pt x="1118" y="88"/>
                </a:cubicBezTo>
                <a:cubicBezTo>
                  <a:pt x="1153" y="64"/>
                  <a:pt x="1213" y="18"/>
                  <a:pt x="1238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56" name="Text Box 199"/>
          <p:cNvSpPr txBox="1">
            <a:spLocks noChangeArrowheads="1"/>
          </p:cNvSpPr>
          <p:nvPr/>
        </p:nvSpPr>
        <p:spPr bwMode="auto">
          <a:xfrm>
            <a:off x="4310063" y="4787901"/>
            <a:ext cx="487826" cy="1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McMullen</a:t>
            </a:r>
          </a:p>
        </p:txBody>
      </p:sp>
      <p:sp>
        <p:nvSpPr>
          <p:cNvPr id="21657" name="Text Box 200"/>
          <p:cNvSpPr txBox="1">
            <a:spLocks noChangeArrowheads="1"/>
          </p:cNvSpPr>
          <p:nvPr/>
        </p:nvSpPr>
        <p:spPr bwMode="auto">
          <a:xfrm>
            <a:off x="3524250" y="5067301"/>
            <a:ext cx="398058" cy="1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La</a:t>
            </a:r>
            <a:r>
              <a:rPr lang="en-US" sz="3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 </a:t>
            </a: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Salle</a:t>
            </a:r>
          </a:p>
        </p:txBody>
      </p:sp>
      <p:sp>
        <p:nvSpPr>
          <p:cNvPr id="21658" name="Text Box 201"/>
          <p:cNvSpPr txBox="1">
            <a:spLocks noChangeArrowheads="1"/>
          </p:cNvSpPr>
          <p:nvPr/>
        </p:nvSpPr>
        <p:spPr bwMode="auto">
          <a:xfrm>
            <a:off x="5218113" y="4830764"/>
            <a:ext cx="436530" cy="1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Live</a:t>
            </a:r>
            <a:r>
              <a:rPr lang="en-US" sz="3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 </a:t>
            </a: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Oak</a:t>
            </a:r>
          </a:p>
        </p:txBody>
      </p:sp>
      <p:sp>
        <p:nvSpPr>
          <p:cNvPr id="21659" name="Text Box 202"/>
          <p:cNvSpPr txBox="1">
            <a:spLocks noChangeArrowheads="1"/>
          </p:cNvSpPr>
          <p:nvPr/>
        </p:nvSpPr>
        <p:spPr bwMode="auto">
          <a:xfrm>
            <a:off x="6162676" y="4676776"/>
            <a:ext cx="234551" cy="1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Bee</a:t>
            </a:r>
          </a:p>
        </p:txBody>
      </p:sp>
      <p:sp>
        <p:nvSpPr>
          <p:cNvPr id="21660" name="AutoShape 204"/>
          <p:cNvSpPr>
            <a:spLocks noChangeArrowheads="1"/>
          </p:cNvSpPr>
          <p:nvPr/>
        </p:nvSpPr>
        <p:spPr bwMode="auto">
          <a:xfrm>
            <a:off x="4378326" y="5846763"/>
            <a:ext cx="1884363" cy="311150"/>
          </a:xfrm>
          <a:prstGeom prst="wedgeRectCallout">
            <a:avLst>
              <a:gd name="adj1" fmla="val -51046"/>
              <a:gd name="adj2" fmla="val -224662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32001" tIns="16000" rIns="32001" bIns="16000" anchor="ctr"/>
          <a:lstStyle/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endParaRPr lang="en-US" sz="500">
              <a:solidFill>
                <a:srgbClr val="000000"/>
              </a:solidFill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1661" name="Text Box 205"/>
          <p:cNvSpPr txBox="1">
            <a:spLocks noChangeArrowheads="1"/>
          </p:cNvSpPr>
          <p:nvPr/>
        </p:nvSpPr>
        <p:spPr bwMode="auto">
          <a:xfrm>
            <a:off x="4392613" y="5889625"/>
            <a:ext cx="1846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1" tIns="16000" rIns="32001" bIns="16000">
            <a:spAutoFit/>
          </a:bodyPr>
          <a:lstStyle/>
          <a:p>
            <a:pPr defTabSz="320675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Sligo (Aptian) shelf margin</a:t>
            </a:r>
          </a:p>
        </p:txBody>
      </p:sp>
      <p:sp>
        <p:nvSpPr>
          <p:cNvPr id="21662" name="Line 235"/>
          <p:cNvSpPr>
            <a:spLocks noChangeShapeType="1"/>
          </p:cNvSpPr>
          <p:nvPr/>
        </p:nvSpPr>
        <p:spPr bwMode="auto">
          <a:xfrm>
            <a:off x="9296401" y="1073150"/>
            <a:ext cx="3175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63" name="Freeform 236"/>
          <p:cNvSpPr>
            <a:spLocks/>
          </p:cNvSpPr>
          <p:nvPr/>
        </p:nvSpPr>
        <p:spPr bwMode="auto">
          <a:xfrm>
            <a:off x="1738313" y="2387601"/>
            <a:ext cx="1054100" cy="2817813"/>
          </a:xfrm>
          <a:custGeom>
            <a:avLst/>
            <a:gdLst>
              <a:gd name="T0" fmla="*/ 0 w 8065"/>
              <a:gd name="T1" fmla="*/ 2147483647 h 8475"/>
              <a:gd name="T2" fmla="*/ 2147483647 w 8065"/>
              <a:gd name="T3" fmla="*/ 2147483647 h 8475"/>
              <a:gd name="T4" fmla="*/ 2147483647 w 8065"/>
              <a:gd name="T5" fmla="*/ 2147483647 h 8475"/>
              <a:gd name="T6" fmla="*/ 2147483647 w 8065"/>
              <a:gd name="T7" fmla="*/ 2147483647 h 8475"/>
              <a:gd name="T8" fmla="*/ 2147483647 w 8065"/>
              <a:gd name="T9" fmla="*/ 2147483647 h 8475"/>
              <a:gd name="T10" fmla="*/ 2147483647 w 8065"/>
              <a:gd name="T11" fmla="*/ 2147483647 h 8475"/>
              <a:gd name="T12" fmla="*/ 2147483647 w 8065"/>
              <a:gd name="T13" fmla="*/ 2147483647 h 8475"/>
              <a:gd name="T14" fmla="*/ 2147483647 w 8065"/>
              <a:gd name="T15" fmla="*/ 0 h 84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065"/>
              <a:gd name="T25" fmla="*/ 0 h 8475"/>
              <a:gd name="T26" fmla="*/ 8065 w 8065"/>
              <a:gd name="T27" fmla="*/ 8475 h 84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065" h="8475">
                <a:moveTo>
                  <a:pt x="0" y="8475"/>
                </a:moveTo>
                <a:cubicBezTo>
                  <a:pt x="1181" y="8270"/>
                  <a:pt x="1534" y="8110"/>
                  <a:pt x="2456" y="7847"/>
                </a:cubicBezTo>
                <a:cubicBezTo>
                  <a:pt x="3369" y="7586"/>
                  <a:pt x="3956" y="7346"/>
                  <a:pt x="4641" y="7021"/>
                </a:cubicBezTo>
                <a:cubicBezTo>
                  <a:pt x="5340" y="6697"/>
                  <a:pt x="6083" y="6264"/>
                  <a:pt x="6589" y="5915"/>
                </a:cubicBezTo>
                <a:cubicBezTo>
                  <a:pt x="7087" y="5564"/>
                  <a:pt x="7388" y="5290"/>
                  <a:pt x="7602" y="4931"/>
                </a:cubicBezTo>
                <a:cubicBezTo>
                  <a:pt x="7816" y="4578"/>
                  <a:pt x="8065" y="4314"/>
                  <a:pt x="7884" y="3783"/>
                </a:cubicBezTo>
                <a:cubicBezTo>
                  <a:pt x="7703" y="3247"/>
                  <a:pt x="7312" y="2369"/>
                  <a:pt x="6556" y="1744"/>
                </a:cubicBezTo>
                <a:cubicBezTo>
                  <a:pt x="5812" y="1115"/>
                  <a:pt x="4790" y="543"/>
                  <a:pt x="3369" y="0"/>
                </a:cubicBezTo>
              </a:path>
            </a:pathLst>
          </a:custGeom>
          <a:noFill/>
          <a:ln w="28575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64" name="AutoShape 238"/>
          <p:cNvSpPr>
            <a:spLocks noChangeArrowheads="1"/>
          </p:cNvSpPr>
          <p:nvPr/>
        </p:nvSpPr>
        <p:spPr bwMode="auto">
          <a:xfrm>
            <a:off x="1593851" y="4079876"/>
            <a:ext cx="1636713" cy="625475"/>
          </a:xfrm>
          <a:prstGeom prst="wedgeRectCallout">
            <a:avLst>
              <a:gd name="adj1" fmla="val -167"/>
              <a:gd name="adj2" fmla="val 16178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32001" tIns="16000" rIns="32001" bIns="16000" anchor="ctr"/>
          <a:lstStyle/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rgbClr val="000000"/>
              </a:solidFill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1665" name="Text Box 239"/>
          <p:cNvSpPr txBox="1">
            <a:spLocks noChangeArrowheads="1"/>
          </p:cNvSpPr>
          <p:nvPr/>
        </p:nvSpPr>
        <p:spPr bwMode="auto">
          <a:xfrm>
            <a:off x="1590676" y="4133851"/>
            <a:ext cx="1624013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1" tIns="16000" rIns="32001" bIns="16000">
            <a:spAutoFit/>
          </a:bodyPr>
          <a:lstStyle/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Edwards (Albian)</a:t>
            </a:r>
          </a:p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shelf margin</a:t>
            </a:r>
          </a:p>
        </p:txBody>
      </p:sp>
      <p:sp>
        <p:nvSpPr>
          <p:cNvPr id="21666" name="Freeform 240"/>
          <p:cNvSpPr>
            <a:spLocks/>
          </p:cNvSpPr>
          <p:nvPr/>
        </p:nvSpPr>
        <p:spPr bwMode="auto">
          <a:xfrm>
            <a:off x="2906713" y="1668464"/>
            <a:ext cx="1173162" cy="814387"/>
          </a:xfrm>
          <a:custGeom>
            <a:avLst/>
            <a:gdLst>
              <a:gd name="T0" fmla="*/ 0 w 6776"/>
              <a:gd name="T1" fmla="*/ 0 h 7782"/>
              <a:gd name="T2" fmla="*/ 2147483647 w 6776"/>
              <a:gd name="T3" fmla="*/ 2147483647 h 7782"/>
              <a:gd name="T4" fmla="*/ 2147483647 w 6776"/>
              <a:gd name="T5" fmla="*/ 2147483647 h 7782"/>
              <a:gd name="T6" fmla="*/ 0 60000 65536"/>
              <a:gd name="T7" fmla="*/ 0 60000 65536"/>
              <a:gd name="T8" fmla="*/ 0 60000 65536"/>
              <a:gd name="T9" fmla="*/ 0 w 6776"/>
              <a:gd name="T10" fmla="*/ 0 h 7782"/>
              <a:gd name="T11" fmla="*/ 6776 w 6776"/>
              <a:gd name="T12" fmla="*/ 7782 h 77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76" h="7782">
                <a:moveTo>
                  <a:pt x="0" y="0"/>
                </a:moveTo>
                <a:cubicBezTo>
                  <a:pt x="1137" y="935"/>
                  <a:pt x="2479" y="2093"/>
                  <a:pt x="3600" y="3391"/>
                </a:cubicBezTo>
                <a:cubicBezTo>
                  <a:pt x="4729" y="4687"/>
                  <a:pt x="5749" y="6229"/>
                  <a:pt x="6776" y="7782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67" name="Freeform 241"/>
          <p:cNvSpPr>
            <a:spLocks/>
          </p:cNvSpPr>
          <p:nvPr/>
        </p:nvSpPr>
        <p:spPr bwMode="auto">
          <a:xfrm>
            <a:off x="4183064" y="2563813"/>
            <a:ext cx="238125" cy="241300"/>
          </a:xfrm>
          <a:custGeom>
            <a:avLst/>
            <a:gdLst>
              <a:gd name="T0" fmla="*/ 0 w 147"/>
              <a:gd name="T1" fmla="*/ 0 h 153"/>
              <a:gd name="T2" fmla="*/ 2147483647 w 147"/>
              <a:gd name="T3" fmla="*/ 2147483647 h 153"/>
              <a:gd name="T4" fmla="*/ 2147483647 w 147"/>
              <a:gd name="T5" fmla="*/ 2147483647 h 153"/>
              <a:gd name="T6" fmla="*/ 0 60000 65536"/>
              <a:gd name="T7" fmla="*/ 0 60000 65536"/>
              <a:gd name="T8" fmla="*/ 0 60000 65536"/>
              <a:gd name="T9" fmla="*/ 0 w 147"/>
              <a:gd name="T10" fmla="*/ 0 h 153"/>
              <a:gd name="T11" fmla="*/ 147 w 147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" h="153">
                <a:moveTo>
                  <a:pt x="0" y="0"/>
                </a:moveTo>
                <a:cubicBezTo>
                  <a:pt x="27" y="26"/>
                  <a:pt x="54" y="53"/>
                  <a:pt x="78" y="78"/>
                </a:cubicBezTo>
                <a:cubicBezTo>
                  <a:pt x="102" y="103"/>
                  <a:pt x="124" y="128"/>
                  <a:pt x="147" y="153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68" name="Freeform 242"/>
          <p:cNvSpPr>
            <a:spLocks/>
          </p:cNvSpPr>
          <p:nvPr/>
        </p:nvSpPr>
        <p:spPr bwMode="auto">
          <a:xfrm>
            <a:off x="4518026" y="2921001"/>
            <a:ext cx="195263" cy="212725"/>
          </a:xfrm>
          <a:custGeom>
            <a:avLst/>
            <a:gdLst>
              <a:gd name="T0" fmla="*/ 0 w 117"/>
              <a:gd name="T1" fmla="*/ 0 h 135"/>
              <a:gd name="T2" fmla="*/ 2147483647 w 117"/>
              <a:gd name="T3" fmla="*/ 2147483647 h 135"/>
              <a:gd name="T4" fmla="*/ 2147483647 w 117"/>
              <a:gd name="T5" fmla="*/ 2147483647 h 135"/>
              <a:gd name="T6" fmla="*/ 0 60000 65536"/>
              <a:gd name="T7" fmla="*/ 0 60000 65536"/>
              <a:gd name="T8" fmla="*/ 0 60000 65536"/>
              <a:gd name="T9" fmla="*/ 0 w 117"/>
              <a:gd name="T10" fmla="*/ 0 h 135"/>
              <a:gd name="T11" fmla="*/ 117 w 117"/>
              <a:gd name="T12" fmla="*/ 135 h 1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" h="135">
                <a:moveTo>
                  <a:pt x="0" y="0"/>
                </a:moveTo>
                <a:cubicBezTo>
                  <a:pt x="11" y="11"/>
                  <a:pt x="46" y="47"/>
                  <a:pt x="65" y="69"/>
                </a:cubicBezTo>
                <a:cubicBezTo>
                  <a:pt x="84" y="91"/>
                  <a:pt x="106" y="121"/>
                  <a:pt x="117" y="135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69" name="Freeform 243"/>
          <p:cNvSpPr>
            <a:spLocks/>
          </p:cNvSpPr>
          <p:nvPr/>
        </p:nvSpPr>
        <p:spPr bwMode="auto">
          <a:xfrm>
            <a:off x="4833939" y="3289301"/>
            <a:ext cx="204787" cy="257175"/>
          </a:xfrm>
          <a:custGeom>
            <a:avLst/>
            <a:gdLst>
              <a:gd name="T0" fmla="*/ 0 w 126"/>
              <a:gd name="T1" fmla="*/ 0 h 162"/>
              <a:gd name="T2" fmla="*/ 2147483647 w 126"/>
              <a:gd name="T3" fmla="*/ 2147483647 h 162"/>
              <a:gd name="T4" fmla="*/ 2147483647 w 126"/>
              <a:gd name="T5" fmla="*/ 2147483647 h 162"/>
              <a:gd name="T6" fmla="*/ 0 60000 65536"/>
              <a:gd name="T7" fmla="*/ 0 60000 65536"/>
              <a:gd name="T8" fmla="*/ 0 60000 65536"/>
              <a:gd name="T9" fmla="*/ 0 w 126"/>
              <a:gd name="T10" fmla="*/ 0 h 162"/>
              <a:gd name="T11" fmla="*/ 126 w 126"/>
              <a:gd name="T12" fmla="*/ 162 h 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" h="162">
                <a:moveTo>
                  <a:pt x="0" y="0"/>
                </a:moveTo>
                <a:cubicBezTo>
                  <a:pt x="11" y="11"/>
                  <a:pt x="44" y="42"/>
                  <a:pt x="65" y="69"/>
                </a:cubicBezTo>
                <a:cubicBezTo>
                  <a:pt x="86" y="96"/>
                  <a:pt x="113" y="143"/>
                  <a:pt x="126" y="162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70" name="Freeform 244"/>
          <p:cNvSpPr>
            <a:spLocks/>
          </p:cNvSpPr>
          <p:nvPr/>
        </p:nvSpPr>
        <p:spPr bwMode="auto">
          <a:xfrm>
            <a:off x="6627814" y="419100"/>
            <a:ext cx="122237" cy="1423988"/>
          </a:xfrm>
          <a:custGeom>
            <a:avLst/>
            <a:gdLst>
              <a:gd name="T0" fmla="*/ 2147483647 w 6945"/>
              <a:gd name="T1" fmla="*/ 0 h 7482"/>
              <a:gd name="T2" fmla="*/ 2147483647 w 6945"/>
              <a:gd name="T3" fmla="*/ 2147483647 h 7482"/>
              <a:gd name="T4" fmla="*/ 2147483647 w 6945"/>
              <a:gd name="T5" fmla="*/ 2147483647 h 7482"/>
              <a:gd name="T6" fmla="*/ 2147483647 w 6945"/>
              <a:gd name="T7" fmla="*/ 2147483647 h 7482"/>
              <a:gd name="T8" fmla="*/ 2147483647 w 6945"/>
              <a:gd name="T9" fmla="*/ 2147483647 h 74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45"/>
              <a:gd name="T16" fmla="*/ 0 h 7482"/>
              <a:gd name="T17" fmla="*/ 6945 w 6945"/>
              <a:gd name="T18" fmla="*/ 7482 h 74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45" h="7482">
                <a:moveTo>
                  <a:pt x="3333" y="0"/>
                </a:moveTo>
                <a:cubicBezTo>
                  <a:pt x="1760" y="774"/>
                  <a:pt x="1018" y="1462"/>
                  <a:pt x="555" y="2117"/>
                </a:cubicBezTo>
                <a:cubicBezTo>
                  <a:pt x="94" y="2772"/>
                  <a:pt x="184" y="3418"/>
                  <a:pt x="279" y="3930"/>
                </a:cubicBezTo>
                <a:cubicBezTo>
                  <a:pt x="371" y="4442"/>
                  <a:pt x="0" y="4602"/>
                  <a:pt x="1110" y="5189"/>
                </a:cubicBezTo>
                <a:cubicBezTo>
                  <a:pt x="2223" y="5778"/>
                  <a:pt x="4538" y="6626"/>
                  <a:pt x="6945" y="7482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71" name="Freeform 245"/>
          <p:cNvSpPr>
            <a:spLocks/>
          </p:cNvSpPr>
          <p:nvPr/>
        </p:nvSpPr>
        <p:spPr bwMode="auto">
          <a:xfrm>
            <a:off x="6800850" y="2014539"/>
            <a:ext cx="133350" cy="257175"/>
          </a:xfrm>
          <a:custGeom>
            <a:avLst/>
            <a:gdLst>
              <a:gd name="T0" fmla="*/ 0 w 81"/>
              <a:gd name="T1" fmla="*/ 0 h 162"/>
              <a:gd name="T2" fmla="*/ 2147483647 w 81"/>
              <a:gd name="T3" fmla="*/ 2147483647 h 162"/>
              <a:gd name="T4" fmla="*/ 2147483647 w 81"/>
              <a:gd name="T5" fmla="*/ 2147483647 h 162"/>
              <a:gd name="T6" fmla="*/ 0 60000 65536"/>
              <a:gd name="T7" fmla="*/ 0 60000 65536"/>
              <a:gd name="T8" fmla="*/ 0 60000 65536"/>
              <a:gd name="T9" fmla="*/ 0 w 81"/>
              <a:gd name="T10" fmla="*/ 0 h 162"/>
              <a:gd name="T11" fmla="*/ 81 w 81"/>
              <a:gd name="T12" fmla="*/ 162 h 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" h="162">
                <a:moveTo>
                  <a:pt x="0" y="0"/>
                </a:moveTo>
                <a:cubicBezTo>
                  <a:pt x="6" y="12"/>
                  <a:pt x="22" y="45"/>
                  <a:pt x="36" y="72"/>
                </a:cubicBezTo>
                <a:cubicBezTo>
                  <a:pt x="50" y="99"/>
                  <a:pt x="72" y="143"/>
                  <a:pt x="81" y="162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72" name="Freeform 246"/>
          <p:cNvSpPr>
            <a:spLocks/>
          </p:cNvSpPr>
          <p:nvPr/>
        </p:nvSpPr>
        <p:spPr bwMode="auto">
          <a:xfrm>
            <a:off x="6994525" y="2373313"/>
            <a:ext cx="192088" cy="227012"/>
          </a:xfrm>
          <a:custGeom>
            <a:avLst/>
            <a:gdLst>
              <a:gd name="T0" fmla="*/ 0 w 117"/>
              <a:gd name="T1" fmla="*/ 0 h 141"/>
              <a:gd name="T2" fmla="*/ 2147483647 w 117"/>
              <a:gd name="T3" fmla="*/ 2147483647 h 141"/>
              <a:gd name="T4" fmla="*/ 2147483647 w 117"/>
              <a:gd name="T5" fmla="*/ 2147483647 h 141"/>
              <a:gd name="T6" fmla="*/ 0 60000 65536"/>
              <a:gd name="T7" fmla="*/ 0 60000 65536"/>
              <a:gd name="T8" fmla="*/ 0 60000 65536"/>
              <a:gd name="T9" fmla="*/ 0 w 117"/>
              <a:gd name="T10" fmla="*/ 0 h 141"/>
              <a:gd name="T11" fmla="*/ 117 w 117"/>
              <a:gd name="T12" fmla="*/ 141 h 1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" h="141">
                <a:moveTo>
                  <a:pt x="0" y="0"/>
                </a:moveTo>
                <a:cubicBezTo>
                  <a:pt x="10" y="11"/>
                  <a:pt x="41" y="49"/>
                  <a:pt x="60" y="72"/>
                </a:cubicBezTo>
                <a:cubicBezTo>
                  <a:pt x="79" y="95"/>
                  <a:pt x="105" y="127"/>
                  <a:pt x="117" y="141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73" name="Text Box 248"/>
          <p:cNvSpPr txBox="1">
            <a:spLocks noChangeArrowheads="1"/>
          </p:cNvSpPr>
          <p:nvPr/>
        </p:nvSpPr>
        <p:spPr bwMode="auto">
          <a:xfrm rot="3726293">
            <a:off x="1743075" y="3078163"/>
            <a:ext cx="920750" cy="425450"/>
          </a:xfrm>
          <a:prstGeom prst="rect">
            <a:avLst/>
          </a:prstGeom>
          <a:solidFill>
            <a:srgbClr val="F3E6D9"/>
          </a:solidFill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algn="ctr" defTabSz="320675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Maverick</a:t>
            </a:r>
          </a:p>
          <a:p>
            <a:pPr algn="ctr" defTabSz="320675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Basin</a:t>
            </a:r>
          </a:p>
        </p:txBody>
      </p:sp>
      <p:sp>
        <p:nvSpPr>
          <p:cNvPr id="21674" name="Text Box 274"/>
          <p:cNvSpPr txBox="1">
            <a:spLocks noChangeArrowheads="1"/>
          </p:cNvSpPr>
          <p:nvPr/>
        </p:nvSpPr>
        <p:spPr bwMode="auto">
          <a:xfrm rot="3152794">
            <a:off x="2967038" y="2692401"/>
            <a:ext cx="1023938" cy="623887"/>
          </a:xfrm>
          <a:prstGeom prst="rect">
            <a:avLst/>
          </a:prstGeom>
          <a:solidFill>
            <a:srgbClr val="F3E6D9"/>
          </a:solidFill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algn="ctr" defTabSz="320675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Devils River</a:t>
            </a:r>
          </a:p>
          <a:p>
            <a:pPr algn="ctr" defTabSz="320675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Trend</a:t>
            </a:r>
          </a:p>
        </p:txBody>
      </p:sp>
      <p:sp>
        <p:nvSpPr>
          <p:cNvPr id="21675" name="Text Box 275"/>
          <p:cNvSpPr txBox="1">
            <a:spLocks noChangeArrowheads="1"/>
          </p:cNvSpPr>
          <p:nvPr/>
        </p:nvSpPr>
        <p:spPr bwMode="auto">
          <a:xfrm rot="3537966">
            <a:off x="9235282" y="738603"/>
            <a:ext cx="1706562" cy="32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algn="ctr" defTabSz="320675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East Texas</a:t>
            </a:r>
          </a:p>
          <a:p>
            <a:pPr algn="ctr" defTabSz="320675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Salt Basin</a:t>
            </a:r>
          </a:p>
        </p:txBody>
      </p:sp>
      <p:sp>
        <p:nvSpPr>
          <p:cNvPr id="21676" name="Freeform 278"/>
          <p:cNvSpPr>
            <a:spLocks/>
          </p:cNvSpPr>
          <p:nvPr/>
        </p:nvSpPr>
        <p:spPr bwMode="auto">
          <a:xfrm>
            <a:off x="5346701" y="1644651"/>
            <a:ext cx="2047875" cy="2365375"/>
          </a:xfrm>
          <a:custGeom>
            <a:avLst/>
            <a:gdLst>
              <a:gd name="T0" fmla="*/ 0 w 1391"/>
              <a:gd name="T1" fmla="*/ 0 h 1671"/>
              <a:gd name="T2" fmla="*/ 2147483647 w 1391"/>
              <a:gd name="T3" fmla="*/ 2147483647 h 1671"/>
              <a:gd name="T4" fmla="*/ 2147483647 w 1391"/>
              <a:gd name="T5" fmla="*/ 2147483647 h 1671"/>
              <a:gd name="T6" fmla="*/ 2147483647 w 1391"/>
              <a:gd name="T7" fmla="*/ 2147483647 h 1671"/>
              <a:gd name="T8" fmla="*/ 0 60000 65536"/>
              <a:gd name="T9" fmla="*/ 0 60000 65536"/>
              <a:gd name="T10" fmla="*/ 0 60000 65536"/>
              <a:gd name="T11" fmla="*/ 0 60000 65536"/>
              <a:gd name="T12" fmla="*/ 0 w 1391"/>
              <a:gd name="T13" fmla="*/ 0 h 1671"/>
              <a:gd name="T14" fmla="*/ 1391 w 1391"/>
              <a:gd name="T15" fmla="*/ 1671 h 167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1" h="1671">
                <a:moveTo>
                  <a:pt x="0" y="0"/>
                </a:moveTo>
                <a:cubicBezTo>
                  <a:pt x="79" y="76"/>
                  <a:pt x="303" y="266"/>
                  <a:pt x="469" y="458"/>
                </a:cubicBezTo>
                <a:cubicBezTo>
                  <a:pt x="635" y="650"/>
                  <a:pt x="846" y="949"/>
                  <a:pt x="997" y="1149"/>
                </a:cubicBezTo>
                <a:cubicBezTo>
                  <a:pt x="1149" y="1349"/>
                  <a:pt x="1270" y="1507"/>
                  <a:pt x="1391" y="167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77" name="Line 279"/>
          <p:cNvSpPr>
            <a:spLocks noChangeShapeType="1"/>
          </p:cNvSpPr>
          <p:nvPr/>
        </p:nvSpPr>
        <p:spPr bwMode="auto">
          <a:xfrm rot="10223201" flipV="1">
            <a:off x="5886451" y="2284413"/>
            <a:ext cx="549275" cy="303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78" name="Rectangle 280"/>
          <p:cNvSpPr>
            <a:spLocks noChangeArrowheads="1"/>
          </p:cNvSpPr>
          <p:nvPr/>
        </p:nvSpPr>
        <p:spPr bwMode="auto">
          <a:xfrm rot="2515353">
            <a:off x="5094288" y="1277939"/>
            <a:ext cx="304800" cy="187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79" name="Rectangle 281"/>
          <p:cNvSpPr>
            <a:spLocks noChangeArrowheads="1"/>
          </p:cNvSpPr>
          <p:nvPr/>
        </p:nvSpPr>
        <p:spPr bwMode="auto">
          <a:xfrm rot="2236677">
            <a:off x="3241675" y="1443038"/>
            <a:ext cx="509588" cy="188912"/>
          </a:xfrm>
          <a:prstGeom prst="rect">
            <a:avLst/>
          </a:prstGeom>
          <a:solidFill>
            <a:srgbClr val="F3E6D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80" name="Rectangle 283"/>
          <p:cNvSpPr>
            <a:spLocks noChangeArrowheads="1"/>
          </p:cNvSpPr>
          <p:nvPr/>
        </p:nvSpPr>
        <p:spPr bwMode="auto">
          <a:xfrm rot="10800000">
            <a:off x="4381500" y="1511301"/>
            <a:ext cx="325438" cy="250825"/>
          </a:xfrm>
          <a:prstGeom prst="rect">
            <a:avLst/>
          </a:prstGeom>
          <a:solidFill>
            <a:srgbClr val="F3E6D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81" name="Text Box 286"/>
          <p:cNvSpPr txBox="1">
            <a:spLocks noChangeArrowheads="1"/>
          </p:cNvSpPr>
          <p:nvPr/>
        </p:nvSpPr>
        <p:spPr bwMode="auto">
          <a:xfrm>
            <a:off x="8516939" y="3636963"/>
            <a:ext cx="922337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updip limit</a:t>
            </a:r>
          </a:p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of salt</a:t>
            </a:r>
          </a:p>
        </p:txBody>
      </p:sp>
      <p:sp>
        <p:nvSpPr>
          <p:cNvPr id="21682" name="Line 287"/>
          <p:cNvSpPr>
            <a:spLocks noChangeShapeType="1"/>
          </p:cNvSpPr>
          <p:nvPr/>
        </p:nvSpPr>
        <p:spPr bwMode="auto">
          <a:xfrm flipH="1" flipV="1">
            <a:off x="7947025" y="3221038"/>
            <a:ext cx="566738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83" name="Line 288"/>
          <p:cNvSpPr>
            <a:spLocks noChangeShapeType="1"/>
          </p:cNvSpPr>
          <p:nvPr/>
        </p:nvSpPr>
        <p:spPr bwMode="auto">
          <a:xfrm flipH="1">
            <a:off x="7893051" y="3702050"/>
            <a:ext cx="620713" cy="185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84" name="Rectangle 296"/>
          <p:cNvSpPr>
            <a:spLocks noChangeArrowheads="1"/>
          </p:cNvSpPr>
          <p:nvPr/>
        </p:nvSpPr>
        <p:spPr bwMode="auto">
          <a:xfrm rot="3010352">
            <a:off x="2793207" y="5925344"/>
            <a:ext cx="487362" cy="552450"/>
          </a:xfrm>
          <a:prstGeom prst="rect">
            <a:avLst/>
          </a:prstGeom>
          <a:solidFill>
            <a:srgbClr val="F3E6D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85" name="Text Box 297"/>
          <p:cNvSpPr txBox="1">
            <a:spLocks noChangeArrowheads="1"/>
          </p:cNvSpPr>
          <p:nvPr/>
        </p:nvSpPr>
        <p:spPr bwMode="auto">
          <a:xfrm rot="2935433">
            <a:off x="2129632" y="6004720"/>
            <a:ext cx="19240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algn="ctr" defTabSz="320675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Rio Grande</a:t>
            </a:r>
          </a:p>
        </p:txBody>
      </p:sp>
      <p:sp>
        <p:nvSpPr>
          <p:cNvPr id="21686" name="Text Box 298"/>
          <p:cNvSpPr txBox="1">
            <a:spLocks noChangeArrowheads="1"/>
          </p:cNvSpPr>
          <p:nvPr/>
        </p:nvSpPr>
        <p:spPr bwMode="auto">
          <a:xfrm rot="2935433">
            <a:off x="2004219" y="6130131"/>
            <a:ext cx="192405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algn="ctr" defTabSz="320675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Embayment</a:t>
            </a:r>
          </a:p>
        </p:txBody>
      </p:sp>
      <p:sp>
        <p:nvSpPr>
          <p:cNvPr id="21687" name="Text Box 299"/>
          <p:cNvSpPr txBox="1">
            <a:spLocks noChangeArrowheads="1"/>
          </p:cNvSpPr>
          <p:nvPr/>
        </p:nvSpPr>
        <p:spPr bwMode="auto">
          <a:xfrm rot="-2051265">
            <a:off x="5606567" y="3486225"/>
            <a:ext cx="375616" cy="1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Karnes</a:t>
            </a:r>
          </a:p>
        </p:txBody>
      </p:sp>
      <p:sp>
        <p:nvSpPr>
          <p:cNvPr id="21688" name="Text Box 300"/>
          <p:cNvSpPr txBox="1">
            <a:spLocks noChangeArrowheads="1"/>
          </p:cNvSpPr>
          <p:nvPr/>
        </p:nvSpPr>
        <p:spPr bwMode="auto">
          <a:xfrm rot="-2269973">
            <a:off x="6969126" y="3186114"/>
            <a:ext cx="373063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Dewitt</a:t>
            </a:r>
          </a:p>
        </p:txBody>
      </p:sp>
      <p:sp>
        <p:nvSpPr>
          <p:cNvPr id="21689" name="Text Box 301"/>
          <p:cNvSpPr txBox="1">
            <a:spLocks noChangeArrowheads="1"/>
          </p:cNvSpPr>
          <p:nvPr/>
        </p:nvSpPr>
        <p:spPr bwMode="auto">
          <a:xfrm>
            <a:off x="7807325" y="2516189"/>
            <a:ext cx="378822" cy="1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Lavaca</a:t>
            </a:r>
          </a:p>
        </p:txBody>
      </p:sp>
      <p:sp>
        <p:nvSpPr>
          <p:cNvPr id="21690" name="Text Box 302"/>
          <p:cNvSpPr txBox="1">
            <a:spLocks noChangeArrowheads="1"/>
          </p:cNvSpPr>
          <p:nvPr/>
        </p:nvSpPr>
        <p:spPr bwMode="auto">
          <a:xfrm>
            <a:off x="8229600" y="2103439"/>
            <a:ext cx="465384" cy="15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  <a:latin typeface="Tahoma" pitchFamily="34" charset="0"/>
                <a:ea typeface="ＭＳ Ｐゴシック" pitchFamily="124" charset="-128"/>
              </a:rPr>
              <a:t>Colorado</a:t>
            </a:r>
          </a:p>
        </p:txBody>
      </p:sp>
      <p:sp>
        <p:nvSpPr>
          <p:cNvPr id="21691" name="AutoShape 305"/>
          <p:cNvSpPr>
            <a:spLocks noChangeArrowheads="1"/>
          </p:cNvSpPr>
          <p:nvPr/>
        </p:nvSpPr>
        <p:spPr bwMode="auto">
          <a:xfrm>
            <a:off x="7010401" y="1381125"/>
            <a:ext cx="569913" cy="306388"/>
          </a:xfrm>
          <a:prstGeom prst="wedgeRectCallout">
            <a:avLst>
              <a:gd name="adj1" fmla="val -73338"/>
              <a:gd name="adj2" fmla="val 111616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32001" tIns="16000" rIns="32001" bIns="16000" anchor="ctr"/>
          <a:lstStyle/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rgbClr val="000000"/>
              </a:solidFill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1692" name="Text Box 306"/>
          <p:cNvSpPr txBox="1">
            <a:spLocks noChangeArrowheads="1"/>
          </p:cNvSpPr>
          <p:nvPr/>
        </p:nvSpPr>
        <p:spPr bwMode="auto">
          <a:xfrm>
            <a:off x="6997701" y="1409701"/>
            <a:ext cx="608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1" tIns="16000" rIns="32001" bIns="16000">
            <a:spAutoFit/>
          </a:bodyPr>
          <a:lstStyle/>
          <a:p>
            <a:pPr algn="ctr" defTabSz="320675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Yoakum</a:t>
            </a:r>
          </a:p>
          <a:p>
            <a:pPr algn="ctr" defTabSz="320675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Channel </a:t>
            </a:r>
          </a:p>
        </p:txBody>
      </p:sp>
      <p:sp>
        <p:nvSpPr>
          <p:cNvPr id="21693" name="Freeform 307"/>
          <p:cNvSpPr>
            <a:spLocks/>
          </p:cNvSpPr>
          <p:nvPr/>
        </p:nvSpPr>
        <p:spPr bwMode="auto">
          <a:xfrm>
            <a:off x="7062789" y="2944813"/>
            <a:ext cx="104775" cy="93662"/>
          </a:xfrm>
          <a:custGeom>
            <a:avLst/>
            <a:gdLst>
              <a:gd name="T0" fmla="*/ 2147483647 w 73"/>
              <a:gd name="T1" fmla="*/ 0 h 67"/>
              <a:gd name="T2" fmla="*/ 2147483647 w 73"/>
              <a:gd name="T3" fmla="*/ 2147483647 h 67"/>
              <a:gd name="T4" fmla="*/ 2147483647 w 73"/>
              <a:gd name="T5" fmla="*/ 2147483647 h 67"/>
              <a:gd name="T6" fmla="*/ 2147483647 w 73"/>
              <a:gd name="T7" fmla="*/ 2147483647 h 67"/>
              <a:gd name="T8" fmla="*/ 2147483647 w 73"/>
              <a:gd name="T9" fmla="*/ 2147483647 h 67"/>
              <a:gd name="T10" fmla="*/ 2147483647 w 73"/>
              <a:gd name="T11" fmla="*/ 2147483647 h 67"/>
              <a:gd name="T12" fmla="*/ 2147483647 w 73"/>
              <a:gd name="T13" fmla="*/ 2147483647 h 67"/>
              <a:gd name="T14" fmla="*/ 2147483647 w 73"/>
              <a:gd name="T15" fmla="*/ 2147483647 h 67"/>
              <a:gd name="T16" fmla="*/ 2147483647 w 73"/>
              <a:gd name="T17" fmla="*/ 0 h 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3"/>
              <a:gd name="T28" fmla="*/ 0 h 67"/>
              <a:gd name="T29" fmla="*/ 73 w 73"/>
              <a:gd name="T30" fmla="*/ 67 h 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3" h="67">
                <a:moveTo>
                  <a:pt x="66" y="0"/>
                </a:moveTo>
                <a:cubicBezTo>
                  <a:pt x="61" y="0"/>
                  <a:pt x="51" y="4"/>
                  <a:pt x="42" y="10"/>
                </a:cubicBezTo>
                <a:cubicBezTo>
                  <a:pt x="33" y="16"/>
                  <a:pt x="19" y="25"/>
                  <a:pt x="12" y="34"/>
                </a:cubicBezTo>
                <a:cubicBezTo>
                  <a:pt x="5" y="43"/>
                  <a:pt x="0" y="59"/>
                  <a:pt x="1" y="63"/>
                </a:cubicBezTo>
                <a:cubicBezTo>
                  <a:pt x="2" y="67"/>
                  <a:pt x="12" y="61"/>
                  <a:pt x="19" y="57"/>
                </a:cubicBezTo>
                <a:cubicBezTo>
                  <a:pt x="26" y="53"/>
                  <a:pt x="38" y="44"/>
                  <a:pt x="45" y="39"/>
                </a:cubicBezTo>
                <a:cubicBezTo>
                  <a:pt x="52" y="34"/>
                  <a:pt x="59" y="31"/>
                  <a:pt x="64" y="27"/>
                </a:cubicBezTo>
                <a:cubicBezTo>
                  <a:pt x="69" y="23"/>
                  <a:pt x="73" y="17"/>
                  <a:pt x="73" y="13"/>
                </a:cubicBezTo>
                <a:cubicBezTo>
                  <a:pt x="73" y="9"/>
                  <a:pt x="71" y="0"/>
                  <a:pt x="66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94" name="Rectangle 250"/>
          <p:cNvSpPr>
            <a:spLocks noChangeArrowheads="1"/>
          </p:cNvSpPr>
          <p:nvPr/>
        </p:nvSpPr>
        <p:spPr bwMode="auto">
          <a:xfrm rot="-1151982">
            <a:off x="2798764" y="4618038"/>
            <a:ext cx="2160587" cy="2857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95" name="Rectangle 251"/>
          <p:cNvSpPr>
            <a:spLocks noChangeArrowheads="1"/>
          </p:cNvSpPr>
          <p:nvPr/>
        </p:nvSpPr>
        <p:spPr bwMode="auto">
          <a:xfrm rot="-1239363">
            <a:off x="4946650" y="4249739"/>
            <a:ext cx="515938" cy="2317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96" name="Rectangle 252"/>
          <p:cNvSpPr>
            <a:spLocks noChangeArrowheads="1"/>
          </p:cNvSpPr>
          <p:nvPr/>
        </p:nvSpPr>
        <p:spPr bwMode="auto">
          <a:xfrm rot="-1239363">
            <a:off x="5475289" y="4102100"/>
            <a:ext cx="301625" cy="209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97" name="Rectangle 253"/>
          <p:cNvSpPr>
            <a:spLocks noChangeArrowheads="1"/>
          </p:cNvSpPr>
          <p:nvPr/>
        </p:nvSpPr>
        <p:spPr bwMode="auto">
          <a:xfrm rot="-2162672">
            <a:off x="5524500" y="3225801"/>
            <a:ext cx="2008188" cy="3159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98" name="Rectangle 254"/>
          <p:cNvSpPr>
            <a:spLocks noChangeArrowheads="1"/>
          </p:cNvSpPr>
          <p:nvPr/>
        </p:nvSpPr>
        <p:spPr bwMode="auto">
          <a:xfrm rot="-2729907">
            <a:off x="7238207" y="2301082"/>
            <a:ext cx="747713" cy="3429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699" name="Rectangle 255"/>
          <p:cNvSpPr>
            <a:spLocks noChangeArrowheads="1"/>
          </p:cNvSpPr>
          <p:nvPr/>
        </p:nvSpPr>
        <p:spPr bwMode="auto">
          <a:xfrm rot="-2729907">
            <a:off x="7623969" y="1178719"/>
            <a:ext cx="2197100" cy="3444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0" name="Oval 256"/>
          <p:cNvSpPr>
            <a:spLocks noChangeArrowheads="1"/>
          </p:cNvSpPr>
          <p:nvPr/>
        </p:nvSpPr>
        <p:spPr bwMode="auto">
          <a:xfrm>
            <a:off x="3297238" y="4100514"/>
            <a:ext cx="334962" cy="338137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1" name="Text Box 257"/>
          <p:cNvSpPr txBox="1">
            <a:spLocks noChangeArrowheads="1"/>
          </p:cNvSpPr>
          <p:nvPr/>
        </p:nvSpPr>
        <p:spPr bwMode="auto">
          <a:xfrm>
            <a:off x="3363913" y="4097338"/>
            <a:ext cx="20796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1</a:t>
            </a:r>
          </a:p>
        </p:txBody>
      </p:sp>
      <p:sp>
        <p:nvSpPr>
          <p:cNvPr id="21702" name="Line 258"/>
          <p:cNvSpPr>
            <a:spLocks noChangeShapeType="1"/>
          </p:cNvSpPr>
          <p:nvPr/>
        </p:nvSpPr>
        <p:spPr bwMode="auto">
          <a:xfrm>
            <a:off x="3551239" y="4406901"/>
            <a:ext cx="155575" cy="20796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3" name="Oval 259"/>
          <p:cNvSpPr>
            <a:spLocks noChangeArrowheads="1"/>
          </p:cNvSpPr>
          <p:nvPr/>
        </p:nvSpPr>
        <p:spPr bwMode="auto">
          <a:xfrm>
            <a:off x="4684713" y="3506789"/>
            <a:ext cx="334962" cy="339725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4" name="Text Box 260"/>
          <p:cNvSpPr txBox="1">
            <a:spLocks noChangeArrowheads="1"/>
          </p:cNvSpPr>
          <p:nvPr/>
        </p:nvSpPr>
        <p:spPr bwMode="auto">
          <a:xfrm>
            <a:off x="4754564" y="3500439"/>
            <a:ext cx="1666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2</a:t>
            </a:r>
          </a:p>
        </p:txBody>
      </p:sp>
      <p:sp>
        <p:nvSpPr>
          <p:cNvPr id="21705" name="Line 261"/>
          <p:cNvSpPr>
            <a:spLocks noChangeShapeType="1"/>
          </p:cNvSpPr>
          <p:nvPr/>
        </p:nvSpPr>
        <p:spPr bwMode="auto">
          <a:xfrm>
            <a:off x="4945063" y="3817938"/>
            <a:ext cx="201612" cy="3984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6" name="Oval 262"/>
          <p:cNvSpPr>
            <a:spLocks noChangeArrowheads="1"/>
          </p:cNvSpPr>
          <p:nvPr/>
        </p:nvSpPr>
        <p:spPr bwMode="auto">
          <a:xfrm>
            <a:off x="5822951" y="4360864"/>
            <a:ext cx="334963" cy="338137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7" name="Text Box 263"/>
          <p:cNvSpPr txBox="1">
            <a:spLocks noChangeArrowheads="1"/>
          </p:cNvSpPr>
          <p:nvPr/>
        </p:nvSpPr>
        <p:spPr bwMode="auto">
          <a:xfrm>
            <a:off x="5891213" y="4351339"/>
            <a:ext cx="207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3</a:t>
            </a:r>
          </a:p>
        </p:txBody>
      </p:sp>
      <p:sp>
        <p:nvSpPr>
          <p:cNvPr id="21708" name="Line 264"/>
          <p:cNvSpPr>
            <a:spLocks noChangeShapeType="1"/>
          </p:cNvSpPr>
          <p:nvPr/>
        </p:nvSpPr>
        <p:spPr bwMode="auto">
          <a:xfrm>
            <a:off x="5729288" y="4308476"/>
            <a:ext cx="125412" cy="1174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" name="Oval 265"/>
          <p:cNvSpPr>
            <a:spLocks noChangeArrowheads="1"/>
          </p:cNvSpPr>
          <p:nvPr/>
        </p:nvSpPr>
        <p:spPr bwMode="auto">
          <a:xfrm>
            <a:off x="6005513" y="2673351"/>
            <a:ext cx="336550" cy="341313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0" name="Text Box 266"/>
          <p:cNvSpPr txBox="1">
            <a:spLocks noChangeArrowheads="1"/>
          </p:cNvSpPr>
          <p:nvPr/>
        </p:nvSpPr>
        <p:spPr bwMode="auto">
          <a:xfrm>
            <a:off x="6070601" y="2678114"/>
            <a:ext cx="207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4</a:t>
            </a:r>
          </a:p>
        </p:txBody>
      </p:sp>
      <p:sp>
        <p:nvSpPr>
          <p:cNvPr id="21711" name="Line 267"/>
          <p:cNvSpPr>
            <a:spLocks noChangeShapeType="1"/>
          </p:cNvSpPr>
          <p:nvPr/>
        </p:nvSpPr>
        <p:spPr bwMode="auto">
          <a:xfrm>
            <a:off x="6186489" y="3005138"/>
            <a:ext cx="39687" cy="3286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2" name="Line 268"/>
          <p:cNvSpPr>
            <a:spLocks noChangeShapeType="1"/>
          </p:cNvSpPr>
          <p:nvPr/>
        </p:nvSpPr>
        <p:spPr bwMode="auto">
          <a:xfrm>
            <a:off x="6332539" y="2878138"/>
            <a:ext cx="504825" cy="555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3" name="Oval 269"/>
          <p:cNvSpPr>
            <a:spLocks noChangeArrowheads="1"/>
          </p:cNvSpPr>
          <p:nvPr/>
        </p:nvSpPr>
        <p:spPr bwMode="auto">
          <a:xfrm>
            <a:off x="7116763" y="1847850"/>
            <a:ext cx="334962" cy="33813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4" name="Text Box 270"/>
          <p:cNvSpPr txBox="1">
            <a:spLocks noChangeArrowheads="1"/>
          </p:cNvSpPr>
          <p:nvPr/>
        </p:nvSpPr>
        <p:spPr bwMode="auto">
          <a:xfrm>
            <a:off x="7180264" y="1849439"/>
            <a:ext cx="206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5</a:t>
            </a:r>
          </a:p>
        </p:txBody>
      </p:sp>
      <p:sp>
        <p:nvSpPr>
          <p:cNvPr id="21715" name="Line 271"/>
          <p:cNvSpPr>
            <a:spLocks noChangeShapeType="1"/>
          </p:cNvSpPr>
          <p:nvPr/>
        </p:nvSpPr>
        <p:spPr bwMode="auto">
          <a:xfrm>
            <a:off x="7372350" y="2163764"/>
            <a:ext cx="120650" cy="1365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6" name="Oval 272"/>
          <p:cNvSpPr>
            <a:spLocks noChangeArrowheads="1"/>
          </p:cNvSpPr>
          <p:nvPr/>
        </p:nvSpPr>
        <p:spPr bwMode="auto">
          <a:xfrm>
            <a:off x="9128126" y="1500188"/>
            <a:ext cx="334963" cy="34131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7" name="Text Box 273"/>
          <p:cNvSpPr txBox="1">
            <a:spLocks noChangeArrowheads="1"/>
          </p:cNvSpPr>
          <p:nvPr/>
        </p:nvSpPr>
        <p:spPr bwMode="auto">
          <a:xfrm>
            <a:off x="9190038" y="1511301"/>
            <a:ext cx="207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6</a:t>
            </a:r>
          </a:p>
        </p:txBody>
      </p:sp>
      <p:sp>
        <p:nvSpPr>
          <p:cNvPr id="21718" name="Line 274"/>
          <p:cNvSpPr>
            <a:spLocks noChangeShapeType="1"/>
          </p:cNvSpPr>
          <p:nvPr/>
        </p:nvSpPr>
        <p:spPr bwMode="auto">
          <a:xfrm flipV="1">
            <a:off x="8683625" y="1657351"/>
            <a:ext cx="431800" cy="95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19" name="Line 275"/>
          <p:cNvSpPr>
            <a:spLocks noChangeShapeType="1"/>
          </p:cNvSpPr>
          <p:nvPr/>
        </p:nvSpPr>
        <p:spPr bwMode="auto">
          <a:xfrm>
            <a:off x="9293225" y="1071563"/>
            <a:ext cx="1588" cy="431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2" name="Rectangle 281"/>
          <p:cNvSpPr/>
          <p:nvPr/>
        </p:nvSpPr>
        <p:spPr>
          <a:xfrm rot="2834295">
            <a:off x="5353051" y="1725613"/>
            <a:ext cx="804862" cy="6778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721" name="Freeform 106"/>
          <p:cNvSpPr>
            <a:spLocks/>
          </p:cNvSpPr>
          <p:nvPr/>
        </p:nvSpPr>
        <p:spPr bwMode="auto">
          <a:xfrm>
            <a:off x="6078539" y="1462089"/>
            <a:ext cx="52387" cy="39687"/>
          </a:xfrm>
          <a:custGeom>
            <a:avLst/>
            <a:gdLst>
              <a:gd name="T0" fmla="*/ 2147483647 w 31"/>
              <a:gd name="T1" fmla="*/ 0 h 24"/>
              <a:gd name="T2" fmla="*/ 2147483647 w 31"/>
              <a:gd name="T3" fmla="*/ 2147483647 h 24"/>
              <a:gd name="T4" fmla="*/ 0 w 31"/>
              <a:gd name="T5" fmla="*/ 2147483647 h 24"/>
              <a:gd name="T6" fmla="*/ 2147483647 w 31"/>
              <a:gd name="T7" fmla="*/ 2147483647 h 24"/>
              <a:gd name="T8" fmla="*/ 2147483647 w 31"/>
              <a:gd name="T9" fmla="*/ 2147483647 h 24"/>
              <a:gd name="T10" fmla="*/ 2147483647 w 31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"/>
              <a:gd name="T19" fmla="*/ 0 h 24"/>
              <a:gd name="T20" fmla="*/ 31 w 31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" h="24">
                <a:moveTo>
                  <a:pt x="24" y="0"/>
                </a:moveTo>
                <a:cubicBezTo>
                  <a:pt x="22" y="0"/>
                  <a:pt x="20" y="7"/>
                  <a:pt x="16" y="10"/>
                </a:cubicBezTo>
                <a:cubicBezTo>
                  <a:pt x="12" y="13"/>
                  <a:pt x="0" y="18"/>
                  <a:pt x="0" y="20"/>
                </a:cubicBezTo>
                <a:cubicBezTo>
                  <a:pt x="0" y="22"/>
                  <a:pt x="11" y="24"/>
                  <a:pt x="16" y="22"/>
                </a:cubicBezTo>
                <a:cubicBezTo>
                  <a:pt x="21" y="20"/>
                  <a:pt x="29" y="14"/>
                  <a:pt x="30" y="10"/>
                </a:cubicBezTo>
                <a:cubicBezTo>
                  <a:pt x="31" y="6"/>
                  <a:pt x="26" y="0"/>
                  <a:pt x="24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22" name="Text Box 290"/>
          <p:cNvSpPr txBox="1">
            <a:spLocks noChangeArrowheads="1"/>
          </p:cNvSpPr>
          <p:nvPr/>
        </p:nvSpPr>
        <p:spPr bwMode="auto">
          <a:xfrm rot="2735809">
            <a:off x="5618164" y="1812926"/>
            <a:ext cx="5667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algn="ctr"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San</a:t>
            </a:r>
          </a:p>
        </p:txBody>
      </p:sp>
      <p:sp>
        <p:nvSpPr>
          <p:cNvPr id="21723" name="Text Box 290"/>
          <p:cNvSpPr txBox="1">
            <a:spLocks noChangeArrowheads="1"/>
          </p:cNvSpPr>
          <p:nvPr/>
        </p:nvSpPr>
        <p:spPr bwMode="auto">
          <a:xfrm rot="2883795">
            <a:off x="5361782" y="1923257"/>
            <a:ext cx="8350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algn="ctr"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Marcos</a:t>
            </a:r>
          </a:p>
        </p:txBody>
      </p:sp>
      <p:sp>
        <p:nvSpPr>
          <p:cNvPr id="21724" name="Text Box 290"/>
          <p:cNvSpPr txBox="1">
            <a:spLocks noChangeArrowheads="1"/>
          </p:cNvSpPr>
          <p:nvPr/>
        </p:nvSpPr>
        <p:spPr bwMode="auto">
          <a:xfrm rot="2932182">
            <a:off x="5364957" y="2023270"/>
            <a:ext cx="5683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4" tIns="16002" rIns="32004" bIns="16002">
            <a:spAutoFit/>
          </a:bodyPr>
          <a:lstStyle/>
          <a:p>
            <a:pPr algn="ctr"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Arch</a:t>
            </a:r>
          </a:p>
        </p:txBody>
      </p:sp>
      <p:sp>
        <p:nvSpPr>
          <p:cNvPr id="21725" name="AutoShape 127"/>
          <p:cNvSpPr>
            <a:spLocks noChangeArrowheads="1"/>
          </p:cNvSpPr>
          <p:nvPr/>
        </p:nvSpPr>
        <p:spPr bwMode="auto">
          <a:xfrm>
            <a:off x="8566151" y="2303464"/>
            <a:ext cx="1647825" cy="587375"/>
          </a:xfrm>
          <a:prstGeom prst="wedgeRectCallout">
            <a:avLst>
              <a:gd name="adj1" fmla="val -57454"/>
              <a:gd name="adj2" fmla="val -144319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32001" tIns="16000" rIns="32001" bIns="16000" anchor="ctr"/>
          <a:lstStyle/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rgbClr val="000000"/>
              </a:solidFill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1726" name="Text Box 128"/>
          <p:cNvSpPr txBox="1">
            <a:spLocks noChangeArrowheads="1"/>
          </p:cNvSpPr>
          <p:nvPr/>
        </p:nvSpPr>
        <p:spPr bwMode="auto">
          <a:xfrm>
            <a:off x="8542338" y="2354263"/>
            <a:ext cx="16954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001" tIns="16000" rIns="32001" bIns="16000">
            <a:spAutoFit/>
          </a:bodyPr>
          <a:lstStyle/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Edwards (Albian)</a:t>
            </a:r>
          </a:p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shelf margin</a:t>
            </a:r>
          </a:p>
        </p:txBody>
      </p:sp>
      <p:sp>
        <p:nvSpPr>
          <p:cNvPr id="21727" name="AutoShape 157"/>
          <p:cNvSpPr>
            <a:spLocks noChangeArrowheads="1"/>
          </p:cNvSpPr>
          <p:nvPr/>
        </p:nvSpPr>
        <p:spPr bwMode="auto">
          <a:xfrm>
            <a:off x="7229475" y="403225"/>
            <a:ext cx="1258888" cy="446088"/>
          </a:xfrm>
          <a:prstGeom prst="wedgeRectCallout">
            <a:avLst>
              <a:gd name="adj1" fmla="val 43273"/>
              <a:gd name="adj2" fmla="val 204611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32001" tIns="16000" rIns="32001" bIns="16000" anchor="ctr"/>
          <a:lstStyle/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endParaRPr lang="en-US" sz="600">
              <a:solidFill>
                <a:srgbClr val="000000"/>
              </a:solidFill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1728" name="Text Box 158"/>
          <p:cNvSpPr txBox="1">
            <a:spLocks noChangeArrowheads="1"/>
          </p:cNvSpPr>
          <p:nvPr/>
        </p:nvSpPr>
        <p:spPr bwMode="auto">
          <a:xfrm>
            <a:off x="7283450" y="419100"/>
            <a:ext cx="9842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1" tIns="16000" rIns="32001" bIns="16000">
            <a:spAutoFit/>
          </a:bodyPr>
          <a:lstStyle/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Sligo (Aptian)</a:t>
            </a:r>
          </a:p>
          <a:p>
            <a:pPr algn="ctr" defTabSz="320675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shelf margin</a:t>
            </a:r>
          </a:p>
        </p:txBody>
      </p:sp>
      <p:sp>
        <p:nvSpPr>
          <p:cNvPr id="283" name="Rectangle 282"/>
          <p:cNvSpPr/>
          <p:nvPr/>
        </p:nvSpPr>
        <p:spPr>
          <a:xfrm>
            <a:off x="1912938" y="6557964"/>
            <a:ext cx="6411912" cy="280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1127329" y="207839"/>
            <a:ext cx="4276725" cy="1431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731" name="Text Box 225"/>
          <p:cNvSpPr txBox="1">
            <a:spLocks noChangeArrowheads="1"/>
          </p:cNvSpPr>
          <p:nvPr/>
        </p:nvSpPr>
        <p:spPr bwMode="auto">
          <a:xfrm>
            <a:off x="1265240" y="229323"/>
            <a:ext cx="3717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Edwards margin: subregions</a:t>
            </a:r>
          </a:p>
        </p:txBody>
      </p:sp>
      <p:sp>
        <p:nvSpPr>
          <p:cNvPr id="21732" name="Text Box 226"/>
          <p:cNvSpPr txBox="1">
            <a:spLocks noChangeArrowheads="1"/>
          </p:cNvSpPr>
          <p:nvPr/>
        </p:nvSpPr>
        <p:spPr bwMode="auto">
          <a:xfrm>
            <a:off x="1352553" y="564285"/>
            <a:ext cx="37290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similar structural setting / fault styles</a:t>
            </a:r>
          </a:p>
        </p:txBody>
      </p:sp>
      <p:sp>
        <p:nvSpPr>
          <p:cNvPr id="21733" name="Rectangle 152"/>
          <p:cNvSpPr>
            <a:spLocks noChangeArrowheads="1"/>
          </p:cNvSpPr>
          <p:nvPr/>
        </p:nvSpPr>
        <p:spPr bwMode="auto">
          <a:xfrm>
            <a:off x="2090738" y="2112963"/>
            <a:ext cx="1052512" cy="36932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734" name="Group 153"/>
          <p:cNvGrpSpPr>
            <a:grpSpLocks/>
          </p:cNvGrpSpPr>
          <p:nvPr/>
        </p:nvGrpSpPr>
        <p:grpSpPr bwMode="auto">
          <a:xfrm>
            <a:off x="2163763" y="2109789"/>
            <a:ext cx="925512" cy="295275"/>
            <a:chOff x="3512" y="3141"/>
            <a:chExt cx="1168" cy="394"/>
          </a:xfrm>
        </p:grpSpPr>
        <p:sp>
          <p:nvSpPr>
            <p:cNvPr id="21742" name="Line 154"/>
            <p:cNvSpPr>
              <a:spLocks noChangeShapeType="1"/>
            </p:cNvSpPr>
            <p:nvPr/>
          </p:nvSpPr>
          <p:spPr bwMode="auto">
            <a:xfrm flipH="1">
              <a:off x="3512" y="3535"/>
              <a:ext cx="115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743" name="Text Box 155"/>
            <p:cNvSpPr txBox="1">
              <a:spLocks noChangeArrowheads="1"/>
            </p:cNvSpPr>
            <p:nvPr/>
          </p:nvSpPr>
          <p:spPr bwMode="auto">
            <a:xfrm>
              <a:off x="3636" y="3141"/>
              <a:ext cx="1044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2001" tIns="16000" rIns="32001" bIns="16000">
              <a:spAutoFit/>
            </a:bodyPr>
            <a:lstStyle/>
            <a:p>
              <a:pPr defTabSz="32067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rial" charset="0"/>
                  <a:ea typeface="ＭＳ Ｐゴシック" pitchFamily="124" charset="-128"/>
                </a:rPr>
                <a:t>50 miles</a:t>
              </a:r>
            </a:p>
          </p:txBody>
        </p:sp>
      </p:grpSp>
      <p:sp>
        <p:nvSpPr>
          <p:cNvPr id="21735" name="Rectangle 292"/>
          <p:cNvSpPr>
            <a:spLocks noChangeArrowheads="1"/>
          </p:cNvSpPr>
          <p:nvPr/>
        </p:nvSpPr>
        <p:spPr bwMode="auto">
          <a:xfrm>
            <a:off x="5014914" y="5148264"/>
            <a:ext cx="1855787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36" name="Freeform 293"/>
          <p:cNvSpPr>
            <a:spLocks/>
          </p:cNvSpPr>
          <p:nvPr/>
        </p:nvSpPr>
        <p:spPr bwMode="auto">
          <a:xfrm>
            <a:off x="5108575" y="5227638"/>
            <a:ext cx="209550" cy="158750"/>
          </a:xfrm>
          <a:custGeom>
            <a:avLst/>
            <a:gdLst>
              <a:gd name="T0" fmla="*/ 2147483647 w 141"/>
              <a:gd name="T1" fmla="*/ 2147483647 h 64"/>
              <a:gd name="T2" fmla="*/ 2147483647 w 141"/>
              <a:gd name="T3" fmla="*/ 2147483647 h 64"/>
              <a:gd name="T4" fmla="*/ 2147483647 w 141"/>
              <a:gd name="T5" fmla="*/ 2147483647 h 64"/>
              <a:gd name="T6" fmla="*/ 2147483647 w 141"/>
              <a:gd name="T7" fmla="*/ 2147483647 h 64"/>
              <a:gd name="T8" fmla="*/ 2147483647 w 141"/>
              <a:gd name="T9" fmla="*/ 2147483647 h 64"/>
              <a:gd name="T10" fmla="*/ 2147483647 w 141"/>
              <a:gd name="T11" fmla="*/ 2147483647 h 64"/>
              <a:gd name="T12" fmla="*/ 2147483647 w 141"/>
              <a:gd name="T13" fmla="*/ 2147483647 h 64"/>
              <a:gd name="T14" fmla="*/ 2147483647 w 141"/>
              <a:gd name="T15" fmla="*/ 2147483647 h 64"/>
              <a:gd name="T16" fmla="*/ 2147483647 w 141"/>
              <a:gd name="T17" fmla="*/ 2147483647 h 64"/>
              <a:gd name="T18" fmla="*/ 2147483647 w 141"/>
              <a:gd name="T19" fmla="*/ 2147483647 h 64"/>
              <a:gd name="T20" fmla="*/ 2147483647 w 141"/>
              <a:gd name="T21" fmla="*/ 2147483647 h 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1"/>
              <a:gd name="T34" fmla="*/ 0 h 64"/>
              <a:gd name="T35" fmla="*/ 141 w 141"/>
              <a:gd name="T36" fmla="*/ 64 h 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1" h="64">
                <a:moveTo>
                  <a:pt x="86" y="10"/>
                </a:moveTo>
                <a:cubicBezTo>
                  <a:pt x="73" y="11"/>
                  <a:pt x="68" y="6"/>
                  <a:pt x="56" y="10"/>
                </a:cubicBezTo>
                <a:cubicBezTo>
                  <a:pt x="44" y="14"/>
                  <a:pt x="25" y="28"/>
                  <a:pt x="16" y="34"/>
                </a:cubicBezTo>
                <a:cubicBezTo>
                  <a:pt x="7" y="40"/>
                  <a:pt x="6" y="41"/>
                  <a:pt x="4" y="46"/>
                </a:cubicBezTo>
                <a:cubicBezTo>
                  <a:pt x="2" y="51"/>
                  <a:pt x="0" y="60"/>
                  <a:pt x="6" y="62"/>
                </a:cubicBezTo>
                <a:cubicBezTo>
                  <a:pt x="12" y="64"/>
                  <a:pt x="27" y="60"/>
                  <a:pt x="38" y="56"/>
                </a:cubicBezTo>
                <a:cubicBezTo>
                  <a:pt x="49" y="52"/>
                  <a:pt x="62" y="44"/>
                  <a:pt x="72" y="40"/>
                </a:cubicBezTo>
                <a:cubicBezTo>
                  <a:pt x="82" y="36"/>
                  <a:pt x="90" y="33"/>
                  <a:pt x="100" y="30"/>
                </a:cubicBezTo>
                <a:cubicBezTo>
                  <a:pt x="110" y="27"/>
                  <a:pt x="124" y="25"/>
                  <a:pt x="130" y="20"/>
                </a:cubicBezTo>
                <a:cubicBezTo>
                  <a:pt x="136" y="15"/>
                  <a:pt x="141" y="4"/>
                  <a:pt x="134" y="2"/>
                </a:cubicBezTo>
                <a:cubicBezTo>
                  <a:pt x="127" y="0"/>
                  <a:pt x="99" y="9"/>
                  <a:pt x="86" y="1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37" name="Text Box 294"/>
          <p:cNvSpPr txBox="1">
            <a:spLocks noChangeArrowheads="1"/>
          </p:cNvSpPr>
          <p:nvPr/>
        </p:nvSpPr>
        <p:spPr bwMode="auto">
          <a:xfrm>
            <a:off x="5334000" y="5180013"/>
            <a:ext cx="14795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2004" tIns="16002" rIns="32004" bIns="16002">
            <a:spAutoFit/>
          </a:bodyPr>
          <a:lstStyle/>
          <a:p>
            <a:pPr defTabSz="320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Edwards gas field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7027864" y="4630738"/>
            <a:ext cx="3476625" cy="163671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739" name="TextBox 236"/>
          <p:cNvSpPr txBox="1">
            <a:spLocks noChangeArrowheads="1"/>
          </p:cNvSpPr>
          <p:nvPr/>
        </p:nvSpPr>
        <p:spPr bwMode="auto">
          <a:xfrm>
            <a:off x="7145339" y="4659313"/>
            <a:ext cx="37560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Rio Grande Salt Basin – shallow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Rio Grande Salt Basin – deep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Pawnee Field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San Marcos Arch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Word Field complex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East Texas Salt Basin</a:t>
            </a:r>
          </a:p>
        </p:txBody>
      </p:sp>
      <p:sp>
        <p:nvSpPr>
          <p:cNvPr id="21740" name="Text Box 226"/>
          <p:cNvSpPr txBox="1">
            <a:spLocks noChangeArrowheads="1"/>
          </p:cNvSpPr>
          <p:nvPr/>
        </p:nvSpPr>
        <p:spPr bwMode="auto">
          <a:xfrm>
            <a:off x="1358902" y="873849"/>
            <a:ext cx="4024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equivalent reservoir depths, trap config. ,</a:t>
            </a:r>
          </a:p>
        </p:txBody>
      </p:sp>
      <p:sp>
        <p:nvSpPr>
          <p:cNvPr id="21741" name="Text Box 226"/>
          <p:cNvSpPr txBox="1">
            <a:spLocks noChangeArrowheads="1"/>
          </p:cNvSpPr>
          <p:nvPr/>
        </p:nvSpPr>
        <p:spPr bwMode="auto">
          <a:xfrm>
            <a:off x="1506540" y="1142136"/>
            <a:ext cx="3914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gas columns, drilling &amp; comp. strategies</a:t>
            </a:r>
          </a:p>
        </p:txBody>
      </p:sp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A50A17-BF9B-44AB-BEAB-FBC9E980C71C}"/>
              </a:ext>
            </a:extLst>
          </p:cNvPr>
          <p:cNvSpPr txBox="1"/>
          <p:nvPr/>
        </p:nvSpPr>
        <p:spPr>
          <a:xfrm>
            <a:off x="2095500" y="2197100"/>
            <a:ext cx="78307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Edwards Reef:</a:t>
            </a:r>
          </a:p>
          <a:p>
            <a:r>
              <a:rPr lang="en-US" sz="4400" dirty="0"/>
              <a:t>Raven Forest prospect, East Texas</a:t>
            </a:r>
          </a:p>
        </p:txBody>
      </p:sp>
    </p:spTree>
    <p:extLst>
      <p:ext uri="{BB962C8B-B14F-4D97-AF65-F5344CB8AC3E}">
        <p14:creationId xmlns:p14="http://schemas.microsoft.com/office/powerpoint/2010/main" val="1717415166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B3A5999-234A-449D-9D5B-2FDC552F3702}"/>
              </a:ext>
            </a:extLst>
          </p:cNvPr>
          <p:cNvGrpSpPr/>
          <p:nvPr/>
        </p:nvGrpSpPr>
        <p:grpSpPr>
          <a:xfrm>
            <a:off x="9283019" y="4901925"/>
            <a:ext cx="2063253" cy="1544545"/>
            <a:chOff x="8475793" y="4754875"/>
            <a:chExt cx="2063253" cy="1544545"/>
          </a:xfrm>
        </p:grpSpPr>
        <p:sp>
          <p:nvSpPr>
            <p:cNvPr id="299" name="Rectangle 282"/>
            <p:cNvSpPr>
              <a:spLocks noChangeArrowheads="1"/>
            </p:cNvSpPr>
            <p:nvPr/>
          </p:nvSpPr>
          <p:spPr bwMode="auto">
            <a:xfrm>
              <a:off x="8475793" y="4754875"/>
              <a:ext cx="2041269" cy="154454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540349" y="4754875"/>
              <a:ext cx="787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Facies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549985" y="5140848"/>
              <a:ext cx="245833" cy="100110"/>
            </a:xfrm>
            <a:prstGeom prst="rect">
              <a:avLst/>
            </a:prstGeom>
            <a:solidFill>
              <a:srgbClr val="00FFFF">
                <a:alpha val="2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764927" y="5041383"/>
              <a:ext cx="1702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Shallow carb. platform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557217" y="5336948"/>
              <a:ext cx="245833" cy="100110"/>
            </a:xfrm>
            <a:prstGeom prst="rect">
              <a:avLst/>
            </a:prstGeom>
            <a:solidFill>
              <a:srgbClr val="4F81BD">
                <a:alpha val="65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759392" y="5241734"/>
              <a:ext cx="1779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Deep shelf / shelf basin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557217" y="5556030"/>
              <a:ext cx="245833" cy="100110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794775" y="5467586"/>
              <a:ext cx="1249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Slope &amp;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basinal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567597" y="5789377"/>
              <a:ext cx="245833" cy="100110"/>
            </a:xfrm>
            <a:prstGeom prst="rect">
              <a:avLst/>
            </a:prstGeom>
            <a:solidFill>
              <a:srgbClr val="92D050">
                <a:alpha val="71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803049" y="5692945"/>
              <a:ext cx="1317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Land /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supratidal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574041" y="6033748"/>
              <a:ext cx="370703" cy="67962"/>
            </a:xfrm>
            <a:custGeom>
              <a:avLst/>
              <a:gdLst>
                <a:gd name="connsiteX0" fmla="*/ 0 w 370703"/>
                <a:gd name="connsiteY0" fmla="*/ 67962 h 67962"/>
                <a:gd name="connsiteX1" fmla="*/ 210065 w 370703"/>
                <a:gd name="connsiteY1" fmla="*/ 24714 h 67962"/>
                <a:gd name="connsiteX2" fmla="*/ 370703 w 370703"/>
                <a:gd name="connsiteY2" fmla="*/ 0 h 6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703" h="67962">
                  <a:moveTo>
                    <a:pt x="0" y="67962"/>
                  </a:moveTo>
                  <a:lnTo>
                    <a:pt x="210065" y="24714"/>
                  </a:lnTo>
                  <a:cubicBezTo>
                    <a:pt x="271849" y="13387"/>
                    <a:pt x="321276" y="6693"/>
                    <a:pt x="370703" y="0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8602166" y="6152167"/>
              <a:ext cx="370703" cy="67962"/>
            </a:xfrm>
            <a:custGeom>
              <a:avLst/>
              <a:gdLst>
                <a:gd name="connsiteX0" fmla="*/ 0 w 370703"/>
                <a:gd name="connsiteY0" fmla="*/ 67962 h 67962"/>
                <a:gd name="connsiteX1" fmla="*/ 210065 w 370703"/>
                <a:gd name="connsiteY1" fmla="*/ 24714 h 67962"/>
                <a:gd name="connsiteX2" fmla="*/ 370703 w 370703"/>
                <a:gd name="connsiteY2" fmla="*/ 0 h 6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703" h="67962">
                  <a:moveTo>
                    <a:pt x="0" y="67962"/>
                  </a:moveTo>
                  <a:lnTo>
                    <a:pt x="210065" y="24714"/>
                  </a:lnTo>
                  <a:cubicBezTo>
                    <a:pt x="271849" y="13387"/>
                    <a:pt x="321276" y="6693"/>
                    <a:pt x="370703" y="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972869" y="5943131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Reef margin</a:t>
              </a: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949515" y="98646"/>
            <a:ext cx="628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 Lower Cretaceous paleogeography</a:t>
            </a:r>
          </a:p>
        </p:txBody>
      </p:sp>
      <p:pic>
        <p:nvPicPr>
          <p:cNvPr id="6149" name="Picture 5" descr="C:\Users\waitel\Desktop\capture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/>
          <a:stretch/>
        </p:blipFill>
        <p:spPr bwMode="auto">
          <a:xfrm>
            <a:off x="1805582" y="858447"/>
            <a:ext cx="7068870" cy="57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7363756" y="2342519"/>
            <a:ext cx="774154" cy="238417"/>
          </a:xfrm>
          <a:custGeom>
            <a:avLst/>
            <a:gdLst>
              <a:gd name="connsiteX0" fmla="*/ 0 w 774154"/>
              <a:gd name="connsiteY0" fmla="*/ 238417 h 238417"/>
              <a:gd name="connsiteX1" fmla="*/ 140245 w 774154"/>
              <a:gd name="connsiteY1" fmla="*/ 196343 h 238417"/>
              <a:gd name="connsiteX2" fmla="*/ 373052 w 774154"/>
              <a:gd name="connsiteY2" fmla="*/ 115001 h 238417"/>
              <a:gd name="connsiteX3" fmla="*/ 575006 w 774154"/>
              <a:gd name="connsiteY3" fmla="*/ 72928 h 238417"/>
              <a:gd name="connsiteX4" fmla="*/ 687202 w 774154"/>
              <a:gd name="connsiteY4" fmla="*/ 22439 h 238417"/>
              <a:gd name="connsiteX5" fmla="*/ 774154 w 774154"/>
              <a:gd name="connsiteY5" fmla="*/ 0 h 23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154" h="238417">
                <a:moveTo>
                  <a:pt x="0" y="238417"/>
                </a:moveTo>
                <a:cubicBezTo>
                  <a:pt x="39035" y="227664"/>
                  <a:pt x="78070" y="216912"/>
                  <a:pt x="140245" y="196343"/>
                </a:cubicBezTo>
                <a:cubicBezTo>
                  <a:pt x="202420" y="175774"/>
                  <a:pt x="300592" y="135570"/>
                  <a:pt x="373052" y="115001"/>
                </a:cubicBezTo>
                <a:cubicBezTo>
                  <a:pt x="445512" y="94432"/>
                  <a:pt x="522648" y="88355"/>
                  <a:pt x="575006" y="72928"/>
                </a:cubicBezTo>
                <a:cubicBezTo>
                  <a:pt x="627364" y="57501"/>
                  <a:pt x="654011" y="34594"/>
                  <a:pt x="687202" y="22439"/>
                </a:cubicBezTo>
                <a:cubicBezTo>
                  <a:pt x="720393" y="10284"/>
                  <a:pt x="747273" y="5142"/>
                  <a:pt x="774154" y="0"/>
                </a:cubicBezTo>
              </a:path>
            </a:pathLst>
          </a:custGeom>
          <a:noFill/>
          <a:ln w="28575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Freeform 134"/>
          <p:cNvSpPr/>
          <p:nvPr/>
        </p:nvSpPr>
        <p:spPr>
          <a:xfrm>
            <a:off x="4249703" y="850576"/>
            <a:ext cx="3650203" cy="2523159"/>
          </a:xfrm>
          <a:custGeom>
            <a:avLst/>
            <a:gdLst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088923 w 3301181"/>
              <a:gd name="connsiteY41" fmla="*/ 1644445 h 2175387"/>
              <a:gd name="connsiteX42" fmla="*/ 1012723 w 3301181"/>
              <a:gd name="connsiteY42" fmla="*/ 1465007 h 2175387"/>
              <a:gd name="connsiteX43" fmla="*/ 870155 w 3301181"/>
              <a:gd name="connsiteY43" fmla="*/ 1211826 h 2175387"/>
              <a:gd name="connsiteX44" fmla="*/ 779207 w 3301181"/>
              <a:gd name="connsiteY44" fmla="*/ 1069258 h 2175387"/>
              <a:gd name="connsiteX45" fmla="*/ 585020 w 3301181"/>
              <a:gd name="connsiteY45" fmla="*/ 843116 h 2175387"/>
              <a:gd name="connsiteX46" fmla="*/ 435078 w 3301181"/>
              <a:gd name="connsiteY46" fmla="*/ 668594 h 2175387"/>
              <a:gd name="connsiteX47" fmla="*/ 317091 w 3301181"/>
              <a:gd name="connsiteY47" fmla="*/ 501445 h 2175387"/>
              <a:gd name="connsiteX48" fmla="*/ 208936 w 3301181"/>
              <a:gd name="connsiteY48" fmla="*/ 324465 h 2175387"/>
              <a:gd name="connsiteX49" fmla="*/ 117987 w 3301181"/>
              <a:gd name="connsiteY49" fmla="*/ 149942 h 2175387"/>
              <a:gd name="connsiteX50" fmla="*/ 0 w 3301181"/>
              <a:gd name="connsiteY50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088923 w 3301181"/>
              <a:gd name="connsiteY41" fmla="*/ 1644445 h 2175387"/>
              <a:gd name="connsiteX42" fmla="*/ 1330725 w 3301181"/>
              <a:gd name="connsiteY42" fmla="*/ 1460141 h 2175387"/>
              <a:gd name="connsiteX43" fmla="*/ 1012723 w 3301181"/>
              <a:gd name="connsiteY43" fmla="*/ 1465007 h 2175387"/>
              <a:gd name="connsiteX44" fmla="*/ 870155 w 3301181"/>
              <a:gd name="connsiteY44" fmla="*/ 1211826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088923 w 3301181"/>
              <a:gd name="connsiteY41" fmla="*/ 1644445 h 2175387"/>
              <a:gd name="connsiteX42" fmla="*/ 1330725 w 3301181"/>
              <a:gd name="connsiteY42" fmla="*/ 1460141 h 2175387"/>
              <a:gd name="connsiteX43" fmla="*/ 1412526 w 3301181"/>
              <a:gd name="connsiteY43" fmla="*/ 1269927 h 2175387"/>
              <a:gd name="connsiteX44" fmla="*/ 870155 w 3301181"/>
              <a:gd name="connsiteY44" fmla="*/ 1211826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088923 w 3301181"/>
              <a:gd name="connsiteY41" fmla="*/ 1644445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870155 w 3301181"/>
              <a:gd name="connsiteY44" fmla="*/ 1211826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870155 w 3301181"/>
              <a:gd name="connsiteY44" fmla="*/ 1211826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762890 w 3301181"/>
              <a:gd name="connsiteY50" fmla="*/ 84915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762890 w 3301181"/>
              <a:gd name="connsiteY50" fmla="*/ 84915 h 2175387"/>
              <a:gd name="connsiteX51" fmla="*/ 0 w 3301181"/>
              <a:gd name="connsiteY51" fmla="*/ 0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892710 w 2187678"/>
              <a:gd name="connsiteY7" fmla="*/ 526026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135341 w 2187678"/>
              <a:gd name="connsiteY41" fmla="*/ 1591242 h 2175387"/>
              <a:gd name="connsiteX42" fmla="*/ 217222 w 2187678"/>
              <a:gd name="connsiteY42" fmla="*/ 1460141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892710 w 2187678"/>
              <a:gd name="connsiteY7" fmla="*/ 526026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135341 w 2187678"/>
              <a:gd name="connsiteY41" fmla="*/ 1591242 h 2175387"/>
              <a:gd name="connsiteX42" fmla="*/ 217222 w 2187678"/>
              <a:gd name="connsiteY42" fmla="*/ 1460141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892710 w 2187678"/>
              <a:gd name="connsiteY7" fmla="*/ 526026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135341 w 2187678"/>
              <a:gd name="connsiteY41" fmla="*/ 1591242 h 2175387"/>
              <a:gd name="connsiteX42" fmla="*/ 154396 w 2187678"/>
              <a:gd name="connsiteY42" fmla="*/ 1471965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892710 w 2187678"/>
              <a:gd name="connsiteY7" fmla="*/ 526026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83937 w 2187678"/>
              <a:gd name="connsiteY41" fmla="*/ 1614888 h 2175387"/>
              <a:gd name="connsiteX42" fmla="*/ 154396 w 2187678"/>
              <a:gd name="connsiteY42" fmla="*/ 1471965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744212 w 2187678"/>
              <a:gd name="connsiteY7" fmla="*/ 543761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83937 w 2187678"/>
              <a:gd name="connsiteY41" fmla="*/ 1614888 h 2175387"/>
              <a:gd name="connsiteX42" fmla="*/ 154396 w 2187678"/>
              <a:gd name="connsiteY42" fmla="*/ 1471965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662224 w 2187678"/>
              <a:gd name="connsiteY7" fmla="*/ 419717 h 2175387"/>
              <a:gd name="connsiteX8" fmla="*/ 1744212 w 2187678"/>
              <a:gd name="connsiteY8" fmla="*/ 543761 h 2175387"/>
              <a:gd name="connsiteX9" fmla="*/ 1927123 w 2187678"/>
              <a:gd name="connsiteY9" fmla="*/ 619432 h 2175387"/>
              <a:gd name="connsiteX10" fmla="*/ 1983659 w 2187678"/>
              <a:gd name="connsiteY10" fmla="*/ 695632 h 2175387"/>
              <a:gd name="connsiteX11" fmla="*/ 2064775 w 2187678"/>
              <a:gd name="connsiteY11" fmla="*/ 764458 h 2175387"/>
              <a:gd name="connsiteX12" fmla="*/ 2140975 w 2187678"/>
              <a:gd name="connsiteY12" fmla="*/ 835742 h 2175387"/>
              <a:gd name="connsiteX13" fmla="*/ 2185220 w 2187678"/>
              <a:gd name="connsiteY13" fmla="*/ 892278 h 2175387"/>
              <a:gd name="connsiteX14" fmla="*/ 2187678 w 2187678"/>
              <a:gd name="connsiteY14" fmla="*/ 966020 h 2175387"/>
              <a:gd name="connsiteX15" fmla="*/ 2165555 w 2187678"/>
              <a:gd name="connsiteY15" fmla="*/ 1032387 h 2175387"/>
              <a:gd name="connsiteX16" fmla="*/ 2104104 w 2187678"/>
              <a:gd name="connsiteY16" fmla="*/ 1071716 h 2175387"/>
              <a:gd name="connsiteX17" fmla="*/ 2015613 w 2187678"/>
              <a:gd name="connsiteY17" fmla="*/ 1096297 h 2175387"/>
              <a:gd name="connsiteX18" fmla="*/ 1890252 w 2187678"/>
              <a:gd name="connsiteY18" fmla="*/ 1091381 h 2175387"/>
              <a:gd name="connsiteX19" fmla="*/ 1740310 w 2187678"/>
              <a:gd name="connsiteY19" fmla="*/ 1103671 h 2175387"/>
              <a:gd name="connsiteX20" fmla="*/ 1624781 w 2187678"/>
              <a:gd name="connsiteY20" fmla="*/ 1135626 h 2175387"/>
              <a:gd name="connsiteX21" fmla="*/ 1482213 w 2187678"/>
              <a:gd name="connsiteY21" fmla="*/ 1165123 h 2175387"/>
              <a:gd name="connsiteX22" fmla="*/ 1322439 w 2187678"/>
              <a:gd name="connsiteY22" fmla="*/ 1206910 h 2175387"/>
              <a:gd name="connsiteX23" fmla="*/ 1209368 w 2187678"/>
              <a:gd name="connsiteY23" fmla="*/ 1263445 h 2175387"/>
              <a:gd name="connsiteX24" fmla="*/ 1071717 w 2187678"/>
              <a:gd name="connsiteY24" fmla="*/ 1332271 h 2175387"/>
              <a:gd name="connsiteX25" fmla="*/ 936523 w 2187678"/>
              <a:gd name="connsiteY25" fmla="*/ 1406013 h 2175387"/>
              <a:gd name="connsiteX26" fmla="*/ 803788 w 2187678"/>
              <a:gd name="connsiteY26" fmla="*/ 1494503 h 2175387"/>
              <a:gd name="connsiteX27" fmla="*/ 678426 w 2187678"/>
              <a:gd name="connsiteY27" fmla="*/ 1585452 h 2175387"/>
              <a:gd name="connsiteX28" fmla="*/ 570271 w 2187678"/>
              <a:gd name="connsiteY28" fmla="*/ 1681316 h 2175387"/>
              <a:gd name="connsiteX29" fmla="*/ 479323 w 2187678"/>
              <a:gd name="connsiteY29" fmla="*/ 1794387 h 2175387"/>
              <a:gd name="connsiteX30" fmla="*/ 408039 w 2187678"/>
              <a:gd name="connsiteY30" fmla="*/ 1892710 h 2175387"/>
              <a:gd name="connsiteX31" fmla="*/ 339213 w 2187678"/>
              <a:gd name="connsiteY31" fmla="*/ 1993490 h 2175387"/>
              <a:gd name="connsiteX32" fmla="*/ 297426 w 2187678"/>
              <a:gd name="connsiteY32" fmla="*/ 2054942 h 2175387"/>
              <a:gd name="connsiteX33" fmla="*/ 238433 w 2187678"/>
              <a:gd name="connsiteY33" fmla="*/ 2113936 h 2175387"/>
              <a:gd name="connsiteX34" fmla="*/ 206478 w 2187678"/>
              <a:gd name="connsiteY34" fmla="*/ 2145890 h 2175387"/>
              <a:gd name="connsiteX35" fmla="*/ 169607 w 2187678"/>
              <a:gd name="connsiteY35" fmla="*/ 2168013 h 2175387"/>
              <a:gd name="connsiteX36" fmla="*/ 137652 w 2187678"/>
              <a:gd name="connsiteY36" fmla="*/ 2172929 h 2175387"/>
              <a:gd name="connsiteX37" fmla="*/ 93407 w 2187678"/>
              <a:gd name="connsiteY37" fmla="*/ 2175387 h 2175387"/>
              <a:gd name="connsiteX38" fmla="*/ 46704 w 2187678"/>
              <a:gd name="connsiteY38" fmla="*/ 2160639 h 2175387"/>
              <a:gd name="connsiteX39" fmla="*/ 22123 w 2187678"/>
              <a:gd name="connsiteY39" fmla="*/ 2140974 h 2175387"/>
              <a:gd name="connsiteX40" fmla="*/ 4917 w 2187678"/>
              <a:gd name="connsiteY40" fmla="*/ 1995949 h 2175387"/>
              <a:gd name="connsiteX41" fmla="*/ 0 w 2187678"/>
              <a:gd name="connsiteY41" fmla="*/ 1732936 h 2175387"/>
              <a:gd name="connsiteX42" fmla="*/ 83937 w 2187678"/>
              <a:gd name="connsiteY42" fmla="*/ 1614888 h 2175387"/>
              <a:gd name="connsiteX43" fmla="*/ 154396 w 2187678"/>
              <a:gd name="connsiteY43" fmla="*/ 1471965 h 2175387"/>
              <a:gd name="connsiteX44" fmla="*/ 247620 w 2187678"/>
              <a:gd name="connsiteY44" fmla="*/ 1264016 h 2175387"/>
              <a:gd name="connsiteX45" fmla="*/ 356355 w 2187678"/>
              <a:gd name="connsiteY45" fmla="*/ 928073 h 2175387"/>
              <a:gd name="connsiteX46" fmla="*/ 442464 w 2187678"/>
              <a:gd name="connsiteY46" fmla="*/ 643630 h 2175387"/>
              <a:gd name="connsiteX47" fmla="*/ 539561 w 2187678"/>
              <a:gd name="connsiteY47" fmla="*/ 364284 h 2175387"/>
              <a:gd name="connsiteX48" fmla="*/ 560964 w 2187678"/>
              <a:gd name="connsiteY48" fmla="*/ 302082 h 2175387"/>
              <a:gd name="connsiteX49" fmla="*/ 580052 w 2187678"/>
              <a:gd name="connsiteY49" fmla="*/ 229516 h 2175387"/>
              <a:gd name="connsiteX50" fmla="*/ 603261 w 2187678"/>
              <a:gd name="connsiteY50" fmla="*/ 176677 h 2175387"/>
              <a:gd name="connsiteX51" fmla="*/ 649387 w 2187678"/>
              <a:gd name="connsiteY51" fmla="*/ 84915 h 2175387"/>
              <a:gd name="connsiteX52" fmla="*/ 651341 w 2187678"/>
              <a:gd name="connsiteY52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622609 w 2187678"/>
              <a:gd name="connsiteY6" fmla="*/ 365603 h 2175387"/>
              <a:gd name="connsiteX7" fmla="*/ 1662224 w 2187678"/>
              <a:gd name="connsiteY7" fmla="*/ 419717 h 2175387"/>
              <a:gd name="connsiteX8" fmla="*/ 1744212 w 2187678"/>
              <a:gd name="connsiteY8" fmla="*/ 543761 h 2175387"/>
              <a:gd name="connsiteX9" fmla="*/ 1927123 w 2187678"/>
              <a:gd name="connsiteY9" fmla="*/ 619432 h 2175387"/>
              <a:gd name="connsiteX10" fmla="*/ 1983659 w 2187678"/>
              <a:gd name="connsiteY10" fmla="*/ 695632 h 2175387"/>
              <a:gd name="connsiteX11" fmla="*/ 2064775 w 2187678"/>
              <a:gd name="connsiteY11" fmla="*/ 764458 h 2175387"/>
              <a:gd name="connsiteX12" fmla="*/ 2140975 w 2187678"/>
              <a:gd name="connsiteY12" fmla="*/ 835742 h 2175387"/>
              <a:gd name="connsiteX13" fmla="*/ 2185220 w 2187678"/>
              <a:gd name="connsiteY13" fmla="*/ 892278 h 2175387"/>
              <a:gd name="connsiteX14" fmla="*/ 2187678 w 2187678"/>
              <a:gd name="connsiteY14" fmla="*/ 966020 h 2175387"/>
              <a:gd name="connsiteX15" fmla="*/ 2165555 w 2187678"/>
              <a:gd name="connsiteY15" fmla="*/ 1032387 h 2175387"/>
              <a:gd name="connsiteX16" fmla="*/ 2104104 w 2187678"/>
              <a:gd name="connsiteY16" fmla="*/ 1071716 h 2175387"/>
              <a:gd name="connsiteX17" fmla="*/ 2015613 w 2187678"/>
              <a:gd name="connsiteY17" fmla="*/ 1096297 h 2175387"/>
              <a:gd name="connsiteX18" fmla="*/ 1890252 w 2187678"/>
              <a:gd name="connsiteY18" fmla="*/ 1091381 h 2175387"/>
              <a:gd name="connsiteX19" fmla="*/ 1740310 w 2187678"/>
              <a:gd name="connsiteY19" fmla="*/ 1103671 h 2175387"/>
              <a:gd name="connsiteX20" fmla="*/ 1624781 w 2187678"/>
              <a:gd name="connsiteY20" fmla="*/ 1135626 h 2175387"/>
              <a:gd name="connsiteX21" fmla="*/ 1482213 w 2187678"/>
              <a:gd name="connsiteY21" fmla="*/ 1165123 h 2175387"/>
              <a:gd name="connsiteX22" fmla="*/ 1322439 w 2187678"/>
              <a:gd name="connsiteY22" fmla="*/ 1206910 h 2175387"/>
              <a:gd name="connsiteX23" fmla="*/ 1209368 w 2187678"/>
              <a:gd name="connsiteY23" fmla="*/ 1263445 h 2175387"/>
              <a:gd name="connsiteX24" fmla="*/ 1071717 w 2187678"/>
              <a:gd name="connsiteY24" fmla="*/ 1332271 h 2175387"/>
              <a:gd name="connsiteX25" fmla="*/ 936523 w 2187678"/>
              <a:gd name="connsiteY25" fmla="*/ 1406013 h 2175387"/>
              <a:gd name="connsiteX26" fmla="*/ 803788 w 2187678"/>
              <a:gd name="connsiteY26" fmla="*/ 1494503 h 2175387"/>
              <a:gd name="connsiteX27" fmla="*/ 678426 w 2187678"/>
              <a:gd name="connsiteY27" fmla="*/ 1585452 h 2175387"/>
              <a:gd name="connsiteX28" fmla="*/ 570271 w 2187678"/>
              <a:gd name="connsiteY28" fmla="*/ 1681316 h 2175387"/>
              <a:gd name="connsiteX29" fmla="*/ 479323 w 2187678"/>
              <a:gd name="connsiteY29" fmla="*/ 1794387 h 2175387"/>
              <a:gd name="connsiteX30" fmla="*/ 408039 w 2187678"/>
              <a:gd name="connsiteY30" fmla="*/ 1892710 h 2175387"/>
              <a:gd name="connsiteX31" fmla="*/ 339213 w 2187678"/>
              <a:gd name="connsiteY31" fmla="*/ 1993490 h 2175387"/>
              <a:gd name="connsiteX32" fmla="*/ 297426 w 2187678"/>
              <a:gd name="connsiteY32" fmla="*/ 2054942 h 2175387"/>
              <a:gd name="connsiteX33" fmla="*/ 238433 w 2187678"/>
              <a:gd name="connsiteY33" fmla="*/ 2113936 h 2175387"/>
              <a:gd name="connsiteX34" fmla="*/ 206478 w 2187678"/>
              <a:gd name="connsiteY34" fmla="*/ 2145890 h 2175387"/>
              <a:gd name="connsiteX35" fmla="*/ 169607 w 2187678"/>
              <a:gd name="connsiteY35" fmla="*/ 2168013 h 2175387"/>
              <a:gd name="connsiteX36" fmla="*/ 137652 w 2187678"/>
              <a:gd name="connsiteY36" fmla="*/ 2172929 h 2175387"/>
              <a:gd name="connsiteX37" fmla="*/ 93407 w 2187678"/>
              <a:gd name="connsiteY37" fmla="*/ 2175387 h 2175387"/>
              <a:gd name="connsiteX38" fmla="*/ 46704 w 2187678"/>
              <a:gd name="connsiteY38" fmla="*/ 2160639 h 2175387"/>
              <a:gd name="connsiteX39" fmla="*/ 22123 w 2187678"/>
              <a:gd name="connsiteY39" fmla="*/ 2140974 h 2175387"/>
              <a:gd name="connsiteX40" fmla="*/ 4917 w 2187678"/>
              <a:gd name="connsiteY40" fmla="*/ 1995949 h 2175387"/>
              <a:gd name="connsiteX41" fmla="*/ 0 w 2187678"/>
              <a:gd name="connsiteY41" fmla="*/ 1732936 h 2175387"/>
              <a:gd name="connsiteX42" fmla="*/ 83937 w 2187678"/>
              <a:gd name="connsiteY42" fmla="*/ 1614888 h 2175387"/>
              <a:gd name="connsiteX43" fmla="*/ 154396 w 2187678"/>
              <a:gd name="connsiteY43" fmla="*/ 1471965 h 2175387"/>
              <a:gd name="connsiteX44" fmla="*/ 247620 w 2187678"/>
              <a:gd name="connsiteY44" fmla="*/ 1264016 h 2175387"/>
              <a:gd name="connsiteX45" fmla="*/ 356355 w 2187678"/>
              <a:gd name="connsiteY45" fmla="*/ 928073 h 2175387"/>
              <a:gd name="connsiteX46" fmla="*/ 442464 w 2187678"/>
              <a:gd name="connsiteY46" fmla="*/ 643630 h 2175387"/>
              <a:gd name="connsiteX47" fmla="*/ 539561 w 2187678"/>
              <a:gd name="connsiteY47" fmla="*/ 364284 h 2175387"/>
              <a:gd name="connsiteX48" fmla="*/ 560964 w 2187678"/>
              <a:gd name="connsiteY48" fmla="*/ 302082 h 2175387"/>
              <a:gd name="connsiteX49" fmla="*/ 580052 w 2187678"/>
              <a:gd name="connsiteY49" fmla="*/ 229516 h 2175387"/>
              <a:gd name="connsiteX50" fmla="*/ 603261 w 2187678"/>
              <a:gd name="connsiteY50" fmla="*/ 176677 h 2175387"/>
              <a:gd name="connsiteX51" fmla="*/ 649387 w 2187678"/>
              <a:gd name="connsiteY51" fmla="*/ 84915 h 2175387"/>
              <a:gd name="connsiteX52" fmla="*/ 651341 w 2187678"/>
              <a:gd name="connsiteY52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687170 w 2187678"/>
              <a:gd name="connsiteY5" fmla="*/ 246153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687386 w 2187678"/>
              <a:gd name="connsiteY4" fmla="*/ 147830 h 2175387"/>
              <a:gd name="connsiteX5" fmla="*/ 1687170 w 2187678"/>
              <a:gd name="connsiteY5" fmla="*/ 246153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1685216 w 2187678"/>
              <a:gd name="connsiteY3" fmla="*/ 73032 h 2175387"/>
              <a:gd name="connsiteX4" fmla="*/ 1687386 w 2187678"/>
              <a:gd name="connsiteY4" fmla="*/ 147830 h 2175387"/>
              <a:gd name="connsiteX5" fmla="*/ 1687170 w 2187678"/>
              <a:gd name="connsiteY5" fmla="*/ 246153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1679936 w 2187678"/>
              <a:gd name="connsiteY2" fmla="*/ 45059 h 2175387"/>
              <a:gd name="connsiteX3" fmla="*/ 1685216 w 2187678"/>
              <a:gd name="connsiteY3" fmla="*/ 73032 h 2175387"/>
              <a:gd name="connsiteX4" fmla="*/ 1687386 w 2187678"/>
              <a:gd name="connsiteY4" fmla="*/ 147830 h 2175387"/>
              <a:gd name="connsiteX5" fmla="*/ 1687170 w 2187678"/>
              <a:gd name="connsiteY5" fmla="*/ 246153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44212 w 2187678"/>
              <a:gd name="connsiteY9" fmla="*/ 531938 h 2163564"/>
              <a:gd name="connsiteX10" fmla="*/ 1927123 w 2187678"/>
              <a:gd name="connsiteY10" fmla="*/ 607609 h 2163564"/>
              <a:gd name="connsiteX11" fmla="*/ 1983659 w 2187678"/>
              <a:gd name="connsiteY11" fmla="*/ 683809 h 2163564"/>
              <a:gd name="connsiteX12" fmla="*/ 2064775 w 2187678"/>
              <a:gd name="connsiteY12" fmla="*/ 752635 h 2163564"/>
              <a:gd name="connsiteX13" fmla="*/ 2140975 w 2187678"/>
              <a:gd name="connsiteY13" fmla="*/ 823919 h 2163564"/>
              <a:gd name="connsiteX14" fmla="*/ 2185220 w 2187678"/>
              <a:gd name="connsiteY14" fmla="*/ 880455 h 2163564"/>
              <a:gd name="connsiteX15" fmla="*/ 2187678 w 2187678"/>
              <a:gd name="connsiteY15" fmla="*/ 954197 h 2163564"/>
              <a:gd name="connsiteX16" fmla="*/ 2165555 w 2187678"/>
              <a:gd name="connsiteY16" fmla="*/ 1020564 h 2163564"/>
              <a:gd name="connsiteX17" fmla="*/ 2104104 w 2187678"/>
              <a:gd name="connsiteY17" fmla="*/ 1059893 h 2163564"/>
              <a:gd name="connsiteX18" fmla="*/ 2015613 w 2187678"/>
              <a:gd name="connsiteY18" fmla="*/ 1084474 h 2163564"/>
              <a:gd name="connsiteX19" fmla="*/ 1890252 w 2187678"/>
              <a:gd name="connsiteY19" fmla="*/ 1079558 h 2163564"/>
              <a:gd name="connsiteX20" fmla="*/ 1740310 w 2187678"/>
              <a:gd name="connsiteY20" fmla="*/ 1091848 h 2163564"/>
              <a:gd name="connsiteX21" fmla="*/ 1624781 w 2187678"/>
              <a:gd name="connsiteY21" fmla="*/ 1123803 h 2163564"/>
              <a:gd name="connsiteX22" fmla="*/ 1482213 w 2187678"/>
              <a:gd name="connsiteY22" fmla="*/ 1153300 h 2163564"/>
              <a:gd name="connsiteX23" fmla="*/ 1322439 w 2187678"/>
              <a:gd name="connsiteY23" fmla="*/ 1195087 h 2163564"/>
              <a:gd name="connsiteX24" fmla="*/ 1209368 w 2187678"/>
              <a:gd name="connsiteY24" fmla="*/ 1251622 h 2163564"/>
              <a:gd name="connsiteX25" fmla="*/ 1071717 w 2187678"/>
              <a:gd name="connsiteY25" fmla="*/ 1320448 h 2163564"/>
              <a:gd name="connsiteX26" fmla="*/ 936523 w 2187678"/>
              <a:gd name="connsiteY26" fmla="*/ 1394190 h 2163564"/>
              <a:gd name="connsiteX27" fmla="*/ 803788 w 2187678"/>
              <a:gd name="connsiteY27" fmla="*/ 1482680 h 2163564"/>
              <a:gd name="connsiteX28" fmla="*/ 678426 w 2187678"/>
              <a:gd name="connsiteY28" fmla="*/ 1573629 h 2163564"/>
              <a:gd name="connsiteX29" fmla="*/ 570271 w 2187678"/>
              <a:gd name="connsiteY29" fmla="*/ 1669493 h 2163564"/>
              <a:gd name="connsiteX30" fmla="*/ 479323 w 2187678"/>
              <a:gd name="connsiteY30" fmla="*/ 1782564 h 2163564"/>
              <a:gd name="connsiteX31" fmla="*/ 408039 w 2187678"/>
              <a:gd name="connsiteY31" fmla="*/ 1880887 h 2163564"/>
              <a:gd name="connsiteX32" fmla="*/ 339213 w 2187678"/>
              <a:gd name="connsiteY32" fmla="*/ 1981667 h 2163564"/>
              <a:gd name="connsiteX33" fmla="*/ 297426 w 2187678"/>
              <a:gd name="connsiteY33" fmla="*/ 2043119 h 2163564"/>
              <a:gd name="connsiteX34" fmla="*/ 238433 w 2187678"/>
              <a:gd name="connsiteY34" fmla="*/ 2102113 h 2163564"/>
              <a:gd name="connsiteX35" fmla="*/ 206478 w 2187678"/>
              <a:gd name="connsiteY35" fmla="*/ 2134067 h 2163564"/>
              <a:gd name="connsiteX36" fmla="*/ 169607 w 2187678"/>
              <a:gd name="connsiteY36" fmla="*/ 2156190 h 2163564"/>
              <a:gd name="connsiteX37" fmla="*/ 137652 w 2187678"/>
              <a:gd name="connsiteY37" fmla="*/ 2161106 h 2163564"/>
              <a:gd name="connsiteX38" fmla="*/ 93407 w 2187678"/>
              <a:gd name="connsiteY38" fmla="*/ 2163564 h 2163564"/>
              <a:gd name="connsiteX39" fmla="*/ 46704 w 2187678"/>
              <a:gd name="connsiteY39" fmla="*/ 2148816 h 2163564"/>
              <a:gd name="connsiteX40" fmla="*/ 22123 w 2187678"/>
              <a:gd name="connsiteY40" fmla="*/ 2129151 h 2163564"/>
              <a:gd name="connsiteX41" fmla="*/ 4917 w 2187678"/>
              <a:gd name="connsiteY41" fmla="*/ 1984126 h 2163564"/>
              <a:gd name="connsiteX42" fmla="*/ 0 w 2187678"/>
              <a:gd name="connsiteY42" fmla="*/ 1721113 h 2163564"/>
              <a:gd name="connsiteX43" fmla="*/ 83937 w 2187678"/>
              <a:gd name="connsiteY43" fmla="*/ 1603065 h 2163564"/>
              <a:gd name="connsiteX44" fmla="*/ 154396 w 2187678"/>
              <a:gd name="connsiteY44" fmla="*/ 1460142 h 2163564"/>
              <a:gd name="connsiteX45" fmla="*/ 247620 w 2187678"/>
              <a:gd name="connsiteY45" fmla="*/ 1252193 h 2163564"/>
              <a:gd name="connsiteX46" fmla="*/ 356355 w 2187678"/>
              <a:gd name="connsiteY46" fmla="*/ 916250 h 2163564"/>
              <a:gd name="connsiteX47" fmla="*/ 442464 w 2187678"/>
              <a:gd name="connsiteY47" fmla="*/ 631807 h 2163564"/>
              <a:gd name="connsiteX48" fmla="*/ 539561 w 2187678"/>
              <a:gd name="connsiteY48" fmla="*/ 352461 h 2163564"/>
              <a:gd name="connsiteX49" fmla="*/ 560964 w 2187678"/>
              <a:gd name="connsiteY49" fmla="*/ 290259 h 2163564"/>
              <a:gd name="connsiteX50" fmla="*/ 580052 w 2187678"/>
              <a:gd name="connsiteY50" fmla="*/ 217693 h 2163564"/>
              <a:gd name="connsiteX51" fmla="*/ 603261 w 2187678"/>
              <a:gd name="connsiteY51" fmla="*/ 164854 h 2163564"/>
              <a:gd name="connsiteX52" fmla="*/ 649387 w 2187678"/>
              <a:gd name="connsiteY52" fmla="*/ 73092 h 2163564"/>
              <a:gd name="connsiteX53" fmla="*/ 651341 w 2187678"/>
              <a:gd name="connsiteY53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31938 h 2163564"/>
              <a:gd name="connsiteX11" fmla="*/ 1927123 w 2187678"/>
              <a:gd name="connsiteY11" fmla="*/ 607609 h 2163564"/>
              <a:gd name="connsiteX12" fmla="*/ 1983659 w 2187678"/>
              <a:gd name="connsiteY12" fmla="*/ 683809 h 2163564"/>
              <a:gd name="connsiteX13" fmla="*/ 2064775 w 2187678"/>
              <a:gd name="connsiteY13" fmla="*/ 752635 h 2163564"/>
              <a:gd name="connsiteX14" fmla="*/ 2140975 w 2187678"/>
              <a:gd name="connsiteY14" fmla="*/ 823919 h 2163564"/>
              <a:gd name="connsiteX15" fmla="*/ 2185220 w 2187678"/>
              <a:gd name="connsiteY15" fmla="*/ 880455 h 2163564"/>
              <a:gd name="connsiteX16" fmla="*/ 2187678 w 2187678"/>
              <a:gd name="connsiteY16" fmla="*/ 954197 h 2163564"/>
              <a:gd name="connsiteX17" fmla="*/ 2165555 w 2187678"/>
              <a:gd name="connsiteY17" fmla="*/ 1020564 h 2163564"/>
              <a:gd name="connsiteX18" fmla="*/ 2104104 w 2187678"/>
              <a:gd name="connsiteY18" fmla="*/ 1059893 h 2163564"/>
              <a:gd name="connsiteX19" fmla="*/ 2015613 w 2187678"/>
              <a:gd name="connsiteY19" fmla="*/ 1084474 h 2163564"/>
              <a:gd name="connsiteX20" fmla="*/ 1890252 w 2187678"/>
              <a:gd name="connsiteY20" fmla="*/ 1079558 h 2163564"/>
              <a:gd name="connsiteX21" fmla="*/ 1740310 w 2187678"/>
              <a:gd name="connsiteY21" fmla="*/ 1091848 h 2163564"/>
              <a:gd name="connsiteX22" fmla="*/ 1624781 w 2187678"/>
              <a:gd name="connsiteY22" fmla="*/ 1123803 h 2163564"/>
              <a:gd name="connsiteX23" fmla="*/ 1482213 w 2187678"/>
              <a:gd name="connsiteY23" fmla="*/ 1153300 h 2163564"/>
              <a:gd name="connsiteX24" fmla="*/ 1322439 w 2187678"/>
              <a:gd name="connsiteY24" fmla="*/ 1195087 h 2163564"/>
              <a:gd name="connsiteX25" fmla="*/ 1209368 w 2187678"/>
              <a:gd name="connsiteY25" fmla="*/ 1251622 h 2163564"/>
              <a:gd name="connsiteX26" fmla="*/ 1071717 w 2187678"/>
              <a:gd name="connsiteY26" fmla="*/ 1320448 h 2163564"/>
              <a:gd name="connsiteX27" fmla="*/ 936523 w 2187678"/>
              <a:gd name="connsiteY27" fmla="*/ 1394190 h 2163564"/>
              <a:gd name="connsiteX28" fmla="*/ 803788 w 2187678"/>
              <a:gd name="connsiteY28" fmla="*/ 1482680 h 2163564"/>
              <a:gd name="connsiteX29" fmla="*/ 678426 w 2187678"/>
              <a:gd name="connsiteY29" fmla="*/ 1573629 h 2163564"/>
              <a:gd name="connsiteX30" fmla="*/ 570271 w 2187678"/>
              <a:gd name="connsiteY30" fmla="*/ 1669493 h 2163564"/>
              <a:gd name="connsiteX31" fmla="*/ 479323 w 2187678"/>
              <a:gd name="connsiteY31" fmla="*/ 1782564 h 2163564"/>
              <a:gd name="connsiteX32" fmla="*/ 408039 w 2187678"/>
              <a:gd name="connsiteY32" fmla="*/ 1880887 h 2163564"/>
              <a:gd name="connsiteX33" fmla="*/ 339213 w 2187678"/>
              <a:gd name="connsiteY33" fmla="*/ 1981667 h 2163564"/>
              <a:gd name="connsiteX34" fmla="*/ 297426 w 2187678"/>
              <a:gd name="connsiteY34" fmla="*/ 2043119 h 2163564"/>
              <a:gd name="connsiteX35" fmla="*/ 238433 w 2187678"/>
              <a:gd name="connsiteY35" fmla="*/ 2102113 h 2163564"/>
              <a:gd name="connsiteX36" fmla="*/ 206478 w 2187678"/>
              <a:gd name="connsiteY36" fmla="*/ 2134067 h 2163564"/>
              <a:gd name="connsiteX37" fmla="*/ 169607 w 2187678"/>
              <a:gd name="connsiteY37" fmla="*/ 2156190 h 2163564"/>
              <a:gd name="connsiteX38" fmla="*/ 137652 w 2187678"/>
              <a:gd name="connsiteY38" fmla="*/ 2161106 h 2163564"/>
              <a:gd name="connsiteX39" fmla="*/ 93407 w 2187678"/>
              <a:gd name="connsiteY39" fmla="*/ 2163564 h 2163564"/>
              <a:gd name="connsiteX40" fmla="*/ 46704 w 2187678"/>
              <a:gd name="connsiteY40" fmla="*/ 2148816 h 2163564"/>
              <a:gd name="connsiteX41" fmla="*/ 22123 w 2187678"/>
              <a:gd name="connsiteY41" fmla="*/ 2129151 h 2163564"/>
              <a:gd name="connsiteX42" fmla="*/ 4917 w 2187678"/>
              <a:gd name="connsiteY42" fmla="*/ 1984126 h 2163564"/>
              <a:gd name="connsiteX43" fmla="*/ 0 w 2187678"/>
              <a:gd name="connsiteY43" fmla="*/ 1721113 h 2163564"/>
              <a:gd name="connsiteX44" fmla="*/ 83937 w 2187678"/>
              <a:gd name="connsiteY44" fmla="*/ 1603065 h 2163564"/>
              <a:gd name="connsiteX45" fmla="*/ 154396 w 2187678"/>
              <a:gd name="connsiteY45" fmla="*/ 1460142 h 2163564"/>
              <a:gd name="connsiteX46" fmla="*/ 247620 w 2187678"/>
              <a:gd name="connsiteY46" fmla="*/ 1252193 h 2163564"/>
              <a:gd name="connsiteX47" fmla="*/ 356355 w 2187678"/>
              <a:gd name="connsiteY47" fmla="*/ 916250 h 2163564"/>
              <a:gd name="connsiteX48" fmla="*/ 442464 w 2187678"/>
              <a:gd name="connsiteY48" fmla="*/ 631807 h 2163564"/>
              <a:gd name="connsiteX49" fmla="*/ 539561 w 2187678"/>
              <a:gd name="connsiteY49" fmla="*/ 352461 h 2163564"/>
              <a:gd name="connsiteX50" fmla="*/ 560964 w 2187678"/>
              <a:gd name="connsiteY50" fmla="*/ 290259 h 2163564"/>
              <a:gd name="connsiteX51" fmla="*/ 580052 w 2187678"/>
              <a:gd name="connsiteY51" fmla="*/ 217693 h 2163564"/>
              <a:gd name="connsiteX52" fmla="*/ 603261 w 2187678"/>
              <a:gd name="connsiteY52" fmla="*/ 164854 h 2163564"/>
              <a:gd name="connsiteX53" fmla="*/ 649387 w 2187678"/>
              <a:gd name="connsiteY53" fmla="*/ 73092 h 2163564"/>
              <a:gd name="connsiteX54" fmla="*/ 651341 w 2187678"/>
              <a:gd name="connsiteY54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31938 h 2163564"/>
              <a:gd name="connsiteX11" fmla="*/ 1839280 w 2187678"/>
              <a:gd name="connsiteY11" fmla="*/ 567504 h 2163564"/>
              <a:gd name="connsiteX12" fmla="*/ 1927123 w 2187678"/>
              <a:gd name="connsiteY12" fmla="*/ 607609 h 2163564"/>
              <a:gd name="connsiteX13" fmla="*/ 1983659 w 2187678"/>
              <a:gd name="connsiteY13" fmla="*/ 683809 h 2163564"/>
              <a:gd name="connsiteX14" fmla="*/ 2064775 w 2187678"/>
              <a:gd name="connsiteY14" fmla="*/ 752635 h 2163564"/>
              <a:gd name="connsiteX15" fmla="*/ 2140975 w 2187678"/>
              <a:gd name="connsiteY15" fmla="*/ 823919 h 2163564"/>
              <a:gd name="connsiteX16" fmla="*/ 2185220 w 2187678"/>
              <a:gd name="connsiteY16" fmla="*/ 880455 h 2163564"/>
              <a:gd name="connsiteX17" fmla="*/ 2187678 w 2187678"/>
              <a:gd name="connsiteY17" fmla="*/ 954197 h 2163564"/>
              <a:gd name="connsiteX18" fmla="*/ 2165555 w 2187678"/>
              <a:gd name="connsiteY18" fmla="*/ 1020564 h 2163564"/>
              <a:gd name="connsiteX19" fmla="*/ 2104104 w 2187678"/>
              <a:gd name="connsiteY19" fmla="*/ 1059893 h 2163564"/>
              <a:gd name="connsiteX20" fmla="*/ 2015613 w 2187678"/>
              <a:gd name="connsiteY20" fmla="*/ 1084474 h 2163564"/>
              <a:gd name="connsiteX21" fmla="*/ 1890252 w 2187678"/>
              <a:gd name="connsiteY21" fmla="*/ 1079558 h 2163564"/>
              <a:gd name="connsiteX22" fmla="*/ 1740310 w 2187678"/>
              <a:gd name="connsiteY22" fmla="*/ 1091848 h 2163564"/>
              <a:gd name="connsiteX23" fmla="*/ 1624781 w 2187678"/>
              <a:gd name="connsiteY23" fmla="*/ 1123803 h 2163564"/>
              <a:gd name="connsiteX24" fmla="*/ 1482213 w 2187678"/>
              <a:gd name="connsiteY24" fmla="*/ 1153300 h 2163564"/>
              <a:gd name="connsiteX25" fmla="*/ 1322439 w 2187678"/>
              <a:gd name="connsiteY25" fmla="*/ 1195087 h 2163564"/>
              <a:gd name="connsiteX26" fmla="*/ 1209368 w 2187678"/>
              <a:gd name="connsiteY26" fmla="*/ 1251622 h 2163564"/>
              <a:gd name="connsiteX27" fmla="*/ 1071717 w 2187678"/>
              <a:gd name="connsiteY27" fmla="*/ 1320448 h 2163564"/>
              <a:gd name="connsiteX28" fmla="*/ 936523 w 2187678"/>
              <a:gd name="connsiteY28" fmla="*/ 1394190 h 2163564"/>
              <a:gd name="connsiteX29" fmla="*/ 803788 w 2187678"/>
              <a:gd name="connsiteY29" fmla="*/ 1482680 h 2163564"/>
              <a:gd name="connsiteX30" fmla="*/ 678426 w 2187678"/>
              <a:gd name="connsiteY30" fmla="*/ 1573629 h 2163564"/>
              <a:gd name="connsiteX31" fmla="*/ 570271 w 2187678"/>
              <a:gd name="connsiteY31" fmla="*/ 1669493 h 2163564"/>
              <a:gd name="connsiteX32" fmla="*/ 479323 w 2187678"/>
              <a:gd name="connsiteY32" fmla="*/ 1782564 h 2163564"/>
              <a:gd name="connsiteX33" fmla="*/ 408039 w 2187678"/>
              <a:gd name="connsiteY33" fmla="*/ 1880887 h 2163564"/>
              <a:gd name="connsiteX34" fmla="*/ 339213 w 2187678"/>
              <a:gd name="connsiteY34" fmla="*/ 1981667 h 2163564"/>
              <a:gd name="connsiteX35" fmla="*/ 297426 w 2187678"/>
              <a:gd name="connsiteY35" fmla="*/ 2043119 h 2163564"/>
              <a:gd name="connsiteX36" fmla="*/ 238433 w 2187678"/>
              <a:gd name="connsiteY36" fmla="*/ 2102113 h 2163564"/>
              <a:gd name="connsiteX37" fmla="*/ 206478 w 2187678"/>
              <a:gd name="connsiteY37" fmla="*/ 2134067 h 2163564"/>
              <a:gd name="connsiteX38" fmla="*/ 169607 w 2187678"/>
              <a:gd name="connsiteY38" fmla="*/ 2156190 h 2163564"/>
              <a:gd name="connsiteX39" fmla="*/ 137652 w 2187678"/>
              <a:gd name="connsiteY39" fmla="*/ 2161106 h 2163564"/>
              <a:gd name="connsiteX40" fmla="*/ 93407 w 2187678"/>
              <a:gd name="connsiteY40" fmla="*/ 2163564 h 2163564"/>
              <a:gd name="connsiteX41" fmla="*/ 46704 w 2187678"/>
              <a:gd name="connsiteY41" fmla="*/ 2148816 h 2163564"/>
              <a:gd name="connsiteX42" fmla="*/ 22123 w 2187678"/>
              <a:gd name="connsiteY42" fmla="*/ 2129151 h 2163564"/>
              <a:gd name="connsiteX43" fmla="*/ 4917 w 2187678"/>
              <a:gd name="connsiteY43" fmla="*/ 1984126 h 2163564"/>
              <a:gd name="connsiteX44" fmla="*/ 0 w 2187678"/>
              <a:gd name="connsiteY44" fmla="*/ 1721113 h 2163564"/>
              <a:gd name="connsiteX45" fmla="*/ 83937 w 2187678"/>
              <a:gd name="connsiteY45" fmla="*/ 1603065 h 2163564"/>
              <a:gd name="connsiteX46" fmla="*/ 154396 w 2187678"/>
              <a:gd name="connsiteY46" fmla="*/ 1460142 h 2163564"/>
              <a:gd name="connsiteX47" fmla="*/ 247620 w 2187678"/>
              <a:gd name="connsiteY47" fmla="*/ 1252193 h 2163564"/>
              <a:gd name="connsiteX48" fmla="*/ 356355 w 2187678"/>
              <a:gd name="connsiteY48" fmla="*/ 916250 h 2163564"/>
              <a:gd name="connsiteX49" fmla="*/ 442464 w 2187678"/>
              <a:gd name="connsiteY49" fmla="*/ 631807 h 2163564"/>
              <a:gd name="connsiteX50" fmla="*/ 539561 w 2187678"/>
              <a:gd name="connsiteY50" fmla="*/ 352461 h 2163564"/>
              <a:gd name="connsiteX51" fmla="*/ 560964 w 2187678"/>
              <a:gd name="connsiteY51" fmla="*/ 290259 h 2163564"/>
              <a:gd name="connsiteX52" fmla="*/ 580052 w 2187678"/>
              <a:gd name="connsiteY52" fmla="*/ 217693 h 2163564"/>
              <a:gd name="connsiteX53" fmla="*/ 603261 w 2187678"/>
              <a:gd name="connsiteY53" fmla="*/ 164854 h 2163564"/>
              <a:gd name="connsiteX54" fmla="*/ 649387 w 2187678"/>
              <a:gd name="connsiteY54" fmla="*/ 73092 h 2163564"/>
              <a:gd name="connsiteX55" fmla="*/ 651341 w 2187678"/>
              <a:gd name="connsiteY55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839280 w 2187678"/>
              <a:gd name="connsiteY11" fmla="*/ 567504 h 2163564"/>
              <a:gd name="connsiteX12" fmla="*/ 1927123 w 2187678"/>
              <a:gd name="connsiteY12" fmla="*/ 607609 h 2163564"/>
              <a:gd name="connsiteX13" fmla="*/ 1983659 w 2187678"/>
              <a:gd name="connsiteY13" fmla="*/ 683809 h 2163564"/>
              <a:gd name="connsiteX14" fmla="*/ 2064775 w 2187678"/>
              <a:gd name="connsiteY14" fmla="*/ 752635 h 2163564"/>
              <a:gd name="connsiteX15" fmla="*/ 2140975 w 2187678"/>
              <a:gd name="connsiteY15" fmla="*/ 823919 h 2163564"/>
              <a:gd name="connsiteX16" fmla="*/ 2185220 w 2187678"/>
              <a:gd name="connsiteY16" fmla="*/ 880455 h 2163564"/>
              <a:gd name="connsiteX17" fmla="*/ 2187678 w 2187678"/>
              <a:gd name="connsiteY17" fmla="*/ 954197 h 2163564"/>
              <a:gd name="connsiteX18" fmla="*/ 2165555 w 2187678"/>
              <a:gd name="connsiteY18" fmla="*/ 1020564 h 2163564"/>
              <a:gd name="connsiteX19" fmla="*/ 2104104 w 2187678"/>
              <a:gd name="connsiteY19" fmla="*/ 1059893 h 2163564"/>
              <a:gd name="connsiteX20" fmla="*/ 2015613 w 2187678"/>
              <a:gd name="connsiteY20" fmla="*/ 1084474 h 2163564"/>
              <a:gd name="connsiteX21" fmla="*/ 1890252 w 2187678"/>
              <a:gd name="connsiteY21" fmla="*/ 1079558 h 2163564"/>
              <a:gd name="connsiteX22" fmla="*/ 1740310 w 2187678"/>
              <a:gd name="connsiteY22" fmla="*/ 1091848 h 2163564"/>
              <a:gd name="connsiteX23" fmla="*/ 1624781 w 2187678"/>
              <a:gd name="connsiteY23" fmla="*/ 1123803 h 2163564"/>
              <a:gd name="connsiteX24" fmla="*/ 1482213 w 2187678"/>
              <a:gd name="connsiteY24" fmla="*/ 1153300 h 2163564"/>
              <a:gd name="connsiteX25" fmla="*/ 1322439 w 2187678"/>
              <a:gd name="connsiteY25" fmla="*/ 1195087 h 2163564"/>
              <a:gd name="connsiteX26" fmla="*/ 1209368 w 2187678"/>
              <a:gd name="connsiteY26" fmla="*/ 1251622 h 2163564"/>
              <a:gd name="connsiteX27" fmla="*/ 1071717 w 2187678"/>
              <a:gd name="connsiteY27" fmla="*/ 1320448 h 2163564"/>
              <a:gd name="connsiteX28" fmla="*/ 936523 w 2187678"/>
              <a:gd name="connsiteY28" fmla="*/ 1394190 h 2163564"/>
              <a:gd name="connsiteX29" fmla="*/ 803788 w 2187678"/>
              <a:gd name="connsiteY29" fmla="*/ 1482680 h 2163564"/>
              <a:gd name="connsiteX30" fmla="*/ 678426 w 2187678"/>
              <a:gd name="connsiteY30" fmla="*/ 1573629 h 2163564"/>
              <a:gd name="connsiteX31" fmla="*/ 570271 w 2187678"/>
              <a:gd name="connsiteY31" fmla="*/ 1669493 h 2163564"/>
              <a:gd name="connsiteX32" fmla="*/ 479323 w 2187678"/>
              <a:gd name="connsiteY32" fmla="*/ 1782564 h 2163564"/>
              <a:gd name="connsiteX33" fmla="*/ 408039 w 2187678"/>
              <a:gd name="connsiteY33" fmla="*/ 1880887 h 2163564"/>
              <a:gd name="connsiteX34" fmla="*/ 339213 w 2187678"/>
              <a:gd name="connsiteY34" fmla="*/ 1981667 h 2163564"/>
              <a:gd name="connsiteX35" fmla="*/ 297426 w 2187678"/>
              <a:gd name="connsiteY35" fmla="*/ 2043119 h 2163564"/>
              <a:gd name="connsiteX36" fmla="*/ 238433 w 2187678"/>
              <a:gd name="connsiteY36" fmla="*/ 2102113 h 2163564"/>
              <a:gd name="connsiteX37" fmla="*/ 206478 w 2187678"/>
              <a:gd name="connsiteY37" fmla="*/ 2134067 h 2163564"/>
              <a:gd name="connsiteX38" fmla="*/ 169607 w 2187678"/>
              <a:gd name="connsiteY38" fmla="*/ 2156190 h 2163564"/>
              <a:gd name="connsiteX39" fmla="*/ 137652 w 2187678"/>
              <a:gd name="connsiteY39" fmla="*/ 2161106 h 2163564"/>
              <a:gd name="connsiteX40" fmla="*/ 93407 w 2187678"/>
              <a:gd name="connsiteY40" fmla="*/ 2163564 h 2163564"/>
              <a:gd name="connsiteX41" fmla="*/ 46704 w 2187678"/>
              <a:gd name="connsiteY41" fmla="*/ 2148816 h 2163564"/>
              <a:gd name="connsiteX42" fmla="*/ 22123 w 2187678"/>
              <a:gd name="connsiteY42" fmla="*/ 2129151 h 2163564"/>
              <a:gd name="connsiteX43" fmla="*/ 4917 w 2187678"/>
              <a:gd name="connsiteY43" fmla="*/ 1984126 h 2163564"/>
              <a:gd name="connsiteX44" fmla="*/ 0 w 2187678"/>
              <a:gd name="connsiteY44" fmla="*/ 1721113 h 2163564"/>
              <a:gd name="connsiteX45" fmla="*/ 83937 w 2187678"/>
              <a:gd name="connsiteY45" fmla="*/ 1603065 h 2163564"/>
              <a:gd name="connsiteX46" fmla="*/ 154396 w 2187678"/>
              <a:gd name="connsiteY46" fmla="*/ 1460142 h 2163564"/>
              <a:gd name="connsiteX47" fmla="*/ 247620 w 2187678"/>
              <a:gd name="connsiteY47" fmla="*/ 1252193 h 2163564"/>
              <a:gd name="connsiteX48" fmla="*/ 356355 w 2187678"/>
              <a:gd name="connsiteY48" fmla="*/ 916250 h 2163564"/>
              <a:gd name="connsiteX49" fmla="*/ 442464 w 2187678"/>
              <a:gd name="connsiteY49" fmla="*/ 631807 h 2163564"/>
              <a:gd name="connsiteX50" fmla="*/ 539561 w 2187678"/>
              <a:gd name="connsiteY50" fmla="*/ 352461 h 2163564"/>
              <a:gd name="connsiteX51" fmla="*/ 560964 w 2187678"/>
              <a:gd name="connsiteY51" fmla="*/ 290259 h 2163564"/>
              <a:gd name="connsiteX52" fmla="*/ 580052 w 2187678"/>
              <a:gd name="connsiteY52" fmla="*/ 217693 h 2163564"/>
              <a:gd name="connsiteX53" fmla="*/ 603261 w 2187678"/>
              <a:gd name="connsiteY53" fmla="*/ 164854 h 2163564"/>
              <a:gd name="connsiteX54" fmla="*/ 649387 w 2187678"/>
              <a:gd name="connsiteY54" fmla="*/ 73092 h 2163564"/>
              <a:gd name="connsiteX55" fmla="*/ 651341 w 2187678"/>
              <a:gd name="connsiteY55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818691 w 2187678"/>
              <a:gd name="connsiteY11" fmla="*/ 579343 h 2163564"/>
              <a:gd name="connsiteX12" fmla="*/ 1927123 w 2187678"/>
              <a:gd name="connsiteY12" fmla="*/ 607609 h 2163564"/>
              <a:gd name="connsiteX13" fmla="*/ 1983659 w 2187678"/>
              <a:gd name="connsiteY13" fmla="*/ 683809 h 2163564"/>
              <a:gd name="connsiteX14" fmla="*/ 2064775 w 2187678"/>
              <a:gd name="connsiteY14" fmla="*/ 752635 h 2163564"/>
              <a:gd name="connsiteX15" fmla="*/ 2140975 w 2187678"/>
              <a:gd name="connsiteY15" fmla="*/ 823919 h 2163564"/>
              <a:gd name="connsiteX16" fmla="*/ 2185220 w 2187678"/>
              <a:gd name="connsiteY16" fmla="*/ 880455 h 2163564"/>
              <a:gd name="connsiteX17" fmla="*/ 2187678 w 2187678"/>
              <a:gd name="connsiteY17" fmla="*/ 954197 h 2163564"/>
              <a:gd name="connsiteX18" fmla="*/ 2165555 w 2187678"/>
              <a:gd name="connsiteY18" fmla="*/ 1020564 h 2163564"/>
              <a:gd name="connsiteX19" fmla="*/ 2104104 w 2187678"/>
              <a:gd name="connsiteY19" fmla="*/ 1059893 h 2163564"/>
              <a:gd name="connsiteX20" fmla="*/ 2015613 w 2187678"/>
              <a:gd name="connsiteY20" fmla="*/ 1084474 h 2163564"/>
              <a:gd name="connsiteX21" fmla="*/ 1890252 w 2187678"/>
              <a:gd name="connsiteY21" fmla="*/ 1079558 h 2163564"/>
              <a:gd name="connsiteX22" fmla="*/ 1740310 w 2187678"/>
              <a:gd name="connsiteY22" fmla="*/ 1091848 h 2163564"/>
              <a:gd name="connsiteX23" fmla="*/ 1624781 w 2187678"/>
              <a:gd name="connsiteY23" fmla="*/ 1123803 h 2163564"/>
              <a:gd name="connsiteX24" fmla="*/ 1482213 w 2187678"/>
              <a:gd name="connsiteY24" fmla="*/ 1153300 h 2163564"/>
              <a:gd name="connsiteX25" fmla="*/ 1322439 w 2187678"/>
              <a:gd name="connsiteY25" fmla="*/ 1195087 h 2163564"/>
              <a:gd name="connsiteX26" fmla="*/ 1209368 w 2187678"/>
              <a:gd name="connsiteY26" fmla="*/ 1251622 h 2163564"/>
              <a:gd name="connsiteX27" fmla="*/ 1071717 w 2187678"/>
              <a:gd name="connsiteY27" fmla="*/ 1320448 h 2163564"/>
              <a:gd name="connsiteX28" fmla="*/ 936523 w 2187678"/>
              <a:gd name="connsiteY28" fmla="*/ 1394190 h 2163564"/>
              <a:gd name="connsiteX29" fmla="*/ 803788 w 2187678"/>
              <a:gd name="connsiteY29" fmla="*/ 1482680 h 2163564"/>
              <a:gd name="connsiteX30" fmla="*/ 678426 w 2187678"/>
              <a:gd name="connsiteY30" fmla="*/ 1573629 h 2163564"/>
              <a:gd name="connsiteX31" fmla="*/ 570271 w 2187678"/>
              <a:gd name="connsiteY31" fmla="*/ 1669493 h 2163564"/>
              <a:gd name="connsiteX32" fmla="*/ 479323 w 2187678"/>
              <a:gd name="connsiteY32" fmla="*/ 1782564 h 2163564"/>
              <a:gd name="connsiteX33" fmla="*/ 408039 w 2187678"/>
              <a:gd name="connsiteY33" fmla="*/ 1880887 h 2163564"/>
              <a:gd name="connsiteX34" fmla="*/ 339213 w 2187678"/>
              <a:gd name="connsiteY34" fmla="*/ 1981667 h 2163564"/>
              <a:gd name="connsiteX35" fmla="*/ 297426 w 2187678"/>
              <a:gd name="connsiteY35" fmla="*/ 2043119 h 2163564"/>
              <a:gd name="connsiteX36" fmla="*/ 238433 w 2187678"/>
              <a:gd name="connsiteY36" fmla="*/ 2102113 h 2163564"/>
              <a:gd name="connsiteX37" fmla="*/ 206478 w 2187678"/>
              <a:gd name="connsiteY37" fmla="*/ 2134067 h 2163564"/>
              <a:gd name="connsiteX38" fmla="*/ 169607 w 2187678"/>
              <a:gd name="connsiteY38" fmla="*/ 2156190 h 2163564"/>
              <a:gd name="connsiteX39" fmla="*/ 137652 w 2187678"/>
              <a:gd name="connsiteY39" fmla="*/ 2161106 h 2163564"/>
              <a:gd name="connsiteX40" fmla="*/ 93407 w 2187678"/>
              <a:gd name="connsiteY40" fmla="*/ 2163564 h 2163564"/>
              <a:gd name="connsiteX41" fmla="*/ 46704 w 2187678"/>
              <a:gd name="connsiteY41" fmla="*/ 2148816 h 2163564"/>
              <a:gd name="connsiteX42" fmla="*/ 22123 w 2187678"/>
              <a:gd name="connsiteY42" fmla="*/ 2129151 h 2163564"/>
              <a:gd name="connsiteX43" fmla="*/ 4917 w 2187678"/>
              <a:gd name="connsiteY43" fmla="*/ 1984126 h 2163564"/>
              <a:gd name="connsiteX44" fmla="*/ 0 w 2187678"/>
              <a:gd name="connsiteY44" fmla="*/ 1721113 h 2163564"/>
              <a:gd name="connsiteX45" fmla="*/ 83937 w 2187678"/>
              <a:gd name="connsiteY45" fmla="*/ 1603065 h 2163564"/>
              <a:gd name="connsiteX46" fmla="*/ 154396 w 2187678"/>
              <a:gd name="connsiteY46" fmla="*/ 1460142 h 2163564"/>
              <a:gd name="connsiteX47" fmla="*/ 247620 w 2187678"/>
              <a:gd name="connsiteY47" fmla="*/ 1252193 h 2163564"/>
              <a:gd name="connsiteX48" fmla="*/ 356355 w 2187678"/>
              <a:gd name="connsiteY48" fmla="*/ 916250 h 2163564"/>
              <a:gd name="connsiteX49" fmla="*/ 442464 w 2187678"/>
              <a:gd name="connsiteY49" fmla="*/ 631807 h 2163564"/>
              <a:gd name="connsiteX50" fmla="*/ 539561 w 2187678"/>
              <a:gd name="connsiteY50" fmla="*/ 352461 h 2163564"/>
              <a:gd name="connsiteX51" fmla="*/ 560964 w 2187678"/>
              <a:gd name="connsiteY51" fmla="*/ 290259 h 2163564"/>
              <a:gd name="connsiteX52" fmla="*/ 580052 w 2187678"/>
              <a:gd name="connsiteY52" fmla="*/ 217693 h 2163564"/>
              <a:gd name="connsiteX53" fmla="*/ 603261 w 2187678"/>
              <a:gd name="connsiteY53" fmla="*/ 164854 h 2163564"/>
              <a:gd name="connsiteX54" fmla="*/ 649387 w 2187678"/>
              <a:gd name="connsiteY54" fmla="*/ 73092 h 2163564"/>
              <a:gd name="connsiteX55" fmla="*/ 651341 w 2187678"/>
              <a:gd name="connsiteY55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818691 w 2187678"/>
              <a:gd name="connsiteY11" fmla="*/ 579343 h 2163564"/>
              <a:gd name="connsiteX12" fmla="*/ 1911109 w 2187678"/>
              <a:gd name="connsiteY12" fmla="*/ 624183 h 2163564"/>
              <a:gd name="connsiteX13" fmla="*/ 1983659 w 2187678"/>
              <a:gd name="connsiteY13" fmla="*/ 683809 h 2163564"/>
              <a:gd name="connsiteX14" fmla="*/ 2064775 w 2187678"/>
              <a:gd name="connsiteY14" fmla="*/ 752635 h 2163564"/>
              <a:gd name="connsiteX15" fmla="*/ 2140975 w 2187678"/>
              <a:gd name="connsiteY15" fmla="*/ 823919 h 2163564"/>
              <a:gd name="connsiteX16" fmla="*/ 2185220 w 2187678"/>
              <a:gd name="connsiteY16" fmla="*/ 880455 h 2163564"/>
              <a:gd name="connsiteX17" fmla="*/ 2187678 w 2187678"/>
              <a:gd name="connsiteY17" fmla="*/ 954197 h 2163564"/>
              <a:gd name="connsiteX18" fmla="*/ 2165555 w 2187678"/>
              <a:gd name="connsiteY18" fmla="*/ 1020564 h 2163564"/>
              <a:gd name="connsiteX19" fmla="*/ 2104104 w 2187678"/>
              <a:gd name="connsiteY19" fmla="*/ 1059893 h 2163564"/>
              <a:gd name="connsiteX20" fmla="*/ 2015613 w 2187678"/>
              <a:gd name="connsiteY20" fmla="*/ 1084474 h 2163564"/>
              <a:gd name="connsiteX21" fmla="*/ 1890252 w 2187678"/>
              <a:gd name="connsiteY21" fmla="*/ 1079558 h 2163564"/>
              <a:gd name="connsiteX22" fmla="*/ 1740310 w 2187678"/>
              <a:gd name="connsiteY22" fmla="*/ 1091848 h 2163564"/>
              <a:gd name="connsiteX23" fmla="*/ 1624781 w 2187678"/>
              <a:gd name="connsiteY23" fmla="*/ 1123803 h 2163564"/>
              <a:gd name="connsiteX24" fmla="*/ 1482213 w 2187678"/>
              <a:gd name="connsiteY24" fmla="*/ 1153300 h 2163564"/>
              <a:gd name="connsiteX25" fmla="*/ 1322439 w 2187678"/>
              <a:gd name="connsiteY25" fmla="*/ 1195087 h 2163564"/>
              <a:gd name="connsiteX26" fmla="*/ 1209368 w 2187678"/>
              <a:gd name="connsiteY26" fmla="*/ 1251622 h 2163564"/>
              <a:gd name="connsiteX27" fmla="*/ 1071717 w 2187678"/>
              <a:gd name="connsiteY27" fmla="*/ 1320448 h 2163564"/>
              <a:gd name="connsiteX28" fmla="*/ 936523 w 2187678"/>
              <a:gd name="connsiteY28" fmla="*/ 1394190 h 2163564"/>
              <a:gd name="connsiteX29" fmla="*/ 803788 w 2187678"/>
              <a:gd name="connsiteY29" fmla="*/ 1482680 h 2163564"/>
              <a:gd name="connsiteX30" fmla="*/ 678426 w 2187678"/>
              <a:gd name="connsiteY30" fmla="*/ 1573629 h 2163564"/>
              <a:gd name="connsiteX31" fmla="*/ 570271 w 2187678"/>
              <a:gd name="connsiteY31" fmla="*/ 1669493 h 2163564"/>
              <a:gd name="connsiteX32" fmla="*/ 479323 w 2187678"/>
              <a:gd name="connsiteY32" fmla="*/ 1782564 h 2163564"/>
              <a:gd name="connsiteX33" fmla="*/ 408039 w 2187678"/>
              <a:gd name="connsiteY33" fmla="*/ 1880887 h 2163564"/>
              <a:gd name="connsiteX34" fmla="*/ 339213 w 2187678"/>
              <a:gd name="connsiteY34" fmla="*/ 1981667 h 2163564"/>
              <a:gd name="connsiteX35" fmla="*/ 297426 w 2187678"/>
              <a:gd name="connsiteY35" fmla="*/ 2043119 h 2163564"/>
              <a:gd name="connsiteX36" fmla="*/ 238433 w 2187678"/>
              <a:gd name="connsiteY36" fmla="*/ 2102113 h 2163564"/>
              <a:gd name="connsiteX37" fmla="*/ 206478 w 2187678"/>
              <a:gd name="connsiteY37" fmla="*/ 2134067 h 2163564"/>
              <a:gd name="connsiteX38" fmla="*/ 169607 w 2187678"/>
              <a:gd name="connsiteY38" fmla="*/ 2156190 h 2163564"/>
              <a:gd name="connsiteX39" fmla="*/ 137652 w 2187678"/>
              <a:gd name="connsiteY39" fmla="*/ 2161106 h 2163564"/>
              <a:gd name="connsiteX40" fmla="*/ 93407 w 2187678"/>
              <a:gd name="connsiteY40" fmla="*/ 2163564 h 2163564"/>
              <a:gd name="connsiteX41" fmla="*/ 46704 w 2187678"/>
              <a:gd name="connsiteY41" fmla="*/ 2148816 h 2163564"/>
              <a:gd name="connsiteX42" fmla="*/ 22123 w 2187678"/>
              <a:gd name="connsiteY42" fmla="*/ 2129151 h 2163564"/>
              <a:gd name="connsiteX43" fmla="*/ 4917 w 2187678"/>
              <a:gd name="connsiteY43" fmla="*/ 1984126 h 2163564"/>
              <a:gd name="connsiteX44" fmla="*/ 0 w 2187678"/>
              <a:gd name="connsiteY44" fmla="*/ 1721113 h 2163564"/>
              <a:gd name="connsiteX45" fmla="*/ 83937 w 2187678"/>
              <a:gd name="connsiteY45" fmla="*/ 1603065 h 2163564"/>
              <a:gd name="connsiteX46" fmla="*/ 154396 w 2187678"/>
              <a:gd name="connsiteY46" fmla="*/ 1460142 h 2163564"/>
              <a:gd name="connsiteX47" fmla="*/ 247620 w 2187678"/>
              <a:gd name="connsiteY47" fmla="*/ 1252193 h 2163564"/>
              <a:gd name="connsiteX48" fmla="*/ 356355 w 2187678"/>
              <a:gd name="connsiteY48" fmla="*/ 916250 h 2163564"/>
              <a:gd name="connsiteX49" fmla="*/ 442464 w 2187678"/>
              <a:gd name="connsiteY49" fmla="*/ 631807 h 2163564"/>
              <a:gd name="connsiteX50" fmla="*/ 539561 w 2187678"/>
              <a:gd name="connsiteY50" fmla="*/ 352461 h 2163564"/>
              <a:gd name="connsiteX51" fmla="*/ 560964 w 2187678"/>
              <a:gd name="connsiteY51" fmla="*/ 290259 h 2163564"/>
              <a:gd name="connsiteX52" fmla="*/ 580052 w 2187678"/>
              <a:gd name="connsiteY52" fmla="*/ 217693 h 2163564"/>
              <a:gd name="connsiteX53" fmla="*/ 603261 w 2187678"/>
              <a:gd name="connsiteY53" fmla="*/ 164854 h 2163564"/>
              <a:gd name="connsiteX54" fmla="*/ 649387 w 2187678"/>
              <a:gd name="connsiteY54" fmla="*/ 73092 h 2163564"/>
              <a:gd name="connsiteX55" fmla="*/ 651341 w 2187678"/>
              <a:gd name="connsiteY55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771740 w 2187678"/>
              <a:gd name="connsiteY11" fmla="*/ 540060 h 2163564"/>
              <a:gd name="connsiteX12" fmla="*/ 1818691 w 2187678"/>
              <a:gd name="connsiteY12" fmla="*/ 579343 h 2163564"/>
              <a:gd name="connsiteX13" fmla="*/ 1911109 w 2187678"/>
              <a:gd name="connsiteY13" fmla="*/ 624183 h 2163564"/>
              <a:gd name="connsiteX14" fmla="*/ 1983659 w 2187678"/>
              <a:gd name="connsiteY14" fmla="*/ 683809 h 2163564"/>
              <a:gd name="connsiteX15" fmla="*/ 2064775 w 2187678"/>
              <a:gd name="connsiteY15" fmla="*/ 752635 h 2163564"/>
              <a:gd name="connsiteX16" fmla="*/ 2140975 w 2187678"/>
              <a:gd name="connsiteY16" fmla="*/ 823919 h 2163564"/>
              <a:gd name="connsiteX17" fmla="*/ 2185220 w 2187678"/>
              <a:gd name="connsiteY17" fmla="*/ 880455 h 2163564"/>
              <a:gd name="connsiteX18" fmla="*/ 2187678 w 2187678"/>
              <a:gd name="connsiteY18" fmla="*/ 954197 h 2163564"/>
              <a:gd name="connsiteX19" fmla="*/ 2165555 w 2187678"/>
              <a:gd name="connsiteY19" fmla="*/ 1020564 h 2163564"/>
              <a:gd name="connsiteX20" fmla="*/ 2104104 w 2187678"/>
              <a:gd name="connsiteY20" fmla="*/ 1059893 h 2163564"/>
              <a:gd name="connsiteX21" fmla="*/ 2015613 w 2187678"/>
              <a:gd name="connsiteY21" fmla="*/ 1084474 h 2163564"/>
              <a:gd name="connsiteX22" fmla="*/ 1890252 w 2187678"/>
              <a:gd name="connsiteY22" fmla="*/ 1079558 h 2163564"/>
              <a:gd name="connsiteX23" fmla="*/ 1740310 w 2187678"/>
              <a:gd name="connsiteY23" fmla="*/ 1091848 h 2163564"/>
              <a:gd name="connsiteX24" fmla="*/ 1624781 w 2187678"/>
              <a:gd name="connsiteY24" fmla="*/ 1123803 h 2163564"/>
              <a:gd name="connsiteX25" fmla="*/ 1482213 w 2187678"/>
              <a:gd name="connsiteY25" fmla="*/ 1153300 h 2163564"/>
              <a:gd name="connsiteX26" fmla="*/ 1322439 w 2187678"/>
              <a:gd name="connsiteY26" fmla="*/ 1195087 h 2163564"/>
              <a:gd name="connsiteX27" fmla="*/ 1209368 w 2187678"/>
              <a:gd name="connsiteY27" fmla="*/ 1251622 h 2163564"/>
              <a:gd name="connsiteX28" fmla="*/ 1071717 w 2187678"/>
              <a:gd name="connsiteY28" fmla="*/ 1320448 h 2163564"/>
              <a:gd name="connsiteX29" fmla="*/ 936523 w 2187678"/>
              <a:gd name="connsiteY29" fmla="*/ 1394190 h 2163564"/>
              <a:gd name="connsiteX30" fmla="*/ 803788 w 2187678"/>
              <a:gd name="connsiteY30" fmla="*/ 1482680 h 2163564"/>
              <a:gd name="connsiteX31" fmla="*/ 678426 w 2187678"/>
              <a:gd name="connsiteY31" fmla="*/ 1573629 h 2163564"/>
              <a:gd name="connsiteX32" fmla="*/ 570271 w 2187678"/>
              <a:gd name="connsiteY32" fmla="*/ 1669493 h 2163564"/>
              <a:gd name="connsiteX33" fmla="*/ 479323 w 2187678"/>
              <a:gd name="connsiteY33" fmla="*/ 1782564 h 2163564"/>
              <a:gd name="connsiteX34" fmla="*/ 408039 w 2187678"/>
              <a:gd name="connsiteY34" fmla="*/ 1880887 h 2163564"/>
              <a:gd name="connsiteX35" fmla="*/ 339213 w 2187678"/>
              <a:gd name="connsiteY35" fmla="*/ 1981667 h 2163564"/>
              <a:gd name="connsiteX36" fmla="*/ 297426 w 2187678"/>
              <a:gd name="connsiteY36" fmla="*/ 2043119 h 2163564"/>
              <a:gd name="connsiteX37" fmla="*/ 238433 w 2187678"/>
              <a:gd name="connsiteY37" fmla="*/ 2102113 h 2163564"/>
              <a:gd name="connsiteX38" fmla="*/ 206478 w 2187678"/>
              <a:gd name="connsiteY38" fmla="*/ 2134067 h 2163564"/>
              <a:gd name="connsiteX39" fmla="*/ 169607 w 2187678"/>
              <a:gd name="connsiteY39" fmla="*/ 2156190 h 2163564"/>
              <a:gd name="connsiteX40" fmla="*/ 137652 w 2187678"/>
              <a:gd name="connsiteY40" fmla="*/ 2161106 h 2163564"/>
              <a:gd name="connsiteX41" fmla="*/ 93407 w 2187678"/>
              <a:gd name="connsiteY41" fmla="*/ 2163564 h 2163564"/>
              <a:gd name="connsiteX42" fmla="*/ 46704 w 2187678"/>
              <a:gd name="connsiteY42" fmla="*/ 2148816 h 2163564"/>
              <a:gd name="connsiteX43" fmla="*/ 22123 w 2187678"/>
              <a:gd name="connsiteY43" fmla="*/ 2129151 h 2163564"/>
              <a:gd name="connsiteX44" fmla="*/ 4917 w 2187678"/>
              <a:gd name="connsiteY44" fmla="*/ 1984126 h 2163564"/>
              <a:gd name="connsiteX45" fmla="*/ 0 w 2187678"/>
              <a:gd name="connsiteY45" fmla="*/ 1721113 h 2163564"/>
              <a:gd name="connsiteX46" fmla="*/ 83937 w 2187678"/>
              <a:gd name="connsiteY46" fmla="*/ 1603065 h 2163564"/>
              <a:gd name="connsiteX47" fmla="*/ 154396 w 2187678"/>
              <a:gd name="connsiteY47" fmla="*/ 1460142 h 2163564"/>
              <a:gd name="connsiteX48" fmla="*/ 247620 w 2187678"/>
              <a:gd name="connsiteY48" fmla="*/ 1252193 h 2163564"/>
              <a:gd name="connsiteX49" fmla="*/ 356355 w 2187678"/>
              <a:gd name="connsiteY49" fmla="*/ 916250 h 2163564"/>
              <a:gd name="connsiteX50" fmla="*/ 442464 w 2187678"/>
              <a:gd name="connsiteY50" fmla="*/ 631807 h 2163564"/>
              <a:gd name="connsiteX51" fmla="*/ 539561 w 2187678"/>
              <a:gd name="connsiteY51" fmla="*/ 352461 h 2163564"/>
              <a:gd name="connsiteX52" fmla="*/ 560964 w 2187678"/>
              <a:gd name="connsiteY52" fmla="*/ 290259 h 2163564"/>
              <a:gd name="connsiteX53" fmla="*/ 580052 w 2187678"/>
              <a:gd name="connsiteY53" fmla="*/ 217693 h 2163564"/>
              <a:gd name="connsiteX54" fmla="*/ 603261 w 2187678"/>
              <a:gd name="connsiteY54" fmla="*/ 164854 h 2163564"/>
              <a:gd name="connsiteX55" fmla="*/ 649387 w 2187678"/>
              <a:gd name="connsiteY55" fmla="*/ 73092 h 2163564"/>
              <a:gd name="connsiteX56" fmla="*/ 651341 w 2187678"/>
              <a:gd name="connsiteY56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780890 w 2187678"/>
              <a:gd name="connsiteY11" fmla="*/ 532957 h 2163564"/>
              <a:gd name="connsiteX12" fmla="*/ 1818691 w 2187678"/>
              <a:gd name="connsiteY12" fmla="*/ 579343 h 2163564"/>
              <a:gd name="connsiteX13" fmla="*/ 1911109 w 2187678"/>
              <a:gd name="connsiteY13" fmla="*/ 624183 h 2163564"/>
              <a:gd name="connsiteX14" fmla="*/ 1983659 w 2187678"/>
              <a:gd name="connsiteY14" fmla="*/ 683809 h 2163564"/>
              <a:gd name="connsiteX15" fmla="*/ 2064775 w 2187678"/>
              <a:gd name="connsiteY15" fmla="*/ 752635 h 2163564"/>
              <a:gd name="connsiteX16" fmla="*/ 2140975 w 2187678"/>
              <a:gd name="connsiteY16" fmla="*/ 823919 h 2163564"/>
              <a:gd name="connsiteX17" fmla="*/ 2185220 w 2187678"/>
              <a:gd name="connsiteY17" fmla="*/ 880455 h 2163564"/>
              <a:gd name="connsiteX18" fmla="*/ 2187678 w 2187678"/>
              <a:gd name="connsiteY18" fmla="*/ 954197 h 2163564"/>
              <a:gd name="connsiteX19" fmla="*/ 2165555 w 2187678"/>
              <a:gd name="connsiteY19" fmla="*/ 1020564 h 2163564"/>
              <a:gd name="connsiteX20" fmla="*/ 2104104 w 2187678"/>
              <a:gd name="connsiteY20" fmla="*/ 1059893 h 2163564"/>
              <a:gd name="connsiteX21" fmla="*/ 2015613 w 2187678"/>
              <a:gd name="connsiteY21" fmla="*/ 1084474 h 2163564"/>
              <a:gd name="connsiteX22" fmla="*/ 1890252 w 2187678"/>
              <a:gd name="connsiteY22" fmla="*/ 1079558 h 2163564"/>
              <a:gd name="connsiteX23" fmla="*/ 1740310 w 2187678"/>
              <a:gd name="connsiteY23" fmla="*/ 1091848 h 2163564"/>
              <a:gd name="connsiteX24" fmla="*/ 1624781 w 2187678"/>
              <a:gd name="connsiteY24" fmla="*/ 1123803 h 2163564"/>
              <a:gd name="connsiteX25" fmla="*/ 1482213 w 2187678"/>
              <a:gd name="connsiteY25" fmla="*/ 1153300 h 2163564"/>
              <a:gd name="connsiteX26" fmla="*/ 1322439 w 2187678"/>
              <a:gd name="connsiteY26" fmla="*/ 1195087 h 2163564"/>
              <a:gd name="connsiteX27" fmla="*/ 1209368 w 2187678"/>
              <a:gd name="connsiteY27" fmla="*/ 1251622 h 2163564"/>
              <a:gd name="connsiteX28" fmla="*/ 1071717 w 2187678"/>
              <a:gd name="connsiteY28" fmla="*/ 1320448 h 2163564"/>
              <a:gd name="connsiteX29" fmla="*/ 936523 w 2187678"/>
              <a:gd name="connsiteY29" fmla="*/ 1394190 h 2163564"/>
              <a:gd name="connsiteX30" fmla="*/ 803788 w 2187678"/>
              <a:gd name="connsiteY30" fmla="*/ 1482680 h 2163564"/>
              <a:gd name="connsiteX31" fmla="*/ 678426 w 2187678"/>
              <a:gd name="connsiteY31" fmla="*/ 1573629 h 2163564"/>
              <a:gd name="connsiteX32" fmla="*/ 570271 w 2187678"/>
              <a:gd name="connsiteY32" fmla="*/ 1669493 h 2163564"/>
              <a:gd name="connsiteX33" fmla="*/ 479323 w 2187678"/>
              <a:gd name="connsiteY33" fmla="*/ 1782564 h 2163564"/>
              <a:gd name="connsiteX34" fmla="*/ 408039 w 2187678"/>
              <a:gd name="connsiteY34" fmla="*/ 1880887 h 2163564"/>
              <a:gd name="connsiteX35" fmla="*/ 339213 w 2187678"/>
              <a:gd name="connsiteY35" fmla="*/ 1981667 h 2163564"/>
              <a:gd name="connsiteX36" fmla="*/ 297426 w 2187678"/>
              <a:gd name="connsiteY36" fmla="*/ 2043119 h 2163564"/>
              <a:gd name="connsiteX37" fmla="*/ 238433 w 2187678"/>
              <a:gd name="connsiteY37" fmla="*/ 2102113 h 2163564"/>
              <a:gd name="connsiteX38" fmla="*/ 206478 w 2187678"/>
              <a:gd name="connsiteY38" fmla="*/ 2134067 h 2163564"/>
              <a:gd name="connsiteX39" fmla="*/ 169607 w 2187678"/>
              <a:gd name="connsiteY39" fmla="*/ 2156190 h 2163564"/>
              <a:gd name="connsiteX40" fmla="*/ 137652 w 2187678"/>
              <a:gd name="connsiteY40" fmla="*/ 2161106 h 2163564"/>
              <a:gd name="connsiteX41" fmla="*/ 93407 w 2187678"/>
              <a:gd name="connsiteY41" fmla="*/ 2163564 h 2163564"/>
              <a:gd name="connsiteX42" fmla="*/ 46704 w 2187678"/>
              <a:gd name="connsiteY42" fmla="*/ 2148816 h 2163564"/>
              <a:gd name="connsiteX43" fmla="*/ 22123 w 2187678"/>
              <a:gd name="connsiteY43" fmla="*/ 2129151 h 2163564"/>
              <a:gd name="connsiteX44" fmla="*/ 4917 w 2187678"/>
              <a:gd name="connsiteY44" fmla="*/ 1984126 h 2163564"/>
              <a:gd name="connsiteX45" fmla="*/ 0 w 2187678"/>
              <a:gd name="connsiteY45" fmla="*/ 1721113 h 2163564"/>
              <a:gd name="connsiteX46" fmla="*/ 83937 w 2187678"/>
              <a:gd name="connsiteY46" fmla="*/ 1603065 h 2163564"/>
              <a:gd name="connsiteX47" fmla="*/ 154396 w 2187678"/>
              <a:gd name="connsiteY47" fmla="*/ 1460142 h 2163564"/>
              <a:gd name="connsiteX48" fmla="*/ 247620 w 2187678"/>
              <a:gd name="connsiteY48" fmla="*/ 1252193 h 2163564"/>
              <a:gd name="connsiteX49" fmla="*/ 356355 w 2187678"/>
              <a:gd name="connsiteY49" fmla="*/ 916250 h 2163564"/>
              <a:gd name="connsiteX50" fmla="*/ 442464 w 2187678"/>
              <a:gd name="connsiteY50" fmla="*/ 631807 h 2163564"/>
              <a:gd name="connsiteX51" fmla="*/ 539561 w 2187678"/>
              <a:gd name="connsiteY51" fmla="*/ 352461 h 2163564"/>
              <a:gd name="connsiteX52" fmla="*/ 560964 w 2187678"/>
              <a:gd name="connsiteY52" fmla="*/ 290259 h 2163564"/>
              <a:gd name="connsiteX53" fmla="*/ 580052 w 2187678"/>
              <a:gd name="connsiteY53" fmla="*/ 217693 h 2163564"/>
              <a:gd name="connsiteX54" fmla="*/ 603261 w 2187678"/>
              <a:gd name="connsiteY54" fmla="*/ 164854 h 2163564"/>
              <a:gd name="connsiteX55" fmla="*/ 649387 w 2187678"/>
              <a:gd name="connsiteY55" fmla="*/ 73092 h 2163564"/>
              <a:gd name="connsiteX56" fmla="*/ 651341 w 2187678"/>
              <a:gd name="connsiteY56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39636 w 2187678"/>
              <a:gd name="connsiteY10" fmla="*/ 499997 h 2163564"/>
              <a:gd name="connsiteX11" fmla="*/ 1780890 w 2187678"/>
              <a:gd name="connsiteY11" fmla="*/ 532957 h 2163564"/>
              <a:gd name="connsiteX12" fmla="*/ 1818691 w 2187678"/>
              <a:gd name="connsiteY12" fmla="*/ 579343 h 2163564"/>
              <a:gd name="connsiteX13" fmla="*/ 1911109 w 2187678"/>
              <a:gd name="connsiteY13" fmla="*/ 624183 h 2163564"/>
              <a:gd name="connsiteX14" fmla="*/ 1983659 w 2187678"/>
              <a:gd name="connsiteY14" fmla="*/ 683809 h 2163564"/>
              <a:gd name="connsiteX15" fmla="*/ 2064775 w 2187678"/>
              <a:gd name="connsiteY15" fmla="*/ 752635 h 2163564"/>
              <a:gd name="connsiteX16" fmla="*/ 2140975 w 2187678"/>
              <a:gd name="connsiteY16" fmla="*/ 823919 h 2163564"/>
              <a:gd name="connsiteX17" fmla="*/ 2185220 w 2187678"/>
              <a:gd name="connsiteY17" fmla="*/ 880455 h 2163564"/>
              <a:gd name="connsiteX18" fmla="*/ 2187678 w 2187678"/>
              <a:gd name="connsiteY18" fmla="*/ 954197 h 2163564"/>
              <a:gd name="connsiteX19" fmla="*/ 2165555 w 2187678"/>
              <a:gd name="connsiteY19" fmla="*/ 1020564 h 2163564"/>
              <a:gd name="connsiteX20" fmla="*/ 2104104 w 2187678"/>
              <a:gd name="connsiteY20" fmla="*/ 1059893 h 2163564"/>
              <a:gd name="connsiteX21" fmla="*/ 2015613 w 2187678"/>
              <a:gd name="connsiteY21" fmla="*/ 1084474 h 2163564"/>
              <a:gd name="connsiteX22" fmla="*/ 1890252 w 2187678"/>
              <a:gd name="connsiteY22" fmla="*/ 1079558 h 2163564"/>
              <a:gd name="connsiteX23" fmla="*/ 1740310 w 2187678"/>
              <a:gd name="connsiteY23" fmla="*/ 1091848 h 2163564"/>
              <a:gd name="connsiteX24" fmla="*/ 1624781 w 2187678"/>
              <a:gd name="connsiteY24" fmla="*/ 1123803 h 2163564"/>
              <a:gd name="connsiteX25" fmla="*/ 1482213 w 2187678"/>
              <a:gd name="connsiteY25" fmla="*/ 1153300 h 2163564"/>
              <a:gd name="connsiteX26" fmla="*/ 1322439 w 2187678"/>
              <a:gd name="connsiteY26" fmla="*/ 1195087 h 2163564"/>
              <a:gd name="connsiteX27" fmla="*/ 1209368 w 2187678"/>
              <a:gd name="connsiteY27" fmla="*/ 1251622 h 2163564"/>
              <a:gd name="connsiteX28" fmla="*/ 1071717 w 2187678"/>
              <a:gd name="connsiteY28" fmla="*/ 1320448 h 2163564"/>
              <a:gd name="connsiteX29" fmla="*/ 936523 w 2187678"/>
              <a:gd name="connsiteY29" fmla="*/ 1394190 h 2163564"/>
              <a:gd name="connsiteX30" fmla="*/ 803788 w 2187678"/>
              <a:gd name="connsiteY30" fmla="*/ 1482680 h 2163564"/>
              <a:gd name="connsiteX31" fmla="*/ 678426 w 2187678"/>
              <a:gd name="connsiteY31" fmla="*/ 1573629 h 2163564"/>
              <a:gd name="connsiteX32" fmla="*/ 570271 w 2187678"/>
              <a:gd name="connsiteY32" fmla="*/ 1669493 h 2163564"/>
              <a:gd name="connsiteX33" fmla="*/ 479323 w 2187678"/>
              <a:gd name="connsiteY33" fmla="*/ 1782564 h 2163564"/>
              <a:gd name="connsiteX34" fmla="*/ 408039 w 2187678"/>
              <a:gd name="connsiteY34" fmla="*/ 1880887 h 2163564"/>
              <a:gd name="connsiteX35" fmla="*/ 339213 w 2187678"/>
              <a:gd name="connsiteY35" fmla="*/ 1981667 h 2163564"/>
              <a:gd name="connsiteX36" fmla="*/ 297426 w 2187678"/>
              <a:gd name="connsiteY36" fmla="*/ 2043119 h 2163564"/>
              <a:gd name="connsiteX37" fmla="*/ 238433 w 2187678"/>
              <a:gd name="connsiteY37" fmla="*/ 2102113 h 2163564"/>
              <a:gd name="connsiteX38" fmla="*/ 206478 w 2187678"/>
              <a:gd name="connsiteY38" fmla="*/ 2134067 h 2163564"/>
              <a:gd name="connsiteX39" fmla="*/ 169607 w 2187678"/>
              <a:gd name="connsiteY39" fmla="*/ 2156190 h 2163564"/>
              <a:gd name="connsiteX40" fmla="*/ 137652 w 2187678"/>
              <a:gd name="connsiteY40" fmla="*/ 2161106 h 2163564"/>
              <a:gd name="connsiteX41" fmla="*/ 93407 w 2187678"/>
              <a:gd name="connsiteY41" fmla="*/ 2163564 h 2163564"/>
              <a:gd name="connsiteX42" fmla="*/ 46704 w 2187678"/>
              <a:gd name="connsiteY42" fmla="*/ 2148816 h 2163564"/>
              <a:gd name="connsiteX43" fmla="*/ 22123 w 2187678"/>
              <a:gd name="connsiteY43" fmla="*/ 2129151 h 2163564"/>
              <a:gd name="connsiteX44" fmla="*/ 4917 w 2187678"/>
              <a:gd name="connsiteY44" fmla="*/ 1984126 h 2163564"/>
              <a:gd name="connsiteX45" fmla="*/ 0 w 2187678"/>
              <a:gd name="connsiteY45" fmla="*/ 1721113 h 2163564"/>
              <a:gd name="connsiteX46" fmla="*/ 83937 w 2187678"/>
              <a:gd name="connsiteY46" fmla="*/ 1603065 h 2163564"/>
              <a:gd name="connsiteX47" fmla="*/ 154396 w 2187678"/>
              <a:gd name="connsiteY47" fmla="*/ 1460142 h 2163564"/>
              <a:gd name="connsiteX48" fmla="*/ 247620 w 2187678"/>
              <a:gd name="connsiteY48" fmla="*/ 1252193 h 2163564"/>
              <a:gd name="connsiteX49" fmla="*/ 356355 w 2187678"/>
              <a:gd name="connsiteY49" fmla="*/ 916250 h 2163564"/>
              <a:gd name="connsiteX50" fmla="*/ 442464 w 2187678"/>
              <a:gd name="connsiteY50" fmla="*/ 631807 h 2163564"/>
              <a:gd name="connsiteX51" fmla="*/ 539561 w 2187678"/>
              <a:gd name="connsiteY51" fmla="*/ 352461 h 2163564"/>
              <a:gd name="connsiteX52" fmla="*/ 560964 w 2187678"/>
              <a:gd name="connsiteY52" fmla="*/ 290259 h 2163564"/>
              <a:gd name="connsiteX53" fmla="*/ 580052 w 2187678"/>
              <a:gd name="connsiteY53" fmla="*/ 217693 h 2163564"/>
              <a:gd name="connsiteX54" fmla="*/ 603261 w 2187678"/>
              <a:gd name="connsiteY54" fmla="*/ 164854 h 2163564"/>
              <a:gd name="connsiteX55" fmla="*/ 649387 w 2187678"/>
              <a:gd name="connsiteY55" fmla="*/ 73092 h 2163564"/>
              <a:gd name="connsiteX56" fmla="*/ 651341 w 2187678"/>
              <a:gd name="connsiteY56" fmla="*/ 5912 h 2163564"/>
              <a:gd name="connsiteX0" fmla="*/ 646424 w 2182761"/>
              <a:gd name="connsiteY0" fmla="*/ 5912 h 2163564"/>
              <a:gd name="connsiteX1" fmla="*/ 1686586 w 2182761"/>
              <a:gd name="connsiteY1" fmla="*/ 0 h 2163564"/>
              <a:gd name="connsiteX2" fmla="*/ 1675019 w 2182761"/>
              <a:gd name="connsiteY2" fmla="*/ 33236 h 2163564"/>
              <a:gd name="connsiteX3" fmla="*/ 1680299 w 2182761"/>
              <a:gd name="connsiteY3" fmla="*/ 61209 h 2163564"/>
              <a:gd name="connsiteX4" fmla="*/ 1682469 w 2182761"/>
              <a:gd name="connsiteY4" fmla="*/ 136007 h 2163564"/>
              <a:gd name="connsiteX5" fmla="*/ 1682253 w 2182761"/>
              <a:gd name="connsiteY5" fmla="*/ 234330 h 2163564"/>
              <a:gd name="connsiteX6" fmla="*/ 1645884 w 2182761"/>
              <a:gd name="connsiteY6" fmla="*/ 271929 h 2163564"/>
              <a:gd name="connsiteX7" fmla="*/ 1617692 w 2182761"/>
              <a:gd name="connsiteY7" fmla="*/ 353780 h 2163564"/>
              <a:gd name="connsiteX8" fmla="*/ 1657307 w 2182761"/>
              <a:gd name="connsiteY8" fmla="*/ 407894 h 2163564"/>
              <a:gd name="connsiteX9" fmla="*/ 1702999 w 2182761"/>
              <a:gd name="connsiteY9" fmla="*/ 461097 h 2163564"/>
              <a:gd name="connsiteX10" fmla="*/ 1734719 w 2182761"/>
              <a:gd name="connsiteY10" fmla="*/ 499997 h 2163564"/>
              <a:gd name="connsiteX11" fmla="*/ 1775973 w 2182761"/>
              <a:gd name="connsiteY11" fmla="*/ 532957 h 2163564"/>
              <a:gd name="connsiteX12" fmla="*/ 1813774 w 2182761"/>
              <a:gd name="connsiteY12" fmla="*/ 579343 h 2163564"/>
              <a:gd name="connsiteX13" fmla="*/ 1906192 w 2182761"/>
              <a:gd name="connsiteY13" fmla="*/ 624183 h 2163564"/>
              <a:gd name="connsiteX14" fmla="*/ 1978742 w 2182761"/>
              <a:gd name="connsiteY14" fmla="*/ 683809 h 2163564"/>
              <a:gd name="connsiteX15" fmla="*/ 2059858 w 2182761"/>
              <a:gd name="connsiteY15" fmla="*/ 752635 h 2163564"/>
              <a:gd name="connsiteX16" fmla="*/ 2136058 w 2182761"/>
              <a:gd name="connsiteY16" fmla="*/ 823919 h 2163564"/>
              <a:gd name="connsiteX17" fmla="*/ 2180303 w 2182761"/>
              <a:gd name="connsiteY17" fmla="*/ 880455 h 2163564"/>
              <a:gd name="connsiteX18" fmla="*/ 2182761 w 2182761"/>
              <a:gd name="connsiteY18" fmla="*/ 954197 h 2163564"/>
              <a:gd name="connsiteX19" fmla="*/ 2160638 w 2182761"/>
              <a:gd name="connsiteY19" fmla="*/ 1020564 h 2163564"/>
              <a:gd name="connsiteX20" fmla="*/ 2099187 w 2182761"/>
              <a:gd name="connsiteY20" fmla="*/ 1059893 h 2163564"/>
              <a:gd name="connsiteX21" fmla="*/ 2010696 w 2182761"/>
              <a:gd name="connsiteY21" fmla="*/ 1084474 h 2163564"/>
              <a:gd name="connsiteX22" fmla="*/ 1885335 w 2182761"/>
              <a:gd name="connsiteY22" fmla="*/ 1079558 h 2163564"/>
              <a:gd name="connsiteX23" fmla="*/ 1735393 w 2182761"/>
              <a:gd name="connsiteY23" fmla="*/ 1091848 h 2163564"/>
              <a:gd name="connsiteX24" fmla="*/ 1619864 w 2182761"/>
              <a:gd name="connsiteY24" fmla="*/ 1123803 h 2163564"/>
              <a:gd name="connsiteX25" fmla="*/ 1477296 w 2182761"/>
              <a:gd name="connsiteY25" fmla="*/ 1153300 h 2163564"/>
              <a:gd name="connsiteX26" fmla="*/ 1317522 w 2182761"/>
              <a:gd name="connsiteY26" fmla="*/ 1195087 h 2163564"/>
              <a:gd name="connsiteX27" fmla="*/ 1204451 w 2182761"/>
              <a:gd name="connsiteY27" fmla="*/ 1251622 h 2163564"/>
              <a:gd name="connsiteX28" fmla="*/ 1066800 w 2182761"/>
              <a:gd name="connsiteY28" fmla="*/ 1320448 h 2163564"/>
              <a:gd name="connsiteX29" fmla="*/ 931606 w 2182761"/>
              <a:gd name="connsiteY29" fmla="*/ 1394190 h 2163564"/>
              <a:gd name="connsiteX30" fmla="*/ 798871 w 2182761"/>
              <a:gd name="connsiteY30" fmla="*/ 1482680 h 2163564"/>
              <a:gd name="connsiteX31" fmla="*/ 673509 w 2182761"/>
              <a:gd name="connsiteY31" fmla="*/ 1573629 h 2163564"/>
              <a:gd name="connsiteX32" fmla="*/ 565354 w 2182761"/>
              <a:gd name="connsiteY32" fmla="*/ 1669493 h 2163564"/>
              <a:gd name="connsiteX33" fmla="*/ 474406 w 2182761"/>
              <a:gd name="connsiteY33" fmla="*/ 1782564 h 2163564"/>
              <a:gd name="connsiteX34" fmla="*/ 403122 w 2182761"/>
              <a:gd name="connsiteY34" fmla="*/ 1880887 h 2163564"/>
              <a:gd name="connsiteX35" fmla="*/ 334296 w 2182761"/>
              <a:gd name="connsiteY35" fmla="*/ 1981667 h 2163564"/>
              <a:gd name="connsiteX36" fmla="*/ 292509 w 2182761"/>
              <a:gd name="connsiteY36" fmla="*/ 2043119 h 2163564"/>
              <a:gd name="connsiteX37" fmla="*/ 233516 w 2182761"/>
              <a:gd name="connsiteY37" fmla="*/ 2102113 h 2163564"/>
              <a:gd name="connsiteX38" fmla="*/ 201561 w 2182761"/>
              <a:gd name="connsiteY38" fmla="*/ 2134067 h 2163564"/>
              <a:gd name="connsiteX39" fmla="*/ 164690 w 2182761"/>
              <a:gd name="connsiteY39" fmla="*/ 2156190 h 2163564"/>
              <a:gd name="connsiteX40" fmla="*/ 132735 w 2182761"/>
              <a:gd name="connsiteY40" fmla="*/ 2161106 h 2163564"/>
              <a:gd name="connsiteX41" fmla="*/ 88490 w 2182761"/>
              <a:gd name="connsiteY41" fmla="*/ 2163564 h 2163564"/>
              <a:gd name="connsiteX42" fmla="*/ 41787 w 2182761"/>
              <a:gd name="connsiteY42" fmla="*/ 2148816 h 2163564"/>
              <a:gd name="connsiteX43" fmla="*/ 17206 w 2182761"/>
              <a:gd name="connsiteY43" fmla="*/ 2129151 h 2163564"/>
              <a:gd name="connsiteX44" fmla="*/ 0 w 2182761"/>
              <a:gd name="connsiteY44" fmla="*/ 1984126 h 2163564"/>
              <a:gd name="connsiteX45" fmla="*/ 11096 w 2182761"/>
              <a:gd name="connsiteY45" fmla="*/ 1725848 h 2163564"/>
              <a:gd name="connsiteX46" fmla="*/ 79020 w 2182761"/>
              <a:gd name="connsiteY46" fmla="*/ 1603065 h 2163564"/>
              <a:gd name="connsiteX47" fmla="*/ 149479 w 2182761"/>
              <a:gd name="connsiteY47" fmla="*/ 1460142 h 2163564"/>
              <a:gd name="connsiteX48" fmla="*/ 242703 w 2182761"/>
              <a:gd name="connsiteY48" fmla="*/ 1252193 h 2163564"/>
              <a:gd name="connsiteX49" fmla="*/ 351438 w 2182761"/>
              <a:gd name="connsiteY49" fmla="*/ 916250 h 2163564"/>
              <a:gd name="connsiteX50" fmla="*/ 437547 w 2182761"/>
              <a:gd name="connsiteY50" fmla="*/ 631807 h 2163564"/>
              <a:gd name="connsiteX51" fmla="*/ 534644 w 2182761"/>
              <a:gd name="connsiteY51" fmla="*/ 352461 h 2163564"/>
              <a:gd name="connsiteX52" fmla="*/ 556047 w 2182761"/>
              <a:gd name="connsiteY52" fmla="*/ 290259 h 2163564"/>
              <a:gd name="connsiteX53" fmla="*/ 575135 w 2182761"/>
              <a:gd name="connsiteY53" fmla="*/ 217693 h 2163564"/>
              <a:gd name="connsiteX54" fmla="*/ 598344 w 2182761"/>
              <a:gd name="connsiteY54" fmla="*/ 164854 h 2163564"/>
              <a:gd name="connsiteX55" fmla="*/ 644470 w 2182761"/>
              <a:gd name="connsiteY55" fmla="*/ 73092 h 2163564"/>
              <a:gd name="connsiteX56" fmla="*/ 646424 w 2182761"/>
              <a:gd name="connsiteY56" fmla="*/ 5912 h 2163564"/>
              <a:gd name="connsiteX0" fmla="*/ 646424 w 2182761"/>
              <a:gd name="connsiteY0" fmla="*/ 5912 h 2163564"/>
              <a:gd name="connsiteX1" fmla="*/ 1686586 w 2182761"/>
              <a:gd name="connsiteY1" fmla="*/ 0 h 2163564"/>
              <a:gd name="connsiteX2" fmla="*/ 1675019 w 2182761"/>
              <a:gd name="connsiteY2" fmla="*/ 33236 h 2163564"/>
              <a:gd name="connsiteX3" fmla="*/ 1680299 w 2182761"/>
              <a:gd name="connsiteY3" fmla="*/ 61209 h 2163564"/>
              <a:gd name="connsiteX4" fmla="*/ 1682469 w 2182761"/>
              <a:gd name="connsiteY4" fmla="*/ 136007 h 2163564"/>
              <a:gd name="connsiteX5" fmla="*/ 1682253 w 2182761"/>
              <a:gd name="connsiteY5" fmla="*/ 234330 h 2163564"/>
              <a:gd name="connsiteX6" fmla="*/ 1645884 w 2182761"/>
              <a:gd name="connsiteY6" fmla="*/ 271929 h 2163564"/>
              <a:gd name="connsiteX7" fmla="*/ 1617692 w 2182761"/>
              <a:gd name="connsiteY7" fmla="*/ 353780 h 2163564"/>
              <a:gd name="connsiteX8" fmla="*/ 1657307 w 2182761"/>
              <a:gd name="connsiteY8" fmla="*/ 407894 h 2163564"/>
              <a:gd name="connsiteX9" fmla="*/ 1702999 w 2182761"/>
              <a:gd name="connsiteY9" fmla="*/ 461097 h 2163564"/>
              <a:gd name="connsiteX10" fmla="*/ 1734719 w 2182761"/>
              <a:gd name="connsiteY10" fmla="*/ 499997 h 2163564"/>
              <a:gd name="connsiteX11" fmla="*/ 1775973 w 2182761"/>
              <a:gd name="connsiteY11" fmla="*/ 532957 h 2163564"/>
              <a:gd name="connsiteX12" fmla="*/ 1813774 w 2182761"/>
              <a:gd name="connsiteY12" fmla="*/ 579343 h 2163564"/>
              <a:gd name="connsiteX13" fmla="*/ 1906192 w 2182761"/>
              <a:gd name="connsiteY13" fmla="*/ 624183 h 2163564"/>
              <a:gd name="connsiteX14" fmla="*/ 1978742 w 2182761"/>
              <a:gd name="connsiteY14" fmla="*/ 683809 h 2163564"/>
              <a:gd name="connsiteX15" fmla="*/ 2059858 w 2182761"/>
              <a:gd name="connsiteY15" fmla="*/ 752635 h 2163564"/>
              <a:gd name="connsiteX16" fmla="*/ 2136058 w 2182761"/>
              <a:gd name="connsiteY16" fmla="*/ 823919 h 2163564"/>
              <a:gd name="connsiteX17" fmla="*/ 2180303 w 2182761"/>
              <a:gd name="connsiteY17" fmla="*/ 880455 h 2163564"/>
              <a:gd name="connsiteX18" fmla="*/ 2182761 w 2182761"/>
              <a:gd name="connsiteY18" fmla="*/ 954197 h 2163564"/>
              <a:gd name="connsiteX19" fmla="*/ 2160638 w 2182761"/>
              <a:gd name="connsiteY19" fmla="*/ 1020564 h 2163564"/>
              <a:gd name="connsiteX20" fmla="*/ 2099187 w 2182761"/>
              <a:gd name="connsiteY20" fmla="*/ 1059893 h 2163564"/>
              <a:gd name="connsiteX21" fmla="*/ 2010696 w 2182761"/>
              <a:gd name="connsiteY21" fmla="*/ 1084474 h 2163564"/>
              <a:gd name="connsiteX22" fmla="*/ 1885335 w 2182761"/>
              <a:gd name="connsiteY22" fmla="*/ 1079558 h 2163564"/>
              <a:gd name="connsiteX23" fmla="*/ 1735393 w 2182761"/>
              <a:gd name="connsiteY23" fmla="*/ 1091848 h 2163564"/>
              <a:gd name="connsiteX24" fmla="*/ 1619864 w 2182761"/>
              <a:gd name="connsiteY24" fmla="*/ 1123803 h 2163564"/>
              <a:gd name="connsiteX25" fmla="*/ 1477296 w 2182761"/>
              <a:gd name="connsiteY25" fmla="*/ 1153300 h 2163564"/>
              <a:gd name="connsiteX26" fmla="*/ 1317522 w 2182761"/>
              <a:gd name="connsiteY26" fmla="*/ 1195087 h 2163564"/>
              <a:gd name="connsiteX27" fmla="*/ 1204451 w 2182761"/>
              <a:gd name="connsiteY27" fmla="*/ 1251622 h 2163564"/>
              <a:gd name="connsiteX28" fmla="*/ 1066800 w 2182761"/>
              <a:gd name="connsiteY28" fmla="*/ 1320448 h 2163564"/>
              <a:gd name="connsiteX29" fmla="*/ 931606 w 2182761"/>
              <a:gd name="connsiteY29" fmla="*/ 1394190 h 2163564"/>
              <a:gd name="connsiteX30" fmla="*/ 798871 w 2182761"/>
              <a:gd name="connsiteY30" fmla="*/ 1482680 h 2163564"/>
              <a:gd name="connsiteX31" fmla="*/ 673509 w 2182761"/>
              <a:gd name="connsiteY31" fmla="*/ 1573629 h 2163564"/>
              <a:gd name="connsiteX32" fmla="*/ 565354 w 2182761"/>
              <a:gd name="connsiteY32" fmla="*/ 1669493 h 2163564"/>
              <a:gd name="connsiteX33" fmla="*/ 474406 w 2182761"/>
              <a:gd name="connsiteY33" fmla="*/ 1782564 h 2163564"/>
              <a:gd name="connsiteX34" fmla="*/ 403122 w 2182761"/>
              <a:gd name="connsiteY34" fmla="*/ 1880887 h 2163564"/>
              <a:gd name="connsiteX35" fmla="*/ 334296 w 2182761"/>
              <a:gd name="connsiteY35" fmla="*/ 1981667 h 2163564"/>
              <a:gd name="connsiteX36" fmla="*/ 292509 w 2182761"/>
              <a:gd name="connsiteY36" fmla="*/ 2043119 h 2163564"/>
              <a:gd name="connsiteX37" fmla="*/ 233516 w 2182761"/>
              <a:gd name="connsiteY37" fmla="*/ 2102113 h 2163564"/>
              <a:gd name="connsiteX38" fmla="*/ 201561 w 2182761"/>
              <a:gd name="connsiteY38" fmla="*/ 2134067 h 2163564"/>
              <a:gd name="connsiteX39" fmla="*/ 164690 w 2182761"/>
              <a:gd name="connsiteY39" fmla="*/ 2156190 h 2163564"/>
              <a:gd name="connsiteX40" fmla="*/ 132735 w 2182761"/>
              <a:gd name="connsiteY40" fmla="*/ 2161106 h 2163564"/>
              <a:gd name="connsiteX41" fmla="*/ 88490 w 2182761"/>
              <a:gd name="connsiteY41" fmla="*/ 2163564 h 2163564"/>
              <a:gd name="connsiteX42" fmla="*/ 41787 w 2182761"/>
              <a:gd name="connsiteY42" fmla="*/ 2148816 h 2163564"/>
              <a:gd name="connsiteX43" fmla="*/ 17206 w 2182761"/>
              <a:gd name="connsiteY43" fmla="*/ 2129151 h 2163564"/>
              <a:gd name="connsiteX44" fmla="*/ 0 w 2182761"/>
              <a:gd name="connsiteY44" fmla="*/ 1984126 h 2163564"/>
              <a:gd name="connsiteX45" fmla="*/ 11096 w 2182761"/>
              <a:gd name="connsiteY45" fmla="*/ 1725848 h 2163564"/>
              <a:gd name="connsiteX46" fmla="*/ 111047 w 2182761"/>
              <a:gd name="connsiteY46" fmla="*/ 1527296 h 2163564"/>
              <a:gd name="connsiteX47" fmla="*/ 149479 w 2182761"/>
              <a:gd name="connsiteY47" fmla="*/ 1460142 h 2163564"/>
              <a:gd name="connsiteX48" fmla="*/ 242703 w 2182761"/>
              <a:gd name="connsiteY48" fmla="*/ 1252193 h 2163564"/>
              <a:gd name="connsiteX49" fmla="*/ 351438 w 2182761"/>
              <a:gd name="connsiteY49" fmla="*/ 916250 h 2163564"/>
              <a:gd name="connsiteX50" fmla="*/ 437547 w 2182761"/>
              <a:gd name="connsiteY50" fmla="*/ 631807 h 2163564"/>
              <a:gd name="connsiteX51" fmla="*/ 534644 w 2182761"/>
              <a:gd name="connsiteY51" fmla="*/ 352461 h 2163564"/>
              <a:gd name="connsiteX52" fmla="*/ 556047 w 2182761"/>
              <a:gd name="connsiteY52" fmla="*/ 290259 h 2163564"/>
              <a:gd name="connsiteX53" fmla="*/ 575135 w 2182761"/>
              <a:gd name="connsiteY53" fmla="*/ 217693 h 2163564"/>
              <a:gd name="connsiteX54" fmla="*/ 598344 w 2182761"/>
              <a:gd name="connsiteY54" fmla="*/ 164854 h 2163564"/>
              <a:gd name="connsiteX55" fmla="*/ 644470 w 2182761"/>
              <a:gd name="connsiteY55" fmla="*/ 73092 h 2163564"/>
              <a:gd name="connsiteX56" fmla="*/ 646424 w 2182761"/>
              <a:gd name="connsiteY56" fmla="*/ 5912 h 2163564"/>
              <a:gd name="connsiteX0" fmla="*/ 646424 w 2182761"/>
              <a:gd name="connsiteY0" fmla="*/ 5912 h 2163564"/>
              <a:gd name="connsiteX1" fmla="*/ 1686586 w 2182761"/>
              <a:gd name="connsiteY1" fmla="*/ 0 h 2163564"/>
              <a:gd name="connsiteX2" fmla="*/ 1675019 w 2182761"/>
              <a:gd name="connsiteY2" fmla="*/ 33236 h 2163564"/>
              <a:gd name="connsiteX3" fmla="*/ 1680299 w 2182761"/>
              <a:gd name="connsiteY3" fmla="*/ 61209 h 2163564"/>
              <a:gd name="connsiteX4" fmla="*/ 1682469 w 2182761"/>
              <a:gd name="connsiteY4" fmla="*/ 136007 h 2163564"/>
              <a:gd name="connsiteX5" fmla="*/ 1682253 w 2182761"/>
              <a:gd name="connsiteY5" fmla="*/ 234330 h 2163564"/>
              <a:gd name="connsiteX6" fmla="*/ 1645884 w 2182761"/>
              <a:gd name="connsiteY6" fmla="*/ 271929 h 2163564"/>
              <a:gd name="connsiteX7" fmla="*/ 1617692 w 2182761"/>
              <a:gd name="connsiteY7" fmla="*/ 353780 h 2163564"/>
              <a:gd name="connsiteX8" fmla="*/ 1657307 w 2182761"/>
              <a:gd name="connsiteY8" fmla="*/ 407894 h 2163564"/>
              <a:gd name="connsiteX9" fmla="*/ 1702999 w 2182761"/>
              <a:gd name="connsiteY9" fmla="*/ 461097 h 2163564"/>
              <a:gd name="connsiteX10" fmla="*/ 1734719 w 2182761"/>
              <a:gd name="connsiteY10" fmla="*/ 499997 h 2163564"/>
              <a:gd name="connsiteX11" fmla="*/ 1775973 w 2182761"/>
              <a:gd name="connsiteY11" fmla="*/ 532957 h 2163564"/>
              <a:gd name="connsiteX12" fmla="*/ 1813774 w 2182761"/>
              <a:gd name="connsiteY12" fmla="*/ 579343 h 2163564"/>
              <a:gd name="connsiteX13" fmla="*/ 1906192 w 2182761"/>
              <a:gd name="connsiteY13" fmla="*/ 624183 h 2163564"/>
              <a:gd name="connsiteX14" fmla="*/ 1978742 w 2182761"/>
              <a:gd name="connsiteY14" fmla="*/ 683809 h 2163564"/>
              <a:gd name="connsiteX15" fmla="*/ 2059858 w 2182761"/>
              <a:gd name="connsiteY15" fmla="*/ 752635 h 2163564"/>
              <a:gd name="connsiteX16" fmla="*/ 2136058 w 2182761"/>
              <a:gd name="connsiteY16" fmla="*/ 823919 h 2163564"/>
              <a:gd name="connsiteX17" fmla="*/ 2180303 w 2182761"/>
              <a:gd name="connsiteY17" fmla="*/ 880455 h 2163564"/>
              <a:gd name="connsiteX18" fmla="*/ 2182761 w 2182761"/>
              <a:gd name="connsiteY18" fmla="*/ 954197 h 2163564"/>
              <a:gd name="connsiteX19" fmla="*/ 2160638 w 2182761"/>
              <a:gd name="connsiteY19" fmla="*/ 1020564 h 2163564"/>
              <a:gd name="connsiteX20" fmla="*/ 2099187 w 2182761"/>
              <a:gd name="connsiteY20" fmla="*/ 1059893 h 2163564"/>
              <a:gd name="connsiteX21" fmla="*/ 2010696 w 2182761"/>
              <a:gd name="connsiteY21" fmla="*/ 1084474 h 2163564"/>
              <a:gd name="connsiteX22" fmla="*/ 1885335 w 2182761"/>
              <a:gd name="connsiteY22" fmla="*/ 1079558 h 2163564"/>
              <a:gd name="connsiteX23" fmla="*/ 1735393 w 2182761"/>
              <a:gd name="connsiteY23" fmla="*/ 1091848 h 2163564"/>
              <a:gd name="connsiteX24" fmla="*/ 1619864 w 2182761"/>
              <a:gd name="connsiteY24" fmla="*/ 1123803 h 2163564"/>
              <a:gd name="connsiteX25" fmla="*/ 1477296 w 2182761"/>
              <a:gd name="connsiteY25" fmla="*/ 1153300 h 2163564"/>
              <a:gd name="connsiteX26" fmla="*/ 1317522 w 2182761"/>
              <a:gd name="connsiteY26" fmla="*/ 1195087 h 2163564"/>
              <a:gd name="connsiteX27" fmla="*/ 1204451 w 2182761"/>
              <a:gd name="connsiteY27" fmla="*/ 1251622 h 2163564"/>
              <a:gd name="connsiteX28" fmla="*/ 1066800 w 2182761"/>
              <a:gd name="connsiteY28" fmla="*/ 1320448 h 2163564"/>
              <a:gd name="connsiteX29" fmla="*/ 931606 w 2182761"/>
              <a:gd name="connsiteY29" fmla="*/ 1394190 h 2163564"/>
              <a:gd name="connsiteX30" fmla="*/ 798871 w 2182761"/>
              <a:gd name="connsiteY30" fmla="*/ 1482680 h 2163564"/>
              <a:gd name="connsiteX31" fmla="*/ 673509 w 2182761"/>
              <a:gd name="connsiteY31" fmla="*/ 1573629 h 2163564"/>
              <a:gd name="connsiteX32" fmla="*/ 565354 w 2182761"/>
              <a:gd name="connsiteY32" fmla="*/ 1669493 h 2163564"/>
              <a:gd name="connsiteX33" fmla="*/ 474406 w 2182761"/>
              <a:gd name="connsiteY33" fmla="*/ 1782564 h 2163564"/>
              <a:gd name="connsiteX34" fmla="*/ 403122 w 2182761"/>
              <a:gd name="connsiteY34" fmla="*/ 1880887 h 2163564"/>
              <a:gd name="connsiteX35" fmla="*/ 334296 w 2182761"/>
              <a:gd name="connsiteY35" fmla="*/ 1981667 h 2163564"/>
              <a:gd name="connsiteX36" fmla="*/ 292509 w 2182761"/>
              <a:gd name="connsiteY36" fmla="*/ 2043119 h 2163564"/>
              <a:gd name="connsiteX37" fmla="*/ 233516 w 2182761"/>
              <a:gd name="connsiteY37" fmla="*/ 2102113 h 2163564"/>
              <a:gd name="connsiteX38" fmla="*/ 201561 w 2182761"/>
              <a:gd name="connsiteY38" fmla="*/ 2134067 h 2163564"/>
              <a:gd name="connsiteX39" fmla="*/ 164690 w 2182761"/>
              <a:gd name="connsiteY39" fmla="*/ 2156190 h 2163564"/>
              <a:gd name="connsiteX40" fmla="*/ 132735 w 2182761"/>
              <a:gd name="connsiteY40" fmla="*/ 2161106 h 2163564"/>
              <a:gd name="connsiteX41" fmla="*/ 88490 w 2182761"/>
              <a:gd name="connsiteY41" fmla="*/ 2163564 h 2163564"/>
              <a:gd name="connsiteX42" fmla="*/ 41787 w 2182761"/>
              <a:gd name="connsiteY42" fmla="*/ 2148816 h 2163564"/>
              <a:gd name="connsiteX43" fmla="*/ 17206 w 2182761"/>
              <a:gd name="connsiteY43" fmla="*/ 2129151 h 2163564"/>
              <a:gd name="connsiteX44" fmla="*/ 0 w 2182761"/>
              <a:gd name="connsiteY44" fmla="*/ 1984126 h 2163564"/>
              <a:gd name="connsiteX45" fmla="*/ 11096 w 2182761"/>
              <a:gd name="connsiteY45" fmla="*/ 1725848 h 2163564"/>
              <a:gd name="connsiteX46" fmla="*/ 111047 w 2182761"/>
              <a:gd name="connsiteY46" fmla="*/ 1527296 h 2163564"/>
              <a:gd name="connsiteX47" fmla="*/ 151767 w 2182761"/>
              <a:gd name="connsiteY47" fmla="*/ 1436464 h 2163564"/>
              <a:gd name="connsiteX48" fmla="*/ 242703 w 2182761"/>
              <a:gd name="connsiteY48" fmla="*/ 1252193 h 2163564"/>
              <a:gd name="connsiteX49" fmla="*/ 351438 w 2182761"/>
              <a:gd name="connsiteY49" fmla="*/ 916250 h 2163564"/>
              <a:gd name="connsiteX50" fmla="*/ 437547 w 2182761"/>
              <a:gd name="connsiteY50" fmla="*/ 631807 h 2163564"/>
              <a:gd name="connsiteX51" fmla="*/ 534644 w 2182761"/>
              <a:gd name="connsiteY51" fmla="*/ 352461 h 2163564"/>
              <a:gd name="connsiteX52" fmla="*/ 556047 w 2182761"/>
              <a:gd name="connsiteY52" fmla="*/ 290259 h 2163564"/>
              <a:gd name="connsiteX53" fmla="*/ 575135 w 2182761"/>
              <a:gd name="connsiteY53" fmla="*/ 217693 h 2163564"/>
              <a:gd name="connsiteX54" fmla="*/ 598344 w 2182761"/>
              <a:gd name="connsiteY54" fmla="*/ 164854 h 2163564"/>
              <a:gd name="connsiteX55" fmla="*/ 644470 w 2182761"/>
              <a:gd name="connsiteY55" fmla="*/ 73092 h 2163564"/>
              <a:gd name="connsiteX56" fmla="*/ 646424 w 2182761"/>
              <a:gd name="connsiteY56" fmla="*/ 5912 h 2163564"/>
              <a:gd name="connsiteX0" fmla="*/ 652612 w 2182761"/>
              <a:gd name="connsiteY0" fmla="*/ 0 h 2433074"/>
              <a:gd name="connsiteX1" fmla="*/ 1686586 w 2182761"/>
              <a:gd name="connsiteY1" fmla="*/ 269510 h 2433074"/>
              <a:gd name="connsiteX2" fmla="*/ 1675019 w 2182761"/>
              <a:gd name="connsiteY2" fmla="*/ 302746 h 2433074"/>
              <a:gd name="connsiteX3" fmla="*/ 1680299 w 2182761"/>
              <a:gd name="connsiteY3" fmla="*/ 330719 h 2433074"/>
              <a:gd name="connsiteX4" fmla="*/ 1682469 w 2182761"/>
              <a:gd name="connsiteY4" fmla="*/ 405517 h 2433074"/>
              <a:gd name="connsiteX5" fmla="*/ 1682253 w 2182761"/>
              <a:gd name="connsiteY5" fmla="*/ 503840 h 2433074"/>
              <a:gd name="connsiteX6" fmla="*/ 1645884 w 2182761"/>
              <a:gd name="connsiteY6" fmla="*/ 541439 h 2433074"/>
              <a:gd name="connsiteX7" fmla="*/ 1617692 w 2182761"/>
              <a:gd name="connsiteY7" fmla="*/ 623290 h 2433074"/>
              <a:gd name="connsiteX8" fmla="*/ 1657307 w 2182761"/>
              <a:gd name="connsiteY8" fmla="*/ 677404 h 2433074"/>
              <a:gd name="connsiteX9" fmla="*/ 1702999 w 2182761"/>
              <a:gd name="connsiteY9" fmla="*/ 730607 h 2433074"/>
              <a:gd name="connsiteX10" fmla="*/ 1734719 w 2182761"/>
              <a:gd name="connsiteY10" fmla="*/ 769507 h 2433074"/>
              <a:gd name="connsiteX11" fmla="*/ 1775973 w 2182761"/>
              <a:gd name="connsiteY11" fmla="*/ 802467 h 2433074"/>
              <a:gd name="connsiteX12" fmla="*/ 1813774 w 2182761"/>
              <a:gd name="connsiteY12" fmla="*/ 848853 h 2433074"/>
              <a:gd name="connsiteX13" fmla="*/ 1906192 w 2182761"/>
              <a:gd name="connsiteY13" fmla="*/ 893693 h 2433074"/>
              <a:gd name="connsiteX14" fmla="*/ 1978742 w 2182761"/>
              <a:gd name="connsiteY14" fmla="*/ 953319 h 2433074"/>
              <a:gd name="connsiteX15" fmla="*/ 2059858 w 2182761"/>
              <a:gd name="connsiteY15" fmla="*/ 1022145 h 2433074"/>
              <a:gd name="connsiteX16" fmla="*/ 2136058 w 2182761"/>
              <a:gd name="connsiteY16" fmla="*/ 1093429 h 2433074"/>
              <a:gd name="connsiteX17" fmla="*/ 2180303 w 2182761"/>
              <a:gd name="connsiteY17" fmla="*/ 1149965 h 2433074"/>
              <a:gd name="connsiteX18" fmla="*/ 2182761 w 2182761"/>
              <a:gd name="connsiteY18" fmla="*/ 1223707 h 2433074"/>
              <a:gd name="connsiteX19" fmla="*/ 2160638 w 2182761"/>
              <a:gd name="connsiteY19" fmla="*/ 1290074 h 2433074"/>
              <a:gd name="connsiteX20" fmla="*/ 2099187 w 2182761"/>
              <a:gd name="connsiteY20" fmla="*/ 1329403 h 2433074"/>
              <a:gd name="connsiteX21" fmla="*/ 2010696 w 2182761"/>
              <a:gd name="connsiteY21" fmla="*/ 1353984 h 2433074"/>
              <a:gd name="connsiteX22" fmla="*/ 1885335 w 2182761"/>
              <a:gd name="connsiteY22" fmla="*/ 1349068 h 2433074"/>
              <a:gd name="connsiteX23" fmla="*/ 1735393 w 2182761"/>
              <a:gd name="connsiteY23" fmla="*/ 1361358 h 2433074"/>
              <a:gd name="connsiteX24" fmla="*/ 1619864 w 2182761"/>
              <a:gd name="connsiteY24" fmla="*/ 1393313 h 2433074"/>
              <a:gd name="connsiteX25" fmla="*/ 1477296 w 2182761"/>
              <a:gd name="connsiteY25" fmla="*/ 1422810 h 2433074"/>
              <a:gd name="connsiteX26" fmla="*/ 1317522 w 2182761"/>
              <a:gd name="connsiteY26" fmla="*/ 1464597 h 2433074"/>
              <a:gd name="connsiteX27" fmla="*/ 1204451 w 2182761"/>
              <a:gd name="connsiteY27" fmla="*/ 1521132 h 2433074"/>
              <a:gd name="connsiteX28" fmla="*/ 1066800 w 2182761"/>
              <a:gd name="connsiteY28" fmla="*/ 1589958 h 2433074"/>
              <a:gd name="connsiteX29" fmla="*/ 931606 w 2182761"/>
              <a:gd name="connsiteY29" fmla="*/ 1663700 h 2433074"/>
              <a:gd name="connsiteX30" fmla="*/ 798871 w 2182761"/>
              <a:gd name="connsiteY30" fmla="*/ 1752190 h 2433074"/>
              <a:gd name="connsiteX31" fmla="*/ 673509 w 2182761"/>
              <a:gd name="connsiteY31" fmla="*/ 1843139 h 2433074"/>
              <a:gd name="connsiteX32" fmla="*/ 565354 w 2182761"/>
              <a:gd name="connsiteY32" fmla="*/ 1939003 h 2433074"/>
              <a:gd name="connsiteX33" fmla="*/ 474406 w 2182761"/>
              <a:gd name="connsiteY33" fmla="*/ 2052074 h 2433074"/>
              <a:gd name="connsiteX34" fmla="*/ 403122 w 2182761"/>
              <a:gd name="connsiteY34" fmla="*/ 2150397 h 2433074"/>
              <a:gd name="connsiteX35" fmla="*/ 334296 w 2182761"/>
              <a:gd name="connsiteY35" fmla="*/ 2251177 h 2433074"/>
              <a:gd name="connsiteX36" fmla="*/ 292509 w 2182761"/>
              <a:gd name="connsiteY36" fmla="*/ 2312629 h 2433074"/>
              <a:gd name="connsiteX37" fmla="*/ 233516 w 2182761"/>
              <a:gd name="connsiteY37" fmla="*/ 2371623 h 2433074"/>
              <a:gd name="connsiteX38" fmla="*/ 201561 w 2182761"/>
              <a:gd name="connsiteY38" fmla="*/ 2403577 h 2433074"/>
              <a:gd name="connsiteX39" fmla="*/ 164690 w 2182761"/>
              <a:gd name="connsiteY39" fmla="*/ 2425700 h 2433074"/>
              <a:gd name="connsiteX40" fmla="*/ 132735 w 2182761"/>
              <a:gd name="connsiteY40" fmla="*/ 2430616 h 2433074"/>
              <a:gd name="connsiteX41" fmla="*/ 88490 w 2182761"/>
              <a:gd name="connsiteY41" fmla="*/ 2433074 h 2433074"/>
              <a:gd name="connsiteX42" fmla="*/ 41787 w 2182761"/>
              <a:gd name="connsiteY42" fmla="*/ 2418326 h 2433074"/>
              <a:gd name="connsiteX43" fmla="*/ 17206 w 2182761"/>
              <a:gd name="connsiteY43" fmla="*/ 2398661 h 2433074"/>
              <a:gd name="connsiteX44" fmla="*/ 0 w 2182761"/>
              <a:gd name="connsiteY44" fmla="*/ 2253636 h 2433074"/>
              <a:gd name="connsiteX45" fmla="*/ 11096 w 2182761"/>
              <a:gd name="connsiteY45" fmla="*/ 1995358 h 2433074"/>
              <a:gd name="connsiteX46" fmla="*/ 111047 w 2182761"/>
              <a:gd name="connsiteY46" fmla="*/ 1796806 h 2433074"/>
              <a:gd name="connsiteX47" fmla="*/ 151767 w 2182761"/>
              <a:gd name="connsiteY47" fmla="*/ 1705974 h 2433074"/>
              <a:gd name="connsiteX48" fmla="*/ 242703 w 2182761"/>
              <a:gd name="connsiteY48" fmla="*/ 1521703 h 2433074"/>
              <a:gd name="connsiteX49" fmla="*/ 351438 w 2182761"/>
              <a:gd name="connsiteY49" fmla="*/ 1185760 h 2433074"/>
              <a:gd name="connsiteX50" fmla="*/ 437547 w 2182761"/>
              <a:gd name="connsiteY50" fmla="*/ 901317 h 2433074"/>
              <a:gd name="connsiteX51" fmla="*/ 534644 w 2182761"/>
              <a:gd name="connsiteY51" fmla="*/ 621971 h 2433074"/>
              <a:gd name="connsiteX52" fmla="*/ 556047 w 2182761"/>
              <a:gd name="connsiteY52" fmla="*/ 559769 h 2433074"/>
              <a:gd name="connsiteX53" fmla="*/ 575135 w 2182761"/>
              <a:gd name="connsiteY53" fmla="*/ 487203 h 2433074"/>
              <a:gd name="connsiteX54" fmla="*/ 598344 w 2182761"/>
              <a:gd name="connsiteY54" fmla="*/ 434364 h 2433074"/>
              <a:gd name="connsiteX55" fmla="*/ 644470 w 2182761"/>
              <a:gd name="connsiteY55" fmla="*/ 342602 h 2433074"/>
              <a:gd name="connsiteX56" fmla="*/ 652612 w 2182761"/>
              <a:gd name="connsiteY56" fmla="*/ 0 h 2433074"/>
              <a:gd name="connsiteX0" fmla="*/ 652612 w 2182761"/>
              <a:gd name="connsiteY0" fmla="*/ 0 h 2433074"/>
              <a:gd name="connsiteX1" fmla="*/ 1726810 w 2182761"/>
              <a:gd name="connsiteY1" fmla="*/ 115786 h 2433074"/>
              <a:gd name="connsiteX2" fmla="*/ 1675019 w 2182761"/>
              <a:gd name="connsiteY2" fmla="*/ 302746 h 2433074"/>
              <a:gd name="connsiteX3" fmla="*/ 1680299 w 2182761"/>
              <a:gd name="connsiteY3" fmla="*/ 330719 h 2433074"/>
              <a:gd name="connsiteX4" fmla="*/ 1682469 w 2182761"/>
              <a:gd name="connsiteY4" fmla="*/ 405517 h 2433074"/>
              <a:gd name="connsiteX5" fmla="*/ 1682253 w 2182761"/>
              <a:gd name="connsiteY5" fmla="*/ 503840 h 2433074"/>
              <a:gd name="connsiteX6" fmla="*/ 1645884 w 2182761"/>
              <a:gd name="connsiteY6" fmla="*/ 541439 h 2433074"/>
              <a:gd name="connsiteX7" fmla="*/ 1617692 w 2182761"/>
              <a:gd name="connsiteY7" fmla="*/ 623290 h 2433074"/>
              <a:gd name="connsiteX8" fmla="*/ 1657307 w 2182761"/>
              <a:gd name="connsiteY8" fmla="*/ 677404 h 2433074"/>
              <a:gd name="connsiteX9" fmla="*/ 1702999 w 2182761"/>
              <a:gd name="connsiteY9" fmla="*/ 730607 h 2433074"/>
              <a:gd name="connsiteX10" fmla="*/ 1734719 w 2182761"/>
              <a:gd name="connsiteY10" fmla="*/ 769507 h 2433074"/>
              <a:gd name="connsiteX11" fmla="*/ 1775973 w 2182761"/>
              <a:gd name="connsiteY11" fmla="*/ 802467 h 2433074"/>
              <a:gd name="connsiteX12" fmla="*/ 1813774 w 2182761"/>
              <a:gd name="connsiteY12" fmla="*/ 848853 h 2433074"/>
              <a:gd name="connsiteX13" fmla="*/ 1906192 w 2182761"/>
              <a:gd name="connsiteY13" fmla="*/ 893693 h 2433074"/>
              <a:gd name="connsiteX14" fmla="*/ 1978742 w 2182761"/>
              <a:gd name="connsiteY14" fmla="*/ 953319 h 2433074"/>
              <a:gd name="connsiteX15" fmla="*/ 2059858 w 2182761"/>
              <a:gd name="connsiteY15" fmla="*/ 1022145 h 2433074"/>
              <a:gd name="connsiteX16" fmla="*/ 2136058 w 2182761"/>
              <a:gd name="connsiteY16" fmla="*/ 1093429 h 2433074"/>
              <a:gd name="connsiteX17" fmla="*/ 2180303 w 2182761"/>
              <a:gd name="connsiteY17" fmla="*/ 1149965 h 2433074"/>
              <a:gd name="connsiteX18" fmla="*/ 2182761 w 2182761"/>
              <a:gd name="connsiteY18" fmla="*/ 1223707 h 2433074"/>
              <a:gd name="connsiteX19" fmla="*/ 2160638 w 2182761"/>
              <a:gd name="connsiteY19" fmla="*/ 1290074 h 2433074"/>
              <a:gd name="connsiteX20" fmla="*/ 2099187 w 2182761"/>
              <a:gd name="connsiteY20" fmla="*/ 1329403 h 2433074"/>
              <a:gd name="connsiteX21" fmla="*/ 2010696 w 2182761"/>
              <a:gd name="connsiteY21" fmla="*/ 1353984 h 2433074"/>
              <a:gd name="connsiteX22" fmla="*/ 1885335 w 2182761"/>
              <a:gd name="connsiteY22" fmla="*/ 1349068 h 2433074"/>
              <a:gd name="connsiteX23" fmla="*/ 1735393 w 2182761"/>
              <a:gd name="connsiteY23" fmla="*/ 1361358 h 2433074"/>
              <a:gd name="connsiteX24" fmla="*/ 1619864 w 2182761"/>
              <a:gd name="connsiteY24" fmla="*/ 1393313 h 2433074"/>
              <a:gd name="connsiteX25" fmla="*/ 1477296 w 2182761"/>
              <a:gd name="connsiteY25" fmla="*/ 1422810 h 2433074"/>
              <a:gd name="connsiteX26" fmla="*/ 1317522 w 2182761"/>
              <a:gd name="connsiteY26" fmla="*/ 1464597 h 2433074"/>
              <a:gd name="connsiteX27" fmla="*/ 1204451 w 2182761"/>
              <a:gd name="connsiteY27" fmla="*/ 1521132 h 2433074"/>
              <a:gd name="connsiteX28" fmla="*/ 1066800 w 2182761"/>
              <a:gd name="connsiteY28" fmla="*/ 1589958 h 2433074"/>
              <a:gd name="connsiteX29" fmla="*/ 931606 w 2182761"/>
              <a:gd name="connsiteY29" fmla="*/ 1663700 h 2433074"/>
              <a:gd name="connsiteX30" fmla="*/ 798871 w 2182761"/>
              <a:gd name="connsiteY30" fmla="*/ 1752190 h 2433074"/>
              <a:gd name="connsiteX31" fmla="*/ 673509 w 2182761"/>
              <a:gd name="connsiteY31" fmla="*/ 1843139 h 2433074"/>
              <a:gd name="connsiteX32" fmla="*/ 565354 w 2182761"/>
              <a:gd name="connsiteY32" fmla="*/ 1939003 h 2433074"/>
              <a:gd name="connsiteX33" fmla="*/ 474406 w 2182761"/>
              <a:gd name="connsiteY33" fmla="*/ 2052074 h 2433074"/>
              <a:gd name="connsiteX34" fmla="*/ 403122 w 2182761"/>
              <a:gd name="connsiteY34" fmla="*/ 2150397 h 2433074"/>
              <a:gd name="connsiteX35" fmla="*/ 334296 w 2182761"/>
              <a:gd name="connsiteY35" fmla="*/ 2251177 h 2433074"/>
              <a:gd name="connsiteX36" fmla="*/ 292509 w 2182761"/>
              <a:gd name="connsiteY36" fmla="*/ 2312629 h 2433074"/>
              <a:gd name="connsiteX37" fmla="*/ 233516 w 2182761"/>
              <a:gd name="connsiteY37" fmla="*/ 2371623 h 2433074"/>
              <a:gd name="connsiteX38" fmla="*/ 201561 w 2182761"/>
              <a:gd name="connsiteY38" fmla="*/ 2403577 h 2433074"/>
              <a:gd name="connsiteX39" fmla="*/ 164690 w 2182761"/>
              <a:gd name="connsiteY39" fmla="*/ 2425700 h 2433074"/>
              <a:gd name="connsiteX40" fmla="*/ 132735 w 2182761"/>
              <a:gd name="connsiteY40" fmla="*/ 2430616 h 2433074"/>
              <a:gd name="connsiteX41" fmla="*/ 88490 w 2182761"/>
              <a:gd name="connsiteY41" fmla="*/ 2433074 h 2433074"/>
              <a:gd name="connsiteX42" fmla="*/ 41787 w 2182761"/>
              <a:gd name="connsiteY42" fmla="*/ 2418326 h 2433074"/>
              <a:gd name="connsiteX43" fmla="*/ 17206 w 2182761"/>
              <a:gd name="connsiteY43" fmla="*/ 2398661 h 2433074"/>
              <a:gd name="connsiteX44" fmla="*/ 0 w 2182761"/>
              <a:gd name="connsiteY44" fmla="*/ 2253636 h 2433074"/>
              <a:gd name="connsiteX45" fmla="*/ 11096 w 2182761"/>
              <a:gd name="connsiteY45" fmla="*/ 1995358 h 2433074"/>
              <a:gd name="connsiteX46" fmla="*/ 111047 w 2182761"/>
              <a:gd name="connsiteY46" fmla="*/ 1796806 h 2433074"/>
              <a:gd name="connsiteX47" fmla="*/ 151767 w 2182761"/>
              <a:gd name="connsiteY47" fmla="*/ 1705974 h 2433074"/>
              <a:gd name="connsiteX48" fmla="*/ 242703 w 2182761"/>
              <a:gd name="connsiteY48" fmla="*/ 1521703 h 2433074"/>
              <a:gd name="connsiteX49" fmla="*/ 351438 w 2182761"/>
              <a:gd name="connsiteY49" fmla="*/ 1185760 h 2433074"/>
              <a:gd name="connsiteX50" fmla="*/ 437547 w 2182761"/>
              <a:gd name="connsiteY50" fmla="*/ 901317 h 2433074"/>
              <a:gd name="connsiteX51" fmla="*/ 534644 w 2182761"/>
              <a:gd name="connsiteY51" fmla="*/ 621971 h 2433074"/>
              <a:gd name="connsiteX52" fmla="*/ 556047 w 2182761"/>
              <a:gd name="connsiteY52" fmla="*/ 559769 h 2433074"/>
              <a:gd name="connsiteX53" fmla="*/ 575135 w 2182761"/>
              <a:gd name="connsiteY53" fmla="*/ 487203 h 2433074"/>
              <a:gd name="connsiteX54" fmla="*/ 598344 w 2182761"/>
              <a:gd name="connsiteY54" fmla="*/ 434364 h 2433074"/>
              <a:gd name="connsiteX55" fmla="*/ 644470 w 2182761"/>
              <a:gd name="connsiteY55" fmla="*/ 342602 h 2433074"/>
              <a:gd name="connsiteX56" fmla="*/ 652612 w 2182761"/>
              <a:gd name="connsiteY56" fmla="*/ 0 h 2433074"/>
              <a:gd name="connsiteX0" fmla="*/ 652612 w 2182761"/>
              <a:gd name="connsiteY0" fmla="*/ 0 h 2433074"/>
              <a:gd name="connsiteX1" fmla="*/ 1726810 w 2182761"/>
              <a:gd name="connsiteY1" fmla="*/ 115786 h 2433074"/>
              <a:gd name="connsiteX2" fmla="*/ 1675019 w 2182761"/>
              <a:gd name="connsiteY2" fmla="*/ 302746 h 2433074"/>
              <a:gd name="connsiteX3" fmla="*/ 1680299 w 2182761"/>
              <a:gd name="connsiteY3" fmla="*/ 330719 h 2433074"/>
              <a:gd name="connsiteX4" fmla="*/ 1682469 w 2182761"/>
              <a:gd name="connsiteY4" fmla="*/ 405517 h 2433074"/>
              <a:gd name="connsiteX5" fmla="*/ 1682253 w 2182761"/>
              <a:gd name="connsiteY5" fmla="*/ 503840 h 2433074"/>
              <a:gd name="connsiteX6" fmla="*/ 1645884 w 2182761"/>
              <a:gd name="connsiteY6" fmla="*/ 541439 h 2433074"/>
              <a:gd name="connsiteX7" fmla="*/ 1617692 w 2182761"/>
              <a:gd name="connsiteY7" fmla="*/ 623290 h 2433074"/>
              <a:gd name="connsiteX8" fmla="*/ 1657307 w 2182761"/>
              <a:gd name="connsiteY8" fmla="*/ 677404 h 2433074"/>
              <a:gd name="connsiteX9" fmla="*/ 1702999 w 2182761"/>
              <a:gd name="connsiteY9" fmla="*/ 730607 h 2433074"/>
              <a:gd name="connsiteX10" fmla="*/ 1734719 w 2182761"/>
              <a:gd name="connsiteY10" fmla="*/ 769507 h 2433074"/>
              <a:gd name="connsiteX11" fmla="*/ 1775973 w 2182761"/>
              <a:gd name="connsiteY11" fmla="*/ 802467 h 2433074"/>
              <a:gd name="connsiteX12" fmla="*/ 1813774 w 2182761"/>
              <a:gd name="connsiteY12" fmla="*/ 848853 h 2433074"/>
              <a:gd name="connsiteX13" fmla="*/ 1906192 w 2182761"/>
              <a:gd name="connsiteY13" fmla="*/ 893693 h 2433074"/>
              <a:gd name="connsiteX14" fmla="*/ 1978742 w 2182761"/>
              <a:gd name="connsiteY14" fmla="*/ 953319 h 2433074"/>
              <a:gd name="connsiteX15" fmla="*/ 2059858 w 2182761"/>
              <a:gd name="connsiteY15" fmla="*/ 1022145 h 2433074"/>
              <a:gd name="connsiteX16" fmla="*/ 2136058 w 2182761"/>
              <a:gd name="connsiteY16" fmla="*/ 1093429 h 2433074"/>
              <a:gd name="connsiteX17" fmla="*/ 2180303 w 2182761"/>
              <a:gd name="connsiteY17" fmla="*/ 1149965 h 2433074"/>
              <a:gd name="connsiteX18" fmla="*/ 2182761 w 2182761"/>
              <a:gd name="connsiteY18" fmla="*/ 1223707 h 2433074"/>
              <a:gd name="connsiteX19" fmla="*/ 2160638 w 2182761"/>
              <a:gd name="connsiteY19" fmla="*/ 1290074 h 2433074"/>
              <a:gd name="connsiteX20" fmla="*/ 2099187 w 2182761"/>
              <a:gd name="connsiteY20" fmla="*/ 1329403 h 2433074"/>
              <a:gd name="connsiteX21" fmla="*/ 2010696 w 2182761"/>
              <a:gd name="connsiteY21" fmla="*/ 1353984 h 2433074"/>
              <a:gd name="connsiteX22" fmla="*/ 1885335 w 2182761"/>
              <a:gd name="connsiteY22" fmla="*/ 1349068 h 2433074"/>
              <a:gd name="connsiteX23" fmla="*/ 1735393 w 2182761"/>
              <a:gd name="connsiteY23" fmla="*/ 1361358 h 2433074"/>
              <a:gd name="connsiteX24" fmla="*/ 1619864 w 2182761"/>
              <a:gd name="connsiteY24" fmla="*/ 1393313 h 2433074"/>
              <a:gd name="connsiteX25" fmla="*/ 1477296 w 2182761"/>
              <a:gd name="connsiteY25" fmla="*/ 1422810 h 2433074"/>
              <a:gd name="connsiteX26" fmla="*/ 1317522 w 2182761"/>
              <a:gd name="connsiteY26" fmla="*/ 1464597 h 2433074"/>
              <a:gd name="connsiteX27" fmla="*/ 1204451 w 2182761"/>
              <a:gd name="connsiteY27" fmla="*/ 1521132 h 2433074"/>
              <a:gd name="connsiteX28" fmla="*/ 1066800 w 2182761"/>
              <a:gd name="connsiteY28" fmla="*/ 1589958 h 2433074"/>
              <a:gd name="connsiteX29" fmla="*/ 931606 w 2182761"/>
              <a:gd name="connsiteY29" fmla="*/ 1663700 h 2433074"/>
              <a:gd name="connsiteX30" fmla="*/ 798871 w 2182761"/>
              <a:gd name="connsiteY30" fmla="*/ 1752190 h 2433074"/>
              <a:gd name="connsiteX31" fmla="*/ 673509 w 2182761"/>
              <a:gd name="connsiteY31" fmla="*/ 1843139 h 2433074"/>
              <a:gd name="connsiteX32" fmla="*/ 565354 w 2182761"/>
              <a:gd name="connsiteY32" fmla="*/ 1939003 h 2433074"/>
              <a:gd name="connsiteX33" fmla="*/ 474406 w 2182761"/>
              <a:gd name="connsiteY33" fmla="*/ 2052074 h 2433074"/>
              <a:gd name="connsiteX34" fmla="*/ 403122 w 2182761"/>
              <a:gd name="connsiteY34" fmla="*/ 2150397 h 2433074"/>
              <a:gd name="connsiteX35" fmla="*/ 334296 w 2182761"/>
              <a:gd name="connsiteY35" fmla="*/ 2251177 h 2433074"/>
              <a:gd name="connsiteX36" fmla="*/ 292509 w 2182761"/>
              <a:gd name="connsiteY36" fmla="*/ 2312629 h 2433074"/>
              <a:gd name="connsiteX37" fmla="*/ 233516 w 2182761"/>
              <a:gd name="connsiteY37" fmla="*/ 2371623 h 2433074"/>
              <a:gd name="connsiteX38" fmla="*/ 201561 w 2182761"/>
              <a:gd name="connsiteY38" fmla="*/ 2403577 h 2433074"/>
              <a:gd name="connsiteX39" fmla="*/ 164690 w 2182761"/>
              <a:gd name="connsiteY39" fmla="*/ 2425700 h 2433074"/>
              <a:gd name="connsiteX40" fmla="*/ 132735 w 2182761"/>
              <a:gd name="connsiteY40" fmla="*/ 2430616 h 2433074"/>
              <a:gd name="connsiteX41" fmla="*/ 88490 w 2182761"/>
              <a:gd name="connsiteY41" fmla="*/ 2433074 h 2433074"/>
              <a:gd name="connsiteX42" fmla="*/ 41787 w 2182761"/>
              <a:gd name="connsiteY42" fmla="*/ 2418326 h 2433074"/>
              <a:gd name="connsiteX43" fmla="*/ 17206 w 2182761"/>
              <a:gd name="connsiteY43" fmla="*/ 2398661 h 2433074"/>
              <a:gd name="connsiteX44" fmla="*/ 0 w 2182761"/>
              <a:gd name="connsiteY44" fmla="*/ 2253636 h 2433074"/>
              <a:gd name="connsiteX45" fmla="*/ 11096 w 2182761"/>
              <a:gd name="connsiteY45" fmla="*/ 1995358 h 2433074"/>
              <a:gd name="connsiteX46" fmla="*/ 111047 w 2182761"/>
              <a:gd name="connsiteY46" fmla="*/ 1796806 h 2433074"/>
              <a:gd name="connsiteX47" fmla="*/ 151767 w 2182761"/>
              <a:gd name="connsiteY47" fmla="*/ 1705974 h 2433074"/>
              <a:gd name="connsiteX48" fmla="*/ 242703 w 2182761"/>
              <a:gd name="connsiteY48" fmla="*/ 1521703 h 2433074"/>
              <a:gd name="connsiteX49" fmla="*/ 351438 w 2182761"/>
              <a:gd name="connsiteY49" fmla="*/ 1185760 h 2433074"/>
              <a:gd name="connsiteX50" fmla="*/ 437547 w 2182761"/>
              <a:gd name="connsiteY50" fmla="*/ 901317 h 2433074"/>
              <a:gd name="connsiteX51" fmla="*/ 534644 w 2182761"/>
              <a:gd name="connsiteY51" fmla="*/ 621971 h 2433074"/>
              <a:gd name="connsiteX52" fmla="*/ 556047 w 2182761"/>
              <a:gd name="connsiteY52" fmla="*/ 559769 h 2433074"/>
              <a:gd name="connsiteX53" fmla="*/ 575135 w 2182761"/>
              <a:gd name="connsiteY53" fmla="*/ 487203 h 2433074"/>
              <a:gd name="connsiteX54" fmla="*/ 598344 w 2182761"/>
              <a:gd name="connsiteY54" fmla="*/ 434364 h 2433074"/>
              <a:gd name="connsiteX55" fmla="*/ 644470 w 2182761"/>
              <a:gd name="connsiteY55" fmla="*/ 342602 h 2433074"/>
              <a:gd name="connsiteX56" fmla="*/ 652612 w 2182761"/>
              <a:gd name="connsiteY56" fmla="*/ 0 h 2433074"/>
              <a:gd name="connsiteX0" fmla="*/ 652612 w 2182761"/>
              <a:gd name="connsiteY0" fmla="*/ 9326 h 2442400"/>
              <a:gd name="connsiteX1" fmla="*/ 1551621 w 2182761"/>
              <a:gd name="connsiteY1" fmla="*/ 99409 h 2442400"/>
              <a:gd name="connsiteX2" fmla="*/ 1726810 w 2182761"/>
              <a:gd name="connsiteY2" fmla="*/ 125112 h 2442400"/>
              <a:gd name="connsiteX3" fmla="*/ 1675019 w 2182761"/>
              <a:gd name="connsiteY3" fmla="*/ 312072 h 2442400"/>
              <a:gd name="connsiteX4" fmla="*/ 1680299 w 2182761"/>
              <a:gd name="connsiteY4" fmla="*/ 340045 h 2442400"/>
              <a:gd name="connsiteX5" fmla="*/ 1682469 w 2182761"/>
              <a:gd name="connsiteY5" fmla="*/ 414843 h 2442400"/>
              <a:gd name="connsiteX6" fmla="*/ 1682253 w 2182761"/>
              <a:gd name="connsiteY6" fmla="*/ 513166 h 2442400"/>
              <a:gd name="connsiteX7" fmla="*/ 1645884 w 2182761"/>
              <a:gd name="connsiteY7" fmla="*/ 550765 h 2442400"/>
              <a:gd name="connsiteX8" fmla="*/ 1617692 w 2182761"/>
              <a:gd name="connsiteY8" fmla="*/ 632616 h 2442400"/>
              <a:gd name="connsiteX9" fmla="*/ 1657307 w 2182761"/>
              <a:gd name="connsiteY9" fmla="*/ 686730 h 2442400"/>
              <a:gd name="connsiteX10" fmla="*/ 1702999 w 2182761"/>
              <a:gd name="connsiteY10" fmla="*/ 739933 h 2442400"/>
              <a:gd name="connsiteX11" fmla="*/ 1734719 w 2182761"/>
              <a:gd name="connsiteY11" fmla="*/ 778833 h 2442400"/>
              <a:gd name="connsiteX12" fmla="*/ 1775973 w 2182761"/>
              <a:gd name="connsiteY12" fmla="*/ 811793 h 2442400"/>
              <a:gd name="connsiteX13" fmla="*/ 1813774 w 2182761"/>
              <a:gd name="connsiteY13" fmla="*/ 858179 h 2442400"/>
              <a:gd name="connsiteX14" fmla="*/ 1906192 w 2182761"/>
              <a:gd name="connsiteY14" fmla="*/ 903019 h 2442400"/>
              <a:gd name="connsiteX15" fmla="*/ 1978742 w 2182761"/>
              <a:gd name="connsiteY15" fmla="*/ 962645 h 2442400"/>
              <a:gd name="connsiteX16" fmla="*/ 2059858 w 2182761"/>
              <a:gd name="connsiteY16" fmla="*/ 1031471 h 2442400"/>
              <a:gd name="connsiteX17" fmla="*/ 2136058 w 2182761"/>
              <a:gd name="connsiteY17" fmla="*/ 1102755 h 2442400"/>
              <a:gd name="connsiteX18" fmla="*/ 2180303 w 2182761"/>
              <a:gd name="connsiteY18" fmla="*/ 1159291 h 2442400"/>
              <a:gd name="connsiteX19" fmla="*/ 2182761 w 2182761"/>
              <a:gd name="connsiteY19" fmla="*/ 1233033 h 2442400"/>
              <a:gd name="connsiteX20" fmla="*/ 2160638 w 2182761"/>
              <a:gd name="connsiteY20" fmla="*/ 1299400 h 2442400"/>
              <a:gd name="connsiteX21" fmla="*/ 2099187 w 2182761"/>
              <a:gd name="connsiteY21" fmla="*/ 1338729 h 2442400"/>
              <a:gd name="connsiteX22" fmla="*/ 2010696 w 2182761"/>
              <a:gd name="connsiteY22" fmla="*/ 1363310 h 2442400"/>
              <a:gd name="connsiteX23" fmla="*/ 1885335 w 2182761"/>
              <a:gd name="connsiteY23" fmla="*/ 1358394 h 2442400"/>
              <a:gd name="connsiteX24" fmla="*/ 1735393 w 2182761"/>
              <a:gd name="connsiteY24" fmla="*/ 1370684 h 2442400"/>
              <a:gd name="connsiteX25" fmla="*/ 1619864 w 2182761"/>
              <a:gd name="connsiteY25" fmla="*/ 1402639 h 2442400"/>
              <a:gd name="connsiteX26" fmla="*/ 1477296 w 2182761"/>
              <a:gd name="connsiteY26" fmla="*/ 1432136 h 2442400"/>
              <a:gd name="connsiteX27" fmla="*/ 1317522 w 2182761"/>
              <a:gd name="connsiteY27" fmla="*/ 1473923 h 2442400"/>
              <a:gd name="connsiteX28" fmla="*/ 1204451 w 2182761"/>
              <a:gd name="connsiteY28" fmla="*/ 1530458 h 2442400"/>
              <a:gd name="connsiteX29" fmla="*/ 1066800 w 2182761"/>
              <a:gd name="connsiteY29" fmla="*/ 1599284 h 2442400"/>
              <a:gd name="connsiteX30" fmla="*/ 931606 w 2182761"/>
              <a:gd name="connsiteY30" fmla="*/ 1673026 h 2442400"/>
              <a:gd name="connsiteX31" fmla="*/ 798871 w 2182761"/>
              <a:gd name="connsiteY31" fmla="*/ 1761516 h 2442400"/>
              <a:gd name="connsiteX32" fmla="*/ 673509 w 2182761"/>
              <a:gd name="connsiteY32" fmla="*/ 1852465 h 2442400"/>
              <a:gd name="connsiteX33" fmla="*/ 565354 w 2182761"/>
              <a:gd name="connsiteY33" fmla="*/ 1948329 h 2442400"/>
              <a:gd name="connsiteX34" fmla="*/ 474406 w 2182761"/>
              <a:gd name="connsiteY34" fmla="*/ 2061400 h 2442400"/>
              <a:gd name="connsiteX35" fmla="*/ 403122 w 2182761"/>
              <a:gd name="connsiteY35" fmla="*/ 2159723 h 2442400"/>
              <a:gd name="connsiteX36" fmla="*/ 334296 w 2182761"/>
              <a:gd name="connsiteY36" fmla="*/ 2260503 h 2442400"/>
              <a:gd name="connsiteX37" fmla="*/ 292509 w 2182761"/>
              <a:gd name="connsiteY37" fmla="*/ 2321955 h 2442400"/>
              <a:gd name="connsiteX38" fmla="*/ 233516 w 2182761"/>
              <a:gd name="connsiteY38" fmla="*/ 2380949 h 2442400"/>
              <a:gd name="connsiteX39" fmla="*/ 201561 w 2182761"/>
              <a:gd name="connsiteY39" fmla="*/ 2412903 h 2442400"/>
              <a:gd name="connsiteX40" fmla="*/ 164690 w 2182761"/>
              <a:gd name="connsiteY40" fmla="*/ 2435026 h 2442400"/>
              <a:gd name="connsiteX41" fmla="*/ 132735 w 2182761"/>
              <a:gd name="connsiteY41" fmla="*/ 2439942 h 2442400"/>
              <a:gd name="connsiteX42" fmla="*/ 88490 w 2182761"/>
              <a:gd name="connsiteY42" fmla="*/ 2442400 h 2442400"/>
              <a:gd name="connsiteX43" fmla="*/ 41787 w 2182761"/>
              <a:gd name="connsiteY43" fmla="*/ 2427652 h 2442400"/>
              <a:gd name="connsiteX44" fmla="*/ 17206 w 2182761"/>
              <a:gd name="connsiteY44" fmla="*/ 2407987 h 2442400"/>
              <a:gd name="connsiteX45" fmla="*/ 0 w 2182761"/>
              <a:gd name="connsiteY45" fmla="*/ 2262962 h 2442400"/>
              <a:gd name="connsiteX46" fmla="*/ 11096 w 2182761"/>
              <a:gd name="connsiteY46" fmla="*/ 2004684 h 2442400"/>
              <a:gd name="connsiteX47" fmla="*/ 111047 w 2182761"/>
              <a:gd name="connsiteY47" fmla="*/ 1806132 h 2442400"/>
              <a:gd name="connsiteX48" fmla="*/ 151767 w 2182761"/>
              <a:gd name="connsiteY48" fmla="*/ 1715300 h 2442400"/>
              <a:gd name="connsiteX49" fmla="*/ 242703 w 2182761"/>
              <a:gd name="connsiteY49" fmla="*/ 1531029 h 2442400"/>
              <a:gd name="connsiteX50" fmla="*/ 351438 w 2182761"/>
              <a:gd name="connsiteY50" fmla="*/ 1195086 h 2442400"/>
              <a:gd name="connsiteX51" fmla="*/ 437547 w 2182761"/>
              <a:gd name="connsiteY51" fmla="*/ 910643 h 2442400"/>
              <a:gd name="connsiteX52" fmla="*/ 534644 w 2182761"/>
              <a:gd name="connsiteY52" fmla="*/ 631297 h 2442400"/>
              <a:gd name="connsiteX53" fmla="*/ 556047 w 2182761"/>
              <a:gd name="connsiteY53" fmla="*/ 569095 h 2442400"/>
              <a:gd name="connsiteX54" fmla="*/ 575135 w 2182761"/>
              <a:gd name="connsiteY54" fmla="*/ 496529 h 2442400"/>
              <a:gd name="connsiteX55" fmla="*/ 598344 w 2182761"/>
              <a:gd name="connsiteY55" fmla="*/ 443690 h 2442400"/>
              <a:gd name="connsiteX56" fmla="*/ 644470 w 2182761"/>
              <a:gd name="connsiteY56" fmla="*/ 351928 h 2442400"/>
              <a:gd name="connsiteX57" fmla="*/ 652612 w 2182761"/>
              <a:gd name="connsiteY57" fmla="*/ 9326 h 2442400"/>
              <a:gd name="connsiteX0" fmla="*/ 652612 w 2182761"/>
              <a:gd name="connsiteY0" fmla="*/ 9326 h 2442400"/>
              <a:gd name="connsiteX1" fmla="*/ 1551621 w 2182761"/>
              <a:gd name="connsiteY1" fmla="*/ 99409 h 2442400"/>
              <a:gd name="connsiteX2" fmla="*/ 1726810 w 2182761"/>
              <a:gd name="connsiteY2" fmla="*/ 125112 h 2442400"/>
              <a:gd name="connsiteX3" fmla="*/ 1675019 w 2182761"/>
              <a:gd name="connsiteY3" fmla="*/ 312072 h 2442400"/>
              <a:gd name="connsiteX4" fmla="*/ 1680299 w 2182761"/>
              <a:gd name="connsiteY4" fmla="*/ 340045 h 2442400"/>
              <a:gd name="connsiteX5" fmla="*/ 1682469 w 2182761"/>
              <a:gd name="connsiteY5" fmla="*/ 414843 h 2442400"/>
              <a:gd name="connsiteX6" fmla="*/ 1682253 w 2182761"/>
              <a:gd name="connsiteY6" fmla="*/ 513166 h 2442400"/>
              <a:gd name="connsiteX7" fmla="*/ 1645884 w 2182761"/>
              <a:gd name="connsiteY7" fmla="*/ 550765 h 2442400"/>
              <a:gd name="connsiteX8" fmla="*/ 1617692 w 2182761"/>
              <a:gd name="connsiteY8" fmla="*/ 632616 h 2442400"/>
              <a:gd name="connsiteX9" fmla="*/ 1657307 w 2182761"/>
              <a:gd name="connsiteY9" fmla="*/ 686730 h 2442400"/>
              <a:gd name="connsiteX10" fmla="*/ 1702999 w 2182761"/>
              <a:gd name="connsiteY10" fmla="*/ 739933 h 2442400"/>
              <a:gd name="connsiteX11" fmla="*/ 1734719 w 2182761"/>
              <a:gd name="connsiteY11" fmla="*/ 778833 h 2442400"/>
              <a:gd name="connsiteX12" fmla="*/ 1775973 w 2182761"/>
              <a:gd name="connsiteY12" fmla="*/ 811793 h 2442400"/>
              <a:gd name="connsiteX13" fmla="*/ 1813774 w 2182761"/>
              <a:gd name="connsiteY13" fmla="*/ 858179 h 2442400"/>
              <a:gd name="connsiteX14" fmla="*/ 1906192 w 2182761"/>
              <a:gd name="connsiteY14" fmla="*/ 903019 h 2442400"/>
              <a:gd name="connsiteX15" fmla="*/ 1978742 w 2182761"/>
              <a:gd name="connsiteY15" fmla="*/ 962645 h 2442400"/>
              <a:gd name="connsiteX16" fmla="*/ 2059858 w 2182761"/>
              <a:gd name="connsiteY16" fmla="*/ 1031471 h 2442400"/>
              <a:gd name="connsiteX17" fmla="*/ 2136058 w 2182761"/>
              <a:gd name="connsiteY17" fmla="*/ 1102755 h 2442400"/>
              <a:gd name="connsiteX18" fmla="*/ 2180303 w 2182761"/>
              <a:gd name="connsiteY18" fmla="*/ 1159291 h 2442400"/>
              <a:gd name="connsiteX19" fmla="*/ 2182761 w 2182761"/>
              <a:gd name="connsiteY19" fmla="*/ 1233033 h 2442400"/>
              <a:gd name="connsiteX20" fmla="*/ 2160638 w 2182761"/>
              <a:gd name="connsiteY20" fmla="*/ 1299400 h 2442400"/>
              <a:gd name="connsiteX21" fmla="*/ 2099187 w 2182761"/>
              <a:gd name="connsiteY21" fmla="*/ 1338729 h 2442400"/>
              <a:gd name="connsiteX22" fmla="*/ 2010696 w 2182761"/>
              <a:gd name="connsiteY22" fmla="*/ 1363310 h 2442400"/>
              <a:gd name="connsiteX23" fmla="*/ 1885335 w 2182761"/>
              <a:gd name="connsiteY23" fmla="*/ 1358394 h 2442400"/>
              <a:gd name="connsiteX24" fmla="*/ 1735393 w 2182761"/>
              <a:gd name="connsiteY24" fmla="*/ 1370684 h 2442400"/>
              <a:gd name="connsiteX25" fmla="*/ 1619864 w 2182761"/>
              <a:gd name="connsiteY25" fmla="*/ 1402639 h 2442400"/>
              <a:gd name="connsiteX26" fmla="*/ 1477296 w 2182761"/>
              <a:gd name="connsiteY26" fmla="*/ 1432136 h 2442400"/>
              <a:gd name="connsiteX27" fmla="*/ 1317522 w 2182761"/>
              <a:gd name="connsiteY27" fmla="*/ 1473923 h 2442400"/>
              <a:gd name="connsiteX28" fmla="*/ 1204451 w 2182761"/>
              <a:gd name="connsiteY28" fmla="*/ 1530458 h 2442400"/>
              <a:gd name="connsiteX29" fmla="*/ 1066800 w 2182761"/>
              <a:gd name="connsiteY29" fmla="*/ 1599284 h 2442400"/>
              <a:gd name="connsiteX30" fmla="*/ 931606 w 2182761"/>
              <a:gd name="connsiteY30" fmla="*/ 1673026 h 2442400"/>
              <a:gd name="connsiteX31" fmla="*/ 798871 w 2182761"/>
              <a:gd name="connsiteY31" fmla="*/ 1761516 h 2442400"/>
              <a:gd name="connsiteX32" fmla="*/ 673509 w 2182761"/>
              <a:gd name="connsiteY32" fmla="*/ 1852465 h 2442400"/>
              <a:gd name="connsiteX33" fmla="*/ 565354 w 2182761"/>
              <a:gd name="connsiteY33" fmla="*/ 1948329 h 2442400"/>
              <a:gd name="connsiteX34" fmla="*/ 474406 w 2182761"/>
              <a:gd name="connsiteY34" fmla="*/ 2061400 h 2442400"/>
              <a:gd name="connsiteX35" fmla="*/ 403122 w 2182761"/>
              <a:gd name="connsiteY35" fmla="*/ 2159723 h 2442400"/>
              <a:gd name="connsiteX36" fmla="*/ 334296 w 2182761"/>
              <a:gd name="connsiteY36" fmla="*/ 2260503 h 2442400"/>
              <a:gd name="connsiteX37" fmla="*/ 292509 w 2182761"/>
              <a:gd name="connsiteY37" fmla="*/ 2321955 h 2442400"/>
              <a:gd name="connsiteX38" fmla="*/ 233516 w 2182761"/>
              <a:gd name="connsiteY38" fmla="*/ 2380949 h 2442400"/>
              <a:gd name="connsiteX39" fmla="*/ 201561 w 2182761"/>
              <a:gd name="connsiteY39" fmla="*/ 2412903 h 2442400"/>
              <a:gd name="connsiteX40" fmla="*/ 164690 w 2182761"/>
              <a:gd name="connsiteY40" fmla="*/ 2435026 h 2442400"/>
              <a:gd name="connsiteX41" fmla="*/ 132735 w 2182761"/>
              <a:gd name="connsiteY41" fmla="*/ 2439942 h 2442400"/>
              <a:gd name="connsiteX42" fmla="*/ 88490 w 2182761"/>
              <a:gd name="connsiteY42" fmla="*/ 2442400 h 2442400"/>
              <a:gd name="connsiteX43" fmla="*/ 41787 w 2182761"/>
              <a:gd name="connsiteY43" fmla="*/ 2427652 h 2442400"/>
              <a:gd name="connsiteX44" fmla="*/ 17206 w 2182761"/>
              <a:gd name="connsiteY44" fmla="*/ 2407987 h 2442400"/>
              <a:gd name="connsiteX45" fmla="*/ 0 w 2182761"/>
              <a:gd name="connsiteY45" fmla="*/ 2262962 h 2442400"/>
              <a:gd name="connsiteX46" fmla="*/ 11096 w 2182761"/>
              <a:gd name="connsiteY46" fmla="*/ 2004684 h 2442400"/>
              <a:gd name="connsiteX47" fmla="*/ 111047 w 2182761"/>
              <a:gd name="connsiteY47" fmla="*/ 1806132 h 2442400"/>
              <a:gd name="connsiteX48" fmla="*/ 151767 w 2182761"/>
              <a:gd name="connsiteY48" fmla="*/ 1715300 h 2442400"/>
              <a:gd name="connsiteX49" fmla="*/ 242703 w 2182761"/>
              <a:gd name="connsiteY49" fmla="*/ 1531029 h 2442400"/>
              <a:gd name="connsiteX50" fmla="*/ 351438 w 2182761"/>
              <a:gd name="connsiteY50" fmla="*/ 1195086 h 2442400"/>
              <a:gd name="connsiteX51" fmla="*/ 437547 w 2182761"/>
              <a:gd name="connsiteY51" fmla="*/ 910643 h 2442400"/>
              <a:gd name="connsiteX52" fmla="*/ 534644 w 2182761"/>
              <a:gd name="connsiteY52" fmla="*/ 631297 h 2442400"/>
              <a:gd name="connsiteX53" fmla="*/ 556047 w 2182761"/>
              <a:gd name="connsiteY53" fmla="*/ 569095 h 2442400"/>
              <a:gd name="connsiteX54" fmla="*/ 575135 w 2182761"/>
              <a:gd name="connsiteY54" fmla="*/ 496529 h 2442400"/>
              <a:gd name="connsiteX55" fmla="*/ 598344 w 2182761"/>
              <a:gd name="connsiteY55" fmla="*/ 443690 h 2442400"/>
              <a:gd name="connsiteX56" fmla="*/ 644470 w 2182761"/>
              <a:gd name="connsiteY56" fmla="*/ 351928 h 2442400"/>
              <a:gd name="connsiteX57" fmla="*/ 652612 w 2182761"/>
              <a:gd name="connsiteY57" fmla="*/ 9326 h 2442400"/>
              <a:gd name="connsiteX0" fmla="*/ 652612 w 2182761"/>
              <a:gd name="connsiteY0" fmla="*/ 20462 h 2453536"/>
              <a:gd name="connsiteX1" fmla="*/ 1780589 w 2182761"/>
              <a:gd name="connsiteY1" fmla="*/ 30479 h 2453536"/>
              <a:gd name="connsiteX2" fmla="*/ 1726810 w 2182761"/>
              <a:gd name="connsiteY2" fmla="*/ 136248 h 2453536"/>
              <a:gd name="connsiteX3" fmla="*/ 1675019 w 2182761"/>
              <a:gd name="connsiteY3" fmla="*/ 323208 h 2453536"/>
              <a:gd name="connsiteX4" fmla="*/ 1680299 w 2182761"/>
              <a:gd name="connsiteY4" fmla="*/ 351181 h 2453536"/>
              <a:gd name="connsiteX5" fmla="*/ 1682469 w 2182761"/>
              <a:gd name="connsiteY5" fmla="*/ 425979 h 2453536"/>
              <a:gd name="connsiteX6" fmla="*/ 1682253 w 2182761"/>
              <a:gd name="connsiteY6" fmla="*/ 524302 h 2453536"/>
              <a:gd name="connsiteX7" fmla="*/ 1645884 w 2182761"/>
              <a:gd name="connsiteY7" fmla="*/ 561901 h 2453536"/>
              <a:gd name="connsiteX8" fmla="*/ 1617692 w 2182761"/>
              <a:gd name="connsiteY8" fmla="*/ 643752 h 2453536"/>
              <a:gd name="connsiteX9" fmla="*/ 1657307 w 2182761"/>
              <a:gd name="connsiteY9" fmla="*/ 697866 h 2453536"/>
              <a:gd name="connsiteX10" fmla="*/ 1702999 w 2182761"/>
              <a:gd name="connsiteY10" fmla="*/ 751069 h 2453536"/>
              <a:gd name="connsiteX11" fmla="*/ 1734719 w 2182761"/>
              <a:gd name="connsiteY11" fmla="*/ 789969 h 2453536"/>
              <a:gd name="connsiteX12" fmla="*/ 1775973 w 2182761"/>
              <a:gd name="connsiteY12" fmla="*/ 822929 h 2453536"/>
              <a:gd name="connsiteX13" fmla="*/ 1813774 w 2182761"/>
              <a:gd name="connsiteY13" fmla="*/ 869315 h 2453536"/>
              <a:gd name="connsiteX14" fmla="*/ 1906192 w 2182761"/>
              <a:gd name="connsiteY14" fmla="*/ 914155 h 2453536"/>
              <a:gd name="connsiteX15" fmla="*/ 1978742 w 2182761"/>
              <a:gd name="connsiteY15" fmla="*/ 973781 h 2453536"/>
              <a:gd name="connsiteX16" fmla="*/ 2059858 w 2182761"/>
              <a:gd name="connsiteY16" fmla="*/ 1042607 h 2453536"/>
              <a:gd name="connsiteX17" fmla="*/ 2136058 w 2182761"/>
              <a:gd name="connsiteY17" fmla="*/ 1113891 h 2453536"/>
              <a:gd name="connsiteX18" fmla="*/ 2180303 w 2182761"/>
              <a:gd name="connsiteY18" fmla="*/ 1170427 h 2453536"/>
              <a:gd name="connsiteX19" fmla="*/ 2182761 w 2182761"/>
              <a:gd name="connsiteY19" fmla="*/ 1244169 h 2453536"/>
              <a:gd name="connsiteX20" fmla="*/ 2160638 w 2182761"/>
              <a:gd name="connsiteY20" fmla="*/ 1310536 h 2453536"/>
              <a:gd name="connsiteX21" fmla="*/ 2099187 w 2182761"/>
              <a:gd name="connsiteY21" fmla="*/ 1349865 h 2453536"/>
              <a:gd name="connsiteX22" fmla="*/ 2010696 w 2182761"/>
              <a:gd name="connsiteY22" fmla="*/ 1374446 h 2453536"/>
              <a:gd name="connsiteX23" fmla="*/ 1885335 w 2182761"/>
              <a:gd name="connsiteY23" fmla="*/ 1369530 h 2453536"/>
              <a:gd name="connsiteX24" fmla="*/ 1735393 w 2182761"/>
              <a:gd name="connsiteY24" fmla="*/ 1381820 h 2453536"/>
              <a:gd name="connsiteX25" fmla="*/ 1619864 w 2182761"/>
              <a:gd name="connsiteY25" fmla="*/ 1413775 h 2453536"/>
              <a:gd name="connsiteX26" fmla="*/ 1477296 w 2182761"/>
              <a:gd name="connsiteY26" fmla="*/ 1443272 h 2453536"/>
              <a:gd name="connsiteX27" fmla="*/ 1317522 w 2182761"/>
              <a:gd name="connsiteY27" fmla="*/ 1485059 h 2453536"/>
              <a:gd name="connsiteX28" fmla="*/ 1204451 w 2182761"/>
              <a:gd name="connsiteY28" fmla="*/ 1541594 h 2453536"/>
              <a:gd name="connsiteX29" fmla="*/ 1066800 w 2182761"/>
              <a:gd name="connsiteY29" fmla="*/ 1610420 h 2453536"/>
              <a:gd name="connsiteX30" fmla="*/ 931606 w 2182761"/>
              <a:gd name="connsiteY30" fmla="*/ 1684162 h 2453536"/>
              <a:gd name="connsiteX31" fmla="*/ 798871 w 2182761"/>
              <a:gd name="connsiteY31" fmla="*/ 1772652 h 2453536"/>
              <a:gd name="connsiteX32" fmla="*/ 673509 w 2182761"/>
              <a:gd name="connsiteY32" fmla="*/ 1863601 h 2453536"/>
              <a:gd name="connsiteX33" fmla="*/ 565354 w 2182761"/>
              <a:gd name="connsiteY33" fmla="*/ 1959465 h 2453536"/>
              <a:gd name="connsiteX34" fmla="*/ 474406 w 2182761"/>
              <a:gd name="connsiteY34" fmla="*/ 2072536 h 2453536"/>
              <a:gd name="connsiteX35" fmla="*/ 403122 w 2182761"/>
              <a:gd name="connsiteY35" fmla="*/ 2170859 h 2453536"/>
              <a:gd name="connsiteX36" fmla="*/ 334296 w 2182761"/>
              <a:gd name="connsiteY36" fmla="*/ 2271639 h 2453536"/>
              <a:gd name="connsiteX37" fmla="*/ 292509 w 2182761"/>
              <a:gd name="connsiteY37" fmla="*/ 2333091 h 2453536"/>
              <a:gd name="connsiteX38" fmla="*/ 233516 w 2182761"/>
              <a:gd name="connsiteY38" fmla="*/ 2392085 h 2453536"/>
              <a:gd name="connsiteX39" fmla="*/ 201561 w 2182761"/>
              <a:gd name="connsiteY39" fmla="*/ 2424039 h 2453536"/>
              <a:gd name="connsiteX40" fmla="*/ 164690 w 2182761"/>
              <a:gd name="connsiteY40" fmla="*/ 2446162 h 2453536"/>
              <a:gd name="connsiteX41" fmla="*/ 132735 w 2182761"/>
              <a:gd name="connsiteY41" fmla="*/ 2451078 h 2453536"/>
              <a:gd name="connsiteX42" fmla="*/ 88490 w 2182761"/>
              <a:gd name="connsiteY42" fmla="*/ 2453536 h 2453536"/>
              <a:gd name="connsiteX43" fmla="*/ 41787 w 2182761"/>
              <a:gd name="connsiteY43" fmla="*/ 2438788 h 2453536"/>
              <a:gd name="connsiteX44" fmla="*/ 17206 w 2182761"/>
              <a:gd name="connsiteY44" fmla="*/ 2419123 h 2453536"/>
              <a:gd name="connsiteX45" fmla="*/ 0 w 2182761"/>
              <a:gd name="connsiteY45" fmla="*/ 2274098 h 2453536"/>
              <a:gd name="connsiteX46" fmla="*/ 11096 w 2182761"/>
              <a:gd name="connsiteY46" fmla="*/ 2015820 h 2453536"/>
              <a:gd name="connsiteX47" fmla="*/ 111047 w 2182761"/>
              <a:gd name="connsiteY47" fmla="*/ 1817268 h 2453536"/>
              <a:gd name="connsiteX48" fmla="*/ 151767 w 2182761"/>
              <a:gd name="connsiteY48" fmla="*/ 1726436 h 2453536"/>
              <a:gd name="connsiteX49" fmla="*/ 242703 w 2182761"/>
              <a:gd name="connsiteY49" fmla="*/ 1542165 h 2453536"/>
              <a:gd name="connsiteX50" fmla="*/ 351438 w 2182761"/>
              <a:gd name="connsiteY50" fmla="*/ 1206222 h 2453536"/>
              <a:gd name="connsiteX51" fmla="*/ 437547 w 2182761"/>
              <a:gd name="connsiteY51" fmla="*/ 921779 h 2453536"/>
              <a:gd name="connsiteX52" fmla="*/ 534644 w 2182761"/>
              <a:gd name="connsiteY52" fmla="*/ 642433 h 2453536"/>
              <a:gd name="connsiteX53" fmla="*/ 556047 w 2182761"/>
              <a:gd name="connsiteY53" fmla="*/ 580231 h 2453536"/>
              <a:gd name="connsiteX54" fmla="*/ 575135 w 2182761"/>
              <a:gd name="connsiteY54" fmla="*/ 507665 h 2453536"/>
              <a:gd name="connsiteX55" fmla="*/ 598344 w 2182761"/>
              <a:gd name="connsiteY55" fmla="*/ 454826 h 2453536"/>
              <a:gd name="connsiteX56" fmla="*/ 644470 w 2182761"/>
              <a:gd name="connsiteY56" fmla="*/ 363064 h 2453536"/>
              <a:gd name="connsiteX57" fmla="*/ 652612 w 2182761"/>
              <a:gd name="connsiteY57" fmla="*/ 20462 h 2453536"/>
              <a:gd name="connsiteX0" fmla="*/ 652612 w 2182761"/>
              <a:gd name="connsiteY0" fmla="*/ 5214 h 2438288"/>
              <a:gd name="connsiteX1" fmla="*/ 1780589 w 2182761"/>
              <a:gd name="connsiteY1" fmla="*/ 15231 h 2438288"/>
              <a:gd name="connsiteX2" fmla="*/ 1726810 w 2182761"/>
              <a:gd name="connsiteY2" fmla="*/ 121000 h 2438288"/>
              <a:gd name="connsiteX3" fmla="*/ 1675019 w 2182761"/>
              <a:gd name="connsiteY3" fmla="*/ 307960 h 2438288"/>
              <a:gd name="connsiteX4" fmla="*/ 1680299 w 2182761"/>
              <a:gd name="connsiteY4" fmla="*/ 335933 h 2438288"/>
              <a:gd name="connsiteX5" fmla="*/ 1682469 w 2182761"/>
              <a:gd name="connsiteY5" fmla="*/ 410731 h 2438288"/>
              <a:gd name="connsiteX6" fmla="*/ 1682253 w 2182761"/>
              <a:gd name="connsiteY6" fmla="*/ 509054 h 2438288"/>
              <a:gd name="connsiteX7" fmla="*/ 1645884 w 2182761"/>
              <a:gd name="connsiteY7" fmla="*/ 546653 h 2438288"/>
              <a:gd name="connsiteX8" fmla="*/ 1617692 w 2182761"/>
              <a:gd name="connsiteY8" fmla="*/ 628504 h 2438288"/>
              <a:gd name="connsiteX9" fmla="*/ 1657307 w 2182761"/>
              <a:gd name="connsiteY9" fmla="*/ 682618 h 2438288"/>
              <a:gd name="connsiteX10" fmla="*/ 1702999 w 2182761"/>
              <a:gd name="connsiteY10" fmla="*/ 735821 h 2438288"/>
              <a:gd name="connsiteX11" fmla="*/ 1734719 w 2182761"/>
              <a:gd name="connsiteY11" fmla="*/ 774721 h 2438288"/>
              <a:gd name="connsiteX12" fmla="*/ 1775973 w 2182761"/>
              <a:gd name="connsiteY12" fmla="*/ 807681 h 2438288"/>
              <a:gd name="connsiteX13" fmla="*/ 1813774 w 2182761"/>
              <a:gd name="connsiteY13" fmla="*/ 854067 h 2438288"/>
              <a:gd name="connsiteX14" fmla="*/ 1906192 w 2182761"/>
              <a:gd name="connsiteY14" fmla="*/ 898907 h 2438288"/>
              <a:gd name="connsiteX15" fmla="*/ 1978742 w 2182761"/>
              <a:gd name="connsiteY15" fmla="*/ 958533 h 2438288"/>
              <a:gd name="connsiteX16" fmla="*/ 2059858 w 2182761"/>
              <a:gd name="connsiteY16" fmla="*/ 1027359 h 2438288"/>
              <a:gd name="connsiteX17" fmla="*/ 2136058 w 2182761"/>
              <a:gd name="connsiteY17" fmla="*/ 1098643 h 2438288"/>
              <a:gd name="connsiteX18" fmla="*/ 2180303 w 2182761"/>
              <a:gd name="connsiteY18" fmla="*/ 1155179 h 2438288"/>
              <a:gd name="connsiteX19" fmla="*/ 2182761 w 2182761"/>
              <a:gd name="connsiteY19" fmla="*/ 1228921 h 2438288"/>
              <a:gd name="connsiteX20" fmla="*/ 2160638 w 2182761"/>
              <a:gd name="connsiteY20" fmla="*/ 1295288 h 2438288"/>
              <a:gd name="connsiteX21" fmla="*/ 2099187 w 2182761"/>
              <a:gd name="connsiteY21" fmla="*/ 1334617 h 2438288"/>
              <a:gd name="connsiteX22" fmla="*/ 2010696 w 2182761"/>
              <a:gd name="connsiteY22" fmla="*/ 1359198 h 2438288"/>
              <a:gd name="connsiteX23" fmla="*/ 1885335 w 2182761"/>
              <a:gd name="connsiteY23" fmla="*/ 1354282 h 2438288"/>
              <a:gd name="connsiteX24" fmla="*/ 1735393 w 2182761"/>
              <a:gd name="connsiteY24" fmla="*/ 1366572 h 2438288"/>
              <a:gd name="connsiteX25" fmla="*/ 1619864 w 2182761"/>
              <a:gd name="connsiteY25" fmla="*/ 1398527 h 2438288"/>
              <a:gd name="connsiteX26" fmla="*/ 1477296 w 2182761"/>
              <a:gd name="connsiteY26" fmla="*/ 1428024 h 2438288"/>
              <a:gd name="connsiteX27" fmla="*/ 1317522 w 2182761"/>
              <a:gd name="connsiteY27" fmla="*/ 1469811 h 2438288"/>
              <a:gd name="connsiteX28" fmla="*/ 1204451 w 2182761"/>
              <a:gd name="connsiteY28" fmla="*/ 1526346 h 2438288"/>
              <a:gd name="connsiteX29" fmla="*/ 1066800 w 2182761"/>
              <a:gd name="connsiteY29" fmla="*/ 1595172 h 2438288"/>
              <a:gd name="connsiteX30" fmla="*/ 931606 w 2182761"/>
              <a:gd name="connsiteY30" fmla="*/ 1668914 h 2438288"/>
              <a:gd name="connsiteX31" fmla="*/ 798871 w 2182761"/>
              <a:gd name="connsiteY31" fmla="*/ 1757404 h 2438288"/>
              <a:gd name="connsiteX32" fmla="*/ 673509 w 2182761"/>
              <a:gd name="connsiteY32" fmla="*/ 1848353 h 2438288"/>
              <a:gd name="connsiteX33" fmla="*/ 565354 w 2182761"/>
              <a:gd name="connsiteY33" fmla="*/ 1944217 h 2438288"/>
              <a:gd name="connsiteX34" fmla="*/ 474406 w 2182761"/>
              <a:gd name="connsiteY34" fmla="*/ 2057288 h 2438288"/>
              <a:gd name="connsiteX35" fmla="*/ 403122 w 2182761"/>
              <a:gd name="connsiteY35" fmla="*/ 2155611 h 2438288"/>
              <a:gd name="connsiteX36" fmla="*/ 334296 w 2182761"/>
              <a:gd name="connsiteY36" fmla="*/ 2256391 h 2438288"/>
              <a:gd name="connsiteX37" fmla="*/ 292509 w 2182761"/>
              <a:gd name="connsiteY37" fmla="*/ 2317843 h 2438288"/>
              <a:gd name="connsiteX38" fmla="*/ 233516 w 2182761"/>
              <a:gd name="connsiteY38" fmla="*/ 2376837 h 2438288"/>
              <a:gd name="connsiteX39" fmla="*/ 201561 w 2182761"/>
              <a:gd name="connsiteY39" fmla="*/ 2408791 h 2438288"/>
              <a:gd name="connsiteX40" fmla="*/ 164690 w 2182761"/>
              <a:gd name="connsiteY40" fmla="*/ 2430914 h 2438288"/>
              <a:gd name="connsiteX41" fmla="*/ 132735 w 2182761"/>
              <a:gd name="connsiteY41" fmla="*/ 2435830 h 2438288"/>
              <a:gd name="connsiteX42" fmla="*/ 88490 w 2182761"/>
              <a:gd name="connsiteY42" fmla="*/ 2438288 h 2438288"/>
              <a:gd name="connsiteX43" fmla="*/ 41787 w 2182761"/>
              <a:gd name="connsiteY43" fmla="*/ 2423540 h 2438288"/>
              <a:gd name="connsiteX44" fmla="*/ 17206 w 2182761"/>
              <a:gd name="connsiteY44" fmla="*/ 2403875 h 2438288"/>
              <a:gd name="connsiteX45" fmla="*/ 0 w 2182761"/>
              <a:gd name="connsiteY45" fmla="*/ 2258850 h 2438288"/>
              <a:gd name="connsiteX46" fmla="*/ 11096 w 2182761"/>
              <a:gd name="connsiteY46" fmla="*/ 2000572 h 2438288"/>
              <a:gd name="connsiteX47" fmla="*/ 111047 w 2182761"/>
              <a:gd name="connsiteY47" fmla="*/ 1802020 h 2438288"/>
              <a:gd name="connsiteX48" fmla="*/ 151767 w 2182761"/>
              <a:gd name="connsiteY48" fmla="*/ 1711188 h 2438288"/>
              <a:gd name="connsiteX49" fmla="*/ 242703 w 2182761"/>
              <a:gd name="connsiteY49" fmla="*/ 1526917 h 2438288"/>
              <a:gd name="connsiteX50" fmla="*/ 351438 w 2182761"/>
              <a:gd name="connsiteY50" fmla="*/ 1190974 h 2438288"/>
              <a:gd name="connsiteX51" fmla="*/ 437547 w 2182761"/>
              <a:gd name="connsiteY51" fmla="*/ 906531 h 2438288"/>
              <a:gd name="connsiteX52" fmla="*/ 534644 w 2182761"/>
              <a:gd name="connsiteY52" fmla="*/ 627185 h 2438288"/>
              <a:gd name="connsiteX53" fmla="*/ 556047 w 2182761"/>
              <a:gd name="connsiteY53" fmla="*/ 564983 h 2438288"/>
              <a:gd name="connsiteX54" fmla="*/ 575135 w 2182761"/>
              <a:gd name="connsiteY54" fmla="*/ 492417 h 2438288"/>
              <a:gd name="connsiteX55" fmla="*/ 598344 w 2182761"/>
              <a:gd name="connsiteY55" fmla="*/ 439578 h 2438288"/>
              <a:gd name="connsiteX56" fmla="*/ 644470 w 2182761"/>
              <a:gd name="connsiteY56" fmla="*/ 347816 h 2438288"/>
              <a:gd name="connsiteX57" fmla="*/ 652612 w 2182761"/>
              <a:gd name="connsiteY57" fmla="*/ 5214 h 2438288"/>
              <a:gd name="connsiteX0" fmla="*/ 652612 w 2182761"/>
              <a:gd name="connsiteY0" fmla="*/ 17510 h 2450584"/>
              <a:gd name="connsiteX1" fmla="*/ 1780589 w 2182761"/>
              <a:gd name="connsiteY1" fmla="*/ 27527 h 2450584"/>
              <a:gd name="connsiteX2" fmla="*/ 1726810 w 2182761"/>
              <a:gd name="connsiteY2" fmla="*/ 133296 h 2450584"/>
              <a:gd name="connsiteX3" fmla="*/ 1675019 w 2182761"/>
              <a:gd name="connsiteY3" fmla="*/ 320256 h 2450584"/>
              <a:gd name="connsiteX4" fmla="*/ 1680299 w 2182761"/>
              <a:gd name="connsiteY4" fmla="*/ 348229 h 2450584"/>
              <a:gd name="connsiteX5" fmla="*/ 1682469 w 2182761"/>
              <a:gd name="connsiteY5" fmla="*/ 423027 h 2450584"/>
              <a:gd name="connsiteX6" fmla="*/ 1682253 w 2182761"/>
              <a:gd name="connsiteY6" fmla="*/ 521350 h 2450584"/>
              <a:gd name="connsiteX7" fmla="*/ 1645884 w 2182761"/>
              <a:gd name="connsiteY7" fmla="*/ 558949 h 2450584"/>
              <a:gd name="connsiteX8" fmla="*/ 1617692 w 2182761"/>
              <a:gd name="connsiteY8" fmla="*/ 640800 h 2450584"/>
              <a:gd name="connsiteX9" fmla="*/ 1657307 w 2182761"/>
              <a:gd name="connsiteY9" fmla="*/ 694914 h 2450584"/>
              <a:gd name="connsiteX10" fmla="*/ 1702999 w 2182761"/>
              <a:gd name="connsiteY10" fmla="*/ 748117 h 2450584"/>
              <a:gd name="connsiteX11" fmla="*/ 1734719 w 2182761"/>
              <a:gd name="connsiteY11" fmla="*/ 787017 h 2450584"/>
              <a:gd name="connsiteX12" fmla="*/ 1775973 w 2182761"/>
              <a:gd name="connsiteY12" fmla="*/ 819977 h 2450584"/>
              <a:gd name="connsiteX13" fmla="*/ 1813774 w 2182761"/>
              <a:gd name="connsiteY13" fmla="*/ 866363 h 2450584"/>
              <a:gd name="connsiteX14" fmla="*/ 1906192 w 2182761"/>
              <a:gd name="connsiteY14" fmla="*/ 911203 h 2450584"/>
              <a:gd name="connsiteX15" fmla="*/ 1978742 w 2182761"/>
              <a:gd name="connsiteY15" fmla="*/ 970829 h 2450584"/>
              <a:gd name="connsiteX16" fmla="*/ 2059858 w 2182761"/>
              <a:gd name="connsiteY16" fmla="*/ 1039655 h 2450584"/>
              <a:gd name="connsiteX17" fmla="*/ 2136058 w 2182761"/>
              <a:gd name="connsiteY17" fmla="*/ 1110939 h 2450584"/>
              <a:gd name="connsiteX18" fmla="*/ 2180303 w 2182761"/>
              <a:gd name="connsiteY18" fmla="*/ 1167475 h 2450584"/>
              <a:gd name="connsiteX19" fmla="*/ 2182761 w 2182761"/>
              <a:gd name="connsiteY19" fmla="*/ 1241217 h 2450584"/>
              <a:gd name="connsiteX20" fmla="*/ 2160638 w 2182761"/>
              <a:gd name="connsiteY20" fmla="*/ 1307584 h 2450584"/>
              <a:gd name="connsiteX21" fmla="*/ 2099187 w 2182761"/>
              <a:gd name="connsiteY21" fmla="*/ 1346913 h 2450584"/>
              <a:gd name="connsiteX22" fmla="*/ 2010696 w 2182761"/>
              <a:gd name="connsiteY22" fmla="*/ 1371494 h 2450584"/>
              <a:gd name="connsiteX23" fmla="*/ 1885335 w 2182761"/>
              <a:gd name="connsiteY23" fmla="*/ 1366578 h 2450584"/>
              <a:gd name="connsiteX24" fmla="*/ 1735393 w 2182761"/>
              <a:gd name="connsiteY24" fmla="*/ 1378868 h 2450584"/>
              <a:gd name="connsiteX25" fmla="*/ 1619864 w 2182761"/>
              <a:gd name="connsiteY25" fmla="*/ 1410823 h 2450584"/>
              <a:gd name="connsiteX26" fmla="*/ 1477296 w 2182761"/>
              <a:gd name="connsiteY26" fmla="*/ 1440320 h 2450584"/>
              <a:gd name="connsiteX27" fmla="*/ 1317522 w 2182761"/>
              <a:gd name="connsiteY27" fmla="*/ 1482107 h 2450584"/>
              <a:gd name="connsiteX28" fmla="*/ 1204451 w 2182761"/>
              <a:gd name="connsiteY28" fmla="*/ 1538642 h 2450584"/>
              <a:gd name="connsiteX29" fmla="*/ 1066800 w 2182761"/>
              <a:gd name="connsiteY29" fmla="*/ 1607468 h 2450584"/>
              <a:gd name="connsiteX30" fmla="*/ 931606 w 2182761"/>
              <a:gd name="connsiteY30" fmla="*/ 1681210 h 2450584"/>
              <a:gd name="connsiteX31" fmla="*/ 798871 w 2182761"/>
              <a:gd name="connsiteY31" fmla="*/ 1769700 h 2450584"/>
              <a:gd name="connsiteX32" fmla="*/ 673509 w 2182761"/>
              <a:gd name="connsiteY32" fmla="*/ 1860649 h 2450584"/>
              <a:gd name="connsiteX33" fmla="*/ 565354 w 2182761"/>
              <a:gd name="connsiteY33" fmla="*/ 1956513 h 2450584"/>
              <a:gd name="connsiteX34" fmla="*/ 474406 w 2182761"/>
              <a:gd name="connsiteY34" fmla="*/ 2069584 h 2450584"/>
              <a:gd name="connsiteX35" fmla="*/ 403122 w 2182761"/>
              <a:gd name="connsiteY35" fmla="*/ 2167907 h 2450584"/>
              <a:gd name="connsiteX36" fmla="*/ 334296 w 2182761"/>
              <a:gd name="connsiteY36" fmla="*/ 2268687 h 2450584"/>
              <a:gd name="connsiteX37" fmla="*/ 292509 w 2182761"/>
              <a:gd name="connsiteY37" fmla="*/ 2330139 h 2450584"/>
              <a:gd name="connsiteX38" fmla="*/ 233516 w 2182761"/>
              <a:gd name="connsiteY38" fmla="*/ 2389133 h 2450584"/>
              <a:gd name="connsiteX39" fmla="*/ 201561 w 2182761"/>
              <a:gd name="connsiteY39" fmla="*/ 2421087 h 2450584"/>
              <a:gd name="connsiteX40" fmla="*/ 164690 w 2182761"/>
              <a:gd name="connsiteY40" fmla="*/ 2443210 h 2450584"/>
              <a:gd name="connsiteX41" fmla="*/ 132735 w 2182761"/>
              <a:gd name="connsiteY41" fmla="*/ 2448126 h 2450584"/>
              <a:gd name="connsiteX42" fmla="*/ 88490 w 2182761"/>
              <a:gd name="connsiteY42" fmla="*/ 2450584 h 2450584"/>
              <a:gd name="connsiteX43" fmla="*/ 41787 w 2182761"/>
              <a:gd name="connsiteY43" fmla="*/ 2435836 h 2450584"/>
              <a:gd name="connsiteX44" fmla="*/ 17206 w 2182761"/>
              <a:gd name="connsiteY44" fmla="*/ 2416171 h 2450584"/>
              <a:gd name="connsiteX45" fmla="*/ 0 w 2182761"/>
              <a:gd name="connsiteY45" fmla="*/ 2271146 h 2450584"/>
              <a:gd name="connsiteX46" fmla="*/ 11096 w 2182761"/>
              <a:gd name="connsiteY46" fmla="*/ 2012868 h 2450584"/>
              <a:gd name="connsiteX47" fmla="*/ 111047 w 2182761"/>
              <a:gd name="connsiteY47" fmla="*/ 1814316 h 2450584"/>
              <a:gd name="connsiteX48" fmla="*/ 151767 w 2182761"/>
              <a:gd name="connsiteY48" fmla="*/ 1723484 h 2450584"/>
              <a:gd name="connsiteX49" fmla="*/ 242703 w 2182761"/>
              <a:gd name="connsiteY49" fmla="*/ 1539213 h 2450584"/>
              <a:gd name="connsiteX50" fmla="*/ 351438 w 2182761"/>
              <a:gd name="connsiteY50" fmla="*/ 1203270 h 2450584"/>
              <a:gd name="connsiteX51" fmla="*/ 437547 w 2182761"/>
              <a:gd name="connsiteY51" fmla="*/ 918827 h 2450584"/>
              <a:gd name="connsiteX52" fmla="*/ 534644 w 2182761"/>
              <a:gd name="connsiteY52" fmla="*/ 639481 h 2450584"/>
              <a:gd name="connsiteX53" fmla="*/ 556047 w 2182761"/>
              <a:gd name="connsiteY53" fmla="*/ 577279 h 2450584"/>
              <a:gd name="connsiteX54" fmla="*/ 575135 w 2182761"/>
              <a:gd name="connsiteY54" fmla="*/ 504713 h 2450584"/>
              <a:gd name="connsiteX55" fmla="*/ 598344 w 2182761"/>
              <a:gd name="connsiteY55" fmla="*/ 451874 h 2450584"/>
              <a:gd name="connsiteX56" fmla="*/ 644470 w 2182761"/>
              <a:gd name="connsiteY56" fmla="*/ 360112 h 2450584"/>
              <a:gd name="connsiteX57" fmla="*/ 652612 w 2182761"/>
              <a:gd name="connsiteY57" fmla="*/ 17510 h 2450584"/>
              <a:gd name="connsiteX0" fmla="*/ 652612 w 2182761"/>
              <a:gd name="connsiteY0" fmla="*/ 17510 h 2450584"/>
              <a:gd name="connsiteX1" fmla="*/ 1780589 w 2182761"/>
              <a:gd name="connsiteY1" fmla="*/ 27527 h 2450584"/>
              <a:gd name="connsiteX2" fmla="*/ 1726810 w 2182761"/>
              <a:gd name="connsiteY2" fmla="*/ 133296 h 2450584"/>
              <a:gd name="connsiteX3" fmla="*/ 1675019 w 2182761"/>
              <a:gd name="connsiteY3" fmla="*/ 320256 h 2450584"/>
              <a:gd name="connsiteX4" fmla="*/ 1680299 w 2182761"/>
              <a:gd name="connsiteY4" fmla="*/ 348229 h 2450584"/>
              <a:gd name="connsiteX5" fmla="*/ 1682469 w 2182761"/>
              <a:gd name="connsiteY5" fmla="*/ 423027 h 2450584"/>
              <a:gd name="connsiteX6" fmla="*/ 1682253 w 2182761"/>
              <a:gd name="connsiteY6" fmla="*/ 521350 h 2450584"/>
              <a:gd name="connsiteX7" fmla="*/ 1645884 w 2182761"/>
              <a:gd name="connsiteY7" fmla="*/ 558949 h 2450584"/>
              <a:gd name="connsiteX8" fmla="*/ 1617692 w 2182761"/>
              <a:gd name="connsiteY8" fmla="*/ 640800 h 2450584"/>
              <a:gd name="connsiteX9" fmla="*/ 1657307 w 2182761"/>
              <a:gd name="connsiteY9" fmla="*/ 694914 h 2450584"/>
              <a:gd name="connsiteX10" fmla="*/ 1702999 w 2182761"/>
              <a:gd name="connsiteY10" fmla="*/ 748117 h 2450584"/>
              <a:gd name="connsiteX11" fmla="*/ 1734719 w 2182761"/>
              <a:gd name="connsiteY11" fmla="*/ 787017 h 2450584"/>
              <a:gd name="connsiteX12" fmla="*/ 1775973 w 2182761"/>
              <a:gd name="connsiteY12" fmla="*/ 819977 h 2450584"/>
              <a:gd name="connsiteX13" fmla="*/ 1813774 w 2182761"/>
              <a:gd name="connsiteY13" fmla="*/ 866363 h 2450584"/>
              <a:gd name="connsiteX14" fmla="*/ 1906192 w 2182761"/>
              <a:gd name="connsiteY14" fmla="*/ 911203 h 2450584"/>
              <a:gd name="connsiteX15" fmla="*/ 1978742 w 2182761"/>
              <a:gd name="connsiteY15" fmla="*/ 970829 h 2450584"/>
              <a:gd name="connsiteX16" fmla="*/ 2059858 w 2182761"/>
              <a:gd name="connsiteY16" fmla="*/ 1039655 h 2450584"/>
              <a:gd name="connsiteX17" fmla="*/ 2136058 w 2182761"/>
              <a:gd name="connsiteY17" fmla="*/ 1110939 h 2450584"/>
              <a:gd name="connsiteX18" fmla="*/ 2180303 w 2182761"/>
              <a:gd name="connsiteY18" fmla="*/ 1167475 h 2450584"/>
              <a:gd name="connsiteX19" fmla="*/ 2182761 w 2182761"/>
              <a:gd name="connsiteY19" fmla="*/ 1241217 h 2450584"/>
              <a:gd name="connsiteX20" fmla="*/ 2160638 w 2182761"/>
              <a:gd name="connsiteY20" fmla="*/ 1307584 h 2450584"/>
              <a:gd name="connsiteX21" fmla="*/ 2099187 w 2182761"/>
              <a:gd name="connsiteY21" fmla="*/ 1346913 h 2450584"/>
              <a:gd name="connsiteX22" fmla="*/ 2010696 w 2182761"/>
              <a:gd name="connsiteY22" fmla="*/ 1371494 h 2450584"/>
              <a:gd name="connsiteX23" fmla="*/ 1885335 w 2182761"/>
              <a:gd name="connsiteY23" fmla="*/ 1366578 h 2450584"/>
              <a:gd name="connsiteX24" fmla="*/ 1735393 w 2182761"/>
              <a:gd name="connsiteY24" fmla="*/ 1378868 h 2450584"/>
              <a:gd name="connsiteX25" fmla="*/ 1619864 w 2182761"/>
              <a:gd name="connsiteY25" fmla="*/ 1410823 h 2450584"/>
              <a:gd name="connsiteX26" fmla="*/ 1477296 w 2182761"/>
              <a:gd name="connsiteY26" fmla="*/ 1440320 h 2450584"/>
              <a:gd name="connsiteX27" fmla="*/ 1317522 w 2182761"/>
              <a:gd name="connsiteY27" fmla="*/ 1482107 h 2450584"/>
              <a:gd name="connsiteX28" fmla="*/ 1204451 w 2182761"/>
              <a:gd name="connsiteY28" fmla="*/ 1538642 h 2450584"/>
              <a:gd name="connsiteX29" fmla="*/ 1066800 w 2182761"/>
              <a:gd name="connsiteY29" fmla="*/ 1607468 h 2450584"/>
              <a:gd name="connsiteX30" fmla="*/ 931606 w 2182761"/>
              <a:gd name="connsiteY30" fmla="*/ 1681210 h 2450584"/>
              <a:gd name="connsiteX31" fmla="*/ 798871 w 2182761"/>
              <a:gd name="connsiteY31" fmla="*/ 1769700 h 2450584"/>
              <a:gd name="connsiteX32" fmla="*/ 673509 w 2182761"/>
              <a:gd name="connsiteY32" fmla="*/ 1860649 h 2450584"/>
              <a:gd name="connsiteX33" fmla="*/ 565354 w 2182761"/>
              <a:gd name="connsiteY33" fmla="*/ 1956513 h 2450584"/>
              <a:gd name="connsiteX34" fmla="*/ 474406 w 2182761"/>
              <a:gd name="connsiteY34" fmla="*/ 2069584 h 2450584"/>
              <a:gd name="connsiteX35" fmla="*/ 403122 w 2182761"/>
              <a:gd name="connsiteY35" fmla="*/ 2167907 h 2450584"/>
              <a:gd name="connsiteX36" fmla="*/ 334296 w 2182761"/>
              <a:gd name="connsiteY36" fmla="*/ 2268687 h 2450584"/>
              <a:gd name="connsiteX37" fmla="*/ 292509 w 2182761"/>
              <a:gd name="connsiteY37" fmla="*/ 2330139 h 2450584"/>
              <a:gd name="connsiteX38" fmla="*/ 233516 w 2182761"/>
              <a:gd name="connsiteY38" fmla="*/ 2389133 h 2450584"/>
              <a:gd name="connsiteX39" fmla="*/ 201561 w 2182761"/>
              <a:gd name="connsiteY39" fmla="*/ 2421087 h 2450584"/>
              <a:gd name="connsiteX40" fmla="*/ 164690 w 2182761"/>
              <a:gd name="connsiteY40" fmla="*/ 2443210 h 2450584"/>
              <a:gd name="connsiteX41" fmla="*/ 132735 w 2182761"/>
              <a:gd name="connsiteY41" fmla="*/ 2448126 h 2450584"/>
              <a:gd name="connsiteX42" fmla="*/ 88490 w 2182761"/>
              <a:gd name="connsiteY42" fmla="*/ 2450584 h 2450584"/>
              <a:gd name="connsiteX43" fmla="*/ 41787 w 2182761"/>
              <a:gd name="connsiteY43" fmla="*/ 2435836 h 2450584"/>
              <a:gd name="connsiteX44" fmla="*/ 17206 w 2182761"/>
              <a:gd name="connsiteY44" fmla="*/ 2416171 h 2450584"/>
              <a:gd name="connsiteX45" fmla="*/ 0 w 2182761"/>
              <a:gd name="connsiteY45" fmla="*/ 2271146 h 2450584"/>
              <a:gd name="connsiteX46" fmla="*/ 11096 w 2182761"/>
              <a:gd name="connsiteY46" fmla="*/ 2012868 h 2450584"/>
              <a:gd name="connsiteX47" fmla="*/ 111047 w 2182761"/>
              <a:gd name="connsiteY47" fmla="*/ 1814316 h 2450584"/>
              <a:gd name="connsiteX48" fmla="*/ 151767 w 2182761"/>
              <a:gd name="connsiteY48" fmla="*/ 1723484 h 2450584"/>
              <a:gd name="connsiteX49" fmla="*/ 242703 w 2182761"/>
              <a:gd name="connsiteY49" fmla="*/ 1539213 h 2450584"/>
              <a:gd name="connsiteX50" fmla="*/ 351438 w 2182761"/>
              <a:gd name="connsiteY50" fmla="*/ 1203270 h 2450584"/>
              <a:gd name="connsiteX51" fmla="*/ 437547 w 2182761"/>
              <a:gd name="connsiteY51" fmla="*/ 918827 h 2450584"/>
              <a:gd name="connsiteX52" fmla="*/ 534644 w 2182761"/>
              <a:gd name="connsiteY52" fmla="*/ 639481 h 2450584"/>
              <a:gd name="connsiteX53" fmla="*/ 556047 w 2182761"/>
              <a:gd name="connsiteY53" fmla="*/ 577279 h 2450584"/>
              <a:gd name="connsiteX54" fmla="*/ 575135 w 2182761"/>
              <a:gd name="connsiteY54" fmla="*/ 504713 h 2450584"/>
              <a:gd name="connsiteX55" fmla="*/ 598344 w 2182761"/>
              <a:gd name="connsiteY55" fmla="*/ 451874 h 2450584"/>
              <a:gd name="connsiteX56" fmla="*/ 644470 w 2182761"/>
              <a:gd name="connsiteY56" fmla="*/ 360112 h 2450584"/>
              <a:gd name="connsiteX57" fmla="*/ 652612 w 2182761"/>
              <a:gd name="connsiteY57" fmla="*/ 17510 h 2450584"/>
              <a:gd name="connsiteX0" fmla="*/ 652612 w 2182761"/>
              <a:gd name="connsiteY0" fmla="*/ 0 h 2433074"/>
              <a:gd name="connsiteX1" fmla="*/ 1780589 w 2182761"/>
              <a:gd name="connsiteY1" fmla="*/ 10017 h 2433074"/>
              <a:gd name="connsiteX2" fmla="*/ 1726810 w 2182761"/>
              <a:gd name="connsiteY2" fmla="*/ 115786 h 2433074"/>
              <a:gd name="connsiteX3" fmla="*/ 1675019 w 2182761"/>
              <a:gd name="connsiteY3" fmla="*/ 302746 h 2433074"/>
              <a:gd name="connsiteX4" fmla="*/ 1680299 w 2182761"/>
              <a:gd name="connsiteY4" fmla="*/ 330719 h 2433074"/>
              <a:gd name="connsiteX5" fmla="*/ 1682469 w 2182761"/>
              <a:gd name="connsiteY5" fmla="*/ 405517 h 2433074"/>
              <a:gd name="connsiteX6" fmla="*/ 1682253 w 2182761"/>
              <a:gd name="connsiteY6" fmla="*/ 503840 h 2433074"/>
              <a:gd name="connsiteX7" fmla="*/ 1645884 w 2182761"/>
              <a:gd name="connsiteY7" fmla="*/ 541439 h 2433074"/>
              <a:gd name="connsiteX8" fmla="*/ 1617692 w 2182761"/>
              <a:gd name="connsiteY8" fmla="*/ 623290 h 2433074"/>
              <a:gd name="connsiteX9" fmla="*/ 1657307 w 2182761"/>
              <a:gd name="connsiteY9" fmla="*/ 677404 h 2433074"/>
              <a:gd name="connsiteX10" fmla="*/ 1702999 w 2182761"/>
              <a:gd name="connsiteY10" fmla="*/ 730607 h 2433074"/>
              <a:gd name="connsiteX11" fmla="*/ 1734719 w 2182761"/>
              <a:gd name="connsiteY11" fmla="*/ 769507 h 2433074"/>
              <a:gd name="connsiteX12" fmla="*/ 1775973 w 2182761"/>
              <a:gd name="connsiteY12" fmla="*/ 802467 h 2433074"/>
              <a:gd name="connsiteX13" fmla="*/ 1813774 w 2182761"/>
              <a:gd name="connsiteY13" fmla="*/ 848853 h 2433074"/>
              <a:gd name="connsiteX14" fmla="*/ 1906192 w 2182761"/>
              <a:gd name="connsiteY14" fmla="*/ 893693 h 2433074"/>
              <a:gd name="connsiteX15" fmla="*/ 1978742 w 2182761"/>
              <a:gd name="connsiteY15" fmla="*/ 953319 h 2433074"/>
              <a:gd name="connsiteX16" fmla="*/ 2059858 w 2182761"/>
              <a:gd name="connsiteY16" fmla="*/ 1022145 h 2433074"/>
              <a:gd name="connsiteX17" fmla="*/ 2136058 w 2182761"/>
              <a:gd name="connsiteY17" fmla="*/ 1093429 h 2433074"/>
              <a:gd name="connsiteX18" fmla="*/ 2180303 w 2182761"/>
              <a:gd name="connsiteY18" fmla="*/ 1149965 h 2433074"/>
              <a:gd name="connsiteX19" fmla="*/ 2182761 w 2182761"/>
              <a:gd name="connsiteY19" fmla="*/ 1223707 h 2433074"/>
              <a:gd name="connsiteX20" fmla="*/ 2160638 w 2182761"/>
              <a:gd name="connsiteY20" fmla="*/ 1290074 h 2433074"/>
              <a:gd name="connsiteX21" fmla="*/ 2099187 w 2182761"/>
              <a:gd name="connsiteY21" fmla="*/ 1329403 h 2433074"/>
              <a:gd name="connsiteX22" fmla="*/ 2010696 w 2182761"/>
              <a:gd name="connsiteY22" fmla="*/ 1353984 h 2433074"/>
              <a:gd name="connsiteX23" fmla="*/ 1885335 w 2182761"/>
              <a:gd name="connsiteY23" fmla="*/ 1349068 h 2433074"/>
              <a:gd name="connsiteX24" fmla="*/ 1735393 w 2182761"/>
              <a:gd name="connsiteY24" fmla="*/ 1361358 h 2433074"/>
              <a:gd name="connsiteX25" fmla="*/ 1619864 w 2182761"/>
              <a:gd name="connsiteY25" fmla="*/ 1393313 h 2433074"/>
              <a:gd name="connsiteX26" fmla="*/ 1477296 w 2182761"/>
              <a:gd name="connsiteY26" fmla="*/ 1422810 h 2433074"/>
              <a:gd name="connsiteX27" fmla="*/ 1317522 w 2182761"/>
              <a:gd name="connsiteY27" fmla="*/ 1464597 h 2433074"/>
              <a:gd name="connsiteX28" fmla="*/ 1204451 w 2182761"/>
              <a:gd name="connsiteY28" fmla="*/ 1521132 h 2433074"/>
              <a:gd name="connsiteX29" fmla="*/ 1066800 w 2182761"/>
              <a:gd name="connsiteY29" fmla="*/ 1589958 h 2433074"/>
              <a:gd name="connsiteX30" fmla="*/ 931606 w 2182761"/>
              <a:gd name="connsiteY30" fmla="*/ 1663700 h 2433074"/>
              <a:gd name="connsiteX31" fmla="*/ 798871 w 2182761"/>
              <a:gd name="connsiteY31" fmla="*/ 1752190 h 2433074"/>
              <a:gd name="connsiteX32" fmla="*/ 673509 w 2182761"/>
              <a:gd name="connsiteY32" fmla="*/ 1843139 h 2433074"/>
              <a:gd name="connsiteX33" fmla="*/ 565354 w 2182761"/>
              <a:gd name="connsiteY33" fmla="*/ 1939003 h 2433074"/>
              <a:gd name="connsiteX34" fmla="*/ 474406 w 2182761"/>
              <a:gd name="connsiteY34" fmla="*/ 2052074 h 2433074"/>
              <a:gd name="connsiteX35" fmla="*/ 403122 w 2182761"/>
              <a:gd name="connsiteY35" fmla="*/ 2150397 h 2433074"/>
              <a:gd name="connsiteX36" fmla="*/ 334296 w 2182761"/>
              <a:gd name="connsiteY36" fmla="*/ 2251177 h 2433074"/>
              <a:gd name="connsiteX37" fmla="*/ 292509 w 2182761"/>
              <a:gd name="connsiteY37" fmla="*/ 2312629 h 2433074"/>
              <a:gd name="connsiteX38" fmla="*/ 233516 w 2182761"/>
              <a:gd name="connsiteY38" fmla="*/ 2371623 h 2433074"/>
              <a:gd name="connsiteX39" fmla="*/ 201561 w 2182761"/>
              <a:gd name="connsiteY39" fmla="*/ 2403577 h 2433074"/>
              <a:gd name="connsiteX40" fmla="*/ 164690 w 2182761"/>
              <a:gd name="connsiteY40" fmla="*/ 2425700 h 2433074"/>
              <a:gd name="connsiteX41" fmla="*/ 132735 w 2182761"/>
              <a:gd name="connsiteY41" fmla="*/ 2430616 h 2433074"/>
              <a:gd name="connsiteX42" fmla="*/ 88490 w 2182761"/>
              <a:gd name="connsiteY42" fmla="*/ 2433074 h 2433074"/>
              <a:gd name="connsiteX43" fmla="*/ 41787 w 2182761"/>
              <a:gd name="connsiteY43" fmla="*/ 2418326 h 2433074"/>
              <a:gd name="connsiteX44" fmla="*/ 17206 w 2182761"/>
              <a:gd name="connsiteY44" fmla="*/ 2398661 h 2433074"/>
              <a:gd name="connsiteX45" fmla="*/ 0 w 2182761"/>
              <a:gd name="connsiteY45" fmla="*/ 2253636 h 2433074"/>
              <a:gd name="connsiteX46" fmla="*/ 11096 w 2182761"/>
              <a:gd name="connsiteY46" fmla="*/ 1995358 h 2433074"/>
              <a:gd name="connsiteX47" fmla="*/ 111047 w 2182761"/>
              <a:gd name="connsiteY47" fmla="*/ 1796806 h 2433074"/>
              <a:gd name="connsiteX48" fmla="*/ 151767 w 2182761"/>
              <a:gd name="connsiteY48" fmla="*/ 1705974 h 2433074"/>
              <a:gd name="connsiteX49" fmla="*/ 242703 w 2182761"/>
              <a:gd name="connsiteY49" fmla="*/ 1521703 h 2433074"/>
              <a:gd name="connsiteX50" fmla="*/ 351438 w 2182761"/>
              <a:gd name="connsiteY50" fmla="*/ 1185760 h 2433074"/>
              <a:gd name="connsiteX51" fmla="*/ 437547 w 2182761"/>
              <a:gd name="connsiteY51" fmla="*/ 901317 h 2433074"/>
              <a:gd name="connsiteX52" fmla="*/ 534644 w 2182761"/>
              <a:gd name="connsiteY52" fmla="*/ 621971 h 2433074"/>
              <a:gd name="connsiteX53" fmla="*/ 556047 w 2182761"/>
              <a:gd name="connsiteY53" fmla="*/ 559769 h 2433074"/>
              <a:gd name="connsiteX54" fmla="*/ 575135 w 2182761"/>
              <a:gd name="connsiteY54" fmla="*/ 487203 h 2433074"/>
              <a:gd name="connsiteX55" fmla="*/ 598344 w 2182761"/>
              <a:gd name="connsiteY55" fmla="*/ 434364 h 2433074"/>
              <a:gd name="connsiteX56" fmla="*/ 644470 w 2182761"/>
              <a:gd name="connsiteY56" fmla="*/ 342602 h 2433074"/>
              <a:gd name="connsiteX57" fmla="*/ 652612 w 2182761"/>
              <a:gd name="connsiteY57" fmla="*/ 0 h 2433074"/>
              <a:gd name="connsiteX0" fmla="*/ 0 w 2570706"/>
              <a:gd name="connsiteY0" fmla="*/ 6993 h 2429610"/>
              <a:gd name="connsiteX1" fmla="*/ 2168534 w 2570706"/>
              <a:gd name="connsiteY1" fmla="*/ 6553 h 2429610"/>
              <a:gd name="connsiteX2" fmla="*/ 2114755 w 2570706"/>
              <a:gd name="connsiteY2" fmla="*/ 112322 h 2429610"/>
              <a:gd name="connsiteX3" fmla="*/ 2062964 w 2570706"/>
              <a:gd name="connsiteY3" fmla="*/ 299282 h 2429610"/>
              <a:gd name="connsiteX4" fmla="*/ 2068244 w 2570706"/>
              <a:gd name="connsiteY4" fmla="*/ 327255 h 2429610"/>
              <a:gd name="connsiteX5" fmla="*/ 2070414 w 2570706"/>
              <a:gd name="connsiteY5" fmla="*/ 402053 h 2429610"/>
              <a:gd name="connsiteX6" fmla="*/ 2070198 w 2570706"/>
              <a:gd name="connsiteY6" fmla="*/ 500376 h 2429610"/>
              <a:gd name="connsiteX7" fmla="*/ 2033829 w 2570706"/>
              <a:gd name="connsiteY7" fmla="*/ 537975 h 2429610"/>
              <a:gd name="connsiteX8" fmla="*/ 2005637 w 2570706"/>
              <a:gd name="connsiteY8" fmla="*/ 619826 h 2429610"/>
              <a:gd name="connsiteX9" fmla="*/ 2045252 w 2570706"/>
              <a:gd name="connsiteY9" fmla="*/ 673940 h 2429610"/>
              <a:gd name="connsiteX10" fmla="*/ 2090944 w 2570706"/>
              <a:gd name="connsiteY10" fmla="*/ 727143 h 2429610"/>
              <a:gd name="connsiteX11" fmla="*/ 2122664 w 2570706"/>
              <a:gd name="connsiteY11" fmla="*/ 766043 h 2429610"/>
              <a:gd name="connsiteX12" fmla="*/ 2163918 w 2570706"/>
              <a:gd name="connsiteY12" fmla="*/ 799003 h 2429610"/>
              <a:gd name="connsiteX13" fmla="*/ 2201719 w 2570706"/>
              <a:gd name="connsiteY13" fmla="*/ 845389 h 2429610"/>
              <a:gd name="connsiteX14" fmla="*/ 2294137 w 2570706"/>
              <a:gd name="connsiteY14" fmla="*/ 890229 h 2429610"/>
              <a:gd name="connsiteX15" fmla="*/ 2366687 w 2570706"/>
              <a:gd name="connsiteY15" fmla="*/ 949855 h 2429610"/>
              <a:gd name="connsiteX16" fmla="*/ 2447803 w 2570706"/>
              <a:gd name="connsiteY16" fmla="*/ 1018681 h 2429610"/>
              <a:gd name="connsiteX17" fmla="*/ 2524003 w 2570706"/>
              <a:gd name="connsiteY17" fmla="*/ 1089965 h 2429610"/>
              <a:gd name="connsiteX18" fmla="*/ 2568248 w 2570706"/>
              <a:gd name="connsiteY18" fmla="*/ 1146501 h 2429610"/>
              <a:gd name="connsiteX19" fmla="*/ 2570706 w 2570706"/>
              <a:gd name="connsiteY19" fmla="*/ 1220243 h 2429610"/>
              <a:gd name="connsiteX20" fmla="*/ 2548583 w 2570706"/>
              <a:gd name="connsiteY20" fmla="*/ 1286610 h 2429610"/>
              <a:gd name="connsiteX21" fmla="*/ 2487132 w 2570706"/>
              <a:gd name="connsiteY21" fmla="*/ 1325939 h 2429610"/>
              <a:gd name="connsiteX22" fmla="*/ 2398641 w 2570706"/>
              <a:gd name="connsiteY22" fmla="*/ 1350520 h 2429610"/>
              <a:gd name="connsiteX23" fmla="*/ 2273280 w 2570706"/>
              <a:gd name="connsiteY23" fmla="*/ 1345604 h 2429610"/>
              <a:gd name="connsiteX24" fmla="*/ 2123338 w 2570706"/>
              <a:gd name="connsiteY24" fmla="*/ 1357894 h 2429610"/>
              <a:gd name="connsiteX25" fmla="*/ 2007809 w 2570706"/>
              <a:gd name="connsiteY25" fmla="*/ 1389849 h 2429610"/>
              <a:gd name="connsiteX26" fmla="*/ 1865241 w 2570706"/>
              <a:gd name="connsiteY26" fmla="*/ 1419346 h 2429610"/>
              <a:gd name="connsiteX27" fmla="*/ 1705467 w 2570706"/>
              <a:gd name="connsiteY27" fmla="*/ 1461133 h 2429610"/>
              <a:gd name="connsiteX28" fmla="*/ 1592396 w 2570706"/>
              <a:gd name="connsiteY28" fmla="*/ 1517668 h 2429610"/>
              <a:gd name="connsiteX29" fmla="*/ 1454745 w 2570706"/>
              <a:gd name="connsiteY29" fmla="*/ 1586494 h 2429610"/>
              <a:gd name="connsiteX30" fmla="*/ 1319551 w 2570706"/>
              <a:gd name="connsiteY30" fmla="*/ 1660236 h 2429610"/>
              <a:gd name="connsiteX31" fmla="*/ 1186816 w 2570706"/>
              <a:gd name="connsiteY31" fmla="*/ 1748726 h 2429610"/>
              <a:gd name="connsiteX32" fmla="*/ 1061454 w 2570706"/>
              <a:gd name="connsiteY32" fmla="*/ 1839675 h 2429610"/>
              <a:gd name="connsiteX33" fmla="*/ 953299 w 2570706"/>
              <a:gd name="connsiteY33" fmla="*/ 1935539 h 2429610"/>
              <a:gd name="connsiteX34" fmla="*/ 862351 w 2570706"/>
              <a:gd name="connsiteY34" fmla="*/ 2048610 h 2429610"/>
              <a:gd name="connsiteX35" fmla="*/ 791067 w 2570706"/>
              <a:gd name="connsiteY35" fmla="*/ 2146933 h 2429610"/>
              <a:gd name="connsiteX36" fmla="*/ 722241 w 2570706"/>
              <a:gd name="connsiteY36" fmla="*/ 2247713 h 2429610"/>
              <a:gd name="connsiteX37" fmla="*/ 680454 w 2570706"/>
              <a:gd name="connsiteY37" fmla="*/ 2309165 h 2429610"/>
              <a:gd name="connsiteX38" fmla="*/ 621461 w 2570706"/>
              <a:gd name="connsiteY38" fmla="*/ 2368159 h 2429610"/>
              <a:gd name="connsiteX39" fmla="*/ 589506 w 2570706"/>
              <a:gd name="connsiteY39" fmla="*/ 2400113 h 2429610"/>
              <a:gd name="connsiteX40" fmla="*/ 552635 w 2570706"/>
              <a:gd name="connsiteY40" fmla="*/ 2422236 h 2429610"/>
              <a:gd name="connsiteX41" fmla="*/ 520680 w 2570706"/>
              <a:gd name="connsiteY41" fmla="*/ 2427152 h 2429610"/>
              <a:gd name="connsiteX42" fmla="*/ 476435 w 2570706"/>
              <a:gd name="connsiteY42" fmla="*/ 2429610 h 2429610"/>
              <a:gd name="connsiteX43" fmla="*/ 429732 w 2570706"/>
              <a:gd name="connsiteY43" fmla="*/ 2414862 h 2429610"/>
              <a:gd name="connsiteX44" fmla="*/ 405151 w 2570706"/>
              <a:gd name="connsiteY44" fmla="*/ 2395197 h 2429610"/>
              <a:gd name="connsiteX45" fmla="*/ 387945 w 2570706"/>
              <a:gd name="connsiteY45" fmla="*/ 2250172 h 2429610"/>
              <a:gd name="connsiteX46" fmla="*/ 399041 w 2570706"/>
              <a:gd name="connsiteY46" fmla="*/ 1991894 h 2429610"/>
              <a:gd name="connsiteX47" fmla="*/ 498992 w 2570706"/>
              <a:gd name="connsiteY47" fmla="*/ 1793342 h 2429610"/>
              <a:gd name="connsiteX48" fmla="*/ 539712 w 2570706"/>
              <a:gd name="connsiteY48" fmla="*/ 1702510 h 2429610"/>
              <a:gd name="connsiteX49" fmla="*/ 630648 w 2570706"/>
              <a:gd name="connsiteY49" fmla="*/ 1518239 h 2429610"/>
              <a:gd name="connsiteX50" fmla="*/ 739383 w 2570706"/>
              <a:gd name="connsiteY50" fmla="*/ 1182296 h 2429610"/>
              <a:gd name="connsiteX51" fmla="*/ 825492 w 2570706"/>
              <a:gd name="connsiteY51" fmla="*/ 897853 h 2429610"/>
              <a:gd name="connsiteX52" fmla="*/ 922589 w 2570706"/>
              <a:gd name="connsiteY52" fmla="*/ 618507 h 2429610"/>
              <a:gd name="connsiteX53" fmla="*/ 943992 w 2570706"/>
              <a:gd name="connsiteY53" fmla="*/ 556305 h 2429610"/>
              <a:gd name="connsiteX54" fmla="*/ 963080 w 2570706"/>
              <a:gd name="connsiteY54" fmla="*/ 483739 h 2429610"/>
              <a:gd name="connsiteX55" fmla="*/ 986289 w 2570706"/>
              <a:gd name="connsiteY55" fmla="*/ 430900 h 2429610"/>
              <a:gd name="connsiteX56" fmla="*/ 1032415 w 2570706"/>
              <a:gd name="connsiteY56" fmla="*/ 339138 h 2429610"/>
              <a:gd name="connsiteX57" fmla="*/ 0 w 2570706"/>
              <a:gd name="connsiteY57" fmla="*/ 6993 h 2429610"/>
              <a:gd name="connsiteX0" fmla="*/ 0 w 2570706"/>
              <a:gd name="connsiteY0" fmla="*/ 6993 h 2429610"/>
              <a:gd name="connsiteX1" fmla="*/ 2168534 w 2570706"/>
              <a:gd name="connsiteY1" fmla="*/ 6553 h 2429610"/>
              <a:gd name="connsiteX2" fmla="*/ 2114755 w 2570706"/>
              <a:gd name="connsiteY2" fmla="*/ 112322 h 2429610"/>
              <a:gd name="connsiteX3" fmla="*/ 2062964 w 2570706"/>
              <a:gd name="connsiteY3" fmla="*/ 299282 h 2429610"/>
              <a:gd name="connsiteX4" fmla="*/ 2068244 w 2570706"/>
              <a:gd name="connsiteY4" fmla="*/ 327255 h 2429610"/>
              <a:gd name="connsiteX5" fmla="*/ 2070414 w 2570706"/>
              <a:gd name="connsiteY5" fmla="*/ 402053 h 2429610"/>
              <a:gd name="connsiteX6" fmla="*/ 2070198 w 2570706"/>
              <a:gd name="connsiteY6" fmla="*/ 500376 h 2429610"/>
              <a:gd name="connsiteX7" fmla="*/ 2033829 w 2570706"/>
              <a:gd name="connsiteY7" fmla="*/ 537975 h 2429610"/>
              <a:gd name="connsiteX8" fmla="*/ 2005637 w 2570706"/>
              <a:gd name="connsiteY8" fmla="*/ 619826 h 2429610"/>
              <a:gd name="connsiteX9" fmla="*/ 2045252 w 2570706"/>
              <a:gd name="connsiteY9" fmla="*/ 673940 h 2429610"/>
              <a:gd name="connsiteX10" fmla="*/ 2090944 w 2570706"/>
              <a:gd name="connsiteY10" fmla="*/ 727143 h 2429610"/>
              <a:gd name="connsiteX11" fmla="*/ 2122664 w 2570706"/>
              <a:gd name="connsiteY11" fmla="*/ 766043 h 2429610"/>
              <a:gd name="connsiteX12" fmla="*/ 2163918 w 2570706"/>
              <a:gd name="connsiteY12" fmla="*/ 799003 h 2429610"/>
              <a:gd name="connsiteX13" fmla="*/ 2201719 w 2570706"/>
              <a:gd name="connsiteY13" fmla="*/ 845389 h 2429610"/>
              <a:gd name="connsiteX14" fmla="*/ 2294137 w 2570706"/>
              <a:gd name="connsiteY14" fmla="*/ 890229 h 2429610"/>
              <a:gd name="connsiteX15" fmla="*/ 2366687 w 2570706"/>
              <a:gd name="connsiteY15" fmla="*/ 949855 h 2429610"/>
              <a:gd name="connsiteX16" fmla="*/ 2447803 w 2570706"/>
              <a:gd name="connsiteY16" fmla="*/ 1018681 h 2429610"/>
              <a:gd name="connsiteX17" fmla="*/ 2524003 w 2570706"/>
              <a:gd name="connsiteY17" fmla="*/ 1089965 h 2429610"/>
              <a:gd name="connsiteX18" fmla="*/ 2568248 w 2570706"/>
              <a:gd name="connsiteY18" fmla="*/ 1146501 h 2429610"/>
              <a:gd name="connsiteX19" fmla="*/ 2570706 w 2570706"/>
              <a:gd name="connsiteY19" fmla="*/ 1220243 h 2429610"/>
              <a:gd name="connsiteX20" fmla="*/ 2548583 w 2570706"/>
              <a:gd name="connsiteY20" fmla="*/ 1286610 h 2429610"/>
              <a:gd name="connsiteX21" fmla="*/ 2487132 w 2570706"/>
              <a:gd name="connsiteY21" fmla="*/ 1325939 h 2429610"/>
              <a:gd name="connsiteX22" fmla="*/ 2398641 w 2570706"/>
              <a:gd name="connsiteY22" fmla="*/ 1350520 h 2429610"/>
              <a:gd name="connsiteX23" fmla="*/ 2273280 w 2570706"/>
              <a:gd name="connsiteY23" fmla="*/ 1345604 h 2429610"/>
              <a:gd name="connsiteX24" fmla="*/ 2123338 w 2570706"/>
              <a:gd name="connsiteY24" fmla="*/ 1357894 h 2429610"/>
              <a:gd name="connsiteX25" fmla="*/ 2007809 w 2570706"/>
              <a:gd name="connsiteY25" fmla="*/ 1389849 h 2429610"/>
              <a:gd name="connsiteX26" fmla="*/ 1865241 w 2570706"/>
              <a:gd name="connsiteY26" fmla="*/ 1419346 h 2429610"/>
              <a:gd name="connsiteX27" fmla="*/ 1705467 w 2570706"/>
              <a:gd name="connsiteY27" fmla="*/ 1461133 h 2429610"/>
              <a:gd name="connsiteX28" fmla="*/ 1592396 w 2570706"/>
              <a:gd name="connsiteY28" fmla="*/ 1517668 h 2429610"/>
              <a:gd name="connsiteX29" fmla="*/ 1454745 w 2570706"/>
              <a:gd name="connsiteY29" fmla="*/ 1586494 h 2429610"/>
              <a:gd name="connsiteX30" fmla="*/ 1319551 w 2570706"/>
              <a:gd name="connsiteY30" fmla="*/ 1660236 h 2429610"/>
              <a:gd name="connsiteX31" fmla="*/ 1186816 w 2570706"/>
              <a:gd name="connsiteY31" fmla="*/ 1748726 h 2429610"/>
              <a:gd name="connsiteX32" fmla="*/ 1061454 w 2570706"/>
              <a:gd name="connsiteY32" fmla="*/ 1839675 h 2429610"/>
              <a:gd name="connsiteX33" fmla="*/ 953299 w 2570706"/>
              <a:gd name="connsiteY33" fmla="*/ 1935539 h 2429610"/>
              <a:gd name="connsiteX34" fmla="*/ 862351 w 2570706"/>
              <a:gd name="connsiteY34" fmla="*/ 2048610 h 2429610"/>
              <a:gd name="connsiteX35" fmla="*/ 791067 w 2570706"/>
              <a:gd name="connsiteY35" fmla="*/ 2146933 h 2429610"/>
              <a:gd name="connsiteX36" fmla="*/ 722241 w 2570706"/>
              <a:gd name="connsiteY36" fmla="*/ 2247713 h 2429610"/>
              <a:gd name="connsiteX37" fmla="*/ 680454 w 2570706"/>
              <a:gd name="connsiteY37" fmla="*/ 2309165 h 2429610"/>
              <a:gd name="connsiteX38" fmla="*/ 621461 w 2570706"/>
              <a:gd name="connsiteY38" fmla="*/ 2368159 h 2429610"/>
              <a:gd name="connsiteX39" fmla="*/ 589506 w 2570706"/>
              <a:gd name="connsiteY39" fmla="*/ 2400113 h 2429610"/>
              <a:gd name="connsiteX40" fmla="*/ 552635 w 2570706"/>
              <a:gd name="connsiteY40" fmla="*/ 2422236 h 2429610"/>
              <a:gd name="connsiteX41" fmla="*/ 520680 w 2570706"/>
              <a:gd name="connsiteY41" fmla="*/ 2427152 h 2429610"/>
              <a:gd name="connsiteX42" fmla="*/ 476435 w 2570706"/>
              <a:gd name="connsiteY42" fmla="*/ 2429610 h 2429610"/>
              <a:gd name="connsiteX43" fmla="*/ 429732 w 2570706"/>
              <a:gd name="connsiteY43" fmla="*/ 2414862 h 2429610"/>
              <a:gd name="connsiteX44" fmla="*/ 405151 w 2570706"/>
              <a:gd name="connsiteY44" fmla="*/ 2395197 h 2429610"/>
              <a:gd name="connsiteX45" fmla="*/ 387945 w 2570706"/>
              <a:gd name="connsiteY45" fmla="*/ 2250172 h 2429610"/>
              <a:gd name="connsiteX46" fmla="*/ 399041 w 2570706"/>
              <a:gd name="connsiteY46" fmla="*/ 1991894 h 2429610"/>
              <a:gd name="connsiteX47" fmla="*/ 296943 w 2570706"/>
              <a:gd name="connsiteY47" fmla="*/ 1657404 h 2429610"/>
              <a:gd name="connsiteX48" fmla="*/ 539712 w 2570706"/>
              <a:gd name="connsiteY48" fmla="*/ 1702510 h 2429610"/>
              <a:gd name="connsiteX49" fmla="*/ 630648 w 2570706"/>
              <a:gd name="connsiteY49" fmla="*/ 1518239 h 2429610"/>
              <a:gd name="connsiteX50" fmla="*/ 739383 w 2570706"/>
              <a:gd name="connsiteY50" fmla="*/ 1182296 h 2429610"/>
              <a:gd name="connsiteX51" fmla="*/ 825492 w 2570706"/>
              <a:gd name="connsiteY51" fmla="*/ 897853 h 2429610"/>
              <a:gd name="connsiteX52" fmla="*/ 922589 w 2570706"/>
              <a:gd name="connsiteY52" fmla="*/ 618507 h 2429610"/>
              <a:gd name="connsiteX53" fmla="*/ 943992 w 2570706"/>
              <a:gd name="connsiteY53" fmla="*/ 556305 h 2429610"/>
              <a:gd name="connsiteX54" fmla="*/ 963080 w 2570706"/>
              <a:gd name="connsiteY54" fmla="*/ 483739 h 2429610"/>
              <a:gd name="connsiteX55" fmla="*/ 986289 w 2570706"/>
              <a:gd name="connsiteY55" fmla="*/ 430900 h 2429610"/>
              <a:gd name="connsiteX56" fmla="*/ 1032415 w 2570706"/>
              <a:gd name="connsiteY56" fmla="*/ 339138 h 2429610"/>
              <a:gd name="connsiteX57" fmla="*/ 0 w 2570706"/>
              <a:gd name="connsiteY57" fmla="*/ 6993 h 2429610"/>
              <a:gd name="connsiteX0" fmla="*/ 0 w 2570706"/>
              <a:gd name="connsiteY0" fmla="*/ 6993 h 2429610"/>
              <a:gd name="connsiteX1" fmla="*/ 2168534 w 2570706"/>
              <a:gd name="connsiteY1" fmla="*/ 6553 h 2429610"/>
              <a:gd name="connsiteX2" fmla="*/ 2114755 w 2570706"/>
              <a:gd name="connsiteY2" fmla="*/ 112322 h 2429610"/>
              <a:gd name="connsiteX3" fmla="*/ 2062964 w 2570706"/>
              <a:gd name="connsiteY3" fmla="*/ 299282 h 2429610"/>
              <a:gd name="connsiteX4" fmla="*/ 2068244 w 2570706"/>
              <a:gd name="connsiteY4" fmla="*/ 327255 h 2429610"/>
              <a:gd name="connsiteX5" fmla="*/ 2070414 w 2570706"/>
              <a:gd name="connsiteY5" fmla="*/ 402053 h 2429610"/>
              <a:gd name="connsiteX6" fmla="*/ 2070198 w 2570706"/>
              <a:gd name="connsiteY6" fmla="*/ 500376 h 2429610"/>
              <a:gd name="connsiteX7" fmla="*/ 2033829 w 2570706"/>
              <a:gd name="connsiteY7" fmla="*/ 537975 h 2429610"/>
              <a:gd name="connsiteX8" fmla="*/ 2005637 w 2570706"/>
              <a:gd name="connsiteY8" fmla="*/ 619826 h 2429610"/>
              <a:gd name="connsiteX9" fmla="*/ 2045252 w 2570706"/>
              <a:gd name="connsiteY9" fmla="*/ 673940 h 2429610"/>
              <a:gd name="connsiteX10" fmla="*/ 2090944 w 2570706"/>
              <a:gd name="connsiteY10" fmla="*/ 727143 h 2429610"/>
              <a:gd name="connsiteX11" fmla="*/ 2122664 w 2570706"/>
              <a:gd name="connsiteY11" fmla="*/ 766043 h 2429610"/>
              <a:gd name="connsiteX12" fmla="*/ 2163918 w 2570706"/>
              <a:gd name="connsiteY12" fmla="*/ 799003 h 2429610"/>
              <a:gd name="connsiteX13" fmla="*/ 2201719 w 2570706"/>
              <a:gd name="connsiteY13" fmla="*/ 845389 h 2429610"/>
              <a:gd name="connsiteX14" fmla="*/ 2294137 w 2570706"/>
              <a:gd name="connsiteY14" fmla="*/ 890229 h 2429610"/>
              <a:gd name="connsiteX15" fmla="*/ 2366687 w 2570706"/>
              <a:gd name="connsiteY15" fmla="*/ 949855 h 2429610"/>
              <a:gd name="connsiteX16" fmla="*/ 2447803 w 2570706"/>
              <a:gd name="connsiteY16" fmla="*/ 1018681 h 2429610"/>
              <a:gd name="connsiteX17" fmla="*/ 2524003 w 2570706"/>
              <a:gd name="connsiteY17" fmla="*/ 1089965 h 2429610"/>
              <a:gd name="connsiteX18" fmla="*/ 2568248 w 2570706"/>
              <a:gd name="connsiteY18" fmla="*/ 1146501 h 2429610"/>
              <a:gd name="connsiteX19" fmla="*/ 2570706 w 2570706"/>
              <a:gd name="connsiteY19" fmla="*/ 1220243 h 2429610"/>
              <a:gd name="connsiteX20" fmla="*/ 2548583 w 2570706"/>
              <a:gd name="connsiteY20" fmla="*/ 1286610 h 2429610"/>
              <a:gd name="connsiteX21" fmla="*/ 2487132 w 2570706"/>
              <a:gd name="connsiteY21" fmla="*/ 1325939 h 2429610"/>
              <a:gd name="connsiteX22" fmla="*/ 2398641 w 2570706"/>
              <a:gd name="connsiteY22" fmla="*/ 1350520 h 2429610"/>
              <a:gd name="connsiteX23" fmla="*/ 2273280 w 2570706"/>
              <a:gd name="connsiteY23" fmla="*/ 1345604 h 2429610"/>
              <a:gd name="connsiteX24" fmla="*/ 2123338 w 2570706"/>
              <a:gd name="connsiteY24" fmla="*/ 1357894 h 2429610"/>
              <a:gd name="connsiteX25" fmla="*/ 2007809 w 2570706"/>
              <a:gd name="connsiteY25" fmla="*/ 1389849 h 2429610"/>
              <a:gd name="connsiteX26" fmla="*/ 1865241 w 2570706"/>
              <a:gd name="connsiteY26" fmla="*/ 1419346 h 2429610"/>
              <a:gd name="connsiteX27" fmla="*/ 1705467 w 2570706"/>
              <a:gd name="connsiteY27" fmla="*/ 1461133 h 2429610"/>
              <a:gd name="connsiteX28" fmla="*/ 1592396 w 2570706"/>
              <a:gd name="connsiteY28" fmla="*/ 1517668 h 2429610"/>
              <a:gd name="connsiteX29" fmla="*/ 1454745 w 2570706"/>
              <a:gd name="connsiteY29" fmla="*/ 1586494 h 2429610"/>
              <a:gd name="connsiteX30" fmla="*/ 1319551 w 2570706"/>
              <a:gd name="connsiteY30" fmla="*/ 1660236 h 2429610"/>
              <a:gd name="connsiteX31" fmla="*/ 1186816 w 2570706"/>
              <a:gd name="connsiteY31" fmla="*/ 1748726 h 2429610"/>
              <a:gd name="connsiteX32" fmla="*/ 1061454 w 2570706"/>
              <a:gd name="connsiteY32" fmla="*/ 1839675 h 2429610"/>
              <a:gd name="connsiteX33" fmla="*/ 953299 w 2570706"/>
              <a:gd name="connsiteY33" fmla="*/ 1935539 h 2429610"/>
              <a:gd name="connsiteX34" fmla="*/ 862351 w 2570706"/>
              <a:gd name="connsiteY34" fmla="*/ 2048610 h 2429610"/>
              <a:gd name="connsiteX35" fmla="*/ 791067 w 2570706"/>
              <a:gd name="connsiteY35" fmla="*/ 2146933 h 2429610"/>
              <a:gd name="connsiteX36" fmla="*/ 722241 w 2570706"/>
              <a:gd name="connsiteY36" fmla="*/ 2247713 h 2429610"/>
              <a:gd name="connsiteX37" fmla="*/ 680454 w 2570706"/>
              <a:gd name="connsiteY37" fmla="*/ 2309165 h 2429610"/>
              <a:gd name="connsiteX38" fmla="*/ 621461 w 2570706"/>
              <a:gd name="connsiteY38" fmla="*/ 2368159 h 2429610"/>
              <a:gd name="connsiteX39" fmla="*/ 589506 w 2570706"/>
              <a:gd name="connsiteY39" fmla="*/ 2400113 h 2429610"/>
              <a:gd name="connsiteX40" fmla="*/ 552635 w 2570706"/>
              <a:gd name="connsiteY40" fmla="*/ 2422236 h 2429610"/>
              <a:gd name="connsiteX41" fmla="*/ 520680 w 2570706"/>
              <a:gd name="connsiteY41" fmla="*/ 2427152 h 2429610"/>
              <a:gd name="connsiteX42" fmla="*/ 476435 w 2570706"/>
              <a:gd name="connsiteY42" fmla="*/ 2429610 h 2429610"/>
              <a:gd name="connsiteX43" fmla="*/ 429732 w 2570706"/>
              <a:gd name="connsiteY43" fmla="*/ 2414862 h 2429610"/>
              <a:gd name="connsiteX44" fmla="*/ 405151 w 2570706"/>
              <a:gd name="connsiteY44" fmla="*/ 2395197 h 2429610"/>
              <a:gd name="connsiteX45" fmla="*/ 387945 w 2570706"/>
              <a:gd name="connsiteY45" fmla="*/ 2250172 h 2429610"/>
              <a:gd name="connsiteX46" fmla="*/ 399041 w 2570706"/>
              <a:gd name="connsiteY46" fmla="*/ 1991894 h 2429610"/>
              <a:gd name="connsiteX47" fmla="*/ 296943 w 2570706"/>
              <a:gd name="connsiteY47" fmla="*/ 1657404 h 2429610"/>
              <a:gd name="connsiteX48" fmla="*/ 105305 w 2570706"/>
              <a:gd name="connsiteY48" fmla="*/ 1273779 h 2429610"/>
              <a:gd name="connsiteX49" fmla="*/ 630648 w 2570706"/>
              <a:gd name="connsiteY49" fmla="*/ 1518239 h 2429610"/>
              <a:gd name="connsiteX50" fmla="*/ 739383 w 2570706"/>
              <a:gd name="connsiteY50" fmla="*/ 1182296 h 2429610"/>
              <a:gd name="connsiteX51" fmla="*/ 825492 w 2570706"/>
              <a:gd name="connsiteY51" fmla="*/ 897853 h 2429610"/>
              <a:gd name="connsiteX52" fmla="*/ 922589 w 2570706"/>
              <a:gd name="connsiteY52" fmla="*/ 618507 h 2429610"/>
              <a:gd name="connsiteX53" fmla="*/ 943992 w 2570706"/>
              <a:gd name="connsiteY53" fmla="*/ 556305 h 2429610"/>
              <a:gd name="connsiteX54" fmla="*/ 963080 w 2570706"/>
              <a:gd name="connsiteY54" fmla="*/ 483739 h 2429610"/>
              <a:gd name="connsiteX55" fmla="*/ 986289 w 2570706"/>
              <a:gd name="connsiteY55" fmla="*/ 430900 h 2429610"/>
              <a:gd name="connsiteX56" fmla="*/ 1032415 w 2570706"/>
              <a:gd name="connsiteY56" fmla="*/ 339138 h 2429610"/>
              <a:gd name="connsiteX57" fmla="*/ 0 w 2570706"/>
              <a:gd name="connsiteY57" fmla="*/ 6993 h 2429610"/>
              <a:gd name="connsiteX0" fmla="*/ 258371 w 2829077"/>
              <a:gd name="connsiteY0" fmla="*/ 6993 h 2429610"/>
              <a:gd name="connsiteX1" fmla="*/ 2426905 w 2829077"/>
              <a:gd name="connsiteY1" fmla="*/ 6553 h 2429610"/>
              <a:gd name="connsiteX2" fmla="*/ 2373126 w 2829077"/>
              <a:gd name="connsiteY2" fmla="*/ 112322 h 2429610"/>
              <a:gd name="connsiteX3" fmla="*/ 2321335 w 2829077"/>
              <a:gd name="connsiteY3" fmla="*/ 299282 h 2429610"/>
              <a:gd name="connsiteX4" fmla="*/ 2326615 w 2829077"/>
              <a:gd name="connsiteY4" fmla="*/ 327255 h 2429610"/>
              <a:gd name="connsiteX5" fmla="*/ 2328785 w 2829077"/>
              <a:gd name="connsiteY5" fmla="*/ 402053 h 2429610"/>
              <a:gd name="connsiteX6" fmla="*/ 2328569 w 2829077"/>
              <a:gd name="connsiteY6" fmla="*/ 500376 h 2429610"/>
              <a:gd name="connsiteX7" fmla="*/ 2292200 w 2829077"/>
              <a:gd name="connsiteY7" fmla="*/ 537975 h 2429610"/>
              <a:gd name="connsiteX8" fmla="*/ 2264008 w 2829077"/>
              <a:gd name="connsiteY8" fmla="*/ 619826 h 2429610"/>
              <a:gd name="connsiteX9" fmla="*/ 2303623 w 2829077"/>
              <a:gd name="connsiteY9" fmla="*/ 673940 h 2429610"/>
              <a:gd name="connsiteX10" fmla="*/ 2349315 w 2829077"/>
              <a:gd name="connsiteY10" fmla="*/ 727143 h 2429610"/>
              <a:gd name="connsiteX11" fmla="*/ 2381035 w 2829077"/>
              <a:gd name="connsiteY11" fmla="*/ 766043 h 2429610"/>
              <a:gd name="connsiteX12" fmla="*/ 2422289 w 2829077"/>
              <a:gd name="connsiteY12" fmla="*/ 799003 h 2429610"/>
              <a:gd name="connsiteX13" fmla="*/ 2460090 w 2829077"/>
              <a:gd name="connsiteY13" fmla="*/ 845389 h 2429610"/>
              <a:gd name="connsiteX14" fmla="*/ 2552508 w 2829077"/>
              <a:gd name="connsiteY14" fmla="*/ 890229 h 2429610"/>
              <a:gd name="connsiteX15" fmla="*/ 2625058 w 2829077"/>
              <a:gd name="connsiteY15" fmla="*/ 949855 h 2429610"/>
              <a:gd name="connsiteX16" fmla="*/ 2706174 w 2829077"/>
              <a:gd name="connsiteY16" fmla="*/ 1018681 h 2429610"/>
              <a:gd name="connsiteX17" fmla="*/ 2782374 w 2829077"/>
              <a:gd name="connsiteY17" fmla="*/ 1089965 h 2429610"/>
              <a:gd name="connsiteX18" fmla="*/ 2826619 w 2829077"/>
              <a:gd name="connsiteY18" fmla="*/ 1146501 h 2429610"/>
              <a:gd name="connsiteX19" fmla="*/ 2829077 w 2829077"/>
              <a:gd name="connsiteY19" fmla="*/ 1220243 h 2429610"/>
              <a:gd name="connsiteX20" fmla="*/ 2806954 w 2829077"/>
              <a:gd name="connsiteY20" fmla="*/ 1286610 h 2429610"/>
              <a:gd name="connsiteX21" fmla="*/ 2745503 w 2829077"/>
              <a:gd name="connsiteY21" fmla="*/ 1325939 h 2429610"/>
              <a:gd name="connsiteX22" fmla="*/ 2657012 w 2829077"/>
              <a:gd name="connsiteY22" fmla="*/ 1350520 h 2429610"/>
              <a:gd name="connsiteX23" fmla="*/ 2531651 w 2829077"/>
              <a:gd name="connsiteY23" fmla="*/ 1345604 h 2429610"/>
              <a:gd name="connsiteX24" fmla="*/ 2381709 w 2829077"/>
              <a:gd name="connsiteY24" fmla="*/ 1357894 h 2429610"/>
              <a:gd name="connsiteX25" fmla="*/ 2266180 w 2829077"/>
              <a:gd name="connsiteY25" fmla="*/ 1389849 h 2429610"/>
              <a:gd name="connsiteX26" fmla="*/ 2123612 w 2829077"/>
              <a:gd name="connsiteY26" fmla="*/ 1419346 h 2429610"/>
              <a:gd name="connsiteX27" fmla="*/ 1963838 w 2829077"/>
              <a:gd name="connsiteY27" fmla="*/ 1461133 h 2429610"/>
              <a:gd name="connsiteX28" fmla="*/ 1850767 w 2829077"/>
              <a:gd name="connsiteY28" fmla="*/ 1517668 h 2429610"/>
              <a:gd name="connsiteX29" fmla="*/ 1713116 w 2829077"/>
              <a:gd name="connsiteY29" fmla="*/ 1586494 h 2429610"/>
              <a:gd name="connsiteX30" fmla="*/ 1577922 w 2829077"/>
              <a:gd name="connsiteY30" fmla="*/ 1660236 h 2429610"/>
              <a:gd name="connsiteX31" fmla="*/ 1445187 w 2829077"/>
              <a:gd name="connsiteY31" fmla="*/ 1748726 h 2429610"/>
              <a:gd name="connsiteX32" fmla="*/ 1319825 w 2829077"/>
              <a:gd name="connsiteY32" fmla="*/ 1839675 h 2429610"/>
              <a:gd name="connsiteX33" fmla="*/ 1211670 w 2829077"/>
              <a:gd name="connsiteY33" fmla="*/ 1935539 h 2429610"/>
              <a:gd name="connsiteX34" fmla="*/ 1120722 w 2829077"/>
              <a:gd name="connsiteY34" fmla="*/ 2048610 h 2429610"/>
              <a:gd name="connsiteX35" fmla="*/ 1049438 w 2829077"/>
              <a:gd name="connsiteY35" fmla="*/ 2146933 h 2429610"/>
              <a:gd name="connsiteX36" fmla="*/ 980612 w 2829077"/>
              <a:gd name="connsiteY36" fmla="*/ 2247713 h 2429610"/>
              <a:gd name="connsiteX37" fmla="*/ 938825 w 2829077"/>
              <a:gd name="connsiteY37" fmla="*/ 2309165 h 2429610"/>
              <a:gd name="connsiteX38" fmla="*/ 879832 w 2829077"/>
              <a:gd name="connsiteY38" fmla="*/ 2368159 h 2429610"/>
              <a:gd name="connsiteX39" fmla="*/ 847877 w 2829077"/>
              <a:gd name="connsiteY39" fmla="*/ 2400113 h 2429610"/>
              <a:gd name="connsiteX40" fmla="*/ 811006 w 2829077"/>
              <a:gd name="connsiteY40" fmla="*/ 2422236 h 2429610"/>
              <a:gd name="connsiteX41" fmla="*/ 779051 w 2829077"/>
              <a:gd name="connsiteY41" fmla="*/ 2427152 h 2429610"/>
              <a:gd name="connsiteX42" fmla="*/ 734806 w 2829077"/>
              <a:gd name="connsiteY42" fmla="*/ 2429610 h 2429610"/>
              <a:gd name="connsiteX43" fmla="*/ 688103 w 2829077"/>
              <a:gd name="connsiteY43" fmla="*/ 2414862 h 2429610"/>
              <a:gd name="connsiteX44" fmla="*/ 663522 w 2829077"/>
              <a:gd name="connsiteY44" fmla="*/ 2395197 h 2429610"/>
              <a:gd name="connsiteX45" fmla="*/ 646316 w 2829077"/>
              <a:gd name="connsiteY45" fmla="*/ 2250172 h 2429610"/>
              <a:gd name="connsiteX46" fmla="*/ 657412 w 2829077"/>
              <a:gd name="connsiteY46" fmla="*/ 1991894 h 2429610"/>
              <a:gd name="connsiteX47" fmla="*/ 555314 w 2829077"/>
              <a:gd name="connsiteY47" fmla="*/ 1657404 h 2429610"/>
              <a:gd name="connsiteX48" fmla="*/ 363676 w 2829077"/>
              <a:gd name="connsiteY48" fmla="*/ 1273779 h 2429610"/>
              <a:gd name="connsiteX49" fmla="*/ 0 w 2829077"/>
              <a:gd name="connsiteY49" fmla="*/ 880371 h 2429610"/>
              <a:gd name="connsiteX50" fmla="*/ 997754 w 2829077"/>
              <a:gd name="connsiteY50" fmla="*/ 1182296 h 2429610"/>
              <a:gd name="connsiteX51" fmla="*/ 1083863 w 2829077"/>
              <a:gd name="connsiteY51" fmla="*/ 897853 h 2429610"/>
              <a:gd name="connsiteX52" fmla="*/ 1180960 w 2829077"/>
              <a:gd name="connsiteY52" fmla="*/ 618507 h 2429610"/>
              <a:gd name="connsiteX53" fmla="*/ 1202363 w 2829077"/>
              <a:gd name="connsiteY53" fmla="*/ 556305 h 2429610"/>
              <a:gd name="connsiteX54" fmla="*/ 1221451 w 2829077"/>
              <a:gd name="connsiteY54" fmla="*/ 483739 h 2429610"/>
              <a:gd name="connsiteX55" fmla="*/ 1244660 w 2829077"/>
              <a:gd name="connsiteY55" fmla="*/ 430900 h 2429610"/>
              <a:gd name="connsiteX56" fmla="*/ 1290786 w 2829077"/>
              <a:gd name="connsiteY56" fmla="*/ 339138 h 2429610"/>
              <a:gd name="connsiteX57" fmla="*/ 258371 w 2829077"/>
              <a:gd name="connsiteY57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389331 w 3134545"/>
              <a:gd name="connsiteY51" fmla="*/ 897853 h 2429610"/>
              <a:gd name="connsiteX52" fmla="*/ 1486428 w 3134545"/>
              <a:gd name="connsiteY52" fmla="*/ 618507 h 2429610"/>
              <a:gd name="connsiteX53" fmla="*/ 1507831 w 3134545"/>
              <a:gd name="connsiteY53" fmla="*/ 556305 h 2429610"/>
              <a:gd name="connsiteX54" fmla="*/ 1526919 w 3134545"/>
              <a:gd name="connsiteY54" fmla="*/ 483739 h 2429610"/>
              <a:gd name="connsiteX55" fmla="*/ 1550128 w 3134545"/>
              <a:gd name="connsiteY55" fmla="*/ 430900 h 2429610"/>
              <a:gd name="connsiteX56" fmla="*/ 1596254 w 3134545"/>
              <a:gd name="connsiteY56" fmla="*/ 339138 h 2429610"/>
              <a:gd name="connsiteX57" fmla="*/ 563839 w 3134545"/>
              <a:gd name="connsiteY57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486428 w 3134545"/>
              <a:gd name="connsiteY51" fmla="*/ 618507 h 2429610"/>
              <a:gd name="connsiteX52" fmla="*/ 1507831 w 3134545"/>
              <a:gd name="connsiteY52" fmla="*/ 556305 h 2429610"/>
              <a:gd name="connsiteX53" fmla="*/ 1526919 w 3134545"/>
              <a:gd name="connsiteY53" fmla="*/ 483739 h 2429610"/>
              <a:gd name="connsiteX54" fmla="*/ 1550128 w 3134545"/>
              <a:gd name="connsiteY54" fmla="*/ 430900 h 2429610"/>
              <a:gd name="connsiteX55" fmla="*/ 1596254 w 3134545"/>
              <a:gd name="connsiteY55" fmla="*/ 339138 h 2429610"/>
              <a:gd name="connsiteX56" fmla="*/ 563839 w 3134545"/>
              <a:gd name="connsiteY56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507831 w 3134545"/>
              <a:gd name="connsiteY51" fmla="*/ 556305 h 2429610"/>
              <a:gd name="connsiteX52" fmla="*/ 1526919 w 3134545"/>
              <a:gd name="connsiteY52" fmla="*/ 483739 h 2429610"/>
              <a:gd name="connsiteX53" fmla="*/ 1550128 w 3134545"/>
              <a:gd name="connsiteY53" fmla="*/ 430900 h 2429610"/>
              <a:gd name="connsiteX54" fmla="*/ 1596254 w 3134545"/>
              <a:gd name="connsiteY54" fmla="*/ 339138 h 2429610"/>
              <a:gd name="connsiteX55" fmla="*/ 563839 w 3134545"/>
              <a:gd name="connsiteY55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526919 w 3134545"/>
              <a:gd name="connsiteY51" fmla="*/ 483739 h 2429610"/>
              <a:gd name="connsiteX52" fmla="*/ 1550128 w 3134545"/>
              <a:gd name="connsiteY52" fmla="*/ 430900 h 2429610"/>
              <a:gd name="connsiteX53" fmla="*/ 1596254 w 3134545"/>
              <a:gd name="connsiteY53" fmla="*/ 339138 h 2429610"/>
              <a:gd name="connsiteX54" fmla="*/ 563839 w 3134545"/>
              <a:gd name="connsiteY54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550128 w 3134545"/>
              <a:gd name="connsiteY51" fmla="*/ 430900 h 2429610"/>
              <a:gd name="connsiteX52" fmla="*/ 1596254 w 3134545"/>
              <a:gd name="connsiteY52" fmla="*/ 339138 h 2429610"/>
              <a:gd name="connsiteX53" fmla="*/ 563839 w 3134545"/>
              <a:gd name="connsiteY53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596254 w 3134545"/>
              <a:gd name="connsiteY51" fmla="*/ 339138 h 2429610"/>
              <a:gd name="connsiteX52" fmla="*/ 563839 w 3134545"/>
              <a:gd name="connsiteY52" fmla="*/ 6993 h 2429610"/>
              <a:gd name="connsiteX0" fmla="*/ 826445 w 3397151"/>
              <a:gd name="connsiteY0" fmla="*/ 6993 h 2429610"/>
              <a:gd name="connsiteX1" fmla="*/ 2994979 w 3397151"/>
              <a:gd name="connsiteY1" fmla="*/ 6553 h 2429610"/>
              <a:gd name="connsiteX2" fmla="*/ 2941200 w 3397151"/>
              <a:gd name="connsiteY2" fmla="*/ 112322 h 2429610"/>
              <a:gd name="connsiteX3" fmla="*/ 2889409 w 3397151"/>
              <a:gd name="connsiteY3" fmla="*/ 299282 h 2429610"/>
              <a:gd name="connsiteX4" fmla="*/ 2894689 w 3397151"/>
              <a:gd name="connsiteY4" fmla="*/ 327255 h 2429610"/>
              <a:gd name="connsiteX5" fmla="*/ 2896859 w 3397151"/>
              <a:gd name="connsiteY5" fmla="*/ 402053 h 2429610"/>
              <a:gd name="connsiteX6" fmla="*/ 2896643 w 3397151"/>
              <a:gd name="connsiteY6" fmla="*/ 500376 h 2429610"/>
              <a:gd name="connsiteX7" fmla="*/ 2860274 w 3397151"/>
              <a:gd name="connsiteY7" fmla="*/ 537975 h 2429610"/>
              <a:gd name="connsiteX8" fmla="*/ 2832082 w 3397151"/>
              <a:gd name="connsiteY8" fmla="*/ 619826 h 2429610"/>
              <a:gd name="connsiteX9" fmla="*/ 2871697 w 3397151"/>
              <a:gd name="connsiteY9" fmla="*/ 673940 h 2429610"/>
              <a:gd name="connsiteX10" fmla="*/ 2917389 w 3397151"/>
              <a:gd name="connsiteY10" fmla="*/ 727143 h 2429610"/>
              <a:gd name="connsiteX11" fmla="*/ 2949109 w 3397151"/>
              <a:gd name="connsiteY11" fmla="*/ 766043 h 2429610"/>
              <a:gd name="connsiteX12" fmla="*/ 2990363 w 3397151"/>
              <a:gd name="connsiteY12" fmla="*/ 799003 h 2429610"/>
              <a:gd name="connsiteX13" fmla="*/ 3028164 w 3397151"/>
              <a:gd name="connsiteY13" fmla="*/ 845389 h 2429610"/>
              <a:gd name="connsiteX14" fmla="*/ 3120582 w 3397151"/>
              <a:gd name="connsiteY14" fmla="*/ 890229 h 2429610"/>
              <a:gd name="connsiteX15" fmla="*/ 3193132 w 3397151"/>
              <a:gd name="connsiteY15" fmla="*/ 949855 h 2429610"/>
              <a:gd name="connsiteX16" fmla="*/ 3274248 w 3397151"/>
              <a:gd name="connsiteY16" fmla="*/ 1018681 h 2429610"/>
              <a:gd name="connsiteX17" fmla="*/ 3350448 w 3397151"/>
              <a:gd name="connsiteY17" fmla="*/ 1089965 h 2429610"/>
              <a:gd name="connsiteX18" fmla="*/ 3394693 w 3397151"/>
              <a:gd name="connsiteY18" fmla="*/ 1146501 h 2429610"/>
              <a:gd name="connsiteX19" fmla="*/ 3397151 w 3397151"/>
              <a:gd name="connsiteY19" fmla="*/ 1220243 h 2429610"/>
              <a:gd name="connsiteX20" fmla="*/ 3375028 w 3397151"/>
              <a:gd name="connsiteY20" fmla="*/ 1286610 h 2429610"/>
              <a:gd name="connsiteX21" fmla="*/ 3313577 w 3397151"/>
              <a:gd name="connsiteY21" fmla="*/ 1325939 h 2429610"/>
              <a:gd name="connsiteX22" fmla="*/ 3225086 w 3397151"/>
              <a:gd name="connsiteY22" fmla="*/ 1350520 h 2429610"/>
              <a:gd name="connsiteX23" fmla="*/ 3099725 w 3397151"/>
              <a:gd name="connsiteY23" fmla="*/ 1345604 h 2429610"/>
              <a:gd name="connsiteX24" fmla="*/ 2949783 w 3397151"/>
              <a:gd name="connsiteY24" fmla="*/ 1357894 h 2429610"/>
              <a:gd name="connsiteX25" fmla="*/ 2834254 w 3397151"/>
              <a:gd name="connsiteY25" fmla="*/ 1389849 h 2429610"/>
              <a:gd name="connsiteX26" fmla="*/ 2691686 w 3397151"/>
              <a:gd name="connsiteY26" fmla="*/ 1419346 h 2429610"/>
              <a:gd name="connsiteX27" fmla="*/ 2531912 w 3397151"/>
              <a:gd name="connsiteY27" fmla="*/ 1461133 h 2429610"/>
              <a:gd name="connsiteX28" fmla="*/ 2418841 w 3397151"/>
              <a:gd name="connsiteY28" fmla="*/ 1517668 h 2429610"/>
              <a:gd name="connsiteX29" fmla="*/ 2281190 w 3397151"/>
              <a:gd name="connsiteY29" fmla="*/ 1586494 h 2429610"/>
              <a:gd name="connsiteX30" fmla="*/ 2145996 w 3397151"/>
              <a:gd name="connsiteY30" fmla="*/ 1660236 h 2429610"/>
              <a:gd name="connsiteX31" fmla="*/ 2013261 w 3397151"/>
              <a:gd name="connsiteY31" fmla="*/ 1748726 h 2429610"/>
              <a:gd name="connsiteX32" fmla="*/ 1887899 w 3397151"/>
              <a:gd name="connsiteY32" fmla="*/ 1839675 h 2429610"/>
              <a:gd name="connsiteX33" fmla="*/ 1779744 w 3397151"/>
              <a:gd name="connsiteY33" fmla="*/ 1935539 h 2429610"/>
              <a:gd name="connsiteX34" fmla="*/ 1688796 w 3397151"/>
              <a:gd name="connsiteY34" fmla="*/ 2048610 h 2429610"/>
              <a:gd name="connsiteX35" fmla="*/ 1617512 w 3397151"/>
              <a:gd name="connsiteY35" fmla="*/ 2146933 h 2429610"/>
              <a:gd name="connsiteX36" fmla="*/ 1548686 w 3397151"/>
              <a:gd name="connsiteY36" fmla="*/ 2247713 h 2429610"/>
              <a:gd name="connsiteX37" fmla="*/ 1506899 w 3397151"/>
              <a:gd name="connsiteY37" fmla="*/ 2309165 h 2429610"/>
              <a:gd name="connsiteX38" fmla="*/ 1447906 w 3397151"/>
              <a:gd name="connsiteY38" fmla="*/ 2368159 h 2429610"/>
              <a:gd name="connsiteX39" fmla="*/ 1415951 w 3397151"/>
              <a:gd name="connsiteY39" fmla="*/ 2400113 h 2429610"/>
              <a:gd name="connsiteX40" fmla="*/ 1379080 w 3397151"/>
              <a:gd name="connsiteY40" fmla="*/ 2422236 h 2429610"/>
              <a:gd name="connsiteX41" fmla="*/ 1347125 w 3397151"/>
              <a:gd name="connsiteY41" fmla="*/ 2427152 h 2429610"/>
              <a:gd name="connsiteX42" fmla="*/ 1302880 w 3397151"/>
              <a:gd name="connsiteY42" fmla="*/ 2429610 h 2429610"/>
              <a:gd name="connsiteX43" fmla="*/ 1256177 w 3397151"/>
              <a:gd name="connsiteY43" fmla="*/ 2414862 h 2429610"/>
              <a:gd name="connsiteX44" fmla="*/ 1231596 w 3397151"/>
              <a:gd name="connsiteY44" fmla="*/ 2395197 h 2429610"/>
              <a:gd name="connsiteX45" fmla="*/ 1214390 w 3397151"/>
              <a:gd name="connsiteY45" fmla="*/ 2250172 h 2429610"/>
              <a:gd name="connsiteX46" fmla="*/ 1225486 w 3397151"/>
              <a:gd name="connsiteY46" fmla="*/ 1991894 h 2429610"/>
              <a:gd name="connsiteX47" fmla="*/ 1123388 w 3397151"/>
              <a:gd name="connsiteY47" fmla="*/ 1657404 h 2429610"/>
              <a:gd name="connsiteX48" fmla="*/ 931750 w 3397151"/>
              <a:gd name="connsiteY48" fmla="*/ 1273779 h 2429610"/>
              <a:gd name="connsiteX49" fmla="*/ 568074 w 3397151"/>
              <a:gd name="connsiteY49" fmla="*/ 880371 h 2429610"/>
              <a:gd name="connsiteX50" fmla="*/ 262606 w 3397151"/>
              <a:gd name="connsiteY50" fmla="*/ 471231 h 2429610"/>
              <a:gd name="connsiteX51" fmla="*/ 0 w 3397151"/>
              <a:gd name="connsiteY51" fmla="*/ 14976 h 2429610"/>
              <a:gd name="connsiteX52" fmla="*/ 826445 w 3397151"/>
              <a:gd name="connsiteY52" fmla="*/ 6993 h 2429610"/>
              <a:gd name="connsiteX0" fmla="*/ 780840 w 3397151"/>
              <a:gd name="connsiteY0" fmla="*/ 1644 h 2432128"/>
              <a:gd name="connsiteX1" fmla="*/ 2994979 w 3397151"/>
              <a:gd name="connsiteY1" fmla="*/ 9071 h 2432128"/>
              <a:gd name="connsiteX2" fmla="*/ 2941200 w 3397151"/>
              <a:gd name="connsiteY2" fmla="*/ 114840 h 2432128"/>
              <a:gd name="connsiteX3" fmla="*/ 2889409 w 3397151"/>
              <a:gd name="connsiteY3" fmla="*/ 301800 h 2432128"/>
              <a:gd name="connsiteX4" fmla="*/ 2894689 w 3397151"/>
              <a:gd name="connsiteY4" fmla="*/ 329773 h 2432128"/>
              <a:gd name="connsiteX5" fmla="*/ 2896859 w 3397151"/>
              <a:gd name="connsiteY5" fmla="*/ 404571 h 2432128"/>
              <a:gd name="connsiteX6" fmla="*/ 2896643 w 3397151"/>
              <a:gd name="connsiteY6" fmla="*/ 502894 h 2432128"/>
              <a:gd name="connsiteX7" fmla="*/ 2860274 w 3397151"/>
              <a:gd name="connsiteY7" fmla="*/ 540493 h 2432128"/>
              <a:gd name="connsiteX8" fmla="*/ 2832082 w 3397151"/>
              <a:gd name="connsiteY8" fmla="*/ 622344 h 2432128"/>
              <a:gd name="connsiteX9" fmla="*/ 2871697 w 3397151"/>
              <a:gd name="connsiteY9" fmla="*/ 676458 h 2432128"/>
              <a:gd name="connsiteX10" fmla="*/ 2917389 w 3397151"/>
              <a:gd name="connsiteY10" fmla="*/ 729661 h 2432128"/>
              <a:gd name="connsiteX11" fmla="*/ 2949109 w 3397151"/>
              <a:gd name="connsiteY11" fmla="*/ 768561 h 2432128"/>
              <a:gd name="connsiteX12" fmla="*/ 2990363 w 3397151"/>
              <a:gd name="connsiteY12" fmla="*/ 801521 h 2432128"/>
              <a:gd name="connsiteX13" fmla="*/ 3028164 w 3397151"/>
              <a:gd name="connsiteY13" fmla="*/ 847907 h 2432128"/>
              <a:gd name="connsiteX14" fmla="*/ 3120582 w 3397151"/>
              <a:gd name="connsiteY14" fmla="*/ 892747 h 2432128"/>
              <a:gd name="connsiteX15" fmla="*/ 3193132 w 3397151"/>
              <a:gd name="connsiteY15" fmla="*/ 952373 h 2432128"/>
              <a:gd name="connsiteX16" fmla="*/ 3274248 w 3397151"/>
              <a:gd name="connsiteY16" fmla="*/ 1021199 h 2432128"/>
              <a:gd name="connsiteX17" fmla="*/ 3350448 w 3397151"/>
              <a:gd name="connsiteY17" fmla="*/ 1092483 h 2432128"/>
              <a:gd name="connsiteX18" fmla="*/ 3394693 w 3397151"/>
              <a:gd name="connsiteY18" fmla="*/ 1149019 h 2432128"/>
              <a:gd name="connsiteX19" fmla="*/ 3397151 w 3397151"/>
              <a:gd name="connsiteY19" fmla="*/ 1222761 h 2432128"/>
              <a:gd name="connsiteX20" fmla="*/ 3375028 w 3397151"/>
              <a:gd name="connsiteY20" fmla="*/ 1289128 h 2432128"/>
              <a:gd name="connsiteX21" fmla="*/ 3313577 w 3397151"/>
              <a:gd name="connsiteY21" fmla="*/ 1328457 h 2432128"/>
              <a:gd name="connsiteX22" fmla="*/ 3225086 w 3397151"/>
              <a:gd name="connsiteY22" fmla="*/ 1353038 h 2432128"/>
              <a:gd name="connsiteX23" fmla="*/ 3099725 w 3397151"/>
              <a:gd name="connsiteY23" fmla="*/ 1348122 h 2432128"/>
              <a:gd name="connsiteX24" fmla="*/ 2949783 w 3397151"/>
              <a:gd name="connsiteY24" fmla="*/ 1360412 h 2432128"/>
              <a:gd name="connsiteX25" fmla="*/ 2834254 w 3397151"/>
              <a:gd name="connsiteY25" fmla="*/ 1392367 h 2432128"/>
              <a:gd name="connsiteX26" fmla="*/ 2691686 w 3397151"/>
              <a:gd name="connsiteY26" fmla="*/ 1421864 h 2432128"/>
              <a:gd name="connsiteX27" fmla="*/ 2531912 w 3397151"/>
              <a:gd name="connsiteY27" fmla="*/ 1463651 h 2432128"/>
              <a:gd name="connsiteX28" fmla="*/ 2418841 w 3397151"/>
              <a:gd name="connsiteY28" fmla="*/ 1520186 h 2432128"/>
              <a:gd name="connsiteX29" fmla="*/ 2281190 w 3397151"/>
              <a:gd name="connsiteY29" fmla="*/ 1589012 h 2432128"/>
              <a:gd name="connsiteX30" fmla="*/ 2145996 w 3397151"/>
              <a:gd name="connsiteY30" fmla="*/ 1662754 h 2432128"/>
              <a:gd name="connsiteX31" fmla="*/ 2013261 w 3397151"/>
              <a:gd name="connsiteY31" fmla="*/ 1751244 h 2432128"/>
              <a:gd name="connsiteX32" fmla="*/ 1887899 w 3397151"/>
              <a:gd name="connsiteY32" fmla="*/ 1842193 h 2432128"/>
              <a:gd name="connsiteX33" fmla="*/ 1779744 w 3397151"/>
              <a:gd name="connsiteY33" fmla="*/ 1938057 h 2432128"/>
              <a:gd name="connsiteX34" fmla="*/ 1688796 w 3397151"/>
              <a:gd name="connsiteY34" fmla="*/ 2051128 h 2432128"/>
              <a:gd name="connsiteX35" fmla="*/ 1617512 w 3397151"/>
              <a:gd name="connsiteY35" fmla="*/ 2149451 h 2432128"/>
              <a:gd name="connsiteX36" fmla="*/ 1548686 w 3397151"/>
              <a:gd name="connsiteY36" fmla="*/ 2250231 h 2432128"/>
              <a:gd name="connsiteX37" fmla="*/ 1506899 w 3397151"/>
              <a:gd name="connsiteY37" fmla="*/ 2311683 h 2432128"/>
              <a:gd name="connsiteX38" fmla="*/ 1447906 w 3397151"/>
              <a:gd name="connsiteY38" fmla="*/ 2370677 h 2432128"/>
              <a:gd name="connsiteX39" fmla="*/ 1415951 w 3397151"/>
              <a:gd name="connsiteY39" fmla="*/ 2402631 h 2432128"/>
              <a:gd name="connsiteX40" fmla="*/ 1379080 w 3397151"/>
              <a:gd name="connsiteY40" fmla="*/ 2424754 h 2432128"/>
              <a:gd name="connsiteX41" fmla="*/ 1347125 w 3397151"/>
              <a:gd name="connsiteY41" fmla="*/ 2429670 h 2432128"/>
              <a:gd name="connsiteX42" fmla="*/ 1302880 w 3397151"/>
              <a:gd name="connsiteY42" fmla="*/ 2432128 h 2432128"/>
              <a:gd name="connsiteX43" fmla="*/ 1256177 w 3397151"/>
              <a:gd name="connsiteY43" fmla="*/ 2417380 h 2432128"/>
              <a:gd name="connsiteX44" fmla="*/ 1231596 w 3397151"/>
              <a:gd name="connsiteY44" fmla="*/ 2397715 h 2432128"/>
              <a:gd name="connsiteX45" fmla="*/ 1214390 w 3397151"/>
              <a:gd name="connsiteY45" fmla="*/ 2252690 h 2432128"/>
              <a:gd name="connsiteX46" fmla="*/ 1225486 w 3397151"/>
              <a:gd name="connsiteY46" fmla="*/ 1994412 h 2432128"/>
              <a:gd name="connsiteX47" fmla="*/ 1123388 w 3397151"/>
              <a:gd name="connsiteY47" fmla="*/ 1659922 h 2432128"/>
              <a:gd name="connsiteX48" fmla="*/ 931750 w 3397151"/>
              <a:gd name="connsiteY48" fmla="*/ 1276297 h 2432128"/>
              <a:gd name="connsiteX49" fmla="*/ 568074 w 3397151"/>
              <a:gd name="connsiteY49" fmla="*/ 882889 h 2432128"/>
              <a:gd name="connsiteX50" fmla="*/ 262606 w 3397151"/>
              <a:gd name="connsiteY50" fmla="*/ 473749 h 2432128"/>
              <a:gd name="connsiteX51" fmla="*/ 0 w 3397151"/>
              <a:gd name="connsiteY51" fmla="*/ 17494 h 2432128"/>
              <a:gd name="connsiteX52" fmla="*/ 780840 w 3397151"/>
              <a:gd name="connsiteY52" fmla="*/ 1644 h 2432128"/>
              <a:gd name="connsiteX0" fmla="*/ 780840 w 3397151"/>
              <a:gd name="connsiteY0" fmla="*/ 1644 h 2432128"/>
              <a:gd name="connsiteX1" fmla="*/ 2994979 w 3397151"/>
              <a:gd name="connsiteY1" fmla="*/ 9071 h 2432128"/>
              <a:gd name="connsiteX2" fmla="*/ 2941200 w 3397151"/>
              <a:gd name="connsiteY2" fmla="*/ 114840 h 2432128"/>
              <a:gd name="connsiteX3" fmla="*/ 2889409 w 3397151"/>
              <a:gd name="connsiteY3" fmla="*/ 301800 h 2432128"/>
              <a:gd name="connsiteX4" fmla="*/ 2894689 w 3397151"/>
              <a:gd name="connsiteY4" fmla="*/ 329773 h 2432128"/>
              <a:gd name="connsiteX5" fmla="*/ 2896859 w 3397151"/>
              <a:gd name="connsiteY5" fmla="*/ 404571 h 2432128"/>
              <a:gd name="connsiteX6" fmla="*/ 2896643 w 3397151"/>
              <a:gd name="connsiteY6" fmla="*/ 502894 h 2432128"/>
              <a:gd name="connsiteX7" fmla="*/ 2860274 w 3397151"/>
              <a:gd name="connsiteY7" fmla="*/ 540493 h 2432128"/>
              <a:gd name="connsiteX8" fmla="*/ 2832082 w 3397151"/>
              <a:gd name="connsiteY8" fmla="*/ 622344 h 2432128"/>
              <a:gd name="connsiteX9" fmla="*/ 2871697 w 3397151"/>
              <a:gd name="connsiteY9" fmla="*/ 676458 h 2432128"/>
              <a:gd name="connsiteX10" fmla="*/ 2917389 w 3397151"/>
              <a:gd name="connsiteY10" fmla="*/ 729661 h 2432128"/>
              <a:gd name="connsiteX11" fmla="*/ 2949109 w 3397151"/>
              <a:gd name="connsiteY11" fmla="*/ 768561 h 2432128"/>
              <a:gd name="connsiteX12" fmla="*/ 2990363 w 3397151"/>
              <a:gd name="connsiteY12" fmla="*/ 801521 h 2432128"/>
              <a:gd name="connsiteX13" fmla="*/ 3028164 w 3397151"/>
              <a:gd name="connsiteY13" fmla="*/ 847907 h 2432128"/>
              <a:gd name="connsiteX14" fmla="*/ 3120582 w 3397151"/>
              <a:gd name="connsiteY14" fmla="*/ 892747 h 2432128"/>
              <a:gd name="connsiteX15" fmla="*/ 3193132 w 3397151"/>
              <a:gd name="connsiteY15" fmla="*/ 952373 h 2432128"/>
              <a:gd name="connsiteX16" fmla="*/ 3274248 w 3397151"/>
              <a:gd name="connsiteY16" fmla="*/ 1021199 h 2432128"/>
              <a:gd name="connsiteX17" fmla="*/ 3350448 w 3397151"/>
              <a:gd name="connsiteY17" fmla="*/ 1092483 h 2432128"/>
              <a:gd name="connsiteX18" fmla="*/ 3394693 w 3397151"/>
              <a:gd name="connsiteY18" fmla="*/ 1149019 h 2432128"/>
              <a:gd name="connsiteX19" fmla="*/ 3397151 w 3397151"/>
              <a:gd name="connsiteY19" fmla="*/ 1222761 h 2432128"/>
              <a:gd name="connsiteX20" fmla="*/ 3375028 w 3397151"/>
              <a:gd name="connsiteY20" fmla="*/ 1289128 h 2432128"/>
              <a:gd name="connsiteX21" fmla="*/ 3313577 w 3397151"/>
              <a:gd name="connsiteY21" fmla="*/ 1328457 h 2432128"/>
              <a:gd name="connsiteX22" fmla="*/ 3225086 w 3397151"/>
              <a:gd name="connsiteY22" fmla="*/ 1353038 h 2432128"/>
              <a:gd name="connsiteX23" fmla="*/ 3099725 w 3397151"/>
              <a:gd name="connsiteY23" fmla="*/ 1348122 h 2432128"/>
              <a:gd name="connsiteX24" fmla="*/ 2949783 w 3397151"/>
              <a:gd name="connsiteY24" fmla="*/ 1360412 h 2432128"/>
              <a:gd name="connsiteX25" fmla="*/ 2834254 w 3397151"/>
              <a:gd name="connsiteY25" fmla="*/ 1392367 h 2432128"/>
              <a:gd name="connsiteX26" fmla="*/ 2691686 w 3397151"/>
              <a:gd name="connsiteY26" fmla="*/ 1421864 h 2432128"/>
              <a:gd name="connsiteX27" fmla="*/ 2531912 w 3397151"/>
              <a:gd name="connsiteY27" fmla="*/ 1463651 h 2432128"/>
              <a:gd name="connsiteX28" fmla="*/ 2418841 w 3397151"/>
              <a:gd name="connsiteY28" fmla="*/ 1520186 h 2432128"/>
              <a:gd name="connsiteX29" fmla="*/ 2281190 w 3397151"/>
              <a:gd name="connsiteY29" fmla="*/ 1589012 h 2432128"/>
              <a:gd name="connsiteX30" fmla="*/ 2145996 w 3397151"/>
              <a:gd name="connsiteY30" fmla="*/ 1662754 h 2432128"/>
              <a:gd name="connsiteX31" fmla="*/ 2013261 w 3397151"/>
              <a:gd name="connsiteY31" fmla="*/ 1751244 h 2432128"/>
              <a:gd name="connsiteX32" fmla="*/ 1887899 w 3397151"/>
              <a:gd name="connsiteY32" fmla="*/ 1842193 h 2432128"/>
              <a:gd name="connsiteX33" fmla="*/ 1779744 w 3397151"/>
              <a:gd name="connsiteY33" fmla="*/ 1938057 h 2432128"/>
              <a:gd name="connsiteX34" fmla="*/ 1688796 w 3397151"/>
              <a:gd name="connsiteY34" fmla="*/ 2051128 h 2432128"/>
              <a:gd name="connsiteX35" fmla="*/ 1617512 w 3397151"/>
              <a:gd name="connsiteY35" fmla="*/ 2149451 h 2432128"/>
              <a:gd name="connsiteX36" fmla="*/ 1548686 w 3397151"/>
              <a:gd name="connsiteY36" fmla="*/ 2250231 h 2432128"/>
              <a:gd name="connsiteX37" fmla="*/ 1506899 w 3397151"/>
              <a:gd name="connsiteY37" fmla="*/ 2311683 h 2432128"/>
              <a:gd name="connsiteX38" fmla="*/ 1447906 w 3397151"/>
              <a:gd name="connsiteY38" fmla="*/ 2370677 h 2432128"/>
              <a:gd name="connsiteX39" fmla="*/ 1415951 w 3397151"/>
              <a:gd name="connsiteY39" fmla="*/ 2402631 h 2432128"/>
              <a:gd name="connsiteX40" fmla="*/ 1379080 w 3397151"/>
              <a:gd name="connsiteY40" fmla="*/ 2424754 h 2432128"/>
              <a:gd name="connsiteX41" fmla="*/ 1347125 w 3397151"/>
              <a:gd name="connsiteY41" fmla="*/ 2429670 h 2432128"/>
              <a:gd name="connsiteX42" fmla="*/ 1302880 w 3397151"/>
              <a:gd name="connsiteY42" fmla="*/ 2432128 h 2432128"/>
              <a:gd name="connsiteX43" fmla="*/ 1256177 w 3397151"/>
              <a:gd name="connsiteY43" fmla="*/ 2417380 h 2432128"/>
              <a:gd name="connsiteX44" fmla="*/ 1231596 w 3397151"/>
              <a:gd name="connsiteY44" fmla="*/ 2397715 h 2432128"/>
              <a:gd name="connsiteX45" fmla="*/ 1214390 w 3397151"/>
              <a:gd name="connsiteY45" fmla="*/ 2252690 h 2432128"/>
              <a:gd name="connsiteX46" fmla="*/ 1225486 w 3397151"/>
              <a:gd name="connsiteY46" fmla="*/ 1994412 h 2432128"/>
              <a:gd name="connsiteX47" fmla="*/ 1123388 w 3397151"/>
              <a:gd name="connsiteY47" fmla="*/ 1659922 h 2432128"/>
              <a:gd name="connsiteX48" fmla="*/ 1010741 w 3397151"/>
              <a:gd name="connsiteY48" fmla="*/ 1436086 h 2432128"/>
              <a:gd name="connsiteX49" fmla="*/ 931750 w 3397151"/>
              <a:gd name="connsiteY49" fmla="*/ 1276297 h 2432128"/>
              <a:gd name="connsiteX50" fmla="*/ 568074 w 3397151"/>
              <a:gd name="connsiteY50" fmla="*/ 882889 h 2432128"/>
              <a:gd name="connsiteX51" fmla="*/ 262606 w 3397151"/>
              <a:gd name="connsiteY51" fmla="*/ 473749 h 2432128"/>
              <a:gd name="connsiteX52" fmla="*/ 0 w 3397151"/>
              <a:gd name="connsiteY52" fmla="*/ 17494 h 2432128"/>
              <a:gd name="connsiteX53" fmla="*/ 780840 w 3397151"/>
              <a:gd name="connsiteY53" fmla="*/ 1644 h 2432128"/>
              <a:gd name="connsiteX0" fmla="*/ 780840 w 3397151"/>
              <a:gd name="connsiteY0" fmla="*/ 1644 h 2432128"/>
              <a:gd name="connsiteX1" fmla="*/ 2994979 w 3397151"/>
              <a:gd name="connsiteY1" fmla="*/ 9071 h 2432128"/>
              <a:gd name="connsiteX2" fmla="*/ 2941200 w 3397151"/>
              <a:gd name="connsiteY2" fmla="*/ 114840 h 2432128"/>
              <a:gd name="connsiteX3" fmla="*/ 2889409 w 3397151"/>
              <a:gd name="connsiteY3" fmla="*/ 301800 h 2432128"/>
              <a:gd name="connsiteX4" fmla="*/ 2894689 w 3397151"/>
              <a:gd name="connsiteY4" fmla="*/ 329773 h 2432128"/>
              <a:gd name="connsiteX5" fmla="*/ 2896859 w 3397151"/>
              <a:gd name="connsiteY5" fmla="*/ 404571 h 2432128"/>
              <a:gd name="connsiteX6" fmla="*/ 2896643 w 3397151"/>
              <a:gd name="connsiteY6" fmla="*/ 502894 h 2432128"/>
              <a:gd name="connsiteX7" fmla="*/ 2860274 w 3397151"/>
              <a:gd name="connsiteY7" fmla="*/ 540493 h 2432128"/>
              <a:gd name="connsiteX8" fmla="*/ 2832082 w 3397151"/>
              <a:gd name="connsiteY8" fmla="*/ 622344 h 2432128"/>
              <a:gd name="connsiteX9" fmla="*/ 2871697 w 3397151"/>
              <a:gd name="connsiteY9" fmla="*/ 676458 h 2432128"/>
              <a:gd name="connsiteX10" fmla="*/ 2917389 w 3397151"/>
              <a:gd name="connsiteY10" fmla="*/ 729661 h 2432128"/>
              <a:gd name="connsiteX11" fmla="*/ 2949109 w 3397151"/>
              <a:gd name="connsiteY11" fmla="*/ 768561 h 2432128"/>
              <a:gd name="connsiteX12" fmla="*/ 2990363 w 3397151"/>
              <a:gd name="connsiteY12" fmla="*/ 801521 h 2432128"/>
              <a:gd name="connsiteX13" fmla="*/ 3028164 w 3397151"/>
              <a:gd name="connsiteY13" fmla="*/ 847907 h 2432128"/>
              <a:gd name="connsiteX14" fmla="*/ 3120582 w 3397151"/>
              <a:gd name="connsiteY14" fmla="*/ 892747 h 2432128"/>
              <a:gd name="connsiteX15" fmla="*/ 3193132 w 3397151"/>
              <a:gd name="connsiteY15" fmla="*/ 952373 h 2432128"/>
              <a:gd name="connsiteX16" fmla="*/ 3274248 w 3397151"/>
              <a:gd name="connsiteY16" fmla="*/ 1021199 h 2432128"/>
              <a:gd name="connsiteX17" fmla="*/ 3350448 w 3397151"/>
              <a:gd name="connsiteY17" fmla="*/ 1092483 h 2432128"/>
              <a:gd name="connsiteX18" fmla="*/ 3394693 w 3397151"/>
              <a:gd name="connsiteY18" fmla="*/ 1149019 h 2432128"/>
              <a:gd name="connsiteX19" fmla="*/ 3397151 w 3397151"/>
              <a:gd name="connsiteY19" fmla="*/ 1222761 h 2432128"/>
              <a:gd name="connsiteX20" fmla="*/ 3375028 w 3397151"/>
              <a:gd name="connsiteY20" fmla="*/ 1289128 h 2432128"/>
              <a:gd name="connsiteX21" fmla="*/ 3313577 w 3397151"/>
              <a:gd name="connsiteY21" fmla="*/ 1328457 h 2432128"/>
              <a:gd name="connsiteX22" fmla="*/ 3225086 w 3397151"/>
              <a:gd name="connsiteY22" fmla="*/ 1353038 h 2432128"/>
              <a:gd name="connsiteX23" fmla="*/ 3099725 w 3397151"/>
              <a:gd name="connsiteY23" fmla="*/ 1348122 h 2432128"/>
              <a:gd name="connsiteX24" fmla="*/ 2949783 w 3397151"/>
              <a:gd name="connsiteY24" fmla="*/ 1360412 h 2432128"/>
              <a:gd name="connsiteX25" fmla="*/ 2834254 w 3397151"/>
              <a:gd name="connsiteY25" fmla="*/ 1392367 h 2432128"/>
              <a:gd name="connsiteX26" fmla="*/ 2691686 w 3397151"/>
              <a:gd name="connsiteY26" fmla="*/ 1421864 h 2432128"/>
              <a:gd name="connsiteX27" fmla="*/ 2531912 w 3397151"/>
              <a:gd name="connsiteY27" fmla="*/ 1463651 h 2432128"/>
              <a:gd name="connsiteX28" fmla="*/ 2418841 w 3397151"/>
              <a:gd name="connsiteY28" fmla="*/ 1520186 h 2432128"/>
              <a:gd name="connsiteX29" fmla="*/ 2281190 w 3397151"/>
              <a:gd name="connsiteY29" fmla="*/ 1589012 h 2432128"/>
              <a:gd name="connsiteX30" fmla="*/ 2145996 w 3397151"/>
              <a:gd name="connsiteY30" fmla="*/ 1662754 h 2432128"/>
              <a:gd name="connsiteX31" fmla="*/ 2013261 w 3397151"/>
              <a:gd name="connsiteY31" fmla="*/ 1751244 h 2432128"/>
              <a:gd name="connsiteX32" fmla="*/ 1887899 w 3397151"/>
              <a:gd name="connsiteY32" fmla="*/ 1842193 h 2432128"/>
              <a:gd name="connsiteX33" fmla="*/ 1779744 w 3397151"/>
              <a:gd name="connsiteY33" fmla="*/ 1938057 h 2432128"/>
              <a:gd name="connsiteX34" fmla="*/ 1688796 w 3397151"/>
              <a:gd name="connsiteY34" fmla="*/ 2051128 h 2432128"/>
              <a:gd name="connsiteX35" fmla="*/ 1617512 w 3397151"/>
              <a:gd name="connsiteY35" fmla="*/ 2149451 h 2432128"/>
              <a:gd name="connsiteX36" fmla="*/ 1548686 w 3397151"/>
              <a:gd name="connsiteY36" fmla="*/ 2250231 h 2432128"/>
              <a:gd name="connsiteX37" fmla="*/ 1506899 w 3397151"/>
              <a:gd name="connsiteY37" fmla="*/ 2311683 h 2432128"/>
              <a:gd name="connsiteX38" fmla="*/ 1447906 w 3397151"/>
              <a:gd name="connsiteY38" fmla="*/ 2370677 h 2432128"/>
              <a:gd name="connsiteX39" fmla="*/ 1415951 w 3397151"/>
              <a:gd name="connsiteY39" fmla="*/ 2402631 h 2432128"/>
              <a:gd name="connsiteX40" fmla="*/ 1379080 w 3397151"/>
              <a:gd name="connsiteY40" fmla="*/ 2424754 h 2432128"/>
              <a:gd name="connsiteX41" fmla="*/ 1347125 w 3397151"/>
              <a:gd name="connsiteY41" fmla="*/ 2429670 h 2432128"/>
              <a:gd name="connsiteX42" fmla="*/ 1302880 w 3397151"/>
              <a:gd name="connsiteY42" fmla="*/ 2432128 h 2432128"/>
              <a:gd name="connsiteX43" fmla="*/ 1256177 w 3397151"/>
              <a:gd name="connsiteY43" fmla="*/ 2417380 h 2432128"/>
              <a:gd name="connsiteX44" fmla="*/ 1231596 w 3397151"/>
              <a:gd name="connsiteY44" fmla="*/ 2397715 h 2432128"/>
              <a:gd name="connsiteX45" fmla="*/ 1214390 w 3397151"/>
              <a:gd name="connsiteY45" fmla="*/ 2252690 h 2432128"/>
              <a:gd name="connsiteX46" fmla="*/ 1225486 w 3397151"/>
              <a:gd name="connsiteY46" fmla="*/ 1994412 h 2432128"/>
              <a:gd name="connsiteX47" fmla="*/ 1123388 w 3397151"/>
              <a:gd name="connsiteY47" fmla="*/ 1659922 h 2432128"/>
              <a:gd name="connsiteX48" fmla="*/ 1033254 w 3397151"/>
              <a:gd name="connsiteY48" fmla="*/ 1429096 h 2432128"/>
              <a:gd name="connsiteX49" fmla="*/ 931750 w 3397151"/>
              <a:gd name="connsiteY49" fmla="*/ 1276297 h 2432128"/>
              <a:gd name="connsiteX50" fmla="*/ 568074 w 3397151"/>
              <a:gd name="connsiteY50" fmla="*/ 882889 h 2432128"/>
              <a:gd name="connsiteX51" fmla="*/ 262606 w 3397151"/>
              <a:gd name="connsiteY51" fmla="*/ 473749 h 2432128"/>
              <a:gd name="connsiteX52" fmla="*/ 0 w 3397151"/>
              <a:gd name="connsiteY52" fmla="*/ 17494 h 2432128"/>
              <a:gd name="connsiteX53" fmla="*/ 780840 w 3397151"/>
              <a:gd name="connsiteY53" fmla="*/ 1644 h 2432128"/>
              <a:gd name="connsiteX0" fmla="*/ 780840 w 3397151"/>
              <a:gd name="connsiteY0" fmla="*/ 1644 h 2432128"/>
              <a:gd name="connsiteX1" fmla="*/ 2994979 w 3397151"/>
              <a:gd name="connsiteY1" fmla="*/ 9071 h 2432128"/>
              <a:gd name="connsiteX2" fmla="*/ 2941200 w 3397151"/>
              <a:gd name="connsiteY2" fmla="*/ 114840 h 2432128"/>
              <a:gd name="connsiteX3" fmla="*/ 2889409 w 3397151"/>
              <a:gd name="connsiteY3" fmla="*/ 301800 h 2432128"/>
              <a:gd name="connsiteX4" fmla="*/ 2894689 w 3397151"/>
              <a:gd name="connsiteY4" fmla="*/ 329773 h 2432128"/>
              <a:gd name="connsiteX5" fmla="*/ 2896859 w 3397151"/>
              <a:gd name="connsiteY5" fmla="*/ 404571 h 2432128"/>
              <a:gd name="connsiteX6" fmla="*/ 2896643 w 3397151"/>
              <a:gd name="connsiteY6" fmla="*/ 502894 h 2432128"/>
              <a:gd name="connsiteX7" fmla="*/ 2860274 w 3397151"/>
              <a:gd name="connsiteY7" fmla="*/ 540493 h 2432128"/>
              <a:gd name="connsiteX8" fmla="*/ 2832082 w 3397151"/>
              <a:gd name="connsiteY8" fmla="*/ 622344 h 2432128"/>
              <a:gd name="connsiteX9" fmla="*/ 2871697 w 3397151"/>
              <a:gd name="connsiteY9" fmla="*/ 676458 h 2432128"/>
              <a:gd name="connsiteX10" fmla="*/ 2917389 w 3397151"/>
              <a:gd name="connsiteY10" fmla="*/ 729661 h 2432128"/>
              <a:gd name="connsiteX11" fmla="*/ 2949109 w 3397151"/>
              <a:gd name="connsiteY11" fmla="*/ 768561 h 2432128"/>
              <a:gd name="connsiteX12" fmla="*/ 2990363 w 3397151"/>
              <a:gd name="connsiteY12" fmla="*/ 801521 h 2432128"/>
              <a:gd name="connsiteX13" fmla="*/ 3028164 w 3397151"/>
              <a:gd name="connsiteY13" fmla="*/ 847907 h 2432128"/>
              <a:gd name="connsiteX14" fmla="*/ 3120582 w 3397151"/>
              <a:gd name="connsiteY14" fmla="*/ 892747 h 2432128"/>
              <a:gd name="connsiteX15" fmla="*/ 3193132 w 3397151"/>
              <a:gd name="connsiteY15" fmla="*/ 952373 h 2432128"/>
              <a:gd name="connsiteX16" fmla="*/ 3274248 w 3397151"/>
              <a:gd name="connsiteY16" fmla="*/ 1021199 h 2432128"/>
              <a:gd name="connsiteX17" fmla="*/ 3350448 w 3397151"/>
              <a:gd name="connsiteY17" fmla="*/ 1092483 h 2432128"/>
              <a:gd name="connsiteX18" fmla="*/ 3394693 w 3397151"/>
              <a:gd name="connsiteY18" fmla="*/ 1149019 h 2432128"/>
              <a:gd name="connsiteX19" fmla="*/ 3397151 w 3397151"/>
              <a:gd name="connsiteY19" fmla="*/ 1222761 h 2432128"/>
              <a:gd name="connsiteX20" fmla="*/ 3375028 w 3397151"/>
              <a:gd name="connsiteY20" fmla="*/ 1289128 h 2432128"/>
              <a:gd name="connsiteX21" fmla="*/ 3313577 w 3397151"/>
              <a:gd name="connsiteY21" fmla="*/ 1328457 h 2432128"/>
              <a:gd name="connsiteX22" fmla="*/ 3225086 w 3397151"/>
              <a:gd name="connsiteY22" fmla="*/ 1353038 h 2432128"/>
              <a:gd name="connsiteX23" fmla="*/ 3099725 w 3397151"/>
              <a:gd name="connsiteY23" fmla="*/ 1348122 h 2432128"/>
              <a:gd name="connsiteX24" fmla="*/ 2949783 w 3397151"/>
              <a:gd name="connsiteY24" fmla="*/ 1360412 h 2432128"/>
              <a:gd name="connsiteX25" fmla="*/ 2834254 w 3397151"/>
              <a:gd name="connsiteY25" fmla="*/ 1392367 h 2432128"/>
              <a:gd name="connsiteX26" fmla="*/ 2691686 w 3397151"/>
              <a:gd name="connsiteY26" fmla="*/ 1421864 h 2432128"/>
              <a:gd name="connsiteX27" fmla="*/ 2531912 w 3397151"/>
              <a:gd name="connsiteY27" fmla="*/ 1463651 h 2432128"/>
              <a:gd name="connsiteX28" fmla="*/ 2418841 w 3397151"/>
              <a:gd name="connsiteY28" fmla="*/ 1520186 h 2432128"/>
              <a:gd name="connsiteX29" fmla="*/ 2281190 w 3397151"/>
              <a:gd name="connsiteY29" fmla="*/ 1589012 h 2432128"/>
              <a:gd name="connsiteX30" fmla="*/ 2145996 w 3397151"/>
              <a:gd name="connsiteY30" fmla="*/ 1662754 h 2432128"/>
              <a:gd name="connsiteX31" fmla="*/ 2013261 w 3397151"/>
              <a:gd name="connsiteY31" fmla="*/ 1751244 h 2432128"/>
              <a:gd name="connsiteX32" fmla="*/ 1887899 w 3397151"/>
              <a:gd name="connsiteY32" fmla="*/ 1842193 h 2432128"/>
              <a:gd name="connsiteX33" fmla="*/ 1779744 w 3397151"/>
              <a:gd name="connsiteY33" fmla="*/ 1938057 h 2432128"/>
              <a:gd name="connsiteX34" fmla="*/ 1688796 w 3397151"/>
              <a:gd name="connsiteY34" fmla="*/ 2051128 h 2432128"/>
              <a:gd name="connsiteX35" fmla="*/ 1617512 w 3397151"/>
              <a:gd name="connsiteY35" fmla="*/ 2149451 h 2432128"/>
              <a:gd name="connsiteX36" fmla="*/ 1548686 w 3397151"/>
              <a:gd name="connsiteY36" fmla="*/ 2250231 h 2432128"/>
              <a:gd name="connsiteX37" fmla="*/ 1506899 w 3397151"/>
              <a:gd name="connsiteY37" fmla="*/ 2311683 h 2432128"/>
              <a:gd name="connsiteX38" fmla="*/ 1447906 w 3397151"/>
              <a:gd name="connsiteY38" fmla="*/ 2370677 h 2432128"/>
              <a:gd name="connsiteX39" fmla="*/ 1415951 w 3397151"/>
              <a:gd name="connsiteY39" fmla="*/ 2402631 h 2432128"/>
              <a:gd name="connsiteX40" fmla="*/ 1379080 w 3397151"/>
              <a:gd name="connsiteY40" fmla="*/ 2424754 h 2432128"/>
              <a:gd name="connsiteX41" fmla="*/ 1347125 w 3397151"/>
              <a:gd name="connsiteY41" fmla="*/ 2429670 h 2432128"/>
              <a:gd name="connsiteX42" fmla="*/ 1302880 w 3397151"/>
              <a:gd name="connsiteY42" fmla="*/ 2432128 h 2432128"/>
              <a:gd name="connsiteX43" fmla="*/ 1256177 w 3397151"/>
              <a:gd name="connsiteY43" fmla="*/ 2417380 h 2432128"/>
              <a:gd name="connsiteX44" fmla="*/ 1231596 w 3397151"/>
              <a:gd name="connsiteY44" fmla="*/ 2397715 h 2432128"/>
              <a:gd name="connsiteX45" fmla="*/ 1214390 w 3397151"/>
              <a:gd name="connsiteY45" fmla="*/ 2252690 h 2432128"/>
              <a:gd name="connsiteX46" fmla="*/ 1225486 w 3397151"/>
              <a:gd name="connsiteY46" fmla="*/ 1994412 h 2432128"/>
              <a:gd name="connsiteX47" fmla="*/ 1136897 w 3397151"/>
              <a:gd name="connsiteY47" fmla="*/ 1676235 h 2432128"/>
              <a:gd name="connsiteX48" fmla="*/ 1033254 w 3397151"/>
              <a:gd name="connsiteY48" fmla="*/ 1429096 h 2432128"/>
              <a:gd name="connsiteX49" fmla="*/ 931750 w 3397151"/>
              <a:gd name="connsiteY49" fmla="*/ 1276297 h 2432128"/>
              <a:gd name="connsiteX50" fmla="*/ 568074 w 3397151"/>
              <a:gd name="connsiteY50" fmla="*/ 882889 h 2432128"/>
              <a:gd name="connsiteX51" fmla="*/ 262606 w 3397151"/>
              <a:gd name="connsiteY51" fmla="*/ 473749 h 2432128"/>
              <a:gd name="connsiteX52" fmla="*/ 0 w 3397151"/>
              <a:gd name="connsiteY52" fmla="*/ 17494 h 2432128"/>
              <a:gd name="connsiteX53" fmla="*/ 780840 w 3397151"/>
              <a:gd name="connsiteY53" fmla="*/ 1644 h 2432128"/>
              <a:gd name="connsiteX0" fmla="*/ 780840 w 3397151"/>
              <a:gd name="connsiteY0" fmla="*/ 0 h 2430484"/>
              <a:gd name="connsiteX1" fmla="*/ 2994979 w 3397151"/>
              <a:gd name="connsiteY1" fmla="*/ 7427 h 2430484"/>
              <a:gd name="connsiteX2" fmla="*/ 2941200 w 3397151"/>
              <a:gd name="connsiteY2" fmla="*/ 113196 h 2430484"/>
              <a:gd name="connsiteX3" fmla="*/ 2889409 w 3397151"/>
              <a:gd name="connsiteY3" fmla="*/ 300156 h 2430484"/>
              <a:gd name="connsiteX4" fmla="*/ 2894689 w 3397151"/>
              <a:gd name="connsiteY4" fmla="*/ 328129 h 2430484"/>
              <a:gd name="connsiteX5" fmla="*/ 2896859 w 3397151"/>
              <a:gd name="connsiteY5" fmla="*/ 402927 h 2430484"/>
              <a:gd name="connsiteX6" fmla="*/ 2896643 w 3397151"/>
              <a:gd name="connsiteY6" fmla="*/ 501250 h 2430484"/>
              <a:gd name="connsiteX7" fmla="*/ 2860274 w 3397151"/>
              <a:gd name="connsiteY7" fmla="*/ 538849 h 2430484"/>
              <a:gd name="connsiteX8" fmla="*/ 2832082 w 3397151"/>
              <a:gd name="connsiteY8" fmla="*/ 620700 h 2430484"/>
              <a:gd name="connsiteX9" fmla="*/ 2871697 w 3397151"/>
              <a:gd name="connsiteY9" fmla="*/ 674814 h 2430484"/>
              <a:gd name="connsiteX10" fmla="*/ 2917389 w 3397151"/>
              <a:gd name="connsiteY10" fmla="*/ 728017 h 2430484"/>
              <a:gd name="connsiteX11" fmla="*/ 2949109 w 3397151"/>
              <a:gd name="connsiteY11" fmla="*/ 766917 h 2430484"/>
              <a:gd name="connsiteX12" fmla="*/ 2990363 w 3397151"/>
              <a:gd name="connsiteY12" fmla="*/ 799877 h 2430484"/>
              <a:gd name="connsiteX13" fmla="*/ 3028164 w 3397151"/>
              <a:gd name="connsiteY13" fmla="*/ 846263 h 2430484"/>
              <a:gd name="connsiteX14" fmla="*/ 3120582 w 3397151"/>
              <a:gd name="connsiteY14" fmla="*/ 891103 h 2430484"/>
              <a:gd name="connsiteX15" fmla="*/ 3193132 w 3397151"/>
              <a:gd name="connsiteY15" fmla="*/ 950729 h 2430484"/>
              <a:gd name="connsiteX16" fmla="*/ 3274248 w 3397151"/>
              <a:gd name="connsiteY16" fmla="*/ 1019555 h 2430484"/>
              <a:gd name="connsiteX17" fmla="*/ 3350448 w 3397151"/>
              <a:gd name="connsiteY17" fmla="*/ 1090839 h 2430484"/>
              <a:gd name="connsiteX18" fmla="*/ 3394693 w 3397151"/>
              <a:gd name="connsiteY18" fmla="*/ 1147375 h 2430484"/>
              <a:gd name="connsiteX19" fmla="*/ 3397151 w 3397151"/>
              <a:gd name="connsiteY19" fmla="*/ 1221117 h 2430484"/>
              <a:gd name="connsiteX20" fmla="*/ 3375028 w 3397151"/>
              <a:gd name="connsiteY20" fmla="*/ 1287484 h 2430484"/>
              <a:gd name="connsiteX21" fmla="*/ 3313577 w 3397151"/>
              <a:gd name="connsiteY21" fmla="*/ 1326813 h 2430484"/>
              <a:gd name="connsiteX22" fmla="*/ 3225086 w 3397151"/>
              <a:gd name="connsiteY22" fmla="*/ 1351394 h 2430484"/>
              <a:gd name="connsiteX23" fmla="*/ 3099725 w 3397151"/>
              <a:gd name="connsiteY23" fmla="*/ 1346478 h 2430484"/>
              <a:gd name="connsiteX24" fmla="*/ 2949783 w 3397151"/>
              <a:gd name="connsiteY24" fmla="*/ 1358768 h 2430484"/>
              <a:gd name="connsiteX25" fmla="*/ 2834254 w 3397151"/>
              <a:gd name="connsiteY25" fmla="*/ 1390723 h 2430484"/>
              <a:gd name="connsiteX26" fmla="*/ 2691686 w 3397151"/>
              <a:gd name="connsiteY26" fmla="*/ 1420220 h 2430484"/>
              <a:gd name="connsiteX27" fmla="*/ 2531912 w 3397151"/>
              <a:gd name="connsiteY27" fmla="*/ 1462007 h 2430484"/>
              <a:gd name="connsiteX28" fmla="*/ 2418841 w 3397151"/>
              <a:gd name="connsiteY28" fmla="*/ 1518542 h 2430484"/>
              <a:gd name="connsiteX29" fmla="*/ 2281190 w 3397151"/>
              <a:gd name="connsiteY29" fmla="*/ 1587368 h 2430484"/>
              <a:gd name="connsiteX30" fmla="*/ 2145996 w 3397151"/>
              <a:gd name="connsiteY30" fmla="*/ 1661110 h 2430484"/>
              <a:gd name="connsiteX31" fmla="*/ 2013261 w 3397151"/>
              <a:gd name="connsiteY31" fmla="*/ 1749600 h 2430484"/>
              <a:gd name="connsiteX32" fmla="*/ 1887899 w 3397151"/>
              <a:gd name="connsiteY32" fmla="*/ 1840549 h 2430484"/>
              <a:gd name="connsiteX33" fmla="*/ 1779744 w 3397151"/>
              <a:gd name="connsiteY33" fmla="*/ 1936413 h 2430484"/>
              <a:gd name="connsiteX34" fmla="*/ 1688796 w 3397151"/>
              <a:gd name="connsiteY34" fmla="*/ 2049484 h 2430484"/>
              <a:gd name="connsiteX35" fmla="*/ 1617512 w 3397151"/>
              <a:gd name="connsiteY35" fmla="*/ 2147807 h 2430484"/>
              <a:gd name="connsiteX36" fmla="*/ 1548686 w 3397151"/>
              <a:gd name="connsiteY36" fmla="*/ 2248587 h 2430484"/>
              <a:gd name="connsiteX37" fmla="*/ 1506899 w 3397151"/>
              <a:gd name="connsiteY37" fmla="*/ 2310039 h 2430484"/>
              <a:gd name="connsiteX38" fmla="*/ 1447906 w 3397151"/>
              <a:gd name="connsiteY38" fmla="*/ 2369033 h 2430484"/>
              <a:gd name="connsiteX39" fmla="*/ 1415951 w 3397151"/>
              <a:gd name="connsiteY39" fmla="*/ 2400987 h 2430484"/>
              <a:gd name="connsiteX40" fmla="*/ 1379080 w 3397151"/>
              <a:gd name="connsiteY40" fmla="*/ 2423110 h 2430484"/>
              <a:gd name="connsiteX41" fmla="*/ 1347125 w 3397151"/>
              <a:gd name="connsiteY41" fmla="*/ 2428026 h 2430484"/>
              <a:gd name="connsiteX42" fmla="*/ 1302880 w 3397151"/>
              <a:gd name="connsiteY42" fmla="*/ 2430484 h 2430484"/>
              <a:gd name="connsiteX43" fmla="*/ 1256177 w 3397151"/>
              <a:gd name="connsiteY43" fmla="*/ 2415736 h 2430484"/>
              <a:gd name="connsiteX44" fmla="*/ 1231596 w 3397151"/>
              <a:gd name="connsiteY44" fmla="*/ 2396071 h 2430484"/>
              <a:gd name="connsiteX45" fmla="*/ 1214390 w 3397151"/>
              <a:gd name="connsiteY45" fmla="*/ 2251046 h 2430484"/>
              <a:gd name="connsiteX46" fmla="*/ 1225486 w 3397151"/>
              <a:gd name="connsiteY46" fmla="*/ 1992768 h 2430484"/>
              <a:gd name="connsiteX47" fmla="*/ 1136897 w 3397151"/>
              <a:gd name="connsiteY47" fmla="*/ 1674591 h 2430484"/>
              <a:gd name="connsiteX48" fmla="*/ 1033254 w 3397151"/>
              <a:gd name="connsiteY48" fmla="*/ 1427452 h 2430484"/>
              <a:gd name="connsiteX49" fmla="*/ 931750 w 3397151"/>
              <a:gd name="connsiteY49" fmla="*/ 1274653 h 2430484"/>
              <a:gd name="connsiteX50" fmla="*/ 568074 w 3397151"/>
              <a:gd name="connsiteY50" fmla="*/ 881245 h 2430484"/>
              <a:gd name="connsiteX51" fmla="*/ 262606 w 3397151"/>
              <a:gd name="connsiteY51" fmla="*/ 472105 h 2430484"/>
              <a:gd name="connsiteX52" fmla="*/ 0 w 3397151"/>
              <a:gd name="connsiteY52" fmla="*/ 15850 h 2430484"/>
              <a:gd name="connsiteX53" fmla="*/ 780840 w 3397151"/>
              <a:gd name="connsiteY53" fmla="*/ 0 h 243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397151" h="2430484">
                <a:moveTo>
                  <a:pt x="780840" y="0"/>
                </a:moveTo>
                <a:cubicBezTo>
                  <a:pt x="956785" y="5952"/>
                  <a:pt x="2985673" y="6415"/>
                  <a:pt x="2994979" y="7427"/>
                </a:cubicBezTo>
                <a:cubicBezTo>
                  <a:pt x="3004285" y="8439"/>
                  <a:pt x="2948481" y="100170"/>
                  <a:pt x="2941200" y="113196"/>
                </a:cubicBezTo>
                <a:lnTo>
                  <a:pt x="2889409" y="300156"/>
                </a:lnTo>
                <a:lnTo>
                  <a:pt x="2894689" y="328129"/>
                </a:lnTo>
                <a:cubicBezTo>
                  <a:pt x="2895412" y="353062"/>
                  <a:pt x="2896136" y="377994"/>
                  <a:pt x="2896859" y="402927"/>
                </a:cubicBezTo>
                <a:lnTo>
                  <a:pt x="2896643" y="501250"/>
                </a:lnTo>
                <a:cubicBezTo>
                  <a:pt x="2888328" y="501960"/>
                  <a:pt x="2868589" y="538139"/>
                  <a:pt x="2860274" y="538849"/>
                </a:cubicBezTo>
                <a:lnTo>
                  <a:pt x="2832082" y="620700"/>
                </a:lnTo>
                <a:cubicBezTo>
                  <a:pt x="2826249" y="626915"/>
                  <a:pt x="2877530" y="668599"/>
                  <a:pt x="2871697" y="674814"/>
                </a:cubicBezTo>
                <a:lnTo>
                  <a:pt x="2917389" y="728017"/>
                </a:lnTo>
                <a:lnTo>
                  <a:pt x="2949109" y="766917"/>
                </a:lnTo>
                <a:lnTo>
                  <a:pt x="2990363" y="799877"/>
                </a:lnTo>
                <a:lnTo>
                  <a:pt x="3028164" y="846263"/>
                </a:lnTo>
                <a:lnTo>
                  <a:pt x="3120582" y="891103"/>
                </a:lnTo>
                <a:lnTo>
                  <a:pt x="3193132" y="950729"/>
                </a:lnTo>
                <a:lnTo>
                  <a:pt x="3274248" y="1019555"/>
                </a:lnTo>
                <a:lnTo>
                  <a:pt x="3350448" y="1090839"/>
                </a:lnTo>
                <a:lnTo>
                  <a:pt x="3394693" y="1147375"/>
                </a:lnTo>
                <a:cubicBezTo>
                  <a:pt x="3395512" y="1171956"/>
                  <a:pt x="3396332" y="1196536"/>
                  <a:pt x="3397151" y="1221117"/>
                </a:cubicBezTo>
                <a:lnTo>
                  <a:pt x="3375028" y="1287484"/>
                </a:lnTo>
                <a:lnTo>
                  <a:pt x="3313577" y="1326813"/>
                </a:lnTo>
                <a:lnTo>
                  <a:pt x="3225086" y="1351394"/>
                </a:lnTo>
                <a:lnTo>
                  <a:pt x="3099725" y="1346478"/>
                </a:lnTo>
                <a:lnTo>
                  <a:pt x="2949783" y="1358768"/>
                </a:lnTo>
                <a:lnTo>
                  <a:pt x="2834254" y="1390723"/>
                </a:lnTo>
                <a:lnTo>
                  <a:pt x="2691686" y="1420220"/>
                </a:lnTo>
                <a:lnTo>
                  <a:pt x="2531912" y="1462007"/>
                </a:lnTo>
                <a:lnTo>
                  <a:pt x="2418841" y="1518542"/>
                </a:lnTo>
                <a:lnTo>
                  <a:pt x="2281190" y="1587368"/>
                </a:lnTo>
                <a:lnTo>
                  <a:pt x="2145996" y="1661110"/>
                </a:lnTo>
                <a:lnTo>
                  <a:pt x="2013261" y="1749600"/>
                </a:lnTo>
                <a:lnTo>
                  <a:pt x="1887899" y="1840549"/>
                </a:lnTo>
                <a:lnTo>
                  <a:pt x="1779744" y="1936413"/>
                </a:lnTo>
                <a:lnTo>
                  <a:pt x="1688796" y="2049484"/>
                </a:lnTo>
                <a:lnTo>
                  <a:pt x="1617512" y="2147807"/>
                </a:lnTo>
                <a:lnTo>
                  <a:pt x="1548686" y="2248587"/>
                </a:lnTo>
                <a:lnTo>
                  <a:pt x="1506899" y="2310039"/>
                </a:lnTo>
                <a:lnTo>
                  <a:pt x="1447906" y="2369033"/>
                </a:lnTo>
                <a:lnTo>
                  <a:pt x="1415951" y="2400987"/>
                </a:lnTo>
                <a:lnTo>
                  <a:pt x="1379080" y="2423110"/>
                </a:lnTo>
                <a:lnTo>
                  <a:pt x="1347125" y="2428026"/>
                </a:lnTo>
                <a:lnTo>
                  <a:pt x="1302880" y="2430484"/>
                </a:lnTo>
                <a:lnTo>
                  <a:pt x="1256177" y="2415736"/>
                </a:lnTo>
                <a:lnTo>
                  <a:pt x="1231596" y="2396071"/>
                </a:lnTo>
                <a:lnTo>
                  <a:pt x="1214390" y="2251046"/>
                </a:lnTo>
                <a:lnTo>
                  <a:pt x="1225486" y="1992768"/>
                </a:lnTo>
                <a:lnTo>
                  <a:pt x="1136897" y="1674591"/>
                </a:lnTo>
                <a:cubicBezTo>
                  <a:pt x="1101106" y="1581537"/>
                  <a:pt x="1065194" y="1491390"/>
                  <a:pt x="1033254" y="1427452"/>
                </a:cubicBezTo>
                <a:cubicBezTo>
                  <a:pt x="1001314" y="1363515"/>
                  <a:pt x="1005528" y="1366853"/>
                  <a:pt x="931750" y="1274653"/>
                </a:cubicBezTo>
                <a:lnTo>
                  <a:pt x="568074" y="881245"/>
                </a:lnTo>
                <a:lnTo>
                  <a:pt x="262606" y="472105"/>
                </a:lnTo>
                <a:lnTo>
                  <a:pt x="0" y="15850"/>
                </a:lnTo>
                <a:cubicBezTo>
                  <a:pt x="651" y="-6543"/>
                  <a:pt x="780189" y="22393"/>
                  <a:pt x="780840" y="0"/>
                </a:cubicBezTo>
                <a:close/>
              </a:path>
            </a:pathLst>
          </a:custGeom>
          <a:solidFill>
            <a:srgbClr val="4F81BD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6285" y="1206659"/>
            <a:ext cx="1373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East Texas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Basin</a:t>
            </a:r>
          </a:p>
        </p:txBody>
      </p:sp>
      <p:sp>
        <p:nvSpPr>
          <p:cNvPr id="7" name="Freeform 6"/>
          <p:cNvSpPr/>
          <p:nvPr/>
        </p:nvSpPr>
        <p:spPr>
          <a:xfrm>
            <a:off x="1800966" y="845945"/>
            <a:ext cx="6180455" cy="4354774"/>
          </a:xfrm>
          <a:custGeom>
            <a:avLst/>
            <a:gdLst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824869 w 1821246"/>
              <a:gd name="connsiteY6" fmla="*/ 1135259 h 1519123"/>
              <a:gd name="connsiteX7" fmla="*/ 971876 w 1821246"/>
              <a:gd name="connsiteY7" fmla="*/ 1204681 h 1519123"/>
              <a:gd name="connsiteX8" fmla="*/ 1171968 w 1821246"/>
              <a:gd name="connsiteY8" fmla="*/ 1310856 h 1519123"/>
              <a:gd name="connsiteX9" fmla="*/ 1261805 w 1821246"/>
              <a:gd name="connsiteY9" fmla="*/ 1388446 h 1519123"/>
              <a:gd name="connsiteX10" fmla="*/ 1335308 w 1821246"/>
              <a:gd name="connsiteY10" fmla="*/ 1519123 h 1519123"/>
              <a:gd name="connsiteX11" fmla="*/ 1588486 w 1821246"/>
              <a:gd name="connsiteY11" fmla="*/ 1437449 h 1519123"/>
              <a:gd name="connsiteX12" fmla="*/ 1821246 w 1821246"/>
              <a:gd name="connsiteY12" fmla="*/ 1286354 h 1519123"/>
              <a:gd name="connsiteX13" fmla="*/ 1625237 w 1821246"/>
              <a:gd name="connsiteY13" fmla="*/ 1082171 h 1519123"/>
              <a:gd name="connsiteX14" fmla="*/ 1421062 w 1821246"/>
              <a:gd name="connsiteY14" fmla="*/ 845318 h 1519123"/>
              <a:gd name="connsiteX15" fmla="*/ 1204636 w 1821246"/>
              <a:gd name="connsiteY15" fmla="*/ 563546 h 1519123"/>
              <a:gd name="connsiteX16" fmla="*/ 926957 w 1821246"/>
              <a:gd name="connsiteY16" fmla="*/ 130678 h 1519123"/>
              <a:gd name="connsiteX17" fmla="*/ 841203 w 1821246"/>
              <a:gd name="connsiteY17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971876 w 1821246"/>
              <a:gd name="connsiteY7" fmla="*/ 1204681 h 1519123"/>
              <a:gd name="connsiteX8" fmla="*/ 1171968 w 1821246"/>
              <a:gd name="connsiteY8" fmla="*/ 1310856 h 1519123"/>
              <a:gd name="connsiteX9" fmla="*/ 1261805 w 1821246"/>
              <a:gd name="connsiteY9" fmla="*/ 1388446 h 1519123"/>
              <a:gd name="connsiteX10" fmla="*/ 1335308 w 1821246"/>
              <a:gd name="connsiteY10" fmla="*/ 1519123 h 1519123"/>
              <a:gd name="connsiteX11" fmla="*/ 1588486 w 1821246"/>
              <a:gd name="connsiteY11" fmla="*/ 1437449 h 1519123"/>
              <a:gd name="connsiteX12" fmla="*/ 1821246 w 1821246"/>
              <a:gd name="connsiteY12" fmla="*/ 1286354 h 1519123"/>
              <a:gd name="connsiteX13" fmla="*/ 1625237 w 1821246"/>
              <a:gd name="connsiteY13" fmla="*/ 1082171 h 1519123"/>
              <a:gd name="connsiteX14" fmla="*/ 1421062 w 1821246"/>
              <a:gd name="connsiteY14" fmla="*/ 845318 h 1519123"/>
              <a:gd name="connsiteX15" fmla="*/ 1204636 w 1821246"/>
              <a:gd name="connsiteY15" fmla="*/ 563546 h 1519123"/>
              <a:gd name="connsiteX16" fmla="*/ 926957 w 1821246"/>
              <a:gd name="connsiteY16" fmla="*/ 130678 h 1519123"/>
              <a:gd name="connsiteX17" fmla="*/ 841203 w 1821246"/>
              <a:gd name="connsiteY17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967792 w 1821246"/>
              <a:gd name="connsiteY7" fmla="*/ 1135259 h 1519123"/>
              <a:gd name="connsiteX8" fmla="*/ 1171968 w 1821246"/>
              <a:gd name="connsiteY8" fmla="*/ 1310856 h 1519123"/>
              <a:gd name="connsiteX9" fmla="*/ 1261805 w 1821246"/>
              <a:gd name="connsiteY9" fmla="*/ 1388446 h 1519123"/>
              <a:gd name="connsiteX10" fmla="*/ 1335308 w 1821246"/>
              <a:gd name="connsiteY10" fmla="*/ 1519123 h 1519123"/>
              <a:gd name="connsiteX11" fmla="*/ 1588486 w 1821246"/>
              <a:gd name="connsiteY11" fmla="*/ 1437449 h 1519123"/>
              <a:gd name="connsiteX12" fmla="*/ 1821246 w 1821246"/>
              <a:gd name="connsiteY12" fmla="*/ 1286354 h 1519123"/>
              <a:gd name="connsiteX13" fmla="*/ 1625237 w 1821246"/>
              <a:gd name="connsiteY13" fmla="*/ 1082171 h 1519123"/>
              <a:gd name="connsiteX14" fmla="*/ 1421062 w 1821246"/>
              <a:gd name="connsiteY14" fmla="*/ 845318 h 1519123"/>
              <a:gd name="connsiteX15" fmla="*/ 1204636 w 1821246"/>
              <a:gd name="connsiteY15" fmla="*/ 563546 h 1519123"/>
              <a:gd name="connsiteX16" fmla="*/ 926957 w 1821246"/>
              <a:gd name="connsiteY16" fmla="*/ 130678 h 1519123"/>
              <a:gd name="connsiteX17" fmla="*/ 841203 w 1821246"/>
              <a:gd name="connsiteY17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808535 w 1821246"/>
              <a:gd name="connsiteY7" fmla="*/ 1061753 h 1519123"/>
              <a:gd name="connsiteX8" fmla="*/ 967792 w 1821246"/>
              <a:gd name="connsiteY8" fmla="*/ 1135259 h 1519123"/>
              <a:gd name="connsiteX9" fmla="*/ 1171968 w 1821246"/>
              <a:gd name="connsiteY9" fmla="*/ 1310856 h 1519123"/>
              <a:gd name="connsiteX10" fmla="*/ 1261805 w 1821246"/>
              <a:gd name="connsiteY10" fmla="*/ 1388446 h 1519123"/>
              <a:gd name="connsiteX11" fmla="*/ 1335308 w 1821246"/>
              <a:gd name="connsiteY11" fmla="*/ 1519123 h 1519123"/>
              <a:gd name="connsiteX12" fmla="*/ 1588486 w 1821246"/>
              <a:gd name="connsiteY12" fmla="*/ 1437449 h 1519123"/>
              <a:gd name="connsiteX13" fmla="*/ 1821246 w 1821246"/>
              <a:gd name="connsiteY13" fmla="*/ 1286354 h 1519123"/>
              <a:gd name="connsiteX14" fmla="*/ 1625237 w 1821246"/>
              <a:gd name="connsiteY14" fmla="*/ 1082171 h 1519123"/>
              <a:gd name="connsiteX15" fmla="*/ 1421062 w 1821246"/>
              <a:gd name="connsiteY15" fmla="*/ 845318 h 1519123"/>
              <a:gd name="connsiteX16" fmla="*/ 1204636 w 1821246"/>
              <a:gd name="connsiteY16" fmla="*/ 563546 h 1519123"/>
              <a:gd name="connsiteX17" fmla="*/ 926957 w 1821246"/>
              <a:gd name="connsiteY17" fmla="*/ 130678 h 1519123"/>
              <a:gd name="connsiteX18" fmla="*/ 841203 w 1821246"/>
              <a:gd name="connsiteY18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792201 w 1821246"/>
              <a:gd name="connsiteY7" fmla="*/ 1078087 h 1519123"/>
              <a:gd name="connsiteX8" fmla="*/ 967792 w 1821246"/>
              <a:gd name="connsiteY8" fmla="*/ 1135259 h 1519123"/>
              <a:gd name="connsiteX9" fmla="*/ 1171968 w 1821246"/>
              <a:gd name="connsiteY9" fmla="*/ 1310856 h 1519123"/>
              <a:gd name="connsiteX10" fmla="*/ 1261805 w 1821246"/>
              <a:gd name="connsiteY10" fmla="*/ 1388446 h 1519123"/>
              <a:gd name="connsiteX11" fmla="*/ 1335308 w 1821246"/>
              <a:gd name="connsiteY11" fmla="*/ 1519123 h 1519123"/>
              <a:gd name="connsiteX12" fmla="*/ 1588486 w 1821246"/>
              <a:gd name="connsiteY12" fmla="*/ 1437449 h 1519123"/>
              <a:gd name="connsiteX13" fmla="*/ 1821246 w 1821246"/>
              <a:gd name="connsiteY13" fmla="*/ 1286354 h 1519123"/>
              <a:gd name="connsiteX14" fmla="*/ 1625237 w 1821246"/>
              <a:gd name="connsiteY14" fmla="*/ 1082171 h 1519123"/>
              <a:gd name="connsiteX15" fmla="*/ 1421062 w 1821246"/>
              <a:gd name="connsiteY15" fmla="*/ 845318 h 1519123"/>
              <a:gd name="connsiteX16" fmla="*/ 1204636 w 1821246"/>
              <a:gd name="connsiteY16" fmla="*/ 563546 h 1519123"/>
              <a:gd name="connsiteX17" fmla="*/ 926957 w 1821246"/>
              <a:gd name="connsiteY17" fmla="*/ 130678 h 1519123"/>
              <a:gd name="connsiteX18" fmla="*/ 841203 w 1821246"/>
              <a:gd name="connsiteY18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792201 w 1821246"/>
              <a:gd name="connsiteY7" fmla="*/ 1078087 h 1519123"/>
              <a:gd name="connsiteX8" fmla="*/ 967792 w 1821246"/>
              <a:gd name="connsiteY8" fmla="*/ 1135259 h 1519123"/>
              <a:gd name="connsiteX9" fmla="*/ 1061713 w 1821246"/>
              <a:gd name="connsiteY9" fmla="*/ 1221015 h 1519123"/>
              <a:gd name="connsiteX10" fmla="*/ 1171968 w 1821246"/>
              <a:gd name="connsiteY10" fmla="*/ 1310856 h 1519123"/>
              <a:gd name="connsiteX11" fmla="*/ 1261805 w 1821246"/>
              <a:gd name="connsiteY11" fmla="*/ 1388446 h 1519123"/>
              <a:gd name="connsiteX12" fmla="*/ 1335308 w 1821246"/>
              <a:gd name="connsiteY12" fmla="*/ 1519123 h 1519123"/>
              <a:gd name="connsiteX13" fmla="*/ 1588486 w 1821246"/>
              <a:gd name="connsiteY13" fmla="*/ 1437449 h 1519123"/>
              <a:gd name="connsiteX14" fmla="*/ 1821246 w 1821246"/>
              <a:gd name="connsiteY14" fmla="*/ 1286354 h 1519123"/>
              <a:gd name="connsiteX15" fmla="*/ 1625237 w 1821246"/>
              <a:gd name="connsiteY15" fmla="*/ 1082171 h 1519123"/>
              <a:gd name="connsiteX16" fmla="*/ 1421062 w 1821246"/>
              <a:gd name="connsiteY16" fmla="*/ 845318 h 1519123"/>
              <a:gd name="connsiteX17" fmla="*/ 1204636 w 1821246"/>
              <a:gd name="connsiteY17" fmla="*/ 563546 h 1519123"/>
              <a:gd name="connsiteX18" fmla="*/ 926957 w 1821246"/>
              <a:gd name="connsiteY18" fmla="*/ 130678 h 1519123"/>
              <a:gd name="connsiteX19" fmla="*/ 841203 w 1821246"/>
              <a:gd name="connsiteY19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792201 w 1821246"/>
              <a:gd name="connsiteY7" fmla="*/ 1078087 h 1519123"/>
              <a:gd name="connsiteX8" fmla="*/ 967792 w 1821246"/>
              <a:gd name="connsiteY8" fmla="*/ 1135259 h 1519123"/>
              <a:gd name="connsiteX9" fmla="*/ 1098464 w 1821246"/>
              <a:gd name="connsiteY9" fmla="*/ 1221015 h 1519123"/>
              <a:gd name="connsiteX10" fmla="*/ 1171968 w 1821246"/>
              <a:gd name="connsiteY10" fmla="*/ 1310856 h 1519123"/>
              <a:gd name="connsiteX11" fmla="*/ 1261805 w 1821246"/>
              <a:gd name="connsiteY11" fmla="*/ 1388446 h 1519123"/>
              <a:gd name="connsiteX12" fmla="*/ 1335308 w 1821246"/>
              <a:gd name="connsiteY12" fmla="*/ 1519123 h 1519123"/>
              <a:gd name="connsiteX13" fmla="*/ 1588486 w 1821246"/>
              <a:gd name="connsiteY13" fmla="*/ 1437449 h 1519123"/>
              <a:gd name="connsiteX14" fmla="*/ 1821246 w 1821246"/>
              <a:gd name="connsiteY14" fmla="*/ 1286354 h 1519123"/>
              <a:gd name="connsiteX15" fmla="*/ 1625237 w 1821246"/>
              <a:gd name="connsiteY15" fmla="*/ 1082171 h 1519123"/>
              <a:gd name="connsiteX16" fmla="*/ 1421062 w 1821246"/>
              <a:gd name="connsiteY16" fmla="*/ 845318 h 1519123"/>
              <a:gd name="connsiteX17" fmla="*/ 1204636 w 1821246"/>
              <a:gd name="connsiteY17" fmla="*/ 563546 h 1519123"/>
              <a:gd name="connsiteX18" fmla="*/ 926957 w 1821246"/>
              <a:gd name="connsiteY18" fmla="*/ 130678 h 1519123"/>
              <a:gd name="connsiteX19" fmla="*/ 841203 w 1821246"/>
              <a:gd name="connsiteY19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792201 w 1821246"/>
              <a:gd name="connsiteY7" fmla="*/ 1078087 h 1519123"/>
              <a:gd name="connsiteX8" fmla="*/ 967792 w 1821246"/>
              <a:gd name="connsiteY8" fmla="*/ 1135259 h 1519123"/>
              <a:gd name="connsiteX9" fmla="*/ 1098464 w 1821246"/>
              <a:gd name="connsiteY9" fmla="*/ 1221015 h 1519123"/>
              <a:gd name="connsiteX10" fmla="*/ 1171968 w 1821246"/>
              <a:gd name="connsiteY10" fmla="*/ 1310856 h 1519123"/>
              <a:gd name="connsiteX11" fmla="*/ 1249554 w 1821246"/>
              <a:gd name="connsiteY11" fmla="*/ 1396614 h 1519123"/>
              <a:gd name="connsiteX12" fmla="*/ 1335308 w 1821246"/>
              <a:gd name="connsiteY12" fmla="*/ 1519123 h 1519123"/>
              <a:gd name="connsiteX13" fmla="*/ 1588486 w 1821246"/>
              <a:gd name="connsiteY13" fmla="*/ 1437449 h 1519123"/>
              <a:gd name="connsiteX14" fmla="*/ 1821246 w 1821246"/>
              <a:gd name="connsiteY14" fmla="*/ 1286354 h 1519123"/>
              <a:gd name="connsiteX15" fmla="*/ 1625237 w 1821246"/>
              <a:gd name="connsiteY15" fmla="*/ 1082171 h 1519123"/>
              <a:gd name="connsiteX16" fmla="*/ 1421062 w 1821246"/>
              <a:gd name="connsiteY16" fmla="*/ 845318 h 1519123"/>
              <a:gd name="connsiteX17" fmla="*/ 1204636 w 1821246"/>
              <a:gd name="connsiteY17" fmla="*/ 563546 h 1519123"/>
              <a:gd name="connsiteX18" fmla="*/ 926957 w 1821246"/>
              <a:gd name="connsiteY18" fmla="*/ 130678 h 1519123"/>
              <a:gd name="connsiteX19" fmla="*/ 841203 w 1821246"/>
              <a:gd name="connsiteY19" fmla="*/ 16335 h 1519123"/>
              <a:gd name="connsiteX0" fmla="*/ 1555817 w 2535860"/>
              <a:gd name="connsiteY0" fmla="*/ 16335 h 1519123"/>
              <a:gd name="connsiteX1" fmla="*/ 714614 w 2535860"/>
              <a:gd name="connsiteY1" fmla="*/ 0 h 1519123"/>
              <a:gd name="connsiteX2" fmla="*/ 0 w 2535860"/>
              <a:gd name="connsiteY2" fmla="*/ 138845 h 1519123"/>
              <a:gd name="connsiteX3" fmla="*/ 718698 w 2535860"/>
              <a:gd name="connsiteY3" fmla="*/ 637052 h 1519123"/>
              <a:gd name="connsiteX4" fmla="*/ 918790 w 2535860"/>
              <a:gd name="connsiteY4" fmla="*/ 645219 h 1519123"/>
              <a:gd name="connsiteX5" fmla="*/ 1094381 w 2535860"/>
              <a:gd name="connsiteY5" fmla="*/ 686056 h 1519123"/>
              <a:gd name="connsiteX6" fmla="*/ 1229137 w 2535860"/>
              <a:gd name="connsiteY6" fmla="*/ 763645 h 1519123"/>
              <a:gd name="connsiteX7" fmla="*/ 1457813 w 2535860"/>
              <a:gd name="connsiteY7" fmla="*/ 1037251 h 1519123"/>
              <a:gd name="connsiteX8" fmla="*/ 1506815 w 2535860"/>
              <a:gd name="connsiteY8" fmla="*/ 1078087 h 1519123"/>
              <a:gd name="connsiteX9" fmla="*/ 1682406 w 2535860"/>
              <a:gd name="connsiteY9" fmla="*/ 1135259 h 1519123"/>
              <a:gd name="connsiteX10" fmla="*/ 1813078 w 2535860"/>
              <a:gd name="connsiteY10" fmla="*/ 1221015 h 1519123"/>
              <a:gd name="connsiteX11" fmla="*/ 1886582 w 2535860"/>
              <a:gd name="connsiteY11" fmla="*/ 1310856 h 1519123"/>
              <a:gd name="connsiteX12" fmla="*/ 1964168 w 2535860"/>
              <a:gd name="connsiteY12" fmla="*/ 1396614 h 1519123"/>
              <a:gd name="connsiteX13" fmla="*/ 2049922 w 2535860"/>
              <a:gd name="connsiteY13" fmla="*/ 1519123 h 1519123"/>
              <a:gd name="connsiteX14" fmla="*/ 2303100 w 2535860"/>
              <a:gd name="connsiteY14" fmla="*/ 1437449 h 1519123"/>
              <a:gd name="connsiteX15" fmla="*/ 2535860 w 2535860"/>
              <a:gd name="connsiteY15" fmla="*/ 1286354 h 1519123"/>
              <a:gd name="connsiteX16" fmla="*/ 2339851 w 2535860"/>
              <a:gd name="connsiteY16" fmla="*/ 1082171 h 1519123"/>
              <a:gd name="connsiteX17" fmla="*/ 2135676 w 2535860"/>
              <a:gd name="connsiteY17" fmla="*/ 845318 h 1519123"/>
              <a:gd name="connsiteX18" fmla="*/ 1919250 w 2535860"/>
              <a:gd name="connsiteY18" fmla="*/ 563546 h 1519123"/>
              <a:gd name="connsiteX19" fmla="*/ 1641571 w 2535860"/>
              <a:gd name="connsiteY19" fmla="*/ 130678 h 1519123"/>
              <a:gd name="connsiteX20" fmla="*/ 1555817 w 2535860"/>
              <a:gd name="connsiteY20" fmla="*/ 16335 h 1519123"/>
              <a:gd name="connsiteX0" fmla="*/ 1555817 w 2535860"/>
              <a:gd name="connsiteY0" fmla="*/ 16335 h 1519123"/>
              <a:gd name="connsiteX1" fmla="*/ 714614 w 2535860"/>
              <a:gd name="connsiteY1" fmla="*/ 0 h 1519123"/>
              <a:gd name="connsiteX2" fmla="*/ 0 w 2535860"/>
              <a:gd name="connsiteY2" fmla="*/ 138845 h 1519123"/>
              <a:gd name="connsiteX3" fmla="*/ 718698 w 2535860"/>
              <a:gd name="connsiteY3" fmla="*/ 637052 h 1519123"/>
              <a:gd name="connsiteX4" fmla="*/ 918790 w 2535860"/>
              <a:gd name="connsiteY4" fmla="*/ 645219 h 1519123"/>
              <a:gd name="connsiteX5" fmla="*/ 1094381 w 2535860"/>
              <a:gd name="connsiteY5" fmla="*/ 686056 h 1519123"/>
              <a:gd name="connsiteX6" fmla="*/ 1229137 w 2535860"/>
              <a:gd name="connsiteY6" fmla="*/ 763645 h 1519123"/>
              <a:gd name="connsiteX7" fmla="*/ 1457813 w 2535860"/>
              <a:gd name="connsiteY7" fmla="*/ 1037251 h 1519123"/>
              <a:gd name="connsiteX8" fmla="*/ 1506815 w 2535860"/>
              <a:gd name="connsiteY8" fmla="*/ 1078087 h 1519123"/>
              <a:gd name="connsiteX9" fmla="*/ 1682406 w 2535860"/>
              <a:gd name="connsiteY9" fmla="*/ 1135259 h 1519123"/>
              <a:gd name="connsiteX10" fmla="*/ 1813078 w 2535860"/>
              <a:gd name="connsiteY10" fmla="*/ 1221015 h 1519123"/>
              <a:gd name="connsiteX11" fmla="*/ 1886582 w 2535860"/>
              <a:gd name="connsiteY11" fmla="*/ 1310856 h 1519123"/>
              <a:gd name="connsiteX12" fmla="*/ 1964168 w 2535860"/>
              <a:gd name="connsiteY12" fmla="*/ 1396614 h 1519123"/>
              <a:gd name="connsiteX13" fmla="*/ 2049922 w 2535860"/>
              <a:gd name="connsiteY13" fmla="*/ 1519123 h 1519123"/>
              <a:gd name="connsiteX14" fmla="*/ 2303100 w 2535860"/>
              <a:gd name="connsiteY14" fmla="*/ 1437449 h 1519123"/>
              <a:gd name="connsiteX15" fmla="*/ 2535860 w 2535860"/>
              <a:gd name="connsiteY15" fmla="*/ 1286354 h 1519123"/>
              <a:gd name="connsiteX16" fmla="*/ 2339851 w 2535860"/>
              <a:gd name="connsiteY16" fmla="*/ 1082171 h 1519123"/>
              <a:gd name="connsiteX17" fmla="*/ 2135676 w 2535860"/>
              <a:gd name="connsiteY17" fmla="*/ 845318 h 1519123"/>
              <a:gd name="connsiteX18" fmla="*/ 1919250 w 2535860"/>
              <a:gd name="connsiteY18" fmla="*/ 563546 h 1519123"/>
              <a:gd name="connsiteX19" fmla="*/ 1641571 w 2535860"/>
              <a:gd name="connsiteY19" fmla="*/ 130678 h 1519123"/>
              <a:gd name="connsiteX20" fmla="*/ 1555817 w 2535860"/>
              <a:gd name="connsiteY20" fmla="*/ 16335 h 1519123"/>
              <a:gd name="connsiteX0" fmla="*/ 1555817 w 2535860"/>
              <a:gd name="connsiteY0" fmla="*/ 16335 h 1519123"/>
              <a:gd name="connsiteX1" fmla="*/ 714614 w 2535860"/>
              <a:gd name="connsiteY1" fmla="*/ 0 h 1519123"/>
              <a:gd name="connsiteX2" fmla="*/ 0 w 2535860"/>
              <a:gd name="connsiteY2" fmla="*/ 138845 h 1519123"/>
              <a:gd name="connsiteX3" fmla="*/ 718698 w 2535860"/>
              <a:gd name="connsiteY3" fmla="*/ 637052 h 1519123"/>
              <a:gd name="connsiteX4" fmla="*/ 918790 w 2535860"/>
              <a:gd name="connsiteY4" fmla="*/ 645219 h 1519123"/>
              <a:gd name="connsiteX5" fmla="*/ 1094381 w 2535860"/>
              <a:gd name="connsiteY5" fmla="*/ 686056 h 1519123"/>
              <a:gd name="connsiteX6" fmla="*/ 1229137 w 2535860"/>
              <a:gd name="connsiteY6" fmla="*/ 763645 h 1519123"/>
              <a:gd name="connsiteX7" fmla="*/ 1457813 w 2535860"/>
              <a:gd name="connsiteY7" fmla="*/ 1037251 h 1519123"/>
              <a:gd name="connsiteX8" fmla="*/ 1506815 w 2535860"/>
              <a:gd name="connsiteY8" fmla="*/ 1078087 h 1519123"/>
              <a:gd name="connsiteX9" fmla="*/ 1682406 w 2535860"/>
              <a:gd name="connsiteY9" fmla="*/ 1135259 h 1519123"/>
              <a:gd name="connsiteX10" fmla="*/ 1813078 w 2535860"/>
              <a:gd name="connsiteY10" fmla="*/ 1221015 h 1519123"/>
              <a:gd name="connsiteX11" fmla="*/ 1886582 w 2535860"/>
              <a:gd name="connsiteY11" fmla="*/ 1310856 h 1519123"/>
              <a:gd name="connsiteX12" fmla="*/ 1964168 w 2535860"/>
              <a:gd name="connsiteY12" fmla="*/ 1396614 h 1519123"/>
              <a:gd name="connsiteX13" fmla="*/ 2049922 w 2535860"/>
              <a:gd name="connsiteY13" fmla="*/ 1519123 h 1519123"/>
              <a:gd name="connsiteX14" fmla="*/ 2303100 w 2535860"/>
              <a:gd name="connsiteY14" fmla="*/ 1437449 h 1519123"/>
              <a:gd name="connsiteX15" fmla="*/ 2535860 w 2535860"/>
              <a:gd name="connsiteY15" fmla="*/ 1286354 h 1519123"/>
              <a:gd name="connsiteX16" fmla="*/ 2339851 w 2535860"/>
              <a:gd name="connsiteY16" fmla="*/ 1082171 h 1519123"/>
              <a:gd name="connsiteX17" fmla="*/ 2135676 w 2535860"/>
              <a:gd name="connsiteY17" fmla="*/ 845318 h 1519123"/>
              <a:gd name="connsiteX18" fmla="*/ 1919250 w 2535860"/>
              <a:gd name="connsiteY18" fmla="*/ 563546 h 1519123"/>
              <a:gd name="connsiteX19" fmla="*/ 1641571 w 2535860"/>
              <a:gd name="connsiteY19" fmla="*/ 130678 h 1519123"/>
              <a:gd name="connsiteX20" fmla="*/ 1555817 w 2535860"/>
              <a:gd name="connsiteY20" fmla="*/ 16335 h 1519123"/>
              <a:gd name="connsiteX0" fmla="*/ 1906998 w 2887041"/>
              <a:gd name="connsiteY0" fmla="*/ 33597 h 1536385"/>
              <a:gd name="connsiteX1" fmla="*/ 1065795 w 2887041"/>
              <a:gd name="connsiteY1" fmla="*/ 17262 h 1536385"/>
              <a:gd name="connsiteX2" fmla="*/ 0 w 2887041"/>
              <a:gd name="connsiteY2" fmla="*/ 29514 h 1536385"/>
              <a:gd name="connsiteX3" fmla="*/ 1069879 w 2887041"/>
              <a:gd name="connsiteY3" fmla="*/ 654314 h 1536385"/>
              <a:gd name="connsiteX4" fmla="*/ 1269971 w 2887041"/>
              <a:gd name="connsiteY4" fmla="*/ 662481 h 1536385"/>
              <a:gd name="connsiteX5" fmla="*/ 1445562 w 2887041"/>
              <a:gd name="connsiteY5" fmla="*/ 703318 h 1536385"/>
              <a:gd name="connsiteX6" fmla="*/ 1580318 w 2887041"/>
              <a:gd name="connsiteY6" fmla="*/ 780907 h 1536385"/>
              <a:gd name="connsiteX7" fmla="*/ 1808994 w 2887041"/>
              <a:gd name="connsiteY7" fmla="*/ 1054513 h 1536385"/>
              <a:gd name="connsiteX8" fmla="*/ 1857996 w 2887041"/>
              <a:gd name="connsiteY8" fmla="*/ 1095349 h 1536385"/>
              <a:gd name="connsiteX9" fmla="*/ 2033587 w 2887041"/>
              <a:gd name="connsiteY9" fmla="*/ 1152521 h 1536385"/>
              <a:gd name="connsiteX10" fmla="*/ 2164259 w 2887041"/>
              <a:gd name="connsiteY10" fmla="*/ 1238277 h 1536385"/>
              <a:gd name="connsiteX11" fmla="*/ 2237763 w 2887041"/>
              <a:gd name="connsiteY11" fmla="*/ 1328118 h 1536385"/>
              <a:gd name="connsiteX12" fmla="*/ 2315349 w 2887041"/>
              <a:gd name="connsiteY12" fmla="*/ 1413876 h 1536385"/>
              <a:gd name="connsiteX13" fmla="*/ 2401103 w 2887041"/>
              <a:gd name="connsiteY13" fmla="*/ 1536385 h 1536385"/>
              <a:gd name="connsiteX14" fmla="*/ 2654281 w 2887041"/>
              <a:gd name="connsiteY14" fmla="*/ 1454711 h 1536385"/>
              <a:gd name="connsiteX15" fmla="*/ 2887041 w 2887041"/>
              <a:gd name="connsiteY15" fmla="*/ 1303616 h 1536385"/>
              <a:gd name="connsiteX16" fmla="*/ 2691032 w 2887041"/>
              <a:gd name="connsiteY16" fmla="*/ 1099433 h 1536385"/>
              <a:gd name="connsiteX17" fmla="*/ 2486857 w 2887041"/>
              <a:gd name="connsiteY17" fmla="*/ 862580 h 1536385"/>
              <a:gd name="connsiteX18" fmla="*/ 2270431 w 2887041"/>
              <a:gd name="connsiteY18" fmla="*/ 580808 h 1536385"/>
              <a:gd name="connsiteX19" fmla="*/ 1992752 w 2887041"/>
              <a:gd name="connsiteY19" fmla="*/ 147940 h 1536385"/>
              <a:gd name="connsiteX20" fmla="*/ 1906998 w 2887041"/>
              <a:gd name="connsiteY20" fmla="*/ 33597 h 1536385"/>
              <a:gd name="connsiteX0" fmla="*/ 1906998 w 2887041"/>
              <a:gd name="connsiteY0" fmla="*/ 16335 h 1519123"/>
              <a:gd name="connsiteX1" fmla="*/ 1065795 w 2887041"/>
              <a:gd name="connsiteY1" fmla="*/ 0 h 1519123"/>
              <a:gd name="connsiteX2" fmla="*/ 0 w 2887041"/>
              <a:gd name="connsiteY2" fmla="*/ 12252 h 1519123"/>
              <a:gd name="connsiteX3" fmla="*/ 1069879 w 2887041"/>
              <a:gd name="connsiteY3" fmla="*/ 637052 h 1519123"/>
              <a:gd name="connsiteX4" fmla="*/ 1269971 w 2887041"/>
              <a:gd name="connsiteY4" fmla="*/ 645219 h 1519123"/>
              <a:gd name="connsiteX5" fmla="*/ 1445562 w 2887041"/>
              <a:gd name="connsiteY5" fmla="*/ 686056 h 1519123"/>
              <a:gd name="connsiteX6" fmla="*/ 1580318 w 2887041"/>
              <a:gd name="connsiteY6" fmla="*/ 763645 h 1519123"/>
              <a:gd name="connsiteX7" fmla="*/ 1808994 w 2887041"/>
              <a:gd name="connsiteY7" fmla="*/ 1037251 h 1519123"/>
              <a:gd name="connsiteX8" fmla="*/ 1857996 w 2887041"/>
              <a:gd name="connsiteY8" fmla="*/ 1078087 h 1519123"/>
              <a:gd name="connsiteX9" fmla="*/ 2033587 w 2887041"/>
              <a:gd name="connsiteY9" fmla="*/ 1135259 h 1519123"/>
              <a:gd name="connsiteX10" fmla="*/ 2164259 w 2887041"/>
              <a:gd name="connsiteY10" fmla="*/ 1221015 h 1519123"/>
              <a:gd name="connsiteX11" fmla="*/ 2237763 w 2887041"/>
              <a:gd name="connsiteY11" fmla="*/ 1310856 h 1519123"/>
              <a:gd name="connsiteX12" fmla="*/ 2315349 w 2887041"/>
              <a:gd name="connsiteY12" fmla="*/ 1396614 h 1519123"/>
              <a:gd name="connsiteX13" fmla="*/ 2401103 w 2887041"/>
              <a:gd name="connsiteY13" fmla="*/ 1519123 h 1519123"/>
              <a:gd name="connsiteX14" fmla="*/ 2654281 w 2887041"/>
              <a:gd name="connsiteY14" fmla="*/ 1437449 h 1519123"/>
              <a:gd name="connsiteX15" fmla="*/ 2887041 w 2887041"/>
              <a:gd name="connsiteY15" fmla="*/ 1286354 h 1519123"/>
              <a:gd name="connsiteX16" fmla="*/ 2691032 w 2887041"/>
              <a:gd name="connsiteY16" fmla="*/ 1082171 h 1519123"/>
              <a:gd name="connsiteX17" fmla="*/ 2486857 w 2887041"/>
              <a:gd name="connsiteY17" fmla="*/ 845318 h 1519123"/>
              <a:gd name="connsiteX18" fmla="*/ 2270431 w 2887041"/>
              <a:gd name="connsiteY18" fmla="*/ 563546 h 1519123"/>
              <a:gd name="connsiteX19" fmla="*/ 1992752 w 2887041"/>
              <a:gd name="connsiteY19" fmla="*/ 130678 h 1519123"/>
              <a:gd name="connsiteX20" fmla="*/ 1906998 w 2887041"/>
              <a:gd name="connsiteY20" fmla="*/ 16335 h 1519123"/>
              <a:gd name="connsiteX0" fmla="*/ 1907038 w 2887081"/>
              <a:gd name="connsiteY0" fmla="*/ 16335 h 1519123"/>
              <a:gd name="connsiteX1" fmla="*/ 1065835 w 2887081"/>
              <a:gd name="connsiteY1" fmla="*/ 0 h 1519123"/>
              <a:gd name="connsiteX2" fmla="*/ 40 w 2887081"/>
              <a:gd name="connsiteY2" fmla="*/ 12252 h 1519123"/>
              <a:gd name="connsiteX3" fmla="*/ 1069919 w 2887081"/>
              <a:gd name="connsiteY3" fmla="*/ 637052 h 1519123"/>
              <a:gd name="connsiteX4" fmla="*/ 1270011 w 2887081"/>
              <a:gd name="connsiteY4" fmla="*/ 645219 h 1519123"/>
              <a:gd name="connsiteX5" fmla="*/ 1445602 w 2887081"/>
              <a:gd name="connsiteY5" fmla="*/ 686056 h 1519123"/>
              <a:gd name="connsiteX6" fmla="*/ 1580358 w 2887081"/>
              <a:gd name="connsiteY6" fmla="*/ 763645 h 1519123"/>
              <a:gd name="connsiteX7" fmla="*/ 1809034 w 2887081"/>
              <a:gd name="connsiteY7" fmla="*/ 1037251 h 1519123"/>
              <a:gd name="connsiteX8" fmla="*/ 1858036 w 2887081"/>
              <a:gd name="connsiteY8" fmla="*/ 1078087 h 1519123"/>
              <a:gd name="connsiteX9" fmla="*/ 2033627 w 2887081"/>
              <a:gd name="connsiteY9" fmla="*/ 1135259 h 1519123"/>
              <a:gd name="connsiteX10" fmla="*/ 2164299 w 2887081"/>
              <a:gd name="connsiteY10" fmla="*/ 1221015 h 1519123"/>
              <a:gd name="connsiteX11" fmla="*/ 2237803 w 2887081"/>
              <a:gd name="connsiteY11" fmla="*/ 1310856 h 1519123"/>
              <a:gd name="connsiteX12" fmla="*/ 2315389 w 2887081"/>
              <a:gd name="connsiteY12" fmla="*/ 1396614 h 1519123"/>
              <a:gd name="connsiteX13" fmla="*/ 2401143 w 2887081"/>
              <a:gd name="connsiteY13" fmla="*/ 1519123 h 1519123"/>
              <a:gd name="connsiteX14" fmla="*/ 2654321 w 2887081"/>
              <a:gd name="connsiteY14" fmla="*/ 1437449 h 1519123"/>
              <a:gd name="connsiteX15" fmla="*/ 2887081 w 2887081"/>
              <a:gd name="connsiteY15" fmla="*/ 1286354 h 1519123"/>
              <a:gd name="connsiteX16" fmla="*/ 2691072 w 2887081"/>
              <a:gd name="connsiteY16" fmla="*/ 1082171 h 1519123"/>
              <a:gd name="connsiteX17" fmla="*/ 2486897 w 2887081"/>
              <a:gd name="connsiteY17" fmla="*/ 845318 h 1519123"/>
              <a:gd name="connsiteX18" fmla="*/ 2270471 w 2887081"/>
              <a:gd name="connsiteY18" fmla="*/ 563546 h 1519123"/>
              <a:gd name="connsiteX19" fmla="*/ 1992792 w 2887081"/>
              <a:gd name="connsiteY19" fmla="*/ 130678 h 1519123"/>
              <a:gd name="connsiteX20" fmla="*/ 1907038 w 2887081"/>
              <a:gd name="connsiteY20" fmla="*/ 16335 h 1519123"/>
              <a:gd name="connsiteX0" fmla="*/ 1906998 w 2887041"/>
              <a:gd name="connsiteY0" fmla="*/ 16335 h 1519123"/>
              <a:gd name="connsiteX1" fmla="*/ 1065795 w 2887041"/>
              <a:gd name="connsiteY1" fmla="*/ 0 h 1519123"/>
              <a:gd name="connsiteX2" fmla="*/ 0 w 2887041"/>
              <a:gd name="connsiteY2" fmla="*/ 12252 h 1519123"/>
              <a:gd name="connsiteX3" fmla="*/ 1069879 w 2887041"/>
              <a:gd name="connsiteY3" fmla="*/ 637052 h 1519123"/>
              <a:gd name="connsiteX4" fmla="*/ 1269971 w 2887041"/>
              <a:gd name="connsiteY4" fmla="*/ 645219 h 1519123"/>
              <a:gd name="connsiteX5" fmla="*/ 1445562 w 2887041"/>
              <a:gd name="connsiteY5" fmla="*/ 686056 h 1519123"/>
              <a:gd name="connsiteX6" fmla="*/ 1580318 w 2887041"/>
              <a:gd name="connsiteY6" fmla="*/ 763645 h 1519123"/>
              <a:gd name="connsiteX7" fmla="*/ 1808994 w 2887041"/>
              <a:gd name="connsiteY7" fmla="*/ 1037251 h 1519123"/>
              <a:gd name="connsiteX8" fmla="*/ 1857996 w 2887041"/>
              <a:gd name="connsiteY8" fmla="*/ 1078087 h 1519123"/>
              <a:gd name="connsiteX9" fmla="*/ 2033587 w 2887041"/>
              <a:gd name="connsiteY9" fmla="*/ 1135259 h 1519123"/>
              <a:gd name="connsiteX10" fmla="*/ 2164259 w 2887041"/>
              <a:gd name="connsiteY10" fmla="*/ 1221015 h 1519123"/>
              <a:gd name="connsiteX11" fmla="*/ 2237763 w 2887041"/>
              <a:gd name="connsiteY11" fmla="*/ 1310856 h 1519123"/>
              <a:gd name="connsiteX12" fmla="*/ 2315349 w 2887041"/>
              <a:gd name="connsiteY12" fmla="*/ 1396614 h 1519123"/>
              <a:gd name="connsiteX13" fmla="*/ 2401103 w 2887041"/>
              <a:gd name="connsiteY13" fmla="*/ 1519123 h 1519123"/>
              <a:gd name="connsiteX14" fmla="*/ 2654281 w 2887041"/>
              <a:gd name="connsiteY14" fmla="*/ 1437449 h 1519123"/>
              <a:gd name="connsiteX15" fmla="*/ 2887041 w 2887041"/>
              <a:gd name="connsiteY15" fmla="*/ 1286354 h 1519123"/>
              <a:gd name="connsiteX16" fmla="*/ 2691032 w 2887041"/>
              <a:gd name="connsiteY16" fmla="*/ 1082171 h 1519123"/>
              <a:gd name="connsiteX17" fmla="*/ 2486857 w 2887041"/>
              <a:gd name="connsiteY17" fmla="*/ 845318 h 1519123"/>
              <a:gd name="connsiteX18" fmla="*/ 2270431 w 2887041"/>
              <a:gd name="connsiteY18" fmla="*/ 563546 h 1519123"/>
              <a:gd name="connsiteX19" fmla="*/ 1992752 w 2887041"/>
              <a:gd name="connsiteY19" fmla="*/ 130678 h 1519123"/>
              <a:gd name="connsiteX20" fmla="*/ 1906998 w 2887041"/>
              <a:gd name="connsiteY20" fmla="*/ 16335 h 1519123"/>
              <a:gd name="connsiteX0" fmla="*/ 1906998 w 2887041"/>
              <a:gd name="connsiteY0" fmla="*/ 16335 h 1519123"/>
              <a:gd name="connsiteX1" fmla="*/ 1065795 w 2887041"/>
              <a:gd name="connsiteY1" fmla="*/ 0 h 1519123"/>
              <a:gd name="connsiteX2" fmla="*/ 0 w 2887041"/>
              <a:gd name="connsiteY2" fmla="*/ 12252 h 1519123"/>
              <a:gd name="connsiteX3" fmla="*/ 510439 w 2887041"/>
              <a:gd name="connsiteY3" fmla="*/ 310359 h 1519123"/>
              <a:gd name="connsiteX4" fmla="*/ 1069879 w 2887041"/>
              <a:gd name="connsiteY4" fmla="*/ 637052 h 1519123"/>
              <a:gd name="connsiteX5" fmla="*/ 1269971 w 2887041"/>
              <a:gd name="connsiteY5" fmla="*/ 645219 h 1519123"/>
              <a:gd name="connsiteX6" fmla="*/ 1445562 w 2887041"/>
              <a:gd name="connsiteY6" fmla="*/ 686056 h 1519123"/>
              <a:gd name="connsiteX7" fmla="*/ 1580318 w 2887041"/>
              <a:gd name="connsiteY7" fmla="*/ 763645 h 1519123"/>
              <a:gd name="connsiteX8" fmla="*/ 1808994 w 2887041"/>
              <a:gd name="connsiteY8" fmla="*/ 1037251 h 1519123"/>
              <a:gd name="connsiteX9" fmla="*/ 1857996 w 2887041"/>
              <a:gd name="connsiteY9" fmla="*/ 1078087 h 1519123"/>
              <a:gd name="connsiteX10" fmla="*/ 2033587 w 2887041"/>
              <a:gd name="connsiteY10" fmla="*/ 1135259 h 1519123"/>
              <a:gd name="connsiteX11" fmla="*/ 2164259 w 2887041"/>
              <a:gd name="connsiteY11" fmla="*/ 1221015 h 1519123"/>
              <a:gd name="connsiteX12" fmla="*/ 2237763 w 2887041"/>
              <a:gd name="connsiteY12" fmla="*/ 1310856 h 1519123"/>
              <a:gd name="connsiteX13" fmla="*/ 2315349 w 2887041"/>
              <a:gd name="connsiteY13" fmla="*/ 1396614 h 1519123"/>
              <a:gd name="connsiteX14" fmla="*/ 2401103 w 2887041"/>
              <a:gd name="connsiteY14" fmla="*/ 1519123 h 1519123"/>
              <a:gd name="connsiteX15" fmla="*/ 2654281 w 2887041"/>
              <a:gd name="connsiteY15" fmla="*/ 1437449 h 1519123"/>
              <a:gd name="connsiteX16" fmla="*/ 2887041 w 2887041"/>
              <a:gd name="connsiteY16" fmla="*/ 1286354 h 1519123"/>
              <a:gd name="connsiteX17" fmla="*/ 2691032 w 2887041"/>
              <a:gd name="connsiteY17" fmla="*/ 1082171 h 1519123"/>
              <a:gd name="connsiteX18" fmla="*/ 2486857 w 2887041"/>
              <a:gd name="connsiteY18" fmla="*/ 845318 h 1519123"/>
              <a:gd name="connsiteX19" fmla="*/ 2270431 w 2887041"/>
              <a:gd name="connsiteY19" fmla="*/ 563546 h 1519123"/>
              <a:gd name="connsiteX20" fmla="*/ 1992752 w 2887041"/>
              <a:gd name="connsiteY20" fmla="*/ 130678 h 1519123"/>
              <a:gd name="connsiteX21" fmla="*/ 1906998 w 2887041"/>
              <a:gd name="connsiteY21" fmla="*/ 16335 h 1519123"/>
              <a:gd name="connsiteX0" fmla="*/ 2413353 w 3393396"/>
              <a:gd name="connsiteY0" fmla="*/ 16335 h 1519123"/>
              <a:gd name="connsiteX1" fmla="*/ 1572150 w 3393396"/>
              <a:gd name="connsiteY1" fmla="*/ 0 h 1519123"/>
              <a:gd name="connsiteX2" fmla="*/ 506355 w 3393396"/>
              <a:gd name="connsiteY2" fmla="*/ 12252 h 1519123"/>
              <a:gd name="connsiteX3" fmla="*/ 0 w 3393396"/>
              <a:gd name="connsiteY3" fmla="*/ 16336 h 1519123"/>
              <a:gd name="connsiteX4" fmla="*/ 1576234 w 3393396"/>
              <a:gd name="connsiteY4" fmla="*/ 637052 h 1519123"/>
              <a:gd name="connsiteX5" fmla="*/ 1776326 w 3393396"/>
              <a:gd name="connsiteY5" fmla="*/ 645219 h 1519123"/>
              <a:gd name="connsiteX6" fmla="*/ 1951917 w 3393396"/>
              <a:gd name="connsiteY6" fmla="*/ 686056 h 1519123"/>
              <a:gd name="connsiteX7" fmla="*/ 2086673 w 3393396"/>
              <a:gd name="connsiteY7" fmla="*/ 763645 h 1519123"/>
              <a:gd name="connsiteX8" fmla="*/ 2315349 w 3393396"/>
              <a:gd name="connsiteY8" fmla="*/ 1037251 h 1519123"/>
              <a:gd name="connsiteX9" fmla="*/ 2364351 w 3393396"/>
              <a:gd name="connsiteY9" fmla="*/ 1078087 h 1519123"/>
              <a:gd name="connsiteX10" fmla="*/ 2539942 w 3393396"/>
              <a:gd name="connsiteY10" fmla="*/ 1135259 h 1519123"/>
              <a:gd name="connsiteX11" fmla="*/ 2670614 w 3393396"/>
              <a:gd name="connsiteY11" fmla="*/ 1221015 h 1519123"/>
              <a:gd name="connsiteX12" fmla="*/ 2744118 w 3393396"/>
              <a:gd name="connsiteY12" fmla="*/ 1310856 h 1519123"/>
              <a:gd name="connsiteX13" fmla="*/ 2821704 w 3393396"/>
              <a:gd name="connsiteY13" fmla="*/ 1396614 h 1519123"/>
              <a:gd name="connsiteX14" fmla="*/ 2907458 w 3393396"/>
              <a:gd name="connsiteY14" fmla="*/ 1519123 h 1519123"/>
              <a:gd name="connsiteX15" fmla="*/ 3160636 w 3393396"/>
              <a:gd name="connsiteY15" fmla="*/ 1437449 h 1519123"/>
              <a:gd name="connsiteX16" fmla="*/ 3393396 w 3393396"/>
              <a:gd name="connsiteY16" fmla="*/ 1286354 h 1519123"/>
              <a:gd name="connsiteX17" fmla="*/ 3197387 w 3393396"/>
              <a:gd name="connsiteY17" fmla="*/ 1082171 h 1519123"/>
              <a:gd name="connsiteX18" fmla="*/ 2993212 w 3393396"/>
              <a:gd name="connsiteY18" fmla="*/ 845318 h 1519123"/>
              <a:gd name="connsiteX19" fmla="*/ 2776786 w 3393396"/>
              <a:gd name="connsiteY19" fmla="*/ 563546 h 1519123"/>
              <a:gd name="connsiteX20" fmla="*/ 2499107 w 3393396"/>
              <a:gd name="connsiteY20" fmla="*/ 130678 h 1519123"/>
              <a:gd name="connsiteX21" fmla="*/ 2413353 w 3393396"/>
              <a:gd name="connsiteY21" fmla="*/ 16335 h 1519123"/>
              <a:gd name="connsiteX0" fmla="*/ 2413353 w 3393396"/>
              <a:gd name="connsiteY0" fmla="*/ 16335 h 1519123"/>
              <a:gd name="connsiteX1" fmla="*/ 1572150 w 3393396"/>
              <a:gd name="connsiteY1" fmla="*/ 0 h 1519123"/>
              <a:gd name="connsiteX2" fmla="*/ 506355 w 3393396"/>
              <a:gd name="connsiteY2" fmla="*/ 12252 h 1519123"/>
              <a:gd name="connsiteX3" fmla="*/ 0 w 3393396"/>
              <a:gd name="connsiteY3" fmla="*/ 16336 h 1519123"/>
              <a:gd name="connsiteX4" fmla="*/ 645194 w 3393396"/>
              <a:gd name="connsiteY4" fmla="*/ 261355 h 1519123"/>
              <a:gd name="connsiteX5" fmla="*/ 1576234 w 3393396"/>
              <a:gd name="connsiteY5" fmla="*/ 637052 h 1519123"/>
              <a:gd name="connsiteX6" fmla="*/ 1776326 w 3393396"/>
              <a:gd name="connsiteY6" fmla="*/ 645219 h 1519123"/>
              <a:gd name="connsiteX7" fmla="*/ 1951917 w 3393396"/>
              <a:gd name="connsiteY7" fmla="*/ 686056 h 1519123"/>
              <a:gd name="connsiteX8" fmla="*/ 2086673 w 3393396"/>
              <a:gd name="connsiteY8" fmla="*/ 763645 h 1519123"/>
              <a:gd name="connsiteX9" fmla="*/ 2315349 w 3393396"/>
              <a:gd name="connsiteY9" fmla="*/ 1037251 h 1519123"/>
              <a:gd name="connsiteX10" fmla="*/ 2364351 w 3393396"/>
              <a:gd name="connsiteY10" fmla="*/ 1078087 h 1519123"/>
              <a:gd name="connsiteX11" fmla="*/ 2539942 w 3393396"/>
              <a:gd name="connsiteY11" fmla="*/ 1135259 h 1519123"/>
              <a:gd name="connsiteX12" fmla="*/ 2670614 w 3393396"/>
              <a:gd name="connsiteY12" fmla="*/ 1221015 h 1519123"/>
              <a:gd name="connsiteX13" fmla="*/ 2744118 w 3393396"/>
              <a:gd name="connsiteY13" fmla="*/ 1310856 h 1519123"/>
              <a:gd name="connsiteX14" fmla="*/ 2821704 w 3393396"/>
              <a:gd name="connsiteY14" fmla="*/ 1396614 h 1519123"/>
              <a:gd name="connsiteX15" fmla="*/ 2907458 w 3393396"/>
              <a:gd name="connsiteY15" fmla="*/ 1519123 h 1519123"/>
              <a:gd name="connsiteX16" fmla="*/ 3160636 w 3393396"/>
              <a:gd name="connsiteY16" fmla="*/ 1437449 h 1519123"/>
              <a:gd name="connsiteX17" fmla="*/ 3393396 w 3393396"/>
              <a:gd name="connsiteY17" fmla="*/ 1286354 h 1519123"/>
              <a:gd name="connsiteX18" fmla="*/ 3197387 w 3393396"/>
              <a:gd name="connsiteY18" fmla="*/ 1082171 h 1519123"/>
              <a:gd name="connsiteX19" fmla="*/ 2993212 w 3393396"/>
              <a:gd name="connsiteY19" fmla="*/ 845318 h 1519123"/>
              <a:gd name="connsiteX20" fmla="*/ 2776786 w 3393396"/>
              <a:gd name="connsiteY20" fmla="*/ 563546 h 1519123"/>
              <a:gd name="connsiteX21" fmla="*/ 2499107 w 3393396"/>
              <a:gd name="connsiteY21" fmla="*/ 130678 h 1519123"/>
              <a:gd name="connsiteX22" fmla="*/ 2413353 w 3393396"/>
              <a:gd name="connsiteY22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576235 w 3393397"/>
              <a:gd name="connsiteY5" fmla="*/ 637052 h 1519123"/>
              <a:gd name="connsiteX6" fmla="*/ 1776327 w 3393397"/>
              <a:gd name="connsiteY6" fmla="*/ 645219 h 1519123"/>
              <a:gd name="connsiteX7" fmla="*/ 1951918 w 3393397"/>
              <a:gd name="connsiteY7" fmla="*/ 686056 h 1519123"/>
              <a:gd name="connsiteX8" fmla="*/ 2086674 w 3393397"/>
              <a:gd name="connsiteY8" fmla="*/ 763645 h 1519123"/>
              <a:gd name="connsiteX9" fmla="*/ 2315350 w 3393397"/>
              <a:gd name="connsiteY9" fmla="*/ 1037251 h 1519123"/>
              <a:gd name="connsiteX10" fmla="*/ 2364352 w 3393397"/>
              <a:gd name="connsiteY10" fmla="*/ 1078087 h 1519123"/>
              <a:gd name="connsiteX11" fmla="*/ 2539943 w 3393397"/>
              <a:gd name="connsiteY11" fmla="*/ 1135259 h 1519123"/>
              <a:gd name="connsiteX12" fmla="*/ 2670615 w 3393397"/>
              <a:gd name="connsiteY12" fmla="*/ 1221015 h 1519123"/>
              <a:gd name="connsiteX13" fmla="*/ 2744119 w 3393397"/>
              <a:gd name="connsiteY13" fmla="*/ 1310856 h 1519123"/>
              <a:gd name="connsiteX14" fmla="*/ 2821705 w 3393397"/>
              <a:gd name="connsiteY14" fmla="*/ 1396614 h 1519123"/>
              <a:gd name="connsiteX15" fmla="*/ 2907459 w 3393397"/>
              <a:gd name="connsiteY15" fmla="*/ 1519123 h 1519123"/>
              <a:gd name="connsiteX16" fmla="*/ 3160637 w 3393397"/>
              <a:gd name="connsiteY16" fmla="*/ 1437449 h 1519123"/>
              <a:gd name="connsiteX17" fmla="*/ 3393397 w 3393397"/>
              <a:gd name="connsiteY17" fmla="*/ 1286354 h 1519123"/>
              <a:gd name="connsiteX18" fmla="*/ 3197388 w 3393397"/>
              <a:gd name="connsiteY18" fmla="*/ 1082171 h 1519123"/>
              <a:gd name="connsiteX19" fmla="*/ 2993213 w 3393397"/>
              <a:gd name="connsiteY19" fmla="*/ 845318 h 1519123"/>
              <a:gd name="connsiteX20" fmla="*/ 2776787 w 3393397"/>
              <a:gd name="connsiteY20" fmla="*/ 563546 h 1519123"/>
              <a:gd name="connsiteX21" fmla="*/ 2499108 w 3393397"/>
              <a:gd name="connsiteY21" fmla="*/ 130678 h 1519123"/>
              <a:gd name="connsiteX22" fmla="*/ 2413354 w 3393397"/>
              <a:gd name="connsiteY22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800370 w 3393397"/>
              <a:gd name="connsiteY5" fmla="*/ 812649 h 1519123"/>
              <a:gd name="connsiteX6" fmla="*/ 1576235 w 3393397"/>
              <a:gd name="connsiteY6" fmla="*/ 637052 h 1519123"/>
              <a:gd name="connsiteX7" fmla="*/ 1776327 w 3393397"/>
              <a:gd name="connsiteY7" fmla="*/ 645219 h 1519123"/>
              <a:gd name="connsiteX8" fmla="*/ 1951918 w 3393397"/>
              <a:gd name="connsiteY8" fmla="*/ 686056 h 1519123"/>
              <a:gd name="connsiteX9" fmla="*/ 2086674 w 3393397"/>
              <a:gd name="connsiteY9" fmla="*/ 763645 h 1519123"/>
              <a:gd name="connsiteX10" fmla="*/ 2315350 w 3393397"/>
              <a:gd name="connsiteY10" fmla="*/ 1037251 h 1519123"/>
              <a:gd name="connsiteX11" fmla="*/ 2364352 w 3393397"/>
              <a:gd name="connsiteY11" fmla="*/ 1078087 h 1519123"/>
              <a:gd name="connsiteX12" fmla="*/ 2539943 w 3393397"/>
              <a:gd name="connsiteY12" fmla="*/ 1135259 h 1519123"/>
              <a:gd name="connsiteX13" fmla="*/ 2670615 w 3393397"/>
              <a:gd name="connsiteY13" fmla="*/ 1221015 h 1519123"/>
              <a:gd name="connsiteX14" fmla="*/ 2744119 w 3393397"/>
              <a:gd name="connsiteY14" fmla="*/ 1310856 h 1519123"/>
              <a:gd name="connsiteX15" fmla="*/ 2821705 w 3393397"/>
              <a:gd name="connsiteY15" fmla="*/ 1396614 h 1519123"/>
              <a:gd name="connsiteX16" fmla="*/ 2907459 w 3393397"/>
              <a:gd name="connsiteY16" fmla="*/ 1519123 h 1519123"/>
              <a:gd name="connsiteX17" fmla="*/ 3160637 w 3393397"/>
              <a:gd name="connsiteY17" fmla="*/ 1437449 h 1519123"/>
              <a:gd name="connsiteX18" fmla="*/ 3393397 w 3393397"/>
              <a:gd name="connsiteY18" fmla="*/ 1286354 h 1519123"/>
              <a:gd name="connsiteX19" fmla="*/ 3197388 w 3393397"/>
              <a:gd name="connsiteY19" fmla="*/ 1082171 h 1519123"/>
              <a:gd name="connsiteX20" fmla="*/ 2993213 w 3393397"/>
              <a:gd name="connsiteY20" fmla="*/ 845318 h 1519123"/>
              <a:gd name="connsiteX21" fmla="*/ 2776787 w 3393397"/>
              <a:gd name="connsiteY21" fmla="*/ 563546 h 1519123"/>
              <a:gd name="connsiteX22" fmla="*/ 2499108 w 3393397"/>
              <a:gd name="connsiteY22" fmla="*/ 130678 h 1519123"/>
              <a:gd name="connsiteX23" fmla="*/ 2413354 w 3393397"/>
              <a:gd name="connsiteY23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498651 w 3393397"/>
              <a:gd name="connsiteY5" fmla="*/ 686055 h 1519123"/>
              <a:gd name="connsiteX6" fmla="*/ 1576235 w 3393397"/>
              <a:gd name="connsiteY6" fmla="*/ 637052 h 1519123"/>
              <a:gd name="connsiteX7" fmla="*/ 1776327 w 3393397"/>
              <a:gd name="connsiteY7" fmla="*/ 645219 h 1519123"/>
              <a:gd name="connsiteX8" fmla="*/ 1951918 w 3393397"/>
              <a:gd name="connsiteY8" fmla="*/ 686056 h 1519123"/>
              <a:gd name="connsiteX9" fmla="*/ 2086674 w 3393397"/>
              <a:gd name="connsiteY9" fmla="*/ 763645 h 1519123"/>
              <a:gd name="connsiteX10" fmla="*/ 2315350 w 3393397"/>
              <a:gd name="connsiteY10" fmla="*/ 1037251 h 1519123"/>
              <a:gd name="connsiteX11" fmla="*/ 2364352 w 3393397"/>
              <a:gd name="connsiteY11" fmla="*/ 1078087 h 1519123"/>
              <a:gd name="connsiteX12" fmla="*/ 2539943 w 3393397"/>
              <a:gd name="connsiteY12" fmla="*/ 1135259 h 1519123"/>
              <a:gd name="connsiteX13" fmla="*/ 2670615 w 3393397"/>
              <a:gd name="connsiteY13" fmla="*/ 1221015 h 1519123"/>
              <a:gd name="connsiteX14" fmla="*/ 2744119 w 3393397"/>
              <a:gd name="connsiteY14" fmla="*/ 1310856 h 1519123"/>
              <a:gd name="connsiteX15" fmla="*/ 2821705 w 3393397"/>
              <a:gd name="connsiteY15" fmla="*/ 1396614 h 1519123"/>
              <a:gd name="connsiteX16" fmla="*/ 2907459 w 3393397"/>
              <a:gd name="connsiteY16" fmla="*/ 1519123 h 1519123"/>
              <a:gd name="connsiteX17" fmla="*/ 3160637 w 3393397"/>
              <a:gd name="connsiteY17" fmla="*/ 1437449 h 1519123"/>
              <a:gd name="connsiteX18" fmla="*/ 3393397 w 3393397"/>
              <a:gd name="connsiteY18" fmla="*/ 1286354 h 1519123"/>
              <a:gd name="connsiteX19" fmla="*/ 3197388 w 3393397"/>
              <a:gd name="connsiteY19" fmla="*/ 1082171 h 1519123"/>
              <a:gd name="connsiteX20" fmla="*/ 2993213 w 3393397"/>
              <a:gd name="connsiteY20" fmla="*/ 845318 h 1519123"/>
              <a:gd name="connsiteX21" fmla="*/ 2776787 w 3393397"/>
              <a:gd name="connsiteY21" fmla="*/ 563546 h 1519123"/>
              <a:gd name="connsiteX22" fmla="*/ 2499108 w 3393397"/>
              <a:gd name="connsiteY22" fmla="*/ 130678 h 1519123"/>
              <a:gd name="connsiteX23" fmla="*/ 2413354 w 3393397"/>
              <a:gd name="connsiteY23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498651 w 3393397"/>
              <a:gd name="connsiteY5" fmla="*/ 686055 h 1519123"/>
              <a:gd name="connsiteX6" fmla="*/ 1576235 w 3393397"/>
              <a:gd name="connsiteY6" fmla="*/ 637052 h 1519123"/>
              <a:gd name="connsiteX7" fmla="*/ 1776327 w 3393397"/>
              <a:gd name="connsiteY7" fmla="*/ 645219 h 1519123"/>
              <a:gd name="connsiteX8" fmla="*/ 1951918 w 3393397"/>
              <a:gd name="connsiteY8" fmla="*/ 686056 h 1519123"/>
              <a:gd name="connsiteX9" fmla="*/ 2086674 w 3393397"/>
              <a:gd name="connsiteY9" fmla="*/ 763645 h 1519123"/>
              <a:gd name="connsiteX10" fmla="*/ 2315350 w 3393397"/>
              <a:gd name="connsiteY10" fmla="*/ 1037251 h 1519123"/>
              <a:gd name="connsiteX11" fmla="*/ 2364352 w 3393397"/>
              <a:gd name="connsiteY11" fmla="*/ 1078087 h 1519123"/>
              <a:gd name="connsiteX12" fmla="*/ 2539943 w 3393397"/>
              <a:gd name="connsiteY12" fmla="*/ 1135259 h 1519123"/>
              <a:gd name="connsiteX13" fmla="*/ 2670615 w 3393397"/>
              <a:gd name="connsiteY13" fmla="*/ 1221015 h 1519123"/>
              <a:gd name="connsiteX14" fmla="*/ 2744119 w 3393397"/>
              <a:gd name="connsiteY14" fmla="*/ 1310856 h 1519123"/>
              <a:gd name="connsiteX15" fmla="*/ 2821705 w 3393397"/>
              <a:gd name="connsiteY15" fmla="*/ 1396614 h 1519123"/>
              <a:gd name="connsiteX16" fmla="*/ 2907459 w 3393397"/>
              <a:gd name="connsiteY16" fmla="*/ 1519123 h 1519123"/>
              <a:gd name="connsiteX17" fmla="*/ 3160637 w 3393397"/>
              <a:gd name="connsiteY17" fmla="*/ 1437449 h 1519123"/>
              <a:gd name="connsiteX18" fmla="*/ 3393397 w 3393397"/>
              <a:gd name="connsiteY18" fmla="*/ 1286354 h 1519123"/>
              <a:gd name="connsiteX19" fmla="*/ 3197388 w 3393397"/>
              <a:gd name="connsiteY19" fmla="*/ 1082171 h 1519123"/>
              <a:gd name="connsiteX20" fmla="*/ 2993213 w 3393397"/>
              <a:gd name="connsiteY20" fmla="*/ 845318 h 1519123"/>
              <a:gd name="connsiteX21" fmla="*/ 2776787 w 3393397"/>
              <a:gd name="connsiteY21" fmla="*/ 563546 h 1519123"/>
              <a:gd name="connsiteX22" fmla="*/ 2499108 w 3393397"/>
              <a:gd name="connsiteY22" fmla="*/ 130678 h 1519123"/>
              <a:gd name="connsiteX23" fmla="*/ 2413354 w 3393397"/>
              <a:gd name="connsiteY23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841205 w 3393397"/>
              <a:gd name="connsiteY5" fmla="*/ 828984 h 1519123"/>
              <a:gd name="connsiteX6" fmla="*/ 1498651 w 3393397"/>
              <a:gd name="connsiteY6" fmla="*/ 686055 h 1519123"/>
              <a:gd name="connsiteX7" fmla="*/ 1576235 w 3393397"/>
              <a:gd name="connsiteY7" fmla="*/ 637052 h 1519123"/>
              <a:gd name="connsiteX8" fmla="*/ 1776327 w 3393397"/>
              <a:gd name="connsiteY8" fmla="*/ 645219 h 1519123"/>
              <a:gd name="connsiteX9" fmla="*/ 1951918 w 3393397"/>
              <a:gd name="connsiteY9" fmla="*/ 686056 h 1519123"/>
              <a:gd name="connsiteX10" fmla="*/ 2086674 w 3393397"/>
              <a:gd name="connsiteY10" fmla="*/ 763645 h 1519123"/>
              <a:gd name="connsiteX11" fmla="*/ 2315350 w 3393397"/>
              <a:gd name="connsiteY11" fmla="*/ 1037251 h 1519123"/>
              <a:gd name="connsiteX12" fmla="*/ 2364352 w 3393397"/>
              <a:gd name="connsiteY12" fmla="*/ 1078087 h 1519123"/>
              <a:gd name="connsiteX13" fmla="*/ 2539943 w 3393397"/>
              <a:gd name="connsiteY13" fmla="*/ 1135259 h 1519123"/>
              <a:gd name="connsiteX14" fmla="*/ 2670615 w 3393397"/>
              <a:gd name="connsiteY14" fmla="*/ 1221015 h 1519123"/>
              <a:gd name="connsiteX15" fmla="*/ 2744119 w 3393397"/>
              <a:gd name="connsiteY15" fmla="*/ 1310856 h 1519123"/>
              <a:gd name="connsiteX16" fmla="*/ 2821705 w 3393397"/>
              <a:gd name="connsiteY16" fmla="*/ 1396614 h 1519123"/>
              <a:gd name="connsiteX17" fmla="*/ 2907459 w 3393397"/>
              <a:gd name="connsiteY17" fmla="*/ 1519123 h 1519123"/>
              <a:gd name="connsiteX18" fmla="*/ 3160637 w 3393397"/>
              <a:gd name="connsiteY18" fmla="*/ 1437449 h 1519123"/>
              <a:gd name="connsiteX19" fmla="*/ 3393397 w 3393397"/>
              <a:gd name="connsiteY19" fmla="*/ 1286354 h 1519123"/>
              <a:gd name="connsiteX20" fmla="*/ 3197388 w 3393397"/>
              <a:gd name="connsiteY20" fmla="*/ 1082171 h 1519123"/>
              <a:gd name="connsiteX21" fmla="*/ 2993213 w 3393397"/>
              <a:gd name="connsiteY21" fmla="*/ 845318 h 1519123"/>
              <a:gd name="connsiteX22" fmla="*/ 2776787 w 3393397"/>
              <a:gd name="connsiteY22" fmla="*/ 563546 h 1519123"/>
              <a:gd name="connsiteX23" fmla="*/ 2499108 w 3393397"/>
              <a:gd name="connsiteY23" fmla="*/ 130678 h 1519123"/>
              <a:gd name="connsiteX24" fmla="*/ 2413354 w 3393397"/>
              <a:gd name="connsiteY24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449648 w 3393397"/>
              <a:gd name="connsiteY5" fmla="*/ 726892 h 1519123"/>
              <a:gd name="connsiteX6" fmla="*/ 1498651 w 3393397"/>
              <a:gd name="connsiteY6" fmla="*/ 686055 h 1519123"/>
              <a:gd name="connsiteX7" fmla="*/ 1576235 w 3393397"/>
              <a:gd name="connsiteY7" fmla="*/ 637052 h 1519123"/>
              <a:gd name="connsiteX8" fmla="*/ 1776327 w 3393397"/>
              <a:gd name="connsiteY8" fmla="*/ 645219 h 1519123"/>
              <a:gd name="connsiteX9" fmla="*/ 1951918 w 3393397"/>
              <a:gd name="connsiteY9" fmla="*/ 686056 h 1519123"/>
              <a:gd name="connsiteX10" fmla="*/ 2086674 w 3393397"/>
              <a:gd name="connsiteY10" fmla="*/ 763645 h 1519123"/>
              <a:gd name="connsiteX11" fmla="*/ 2315350 w 3393397"/>
              <a:gd name="connsiteY11" fmla="*/ 1037251 h 1519123"/>
              <a:gd name="connsiteX12" fmla="*/ 2364352 w 3393397"/>
              <a:gd name="connsiteY12" fmla="*/ 1078087 h 1519123"/>
              <a:gd name="connsiteX13" fmla="*/ 2539943 w 3393397"/>
              <a:gd name="connsiteY13" fmla="*/ 1135259 h 1519123"/>
              <a:gd name="connsiteX14" fmla="*/ 2670615 w 3393397"/>
              <a:gd name="connsiteY14" fmla="*/ 1221015 h 1519123"/>
              <a:gd name="connsiteX15" fmla="*/ 2744119 w 3393397"/>
              <a:gd name="connsiteY15" fmla="*/ 1310856 h 1519123"/>
              <a:gd name="connsiteX16" fmla="*/ 2821705 w 3393397"/>
              <a:gd name="connsiteY16" fmla="*/ 1396614 h 1519123"/>
              <a:gd name="connsiteX17" fmla="*/ 2907459 w 3393397"/>
              <a:gd name="connsiteY17" fmla="*/ 1519123 h 1519123"/>
              <a:gd name="connsiteX18" fmla="*/ 3160637 w 3393397"/>
              <a:gd name="connsiteY18" fmla="*/ 1437449 h 1519123"/>
              <a:gd name="connsiteX19" fmla="*/ 3393397 w 3393397"/>
              <a:gd name="connsiteY19" fmla="*/ 1286354 h 1519123"/>
              <a:gd name="connsiteX20" fmla="*/ 3197388 w 3393397"/>
              <a:gd name="connsiteY20" fmla="*/ 1082171 h 1519123"/>
              <a:gd name="connsiteX21" fmla="*/ 2993213 w 3393397"/>
              <a:gd name="connsiteY21" fmla="*/ 845318 h 1519123"/>
              <a:gd name="connsiteX22" fmla="*/ 2776787 w 3393397"/>
              <a:gd name="connsiteY22" fmla="*/ 563546 h 1519123"/>
              <a:gd name="connsiteX23" fmla="*/ 2499108 w 3393397"/>
              <a:gd name="connsiteY23" fmla="*/ 130678 h 1519123"/>
              <a:gd name="connsiteX24" fmla="*/ 2413354 w 3393397"/>
              <a:gd name="connsiteY24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261806 w 3393397"/>
              <a:gd name="connsiteY5" fmla="*/ 763645 h 1519123"/>
              <a:gd name="connsiteX6" fmla="*/ 1449648 w 3393397"/>
              <a:gd name="connsiteY6" fmla="*/ 726892 h 1519123"/>
              <a:gd name="connsiteX7" fmla="*/ 1498651 w 3393397"/>
              <a:gd name="connsiteY7" fmla="*/ 686055 h 1519123"/>
              <a:gd name="connsiteX8" fmla="*/ 1576235 w 3393397"/>
              <a:gd name="connsiteY8" fmla="*/ 637052 h 1519123"/>
              <a:gd name="connsiteX9" fmla="*/ 1776327 w 3393397"/>
              <a:gd name="connsiteY9" fmla="*/ 645219 h 1519123"/>
              <a:gd name="connsiteX10" fmla="*/ 1951918 w 3393397"/>
              <a:gd name="connsiteY10" fmla="*/ 686056 h 1519123"/>
              <a:gd name="connsiteX11" fmla="*/ 2086674 w 3393397"/>
              <a:gd name="connsiteY11" fmla="*/ 763645 h 1519123"/>
              <a:gd name="connsiteX12" fmla="*/ 2315350 w 3393397"/>
              <a:gd name="connsiteY12" fmla="*/ 1037251 h 1519123"/>
              <a:gd name="connsiteX13" fmla="*/ 2364352 w 3393397"/>
              <a:gd name="connsiteY13" fmla="*/ 1078087 h 1519123"/>
              <a:gd name="connsiteX14" fmla="*/ 2539943 w 3393397"/>
              <a:gd name="connsiteY14" fmla="*/ 1135259 h 1519123"/>
              <a:gd name="connsiteX15" fmla="*/ 2670615 w 3393397"/>
              <a:gd name="connsiteY15" fmla="*/ 1221015 h 1519123"/>
              <a:gd name="connsiteX16" fmla="*/ 2744119 w 3393397"/>
              <a:gd name="connsiteY16" fmla="*/ 1310856 h 1519123"/>
              <a:gd name="connsiteX17" fmla="*/ 2821705 w 3393397"/>
              <a:gd name="connsiteY17" fmla="*/ 1396614 h 1519123"/>
              <a:gd name="connsiteX18" fmla="*/ 2907459 w 3393397"/>
              <a:gd name="connsiteY18" fmla="*/ 1519123 h 1519123"/>
              <a:gd name="connsiteX19" fmla="*/ 3160637 w 3393397"/>
              <a:gd name="connsiteY19" fmla="*/ 1437449 h 1519123"/>
              <a:gd name="connsiteX20" fmla="*/ 3393397 w 3393397"/>
              <a:gd name="connsiteY20" fmla="*/ 1286354 h 1519123"/>
              <a:gd name="connsiteX21" fmla="*/ 3197388 w 3393397"/>
              <a:gd name="connsiteY21" fmla="*/ 1082171 h 1519123"/>
              <a:gd name="connsiteX22" fmla="*/ 2993213 w 3393397"/>
              <a:gd name="connsiteY22" fmla="*/ 845318 h 1519123"/>
              <a:gd name="connsiteX23" fmla="*/ 2776787 w 3393397"/>
              <a:gd name="connsiteY23" fmla="*/ 563546 h 1519123"/>
              <a:gd name="connsiteX24" fmla="*/ 2499108 w 3393397"/>
              <a:gd name="connsiteY24" fmla="*/ 130678 h 1519123"/>
              <a:gd name="connsiteX25" fmla="*/ 2413354 w 3393397"/>
              <a:gd name="connsiteY25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392479 w 3393397"/>
              <a:gd name="connsiteY5" fmla="*/ 779980 h 1519123"/>
              <a:gd name="connsiteX6" fmla="*/ 1449648 w 3393397"/>
              <a:gd name="connsiteY6" fmla="*/ 726892 h 1519123"/>
              <a:gd name="connsiteX7" fmla="*/ 1498651 w 3393397"/>
              <a:gd name="connsiteY7" fmla="*/ 686055 h 1519123"/>
              <a:gd name="connsiteX8" fmla="*/ 1576235 w 3393397"/>
              <a:gd name="connsiteY8" fmla="*/ 637052 h 1519123"/>
              <a:gd name="connsiteX9" fmla="*/ 1776327 w 3393397"/>
              <a:gd name="connsiteY9" fmla="*/ 645219 h 1519123"/>
              <a:gd name="connsiteX10" fmla="*/ 1951918 w 3393397"/>
              <a:gd name="connsiteY10" fmla="*/ 686056 h 1519123"/>
              <a:gd name="connsiteX11" fmla="*/ 2086674 w 3393397"/>
              <a:gd name="connsiteY11" fmla="*/ 763645 h 1519123"/>
              <a:gd name="connsiteX12" fmla="*/ 2315350 w 3393397"/>
              <a:gd name="connsiteY12" fmla="*/ 1037251 h 1519123"/>
              <a:gd name="connsiteX13" fmla="*/ 2364352 w 3393397"/>
              <a:gd name="connsiteY13" fmla="*/ 1078087 h 1519123"/>
              <a:gd name="connsiteX14" fmla="*/ 2539943 w 3393397"/>
              <a:gd name="connsiteY14" fmla="*/ 1135259 h 1519123"/>
              <a:gd name="connsiteX15" fmla="*/ 2670615 w 3393397"/>
              <a:gd name="connsiteY15" fmla="*/ 1221015 h 1519123"/>
              <a:gd name="connsiteX16" fmla="*/ 2744119 w 3393397"/>
              <a:gd name="connsiteY16" fmla="*/ 1310856 h 1519123"/>
              <a:gd name="connsiteX17" fmla="*/ 2821705 w 3393397"/>
              <a:gd name="connsiteY17" fmla="*/ 1396614 h 1519123"/>
              <a:gd name="connsiteX18" fmla="*/ 2907459 w 3393397"/>
              <a:gd name="connsiteY18" fmla="*/ 1519123 h 1519123"/>
              <a:gd name="connsiteX19" fmla="*/ 3160637 w 3393397"/>
              <a:gd name="connsiteY19" fmla="*/ 1437449 h 1519123"/>
              <a:gd name="connsiteX20" fmla="*/ 3393397 w 3393397"/>
              <a:gd name="connsiteY20" fmla="*/ 1286354 h 1519123"/>
              <a:gd name="connsiteX21" fmla="*/ 3197388 w 3393397"/>
              <a:gd name="connsiteY21" fmla="*/ 1082171 h 1519123"/>
              <a:gd name="connsiteX22" fmla="*/ 2993213 w 3393397"/>
              <a:gd name="connsiteY22" fmla="*/ 845318 h 1519123"/>
              <a:gd name="connsiteX23" fmla="*/ 2776787 w 3393397"/>
              <a:gd name="connsiteY23" fmla="*/ 563546 h 1519123"/>
              <a:gd name="connsiteX24" fmla="*/ 2499108 w 3393397"/>
              <a:gd name="connsiteY24" fmla="*/ 130678 h 1519123"/>
              <a:gd name="connsiteX25" fmla="*/ 2413354 w 3393397"/>
              <a:gd name="connsiteY25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278141 w 3393397"/>
              <a:gd name="connsiteY5" fmla="*/ 796315 h 1519123"/>
              <a:gd name="connsiteX6" fmla="*/ 1392479 w 3393397"/>
              <a:gd name="connsiteY6" fmla="*/ 779980 h 1519123"/>
              <a:gd name="connsiteX7" fmla="*/ 1449648 w 3393397"/>
              <a:gd name="connsiteY7" fmla="*/ 726892 h 1519123"/>
              <a:gd name="connsiteX8" fmla="*/ 1498651 w 3393397"/>
              <a:gd name="connsiteY8" fmla="*/ 686055 h 1519123"/>
              <a:gd name="connsiteX9" fmla="*/ 1576235 w 3393397"/>
              <a:gd name="connsiteY9" fmla="*/ 637052 h 1519123"/>
              <a:gd name="connsiteX10" fmla="*/ 1776327 w 3393397"/>
              <a:gd name="connsiteY10" fmla="*/ 645219 h 1519123"/>
              <a:gd name="connsiteX11" fmla="*/ 1951918 w 3393397"/>
              <a:gd name="connsiteY11" fmla="*/ 686056 h 1519123"/>
              <a:gd name="connsiteX12" fmla="*/ 2086674 w 3393397"/>
              <a:gd name="connsiteY12" fmla="*/ 763645 h 1519123"/>
              <a:gd name="connsiteX13" fmla="*/ 2315350 w 3393397"/>
              <a:gd name="connsiteY13" fmla="*/ 1037251 h 1519123"/>
              <a:gd name="connsiteX14" fmla="*/ 2364352 w 3393397"/>
              <a:gd name="connsiteY14" fmla="*/ 1078087 h 1519123"/>
              <a:gd name="connsiteX15" fmla="*/ 2539943 w 3393397"/>
              <a:gd name="connsiteY15" fmla="*/ 1135259 h 1519123"/>
              <a:gd name="connsiteX16" fmla="*/ 2670615 w 3393397"/>
              <a:gd name="connsiteY16" fmla="*/ 1221015 h 1519123"/>
              <a:gd name="connsiteX17" fmla="*/ 2744119 w 3393397"/>
              <a:gd name="connsiteY17" fmla="*/ 1310856 h 1519123"/>
              <a:gd name="connsiteX18" fmla="*/ 2821705 w 3393397"/>
              <a:gd name="connsiteY18" fmla="*/ 1396614 h 1519123"/>
              <a:gd name="connsiteX19" fmla="*/ 2907459 w 3393397"/>
              <a:gd name="connsiteY19" fmla="*/ 1519123 h 1519123"/>
              <a:gd name="connsiteX20" fmla="*/ 3160637 w 3393397"/>
              <a:gd name="connsiteY20" fmla="*/ 1437449 h 1519123"/>
              <a:gd name="connsiteX21" fmla="*/ 3393397 w 3393397"/>
              <a:gd name="connsiteY21" fmla="*/ 1286354 h 1519123"/>
              <a:gd name="connsiteX22" fmla="*/ 3197388 w 3393397"/>
              <a:gd name="connsiteY22" fmla="*/ 1082171 h 1519123"/>
              <a:gd name="connsiteX23" fmla="*/ 2993213 w 3393397"/>
              <a:gd name="connsiteY23" fmla="*/ 845318 h 1519123"/>
              <a:gd name="connsiteX24" fmla="*/ 2776787 w 3393397"/>
              <a:gd name="connsiteY24" fmla="*/ 563546 h 1519123"/>
              <a:gd name="connsiteX25" fmla="*/ 2499108 w 3393397"/>
              <a:gd name="connsiteY25" fmla="*/ 130678 h 1519123"/>
              <a:gd name="connsiteX26" fmla="*/ 2413354 w 3393397"/>
              <a:gd name="connsiteY26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343477 w 3393397"/>
              <a:gd name="connsiteY5" fmla="*/ 873904 h 1519123"/>
              <a:gd name="connsiteX6" fmla="*/ 1392479 w 3393397"/>
              <a:gd name="connsiteY6" fmla="*/ 779980 h 1519123"/>
              <a:gd name="connsiteX7" fmla="*/ 1449648 w 3393397"/>
              <a:gd name="connsiteY7" fmla="*/ 726892 h 1519123"/>
              <a:gd name="connsiteX8" fmla="*/ 1498651 w 3393397"/>
              <a:gd name="connsiteY8" fmla="*/ 686055 h 1519123"/>
              <a:gd name="connsiteX9" fmla="*/ 1576235 w 3393397"/>
              <a:gd name="connsiteY9" fmla="*/ 637052 h 1519123"/>
              <a:gd name="connsiteX10" fmla="*/ 1776327 w 3393397"/>
              <a:gd name="connsiteY10" fmla="*/ 645219 h 1519123"/>
              <a:gd name="connsiteX11" fmla="*/ 1951918 w 3393397"/>
              <a:gd name="connsiteY11" fmla="*/ 686056 h 1519123"/>
              <a:gd name="connsiteX12" fmla="*/ 2086674 w 3393397"/>
              <a:gd name="connsiteY12" fmla="*/ 763645 h 1519123"/>
              <a:gd name="connsiteX13" fmla="*/ 2315350 w 3393397"/>
              <a:gd name="connsiteY13" fmla="*/ 1037251 h 1519123"/>
              <a:gd name="connsiteX14" fmla="*/ 2364352 w 3393397"/>
              <a:gd name="connsiteY14" fmla="*/ 1078087 h 1519123"/>
              <a:gd name="connsiteX15" fmla="*/ 2539943 w 3393397"/>
              <a:gd name="connsiteY15" fmla="*/ 1135259 h 1519123"/>
              <a:gd name="connsiteX16" fmla="*/ 2670615 w 3393397"/>
              <a:gd name="connsiteY16" fmla="*/ 1221015 h 1519123"/>
              <a:gd name="connsiteX17" fmla="*/ 2744119 w 3393397"/>
              <a:gd name="connsiteY17" fmla="*/ 1310856 h 1519123"/>
              <a:gd name="connsiteX18" fmla="*/ 2821705 w 3393397"/>
              <a:gd name="connsiteY18" fmla="*/ 1396614 h 1519123"/>
              <a:gd name="connsiteX19" fmla="*/ 2907459 w 3393397"/>
              <a:gd name="connsiteY19" fmla="*/ 1519123 h 1519123"/>
              <a:gd name="connsiteX20" fmla="*/ 3160637 w 3393397"/>
              <a:gd name="connsiteY20" fmla="*/ 1437449 h 1519123"/>
              <a:gd name="connsiteX21" fmla="*/ 3393397 w 3393397"/>
              <a:gd name="connsiteY21" fmla="*/ 1286354 h 1519123"/>
              <a:gd name="connsiteX22" fmla="*/ 3197388 w 3393397"/>
              <a:gd name="connsiteY22" fmla="*/ 1082171 h 1519123"/>
              <a:gd name="connsiteX23" fmla="*/ 2993213 w 3393397"/>
              <a:gd name="connsiteY23" fmla="*/ 845318 h 1519123"/>
              <a:gd name="connsiteX24" fmla="*/ 2776787 w 3393397"/>
              <a:gd name="connsiteY24" fmla="*/ 563546 h 1519123"/>
              <a:gd name="connsiteX25" fmla="*/ 2499108 w 3393397"/>
              <a:gd name="connsiteY25" fmla="*/ 130678 h 1519123"/>
              <a:gd name="connsiteX26" fmla="*/ 2413354 w 3393397"/>
              <a:gd name="connsiteY26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094383 w 3393397"/>
              <a:gd name="connsiteY5" fmla="*/ 898406 h 1519123"/>
              <a:gd name="connsiteX6" fmla="*/ 1343477 w 3393397"/>
              <a:gd name="connsiteY6" fmla="*/ 873904 h 1519123"/>
              <a:gd name="connsiteX7" fmla="*/ 1392479 w 3393397"/>
              <a:gd name="connsiteY7" fmla="*/ 779980 h 1519123"/>
              <a:gd name="connsiteX8" fmla="*/ 1449648 w 3393397"/>
              <a:gd name="connsiteY8" fmla="*/ 726892 h 1519123"/>
              <a:gd name="connsiteX9" fmla="*/ 1498651 w 3393397"/>
              <a:gd name="connsiteY9" fmla="*/ 686055 h 1519123"/>
              <a:gd name="connsiteX10" fmla="*/ 1576235 w 3393397"/>
              <a:gd name="connsiteY10" fmla="*/ 637052 h 1519123"/>
              <a:gd name="connsiteX11" fmla="*/ 1776327 w 3393397"/>
              <a:gd name="connsiteY11" fmla="*/ 645219 h 1519123"/>
              <a:gd name="connsiteX12" fmla="*/ 1951918 w 3393397"/>
              <a:gd name="connsiteY12" fmla="*/ 686056 h 1519123"/>
              <a:gd name="connsiteX13" fmla="*/ 2086674 w 3393397"/>
              <a:gd name="connsiteY13" fmla="*/ 763645 h 1519123"/>
              <a:gd name="connsiteX14" fmla="*/ 2315350 w 3393397"/>
              <a:gd name="connsiteY14" fmla="*/ 1037251 h 1519123"/>
              <a:gd name="connsiteX15" fmla="*/ 2364352 w 3393397"/>
              <a:gd name="connsiteY15" fmla="*/ 1078087 h 1519123"/>
              <a:gd name="connsiteX16" fmla="*/ 2539943 w 3393397"/>
              <a:gd name="connsiteY16" fmla="*/ 1135259 h 1519123"/>
              <a:gd name="connsiteX17" fmla="*/ 2670615 w 3393397"/>
              <a:gd name="connsiteY17" fmla="*/ 1221015 h 1519123"/>
              <a:gd name="connsiteX18" fmla="*/ 2744119 w 3393397"/>
              <a:gd name="connsiteY18" fmla="*/ 1310856 h 1519123"/>
              <a:gd name="connsiteX19" fmla="*/ 2821705 w 3393397"/>
              <a:gd name="connsiteY19" fmla="*/ 1396614 h 1519123"/>
              <a:gd name="connsiteX20" fmla="*/ 2907459 w 3393397"/>
              <a:gd name="connsiteY20" fmla="*/ 1519123 h 1519123"/>
              <a:gd name="connsiteX21" fmla="*/ 3160637 w 3393397"/>
              <a:gd name="connsiteY21" fmla="*/ 1437449 h 1519123"/>
              <a:gd name="connsiteX22" fmla="*/ 3393397 w 3393397"/>
              <a:gd name="connsiteY22" fmla="*/ 1286354 h 1519123"/>
              <a:gd name="connsiteX23" fmla="*/ 3197388 w 3393397"/>
              <a:gd name="connsiteY23" fmla="*/ 1082171 h 1519123"/>
              <a:gd name="connsiteX24" fmla="*/ 2993213 w 3393397"/>
              <a:gd name="connsiteY24" fmla="*/ 845318 h 1519123"/>
              <a:gd name="connsiteX25" fmla="*/ 2776787 w 3393397"/>
              <a:gd name="connsiteY25" fmla="*/ 563546 h 1519123"/>
              <a:gd name="connsiteX26" fmla="*/ 2499108 w 3393397"/>
              <a:gd name="connsiteY26" fmla="*/ 130678 h 1519123"/>
              <a:gd name="connsiteX27" fmla="*/ 2413354 w 3393397"/>
              <a:gd name="connsiteY27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314893 w 3393397"/>
              <a:gd name="connsiteY5" fmla="*/ 931076 h 1519123"/>
              <a:gd name="connsiteX6" fmla="*/ 1343477 w 3393397"/>
              <a:gd name="connsiteY6" fmla="*/ 873904 h 1519123"/>
              <a:gd name="connsiteX7" fmla="*/ 1392479 w 3393397"/>
              <a:gd name="connsiteY7" fmla="*/ 779980 h 1519123"/>
              <a:gd name="connsiteX8" fmla="*/ 1449648 w 3393397"/>
              <a:gd name="connsiteY8" fmla="*/ 726892 h 1519123"/>
              <a:gd name="connsiteX9" fmla="*/ 1498651 w 3393397"/>
              <a:gd name="connsiteY9" fmla="*/ 686055 h 1519123"/>
              <a:gd name="connsiteX10" fmla="*/ 1576235 w 3393397"/>
              <a:gd name="connsiteY10" fmla="*/ 637052 h 1519123"/>
              <a:gd name="connsiteX11" fmla="*/ 1776327 w 3393397"/>
              <a:gd name="connsiteY11" fmla="*/ 645219 h 1519123"/>
              <a:gd name="connsiteX12" fmla="*/ 1951918 w 3393397"/>
              <a:gd name="connsiteY12" fmla="*/ 686056 h 1519123"/>
              <a:gd name="connsiteX13" fmla="*/ 2086674 w 3393397"/>
              <a:gd name="connsiteY13" fmla="*/ 763645 h 1519123"/>
              <a:gd name="connsiteX14" fmla="*/ 2315350 w 3393397"/>
              <a:gd name="connsiteY14" fmla="*/ 1037251 h 1519123"/>
              <a:gd name="connsiteX15" fmla="*/ 2364352 w 3393397"/>
              <a:gd name="connsiteY15" fmla="*/ 1078087 h 1519123"/>
              <a:gd name="connsiteX16" fmla="*/ 2539943 w 3393397"/>
              <a:gd name="connsiteY16" fmla="*/ 1135259 h 1519123"/>
              <a:gd name="connsiteX17" fmla="*/ 2670615 w 3393397"/>
              <a:gd name="connsiteY17" fmla="*/ 1221015 h 1519123"/>
              <a:gd name="connsiteX18" fmla="*/ 2744119 w 3393397"/>
              <a:gd name="connsiteY18" fmla="*/ 1310856 h 1519123"/>
              <a:gd name="connsiteX19" fmla="*/ 2821705 w 3393397"/>
              <a:gd name="connsiteY19" fmla="*/ 1396614 h 1519123"/>
              <a:gd name="connsiteX20" fmla="*/ 2907459 w 3393397"/>
              <a:gd name="connsiteY20" fmla="*/ 1519123 h 1519123"/>
              <a:gd name="connsiteX21" fmla="*/ 3160637 w 3393397"/>
              <a:gd name="connsiteY21" fmla="*/ 1437449 h 1519123"/>
              <a:gd name="connsiteX22" fmla="*/ 3393397 w 3393397"/>
              <a:gd name="connsiteY22" fmla="*/ 1286354 h 1519123"/>
              <a:gd name="connsiteX23" fmla="*/ 3197388 w 3393397"/>
              <a:gd name="connsiteY23" fmla="*/ 1082171 h 1519123"/>
              <a:gd name="connsiteX24" fmla="*/ 2993213 w 3393397"/>
              <a:gd name="connsiteY24" fmla="*/ 845318 h 1519123"/>
              <a:gd name="connsiteX25" fmla="*/ 2776787 w 3393397"/>
              <a:gd name="connsiteY25" fmla="*/ 563546 h 1519123"/>
              <a:gd name="connsiteX26" fmla="*/ 2499108 w 3393397"/>
              <a:gd name="connsiteY26" fmla="*/ 130678 h 1519123"/>
              <a:gd name="connsiteX27" fmla="*/ 2413354 w 3393397"/>
              <a:gd name="connsiteY27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551276 w 3393397"/>
              <a:gd name="connsiteY5" fmla="*/ 975996 h 1519123"/>
              <a:gd name="connsiteX6" fmla="*/ 1314893 w 3393397"/>
              <a:gd name="connsiteY6" fmla="*/ 931076 h 1519123"/>
              <a:gd name="connsiteX7" fmla="*/ 1343477 w 3393397"/>
              <a:gd name="connsiteY7" fmla="*/ 873904 h 1519123"/>
              <a:gd name="connsiteX8" fmla="*/ 1392479 w 3393397"/>
              <a:gd name="connsiteY8" fmla="*/ 779980 h 1519123"/>
              <a:gd name="connsiteX9" fmla="*/ 1449648 w 3393397"/>
              <a:gd name="connsiteY9" fmla="*/ 726892 h 1519123"/>
              <a:gd name="connsiteX10" fmla="*/ 1498651 w 3393397"/>
              <a:gd name="connsiteY10" fmla="*/ 686055 h 1519123"/>
              <a:gd name="connsiteX11" fmla="*/ 1576235 w 3393397"/>
              <a:gd name="connsiteY11" fmla="*/ 637052 h 1519123"/>
              <a:gd name="connsiteX12" fmla="*/ 1776327 w 3393397"/>
              <a:gd name="connsiteY12" fmla="*/ 645219 h 1519123"/>
              <a:gd name="connsiteX13" fmla="*/ 1951918 w 3393397"/>
              <a:gd name="connsiteY13" fmla="*/ 686056 h 1519123"/>
              <a:gd name="connsiteX14" fmla="*/ 2086674 w 3393397"/>
              <a:gd name="connsiteY14" fmla="*/ 763645 h 1519123"/>
              <a:gd name="connsiteX15" fmla="*/ 2315350 w 3393397"/>
              <a:gd name="connsiteY15" fmla="*/ 1037251 h 1519123"/>
              <a:gd name="connsiteX16" fmla="*/ 2364352 w 3393397"/>
              <a:gd name="connsiteY16" fmla="*/ 1078087 h 1519123"/>
              <a:gd name="connsiteX17" fmla="*/ 2539943 w 3393397"/>
              <a:gd name="connsiteY17" fmla="*/ 1135259 h 1519123"/>
              <a:gd name="connsiteX18" fmla="*/ 2670615 w 3393397"/>
              <a:gd name="connsiteY18" fmla="*/ 1221015 h 1519123"/>
              <a:gd name="connsiteX19" fmla="*/ 2744119 w 3393397"/>
              <a:gd name="connsiteY19" fmla="*/ 1310856 h 1519123"/>
              <a:gd name="connsiteX20" fmla="*/ 2821705 w 3393397"/>
              <a:gd name="connsiteY20" fmla="*/ 1396614 h 1519123"/>
              <a:gd name="connsiteX21" fmla="*/ 2907459 w 3393397"/>
              <a:gd name="connsiteY21" fmla="*/ 1519123 h 1519123"/>
              <a:gd name="connsiteX22" fmla="*/ 3160637 w 3393397"/>
              <a:gd name="connsiteY22" fmla="*/ 1437449 h 1519123"/>
              <a:gd name="connsiteX23" fmla="*/ 3393397 w 3393397"/>
              <a:gd name="connsiteY23" fmla="*/ 1286354 h 1519123"/>
              <a:gd name="connsiteX24" fmla="*/ 3197388 w 3393397"/>
              <a:gd name="connsiteY24" fmla="*/ 1082171 h 1519123"/>
              <a:gd name="connsiteX25" fmla="*/ 2993213 w 3393397"/>
              <a:gd name="connsiteY25" fmla="*/ 845318 h 1519123"/>
              <a:gd name="connsiteX26" fmla="*/ 2776787 w 3393397"/>
              <a:gd name="connsiteY26" fmla="*/ 563546 h 1519123"/>
              <a:gd name="connsiteX27" fmla="*/ 2499108 w 3393397"/>
              <a:gd name="connsiteY27" fmla="*/ 130678 h 1519123"/>
              <a:gd name="connsiteX28" fmla="*/ 2413354 w 3393397"/>
              <a:gd name="connsiteY28" fmla="*/ 16335 h 151912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1327141 w 3405645"/>
              <a:gd name="connsiteY6" fmla="*/ 931076 h 2589043"/>
              <a:gd name="connsiteX7" fmla="*/ 1355725 w 3405645"/>
              <a:gd name="connsiteY7" fmla="*/ 873904 h 2589043"/>
              <a:gd name="connsiteX8" fmla="*/ 1404727 w 3405645"/>
              <a:gd name="connsiteY8" fmla="*/ 779980 h 2589043"/>
              <a:gd name="connsiteX9" fmla="*/ 1461896 w 3405645"/>
              <a:gd name="connsiteY9" fmla="*/ 726892 h 2589043"/>
              <a:gd name="connsiteX10" fmla="*/ 1510899 w 3405645"/>
              <a:gd name="connsiteY10" fmla="*/ 686055 h 2589043"/>
              <a:gd name="connsiteX11" fmla="*/ 1588483 w 3405645"/>
              <a:gd name="connsiteY11" fmla="*/ 637052 h 2589043"/>
              <a:gd name="connsiteX12" fmla="*/ 1788575 w 3405645"/>
              <a:gd name="connsiteY12" fmla="*/ 645219 h 2589043"/>
              <a:gd name="connsiteX13" fmla="*/ 1964166 w 3405645"/>
              <a:gd name="connsiteY13" fmla="*/ 686056 h 2589043"/>
              <a:gd name="connsiteX14" fmla="*/ 2098922 w 3405645"/>
              <a:gd name="connsiteY14" fmla="*/ 763645 h 2589043"/>
              <a:gd name="connsiteX15" fmla="*/ 2327598 w 3405645"/>
              <a:gd name="connsiteY15" fmla="*/ 1037251 h 2589043"/>
              <a:gd name="connsiteX16" fmla="*/ 2376600 w 3405645"/>
              <a:gd name="connsiteY16" fmla="*/ 1078087 h 2589043"/>
              <a:gd name="connsiteX17" fmla="*/ 2552191 w 3405645"/>
              <a:gd name="connsiteY17" fmla="*/ 1135259 h 2589043"/>
              <a:gd name="connsiteX18" fmla="*/ 2682863 w 3405645"/>
              <a:gd name="connsiteY18" fmla="*/ 1221015 h 2589043"/>
              <a:gd name="connsiteX19" fmla="*/ 2756367 w 3405645"/>
              <a:gd name="connsiteY19" fmla="*/ 1310856 h 2589043"/>
              <a:gd name="connsiteX20" fmla="*/ 2833953 w 3405645"/>
              <a:gd name="connsiteY20" fmla="*/ 1396614 h 2589043"/>
              <a:gd name="connsiteX21" fmla="*/ 2919707 w 3405645"/>
              <a:gd name="connsiteY21" fmla="*/ 1519123 h 2589043"/>
              <a:gd name="connsiteX22" fmla="*/ 3172885 w 3405645"/>
              <a:gd name="connsiteY22" fmla="*/ 1437449 h 2589043"/>
              <a:gd name="connsiteX23" fmla="*/ 3405645 w 3405645"/>
              <a:gd name="connsiteY23" fmla="*/ 1286354 h 2589043"/>
              <a:gd name="connsiteX24" fmla="*/ 3209636 w 3405645"/>
              <a:gd name="connsiteY24" fmla="*/ 1082171 h 2589043"/>
              <a:gd name="connsiteX25" fmla="*/ 3005461 w 3405645"/>
              <a:gd name="connsiteY25" fmla="*/ 845318 h 2589043"/>
              <a:gd name="connsiteX26" fmla="*/ 2789035 w 3405645"/>
              <a:gd name="connsiteY26" fmla="*/ 563546 h 2589043"/>
              <a:gd name="connsiteX27" fmla="*/ 2511356 w 3405645"/>
              <a:gd name="connsiteY27" fmla="*/ 130678 h 2589043"/>
              <a:gd name="connsiteX28" fmla="*/ 2425602 w 3405645"/>
              <a:gd name="connsiteY28" fmla="*/ 16335 h 258904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706447 w 3405645"/>
              <a:gd name="connsiteY6" fmla="*/ 1686553 h 2589043"/>
              <a:gd name="connsiteX7" fmla="*/ 1327141 w 3405645"/>
              <a:gd name="connsiteY7" fmla="*/ 931076 h 2589043"/>
              <a:gd name="connsiteX8" fmla="*/ 1355725 w 3405645"/>
              <a:gd name="connsiteY8" fmla="*/ 873904 h 2589043"/>
              <a:gd name="connsiteX9" fmla="*/ 1404727 w 3405645"/>
              <a:gd name="connsiteY9" fmla="*/ 779980 h 2589043"/>
              <a:gd name="connsiteX10" fmla="*/ 1461896 w 3405645"/>
              <a:gd name="connsiteY10" fmla="*/ 726892 h 2589043"/>
              <a:gd name="connsiteX11" fmla="*/ 1510899 w 3405645"/>
              <a:gd name="connsiteY11" fmla="*/ 686055 h 2589043"/>
              <a:gd name="connsiteX12" fmla="*/ 1588483 w 3405645"/>
              <a:gd name="connsiteY12" fmla="*/ 637052 h 2589043"/>
              <a:gd name="connsiteX13" fmla="*/ 1788575 w 3405645"/>
              <a:gd name="connsiteY13" fmla="*/ 645219 h 2589043"/>
              <a:gd name="connsiteX14" fmla="*/ 1964166 w 3405645"/>
              <a:gd name="connsiteY14" fmla="*/ 686056 h 2589043"/>
              <a:gd name="connsiteX15" fmla="*/ 2098922 w 3405645"/>
              <a:gd name="connsiteY15" fmla="*/ 763645 h 2589043"/>
              <a:gd name="connsiteX16" fmla="*/ 2327598 w 3405645"/>
              <a:gd name="connsiteY16" fmla="*/ 1037251 h 2589043"/>
              <a:gd name="connsiteX17" fmla="*/ 2376600 w 3405645"/>
              <a:gd name="connsiteY17" fmla="*/ 1078087 h 2589043"/>
              <a:gd name="connsiteX18" fmla="*/ 2552191 w 3405645"/>
              <a:gd name="connsiteY18" fmla="*/ 1135259 h 2589043"/>
              <a:gd name="connsiteX19" fmla="*/ 2682863 w 3405645"/>
              <a:gd name="connsiteY19" fmla="*/ 1221015 h 2589043"/>
              <a:gd name="connsiteX20" fmla="*/ 2756367 w 3405645"/>
              <a:gd name="connsiteY20" fmla="*/ 1310856 h 2589043"/>
              <a:gd name="connsiteX21" fmla="*/ 2833953 w 3405645"/>
              <a:gd name="connsiteY21" fmla="*/ 1396614 h 2589043"/>
              <a:gd name="connsiteX22" fmla="*/ 2919707 w 3405645"/>
              <a:gd name="connsiteY22" fmla="*/ 1519123 h 2589043"/>
              <a:gd name="connsiteX23" fmla="*/ 3172885 w 3405645"/>
              <a:gd name="connsiteY23" fmla="*/ 1437449 h 2589043"/>
              <a:gd name="connsiteX24" fmla="*/ 3405645 w 3405645"/>
              <a:gd name="connsiteY24" fmla="*/ 1286354 h 2589043"/>
              <a:gd name="connsiteX25" fmla="*/ 3209636 w 3405645"/>
              <a:gd name="connsiteY25" fmla="*/ 1082171 h 2589043"/>
              <a:gd name="connsiteX26" fmla="*/ 3005461 w 3405645"/>
              <a:gd name="connsiteY26" fmla="*/ 845318 h 2589043"/>
              <a:gd name="connsiteX27" fmla="*/ 2789035 w 3405645"/>
              <a:gd name="connsiteY27" fmla="*/ 563546 h 2589043"/>
              <a:gd name="connsiteX28" fmla="*/ 2511356 w 3405645"/>
              <a:gd name="connsiteY28" fmla="*/ 130678 h 2589043"/>
              <a:gd name="connsiteX29" fmla="*/ 2425602 w 3405645"/>
              <a:gd name="connsiteY29" fmla="*/ 16335 h 258904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596192 w 3405645"/>
              <a:gd name="connsiteY6" fmla="*/ 2450198 h 2589043"/>
              <a:gd name="connsiteX7" fmla="*/ 1327141 w 3405645"/>
              <a:gd name="connsiteY7" fmla="*/ 931076 h 2589043"/>
              <a:gd name="connsiteX8" fmla="*/ 1355725 w 3405645"/>
              <a:gd name="connsiteY8" fmla="*/ 873904 h 2589043"/>
              <a:gd name="connsiteX9" fmla="*/ 1404727 w 3405645"/>
              <a:gd name="connsiteY9" fmla="*/ 779980 h 2589043"/>
              <a:gd name="connsiteX10" fmla="*/ 1461896 w 3405645"/>
              <a:gd name="connsiteY10" fmla="*/ 726892 h 2589043"/>
              <a:gd name="connsiteX11" fmla="*/ 1510899 w 3405645"/>
              <a:gd name="connsiteY11" fmla="*/ 686055 h 2589043"/>
              <a:gd name="connsiteX12" fmla="*/ 1588483 w 3405645"/>
              <a:gd name="connsiteY12" fmla="*/ 637052 h 2589043"/>
              <a:gd name="connsiteX13" fmla="*/ 1788575 w 3405645"/>
              <a:gd name="connsiteY13" fmla="*/ 645219 h 2589043"/>
              <a:gd name="connsiteX14" fmla="*/ 1964166 w 3405645"/>
              <a:gd name="connsiteY14" fmla="*/ 686056 h 2589043"/>
              <a:gd name="connsiteX15" fmla="*/ 2098922 w 3405645"/>
              <a:gd name="connsiteY15" fmla="*/ 763645 h 2589043"/>
              <a:gd name="connsiteX16" fmla="*/ 2327598 w 3405645"/>
              <a:gd name="connsiteY16" fmla="*/ 1037251 h 2589043"/>
              <a:gd name="connsiteX17" fmla="*/ 2376600 w 3405645"/>
              <a:gd name="connsiteY17" fmla="*/ 1078087 h 2589043"/>
              <a:gd name="connsiteX18" fmla="*/ 2552191 w 3405645"/>
              <a:gd name="connsiteY18" fmla="*/ 1135259 h 2589043"/>
              <a:gd name="connsiteX19" fmla="*/ 2682863 w 3405645"/>
              <a:gd name="connsiteY19" fmla="*/ 1221015 h 2589043"/>
              <a:gd name="connsiteX20" fmla="*/ 2756367 w 3405645"/>
              <a:gd name="connsiteY20" fmla="*/ 1310856 h 2589043"/>
              <a:gd name="connsiteX21" fmla="*/ 2833953 w 3405645"/>
              <a:gd name="connsiteY21" fmla="*/ 1396614 h 2589043"/>
              <a:gd name="connsiteX22" fmla="*/ 2919707 w 3405645"/>
              <a:gd name="connsiteY22" fmla="*/ 1519123 h 2589043"/>
              <a:gd name="connsiteX23" fmla="*/ 3172885 w 3405645"/>
              <a:gd name="connsiteY23" fmla="*/ 1437449 h 2589043"/>
              <a:gd name="connsiteX24" fmla="*/ 3405645 w 3405645"/>
              <a:gd name="connsiteY24" fmla="*/ 1286354 h 2589043"/>
              <a:gd name="connsiteX25" fmla="*/ 3209636 w 3405645"/>
              <a:gd name="connsiteY25" fmla="*/ 1082171 h 2589043"/>
              <a:gd name="connsiteX26" fmla="*/ 3005461 w 3405645"/>
              <a:gd name="connsiteY26" fmla="*/ 845318 h 2589043"/>
              <a:gd name="connsiteX27" fmla="*/ 2789035 w 3405645"/>
              <a:gd name="connsiteY27" fmla="*/ 563546 h 2589043"/>
              <a:gd name="connsiteX28" fmla="*/ 2511356 w 3405645"/>
              <a:gd name="connsiteY28" fmla="*/ 130678 h 2589043"/>
              <a:gd name="connsiteX29" fmla="*/ 2425602 w 3405645"/>
              <a:gd name="connsiteY29" fmla="*/ 16335 h 258904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187841 w 3405645"/>
              <a:gd name="connsiteY6" fmla="*/ 2540038 h 2589043"/>
              <a:gd name="connsiteX7" fmla="*/ 596192 w 3405645"/>
              <a:gd name="connsiteY7" fmla="*/ 2450198 h 2589043"/>
              <a:gd name="connsiteX8" fmla="*/ 1327141 w 3405645"/>
              <a:gd name="connsiteY8" fmla="*/ 931076 h 2589043"/>
              <a:gd name="connsiteX9" fmla="*/ 1355725 w 3405645"/>
              <a:gd name="connsiteY9" fmla="*/ 873904 h 2589043"/>
              <a:gd name="connsiteX10" fmla="*/ 1404727 w 3405645"/>
              <a:gd name="connsiteY10" fmla="*/ 779980 h 2589043"/>
              <a:gd name="connsiteX11" fmla="*/ 1461896 w 3405645"/>
              <a:gd name="connsiteY11" fmla="*/ 726892 h 2589043"/>
              <a:gd name="connsiteX12" fmla="*/ 1510899 w 3405645"/>
              <a:gd name="connsiteY12" fmla="*/ 686055 h 2589043"/>
              <a:gd name="connsiteX13" fmla="*/ 1588483 w 3405645"/>
              <a:gd name="connsiteY13" fmla="*/ 637052 h 2589043"/>
              <a:gd name="connsiteX14" fmla="*/ 1788575 w 3405645"/>
              <a:gd name="connsiteY14" fmla="*/ 645219 h 2589043"/>
              <a:gd name="connsiteX15" fmla="*/ 1964166 w 3405645"/>
              <a:gd name="connsiteY15" fmla="*/ 686056 h 2589043"/>
              <a:gd name="connsiteX16" fmla="*/ 2098922 w 3405645"/>
              <a:gd name="connsiteY16" fmla="*/ 763645 h 2589043"/>
              <a:gd name="connsiteX17" fmla="*/ 2327598 w 3405645"/>
              <a:gd name="connsiteY17" fmla="*/ 1037251 h 2589043"/>
              <a:gd name="connsiteX18" fmla="*/ 2376600 w 3405645"/>
              <a:gd name="connsiteY18" fmla="*/ 1078087 h 2589043"/>
              <a:gd name="connsiteX19" fmla="*/ 2552191 w 3405645"/>
              <a:gd name="connsiteY19" fmla="*/ 1135259 h 2589043"/>
              <a:gd name="connsiteX20" fmla="*/ 2682863 w 3405645"/>
              <a:gd name="connsiteY20" fmla="*/ 1221015 h 2589043"/>
              <a:gd name="connsiteX21" fmla="*/ 2756367 w 3405645"/>
              <a:gd name="connsiteY21" fmla="*/ 1310856 h 2589043"/>
              <a:gd name="connsiteX22" fmla="*/ 2833953 w 3405645"/>
              <a:gd name="connsiteY22" fmla="*/ 1396614 h 2589043"/>
              <a:gd name="connsiteX23" fmla="*/ 2919707 w 3405645"/>
              <a:gd name="connsiteY23" fmla="*/ 1519123 h 2589043"/>
              <a:gd name="connsiteX24" fmla="*/ 3172885 w 3405645"/>
              <a:gd name="connsiteY24" fmla="*/ 1437449 h 2589043"/>
              <a:gd name="connsiteX25" fmla="*/ 3405645 w 3405645"/>
              <a:gd name="connsiteY25" fmla="*/ 1286354 h 2589043"/>
              <a:gd name="connsiteX26" fmla="*/ 3209636 w 3405645"/>
              <a:gd name="connsiteY26" fmla="*/ 1082171 h 2589043"/>
              <a:gd name="connsiteX27" fmla="*/ 3005461 w 3405645"/>
              <a:gd name="connsiteY27" fmla="*/ 845318 h 2589043"/>
              <a:gd name="connsiteX28" fmla="*/ 2789035 w 3405645"/>
              <a:gd name="connsiteY28" fmla="*/ 563546 h 2589043"/>
              <a:gd name="connsiteX29" fmla="*/ 2511356 w 3405645"/>
              <a:gd name="connsiteY29" fmla="*/ 130678 h 2589043"/>
              <a:gd name="connsiteX30" fmla="*/ 2425602 w 3405645"/>
              <a:gd name="connsiteY30" fmla="*/ 16335 h 258904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77586 w 3405645"/>
              <a:gd name="connsiteY6" fmla="*/ 2560457 h 2589043"/>
              <a:gd name="connsiteX7" fmla="*/ 187841 w 3405645"/>
              <a:gd name="connsiteY7" fmla="*/ 2540038 h 2589043"/>
              <a:gd name="connsiteX8" fmla="*/ 596192 w 3405645"/>
              <a:gd name="connsiteY8" fmla="*/ 2450198 h 2589043"/>
              <a:gd name="connsiteX9" fmla="*/ 1327141 w 3405645"/>
              <a:gd name="connsiteY9" fmla="*/ 931076 h 2589043"/>
              <a:gd name="connsiteX10" fmla="*/ 1355725 w 3405645"/>
              <a:gd name="connsiteY10" fmla="*/ 873904 h 2589043"/>
              <a:gd name="connsiteX11" fmla="*/ 1404727 w 3405645"/>
              <a:gd name="connsiteY11" fmla="*/ 779980 h 2589043"/>
              <a:gd name="connsiteX12" fmla="*/ 1461896 w 3405645"/>
              <a:gd name="connsiteY12" fmla="*/ 726892 h 2589043"/>
              <a:gd name="connsiteX13" fmla="*/ 1510899 w 3405645"/>
              <a:gd name="connsiteY13" fmla="*/ 686055 h 2589043"/>
              <a:gd name="connsiteX14" fmla="*/ 1588483 w 3405645"/>
              <a:gd name="connsiteY14" fmla="*/ 637052 h 2589043"/>
              <a:gd name="connsiteX15" fmla="*/ 1788575 w 3405645"/>
              <a:gd name="connsiteY15" fmla="*/ 645219 h 2589043"/>
              <a:gd name="connsiteX16" fmla="*/ 1964166 w 3405645"/>
              <a:gd name="connsiteY16" fmla="*/ 686056 h 2589043"/>
              <a:gd name="connsiteX17" fmla="*/ 2098922 w 3405645"/>
              <a:gd name="connsiteY17" fmla="*/ 763645 h 2589043"/>
              <a:gd name="connsiteX18" fmla="*/ 2327598 w 3405645"/>
              <a:gd name="connsiteY18" fmla="*/ 1037251 h 2589043"/>
              <a:gd name="connsiteX19" fmla="*/ 2376600 w 3405645"/>
              <a:gd name="connsiteY19" fmla="*/ 1078087 h 2589043"/>
              <a:gd name="connsiteX20" fmla="*/ 2552191 w 3405645"/>
              <a:gd name="connsiteY20" fmla="*/ 1135259 h 2589043"/>
              <a:gd name="connsiteX21" fmla="*/ 2682863 w 3405645"/>
              <a:gd name="connsiteY21" fmla="*/ 1221015 h 2589043"/>
              <a:gd name="connsiteX22" fmla="*/ 2756367 w 3405645"/>
              <a:gd name="connsiteY22" fmla="*/ 1310856 h 2589043"/>
              <a:gd name="connsiteX23" fmla="*/ 2833953 w 3405645"/>
              <a:gd name="connsiteY23" fmla="*/ 1396614 h 2589043"/>
              <a:gd name="connsiteX24" fmla="*/ 2919707 w 3405645"/>
              <a:gd name="connsiteY24" fmla="*/ 1519123 h 2589043"/>
              <a:gd name="connsiteX25" fmla="*/ 3172885 w 3405645"/>
              <a:gd name="connsiteY25" fmla="*/ 1437449 h 2589043"/>
              <a:gd name="connsiteX26" fmla="*/ 3405645 w 3405645"/>
              <a:gd name="connsiteY26" fmla="*/ 1286354 h 2589043"/>
              <a:gd name="connsiteX27" fmla="*/ 3209636 w 3405645"/>
              <a:gd name="connsiteY27" fmla="*/ 1082171 h 2589043"/>
              <a:gd name="connsiteX28" fmla="*/ 3005461 w 3405645"/>
              <a:gd name="connsiteY28" fmla="*/ 845318 h 2589043"/>
              <a:gd name="connsiteX29" fmla="*/ 2789035 w 3405645"/>
              <a:gd name="connsiteY29" fmla="*/ 563546 h 2589043"/>
              <a:gd name="connsiteX30" fmla="*/ 2511356 w 3405645"/>
              <a:gd name="connsiteY30" fmla="*/ 130678 h 2589043"/>
              <a:gd name="connsiteX31" fmla="*/ 2425602 w 3405645"/>
              <a:gd name="connsiteY31" fmla="*/ 16335 h 2589043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27141 w 3405645"/>
              <a:gd name="connsiteY9" fmla="*/ 931076 h 2621711"/>
              <a:gd name="connsiteX10" fmla="*/ 1355725 w 3405645"/>
              <a:gd name="connsiteY10" fmla="*/ 873904 h 2621711"/>
              <a:gd name="connsiteX11" fmla="*/ 1404727 w 3405645"/>
              <a:gd name="connsiteY11" fmla="*/ 779980 h 2621711"/>
              <a:gd name="connsiteX12" fmla="*/ 1461896 w 3405645"/>
              <a:gd name="connsiteY12" fmla="*/ 726892 h 2621711"/>
              <a:gd name="connsiteX13" fmla="*/ 1510899 w 3405645"/>
              <a:gd name="connsiteY13" fmla="*/ 686055 h 2621711"/>
              <a:gd name="connsiteX14" fmla="*/ 1588483 w 3405645"/>
              <a:gd name="connsiteY14" fmla="*/ 637052 h 2621711"/>
              <a:gd name="connsiteX15" fmla="*/ 1788575 w 3405645"/>
              <a:gd name="connsiteY15" fmla="*/ 645219 h 2621711"/>
              <a:gd name="connsiteX16" fmla="*/ 1964166 w 3405645"/>
              <a:gd name="connsiteY16" fmla="*/ 686056 h 2621711"/>
              <a:gd name="connsiteX17" fmla="*/ 2098922 w 3405645"/>
              <a:gd name="connsiteY17" fmla="*/ 763645 h 2621711"/>
              <a:gd name="connsiteX18" fmla="*/ 2327598 w 3405645"/>
              <a:gd name="connsiteY18" fmla="*/ 1037251 h 2621711"/>
              <a:gd name="connsiteX19" fmla="*/ 2376600 w 3405645"/>
              <a:gd name="connsiteY19" fmla="*/ 1078087 h 2621711"/>
              <a:gd name="connsiteX20" fmla="*/ 2552191 w 3405645"/>
              <a:gd name="connsiteY20" fmla="*/ 1135259 h 2621711"/>
              <a:gd name="connsiteX21" fmla="*/ 2682863 w 3405645"/>
              <a:gd name="connsiteY21" fmla="*/ 1221015 h 2621711"/>
              <a:gd name="connsiteX22" fmla="*/ 2756367 w 3405645"/>
              <a:gd name="connsiteY22" fmla="*/ 1310856 h 2621711"/>
              <a:gd name="connsiteX23" fmla="*/ 2833953 w 3405645"/>
              <a:gd name="connsiteY23" fmla="*/ 1396614 h 2621711"/>
              <a:gd name="connsiteX24" fmla="*/ 2919707 w 3405645"/>
              <a:gd name="connsiteY24" fmla="*/ 1519123 h 2621711"/>
              <a:gd name="connsiteX25" fmla="*/ 3172885 w 3405645"/>
              <a:gd name="connsiteY25" fmla="*/ 1437449 h 2621711"/>
              <a:gd name="connsiteX26" fmla="*/ 3405645 w 3405645"/>
              <a:gd name="connsiteY26" fmla="*/ 1286354 h 2621711"/>
              <a:gd name="connsiteX27" fmla="*/ 3209636 w 3405645"/>
              <a:gd name="connsiteY27" fmla="*/ 1082171 h 2621711"/>
              <a:gd name="connsiteX28" fmla="*/ 3005461 w 3405645"/>
              <a:gd name="connsiteY28" fmla="*/ 845318 h 2621711"/>
              <a:gd name="connsiteX29" fmla="*/ 2789035 w 3405645"/>
              <a:gd name="connsiteY29" fmla="*/ 563546 h 2621711"/>
              <a:gd name="connsiteX30" fmla="*/ 2511356 w 3405645"/>
              <a:gd name="connsiteY30" fmla="*/ 130678 h 2621711"/>
              <a:gd name="connsiteX31" fmla="*/ 2425602 w 3405645"/>
              <a:gd name="connsiteY31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057628 w 3405645"/>
              <a:gd name="connsiteY9" fmla="*/ 1474202 h 2621711"/>
              <a:gd name="connsiteX10" fmla="*/ 1327141 w 3405645"/>
              <a:gd name="connsiteY10" fmla="*/ 931076 h 2621711"/>
              <a:gd name="connsiteX11" fmla="*/ 1355725 w 3405645"/>
              <a:gd name="connsiteY11" fmla="*/ 873904 h 2621711"/>
              <a:gd name="connsiteX12" fmla="*/ 1404727 w 3405645"/>
              <a:gd name="connsiteY12" fmla="*/ 779980 h 2621711"/>
              <a:gd name="connsiteX13" fmla="*/ 1461896 w 3405645"/>
              <a:gd name="connsiteY13" fmla="*/ 726892 h 2621711"/>
              <a:gd name="connsiteX14" fmla="*/ 1510899 w 3405645"/>
              <a:gd name="connsiteY14" fmla="*/ 686055 h 2621711"/>
              <a:gd name="connsiteX15" fmla="*/ 1588483 w 3405645"/>
              <a:gd name="connsiteY15" fmla="*/ 637052 h 2621711"/>
              <a:gd name="connsiteX16" fmla="*/ 1788575 w 3405645"/>
              <a:gd name="connsiteY16" fmla="*/ 645219 h 2621711"/>
              <a:gd name="connsiteX17" fmla="*/ 1964166 w 3405645"/>
              <a:gd name="connsiteY17" fmla="*/ 686056 h 2621711"/>
              <a:gd name="connsiteX18" fmla="*/ 2098922 w 3405645"/>
              <a:gd name="connsiteY18" fmla="*/ 763645 h 2621711"/>
              <a:gd name="connsiteX19" fmla="*/ 2327598 w 3405645"/>
              <a:gd name="connsiteY19" fmla="*/ 1037251 h 2621711"/>
              <a:gd name="connsiteX20" fmla="*/ 2376600 w 3405645"/>
              <a:gd name="connsiteY20" fmla="*/ 1078087 h 2621711"/>
              <a:gd name="connsiteX21" fmla="*/ 2552191 w 3405645"/>
              <a:gd name="connsiteY21" fmla="*/ 1135259 h 2621711"/>
              <a:gd name="connsiteX22" fmla="*/ 2682863 w 3405645"/>
              <a:gd name="connsiteY22" fmla="*/ 1221015 h 2621711"/>
              <a:gd name="connsiteX23" fmla="*/ 2756367 w 3405645"/>
              <a:gd name="connsiteY23" fmla="*/ 1310856 h 2621711"/>
              <a:gd name="connsiteX24" fmla="*/ 2833953 w 3405645"/>
              <a:gd name="connsiteY24" fmla="*/ 1396614 h 2621711"/>
              <a:gd name="connsiteX25" fmla="*/ 2919707 w 3405645"/>
              <a:gd name="connsiteY25" fmla="*/ 1519123 h 2621711"/>
              <a:gd name="connsiteX26" fmla="*/ 3172885 w 3405645"/>
              <a:gd name="connsiteY26" fmla="*/ 1437449 h 2621711"/>
              <a:gd name="connsiteX27" fmla="*/ 3405645 w 3405645"/>
              <a:gd name="connsiteY27" fmla="*/ 1286354 h 2621711"/>
              <a:gd name="connsiteX28" fmla="*/ 3209636 w 3405645"/>
              <a:gd name="connsiteY28" fmla="*/ 1082171 h 2621711"/>
              <a:gd name="connsiteX29" fmla="*/ 3005461 w 3405645"/>
              <a:gd name="connsiteY29" fmla="*/ 845318 h 2621711"/>
              <a:gd name="connsiteX30" fmla="*/ 2789035 w 3405645"/>
              <a:gd name="connsiteY30" fmla="*/ 563546 h 2621711"/>
              <a:gd name="connsiteX31" fmla="*/ 2511356 w 3405645"/>
              <a:gd name="connsiteY31" fmla="*/ 130678 h 2621711"/>
              <a:gd name="connsiteX32" fmla="*/ 2425602 w 3405645"/>
              <a:gd name="connsiteY32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10806 w 3405645"/>
              <a:gd name="connsiteY9" fmla="*/ 992330 h 2621711"/>
              <a:gd name="connsiteX10" fmla="*/ 1327141 w 3405645"/>
              <a:gd name="connsiteY10" fmla="*/ 931076 h 2621711"/>
              <a:gd name="connsiteX11" fmla="*/ 1355725 w 3405645"/>
              <a:gd name="connsiteY11" fmla="*/ 873904 h 2621711"/>
              <a:gd name="connsiteX12" fmla="*/ 1404727 w 3405645"/>
              <a:gd name="connsiteY12" fmla="*/ 779980 h 2621711"/>
              <a:gd name="connsiteX13" fmla="*/ 1461896 w 3405645"/>
              <a:gd name="connsiteY13" fmla="*/ 726892 h 2621711"/>
              <a:gd name="connsiteX14" fmla="*/ 1510899 w 3405645"/>
              <a:gd name="connsiteY14" fmla="*/ 686055 h 2621711"/>
              <a:gd name="connsiteX15" fmla="*/ 1588483 w 3405645"/>
              <a:gd name="connsiteY15" fmla="*/ 637052 h 2621711"/>
              <a:gd name="connsiteX16" fmla="*/ 1788575 w 3405645"/>
              <a:gd name="connsiteY16" fmla="*/ 645219 h 2621711"/>
              <a:gd name="connsiteX17" fmla="*/ 1964166 w 3405645"/>
              <a:gd name="connsiteY17" fmla="*/ 686056 h 2621711"/>
              <a:gd name="connsiteX18" fmla="*/ 2098922 w 3405645"/>
              <a:gd name="connsiteY18" fmla="*/ 763645 h 2621711"/>
              <a:gd name="connsiteX19" fmla="*/ 2327598 w 3405645"/>
              <a:gd name="connsiteY19" fmla="*/ 1037251 h 2621711"/>
              <a:gd name="connsiteX20" fmla="*/ 2376600 w 3405645"/>
              <a:gd name="connsiteY20" fmla="*/ 1078087 h 2621711"/>
              <a:gd name="connsiteX21" fmla="*/ 2552191 w 3405645"/>
              <a:gd name="connsiteY21" fmla="*/ 1135259 h 2621711"/>
              <a:gd name="connsiteX22" fmla="*/ 2682863 w 3405645"/>
              <a:gd name="connsiteY22" fmla="*/ 1221015 h 2621711"/>
              <a:gd name="connsiteX23" fmla="*/ 2756367 w 3405645"/>
              <a:gd name="connsiteY23" fmla="*/ 1310856 h 2621711"/>
              <a:gd name="connsiteX24" fmla="*/ 2833953 w 3405645"/>
              <a:gd name="connsiteY24" fmla="*/ 1396614 h 2621711"/>
              <a:gd name="connsiteX25" fmla="*/ 2919707 w 3405645"/>
              <a:gd name="connsiteY25" fmla="*/ 1519123 h 2621711"/>
              <a:gd name="connsiteX26" fmla="*/ 3172885 w 3405645"/>
              <a:gd name="connsiteY26" fmla="*/ 1437449 h 2621711"/>
              <a:gd name="connsiteX27" fmla="*/ 3405645 w 3405645"/>
              <a:gd name="connsiteY27" fmla="*/ 1286354 h 2621711"/>
              <a:gd name="connsiteX28" fmla="*/ 3209636 w 3405645"/>
              <a:gd name="connsiteY28" fmla="*/ 1082171 h 2621711"/>
              <a:gd name="connsiteX29" fmla="*/ 3005461 w 3405645"/>
              <a:gd name="connsiteY29" fmla="*/ 845318 h 2621711"/>
              <a:gd name="connsiteX30" fmla="*/ 2789035 w 3405645"/>
              <a:gd name="connsiteY30" fmla="*/ 563546 h 2621711"/>
              <a:gd name="connsiteX31" fmla="*/ 2511356 w 3405645"/>
              <a:gd name="connsiteY31" fmla="*/ 130678 h 2621711"/>
              <a:gd name="connsiteX32" fmla="*/ 2425602 w 3405645"/>
              <a:gd name="connsiteY32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225052 w 3405645"/>
              <a:gd name="connsiteY9" fmla="*/ 1163844 h 2621711"/>
              <a:gd name="connsiteX10" fmla="*/ 1310806 w 3405645"/>
              <a:gd name="connsiteY10" fmla="*/ 992330 h 2621711"/>
              <a:gd name="connsiteX11" fmla="*/ 1327141 w 3405645"/>
              <a:gd name="connsiteY11" fmla="*/ 931076 h 2621711"/>
              <a:gd name="connsiteX12" fmla="*/ 1355725 w 3405645"/>
              <a:gd name="connsiteY12" fmla="*/ 873904 h 2621711"/>
              <a:gd name="connsiteX13" fmla="*/ 1404727 w 3405645"/>
              <a:gd name="connsiteY13" fmla="*/ 779980 h 2621711"/>
              <a:gd name="connsiteX14" fmla="*/ 1461896 w 3405645"/>
              <a:gd name="connsiteY14" fmla="*/ 726892 h 2621711"/>
              <a:gd name="connsiteX15" fmla="*/ 1510899 w 3405645"/>
              <a:gd name="connsiteY15" fmla="*/ 686055 h 2621711"/>
              <a:gd name="connsiteX16" fmla="*/ 1588483 w 3405645"/>
              <a:gd name="connsiteY16" fmla="*/ 637052 h 2621711"/>
              <a:gd name="connsiteX17" fmla="*/ 1788575 w 3405645"/>
              <a:gd name="connsiteY17" fmla="*/ 645219 h 2621711"/>
              <a:gd name="connsiteX18" fmla="*/ 1964166 w 3405645"/>
              <a:gd name="connsiteY18" fmla="*/ 686056 h 2621711"/>
              <a:gd name="connsiteX19" fmla="*/ 2098922 w 3405645"/>
              <a:gd name="connsiteY19" fmla="*/ 763645 h 2621711"/>
              <a:gd name="connsiteX20" fmla="*/ 2327598 w 3405645"/>
              <a:gd name="connsiteY20" fmla="*/ 1037251 h 2621711"/>
              <a:gd name="connsiteX21" fmla="*/ 2376600 w 3405645"/>
              <a:gd name="connsiteY21" fmla="*/ 1078087 h 2621711"/>
              <a:gd name="connsiteX22" fmla="*/ 2552191 w 3405645"/>
              <a:gd name="connsiteY22" fmla="*/ 1135259 h 2621711"/>
              <a:gd name="connsiteX23" fmla="*/ 2682863 w 3405645"/>
              <a:gd name="connsiteY23" fmla="*/ 1221015 h 2621711"/>
              <a:gd name="connsiteX24" fmla="*/ 2756367 w 3405645"/>
              <a:gd name="connsiteY24" fmla="*/ 1310856 h 2621711"/>
              <a:gd name="connsiteX25" fmla="*/ 2833953 w 3405645"/>
              <a:gd name="connsiteY25" fmla="*/ 1396614 h 2621711"/>
              <a:gd name="connsiteX26" fmla="*/ 2919707 w 3405645"/>
              <a:gd name="connsiteY26" fmla="*/ 1519123 h 2621711"/>
              <a:gd name="connsiteX27" fmla="*/ 3172885 w 3405645"/>
              <a:gd name="connsiteY27" fmla="*/ 1437449 h 2621711"/>
              <a:gd name="connsiteX28" fmla="*/ 3405645 w 3405645"/>
              <a:gd name="connsiteY28" fmla="*/ 1286354 h 2621711"/>
              <a:gd name="connsiteX29" fmla="*/ 3209636 w 3405645"/>
              <a:gd name="connsiteY29" fmla="*/ 1082171 h 2621711"/>
              <a:gd name="connsiteX30" fmla="*/ 3005461 w 3405645"/>
              <a:gd name="connsiteY30" fmla="*/ 845318 h 2621711"/>
              <a:gd name="connsiteX31" fmla="*/ 2789035 w 3405645"/>
              <a:gd name="connsiteY31" fmla="*/ 563546 h 2621711"/>
              <a:gd name="connsiteX32" fmla="*/ 2511356 w 3405645"/>
              <a:gd name="connsiteY32" fmla="*/ 130678 h 2621711"/>
              <a:gd name="connsiteX33" fmla="*/ 2425602 w 3405645"/>
              <a:gd name="connsiteY33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06722 w 3405645"/>
              <a:gd name="connsiteY9" fmla="*/ 1074004 h 2621711"/>
              <a:gd name="connsiteX10" fmla="*/ 1310806 w 3405645"/>
              <a:gd name="connsiteY10" fmla="*/ 992330 h 2621711"/>
              <a:gd name="connsiteX11" fmla="*/ 1327141 w 3405645"/>
              <a:gd name="connsiteY11" fmla="*/ 931076 h 2621711"/>
              <a:gd name="connsiteX12" fmla="*/ 1355725 w 3405645"/>
              <a:gd name="connsiteY12" fmla="*/ 873904 h 2621711"/>
              <a:gd name="connsiteX13" fmla="*/ 1404727 w 3405645"/>
              <a:gd name="connsiteY13" fmla="*/ 779980 h 2621711"/>
              <a:gd name="connsiteX14" fmla="*/ 1461896 w 3405645"/>
              <a:gd name="connsiteY14" fmla="*/ 726892 h 2621711"/>
              <a:gd name="connsiteX15" fmla="*/ 1510899 w 3405645"/>
              <a:gd name="connsiteY15" fmla="*/ 686055 h 2621711"/>
              <a:gd name="connsiteX16" fmla="*/ 1588483 w 3405645"/>
              <a:gd name="connsiteY16" fmla="*/ 637052 h 2621711"/>
              <a:gd name="connsiteX17" fmla="*/ 1788575 w 3405645"/>
              <a:gd name="connsiteY17" fmla="*/ 645219 h 2621711"/>
              <a:gd name="connsiteX18" fmla="*/ 1964166 w 3405645"/>
              <a:gd name="connsiteY18" fmla="*/ 686056 h 2621711"/>
              <a:gd name="connsiteX19" fmla="*/ 2098922 w 3405645"/>
              <a:gd name="connsiteY19" fmla="*/ 763645 h 2621711"/>
              <a:gd name="connsiteX20" fmla="*/ 2327598 w 3405645"/>
              <a:gd name="connsiteY20" fmla="*/ 1037251 h 2621711"/>
              <a:gd name="connsiteX21" fmla="*/ 2376600 w 3405645"/>
              <a:gd name="connsiteY21" fmla="*/ 1078087 h 2621711"/>
              <a:gd name="connsiteX22" fmla="*/ 2552191 w 3405645"/>
              <a:gd name="connsiteY22" fmla="*/ 1135259 h 2621711"/>
              <a:gd name="connsiteX23" fmla="*/ 2682863 w 3405645"/>
              <a:gd name="connsiteY23" fmla="*/ 1221015 h 2621711"/>
              <a:gd name="connsiteX24" fmla="*/ 2756367 w 3405645"/>
              <a:gd name="connsiteY24" fmla="*/ 1310856 h 2621711"/>
              <a:gd name="connsiteX25" fmla="*/ 2833953 w 3405645"/>
              <a:gd name="connsiteY25" fmla="*/ 1396614 h 2621711"/>
              <a:gd name="connsiteX26" fmla="*/ 2919707 w 3405645"/>
              <a:gd name="connsiteY26" fmla="*/ 1519123 h 2621711"/>
              <a:gd name="connsiteX27" fmla="*/ 3172885 w 3405645"/>
              <a:gd name="connsiteY27" fmla="*/ 1437449 h 2621711"/>
              <a:gd name="connsiteX28" fmla="*/ 3405645 w 3405645"/>
              <a:gd name="connsiteY28" fmla="*/ 1286354 h 2621711"/>
              <a:gd name="connsiteX29" fmla="*/ 3209636 w 3405645"/>
              <a:gd name="connsiteY29" fmla="*/ 1082171 h 2621711"/>
              <a:gd name="connsiteX30" fmla="*/ 3005461 w 3405645"/>
              <a:gd name="connsiteY30" fmla="*/ 845318 h 2621711"/>
              <a:gd name="connsiteX31" fmla="*/ 2789035 w 3405645"/>
              <a:gd name="connsiteY31" fmla="*/ 563546 h 2621711"/>
              <a:gd name="connsiteX32" fmla="*/ 2511356 w 3405645"/>
              <a:gd name="connsiteY32" fmla="*/ 130678 h 2621711"/>
              <a:gd name="connsiteX33" fmla="*/ 2425602 w 3405645"/>
              <a:gd name="connsiteY33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229136 w 3405645"/>
              <a:gd name="connsiteY9" fmla="*/ 1221015 h 2621711"/>
              <a:gd name="connsiteX10" fmla="*/ 1306722 w 3405645"/>
              <a:gd name="connsiteY10" fmla="*/ 1074004 h 2621711"/>
              <a:gd name="connsiteX11" fmla="*/ 1310806 w 3405645"/>
              <a:gd name="connsiteY11" fmla="*/ 992330 h 2621711"/>
              <a:gd name="connsiteX12" fmla="*/ 1327141 w 3405645"/>
              <a:gd name="connsiteY12" fmla="*/ 931076 h 2621711"/>
              <a:gd name="connsiteX13" fmla="*/ 1355725 w 3405645"/>
              <a:gd name="connsiteY13" fmla="*/ 873904 h 2621711"/>
              <a:gd name="connsiteX14" fmla="*/ 1404727 w 3405645"/>
              <a:gd name="connsiteY14" fmla="*/ 779980 h 2621711"/>
              <a:gd name="connsiteX15" fmla="*/ 1461896 w 3405645"/>
              <a:gd name="connsiteY15" fmla="*/ 726892 h 2621711"/>
              <a:gd name="connsiteX16" fmla="*/ 1510899 w 3405645"/>
              <a:gd name="connsiteY16" fmla="*/ 686055 h 2621711"/>
              <a:gd name="connsiteX17" fmla="*/ 1588483 w 3405645"/>
              <a:gd name="connsiteY17" fmla="*/ 637052 h 2621711"/>
              <a:gd name="connsiteX18" fmla="*/ 1788575 w 3405645"/>
              <a:gd name="connsiteY18" fmla="*/ 645219 h 2621711"/>
              <a:gd name="connsiteX19" fmla="*/ 1964166 w 3405645"/>
              <a:gd name="connsiteY19" fmla="*/ 686056 h 2621711"/>
              <a:gd name="connsiteX20" fmla="*/ 2098922 w 3405645"/>
              <a:gd name="connsiteY20" fmla="*/ 763645 h 2621711"/>
              <a:gd name="connsiteX21" fmla="*/ 2327598 w 3405645"/>
              <a:gd name="connsiteY21" fmla="*/ 1037251 h 2621711"/>
              <a:gd name="connsiteX22" fmla="*/ 2376600 w 3405645"/>
              <a:gd name="connsiteY22" fmla="*/ 1078087 h 2621711"/>
              <a:gd name="connsiteX23" fmla="*/ 2552191 w 3405645"/>
              <a:gd name="connsiteY23" fmla="*/ 1135259 h 2621711"/>
              <a:gd name="connsiteX24" fmla="*/ 2682863 w 3405645"/>
              <a:gd name="connsiteY24" fmla="*/ 1221015 h 2621711"/>
              <a:gd name="connsiteX25" fmla="*/ 2756367 w 3405645"/>
              <a:gd name="connsiteY25" fmla="*/ 1310856 h 2621711"/>
              <a:gd name="connsiteX26" fmla="*/ 2833953 w 3405645"/>
              <a:gd name="connsiteY26" fmla="*/ 1396614 h 2621711"/>
              <a:gd name="connsiteX27" fmla="*/ 2919707 w 3405645"/>
              <a:gd name="connsiteY27" fmla="*/ 1519123 h 2621711"/>
              <a:gd name="connsiteX28" fmla="*/ 3172885 w 3405645"/>
              <a:gd name="connsiteY28" fmla="*/ 1437449 h 2621711"/>
              <a:gd name="connsiteX29" fmla="*/ 3405645 w 3405645"/>
              <a:gd name="connsiteY29" fmla="*/ 1286354 h 2621711"/>
              <a:gd name="connsiteX30" fmla="*/ 3209636 w 3405645"/>
              <a:gd name="connsiteY30" fmla="*/ 1082171 h 2621711"/>
              <a:gd name="connsiteX31" fmla="*/ 3005461 w 3405645"/>
              <a:gd name="connsiteY31" fmla="*/ 845318 h 2621711"/>
              <a:gd name="connsiteX32" fmla="*/ 2789035 w 3405645"/>
              <a:gd name="connsiteY32" fmla="*/ 563546 h 2621711"/>
              <a:gd name="connsiteX33" fmla="*/ 2511356 w 3405645"/>
              <a:gd name="connsiteY33" fmla="*/ 130678 h 2621711"/>
              <a:gd name="connsiteX34" fmla="*/ 2425602 w 3405645"/>
              <a:gd name="connsiteY34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51641 w 3405645"/>
              <a:gd name="connsiteY9" fmla="*/ 1229182 h 2621711"/>
              <a:gd name="connsiteX10" fmla="*/ 1306722 w 3405645"/>
              <a:gd name="connsiteY10" fmla="*/ 1074004 h 2621711"/>
              <a:gd name="connsiteX11" fmla="*/ 1310806 w 3405645"/>
              <a:gd name="connsiteY11" fmla="*/ 992330 h 2621711"/>
              <a:gd name="connsiteX12" fmla="*/ 1327141 w 3405645"/>
              <a:gd name="connsiteY12" fmla="*/ 931076 h 2621711"/>
              <a:gd name="connsiteX13" fmla="*/ 1355725 w 3405645"/>
              <a:gd name="connsiteY13" fmla="*/ 873904 h 2621711"/>
              <a:gd name="connsiteX14" fmla="*/ 1404727 w 3405645"/>
              <a:gd name="connsiteY14" fmla="*/ 779980 h 2621711"/>
              <a:gd name="connsiteX15" fmla="*/ 1461896 w 3405645"/>
              <a:gd name="connsiteY15" fmla="*/ 726892 h 2621711"/>
              <a:gd name="connsiteX16" fmla="*/ 1510899 w 3405645"/>
              <a:gd name="connsiteY16" fmla="*/ 686055 h 2621711"/>
              <a:gd name="connsiteX17" fmla="*/ 1588483 w 3405645"/>
              <a:gd name="connsiteY17" fmla="*/ 637052 h 2621711"/>
              <a:gd name="connsiteX18" fmla="*/ 1788575 w 3405645"/>
              <a:gd name="connsiteY18" fmla="*/ 645219 h 2621711"/>
              <a:gd name="connsiteX19" fmla="*/ 1964166 w 3405645"/>
              <a:gd name="connsiteY19" fmla="*/ 686056 h 2621711"/>
              <a:gd name="connsiteX20" fmla="*/ 2098922 w 3405645"/>
              <a:gd name="connsiteY20" fmla="*/ 763645 h 2621711"/>
              <a:gd name="connsiteX21" fmla="*/ 2327598 w 3405645"/>
              <a:gd name="connsiteY21" fmla="*/ 1037251 h 2621711"/>
              <a:gd name="connsiteX22" fmla="*/ 2376600 w 3405645"/>
              <a:gd name="connsiteY22" fmla="*/ 1078087 h 2621711"/>
              <a:gd name="connsiteX23" fmla="*/ 2552191 w 3405645"/>
              <a:gd name="connsiteY23" fmla="*/ 1135259 h 2621711"/>
              <a:gd name="connsiteX24" fmla="*/ 2682863 w 3405645"/>
              <a:gd name="connsiteY24" fmla="*/ 1221015 h 2621711"/>
              <a:gd name="connsiteX25" fmla="*/ 2756367 w 3405645"/>
              <a:gd name="connsiteY25" fmla="*/ 1310856 h 2621711"/>
              <a:gd name="connsiteX26" fmla="*/ 2833953 w 3405645"/>
              <a:gd name="connsiteY26" fmla="*/ 1396614 h 2621711"/>
              <a:gd name="connsiteX27" fmla="*/ 2919707 w 3405645"/>
              <a:gd name="connsiteY27" fmla="*/ 1519123 h 2621711"/>
              <a:gd name="connsiteX28" fmla="*/ 3172885 w 3405645"/>
              <a:gd name="connsiteY28" fmla="*/ 1437449 h 2621711"/>
              <a:gd name="connsiteX29" fmla="*/ 3405645 w 3405645"/>
              <a:gd name="connsiteY29" fmla="*/ 1286354 h 2621711"/>
              <a:gd name="connsiteX30" fmla="*/ 3209636 w 3405645"/>
              <a:gd name="connsiteY30" fmla="*/ 1082171 h 2621711"/>
              <a:gd name="connsiteX31" fmla="*/ 3005461 w 3405645"/>
              <a:gd name="connsiteY31" fmla="*/ 845318 h 2621711"/>
              <a:gd name="connsiteX32" fmla="*/ 2789035 w 3405645"/>
              <a:gd name="connsiteY32" fmla="*/ 563546 h 2621711"/>
              <a:gd name="connsiteX33" fmla="*/ 2511356 w 3405645"/>
              <a:gd name="connsiteY33" fmla="*/ 130678 h 2621711"/>
              <a:gd name="connsiteX34" fmla="*/ 2425602 w 3405645"/>
              <a:gd name="connsiteY34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290389 w 3405645"/>
              <a:gd name="connsiteY9" fmla="*/ 1314940 h 2621711"/>
              <a:gd name="connsiteX10" fmla="*/ 1351641 w 3405645"/>
              <a:gd name="connsiteY10" fmla="*/ 1229182 h 2621711"/>
              <a:gd name="connsiteX11" fmla="*/ 1306722 w 3405645"/>
              <a:gd name="connsiteY11" fmla="*/ 1074004 h 2621711"/>
              <a:gd name="connsiteX12" fmla="*/ 1310806 w 3405645"/>
              <a:gd name="connsiteY12" fmla="*/ 992330 h 2621711"/>
              <a:gd name="connsiteX13" fmla="*/ 1327141 w 3405645"/>
              <a:gd name="connsiteY13" fmla="*/ 931076 h 2621711"/>
              <a:gd name="connsiteX14" fmla="*/ 1355725 w 3405645"/>
              <a:gd name="connsiteY14" fmla="*/ 873904 h 2621711"/>
              <a:gd name="connsiteX15" fmla="*/ 1404727 w 3405645"/>
              <a:gd name="connsiteY15" fmla="*/ 779980 h 2621711"/>
              <a:gd name="connsiteX16" fmla="*/ 1461896 w 3405645"/>
              <a:gd name="connsiteY16" fmla="*/ 726892 h 2621711"/>
              <a:gd name="connsiteX17" fmla="*/ 1510899 w 3405645"/>
              <a:gd name="connsiteY17" fmla="*/ 686055 h 2621711"/>
              <a:gd name="connsiteX18" fmla="*/ 1588483 w 3405645"/>
              <a:gd name="connsiteY18" fmla="*/ 637052 h 2621711"/>
              <a:gd name="connsiteX19" fmla="*/ 1788575 w 3405645"/>
              <a:gd name="connsiteY19" fmla="*/ 645219 h 2621711"/>
              <a:gd name="connsiteX20" fmla="*/ 1964166 w 3405645"/>
              <a:gd name="connsiteY20" fmla="*/ 686056 h 2621711"/>
              <a:gd name="connsiteX21" fmla="*/ 2098922 w 3405645"/>
              <a:gd name="connsiteY21" fmla="*/ 763645 h 2621711"/>
              <a:gd name="connsiteX22" fmla="*/ 2327598 w 3405645"/>
              <a:gd name="connsiteY22" fmla="*/ 1037251 h 2621711"/>
              <a:gd name="connsiteX23" fmla="*/ 2376600 w 3405645"/>
              <a:gd name="connsiteY23" fmla="*/ 1078087 h 2621711"/>
              <a:gd name="connsiteX24" fmla="*/ 2552191 w 3405645"/>
              <a:gd name="connsiteY24" fmla="*/ 1135259 h 2621711"/>
              <a:gd name="connsiteX25" fmla="*/ 2682863 w 3405645"/>
              <a:gd name="connsiteY25" fmla="*/ 1221015 h 2621711"/>
              <a:gd name="connsiteX26" fmla="*/ 2756367 w 3405645"/>
              <a:gd name="connsiteY26" fmla="*/ 1310856 h 2621711"/>
              <a:gd name="connsiteX27" fmla="*/ 2833953 w 3405645"/>
              <a:gd name="connsiteY27" fmla="*/ 1396614 h 2621711"/>
              <a:gd name="connsiteX28" fmla="*/ 2919707 w 3405645"/>
              <a:gd name="connsiteY28" fmla="*/ 1519123 h 2621711"/>
              <a:gd name="connsiteX29" fmla="*/ 3172885 w 3405645"/>
              <a:gd name="connsiteY29" fmla="*/ 1437449 h 2621711"/>
              <a:gd name="connsiteX30" fmla="*/ 3405645 w 3405645"/>
              <a:gd name="connsiteY30" fmla="*/ 1286354 h 2621711"/>
              <a:gd name="connsiteX31" fmla="*/ 3209636 w 3405645"/>
              <a:gd name="connsiteY31" fmla="*/ 1082171 h 2621711"/>
              <a:gd name="connsiteX32" fmla="*/ 3005461 w 3405645"/>
              <a:gd name="connsiteY32" fmla="*/ 845318 h 2621711"/>
              <a:gd name="connsiteX33" fmla="*/ 2789035 w 3405645"/>
              <a:gd name="connsiteY33" fmla="*/ 563546 h 2621711"/>
              <a:gd name="connsiteX34" fmla="*/ 2511356 w 3405645"/>
              <a:gd name="connsiteY34" fmla="*/ 130678 h 2621711"/>
              <a:gd name="connsiteX35" fmla="*/ 2425602 w 3405645"/>
              <a:gd name="connsiteY35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404727 w 3405645"/>
              <a:gd name="connsiteY9" fmla="*/ 1343526 h 2621711"/>
              <a:gd name="connsiteX10" fmla="*/ 1351641 w 3405645"/>
              <a:gd name="connsiteY10" fmla="*/ 1229182 h 2621711"/>
              <a:gd name="connsiteX11" fmla="*/ 1306722 w 3405645"/>
              <a:gd name="connsiteY11" fmla="*/ 1074004 h 2621711"/>
              <a:gd name="connsiteX12" fmla="*/ 1310806 w 3405645"/>
              <a:gd name="connsiteY12" fmla="*/ 992330 h 2621711"/>
              <a:gd name="connsiteX13" fmla="*/ 1327141 w 3405645"/>
              <a:gd name="connsiteY13" fmla="*/ 931076 h 2621711"/>
              <a:gd name="connsiteX14" fmla="*/ 1355725 w 3405645"/>
              <a:gd name="connsiteY14" fmla="*/ 873904 h 2621711"/>
              <a:gd name="connsiteX15" fmla="*/ 1404727 w 3405645"/>
              <a:gd name="connsiteY15" fmla="*/ 779980 h 2621711"/>
              <a:gd name="connsiteX16" fmla="*/ 1461896 w 3405645"/>
              <a:gd name="connsiteY16" fmla="*/ 726892 h 2621711"/>
              <a:gd name="connsiteX17" fmla="*/ 1510899 w 3405645"/>
              <a:gd name="connsiteY17" fmla="*/ 686055 h 2621711"/>
              <a:gd name="connsiteX18" fmla="*/ 1588483 w 3405645"/>
              <a:gd name="connsiteY18" fmla="*/ 637052 h 2621711"/>
              <a:gd name="connsiteX19" fmla="*/ 1788575 w 3405645"/>
              <a:gd name="connsiteY19" fmla="*/ 645219 h 2621711"/>
              <a:gd name="connsiteX20" fmla="*/ 1964166 w 3405645"/>
              <a:gd name="connsiteY20" fmla="*/ 686056 h 2621711"/>
              <a:gd name="connsiteX21" fmla="*/ 2098922 w 3405645"/>
              <a:gd name="connsiteY21" fmla="*/ 763645 h 2621711"/>
              <a:gd name="connsiteX22" fmla="*/ 2327598 w 3405645"/>
              <a:gd name="connsiteY22" fmla="*/ 1037251 h 2621711"/>
              <a:gd name="connsiteX23" fmla="*/ 2376600 w 3405645"/>
              <a:gd name="connsiteY23" fmla="*/ 1078087 h 2621711"/>
              <a:gd name="connsiteX24" fmla="*/ 2552191 w 3405645"/>
              <a:gd name="connsiteY24" fmla="*/ 1135259 h 2621711"/>
              <a:gd name="connsiteX25" fmla="*/ 2682863 w 3405645"/>
              <a:gd name="connsiteY25" fmla="*/ 1221015 h 2621711"/>
              <a:gd name="connsiteX26" fmla="*/ 2756367 w 3405645"/>
              <a:gd name="connsiteY26" fmla="*/ 1310856 h 2621711"/>
              <a:gd name="connsiteX27" fmla="*/ 2833953 w 3405645"/>
              <a:gd name="connsiteY27" fmla="*/ 1396614 h 2621711"/>
              <a:gd name="connsiteX28" fmla="*/ 2919707 w 3405645"/>
              <a:gd name="connsiteY28" fmla="*/ 1519123 h 2621711"/>
              <a:gd name="connsiteX29" fmla="*/ 3172885 w 3405645"/>
              <a:gd name="connsiteY29" fmla="*/ 1437449 h 2621711"/>
              <a:gd name="connsiteX30" fmla="*/ 3405645 w 3405645"/>
              <a:gd name="connsiteY30" fmla="*/ 1286354 h 2621711"/>
              <a:gd name="connsiteX31" fmla="*/ 3209636 w 3405645"/>
              <a:gd name="connsiteY31" fmla="*/ 1082171 h 2621711"/>
              <a:gd name="connsiteX32" fmla="*/ 3005461 w 3405645"/>
              <a:gd name="connsiteY32" fmla="*/ 845318 h 2621711"/>
              <a:gd name="connsiteX33" fmla="*/ 2789035 w 3405645"/>
              <a:gd name="connsiteY33" fmla="*/ 563546 h 2621711"/>
              <a:gd name="connsiteX34" fmla="*/ 2511356 w 3405645"/>
              <a:gd name="connsiteY34" fmla="*/ 130678 h 2621711"/>
              <a:gd name="connsiteX35" fmla="*/ 2425602 w 3405645"/>
              <a:gd name="connsiteY35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43474 w 3405645"/>
              <a:gd name="connsiteY9" fmla="*/ 1421115 h 2621711"/>
              <a:gd name="connsiteX10" fmla="*/ 1404727 w 3405645"/>
              <a:gd name="connsiteY10" fmla="*/ 1343526 h 2621711"/>
              <a:gd name="connsiteX11" fmla="*/ 1351641 w 3405645"/>
              <a:gd name="connsiteY11" fmla="*/ 1229182 h 2621711"/>
              <a:gd name="connsiteX12" fmla="*/ 1306722 w 3405645"/>
              <a:gd name="connsiteY12" fmla="*/ 1074004 h 2621711"/>
              <a:gd name="connsiteX13" fmla="*/ 1310806 w 3405645"/>
              <a:gd name="connsiteY13" fmla="*/ 992330 h 2621711"/>
              <a:gd name="connsiteX14" fmla="*/ 1327141 w 3405645"/>
              <a:gd name="connsiteY14" fmla="*/ 931076 h 2621711"/>
              <a:gd name="connsiteX15" fmla="*/ 1355725 w 3405645"/>
              <a:gd name="connsiteY15" fmla="*/ 873904 h 2621711"/>
              <a:gd name="connsiteX16" fmla="*/ 1404727 w 3405645"/>
              <a:gd name="connsiteY16" fmla="*/ 779980 h 2621711"/>
              <a:gd name="connsiteX17" fmla="*/ 1461896 w 3405645"/>
              <a:gd name="connsiteY17" fmla="*/ 726892 h 2621711"/>
              <a:gd name="connsiteX18" fmla="*/ 1510899 w 3405645"/>
              <a:gd name="connsiteY18" fmla="*/ 686055 h 2621711"/>
              <a:gd name="connsiteX19" fmla="*/ 1588483 w 3405645"/>
              <a:gd name="connsiteY19" fmla="*/ 637052 h 2621711"/>
              <a:gd name="connsiteX20" fmla="*/ 1788575 w 3405645"/>
              <a:gd name="connsiteY20" fmla="*/ 645219 h 2621711"/>
              <a:gd name="connsiteX21" fmla="*/ 1964166 w 3405645"/>
              <a:gd name="connsiteY21" fmla="*/ 686056 h 2621711"/>
              <a:gd name="connsiteX22" fmla="*/ 2098922 w 3405645"/>
              <a:gd name="connsiteY22" fmla="*/ 763645 h 2621711"/>
              <a:gd name="connsiteX23" fmla="*/ 2327598 w 3405645"/>
              <a:gd name="connsiteY23" fmla="*/ 1037251 h 2621711"/>
              <a:gd name="connsiteX24" fmla="*/ 2376600 w 3405645"/>
              <a:gd name="connsiteY24" fmla="*/ 1078087 h 2621711"/>
              <a:gd name="connsiteX25" fmla="*/ 2552191 w 3405645"/>
              <a:gd name="connsiteY25" fmla="*/ 1135259 h 2621711"/>
              <a:gd name="connsiteX26" fmla="*/ 2682863 w 3405645"/>
              <a:gd name="connsiteY26" fmla="*/ 1221015 h 2621711"/>
              <a:gd name="connsiteX27" fmla="*/ 2756367 w 3405645"/>
              <a:gd name="connsiteY27" fmla="*/ 1310856 h 2621711"/>
              <a:gd name="connsiteX28" fmla="*/ 2833953 w 3405645"/>
              <a:gd name="connsiteY28" fmla="*/ 1396614 h 2621711"/>
              <a:gd name="connsiteX29" fmla="*/ 2919707 w 3405645"/>
              <a:gd name="connsiteY29" fmla="*/ 1519123 h 2621711"/>
              <a:gd name="connsiteX30" fmla="*/ 3172885 w 3405645"/>
              <a:gd name="connsiteY30" fmla="*/ 1437449 h 2621711"/>
              <a:gd name="connsiteX31" fmla="*/ 3405645 w 3405645"/>
              <a:gd name="connsiteY31" fmla="*/ 1286354 h 2621711"/>
              <a:gd name="connsiteX32" fmla="*/ 3209636 w 3405645"/>
              <a:gd name="connsiteY32" fmla="*/ 1082171 h 2621711"/>
              <a:gd name="connsiteX33" fmla="*/ 3005461 w 3405645"/>
              <a:gd name="connsiteY33" fmla="*/ 845318 h 2621711"/>
              <a:gd name="connsiteX34" fmla="*/ 2789035 w 3405645"/>
              <a:gd name="connsiteY34" fmla="*/ 563546 h 2621711"/>
              <a:gd name="connsiteX35" fmla="*/ 2511356 w 3405645"/>
              <a:gd name="connsiteY35" fmla="*/ 130678 h 2621711"/>
              <a:gd name="connsiteX36" fmla="*/ 2425602 w 3405645"/>
              <a:gd name="connsiteY36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486397 w 3405645"/>
              <a:gd name="connsiteY9" fmla="*/ 1429283 h 2621711"/>
              <a:gd name="connsiteX10" fmla="*/ 1404727 w 3405645"/>
              <a:gd name="connsiteY10" fmla="*/ 1343526 h 2621711"/>
              <a:gd name="connsiteX11" fmla="*/ 1351641 w 3405645"/>
              <a:gd name="connsiteY11" fmla="*/ 1229182 h 2621711"/>
              <a:gd name="connsiteX12" fmla="*/ 1306722 w 3405645"/>
              <a:gd name="connsiteY12" fmla="*/ 1074004 h 2621711"/>
              <a:gd name="connsiteX13" fmla="*/ 1310806 w 3405645"/>
              <a:gd name="connsiteY13" fmla="*/ 992330 h 2621711"/>
              <a:gd name="connsiteX14" fmla="*/ 1327141 w 3405645"/>
              <a:gd name="connsiteY14" fmla="*/ 931076 h 2621711"/>
              <a:gd name="connsiteX15" fmla="*/ 1355725 w 3405645"/>
              <a:gd name="connsiteY15" fmla="*/ 873904 h 2621711"/>
              <a:gd name="connsiteX16" fmla="*/ 1404727 w 3405645"/>
              <a:gd name="connsiteY16" fmla="*/ 779980 h 2621711"/>
              <a:gd name="connsiteX17" fmla="*/ 1461896 w 3405645"/>
              <a:gd name="connsiteY17" fmla="*/ 726892 h 2621711"/>
              <a:gd name="connsiteX18" fmla="*/ 1510899 w 3405645"/>
              <a:gd name="connsiteY18" fmla="*/ 686055 h 2621711"/>
              <a:gd name="connsiteX19" fmla="*/ 1588483 w 3405645"/>
              <a:gd name="connsiteY19" fmla="*/ 637052 h 2621711"/>
              <a:gd name="connsiteX20" fmla="*/ 1788575 w 3405645"/>
              <a:gd name="connsiteY20" fmla="*/ 645219 h 2621711"/>
              <a:gd name="connsiteX21" fmla="*/ 1964166 w 3405645"/>
              <a:gd name="connsiteY21" fmla="*/ 686056 h 2621711"/>
              <a:gd name="connsiteX22" fmla="*/ 2098922 w 3405645"/>
              <a:gd name="connsiteY22" fmla="*/ 763645 h 2621711"/>
              <a:gd name="connsiteX23" fmla="*/ 2327598 w 3405645"/>
              <a:gd name="connsiteY23" fmla="*/ 1037251 h 2621711"/>
              <a:gd name="connsiteX24" fmla="*/ 2376600 w 3405645"/>
              <a:gd name="connsiteY24" fmla="*/ 1078087 h 2621711"/>
              <a:gd name="connsiteX25" fmla="*/ 2552191 w 3405645"/>
              <a:gd name="connsiteY25" fmla="*/ 1135259 h 2621711"/>
              <a:gd name="connsiteX26" fmla="*/ 2682863 w 3405645"/>
              <a:gd name="connsiteY26" fmla="*/ 1221015 h 2621711"/>
              <a:gd name="connsiteX27" fmla="*/ 2756367 w 3405645"/>
              <a:gd name="connsiteY27" fmla="*/ 1310856 h 2621711"/>
              <a:gd name="connsiteX28" fmla="*/ 2833953 w 3405645"/>
              <a:gd name="connsiteY28" fmla="*/ 1396614 h 2621711"/>
              <a:gd name="connsiteX29" fmla="*/ 2919707 w 3405645"/>
              <a:gd name="connsiteY29" fmla="*/ 1519123 h 2621711"/>
              <a:gd name="connsiteX30" fmla="*/ 3172885 w 3405645"/>
              <a:gd name="connsiteY30" fmla="*/ 1437449 h 2621711"/>
              <a:gd name="connsiteX31" fmla="*/ 3405645 w 3405645"/>
              <a:gd name="connsiteY31" fmla="*/ 1286354 h 2621711"/>
              <a:gd name="connsiteX32" fmla="*/ 3209636 w 3405645"/>
              <a:gd name="connsiteY32" fmla="*/ 1082171 h 2621711"/>
              <a:gd name="connsiteX33" fmla="*/ 3005461 w 3405645"/>
              <a:gd name="connsiteY33" fmla="*/ 845318 h 2621711"/>
              <a:gd name="connsiteX34" fmla="*/ 2789035 w 3405645"/>
              <a:gd name="connsiteY34" fmla="*/ 563546 h 2621711"/>
              <a:gd name="connsiteX35" fmla="*/ 2511356 w 3405645"/>
              <a:gd name="connsiteY35" fmla="*/ 130678 h 2621711"/>
              <a:gd name="connsiteX36" fmla="*/ 2425602 w 3405645"/>
              <a:gd name="connsiteY36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073962 w 3405645"/>
              <a:gd name="connsiteY9" fmla="*/ 1902987 h 2621711"/>
              <a:gd name="connsiteX10" fmla="*/ 1486397 w 3405645"/>
              <a:gd name="connsiteY10" fmla="*/ 1429283 h 2621711"/>
              <a:gd name="connsiteX11" fmla="*/ 1404727 w 3405645"/>
              <a:gd name="connsiteY11" fmla="*/ 1343526 h 2621711"/>
              <a:gd name="connsiteX12" fmla="*/ 1351641 w 3405645"/>
              <a:gd name="connsiteY12" fmla="*/ 1229182 h 2621711"/>
              <a:gd name="connsiteX13" fmla="*/ 1306722 w 3405645"/>
              <a:gd name="connsiteY13" fmla="*/ 1074004 h 2621711"/>
              <a:gd name="connsiteX14" fmla="*/ 1310806 w 3405645"/>
              <a:gd name="connsiteY14" fmla="*/ 992330 h 2621711"/>
              <a:gd name="connsiteX15" fmla="*/ 1327141 w 3405645"/>
              <a:gd name="connsiteY15" fmla="*/ 931076 h 2621711"/>
              <a:gd name="connsiteX16" fmla="*/ 1355725 w 3405645"/>
              <a:gd name="connsiteY16" fmla="*/ 873904 h 2621711"/>
              <a:gd name="connsiteX17" fmla="*/ 1404727 w 3405645"/>
              <a:gd name="connsiteY17" fmla="*/ 779980 h 2621711"/>
              <a:gd name="connsiteX18" fmla="*/ 1461896 w 3405645"/>
              <a:gd name="connsiteY18" fmla="*/ 726892 h 2621711"/>
              <a:gd name="connsiteX19" fmla="*/ 1510899 w 3405645"/>
              <a:gd name="connsiteY19" fmla="*/ 686055 h 2621711"/>
              <a:gd name="connsiteX20" fmla="*/ 1588483 w 3405645"/>
              <a:gd name="connsiteY20" fmla="*/ 637052 h 2621711"/>
              <a:gd name="connsiteX21" fmla="*/ 1788575 w 3405645"/>
              <a:gd name="connsiteY21" fmla="*/ 645219 h 2621711"/>
              <a:gd name="connsiteX22" fmla="*/ 1964166 w 3405645"/>
              <a:gd name="connsiteY22" fmla="*/ 686056 h 2621711"/>
              <a:gd name="connsiteX23" fmla="*/ 2098922 w 3405645"/>
              <a:gd name="connsiteY23" fmla="*/ 763645 h 2621711"/>
              <a:gd name="connsiteX24" fmla="*/ 2327598 w 3405645"/>
              <a:gd name="connsiteY24" fmla="*/ 1037251 h 2621711"/>
              <a:gd name="connsiteX25" fmla="*/ 2376600 w 3405645"/>
              <a:gd name="connsiteY25" fmla="*/ 1078087 h 2621711"/>
              <a:gd name="connsiteX26" fmla="*/ 2552191 w 3405645"/>
              <a:gd name="connsiteY26" fmla="*/ 1135259 h 2621711"/>
              <a:gd name="connsiteX27" fmla="*/ 2682863 w 3405645"/>
              <a:gd name="connsiteY27" fmla="*/ 1221015 h 2621711"/>
              <a:gd name="connsiteX28" fmla="*/ 2756367 w 3405645"/>
              <a:gd name="connsiteY28" fmla="*/ 1310856 h 2621711"/>
              <a:gd name="connsiteX29" fmla="*/ 2833953 w 3405645"/>
              <a:gd name="connsiteY29" fmla="*/ 1396614 h 2621711"/>
              <a:gd name="connsiteX30" fmla="*/ 2919707 w 3405645"/>
              <a:gd name="connsiteY30" fmla="*/ 1519123 h 2621711"/>
              <a:gd name="connsiteX31" fmla="*/ 3172885 w 3405645"/>
              <a:gd name="connsiteY31" fmla="*/ 1437449 h 2621711"/>
              <a:gd name="connsiteX32" fmla="*/ 3405645 w 3405645"/>
              <a:gd name="connsiteY32" fmla="*/ 1286354 h 2621711"/>
              <a:gd name="connsiteX33" fmla="*/ 3209636 w 3405645"/>
              <a:gd name="connsiteY33" fmla="*/ 1082171 h 2621711"/>
              <a:gd name="connsiteX34" fmla="*/ 3005461 w 3405645"/>
              <a:gd name="connsiteY34" fmla="*/ 845318 h 2621711"/>
              <a:gd name="connsiteX35" fmla="*/ 2789035 w 3405645"/>
              <a:gd name="connsiteY35" fmla="*/ 563546 h 2621711"/>
              <a:gd name="connsiteX36" fmla="*/ 2511356 w 3405645"/>
              <a:gd name="connsiteY36" fmla="*/ 130678 h 2621711"/>
              <a:gd name="connsiteX37" fmla="*/ 2425602 w 3405645"/>
              <a:gd name="connsiteY37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486397 w 3405645"/>
              <a:gd name="connsiteY10" fmla="*/ 1429283 h 2621711"/>
              <a:gd name="connsiteX11" fmla="*/ 1404727 w 3405645"/>
              <a:gd name="connsiteY11" fmla="*/ 1343526 h 2621711"/>
              <a:gd name="connsiteX12" fmla="*/ 1351641 w 3405645"/>
              <a:gd name="connsiteY12" fmla="*/ 1229182 h 2621711"/>
              <a:gd name="connsiteX13" fmla="*/ 1306722 w 3405645"/>
              <a:gd name="connsiteY13" fmla="*/ 1074004 h 2621711"/>
              <a:gd name="connsiteX14" fmla="*/ 1310806 w 3405645"/>
              <a:gd name="connsiteY14" fmla="*/ 992330 h 2621711"/>
              <a:gd name="connsiteX15" fmla="*/ 1327141 w 3405645"/>
              <a:gd name="connsiteY15" fmla="*/ 931076 h 2621711"/>
              <a:gd name="connsiteX16" fmla="*/ 1355725 w 3405645"/>
              <a:gd name="connsiteY16" fmla="*/ 873904 h 2621711"/>
              <a:gd name="connsiteX17" fmla="*/ 1404727 w 3405645"/>
              <a:gd name="connsiteY17" fmla="*/ 779980 h 2621711"/>
              <a:gd name="connsiteX18" fmla="*/ 1461896 w 3405645"/>
              <a:gd name="connsiteY18" fmla="*/ 726892 h 2621711"/>
              <a:gd name="connsiteX19" fmla="*/ 1510899 w 3405645"/>
              <a:gd name="connsiteY19" fmla="*/ 686055 h 2621711"/>
              <a:gd name="connsiteX20" fmla="*/ 1588483 w 3405645"/>
              <a:gd name="connsiteY20" fmla="*/ 637052 h 2621711"/>
              <a:gd name="connsiteX21" fmla="*/ 1788575 w 3405645"/>
              <a:gd name="connsiteY21" fmla="*/ 645219 h 2621711"/>
              <a:gd name="connsiteX22" fmla="*/ 1964166 w 3405645"/>
              <a:gd name="connsiteY22" fmla="*/ 686056 h 2621711"/>
              <a:gd name="connsiteX23" fmla="*/ 2098922 w 3405645"/>
              <a:gd name="connsiteY23" fmla="*/ 763645 h 2621711"/>
              <a:gd name="connsiteX24" fmla="*/ 2327598 w 3405645"/>
              <a:gd name="connsiteY24" fmla="*/ 1037251 h 2621711"/>
              <a:gd name="connsiteX25" fmla="*/ 2376600 w 3405645"/>
              <a:gd name="connsiteY25" fmla="*/ 1078087 h 2621711"/>
              <a:gd name="connsiteX26" fmla="*/ 2552191 w 3405645"/>
              <a:gd name="connsiteY26" fmla="*/ 1135259 h 2621711"/>
              <a:gd name="connsiteX27" fmla="*/ 2682863 w 3405645"/>
              <a:gd name="connsiteY27" fmla="*/ 1221015 h 2621711"/>
              <a:gd name="connsiteX28" fmla="*/ 2756367 w 3405645"/>
              <a:gd name="connsiteY28" fmla="*/ 1310856 h 2621711"/>
              <a:gd name="connsiteX29" fmla="*/ 2833953 w 3405645"/>
              <a:gd name="connsiteY29" fmla="*/ 1396614 h 2621711"/>
              <a:gd name="connsiteX30" fmla="*/ 2919707 w 3405645"/>
              <a:gd name="connsiteY30" fmla="*/ 1519123 h 2621711"/>
              <a:gd name="connsiteX31" fmla="*/ 3172885 w 3405645"/>
              <a:gd name="connsiteY31" fmla="*/ 1437449 h 2621711"/>
              <a:gd name="connsiteX32" fmla="*/ 3405645 w 3405645"/>
              <a:gd name="connsiteY32" fmla="*/ 1286354 h 2621711"/>
              <a:gd name="connsiteX33" fmla="*/ 3209636 w 3405645"/>
              <a:gd name="connsiteY33" fmla="*/ 1082171 h 2621711"/>
              <a:gd name="connsiteX34" fmla="*/ 3005461 w 3405645"/>
              <a:gd name="connsiteY34" fmla="*/ 845318 h 2621711"/>
              <a:gd name="connsiteX35" fmla="*/ 2789035 w 3405645"/>
              <a:gd name="connsiteY35" fmla="*/ 563546 h 2621711"/>
              <a:gd name="connsiteX36" fmla="*/ 2511356 w 3405645"/>
              <a:gd name="connsiteY36" fmla="*/ 130678 h 2621711"/>
              <a:gd name="connsiteX37" fmla="*/ 2425602 w 3405645"/>
              <a:gd name="connsiteY37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70835 w 3405645"/>
              <a:gd name="connsiteY10" fmla="*/ 1913900 h 2621711"/>
              <a:gd name="connsiteX11" fmla="*/ 1486397 w 3405645"/>
              <a:gd name="connsiteY11" fmla="*/ 1429283 h 2621711"/>
              <a:gd name="connsiteX12" fmla="*/ 1404727 w 3405645"/>
              <a:gd name="connsiteY12" fmla="*/ 1343526 h 2621711"/>
              <a:gd name="connsiteX13" fmla="*/ 1351641 w 3405645"/>
              <a:gd name="connsiteY13" fmla="*/ 1229182 h 2621711"/>
              <a:gd name="connsiteX14" fmla="*/ 1306722 w 3405645"/>
              <a:gd name="connsiteY14" fmla="*/ 1074004 h 2621711"/>
              <a:gd name="connsiteX15" fmla="*/ 1310806 w 3405645"/>
              <a:gd name="connsiteY15" fmla="*/ 992330 h 2621711"/>
              <a:gd name="connsiteX16" fmla="*/ 1327141 w 3405645"/>
              <a:gd name="connsiteY16" fmla="*/ 931076 h 2621711"/>
              <a:gd name="connsiteX17" fmla="*/ 1355725 w 3405645"/>
              <a:gd name="connsiteY17" fmla="*/ 873904 h 2621711"/>
              <a:gd name="connsiteX18" fmla="*/ 1404727 w 3405645"/>
              <a:gd name="connsiteY18" fmla="*/ 779980 h 2621711"/>
              <a:gd name="connsiteX19" fmla="*/ 1461896 w 3405645"/>
              <a:gd name="connsiteY19" fmla="*/ 726892 h 2621711"/>
              <a:gd name="connsiteX20" fmla="*/ 1510899 w 3405645"/>
              <a:gd name="connsiteY20" fmla="*/ 686055 h 2621711"/>
              <a:gd name="connsiteX21" fmla="*/ 1588483 w 3405645"/>
              <a:gd name="connsiteY21" fmla="*/ 637052 h 2621711"/>
              <a:gd name="connsiteX22" fmla="*/ 1788575 w 3405645"/>
              <a:gd name="connsiteY22" fmla="*/ 645219 h 2621711"/>
              <a:gd name="connsiteX23" fmla="*/ 1964166 w 3405645"/>
              <a:gd name="connsiteY23" fmla="*/ 686056 h 2621711"/>
              <a:gd name="connsiteX24" fmla="*/ 2098922 w 3405645"/>
              <a:gd name="connsiteY24" fmla="*/ 763645 h 2621711"/>
              <a:gd name="connsiteX25" fmla="*/ 2327598 w 3405645"/>
              <a:gd name="connsiteY25" fmla="*/ 1037251 h 2621711"/>
              <a:gd name="connsiteX26" fmla="*/ 2376600 w 3405645"/>
              <a:gd name="connsiteY26" fmla="*/ 1078087 h 2621711"/>
              <a:gd name="connsiteX27" fmla="*/ 2552191 w 3405645"/>
              <a:gd name="connsiteY27" fmla="*/ 1135259 h 2621711"/>
              <a:gd name="connsiteX28" fmla="*/ 2682863 w 3405645"/>
              <a:gd name="connsiteY28" fmla="*/ 1221015 h 2621711"/>
              <a:gd name="connsiteX29" fmla="*/ 2756367 w 3405645"/>
              <a:gd name="connsiteY29" fmla="*/ 1310856 h 2621711"/>
              <a:gd name="connsiteX30" fmla="*/ 2833953 w 3405645"/>
              <a:gd name="connsiteY30" fmla="*/ 1396614 h 2621711"/>
              <a:gd name="connsiteX31" fmla="*/ 2919707 w 3405645"/>
              <a:gd name="connsiteY31" fmla="*/ 1519123 h 2621711"/>
              <a:gd name="connsiteX32" fmla="*/ 3172885 w 3405645"/>
              <a:gd name="connsiteY32" fmla="*/ 1437449 h 2621711"/>
              <a:gd name="connsiteX33" fmla="*/ 3405645 w 3405645"/>
              <a:gd name="connsiteY33" fmla="*/ 1286354 h 2621711"/>
              <a:gd name="connsiteX34" fmla="*/ 3209636 w 3405645"/>
              <a:gd name="connsiteY34" fmla="*/ 1082171 h 2621711"/>
              <a:gd name="connsiteX35" fmla="*/ 3005461 w 3405645"/>
              <a:gd name="connsiteY35" fmla="*/ 845318 h 2621711"/>
              <a:gd name="connsiteX36" fmla="*/ 2789035 w 3405645"/>
              <a:gd name="connsiteY36" fmla="*/ 563546 h 2621711"/>
              <a:gd name="connsiteX37" fmla="*/ 2511356 w 3405645"/>
              <a:gd name="connsiteY37" fmla="*/ 130678 h 2621711"/>
              <a:gd name="connsiteX38" fmla="*/ 2425602 w 3405645"/>
              <a:gd name="connsiteY3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572430 w 3405645"/>
              <a:gd name="connsiteY10" fmla="*/ 1512306 h 2621711"/>
              <a:gd name="connsiteX11" fmla="*/ 1486397 w 3405645"/>
              <a:gd name="connsiteY11" fmla="*/ 1429283 h 2621711"/>
              <a:gd name="connsiteX12" fmla="*/ 1404727 w 3405645"/>
              <a:gd name="connsiteY12" fmla="*/ 1343526 h 2621711"/>
              <a:gd name="connsiteX13" fmla="*/ 1351641 w 3405645"/>
              <a:gd name="connsiteY13" fmla="*/ 1229182 h 2621711"/>
              <a:gd name="connsiteX14" fmla="*/ 1306722 w 3405645"/>
              <a:gd name="connsiteY14" fmla="*/ 1074004 h 2621711"/>
              <a:gd name="connsiteX15" fmla="*/ 1310806 w 3405645"/>
              <a:gd name="connsiteY15" fmla="*/ 992330 h 2621711"/>
              <a:gd name="connsiteX16" fmla="*/ 1327141 w 3405645"/>
              <a:gd name="connsiteY16" fmla="*/ 931076 h 2621711"/>
              <a:gd name="connsiteX17" fmla="*/ 1355725 w 3405645"/>
              <a:gd name="connsiteY17" fmla="*/ 873904 h 2621711"/>
              <a:gd name="connsiteX18" fmla="*/ 1404727 w 3405645"/>
              <a:gd name="connsiteY18" fmla="*/ 779980 h 2621711"/>
              <a:gd name="connsiteX19" fmla="*/ 1461896 w 3405645"/>
              <a:gd name="connsiteY19" fmla="*/ 726892 h 2621711"/>
              <a:gd name="connsiteX20" fmla="*/ 1510899 w 3405645"/>
              <a:gd name="connsiteY20" fmla="*/ 686055 h 2621711"/>
              <a:gd name="connsiteX21" fmla="*/ 1588483 w 3405645"/>
              <a:gd name="connsiteY21" fmla="*/ 637052 h 2621711"/>
              <a:gd name="connsiteX22" fmla="*/ 1788575 w 3405645"/>
              <a:gd name="connsiteY22" fmla="*/ 645219 h 2621711"/>
              <a:gd name="connsiteX23" fmla="*/ 1964166 w 3405645"/>
              <a:gd name="connsiteY23" fmla="*/ 686056 h 2621711"/>
              <a:gd name="connsiteX24" fmla="*/ 2098922 w 3405645"/>
              <a:gd name="connsiteY24" fmla="*/ 763645 h 2621711"/>
              <a:gd name="connsiteX25" fmla="*/ 2327598 w 3405645"/>
              <a:gd name="connsiteY25" fmla="*/ 1037251 h 2621711"/>
              <a:gd name="connsiteX26" fmla="*/ 2376600 w 3405645"/>
              <a:gd name="connsiteY26" fmla="*/ 1078087 h 2621711"/>
              <a:gd name="connsiteX27" fmla="*/ 2552191 w 3405645"/>
              <a:gd name="connsiteY27" fmla="*/ 1135259 h 2621711"/>
              <a:gd name="connsiteX28" fmla="*/ 2682863 w 3405645"/>
              <a:gd name="connsiteY28" fmla="*/ 1221015 h 2621711"/>
              <a:gd name="connsiteX29" fmla="*/ 2756367 w 3405645"/>
              <a:gd name="connsiteY29" fmla="*/ 1310856 h 2621711"/>
              <a:gd name="connsiteX30" fmla="*/ 2833953 w 3405645"/>
              <a:gd name="connsiteY30" fmla="*/ 1396614 h 2621711"/>
              <a:gd name="connsiteX31" fmla="*/ 2919707 w 3405645"/>
              <a:gd name="connsiteY31" fmla="*/ 1519123 h 2621711"/>
              <a:gd name="connsiteX32" fmla="*/ 3172885 w 3405645"/>
              <a:gd name="connsiteY32" fmla="*/ 1437449 h 2621711"/>
              <a:gd name="connsiteX33" fmla="*/ 3405645 w 3405645"/>
              <a:gd name="connsiteY33" fmla="*/ 1286354 h 2621711"/>
              <a:gd name="connsiteX34" fmla="*/ 3209636 w 3405645"/>
              <a:gd name="connsiteY34" fmla="*/ 1082171 h 2621711"/>
              <a:gd name="connsiteX35" fmla="*/ 3005461 w 3405645"/>
              <a:gd name="connsiteY35" fmla="*/ 845318 h 2621711"/>
              <a:gd name="connsiteX36" fmla="*/ 2789035 w 3405645"/>
              <a:gd name="connsiteY36" fmla="*/ 563546 h 2621711"/>
              <a:gd name="connsiteX37" fmla="*/ 2511356 w 3405645"/>
              <a:gd name="connsiteY37" fmla="*/ 130678 h 2621711"/>
              <a:gd name="connsiteX38" fmla="*/ 2425602 w 3405645"/>
              <a:gd name="connsiteY3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316993 w 3405645"/>
              <a:gd name="connsiteY10" fmla="*/ 1829526 h 2621711"/>
              <a:gd name="connsiteX11" fmla="*/ 1572430 w 3405645"/>
              <a:gd name="connsiteY11" fmla="*/ 1512306 h 2621711"/>
              <a:gd name="connsiteX12" fmla="*/ 1486397 w 3405645"/>
              <a:gd name="connsiteY12" fmla="*/ 1429283 h 2621711"/>
              <a:gd name="connsiteX13" fmla="*/ 1404727 w 3405645"/>
              <a:gd name="connsiteY13" fmla="*/ 1343526 h 2621711"/>
              <a:gd name="connsiteX14" fmla="*/ 1351641 w 3405645"/>
              <a:gd name="connsiteY14" fmla="*/ 1229182 h 2621711"/>
              <a:gd name="connsiteX15" fmla="*/ 1306722 w 3405645"/>
              <a:gd name="connsiteY15" fmla="*/ 1074004 h 2621711"/>
              <a:gd name="connsiteX16" fmla="*/ 1310806 w 3405645"/>
              <a:gd name="connsiteY16" fmla="*/ 992330 h 2621711"/>
              <a:gd name="connsiteX17" fmla="*/ 1327141 w 3405645"/>
              <a:gd name="connsiteY17" fmla="*/ 931076 h 2621711"/>
              <a:gd name="connsiteX18" fmla="*/ 1355725 w 3405645"/>
              <a:gd name="connsiteY18" fmla="*/ 873904 h 2621711"/>
              <a:gd name="connsiteX19" fmla="*/ 1404727 w 3405645"/>
              <a:gd name="connsiteY19" fmla="*/ 779980 h 2621711"/>
              <a:gd name="connsiteX20" fmla="*/ 1461896 w 3405645"/>
              <a:gd name="connsiteY20" fmla="*/ 726892 h 2621711"/>
              <a:gd name="connsiteX21" fmla="*/ 1510899 w 3405645"/>
              <a:gd name="connsiteY21" fmla="*/ 686055 h 2621711"/>
              <a:gd name="connsiteX22" fmla="*/ 1588483 w 3405645"/>
              <a:gd name="connsiteY22" fmla="*/ 637052 h 2621711"/>
              <a:gd name="connsiteX23" fmla="*/ 1788575 w 3405645"/>
              <a:gd name="connsiteY23" fmla="*/ 645219 h 2621711"/>
              <a:gd name="connsiteX24" fmla="*/ 1964166 w 3405645"/>
              <a:gd name="connsiteY24" fmla="*/ 686056 h 2621711"/>
              <a:gd name="connsiteX25" fmla="*/ 2098922 w 3405645"/>
              <a:gd name="connsiteY25" fmla="*/ 763645 h 2621711"/>
              <a:gd name="connsiteX26" fmla="*/ 2327598 w 3405645"/>
              <a:gd name="connsiteY26" fmla="*/ 1037251 h 2621711"/>
              <a:gd name="connsiteX27" fmla="*/ 2376600 w 3405645"/>
              <a:gd name="connsiteY27" fmla="*/ 1078087 h 2621711"/>
              <a:gd name="connsiteX28" fmla="*/ 2552191 w 3405645"/>
              <a:gd name="connsiteY28" fmla="*/ 1135259 h 2621711"/>
              <a:gd name="connsiteX29" fmla="*/ 2682863 w 3405645"/>
              <a:gd name="connsiteY29" fmla="*/ 1221015 h 2621711"/>
              <a:gd name="connsiteX30" fmla="*/ 2756367 w 3405645"/>
              <a:gd name="connsiteY30" fmla="*/ 1310856 h 2621711"/>
              <a:gd name="connsiteX31" fmla="*/ 2833953 w 3405645"/>
              <a:gd name="connsiteY31" fmla="*/ 1396614 h 2621711"/>
              <a:gd name="connsiteX32" fmla="*/ 2919707 w 3405645"/>
              <a:gd name="connsiteY32" fmla="*/ 1519123 h 2621711"/>
              <a:gd name="connsiteX33" fmla="*/ 3172885 w 3405645"/>
              <a:gd name="connsiteY33" fmla="*/ 1437449 h 2621711"/>
              <a:gd name="connsiteX34" fmla="*/ 3405645 w 3405645"/>
              <a:gd name="connsiteY34" fmla="*/ 1286354 h 2621711"/>
              <a:gd name="connsiteX35" fmla="*/ 3209636 w 3405645"/>
              <a:gd name="connsiteY35" fmla="*/ 1082171 h 2621711"/>
              <a:gd name="connsiteX36" fmla="*/ 3005461 w 3405645"/>
              <a:gd name="connsiteY36" fmla="*/ 845318 h 2621711"/>
              <a:gd name="connsiteX37" fmla="*/ 2789035 w 3405645"/>
              <a:gd name="connsiteY37" fmla="*/ 563546 h 2621711"/>
              <a:gd name="connsiteX38" fmla="*/ 2511356 w 3405645"/>
              <a:gd name="connsiteY38" fmla="*/ 130678 h 2621711"/>
              <a:gd name="connsiteX39" fmla="*/ 2425602 w 3405645"/>
              <a:gd name="connsiteY39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619412 w 3405645"/>
              <a:gd name="connsiteY10" fmla="*/ 1589020 h 2621711"/>
              <a:gd name="connsiteX11" fmla="*/ 1572430 w 3405645"/>
              <a:gd name="connsiteY11" fmla="*/ 1512306 h 2621711"/>
              <a:gd name="connsiteX12" fmla="*/ 1486397 w 3405645"/>
              <a:gd name="connsiteY12" fmla="*/ 1429283 h 2621711"/>
              <a:gd name="connsiteX13" fmla="*/ 1404727 w 3405645"/>
              <a:gd name="connsiteY13" fmla="*/ 1343526 h 2621711"/>
              <a:gd name="connsiteX14" fmla="*/ 1351641 w 3405645"/>
              <a:gd name="connsiteY14" fmla="*/ 1229182 h 2621711"/>
              <a:gd name="connsiteX15" fmla="*/ 1306722 w 3405645"/>
              <a:gd name="connsiteY15" fmla="*/ 1074004 h 2621711"/>
              <a:gd name="connsiteX16" fmla="*/ 1310806 w 3405645"/>
              <a:gd name="connsiteY16" fmla="*/ 992330 h 2621711"/>
              <a:gd name="connsiteX17" fmla="*/ 1327141 w 3405645"/>
              <a:gd name="connsiteY17" fmla="*/ 931076 h 2621711"/>
              <a:gd name="connsiteX18" fmla="*/ 1355725 w 3405645"/>
              <a:gd name="connsiteY18" fmla="*/ 873904 h 2621711"/>
              <a:gd name="connsiteX19" fmla="*/ 1404727 w 3405645"/>
              <a:gd name="connsiteY19" fmla="*/ 779980 h 2621711"/>
              <a:gd name="connsiteX20" fmla="*/ 1461896 w 3405645"/>
              <a:gd name="connsiteY20" fmla="*/ 726892 h 2621711"/>
              <a:gd name="connsiteX21" fmla="*/ 1510899 w 3405645"/>
              <a:gd name="connsiteY21" fmla="*/ 686055 h 2621711"/>
              <a:gd name="connsiteX22" fmla="*/ 1588483 w 3405645"/>
              <a:gd name="connsiteY22" fmla="*/ 637052 h 2621711"/>
              <a:gd name="connsiteX23" fmla="*/ 1788575 w 3405645"/>
              <a:gd name="connsiteY23" fmla="*/ 645219 h 2621711"/>
              <a:gd name="connsiteX24" fmla="*/ 1964166 w 3405645"/>
              <a:gd name="connsiteY24" fmla="*/ 686056 h 2621711"/>
              <a:gd name="connsiteX25" fmla="*/ 2098922 w 3405645"/>
              <a:gd name="connsiteY25" fmla="*/ 763645 h 2621711"/>
              <a:gd name="connsiteX26" fmla="*/ 2327598 w 3405645"/>
              <a:gd name="connsiteY26" fmla="*/ 1037251 h 2621711"/>
              <a:gd name="connsiteX27" fmla="*/ 2376600 w 3405645"/>
              <a:gd name="connsiteY27" fmla="*/ 1078087 h 2621711"/>
              <a:gd name="connsiteX28" fmla="*/ 2552191 w 3405645"/>
              <a:gd name="connsiteY28" fmla="*/ 1135259 h 2621711"/>
              <a:gd name="connsiteX29" fmla="*/ 2682863 w 3405645"/>
              <a:gd name="connsiteY29" fmla="*/ 1221015 h 2621711"/>
              <a:gd name="connsiteX30" fmla="*/ 2756367 w 3405645"/>
              <a:gd name="connsiteY30" fmla="*/ 1310856 h 2621711"/>
              <a:gd name="connsiteX31" fmla="*/ 2833953 w 3405645"/>
              <a:gd name="connsiteY31" fmla="*/ 1396614 h 2621711"/>
              <a:gd name="connsiteX32" fmla="*/ 2919707 w 3405645"/>
              <a:gd name="connsiteY32" fmla="*/ 1519123 h 2621711"/>
              <a:gd name="connsiteX33" fmla="*/ 3172885 w 3405645"/>
              <a:gd name="connsiteY33" fmla="*/ 1437449 h 2621711"/>
              <a:gd name="connsiteX34" fmla="*/ 3405645 w 3405645"/>
              <a:gd name="connsiteY34" fmla="*/ 1286354 h 2621711"/>
              <a:gd name="connsiteX35" fmla="*/ 3209636 w 3405645"/>
              <a:gd name="connsiteY35" fmla="*/ 1082171 h 2621711"/>
              <a:gd name="connsiteX36" fmla="*/ 3005461 w 3405645"/>
              <a:gd name="connsiteY36" fmla="*/ 845318 h 2621711"/>
              <a:gd name="connsiteX37" fmla="*/ 2789035 w 3405645"/>
              <a:gd name="connsiteY37" fmla="*/ 563546 h 2621711"/>
              <a:gd name="connsiteX38" fmla="*/ 2511356 w 3405645"/>
              <a:gd name="connsiteY38" fmla="*/ 130678 h 2621711"/>
              <a:gd name="connsiteX39" fmla="*/ 2425602 w 3405645"/>
              <a:gd name="connsiteY39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338424 w 3405645"/>
              <a:gd name="connsiteY10" fmla="*/ 1893820 h 2621711"/>
              <a:gd name="connsiteX11" fmla="*/ 1619412 w 3405645"/>
              <a:gd name="connsiteY11" fmla="*/ 1589020 h 2621711"/>
              <a:gd name="connsiteX12" fmla="*/ 1572430 w 3405645"/>
              <a:gd name="connsiteY12" fmla="*/ 1512306 h 2621711"/>
              <a:gd name="connsiteX13" fmla="*/ 1486397 w 3405645"/>
              <a:gd name="connsiteY13" fmla="*/ 1429283 h 2621711"/>
              <a:gd name="connsiteX14" fmla="*/ 1404727 w 3405645"/>
              <a:gd name="connsiteY14" fmla="*/ 1343526 h 2621711"/>
              <a:gd name="connsiteX15" fmla="*/ 1351641 w 3405645"/>
              <a:gd name="connsiteY15" fmla="*/ 1229182 h 2621711"/>
              <a:gd name="connsiteX16" fmla="*/ 1306722 w 3405645"/>
              <a:gd name="connsiteY16" fmla="*/ 1074004 h 2621711"/>
              <a:gd name="connsiteX17" fmla="*/ 1310806 w 3405645"/>
              <a:gd name="connsiteY17" fmla="*/ 992330 h 2621711"/>
              <a:gd name="connsiteX18" fmla="*/ 1327141 w 3405645"/>
              <a:gd name="connsiteY18" fmla="*/ 931076 h 2621711"/>
              <a:gd name="connsiteX19" fmla="*/ 1355725 w 3405645"/>
              <a:gd name="connsiteY19" fmla="*/ 873904 h 2621711"/>
              <a:gd name="connsiteX20" fmla="*/ 1404727 w 3405645"/>
              <a:gd name="connsiteY20" fmla="*/ 779980 h 2621711"/>
              <a:gd name="connsiteX21" fmla="*/ 1461896 w 3405645"/>
              <a:gd name="connsiteY21" fmla="*/ 726892 h 2621711"/>
              <a:gd name="connsiteX22" fmla="*/ 1510899 w 3405645"/>
              <a:gd name="connsiteY22" fmla="*/ 686055 h 2621711"/>
              <a:gd name="connsiteX23" fmla="*/ 1588483 w 3405645"/>
              <a:gd name="connsiteY23" fmla="*/ 637052 h 2621711"/>
              <a:gd name="connsiteX24" fmla="*/ 1788575 w 3405645"/>
              <a:gd name="connsiteY24" fmla="*/ 645219 h 2621711"/>
              <a:gd name="connsiteX25" fmla="*/ 1964166 w 3405645"/>
              <a:gd name="connsiteY25" fmla="*/ 686056 h 2621711"/>
              <a:gd name="connsiteX26" fmla="*/ 2098922 w 3405645"/>
              <a:gd name="connsiteY26" fmla="*/ 763645 h 2621711"/>
              <a:gd name="connsiteX27" fmla="*/ 2327598 w 3405645"/>
              <a:gd name="connsiteY27" fmla="*/ 1037251 h 2621711"/>
              <a:gd name="connsiteX28" fmla="*/ 2376600 w 3405645"/>
              <a:gd name="connsiteY28" fmla="*/ 1078087 h 2621711"/>
              <a:gd name="connsiteX29" fmla="*/ 2552191 w 3405645"/>
              <a:gd name="connsiteY29" fmla="*/ 1135259 h 2621711"/>
              <a:gd name="connsiteX30" fmla="*/ 2682863 w 3405645"/>
              <a:gd name="connsiteY30" fmla="*/ 1221015 h 2621711"/>
              <a:gd name="connsiteX31" fmla="*/ 2756367 w 3405645"/>
              <a:gd name="connsiteY31" fmla="*/ 1310856 h 2621711"/>
              <a:gd name="connsiteX32" fmla="*/ 2833953 w 3405645"/>
              <a:gd name="connsiteY32" fmla="*/ 1396614 h 2621711"/>
              <a:gd name="connsiteX33" fmla="*/ 2919707 w 3405645"/>
              <a:gd name="connsiteY33" fmla="*/ 1519123 h 2621711"/>
              <a:gd name="connsiteX34" fmla="*/ 3172885 w 3405645"/>
              <a:gd name="connsiteY34" fmla="*/ 1437449 h 2621711"/>
              <a:gd name="connsiteX35" fmla="*/ 3405645 w 3405645"/>
              <a:gd name="connsiteY35" fmla="*/ 1286354 h 2621711"/>
              <a:gd name="connsiteX36" fmla="*/ 3209636 w 3405645"/>
              <a:gd name="connsiteY36" fmla="*/ 1082171 h 2621711"/>
              <a:gd name="connsiteX37" fmla="*/ 3005461 w 3405645"/>
              <a:gd name="connsiteY37" fmla="*/ 845318 h 2621711"/>
              <a:gd name="connsiteX38" fmla="*/ 2789035 w 3405645"/>
              <a:gd name="connsiteY38" fmla="*/ 563546 h 2621711"/>
              <a:gd name="connsiteX39" fmla="*/ 2511356 w 3405645"/>
              <a:gd name="connsiteY39" fmla="*/ 130678 h 2621711"/>
              <a:gd name="connsiteX40" fmla="*/ 2425602 w 3405645"/>
              <a:gd name="connsiteY40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697993 w 3405645"/>
              <a:gd name="connsiteY10" fmla="*/ 1696176 h 2621711"/>
              <a:gd name="connsiteX11" fmla="*/ 1619412 w 3405645"/>
              <a:gd name="connsiteY11" fmla="*/ 1589020 h 2621711"/>
              <a:gd name="connsiteX12" fmla="*/ 1572430 w 3405645"/>
              <a:gd name="connsiteY12" fmla="*/ 1512306 h 2621711"/>
              <a:gd name="connsiteX13" fmla="*/ 1486397 w 3405645"/>
              <a:gd name="connsiteY13" fmla="*/ 1429283 h 2621711"/>
              <a:gd name="connsiteX14" fmla="*/ 1404727 w 3405645"/>
              <a:gd name="connsiteY14" fmla="*/ 1343526 h 2621711"/>
              <a:gd name="connsiteX15" fmla="*/ 1351641 w 3405645"/>
              <a:gd name="connsiteY15" fmla="*/ 1229182 h 2621711"/>
              <a:gd name="connsiteX16" fmla="*/ 1306722 w 3405645"/>
              <a:gd name="connsiteY16" fmla="*/ 1074004 h 2621711"/>
              <a:gd name="connsiteX17" fmla="*/ 1310806 w 3405645"/>
              <a:gd name="connsiteY17" fmla="*/ 992330 h 2621711"/>
              <a:gd name="connsiteX18" fmla="*/ 1327141 w 3405645"/>
              <a:gd name="connsiteY18" fmla="*/ 931076 h 2621711"/>
              <a:gd name="connsiteX19" fmla="*/ 1355725 w 3405645"/>
              <a:gd name="connsiteY19" fmla="*/ 873904 h 2621711"/>
              <a:gd name="connsiteX20" fmla="*/ 1404727 w 3405645"/>
              <a:gd name="connsiteY20" fmla="*/ 779980 h 2621711"/>
              <a:gd name="connsiteX21" fmla="*/ 1461896 w 3405645"/>
              <a:gd name="connsiteY21" fmla="*/ 726892 h 2621711"/>
              <a:gd name="connsiteX22" fmla="*/ 1510899 w 3405645"/>
              <a:gd name="connsiteY22" fmla="*/ 686055 h 2621711"/>
              <a:gd name="connsiteX23" fmla="*/ 1588483 w 3405645"/>
              <a:gd name="connsiteY23" fmla="*/ 637052 h 2621711"/>
              <a:gd name="connsiteX24" fmla="*/ 1788575 w 3405645"/>
              <a:gd name="connsiteY24" fmla="*/ 645219 h 2621711"/>
              <a:gd name="connsiteX25" fmla="*/ 1964166 w 3405645"/>
              <a:gd name="connsiteY25" fmla="*/ 686056 h 2621711"/>
              <a:gd name="connsiteX26" fmla="*/ 2098922 w 3405645"/>
              <a:gd name="connsiteY26" fmla="*/ 763645 h 2621711"/>
              <a:gd name="connsiteX27" fmla="*/ 2327598 w 3405645"/>
              <a:gd name="connsiteY27" fmla="*/ 1037251 h 2621711"/>
              <a:gd name="connsiteX28" fmla="*/ 2376600 w 3405645"/>
              <a:gd name="connsiteY28" fmla="*/ 1078087 h 2621711"/>
              <a:gd name="connsiteX29" fmla="*/ 2552191 w 3405645"/>
              <a:gd name="connsiteY29" fmla="*/ 1135259 h 2621711"/>
              <a:gd name="connsiteX30" fmla="*/ 2682863 w 3405645"/>
              <a:gd name="connsiteY30" fmla="*/ 1221015 h 2621711"/>
              <a:gd name="connsiteX31" fmla="*/ 2756367 w 3405645"/>
              <a:gd name="connsiteY31" fmla="*/ 1310856 h 2621711"/>
              <a:gd name="connsiteX32" fmla="*/ 2833953 w 3405645"/>
              <a:gd name="connsiteY32" fmla="*/ 1396614 h 2621711"/>
              <a:gd name="connsiteX33" fmla="*/ 2919707 w 3405645"/>
              <a:gd name="connsiteY33" fmla="*/ 1519123 h 2621711"/>
              <a:gd name="connsiteX34" fmla="*/ 3172885 w 3405645"/>
              <a:gd name="connsiteY34" fmla="*/ 1437449 h 2621711"/>
              <a:gd name="connsiteX35" fmla="*/ 3405645 w 3405645"/>
              <a:gd name="connsiteY35" fmla="*/ 1286354 h 2621711"/>
              <a:gd name="connsiteX36" fmla="*/ 3209636 w 3405645"/>
              <a:gd name="connsiteY36" fmla="*/ 1082171 h 2621711"/>
              <a:gd name="connsiteX37" fmla="*/ 3005461 w 3405645"/>
              <a:gd name="connsiteY37" fmla="*/ 845318 h 2621711"/>
              <a:gd name="connsiteX38" fmla="*/ 2789035 w 3405645"/>
              <a:gd name="connsiteY38" fmla="*/ 563546 h 2621711"/>
              <a:gd name="connsiteX39" fmla="*/ 2511356 w 3405645"/>
              <a:gd name="connsiteY39" fmla="*/ 130678 h 2621711"/>
              <a:gd name="connsiteX40" fmla="*/ 2425602 w 3405645"/>
              <a:gd name="connsiteY40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369380 w 3405645"/>
              <a:gd name="connsiteY10" fmla="*/ 1979545 h 2621711"/>
              <a:gd name="connsiteX11" fmla="*/ 1697993 w 3405645"/>
              <a:gd name="connsiteY11" fmla="*/ 1696176 h 2621711"/>
              <a:gd name="connsiteX12" fmla="*/ 1619412 w 3405645"/>
              <a:gd name="connsiteY12" fmla="*/ 1589020 h 2621711"/>
              <a:gd name="connsiteX13" fmla="*/ 1572430 w 3405645"/>
              <a:gd name="connsiteY13" fmla="*/ 1512306 h 2621711"/>
              <a:gd name="connsiteX14" fmla="*/ 1486397 w 3405645"/>
              <a:gd name="connsiteY14" fmla="*/ 1429283 h 2621711"/>
              <a:gd name="connsiteX15" fmla="*/ 1404727 w 3405645"/>
              <a:gd name="connsiteY15" fmla="*/ 1343526 h 2621711"/>
              <a:gd name="connsiteX16" fmla="*/ 1351641 w 3405645"/>
              <a:gd name="connsiteY16" fmla="*/ 1229182 h 2621711"/>
              <a:gd name="connsiteX17" fmla="*/ 1306722 w 3405645"/>
              <a:gd name="connsiteY17" fmla="*/ 1074004 h 2621711"/>
              <a:gd name="connsiteX18" fmla="*/ 1310806 w 3405645"/>
              <a:gd name="connsiteY18" fmla="*/ 992330 h 2621711"/>
              <a:gd name="connsiteX19" fmla="*/ 1327141 w 3405645"/>
              <a:gd name="connsiteY19" fmla="*/ 931076 h 2621711"/>
              <a:gd name="connsiteX20" fmla="*/ 1355725 w 3405645"/>
              <a:gd name="connsiteY20" fmla="*/ 873904 h 2621711"/>
              <a:gd name="connsiteX21" fmla="*/ 1404727 w 3405645"/>
              <a:gd name="connsiteY21" fmla="*/ 779980 h 2621711"/>
              <a:gd name="connsiteX22" fmla="*/ 1461896 w 3405645"/>
              <a:gd name="connsiteY22" fmla="*/ 726892 h 2621711"/>
              <a:gd name="connsiteX23" fmla="*/ 1510899 w 3405645"/>
              <a:gd name="connsiteY23" fmla="*/ 686055 h 2621711"/>
              <a:gd name="connsiteX24" fmla="*/ 1588483 w 3405645"/>
              <a:gd name="connsiteY24" fmla="*/ 637052 h 2621711"/>
              <a:gd name="connsiteX25" fmla="*/ 1788575 w 3405645"/>
              <a:gd name="connsiteY25" fmla="*/ 645219 h 2621711"/>
              <a:gd name="connsiteX26" fmla="*/ 1964166 w 3405645"/>
              <a:gd name="connsiteY26" fmla="*/ 686056 h 2621711"/>
              <a:gd name="connsiteX27" fmla="*/ 2098922 w 3405645"/>
              <a:gd name="connsiteY27" fmla="*/ 763645 h 2621711"/>
              <a:gd name="connsiteX28" fmla="*/ 2327598 w 3405645"/>
              <a:gd name="connsiteY28" fmla="*/ 1037251 h 2621711"/>
              <a:gd name="connsiteX29" fmla="*/ 2376600 w 3405645"/>
              <a:gd name="connsiteY29" fmla="*/ 1078087 h 2621711"/>
              <a:gd name="connsiteX30" fmla="*/ 2552191 w 3405645"/>
              <a:gd name="connsiteY30" fmla="*/ 1135259 h 2621711"/>
              <a:gd name="connsiteX31" fmla="*/ 2682863 w 3405645"/>
              <a:gd name="connsiteY31" fmla="*/ 1221015 h 2621711"/>
              <a:gd name="connsiteX32" fmla="*/ 2756367 w 3405645"/>
              <a:gd name="connsiteY32" fmla="*/ 1310856 h 2621711"/>
              <a:gd name="connsiteX33" fmla="*/ 2833953 w 3405645"/>
              <a:gd name="connsiteY33" fmla="*/ 1396614 h 2621711"/>
              <a:gd name="connsiteX34" fmla="*/ 2919707 w 3405645"/>
              <a:gd name="connsiteY34" fmla="*/ 1519123 h 2621711"/>
              <a:gd name="connsiteX35" fmla="*/ 3172885 w 3405645"/>
              <a:gd name="connsiteY35" fmla="*/ 1437449 h 2621711"/>
              <a:gd name="connsiteX36" fmla="*/ 3405645 w 3405645"/>
              <a:gd name="connsiteY36" fmla="*/ 1286354 h 2621711"/>
              <a:gd name="connsiteX37" fmla="*/ 3209636 w 3405645"/>
              <a:gd name="connsiteY37" fmla="*/ 1082171 h 2621711"/>
              <a:gd name="connsiteX38" fmla="*/ 3005461 w 3405645"/>
              <a:gd name="connsiteY38" fmla="*/ 845318 h 2621711"/>
              <a:gd name="connsiteX39" fmla="*/ 2789035 w 3405645"/>
              <a:gd name="connsiteY39" fmla="*/ 563546 h 2621711"/>
              <a:gd name="connsiteX40" fmla="*/ 2511356 w 3405645"/>
              <a:gd name="connsiteY40" fmla="*/ 130678 h 2621711"/>
              <a:gd name="connsiteX41" fmla="*/ 2425602 w 3405645"/>
              <a:gd name="connsiteY41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859918 w 3405645"/>
              <a:gd name="connsiteY10" fmla="*/ 1870008 h 2621711"/>
              <a:gd name="connsiteX11" fmla="*/ 1697993 w 3405645"/>
              <a:gd name="connsiteY11" fmla="*/ 1696176 h 2621711"/>
              <a:gd name="connsiteX12" fmla="*/ 1619412 w 3405645"/>
              <a:gd name="connsiteY12" fmla="*/ 1589020 h 2621711"/>
              <a:gd name="connsiteX13" fmla="*/ 1572430 w 3405645"/>
              <a:gd name="connsiteY13" fmla="*/ 1512306 h 2621711"/>
              <a:gd name="connsiteX14" fmla="*/ 1486397 w 3405645"/>
              <a:gd name="connsiteY14" fmla="*/ 1429283 h 2621711"/>
              <a:gd name="connsiteX15" fmla="*/ 1404727 w 3405645"/>
              <a:gd name="connsiteY15" fmla="*/ 1343526 h 2621711"/>
              <a:gd name="connsiteX16" fmla="*/ 1351641 w 3405645"/>
              <a:gd name="connsiteY16" fmla="*/ 1229182 h 2621711"/>
              <a:gd name="connsiteX17" fmla="*/ 1306722 w 3405645"/>
              <a:gd name="connsiteY17" fmla="*/ 1074004 h 2621711"/>
              <a:gd name="connsiteX18" fmla="*/ 1310806 w 3405645"/>
              <a:gd name="connsiteY18" fmla="*/ 992330 h 2621711"/>
              <a:gd name="connsiteX19" fmla="*/ 1327141 w 3405645"/>
              <a:gd name="connsiteY19" fmla="*/ 931076 h 2621711"/>
              <a:gd name="connsiteX20" fmla="*/ 1355725 w 3405645"/>
              <a:gd name="connsiteY20" fmla="*/ 873904 h 2621711"/>
              <a:gd name="connsiteX21" fmla="*/ 1404727 w 3405645"/>
              <a:gd name="connsiteY21" fmla="*/ 779980 h 2621711"/>
              <a:gd name="connsiteX22" fmla="*/ 1461896 w 3405645"/>
              <a:gd name="connsiteY22" fmla="*/ 726892 h 2621711"/>
              <a:gd name="connsiteX23" fmla="*/ 1510899 w 3405645"/>
              <a:gd name="connsiteY23" fmla="*/ 686055 h 2621711"/>
              <a:gd name="connsiteX24" fmla="*/ 1588483 w 3405645"/>
              <a:gd name="connsiteY24" fmla="*/ 637052 h 2621711"/>
              <a:gd name="connsiteX25" fmla="*/ 1788575 w 3405645"/>
              <a:gd name="connsiteY25" fmla="*/ 645219 h 2621711"/>
              <a:gd name="connsiteX26" fmla="*/ 1964166 w 3405645"/>
              <a:gd name="connsiteY26" fmla="*/ 686056 h 2621711"/>
              <a:gd name="connsiteX27" fmla="*/ 2098922 w 3405645"/>
              <a:gd name="connsiteY27" fmla="*/ 763645 h 2621711"/>
              <a:gd name="connsiteX28" fmla="*/ 2327598 w 3405645"/>
              <a:gd name="connsiteY28" fmla="*/ 1037251 h 2621711"/>
              <a:gd name="connsiteX29" fmla="*/ 2376600 w 3405645"/>
              <a:gd name="connsiteY29" fmla="*/ 1078087 h 2621711"/>
              <a:gd name="connsiteX30" fmla="*/ 2552191 w 3405645"/>
              <a:gd name="connsiteY30" fmla="*/ 1135259 h 2621711"/>
              <a:gd name="connsiteX31" fmla="*/ 2682863 w 3405645"/>
              <a:gd name="connsiteY31" fmla="*/ 1221015 h 2621711"/>
              <a:gd name="connsiteX32" fmla="*/ 2756367 w 3405645"/>
              <a:gd name="connsiteY32" fmla="*/ 1310856 h 2621711"/>
              <a:gd name="connsiteX33" fmla="*/ 2833953 w 3405645"/>
              <a:gd name="connsiteY33" fmla="*/ 1396614 h 2621711"/>
              <a:gd name="connsiteX34" fmla="*/ 2919707 w 3405645"/>
              <a:gd name="connsiteY34" fmla="*/ 1519123 h 2621711"/>
              <a:gd name="connsiteX35" fmla="*/ 3172885 w 3405645"/>
              <a:gd name="connsiteY35" fmla="*/ 1437449 h 2621711"/>
              <a:gd name="connsiteX36" fmla="*/ 3405645 w 3405645"/>
              <a:gd name="connsiteY36" fmla="*/ 1286354 h 2621711"/>
              <a:gd name="connsiteX37" fmla="*/ 3209636 w 3405645"/>
              <a:gd name="connsiteY37" fmla="*/ 1082171 h 2621711"/>
              <a:gd name="connsiteX38" fmla="*/ 3005461 w 3405645"/>
              <a:gd name="connsiteY38" fmla="*/ 845318 h 2621711"/>
              <a:gd name="connsiteX39" fmla="*/ 2789035 w 3405645"/>
              <a:gd name="connsiteY39" fmla="*/ 563546 h 2621711"/>
              <a:gd name="connsiteX40" fmla="*/ 2511356 w 3405645"/>
              <a:gd name="connsiteY40" fmla="*/ 130678 h 2621711"/>
              <a:gd name="connsiteX41" fmla="*/ 2425602 w 3405645"/>
              <a:gd name="connsiteY41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769430 w 3405645"/>
              <a:gd name="connsiteY10" fmla="*/ 1920014 h 2621711"/>
              <a:gd name="connsiteX11" fmla="*/ 1859918 w 3405645"/>
              <a:gd name="connsiteY11" fmla="*/ 1870008 h 2621711"/>
              <a:gd name="connsiteX12" fmla="*/ 1697993 w 3405645"/>
              <a:gd name="connsiteY12" fmla="*/ 1696176 h 2621711"/>
              <a:gd name="connsiteX13" fmla="*/ 1619412 w 3405645"/>
              <a:gd name="connsiteY13" fmla="*/ 1589020 h 2621711"/>
              <a:gd name="connsiteX14" fmla="*/ 1572430 w 3405645"/>
              <a:gd name="connsiteY14" fmla="*/ 1512306 h 2621711"/>
              <a:gd name="connsiteX15" fmla="*/ 1486397 w 3405645"/>
              <a:gd name="connsiteY15" fmla="*/ 1429283 h 2621711"/>
              <a:gd name="connsiteX16" fmla="*/ 1404727 w 3405645"/>
              <a:gd name="connsiteY16" fmla="*/ 1343526 h 2621711"/>
              <a:gd name="connsiteX17" fmla="*/ 1351641 w 3405645"/>
              <a:gd name="connsiteY17" fmla="*/ 1229182 h 2621711"/>
              <a:gd name="connsiteX18" fmla="*/ 1306722 w 3405645"/>
              <a:gd name="connsiteY18" fmla="*/ 1074004 h 2621711"/>
              <a:gd name="connsiteX19" fmla="*/ 1310806 w 3405645"/>
              <a:gd name="connsiteY19" fmla="*/ 992330 h 2621711"/>
              <a:gd name="connsiteX20" fmla="*/ 1327141 w 3405645"/>
              <a:gd name="connsiteY20" fmla="*/ 931076 h 2621711"/>
              <a:gd name="connsiteX21" fmla="*/ 1355725 w 3405645"/>
              <a:gd name="connsiteY21" fmla="*/ 873904 h 2621711"/>
              <a:gd name="connsiteX22" fmla="*/ 1404727 w 3405645"/>
              <a:gd name="connsiteY22" fmla="*/ 779980 h 2621711"/>
              <a:gd name="connsiteX23" fmla="*/ 1461896 w 3405645"/>
              <a:gd name="connsiteY23" fmla="*/ 726892 h 2621711"/>
              <a:gd name="connsiteX24" fmla="*/ 1510899 w 3405645"/>
              <a:gd name="connsiteY24" fmla="*/ 686055 h 2621711"/>
              <a:gd name="connsiteX25" fmla="*/ 1588483 w 3405645"/>
              <a:gd name="connsiteY25" fmla="*/ 637052 h 2621711"/>
              <a:gd name="connsiteX26" fmla="*/ 1788575 w 3405645"/>
              <a:gd name="connsiteY26" fmla="*/ 645219 h 2621711"/>
              <a:gd name="connsiteX27" fmla="*/ 1964166 w 3405645"/>
              <a:gd name="connsiteY27" fmla="*/ 686056 h 2621711"/>
              <a:gd name="connsiteX28" fmla="*/ 2098922 w 3405645"/>
              <a:gd name="connsiteY28" fmla="*/ 763645 h 2621711"/>
              <a:gd name="connsiteX29" fmla="*/ 2327598 w 3405645"/>
              <a:gd name="connsiteY29" fmla="*/ 1037251 h 2621711"/>
              <a:gd name="connsiteX30" fmla="*/ 2376600 w 3405645"/>
              <a:gd name="connsiteY30" fmla="*/ 1078087 h 2621711"/>
              <a:gd name="connsiteX31" fmla="*/ 2552191 w 3405645"/>
              <a:gd name="connsiteY31" fmla="*/ 1135259 h 2621711"/>
              <a:gd name="connsiteX32" fmla="*/ 2682863 w 3405645"/>
              <a:gd name="connsiteY32" fmla="*/ 1221015 h 2621711"/>
              <a:gd name="connsiteX33" fmla="*/ 2756367 w 3405645"/>
              <a:gd name="connsiteY33" fmla="*/ 1310856 h 2621711"/>
              <a:gd name="connsiteX34" fmla="*/ 2833953 w 3405645"/>
              <a:gd name="connsiteY34" fmla="*/ 1396614 h 2621711"/>
              <a:gd name="connsiteX35" fmla="*/ 2919707 w 3405645"/>
              <a:gd name="connsiteY35" fmla="*/ 1519123 h 2621711"/>
              <a:gd name="connsiteX36" fmla="*/ 3172885 w 3405645"/>
              <a:gd name="connsiteY36" fmla="*/ 1437449 h 2621711"/>
              <a:gd name="connsiteX37" fmla="*/ 3405645 w 3405645"/>
              <a:gd name="connsiteY37" fmla="*/ 1286354 h 2621711"/>
              <a:gd name="connsiteX38" fmla="*/ 3209636 w 3405645"/>
              <a:gd name="connsiteY38" fmla="*/ 1082171 h 2621711"/>
              <a:gd name="connsiteX39" fmla="*/ 3005461 w 3405645"/>
              <a:gd name="connsiteY39" fmla="*/ 845318 h 2621711"/>
              <a:gd name="connsiteX40" fmla="*/ 2789035 w 3405645"/>
              <a:gd name="connsiteY40" fmla="*/ 563546 h 2621711"/>
              <a:gd name="connsiteX41" fmla="*/ 2511356 w 3405645"/>
              <a:gd name="connsiteY41" fmla="*/ 130678 h 2621711"/>
              <a:gd name="connsiteX42" fmla="*/ 2425602 w 3405645"/>
              <a:gd name="connsiteY42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967074 w 3405645"/>
              <a:gd name="connsiteY10" fmla="*/ 1979546 h 2621711"/>
              <a:gd name="connsiteX11" fmla="*/ 1859918 w 3405645"/>
              <a:gd name="connsiteY11" fmla="*/ 1870008 h 2621711"/>
              <a:gd name="connsiteX12" fmla="*/ 1697993 w 3405645"/>
              <a:gd name="connsiteY12" fmla="*/ 1696176 h 2621711"/>
              <a:gd name="connsiteX13" fmla="*/ 1619412 w 3405645"/>
              <a:gd name="connsiteY13" fmla="*/ 1589020 h 2621711"/>
              <a:gd name="connsiteX14" fmla="*/ 1572430 w 3405645"/>
              <a:gd name="connsiteY14" fmla="*/ 1512306 h 2621711"/>
              <a:gd name="connsiteX15" fmla="*/ 1486397 w 3405645"/>
              <a:gd name="connsiteY15" fmla="*/ 1429283 h 2621711"/>
              <a:gd name="connsiteX16" fmla="*/ 1404727 w 3405645"/>
              <a:gd name="connsiteY16" fmla="*/ 1343526 h 2621711"/>
              <a:gd name="connsiteX17" fmla="*/ 1351641 w 3405645"/>
              <a:gd name="connsiteY17" fmla="*/ 1229182 h 2621711"/>
              <a:gd name="connsiteX18" fmla="*/ 1306722 w 3405645"/>
              <a:gd name="connsiteY18" fmla="*/ 1074004 h 2621711"/>
              <a:gd name="connsiteX19" fmla="*/ 1310806 w 3405645"/>
              <a:gd name="connsiteY19" fmla="*/ 992330 h 2621711"/>
              <a:gd name="connsiteX20" fmla="*/ 1327141 w 3405645"/>
              <a:gd name="connsiteY20" fmla="*/ 931076 h 2621711"/>
              <a:gd name="connsiteX21" fmla="*/ 1355725 w 3405645"/>
              <a:gd name="connsiteY21" fmla="*/ 873904 h 2621711"/>
              <a:gd name="connsiteX22" fmla="*/ 1404727 w 3405645"/>
              <a:gd name="connsiteY22" fmla="*/ 779980 h 2621711"/>
              <a:gd name="connsiteX23" fmla="*/ 1461896 w 3405645"/>
              <a:gd name="connsiteY23" fmla="*/ 726892 h 2621711"/>
              <a:gd name="connsiteX24" fmla="*/ 1510899 w 3405645"/>
              <a:gd name="connsiteY24" fmla="*/ 686055 h 2621711"/>
              <a:gd name="connsiteX25" fmla="*/ 1588483 w 3405645"/>
              <a:gd name="connsiteY25" fmla="*/ 637052 h 2621711"/>
              <a:gd name="connsiteX26" fmla="*/ 1788575 w 3405645"/>
              <a:gd name="connsiteY26" fmla="*/ 645219 h 2621711"/>
              <a:gd name="connsiteX27" fmla="*/ 1964166 w 3405645"/>
              <a:gd name="connsiteY27" fmla="*/ 686056 h 2621711"/>
              <a:gd name="connsiteX28" fmla="*/ 2098922 w 3405645"/>
              <a:gd name="connsiteY28" fmla="*/ 763645 h 2621711"/>
              <a:gd name="connsiteX29" fmla="*/ 2327598 w 3405645"/>
              <a:gd name="connsiteY29" fmla="*/ 1037251 h 2621711"/>
              <a:gd name="connsiteX30" fmla="*/ 2376600 w 3405645"/>
              <a:gd name="connsiteY30" fmla="*/ 1078087 h 2621711"/>
              <a:gd name="connsiteX31" fmla="*/ 2552191 w 3405645"/>
              <a:gd name="connsiteY31" fmla="*/ 1135259 h 2621711"/>
              <a:gd name="connsiteX32" fmla="*/ 2682863 w 3405645"/>
              <a:gd name="connsiteY32" fmla="*/ 1221015 h 2621711"/>
              <a:gd name="connsiteX33" fmla="*/ 2756367 w 3405645"/>
              <a:gd name="connsiteY33" fmla="*/ 1310856 h 2621711"/>
              <a:gd name="connsiteX34" fmla="*/ 2833953 w 3405645"/>
              <a:gd name="connsiteY34" fmla="*/ 1396614 h 2621711"/>
              <a:gd name="connsiteX35" fmla="*/ 2919707 w 3405645"/>
              <a:gd name="connsiteY35" fmla="*/ 1519123 h 2621711"/>
              <a:gd name="connsiteX36" fmla="*/ 3172885 w 3405645"/>
              <a:gd name="connsiteY36" fmla="*/ 1437449 h 2621711"/>
              <a:gd name="connsiteX37" fmla="*/ 3405645 w 3405645"/>
              <a:gd name="connsiteY37" fmla="*/ 1286354 h 2621711"/>
              <a:gd name="connsiteX38" fmla="*/ 3209636 w 3405645"/>
              <a:gd name="connsiteY38" fmla="*/ 1082171 h 2621711"/>
              <a:gd name="connsiteX39" fmla="*/ 3005461 w 3405645"/>
              <a:gd name="connsiteY39" fmla="*/ 845318 h 2621711"/>
              <a:gd name="connsiteX40" fmla="*/ 2789035 w 3405645"/>
              <a:gd name="connsiteY40" fmla="*/ 563546 h 2621711"/>
              <a:gd name="connsiteX41" fmla="*/ 2511356 w 3405645"/>
              <a:gd name="connsiteY41" fmla="*/ 130678 h 2621711"/>
              <a:gd name="connsiteX42" fmla="*/ 2425602 w 3405645"/>
              <a:gd name="connsiteY42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550355 w 3405645"/>
              <a:gd name="connsiteY10" fmla="*/ 2141470 h 2621711"/>
              <a:gd name="connsiteX11" fmla="*/ 1967074 w 3405645"/>
              <a:gd name="connsiteY11" fmla="*/ 1979546 h 2621711"/>
              <a:gd name="connsiteX12" fmla="*/ 1859918 w 3405645"/>
              <a:gd name="connsiteY12" fmla="*/ 1870008 h 2621711"/>
              <a:gd name="connsiteX13" fmla="*/ 1697993 w 3405645"/>
              <a:gd name="connsiteY13" fmla="*/ 1696176 h 2621711"/>
              <a:gd name="connsiteX14" fmla="*/ 1619412 w 3405645"/>
              <a:gd name="connsiteY14" fmla="*/ 1589020 h 2621711"/>
              <a:gd name="connsiteX15" fmla="*/ 1572430 w 3405645"/>
              <a:gd name="connsiteY15" fmla="*/ 1512306 h 2621711"/>
              <a:gd name="connsiteX16" fmla="*/ 1486397 w 3405645"/>
              <a:gd name="connsiteY16" fmla="*/ 1429283 h 2621711"/>
              <a:gd name="connsiteX17" fmla="*/ 1404727 w 3405645"/>
              <a:gd name="connsiteY17" fmla="*/ 1343526 h 2621711"/>
              <a:gd name="connsiteX18" fmla="*/ 1351641 w 3405645"/>
              <a:gd name="connsiteY18" fmla="*/ 1229182 h 2621711"/>
              <a:gd name="connsiteX19" fmla="*/ 1306722 w 3405645"/>
              <a:gd name="connsiteY19" fmla="*/ 1074004 h 2621711"/>
              <a:gd name="connsiteX20" fmla="*/ 1310806 w 3405645"/>
              <a:gd name="connsiteY20" fmla="*/ 992330 h 2621711"/>
              <a:gd name="connsiteX21" fmla="*/ 1327141 w 3405645"/>
              <a:gd name="connsiteY21" fmla="*/ 931076 h 2621711"/>
              <a:gd name="connsiteX22" fmla="*/ 1355725 w 3405645"/>
              <a:gd name="connsiteY22" fmla="*/ 873904 h 2621711"/>
              <a:gd name="connsiteX23" fmla="*/ 1404727 w 3405645"/>
              <a:gd name="connsiteY23" fmla="*/ 779980 h 2621711"/>
              <a:gd name="connsiteX24" fmla="*/ 1461896 w 3405645"/>
              <a:gd name="connsiteY24" fmla="*/ 726892 h 2621711"/>
              <a:gd name="connsiteX25" fmla="*/ 1510899 w 3405645"/>
              <a:gd name="connsiteY25" fmla="*/ 686055 h 2621711"/>
              <a:gd name="connsiteX26" fmla="*/ 1588483 w 3405645"/>
              <a:gd name="connsiteY26" fmla="*/ 637052 h 2621711"/>
              <a:gd name="connsiteX27" fmla="*/ 1788575 w 3405645"/>
              <a:gd name="connsiteY27" fmla="*/ 645219 h 2621711"/>
              <a:gd name="connsiteX28" fmla="*/ 1964166 w 3405645"/>
              <a:gd name="connsiteY28" fmla="*/ 686056 h 2621711"/>
              <a:gd name="connsiteX29" fmla="*/ 2098922 w 3405645"/>
              <a:gd name="connsiteY29" fmla="*/ 763645 h 2621711"/>
              <a:gd name="connsiteX30" fmla="*/ 2327598 w 3405645"/>
              <a:gd name="connsiteY30" fmla="*/ 1037251 h 2621711"/>
              <a:gd name="connsiteX31" fmla="*/ 2376600 w 3405645"/>
              <a:gd name="connsiteY31" fmla="*/ 1078087 h 2621711"/>
              <a:gd name="connsiteX32" fmla="*/ 2552191 w 3405645"/>
              <a:gd name="connsiteY32" fmla="*/ 1135259 h 2621711"/>
              <a:gd name="connsiteX33" fmla="*/ 2682863 w 3405645"/>
              <a:gd name="connsiteY33" fmla="*/ 1221015 h 2621711"/>
              <a:gd name="connsiteX34" fmla="*/ 2756367 w 3405645"/>
              <a:gd name="connsiteY34" fmla="*/ 1310856 h 2621711"/>
              <a:gd name="connsiteX35" fmla="*/ 2833953 w 3405645"/>
              <a:gd name="connsiteY35" fmla="*/ 1396614 h 2621711"/>
              <a:gd name="connsiteX36" fmla="*/ 2919707 w 3405645"/>
              <a:gd name="connsiteY36" fmla="*/ 1519123 h 2621711"/>
              <a:gd name="connsiteX37" fmla="*/ 3172885 w 3405645"/>
              <a:gd name="connsiteY37" fmla="*/ 1437449 h 2621711"/>
              <a:gd name="connsiteX38" fmla="*/ 3405645 w 3405645"/>
              <a:gd name="connsiteY38" fmla="*/ 1286354 h 2621711"/>
              <a:gd name="connsiteX39" fmla="*/ 3209636 w 3405645"/>
              <a:gd name="connsiteY39" fmla="*/ 1082171 h 2621711"/>
              <a:gd name="connsiteX40" fmla="*/ 3005461 w 3405645"/>
              <a:gd name="connsiteY40" fmla="*/ 845318 h 2621711"/>
              <a:gd name="connsiteX41" fmla="*/ 2789035 w 3405645"/>
              <a:gd name="connsiteY41" fmla="*/ 563546 h 2621711"/>
              <a:gd name="connsiteX42" fmla="*/ 2511356 w 3405645"/>
              <a:gd name="connsiteY42" fmla="*/ 130678 h 2621711"/>
              <a:gd name="connsiteX43" fmla="*/ 2425602 w 3405645"/>
              <a:gd name="connsiteY43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050417 w 3405645"/>
              <a:gd name="connsiteY10" fmla="*/ 2067651 h 2621711"/>
              <a:gd name="connsiteX11" fmla="*/ 1967074 w 3405645"/>
              <a:gd name="connsiteY11" fmla="*/ 1979546 h 2621711"/>
              <a:gd name="connsiteX12" fmla="*/ 1859918 w 3405645"/>
              <a:gd name="connsiteY12" fmla="*/ 1870008 h 2621711"/>
              <a:gd name="connsiteX13" fmla="*/ 1697993 w 3405645"/>
              <a:gd name="connsiteY13" fmla="*/ 1696176 h 2621711"/>
              <a:gd name="connsiteX14" fmla="*/ 1619412 w 3405645"/>
              <a:gd name="connsiteY14" fmla="*/ 1589020 h 2621711"/>
              <a:gd name="connsiteX15" fmla="*/ 1572430 w 3405645"/>
              <a:gd name="connsiteY15" fmla="*/ 1512306 h 2621711"/>
              <a:gd name="connsiteX16" fmla="*/ 1486397 w 3405645"/>
              <a:gd name="connsiteY16" fmla="*/ 1429283 h 2621711"/>
              <a:gd name="connsiteX17" fmla="*/ 1404727 w 3405645"/>
              <a:gd name="connsiteY17" fmla="*/ 1343526 h 2621711"/>
              <a:gd name="connsiteX18" fmla="*/ 1351641 w 3405645"/>
              <a:gd name="connsiteY18" fmla="*/ 1229182 h 2621711"/>
              <a:gd name="connsiteX19" fmla="*/ 1306722 w 3405645"/>
              <a:gd name="connsiteY19" fmla="*/ 1074004 h 2621711"/>
              <a:gd name="connsiteX20" fmla="*/ 1310806 w 3405645"/>
              <a:gd name="connsiteY20" fmla="*/ 992330 h 2621711"/>
              <a:gd name="connsiteX21" fmla="*/ 1327141 w 3405645"/>
              <a:gd name="connsiteY21" fmla="*/ 931076 h 2621711"/>
              <a:gd name="connsiteX22" fmla="*/ 1355725 w 3405645"/>
              <a:gd name="connsiteY22" fmla="*/ 873904 h 2621711"/>
              <a:gd name="connsiteX23" fmla="*/ 1404727 w 3405645"/>
              <a:gd name="connsiteY23" fmla="*/ 779980 h 2621711"/>
              <a:gd name="connsiteX24" fmla="*/ 1461896 w 3405645"/>
              <a:gd name="connsiteY24" fmla="*/ 726892 h 2621711"/>
              <a:gd name="connsiteX25" fmla="*/ 1510899 w 3405645"/>
              <a:gd name="connsiteY25" fmla="*/ 686055 h 2621711"/>
              <a:gd name="connsiteX26" fmla="*/ 1588483 w 3405645"/>
              <a:gd name="connsiteY26" fmla="*/ 637052 h 2621711"/>
              <a:gd name="connsiteX27" fmla="*/ 1788575 w 3405645"/>
              <a:gd name="connsiteY27" fmla="*/ 645219 h 2621711"/>
              <a:gd name="connsiteX28" fmla="*/ 1964166 w 3405645"/>
              <a:gd name="connsiteY28" fmla="*/ 686056 h 2621711"/>
              <a:gd name="connsiteX29" fmla="*/ 2098922 w 3405645"/>
              <a:gd name="connsiteY29" fmla="*/ 763645 h 2621711"/>
              <a:gd name="connsiteX30" fmla="*/ 2327598 w 3405645"/>
              <a:gd name="connsiteY30" fmla="*/ 1037251 h 2621711"/>
              <a:gd name="connsiteX31" fmla="*/ 2376600 w 3405645"/>
              <a:gd name="connsiteY31" fmla="*/ 1078087 h 2621711"/>
              <a:gd name="connsiteX32" fmla="*/ 2552191 w 3405645"/>
              <a:gd name="connsiteY32" fmla="*/ 1135259 h 2621711"/>
              <a:gd name="connsiteX33" fmla="*/ 2682863 w 3405645"/>
              <a:gd name="connsiteY33" fmla="*/ 1221015 h 2621711"/>
              <a:gd name="connsiteX34" fmla="*/ 2756367 w 3405645"/>
              <a:gd name="connsiteY34" fmla="*/ 1310856 h 2621711"/>
              <a:gd name="connsiteX35" fmla="*/ 2833953 w 3405645"/>
              <a:gd name="connsiteY35" fmla="*/ 1396614 h 2621711"/>
              <a:gd name="connsiteX36" fmla="*/ 2919707 w 3405645"/>
              <a:gd name="connsiteY36" fmla="*/ 1519123 h 2621711"/>
              <a:gd name="connsiteX37" fmla="*/ 3172885 w 3405645"/>
              <a:gd name="connsiteY37" fmla="*/ 1437449 h 2621711"/>
              <a:gd name="connsiteX38" fmla="*/ 3405645 w 3405645"/>
              <a:gd name="connsiteY38" fmla="*/ 1286354 h 2621711"/>
              <a:gd name="connsiteX39" fmla="*/ 3209636 w 3405645"/>
              <a:gd name="connsiteY39" fmla="*/ 1082171 h 2621711"/>
              <a:gd name="connsiteX40" fmla="*/ 3005461 w 3405645"/>
              <a:gd name="connsiteY40" fmla="*/ 845318 h 2621711"/>
              <a:gd name="connsiteX41" fmla="*/ 2789035 w 3405645"/>
              <a:gd name="connsiteY41" fmla="*/ 563546 h 2621711"/>
              <a:gd name="connsiteX42" fmla="*/ 2511356 w 3405645"/>
              <a:gd name="connsiteY42" fmla="*/ 130678 h 2621711"/>
              <a:gd name="connsiteX43" fmla="*/ 2425602 w 3405645"/>
              <a:gd name="connsiteY43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614649 w 3405645"/>
              <a:gd name="connsiteY10" fmla="*/ 2196239 h 2621711"/>
              <a:gd name="connsiteX11" fmla="*/ 2050417 w 3405645"/>
              <a:gd name="connsiteY11" fmla="*/ 2067651 h 2621711"/>
              <a:gd name="connsiteX12" fmla="*/ 1967074 w 3405645"/>
              <a:gd name="connsiteY12" fmla="*/ 1979546 h 2621711"/>
              <a:gd name="connsiteX13" fmla="*/ 1859918 w 3405645"/>
              <a:gd name="connsiteY13" fmla="*/ 1870008 h 2621711"/>
              <a:gd name="connsiteX14" fmla="*/ 1697993 w 3405645"/>
              <a:gd name="connsiteY14" fmla="*/ 1696176 h 2621711"/>
              <a:gd name="connsiteX15" fmla="*/ 1619412 w 3405645"/>
              <a:gd name="connsiteY15" fmla="*/ 1589020 h 2621711"/>
              <a:gd name="connsiteX16" fmla="*/ 1572430 w 3405645"/>
              <a:gd name="connsiteY16" fmla="*/ 1512306 h 2621711"/>
              <a:gd name="connsiteX17" fmla="*/ 1486397 w 3405645"/>
              <a:gd name="connsiteY17" fmla="*/ 1429283 h 2621711"/>
              <a:gd name="connsiteX18" fmla="*/ 1404727 w 3405645"/>
              <a:gd name="connsiteY18" fmla="*/ 1343526 h 2621711"/>
              <a:gd name="connsiteX19" fmla="*/ 1351641 w 3405645"/>
              <a:gd name="connsiteY19" fmla="*/ 1229182 h 2621711"/>
              <a:gd name="connsiteX20" fmla="*/ 1306722 w 3405645"/>
              <a:gd name="connsiteY20" fmla="*/ 1074004 h 2621711"/>
              <a:gd name="connsiteX21" fmla="*/ 1310806 w 3405645"/>
              <a:gd name="connsiteY21" fmla="*/ 992330 h 2621711"/>
              <a:gd name="connsiteX22" fmla="*/ 1327141 w 3405645"/>
              <a:gd name="connsiteY22" fmla="*/ 931076 h 2621711"/>
              <a:gd name="connsiteX23" fmla="*/ 1355725 w 3405645"/>
              <a:gd name="connsiteY23" fmla="*/ 873904 h 2621711"/>
              <a:gd name="connsiteX24" fmla="*/ 1404727 w 3405645"/>
              <a:gd name="connsiteY24" fmla="*/ 779980 h 2621711"/>
              <a:gd name="connsiteX25" fmla="*/ 1461896 w 3405645"/>
              <a:gd name="connsiteY25" fmla="*/ 726892 h 2621711"/>
              <a:gd name="connsiteX26" fmla="*/ 1510899 w 3405645"/>
              <a:gd name="connsiteY26" fmla="*/ 686055 h 2621711"/>
              <a:gd name="connsiteX27" fmla="*/ 1588483 w 3405645"/>
              <a:gd name="connsiteY27" fmla="*/ 637052 h 2621711"/>
              <a:gd name="connsiteX28" fmla="*/ 1788575 w 3405645"/>
              <a:gd name="connsiteY28" fmla="*/ 645219 h 2621711"/>
              <a:gd name="connsiteX29" fmla="*/ 1964166 w 3405645"/>
              <a:gd name="connsiteY29" fmla="*/ 686056 h 2621711"/>
              <a:gd name="connsiteX30" fmla="*/ 2098922 w 3405645"/>
              <a:gd name="connsiteY30" fmla="*/ 763645 h 2621711"/>
              <a:gd name="connsiteX31" fmla="*/ 2327598 w 3405645"/>
              <a:gd name="connsiteY31" fmla="*/ 1037251 h 2621711"/>
              <a:gd name="connsiteX32" fmla="*/ 2376600 w 3405645"/>
              <a:gd name="connsiteY32" fmla="*/ 1078087 h 2621711"/>
              <a:gd name="connsiteX33" fmla="*/ 2552191 w 3405645"/>
              <a:gd name="connsiteY33" fmla="*/ 1135259 h 2621711"/>
              <a:gd name="connsiteX34" fmla="*/ 2682863 w 3405645"/>
              <a:gd name="connsiteY34" fmla="*/ 1221015 h 2621711"/>
              <a:gd name="connsiteX35" fmla="*/ 2756367 w 3405645"/>
              <a:gd name="connsiteY35" fmla="*/ 1310856 h 2621711"/>
              <a:gd name="connsiteX36" fmla="*/ 2833953 w 3405645"/>
              <a:gd name="connsiteY36" fmla="*/ 1396614 h 2621711"/>
              <a:gd name="connsiteX37" fmla="*/ 2919707 w 3405645"/>
              <a:gd name="connsiteY37" fmla="*/ 1519123 h 2621711"/>
              <a:gd name="connsiteX38" fmla="*/ 3172885 w 3405645"/>
              <a:gd name="connsiteY38" fmla="*/ 1437449 h 2621711"/>
              <a:gd name="connsiteX39" fmla="*/ 3405645 w 3405645"/>
              <a:gd name="connsiteY39" fmla="*/ 1286354 h 2621711"/>
              <a:gd name="connsiteX40" fmla="*/ 3209636 w 3405645"/>
              <a:gd name="connsiteY40" fmla="*/ 1082171 h 2621711"/>
              <a:gd name="connsiteX41" fmla="*/ 3005461 w 3405645"/>
              <a:gd name="connsiteY41" fmla="*/ 845318 h 2621711"/>
              <a:gd name="connsiteX42" fmla="*/ 2789035 w 3405645"/>
              <a:gd name="connsiteY42" fmla="*/ 563546 h 2621711"/>
              <a:gd name="connsiteX43" fmla="*/ 2511356 w 3405645"/>
              <a:gd name="connsiteY43" fmla="*/ 130678 h 2621711"/>
              <a:gd name="connsiteX44" fmla="*/ 2425602 w 3405645"/>
              <a:gd name="connsiteY44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195674 w 3405645"/>
              <a:gd name="connsiteY10" fmla="*/ 2191477 h 2621711"/>
              <a:gd name="connsiteX11" fmla="*/ 2050417 w 3405645"/>
              <a:gd name="connsiteY11" fmla="*/ 2067651 h 2621711"/>
              <a:gd name="connsiteX12" fmla="*/ 1967074 w 3405645"/>
              <a:gd name="connsiteY12" fmla="*/ 1979546 h 2621711"/>
              <a:gd name="connsiteX13" fmla="*/ 1859918 w 3405645"/>
              <a:gd name="connsiteY13" fmla="*/ 1870008 h 2621711"/>
              <a:gd name="connsiteX14" fmla="*/ 1697993 w 3405645"/>
              <a:gd name="connsiteY14" fmla="*/ 1696176 h 2621711"/>
              <a:gd name="connsiteX15" fmla="*/ 1619412 w 3405645"/>
              <a:gd name="connsiteY15" fmla="*/ 1589020 h 2621711"/>
              <a:gd name="connsiteX16" fmla="*/ 1572430 w 3405645"/>
              <a:gd name="connsiteY16" fmla="*/ 1512306 h 2621711"/>
              <a:gd name="connsiteX17" fmla="*/ 1486397 w 3405645"/>
              <a:gd name="connsiteY17" fmla="*/ 1429283 h 2621711"/>
              <a:gd name="connsiteX18" fmla="*/ 1404727 w 3405645"/>
              <a:gd name="connsiteY18" fmla="*/ 1343526 h 2621711"/>
              <a:gd name="connsiteX19" fmla="*/ 1351641 w 3405645"/>
              <a:gd name="connsiteY19" fmla="*/ 1229182 h 2621711"/>
              <a:gd name="connsiteX20" fmla="*/ 1306722 w 3405645"/>
              <a:gd name="connsiteY20" fmla="*/ 1074004 h 2621711"/>
              <a:gd name="connsiteX21" fmla="*/ 1310806 w 3405645"/>
              <a:gd name="connsiteY21" fmla="*/ 992330 h 2621711"/>
              <a:gd name="connsiteX22" fmla="*/ 1327141 w 3405645"/>
              <a:gd name="connsiteY22" fmla="*/ 931076 h 2621711"/>
              <a:gd name="connsiteX23" fmla="*/ 1355725 w 3405645"/>
              <a:gd name="connsiteY23" fmla="*/ 873904 h 2621711"/>
              <a:gd name="connsiteX24" fmla="*/ 1404727 w 3405645"/>
              <a:gd name="connsiteY24" fmla="*/ 779980 h 2621711"/>
              <a:gd name="connsiteX25" fmla="*/ 1461896 w 3405645"/>
              <a:gd name="connsiteY25" fmla="*/ 726892 h 2621711"/>
              <a:gd name="connsiteX26" fmla="*/ 1510899 w 3405645"/>
              <a:gd name="connsiteY26" fmla="*/ 686055 h 2621711"/>
              <a:gd name="connsiteX27" fmla="*/ 1588483 w 3405645"/>
              <a:gd name="connsiteY27" fmla="*/ 637052 h 2621711"/>
              <a:gd name="connsiteX28" fmla="*/ 1788575 w 3405645"/>
              <a:gd name="connsiteY28" fmla="*/ 645219 h 2621711"/>
              <a:gd name="connsiteX29" fmla="*/ 1964166 w 3405645"/>
              <a:gd name="connsiteY29" fmla="*/ 686056 h 2621711"/>
              <a:gd name="connsiteX30" fmla="*/ 2098922 w 3405645"/>
              <a:gd name="connsiteY30" fmla="*/ 763645 h 2621711"/>
              <a:gd name="connsiteX31" fmla="*/ 2327598 w 3405645"/>
              <a:gd name="connsiteY31" fmla="*/ 1037251 h 2621711"/>
              <a:gd name="connsiteX32" fmla="*/ 2376600 w 3405645"/>
              <a:gd name="connsiteY32" fmla="*/ 1078087 h 2621711"/>
              <a:gd name="connsiteX33" fmla="*/ 2552191 w 3405645"/>
              <a:gd name="connsiteY33" fmla="*/ 1135259 h 2621711"/>
              <a:gd name="connsiteX34" fmla="*/ 2682863 w 3405645"/>
              <a:gd name="connsiteY34" fmla="*/ 1221015 h 2621711"/>
              <a:gd name="connsiteX35" fmla="*/ 2756367 w 3405645"/>
              <a:gd name="connsiteY35" fmla="*/ 1310856 h 2621711"/>
              <a:gd name="connsiteX36" fmla="*/ 2833953 w 3405645"/>
              <a:gd name="connsiteY36" fmla="*/ 1396614 h 2621711"/>
              <a:gd name="connsiteX37" fmla="*/ 2919707 w 3405645"/>
              <a:gd name="connsiteY37" fmla="*/ 1519123 h 2621711"/>
              <a:gd name="connsiteX38" fmla="*/ 3172885 w 3405645"/>
              <a:gd name="connsiteY38" fmla="*/ 1437449 h 2621711"/>
              <a:gd name="connsiteX39" fmla="*/ 3405645 w 3405645"/>
              <a:gd name="connsiteY39" fmla="*/ 1286354 h 2621711"/>
              <a:gd name="connsiteX40" fmla="*/ 3209636 w 3405645"/>
              <a:gd name="connsiteY40" fmla="*/ 1082171 h 2621711"/>
              <a:gd name="connsiteX41" fmla="*/ 3005461 w 3405645"/>
              <a:gd name="connsiteY41" fmla="*/ 845318 h 2621711"/>
              <a:gd name="connsiteX42" fmla="*/ 2789035 w 3405645"/>
              <a:gd name="connsiteY42" fmla="*/ 563546 h 2621711"/>
              <a:gd name="connsiteX43" fmla="*/ 2511356 w 3405645"/>
              <a:gd name="connsiteY43" fmla="*/ 130678 h 2621711"/>
              <a:gd name="connsiteX44" fmla="*/ 2425602 w 3405645"/>
              <a:gd name="connsiteY44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695612 w 3405645"/>
              <a:gd name="connsiteY10" fmla="*/ 2274820 h 2621711"/>
              <a:gd name="connsiteX11" fmla="*/ 2195674 w 3405645"/>
              <a:gd name="connsiteY11" fmla="*/ 2191477 h 2621711"/>
              <a:gd name="connsiteX12" fmla="*/ 2050417 w 3405645"/>
              <a:gd name="connsiteY12" fmla="*/ 2067651 h 2621711"/>
              <a:gd name="connsiteX13" fmla="*/ 1967074 w 3405645"/>
              <a:gd name="connsiteY13" fmla="*/ 1979546 h 2621711"/>
              <a:gd name="connsiteX14" fmla="*/ 1859918 w 3405645"/>
              <a:gd name="connsiteY14" fmla="*/ 1870008 h 2621711"/>
              <a:gd name="connsiteX15" fmla="*/ 1697993 w 3405645"/>
              <a:gd name="connsiteY15" fmla="*/ 1696176 h 2621711"/>
              <a:gd name="connsiteX16" fmla="*/ 1619412 w 3405645"/>
              <a:gd name="connsiteY16" fmla="*/ 1589020 h 2621711"/>
              <a:gd name="connsiteX17" fmla="*/ 1572430 w 3405645"/>
              <a:gd name="connsiteY17" fmla="*/ 1512306 h 2621711"/>
              <a:gd name="connsiteX18" fmla="*/ 1486397 w 3405645"/>
              <a:gd name="connsiteY18" fmla="*/ 1429283 h 2621711"/>
              <a:gd name="connsiteX19" fmla="*/ 1404727 w 3405645"/>
              <a:gd name="connsiteY19" fmla="*/ 1343526 h 2621711"/>
              <a:gd name="connsiteX20" fmla="*/ 1351641 w 3405645"/>
              <a:gd name="connsiteY20" fmla="*/ 1229182 h 2621711"/>
              <a:gd name="connsiteX21" fmla="*/ 1306722 w 3405645"/>
              <a:gd name="connsiteY21" fmla="*/ 1074004 h 2621711"/>
              <a:gd name="connsiteX22" fmla="*/ 1310806 w 3405645"/>
              <a:gd name="connsiteY22" fmla="*/ 992330 h 2621711"/>
              <a:gd name="connsiteX23" fmla="*/ 1327141 w 3405645"/>
              <a:gd name="connsiteY23" fmla="*/ 931076 h 2621711"/>
              <a:gd name="connsiteX24" fmla="*/ 1355725 w 3405645"/>
              <a:gd name="connsiteY24" fmla="*/ 873904 h 2621711"/>
              <a:gd name="connsiteX25" fmla="*/ 1404727 w 3405645"/>
              <a:gd name="connsiteY25" fmla="*/ 779980 h 2621711"/>
              <a:gd name="connsiteX26" fmla="*/ 1461896 w 3405645"/>
              <a:gd name="connsiteY26" fmla="*/ 726892 h 2621711"/>
              <a:gd name="connsiteX27" fmla="*/ 1510899 w 3405645"/>
              <a:gd name="connsiteY27" fmla="*/ 686055 h 2621711"/>
              <a:gd name="connsiteX28" fmla="*/ 1588483 w 3405645"/>
              <a:gd name="connsiteY28" fmla="*/ 637052 h 2621711"/>
              <a:gd name="connsiteX29" fmla="*/ 1788575 w 3405645"/>
              <a:gd name="connsiteY29" fmla="*/ 645219 h 2621711"/>
              <a:gd name="connsiteX30" fmla="*/ 1964166 w 3405645"/>
              <a:gd name="connsiteY30" fmla="*/ 686056 h 2621711"/>
              <a:gd name="connsiteX31" fmla="*/ 2098922 w 3405645"/>
              <a:gd name="connsiteY31" fmla="*/ 763645 h 2621711"/>
              <a:gd name="connsiteX32" fmla="*/ 2327598 w 3405645"/>
              <a:gd name="connsiteY32" fmla="*/ 1037251 h 2621711"/>
              <a:gd name="connsiteX33" fmla="*/ 2376600 w 3405645"/>
              <a:gd name="connsiteY33" fmla="*/ 1078087 h 2621711"/>
              <a:gd name="connsiteX34" fmla="*/ 2552191 w 3405645"/>
              <a:gd name="connsiteY34" fmla="*/ 1135259 h 2621711"/>
              <a:gd name="connsiteX35" fmla="*/ 2682863 w 3405645"/>
              <a:gd name="connsiteY35" fmla="*/ 1221015 h 2621711"/>
              <a:gd name="connsiteX36" fmla="*/ 2756367 w 3405645"/>
              <a:gd name="connsiteY36" fmla="*/ 1310856 h 2621711"/>
              <a:gd name="connsiteX37" fmla="*/ 2833953 w 3405645"/>
              <a:gd name="connsiteY37" fmla="*/ 1396614 h 2621711"/>
              <a:gd name="connsiteX38" fmla="*/ 2919707 w 3405645"/>
              <a:gd name="connsiteY38" fmla="*/ 1519123 h 2621711"/>
              <a:gd name="connsiteX39" fmla="*/ 3172885 w 3405645"/>
              <a:gd name="connsiteY39" fmla="*/ 1437449 h 2621711"/>
              <a:gd name="connsiteX40" fmla="*/ 3405645 w 3405645"/>
              <a:gd name="connsiteY40" fmla="*/ 1286354 h 2621711"/>
              <a:gd name="connsiteX41" fmla="*/ 3209636 w 3405645"/>
              <a:gd name="connsiteY41" fmla="*/ 1082171 h 2621711"/>
              <a:gd name="connsiteX42" fmla="*/ 3005461 w 3405645"/>
              <a:gd name="connsiteY42" fmla="*/ 845318 h 2621711"/>
              <a:gd name="connsiteX43" fmla="*/ 2789035 w 3405645"/>
              <a:gd name="connsiteY43" fmla="*/ 563546 h 2621711"/>
              <a:gd name="connsiteX44" fmla="*/ 2511356 w 3405645"/>
              <a:gd name="connsiteY44" fmla="*/ 130678 h 2621711"/>
              <a:gd name="connsiteX45" fmla="*/ 2425602 w 3405645"/>
              <a:gd name="connsiteY45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345693 w 3405645"/>
              <a:gd name="connsiteY10" fmla="*/ 2331970 h 2621711"/>
              <a:gd name="connsiteX11" fmla="*/ 2195674 w 3405645"/>
              <a:gd name="connsiteY11" fmla="*/ 2191477 h 2621711"/>
              <a:gd name="connsiteX12" fmla="*/ 2050417 w 3405645"/>
              <a:gd name="connsiteY12" fmla="*/ 2067651 h 2621711"/>
              <a:gd name="connsiteX13" fmla="*/ 1967074 w 3405645"/>
              <a:gd name="connsiteY13" fmla="*/ 1979546 h 2621711"/>
              <a:gd name="connsiteX14" fmla="*/ 1859918 w 3405645"/>
              <a:gd name="connsiteY14" fmla="*/ 1870008 h 2621711"/>
              <a:gd name="connsiteX15" fmla="*/ 1697993 w 3405645"/>
              <a:gd name="connsiteY15" fmla="*/ 1696176 h 2621711"/>
              <a:gd name="connsiteX16" fmla="*/ 1619412 w 3405645"/>
              <a:gd name="connsiteY16" fmla="*/ 1589020 h 2621711"/>
              <a:gd name="connsiteX17" fmla="*/ 1572430 w 3405645"/>
              <a:gd name="connsiteY17" fmla="*/ 1512306 h 2621711"/>
              <a:gd name="connsiteX18" fmla="*/ 1486397 w 3405645"/>
              <a:gd name="connsiteY18" fmla="*/ 1429283 h 2621711"/>
              <a:gd name="connsiteX19" fmla="*/ 1404727 w 3405645"/>
              <a:gd name="connsiteY19" fmla="*/ 1343526 h 2621711"/>
              <a:gd name="connsiteX20" fmla="*/ 1351641 w 3405645"/>
              <a:gd name="connsiteY20" fmla="*/ 1229182 h 2621711"/>
              <a:gd name="connsiteX21" fmla="*/ 1306722 w 3405645"/>
              <a:gd name="connsiteY21" fmla="*/ 1074004 h 2621711"/>
              <a:gd name="connsiteX22" fmla="*/ 1310806 w 3405645"/>
              <a:gd name="connsiteY22" fmla="*/ 992330 h 2621711"/>
              <a:gd name="connsiteX23" fmla="*/ 1327141 w 3405645"/>
              <a:gd name="connsiteY23" fmla="*/ 931076 h 2621711"/>
              <a:gd name="connsiteX24" fmla="*/ 1355725 w 3405645"/>
              <a:gd name="connsiteY24" fmla="*/ 873904 h 2621711"/>
              <a:gd name="connsiteX25" fmla="*/ 1404727 w 3405645"/>
              <a:gd name="connsiteY25" fmla="*/ 779980 h 2621711"/>
              <a:gd name="connsiteX26" fmla="*/ 1461896 w 3405645"/>
              <a:gd name="connsiteY26" fmla="*/ 726892 h 2621711"/>
              <a:gd name="connsiteX27" fmla="*/ 1510899 w 3405645"/>
              <a:gd name="connsiteY27" fmla="*/ 686055 h 2621711"/>
              <a:gd name="connsiteX28" fmla="*/ 1588483 w 3405645"/>
              <a:gd name="connsiteY28" fmla="*/ 637052 h 2621711"/>
              <a:gd name="connsiteX29" fmla="*/ 1788575 w 3405645"/>
              <a:gd name="connsiteY29" fmla="*/ 645219 h 2621711"/>
              <a:gd name="connsiteX30" fmla="*/ 1964166 w 3405645"/>
              <a:gd name="connsiteY30" fmla="*/ 686056 h 2621711"/>
              <a:gd name="connsiteX31" fmla="*/ 2098922 w 3405645"/>
              <a:gd name="connsiteY31" fmla="*/ 763645 h 2621711"/>
              <a:gd name="connsiteX32" fmla="*/ 2327598 w 3405645"/>
              <a:gd name="connsiteY32" fmla="*/ 1037251 h 2621711"/>
              <a:gd name="connsiteX33" fmla="*/ 2376600 w 3405645"/>
              <a:gd name="connsiteY33" fmla="*/ 1078087 h 2621711"/>
              <a:gd name="connsiteX34" fmla="*/ 2552191 w 3405645"/>
              <a:gd name="connsiteY34" fmla="*/ 1135259 h 2621711"/>
              <a:gd name="connsiteX35" fmla="*/ 2682863 w 3405645"/>
              <a:gd name="connsiteY35" fmla="*/ 1221015 h 2621711"/>
              <a:gd name="connsiteX36" fmla="*/ 2756367 w 3405645"/>
              <a:gd name="connsiteY36" fmla="*/ 1310856 h 2621711"/>
              <a:gd name="connsiteX37" fmla="*/ 2833953 w 3405645"/>
              <a:gd name="connsiteY37" fmla="*/ 1396614 h 2621711"/>
              <a:gd name="connsiteX38" fmla="*/ 2919707 w 3405645"/>
              <a:gd name="connsiteY38" fmla="*/ 1519123 h 2621711"/>
              <a:gd name="connsiteX39" fmla="*/ 3172885 w 3405645"/>
              <a:gd name="connsiteY39" fmla="*/ 1437449 h 2621711"/>
              <a:gd name="connsiteX40" fmla="*/ 3405645 w 3405645"/>
              <a:gd name="connsiteY40" fmla="*/ 1286354 h 2621711"/>
              <a:gd name="connsiteX41" fmla="*/ 3209636 w 3405645"/>
              <a:gd name="connsiteY41" fmla="*/ 1082171 h 2621711"/>
              <a:gd name="connsiteX42" fmla="*/ 3005461 w 3405645"/>
              <a:gd name="connsiteY42" fmla="*/ 845318 h 2621711"/>
              <a:gd name="connsiteX43" fmla="*/ 2789035 w 3405645"/>
              <a:gd name="connsiteY43" fmla="*/ 563546 h 2621711"/>
              <a:gd name="connsiteX44" fmla="*/ 2511356 w 3405645"/>
              <a:gd name="connsiteY44" fmla="*/ 130678 h 2621711"/>
              <a:gd name="connsiteX45" fmla="*/ 2425602 w 3405645"/>
              <a:gd name="connsiteY45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048037 w 3405645"/>
              <a:gd name="connsiteY10" fmla="*/ 2351020 h 2621711"/>
              <a:gd name="connsiteX11" fmla="*/ 2345693 w 3405645"/>
              <a:gd name="connsiteY11" fmla="*/ 2331970 h 2621711"/>
              <a:gd name="connsiteX12" fmla="*/ 2195674 w 3405645"/>
              <a:gd name="connsiteY12" fmla="*/ 2191477 h 2621711"/>
              <a:gd name="connsiteX13" fmla="*/ 2050417 w 3405645"/>
              <a:gd name="connsiteY13" fmla="*/ 2067651 h 2621711"/>
              <a:gd name="connsiteX14" fmla="*/ 1967074 w 3405645"/>
              <a:gd name="connsiteY14" fmla="*/ 1979546 h 2621711"/>
              <a:gd name="connsiteX15" fmla="*/ 1859918 w 3405645"/>
              <a:gd name="connsiteY15" fmla="*/ 1870008 h 2621711"/>
              <a:gd name="connsiteX16" fmla="*/ 1697993 w 3405645"/>
              <a:gd name="connsiteY16" fmla="*/ 1696176 h 2621711"/>
              <a:gd name="connsiteX17" fmla="*/ 1619412 w 3405645"/>
              <a:gd name="connsiteY17" fmla="*/ 1589020 h 2621711"/>
              <a:gd name="connsiteX18" fmla="*/ 1572430 w 3405645"/>
              <a:gd name="connsiteY18" fmla="*/ 1512306 h 2621711"/>
              <a:gd name="connsiteX19" fmla="*/ 1486397 w 3405645"/>
              <a:gd name="connsiteY19" fmla="*/ 1429283 h 2621711"/>
              <a:gd name="connsiteX20" fmla="*/ 1404727 w 3405645"/>
              <a:gd name="connsiteY20" fmla="*/ 1343526 h 2621711"/>
              <a:gd name="connsiteX21" fmla="*/ 1351641 w 3405645"/>
              <a:gd name="connsiteY21" fmla="*/ 1229182 h 2621711"/>
              <a:gd name="connsiteX22" fmla="*/ 1306722 w 3405645"/>
              <a:gd name="connsiteY22" fmla="*/ 1074004 h 2621711"/>
              <a:gd name="connsiteX23" fmla="*/ 1310806 w 3405645"/>
              <a:gd name="connsiteY23" fmla="*/ 992330 h 2621711"/>
              <a:gd name="connsiteX24" fmla="*/ 1327141 w 3405645"/>
              <a:gd name="connsiteY24" fmla="*/ 931076 h 2621711"/>
              <a:gd name="connsiteX25" fmla="*/ 1355725 w 3405645"/>
              <a:gd name="connsiteY25" fmla="*/ 873904 h 2621711"/>
              <a:gd name="connsiteX26" fmla="*/ 1404727 w 3405645"/>
              <a:gd name="connsiteY26" fmla="*/ 779980 h 2621711"/>
              <a:gd name="connsiteX27" fmla="*/ 1461896 w 3405645"/>
              <a:gd name="connsiteY27" fmla="*/ 726892 h 2621711"/>
              <a:gd name="connsiteX28" fmla="*/ 1510899 w 3405645"/>
              <a:gd name="connsiteY28" fmla="*/ 686055 h 2621711"/>
              <a:gd name="connsiteX29" fmla="*/ 1588483 w 3405645"/>
              <a:gd name="connsiteY29" fmla="*/ 637052 h 2621711"/>
              <a:gd name="connsiteX30" fmla="*/ 1788575 w 3405645"/>
              <a:gd name="connsiteY30" fmla="*/ 645219 h 2621711"/>
              <a:gd name="connsiteX31" fmla="*/ 1964166 w 3405645"/>
              <a:gd name="connsiteY31" fmla="*/ 686056 h 2621711"/>
              <a:gd name="connsiteX32" fmla="*/ 2098922 w 3405645"/>
              <a:gd name="connsiteY32" fmla="*/ 763645 h 2621711"/>
              <a:gd name="connsiteX33" fmla="*/ 2327598 w 3405645"/>
              <a:gd name="connsiteY33" fmla="*/ 1037251 h 2621711"/>
              <a:gd name="connsiteX34" fmla="*/ 2376600 w 3405645"/>
              <a:gd name="connsiteY34" fmla="*/ 1078087 h 2621711"/>
              <a:gd name="connsiteX35" fmla="*/ 2552191 w 3405645"/>
              <a:gd name="connsiteY35" fmla="*/ 1135259 h 2621711"/>
              <a:gd name="connsiteX36" fmla="*/ 2682863 w 3405645"/>
              <a:gd name="connsiteY36" fmla="*/ 1221015 h 2621711"/>
              <a:gd name="connsiteX37" fmla="*/ 2756367 w 3405645"/>
              <a:gd name="connsiteY37" fmla="*/ 1310856 h 2621711"/>
              <a:gd name="connsiteX38" fmla="*/ 2833953 w 3405645"/>
              <a:gd name="connsiteY38" fmla="*/ 1396614 h 2621711"/>
              <a:gd name="connsiteX39" fmla="*/ 2919707 w 3405645"/>
              <a:gd name="connsiteY39" fmla="*/ 1519123 h 2621711"/>
              <a:gd name="connsiteX40" fmla="*/ 3172885 w 3405645"/>
              <a:gd name="connsiteY40" fmla="*/ 1437449 h 2621711"/>
              <a:gd name="connsiteX41" fmla="*/ 3405645 w 3405645"/>
              <a:gd name="connsiteY41" fmla="*/ 1286354 h 2621711"/>
              <a:gd name="connsiteX42" fmla="*/ 3209636 w 3405645"/>
              <a:gd name="connsiteY42" fmla="*/ 1082171 h 2621711"/>
              <a:gd name="connsiteX43" fmla="*/ 3005461 w 3405645"/>
              <a:gd name="connsiteY43" fmla="*/ 845318 h 2621711"/>
              <a:gd name="connsiteX44" fmla="*/ 2789035 w 3405645"/>
              <a:gd name="connsiteY44" fmla="*/ 563546 h 2621711"/>
              <a:gd name="connsiteX45" fmla="*/ 2511356 w 3405645"/>
              <a:gd name="connsiteY45" fmla="*/ 130678 h 2621711"/>
              <a:gd name="connsiteX46" fmla="*/ 2425602 w 3405645"/>
              <a:gd name="connsiteY46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479043 w 3405645"/>
              <a:gd name="connsiteY10" fmla="*/ 2451032 h 2621711"/>
              <a:gd name="connsiteX11" fmla="*/ 2345693 w 3405645"/>
              <a:gd name="connsiteY11" fmla="*/ 2331970 h 2621711"/>
              <a:gd name="connsiteX12" fmla="*/ 2195674 w 3405645"/>
              <a:gd name="connsiteY12" fmla="*/ 2191477 h 2621711"/>
              <a:gd name="connsiteX13" fmla="*/ 2050417 w 3405645"/>
              <a:gd name="connsiteY13" fmla="*/ 2067651 h 2621711"/>
              <a:gd name="connsiteX14" fmla="*/ 1967074 w 3405645"/>
              <a:gd name="connsiteY14" fmla="*/ 1979546 h 2621711"/>
              <a:gd name="connsiteX15" fmla="*/ 1859918 w 3405645"/>
              <a:gd name="connsiteY15" fmla="*/ 1870008 h 2621711"/>
              <a:gd name="connsiteX16" fmla="*/ 1697993 w 3405645"/>
              <a:gd name="connsiteY16" fmla="*/ 1696176 h 2621711"/>
              <a:gd name="connsiteX17" fmla="*/ 1619412 w 3405645"/>
              <a:gd name="connsiteY17" fmla="*/ 1589020 h 2621711"/>
              <a:gd name="connsiteX18" fmla="*/ 1572430 w 3405645"/>
              <a:gd name="connsiteY18" fmla="*/ 1512306 h 2621711"/>
              <a:gd name="connsiteX19" fmla="*/ 1486397 w 3405645"/>
              <a:gd name="connsiteY19" fmla="*/ 1429283 h 2621711"/>
              <a:gd name="connsiteX20" fmla="*/ 1404727 w 3405645"/>
              <a:gd name="connsiteY20" fmla="*/ 1343526 h 2621711"/>
              <a:gd name="connsiteX21" fmla="*/ 1351641 w 3405645"/>
              <a:gd name="connsiteY21" fmla="*/ 1229182 h 2621711"/>
              <a:gd name="connsiteX22" fmla="*/ 1306722 w 3405645"/>
              <a:gd name="connsiteY22" fmla="*/ 1074004 h 2621711"/>
              <a:gd name="connsiteX23" fmla="*/ 1310806 w 3405645"/>
              <a:gd name="connsiteY23" fmla="*/ 992330 h 2621711"/>
              <a:gd name="connsiteX24" fmla="*/ 1327141 w 3405645"/>
              <a:gd name="connsiteY24" fmla="*/ 931076 h 2621711"/>
              <a:gd name="connsiteX25" fmla="*/ 1355725 w 3405645"/>
              <a:gd name="connsiteY25" fmla="*/ 873904 h 2621711"/>
              <a:gd name="connsiteX26" fmla="*/ 1404727 w 3405645"/>
              <a:gd name="connsiteY26" fmla="*/ 779980 h 2621711"/>
              <a:gd name="connsiteX27" fmla="*/ 1461896 w 3405645"/>
              <a:gd name="connsiteY27" fmla="*/ 726892 h 2621711"/>
              <a:gd name="connsiteX28" fmla="*/ 1510899 w 3405645"/>
              <a:gd name="connsiteY28" fmla="*/ 686055 h 2621711"/>
              <a:gd name="connsiteX29" fmla="*/ 1588483 w 3405645"/>
              <a:gd name="connsiteY29" fmla="*/ 637052 h 2621711"/>
              <a:gd name="connsiteX30" fmla="*/ 1788575 w 3405645"/>
              <a:gd name="connsiteY30" fmla="*/ 645219 h 2621711"/>
              <a:gd name="connsiteX31" fmla="*/ 1964166 w 3405645"/>
              <a:gd name="connsiteY31" fmla="*/ 686056 h 2621711"/>
              <a:gd name="connsiteX32" fmla="*/ 2098922 w 3405645"/>
              <a:gd name="connsiteY32" fmla="*/ 763645 h 2621711"/>
              <a:gd name="connsiteX33" fmla="*/ 2327598 w 3405645"/>
              <a:gd name="connsiteY33" fmla="*/ 1037251 h 2621711"/>
              <a:gd name="connsiteX34" fmla="*/ 2376600 w 3405645"/>
              <a:gd name="connsiteY34" fmla="*/ 1078087 h 2621711"/>
              <a:gd name="connsiteX35" fmla="*/ 2552191 w 3405645"/>
              <a:gd name="connsiteY35" fmla="*/ 1135259 h 2621711"/>
              <a:gd name="connsiteX36" fmla="*/ 2682863 w 3405645"/>
              <a:gd name="connsiteY36" fmla="*/ 1221015 h 2621711"/>
              <a:gd name="connsiteX37" fmla="*/ 2756367 w 3405645"/>
              <a:gd name="connsiteY37" fmla="*/ 1310856 h 2621711"/>
              <a:gd name="connsiteX38" fmla="*/ 2833953 w 3405645"/>
              <a:gd name="connsiteY38" fmla="*/ 1396614 h 2621711"/>
              <a:gd name="connsiteX39" fmla="*/ 2919707 w 3405645"/>
              <a:gd name="connsiteY39" fmla="*/ 1519123 h 2621711"/>
              <a:gd name="connsiteX40" fmla="*/ 3172885 w 3405645"/>
              <a:gd name="connsiteY40" fmla="*/ 1437449 h 2621711"/>
              <a:gd name="connsiteX41" fmla="*/ 3405645 w 3405645"/>
              <a:gd name="connsiteY41" fmla="*/ 1286354 h 2621711"/>
              <a:gd name="connsiteX42" fmla="*/ 3209636 w 3405645"/>
              <a:gd name="connsiteY42" fmla="*/ 1082171 h 2621711"/>
              <a:gd name="connsiteX43" fmla="*/ 3005461 w 3405645"/>
              <a:gd name="connsiteY43" fmla="*/ 845318 h 2621711"/>
              <a:gd name="connsiteX44" fmla="*/ 2789035 w 3405645"/>
              <a:gd name="connsiteY44" fmla="*/ 563546 h 2621711"/>
              <a:gd name="connsiteX45" fmla="*/ 2511356 w 3405645"/>
              <a:gd name="connsiteY45" fmla="*/ 130678 h 2621711"/>
              <a:gd name="connsiteX46" fmla="*/ 2425602 w 3405645"/>
              <a:gd name="connsiteY46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2479043 w 3405645"/>
              <a:gd name="connsiteY11" fmla="*/ 2451032 h 2621711"/>
              <a:gd name="connsiteX12" fmla="*/ 2345693 w 3405645"/>
              <a:gd name="connsiteY12" fmla="*/ 2331970 h 2621711"/>
              <a:gd name="connsiteX13" fmla="*/ 2195674 w 3405645"/>
              <a:gd name="connsiteY13" fmla="*/ 2191477 h 2621711"/>
              <a:gd name="connsiteX14" fmla="*/ 2050417 w 3405645"/>
              <a:gd name="connsiteY14" fmla="*/ 2067651 h 2621711"/>
              <a:gd name="connsiteX15" fmla="*/ 1967074 w 3405645"/>
              <a:gd name="connsiteY15" fmla="*/ 1979546 h 2621711"/>
              <a:gd name="connsiteX16" fmla="*/ 1859918 w 3405645"/>
              <a:gd name="connsiteY16" fmla="*/ 1870008 h 2621711"/>
              <a:gd name="connsiteX17" fmla="*/ 1697993 w 3405645"/>
              <a:gd name="connsiteY17" fmla="*/ 1696176 h 2621711"/>
              <a:gd name="connsiteX18" fmla="*/ 1619412 w 3405645"/>
              <a:gd name="connsiteY18" fmla="*/ 1589020 h 2621711"/>
              <a:gd name="connsiteX19" fmla="*/ 1572430 w 3405645"/>
              <a:gd name="connsiteY19" fmla="*/ 1512306 h 2621711"/>
              <a:gd name="connsiteX20" fmla="*/ 1486397 w 3405645"/>
              <a:gd name="connsiteY20" fmla="*/ 1429283 h 2621711"/>
              <a:gd name="connsiteX21" fmla="*/ 1404727 w 3405645"/>
              <a:gd name="connsiteY21" fmla="*/ 1343526 h 2621711"/>
              <a:gd name="connsiteX22" fmla="*/ 1351641 w 3405645"/>
              <a:gd name="connsiteY22" fmla="*/ 1229182 h 2621711"/>
              <a:gd name="connsiteX23" fmla="*/ 1306722 w 3405645"/>
              <a:gd name="connsiteY23" fmla="*/ 1074004 h 2621711"/>
              <a:gd name="connsiteX24" fmla="*/ 1310806 w 3405645"/>
              <a:gd name="connsiteY24" fmla="*/ 992330 h 2621711"/>
              <a:gd name="connsiteX25" fmla="*/ 1327141 w 3405645"/>
              <a:gd name="connsiteY25" fmla="*/ 931076 h 2621711"/>
              <a:gd name="connsiteX26" fmla="*/ 1355725 w 3405645"/>
              <a:gd name="connsiteY26" fmla="*/ 873904 h 2621711"/>
              <a:gd name="connsiteX27" fmla="*/ 1404727 w 3405645"/>
              <a:gd name="connsiteY27" fmla="*/ 779980 h 2621711"/>
              <a:gd name="connsiteX28" fmla="*/ 1461896 w 3405645"/>
              <a:gd name="connsiteY28" fmla="*/ 726892 h 2621711"/>
              <a:gd name="connsiteX29" fmla="*/ 1510899 w 3405645"/>
              <a:gd name="connsiteY29" fmla="*/ 686055 h 2621711"/>
              <a:gd name="connsiteX30" fmla="*/ 1588483 w 3405645"/>
              <a:gd name="connsiteY30" fmla="*/ 637052 h 2621711"/>
              <a:gd name="connsiteX31" fmla="*/ 1788575 w 3405645"/>
              <a:gd name="connsiteY31" fmla="*/ 645219 h 2621711"/>
              <a:gd name="connsiteX32" fmla="*/ 1964166 w 3405645"/>
              <a:gd name="connsiteY32" fmla="*/ 686056 h 2621711"/>
              <a:gd name="connsiteX33" fmla="*/ 2098922 w 3405645"/>
              <a:gd name="connsiteY33" fmla="*/ 763645 h 2621711"/>
              <a:gd name="connsiteX34" fmla="*/ 2327598 w 3405645"/>
              <a:gd name="connsiteY34" fmla="*/ 1037251 h 2621711"/>
              <a:gd name="connsiteX35" fmla="*/ 2376600 w 3405645"/>
              <a:gd name="connsiteY35" fmla="*/ 1078087 h 2621711"/>
              <a:gd name="connsiteX36" fmla="*/ 2552191 w 3405645"/>
              <a:gd name="connsiteY36" fmla="*/ 1135259 h 2621711"/>
              <a:gd name="connsiteX37" fmla="*/ 2682863 w 3405645"/>
              <a:gd name="connsiteY37" fmla="*/ 1221015 h 2621711"/>
              <a:gd name="connsiteX38" fmla="*/ 2756367 w 3405645"/>
              <a:gd name="connsiteY38" fmla="*/ 1310856 h 2621711"/>
              <a:gd name="connsiteX39" fmla="*/ 2833953 w 3405645"/>
              <a:gd name="connsiteY39" fmla="*/ 1396614 h 2621711"/>
              <a:gd name="connsiteX40" fmla="*/ 2919707 w 3405645"/>
              <a:gd name="connsiteY40" fmla="*/ 1519123 h 2621711"/>
              <a:gd name="connsiteX41" fmla="*/ 3172885 w 3405645"/>
              <a:gd name="connsiteY41" fmla="*/ 1437449 h 2621711"/>
              <a:gd name="connsiteX42" fmla="*/ 3405645 w 3405645"/>
              <a:gd name="connsiteY42" fmla="*/ 1286354 h 2621711"/>
              <a:gd name="connsiteX43" fmla="*/ 3209636 w 3405645"/>
              <a:gd name="connsiteY43" fmla="*/ 1082171 h 2621711"/>
              <a:gd name="connsiteX44" fmla="*/ 3005461 w 3405645"/>
              <a:gd name="connsiteY44" fmla="*/ 845318 h 2621711"/>
              <a:gd name="connsiteX45" fmla="*/ 2789035 w 3405645"/>
              <a:gd name="connsiteY45" fmla="*/ 563546 h 2621711"/>
              <a:gd name="connsiteX46" fmla="*/ 2511356 w 3405645"/>
              <a:gd name="connsiteY46" fmla="*/ 130678 h 2621711"/>
              <a:gd name="connsiteX47" fmla="*/ 2425602 w 3405645"/>
              <a:gd name="connsiteY47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531305 w 3405645"/>
              <a:gd name="connsiteY11" fmla="*/ 2441508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531305 w 3405645"/>
              <a:gd name="connsiteY11" fmla="*/ 2441508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528924 w 3405645"/>
              <a:gd name="connsiteY11" fmla="*/ 2443889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417006 w 3405645"/>
              <a:gd name="connsiteY11" fmla="*/ 2472464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417006 w 3405645"/>
              <a:gd name="connsiteY11" fmla="*/ 2472464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417006 w 3405645"/>
              <a:gd name="connsiteY11" fmla="*/ 2472464 h 2621711"/>
              <a:gd name="connsiteX12" fmla="*/ 1964693 w 3405645"/>
              <a:gd name="connsiteY12" fmla="*/ 2460558 h 2621711"/>
              <a:gd name="connsiteX13" fmla="*/ 2479043 w 3405645"/>
              <a:gd name="connsiteY13" fmla="*/ 2451032 h 2621711"/>
              <a:gd name="connsiteX14" fmla="*/ 2345693 w 3405645"/>
              <a:gd name="connsiteY14" fmla="*/ 2331970 h 2621711"/>
              <a:gd name="connsiteX15" fmla="*/ 2195674 w 3405645"/>
              <a:gd name="connsiteY15" fmla="*/ 2191477 h 2621711"/>
              <a:gd name="connsiteX16" fmla="*/ 2050417 w 3405645"/>
              <a:gd name="connsiteY16" fmla="*/ 2067651 h 2621711"/>
              <a:gd name="connsiteX17" fmla="*/ 1967074 w 3405645"/>
              <a:gd name="connsiteY17" fmla="*/ 1979546 h 2621711"/>
              <a:gd name="connsiteX18" fmla="*/ 1859918 w 3405645"/>
              <a:gd name="connsiteY18" fmla="*/ 1870008 h 2621711"/>
              <a:gd name="connsiteX19" fmla="*/ 1697993 w 3405645"/>
              <a:gd name="connsiteY19" fmla="*/ 1696176 h 2621711"/>
              <a:gd name="connsiteX20" fmla="*/ 1619412 w 3405645"/>
              <a:gd name="connsiteY20" fmla="*/ 1589020 h 2621711"/>
              <a:gd name="connsiteX21" fmla="*/ 1572430 w 3405645"/>
              <a:gd name="connsiteY21" fmla="*/ 1512306 h 2621711"/>
              <a:gd name="connsiteX22" fmla="*/ 1486397 w 3405645"/>
              <a:gd name="connsiteY22" fmla="*/ 1429283 h 2621711"/>
              <a:gd name="connsiteX23" fmla="*/ 1404727 w 3405645"/>
              <a:gd name="connsiteY23" fmla="*/ 1343526 h 2621711"/>
              <a:gd name="connsiteX24" fmla="*/ 1351641 w 3405645"/>
              <a:gd name="connsiteY24" fmla="*/ 1229182 h 2621711"/>
              <a:gd name="connsiteX25" fmla="*/ 1306722 w 3405645"/>
              <a:gd name="connsiteY25" fmla="*/ 1074004 h 2621711"/>
              <a:gd name="connsiteX26" fmla="*/ 1310806 w 3405645"/>
              <a:gd name="connsiteY26" fmla="*/ 992330 h 2621711"/>
              <a:gd name="connsiteX27" fmla="*/ 1327141 w 3405645"/>
              <a:gd name="connsiteY27" fmla="*/ 931076 h 2621711"/>
              <a:gd name="connsiteX28" fmla="*/ 1355725 w 3405645"/>
              <a:gd name="connsiteY28" fmla="*/ 873904 h 2621711"/>
              <a:gd name="connsiteX29" fmla="*/ 1404727 w 3405645"/>
              <a:gd name="connsiteY29" fmla="*/ 779980 h 2621711"/>
              <a:gd name="connsiteX30" fmla="*/ 1461896 w 3405645"/>
              <a:gd name="connsiteY30" fmla="*/ 726892 h 2621711"/>
              <a:gd name="connsiteX31" fmla="*/ 1510899 w 3405645"/>
              <a:gd name="connsiteY31" fmla="*/ 686055 h 2621711"/>
              <a:gd name="connsiteX32" fmla="*/ 1588483 w 3405645"/>
              <a:gd name="connsiteY32" fmla="*/ 637052 h 2621711"/>
              <a:gd name="connsiteX33" fmla="*/ 1788575 w 3405645"/>
              <a:gd name="connsiteY33" fmla="*/ 645219 h 2621711"/>
              <a:gd name="connsiteX34" fmla="*/ 1964166 w 3405645"/>
              <a:gd name="connsiteY34" fmla="*/ 686056 h 2621711"/>
              <a:gd name="connsiteX35" fmla="*/ 2098922 w 3405645"/>
              <a:gd name="connsiteY35" fmla="*/ 763645 h 2621711"/>
              <a:gd name="connsiteX36" fmla="*/ 2327598 w 3405645"/>
              <a:gd name="connsiteY36" fmla="*/ 1037251 h 2621711"/>
              <a:gd name="connsiteX37" fmla="*/ 2376600 w 3405645"/>
              <a:gd name="connsiteY37" fmla="*/ 1078087 h 2621711"/>
              <a:gd name="connsiteX38" fmla="*/ 2552191 w 3405645"/>
              <a:gd name="connsiteY38" fmla="*/ 1135259 h 2621711"/>
              <a:gd name="connsiteX39" fmla="*/ 2682863 w 3405645"/>
              <a:gd name="connsiteY39" fmla="*/ 1221015 h 2621711"/>
              <a:gd name="connsiteX40" fmla="*/ 2756367 w 3405645"/>
              <a:gd name="connsiteY40" fmla="*/ 1310856 h 2621711"/>
              <a:gd name="connsiteX41" fmla="*/ 2833953 w 3405645"/>
              <a:gd name="connsiteY41" fmla="*/ 1396614 h 2621711"/>
              <a:gd name="connsiteX42" fmla="*/ 2919707 w 3405645"/>
              <a:gd name="connsiteY42" fmla="*/ 1519123 h 2621711"/>
              <a:gd name="connsiteX43" fmla="*/ 3172885 w 3405645"/>
              <a:gd name="connsiteY43" fmla="*/ 1437449 h 2621711"/>
              <a:gd name="connsiteX44" fmla="*/ 3405645 w 3405645"/>
              <a:gd name="connsiteY44" fmla="*/ 1286354 h 2621711"/>
              <a:gd name="connsiteX45" fmla="*/ 3209636 w 3405645"/>
              <a:gd name="connsiteY45" fmla="*/ 1082171 h 2621711"/>
              <a:gd name="connsiteX46" fmla="*/ 3005461 w 3405645"/>
              <a:gd name="connsiteY46" fmla="*/ 845318 h 2621711"/>
              <a:gd name="connsiteX47" fmla="*/ 2789035 w 3405645"/>
              <a:gd name="connsiteY47" fmla="*/ 563546 h 2621711"/>
              <a:gd name="connsiteX48" fmla="*/ 2511356 w 3405645"/>
              <a:gd name="connsiteY48" fmla="*/ 130678 h 2621711"/>
              <a:gd name="connsiteX49" fmla="*/ 2425602 w 3405645"/>
              <a:gd name="connsiteY49" fmla="*/ 16335 h 2621711"/>
              <a:gd name="connsiteX0" fmla="*/ 2425602 w 3405645"/>
              <a:gd name="connsiteY0" fmla="*/ 16335 h 2651058"/>
              <a:gd name="connsiteX1" fmla="*/ 1584399 w 3405645"/>
              <a:gd name="connsiteY1" fmla="*/ 0 h 2651058"/>
              <a:gd name="connsiteX2" fmla="*/ 518604 w 3405645"/>
              <a:gd name="connsiteY2" fmla="*/ 12252 h 2651058"/>
              <a:gd name="connsiteX3" fmla="*/ 12249 w 3405645"/>
              <a:gd name="connsiteY3" fmla="*/ 16336 h 2651058"/>
              <a:gd name="connsiteX4" fmla="*/ 12248 w 3405645"/>
              <a:gd name="connsiteY4" fmla="*/ 1016832 h 2651058"/>
              <a:gd name="connsiteX5" fmla="*/ 0 w 3405645"/>
              <a:gd name="connsiteY5" fmla="*/ 2589043 h 2651058"/>
              <a:gd name="connsiteX6" fmla="*/ 110254 w 3405645"/>
              <a:gd name="connsiteY6" fmla="*/ 2621711 h 2651058"/>
              <a:gd name="connsiteX7" fmla="*/ 187841 w 3405645"/>
              <a:gd name="connsiteY7" fmla="*/ 2540038 h 2651058"/>
              <a:gd name="connsiteX8" fmla="*/ 596192 w 3405645"/>
              <a:gd name="connsiteY8" fmla="*/ 2450198 h 2651058"/>
              <a:gd name="connsiteX9" fmla="*/ 841202 w 3405645"/>
              <a:gd name="connsiteY9" fmla="*/ 2433863 h 2651058"/>
              <a:gd name="connsiteX10" fmla="*/ 1143162 w 3405645"/>
              <a:gd name="connsiteY10" fmla="*/ 2439126 h 2651058"/>
              <a:gd name="connsiteX11" fmla="*/ 1417006 w 3405645"/>
              <a:gd name="connsiteY11" fmla="*/ 2472464 h 2651058"/>
              <a:gd name="connsiteX12" fmla="*/ 1833724 w 3405645"/>
              <a:gd name="connsiteY12" fmla="*/ 2651058 h 2651058"/>
              <a:gd name="connsiteX13" fmla="*/ 2479043 w 3405645"/>
              <a:gd name="connsiteY13" fmla="*/ 2451032 h 2651058"/>
              <a:gd name="connsiteX14" fmla="*/ 2345693 w 3405645"/>
              <a:gd name="connsiteY14" fmla="*/ 2331970 h 2651058"/>
              <a:gd name="connsiteX15" fmla="*/ 2195674 w 3405645"/>
              <a:gd name="connsiteY15" fmla="*/ 2191477 h 2651058"/>
              <a:gd name="connsiteX16" fmla="*/ 2050417 w 3405645"/>
              <a:gd name="connsiteY16" fmla="*/ 2067651 h 2651058"/>
              <a:gd name="connsiteX17" fmla="*/ 1967074 w 3405645"/>
              <a:gd name="connsiteY17" fmla="*/ 1979546 h 2651058"/>
              <a:gd name="connsiteX18" fmla="*/ 1859918 w 3405645"/>
              <a:gd name="connsiteY18" fmla="*/ 1870008 h 2651058"/>
              <a:gd name="connsiteX19" fmla="*/ 1697993 w 3405645"/>
              <a:gd name="connsiteY19" fmla="*/ 1696176 h 2651058"/>
              <a:gd name="connsiteX20" fmla="*/ 1619412 w 3405645"/>
              <a:gd name="connsiteY20" fmla="*/ 1589020 h 2651058"/>
              <a:gd name="connsiteX21" fmla="*/ 1572430 w 3405645"/>
              <a:gd name="connsiteY21" fmla="*/ 1512306 h 2651058"/>
              <a:gd name="connsiteX22" fmla="*/ 1486397 w 3405645"/>
              <a:gd name="connsiteY22" fmla="*/ 1429283 h 2651058"/>
              <a:gd name="connsiteX23" fmla="*/ 1404727 w 3405645"/>
              <a:gd name="connsiteY23" fmla="*/ 1343526 h 2651058"/>
              <a:gd name="connsiteX24" fmla="*/ 1351641 w 3405645"/>
              <a:gd name="connsiteY24" fmla="*/ 1229182 h 2651058"/>
              <a:gd name="connsiteX25" fmla="*/ 1306722 w 3405645"/>
              <a:gd name="connsiteY25" fmla="*/ 1074004 h 2651058"/>
              <a:gd name="connsiteX26" fmla="*/ 1310806 w 3405645"/>
              <a:gd name="connsiteY26" fmla="*/ 992330 h 2651058"/>
              <a:gd name="connsiteX27" fmla="*/ 1327141 w 3405645"/>
              <a:gd name="connsiteY27" fmla="*/ 931076 h 2651058"/>
              <a:gd name="connsiteX28" fmla="*/ 1355725 w 3405645"/>
              <a:gd name="connsiteY28" fmla="*/ 873904 h 2651058"/>
              <a:gd name="connsiteX29" fmla="*/ 1404727 w 3405645"/>
              <a:gd name="connsiteY29" fmla="*/ 779980 h 2651058"/>
              <a:gd name="connsiteX30" fmla="*/ 1461896 w 3405645"/>
              <a:gd name="connsiteY30" fmla="*/ 726892 h 2651058"/>
              <a:gd name="connsiteX31" fmla="*/ 1510899 w 3405645"/>
              <a:gd name="connsiteY31" fmla="*/ 686055 h 2651058"/>
              <a:gd name="connsiteX32" fmla="*/ 1588483 w 3405645"/>
              <a:gd name="connsiteY32" fmla="*/ 637052 h 2651058"/>
              <a:gd name="connsiteX33" fmla="*/ 1788575 w 3405645"/>
              <a:gd name="connsiteY33" fmla="*/ 645219 h 2651058"/>
              <a:gd name="connsiteX34" fmla="*/ 1964166 w 3405645"/>
              <a:gd name="connsiteY34" fmla="*/ 686056 h 2651058"/>
              <a:gd name="connsiteX35" fmla="*/ 2098922 w 3405645"/>
              <a:gd name="connsiteY35" fmla="*/ 763645 h 2651058"/>
              <a:gd name="connsiteX36" fmla="*/ 2327598 w 3405645"/>
              <a:gd name="connsiteY36" fmla="*/ 1037251 h 2651058"/>
              <a:gd name="connsiteX37" fmla="*/ 2376600 w 3405645"/>
              <a:gd name="connsiteY37" fmla="*/ 1078087 h 2651058"/>
              <a:gd name="connsiteX38" fmla="*/ 2552191 w 3405645"/>
              <a:gd name="connsiteY38" fmla="*/ 1135259 h 2651058"/>
              <a:gd name="connsiteX39" fmla="*/ 2682863 w 3405645"/>
              <a:gd name="connsiteY39" fmla="*/ 1221015 h 2651058"/>
              <a:gd name="connsiteX40" fmla="*/ 2756367 w 3405645"/>
              <a:gd name="connsiteY40" fmla="*/ 1310856 h 2651058"/>
              <a:gd name="connsiteX41" fmla="*/ 2833953 w 3405645"/>
              <a:gd name="connsiteY41" fmla="*/ 1396614 h 2651058"/>
              <a:gd name="connsiteX42" fmla="*/ 2919707 w 3405645"/>
              <a:gd name="connsiteY42" fmla="*/ 1519123 h 2651058"/>
              <a:gd name="connsiteX43" fmla="*/ 3172885 w 3405645"/>
              <a:gd name="connsiteY43" fmla="*/ 1437449 h 2651058"/>
              <a:gd name="connsiteX44" fmla="*/ 3405645 w 3405645"/>
              <a:gd name="connsiteY44" fmla="*/ 1286354 h 2651058"/>
              <a:gd name="connsiteX45" fmla="*/ 3209636 w 3405645"/>
              <a:gd name="connsiteY45" fmla="*/ 1082171 h 2651058"/>
              <a:gd name="connsiteX46" fmla="*/ 3005461 w 3405645"/>
              <a:gd name="connsiteY46" fmla="*/ 845318 h 2651058"/>
              <a:gd name="connsiteX47" fmla="*/ 2789035 w 3405645"/>
              <a:gd name="connsiteY47" fmla="*/ 563546 h 2651058"/>
              <a:gd name="connsiteX48" fmla="*/ 2511356 w 3405645"/>
              <a:gd name="connsiteY48" fmla="*/ 130678 h 2651058"/>
              <a:gd name="connsiteX49" fmla="*/ 2425602 w 3405645"/>
              <a:gd name="connsiteY49" fmla="*/ 16335 h 2651058"/>
              <a:gd name="connsiteX0" fmla="*/ 2425602 w 3405645"/>
              <a:gd name="connsiteY0" fmla="*/ 16335 h 2651058"/>
              <a:gd name="connsiteX1" fmla="*/ 1584399 w 3405645"/>
              <a:gd name="connsiteY1" fmla="*/ 0 h 2651058"/>
              <a:gd name="connsiteX2" fmla="*/ 518604 w 3405645"/>
              <a:gd name="connsiteY2" fmla="*/ 12252 h 2651058"/>
              <a:gd name="connsiteX3" fmla="*/ 12249 w 3405645"/>
              <a:gd name="connsiteY3" fmla="*/ 16336 h 2651058"/>
              <a:gd name="connsiteX4" fmla="*/ 12248 w 3405645"/>
              <a:gd name="connsiteY4" fmla="*/ 1016832 h 2651058"/>
              <a:gd name="connsiteX5" fmla="*/ 0 w 3405645"/>
              <a:gd name="connsiteY5" fmla="*/ 2589043 h 2651058"/>
              <a:gd name="connsiteX6" fmla="*/ 110254 w 3405645"/>
              <a:gd name="connsiteY6" fmla="*/ 2621711 h 2651058"/>
              <a:gd name="connsiteX7" fmla="*/ 187841 w 3405645"/>
              <a:gd name="connsiteY7" fmla="*/ 2540038 h 2651058"/>
              <a:gd name="connsiteX8" fmla="*/ 596192 w 3405645"/>
              <a:gd name="connsiteY8" fmla="*/ 2450198 h 2651058"/>
              <a:gd name="connsiteX9" fmla="*/ 841202 w 3405645"/>
              <a:gd name="connsiteY9" fmla="*/ 2433863 h 2651058"/>
              <a:gd name="connsiteX10" fmla="*/ 1143162 w 3405645"/>
              <a:gd name="connsiteY10" fmla="*/ 2439126 h 2651058"/>
              <a:gd name="connsiteX11" fmla="*/ 1417006 w 3405645"/>
              <a:gd name="connsiteY11" fmla="*/ 2472464 h 2651058"/>
              <a:gd name="connsiteX12" fmla="*/ 1833724 w 3405645"/>
              <a:gd name="connsiteY12" fmla="*/ 2651058 h 2651058"/>
              <a:gd name="connsiteX13" fmla="*/ 2207580 w 3405645"/>
              <a:gd name="connsiteY13" fmla="*/ 2531994 h 2651058"/>
              <a:gd name="connsiteX14" fmla="*/ 2479043 w 3405645"/>
              <a:gd name="connsiteY14" fmla="*/ 2451032 h 2651058"/>
              <a:gd name="connsiteX15" fmla="*/ 2345693 w 3405645"/>
              <a:gd name="connsiteY15" fmla="*/ 2331970 h 2651058"/>
              <a:gd name="connsiteX16" fmla="*/ 2195674 w 3405645"/>
              <a:gd name="connsiteY16" fmla="*/ 2191477 h 2651058"/>
              <a:gd name="connsiteX17" fmla="*/ 2050417 w 3405645"/>
              <a:gd name="connsiteY17" fmla="*/ 2067651 h 2651058"/>
              <a:gd name="connsiteX18" fmla="*/ 1967074 w 3405645"/>
              <a:gd name="connsiteY18" fmla="*/ 1979546 h 2651058"/>
              <a:gd name="connsiteX19" fmla="*/ 1859918 w 3405645"/>
              <a:gd name="connsiteY19" fmla="*/ 1870008 h 2651058"/>
              <a:gd name="connsiteX20" fmla="*/ 1697993 w 3405645"/>
              <a:gd name="connsiteY20" fmla="*/ 1696176 h 2651058"/>
              <a:gd name="connsiteX21" fmla="*/ 1619412 w 3405645"/>
              <a:gd name="connsiteY21" fmla="*/ 1589020 h 2651058"/>
              <a:gd name="connsiteX22" fmla="*/ 1572430 w 3405645"/>
              <a:gd name="connsiteY22" fmla="*/ 1512306 h 2651058"/>
              <a:gd name="connsiteX23" fmla="*/ 1486397 w 3405645"/>
              <a:gd name="connsiteY23" fmla="*/ 1429283 h 2651058"/>
              <a:gd name="connsiteX24" fmla="*/ 1404727 w 3405645"/>
              <a:gd name="connsiteY24" fmla="*/ 1343526 h 2651058"/>
              <a:gd name="connsiteX25" fmla="*/ 1351641 w 3405645"/>
              <a:gd name="connsiteY25" fmla="*/ 1229182 h 2651058"/>
              <a:gd name="connsiteX26" fmla="*/ 1306722 w 3405645"/>
              <a:gd name="connsiteY26" fmla="*/ 1074004 h 2651058"/>
              <a:gd name="connsiteX27" fmla="*/ 1310806 w 3405645"/>
              <a:gd name="connsiteY27" fmla="*/ 992330 h 2651058"/>
              <a:gd name="connsiteX28" fmla="*/ 1327141 w 3405645"/>
              <a:gd name="connsiteY28" fmla="*/ 931076 h 2651058"/>
              <a:gd name="connsiteX29" fmla="*/ 1355725 w 3405645"/>
              <a:gd name="connsiteY29" fmla="*/ 873904 h 2651058"/>
              <a:gd name="connsiteX30" fmla="*/ 1404727 w 3405645"/>
              <a:gd name="connsiteY30" fmla="*/ 779980 h 2651058"/>
              <a:gd name="connsiteX31" fmla="*/ 1461896 w 3405645"/>
              <a:gd name="connsiteY31" fmla="*/ 726892 h 2651058"/>
              <a:gd name="connsiteX32" fmla="*/ 1510899 w 3405645"/>
              <a:gd name="connsiteY32" fmla="*/ 686055 h 2651058"/>
              <a:gd name="connsiteX33" fmla="*/ 1588483 w 3405645"/>
              <a:gd name="connsiteY33" fmla="*/ 637052 h 2651058"/>
              <a:gd name="connsiteX34" fmla="*/ 1788575 w 3405645"/>
              <a:gd name="connsiteY34" fmla="*/ 645219 h 2651058"/>
              <a:gd name="connsiteX35" fmla="*/ 1964166 w 3405645"/>
              <a:gd name="connsiteY35" fmla="*/ 686056 h 2651058"/>
              <a:gd name="connsiteX36" fmla="*/ 2098922 w 3405645"/>
              <a:gd name="connsiteY36" fmla="*/ 763645 h 2651058"/>
              <a:gd name="connsiteX37" fmla="*/ 2327598 w 3405645"/>
              <a:gd name="connsiteY37" fmla="*/ 1037251 h 2651058"/>
              <a:gd name="connsiteX38" fmla="*/ 2376600 w 3405645"/>
              <a:gd name="connsiteY38" fmla="*/ 1078087 h 2651058"/>
              <a:gd name="connsiteX39" fmla="*/ 2552191 w 3405645"/>
              <a:gd name="connsiteY39" fmla="*/ 1135259 h 2651058"/>
              <a:gd name="connsiteX40" fmla="*/ 2682863 w 3405645"/>
              <a:gd name="connsiteY40" fmla="*/ 1221015 h 2651058"/>
              <a:gd name="connsiteX41" fmla="*/ 2756367 w 3405645"/>
              <a:gd name="connsiteY41" fmla="*/ 1310856 h 2651058"/>
              <a:gd name="connsiteX42" fmla="*/ 2833953 w 3405645"/>
              <a:gd name="connsiteY42" fmla="*/ 1396614 h 2651058"/>
              <a:gd name="connsiteX43" fmla="*/ 2919707 w 3405645"/>
              <a:gd name="connsiteY43" fmla="*/ 1519123 h 2651058"/>
              <a:gd name="connsiteX44" fmla="*/ 3172885 w 3405645"/>
              <a:gd name="connsiteY44" fmla="*/ 1437449 h 2651058"/>
              <a:gd name="connsiteX45" fmla="*/ 3405645 w 3405645"/>
              <a:gd name="connsiteY45" fmla="*/ 1286354 h 2651058"/>
              <a:gd name="connsiteX46" fmla="*/ 3209636 w 3405645"/>
              <a:gd name="connsiteY46" fmla="*/ 1082171 h 2651058"/>
              <a:gd name="connsiteX47" fmla="*/ 3005461 w 3405645"/>
              <a:gd name="connsiteY47" fmla="*/ 845318 h 2651058"/>
              <a:gd name="connsiteX48" fmla="*/ 2789035 w 3405645"/>
              <a:gd name="connsiteY48" fmla="*/ 563546 h 2651058"/>
              <a:gd name="connsiteX49" fmla="*/ 2511356 w 3405645"/>
              <a:gd name="connsiteY49" fmla="*/ 130678 h 2651058"/>
              <a:gd name="connsiteX50" fmla="*/ 2425602 w 3405645"/>
              <a:gd name="connsiteY50" fmla="*/ 16335 h 2651058"/>
              <a:gd name="connsiteX0" fmla="*/ 2425602 w 3405645"/>
              <a:gd name="connsiteY0" fmla="*/ 16335 h 2770119"/>
              <a:gd name="connsiteX1" fmla="*/ 1584399 w 3405645"/>
              <a:gd name="connsiteY1" fmla="*/ 0 h 2770119"/>
              <a:gd name="connsiteX2" fmla="*/ 518604 w 3405645"/>
              <a:gd name="connsiteY2" fmla="*/ 12252 h 2770119"/>
              <a:gd name="connsiteX3" fmla="*/ 12249 w 3405645"/>
              <a:gd name="connsiteY3" fmla="*/ 16336 h 2770119"/>
              <a:gd name="connsiteX4" fmla="*/ 12248 w 3405645"/>
              <a:gd name="connsiteY4" fmla="*/ 1016832 h 2770119"/>
              <a:gd name="connsiteX5" fmla="*/ 0 w 3405645"/>
              <a:gd name="connsiteY5" fmla="*/ 2589043 h 2770119"/>
              <a:gd name="connsiteX6" fmla="*/ 110254 w 3405645"/>
              <a:gd name="connsiteY6" fmla="*/ 2621711 h 2770119"/>
              <a:gd name="connsiteX7" fmla="*/ 187841 w 3405645"/>
              <a:gd name="connsiteY7" fmla="*/ 2540038 h 2770119"/>
              <a:gd name="connsiteX8" fmla="*/ 596192 w 3405645"/>
              <a:gd name="connsiteY8" fmla="*/ 2450198 h 2770119"/>
              <a:gd name="connsiteX9" fmla="*/ 841202 w 3405645"/>
              <a:gd name="connsiteY9" fmla="*/ 2433863 h 2770119"/>
              <a:gd name="connsiteX10" fmla="*/ 1143162 w 3405645"/>
              <a:gd name="connsiteY10" fmla="*/ 2439126 h 2770119"/>
              <a:gd name="connsiteX11" fmla="*/ 1417006 w 3405645"/>
              <a:gd name="connsiteY11" fmla="*/ 2472464 h 2770119"/>
              <a:gd name="connsiteX12" fmla="*/ 1833724 w 3405645"/>
              <a:gd name="connsiteY12" fmla="*/ 2651058 h 2770119"/>
              <a:gd name="connsiteX13" fmla="*/ 2098043 w 3405645"/>
              <a:gd name="connsiteY13" fmla="*/ 2770119 h 2770119"/>
              <a:gd name="connsiteX14" fmla="*/ 2479043 w 3405645"/>
              <a:gd name="connsiteY14" fmla="*/ 2451032 h 2770119"/>
              <a:gd name="connsiteX15" fmla="*/ 2345693 w 3405645"/>
              <a:gd name="connsiteY15" fmla="*/ 2331970 h 2770119"/>
              <a:gd name="connsiteX16" fmla="*/ 2195674 w 3405645"/>
              <a:gd name="connsiteY16" fmla="*/ 2191477 h 2770119"/>
              <a:gd name="connsiteX17" fmla="*/ 2050417 w 3405645"/>
              <a:gd name="connsiteY17" fmla="*/ 2067651 h 2770119"/>
              <a:gd name="connsiteX18" fmla="*/ 1967074 w 3405645"/>
              <a:gd name="connsiteY18" fmla="*/ 1979546 h 2770119"/>
              <a:gd name="connsiteX19" fmla="*/ 1859918 w 3405645"/>
              <a:gd name="connsiteY19" fmla="*/ 1870008 h 2770119"/>
              <a:gd name="connsiteX20" fmla="*/ 1697993 w 3405645"/>
              <a:gd name="connsiteY20" fmla="*/ 1696176 h 2770119"/>
              <a:gd name="connsiteX21" fmla="*/ 1619412 w 3405645"/>
              <a:gd name="connsiteY21" fmla="*/ 1589020 h 2770119"/>
              <a:gd name="connsiteX22" fmla="*/ 1572430 w 3405645"/>
              <a:gd name="connsiteY22" fmla="*/ 1512306 h 2770119"/>
              <a:gd name="connsiteX23" fmla="*/ 1486397 w 3405645"/>
              <a:gd name="connsiteY23" fmla="*/ 1429283 h 2770119"/>
              <a:gd name="connsiteX24" fmla="*/ 1404727 w 3405645"/>
              <a:gd name="connsiteY24" fmla="*/ 1343526 h 2770119"/>
              <a:gd name="connsiteX25" fmla="*/ 1351641 w 3405645"/>
              <a:gd name="connsiteY25" fmla="*/ 1229182 h 2770119"/>
              <a:gd name="connsiteX26" fmla="*/ 1306722 w 3405645"/>
              <a:gd name="connsiteY26" fmla="*/ 1074004 h 2770119"/>
              <a:gd name="connsiteX27" fmla="*/ 1310806 w 3405645"/>
              <a:gd name="connsiteY27" fmla="*/ 992330 h 2770119"/>
              <a:gd name="connsiteX28" fmla="*/ 1327141 w 3405645"/>
              <a:gd name="connsiteY28" fmla="*/ 931076 h 2770119"/>
              <a:gd name="connsiteX29" fmla="*/ 1355725 w 3405645"/>
              <a:gd name="connsiteY29" fmla="*/ 873904 h 2770119"/>
              <a:gd name="connsiteX30" fmla="*/ 1404727 w 3405645"/>
              <a:gd name="connsiteY30" fmla="*/ 779980 h 2770119"/>
              <a:gd name="connsiteX31" fmla="*/ 1461896 w 3405645"/>
              <a:gd name="connsiteY31" fmla="*/ 726892 h 2770119"/>
              <a:gd name="connsiteX32" fmla="*/ 1510899 w 3405645"/>
              <a:gd name="connsiteY32" fmla="*/ 686055 h 2770119"/>
              <a:gd name="connsiteX33" fmla="*/ 1588483 w 3405645"/>
              <a:gd name="connsiteY33" fmla="*/ 637052 h 2770119"/>
              <a:gd name="connsiteX34" fmla="*/ 1788575 w 3405645"/>
              <a:gd name="connsiteY34" fmla="*/ 645219 h 2770119"/>
              <a:gd name="connsiteX35" fmla="*/ 1964166 w 3405645"/>
              <a:gd name="connsiteY35" fmla="*/ 686056 h 2770119"/>
              <a:gd name="connsiteX36" fmla="*/ 2098922 w 3405645"/>
              <a:gd name="connsiteY36" fmla="*/ 763645 h 2770119"/>
              <a:gd name="connsiteX37" fmla="*/ 2327598 w 3405645"/>
              <a:gd name="connsiteY37" fmla="*/ 1037251 h 2770119"/>
              <a:gd name="connsiteX38" fmla="*/ 2376600 w 3405645"/>
              <a:gd name="connsiteY38" fmla="*/ 1078087 h 2770119"/>
              <a:gd name="connsiteX39" fmla="*/ 2552191 w 3405645"/>
              <a:gd name="connsiteY39" fmla="*/ 1135259 h 2770119"/>
              <a:gd name="connsiteX40" fmla="*/ 2682863 w 3405645"/>
              <a:gd name="connsiteY40" fmla="*/ 1221015 h 2770119"/>
              <a:gd name="connsiteX41" fmla="*/ 2756367 w 3405645"/>
              <a:gd name="connsiteY41" fmla="*/ 1310856 h 2770119"/>
              <a:gd name="connsiteX42" fmla="*/ 2833953 w 3405645"/>
              <a:gd name="connsiteY42" fmla="*/ 1396614 h 2770119"/>
              <a:gd name="connsiteX43" fmla="*/ 2919707 w 3405645"/>
              <a:gd name="connsiteY43" fmla="*/ 1519123 h 2770119"/>
              <a:gd name="connsiteX44" fmla="*/ 3172885 w 3405645"/>
              <a:gd name="connsiteY44" fmla="*/ 1437449 h 2770119"/>
              <a:gd name="connsiteX45" fmla="*/ 3405645 w 3405645"/>
              <a:gd name="connsiteY45" fmla="*/ 1286354 h 2770119"/>
              <a:gd name="connsiteX46" fmla="*/ 3209636 w 3405645"/>
              <a:gd name="connsiteY46" fmla="*/ 1082171 h 2770119"/>
              <a:gd name="connsiteX47" fmla="*/ 3005461 w 3405645"/>
              <a:gd name="connsiteY47" fmla="*/ 845318 h 2770119"/>
              <a:gd name="connsiteX48" fmla="*/ 2789035 w 3405645"/>
              <a:gd name="connsiteY48" fmla="*/ 563546 h 2770119"/>
              <a:gd name="connsiteX49" fmla="*/ 2511356 w 3405645"/>
              <a:gd name="connsiteY49" fmla="*/ 130678 h 2770119"/>
              <a:gd name="connsiteX50" fmla="*/ 2425602 w 3405645"/>
              <a:gd name="connsiteY50" fmla="*/ 16335 h 2770119"/>
              <a:gd name="connsiteX0" fmla="*/ 2425602 w 3405645"/>
              <a:gd name="connsiteY0" fmla="*/ 16335 h 2770119"/>
              <a:gd name="connsiteX1" fmla="*/ 1584399 w 3405645"/>
              <a:gd name="connsiteY1" fmla="*/ 0 h 2770119"/>
              <a:gd name="connsiteX2" fmla="*/ 518604 w 3405645"/>
              <a:gd name="connsiteY2" fmla="*/ 12252 h 2770119"/>
              <a:gd name="connsiteX3" fmla="*/ 12249 w 3405645"/>
              <a:gd name="connsiteY3" fmla="*/ 16336 h 2770119"/>
              <a:gd name="connsiteX4" fmla="*/ 12248 w 3405645"/>
              <a:gd name="connsiteY4" fmla="*/ 1016832 h 2770119"/>
              <a:gd name="connsiteX5" fmla="*/ 0 w 3405645"/>
              <a:gd name="connsiteY5" fmla="*/ 2589043 h 2770119"/>
              <a:gd name="connsiteX6" fmla="*/ 110254 w 3405645"/>
              <a:gd name="connsiteY6" fmla="*/ 2621711 h 2770119"/>
              <a:gd name="connsiteX7" fmla="*/ 187841 w 3405645"/>
              <a:gd name="connsiteY7" fmla="*/ 2540038 h 2770119"/>
              <a:gd name="connsiteX8" fmla="*/ 596192 w 3405645"/>
              <a:gd name="connsiteY8" fmla="*/ 2450198 h 2770119"/>
              <a:gd name="connsiteX9" fmla="*/ 841202 w 3405645"/>
              <a:gd name="connsiteY9" fmla="*/ 2433863 h 2770119"/>
              <a:gd name="connsiteX10" fmla="*/ 1143162 w 3405645"/>
              <a:gd name="connsiteY10" fmla="*/ 2439126 h 2770119"/>
              <a:gd name="connsiteX11" fmla="*/ 1417006 w 3405645"/>
              <a:gd name="connsiteY11" fmla="*/ 2472464 h 2770119"/>
              <a:gd name="connsiteX12" fmla="*/ 1833724 w 3405645"/>
              <a:gd name="connsiteY12" fmla="*/ 2651058 h 2770119"/>
              <a:gd name="connsiteX13" fmla="*/ 2098043 w 3405645"/>
              <a:gd name="connsiteY13" fmla="*/ 2770119 h 2770119"/>
              <a:gd name="connsiteX14" fmla="*/ 2295687 w 3405645"/>
              <a:gd name="connsiteY14" fmla="*/ 2601050 h 2770119"/>
              <a:gd name="connsiteX15" fmla="*/ 2479043 w 3405645"/>
              <a:gd name="connsiteY15" fmla="*/ 2451032 h 2770119"/>
              <a:gd name="connsiteX16" fmla="*/ 2345693 w 3405645"/>
              <a:gd name="connsiteY16" fmla="*/ 2331970 h 2770119"/>
              <a:gd name="connsiteX17" fmla="*/ 2195674 w 3405645"/>
              <a:gd name="connsiteY17" fmla="*/ 2191477 h 2770119"/>
              <a:gd name="connsiteX18" fmla="*/ 2050417 w 3405645"/>
              <a:gd name="connsiteY18" fmla="*/ 2067651 h 2770119"/>
              <a:gd name="connsiteX19" fmla="*/ 1967074 w 3405645"/>
              <a:gd name="connsiteY19" fmla="*/ 1979546 h 2770119"/>
              <a:gd name="connsiteX20" fmla="*/ 1859918 w 3405645"/>
              <a:gd name="connsiteY20" fmla="*/ 1870008 h 2770119"/>
              <a:gd name="connsiteX21" fmla="*/ 1697993 w 3405645"/>
              <a:gd name="connsiteY21" fmla="*/ 1696176 h 2770119"/>
              <a:gd name="connsiteX22" fmla="*/ 1619412 w 3405645"/>
              <a:gd name="connsiteY22" fmla="*/ 1589020 h 2770119"/>
              <a:gd name="connsiteX23" fmla="*/ 1572430 w 3405645"/>
              <a:gd name="connsiteY23" fmla="*/ 1512306 h 2770119"/>
              <a:gd name="connsiteX24" fmla="*/ 1486397 w 3405645"/>
              <a:gd name="connsiteY24" fmla="*/ 1429283 h 2770119"/>
              <a:gd name="connsiteX25" fmla="*/ 1404727 w 3405645"/>
              <a:gd name="connsiteY25" fmla="*/ 1343526 h 2770119"/>
              <a:gd name="connsiteX26" fmla="*/ 1351641 w 3405645"/>
              <a:gd name="connsiteY26" fmla="*/ 1229182 h 2770119"/>
              <a:gd name="connsiteX27" fmla="*/ 1306722 w 3405645"/>
              <a:gd name="connsiteY27" fmla="*/ 1074004 h 2770119"/>
              <a:gd name="connsiteX28" fmla="*/ 1310806 w 3405645"/>
              <a:gd name="connsiteY28" fmla="*/ 992330 h 2770119"/>
              <a:gd name="connsiteX29" fmla="*/ 1327141 w 3405645"/>
              <a:gd name="connsiteY29" fmla="*/ 931076 h 2770119"/>
              <a:gd name="connsiteX30" fmla="*/ 1355725 w 3405645"/>
              <a:gd name="connsiteY30" fmla="*/ 873904 h 2770119"/>
              <a:gd name="connsiteX31" fmla="*/ 1404727 w 3405645"/>
              <a:gd name="connsiteY31" fmla="*/ 779980 h 2770119"/>
              <a:gd name="connsiteX32" fmla="*/ 1461896 w 3405645"/>
              <a:gd name="connsiteY32" fmla="*/ 726892 h 2770119"/>
              <a:gd name="connsiteX33" fmla="*/ 1510899 w 3405645"/>
              <a:gd name="connsiteY33" fmla="*/ 686055 h 2770119"/>
              <a:gd name="connsiteX34" fmla="*/ 1588483 w 3405645"/>
              <a:gd name="connsiteY34" fmla="*/ 637052 h 2770119"/>
              <a:gd name="connsiteX35" fmla="*/ 1788575 w 3405645"/>
              <a:gd name="connsiteY35" fmla="*/ 645219 h 2770119"/>
              <a:gd name="connsiteX36" fmla="*/ 1964166 w 3405645"/>
              <a:gd name="connsiteY36" fmla="*/ 686056 h 2770119"/>
              <a:gd name="connsiteX37" fmla="*/ 2098922 w 3405645"/>
              <a:gd name="connsiteY37" fmla="*/ 763645 h 2770119"/>
              <a:gd name="connsiteX38" fmla="*/ 2327598 w 3405645"/>
              <a:gd name="connsiteY38" fmla="*/ 1037251 h 2770119"/>
              <a:gd name="connsiteX39" fmla="*/ 2376600 w 3405645"/>
              <a:gd name="connsiteY39" fmla="*/ 1078087 h 2770119"/>
              <a:gd name="connsiteX40" fmla="*/ 2552191 w 3405645"/>
              <a:gd name="connsiteY40" fmla="*/ 1135259 h 2770119"/>
              <a:gd name="connsiteX41" fmla="*/ 2682863 w 3405645"/>
              <a:gd name="connsiteY41" fmla="*/ 1221015 h 2770119"/>
              <a:gd name="connsiteX42" fmla="*/ 2756367 w 3405645"/>
              <a:gd name="connsiteY42" fmla="*/ 1310856 h 2770119"/>
              <a:gd name="connsiteX43" fmla="*/ 2833953 w 3405645"/>
              <a:gd name="connsiteY43" fmla="*/ 1396614 h 2770119"/>
              <a:gd name="connsiteX44" fmla="*/ 2919707 w 3405645"/>
              <a:gd name="connsiteY44" fmla="*/ 1519123 h 2770119"/>
              <a:gd name="connsiteX45" fmla="*/ 3172885 w 3405645"/>
              <a:gd name="connsiteY45" fmla="*/ 1437449 h 2770119"/>
              <a:gd name="connsiteX46" fmla="*/ 3405645 w 3405645"/>
              <a:gd name="connsiteY46" fmla="*/ 1286354 h 2770119"/>
              <a:gd name="connsiteX47" fmla="*/ 3209636 w 3405645"/>
              <a:gd name="connsiteY47" fmla="*/ 1082171 h 2770119"/>
              <a:gd name="connsiteX48" fmla="*/ 3005461 w 3405645"/>
              <a:gd name="connsiteY48" fmla="*/ 845318 h 2770119"/>
              <a:gd name="connsiteX49" fmla="*/ 2789035 w 3405645"/>
              <a:gd name="connsiteY49" fmla="*/ 563546 h 2770119"/>
              <a:gd name="connsiteX50" fmla="*/ 2511356 w 3405645"/>
              <a:gd name="connsiteY50" fmla="*/ 130678 h 2770119"/>
              <a:gd name="connsiteX51" fmla="*/ 2425602 w 3405645"/>
              <a:gd name="connsiteY51" fmla="*/ 16335 h 2770119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19707 w 3405645"/>
              <a:gd name="connsiteY44" fmla="*/ 1519123 h 2841557"/>
              <a:gd name="connsiteX45" fmla="*/ 3172885 w 3405645"/>
              <a:gd name="connsiteY45" fmla="*/ 1437449 h 2841557"/>
              <a:gd name="connsiteX46" fmla="*/ 3405645 w 3405645"/>
              <a:gd name="connsiteY46" fmla="*/ 1286354 h 2841557"/>
              <a:gd name="connsiteX47" fmla="*/ 3209636 w 3405645"/>
              <a:gd name="connsiteY47" fmla="*/ 1082171 h 2841557"/>
              <a:gd name="connsiteX48" fmla="*/ 3005461 w 3405645"/>
              <a:gd name="connsiteY48" fmla="*/ 845318 h 2841557"/>
              <a:gd name="connsiteX49" fmla="*/ 2789035 w 3405645"/>
              <a:gd name="connsiteY49" fmla="*/ 563546 h 2841557"/>
              <a:gd name="connsiteX50" fmla="*/ 2511356 w 3405645"/>
              <a:gd name="connsiteY50" fmla="*/ 130678 h 2841557"/>
              <a:gd name="connsiteX51" fmla="*/ 2425602 w 3405645"/>
              <a:gd name="connsiteY51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3172885 w 3405645"/>
              <a:gd name="connsiteY45" fmla="*/ 1437449 h 2841557"/>
              <a:gd name="connsiteX46" fmla="*/ 3405645 w 3405645"/>
              <a:gd name="connsiteY46" fmla="*/ 1286354 h 2841557"/>
              <a:gd name="connsiteX47" fmla="*/ 3209636 w 3405645"/>
              <a:gd name="connsiteY47" fmla="*/ 1082171 h 2841557"/>
              <a:gd name="connsiteX48" fmla="*/ 3005461 w 3405645"/>
              <a:gd name="connsiteY48" fmla="*/ 845318 h 2841557"/>
              <a:gd name="connsiteX49" fmla="*/ 2789035 w 3405645"/>
              <a:gd name="connsiteY49" fmla="*/ 563546 h 2841557"/>
              <a:gd name="connsiteX50" fmla="*/ 2511356 w 3405645"/>
              <a:gd name="connsiteY50" fmla="*/ 130678 h 2841557"/>
              <a:gd name="connsiteX51" fmla="*/ 2425602 w 3405645"/>
              <a:gd name="connsiteY51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3405645 w 3405645"/>
              <a:gd name="connsiteY46" fmla="*/ 1286354 h 2841557"/>
              <a:gd name="connsiteX47" fmla="*/ 3209636 w 3405645"/>
              <a:gd name="connsiteY47" fmla="*/ 1082171 h 2841557"/>
              <a:gd name="connsiteX48" fmla="*/ 3005461 w 3405645"/>
              <a:gd name="connsiteY48" fmla="*/ 845318 h 2841557"/>
              <a:gd name="connsiteX49" fmla="*/ 2789035 w 3405645"/>
              <a:gd name="connsiteY49" fmla="*/ 563546 h 2841557"/>
              <a:gd name="connsiteX50" fmla="*/ 2511356 w 3405645"/>
              <a:gd name="connsiteY50" fmla="*/ 130678 h 2841557"/>
              <a:gd name="connsiteX51" fmla="*/ 2425602 w 3405645"/>
              <a:gd name="connsiteY51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3169605 w 3405645"/>
              <a:gd name="connsiteY46" fmla="*/ 1431857 h 2841557"/>
              <a:gd name="connsiteX47" fmla="*/ 3405645 w 3405645"/>
              <a:gd name="connsiteY47" fmla="*/ 1286354 h 2841557"/>
              <a:gd name="connsiteX48" fmla="*/ 3209636 w 3405645"/>
              <a:gd name="connsiteY48" fmla="*/ 1082171 h 2841557"/>
              <a:gd name="connsiteX49" fmla="*/ 3005461 w 3405645"/>
              <a:gd name="connsiteY49" fmla="*/ 845318 h 2841557"/>
              <a:gd name="connsiteX50" fmla="*/ 2789035 w 3405645"/>
              <a:gd name="connsiteY50" fmla="*/ 563546 h 2841557"/>
              <a:gd name="connsiteX51" fmla="*/ 2511356 w 3405645"/>
              <a:gd name="connsiteY51" fmla="*/ 130678 h 2841557"/>
              <a:gd name="connsiteX52" fmla="*/ 2425602 w 3405645"/>
              <a:gd name="connsiteY52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3271999 w 3405645"/>
              <a:gd name="connsiteY46" fmla="*/ 2253388 h 2841557"/>
              <a:gd name="connsiteX47" fmla="*/ 3405645 w 3405645"/>
              <a:gd name="connsiteY47" fmla="*/ 1286354 h 2841557"/>
              <a:gd name="connsiteX48" fmla="*/ 3209636 w 3405645"/>
              <a:gd name="connsiteY48" fmla="*/ 1082171 h 2841557"/>
              <a:gd name="connsiteX49" fmla="*/ 3005461 w 3405645"/>
              <a:gd name="connsiteY49" fmla="*/ 845318 h 2841557"/>
              <a:gd name="connsiteX50" fmla="*/ 2789035 w 3405645"/>
              <a:gd name="connsiteY50" fmla="*/ 563546 h 2841557"/>
              <a:gd name="connsiteX51" fmla="*/ 2511356 w 3405645"/>
              <a:gd name="connsiteY51" fmla="*/ 130678 h 2841557"/>
              <a:gd name="connsiteX52" fmla="*/ 2425602 w 3405645"/>
              <a:gd name="connsiteY52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3102930 w 3405645"/>
              <a:gd name="connsiteY46" fmla="*/ 1903344 h 2841557"/>
              <a:gd name="connsiteX47" fmla="*/ 3271999 w 3405645"/>
              <a:gd name="connsiteY47" fmla="*/ 2253388 h 2841557"/>
              <a:gd name="connsiteX48" fmla="*/ 3405645 w 3405645"/>
              <a:gd name="connsiteY48" fmla="*/ 1286354 h 2841557"/>
              <a:gd name="connsiteX49" fmla="*/ 3209636 w 3405645"/>
              <a:gd name="connsiteY49" fmla="*/ 1082171 h 2841557"/>
              <a:gd name="connsiteX50" fmla="*/ 3005461 w 3405645"/>
              <a:gd name="connsiteY50" fmla="*/ 845318 h 2841557"/>
              <a:gd name="connsiteX51" fmla="*/ 2789035 w 3405645"/>
              <a:gd name="connsiteY51" fmla="*/ 563546 h 2841557"/>
              <a:gd name="connsiteX52" fmla="*/ 2511356 w 3405645"/>
              <a:gd name="connsiteY52" fmla="*/ 130678 h 2841557"/>
              <a:gd name="connsiteX53" fmla="*/ 2425602 w 3405645"/>
              <a:gd name="connsiteY53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3271999 w 3405645"/>
              <a:gd name="connsiteY47" fmla="*/ 2253388 h 2841557"/>
              <a:gd name="connsiteX48" fmla="*/ 3405645 w 3405645"/>
              <a:gd name="connsiteY48" fmla="*/ 1286354 h 2841557"/>
              <a:gd name="connsiteX49" fmla="*/ 3209636 w 3405645"/>
              <a:gd name="connsiteY49" fmla="*/ 1082171 h 2841557"/>
              <a:gd name="connsiteX50" fmla="*/ 3005461 w 3405645"/>
              <a:gd name="connsiteY50" fmla="*/ 845318 h 2841557"/>
              <a:gd name="connsiteX51" fmla="*/ 2789035 w 3405645"/>
              <a:gd name="connsiteY51" fmla="*/ 563546 h 2841557"/>
              <a:gd name="connsiteX52" fmla="*/ 2511356 w 3405645"/>
              <a:gd name="connsiteY52" fmla="*/ 130678 h 2841557"/>
              <a:gd name="connsiteX53" fmla="*/ 2425602 w 3405645"/>
              <a:gd name="connsiteY53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3010062 w 3405645"/>
              <a:gd name="connsiteY47" fmla="*/ 1772375 h 2841557"/>
              <a:gd name="connsiteX48" fmla="*/ 3271999 w 3405645"/>
              <a:gd name="connsiteY48" fmla="*/ 2253388 h 2841557"/>
              <a:gd name="connsiteX49" fmla="*/ 3405645 w 3405645"/>
              <a:gd name="connsiteY49" fmla="*/ 1286354 h 2841557"/>
              <a:gd name="connsiteX50" fmla="*/ 3209636 w 3405645"/>
              <a:gd name="connsiteY50" fmla="*/ 1082171 h 2841557"/>
              <a:gd name="connsiteX51" fmla="*/ 3005461 w 3405645"/>
              <a:gd name="connsiteY51" fmla="*/ 845318 h 2841557"/>
              <a:gd name="connsiteX52" fmla="*/ 2789035 w 3405645"/>
              <a:gd name="connsiteY52" fmla="*/ 563546 h 2841557"/>
              <a:gd name="connsiteX53" fmla="*/ 2511356 w 3405645"/>
              <a:gd name="connsiteY53" fmla="*/ 130678 h 2841557"/>
              <a:gd name="connsiteX54" fmla="*/ 2425602 w 3405645"/>
              <a:gd name="connsiteY54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3010062 w 3405645"/>
              <a:gd name="connsiteY48" fmla="*/ 1772375 h 2841557"/>
              <a:gd name="connsiteX49" fmla="*/ 3271999 w 3405645"/>
              <a:gd name="connsiteY49" fmla="*/ 2253388 h 2841557"/>
              <a:gd name="connsiteX50" fmla="*/ 3405645 w 3405645"/>
              <a:gd name="connsiteY50" fmla="*/ 1286354 h 2841557"/>
              <a:gd name="connsiteX51" fmla="*/ 3209636 w 3405645"/>
              <a:gd name="connsiteY51" fmla="*/ 1082171 h 2841557"/>
              <a:gd name="connsiteX52" fmla="*/ 3005461 w 3405645"/>
              <a:gd name="connsiteY52" fmla="*/ 845318 h 2841557"/>
              <a:gd name="connsiteX53" fmla="*/ 2789035 w 3405645"/>
              <a:gd name="connsiteY53" fmla="*/ 563546 h 2841557"/>
              <a:gd name="connsiteX54" fmla="*/ 2511356 w 3405645"/>
              <a:gd name="connsiteY54" fmla="*/ 130678 h 2841557"/>
              <a:gd name="connsiteX55" fmla="*/ 2425602 w 3405645"/>
              <a:gd name="connsiteY55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3010062 w 3405645"/>
              <a:gd name="connsiteY48" fmla="*/ 1772375 h 2841557"/>
              <a:gd name="connsiteX49" fmla="*/ 3045780 w 3405645"/>
              <a:gd name="connsiteY49" fmla="*/ 1841432 h 2841557"/>
              <a:gd name="connsiteX50" fmla="*/ 3271999 w 3405645"/>
              <a:gd name="connsiteY50" fmla="*/ 2253388 h 2841557"/>
              <a:gd name="connsiteX51" fmla="*/ 3405645 w 3405645"/>
              <a:gd name="connsiteY51" fmla="*/ 1286354 h 2841557"/>
              <a:gd name="connsiteX52" fmla="*/ 3209636 w 3405645"/>
              <a:gd name="connsiteY52" fmla="*/ 1082171 h 2841557"/>
              <a:gd name="connsiteX53" fmla="*/ 3005461 w 3405645"/>
              <a:gd name="connsiteY53" fmla="*/ 845318 h 2841557"/>
              <a:gd name="connsiteX54" fmla="*/ 2789035 w 3405645"/>
              <a:gd name="connsiteY54" fmla="*/ 563546 h 2841557"/>
              <a:gd name="connsiteX55" fmla="*/ 2511356 w 3405645"/>
              <a:gd name="connsiteY55" fmla="*/ 130678 h 2841557"/>
              <a:gd name="connsiteX56" fmla="*/ 2425602 w 3405645"/>
              <a:gd name="connsiteY56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3010062 w 3405645"/>
              <a:gd name="connsiteY48" fmla="*/ 1772375 h 2841557"/>
              <a:gd name="connsiteX49" fmla="*/ 2998155 w 3405645"/>
              <a:gd name="connsiteY49" fmla="*/ 1872389 h 2841557"/>
              <a:gd name="connsiteX50" fmla="*/ 3271999 w 3405645"/>
              <a:gd name="connsiteY50" fmla="*/ 2253388 h 2841557"/>
              <a:gd name="connsiteX51" fmla="*/ 3405645 w 3405645"/>
              <a:gd name="connsiteY51" fmla="*/ 1286354 h 2841557"/>
              <a:gd name="connsiteX52" fmla="*/ 3209636 w 3405645"/>
              <a:gd name="connsiteY52" fmla="*/ 1082171 h 2841557"/>
              <a:gd name="connsiteX53" fmla="*/ 3005461 w 3405645"/>
              <a:gd name="connsiteY53" fmla="*/ 845318 h 2841557"/>
              <a:gd name="connsiteX54" fmla="*/ 2789035 w 3405645"/>
              <a:gd name="connsiteY54" fmla="*/ 563546 h 2841557"/>
              <a:gd name="connsiteX55" fmla="*/ 2511356 w 3405645"/>
              <a:gd name="connsiteY55" fmla="*/ 130678 h 2841557"/>
              <a:gd name="connsiteX56" fmla="*/ 2425602 w 3405645"/>
              <a:gd name="connsiteY56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271999 w 3405645"/>
              <a:gd name="connsiteY50" fmla="*/ 2253388 h 2841557"/>
              <a:gd name="connsiteX51" fmla="*/ 3405645 w 3405645"/>
              <a:gd name="connsiteY51" fmla="*/ 1286354 h 2841557"/>
              <a:gd name="connsiteX52" fmla="*/ 3209636 w 3405645"/>
              <a:gd name="connsiteY52" fmla="*/ 1082171 h 2841557"/>
              <a:gd name="connsiteX53" fmla="*/ 3005461 w 3405645"/>
              <a:gd name="connsiteY53" fmla="*/ 845318 h 2841557"/>
              <a:gd name="connsiteX54" fmla="*/ 2789035 w 3405645"/>
              <a:gd name="connsiteY54" fmla="*/ 563546 h 2841557"/>
              <a:gd name="connsiteX55" fmla="*/ 2511356 w 3405645"/>
              <a:gd name="connsiteY55" fmla="*/ 130678 h 2841557"/>
              <a:gd name="connsiteX56" fmla="*/ 2425602 w 3405645"/>
              <a:gd name="connsiteY56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105312 w 3405645"/>
              <a:gd name="connsiteY50" fmla="*/ 2017644 h 2841557"/>
              <a:gd name="connsiteX51" fmla="*/ 3271999 w 3405645"/>
              <a:gd name="connsiteY51" fmla="*/ 2253388 h 2841557"/>
              <a:gd name="connsiteX52" fmla="*/ 3405645 w 3405645"/>
              <a:gd name="connsiteY52" fmla="*/ 1286354 h 2841557"/>
              <a:gd name="connsiteX53" fmla="*/ 3209636 w 3405645"/>
              <a:gd name="connsiteY53" fmla="*/ 1082171 h 2841557"/>
              <a:gd name="connsiteX54" fmla="*/ 3005461 w 3405645"/>
              <a:gd name="connsiteY54" fmla="*/ 845318 h 2841557"/>
              <a:gd name="connsiteX55" fmla="*/ 2789035 w 3405645"/>
              <a:gd name="connsiteY55" fmla="*/ 563546 h 2841557"/>
              <a:gd name="connsiteX56" fmla="*/ 2511356 w 3405645"/>
              <a:gd name="connsiteY56" fmla="*/ 130678 h 2841557"/>
              <a:gd name="connsiteX57" fmla="*/ 2425602 w 3405645"/>
              <a:gd name="connsiteY57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093405 w 3405645"/>
              <a:gd name="connsiteY50" fmla="*/ 2055744 h 2841557"/>
              <a:gd name="connsiteX51" fmla="*/ 3271999 w 3405645"/>
              <a:gd name="connsiteY51" fmla="*/ 2253388 h 2841557"/>
              <a:gd name="connsiteX52" fmla="*/ 3405645 w 3405645"/>
              <a:gd name="connsiteY52" fmla="*/ 1286354 h 2841557"/>
              <a:gd name="connsiteX53" fmla="*/ 3209636 w 3405645"/>
              <a:gd name="connsiteY53" fmla="*/ 1082171 h 2841557"/>
              <a:gd name="connsiteX54" fmla="*/ 3005461 w 3405645"/>
              <a:gd name="connsiteY54" fmla="*/ 845318 h 2841557"/>
              <a:gd name="connsiteX55" fmla="*/ 2789035 w 3405645"/>
              <a:gd name="connsiteY55" fmla="*/ 563546 h 2841557"/>
              <a:gd name="connsiteX56" fmla="*/ 2511356 w 3405645"/>
              <a:gd name="connsiteY56" fmla="*/ 130678 h 2841557"/>
              <a:gd name="connsiteX57" fmla="*/ 2425602 w 3405645"/>
              <a:gd name="connsiteY57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093405 w 3405645"/>
              <a:gd name="connsiteY50" fmla="*/ 2055744 h 2841557"/>
              <a:gd name="connsiteX51" fmla="*/ 3181512 w 3405645"/>
              <a:gd name="connsiteY51" fmla="*/ 2148613 h 2841557"/>
              <a:gd name="connsiteX52" fmla="*/ 3271999 w 3405645"/>
              <a:gd name="connsiteY52" fmla="*/ 2253388 h 2841557"/>
              <a:gd name="connsiteX53" fmla="*/ 3405645 w 3405645"/>
              <a:gd name="connsiteY53" fmla="*/ 1286354 h 2841557"/>
              <a:gd name="connsiteX54" fmla="*/ 3209636 w 3405645"/>
              <a:gd name="connsiteY54" fmla="*/ 1082171 h 2841557"/>
              <a:gd name="connsiteX55" fmla="*/ 3005461 w 3405645"/>
              <a:gd name="connsiteY55" fmla="*/ 845318 h 2841557"/>
              <a:gd name="connsiteX56" fmla="*/ 2789035 w 3405645"/>
              <a:gd name="connsiteY56" fmla="*/ 563546 h 2841557"/>
              <a:gd name="connsiteX57" fmla="*/ 2511356 w 3405645"/>
              <a:gd name="connsiteY57" fmla="*/ 130678 h 2841557"/>
              <a:gd name="connsiteX58" fmla="*/ 2425602 w 3405645"/>
              <a:gd name="connsiteY58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093405 w 3405645"/>
              <a:gd name="connsiteY50" fmla="*/ 2055744 h 2841557"/>
              <a:gd name="connsiteX51" fmla="*/ 3167224 w 3405645"/>
              <a:gd name="connsiteY51" fmla="*/ 2155757 h 2841557"/>
              <a:gd name="connsiteX52" fmla="*/ 3271999 w 3405645"/>
              <a:gd name="connsiteY52" fmla="*/ 2253388 h 2841557"/>
              <a:gd name="connsiteX53" fmla="*/ 3405645 w 3405645"/>
              <a:gd name="connsiteY53" fmla="*/ 1286354 h 2841557"/>
              <a:gd name="connsiteX54" fmla="*/ 3209636 w 3405645"/>
              <a:gd name="connsiteY54" fmla="*/ 1082171 h 2841557"/>
              <a:gd name="connsiteX55" fmla="*/ 3005461 w 3405645"/>
              <a:gd name="connsiteY55" fmla="*/ 845318 h 2841557"/>
              <a:gd name="connsiteX56" fmla="*/ 2789035 w 3405645"/>
              <a:gd name="connsiteY56" fmla="*/ 563546 h 2841557"/>
              <a:gd name="connsiteX57" fmla="*/ 2511356 w 3405645"/>
              <a:gd name="connsiteY57" fmla="*/ 130678 h 2841557"/>
              <a:gd name="connsiteX58" fmla="*/ 2425602 w 3405645"/>
              <a:gd name="connsiteY58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67087 w 3405645"/>
              <a:gd name="connsiteY13" fmla="*/ 2779644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093405 w 3405645"/>
              <a:gd name="connsiteY50" fmla="*/ 2055744 h 2841557"/>
              <a:gd name="connsiteX51" fmla="*/ 3167224 w 3405645"/>
              <a:gd name="connsiteY51" fmla="*/ 2155757 h 2841557"/>
              <a:gd name="connsiteX52" fmla="*/ 3271999 w 3405645"/>
              <a:gd name="connsiteY52" fmla="*/ 2253388 h 2841557"/>
              <a:gd name="connsiteX53" fmla="*/ 3405645 w 3405645"/>
              <a:gd name="connsiteY53" fmla="*/ 1286354 h 2841557"/>
              <a:gd name="connsiteX54" fmla="*/ 3209636 w 3405645"/>
              <a:gd name="connsiteY54" fmla="*/ 1082171 h 2841557"/>
              <a:gd name="connsiteX55" fmla="*/ 3005461 w 3405645"/>
              <a:gd name="connsiteY55" fmla="*/ 845318 h 2841557"/>
              <a:gd name="connsiteX56" fmla="*/ 2789035 w 3405645"/>
              <a:gd name="connsiteY56" fmla="*/ 563546 h 2841557"/>
              <a:gd name="connsiteX57" fmla="*/ 2511356 w 3405645"/>
              <a:gd name="connsiteY57" fmla="*/ 130678 h 2841557"/>
              <a:gd name="connsiteX58" fmla="*/ 2425602 w 3405645"/>
              <a:gd name="connsiteY58" fmla="*/ 16335 h 2841557"/>
              <a:gd name="connsiteX0" fmla="*/ 2425602 w 3405645"/>
              <a:gd name="connsiteY0" fmla="*/ 16335 h 2922520"/>
              <a:gd name="connsiteX1" fmla="*/ 1584399 w 3405645"/>
              <a:gd name="connsiteY1" fmla="*/ 0 h 2922520"/>
              <a:gd name="connsiteX2" fmla="*/ 518604 w 3405645"/>
              <a:gd name="connsiteY2" fmla="*/ 12252 h 2922520"/>
              <a:gd name="connsiteX3" fmla="*/ 12249 w 3405645"/>
              <a:gd name="connsiteY3" fmla="*/ 16336 h 2922520"/>
              <a:gd name="connsiteX4" fmla="*/ 12248 w 3405645"/>
              <a:gd name="connsiteY4" fmla="*/ 1016832 h 2922520"/>
              <a:gd name="connsiteX5" fmla="*/ 0 w 3405645"/>
              <a:gd name="connsiteY5" fmla="*/ 2589043 h 2922520"/>
              <a:gd name="connsiteX6" fmla="*/ 110254 w 3405645"/>
              <a:gd name="connsiteY6" fmla="*/ 2621711 h 2922520"/>
              <a:gd name="connsiteX7" fmla="*/ 187841 w 3405645"/>
              <a:gd name="connsiteY7" fmla="*/ 2540038 h 2922520"/>
              <a:gd name="connsiteX8" fmla="*/ 596192 w 3405645"/>
              <a:gd name="connsiteY8" fmla="*/ 2450198 h 2922520"/>
              <a:gd name="connsiteX9" fmla="*/ 841202 w 3405645"/>
              <a:gd name="connsiteY9" fmla="*/ 2433863 h 2922520"/>
              <a:gd name="connsiteX10" fmla="*/ 1143162 w 3405645"/>
              <a:gd name="connsiteY10" fmla="*/ 2439126 h 2922520"/>
              <a:gd name="connsiteX11" fmla="*/ 1417006 w 3405645"/>
              <a:gd name="connsiteY11" fmla="*/ 2472464 h 2922520"/>
              <a:gd name="connsiteX12" fmla="*/ 1833724 w 3405645"/>
              <a:gd name="connsiteY12" fmla="*/ 2651058 h 2922520"/>
              <a:gd name="connsiteX13" fmla="*/ 2067087 w 3405645"/>
              <a:gd name="connsiteY13" fmla="*/ 2779644 h 2922520"/>
              <a:gd name="connsiteX14" fmla="*/ 2174243 w 3405645"/>
              <a:gd name="connsiteY14" fmla="*/ 2922520 h 2922520"/>
              <a:gd name="connsiteX15" fmla="*/ 2479043 w 3405645"/>
              <a:gd name="connsiteY15" fmla="*/ 2451032 h 2922520"/>
              <a:gd name="connsiteX16" fmla="*/ 2345693 w 3405645"/>
              <a:gd name="connsiteY16" fmla="*/ 2331970 h 2922520"/>
              <a:gd name="connsiteX17" fmla="*/ 2195674 w 3405645"/>
              <a:gd name="connsiteY17" fmla="*/ 2191477 h 2922520"/>
              <a:gd name="connsiteX18" fmla="*/ 2050417 w 3405645"/>
              <a:gd name="connsiteY18" fmla="*/ 2067651 h 2922520"/>
              <a:gd name="connsiteX19" fmla="*/ 1967074 w 3405645"/>
              <a:gd name="connsiteY19" fmla="*/ 1979546 h 2922520"/>
              <a:gd name="connsiteX20" fmla="*/ 1859918 w 3405645"/>
              <a:gd name="connsiteY20" fmla="*/ 1870008 h 2922520"/>
              <a:gd name="connsiteX21" fmla="*/ 1697993 w 3405645"/>
              <a:gd name="connsiteY21" fmla="*/ 1696176 h 2922520"/>
              <a:gd name="connsiteX22" fmla="*/ 1619412 w 3405645"/>
              <a:gd name="connsiteY22" fmla="*/ 1589020 h 2922520"/>
              <a:gd name="connsiteX23" fmla="*/ 1572430 w 3405645"/>
              <a:gd name="connsiteY23" fmla="*/ 1512306 h 2922520"/>
              <a:gd name="connsiteX24" fmla="*/ 1486397 w 3405645"/>
              <a:gd name="connsiteY24" fmla="*/ 1429283 h 2922520"/>
              <a:gd name="connsiteX25" fmla="*/ 1404727 w 3405645"/>
              <a:gd name="connsiteY25" fmla="*/ 1343526 h 2922520"/>
              <a:gd name="connsiteX26" fmla="*/ 1351641 w 3405645"/>
              <a:gd name="connsiteY26" fmla="*/ 1229182 h 2922520"/>
              <a:gd name="connsiteX27" fmla="*/ 1306722 w 3405645"/>
              <a:gd name="connsiteY27" fmla="*/ 1074004 h 2922520"/>
              <a:gd name="connsiteX28" fmla="*/ 1310806 w 3405645"/>
              <a:gd name="connsiteY28" fmla="*/ 992330 h 2922520"/>
              <a:gd name="connsiteX29" fmla="*/ 1327141 w 3405645"/>
              <a:gd name="connsiteY29" fmla="*/ 931076 h 2922520"/>
              <a:gd name="connsiteX30" fmla="*/ 1355725 w 3405645"/>
              <a:gd name="connsiteY30" fmla="*/ 873904 h 2922520"/>
              <a:gd name="connsiteX31" fmla="*/ 1404727 w 3405645"/>
              <a:gd name="connsiteY31" fmla="*/ 779980 h 2922520"/>
              <a:gd name="connsiteX32" fmla="*/ 1461896 w 3405645"/>
              <a:gd name="connsiteY32" fmla="*/ 726892 h 2922520"/>
              <a:gd name="connsiteX33" fmla="*/ 1510899 w 3405645"/>
              <a:gd name="connsiteY33" fmla="*/ 686055 h 2922520"/>
              <a:gd name="connsiteX34" fmla="*/ 1588483 w 3405645"/>
              <a:gd name="connsiteY34" fmla="*/ 637052 h 2922520"/>
              <a:gd name="connsiteX35" fmla="*/ 1788575 w 3405645"/>
              <a:gd name="connsiteY35" fmla="*/ 645219 h 2922520"/>
              <a:gd name="connsiteX36" fmla="*/ 1964166 w 3405645"/>
              <a:gd name="connsiteY36" fmla="*/ 686056 h 2922520"/>
              <a:gd name="connsiteX37" fmla="*/ 2098922 w 3405645"/>
              <a:gd name="connsiteY37" fmla="*/ 763645 h 2922520"/>
              <a:gd name="connsiteX38" fmla="*/ 2327598 w 3405645"/>
              <a:gd name="connsiteY38" fmla="*/ 1037251 h 2922520"/>
              <a:gd name="connsiteX39" fmla="*/ 2376600 w 3405645"/>
              <a:gd name="connsiteY39" fmla="*/ 1078087 h 2922520"/>
              <a:gd name="connsiteX40" fmla="*/ 2552191 w 3405645"/>
              <a:gd name="connsiteY40" fmla="*/ 1135259 h 2922520"/>
              <a:gd name="connsiteX41" fmla="*/ 2682863 w 3405645"/>
              <a:gd name="connsiteY41" fmla="*/ 1221015 h 2922520"/>
              <a:gd name="connsiteX42" fmla="*/ 2756367 w 3405645"/>
              <a:gd name="connsiteY42" fmla="*/ 1310856 h 2922520"/>
              <a:gd name="connsiteX43" fmla="*/ 2833953 w 3405645"/>
              <a:gd name="connsiteY43" fmla="*/ 1396614 h 2922520"/>
              <a:gd name="connsiteX44" fmla="*/ 2900657 w 3405645"/>
              <a:gd name="connsiteY44" fmla="*/ 1507217 h 2922520"/>
              <a:gd name="connsiteX45" fmla="*/ 2941904 w 3405645"/>
              <a:gd name="connsiteY45" fmla="*/ 1585086 h 2922520"/>
              <a:gd name="connsiteX46" fmla="*/ 2957674 w 3405645"/>
              <a:gd name="connsiteY46" fmla="*/ 1667600 h 2922520"/>
              <a:gd name="connsiteX47" fmla="*/ 2967199 w 3405645"/>
              <a:gd name="connsiteY47" fmla="*/ 1743800 h 2922520"/>
              <a:gd name="connsiteX48" fmla="*/ 2974343 w 3405645"/>
              <a:gd name="connsiteY48" fmla="*/ 1781900 h 2922520"/>
              <a:gd name="connsiteX49" fmla="*/ 2998155 w 3405645"/>
              <a:gd name="connsiteY49" fmla="*/ 1872389 h 2922520"/>
              <a:gd name="connsiteX50" fmla="*/ 3093405 w 3405645"/>
              <a:gd name="connsiteY50" fmla="*/ 2055744 h 2922520"/>
              <a:gd name="connsiteX51" fmla="*/ 3167224 w 3405645"/>
              <a:gd name="connsiteY51" fmla="*/ 2155757 h 2922520"/>
              <a:gd name="connsiteX52" fmla="*/ 3271999 w 3405645"/>
              <a:gd name="connsiteY52" fmla="*/ 2253388 h 2922520"/>
              <a:gd name="connsiteX53" fmla="*/ 3405645 w 3405645"/>
              <a:gd name="connsiteY53" fmla="*/ 1286354 h 2922520"/>
              <a:gd name="connsiteX54" fmla="*/ 3209636 w 3405645"/>
              <a:gd name="connsiteY54" fmla="*/ 1082171 h 2922520"/>
              <a:gd name="connsiteX55" fmla="*/ 3005461 w 3405645"/>
              <a:gd name="connsiteY55" fmla="*/ 845318 h 2922520"/>
              <a:gd name="connsiteX56" fmla="*/ 2789035 w 3405645"/>
              <a:gd name="connsiteY56" fmla="*/ 563546 h 2922520"/>
              <a:gd name="connsiteX57" fmla="*/ 2511356 w 3405645"/>
              <a:gd name="connsiteY57" fmla="*/ 130678 h 2922520"/>
              <a:gd name="connsiteX58" fmla="*/ 2425602 w 3405645"/>
              <a:gd name="connsiteY58" fmla="*/ 16335 h 2922520"/>
              <a:gd name="connsiteX0" fmla="*/ 2425602 w 3405645"/>
              <a:gd name="connsiteY0" fmla="*/ 16335 h 2922520"/>
              <a:gd name="connsiteX1" fmla="*/ 1584399 w 3405645"/>
              <a:gd name="connsiteY1" fmla="*/ 0 h 2922520"/>
              <a:gd name="connsiteX2" fmla="*/ 518604 w 3405645"/>
              <a:gd name="connsiteY2" fmla="*/ 12252 h 2922520"/>
              <a:gd name="connsiteX3" fmla="*/ 12249 w 3405645"/>
              <a:gd name="connsiteY3" fmla="*/ 16336 h 2922520"/>
              <a:gd name="connsiteX4" fmla="*/ 12248 w 3405645"/>
              <a:gd name="connsiteY4" fmla="*/ 1016832 h 2922520"/>
              <a:gd name="connsiteX5" fmla="*/ 0 w 3405645"/>
              <a:gd name="connsiteY5" fmla="*/ 2589043 h 2922520"/>
              <a:gd name="connsiteX6" fmla="*/ 110254 w 3405645"/>
              <a:gd name="connsiteY6" fmla="*/ 2621711 h 2922520"/>
              <a:gd name="connsiteX7" fmla="*/ 187841 w 3405645"/>
              <a:gd name="connsiteY7" fmla="*/ 2540038 h 2922520"/>
              <a:gd name="connsiteX8" fmla="*/ 596192 w 3405645"/>
              <a:gd name="connsiteY8" fmla="*/ 2450198 h 2922520"/>
              <a:gd name="connsiteX9" fmla="*/ 841202 w 3405645"/>
              <a:gd name="connsiteY9" fmla="*/ 2433863 h 2922520"/>
              <a:gd name="connsiteX10" fmla="*/ 1143162 w 3405645"/>
              <a:gd name="connsiteY10" fmla="*/ 2439126 h 2922520"/>
              <a:gd name="connsiteX11" fmla="*/ 1417006 w 3405645"/>
              <a:gd name="connsiteY11" fmla="*/ 2472464 h 2922520"/>
              <a:gd name="connsiteX12" fmla="*/ 1833724 w 3405645"/>
              <a:gd name="connsiteY12" fmla="*/ 2651058 h 2922520"/>
              <a:gd name="connsiteX13" fmla="*/ 2067087 w 3405645"/>
              <a:gd name="connsiteY13" fmla="*/ 2779644 h 2922520"/>
              <a:gd name="connsiteX14" fmla="*/ 2174243 w 3405645"/>
              <a:gd name="connsiteY14" fmla="*/ 2922520 h 2922520"/>
              <a:gd name="connsiteX15" fmla="*/ 2309974 w 3405645"/>
              <a:gd name="connsiteY15" fmla="*/ 2715349 h 2922520"/>
              <a:gd name="connsiteX16" fmla="*/ 2479043 w 3405645"/>
              <a:gd name="connsiteY16" fmla="*/ 2451032 h 2922520"/>
              <a:gd name="connsiteX17" fmla="*/ 2345693 w 3405645"/>
              <a:gd name="connsiteY17" fmla="*/ 2331970 h 2922520"/>
              <a:gd name="connsiteX18" fmla="*/ 2195674 w 3405645"/>
              <a:gd name="connsiteY18" fmla="*/ 2191477 h 2922520"/>
              <a:gd name="connsiteX19" fmla="*/ 2050417 w 3405645"/>
              <a:gd name="connsiteY19" fmla="*/ 2067651 h 2922520"/>
              <a:gd name="connsiteX20" fmla="*/ 1967074 w 3405645"/>
              <a:gd name="connsiteY20" fmla="*/ 1979546 h 2922520"/>
              <a:gd name="connsiteX21" fmla="*/ 1859918 w 3405645"/>
              <a:gd name="connsiteY21" fmla="*/ 1870008 h 2922520"/>
              <a:gd name="connsiteX22" fmla="*/ 1697993 w 3405645"/>
              <a:gd name="connsiteY22" fmla="*/ 1696176 h 2922520"/>
              <a:gd name="connsiteX23" fmla="*/ 1619412 w 3405645"/>
              <a:gd name="connsiteY23" fmla="*/ 1589020 h 2922520"/>
              <a:gd name="connsiteX24" fmla="*/ 1572430 w 3405645"/>
              <a:gd name="connsiteY24" fmla="*/ 1512306 h 2922520"/>
              <a:gd name="connsiteX25" fmla="*/ 1486397 w 3405645"/>
              <a:gd name="connsiteY25" fmla="*/ 1429283 h 2922520"/>
              <a:gd name="connsiteX26" fmla="*/ 1404727 w 3405645"/>
              <a:gd name="connsiteY26" fmla="*/ 1343526 h 2922520"/>
              <a:gd name="connsiteX27" fmla="*/ 1351641 w 3405645"/>
              <a:gd name="connsiteY27" fmla="*/ 1229182 h 2922520"/>
              <a:gd name="connsiteX28" fmla="*/ 1306722 w 3405645"/>
              <a:gd name="connsiteY28" fmla="*/ 1074004 h 2922520"/>
              <a:gd name="connsiteX29" fmla="*/ 1310806 w 3405645"/>
              <a:gd name="connsiteY29" fmla="*/ 992330 h 2922520"/>
              <a:gd name="connsiteX30" fmla="*/ 1327141 w 3405645"/>
              <a:gd name="connsiteY30" fmla="*/ 931076 h 2922520"/>
              <a:gd name="connsiteX31" fmla="*/ 1355725 w 3405645"/>
              <a:gd name="connsiteY31" fmla="*/ 873904 h 2922520"/>
              <a:gd name="connsiteX32" fmla="*/ 1404727 w 3405645"/>
              <a:gd name="connsiteY32" fmla="*/ 779980 h 2922520"/>
              <a:gd name="connsiteX33" fmla="*/ 1461896 w 3405645"/>
              <a:gd name="connsiteY33" fmla="*/ 726892 h 2922520"/>
              <a:gd name="connsiteX34" fmla="*/ 1510899 w 3405645"/>
              <a:gd name="connsiteY34" fmla="*/ 686055 h 2922520"/>
              <a:gd name="connsiteX35" fmla="*/ 1588483 w 3405645"/>
              <a:gd name="connsiteY35" fmla="*/ 637052 h 2922520"/>
              <a:gd name="connsiteX36" fmla="*/ 1788575 w 3405645"/>
              <a:gd name="connsiteY36" fmla="*/ 645219 h 2922520"/>
              <a:gd name="connsiteX37" fmla="*/ 1964166 w 3405645"/>
              <a:gd name="connsiteY37" fmla="*/ 686056 h 2922520"/>
              <a:gd name="connsiteX38" fmla="*/ 2098922 w 3405645"/>
              <a:gd name="connsiteY38" fmla="*/ 763645 h 2922520"/>
              <a:gd name="connsiteX39" fmla="*/ 2327598 w 3405645"/>
              <a:gd name="connsiteY39" fmla="*/ 1037251 h 2922520"/>
              <a:gd name="connsiteX40" fmla="*/ 2376600 w 3405645"/>
              <a:gd name="connsiteY40" fmla="*/ 1078087 h 2922520"/>
              <a:gd name="connsiteX41" fmla="*/ 2552191 w 3405645"/>
              <a:gd name="connsiteY41" fmla="*/ 1135259 h 2922520"/>
              <a:gd name="connsiteX42" fmla="*/ 2682863 w 3405645"/>
              <a:gd name="connsiteY42" fmla="*/ 1221015 h 2922520"/>
              <a:gd name="connsiteX43" fmla="*/ 2756367 w 3405645"/>
              <a:gd name="connsiteY43" fmla="*/ 1310856 h 2922520"/>
              <a:gd name="connsiteX44" fmla="*/ 2833953 w 3405645"/>
              <a:gd name="connsiteY44" fmla="*/ 1396614 h 2922520"/>
              <a:gd name="connsiteX45" fmla="*/ 2900657 w 3405645"/>
              <a:gd name="connsiteY45" fmla="*/ 1507217 h 2922520"/>
              <a:gd name="connsiteX46" fmla="*/ 2941904 w 3405645"/>
              <a:gd name="connsiteY46" fmla="*/ 1585086 h 2922520"/>
              <a:gd name="connsiteX47" fmla="*/ 2957674 w 3405645"/>
              <a:gd name="connsiteY47" fmla="*/ 1667600 h 2922520"/>
              <a:gd name="connsiteX48" fmla="*/ 2967199 w 3405645"/>
              <a:gd name="connsiteY48" fmla="*/ 1743800 h 2922520"/>
              <a:gd name="connsiteX49" fmla="*/ 2974343 w 3405645"/>
              <a:gd name="connsiteY49" fmla="*/ 1781900 h 2922520"/>
              <a:gd name="connsiteX50" fmla="*/ 2998155 w 3405645"/>
              <a:gd name="connsiteY50" fmla="*/ 1872389 h 2922520"/>
              <a:gd name="connsiteX51" fmla="*/ 3093405 w 3405645"/>
              <a:gd name="connsiteY51" fmla="*/ 2055744 h 2922520"/>
              <a:gd name="connsiteX52" fmla="*/ 3167224 w 3405645"/>
              <a:gd name="connsiteY52" fmla="*/ 2155757 h 2922520"/>
              <a:gd name="connsiteX53" fmla="*/ 3271999 w 3405645"/>
              <a:gd name="connsiteY53" fmla="*/ 2253388 h 2922520"/>
              <a:gd name="connsiteX54" fmla="*/ 3405645 w 3405645"/>
              <a:gd name="connsiteY54" fmla="*/ 1286354 h 2922520"/>
              <a:gd name="connsiteX55" fmla="*/ 3209636 w 3405645"/>
              <a:gd name="connsiteY55" fmla="*/ 1082171 h 2922520"/>
              <a:gd name="connsiteX56" fmla="*/ 3005461 w 3405645"/>
              <a:gd name="connsiteY56" fmla="*/ 845318 h 2922520"/>
              <a:gd name="connsiteX57" fmla="*/ 2789035 w 3405645"/>
              <a:gd name="connsiteY57" fmla="*/ 563546 h 2922520"/>
              <a:gd name="connsiteX58" fmla="*/ 2511356 w 3405645"/>
              <a:gd name="connsiteY58" fmla="*/ 130678 h 2922520"/>
              <a:gd name="connsiteX59" fmla="*/ 2425602 w 3405645"/>
              <a:gd name="connsiteY59" fmla="*/ 16335 h 2922520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436180 w 3405645"/>
              <a:gd name="connsiteY15" fmla="*/ 3808342 h 3808342"/>
              <a:gd name="connsiteX16" fmla="*/ 2479043 w 3405645"/>
              <a:gd name="connsiteY16" fmla="*/ 2451032 h 3808342"/>
              <a:gd name="connsiteX17" fmla="*/ 2345693 w 3405645"/>
              <a:gd name="connsiteY17" fmla="*/ 2331970 h 3808342"/>
              <a:gd name="connsiteX18" fmla="*/ 2195674 w 3405645"/>
              <a:gd name="connsiteY18" fmla="*/ 2191477 h 3808342"/>
              <a:gd name="connsiteX19" fmla="*/ 2050417 w 3405645"/>
              <a:gd name="connsiteY19" fmla="*/ 2067651 h 3808342"/>
              <a:gd name="connsiteX20" fmla="*/ 1967074 w 3405645"/>
              <a:gd name="connsiteY20" fmla="*/ 1979546 h 3808342"/>
              <a:gd name="connsiteX21" fmla="*/ 1859918 w 3405645"/>
              <a:gd name="connsiteY21" fmla="*/ 1870008 h 3808342"/>
              <a:gd name="connsiteX22" fmla="*/ 1697993 w 3405645"/>
              <a:gd name="connsiteY22" fmla="*/ 1696176 h 3808342"/>
              <a:gd name="connsiteX23" fmla="*/ 1619412 w 3405645"/>
              <a:gd name="connsiteY23" fmla="*/ 1589020 h 3808342"/>
              <a:gd name="connsiteX24" fmla="*/ 1572430 w 3405645"/>
              <a:gd name="connsiteY24" fmla="*/ 1512306 h 3808342"/>
              <a:gd name="connsiteX25" fmla="*/ 1486397 w 3405645"/>
              <a:gd name="connsiteY25" fmla="*/ 1429283 h 3808342"/>
              <a:gd name="connsiteX26" fmla="*/ 1404727 w 3405645"/>
              <a:gd name="connsiteY26" fmla="*/ 1343526 h 3808342"/>
              <a:gd name="connsiteX27" fmla="*/ 1351641 w 3405645"/>
              <a:gd name="connsiteY27" fmla="*/ 1229182 h 3808342"/>
              <a:gd name="connsiteX28" fmla="*/ 1306722 w 3405645"/>
              <a:gd name="connsiteY28" fmla="*/ 1074004 h 3808342"/>
              <a:gd name="connsiteX29" fmla="*/ 1310806 w 3405645"/>
              <a:gd name="connsiteY29" fmla="*/ 992330 h 3808342"/>
              <a:gd name="connsiteX30" fmla="*/ 1327141 w 3405645"/>
              <a:gd name="connsiteY30" fmla="*/ 931076 h 3808342"/>
              <a:gd name="connsiteX31" fmla="*/ 1355725 w 3405645"/>
              <a:gd name="connsiteY31" fmla="*/ 873904 h 3808342"/>
              <a:gd name="connsiteX32" fmla="*/ 1404727 w 3405645"/>
              <a:gd name="connsiteY32" fmla="*/ 779980 h 3808342"/>
              <a:gd name="connsiteX33" fmla="*/ 1461896 w 3405645"/>
              <a:gd name="connsiteY33" fmla="*/ 726892 h 3808342"/>
              <a:gd name="connsiteX34" fmla="*/ 1510899 w 3405645"/>
              <a:gd name="connsiteY34" fmla="*/ 686055 h 3808342"/>
              <a:gd name="connsiteX35" fmla="*/ 1588483 w 3405645"/>
              <a:gd name="connsiteY35" fmla="*/ 637052 h 3808342"/>
              <a:gd name="connsiteX36" fmla="*/ 1788575 w 3405645"/>
              <a:gd name="connsiteY36" fmla="*/ 645219 h 3808342"/>
              <a:gd name="connsiteX37" fmla="*/ 1964166 w 3405645"/>
              <a:gd name="connsiteY37" fmla="*/ 686056 h 3808342"/>
              <a:gd name="connsiteX38" fmla="*/ 2098922 w 3405645"/>
              <a:gd name="connsiteY38" fmla="*/ 763645 h 3808342"/>
              <a:gd name="connsiteX39" fmla="*/ 2327598 w 3405645"/>
              <a:gd name="connsiteY39" fmla="*/ 1037251 h 3808342"/>
              <a:gd name="connsiteX40" fmla="*/ 2376600 w 3405645"/>
              <a:gd name="connsiteY40" fmla="*/ 1078087 h 3808342"/>
              <a:gd name="connsiteX41" fmla="*/ 2552191 w 3405645"/>
              <a:gd name="connsiteY41" fmla="*/ 1135259 h 3808342"/>
              <a:gd name="connsiteX42" fmla="*/ 2682863 w 3405645"/>
              <a:gd name="connsiteY42" fmla="*/ 1221015 h 3808342"/>
              <a:gd name="connsiteX43" fmla="*/ 2756367 w 3405645"/>
              <a:gd name="connsiteY43" fmla="*/ 1310856 h 3808342"/>
              <a:gd name="connsiteX44" fmla="*/ 2833953 w 3405645"/>
              <a:gd name="connsiteY44" fmla="*/ 1396614 h 3808342"/>
              <a:gd name="connsiteX45" fmla="*/ 2900657 w 3405645"/>
              <a:gd name="connsiteY45" fmla="*/ 1507217 h 3808342"/>
              <a:gd name="connsiteX46" fmla="*/ 2941904 w 3405645"/>
              <a:gd name="connsiteY46" fmla="*/ 1585086 h 3808342"/>
              <a:gd name="connsiteX47" fmla="*/ 2957674 w 3405645"/>
              <a:gd name="connsiteY47" fmla="*/ 1667600 h 3808342"/>
              <a:gd name="connsiteX48" fmla="*/ 2967199 w 3405645"/>
              <a:gd name="connsiteY48" fmla="*/ 1743800 h 3808342"/>
              <a:gd name="connsiteX49" fmla="*/ 2974343 w 3405645"/>
              <a:gd name="connsiteY49" fmla="*/ 1781900 h 3808342"/>
              <a:gd name="connsiteX50" fmla="*/ 2998155 w 3405645"/>
              <a:gd name="connsiteY50" fmla="*/ 1872389 h 3808342"/>
              <a:gd name="connsiteX51" fmla="*/ 3093405 w 3405645"/>
              <a:gd name="connsiteY51" fmla="*/ 2055744 h 3808342"/>
              <a:gd name="connsiteX52" fmla="*/ 3167224 w 3405645"/>
              <a:gd name="connsiteY52" fmla="*/ 2155757 h 3808342"/>
              <a:gd name="connsiteX53" fmla="*/ 3271999 w 3405645"/>
              <a:gd name="connsiteY53" fmla="*/ 2253388 h 3808342"/>
              <a:gd name="connsiteX54" fmla="*/ 3405645 w 3405645"/>
              <a:gd name="connsiteY54" fmla="*/ 1286354 h 3808342"/>
              <a:gd name="connsiteX55" fmla="*/ 3209636 w 3405645"/>
              <a:gd name="connsiteY55" fmla="*/ 1082171 h 3808342"/>
              <a:gd name="connsiteX56" fmla="*/ 3005461 w 3405645"/>
              <a:gd name="connsiteY56" fmla="*/ 845318 h 3808342"/>
              <a:gd name="connsiteX57" fmla="*/ 2789035 w 3405645"/>
              <a:gd name="connsiteY57" fmla="*/ 563546 h 3808342"/>
              <a:gd name="connsiteX58" fmla="*/ 2511356 w 3405645"/>
              <a:gd name="connsiteY58" fmla="*/ 130678 h 3808342"/>
              <a:gd name="connsiteX59" fmla="*/ 2425602 w 3405645"/>
              <a:gd name="connsiteY59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314737 w 3405645"/>
              <a:gd name="connsiteY15" fmla="*/ 3391624 h 3808342"/>
              <a:gd name="connsiteX16" fmla="*/ 2436180 w 3405645"/>
              <a:gd name="connsiteY16" fmla="*/ 3808342 h 3808342"/>
              <a:gd name="connsiteX17" fmla="*/ 2479043 w 3405645"/>
              <a:gd name="connsiteY17" fmla="*/ 2451032 h 3808342"/>
              <a:gd name="connsiteX18" fmla="*/ 2345693 w 3405645"/>
              <a:gd name="connsiteY18" fmla="*/ 2331970 h 3808342"/>
              <a:gd name="connsiteX19" fmla="*/ 2195674 w 3405645"/>
              <a:gd name="connsiteY19" fmla="*/ 2191477 h 3808342"/>
              <a:gd name="connsiteX20" fmla="*/ 2050417 w 3405645"/>
              <a:gd name="connsiteY20" fmla="*/ 2067651 h 3808342"/>
              <a:gd name="connsiteX21" fmla="*/ 1967074 w 3405645"/>
              <a:gd name="connsiteY21" fmla="*/ 1979546 h 3808342"/>
              <a:gd name="connsiteX22" fmla="*/ 1859918 w 3405645"/>
              <a:gd name="connsiteY22" fmla="*/ 1870008 h 3808342"/>
              <a:gd name="connsiteX23" fmla="*/ 1697993 w 3405645"/>
              <a:gd name="connsiteY23" fmla="*/ 1696176 h 3808342"/>
              <a:gd name="connsiteX24" fmla="*/ 1619412 w 3405645"/>
              <a:gd name="connsiteY24" fmla="*/ 1589020 h 3808342"/>
              <a:gd name="connsiteX25" fmla="*/ 1572430 w 3405645"/>
              <a:gd name="connsiteY25" fmla="*/ 1512306 h 3808342"/>
              <a:gd name="connsiteX26" fmla="*/ 1486397 w 3405645"/>
              <a:gd name="connsiteY26" fmla="*/ 1429283 h 3808342"/>
              <a:gd name="connsiteX27" fmla="*/ 1404727 w 3405645"/>
              <a:gd name="connsiteY27" fmla="*/ 1343526 h 3808342"/>
              <a:gd name="connsiteX28" fmla="*/ 1351641 w 3405645"/>
              <a:gd name="connsiteY28" fmla="*/ 1229182 h 3808342"/>
              <a:gd name="connsiteX29" fmla="*/ 1306722 w 3405645"/>
              <a:gd name="connsiteY29" fmla="*/ 1074004 h 3808342"/>
              <a:gd name="connsiteX30" fmla="*/ 1310806 w 3405645"/>
              <a:gd name="connsiteY30" fmla="*/ 992330 h 3808342"/>
              <a:gd name="connsiteX31" fmla="*/ 1327141 w 3405645"/>
              <a:gd name="connsiteY31" fmla="*/ 931076 h 3808342"/>
              <a:gd name="connsiteX32" fmla="*/ 1355725 w 3405645"/>
              <a:gd name="connsiteY32" fmla="*/ 873904 h 3808342"/>
              <a:gd name="connsiteX33" fmla="*/ 1404727 w 3405645"/>
              <a:gd name="connsiteY33" fmla="*/ 779980 h 3808342"/>
              <a:gd name="connsiteX34" fmla="*/ 1461896 w 3405645"/>
              <a:gd name="connsiteY34" fmla="*/ 726892 h 3808342"/>
              <a:gd name="connsiteX35" fmla="*/ 1510899 w 3405645"/>
              <a:gd name="connsiteY35" fmla="*/ 686055 h 3808342"/>
              <a:gd name="connsiteX36" fmla="*/ 1588483 w 3405645"/>
              <a:gd name="connsiteY36" fmla="*/ 637052 h 3808342"/>
              <a:gd name="connsiteX37" fmla="*/ 1788575 w 3405645"/>
              <a:gd name="connsiteY37" fmla="*/ 645219 h 3808342"/>
              <a:gd name="connsiteX38" fmla="*/ 1964166 w 3405645"/>
              <a:gd name="connsiteY38" fmla="*/ 686056 h 3808342"/>
              <a:gd name="connsiteX39" fmla="*/ 2098922 w 3405645"/>
              <a:gd name="connsiteY39" fmla="*/ 763645 h 3808342"/>
              <a:gd name="connsiteX40" fmla="*/ 2327598 w 3405645"/>
              <a:gd name="connsiteY40" fmla="*/ 1037251 h 3808342"/>
              <a:gd name="connsiteX41" fmla="*/ 2376600 w 3405645"/>
              <a:gd name="connsiteY41" fmla="*/ 1078087 h 3808342"/>
              <a:gd name="connsiteX42" fmla="*/ 2552191 w 3405645"/>
              <a:gd name="connsiteY42" fmla="*/ 1135259 h 3808342"/>
              <a:gd name="connsiteX43" fmla="*/ 2682863 w 3405645"/>
              <a:gd name="connsiteY43" fmla="*/ 1221015 h 3808342"/>
              <a:gd name="connsiteX44" fmla="*/ 2756367 w 3405645"/>
              <a:gd name="connsiteY44" fmla="*/ 1310856 h 3808342"/>
              <a:gd name="connsiteX45" fmla="*/ 2833953 w 3405645"/>
              <a:gd name="connsiteY45" fmla="*/ 1396614 h 3808342"/>
              <a:gd name="connsiteX46" fmla="*/ 2900657 w 3405645"/>
              <a:gd name="connsiteY46" fmla="*/ 1507217 h 3808342"/>
              <a:gd name="connsiteX47" fmla="*/ 2941904 w 3405645"/>
              <a:gd name="connsiteY47" fmla="*/ 1585086 h 3808342"/>
              <a:gd name="connsiteX48" fmla="*/ 2957674 w 3405645"/>
              <a:gd name="connsiteY48" fmla="*/ 1667600 h 3808342"/>
              <a:gd name="connsiteX49" fmla="*/ 2967199 w 3405645"/>
              <a:gd name="connsiteY49" fmla="*/ 1743800 h 3808342"/>
              <a:gd name="connsiteX50" fmla="*/ 2974343 w 3405645"/>
              <a:gd name="connsiteY50" fmla="*/ 1781900 h 3808342"/>
              <a:gd name="connsiteX51" fmla="*/ 2998155 w 3405645"/>
              <a:gd name="connsiteY51" fmla="*/ 1872389 h 3808342"/>
              <a:gd name="connsiteX52" fmla="*/ 3093405 w 3405645"/>
              <a:gd name="connsiteY52" fmla="*/ 2055744 h 3808342"/>
              <a:gd name="connsiteX53" fmla="*/ 3167224 w 3405645"/>
              <a:gd name="connsiteY53" fmla="*/ 2155757 h 3808342"/>
              <a:gd name="connsiteX54" fmla="*/ 3271999 w 3405645"/>
              <a:gd name="connsiteY54" fmla="*/ 2253388 h 3808342"/>
              <a:gd name="connsiteX55" fmla="*/ 3405645 w 3405645"/>
              <a:gd name="connsiteY55" fmla="*/ 1286354 h 3808342"/>
              <a:gd name="connsiteX56" fmla="*/ 3209636 w 3405645"/>
              <a:gd name="connsiteY56" fmla="*/ 1082171 h 3808342"/>
              <a:gd name="connsiteX57" fmla="*/ 3005461 w 3405645"/>
              <a:gd name="connsiteY57" fmla="*/ 845318 h 3808342"/>
              <a:gd name="connsiteX58" fmla="*/ 2789035 w 3405645"/>
              <a:gd name="connsiteY58" fmla="*/ 563546 h 3808342"/>
              <a:gd name="connsiteX59" fmla="*/ 2511356 w 3405645"/>
              <a:gd name="connsiteY59" fmla="*/ 130678 h 3808342"/>
              <a:gd name="connsiteX60" fmla="*/ 2425602 w 3405645"/>
              <a:gd name="connsiteY60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436180 w 3405645"/>
              <a:gd name="connsiteY16" fmla="*/ 3808342 h 3808342"/>
              <a:gd name="connsiteX17" fmla="*/ 2479043 w 3405645"/>
              <a:gd name="connsiteY17" fmla="*/ 2451032 h 3808342"/>
              <a:gd name="connsiteX18" fmla="*/ 2345693 w 3405645"/>
              <a:gd name="connsiteY18" fmla="*/ 2331970 h 3808342"/>
              <a:gd name="connsiteX19" fmla="*/ 2195674 w 3405645"/>
              <a:gd name="connsiteY19" fmla="*/ 2191477 h 3808342"/>
              <a:gd name="connsiteX20" fmla="*/ 2050417 w 3405645"/>
              <a:gd name="connsiteY20" fmla="*/ 2067651 h 3808342"/>
              <a:gd name="connsiteX21" fmla="*/ 1967074 w 3405645"/>
              <a:gd name="connsiteY21" fmla="*/ 1979546 h 3808342"/>
              <a:gd name="connsiteX22" fmla="*/ 1859918 w 3405645"/>
              <a:gd name="connsiteY22" fmla="*/ 1870008 h 3808342"/>
              <a:gd name="connsiteX23" fmla="*/ 1697993 w 3405645"/>
              <a:gd name="connsiteY23" fmla="*/ 1696176 h 3808342"/>
              <a:gd name="connsiteX24" fmla="*/ 1619412 w 3405645"/>
              <a:gd name="connsiteY24" fmla="*/ 1589020 h 3808342"/>
              <a:gd name="connsiteX25" fmla="*/ 1572430 w 3405645"/>
              <a:gd name="connsiteY25" fmla="*/ 1512306 h 3808342"/>
              <a:gd name="connsiteX26" fmla="*/ 1486397 w 3405645"/>
              <a:gd name="connsiteY26" fmla="*/ 1429283 h 3808342"/>
              <a:gd name="connsiteX27" fmla="*/ 1404727 w 3405645"/>
              <a:gd name="connsiteY27" fmla="*/ 1343526 h 3808342"/>
              <a:gd name="connsiteX28" fmla="*/ 1351641 w 3405645"/>
              <a:gd name="connsiteY28" fmla="*/ 1229182 h 3808342"/>
              <a:gd name="connsiteX29" fmla="*/ 1306722 w 3405645"/>
              <a:gd name="connsiteY29" fmla="*/ 1074004 h 3808342"/>
              <a:gd name="connsiteX30" fmla="*/ 1310806 w 3405645"/>
              <a:gd name="connsiteY30" fmla="*/ 992330 h 3808342"/>
              <a:gd name="connsiteX31" fmla="*/ 1327141 w 3405645"/>
              <a:gd name="connsiteY31" fmla="*/ 931076 h 3808342"/>
              <a:gd name="connsiteX32" fmla="*/ 1355725 w 3405645"/>
              <a:gd name="connsiteY32" fmla="*/ 873904 h 3808342"/>
              <a:gd name="connsiteX33" fmla="*/ 1404727 w 3405645"/>
              <a:gd name="connsiteY33" fmla="*/ 779980 h 3808342"/>
              <a:gd name="connsiteX34" fmla="*/ 1461896 w 3405645"/>
              <a:gd name="connsiteY34" fmla="*/ 726892 h 3808342"/>
              <a:gd name="connsiteX35" fmla="*/ 1510899 w 3405645"/>
              <a:gd name="connsiteY35" fmla="*/ 686055 h 3808342"/>
              <a:gd name="connsiteX36" fmla="*/ 1588483 w 3405645"/>
              <a:gd name="connsiteY36" fmla="*/ 637052 h 3808342"/>
              <a:gd name="connsiteX37" fmla="*/ 1788575 w 3405645"/>
              <a:gd name="connsiteY37" fmla="*/ 645219 h 3808342"/>
              <a:gd name="connsiteX38" fmla="*/ 1964166 w 3405645"/>
              <a:gd name="connsiteY38" fmla="*/ 686056 h 3808342"/>
              <a:gd name="connsiteX39" fmla="*/ 2098922 w 3405645"/>
              <a:gd name="connsiteY39" fmla="*/ 763645 h 3808342"/>
              <a:gd name="connsiteX40" fmla="*/ 2327598 w 3405645"/>
              <a:gd name="connsiteY40" fmla="*/ 1037251 h 3808342"/>
              <a:gd name="connsiteX41" fmla="*/ 2376600 w 3405645"/>
              <a:gd name="connsiteY41" fmla="*/ 1078087 h 3808342"/>
              <a:gd name="connsiteX42" fmla="*/ 2552191 w 3405645"/>
              <a:gd name="connsiteY42" fmla="*/ 1135259 h 3808342"/>
              <a:gd name="connsiteX43" fmla="*/ 2682863 w 3405645"/>
              <a:gd name="connsiteY43" fmla="*/ 1221015 h 3808342"/>
              <a:gd name="connsiteX44" fmla="*/ 2756367 w 3405645"/>
              <a:gd name="connsiteY44" fmla="*/ 1310856 h 3808342"/>
              <a:gd name="connsiteX45" fmla="*/ 2833953 w 3405645"/>
              <a:gd name="connsiteY45" fmla="*/ 1396614 h 3808342"/>
              <a:gd name="connsiteX46" fmla="*/ 2900657 w 3405645"/>
              <a:gd name="connsiteY46" fmla="*/ 1507217 h 3808342"/>
              <a:gd name="connsiteX47" fmla="*/ 2941904 w 3405645"/>
              <a:gd name="connsiteY47" fmla="*/ 1585086 h 3808342"/>
              <a:gd name="connsiteX48" fmla="*/ 2957674 w 3405645"/>
              <a:gd name="connsiteY48" fmla="*/ 1667600 h 3808342"/>
              <a:gd name="connsiteX49" fmla="*/ 2967199 w 3405645"/>
              <a:gd name="connsiteY49" fmla="*/ 1743800 h 3808342"/>
              <a:gd name="connsiteX50" fmla="*/ 2974343 w 3405645"/>
              <a:gd name="connsiteY50" fmla="*/ 1781900 h 3808342"/>
              <a:gd name="connsiteX51" fmla="*/ 2998155 w 3405645"/>
              <a:gd name="connsiteY51" fmla="*/ 1872389 h 3808342"/>
              <a:gd name="connsiteX52" fmla="*/ 3093405 w 3405645"/>
              <a:gd name="connsiteY52" fmla="*/ 2055744 h 3808342"/>
              <a:gd name="connsiteX53" fmla="*/ 3167224 w 3405645"/>
              <a:gd name="connsiteY53" fmla="*/ 2155757 h 3808342"/>
              <a:gd name="connsiteX54" fmla="*/ 3271999 w 3405645"/>
              <a:gd name="connsiteY54" fmla="*/ 2253388 h 3808342"/>
              <a:gd name="connsiteX55" fmla="*/ 3405645 w 3405645"/>
              <a:gd name="connsiteY55" fmla="*/ 1286354 h 3808342"/>
              <a:gd name="connsiteX56" fmla="*/ 3209636 w 3405645"/>
              <a:gd name="connsiteY56" fmla="*/ 1082171 h 3808342"/>
              <a:gd name="connsiteX57" fmla="*/ 3005461 w 3405645"/>
              <a:gd name="connsiteY57" fmla="*/ 845318 h 3808342"/>
              <a:gd name="connsiteX58" fmla="*/ 2789035 w 3405645"/>
              <a:gd name="connsiteY58" fmla="*/ 563546 h 3808342"/>
              <a:gd name="connsiteX59" fmla="*/ 2511356 w 3405645"/>
              <a:gd name="connsiteY59" fmla="*/ 130678 h 3808342"/>
              <a:gd name="connsiteX60" fmla="*/ 2425602 w 3405645"/>
              <a:gd name="connsiteY60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95687 w 3405645"/>
              <a:gd name="connsiteY16" fmla="*/ 3332093 h 3808342"/>
              <a:gd name="connsiteX17" fmla="*/ 2436180 w 3405645"/>
              <a:gd name="connsiteY17" fmla="*/ 3808342 h 3808342"/>
              <a:gd name="connsiteX18" fmla="*/ 2479043 w 3405645"/>
              <a:gd name="connsiteY18" fmla="*/ 2451032 h 3808342"/>
              <a:gd name="connsiteX19" fmla="*/ 2345693 w 3405645"/>
              <a:gd name="connsiteY19" fmla="*/ 2331970 h 3808342"/>
              <a:gd name="connsiteX20" fmla="*/ 2195674 w 3405645"/>
              <a:gd name="connsiteY20" fmla="*/ 2191477 h 3808342"/>
              <a:gd name="connsiteX21" fmla="*/ 2050417 w 3405645"/>
              <a:gd name="connsiteY21" fmla="*/ 2067651 h 3808342"/>
              <a:gd name="connsiteX22" fmla="*/ 1967074 w 3405645"/>
              <a:gd name="connsiteY22" fmla="*/ 1979546 h 3808342"/>
              <a:gd name="connsiteX23" fmla="*/ 1859918 w 3405645"/>
              <a:gd name="connsiteY23" fmla="*/ 1870008 h 3808342"/>
              <a:gd name="connsiteX24" fmla="*/ 1697993 w 3405645"/>
              <a:gd name="connsiteY24" fmla="*/ 1696176 h 3808342"/>
              <a:gd name="connsiteX25" fmla="*/ 1619412 w 3405645"/>
              <a:gd name="connsiteY25" fmla="*/ 1589020 h 3808342"/>
              <a:gd name="connsiteX26" fmla="*/ 1572430 w 3405645"/>
              <a:gd name="connsiteY26" fmla="*/ 1512306 h 3808342"/>
              <a:gd name="connsiteX27" fmla="*/ 1486397 w 3405645"/>
              <a:gd name="connsiteY27" fmla="*/ 1429283 h 3808342"/>
              <a:gd name="connsiteX28" fmla="*/ 1404727 w 3405645"/>
              <a:gd name="connsiteY28" fmla="*/ 1343526 h 3808342"/>
              <a:gd name="connsiteX29" fmla="*/ 1351641 w 3405645"/>
              <a:gd name="connsiteY29" fmla="*/ 1229182 h 3808342"/>
              <a:gd name="connsiteX30" fmla="*/ 1306722 w 3405645"/>
              <a:gd name="connsiteY30" fmla="*/ 1074004 h 3808342"/>
              <a:gd name="connsiteX31" fmla="*/ 1310806 w 3405645"/>
              <a:gd name="connsiteY31" fmla="*/ 992330 h 3808342"/>
              <a:gd name="connsiteX32" fmla="*/ 1327141 w 3405645"/>
              <a:gd name="connsiteY32" fmla="*/ 931076 h 3808342"/>
              <a:gd name="connsiteX33" fmla="*/ 1355725 w 3405645"/>
              <a:gd name="connsiteY33" fmla="*/ 873904 h 3808342"/>
              <a:gd name="connsiteX34" fmla="*/ 1404727 w 3405645"/>
              <a:gd name="connsiteY34" fmla="*/ 779980 h 3808342"/>
              <a:gd name="connsiteX35" fmla="*/ 1461896 w 3405645"/>
              <a:gd name="connsiteY35" fmla="*/ 726892 h 3808342"/>
              <a:gd name="connsiteX36" fmla="*/ 1510899 w 3405645"/>
              <a:gd name="connsiteY36" fmla="*/ 686055 h 3808342"/>
              <a:gd name="connsiteX37" fmla="*/ 1588483 w 3405645"/>
              <a:gd name="connsiteY37" fmla="*/ 637052 h 3808342"/>
              <a:gd name="connsiteX38" fmla="*/ 1788575 w 3405645"/>
              <a:gd name="connsiteY38" fmla="*/ 645219 h 3808342"/>
              <a:gd name="connsiteX39" fmla="*/ 1964166 w 3405645"/>
              <a:gd name="connsiteY39" fmla="*/ 686056 h 3808342"/>
              <a:gd name="connsiteX40" fmla="*/ 2098922 w 3405645"/>
              <a:gd name="connsiteY40" fmla="*/ 763645 h 3808342"/>
              <a:gd name="connsiteX41" fmla="*/ 2327598 w 3405645"/>
              <a:gd name="connsiteY41" fmla="*/ 1037251 h 3808342"/>
              <a:gd name="connsiteX42" fmla="*/ 2376600 w 3405645"/>
              <a:gd name="connsiteY42" fmla="*/ 1078087 h 3808342"/>
              <a:gd name="connsiteX43" fmla="*/ 2552191 w 3405645"/>
              <a:gd name="connsiteY43" fmla="*/ 1135259 h 3808342"/>
              <a:gd name="connsiteX44" fmla="*/ 2682863 w 3405645"/>
              <a:gd name="connsiteY44" fmla="*/ 1221015 h 3808342"/>
              <a:gd name="connsiteX45" fmla="*/ 2756367 w 3405645"/>
              <a:gd name="connsiteY45" fmla="*/ 1310856 h 3808342"/>
              <a:gd name="connsiteX46" fmla="*/ 2833953 w 3405645"/>
              <a:gd name="connsiteY46" fmla="*/ 1396614 h 3808342"/>
              <a:gd name="connsiteX47" fmla="*/ 2900657 w 3405645"/>
              <a:gd name="connsiteY47" fmla="*/ 1507217 h 3808342"/>
              <a:gd name="connsiteX48" fmla="*/ 2941904 w 3405645"/>
              <a:gd name="connsiteY48" fmla="*/ 1585086 h 3808342"/>
              <a:gd name="connsiteX49" fmla="*/ 2957674 w 3405645"/>
              <a:gd name="connsiteY49" fmla="*/ 1667600 h 3808342"/>
              <a:gd name="connsiteX50" fmla="*/ 2967199 w 3405645"/>
              <a:gd name="connsiteY50" fmla="*/ 1743800 h 3808342"/>
              <a:gd name="connsiteX51" fmla="*/ 2974343 w 3405645"/>
              <a:gd name="connsiteY51" fmla="*/ 1781900 h 3808342"/>
              <a:gd name="connsiteX52" fmla="*/ 2998155 w 3405645"/>
              <a:gd name="connsiteY52" fmla="*/ 1872389 h 3808342"/>
              <a:gd name="connsiteX53" fmla="*/ 3093405 w 3405645"/>
              <a:gd name="connsiteY53" fmla="*/ 2055744 h 3808342"/>
              <a:gd name="connsiteX54" fmla="*/ 3167224 w 3405645"/>
              <a:gd name="connsiteY54" fmla="*/ 2155757 h 3808342"/>
              <a:gd name="connsiteX55" fmla="*/ 3271999 w 3405645"/>
              <a:gd name="connsiteY55" fmla="*/ 2253388 h 3808342"/>
              <a:gd name="connsiteX56" fmla="*/ 3405645 w 3405645"/>
              <a:gd name="connsiteY56" fmla="*/ 1286354 h 3808342"/>
              <a:gd name="connsiteX57" fmla="*/ 3209636 w 3405645"/>
              <a:gd name="connsiteY57" fmla="*/ 1082171 h 3808342"/>
              <a:gd name="connsiteX58" fmla="*/ 3005461 w 3405645"/>
              <a:gd name="connsiteY58" fmla="*/ 845318 h 3808342"/>
              <a:gd name="connsiteX59" fmla="*/ 2789035 w 3405645"/>
              <a:gd name="connsiteY59" fmla="*/ 563546 h 3808342"/>
              <a:gd name="connsiteX60" fmla="*/ 2511356 w 3405645"/>
              <a:gd name="connsiteY60" fmla="*/ 130678 h 3808342"/>
              <a:gd name="connsiteX61" fmla="*/ 2425602 w 3405645"/>
              <a:gd name="connsiteY61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195675 w 3405645"/>
              <a:gd name="connsiteY16" fmla="*/ 3394006 h 3808342"/>
              <a:gd name="connsiteX17" fmla="*/ 2436180 w 3405645"/>
              <a:gd name="connsiteY17" fmla="*/ 3808342 h 3808342"/>
              <a:gd name="connsiteX18" fmla="*/ 2479043 w 3405645"/>
              <a:gd name="connsiteY18" fmla="*/ 2451032 h 3808342"/>
              <a:gd name="connsiteX19" fmla="*/ 2345693 w 3405645"/>
              <a:gd name="connsiteY19" fmla="*/ 2331970 h 3808342"/>
              <a:gd name="connsiteX20" fmla="*/ 2195674 w 3405645"/>
              <a:gd name="connsiteY20" fmla="*/ 2191477 h 3808342"/>
              <a:gd name="connsiteX21" fmla="*/ 2050417 w 3405645"/>
              <a:gd name="connsiteY21" fmla="*/ 2067651 h 3808342"/>
              <a:gd name="connsiteX22" fmla="*/ 1967074 w 3405645"/>
              <a:gd name="connsiteY22" fmla="*/ 1979546 h 3808342"/>
              <a:gd name="connsiteX23" fmla="*/ 1859918 w 3405645"/>
              <a:gd name="connsiteY23" fmla="*/ 1870008 h 3808342"/>
              <a:gd name="connsiteX24" fmla="*/ 1697993 w 3405645"/>
              <a:gd name="connsiteY24" fmla="*/ 1696176 h 3808342"/>
              <a:gd name="connsiteX25" fmla="*/ 1619412 w 3405645"/>
              <a:gd name="connsiteY25" fmla="*/ 1589020 h 3808342"/>
              <a:gd name="connsiteX26" fmla="*/ 1572430 w 3405645"/>
              <a:gd name="connsiteY26" fmla="*/ 1512306 h 3808342"/>
              <a:gd name="connsiteX27" fmla="*/ 1486397 w 3405645"/>
              <a:gd name="connsiteY27" fmla="*/ 1429283 h 3808342"/>
              <a:gd name="connsiteX28" fmla="*/ 1404727 w 3405645"/>
              <a:gd name="connsiteY28" fmla="*/ 1343526 h 3808342"/>
              <a:gd name="connsiteX29" fmla="*/ 1351641 w 3405645"/>
              <a:gd name="connsiteY29" fmla="*/ 1229182 h 3808342"/>
              <a:gd name="connsiteX30" fmla="*/ 1306722 w 3405645"/>
              <a:gd name="connsiteY30" fmla="*/ 1074004 h 3808342"/>
              <a:gd name="connsiteX31" fmla="*/ 1310806 w 3405645"/>
              <a:gd name="connsiteY31" fmla="*/ 992330 h 3808342"/>
              <a:gd name="connsiteX32" fmla="*/ 1327141 w 3405645"/>
              <a:gd name="connsiteY32" fmla="*/ 931076 h 3808342"/>
              <a:gd name="connsiteX33" fmla="*/ 1355725 w 3405645"/>
              <a:gd name="connsiteY33" fmla="*/ 873904 h 3808342"/>
              <a:gd name="connsiteX34" fmla="*/ 1404727 w 3405645"/>
              <a:gd name="connsiteY34" fmla="*/ 779980 h 3808342"/>
              <a:gd name="connsiteX35" fmla="*/ 1461896 w 3405645"/>
              <a:gd name="connsiteY35" fmla="*/ 726892 h 3808342"/>
              <a:gd name="connsiteX36" fmla="*/ 1510899 w 3405645"/>
              <a:gd name="connsiteY36" fmla="*/ 686055 h 3808342"/>
              <a:gd name="connsiteX37" fmla="*/ 1588483 w 3405645"/>
              <a:gd name="connsiteY37" fmla="*/ 637052 h 3808342"/>
              <a:gd name="connsiteX38" fmla="*/ 1788575 w 3405645"/>
              <a:gd name="connsiteY38" fmla="*/ 645219 h 3808342"/>
              <a:gd name="connsiteX39" fmla="*/ 1964166 w 3405645"/>
              <a:gd name="connsiteY39" fmla="*/ 686056 h 3808342"/>
              <a:gd name="connsiteX40" fmla="*/ 2098922 w 3405645"/>
              <a:gd name="connsiteY40" fmla="*/ 763645 h 3808342"/>
              <a:gd name="connsiteX41" fmla="*/ 2327598 w 3405645"/>
              <a:gd name="connsiteY41" fmla="*/ 1037251 h 3808342"/>
              <a:gd name="connsiteX42" fmla="*/ 2376600 w 3405645"/>
              <a:gd name="connsiteY42" fmla="*/ 1078087 h 3808342"/>
              <a:gd name="connsiteX43" fmla="*/ 2552191 w 3405645"/>
              <a:gd name="connsiteY43" fmla="*/ 1135259 h 3808342"/>
              <a:gd name="connsiteX44" fmla="*/ 2682863 w 3405645"/>
              <a:gd name="connsiteY44" fmla="*/ 1221015 h 3808342"/>
              <a:gd name="connsiteX45" fmla="*/ 2756367 w 3405645"/>
              <a:gd name="connsiteY45" fmla="*/ 1310856 h 3808342"/>
              <a:gd name="connsiteX46" fmla="*/ 2833953 w 3405645"/>
              <a:gd name="connsiteY46" fmla="*/ 1396614 h 3808342"/>
              <a:gd name="connsiteX47" fmla="*/ 2900657 w 3405645"/>
              <a:gd name="connsiteY47" fmla="*/ 1507217 h 3808342"/>
              <a:gd name="connsiteX48" fmla="*/ 2941904 w 3405645"/>
              <a:gd name="connsiteY48" fmla="*/ 1585086 h 3808342"/>
              <a:gd name="connsiteX49" fmla="*/ 2957674 w 3405645"/>
              <a:gd name="connsiteY49" fmla="*/ 1667600 h 3808342"/>
              <a:gd name="connsiteX50" fmla="*/ 2967199 w 3405645"/>
              <a:gd name="connsiteY50" fmla="*/ 1743800 h 3808342"/>
              <a:gd name="connsiteX51" fmla="*/ 2974343 w 3405645"/>
              <a:gd name="connsiteY51" fmla="*/ 1781900 h 3808342"/>
              <a:gd name="connsiteX52" fmla="*/ 2998155 w 3405645"/>
              <a:gd name="connsiteY52" fmla="*/ 1872389 h 3808342"/>
              <a:gd name="connsiteX53" fmla="*/ 3093405 w 3405645"/>
              <a:gd name="connsiteY53" fmla="*/ 2055744 h 3808342"/>
              <a:gd name="connsiteX54" fmla="*/ 3167224 w 3405645"/>
              <a:gd name="connsiteY54" fmla="*/ 2155757 h 3808342"/>
              <a:gd name="connsiteX55" fmla="*/ 3271999 w 3405645"/>
              <a:gd name="connsiteY55" fmla="*/ 2253388 h 3808342"/>
              <a:gd name="connsiteX56" fmla="*/ 3405645 w 3405645"/>
              <a:gd name="connsiteY56" fmla="*/ 1286354 h 3808342"/>
              <a:gd name="connsiteX57" fmla="*/ 3209636 w 3405645"/>
              <a:gd name="connsiteY57" fmla="*/ 1082171 h 3808342"/>
              <a:gd name="connsiteX58" fmla="*/ 3005461 w 3405645"/>
              <a:gd name="connsiteY58" fmla="*/ 845318 h 3808342"/>
              <a:gd name="connsiteX59" fmla="*/ 2789035 w 3405645"/>
              <a:gd name="connsiteY59" fmla="*/ 563546 h 3808342"/>
              <a:gd name="connsiteX60" fmla="*/ 2511356 w 3405645"/>
              <a:gd name="connsiteY60" fmla="*/ 130678 h 3808342"/>
              <a:gd name="connsiteX61" fmla="*/ 2425602 w 3405645"/>
              <a:gd name="connsiteY61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195675 w 3405645"/>
              <a:gd name="connsiteY16" fmla="*/ 3394006 h 3808342"/>
              <a:gd name="connsiteX17" fmla="*/ 2238537 w 3405645"/>
              <a:gd name="connsiteY17" fmla="*/ 3467824 h 3808342"/>
              <a:gd name="connsiteX18" fmla="*/ 2436180 w 3405645"/>
              <a:gd name="connsiteY18" fmla="*/ 3808342 h 3808342"/>
              <a:gd name="connsiteX19" fmla="*/ 2479043 w 3405645"/>
              <a:gd name="connsiteY19" fmla="*/ 2451032 h 3808342"/>
              <a:gd name="connsiteX20" fmla="*/ 2345693 w 3405645"/>
              <a:gd name="connsiteY20" fmla="*/ 2331970 h 3808342"/>
              <a:gd name="connsiteX21" fmla="*/ 2195674 w 3405645"/>
              <a:gd name="connsiteY21" fmla="*/ 2191477 h 3808342"/>
              <a:gd name="connsiteX22" fmla="*/ 2050417 w 3405645"/>
              <a:gd name="connsiteY22" fmla="*/ 2067651 h 3808342"/>
              <a:gd name="connsiteX23" fmla="*/ 1967074 w 3405645"/>
              <a:gd name="connsiteY23" fmla="*/ 1979546 h 3808342"/>
              <a:gd name="connsiteX24" fmla="*/ 1859918 w 3405645"/>
              <a:gd name="connsiteY24" fmla="*/ 1870008 h 3808342"/>
              <a:gd name="connsiteX25" fmla="*/ 1697993 w 3405645"/>
              <a:gd name="connsiteY25" fmla="*/ 1696176 h 3808342"/>
              <a:gd name="connsiteX26" fmla="*/ 1619412 w 3405645"/>
              <a:gd name="connsiteY26" fmla="*/ 1589020 h 3808342"/>
              <a:gd name="connsiteX27" fmla="*/ 1572430 w 3405645"/>
              <a:gd name="connsiteY27" fmla="*/ 1512306 h 3808342"/>
              <a:gd name="connsiteX28" fmla="*/ 1486397 w 3405645"/>
              <a:gd name="connsiteY28" fmla="*/ 1429283 h 3808342"/>
              <a:gd name="connsiteX29" fmla="*/ 1404727 w 3405645"/>
              <a:gd name="connsiteY29" fmla="*/ 1343526 h 3808342"/>
              <a:gd name="connsiteX30" fmla="*/ 1351641 w 3405645"/>
              <a:gd name="connsiteY30" fmla="*/ 1229182 h 3808342"/>
              <a:gd name="connsiteX31" fmla="*/ 1306722 w 3405645"/>
              <a:gd name="connsiteY31" fmla="*/ 1074004 h 3808342"/>
              <a:gd name="connsiteX32" fmla="*/ 1310806 w 3405645"/>
              <a:gd name="connsiteY32" fmla="*/ 992330 h 3808342"/>
              <a:gd name="connsiteX33" fmla="*/ 1327141 w 3405645"/>
              <a:gd name="connsiteY33" fmla="*/ 931076 h 3808342"/>
              <a:gd name="connsiteX34" fmla="*/ 1355725 w 3405645"/>
              <a:gd name="connsiteY34" fmla="*/ 873904 h 3808342"/>
              <a:gd name="connsiteX35" fmla="*/ 1404727 w 3405645"/>
              <a:gd name="connsiteY35" fmla="*/ 779980 h 3808342"/>
              <a:gd name="connsiteX36" fmla="*/ 1461896 w 3405645"/>
              <a:gd name="connsiteY36" fmla="*/ 726892 h 3808342"/>
              <a:gd name="connsiteX37" fmla="*/ 1510899 w 3405645"/>
              <a:gd name="connsiteY37" fmla="*/ 686055 h 3808342"/>
              <a:gd name="connsiteX38" fmla="*/ 1588483 w 3405645"/>
              <a:gd name="connsiteY38" fmla="*/ 637052 h 3808342"/>
              <a:gd name="connsiteX39" fmla="*/ 1788575 w 3405645"/>
              <a:gd name="connsiteY39" fmla="*/ 645219 h 3808342"/>
              <a:gd name="connsiteX40" fmla="*/ 1964166 w 3405645"/>
              <a:gd name="connsiteY40" fmla="*/ 686056 h 3808342"/>
              <a:gd name="connsiteX41" fmla="*/ 2098922 w 3405645"/>
              <a:gd name="connsiteY41" fmla="*/ 763645 h 3808342"/>
              <a:gd name="connsiteX42" fmla="*/ 2327598 w 3405645"/>
              <a:gd name="connsiteY42" fmla="*/ 1037251 h 3808342"/>
              <a:gd name="connsiteX43" fmla="*/ 2376600 w 3405645"/>
              <a:gd name="connsiteY43" fmla="*/ 1078087 h 3808342"/>
              <a:gd name="connsiteX44" fmla="*/ 2552191 w 3405645"/>
              <a:gd name="connsiteY44" fmla="*/ 1135259 h 3808342"/>
              <a:gd name="connsiteX45" fmla="*/ 2682863 w 3405645"/>
              <a:gd name="connsiteY45" fmla="*/ 1221015 h 3808342"/>
              <a:gd name="connsiteX46" fmla="*/ 2756367 w 3405645"/>
              <a:gd name="connsiteY46" fmla="*/ 1310856 h 3808342"/>
              <a:gd name="connsiteX47" fmla="*/ 2833953 w 3405645"/>
              <a:gd name="connsiteY47" fmla="*/ 1396614 h 3808342"/>
              <a:gd name="connsiteX48" fmla="*/ 2900657 w 3405645"/>
              <a:gd name="connsiteY48" fmla="*/ 1507217 h 3808342"/>
              <a:gd name="connsiteX49" fmla="*/ 2941904 w 3405645"/>
              <a:gd name="connsiteY49" fmla="*/ 1585086 h 3808342"/>
              <a:gd name="connsiteX50" fmla="*/ 2957674 w 3405645"/>
              <a:gd name="connsiteY50" fmla="*/ 1667600 h 3808342"/>
              <a:gd name="connsiteX51" fmla="*/ 2967199 w 3405645"/>
              <a:gd name="connsiteY51" fmla="*/ 1743800 h 3808342"/>
              <a:gd name="connsiteX52" fmla="*/ 2974343 w 3405645"/>
              <a:gd name="connsiteY52" fmla="*/ 1781900 h 3808342"/>
              <a:gd name="connsiteX53" fmla="*/ 2998155 w 3405645"/>
              <a:gd name="connsiteY53" fmla="*/ 1872389 h 3808342"/>
              <a:gd name="connsiteX54" fmla="*/ 3093405 w 3405645"/>
              <a:gd name="connsiteY54" fmla="*/ 2055744 h 3808342"/>
              <a:gd name="connsiteX55" fmla="*/ 3167224 w 3405645"/>
              <a:gd name="connsiteY55" fmla="*/ 2155757 h 3808342"/>
              <a:gd name="connsiteX56" fmla="*/ 3271999 w 3405645"/>
              <a:gd name="connsiteY56" fmla="*/ 2253388 h 3808342"/>
              <a:gd name="connsiteX57" fmla="*/ 3405645 w 3405645"/>
              <a:gd name="connsiteY57" fmla="*/ 1286354 h 3808342"/>
              <a:gd name="connsiteX58" fmla="*/ 3209636 w 3405645"/>
              <a:gd name="connsiteY58" fmla="*/ 1082171 h 3808342"/>
              <a:gd name="connsiteX59" fmla="*/ 3005461 w 3405645"/>
              <a:gd name="connsiteY59" fmla="*/ 845318 h 3808342"/>
              <a:gd name="connsiteX60" fmla="*/ 2789035 w 3405645"/>
              <a:gd name="connsiteY60" fmla="*/ 563546 h 3808342"/>
              <a:gd name="connsiteX61" fmla="*/ 2511356 w 3405645"/>
              <a:gd name="connsiteY61" fmla="*/ 130678 h 3808342"/>
              <a:gd name="connsiteX62" fmla="*/ 2425602 w 3405645"/>
              <a:gd name="connsiteY62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195675 w 3405645"/>
              <a:gd name="connsiteY16" fmla="*/ 3394006 h 3808342"/>
              <a:gd name="connsiteX17" fmla="*/ 1986124 w 3405645"/>
              <a:gd name="connsiteY17" fmla="*/ 3603555 h 3808342"/>
              <a:gd name="connsiteX18" fmla="*/ 2436180 w 3405645"/>
              <a:gd name="connsiteY18" fmla="*/ 3808342 h 3808342"/>
              <a:gd name="connsiteX19" fmla="*/ 2479043 w 3405645"/>
              <a:gd name="connsiteY19" fmla="*/ 2451032 h 3808342"/>
              <a:gd name="connsiteX20" fmla="*/ 2345693 w 3405645"/>
              <a:gd name="connsiteY20" fmla="*/ 2331970 h 3808342"/>
              <a:gd name="connsiteX21" fmla="*/ 2195674 w 3405645"/>
              <a:gd name="connsiteY21" fmla="*/ 2191477 h 3808342"/>
              <a:gd name="connsiteX22" fmla="*/ 2050417 w 3405645"/>
              <a:gd name="connsiteY22" fmla="*/ 2067651 h 3808342"/>
              <a:gd name="connsiteX23" fmla="*/ 1967074 w 3405645"/>
              <a:gd name="connsiteY23" fmla="*/ 1979546 h 3808342"/>
              <a:gd name="connsiteX24" fmla="*/ 1859918 w 3405645"/>
              <a:gd name="connsiteY24" fmla="*/ 1870008 h 3808342"/>
              <a:gd name="connsiteX25" fmla="*/ 1697993 w 3405645"/>
              <a:gd name="connsiteY25" fmla="*/ 1696176 h 3808342"/>
              <a:gd name="connsiteX26" fmla="*/ 1619412 w 3405645"/>
              <a:gd name="connsiteY26" fmla="*/ 1589020 h 3808342"/>
              <a:gd name="connsiteX27" fmla="*/ 1572430 w 3405645"/>
              <a:gd name="connsiteY27" fmla="*/ 1512306 h 3808342"/>
              <a:gd name="connsiteX28" fmla="*/ 1486397 w 3405645"/>
              <a:gd name="connsiteY28" fmla="*/ 1429283 h 3808342"/>
              <a:gd name="connsiteX29" fmla="*/ 1404727 w 3405645"/>
              <a:gd name="connsiteY29" fmla="*/ 1343526 h 3808342"/>
              <a:gd name="connsiteX30" fmla="*/ 1351641 w 3405645"/>
              <a:gd name="connsiteY30" fmla="*/ 1229182 h 3808342"/>
              <a:gd name="connsiteX31" fmla="*/ 1306722 w 3405645"/>
              <a:gd name="connsiteY31" fmla="*/ 1074004 h 3808342"/>
              <a:gd name="connsiteX32" fmla="*/ 1310806 w 3405645"/>
              <a:gd name="connsiteY32" fmla="*/ 992330 h 3808342"/>
              <a:gd name="connsiteX33" fmla="*/ 1327141 w 3405645"/>
              <a:gd name="connsiteY33" fmla="*/ 931076 h 3808342"/>
              <a:gd name="connsiteX34" fmla="*/ 1355725 w 3405645"/>
              <a:gd name="connsiteY34" fmla="*/ 873904 h 3808342"/>
              <a:gd name="connsiteX35" fmla="*/ 1404727 w 3405645"/>
              <a:gd name="connsiteY35" fmla="*/ 779980 h 3808342"/>
              <a:gd name="connsiteX36" fmla="*/ 1461896 w 3405645"/>
              <a:gd name="connsiteY36" fmla="*/ 726892 h 3808342"/>
              <a:gd name="connsiteX37" fmla="*/ 1510899 w 3405645"/>
              <a:gd name="connsiteY37" fmla="*/ 686055 h 3808342"/>
              <a:gd name="connsiteX38" fmla="*/ 1588483 w 3405645"/>
              <a:gd name="connsiteY38" fmla="*/ 637052 h 3808342"/>
              <a:gd name="connsiteX39" fmla="*/ 1788575 w 3405645"/>
              <a:gd name="connsiteY39" fmla="*/ 645219 h 3808342"/>
              <a:gd name="connsiteX40" fmla="*/ 1964166 w 3405645"/>
              <a:gd name="connsiteY40" fmla="*/ 686056 h 3808342"/>
              <a:gd name="connsiteX41" fmla="*/ 2098922 w 3405645"/>
              <a:gd name="connsiteY41" fmla="*/ 763645 h 3808342"/>
              <a:gd name="connsiteX42" fmla="*/ 2327598 w 3405645"/>
              <a:gd name="connsiteY42" fmla="*/ 1037251 h 3808342"/>
              <a:gd name="connsiteX43" fmla="*/ 2376600 w 3405645"/>
              <a:gd name="connsiteY43" fmla="*/ 1078087 h 3808342"/>
              <a:gd name="connsiteX44" fmla="*/ 2552191 w 3405645"/>
              <a:gd name="connsiteY44" fmla="*/ 1135259 h 3808342"/>
              <a:gd name="connsiteX45" fmla="*/ 2682863 w 3405645"/>
              <a:gd name="connsiteY45" fmla="*/ 1221015 h 3808342"/>
              <a:gd name="connsiteX46" fmla="*/ 2756367 w 3405645"/>
              <a:gd name="connsiteY46" fmla="*/ 1310856 h 3808342"/>
              <a:gd name="connsiteX47" fmla="*/ 2833953 w 3405645"/>
              <a:gd name="connsiteY47" fmla="*/ 1396614 h 3808342"/>
              <a:gd name="connsiteX48" fmla="*/ 2900657 w 3405645"/>
              <a:gd name="connsiteY48" fmla="*/ 1507217 h 3808342"/>
              <a:gd name="connsiteX49" fmla="*/ 2941904 w 3405645"/>
              <a:gd name="connsiteY49" fmla="*/ 1585086 h 3808342"/>
              <a:gd name="connsiteX50" fmla="*/ 2957674 w 3405645"/>
              <a:gd name="connsiteY50" fmla="*/ 1667600 h 3808342"/>
              <a:gd name="connsiteX51" fmla="*/ 2967199 w 3405645"/>
              <a:gd name="connsiteY51" fmla="*/ 1743800 h 3808342"/>
              <a:gd name="connsiteX52" fmla="*/ 2974343 w 3405645"/>
              <a:gd name="connsiteY52" fmla="*/ 1781900 h 3808342"/>
              <a:gd name="connsiteX53" fmla="*/ 2998155 w 3405645"/>
              <a:gd name="connsiteY53" fmla="*/ 1872389 h 3808342"/>
              <a:gd name="connsiteX54" fmla="*/ 3093405 w 3405645"/>
              <a:gd name="connsiteY54" fmla="*/ 2055744 h 3808342"/>
              <a:gd name="connsiteX55" fmla="*/ 3167224 w 3405645"/>
              <a:gd name="connsiteY55" fmla="*/ 2155757 h 3808342"/>
              <a:gd name="connsiteX56" fmla="*/ 3271999 w 3405645"/>
              <a:gd name="connsiteY56" fmla="*/ 2253388 h 3808342"/>
              <a:gd name="connsiteX57" fmla="*/ 3405645 w 3405645"/>
              <a:gd name="connsiteY57" fmla="*/ 1286354 h 3808342"/>
              <a:gd name="connsiteX58" fmla="*/ 3209636 w 3405645"/>
              <a:gd name="connsiteY58" fmla="*/ 1082171 h 3808342"/>
              <a:gd name="connsiteX59" fmla="*/ 3005461 w 3405645"/>
              <a:gd name="connsiteY59" fmla="*/ 845318 h 3808342"/>
              <a:gd name="connsiteX60" fmla="*/ 2789035 w 3405645"/>
              <a:gd name="connsiteY60" fmla="*/ 563546 h 3808342"/>
              <a:gd name="connsiteX61" fmla="*/ 2511356 w 3405645"/>
              <a:gd name="connsiteY61" fmla="*/ 130678 h 3808342"/>
              <a:gd name="connsiteX62" fmla="*/ 2425602 w 3405645"/>
              <a:gd name="connsiteY62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1986124 w 3405645"/>
              <a:gd name="connsiteY18" fmla="*/ 3603555 h 3808342"/>
              <a:gd name="connsiteX19" fmla="*/ 2436180 w 3405645"/>
              <a:gd name="connsiteY19" fmla="*/ 3808342 h 3808342"/>
              <a:gd name="connsiteX20" fmla="*/ 2479043 w 3405645"/>
              <a:gd name="connsiteY20" fmla="*/ 2451032 h 3808342"/>
              <a:gd name="connsiteX21" fmla="*/ 2345693 w 3405645"/>
              <a:gd name="connsiteY21" fmla="*/ 2331970 h 3808342"/>
              <a:gd name="connsiteX22" fmla="*/ 2195674 w 3405645"/>
              <a:gd name="connsiteY22" fmla="*/ 2191477 h 3808342"/>
              <a:gd name="connsiteX23" fmla="*/ 2050417 w 3405645"/>
              <a:gd name="connsiteY23" fmla="*/ 2067651 h 3808342"/>
              <a:gd name="connsiteX24" fmla="*/ 1967074 w 3405645"/>
              <a:gd name="connsiteY24" fmla="*/ 1979546 h 3808342"/>
              <a:gd name="connsiteX25" fmla="*/ 1859918 w 3405645"/>
              <a:gd name="connsiteY25" fmla="*/ 1870008 h 3808342"/>
              <a:gd name="connsiteX26" fmla="*/ 1697993 w 3405645"/>
              <a:gd name="connsiteY26" fmla="*/ 1696176 h 3808342"/>
              <a:gd name="connsiteX27" fmla="*/ 1619412 w 3405645"/>
              <a:gd name="connsiteY27" fmla="*/ 1589020 h 3808342"/>
              <a:gd name="connsiteX28" fmla="*/ 1572430 w 3405645"/>
              <a:gd name="connsiteY28" fmla="*/ 1512306 h 3808342"/>
              <a:gd name="connsiteX29" fmla="*/ 1486397 w 3405645"/>
              <a:gd name="connsiteY29" fmla="*/ 1429283 h 3808342"/>
              <a:gd name="connsiteX30" fmla="*/ 1404727 w 3405645"/>
              <a:gd name="connsiteY30" fmla="*/ 1343526 h 3808342"/>
              <a:gd name="connsiteX31" fmla="*/ 1351641 w 3405645"/>
              <a:gd name="connsiteY31" fmla="*/ 1229182 h 3808342"/>
              <a:gd name="connsiteX32" fmla="*/ 1306722 w 3405645"/>
              <a:gd name="connsiteY32" fmla="*/ 1074004 h 3808342"/>
              <a:gd name="connsiteX33" fmla="*/ 1310806 w 3405645"/>
              <a:gd name="connsiteY33" fmla="*/ 992330 h 3808342"/>
              <a:gd name="connsiteX34" fmla="*/ 1327141 w 3405645"/>
              <a:gd name="connsiteY34" fmla="*/ 931076 h 3808342"/>
              <a:gd name="connsiteX35" fmla="*/ 1355725 w 3405645"/>
              <a:gd name="connsiteY35" fmla="*/ 873904 h 3808342"/>
              <a:gd name="connsiteX36" fmla="*/ 1404727 w 3405645"/>
              <a:gd name="connsiteY36" fmla="*/ 779980 h 3808342"/>
              <a:gd name="connsiteX37" fmla="*/ 1461896 w 3405645"/>
              <a:gd name="connsiteY37" fmla="*/ 726892 h 3808342"/>
              <a:gd name="connsiteX38" fmla="*/ 1510899 w 3405645"/>
              <a:gd name="connsiteY38" fmla="*/ 686055 h 3808342"/>
              <a:gd name="connsiteX39" fmla="*/ 1588483 w 3405645"/>
              <a:gd name="connsiteY39" fmla="*/ 637052 h 3808342"/>
              <a:gd name="connsiteX40" fmla="*/ 1788575 w 3405645"/>
              <a:gd name="connsiteY40" fmla="*/ 645219 h 3808342"/>
              <a:gd name="connsiteX41" fmla="*/ 1964166 w 3405645"/>
              <a:gd name="connsiteY41" fmla="*/ 686056 h 3808342"/>
              <a:gd name="connsiteX42" fmla="*/ 2098922 w 3405645"/>
              <a:gd name="connsiteY42" fmla="*/ 763645 h 3808342"/>
              <a:gd name="connsiteX43" fmla="*/ 2327598 w 3405645"/>
              <a:gd name="connsiteY43" fmla="*/ 1037251 h 3808342"/>
              <a:gd name="connsiteX44" fmla="*/ 2376600 w 3405645"/>
              <a:gd name="connsiteY44" fmla="*/ 1078087 h 3808342"/>
              <a:gd name="connsiteX45" fmla="*/ 2552191 w 3405645"/>
              <a:gd name="connsiteY45" fmla="*/ 1135259 h 3808342"/>
              <a:gd name="connsiteX46" fmla="*/ 2682863 w 3405645"/>
              <a:gd name="connsiteY46" fmla="*/ 1221015 h 3808342"/>
              <a:gd name="connsiteX47" fmla="*/ 2756367 w 3405645"/>
              <a:gd name="connsiteY47" fmla="*/ 1310856 h 3808342"/>
              <a:gd name="connsiteX48" fmla="*/ 2833953 w 3405645"/>
              <a:gd name="connsiteY48" fmla="*/ 1396614 h 3808342"/>
              <a:gd name="connsiteX49" fmla="*/ 2900657 w 3405645"/>
              <a:gd name="connsiteY49" fmla="*/ 1507217 h 3808342"/>
              <a:gd name="connsiteX50" fmla="*/ 2941904 w 3405645"/>
              <a:gd name="connsiteY50" fmla="*/ 1585086 h 3808342"/>
              <a:gd name="connsiteX51" fmla="*/ 2957674 w 3405645"/>
              <a:gd name="connsiteY51" fmla="*/ 1667600 h 3808342"/>
              <a:gd name="connsiteX52" fmla="*/ 2967199 w 3405645"/>
              <a:gd name="connsiteY52" fmla="*/ 1743800 h 3808342"/>
              <a:gd name="connsiteX53" fmla="*/ 2974343 w 3405645"/>
              <a:gd name="connsiteY53" fmla="*/ 1781900 h 3808342"/>
              <a:gd name="connsiteX54" fmla="*/ 2998155 w 3405645"/>
              <a:gd name="connsiteY54" fmla="*/ 1872389 h 3808342"/>
              <a:gd name="connsiteX55" fmla="*/ 3093405 w 3405645"/>
              <a:gd name="connsiteY55" fmla="*/ 2055744 h 3808342"/>
              <a:gd name="connsiteX56" fmla="*/ 3167224 w 3405645"/>
              <a:gd name="connsiteY56" fmla="*/ 2155757 h 3808342"/>
              <a:gd name="connsiteX57" fmla="*/ 3271999 w 3405645"/>
              <a:gd name="connsiteY57" fmla="*/ 2253388 h 3808342"/>
              <a:gd name="connsiteX58" fmla="*/ 3405645 w 3405645"/>
              <a:gd name="connsiteY58" fmla="*/ 1286354 h 3808342"/>
              <a:gd name="connsiteX59" fmla="*/ 3209636 w 3405645"/>
              <a:gd name="connsiteY59" fmla="*/ 1082171 h 3808342"/>
              <a:gd name="connsiteX60" fmla="*/ 3005461 w 3405645"/>
              <a:gd name="connsiteY60" fmla="*/ 845318 h 3808342"/>
              <a:gd name="connsiteX61" fmla="*/ 2789035 w 3405645"/>
              <a:gd name="connsiteY61" fmla="*/ 563546 h 3808342"/>
              <a:gd name="connsiteX62" fmla="*/ 2511356 w 3405645"/>
              <a:gd name="connsiteY62" fmla="*/ 130678 h 3808342"/>
              <a:gd name="connsiteX63" fmla="*/ 2425602 w 3405645"/>
              <a:gd name="connsiteY63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55193 w 3405645"/>
              <a:gd name="connsiteY18" fmla="*/ 34368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479043 w 3405645"/>
              <a:gd name="connsiteY21" fmla="*/ 2451032 h 3808342"/>
              <a:gd name="connsiteX22" fmla="*/ 2345693 w 3405645"/>
              <a:gd name="connsiteY22" fmla="*/ 2331970 h 3808342"/>
              <a:gd name="connsiteX23" fmla="*/ 2195674 w 3405645"/>
              <a:gd name="connsiteY23" fmla="*/ 2191477 h 3808342"/>
              <a:gd name="connsiteX24" fmla="*/ 2050417 w 3405645"/>
              <a:gd name="connsiteY24" fmla="*/ 2067651 h 3808342"/>
              <a:gd name="connsiteX25" fmla="*/ 1967074 w 3405645"/>
              <a:gd name="connsiteY25" fmla="*/ 1979546 h 3808342"/>
              <a:gd name="connsiteX26" fmla="*/ 1859918 w 3405645"/>
              <a:gd name="connsiteY26" fmla="*/ 1870008 h 3808342"/>
              <a:gd name="connsiteX27" fmla="*/ 1697993 w 3405645"/>
              <a:gd name="connsiteY27" fmla="*/ 1696176 h 3808342"/>
              <a:gd name="connsiteX28" fmla="*/ 1619412 w 3405645"/>
              <a:gd name="connsiteY28" fmla="*/ 1589020 h 3808342"/>
              <a:gd name="connsiteX29" fmla="*/ 1572430 w 3405645"/>
              <a:gd name="connsiteY29" fmla="*/ 1512306 h 3808342"/>
              <a:gd name="connsiteX30" fmla="*/ 1486397 w 3405645"/>
              <a:gd name="connsiteY30" fmla="*/ 1429283 h 3808342"/>
              <a:gd name="connsiteX31" fmla="*/ 1404727 w 3405645"/>
              <a:gd name="connsiteY31" fmla="*/ 1343526 h 3808342"/>
              <a:gd name="connsiteX32" fmla="*/ 1351641 w 3405645"/>
              <a:gd name="connsiteY32" fmla="*/ 1229182 h 3808342"/>
              <a:gd name="connsiteX33" fmla="*/ 1306722 w 3405645"/>
              <a:gd name="connsiteY33" fmla="*/ 1074004 h 3808342"/>
              <a:gd name="connsiteX34" fmla="*/ 1310806 w 3405645"/>
              <a:gd name="connsiteY34" fmla="*/ 992330 h 3808342"/>
              <a:gd name="connsiteX35" fmla="*/ 1327141 w 3405645"/>
              <a:gd name="connsiteY35" fmla="*/ 931076 h 3808342"/>
              <a:gd name="connsiteX36" fmla="*/ 1355725 w 3405645"/>
              <a:gd name="connsiteY36" fmla="*/ 873904 h 3808342"/>
              <a:gd name="connsiteX37" fmla="*/ 1404727 w 3405645"/>
              <a:gd name="connsiteY37" fmla="*/ 779980 h 3808342"/>
              <a:gd name="connsiteX38" fmla="*/ 1461896 w 3405645"/>
              <a:gd name="connsiteY38" fmla="*/ 726892 h 3808342"/>
              <a:gd name="connsiteX39" fmla="*/ 1510899 w 3405645"/>
              <a:gd name="connsiteY39" fmla="*/ 686055 h 3808342"/>
              <a:gd name="connsiteX40" fmla="*/ 1588483 w 3405645"/>
              <a:gd name="connsiteY40" fmla="*/ 637052 h 3808342"/>
              <a:gd name="connsiteX41" fmla="*/ 1788575 w 3405645"/>
              <a:gd name="connsiteY41" fmla="*/ 645219 h 3808342"/>
              <a:gd name="connsiteX42" fmla="*/ 1964166 w 3405645"/>
              <a:gd name="connsiteY42" fmla="*/ 686056 h 3808342"/>
              <a:gd name="connsiteX43" fmla="*/ 2098922 w 3405645"/>
              <a:gd name="connsiteY43" fmla="*/ 763645 h 3808342"/>
              <a:gd name="connsiteX44" fmla="*/ 2327598 w 3405645"/>
              <a:gd name="connsiteY44" fmla="*/ 1037251 h 3808342"/>
              <a:gd name="connsiteX45" fmla="*/ 2376600 w 3405645"/>
              <a:gd name="connsiteY45" fmla="*/ 1078087 h 3808342"/>
              <a:gd name="connsiteX46" fmla="*/ 2552191 w 3405645"/>
              <a:gd name="connsiteY46" fmla="*/ 1135259 h 3808342"/>
              <a:gd name="connsiteX47" fmla="*/ 2682863 w 3405645"/>
              <a:gd name="connsiteY47" fmla="*/ 1221015 h 3808342"/>
              <a:gd name="connsiteX48" fmla="*/ 2756367 w 3405645"/>
              <a:gd name="connsiteY48" fmla="*/ 1310856 h 3808342"/>
              <a:gd name="connsiteX49" fmla="*/ 2833953 w 3405645"/>
              <a:gd name="connsiteY49" fmla="*/ 1396614 h 3808342"/>
              <a:gd name="connsiteX50" fmla="*/ 2900657 w 3405645"/>
              <a:gd name="connsiteY50" fmla="*/ 1507217 h 3808342"/>
              <a:gd name="connsiteX51" fmla="*/ 2941904 w 3405645"/>
              <a:gd name="connsiteY51" fmla="*/ 1585086 h 3808342"/>
              <a:gd name="connsiteX52" fmla="*/ 2957674 w 3405645"/>
              <a:gd name="connsiteY52" fmla="*/ 1667600 h 3808342"/>
              <a:gd name="connsiteX53" fmla="*/ 2967199 w 3405645"/>
              <a:gd name="connsiteY53" fmla="*/ 1743800 h 3808342"/>
              <a:gd name="connsiteX54" fmla="*/ 2974343 w 3405645"/>
              <a:gd name="connsiteY54" fmla="*/ 1781900 h 3808342"/>
              <a:gd name="connsiteX55" fmla="*/ 2998155 w 3405645"/>
              <a:gd name="connsiteY55" fmla="*/ 1872389 h 3808342"/>
              <a:gd name="connsiteX56" fmla="*/ 3093405 w 3405645"/>
              <a:gd name="connsiteY56" fmla="*/ 2055744 h 3808342"/>
              <a:gd name="connsiteX57" fmla="*/ 3167224 w 3405645"/>
              <a:gd name="connsiteY57" fmla="*/ 2155757 h 3808342"/>
              <a:gd name="connsiteX58" fmla="*/ 3271999 w 3405645"/>
              <a:gd name="connsiteY58" fmla="*/ 2253388 h 3808342"/>
              <a:gd name="connsiteX59" fmla="*/ 3405645 w 3405645"/>
              <a:gd name="connsiteY59" fmla="*/ 1286354 h 3808342"/>
              <a:gd name="connsiteX60" fmla="*/ 3209636 w 3405645"/>
              <a:gd name="connsiteY60" fmla="*/ 1082171 h 3808342"/>
              <a:gd name="connsiteX61" fmla="*/ 3005461 w 3405645"/>
              <a:gd name="connsiteY61" fmla="*/ 845318 h 3808342"/>
              <a:gd name="connsiteX62" fmla="*/ 2789035 w 3405645"/>
              <a:gd name="connsiteY62" fmla="*/ 563546 h 3808342"/>
              <a:gd name="connsiteX63" fmla="*/ 2511356 w 3405645"/>
              <a:gd name="connsiteY63" fmla="*/ 130678 h 3808342"/>
              <a:gd name="connsiteX64" fmla="*/ 2425602 w 3405645"/>
              <a:gd name="connsiteY64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479043 w 3405645"/>
              <a:gd name="connsiteY21" fmla="*/ 2451032 h 3808342"/>
              <a:gd name="connsiteX22" fmla="*/ 2345693 w 3405645"/>
              <a:gd name="connsiteY22" fmla="*/ 2331970 h 3808342"/>
              <a:gd name="connsiteX23" fmla="*/ 2195674 w 3405645"/>
              <a:gd name="connsiteY23" fmla="*/ 2191477 h 3808342"/>
              <a:gd name="connsiteX24" fmla="*/ 2050417 w 3405645"/>
              <a:gd name="connsiteY24" fmla="*/ 2067651 h 3808342"/>
              <a:gd name="connsiteX25" fmla="*/ 1967074 w 3405645"/>
              <a:gd name="connsiteY25" fmla="*/ 1979546 h 3808342"/>
              <a:gd name="connsiteX26" fmla="*/ 1859918 w 3405645"/>
              <a:gd name="connsiteY26" fmla="*/ 1870008 h 3808342"/>
              <a:gd name="connsiteX27" fmla="*/ 1697993 w 3405645"/>
              <a:gd name="connsiteY27" fmla="*/ 1696176 h 3808342"/>
              <a:gd name="connsiteX28" fmla="*/ 1619412 w 3405645"/>
              <a:gd name="connsiteY28" fmla="*/ 1589020 h 3808342"/>
              <a:gd name="connsiteX29" fmla="*/ 1572430 w 3405645"/>
              <a:gd name="connsiteY29" fmla="*/ 1512306 h 3808342"/>
              <a:gd name="connsiteX30" fmla="*/ 1486397 w 3405645"/>
              <a:gd name="connsiteY30" fmla="*/ 1429283 h 3808342"/>
              <a:gd name="connsiteX31" fmla="*/ 1404727 w 3405645"/>
              <a:gd name="connsiteY31" fmla="*/ 1343526 h 3808342"/>
              <a:gd name="connsiteX32" fmla="*/ 1351641 w 3405645"/>
              <a:gd name="connsiteY32" fmla="*/ 1229182 h 3808342"/>
              <a:gd name="connsiteX33" fmla="*/ 1306722 w 3405645"/>
              <a:gd name="connsiteY33" fmla="*/ 1074004 h 3808342"/>
              <a:gd name="connsiteX34" fmla="*/ 1310806 w 3405645"/>
              <a:gd name="connsiteY34" fmla="*/ 992330 h 3808342"/>
              <a:gd name="connsiteX35" fmla="*/ 1327141 w 3405645"/>
              <a:gd name="connsiteY35" fmla="*/ 931076 h 3808342"/>
              <a:gd name="connsiteX36" fmla="*/ 1355725 w 3405645"/>
              <a:gd name="connsiteY36" fmla="*/ 873904 h 3808342"/>
              <a:gd name="connsiteX37" fmla="*/ 1404727 w 3405645"/>
              <a:gd name="connsiteY37" fmla="*/ 779980 h 3808342"/>
              <a:gd name="connsiteX38" fmla="*/ 1461896 w 3405645"/>
              <a:gd name="connsiteY38" fmla="*/ 726892 h 3808342"/>
              <a:gd name="connsiteX39" fmla="*/ 1510899 w 3405645"/>
              <a:gd name="connsiteY39" fmla="*/ 686055 h 3808342"/>
              <a:gd name="connsiteX40" fmla="*/ 1588483 w 3405645"/>
              <a:gd name="connsiteY40" fmla="*/ 637052 h 3808342"/>
              <a:gd name="connsiteX41" fmla="*/ 1788575 w 3405645"/>
              <a:gd name="connsiteY41" fmla="*/ 645219 h 3808342"/>
              <a:gd name="connsiteX42" fmla="*/ 1964166 w 3405645"/>
              <a:gd name="connsiteY42" fmla="*/ 686056 h 3808342"/>
              <a:gd name="connsiteX43" fmla="*/ 2098922 w 3405645"/>
              <a:gd name="connsiteY43" fmla="*/ 763645 h 3808342"/>
              <a:gd name="connsiteX44" fmla="*/ 2327598 w 3405645"/>
              <a:gd name="connsiteY44" fmla="*/ 1037251 h 3808342"/>
              <a:gd name="connsiteX45" fmla="*/ 2376600 w 3405645"/>
              <a:gd name="connsiteY45" fmla="*/ 1078087 h 3808342"/>
              <a:gd name="connsiteX46" fmla="*/ 2552191 w 3405645"/>
              <a:gd name="connsiteY46" fmla="*/ 1135259 h 3808342"/>
              <a:gd name="connsiteX47" fmla="*/ 2682863 w 3405645"/>
              <a:gd name="connsiteY47" fmla="*/ 1221015 h 3808342"/>
              <a:gd name="connsiteX48" fmla="*/ 2756367 w 3405645"/>
              <a:gd name="connsiteY48" fmla="*/ 1310856 h 3808342"/>
              <a:gd name="connsiteX49" fmla="*/ 2833953 w 3405645"/>
              <a:gd name="connsiteY49" fmla="*/ 1396614 h 3808342"/>
              <a:gd name="connsiteX50" fmla="*/ 2900657 w 3405645"/>
              <a:gd name="connsiteY50" fmla="*/ 1507217 h 3808342"/>
              <a:gd name="connsiteX51" fmla="*/ 2941904 w 3405645"/>
              <a:gd name="connsiteY51" fmla="*/ 1585086 h 3808342"/>
              <a:gd name="connsiteX52" fmla="*/ 2957674 w 3405645"/>
              <a:gd name="connsiteY52" fmla="*/ 1667600 h 3808342"/>
              <a:gd name="connsiteX53" fmla="*/ 2967199 w 3405645"/>
              <a:gd name="connsiteY53" fmla="*/ 1743800 h 3808342"/>
              <a:gd name="connsiteX54" fmla="*/ 2974343 w 3405645"/>
              <a:gd name="connsiteY54" fmla="*/ 1781900 h 3808342"/>
              <a:gd name="connsiteX55" fmla="*/ 2998155 w 3405645"/>
              <a:gd name="connsiteY55" fmla="*/ 1872389 h 3808342"/>
              <a:gd name="connsiteX56" fmla="*/ 3093405 w 3405645"/>
              <a:gd name="connsiteY56" fmla="*/ 2055744 h 3808342"/>
              <a:gd name="connsiteX57" fmla="*/ 3167224 w 3405645"/>
              <a:gd name="connsiteY57" fmla="*/ 2155757 h 3808342"/>
              <a:gd name="connsiteX58" fmla="*/ 3271999 w 3405645"/>
              <a:gd name="connsiteY58" fmla="*/ 2253388 h 3808342"/>
              <a:gd name="connsiteX59" fmla="*/ 3405645 w 3405645"/>
              <a:gd name="connsiteY59" fmla="*/ 1286354 h 3808342"/>
              <a:gd name="connsiteX60" fmla="*/ 3209636 w 3405645"/>
              <a:gd name="connsiteY60" fmla="*/ 1082171 h 3808342"/>
              <a:gd name="connsiteX61" fmla="*/ 3005461 w 3405645"/>
              <a:gd name="connsiteY61" fmla="*/ 845318 h 3808342"/>
              <a:gd name="connsiteX62" fmla="*/ 2789035 w 3405645"/>
              <a:gd name="connsiteY62" fmla="*/ 563546 h 3808342"/>
              <a:gd name="connsiteX63" fmla="*/ 2511356 w 3405645"/>
              <a:gd name="connsiteY63" fmla="*/ 130678 h 3808342"/>
              <a:gd name="connsiteX64" fmla="*/ 2425602 w 3405645"/>
              <a:gd name="connsiteY64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474280 w 3405645"/>
              <a:gd name="connsiteY21" fmla="*/ 2596287 h 3808342"/>
              <a:gd name="connsiteX22" fmla="*/ 2479043 w 3405645"/>
              <a:gd name="connsiteY22" fmla="*/ 2451032 h 3808342"/>
              <a:gd name="connsiteX23" fmla="*/ 2345693 w 3405645"/>
              <a:gd name="connsiteY23" fmla="*/ 2331970 h 3808342"/>
              <a:gd name="connsiteX24" fmla="*/ 2195674 w 3405645"/>
              <a:gd name="connsiteY24" fmla="*/ 2191477 h 3808342"/>
              <a:gd name="connsiteX25" fmla="*/ 2050417 w 3405645"/>
              <a:gd name="connsiteY25" fmla="*/ 2067651 h 3808342"/>
              <a:gd name="connsiteX26" fmla="*/ 1967074 w 3405645"/>
              <a:gd name="connsiteY26" fmla="*/ 1979546 h 3808342"/>
              <a:gd name="connsiteX27" fmla="*/ 1859918 w 3405645"/>
              <a:gd name="connsiteY27" fmla="*/ 1870008 h 3808342"/>
              <a:gd name="connsiteX28" fmla="*/ 1697993 w 3405645"/>
              <a:gd name="connsiteY28" fmla="*/ 1696176 h 3808342"/>
              <a:gd name="connsiteX29" fmla="*/ 1619412 w 3405645"/>
              <a:gd name="connsiteY29" fmla="*/ 1589020 h 3808342"/>
              <a:gd name="connsiteX30" fmla="*/ 1572430 w 3405645"/>
              <a:gd name="connsiteY30" fmla="*/ 1512306 h 3808342"/>
              <a:gd name="connsiteX31" fmla="*/ 1486397 w 3405645"/>
              <a:gd name="connsiteY31" fmla="*/ 1429283 h 3808342"/>
              <a:gd name="connsiteX32" fmla="*/ 1404727 w 3405645"/>
              <a:gd name="connsiteY32" fmla="*/ 1343526 h 3808342"/>
              <a:gd name="connsiteX33" fmla="*/ 1351641 w 3405645"/>
              <a:gd name="connsiteY33" fmla="*/ 1229182 h 3808342"/>
              <a:gd name="connsiteX34" fmla="*/ 1306722 w 3405645"/>
              <a:gd name="connsiteY34" fmla="*/ 1074004 h 3808342"/>
              <a:gd name="connsiteX35" fmla="*/ 1310806 w 3405645"/>
              <a:gd name="connsiteY35" fmla="*/ 992330 h 3808342"/>
              <a:gd name="connsiteX36" fmla="*/ 1327141 w 3405645"/>
              <a:gd name="connsiteY36" fmla="*/ 931076 h 3808342"/>
              <a:gd name="connsiteX37" fmla="*/ 1355725 w 3405645"/>
              <a:gd name="connsiteY37" fmla="*/ 873904 h 3808342"/>
              <a:gd name="connsiteX38" fmla="*/ 1404727 w 3405645"/>
              <a:gd name="connsiteY38" fmla="*/ 779980 h 3808342"/>
              <a:gd name="connsiteX39" fmla="*/ 1461896 w 3405645"/>
              <a:gd name="connsiteY39" fmla="*/ 726892 h 3808342"/>
              <a:gd name="connsiteX40" fmla="*/ 1510899 w 3405645"/>
              <a:gd name="connsiteY40" fmla="*/ 686055 h 3808342"/>
              <a:gd name="connsiteX41" fmla="*/ 1588483 w 3405645"/>
              <a:gd name="connsiteY41" fmla="*/ 637052 h 3808342"/>
              <a:gd name="connsiteX42" fmla="*/ 1788575 w 3405645"/>
              <a:gd name="connsiteY42" fmla="*/ 645219 h 3808342"/>
              <a:gd name="connsiteX43" fmla="*/ 1964166 w 3405645"/>
              <a:gd name="connsiteY43" fmla="*/ 686056 h 3808342"/>
              <a:gd name="connsiteX44" fmla="*/ 2098922 w 3405645"/>
              <a:gd name="connsiteY44" fmla="*/ 763645 h 3808342"/>
              <a:gd name="connsiteX45" fmla="*/ 2327598 w 3405645"/>
              <a:gd name="connsiteY45" fmla="*/ 1037251 h 3808342"/>
              <a:gd name="connsiteX46" fmla="*/ 2376600 w 3405645"/>
              <a:gd name="connsiteY46" fmla="*/ 1078087 h 3808342"/>
              <a:gd name="connsiteX47" fmla="*/ 2552191 w 3405645"/>
              <a:gd name="connsiteY47" fmla="*/ 1135259 h 3808342"/>
              <a:gd name="connsiteX48" fmla="*/ 2682863 w 3405645"/>
              <a:gd name="connsiteY48" fmla="*/ 1221015 h 3808342"/>
              <a:gd name="connsiteX49" fmla="*/ 2756367 w 3405645"/>
              <a:gd name="connsiteY49" fmla="*/ 1310856 h 3808342"/>
              <a:gd name="connsiteX50" fmla="*/ 2833953 w 3405645"/>
              <a:gd name="connsiteY50" fmla="*/ 1396614 h 3808342"/>
              <a:gd name="connsiteX51" fmla="*/ 2900657 w 3405645"/>
              <a:gd name="connsiteY51" fmla="*/ 1507217 h 3808342"/>
              <a:gd name="connsiteX52" fmla="*/ 2941904 w 3405645"/>
              <a:gd name="connsiteY52" fmla="*/ 1585086 h 3808342"/>
              <a:gd name="connsiteX53" fmla="*/ 2957674 w 3405645"/>
              <a:gd name="connsiteY53" fmla="*/ 1667600 h 3808342"/>
              <a:gd name="connsiteX54" fmla="*/ 2967199 w 3405645"/>
              <a:gd name="connsiteY54" fmla="*/ 1743800 h 3808342"/>
              <a:gd name="connsiteX55" fmla="*/ 2974343 w 3405645"/>
              <a:gd name="connsiteY55" fmla="*/ 1781900 h 3808342"/>
              <a:gd name="connsiteX56" fmla="*/ 2998155 w 3405645"/>
              <a:gd name="connsiteY56" fmla="*/ 1872389 h 3808342"/>
              <a:gd name="connsiteX57" fmla="*/ 3093405 w 3405645"/>
              <a:gd name="connsiteY57" fmla="*/ 2055744 h 3808342"/>
              <a:gd name="connsiteX58" fmla="*/ 3167224 w 3405645"/>
              <a:gd name="connsiteY58" fmla="*/ 2155757 h 3808342"/>
              <a:gd name="connsiteX59" fmla="*/ 3271999 w 3405645"/>
              <a:gd name="connsiteY59" fmla="*/ 2253388 h 3808342"/>
              <a:gd name="connsiteX60" fmla="*/ 3405645 w 3405645"/>
              <a:gd name="connsiteY60" fmla="*/ 1286354 h 3808342"/>
              <a:gd name="connsiteX61" fmla="*/ 3209636 w 3405645"/>
              <a:gd name="connsiteY61" fmla="*/ 1082171 h 3808342"/>
              <a:gd name="connsiteX62" fmla="*/ 3005461 w 3405645"/>
              <a:gd name="connsiteY62" fmla="*/ 845318 h 3808342"/>
              <a:gd name="connsiteX63" fmla="*/ 2789035 w 3405645"/>
              <a:gd name="connsiteY63" fmla="*/ 563546 h 3808342"/>
              <a:gd name="connsiteX64" fmla="*/ 2511356 w 3405645"/>
              <a:gd name="connsiteY64" fmla="*/ 130678 h 3808342"/>
              <a:gd name="connsiteX65" fmla="*/ 2425602 w 3405645"/>
              <a:gd name="connsiteY65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638586 w 3405645"/>
              <a:gd name="connsiteY21" fmla="*/ 2584381 h 3808342"/>
              <a:gd name="connsiteX22" fmla="*/ 2479043 w 3405645"/>
              <a:gd name="connsiteY22" fmla="*/ 2451032 h 3808342"/>
              <a:gd name="connsiteX23" fmla="*/ 2345693 w 3405645"/>
              <a:gd name="connsiteY23" fmla="*/ 2331970 h 3808342"/>
              <a:gd name="connsiteX24" fmla="*/ 2195674 w 3405645"/>
              <a:gd name="connsiteY24" fmla="*/ 2191477 h 3808342"/>
              <a:gd name="connsiteX25" fmla="*/ 2050417 w 3405645"/>
              <a:gd name="connsiteY25" fmla="*/ 2067651 h 3808342"/>
              <a:gd name="connsiteX26" fmla="*/ 1967074 w 3405645"/>
              <a:gd name="connsiteY26" fmla="*/ 1979546 h 3808342"/>
              <a:gd name="connsiteX27" fmla="*/ 1859918 w 3405645"/>
              <a:gd name="connsiteY27" fmla="*/ 1870008 h 3808342"/>
              <a:gd name="connsiteX28" fmla="*/ 1697993 w 3405645"/>
              <a:gd name="connsiteY28" fmla="*/ 1696176 h 3808342"/>
              <a:gd name="connsiteX29" fmla="*/ 1619412 w 3405645"/>
              <a:gd name="connsiteY29" fmla="*/ 1589020 h 3808342"/>
              <a:gd name="connsiteX30" fmla="*/ 1572430 w 3405645"/>
              <a:gd name="connsiteY30" fmla="*/ 1512306 h 3808342"/>
              <a:gd name="connsiteX31" fmla="*/ 1486397 w 3405645"/>
              <a:gd name="connsiteY31" fmla="*/ 1429283 h 3808342"/>
              <a:gd name="connsiteX32" fmla="*/ 1404727 w 3405645"/>
              <a:gd name="connsiteY32" fmla="*/ 1343526 h 3808342"/>
              <a:gd name="connsiteX33" fmla="*/ 1351641 w 3405645"/>
              <a:gd name="connsiteY33" fmla="*/ 1229182 h 3808342"/>
              <a:gd name="connsiteX34" fmla="*/ 1306722 w 3405645"/>
              <a:gd name="connsiteY34" fmla="*/ 1074004 h 3808342"/>
              <a:gd name="connsiteX35" fmla="*/ 1310806 w 3405645"/>
              <a:gd name="connsiteY35" fmla="*/ 992330 h 3808342"/>
              <a:gd name="connsiteX36" fmla="*/ 1327141 w 3405645"/>
              <a:gd name="connsiteY36" fmla="*/ 931076 h 3808342"/>
              <a:gd name="connsiteX37" fmla="*/ 1355725 w 3405645"/>
              <a:gd name="connsiteY37" fmla="*/ 873904 h 3808342"/>
              <a:gd name="connsiteX38" fmla="*/ 1404727 w 3405645"/>
              <a:gd name="connsiteY38" fmla="*/ 779980 h 3808342"/>
              <a:gd name="connsiteX39" fmla="*/ 1461896 w 3405645"/>
              <a:gd name="connsiteY39" fmla="*/ 726892 h 3808342"/>
              <a:gd name="connsiteX40" fmla="*/ 1510899 w 3405645"/>
              <a:gd name="connsiteY40" fmla="*/ 686055 h 3808342"/>
              <a:gd name="connsiteX41" fmla="*/ 1588483 w 3405645"/>
              <a:gd name="connsiteY41" fmla="*/ 637052 h 3808342"/>
              <a:gd name="connsiteX42" fmla="*/ 1788575 w 3405645"/>
              <a:gd name="connsiteY42" fmla="*/ 645219 h 3808342"/>
              <a:gd name="connsiteX43" fmla="*/ 1964166 w 3405645"/>
              <a:gd name="connsiteY43" fmla="*/ 686056 h 3808342"/>
              <a:gd name="connsiteX44" fmla="*/ 2098922 w 3405645"/>
              <a:gd name="connsiteY44" fmla="*/ 763645 h 3808342"/>
              <a:gd name="connsiteX45" fmla="*/ 2327598 w 3405645"/>
              <a:gd name="connsiteY45" fmla="*/ 1037251 h 3808342"/>
              <a:gd name="connsiteX46" fmla="*/ 2376600 w 3405645"/>
              <a:gd name="connsiteY46" fmla="*/ 1078087 h 3808342"/>
              <a:gd name="connsiteX47" fmla="*/ 2552191 w 3405645"/>
              <a:gd name="connsiteY47" fmla="*/ 1135259 h 3808342"/>
              <a:gd name="connsiteX48" fmla="*/ 2682863 w 3405645"/>
              <a:gd name="connsiteY48" fmla="*/ 1221015 h 3808342"/>
              <a:gd name="connsiteX49" fmla="*/ 2756367 w 3405645"/>
              <a:gd name="connsiteY49" fmla="*/ 1310856 h 3808342"/>
              <a:gd name="connsiteX50" fmla="*/ 2833953 w 3405645"/>
              <a:gd name="connsiteY50" fmla="*/ 1396614 h 3808342"/>
              <a:gd name="connsiteX51" fmla="*/ 2900657 w 3405645"/>
              <a:gd name="connsiteY51" fmla="*/ 1507217 h 3808342"/>
              <a:gd name="connsiteX52" fmla="*/ 2941904 w 3405645"/>
              <a:gd name="connsiteY52" fmla="*/ 1585086 h 3808342"/>
              <a:gd name="connsiteX53" fmla="*/ 2957674 w 3405645"/>
              <a:gd name="connsiteY53" fmla="*/ 1667600 h 3808342"/>
              <a:gd name="connsiteX54" fmla="*/ 2967199 w 3405645"/>
              <a:gd name="connsiteY54" fmla="*/ 1743800 h 3808342"/>
              <a:gd name="connsiteX55" fmla="*/ 2974343 w 3405645"/>
              <a:gd name="connsiteY55" fmla="*/ 1781900 h 3808342"/>
              <a:gd name="connsiteX56" fmla="*/ 2998155 w 3405645"/>
              <a:gd name="connsiteY56" fmla="*/ 1872389 h 3808342"/>
              <a:gd name="connsiteX57" fmla="*/ 3093405 w 3405645"/>
              <a:gd name="connsiteY57" fmla="*/ 2055744 h 3808342"/>
              <a:gd name="connsiteX58" fmla="*/ 3167224 w 3405645"/>
              <a:gd name="connsiteY58" fmla="*/ 2155757 h 3808342"/>
              <a:gd name="connsiteX59" fmla="*/ 3271999 w 3405645"/>
              <a:gd name="connsiteY59" fmla="*/ 2253388 h 3808342"/>
              <a:gd name="connsiteX60" fmla="*/ 3405645 w 3405645"/>
              <a:gd name="connsiteY60" fmla="*/ 1286354 h 3808342"/>
              <a:gd name="connsiteX61" fmla="*/ 3209636 w 3405645"/>
              <a:gd name="connsiteY61" fmla="*/ 1082171 h 3808342"/>
              <a:gd name="connsiteX62" fmla="*/ 3005461 w 3405645"/>
              <a:gd name="connsiteY62" fmla="*/ 845318 h 3808342"/>
              <a:gd name="connsiteX63" fmla="*/ 2789035 w 3405645"/>
              <a:gd name="connsiteY63" fmla="*/ 563546 h 3808342"/>
              <a:gd name="connsiteX64" fmla="*/ 2511356 w 3405645"/>
              <a:gd name="connsiteY64" fmla="*/ 130678 h 3808342"/>
              <a:gd name="connsiteX65" fmla="*/ 2425602 w 3405645"/>
              <a:gd name="connsiteY65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617155 w 3405645"/>
              <a:gd name="connsiteY21" fmla="*/ 2724874 h 3808342"/>
              <a:gd name="connsiteX22" fmla="*/ 2638586 w 3405645"/>
              <a:gd name="connsiteY22" fmla="*/ 2584381 h 3808342"/>
              <a:gd name="connsiteX23" fmla="*/ 2479043 w 3405645"/>
              <a:gd name="connsiteY23" fmla="*/ 2451032 h 3808342"/>
              <a:gd name="connsiteX24" fmla="*/ 2345693 w 3405645"/>
              <a:gd name="connsiteY24" fmla="*/ 2331970 h 3808342"/>
              <a:gd name="connsiteX25" fmla="*/ 2195674 w 3405645"/>
              <a:gd name="connsiteY25" fmla="*/ 2191477 h 3808342"/>
              <a:gd name="connsiteX26" fmla="*/ 2050417 w 3405645"/>
              <a:gd name="connsiteY26" fmla="*/ 2067651 h 3808342"/>
              <a:gd name="connsiteX27" fmla="*/ 1967074 w 3405645"/>
              <a:gd name="connsiteY27" fmla="*/ 1979546 h 3808342"/>
              <a:gd name="connsiteX28" fmla="*/ 1859918 w 3405645"/>
              <a:gd name="connsiteY28" fmla="*/ 1870008 h 3808342"/>
              <a:gd name="connsiteX29" fmla="*/ 1697993 w 3405645"/>
              <a:gd name="connsiteY29" fmla="*/ 1696176 h 3808342"/>
              <a:gd name="connsiteX30" fmla="*/ 1619412 w 3405645"/>
              <a:gd name="connsiteY30" fmla="*/ 1589020 h 3808342"/>
              <a:gd name="connsiteX31" fmla="*/ 1572430 w 3405645"/>
              <a:gd name="connsiteY31" fmla="*/ 1512306 h 3808342"/>
              <a:gd name="connsiteX32" fmla="*/ 1486397 w 3405645"/>
              <a:gd name="connsiteY32" fmla="*/ 1429283 h 3808342"/>
              <a:gd name="connsiteX33" fmla="*/ 1404727 w 3405645"/>
              <a:gd name="connsiteY33" fmla="*/ 1343526 h 3808342"/>
              <a:gd name="connsiteX34" fmla="*/ 1351641 w 3405645"/>
              <a:gd name="connsiteY34" fmla="*/ 1229182 h 3808342"/>
              <a:gd name="connsiteX35" fmla="*/ 1306722 w 3405645"/>
              <a:gd name="connsiteY35" fmla="*/ 1074004 h 3808342"/>
              <a:gd name="connsiteX36" fmla="*/ 1310806 w 3405645"/>
              <a:gd name="connsiteY36" fmla="*/ 992330 h 3808342"/>
              <a:gd name="connsiteX37" fmla="*/ 1327141 w 3405645"/>
              <a:gd name="connsiteY37" fmla="*/ 931076 h 3808342"/>
              <a:gd name="connsiteX38" fmla="*/ 1355725 w 3405645"/>
              <a:gd name="connsiteY38" fmla="*/ 873904 h 3808342"/>
              <a:gd name="connsiteX39" fmla="*/ 1404727 w 3405645"/>
              <a:gd name="connsiteY39" fmla="*/ 779980 h 3808342"/>
              <a:gd name="connsiteX40" fmla="*/ 1461896 w 3405645"/>
              <a:gd name="connsiteY40" fmla="*/ 726892 h 3808342"/>
              <a:gd name="connsiteX41" fmla="*/ 1510899 w 3405645"/>
              <a:gd name="connsiteY41" fmla="*/ 686055 h 3808342"/>
              <a:gd name="connsiteX42" fmla="*/ 1588483 w 3405645"/>
              <a:gd name="connsiteY42" fmla="*/ 637052 h 3808342"/>
              <a:gd name="connsiteX43" fmla="*/ 1788575 w 3405645"/>
              <a:gd name="connsiteY43" fmla="*/ 645219 h 3808342"/>
              <a:gd name="connsiteX44" fmla="*/ 1964166 w 3405645"/>
              <a:gd name="connsiteY44" fmla="*/ 686056 h 3808342"/>
              <a:gd name="connsiteX45" fmla="*/ 2098922 w 3405645"/>
              <a:gd name="connsiteY45" fmla="*/ 763645 h 3808342"/>
              <a:gd name="connsiteX46" fmla="*/ 2327598 w 3405645"/>
              <a:gd name="connsiteY46" fmla="*/ 1037251 h 3808342"/>
              <a:gd name="connsiteX47" fmla="*/ 2376600 w 3405645"/>
              <a:gd name="connsiteY47" fmla="*/ 1078087 h 3808342"/>
              <a:gd name="connsiteX48" fmla="*/ 2552191 w 3405645"/>
              <a:gd name="connsiteY48" fmla="*/ 1135259 h 3808342"/>
              <a:gd name="connsiteX49" fmla="*/ 2682863 w 3405645"/>
              <a:gd name="connsiteY49" fmla="*/ 1221015 h 3808342"/>
              <a:gd name="connsiteX50" fmla="*/ 2756367 w 3405645"/>
              <a:gd name="connsiteY50" fmla="*/ 1310856 h 3808342"/>
              <a:gd name="connsiteX51" fmla="*/ 2833953 w 3405645"/>
              <a:gd name="connsiteY51" fmla="*/ 1396614 h 3808342"/>
              <a:gd name="connsiteX52" fmla="*/ 2900657 w 3405645"/>
              <a:gd name="connsiteY52" fmla="*/ 1507217 h 3808342"/>
              <a:gd name="connsiteX53" fmla="*/ 2941904 w 3405645"/>
              <a:gd name="connsiteY53" fmla="*/ 1585086 h 3808342"/>
              <a:gd name="connsiteX54" fmla="*/ 2957674 w 3405645"/>
              <a:gd name="connsiteY54" fmla="*/ 1667600 h 3808342"/>
              <a:gd name="connsiteX55" fmla="*/ 2967199 w 3405645"/>
              <a:gd name="connsiteY55" fmla="*/ 1743800 h 3808342"/>
              <a:gd name="connsiteX56" fmla="*/ 2974343 w 3405645"/>
              <a:gd name="connsiteY56" fmla="*/ 1781900 h 3808342"/>
              <a:gd name="connsiteX57" fmla="*/ 2998155 w 3405645"/>
              <a:gd name="connsiteY57" fmla="*/ 1872389 h 3808342"/>
              <a:gd name="connsiteX58" fmla="*/ 3093405 w 3405645"/>
              <a:gd name="connsiteY58" fmla="*/ 2055744 h 3808342"/>
              <a:gd name="connsiteX59" fmla="*/ 3167224 w 3405645"/>
              <a:gd name="connsiteY59" fmla="*/ 2155757 h 3808342"/>
              <a:gd name="connsiteX60" fmla="*/ 3271999 w 3405645"/>
              <a:gd name="connsiteY60" fmla="*/ 2253388 h 3808342"/>
              <a:gd name="connsiteX61" fmla="*/ 3405645 w 3405645"/>
              <a:gd name="connsiteY61" fmla="*/ 1286354 h 3808342"/>
              <a:gd name="connsiteX62" fmla="*/ 3209636 w 3405645"/>
              <a:gd name="connsiteY62" fmla="*/ 1082171 h 3808342"/>
              <a:gd name="connsiteX63" fmla="*/ 3005461 w 3405645"/>
              <a:gd name="connsiteY63" fmla="*/ 845318 h 3808342"/>
              <a:gd name="connsiteX64" fmla="*/ 2789035 w 3405645"/>
              <a:gd name="connsiteY64" fmla="*/ 563546 h 3808342"/>
              <a:gd name="connsiteX65" fmla="*/ 2511356 w 3405645"/>
              <a:gd name="connsiteY65" fmla="*/ 130678 h 3808342"/>
              <a:gd name="connsiteX66" fmla="*/ 2425602 w 3405645"/>
              <a:gd name="connsiteY66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2638586 w 3405645"/>
              <a:gd name="connsiteY22" fmla="*/ 2584381 h 3808342"/>
              <a:gd name="connsiteX23" fmla="*/ 2479043 w 3405645"/>
              <a:gd name="connsiteY23" fmla="*/ 2451032 h 3808342"/>
              <a:gd name="connsiteX24" fmla="*/ 2345693 w 3405645"/>
              <a:gd name="connsiteY24" fmla="*/ 2331970 h 3808342"/>
              <a:gd name="connsiteX25" fmla="*/ 2195674 w 3405645"/>
              <a:gd name="connsiteY25" fmla="*/ 2191477 h 3808342"/>
              <a:gd name="connsiteX26" fmla="*/ 2050417 w 3405645"/>
              <a:gd name="connsiteY26" fmla="*/ 2067651 h 3808342"/>
              <a:gd name="connsiteX27" fmla="*/ 1967074 w 3405645"/>
              <a:gd name="connsiteY27" fmla="*/ 1979546 h 3808342"/>
              <a:gd name="connsiteX28" fmla="*/ 1859918 w 3405645"/>
              <a:gd name="connsiteY28" fmla="*/ 1870008 h 3808342"/>
              <a:gd name="connsiteX29" fmla="*/ 1697993 w 3405645"/>
              <a:gd name="connsiteY29" fmla="*/ 1696176 h 3808342"/>
              <a:gd name="connsiteX30" fmla="*/ 1619412 w 3405645"/>
              <a:gd name="connsiteY30" fmla="*/ 1589020 h 3808342"/>
              <a:gd name="connsiteX31" fmla="*/ 1572430 w 3405645"/>
              <a:gd name="connsiteY31" fmla="*/ 1512306 h 3808342"/>
              <a:gd name="connsiteX32" fmla="*/ 1486397 w 3405645"/>
              <a:gd name="connsiteY32" fmla="*/ 1429283 h 3808342"/>
              <a:gd name="connsiteX33" fmla="*/ 1404727 w 3405645"/>
              <a:gd name="connsiteY33" fmla="*/ 1343526 h 3808342"/>
              <a:gd name="connsiteX34" fmla="*/ 1351641 w 3405645"/>
              <a:gd name="connsiteY34" fmla="*/ 1229182 h 3808342"/>
              <a:gd name="connsiteX35" fmla="*/ 1306722 w 3405645"/>
              <a:gd name="connsiteY35" fmla="*/ 1074004 h 3808342"/>
              <a:gd name="connsiteX36" fmla="*/ 1310806 w 3405645"/>
              <a:gd name="connsiteY36" fmla="*/ 992330 h 3808342"/>
              <a:gd name="connsiteX37" fmla="*/ 1327141 w 3405645"/>
              <a:gd name="connsiteY37" fmla="*/ 931076 h 3808342"/>
              <a:gd name="connsiteX38" fmla="*/ 1355725 w 3405645"/>
              <a:gd name="connsiteY38" fmla="*/ 873904 h 3808342"/>
              <a:gd name="connsiteX39" fmla="*/ 1404727 w 3405645"/>
              <a:gd name="connsiteY39" fmla="*/ 779980 h 3808342"/>
              <a:gd name="connsiteX40" fmla="*/ 1461896 w 3405645"/>
              <a:gd name="connsiteY40" fmla="*/ 726892 h 3808342"/>
              <a:gd name="connsiteX41" fmla="*/ 1510899 w 3405645"/>
              <a:gd name="connsiteY41" fmla="*/ 686055 h 3808342"/>
              <a:gd name="connsiteX42" fmla="*/ 1588483 w 3405645"/>
              <a:gd name="connsiteY42" fmla="*/ 637052 h 3808342"/>
              <a:gd name="connsiteX43" fmla="*/ 1788575 w 3405645"/>
              <a:gd name="connsiteY43" fmla="*/ 645219 h 3808342"/>
              <a:gd name="connsiteX44" fmla="*/ 1964166 w 3405645"/>
              <a:gd name="connsiteY44" fmla="*/ 686056 h 3808342"/>
              <a:gd name="connsiteX45" fmla="*/ 2098922 w 3405645"/>
              <a:gd name="connsiteY45" fmla="*/ 763645 h 3808342"/>
              <a:gd name="connsiteX46" fmla="*/ 2327598 w 3405645"/>
              <a:gd name="connsiteY46" fmla="*/ 1037251 h 3808342"/>
              <a:gd name="connsiteX47" fmla="*/ 2376600 w 3405645"/>
              <a:gd name="connsiteY47" fmla="*/ 1078087 h 3808342"/>
              <a:gd name="connsiteX48" fmla="*/ 2552191 w 3405645"/>
              <a:gd name="connsiteY48" fmla="*/ 1135259 h 3808342"/>
              <a:gd name="connsiteX49" fmla="*/ 2682863 w 3405645"/>
              <a:gd name="connsiteY49" fmla="*/ 1221015 h 3808342"/>
              <a:gd name="connsiteX50" fmla="*/ 2756367 w 3405645"/>
              <a:gd name="connsiteY50" fmla="*/ 1310856 h 3808342"/>
              <a:gd name="connsiteX51" fmla="*/ 2833953 w 3405645"/>
              <a:gd name="connsiteY51" fmla="*/ 1396614 h 3808342"/>
              <a:gd name="connsiteX52" fmla="*/ 2900657 w 3405645"/>
              <a:gd name="connsiteY52" fmla="*/ 1507217 h 3808342"/>
              <a:gd name="connsiteX53" fmla="*/ 2941904 w 3405645"/>
              <a:gd name="connsiteY53" fmla="*/ 1585086 h 3808342"/>
              <a:gd name="connsiteX54" fmla="*/ 2957674 w 3405645"/>
              <a:gd name="connsiteY54" fmla="*/ 1667600 h 3808342"/>
              <a:gd name="connsiteX55" fmla="*/ 2967199 w 3405645"/>
              <a:gd name="connsiteY55" fmla="*/ 1743800 h 3808342"/>
              <a:gd name="connsiteX56" fmla="*/ 2974343 w 3405645"/>
              <a:gd name="connsiteY56" fmla="*/ 1781900 h 3808342"/>
              <a:gd name="connsiteX57" fmla="*/ 2998155 w 3405645"/>
              <a:gd name="connsiteY57" fmla="*/ 1872389 h 3808342"/>
              <a:gd name="connsiteX58" fmla="*/ 3093405 w 3405645"/>
              <a:gd name="connsiteY58" fmla="*/ 2055744 h 3808342"/>
              <a:gd name="connsiteX59" fmla="*/ 3167224 w 3405645"/>
              <a:gd name="connsiteY59" fmla="*/ 2155757 h 3808342"/>
              <a:gd name="connsiteX60" fmla="*/ 3271999 w 3405645"/>
              <a:gd name="connsiteY60" fmla="*/ 2253388 h 3808342"/>
              <a:gd name="connsiteX61" fmla="*/ 3405645 w 3405645"/>
              <a:gd name="connsiteY61" fmla="*/ 1286354 h 3808342"/>
              <a:gd name="connsiteX62" fmla="*/ 3209636 w 3405645"/>
              <a:gd name="connsiteY62" fmla="*/ 1082171 h 3808342"/>
              <a:gd name="connsiteX63" fmla="*/ 3005461 w 3405645"/>
              <a:gd name="connsiteY63" fmla="*/ 845318 h 3808342"/>
              <a:gd name="connsiteX64" fmla="*/ 2789035 w 3405645"/>
              <a:gd name="connsiteY64" fmla="*/ 563546 h 3808342"/>
              <a:gd name="connsiteX65" fmla="*/ 2511356 w 3405645"/>
              <a:gd name="connsiteY65" fmla="*/ 130678 h 3808342"/>
              <a:gd name="connsiteX66" fmla="*/ 2425602 w 3405645"/>
              <a:gd name="connsiteY66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2971962 w 3405645"/>
              <a:gd name="connsiteY22" fmla="*/ 3015387 h 3808342"/>
              <a:gd name="connsiteX23" fmla="*/ 2638586 w 3405645"/>
              <a:gd name="connsiteY23" fmla="*/ 2584381 h 3808342"/>
              <a:gd name="connsiteX24" fmla="*/ 2479043 w 3405645"/>
              <a:gd name="connsiteY24" fmla="*/ 2451032 h 3808342"/>
              <a:gd name="connsiteX25" fmla="*/ 2345693 w 3405645"/>
              <a:gd name="connsiteY25" fmla="*/ 2331970 h 3808342"/>
              <a:gd name="connsiteX26" fmla="*/ 2195674 w 3405645"/>
              <a:gd name="connsiteY26" fmla="*/ 2191477 h 3808342"/>
              <a:gd name="connsiteX27" fmla="*/ 2050417 w 3405645"/>
              <a:gd name="connsiteY27" fmla="*/ 2067651 h 3808342"/>
              <a:gd name="connsiteX28" fmla="*/ 1967074 w 3405645"/>
              <a:gd name="connsiteY28" fmla="*/ 1979546 h 3808342"/>
              <a:gd name="connsiteX29" fmla="*/ 1859918 w 3405645"/>
              <a:gd name="connsiteY29" fmla="*/ 1870008 h 3808342"/>
              <a:gd name="connsiteX30" fmla="*/ 1697993 w 3405645"/>
              <a:gd name="connsiteY30" fmla="*/ 1696176 h 3808342"/>
              <a:gd name="connsiteX31" fmla="*/ 1619412 w 3405645"/>
              <a:gd name="connsiteY31" fmla="*/ 1589020 h 3808342"/>
              <a:gd name="connsiteX32" fmla="*/ 1572430 w 3405645"/>
              <a:gd name="connsiteY32" fmla="*/ 1512306 h 3808342"/>
              <a:gd name="connsiteX33" fmla="*/ 1486397 w 3405645"/>
              <a:gd name="connsiteY33" fmla="*/ 1429283 h 3808342"/>
              <a:gd name="connsiteX34" fmla="*/ 1404727 w 3405645"/>
              <a:gd name="connsiteY34" fmla="*/ 1343526 h 3808342"/>
              <a:gd name="connsiteX35" fmla="*/ 1351641 w 3405645"/>
              <a:gd name="connsiteY35" fmla="*/ 1229182 h 3808342"/>
              <a:gd name="connsiteX36" fmla="*/ 1306722 w 3405645"/>
              <a:gd name="connsiteY36" fmla="*/ 1074004 h 3808342"/>
              <a:gd name="connsiteX37" fmla="*/ 1310806 w 3405645"/>
              <a:gd name="connsiteY37" fmla="*/ 992330 h 3808342"/>
              <a:gd name="connsiteX38" fmla="*/ 1327141 w 3405645"/>
              <a:gd name="connsiteY38" fmla="*/ 931076 h 3808342"/>
              <a:gd name="connsiteX39" fmla="*/ 1355725 w 3405645"/>
              <a:gd name="connsiteY39" fmla="*/ 873904 h 3808342"/>
              <a:gd name="connsiteX40" fmla="*/ 1404727 w 3405645"/>
              <a:gd name="connsiteY40" fmla="*/ 779980 h 3808342"/>
              <a:gd name="connsiteX41" fmla="*/ 1461896 w 3405645"/>
              <a:gd name="connsiteY41" fmla="*/ 726892 h 3808342"/>
              <a:gd name="connsiteX42" fmla="*/ 1510899 w 3405645"/>
              <a:gd name="connsiteY42" fmla="*/ 686055 h 3808342"/>
              <a:gd name="connsiteX43" fmla="*/ 1588483 w 3405645"/>
              <a:gd name="connsiteY43" fmla="*/ 637052 h 3808342"/>
              <a:gd name="connsiteX44" fmla="*/ 1788575 w 3405645"/>
              <a:gd name="connsiteY44" fmla="*/ 645219 h 3808342"/>
              <a:gd name="connsiteX45" fmla="*/ 1964166 w 3405645"/>
              <a:gd name="connsiteY45" fmla="*/ 686056 h 3808342"/>
              <a:gd name="connsiteX46" fmla="*/ 2098922 w 3405645"/>
              <a:gd name="connsiteY46" fmla="*/ 763645 h 3808342"/>
              <a:gd name="connsiteX47" fmla="*/ 2327598 w 3405645"/>
              <a:gd name="connsiteY47" fmla="*/ 1037251 h 3808342"/>
              <a:gd name="connsiteX48" fmla="*/ 2376600 w 3405645"/>
              <a:gd name="connsiteY48" fmla="*/ 1078087 h 3808342"/>
              <a:gd name="connsiteX49" fmla="*/ 2552191 w 3405645"/>
              <a:gd name="connsiteY49" fmla="*/ 1135259 h 3808342"/>
              <a:gd name="connsiteX50" fmla="*/ 2682863 w 3405645"/>
              <a:gd name="connsiteY50" fmla="*/ 1221015 h 3808342"/>
              <a:gd name="connsiteX51" fmla="*/ 2756367 w 3405645"/>
              <a:gd name="connsiteY51" fmla="*/ 1310856 h 3808342"/>
              <a:gd name="connsiteX52" fmla="*/ 2833953 w 3405645"/>
              <a:gd name="connsiteY52" fmla="*/ 1396614 h 3808342"/>
              <a:gd name="connsiteX53" fmla="*/ 2900657 w 3405645"/>
              <a:gd name="connsiteY53" fmla="*/ 1507217 h 3808342"/>
              <a:gd name="connsiteX54" fmla="*/ 2941904 w 3405645"/>
              <a:gd name="connsiteY54" fmla="*/ 1585086 h 3808342"/>
              <a:gd name="connsiteX55" fmla="*/ 2957674 w 3405645"/>
              <a:gd name="connsiteY55" fmla="*/ 1667600 h 3808342"/>
              <a:gd name="connsiteX56" fmla="*/ 2967199 w 3405645"/>
              <a:gd name="connsiteY56" fmla="*/ 1743800 h 3808342"/>
              <a:gd name="connsiteX57" fmla="*/ 2974343 w 3405645"/>
              <a:gd name="connsiteY57" fmla="*/ 1781900 h 3808342"/>
              <a:gd name="connsiteX58" fmla="*/ 2998155 w 3405645"/>
              <a:gd name="connsiteY58" fmla="*/ 1872389 h 3808342"/>
              <a:gd name="connsiteX59" fmla="*/ 3093405 w 3405645"/>
              <a:gd name="connsiteY59" fmla="*/ 2055744 h 3808342"/>
              <a:gd name="connsiteX60" fmla="*/ 3167224 w 3405645"/>
              <a:gd name="connsiteY60" fmla="*/ 2155757 h 3808342"/>
              <a:gd name="connsiteX61" fmla="*/ 3271999 w 3405645"/>
              <a:gd name="connsiteY61" fmla="*/ 2253388 h 3808342"/>
              <a:gd name="connsiteX62" fmla="*/ 3405645 w 3405645"/>
              <a:gd name="connsiteY62" fmla="*/ 1286354 h 3808342"/>
              <a:gd name="connsiteX63" fmla="*/ 3209636 w 3405645"/>
              <a:gd name="connsiteY63" fmla="*/ 1082171 h 3808342"/>
              <a:gd name="connsiteX64" fmla="*/ 3005461 w 3405645"/>
              <a:gd name="connsiteY64" fmla="*/ 845318 h 3808342"/>
              <a:gd name="connsiteX65" fmla="*/ 2789035 w 3405645"/>
              <a:gd name="connsiteY65" fmla="*/ 563546 h 3808342"/>
              <a:gd name="connsiteX66" fmla="*/ 2511356 w 3405645"/>
              <a:gd name="connsiteY66" fmla="*/ 130678 h 3808342"/>
              <a:gd name="connsiteX67" fmla="*/ 2425602 w 3405645"/>
              <a:gd name="connsiteY67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2831468 w 3405645"/>
              <a:gd name="connsiteY22" fmla="*/ 2705825 h 3808342"/>
              <a:gd name="connsiteX23" fmla="*/ 2638586 w 3405645"/>
              <a:gd name="connsiteY23" fmla="*/ 2584381 h 3808342"/>
              <a:gd name="connsiteX24" fmla="*/ 2479043 w 3405645"/>
              <a:gd name="connsiteY24" fmla="*/ 2451032 h 3808342"/>
              <a:gd name="connsiteX25" fmla="*/ 2345693 w 3405645"/>
              <a:gd name="connsiteY25" fmla="*/ 2331970 h 3808342"/>
              <a:gd name="connsiteX26" fmla="*/ 2195674 w 3405645"/>
              <a:gd name="connsiteY26" fmla="*/ 2191477 h 3808342"/>
              <a:gd name="connsiteX27" fmla="*/ 2050417 w 3405645"/>
              <a:gd name="connsiteY27" fmla="*/ 2067651 h 3808342"/>
              <a:gd name="connsiteX28" fmla="*/ 1967074 w 3405645"/>
              <a:gd name="connsiteY28" fmla="*/ 1979546 h 3808342"/>
              <a:gd name="connsiteX29" fmla="*/ 1859918 w 3405645"/>
              <a:gd name="connsiteY29" fmla="*/ 1870008 h 3808342"/>
              <a:gd name="connsiteX30" fmla="*/ 1697993 w 3405645"/>
              <a:gd name="connsiteY30" fmla="*/ 1696176 h 3808342"/>
              <a:gd name="connsiteX31" fmla="*/ 1619412 w 3405645"/>
              <a:gd name="connsiteY31" fmla="*/ 1589020 h 3808342"/>
              <a:gd name="connsiteX32" fmla="*/ 1572430 w 3405645"/>
              <a:gd name="connsiteY32" fmla="*/ 1512306 h 3808342"/>
              <a:gd name="connsiteX33" fmla="*/ 1486397 w 3405645"/>
              <a:gd name="connsiteY33" fmla="*/ 1429283 h 3808342"/>
              <a:gd name="connsiteX34" fmla="*/ 1404727 w 3405645"/>
              <a:gd name="connsiteY34" fmla="*/ 1343526 h 3808342"/>
              <a:gd name="connsiteX35" fmla="*/ 1351641 w 3405645"/>
              <a:gd name="connsiteY35" fmla="*/ 1229182 h 3808342"/>
              <a:gd name="connsiteX36" fmla="*/ 1306722 w 3405645"/>
              <a:gd name="connsiteY36" fmla="*/ 1074004 h 3808342"/>
              <a:gd name="connsiteX37" fmla="*/ 1310806 w 3405645"/>
              <a:gd name="connsiteY37" fmla="*/ 992330 h 3808342"/>
              <a:gd name="connsiteX38" fmla="*/ 1327141 w 3405645"/>
              <a:gd name="connsiteY38" fmla="*/ 931076 h 3808342"/>
              <a:gd name="connsiteX39" fmla="*/ 1355725 w 3405645"/>
              <a:gd name="connsiteY39" fmla="*/ 873904 h 3808342"/>
              <a:gd name="connsiteX40" fmla="*/ 1404727 w 3405645"/>
              <a:gd name="connsiteY40" fmla="*/ 779980 h 3808342"/>
              <a:gd name="connsiteX41" fmla="*/ 1461896 w 3405645"/>
              <a:gd name="connsiteY41" fmla="*/ 726892 h 3808342"/>
              <a:gd name="connsiteX42" fmla="*/ 1510899 w 3405645"/>
              <a:gd name="connsiteY42" fmla="*/ 686055 h 3808342"/>
              <a:gd name="connsiteX43" fmla="*/ 1588483 w 3405645"/>
              <a:gd name="connsiteY43" fmla="*/ 637052 h 3808342"/>
              <a:gd name="connsiteX44" fmla="*/ 1788575 w 3405645"/>
              <a:gd name="connsiteY44" fmla="*/ 645219 h 3808342"/>
              <a:gd name="connsiteX45" fmla="*/ 1964166 w 3405645"/>
              <a:gd name="connsiteY45" fmla="*/ 686056 h 3808342"/>
              <a:gd name="connsiteX46" fmla="*/ 2098922 w 3405645"/>
              <a:gd name="connsiteY46" fmla="*/ 763645 h 3808342"/>
              <a:gd name="connsiteX47" fmla="*/ 2327598 w 3405645"/>
              <a:gd name="connsiteY47" fmla="*/ 1037251 h 3808342"/>
              <a:gd name="connsiteX48" fmla="*/ 2376600 w 3405645"/>
              <a:gd name="connsiteY48" fmla="*/ 1078087 h 3808342"/>
              <a:gd name="connsiteX49" fmla="*/ 2552191 w 3405645"/>
              <a:gd name="connsiteY49" fmla="*/ 1135259 h 3808342"/>
              <a:gd name="connsiteX50" fmla="*/ 2682863 w 3405645"/>
              <a:gd name="connsiteY50" fmla="*/ 1221015 h 3808342"/>
              <a:gd name="connsiteX51" fmla="*/ 2756367 w 3405645"/>
              <a:gd name="connsiteY51" fmla="*/ 1310856 h 3808342"/>
              <a:gd name="connsiteX52" fmla="*/ 2833953 w 3405645"/>
              <a:gd name="connsiteY52" fmla="*/ 1396614 h 3808342"/>
              <a:gd name="connsiteX53" fmla="*/ 2900657 w 3405645"/>
              <a:gd name="connsiteY53" fmla="*/ 1507217 h 3808342"/>
              <a:gd name="connsiteX54" fmla="*/ 2941904 w 3405645"/>
              <a:gd name="connsiteY54" fmla="*/ 1585086 h 3808342"/>
              <a:gd name="connsiteX55" fmla="*/ 2957674 w 3405645"/>
              <a:gd name="connsiteY55" fmla="*/ 1667600 h 3808342"/>
              <a:gd name="connsiteX56" fmla="*/ 2967199 w 3405645"/>
              <a:gd name="connsiteY56" fmla="*/ 1743800 h 3808342"/>
              <a:gd name="connsiteX57" fmla="*/ 2974343 w 3405645"/>
              <a:gd name="connsiteY57" fmla="*/ 1781900 h 3808342"/>
              <a:gd name="connsiteX58" fmla="*/ 2998155 w 3405645"/>
              <a:gd name="connsiteY58" fmla="*/ 1872389 h 3808342"/>
              <a:gd name="connsiteX59" fmla="*/ 3093405 w 3405645"/>
              <a:gd name="connsiteY59" fmla="*/ 2055744 h 3808342"/>
              <a:gd name="connsiteX60" fmla="*/ 3167224 w 3405645"/>
              <a:gd name="connsiteY60" fmla="*/ 2155757 h 3808342"/>
              <a:gd name="connsiteX61" fmla="*/ 3271999 w 3405645"/>
              <a:gd name="connsiteY61" fmla="*/ 2253388 h 3808342"/>
              <a:gd name="connsiteX62" fmla="*/ 3405645 w 3405645"/>
              <a:gd name="connsiteY62" fmla="*/ 1286354 h 3808342"/>
              <a:gd name="connsiteX63" fmla="*/ 3209636 w 3405645"/>
              <a:gd name="connsiteY63" fmla="*/ 1082171 h 3808342"/>
              <a:gd name="connsiteX64" fmla="*/ 3005461 w 3405645"/>
              <a:gd name="connsiteY64" fmla="*/ 845318 h 3808342"/>
              <a:gd name="connsiteX65" fmla="*/ 2789035 w 3405645"/>
              <a:gd name="connsiteY65" fmla="*/ 563546 h 3808342"/>
              <a:gd name="connsiteX66" fmla="*/ 2511356 w 3405645"/>
              <a:gd name="connsiteY66" fmla="*/ 130678 h 3808342"/>
              <a:gd name="connsiteX67" fmla="*/ 2425602 w 3405645"/>
              <a:gd name="connsiteY67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2924337 w 3405645"/>
              <a:gd name="connsiteY22" fmla="*/ 2851081 h 3808342"/>
              <a:gd name="connsiteX23" fmla="*/ 2831468 w 3405645"/>
              <a:gd name="connsiteY23" fmla="*/ 2705825 h 3808342"/>
              <a:gd name="connsiteX24" fmla="*/ 2638586 w 3405645"/>
              <a:gd name="connsiteY24" fmla="*/ 2584381 h 3808342"/>
              <a:gd name="connsiteX25" fmla="*/ 2479043 w 3405645"/>
              <a:gd name="connsiteY25" fmla="*/ 2451032 h 3808342"/>
              <a:gd name="connsiteX26" fmla="*/ 2345693 w 3405645"/>
              <a:gd name="connsiteY26" fmla="*/ 2331970 h 3808342"/>
              <a:gd name="connsiteX27" fmla="*/ 2195674 w 3405645"/>
              <a:gd name="connsiteY27" fmla="*/ 2191477 h 3808342"/>
              <a:gd name="connsiteX28" fmla="*/ 2050417 w 3405645"/>
              <a:gd name="connsiteY28" fmla="*/ 2067651 h 3808342"/>
              <a:gd name="connsiteX29" fmla="*/ 1967074 w 3405645"/>
              <a:gd name="connsiteY29" fmla="*/ 1979546 h 3808342"/>
              <a:gd name="connsiteX30" fmla="*/ 1859918 w 3405645"/>
              <a:gd name="connsiteY30" fmla="*/ 1870008 h 3808342"/>
              <a:gd name="connsiteX31" fmla="*/ 1697993 w 3405645"/>
              <a:gd name="connsiteY31" fmla="*/ 1696176 h 3808342"/>
              <a:gd name="connsiteX32" fmla="*/ 1619412 w 3405645"/>
              <a:gd name="connsiteY32" fmla="*/ 1589020 h 3808342"/>
              <a:gd name="connsiteX33" fmla="*/ 1572430 w 3405645"/>
              <a:gd name="connsiteY33" fmla="*/ 1512306 h 3808342"/>
              <a:gd name="connsiteX34" fmla="*/ 1486397 w 3405645"/>
              <a:gd name="connsiteY34" fmla="*/ 1429283 h 3808342"/>
              <a:gd name="connsiteX35" fmla="*/ 1404727 w 3405645"/>
              <a:gd name="connsiteY35" fmla="*/ 1343526 h 3808342"/>
              <a:gd name="connsiteX36" fmla="*/ 1351641 w 3405645"/>
              <a:gd name="connsiteY36" fmla="*/ 1229182 h 3808342"/>
              <a:gd name="connsiteX37" fmla="*/ 1306722 w 3405645"/>
              <a:gd name="connsiteY37" fmla="*/ 1074004 h 3808342"/>
              <a:gd name="connsiteX38" fmla="*/ 1310806 w 3405645"/>
              <a:gd name="connsiteY38" fmla="*/ 992330 h 3808342"/>
              <a:gd name="connsiteX39" fmla="*/ 1327141 w 3405645"/>
              <a:gd name="connsiteY39" fmla="*/ 931076 h 3808342"/>
              <a:gd name="connsiteX40" fmla="*/ 1355725 w 3405645"/>
              <a:gd name="connsiteY40" fmla="*/ 873904 h 3808342"/>
              <a:gd name="connsiteX41" fmla="*/ 1404727 w 3405645"/>
              <a:gd name="connsiteY41" fmla="*/ 779980 h 3808342"/>
              <a:gd name="connsiteX42" fmla="*/ 1461896 w 3405645"/>
              <a:gd name="connsiteY42" fmla="*/ 726892 h 3808342"/>
              <a:gd name="connsiteX43" fmla="*/ 1510899 w 3405645"/>
              <a:gd name="connsiteY43" fmla="*/ 686055 h 3808342"/>
              <a:gd name="connsiteX44" fmla="*/ 1588483 w 3405645"/>
              <a:gd name="connsiteY44" fmla="*/ 637052 h 3808342"/>
              <a:gd name="connsiteX45" fmla="*/ 1788575 w 3405645"/>
              <a:gd name="connsiteY45" fmla="*/ 645219 h 3808342"/>
              <a:gd name="connsiteX46" fmla="*/ 1964166 w 3405645"/>
              <a:gd name="connsiteY46" fmla="*/ 686056 h 3808342"/>
              <a:gd name="connsiteX47" fmla="*/ 2098922 w 3405645"/>
              <a:gd name="connsiteY47" fmla="*/ 763645 h 3808342"/>
              <a:gd name="connsiteX48" fmla="*/ 2327598 w 3405645"/>
              <a:gd name="connsiteY48" fmla="*/ 1037251 h 3808342"/>
              <a:gd name="connsiteX49" fmla="*/ 2376600 w 3405645"/>
              <a:gd name="connsiteY49" fmla="*/ 1078087 h 3808342"/>
              <a:gd name="connsiteX50" fmla="*/ 2552191 w 3405645"/>
              <a:gd name="connsiteY50" fmla="*/ 1135259 h 3808342"/>
              <a:gd name="connsiteX51" fmla="*/ 2682863 w 3405645"/>
              <a:gd name="connsiteY51" fmla="*/ 1221015 h 3808342"/>
              <a:gd name="connsiteX52" fmla="*/ 2756367 w 3405645"/>
              <a:gd name="connsiteY52" fmla="*/ 1310856 h 3808342"/>
              <a:gd name="connsiteX53" fmla="*/ 2833953 w 3405645"/>
              <a:gd name="connsiteY53" fmla="*/ 1396614 h 3808342"/>
              <a:gd name="connsiteX54" fmla="*/ 2900657 w 3405645"/>
              <a:gd name="connsiteY54" fmla="*/ 1507217 h 3808342"/>
              <a:gd name="connsiteX55" fmla="*/ 2941904 w 3405645"/>
              <a:gd name="connsiteY55" fmla="*/ 1585086 h 3808342"/>
              <a:gd name="connsiteX56" fmla="*/ 2957674 w 3405645"/>
              <a:gd name="connsiteY56" fmla="*/ 1667600 h 3808342"/>
              <a:gd name="connsiteX57" fmla="*/ 2967199 w 3405645"/>
              <a:gd name="connsiteY57" fmla="*/ 1743800 h 3808342"/>
              <a:gd name="connsiteX58" fmla="*/ 2974343 w 3405645"/>
              <a:gd name="connsiteY58" fmla="*/ 1781900 h 3808342"/>
              <a:gd name="connsiteX59" fmla="*/ 2998155 w 3405645"/>
              <a:gd name="connsiteY59" fmla="*/ 1872389 h 3808342"/>
              <a:gd name="connsiteX60" fmla="*/ 3093405 w 3405645"/>
              <a:gd name="connsiteY60" fmla="*/ 2055744 h 3808342"/>
              <a:gd name="connsiteX61" fmla="*/ 3167224 w 3405645"/>
              <a:gd name="connsiteY61" fmla="*/ 2155757 h 3808342"/>
              <a:gd name="connsiteX62" fmla="*/ 3271999 w 3405645"/>
              <a:gd name="connsiteY62" fmla="*/ 2253388 h 3808342"/>
              <a:gd name="connsiteX63" fmla="*/ 3405645 w 3405645"/>
              <a:gd name="connsiteY63" fmla="*/ 1286354 h 3808342"/>
              <a:gd name="connsiteX64" fmla="*/ 3209636 w 3405645"/>
              <a:gd name="connsiteY64" fmla="*/ 1082171 h 3808342"/>
              <a:gd name="connsiteX65" fmla="*/ 3005461 w 3405645"/>
              <a:gd name="connsiteY65" fmla="*/ 845318 h 3808342"/>
              <a:gd name="connsiteX66" fmla="*/ 2789035 w 3405645"/>
              <a:gd name="connsiteY66" fmla="*/ 563546 h 3808342"/>
              <a:gd name="connsiteX67" fmla="*/ 2511356 w 3405645"/>
              <a:gd name="connsiteY67" fmla="*/ 130678 h 3808342"/>
              <a:gd name="connsiteX68" fmla="*/ 2425602 w 3405645"/>
              <a:gd name="connsiteY68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1 w 3405645"/>
              <a:gd name="connsiteY22" fmla="*/ 2970144 h 3808342"/>
              <a:gd name="connsiteX23" fmla="*/ 2831468 w 3405645"/>
              <a:gd name="connsiteY23" fmla="*/ 2705825 h 3808342"/>
              <a:gd name="connsiteX24" fmla="*/ 2638586 w 3405645"/>
              <a:gd name="connsiteY24" fmla="*/ 2584381 h 3808342"/>
              <a:gd name="connsiteX25" fmla="*/ 2479043 w 3405645"/>
              <a:gd name="connsiteY25" fmla="*/ 2451032 h 3808342"/>
              <a:gd name="connsiteX26" fmla="*/ 2345693 w 3405645"/>
              <a:gd name="connsiteY26" fmla="*/ 2331970 h 3808342"/>
              <a:gd name="connsiteX27" fmla="*/ 2195674 w 3405645"/>
              <a:gd name="connsiteY27" fmla="*/ 2191477 h 3808342"/>
              <a:gd name="connsiteX28" fmla="*/ 2050417 w 3405645"/>
              <a:gd name="connsiteY28" fmla="*/ 2067651 h 3808342"/>
              <a:gd name="connsiteX29" fmla="*/ 1967074 w 3405645"/>
              <a:gd name="connsiteY29" fmla="*/ 1979546 h 3808342"/>
              <a:gd name="connsiteX30" fmla="*/ 1859918 w 3405645"/>
              <a:gd name="connsiteY30" fmla="*/ 1870008 h 3808342"/>
              <a:gd name="connsiteX31" fmla="*/ 1697993 w 3405645"/>
              <a:gd name="connsiteY31" fmla="*/ 1696176 h 3808342"/>
              <a:gd name="connsiteX32" fmla="*/ 1619412 w 3405645"/>
              <a:gd name="connsiteY32" fmla="*/ 1589020 h 3808342"/>
              <a:gd name="connsiteX33" fmla="*/ 1572430 w 3405645"/>
              <a:gd name="connsiteY33" fmla="*/ 1512306 h 3808342"/>
              <a:gd name="connsiteX34" fmla="*/ 1486397 w 3405645"/>
              <a:gd name="connsiteY34" fmla="*/ 1429283 h 3808342"/>
              <a:gd name="connsiteX35" fmla="*/ 1404727 w 3405645"/>
              <a:gd name="connsiteY35" fmla="*/ 1343526 h 3808342"/>
              <a:gd name="connsiteX36" fmla="*/ 1351641 w 3405645"/>
              <a:gd name="connsiteY36" fmla="*/ 1229182 h 3808342"/>
              <a:gd name="connsiteX37" fmla="*/ 1306722 w 3405645"/>
              <a:gd name="connsiteY37" fmla="*/ 1074004 h 3808342"/>
              <a:gd name="connsiteX38" fmla="*/ 1310806 w 3405645"/>
              <a:gd name="connsiteY38" fmla="*/ 992330 h 3808342"/>
              <a:gd name="connsiteX39" fmla="*/ 1327141 w 3405645"/>
              <a:gd name="connsiteY39" fmla="*/ 931076 h 3808342"/>
              <a:gd name="connsiteX40" fmla="*/ 1355725 w 3405645"/>
              <a:gd name="connsiteY40" fmla="*/ 873904 h 3808342"/>
              <a:gd name="connsiteX41" fmla="*/ 1404727 w 3405645"/>
              <a:gd name="connsiteY41" fmla="*/ 779980 h 3808342"/>
              <a:gd name="connsiteX42" fmla="*/ 1461896 w 3405645"/>
              <a:gd name="connsiteY42" fmla="*/ 726892 h 3808342"/>
              <a:gd name="connsiteX43" fmla="*/ 1510899 w 3405645"/>
              <a:gd name="connsiteY43" fmla="*/ 686055 h 3808342"/>
              <a:gd name="connsiteX44" fmla="*/ 1588483 w 3405645"/>
              <a:gd name="connsiteY44" fmla="*/ 637052 h 3808342"/>
              <a:gd name="connsiteX45" fmla="*/ 1788575 w 3405645"/>
              <a:gd name="connsiteY45" fmla="*/ 645219 h 3808342"/>
              <a:gd name="connsiteX46" fmla="*/ 1964166 w 3405645"/>
              <a:gd name="connsiteY46" fmla="*/ 686056 h 3808342"/>
              <a:gd name="connsiteX47" fmla="*/ 2098922 w 3405645"/>
              <a:gd name="connsiteY47" fmla="*/ 763645 h 3808342"/>
              <a:gd name="connsiteX48" fmla="*/ 2327598 w 3405645"/>
              <a:gd name="connsiteY48" fmla="*/ 1037251 h 3808342"/>
              <a:gd name="connsiteX49" fmla="*/ 2376600 w 3405645"/>
              <a:gd name="connsiteY49" fmla="*/ 1078087 h 3808342"/>
              <a:gd name="connsiteX50" fmla="*/ 2552191 w 3405645"/>
              <a:gd name="connsiteY50" fmla="*/ 1135259 h 3808342"/>
              <a:gd name="connsiteX51" fmla="*/ 2682863 w 3405645"/>
              <a:gd name="connsiteY51" fmla="*/ 1221015 h 3808342"/>
              <a:gd name="connsiteX52" fmla="*/ 2756367 w 3405645"/>
              <a:gd name="connsiteY52" fmla="*/ 1310856 h 3808342"/>
              <a:gd name="connsiteX53" fmla="*/ 2833953 w 3405645"/>
              <a:gd name="connsiteY53" fmla="*/ 1396614 h 3808342"/>
              <a:gd name="connsiteX54" fmla="*/ 2900657 w 3405645"/>
              <a:gd name="connsiteY54" fmla="*/ 1507217 h 3808342"/>
              <a:gd name="connsiteX55" fmla="*/ 2941904 w 3405645"/>
              <a:gd name="connsiteY55" fmla="*/ 1585086 h 3808342"/>
              <a:gd name="connsiteX56" fmla="*/ 2957674 w 3405645"/>
              <a:gd name="connsiteY56" fmla="*/ 1667600 h 3808342"/>
              <a:gd name="connsiteX57" fmla="*/ 2967199 w 3405645"/>
              <a:gd name="connsiteY57" fmla="*/ 1743800 h 3808342"/>
              <a:gd name="connsiteX58" fmla="*/ 2974343 w 3405645"/>
              <a:gd name="connsiteY58" fmla="*/ 1781900 h 3808342"/>
              <a:gd name="connsiteX59" fmla="*/ 2998155 w 3405645"/>
              <a:gd name="connsiteY59" fmla="*/ 1872389 h 3808342"/>
              <a:gd name="connsiteX60" fmla="*/ 3093405 w 3405645"/>
              <a:gd name="connsiteY60" fmla="*/ 2055744 h 3808342"/>
              <a:gd name="connsiteX61" fmla="*/ 3167224 w 3405645"/>
              <a:gd name="connsiteY61" fmla="*/ 2155757 h 3808342"/>
              <a:gd name="connsiteX62" fmla="*/ 3271999 w 3405645"/>
              <a:gd name="connsiteY62" fmla="*/ 2253388 h 3808342"/>
              <a:gd name="connsiteX63" fmla="*/ 3405645 w 3405645"/>
              <a:gd name="connsiteY63" fmla="*/ 1286354 h 3808342"/>
              <a:gd name="connsiteX64" fmla="*/ 3209636 w 3405645"/>
              <a:gd name="connsiteY64" fmla="*/ 1082171 h 3808342"/>
              <a:gd name="connsiteX65" fmla="*/ 3005461 w 3405645"/>
              <a:gd name="connsiteY65" fmla="*/ 845318 h 3808342"/>
              <a:gd name="connsiteX66" fmla="*/ 2789035 w 3405645"/>
              <a:gd name="connsiteY66" fmla="*/ 563546 h 3808342"/>
              <a:gd name="connsiteX67" fmla="*/ 2511356 w 3405645"/>
              <a:gd name="connsiteY67" fmla="*/ 130678 h 3808342"/>
              <a:gd name="connsiteX68" fmla="*/ 2425602 w 3405645"/>
              <a:gd name="connsiteY68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1 w 3405645"/>
              <a:gd name="connsiteY22" fmla="*/ 2970144 h 3808342"/>
              <a:gd name="connsiteX23" fmla="*/ 3052924 w 3405645"/>
              <a:gd name="connsiteY23" fmla="*/ 2834412 h 3808342"/>
              <a:gd name="connsiteX24" fmla="*/ 2831468 w 3405645"/>
              <a:gd name="connsiteY24" fmla="*/ 2705825 h 3808342"/>
              <a:gd name="connsiteX25" fmla="*/ 2638586 w 3405645"/>
              <a:gd name="connsiteY25" fmla="*/ 2584381 h 3808342"/>
              <a:gd name="connsiteX26" fmla="*/ 2479043 w 3405645"/>
              <a:gd name="connsiteY26" fmla="*/ 2451032 h 3808342"/>
              <a:gd name="connsiteX27" fmla="*/ 2345693 w 3405645"/>
              <a:gd name="connsiteY27" fmla="*/ 2331970 h 3808342"/>
              <a:gd name="connsiteX28" fmla="*/ 2195674 w 3405645"/>
              <a:gd name="connsiteY28" fmla="*/ 2191477 h 3808342"/>
              <a:gd name="connsiteX29" fmla="*/ 2050417 w 3405645"/>
              <a:gd name="connsiteY29" fmla="*/ 2067651 h 3808342"/>
              <a:gd name="connsiteX30" fmla="*/ 1967074 w 3405645"/>
              <a:gd name="connsiteY30" fmla="*/ 1979546 h 3808342"/>
              <a:gd name="connsiteX31" fmla="*/ 1859918 w 3405645"/>
              <a:gd name="connsiteY31" fmla="*/ 1870008 h 3808342"/>
              <a:gd name="connsiteX32" fmla="*/ 1697993 w 3405645"/>
              <a:gd name="connsiteY32" fmla="*/ 1696176 h 3808342"/>
              <a:gd name="connsiteX33" fmla="*/ 1619412 w 3405645"/>
              <a:gd name="connsiteY33" fmla="*/ 1589020 h 3808342"/>
              <a:gd name="connsiteX34" fmla="*/ 1572430 w 3405645"/>
              <a:gd name="connsiteY34" fmla="*/ 1512306 h 3808342"/>
              <a:gd name="connsiteX35" fmla="*/ 1486397 w 3405645"/>
              <a:gd name="connsiteY35" fmla="*/ 1429283 h 3808342"/>
              <a:gd name="connsiteX36" fmla="*/ 1404727 w 3405645"/>
              <a:gd name="connsiteY36" fmla="*/ 1343526 h 3808342"/>
              <a:gd name="connsiteX37" fmla="*/ 1351641 w 3405645"/>
              <a:gd name="connsiteY37" fmla="*/ 1229182 h 3808342"/>
              <a:gd name="connsiteX38" fmla="*/ 1306722 w 3405645"/>
              <a:gd name="connsiteY38" fmla="*/ 1074004 h 3808342"/>
              <a:gd name="connsiteX39" fmla="*/ 1310806 w 3405645"/>
              <a:gd name="connsiteY39" fmla="*/ 992330 h 3808342"/>
              <a:gd name="connsiteX40" fmla="*/ 1327141 w 3405645"/>
              <a:gd name="connsiteY40" fmla="*/ 931076 h 3808342"/>
              <a:gd name="connsiteX41" fmla="*/ 1355725 w 3405645"/>
              <a:gd name="connsiteY41" fmla="*/ 873904 h 3808342"/>
              <a:gd name="connsiteX42" fmla="*/ 1404727 w 3405645"/>
              <a:gd name="connsiteY42" fmla="*/ 779980 h 3808342"/>
              <a:gd name="connsiteX43" fmla="*/ 1461896 w 3405645"/>
              <a:gd name="connsiteY43" fmla="*/ 726892 h 3808342"/>
              <a:gd name="connsiteX44" fmla="*/ 1510899 w 3405645"/>
              <a:gd name="connsiteY44" fmla="*/ 686055 h 3808342"/>
              <a:gd name="connsiteX45" fmla="*/ 1588483 w 3405645"/>
              <a:gd name="connsiteY45" fmla="*/ 637052 h 3808342"/>
              <a:gd name="connsiteX46" fmla="*/ 1788575 w 3405645"/>
              <a:gd name="connsiteY46" fmla="*/ 645219 h 3808342"/>
              <a:gd name="connsiteX47" fmla="*/ 1964166 w 3405645"/>
              <a:gd name="connsiteY47" fmla="*/ 686056 h 3808342"/>
              <a:gd name="connsiteX48" fmla="*/ 2098922 w 3405645"/>
              <a:gd name="connsiteY48" fmla="*/ 763645 h 3808342"/>
              <a:gd name="connsiteX49" fmla="*/ 2327598 w 3405645"/>
              <a:gd name="connsiteY49" fmla="*/ 1037251 h 3808342"/>
              <a:gd name="connsiteX50" fmla="*/ 2376600 w 3405645"/>
              <a:gd name="connsiteY50" fmla="*/ 1078087 h 3808342"/>
              <a:gd name="connsiteX51" fmla="*/ 2552191 w 3405645"/>
              <a:gd name="connsiteY51" fmla="*/ 1135259 h 3808342"/>
              <a:gd name="connsiteX52" fmla="*/ 2682863 w 3405645"/>
              <a:gd name="connsiteY52" fmla="*/ 1221015 h 3808342"/>
              <a:gd name="connsiteX53" fmla="*/ 2756367 w 3405645"/>
              <a:gd name="connsiteY53" fmla="*/ 1310856 h 3808342"/>
              <a:gd name="connsiteX54" fmla="*/ 2833953 w 3405645"/>
              <a:gd name="connsiteY54" fmla="*/ 1396614 h 3808342"/>
              <a:gd name="connsiteX55" fmla="*/ 2900657 w 3405645"/>
              <a:gd name="connsiteY55" fmla="*/ 1507217 h 3808342"/>
              <a:gd name="connsiteX56" fmla="*/ 2941904 w 3405645"/>
              <a:gd name="connsiteY56" fmla="*/ 1585086 h 3808342"/>
              <a:gd name="connsiteX57" fmla="*/ 2957674 w 3405645"/>
              <a:gd name="connsiteY57" fmla="*/ 1667600 h 3808342"/>
              <a:gd name="connsiteX58" fmla="*/ 2967199 w 3405645"/>
              <a:gd name="connsiteY58" fmla="*/ 1743800 h 3808342"/>
              <a:gd name="connsiteX59" fmla="*/ 2974343 w 3405645"/>
              <a:gd name="connsiteY59" fmla="*/ 1781900 h 3808342"/>
              <a:gd name="connsiteX60" fmla="*/ 2998155 w 3405645"/>
              <a:gd name="connsiteY60" fmla="*/ 1872389 h 3808342"/>
              <a:gd name="connsiteX61" fmla="*/ 3093405 w 3405645"/>
              <a:gd name="connsiteY61" fmla="*/ 2055744 h 3808342"/>
              <a:gd name="connsiteX62" fmla="*/ 3167224 w 3405645"/>
              <a:gd name="connsiteY62" fmla="*/ 2155757 h 3808342"/>
              <a:gd name="connsiteX63" fmla="*/ 3271999 w 3405645"/>
              <a:gd name="connsiteY63" fmla="*/ 2253388 h 3808342"/>
              <a:gd name="connsiteX64" fmla="*/ 3405645 w 3405645"/>
              <a:gd name="connsiteY64" fmla="*/ 1286354 h 3808342"/>
              <a:gd name="connsiteX65" fmla="*/ 3209636 w 3405645"/>
              <a:gd name="connsiteY65" fmla="*/ 1082171 h 3808342"/>
              <a:gd name="connsiteX66" fmla="*/ 3005461 w 3405645"/>
              <a:gd name="connsiteY66" fmla="*/ 845318 h 3808342"/>
              <a:gd name="connsiteX67" fmla="*/ 2789035 w 3405645"/>
              <a:gd name="connsiteY67" fmla="*/ 563546 h 3808342"/>
              <a:gd name="connsiteX68" fmla="*/ 2511356 w 3405645"/>
              <a:gd name="connsiteY68" fmla="*/ 130678 h 3808342"/>
              <a:gd name="connsiteX69" fmla="*/ 2425602 w 3405645"/>
              <a:gd name="connsiteY69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1 w 3405645"/>
              <a:gd name="connsiteY22" fmla="*/ 2970144 h 3808342"/>
              <a:gd name="connsiteX23" fmla="*/ 3076736 w 3405645"/>
              <a:gd name="connsiteY23" fmla="*/ 2829649 h 3808342"/>
              <a:gd name="connsiteX24" fmla="*/ 2831468 w 3405645"/>
              <a:gd name="connsiteY24" fmla="*/ 2705825 h 3808342"/>
              <a:gd name="connsiteX25" fmla="*/ 2638586 w 3405645"/>
              <a:gd name="connsiteY25" fmla="*/ 2584381 h 3808342"/>
              <a:gd name="connsiteX26" fmla="*/ 2479043 w 3405645"/>
              <a:gd name="connsiteY26" fmla="*/ 2451032 h 3808342"/>
              <a:gd name="connsiteX27" fmla="*/ 2345693 w 3405645"/>
              <a:gd name="connsiteY27" fmla="*/ 2331970 h 3808342"/>
              <a:gd name="connsiteX28" fmla="*/ 2195674 w 3405645"/>
              <a:gd name="connsiteY28" fmla="*/ 2191477 h 3808342"/>
              <a:gd name="connsiteX29" fmla="*/ 2050417 w 3405645"/>
              <a:gd name="connsiteY29" fmla="*/ 2067651 h 3808342"/>
              <a:gd name="connsiteX30" fmla="*/ 1967074 w 3405645"/>
              <a:gd name="connsiteY30" fmla="*/ 1979546 h 3808342"/>
              <a:gd name="connsiteX31" fmla="*/ 1859918 w 3405645"/>
              <a:gd name="connsiteY31" fmla="*/ 1870008 h 3808342"/>
              <a:gd name="connsiteX32" fmla="*/ 1697993 w 3405645"/>
              <a:gd name="connsiteY32" fmla="*/ 1696176 h 3808342"/>
              <a:gd name="connsiteX33" fmla="*/ 1619412 w 3405645"/>
              <a:gd name="connsiteY33" fmla="*/ 1589020 h 3808342"/>
              <a:gd name="connsiteX34" fmla="*/ 1572430 w 3405645"/>
              <a:gd name="connsiteY34" fmla="*/ 1512306 h 3808342"/>
              <a:gd name="connsiteX35" fmla="*/ 1486397 w 3405645"/>
              <a:gd name="connsiteY35" fmla="*/ 1429283 h 3808342"/>
              <a:gd name="connsiteX36" fmla="*/ 1404727 w 3405645"/>
              <a:gd name="connsiteY36" fmla="*/ 1343526 h 3808342"/>
              <a:gd name="connsiteX37" fmla="*/ 1351641 w 3405645"/>
              <a:gd name="connsiteY37" fmla="*/ 1229182 h 3808342"/>
              <a:gd name="connsiteX38" fmla="*/ 1306722 w 3405645"/>
              <a:gd name="connsiteY38" fmla="*/ 1074004 h 3808342"/>
              <a:gd name="connsiteX39" fmla="*/ 1310806 w 3405645"/>
              <a:gd name="connsiteY39" fmla="*/ 992330 h 3808342"/>
              <a:gd name="connsiteX40" fmla="*/ 1327141 w 3405645"/>
              <a:gd name="connsiteY40" fmla="*/ 931076 h 3808342"/>
              <a:gd name="connsiteX41" fmla="*/ 1355725 w 3405645"/>
              <a:gd name="connsiteY41" fmla="*/ 873904 h 3808342"/>
              <a:gd name="connsiteX42" fmla="*/ 1404727 w 3405645"/>
              <a:gd name="connsiteY42" fmla="*/ 779980 h 3808342"/>
              <a:gd name="connsiteX43" fmla="*/ 1461896 w 3405645"/>
              <a:gd name="connsiteY43" fmla="*/ 726892 h 3808342"/>
              <a:gd name="connsiteX44" fmla="*/ 1510899 w 3405645"/>
              <a:gd name="connsiteY44" fmla="*/ 686055 h 3808342"/>
              <a:gd name="connsiteX45" fmla="*/ 1588483 w 3405645"/>
              <a:gd name="connsiteY45" fmla="*/ 637052 h 3808342"/>
              <a:gd name="connsiteX46" fmla="*/ 1788575 w 3405645"/>
              <a:gd name="connsiteY46" fmla="*/ 645219 h 3808342"/>
              <a:gd name="connsiteX47" fmla="*/ 1964166 w 3405645"/>
              <a:gd name="connsiteY47" fmla="*/ 686056 h 3808342"/>
              <a:gd name="connsiteX48" fmla="*/ 2098922 w 3405645"/>
              <a:gd name="connsiteY48" fmla="*/ 763645 h 3808342"/>
              <a:gd name="connsiteX49" fmla="*/ 2327598 w 3405645"/>
              <a:gd name="connsiteY49" fmla="*/ 1037251 h 3808342"/>
              <a:gd name="connsiteX50" fmla="*/ 2376600 w 3405645"/>
              <a:gd name="connsiteY50" fmla="*/ 1078087 h 3808342"/>
              <a:gd name="connsiteX51" fmla="*/ 2552191 w 3405645"/>
              <a:gd name="connsiteY51" fmla="*/ 1135259 h 3808342"/>
              <a:gd name="connsiteX52" fmla="*/ 2682863 w 3405645"/>
              <a:gd name="connsiteY52" fmla="*/ 1221015 h 3808342"/>
              <a:gd name="connsiteX53" fmla="*/ 2756367 w 3405645"/>
              <a:gd name="connsiteY53" fmla="*/ 1310856 h 3808342"/>
              <a:gd name="connsiteX54" fmla="*/ 2833953 w 3405645"/>
              <a:gd name="connsiteY54" fmla="*/ 1396614 h 3808342"/>
              <a:gd name="connsiteX55" fmla="*/ 2900657 w 3405645"/>
              <a:gd name="connsiteY55" fmla="*/ 1507217 h 3808342"/>
              <a:gd name="connsiteX56" fmla="*/ 2941904 w 3405645"/>
              <a:gd name="connsiteY56" fmla="*/ 1585086 h 3808342"/>
              <a:gd name="connsiteX57" fmla="*/ 2957674 w 3405645"/>
              <a:gd name="connsiteY57" fmla="*/ 1667600 h 3808342"/>
              <a:gd name="connsiteX58" fmla="*/ 2967199 w 3405645"/>
              <a:gd name="connsiteY58" fmla="*/ 1743800 h 3808342"/>
              <a:gd name="connsiteX59" fmla="*/ 2974343 w 3405645"/>
              <a:gd name="connsiteY59" fmla="*/ 1781900 h 3808342"/>
              <a:gd name="connsiteX60" fmla="*/ 2998155 w 3405645"/>
              <a:gd name="connsiteY60" fmla="*/ 1872389 h 3808342"/>
              <a:gd name="connsiteX61" fmla="*/ 3093405 w 3405645"/>
              <a:gd name="connsiteY61" fmla="*/ 2055744 h 3808342"/>
              <a:gd name="connsiteX62" fmla="*/ 3167224 w 3405645"/>
              <a:gd name="connsiteY62" fmla="*/ 2155757 h 3808342"/>
              <a:gd name="connsiteX63" fmla="*/ 3271999 w 3405645"/>
              <a:gd name="connsiteY63" fmla="*/ 2253388 h 3808342"/>
              <a:gd name="connsiteX64" fmla="*/ 3405645 w 3405645"/>
              <a:gd name="connsiteY64" fmla="*/ 1286354 h 3808342"/>
              <a:gd name="connsiteX65" fmla="*/ 3209636 w 3405645"/>
              <a:gd name="connsiteY65" fmla="*/ 1082171 h 3808342"/>
              <a:gd name="connsiteX66" fmla="*/ 3005461 w 3405645"/>
              <a:gd name="connsiteY66" fmla="*/ 845318 h 3808342"/>
              <a:gd name="connsiteX67" fmla="*/ 2789035 w 3405645"/>
              <a:gd name="connsiteY67" fmla="*/ 563546 h 3808342"/>
              <a:gd name="connsiteX68" fmla="*/ 2511356 w 3405645"/>
              <a:gd name="connsiteY68" fmla="*/ 130678 h 3808342"/>
              <a:gd name="connsiteX69" fmla="*/ 2425602 w 3405645"/>
              <a:gd name="connsiteY69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0 w 3405645"/>
              <a:gd name="connsiteY22" fmla="*/ 3053487 h 3808342"/>
              <a:gd name="connsiteX23" fmla="*/ 3274381 w 3405645"/>
              <a:gd name="connsiteY23" fmla="*/ 2970144 h 3808342"/>
              <a:gd name="connsiteX24" fmla="*/ 3076736 w 3405645"/>
              <a:gd name="connsiteY24" fmla="*/ 2829649 h 3808342"/>
              <a:gd name="connsiteX25" fmla="*/ 2831468 w 3405645"/>
              <a:gd name="connsiteY25" fmla="*/ 2705825 h 3808342"/>
              <a:gd name="connsiteX26" fmla="*/ 2638586 w 3405645"/>
              <a:gd name="connsiteY26" fmla="*/ 2584381 h 3808342"/>
              <a:gd name="connsiteX27" fmla="*/ 2479043 w 3405645"/>
              <a:gd name="connsiteY27" fmla="*/ 2451032 h 3808342"/>
              <a:gd name="connsiteX28" fmla="*/ 2345693 w 3405645"/>
              <a:gd name="connsiteY28" fmla="*/ 2331970 h 3808342"/>
              <a:gd name="connsiteX29" fmla="*/ 2195674 w 3405645"/>
              <a:gd name="connsiteY29" fmla="*/ 2191477 h 3808342"/>
              <a:gd name="connsiteX30" fmla="*/ 2050417 w 3405645"/>
              <a:gd name="connsiteY30" fmla="*/ 2067651 h 3808342"/>
              <a:gd name="connsiteX31" fmla="*/ 1967074 w 3405645"/>
              <a:gd name="connsiteY31" fmla="*/ 1979546 h 3808342"/>
              <a:gd name="connsiteX32" fmla="*/ 1859918 w 3405645"/>
              <a:gd name="connsiteY32" fmla="*/ 1870008 h 3808342"/>
              <a:gd name="connsiteX33" fmla="*/ 1697993 w 3405645"/>
              <a:gd name="connsiteY33" fmla="*/ 1696176 h 3808342"/>
              <a:gd name="connsiteX34" fmla="*/ 1619412 w 3405645"/>
              <a:gd name="connsiteY34" fmla="*/ 1589020 h 3808342"/>
              <a:gd name="connsiteX35" fmla="*/ 1572430 w 3405645"/>
              <a:gd name="connsiteY35" fmla="*/ 1512306 h 3808342"/>
              <a:gd name="connsiteX36" fmla="*/ 1486397 w 3405645"/>
              <a:gd name="connsiteY36" fmla="*/ 1429283 h 3808342"/>
              <a:gd name="connsiteX37" fmla="*/ 1404727 w 3405645"/>
              <a:gd name="connsiteY37" fmla="*/ 1343526 h 3808342"/>
              <a:gd name="connsiteX38" fmla="*/ 1351641 w 3405645"/>
              <a:gd name="connsiteY38" fmla="*/ 1229182 h 3808342"/>
              <a:gd name="connsiteX39" fmla="*/ 1306722 w 3405645"/>
              <a:gd name="connsiteY39" fmla="*/ 1074004 h 3808342"/>
              <a:gd name="connsiteX40" fmla="*/ 1310806 w 3405645"/>
              <a:gd name="connsiteY40" fmla="*/ 992330 h 3808342"/>
              <a:gd name="connsiteX41" fmla="*/ 1327141 w 3405645"/>
              <a:gd name="connsiteY41" fmla="*/ 931076 h 3808342"/>
              <a:gd name="connsiteX42" fmla="*/ 1355725 w 3405645"/>
              <a:gd name="connsiteY42" fmla="*/ 873904 h 3808342"/>
              <a:gd name="connsiteX43" fmla="*/ 1404727 w 3405645"/>
              <a:gd name="connsiteY43" fmla="*/ 779980 h 3808342"/>
              <a:gd name="connsiteX44" fmla="*/ 1461896 w 3405645"/>
              <a:gd name="connsiteY44" fmla="*/ 726892 h 3808342"/>
              <a:gd name="connsiteX45" fmla="*/ 1510899 w 3405645"/>
              <a:gd name="connsiteY45" fmla="*/ 686055 h 3808342"/>
              <a:gd name="connsiteX46" fmla="*/ 1588483 w 3405645"/>
              <a:gd name="connsiteY46" fmla="*/ 637052 h 3808342"/>
              <a:gd name="connsiteX47" fmla="*/ 1788575 w 3405645"/>
              <a:gd name="connsiteY47" fmla="*/ 645219 h 3808342"/>
              <a:gd name="connsiteX48" fmla="*/ 1964166 w 3405645"/>
              <a:gd name="connsiteY48" fmla="*/ 686056 h 3808342"/>
              <a:gd name="connsiteX49" fmla="*/ 2098922 w 3405645"/>
              <a:gd name="connsiteY49" fmla="*/ 763645 h 3808342"/>
              <a:gd name="connsiteX50" fmla="*/ 2327598 w 3405645"/>
              <a:gd name="connsiteY50" fmla="*/ 1037251 h 3808342"/>
              <a:gd name="connsiteX51" fmla="*/ 2376600 w 3405645"/>
              <a:gd name="connsiteY51" fmla="*/ 1078087 h 3808342"/>
              <a:gd name="connsiteX52" fmla="*/ 2552191 w 3405645"/>
              <a:gd name="connsiteY52" fmla="*/ 1135259 h 3808342"/>
              <a:gd name="connsiteX53" fmla="*/ 2682863 w 3405645"/>
              <a:gd name="connsiteY53" fmla="*/ 1221015 h 3808342"/>
              <a:gd name="connsiteX54" fmla="*/ 2756367 w 3405645"/>
              <a:gd name="connsiteY54" fmla="*/ 1310856 h 3808342"/>
              <a:gd name="connsiteX55" fmla="*/ 2833953 w 3405645"/>
              <a:gd name="connsiteY55" fmla="*/ 1396614 h 3808342"/>
              <a:gd name="connsiteX56" fmla="*/ 2900657 w 3405645"/>
              <a:gd name="connsiteY56" fmla="*/ 1507217 h 3808342"/>
              <a:gd name="connsiteX57" fmla="*/ 2941904 w 3405645"/>
              <a:gd name="connsiteY57" fmla="*/ 1585086 h 3808342"/>
              <a:gd name="connsiteX58" fmla="*/ 2957674 w 3405645"/>
              <a:gd name="connsiteY58" fmla="*/ 1667600 h 3808342"/>
              <a:gd name="connsiteX59" fmla="*/ 2967199 w 3405645"/>
              <a:gd name="connsiteY59" fmla="*/ 1743800 h 3808342"/>
              <a:gd name="connsiteX60" fmla="*/ 2974343 w 3405645"/>
              <a:gd name="connsiteY60" fmla="*/ 1781900 h 3808342"/>
              <a:gd name="connsiteX61" fmla="*/ 2998155 w 3405645"/>
              <a:gd name="connsiteY61" fmla="*/ 1872389 h 3808342"/>
              <a:gd name="connsiteX62" fmla="*/ 3093405 w 3405645"/>
              <a:gd name="connsiteY62" fmla="*/ 2055744 h 3808342"/>
              <a:gd name="connsiteX63" fmla="*/ 3167224 w 3405645"/>
              <a:gd name="connsiteY63" fmla="*/ 2155757 h 3808342"/>
              <a:gd name="connsiteX64" fmla="*/ 3271999 w 3405645"/>
              <a:gd name="connsiteY64" fmla="*/ 2253388 h 3808342"/>
              <a:gd name="connsiteX65" fmla="*/ 3405645 w 3405645"/>
              <a:gd name="connsiteY65" fmla="*/ 1286354 h 3808342"/>
              <a:gd name="connsiteX66" fmla="*/ 3209636 w 3405645"/>
              <a:gd name="connsiteY66" fmla="*/ 1082171 h 3808342"/>
              <a:gd name="connsiteX67" fmla="*/ 3005461 w 3405645"/>
              <a:gd name="connsiteY67" fmla="*/ 845318 h 3808342"/>
              <a:gd name="connsiteX68" fmla="*/ 2789035 w 3405645"/>
              <a:gd name="connsiteY68" fmla="*/ 563546 h 3808342"/>
              <a:gd name="connsiteX69" fmla="*/ 2511356 w 3405645"/>
              <a:gd name="connsiteY69" fmla="*/ 130678 h 3808342"/>
              <a:gd name="connsiteX70" fmla="*/ 2425602 w 3405645"/>
              <a:gd name="connsiteY70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0 w 3405645"/>
              <a:gd name="connsiteY22" fmla="*/ 3053487 h 3808342"/>
              <a:gd name="connsiteX23" fmla="*/ 3274381 w 3405645"/>
              <a:gd name="connsiteY23" fmla="*/ 2970144 h 3808342"/>
              <a:gd name="connsiteX24" fmla="*/ 3076736 w 3405645"/>
              <a:gd name="connsiteY24" fmla="*/ 2829649 h 3808342"/>
              <a:gd name="connsiteX25" fmla="*/ 2831468 w 3405645"/>
              <a:gd name="connsiteY25" fmla="*/ 2705825 h 3808342"/>
              <a:gd name="connsiteX26" fmla="*/ 2638586 w 3405645"/>
              <a:gd name="connsiteY26" fmla="*/ 2584381 h 3808342"/>
              <a:gd name="connsiteX27" fmla="*/ 2479043 w 3405645"/>
              <a:gd name="connsiteY27" fmla="*/ 2451032 h 3808342"/>
              <a:gd name="connsiteX28" fmla="*/ 2345693 w 3405645"/>
              <a:gd name="connsiteY28" fmla="*/ 2331970 h 3808342"/>
              <a:gd name="connsiteX29" fmla="*/ 2195674 w 3405645"/>
              <a:gd name="connsiteY29" fmla="*/ 2191477 h 3808342"/>
              <a:gd name="connsiteX30" fmla="*/ 2050417 w 3405645"/>
              <a:gd name="connsiteY30" fmla="*/ 2067651 h 3808342"/>
              <a:gd name="connsiteX31" fmla="*/ 1967074 w 3405645"/>
              <a:gd name="connsiteY31" fmla="*/ 1979546 h 3808342"/>
              <a:gd name="connsiteX32" fmla="*/ 1859918 w 3405645"/>
              <a:gd name="connsiteY32" fmla="*/ 1870008 h 3808342"/>
              <a:gd name="connsiteX33" fmla="*/ 1697993 w 3405645"/>
              <a:gd name="connsiteY33" fmla="*/ 1696176 h 3808342"/>
              <a:gd name="connsiteX34" fmla="*/ 1619412 w 3405645"/>
              <a:gd name="connsiteY34" fmla="*/ 1589020 h 3808342"/>
              <a:gd name="connsiteX35" fmla="*/ 1572430 w 3405645"/>
              <a:gd name="connsiteY35" fmla="*/ 1512306 h 3808342"/>
              <a:gd name="connsiteX36" fmla="*/ 1486397 w 3405645"/>
              <a:gd name="connsiteY36" fmla="*/ 1429283 h 3808342"/>
              <a:gd name="connsiteX37" fmla="*/ 1404727 w 3405645"/>
              <a:gd name="connsiteY37" fmla="*/ 1343526 h 3808342"/>
              <a:gd name="connsiteX38" fmla="*/ 1351641 w 3405645"/>
              <a:gd name="connsiteY38" fmla="*/ 1229182 h 3808342"/>
              <a:gd name="connsiteX39" fmla="*/ 1306722 w 3405645"/>
              <a:gd name="connsiteY39" fmla="*/ 1074004 h 3808342"/>
              <a:gd name="connsiteX40" fmla="*/ 1310806 w 3405645"/>
              <a:gd name="connsiteY40" fmla="*/ 992330 h 3808342"/>
              <a:gd name="connsiteX41" fmla="*/ 1327141 w 3405645"/>
              <a:gd name="connsiteY41" fmla="*/ 931076 h 3808342"/>
              <a:gd name="connsiteX42" fmla="*/ 1355725 w 3405645"/>
              <a:gd name="connsiteY42" fmla="*/ 873904 h 3808342"/>
              <a:gd name="connsiteX43" fmla="*/ 1404727 w 3405645"/>
              <a:gd name="connsiteY43" fmla="*/ 779980 h 3808342"/>
              <a:gd name="connsiteX44" fmla="*/ 1461896 w 3405645"/>
              <a:gd name="connsiteY44" fmla="*/ 726892 h 3808342"/>
              <a:gd name="connsiteX45" fmla="*/ 1510899 w 3405645"/>
              <a:gd name="connsiteY45" fmla="*/ 686055 h 3808342"/>
              <a:gd name="connsiteX46" fmla="*/ 1588483 w 3405645"/>
              <a:gd name="connsiteY46" fmla="*/ 637052 h 3808342"/>
              <a:gd name="connsiteX47" fmla="*/ 1788575 w 3405645"/>
              <a:gd name="connsiteY47" fmla="*/ 645219 h 3808342"/>
              <a:gd name="connsiteX48" fmla="*/ 1964166 w 3405645"/>
              <a:gd name="connsiteY48" fmla="*/ 686056 h 3808342"/>
              <a:gd name="connsiteX49" fmla="*/ 2098922 w 3405645"/>
              <a:gd name="connsiteY49" fmla="*/ 763645 h 3808342"/>
              <a:gd name="connsiteX50" fmla="*/ 2327598 w 3405645"/>
              <a:gd name="connsiteY50" fmla="*/ 1037251 h 3808342"/>
              <a:gd name="connsiteX51" fmla="*/ 2376600 w 3405645"/>
              <a:gd name="connsiteY51" fmla="*/ 1078087 h 3808342"/>
              <a:gd name="connsiteX52" fmla="*/ 2552191 w 3405645"/>
              <a:gd name="connsiteY52" fmla="*/ 1135259 h 3808342"/>
              <a:gd name="connsiteX53" fmla="*/ 2682863 w 3405645"/>
              <a:gd name="connsiteY53" fmla="*/ 1221015 h 3808342"/>
              <a:gd name="connsiteX54" fmla="*/ 2756367 w 3405645"/>
              <a:gd name="connsiteY54" fmla="*/ 1310856 h 3808342"/>
              <a:gd name="connsiteX55" fmla="*/ 2833953 w 3405645"/>
              <a:gd name="connsiteY55" fmla="*/ 1396614 h 3808342"/>
              <a:gd name="connsiteX56" fmla="*/ 2900657 w 3405645"/>
              <a:gd name="connsiteY56" fmla="*/ 1507217 h 3808342"/>
              <a:gd name="connsiteX57" fmla="*/ 2941904 w 3405645"/>
              <a:gd name="connsiteY57" fmla="*/ 1585086 h 3808342"/>
              <a:gd name="connsiteX58" fmla="*/ 2957674 w 3405645"/>
              <a:gd name="connsiteY58" fmla="*/ 1667600 h 3808342"/>
              <a:gd name="connsiteX59" fmla="*/ 2967199 w 3405645"/>
              <a:gd name="connsiteY59" fmla="*/ 1743800 h 3808342"/>
              <a:gd name="connsiteX60" fmla="*/ 2974343 w 3405645"/>
              <a:gd name="connsiteY60" fmla="*/ 1781900 h 3808342"/>
              <a:gd name="connsiteX61" fmla="*/ 2998155 w 3405645"/>
              <a:gd name="connsiteY61" fmla="*/ 1872389 h 3808342"/>
              <a:gd name="connsiteX62" fmla="*/ 3093405 w 3405645"/>
              <a:gd name="connsiteY62" fmla="*/ 2055744 h 3808342"/>
              <a:gd name="connsiteX63" fmla="*/ 3167224 w 3405645"/>
              <a:gd name="connsiteY63" fmla="*/ 2155757 h 3808342"/>
              <a:gd name="connsiteX64" fmla="*/ 3271999 w 3405645"/>
              <a:gd name="connsiteY64" fmla="*/ 2253388 h 3808342"/>
              <a:gd name="connsiteX65" fmla="*/ 3405645 w 3405645"/>
              <a:gd name="connsiteY65" fmla="*/ 1286354 h 3808342"/>
              <a:gd name="connsiteX66" fmla="*/ 3209636 w 3405645"/>
              <a:gd name="connsiteY66" fmla="*/ 1082171 h 3808342"/>
              <a:gd name="connsiteX67" fmla="*/ 3005461 w 3405645"/>
              <a:gd name="connsiteY67" fmla="*/ 845318 h 3808342"/>
              <a:gd name="connsiteX68" fmla="*/ 2789035 w 3405645"/>
              <a:gd name="connsiteY68" fmla="*/ 563546 h 3808342"/>
              <a:gd name="connsiteX69" fmla="*/ 2511356 w 3405645"/>
              <a:gd name="connsiteY69" fmla="*/ 130678 h 3808342"/>
              <a:gd name="connsiteX70" fmla="*/ 2425602 w 3405645"/>
              <a:gd name="connsiteY70" fmla="*/ 16335 h 3808342"/>
              <a:gd name="connsiteX0" fmla="*/ 2425602 w 3555368"/>
              <a:gd name="connsiteY0" fmla="*/ 16335 h 3808342"/>
              <a:gd name="connsiteX1" fmla="*/ 1584399 w 3555368"/>
              <a:gd name="connsiteY1" fmla="*/ 0 h 3808342"/>
              <a:gd name="connsiteX2" fmla="*/ 518604 w 3555368"/>
              <a:gd name="connsiteY2" fmla="*/ 12252 h 3808342"/>
              <a:gd name="connsiteX3" fmla="*/ 12249 w 3555368"/>
              <a:gd name="connsiteY3" fmla="*/ 16336 h 3808342"/>
              <a:gd name="connsiteX4" fmla="*/ 12248 w 3555368"/>
              <a:gd name="connsiteY4" fmla="*/ 1016832 h 3808342"/>
              <a:gd name="connsiteX5" fmla="*/ 0 w 3555368"/>
              <a:gd name="connsiteY5" fmla="*/ 2589043 h 3808342"/>
              <a:gd name="connsiteX6" fmla="*/ 110254 w 3555368"/>
              <a:gd name="connsiteY6" fmla="*/ 2621711 h 3808342"/>
              <a:gd name="connsiteX7" fmla="*/ 187841 w 3555368"/>
              <a:gd name="connsiteY7" fmla="*/ 2540038 h 3808342"/>
              <a:gd name="connsiteX8" fmla="*/ 596192 w 3555368"/>
              <a:gd name="connsiteY8" fmla="*/ 2450198 h 3808342"/>
              <a:gd name="connsiteX9" fmla="*/ 841202 w 3555368"/>
              <a:gd name="connsiteY9" fmla="*/ 2433863 h 3808342"/>
              <a:gd name="connsiteX10" fmla="*/ 1143162 w 3555368"/>
              <a:gd name="connsiteY10" fmla="*/ 2439126 h 3808342"/>
              <a:gd name="connsiteX11" fmla="*/ 1417006 w 3555368"/>
              <a:gd name="connsiteY11" fmla="*/ 2472464 h 3808342"/>
              <a:gd name="connsiteX12" fmla="*/ 1833724 w 3555368"/>
              <a:gd name="connsiteY12" fmla="*/ 2651058 h 3808342"/>
              <a:gd name="connsiteX13" fmla="*/ 2067087 w 3555368"/>
              <a:gd name="connsiteY13" fmla="*/ 2779644 h 3808342"/>
              <a:gd name="connsiteX14" fmla="*/ 2174243 w 3555368"/>
              <a:gd name="connsiteY14" fmla="*/ 2922520 h 3808342"/>
              <a:gd name="connsiteX15" fmla="*/ 2255206 w 3555368"/>
              <a:gd name="connsiteY15" fmla="*/ 3193980 h 3808342"/>
              <a:gd name="connsiteX16" fmla="*/ 2221868 w 3555368"/>
              <a:gd name="connsiteY16" fmla="*/ 3310662 h 3808342"/>
              <a:gd name="connsiteX17" fmla="*/ 2195675 w 3555368"/>
              <a:gd name="connsiteY17" fmla="*/ 3394006 h 3808342"/>
              <a:gd name="connsiteX18" fmla="*/ 2126618 w 3555368"/>
              <a:gd name="connsiteY18" fmla="*/ 3474968 h 3808342"/>
              <a:gd name="connsiteX19" fmla="*/ 1986124 w 3555368"/>
              <a:gd name="connsiteY19" fmla="*/ 3603555 h 3808342"/>
              <a:gd name="connsiteX20" fmla="*/ 2436180 w 3555368"/>
              <a:gd name="connsiteY20" fmla="*/ 3808342 h 3808342"/>
              <a:gd name="connsiteX21" fmla="*/ 3281523 w 3555368"/>
              <a:gd name="connsiteY21" fmla="*/ 3413056 h 3808342"/>
              <a:gd name="connsiteX22" fmla="*/ 3555368 w 3555368"/>
              <a:gd name="connsiteY22" fmla="*/ 3224937 h 3808342"/>
              <a:gd name="connsiteX23" fmla="*/ 3274381 w 3555368"/>
              <a:gd name="connsiteY23" fmla="*/ 2970144 h 3808342"/>
              <a:gd name="connsiteX24" fmla="*/ 3076736 w 3555368"/>
              <a:gd name="connsiteY24" fmla="*/ 2829649 h 3808342"/>
              <a:gd name="connsiteX25" fmla="*/ 2831468 w 3555368"/>
              <a:gd name="connsiteY25" fmla="*/ 2705825 h 3808342"/>
              <a:gd name="connsiteX26" fmla="*/ 2638586 w 3555368"/>
              <a:gd name="connsiteY26" fmla="*/ 2584381 h 3808342"/>
              <a:gd name="connsiteX27" fmla="*/ 2479043 w 3555368"/>
              <a:gd name="connsiteY27" fmla="*/ 2451032 h 3808342"/>
              <a:gd name="connsiteX28" fmla="*/ 2345693 w 3555368"/>
              <a:gd name="connsiteY28" fmla="*/ 2331970 h 3808342"/>
              <a:gd name="connsiteX29" fmla="*/ 2195674 w 3555368"/>
              <a:gd name="connsiteY29" fmla="*/ 2191477 h 3808342"/>
              <a:gd name="connsiteX30" fmla="*/ 2050417 w 3555368"/>
              <a:gd name="connsiteY30" fmla="*/ 2067651 h 3808342"/>
              <a:gd name="connsiteX31" fmla="*/ 1967074 w 3555368"/>
              <a:gd name="connsiteY31" fmla="*/ 1979546 h 3808342"/>
              <a:gd name="connsiteX32" fmla="*/ 1859918 w 3555368"/>
              <a:gd name="connsiteY32" fmla="*/ 1870008 h 3808342"/>
              <a:gd name="connsiteX33" fmla="*/ 1697993 w 3555368"/>
              <a:gd name="connsiteY33" fmla="*/ 1696176 h 3808342"/>
              <a:gd name="connsiteX34" fmla="*/ 1619412 w 3555368"/>
              <a:gd name="connsiteY34" fmla="*/ 1589020 h 3808342"/>
              <a:gd name="connsiteX35" fmla="*/ 1572430 w 3555368"/>
              <a:gd name="connsiteY35" fmla="*/ 1512306 h 3808342"/>
              <a:gd name="connsiteX36" fmla="*/ 1486397 w 3555368"/>
              <a:gd name="connsiteY36" fmla="*/ 1429283 h 3808342"/>
              <a:gd name="connsiteX37" fmla="*/ 1404727 w 3555368"/>
              <a:gd name="connsiteY37" fmla="*/ 1343526 h 3808342"/>
              <a:gd name="connsiteX38" fmla="*/ 1351641 w 3555368"/>
              <a:gd name="connsiteY38" fmla="*/ 1229182 h 3808342"/>
              <a:gd name="connsiteX39" fmla="*/ 1306722 w 3555368"/>
              <a:gd name="connsiteY39" fmla="*/ 1074004 h 3808342"/>
              <a:gd name="connsiteX40" fmla="*/ 1310806 w 3555368"/>
              <a:gd name="connsiteY40" fmla="*/ 992330 h 3808342"/>
              <a:gd name="connsiteX41" fmla="*/ 1327141 w 3555368"/>
              <a:gd name="connsiteY41" fmla="*/ 931076 h 3808342"/>
              <a:gd name="connsiteX42" fmla="*/ 1355725 w 3555368"/>
              <a:gd name="connsiteY42" fmla="*/ 873904 h 3808342"/>
              <a:gd name="connsiteX43" fmla="*/ 1404727 w 3555368"/>
              <a:gd name="connsiteY43" fmla="*/ 779980 h 3808342"/>
              <a:gd name="connsiteX44" fmla="*/ 1461896 w 3555368"/>
              <a:gd name="connsiteY44" fmla="*/ 726892 h 3808342"/>
              <a:gd name="connsiteX45" fmla="*/ 1510899 w 3555368"/>
              <a:gd name="connsiteY45" fmla="*/ 686055 h 3808342"/>
              <a:gd name="connsiteX46" fmla="*/ 1588483 w 3555368"/>
              <a:gd name="connsiteY46" fmla="*/ 637052 h 3808342"/>
              <a:gd name="connsiteX47" fmla="*/ 1788575 w 3555368"/>
              <a:gd name="connsiteY47" fmla="*/ 645219 h 3808342"/>
              <a:gd name="connsiteX48" fmla="*/ 1964166 w 3555368"/>
              <a:gd name="connsiteY48" fmla="*/ 686056 h 3808342"/>
              <a:gd name="connsiteX49" fmla="*/ 2098922 w 3555368"/>
              <a:gd name="connsiteY49" fmla="*/ 763645 h 3808342"/>
              <a:gd name="connsiteX50" fmla="*/ 2327598 w 3555368"/>
              <a:gd name="connsiteY50" fmla="*/ 1037251 h 3808342"/>
              <a:gd name="connsiteX51" fmla="*/ 2376600 w 3555368"/>
              <a:gd name="connsiteY51" fmla="*/ 1078087 h 3808342"/>
              <a:gd name="connsiteX52" fmla="*/ 2552191 w 3555368"/>
              <a:gd name="connsiteY52" fmla="*/ 1135259 h 3808342"/>
              <a:gd name="connsiteX53" fmla="*/ 2682863 w 3555368"/>
              <a:gd name="connsiteY53" fmla="*/ 1221015 h 3808342"/>
              <a:gd name="connsiteX54" fmla="*/ 2756367 w 3555368"/>
              <a:gd name="connsiteY54" fmla="*/ 1310856 h 3808342"/>
              <a:gd name="connsiteX55" fmla="*/ 2833953 w 3555368"/>
              <a:gd name="connsiteY55" fmla="*/ 1396614 h 3808342"/>
              <a:gd name="connsiteX56" fmla="*/ 2900657 w 3555368"/>
              <a:gd name="connsiteY56" fmla="*/ 1507217 h 3808342"/>
              <a:gd name="connsiteX57" fmla="*/ 2941904 w 3555368"/>
              <a:gd name="connsiteY57" fmla="*/ 1585086 h 3808342"/>
              <a:gd name="connsiteX58" fmla="*/ 2957674 w 3555368"/>
              <a:gd name="connsiteY58" fmla="*/ 1667600 h 3808342"/>
              <a:gd name="connsiteX59" fmla="*/ 2967199 w 3555368"/>
              <a:gd name="connsiteY59" fmla="*/ 1743800 h 3808342"/>
              <a:gd name="connsiteX60" fmla="*/ 2974343 w 3555368"/>
              <a:gd name="connsiteY60" fmla="*/ 1781900 h 3808342"/>
              <a:gd name="connsiteX61" fmla="*/ 2998155 w 3555368"/>
              <a:gd name="connsiteY61" fmla="*/ 1872389 h 3808342"/>
              <a:gd name="connsiteX62" fmla="*/ 3093405 w 3555368"/>
              <a:gd name="connsiteY62" fmla="*/ 2055744 h 3808342"/>
              <a:gd name="connsiteX63" fmla="*/ 3167224 w 3555368"/>
              <a:gd name="connsiteY63" fmla="*/ 2155757 h 3808342"/>
              <a:gd name="connsiteX64" fmla="*/ 3271999 w 3555368"/>
              <a:gd name="connsiteY64" fmla="*/ 2253388 h 3808342"/>
              <a:gd name="connsiteX65" fmla="*/ 3405645 w 3555368"/>
              <a:gd name="connsiteY65" fmla="*/ 1286354 h 3808342"/>
              <a:gd name="connsiteX66" fmla="*/ 3209636 w 3555368"/>
              <a:gd name="connsiteY66" fmla="*/ 1082171 h 3808342"/>
              <a:gd name="connsiteX67" fmla="*/ 3005461 w 3555368"/>
              <a:gd name="connsiteY67" fmla="*/ 845318 h 3808342"/>
              <a:gd name="connsiteX68" fmla="*/ 2789035 w 3555368"/>
              <a:gd name="connsiteY68" fmla="*/ 563546 h 3808342"/>
              <a:gd name="connsiteX69" fmla="*/ 2511356 w 3555368"/>
              <a:gd name="connsiteY69" fmla="*/ 130678 h 3808342"/>
              <a:gd name="connsiteX70" fmla="*/ 2425602 w 3555368"/>
              <a:gd name="connsiteY70" fmla="*/ 16335 h 3808342"/>
              <a:gd name="connsiteX0" fmla="*/ 2425602 w 3555368"/>
              <a:gd name="connsiteY0" fmla="*/ 16335 h 3808342"/>
              <a:gd name="connsiteX1" fmla="*/ 1584399 w 3555368"/>
              <a:gd name="connsiteY1" fmla="*/ 0 h 3808342"/>
              <a:gd name="connsiteX2" fmla="*/ 518604 w 3555368"/>
              <a:gd name="connsiteY2" fmla="*/ 12252 h 3808342"/>
              <a:gd name="connsiteX3" fmla="*/ 12249 w 3555368"/>
              <a:gd name="connsiteY3" fmla="*/ 16336 h 3808342"/>
              <a:gd name="connsiteX4" fmla="*/ 12248 w 3555368"/>
              <a:gd name="connsiteY4" fmla="*/ 1016832 h 3808342"/>
              <a:gd name="connsiteX5" fmla="*/ 0 w 3555368"/>
              <a:gd name="connsiteY5" fmla="*/ 2589043 h 3808342"/>
              <a:gd name="connsiteX6" fmla="*/ 110254 w 3555368"/>
              <a:gd name="connsiteY6" fmla="*/ 2621711 h 3808342"/>
              <a:gd name="connsiteX7" fmla="*/ 187841 w 3555368"/>
              <a:gd name="connsiteY7" fmla="*/ 2540038 h 3808342"/>
              <a:gd name="connsiteX8" fmla="*/ 596192 w 3555368"/>
              <a:gd name="connsiteY8" fmla="*/ 2450198 h 3808342"/>
              <a:gd name="connsiteX9" fmla="*/ 841202 w 3555368"/>
              <a:gd name="connsiteY9" fmla="*/ 2433863 h 3808342"/>
              <a:gd name="connsiteX10" fmla="*/ 1143162 w 3555368"/>
              <a:gd name="connsiteY10" fmla="*/ 2439126 h 3808342"/>
              <a:gd name="connsiteX11" fmla="*/ 1417006 w 3555368"/>
              <a:gd name="connsiteY11" fmla="*/ 2472464 h 3808342"/>
              <a:gd name="connsiteX12" fmla="*/ 1833724 w 3555368"/>
              <a:gd name="connsiteY12" fmla="*/ 2651058 h 3808342"/>
              <a:gd name="connsiteX13" fmla="*/ 2067087 w 3555368"/>
              <a:gd name="connsiteY13" fmla="*/ 2779644 h 3808342"/>
              <a:gd name="connsiteX14" fmla="*/ 2174243 w 3555368"/>
              <a:gd name="connsiteY14" fmla="*/ 2922520 h 3808342"/>
              <a:gd name="connsiteX15" fmla="*/ 2255206 w 3555368"/>
              <a:gd name="connsiteY15" fmla="*/ 3193980 h 3808342"/>
              <a:gd name="connsiteX16" fmla="*/ 2221868 w 3555368"/>
              <a:gd name="connsiteY16" fmla="*/ 3310662 h 3808342"/>
              <a:gd name="connsiteX17" fmla="*/ 2195675 w 3555368"/>
              <a:gd name="connsiteY17" fmla="*/ 3394006 h 3808342"/>
              <a:gd name="connsiteX18" fmla="*/ 2126618 w 3555368"/>
              <a:gd name="connsiteY18" fmla="*/ 3474968 h 3808342"/>
              <a:gd name="connsiteX19" fmla="*/ 1986124 w 3555368"/>
              <a:gd name="connsiteY19" fmla="*/ 3603555 h 3808342"/>
              <a:gd name="connsiteX20" fmla="*/ 2436180 w 3555368"/>
              <a:gd name="connsiteY20" fmla="*/ 3808342 h 3808342"/>
              <a:gd name="connsiteX21" fmla="*/ 3281523 w 3555368"/>
              <a:gd name="connsiteY21" fmla="*/ 3413056 h 3808342"/>
              <a:gd name="connsiteX22" fmla="*/ 3555368 w 3555368"/>
              <a:gd name="connsiteY22" fmla="*/ 3224937 h 3808342"/>
              <a:gd name="connsiteX23" fmla="*/ 3274381 w 3555368"/>
              <a:gd name="connsiteY23" fmla="*/ 2970144 h 3808342"/>
              <a:gd name="connsiteX24" fmla="*/ 3076736 w 3555368"/>
              <a:gd name="connsiteY24" fmla="*/ 2829649 h 3808342"/>
              <a:gd name="connsiteX25" fmla="*/ 2831468 w 3555368"/>
              <a:gd name="connsiteY25" fmla="*/ 2705825 h 3808342"/>
              <a:gd name="connsiteX26" fmla="*/ 2638586 w 3555368"/>
              <a:gd name="connsiteY26" fmla="*/ 2584381 h 3808342"/>
              <a:gd name="connsiteX27" fmla="*/ 2479043 w 3555368"/>
              <a:gd name="connsiteY27" fmla="*/ 2451032 h 3808342"/>
              <a:gd name="connsiteX28" fmla="*/ 2345693 w 3555368"/>
              <a:gd name="connsiteY28" fmla="*/ 2331970 h 3808342"/>
              <a:gd name="connsiteX29" fmla="*/ 2195674 w 3555368"/>
              <a:gd name="connsiteY29" fmla="*/ 2191477 h 3808342"/>
              <a:gd name="connsiteX30" fmla="*/ 2050417 w 3555368"/>
              <a:gd name="connsiteY30" fmla="*/ 2067651 h 3808342"/>
              <a:gd name="connsiteX31" fmla="*/ 1967074 w 3555368"/>
              <a:gd name="connsiteY31" fmla="*/ 1979546 h 3808342"/>
              <a:gd name="connsiteX32" fmla="*/ 1859918 w 3555368"/>
              <a:gd name="connsiteY32" fmla="*/ 1870008 h 3808342"/>
              <a:gd name="connsiteX33" fmla="*/ 1697993 w 3555368"/>
              <a:gd name="connsiteY33" fmla="*/ 1696176 h 3808342"/>
              <a:gd name="connsiteX34" fmla="*/ 1619412 w 3555368"/>
              <a:gd name="connsiteY34" fmla="*/ 1589020 h 3808342"/>
              <a:gd name="connsiteX35" fmla="*/ 1572430 w 3555368"/>
              <a:gd name="connsiteY35" fmla="*/ 1512306 h 3808342"/>
              <a:gd name="connsiteX36" fmla="*/ 1486397 w 3555368"/>
              <a:gd name="connsiteY36" fmla="*/ 1429283 h 3808342"/>
              <a:gd name="connsiteX37" fmla="*/ 1404727 w 3555368"/>
              <a:gd name="connsiteY37" fmla="*/ 1343526 h 3808342"/>
              <a:gd name="connsiteX38" fmla="*/ 1351641 w 3555368"/>
              <a:gd name="connsiteY38" fmla="*/ 1229182 h 3808342"/>
              <a:gd name="connsiteX39" fmla="*/ 1306722 w 3555368"/>
              <a:gd name="connsiteY39" fmla="*/ 1074004 h 3808342"/>
              <a:gd name="connsiteX40" fmla="*/ 1310806 w 3555368"/>
              <a:gd name="connsiteY40" fmla="*/ 992330 h 3808342"/>
              <a:gd name="connsiteX41" fmla="*/ 1327141 w 3555368"/>
              <a:gd name="connsiteY41" fmla="*/ 931076 h 3808342"/>
              <a:gd name="connsiteX42" fmla="*/ 1355725 w 3555368"/>
              <a:gd name="connsiteY42" fmla="*/ 873904 h 3808342"/>
              <a:gd name="connsiteX43" fmla="*/ 1404727 w 3555368"/>
              <a:gd name="connsiteY43" fmla="*/ 779980 h 3808342"/>
              <a:gd name="connsiteX44" fmla="*/ 1461896 w 3555368"/>
              <a:gd name="connsiteY44" fmla="*/ 726892 h 3808342"/>
              <a:gd name="connsiteX45" fmla="*/ 1510899 w 3555368"/>
              <a:gd name="connsiteY45" fmla="*/ 686055 h 3808342"/>
              <a:gd name="connsiteX46" fmla="*/ 1588483 w 3555368"/>
              <a:gd name="connsiteY46" fmla="*/ 637052 h 3808342"/>
              <a:gd name="connsiteX47" fmla="*/ 1788575 w 3555368"/>
              <a:gd name="connsiteY47" fmla="*/ 645219 h 3808342"/>
              <a:gd name="connsiteX48" fmla="*/ 1964166 w 3555368"/>
              <a:gd name="connsiteY48" fmla="*/ 686056 h 3808342"/>
              <a:gd name="connsiteX49" fmla="*/ 2098922 w 3555368"/>
              <a:gd name="connsiteY49" fmla="*/ 763645 h 3808342"/>
              <a:gd name="connsiteX50" fmla="*/ 2327598 w 3555368"/>
              <a:gd name="connsiteY50" fmla="*/ 1037251 h 3808342"/>
              <a:gd name="connsiteX51" fmla="*/ 2376600 w 3555368"/>
              <a:gd name="connsiteY51" fmla="*/ 1078087 h 3808342"/>
              <a:gd name="connsiteX52" fmla="*/ 2552191 w 3555368"/>
              <a:gd name="connsiteY52" fmla="*/ 1135259 h 3808342"/>
              <a:gd name="connsiteX53" fmla="*/ 2682863 w 3555368"/>
              <a:gd name="connsiteY53" fmla="*/ 1221015 h 3808342"/>
              <a:gd name="connsiteX54" fmla="*/ 2756367 w 3555368"/>
              <a:gd name="connsiteY54" fmla="*/ 1310856 h 3808342"/>
              <a:gd name="connsiteX55" fmla="*/ 2833953 w 3555368"/>
              <a:gd name="connsiteY55" fmla="*/ 1396614 h 3808342"/>
              <a:gd name="connsiteX56" fmla="*/ 2900657 w 3555368"/>
              <a:gd name="connsiteY56" fmla="*/ 1507217 h 3808342"/>
              <a:gd name="connsiteX57" fmla="*/ 2941904 w 3555368"/>
              <a:gd name="connsiteY57" fmla="*/ 1585086 h 3808342"/>
              <a:gd name="connsiteX58" fmla="*/ 2957674 w 3555368"/>
              <a:gd name="connsiteY58" fmla="*/ 1667600 h 3808342"/>
              <a:gd name="connsiteX59" fmla="*/ 2967199 w 3555368"/>
              <a:gd name="connsiteY59" fmla="*/ 1743800 h 3808342"/>
              <a:gd name="connsiteX60" fmla="*/ 2974343 w 3555368"/>
              <a:gd name="connsiteY60" fmla="*/ 1781900 h 3808342"/>
              <a:gd name="connsiteX61" fmla="*/ 2998155 w 3555368"/>
              <a:gd name="connsiteY61" fmla="*/ 1872389 h 3808342"/>
              <a:gd name="connsiteX62" fmla="*/ 3093405 w 3555368"/>
              <a:gd name="connsiteY62" fmla="*/ 2055744 h 3808342"/>
              <a:gd name="connsiteX63" fmla="*/ 3167224 w 3555368"/>
              <a:gd name="connsiteY63" fmla="*/ 2155757 h 3808342"/>
              <a:gd name="connsiteX64" fmla="*/ 3271999 w 3555368"/>
              <a:gd name="connsiteY64" fmla="*/ 2253388 h 3808342"/>
              <a:gd name="connsiteX65" fmla="*/ 3405645 w 3555368"/>
              <a:gd name="connsiteY65" fmla="*/ 1286354 h 3808342"/>
              <a:gd name="connsiteX66" fmla="*/ 3209636 w 3555368"/>
              <a:gd name="connsiteY66" fmla="*/ 1082171 h 3808342"/>
              <a:gd name="connsiteX67" fmla="*/ 3005461 w 3555368"/>
              <a:gd name="connsiteY67" fmla="*/ 845318 h 3808342"/>
              <a:gd name="connsiteX68" fmla="*/ 2789035 w 3555368"/>
              <a:gd name="connsiteY68" fmla="*/ 563546 h 3808342"/>
              <a:gd name="connsiteX69" fmla="*/ 2511356 w 3555368"/>
              <a:gd name="connsiteY69" fmla="*/ 130678 h 3808342"/>
              <a:gd name="connsiteX70" fmla="*/ 2425602 w 3555368"/>
              <a:gd name="connsiteY70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3281523 w 3583943"/>
              <a:gd name="connsiteY21" fmla="*/ 3413056 h 3808342"/>
              <a:gd name="connsiteX22" fmla="*/ 3583943 w 3583943"/>
              <a:gd name="connsiteY22" fmla="*/ 3222556 h 3808342"/>
              <a:gd name="connsiteX23" fmla="*/ 3274381 w 3583943"/>
              <a:gd name="connsiteY23" fmla="*/ 2970144 h 3808342"/>
              <a:gd name="connsiteX24" fmla="*/ 3076736 w 3583943"/>
              <a:gd name="connsiteY24" fmla="*/ 2829649 h 3808342"/>
              <a:gd name="connsiteX25" fmla="*/ 2831468 w 3583943"/>
              <a:gd name="connsiteY25" fmla="*/ 2705825 h 3808342"/>
              <a:gd name="connsiteX26" fmla="*/ 2638586 w 3583943"/>
              <a:gd name="connsiteY26" fmla="*/ 2584381 h 3808342"/>
              <a:gd name="connsiteX27" fmla="*/ 2479043 w 3583943"/>
              <a:gd name="connsiteY27" fmla="*/ 2451032 h 3808342"/>
              <a:gd name="connsiteX28" fmla="*/ 2345693 w 3583943"/>
              <a:gd name="connsiteY28" fmla="*/ 2331970 h 3808342"/>
              <a:gd name="connsiteX29" fmla="*/ 2195674 w 3583943"/>
              <a:gd name="connsiteY29" fmla="*/ 2191477 h 3808342"/>
              <a:gd name="connsiteX30" fmla="*/ 2050417 w 3583943"/>
              <a:gd name="connsiteY30" fmla="*/ 2067651 h 3808342"/>
              <a:gd name="connsiteX31" fmla="*/ 1967074 w 3583943"/>
              <a:gd name="connsiteY31" fmla="*/ 1979546 h 3808342"/>
              <a:gd name="connsiteX32" fmla="*/ 1859918 w 3583943"/>
              <a:gd name="connsiteY32" fmla="*/ 1870008 h 3808342"/>
              <a:gd name="connsiteX33" fmla="*/ 1697993 w 3583943"/>
              <a:gd name="connsiteY33" fmla="*/ 1696176 h 3808342"/>
              <a:gd name="connsiteX34" fmla="*/ 1619412 w 3583943"/>
              <a:gd name="connsiteY34" fmla="*/ 1589020 h 3808342"/>
              <a:gd name="connsiteX35" fmla="*/ 1572430 w 3583943"/>
              <a:gd name="connsiteY35" fmla="*/ 1512306 h 3808342"/>
              <a:gd name="connsiteX36" fmla="*/ 1486397 w 3583943"/>
              <a:gd name="connsiteY36" fmla="*/ 1429283 h 3808342"/>
              <a:gd name="connsiteX37" fmla="*/ 1404727 w 3583943"/>
              <a:gd name="connsiteY37" fmla="*/ 1343526 h 3808342"/>
              <a:gd name="connsiteX38" fmla="*/ 1351641 w 3583943"/>
              <a:gd name="connsiteY38" fmla="*/ 1229182 h 3808342"/>
              <a:gd name="connsiteX39" fmla="*/ 1306722 w 3583943"/>
              <a:gd name="connsiteY39" fmla="*/ 1074004 h 3808342"/>
              <a:gd name="connsiteX40" fmla="*/ 1310806 w 3583943"/>
              <a:gd name="connsiteY40" fmla="*/ 992330 h 3808342"/>
              <a:gd name="connsiteX41" fmla="*/ 1327141 w 3583943"/>
              <a:gd name="connsiteY41" fmla="*/ 931076 h 3808342"/>
              <a:gd name="connsiteX42" fmla="*/ 1355725 w 3583943"/>
              <a:gd name="connsiteY42" fmla="*/ 873904 h 3808342"/>
              <a:gd name="connsiteX43" fmla="*/ 1404727 w 3583943"/>
              <a:gd name="connsiteY43" fmla="*/ 779980 h 3808342"/>
              <a:gd name="connsiteX44" fmla="*/ 1461896 w 3583943"/>
              <a:gd name="connsiteY44" fmla="*/ 726892 h 3808342"/>
              <a:gd name="connsiteX45" fmla="*/ 1510899 w 3583943"/>
              <a:gd name="connsiteY45" fmla="*/ 686055 h 3808342"/>
              <a:gd name="connsiteX46" fmla="*/ 1588483 w 3583943"/>
              <a:gd name="connsiteY46" fmla="*/ 637052 h 3808342"/>
              <a:gd name="connsiteX47" fmla="*/ 1788575 w 3583943"/>
              <a:gd name="connsiteY47" fmla="*/ 645219 h 3808342"/>
              <a:gd name="connsiteX48" fmla="*/ 1964166 w 3583943"/>
              <a:gd name="connsiteY48" fmla="*/ 686056 h 3808342"/>
              <a:gd name="connsiteX49" fmla="*/ 2098922 w 3583943"/>
              <a:gd name="connsiteY49" fmla="*/ 763645 h 3808342"/>
              <a:gd name="connsiteX50" fmla="*/ 2327598 w 3583943"/>
              <a:gd name="connsiteY50" fmla="*/ 1037251 h 3808342"/>
              <a:gd name="connsiteX51" fmla="*/ 2376600 w 3583943"/>
              <a:gd name="connsiteY51" fmla="*/ 1078087 h 3808342"/>
              <a:gd name="connsiteX52" fmla="*/ 2552191 w 3583943"/>
              <a:gd name="connsiteY52" fmla="*/ 1135259 h 3808342"/>
              <a:gd name="connsiteX53" fmla="*/ 2682863 w 3583943"/>
              <a:gd name="connsiteY53" fmla="*/ 1221015 h 3808342"/>
              <a:gd name="connsiteX54" fmla="*/ 2756367 w 3583943"/>
              <a:gd name="connsiteY54" fmla="*/ 1310856 h 3808342"/>
              <a:gd name="connsiteX55" fmla="*/ 2833953 w 3583943"/>
              <a:gd name="connsiteY55" fmla="*/ 1396614 h 3808342"/>
              <a:gd name="connsiteX56" fmla="*/ 2900657 w 3583943"/>
              <a:gd name="connsiteY56" fmla="*/ 1507217 h 3808342"/>
              <a:gd name="connsiteX57" fmla="*/ 2941904 w 3583943"/>
              <a:gd name="connsiteY57" fmla="*/ 1585086 h 3808342"/>
              <a:gd name="connsiteX58" fmla="*/ 2957674 w 3583943"/>
              <a:gd name="connsiteY58" fmla="*/ 1667600 h 3808342"/>
              <a:gd name="connsiteX59" fmla="*/ 2967199 w 3583943"/>
              <a:gd name="connsiteY59" fmla="*/ 1743800 h 3808342"/>
              <a:gd name="connsiteX60" fmla="*/ 2974343 w 3583943"/>
              <a:gd name="connsiteY60" fmla="*/ 1781900 h 3808342"/>
              <a:gd name="connsiteX61" fmla="*/ 2998155 w 3583943"/>
              <a:gd name="connsiteY61" fmla="*/ 1872389 h 3808342"/>
              <a:gd name="connsiteX62" fmla="*/ 3093405 w 3583943"/>
              <a:gd name="connsiteY62" fmla="*/ 2055744 h 3808342"/>
              <a:gd name="connsiteX63" fmla="*/ 3167224 w 3583943"/>
              <a:gd name="connsiteY63" fmla="*/ 2155757 h 3808342"/>
              <a:gd name="connsiteX64" fmla="*/ 3271999 w 3583943"/>
              <a:gd name="connsiteY64" fmla="*/ 2253388 h 3808342"/>
              <a:gd name="connsiteX65" fmla="*/ 3405645 w 3583943"/>
              <a:gd name="connsiteY65" fmla="*/ 1286354 h 3808342"/>
              <a:gd name="connsiteX66" fmla="*/ 3209636 w 3583943"/>
              <a:gd name="connsiteY66" fmla="*/ 1082171 h 3808342"/>
              <a:gd name="connsiteX67" fmla="*/ 3005461 w 3583943"/>
              <a:gd name="connsiteY67" fmla="*/ 845318 h 3808342"/>
              <a:gd name="connsiteX68" fmla="*/ 2789035 w 3583943"/>
              <a:gd name="connsiteY68" fmla="*/ 563546 h 3808342"/>
              <a:gd name="connsiteX69" fmla="*/ 2511356 w 3583943"/>
              <a:gd name="connsiteY69" fmla="*/ 130678 h 3808342"/>
              <a:gd name="connsiteX70" fmla="*/ 2425602 w 3583943"/>
              <a:gd name="connsiteY70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931479 w 3583943"/>
              <a:gd name="connsiteY21" fmla="*/ 3577362 h 3808342"/>
              <a:gd name="connsiteX22" fmla="*/ 3281523 w 3583943"/>
              <a:gd name="connsiteY22" fmla="*/ 3413056 h 3808342"/>
              <a:gd name="connsiteX23" fmla="*/ 3583943 w 3583943"/>
              <a:gd name="connsiteY23" fmla="*/ 3222556 h 3808342"/>
              <a:gd name="connsiteX24" fmla="*/ 3274381 w 3583943"/>
              <a:gd name="connsiteY24" fmla="*/ 2970144 h 3808342"/>
              <a:gd name="connsiteX25" fmla="*/ 3076736 w 3583943"/>
              <a:gd name="connsiteY25" fmla="*/ 2829649 h 3808342"/>
              <a:gd name="connsiteX26" fmla="*/ 2831468 w 3583943"/>
              <a:gd name="connsiteY26" fmla="*/ 2705825 h 3808342"/>
              <a:gd name="connsiteX27" fmla="*/ 2638586 w 3583943"/>
              <a:gd name="connsiteY27" fmla="*/ 2584381 h 3808342"/>
              <a:gd name="connsiteX28" fmla="*/ 2479043 w 3583943"/>
              <a:gd name="connsiteY28" fmla="*/ 2451032 h 3808342"/>
              <a:gd name="connsiteX29" fmla="*/ 2345693 w 3583943"/>
              <a:gd name="connsiteY29" fmla="*/ 2331970 h 3808342"/>
              <a:gd name="connsiteX30" fmla="*/ 2195674 w 3583943"/>
              <a:gd name="connsiteY30" fmla="*/ 2191477 h 3808342"/>
              <a:gd name="connsiteX31" fmla="*/ 2050417 w 3583943"/>
              <a:gd name="connsiteY31" fmla="*/ 2067651 h 3808342"/>
              <a:gd name="connsiteX32" fmla="*/ 1967074 w 3583943"/>
              <a:gd name="connsiteY32" fmla="*/ 1979546 h 3808342"/>
              <a:gd name="connsiteX33" fmla="*/ 1859918 w 3583943"/>
              <a:gd name="connsiteY33" fmla="*/ 1870008 h 3808342"/>
              <a:gd name="connsiteX34" fmla="*/ 1697993 w 3583943"/>
              <a:gd name="connsiteY34" fmla="*/ 1696176 h 3808342"/>
              <a:gd name="connsiteX35" fmla="*/ 1619412 w 3583943"/>
              <a:gd name="connsiteY35" fmla="*/ 1589020 h 3808342"/>
              <a:gd name="connsiteX36" fmla="*/ 1572430 w 3583943"/>
              <a:gd name="connsiteY36" fmla="*/ 1512306 h 3808342"/>
              <a:gd name="connsiteX37" fmla="*/ 1486397 w 3583943"/>
              <a:gd name="connsiteY37" fmla="*/ 1429283 h 3808342"/>
              <a:gd name="connsiteX38" fmla="*/ 1404727 w 3583943"/>
              <a:gd name="connsiteY38" fmla="*/ 1343526 h 3808342"/>
              <a:gd name="connsiteX39" fmla="*/ 1351641 w 3583943"/>
              <a:gd name="connsiteY39" fmla="*/ 1229182 h 3808342"/>
              <a:gd name="connsiteX40" fmla="*/ 1306722 w 3583943"/>
              <a:gd name="connsiteY40" fmla="*/ 1074004 h 3808342"/>
              <a:gd name="connsiteX41" fmla="*/ 1310806 w 3583943"/>
              <a:gd name="connsiteY41" fmla="*/ 992330 h 3808342"/>
              <a:gd name="connsiteX42" fmla="*/ 1327141 w 3583943"/>
              <a:gd name="connsiteY42" fmla="*/ 931076 h 3808342"/>
              <a:gd name="connsiteX43" fmla="*/ 1355725 w 3583943"/>
              <a:gd name="connsiteY43" fmla="*/ 873904 h 3808342"/>
              <a:gd name="connsiteX44" fmla="*/ 1404727 w 3583943"/>
              <a:gd name="connsiteY44" fmla="*/ 779980 h 3808342"/>
              <a:gd name="connsiteX45" fmla="*/ 1461896 w 3583943"/>
              <a:gd name="connsiteY45" fmla="*/ 726892 h 3808342"/>
              <a:gd name="connsiteX46" fmla="*/ 1510899 w 3583943"/>
              <a:gd name="connsiteY46" fmla="*/ 686055 h 3808342"/>
              <a:gd name="connsiteX47" fmla="*/ 1588483 w 3583943"/>
              <a:gd name="connsiteY47" fmla="*/ 637052 h 3808342"/>
              <a:gd name="connsiteX48" fmla="*/ 1788575 w 3583943"/>
              <a:gd name="connsiteY48" fmla="*/ 645219 h 3808342"/>
              <a:gd name="connsiteX49" fmla="*/ 1964166 w 3583943"/>
              <a:gd name="connsiteY49" fmla="*/ 686056 h 3808342"/>
              <a:gd name="connsiteX50" fmla="*/ 2098922 w 3583943"/>
              <a:gd name="connsiteY50" fmla="*/ 763645 h 3808342"/>
              <a:gd name="connsiteX51" fmla="*/ 2327598 w 3583943"/>
              <a:gd name="connsiteY51" fmla="*/ 1037251 h 3808342"/>
              <a:gd name="connsiteX52" fmla="*/ 2376600 w 3583943"/>
              <a:gd name="connsiteY52" fmla="*/ 1078087 h 3808342"/>
              <a:gd name="connsiteX53" fmla="*/ 2552191 w 3583943"/>
              <a:gd name="connsiteY53" fmla="*/ 1135259 h 3808342"/>
              <a:gd name="connsiteX54" fmla="*/ 2682863 w 3583943"/>
              <a:gd name="connsiteY54" fmla="*/ 1221015 h 3808342"/>
              <a:gd name="connsiteX55" fmla="*/ 2756367 w 3583943"/>
              <a:gd name="connsiteY55" fmla="*/ 1310856 h 3808342"/>
              <a:gd name="connsiteX56" fmla="*/ 2833953 w 3583943"/>
              <a:gd name="connsiteY56" fmla="*/ 1396614 h 3808342"/>
              <a:gd name="connsiteX57" fmla="*/ 2900657 w 3583943"/>
              <a:gd name="connsiteY57" fmla="*/ 1507217 h 3808342"/>
              <a:gd name="connsiteX58" fmla="*/ 2941904 w 3583943"/>
              <a:gd name="connsiteY58" fmla="*/ 1585086 h 3808342"/>
              <a:gd name="connsiteX59" fmla="*/ 2957674 w 3583943"/>
              <a:gd name="connsiteY59" fmla="*/ 1667600 h 3808342"/>
              <a:gd name="connsiteX60" fmla="*/ 2967199 w 3583943"/>
              <a:gd name="connsiteY60" fmla="*/ 1743800 h 3808342"/>
              <a:gd name="connsiteX61" fmla="*/ 2974343 w 3583943"/>
              <a:gd name="connsiteY61" fmla="*/ 1781900 h 3808342"/>
              <a:gd name="connsiteX62" fmla="*/ 2998155 w 3583943"/>
              <a:gd name="connsiteY62" fmla="*/ 1872389 h 3808342"/>
              <a:gd name="connsiteX63" fmla="*/ 3093405 w 3583943"/>
              <a:gd name="connsiteY63" fmla="*/ 2055744 h 3808342"/>
              <a:gd name="connsiteX64" fmla="*/ 3167224 w 3583943"/>
              <a:gd name="connsiteY64" fmla="*/ 2155757 h 3808342"/>
              <a:gd name="connsiteX65" fmla="*/ 3271999 w 3583943"/>
              <a:gd name="connsiteY65" fmla="*/ 2253388 h 3808342"/>
              <a:gd name="connsiteX66" fmla="*/ 3405645 w 3583943"/>
              <a:gd name="connsiteY66" fmla="*/ 1286354 h 3808342"/>
              <a:gd name="connsiteX67" fmla="*/ 3209636 w 3583943"/>
              <a:gd name="connsiteY67" fmla="*/ 1082171 h 3808342"/>
              <a:gd name="connsiteX68" fmla="*/ 3005461 w 3583943"/>
              <a:gd name="connsiteY68" fmla="*/ 845318 h 3808342"/>
              <a:gd name="connsiteX69" fmla="*/ 2789035 w 3583943"/>
              <a:gd name="connsiteY69" fmla="*/ 563546 h 3808342"/>
              <a:gd name="connsiteX70" fmla="*/ 2511356 w 3583943"/>
              <a:gd name="connsiteY70" fmla="*/ 130678 h 3808342"/>
              <a:gd name="connsiteX71" fmla="*/ 2425602 w 3583943"/>
              <a:gd name="connsiteY71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3029111 w 3583943"/>
              <a:gd name="connsiteY21" fmla="*/ 3665469 h 3808342"/>
              <a:gd name="connsiteX22" fmla="*/ 3281523 w 3583943"/>
              <a:gd name="connsiteY22" fmla="*/ 3413056 h 3808342"/>
              <a:gd name="connsiteX23" fmla="*/ 3583943 w 3583943"/>
              <a:gd name="connsiteY23" fmla="*/ 3222556 h 3808342"/>
              <a:gd name="connsiteX24" fmla="*/ 3274381 w 3583943"/>
              <a:gd name="connsiteY24" fmla="*/ 2970144 h 3808342"/>
              <a:gd name="connsiteX25" fmla="*/ 3076736 w 3583943"/>
              <a:gd name="connsiteY25" fmla="*/ 2829649 h 3808342"/>
              <a:gd name="connsiteX26" fmla="*/ 2831468 w 3583943"/>
              <a:gd name="connsiteY26" fmla="*/ 2705825 h 3808342"/>
              <a:gd name="connsiteX27" fmla="*/ 2638586 w 3583943"/>
              <a:gd name="connsiteY27" fmla="*/ 2584381 h 3808342"/>
              <a:gd name="connsiteX28" fmla="*/ 2479043 w 3583943"/>
              <a:gd name="connsiteY28" fmla="*/ 2451032 h 3808342"/>
              <a:gd name="connsiteX29" fmla="*/ 2345693 w 3583943"/>
              <a:gd name="connsiteY29" fmla="*/ 2331970 h 3808342"/>
              <a:gd name="connsiteX30" fmla="*/ 2195674 w 3583943"/>
              <a:gd name="connsiteY30" fmla="*/ 2191477 h 3808342"/>
              <a:gd name="connsiteX31" fmla="*/ 2050417 w 3583943"/>
              <a:gd name="connsiteY31" fmla="*/ 2067651 h 3808342"/>
              <a:gd name="connsiteX32" fmla="*/ 1967074 w 3583943"/>
              <a:gd name="connsiteY32" fmla="*/ 1979546 h 3808342"/>
              <a:gd name="connsiteX33" fmla="*/ 1859918 w 3583943"/>
              <a:gd name="connsiteY33" fmla="*/ 1870008 h 3808342"/>
              <a:gd name="connsiteX34" fmla="*/ 1697993 w 3583943"/>
              <a:gd name="connsiteY34" fmla="*/ 1696176 h 3808342"/>
              <a:gd name="connsiteX35" fmla="*/ 1619412 w 3583943"/>
              <a:gd name="connsiteY35" fmla="*/ 1589020 h 3808342"/>
              <a:gd name="connsiteX36" fmla="*/ 1572430 w 3583943"/>
              <a:gd name="connsiteY36" fmla="*/ 1512306 h 3808342"/>
              <a:gd name="connsiteX37" fmla="*/ 1486397 w 3583943"/>
              <a:gd name="connsiteY37" fmla="*/ 1429283 h 3808342"/>
              <a:gd name="connsiteX38" fmla="*/ 1404727 w 3583943"/>
              <a:gd name="connsiteY38" fmla="*/ 1343526 h 3808342"/>
              <a:gd name="connsiteX39" fmla="*/ 1351641 w 3583943"/>
              <a:gd name="connsiteY39" fmla="*/ 1229182 h 3808342"/>
              <a:gd name="connsiteX40" fmla="*/ 1306722 w 3583943"/>
              <a:gd name="connsiteY40" fmla="*/ 1074004 h 3808342"/>
              <a:gd name="connsiteX41" fmla="*/ 1310806 w 3583943"/>
              <a:gd name="connsiteY41" fmla="*/ 992330 h 3808342"/>
              <a:gd name="connsiteX42" fmla="*/ 1327141 w 3583943"/>
              <a:gd name="connsiteY42" fmla="*/ 931076 h 3808342"/>
              <a:gd name="connsiteX43" fmla="*/ 1355725 w 3583943"/>
              <a:gd name="connsiteY43" fmla="*/ 873904 h 3808342"/>
              <a:gd name="connsiteX44" fmla="*/ 1404727 w 3583943"/>
              <a:gd name="connsiteY44" fmla="*/ 779980 h 3808342"/>
              <a:gd name="connsiteX45" fmla="*/ 1461896 w 3583943"/>
              <a:gd name="connsiteY45" fmla="*/ 726892 h 3808342"/>
              <a:gd name="connsiteX46" fmla="*/ 1510899 w 3583943"/>
              <a:gd name="connsiteY46" fmla="*/ 686055 h 3808342"/>
              <a:gd name="connsiteX47" fmla="*/ 1588483 w 3583943"/>
              <a:gd name="connsiteY47" fmla="*/ 637052 h 3808342"/>
              <a:gd name="connsiteX48" fmla="*/ 1788575 w 3583943"/>
              <a:gd name="connsiteY48" fmla="*/ 645219 h 3808342"/>
              <a:gd name="connsiteX49" fmla="*/ 1964166 w 3583943"/>
              <a:gd name="connsiteY49" fmla="*/ 686056 h 3808342"/>
              <a:gd name="connsiteX50" fmla="*/ 2098922 w 3583943"/>
              <a:gd name="connsiteY50" fmla="*/ 763645 h 3808342"/>
              <a:gd name="connsiteX51" fmla="*/ 2327598 w 3583943"/>
              <a:gd name="connsiteY51" fmla="*/ 1037251 h 3808342"/>
              <a:gd name="connsiteX52" fmla="*/ 2376600 w 3583943"/>
              <a:gd name="connsiteY52" fmla="*/ 1078087 h 3808342"/>
              <a:gd name="connsiteX53" fmla="*/ 2552191 w 3583943"/>
              <a:gd name="connsiteY53" fmla="*/ 1135259 h 3808342"/>
              <a:gd name="connsiteX54" fmla="*/ 2682863 w 3583943"/>
              <a:gd name="connsiteY54" fmla="*/ 1221015 h 3808342"/>
              <a:gd name="connsiteX55" fmla="*/ 2756367 w 3583943"/>
              <a:gd name="connsiteY55" fmla="*/ 1310856 h 3808342"/>
              <a:gd name="connsiteX56" fmla="*/ 2833953 w 3583943"/>
              <a:gd name="connsiteY56" fmla="*/ 1396614 h 3808342"/>
              <a:gd name="connsiteX57" fmla="*/ 2900657 w 3583943"/>
              <a:gd name="connsiteY57" fmla="*/ 1507217 h 3808342"/>
              <a:gd name="connsiteX58" fmla="*/ 2941904 w 3583943"/>
              <a:gd name="connsiteY58" fmla="*/ 1585086 h 3808342"/>
              <a:gd name="connsiteX59" fmla="*/ 2957674 w 3583943"/>
              <a:gd name="connsiteY59" fmla="*/ 1667600 h 3808342"/>
              <a:gd name="connsiteX60" fmla="*/ 2967199 w 3583943"/>
              <a:gd name="connsiteY60" fmla="*/ 1743800 h 3808342"/>
              <a:gd name="connsiteX61" fmla="*/ 2974343 w 3583943"/>
              <a:gd name="connsiteY61" fmla="*/ 1781900 h 3808342"/>
              <a:gd name="connsiteX62" fmla="*/ 2998155 w 3583943"/>
              <a:gd name="connsiteY62" fmla="*/ 1872389 h 3808342"/>
              <a:gd name="connsiteX63" fmla="*/ 3093405 w 3583943"/>
              <a:gd name="connsiteY63" fmla="*/ 2055744 h 3808342"/>
              <a:gd name="connsiteX64" fmla="*/ 3167224 w 3583943"/>
              <a:gd name="connsiteY64" fmla="*/ 2155757 h 3808342"/>
              <a:gd name="connsiteX65" fmla="*/ 3271999 w 3583943"/>
              <a:gd name="connsiteY65" fmla="*/ 2253388 h 3808342"/>
              <a:gd name="connsiteX66" fmla="*/ 3405645 w 3583943"/>
              <a:gd name="connsiteY66" fmla="*/ 1286354 h 3808342"/>
              <a:gd name="connsiteX67" fmla="*/ 3209636 w 3583943"/>
              <a:gd name="connsiteY67" fmla="*/ 1082171 h 3808342"/>
              <a:gd name="connsiteX68" fmla="*/ 3005461 w 3583943"/>
              <a:gd name="connsiteY68" fmla="*/ 845318 h 3808342"/>
              <a:gd name="connsiteX69" fmla="*/ 2789035 w 3583943"/>
              <a:gd name="connsiteY69" fmla="*/ 563546 h 3808342"/>
              <a:gd name="connsiteX70" fmla="*/ 2511356 w 3583943"/>
              <a:gd name="connsiteY70" fmla="*/ 130678 h 3808342"/>
              <a:gd name="connsiteX71" fmla="*/ 2425602 w 3583943"/>
              <a:gd name="connsiteY71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686211 w 3583943"/>
              <a:gd name="connsiteY21" fmla="*/ 3748812 h 3808342"/>
              <a:gd name="connsiteX22" fmla="*/ 3029111 w 3583943"/>
              <a:gd name="connsiteY22" fmla="*/ 3665469 h 3808342"/>
              <a:gd name="connsiteX23" fmla="*/ 3281523 w 3583943"/>
              <a:gd name="connsiteY23" fmla="*/ 3413056 h 3808342"/>
              <a:gd name="connsiteX24" fmla="*/ 3583943 w 3583943"/>
              <a:gd name="connsiteY24" fmla="*/ 3222556 h 3808342"/>
              <a:gd name="connsiteX25" fmla="*/ 3274381 w 3583943"/>
              <a:gd name="connsiteY25" fmla="*/ 2970144 h 3808342"/>
              <a:gd name="connsiteX26" fmla="*/ 3076736 w 3583943"/>
              <a:gd name="connsiteY26" fmla="*/ 2829649 h 3808342"/>
              <a:gd name="connsiteX27" fmla="*/ 2831468 w 3583943"/>
              <a:gd name="connsiteY27" fmla="*/ 2705825 h 3808342"/>
              <a:gd name="connsiteX28" fmla="*/ 2638586 w 3583943"/>
              <a:gd name="connsiteY28" fmla="*/ 2584381 h 3808342"/>
              <a:gd name="connsiteX29" fmla="*/ 2479043 w 3583943"/>
              <a:gd name="connsiteY29" fmla="*/ 2451032 h 3808342"/>
              <a:gd name="connsiteX30" fmla="*/ 2345693 w 3583943"/>
              <a:gd name="connsiteY30" fmla="*/ 2331970 h 3808342"/>
              <a:gd name="connsiteX31" fmla="*/ 2195674 w 3583943"/>
              <a:gd name="connsiteY31" fmla="*/ 2191477 h 3808342"/>
              <a:gd name="connsiteX32" fmla="*/ 2050417 w 3583943"/>
              <a:gd name="connsiteY32" fmla="*/ 2067651 h 3808342"/>
              <a:gd name="connsiteX33" fmla="*/ 1967074 w 3583943"/>
              <a:gd name="connsiteY33" fmla="*/ 1979546 h 3808342"/>
              <a:gd name="connsiteX34" fmla="*/ 1859918 w 3583943"/>
              <a:gd name="connsiteY34" fmla="*/ 1870008 h 3808342"/>
              <a:gd name="connsiteX35" fmla="*/ 1697993 w 3583943"/>
              <a:gd name="connsiteY35" fmla="*/ 1696176 h 3808342"/>
              <a:gd name="connsiteX36" fmla="*/ 1619412 w 3583943"/>
              <a:gd name="connsiteY36" fmla="*/ 1589020 h 3808342"/>
              <a:gd name="connsiteX37" fmla="*/ 1572430 w 3583943"/>
              <a:gd name="connsiteY37" fmla="*/ 1512306 h 3808342"/>
              <a:gd name="connsiteX38" fmla="*/ 1486397 w 3583943"/>
              <a:gd name="connsiteY38" fmla="*/ 1429283 h 3808342"/>
              <a:gd name="connsiteX39" fmla="*/ 1404727 w 3583943"/>
              <a:gd name="connsiteY39" fmla="*/ 1343526 h 3808342"/>
              <a:gd name="connsiteX40" fmla="*/ 1351641 w 3583943"/>
              <a:gd name="connsiteY40" fmla="*/ 1229182 h 3808342"/>
              <a:gd name="connsiteX41" fmla="*/ 1306722 w 3583943"/>
              <a:gd name="connsiteY41" fmla="*/ 1074004 h 3808342"/>
              <a:gd name="connsiteX42" fmla="*/ 1310806 w 3583943"/>
              <a:gd name="connsiteY42" fmla="*/ 992330 h 3808342"/>
              <a:gd name="connsiteX43" fmla="*/ 1327141 w 3583943"/>
              <a:gd name="connsiteY43" fmla="*/ 931076 h 3808342"/>
              <a:gd name="connsiteX44" fmla="*/ 1355725 w 3583943"/>
              <a:gd name="connsiteY44" fmla="*/ 873904 h 3808342"/>
              <a:gd name="connsiteX45" fmla="*/ 1404727 w 3583943"/>
              <a:gd name="connsiteY45" fmla="*/ 779980 h 3808342"/>
              <a:gd name="connsiteX46" fmla="*/ 1461896 w 3583943"/>
              <a:gd name="connsiteY46" fmla="*/ 726892 h 3808342"/>
              <a:gd name="connsiteX47" fmla="*/ 1510899 w 3583943"/>
              <a:gd name="connsiteY47" fmla="*/ 686055 h 3808342"/>
              <a:gd name="connsiteX48" fmla="*/ 1588483 w 3583943"/>
              <a:gd name="connsiteY48" fmla="*/ 637052 h 3808342"/>
              <a:gd name="connsiteX49" fmla="*/ 1788575 w 3583943"/>
              <a:gd name="connsiteY49" fmla="*/ 645219 h 3808342"/>
              <a:gd name="connsiteX50" fmla="*/ 1964166 w 3583943"/>
              <a:gd name="connsiteY50" fmla="*/ 686056 h 3808342"/>
              <a:gd name="connsiteX51" fmla="*/ 2098922 w 3583943"/>
              <a:gd name="connsiteY51" fmla="*/ 763645 h 3808342"/>
              <a:gd name="connsiteX52" fmla="*/ 2327598 w 3583943"/>
              <a:gd name="connsiteY52" fmla="*/ 1037251 h 3808342"/>
              <a:gd name="connsiteX53" fmla="*/ 2376600 w 3583943"/>
              <a:gd name="connsiteY53" fmla="*/ 1078087 h 3808342"/>
              <a:gd name="connsiteX54" fmla="*/ 2552191 w 3583943"/>
              <a:gd name="connsiteY54" fmla="*/ 1135259 h 3808342"/>
              <a:gd name="connsiteX55" fmla="*/ 2682863 w 3583943"/>
              <a:gd name="connsiteY55" fmla="*/ 1221015 h 3808342"/>
              <a:gd name="connsiteX56" fmla="*/ 2756367 w 3583943"/>
              <a:gd name="connsiteY56" fmla="*/ 1310856 h 3808342"/>
              <a:gd name="connsiteX57" fmla="*/ 2833953 w 3583943"/>
              <a:gd name="connsiteY57" fmla="*/ 1396614 h 3808342"/>
              <a:gd name="connsiteX58" fmla="*/ 2900657 w 3583943"/>
              <a:gd name="connsiteY58" fmla="*/ 1507217 h 3808342"/>
              <a:gd name="connsiteX59" fmla="*/ 2941904 w 3583943"/>
              <a:gd name="connsiteY59" fmla="*/ 1585086 h 3808342"/>
              <a:gd name="connsiteX60" fmla="*/ 2957674 w 3583943"/>
              <a:gd name="connsiteY60" fmla="*/ 1667600 h 3808342"/>
              <a:gd name="connsiteX61" fmla="*/ 2967199 w 3583943"/>
              <a:gd name="connsiteY61" fmla="*/ 1743800 h 3808342"/>
              <a:gd name="connsiteX62" fmla="*/ 2974343 w 3583943"/>
              <a:gd name="connsiteY62" fmla="*/ 1781900 h 3808342"/>
              <a:gd name="connsiteX63" fmla="*/ 2998155 w 3583943"/>
              <a:gd name="connsiteY63" fmla="*/ 1872389 h 3808342"/>
              <a:gd name="connsiteX64" fmla="*/ 3093405 w 3583943"/>
              <a:gd name="connsiteY64" fmla="*/ 2055744 h 3808342"/>
              <a:gd name="connsiteX65" fmla="*/ 3167224 w 3583943"/>
              <a:gd name="connsiteY65" fmla="*/ 2155757 h 3808342"/>
              <a:gd name="connsiteX66" fmla="*/ 3271999 w 3583943"/>
              <a:gd name="connsiteY66" fmla="*/ 2253388 h 3808342"/>
              <a:gd name="connsiteX67" fmla="*/ 3405645 w 3583943"/>
              <a:gd name="connsiteY67" fmla="*/ 1286354 h 3808342"/>
              <a:gd name="connsiteX68" fmla="*/ 3209636 w 3583943"/>
              <a:gd name="connsiteY68" fmla="*/ 1082171 h 3808342"/>
              <a:gd name="connsiteX69" fmla="*/ 3005461 w 3583943"/>
              <a:gd name="connsiteY69" fmla="*/ 845318 h 3808342"/>
              <a:gd name="connsiteX70" fmla="*/ 2789035 w 3583943"/>
              <a:gd name="connsiteY70" fmla="*/ 563546 h 3808342"/>
              <a:gd name="connsiteX71" fmla="*/ 2511356 w 3583943"/>
              <a:gd name="connsiteY71" fmla="*/ 130678 h 3808342"/>
              <a:gd name="connsiteX72" fmla="*/ 2425602 w 3583943"/>
              <a:gd name="connsiteY72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3029111 w 3583943"/>
              <a:gd name="connsiteY22" fmla="*/ 3665469 h 3808342"/>
              <a:gd name="connsiteX23" fmla="*/ 3281523 w 3583943"/>
              <a:gd name="connsiteY23" fmla="*/ 3413056 h 3808342"/>
              <a:gd name="connsiteX24" fmla="*/ 3583943 w 3583943"/>
              <a:gd name="connsiteY24" fmla="*/ 3222556 h 3808342"/>
              <a:gd name="connsiteX25" fmla="*/ 3274381 w 3583943"/>
              <a:gd name="connsiteY25" fmla="*/ 2970144 h 3808342"/>
              <a:gd name="connsiteX26" fmla="*/ 3076736 w 3583943"/>
              <a:gd name="connsiteY26" fmla="*/ 2829649 h 3808342"/>
              <a:gd name="connsiteX27" fmla="*/ 2831468 w 3583943"/>
              <a:gd name="connsiteY27" fmla="*/ 2705825 h 3808342"/>
              <a:gd name="connsiteX28" fmla="*/ 2638586 w 3583943"/>
              <a:gd name="connsiteY28" fmla="*/ 2584381 h 3808342"/>
              <a:gd name="connsiteX29" fmla="*/ 2479043 w 3583943"/>
              <a:gd name="connsiteY29" fmla="*/ 2451032 h 3808342"/>
              <a:gd name="connsiteX30" fmla="*/ 2345693 w 3583943"/>
              <a:gd name="connsiteY30" fmla="*/ 2331970 h 3808342"/>
              <a:gd name="connsiteX31" fmla="*/ 2195674 w 3583943"/>
              <a:gd name="connsiteY31" fmla="*/ 2191477 h 3808342"/>
              <a:gd name="connsiteX32" fmla="*/ 2050417 w 3583943"/>
              <a:gd name="connsiteY32" fmla="*/ 2067651 h 3808342"/>
              <a:gd name="connsiteX33" fmla="*/ 1967074 w 3583943"/>
              <a:gd name="connsiteY33" fmla="*/ 1979546 h 3808342"/>
              <a:gd name="connsiteX34" fmla="*/ 1859918 w 3583943"/>
              <a:gd name="connsiteY34" fmla="*/ 1870008 h 3808342"/>
              <a:gd name="connsiteX35" fmla="*/ 1697993 w 3583943"/>
              <a:gd name="connsiteY35" fmla="*/ 1696176 h 3808342"/>
              <a:gd name="connsiteX36" fmla="*/ 1619412 w 3583943"/>
              <a:gd name="connsiteY36" fmla="*/ 1589020 h 3808342"/>
              <a:gd name="connsiteX37" fmla="*/ 1572430 w 3583943"/>
              <a:gd name="connsiteY37" fmla="*/ 1512306 h 3808342"/>
              <a:gd name="connsiteX38" fmla="*/ 1486397 w 3583943"/>
              <a:gd name="connsiteY38" fmla="*/ 1429283 h 3808342"/>
              <a:gd name="connsiteX39" fmla="*/ 1404727 w 3583943"/>
              <a:gd name="connsiteY39" fmla="*/ 1343526 h 3808342"/>
              <a:gd name="connsiteX40" fmla="*/ 1351641 w 3583943"/>
              <a:gd name="connsiteY40" fmla="*/ 1229182 h 3808342"/>
              <a:gd name="connsiteX41" fmla="*/ 1306722 w 3583943"/>
              <a:gd name="connsiteY41" fmla="*/ 1074004 h 3808342"/>
              <a:gd name="connsiteX42" fmla="*/ 1310806 w 3583943"/>
              <a:gd name="connsiteY42" fmla="*/ 992330 h 3808342"/>
              <a:gd name="connsiteX43" fmla="*/ 1327141 w 3583943"/>
              <a:gd name="connsiteY43" fmla="*/ 931076 h 3808342"/>
              <a:gd name="connsiteX44" fmla="*/ 1355725 w 3583943"/>
              <a:gd name="connsiteY44" fmla="*/ 873904 h 3808342"/>
              <a:gd name="connsiteX45" fmla="*/ 1404727 w 3583943"/>
              <a:gd name="connsiteY45" fmla="*/ 779980 h 3808342"/>
              <a:gd name="connsiteX46" fmla="*/ 1461896 w 3583943"/>
              <a:gd name="connsiteY46" fmla="*/ 726892 h 3808342"/>
              <a:gd name="connsiteX47" fmla="*/ 1510899 w 3583943"/>
              <a:gd name="connsiteY47" fmla="*/ 686055 h 3808342"/>
              <a:gd name="connsiteX48" fmla="*/ 1588483 w 3583943"/>
              <a:gd name="connsiteY48" fmla="*/ 637052 h 3808342"/>
              <a:gd name="connsiteX49" fmla="*/ 1788575 w 3583943"/>
              <a:gd name="connsiteY49" fmla="*/ 645219 h 3808342"/>
              <a:gd name="connsiteX50" fmla="*/ 1964166 w 3583943"/>
              <a:gd name="connsiteY50" fmla="*/ 686056 h 3808342"/>
              <a:gd name="connsiteX51" fmla="*/ 2098922 w 3583943"/>
              <a:gd name="connsiteY51" fmla="*/ 763645 h 3808342"/>
              <a:gd name="connsiteX52" fmla="*/ 2327598 w 3583943"/>
              <a:gd name="connsiteY52" fmla="*/ 1037251 h 3808342"/>
              <a:gd name="connsiteX53" fmla="*/ 2376600 w 3583943"/>
              <a:gd name="connsiteY53" fmla="*/ 1078087 h 3808342"/>
              <a:gd name="connsiteX54" fmla="*/ 2552191 w 3583943"/>
              <a:gd name="connsiteY54" fmla="*/ 1135259 h 3808342"/>
              <a:gd name="connsiteX55" fmla="*/ 2682863 w 3583943"/>
              <a:gd name="connsiteY55" fmla="*/ 1221015 h 3808342"/>
              <a:gd name="connsiteX56" fmla="*/ 2756367 w 3583943"/>
              <a:gd name="connsiteY56" fmla="*/ 1310856 h 3808342"/>
              <a:gd name="connsiteX57" fmla="*/ 2833953 w 3583943"/>
              <a:gd name="connsiteY57" fmla="*/ 1396614 h 3808342"/>
              <a:gd name="connsiteX58" fmla="*/ 2900657 w 3583943"/>
              <a:gd name="connsiteY58" fmla="*/ 1507217 h 3808342"/>
              <a:gd name="connsiteX59" fmla="*/ 2941904 w 3583943"/>
              <a:gd name="connsiteY59" fmla="*/ 1585086 h 3808342"/>
              <a:gd name="connsiteX60" fmla="*/ 2957674 w 3583943"/>
              <a:gd name="connsiteY60" fmla="*/ 1667600 h 3808342"/>
              <a:gd name="connsiteX61" fmla="*/ 2967199 w 3583943"/>
              <a:gd name="connsiteY61" fmla="*/ 1743800 h 3808342"/>
              <a:gd name="connsiteX62" fmla="*/ 2974343 w 3583943"/>
              <a:gd name="connsiteY62" fmla="*/ 1781900 h 3808342"/>
              <a:gd name="connsiteX63" fmla="*/ 2998155 w 3583943"/>
              <a:gd name="connsiteY63" fmla="*/ 1872389 h 3808342"/>
              <a:gd name="connsiteX64" fmla="*/ 3093405 w 3583943"/>
              <a:gd name="connsiteY64" fmla="*/ 2055744 h 3808342"/>
              <a:gd name="connsiteX65" fmla="*/ 3167224 w 3583943"/>
              <a:gd name="connsiteY65" fmla="*/ 2155757 h 3808342"/>
              <a:gd name="connsiteX66" fmla="*/ 3271999 w 3583943"/>
              <a:gd name="connsiteY66" fmla="*/ 2253388 h 3808342"/>
              <a:gd name="connsiteX67" fmla="*/ 3405645 w 3583943"/>
              <a:gd name="connsiteY67" fmla="*/ 1286354 h 3808342"/>
              <a:gd name="connsiteX68" fmla="*/ 3209636 w 3583943"/>
              <a:gd name="connsiteY68" fmla="*/ 1082171 h 3808342"/>
              <a:gd name="connsiteX69" fmla="*/ 3005461 w 3583943"/>
              <a:gd name="connsiteY69" fmla="*/ 845318 h 3808342"/>
              <a:gd name="connsiteX70" fmla="*/ 2789035 w 3583943"/>
              <a:gd name="connsiteY70" fmla="*/ 563546 h 3808342"/>
              <a:gd name="connsiteX71" fmla="*/ 2511356 w 3583943"/>
              <a:gd name="connsiteY71" fmla="*/ 130678 h 3808342"/>
              <a:gd name="connsiteX72" fmla="*/ 2425602 w 3583943"/>
              <a:gd name="connsiteY72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2779079 w 3583943"/>
              <a:gd name="connsiteY22" fmla="*/ 3739287 h 3808342"/>
              <a:gd name="connsiteX23" fmla="*/ 3029111 w 3583943"/>
              <a:gd name="connsiteY23" fmla="*/ 3665469 h 3808342"/>
              <a:gd name="connsiteX24" fmla="*/ 3281523 w 3583943"/>
              <a:gd name="connsiteY24" fmla="*/ 3413056 h 3808342"/>
              <a:gd name="connsiteX25" fmla="*/ 3583943 w 3583943"/>
              <a:gd name="connsiteY25" fmla="*/ 3222556 h 3808342"/>
              <a:gd name="connsiteX26" fmla="*/ 3274381 w 3583943"/>
              <a:gd name="connsiteY26" fmla="*/ 2970144 h 3808342"/>
              <a:gd name="connsiteX27" fmla="*/ 3076736 w 3583943"/>
              <a:gd name="connsiteY27" fmla="*/ 2829649 h 3808342"/>
              <a:gd name="connsiteX28" fmla="*/ 2831468 w 3583943"/>
              <a:gd name="connsiteY28" fmla="*/ 2705825 h 3808342"/>
              <a:gd name="connsiteX29" fmla="*/ 2638586 w 3583943"/>
              <a:gd name="connsiteY29" fmla="*/ 2584381 h 3808342"/>
              <a:gd name="connsiteX30" fmla="*/ 2479043 w 3583943"/>
              <a:gd name="connsiteY30" fmla="*/ 2451032 h 3808342"/>
              <a:gd name="connsiteX31" fmla="*/ 2345693 w 3583943"/>
              <a:gd name="connsiteY31" fmla="*/ 2331970 h 3808342"/>
              <a:gd name="connsiteX32" fmla="*/ 2195674 w 3583943"/>
              <a:gd name="connsiteY32" fmla="*/ 2191477 h 3808342"/>
              <a:gd name="connsiteX33" fmla="*/ 2050417 w 3583943"/>
              <a:gd name="connsiteY33" fmla="*/ 2067651 h 3808342"/>
              <a:gd name="connsiteX34" fmla="*/ 1967074 w 3583943"/>
              <a:gd name="connsiteY34" fmla="*/ 1979546 h 3808342"/>
              <a:gd name="connsiteX35" fmla="*/ 1859918 w 3583943"/>
              <a:gd name="connsiteY35" fmla="*/ 1870008 h 3808342"/>
              <a:gd name="connsiteX36" fmla="*/ 1697993 w 3583943"/>
              <a:gd name="connsiteY36" fmla="*/ 1696176 h 3808342"/>
              <a:gd name="connsiteX37" fmla="*/ 1619412 w 3583943"/>
              <a:gd name="connsiteY37" fmla="*/ 1589020 h 3808342"/>
              <a:gd name="connsiteX38" fmla="*/ 1572430 w 3583943"/>
              <a:gd name="connsiteY38" fmla="*/ 1512306 h 3808342"/>
              <a:gd name="connsiteX39" fmla="*/ 1486397 w 3583943"/>
              <a:gd name="connsiteY39" fmla="*/ 1429283 h 3808342"/>
              <a:gd name="connsiteX40" fmla="*/ 1404727 w 3583943"/>
              <a:gd name="connsiteY40" fmla="*/ 1343526 h 3808342"/>
              <a:gd name="connsiteX41" fmla="*/ 1351641 w 3583943"/>
              <a:gd name="connsiteY41" fmla="*/ 1229182 h 3808342"/>
              <a:gd name="connsiteX42" fmla="*/ 1306722 w 3583943"/>
              <a:gd name="connsiteY42" fmla="*/ 1074004 h 3808342"/>
              <a:gd name="connsiteX43" fmla="*/ 1310806 w 3583943"/>
              <a:gd name="connsiteY43" fmla="*/ 992330 h 3808342"/>
              <a:gd name="connsiteX44" fmla="*/ 1327141 w 3583943"/>
              <a:gd name="connsiteY44" fmla="*/ 931076 h 3808342"/>
              <a:gd name="connsiteX45" fmla="*/ 1355725 w 3583943"/>
              <a:gd name="connsiteY45" fmla="*/ 873904 h 3808342"/>
              <a:gd name="connsiteX46" fmla="*/ 1404727 w 3583943"/>
              <a:gd name="connsiteY46" fmla="*/ 779980 h 3808342"/>
              <a:gd name="connsiteX47" fmla="*/ 1461896 w 3583943"/>
              <a:gd name="connsiteY47" fmla="*/ 726892 h 3808342"/>
              <a:gd name="connsiteX48" fmla="*/ 1510899 w 3583943"/>
              <a:gd name="connsiteY48" fmla="*/ 686055 h 3808342"/>
              <a:gd name="connsiteX49" fmla="*/ 1588483 w 3583943"/>
              <a:gd name="connsiteY49" fmla="*/ 637052 h 3808342"/>
              <a:gd name="connsiteX50" fmla="*/ 1788575 w 3583943"/>
              <a:gd name="connsiteY50" fmla="*/ 645219 h 3808342"/>
              <a:gd name="connsiteX51" fmla="*/ 1964166 w 3583943"/>
              <a:gd name="connsiteY51" fmla="*/ 686056 h 3808342"/>
              <a:gd name="connsiteX52" fmla="*/ 2098922 w 3583943"/>
              <a:gd name="connsiteY52" fmla="*/ 763645 h 3808342"/>
              <a:gd name="connsiteX53" fmla="*/ 2327598 w 3583943"/>
              <a:gd name="connsiteY53" fmla="*/ 1037251 h 3808342"/>
              <a:gd name="connsiteX54" fmla="*/ 2376600 w 3583943"/>
              <a:gd name="connsiteY54" fmla="*/ 1078087 h 3808342"/>
              <a:gd name="connsiteX55" fmla="*/ 2552191 w 3583943"/>
              <a:gd name="connsiteY55" fmla="*/ 1135259 h 3808342"/>
              <a:gd name="connsiteX56" fmla="*/ 2682863 w 3583943"/>
              <a:gd name="connsiteY56" fmla="*/ 1221015 h 3808342"/>
              <a:gd name="connsiteX57" fmla="*/ 2756367 w 3583943"/>
              <a:gd name="connsiteY57" fmla="*/ 1310856 h 3808342"/>
              <a:gd name="connsiteX58" fmla="*/ 2833953 w 3583943"/>
              <a:gd name="connsiteY58" fmla="*/ 1396614 h 3808342"/>
              <a:gd name="connsiteX59" fmla="*/ 2900657 w 3583943"/>
              <a:gd name="connsiteY59" fmla="*/ 1507217 h 3808342"/>
              <a:gd name="connsiteX60" fmla="*/ 2941904 w 3583943"/>
              <a:gd name="connsiteY60" fmla="*/ 1585086 h 3808342"/>
              <a:gd name="connsiteX61" fmla="*/ 2957674 w 3583943"/>
              <a:gd name="connsiteY61" fmla="*/ 1667600 h 3808342"/>
              <a:gd name="connsiteX62" fmla="*/ 2967199 w 3583943"/>
              <a:gd name="connsiteY62" fmla="*/ 1743800 h 3808342"/>
              <a:gd name="connsiteX63" fmla="*/ 2974343 w 3583943"/>
              <a:gd name="connsiteY63" fmla="*/ 1781900 h 3808342"/>
              <a:gd name="connsiteX64" fmla="*/ 2998155 w 3583943"/>
              <a:gd name="connsiteY64" fmla="*/ 1872389 h 3808342"/>
              <a:gd name="connsiteX65" fmla="*/ 3093405 w 3583943"/>
              <a:gd name="connsiteY65" fmla="*/ 2055744 h 3808342"/>
              <a:gd name="connsiteX66" fmla="*/ 3167224 w 3583943"/>
              <a:gd name="connsiteY66" fmla="*/ 2155757 h 3808342"/>
              <a:gd name="connsiteX67" fmla="*/ 3271999 w 3583943"/>
              <a:gd name="connsiteY67" fmla="*/ 2253388 h 3808342"/>
              <a:gd name="connsiteX68" fmla="*/ 3405645 w 3583943"/>
              <a:gd name="connsiteY68" fmla="*/ 1286354 h 3808342"/>
              <a:gd name="connsiteX69" fmla="*/ 3209636 w 3583943"/>
              <a:gd name="connsiteY69" fmla="*/ 1082171 h 3808342"/>
              <a:gd name="connsiteX70" fmla="*/ 3005461 w 3583943"/>
              <a:gd name="connsiteY70" fmla="*/ 845318 h 3808342"/>
              <a:gd name="connsiteX71" fmla="*/ 2789035 w 3583943"/>
              <a:gd name="connsiteY71" fmla="*/ 563546 h 3808342"/>
              <a:gd name="connsiteX72" fmla="*/ 2511356 w 3583943"/>
              <a:gd name="connsiteY72" fmla="*/ 130678 h 3808342"/>
              <a:gd name="connsiteX73" fmla="*/ 2425602 w 3583943"/>
              <a:gd name="connsiteY73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2826704 w 3583943"/>
              <a:gd name="connsiteY22" fmla="*/ 3736906 h 3808342"/>
              <a:gd name="connsiteX23" fmla="*/ 3029111 w 3583943"/>
              <a:gd name="connsiteY23" fmla="*/ 3665469 h 3808342"/>
              <a:gd name="connsiteX24" fmla="*/ 3281523 w 3583943"/>
              <a:gd name="connsiteY24" fmla="*/ 3413056 h 3808342"/>
              <a:gd name="connsiteX25" fmla="*/ 3583943 w 3583943"/>
              <a:gd name="connsiteY25" fmla="*/ 3222556 h 3808342"/>
              <a:gd name="connsiteX26" fmla="*/ 3274381 w 3583943"/>
              <a:gd name="connsiteY26" fmla="*/ 2970144 h 3808342"/>
              <a:gd name="connsiteX27" fmla="*/ 3076736 w 3583943"/>
              <a:gd name="connsiteY27" fmla="*/ 2829649 h 3808342"/>
              <a:gd name="connsiteX28" fmla="*/ 2831468 w 3583943"/>
              <a:gd name="connsiteY28" fmla="*/ 2705825 h 3808342"/>
              <a:gd name="connsiteX29" fmla="*/ 2638586 w 3583943"/>
              <a:gd name="connsiteY29" fmla="*/ 2584381 h 3808342"/>
              <a:gd name="connsiteX30" fmla="*/ 2479043 w 3583943"/>
              <a:gd name="connsiteY30" fmla="*/ 2451032 h 3808342"/>
              <a:gd name="connsiteX31" fmla="*/ 2345693 w 3583943"/>
              <a:gd name="connsiteY31" fmla="*/ 2331970 h 3808342"/>
              <a:gd name="connsiteX32" fmla="*/ 2195674 w 3583943"/>
              <a:gd name="connsiteY32" fmla="*/ 2191477 h 3808342"/>
              <a:gd name="connsiteX33" fmla="*/ 2050417 w 3583943"/>
              <a:gd name="connsiteY33" fmla="*/ 2067651 h 3808342"/>
              <a:gd name="connsiteX34" fmla="*/ 1967074 w 3583943"/>
              <a:gd name="connsiteY34" fmla="*/ 1979546 h 3808342"/>
              <a:gd name="connsiteX35" fmla="*/ 1859918 w 3583943"/>
              <a:gd name="connsiteY35" fmla="*/ 1870008 h 3808342"/>
              <a:gd name="connsiteX36" fmla="*/ 1697993 w 3583943"/>
              <a:gd name="connsiteY36" fmla="*/ 1696176 h 3808342"/>
              <a:gd name="connsiteX37" fmla="*/ 1619412 w 3583943"/>
              <a:gd name="connsiteY37" fmla="*/ 1589020 h 3808342"/>
              <a:gd name="connsiteX38" fmla="*/ 1572430 w 3583943"/>
              <a:gd name="connsiteY38" fmla="*/ 1512306 h 3808342"/>
              <a:gd name="connsiteX39" fmla="*/ 1486397 w 3583943"/>
              <a:gd name="connsiteY39" fmla="*/ 1429283 h 3808342"/>
              <a:gd name="connsiteX40" fmla="*/ 1404727 w 3583943"/>
              <a:gd name="connsiteY40" fmla="*/ 1343526 h 3808342"/>
              <a:gd name="connsiteX41" fmla="*/ 1351641 w 3583943"/>
              <a:gd name="connsiteY41" fmla="*/ 1229182 h 3808342"/>
              <a:gd name="connsiteX42" fmla="*/ 1306722 w 3583943"/>
              <a:gd name="connsiteY42" fmla="*/ 1074004 h 3808342"/>
              <a:gd name="connsiteX43" fmla="*/ 1310806 w 3583943"/>
              <a:gd name="connsiteY43" fmla="*/ 992330 h 3808342"/>
              <a:gd name="connsiteX44" fmla="*/ 1327141 w 3583943"/>
              <a:gd name="connsiteY44" fmla="*/ 931076 h 3808342"/>
              <a:gd name="connsiteX45" fmla="*/ 1355725 w 3583943"/>
              <a:gd name="connsiteY45" fmla="*/ 873904 h 3808342"/>
              <a:gd name="connsiteX46" fmla="*/ 1404727 w 3583943"/>
              <a:gd name="connsiteY46" fmla="*/ 779980 h 3808342"/>
              <a:gd name="connsiteX47" fmla="*/ 1461896 w 3583943"/>
              <a:gd name="connsiteY47" fmla="*/ 726892 h 3808342"/>
              <a:gd name="connsiteX48" fmla="*/ 1510899 w 3583943"/>
              <a:gd name="connsiteY48" fmla="*/ 686055 h 3808342"/>
              <a:gd name="connsiteX49" fmla="*/ 1588483 w 3583943"/>
              <a:gd name="connsiteY49" fmla="*/ 637052 h 3808342"/>
              <a:gd name="connsiteX50" fmla="*/ 1788575 w 3583943"/>
              <a:gd name="connsiteY50" fmla="*/ 645219 h 3808342"/>
              <a:gd name="connsiteX51" fmla="*/ 1964166 w 3583943"/>
              <a:gd name="connsiteY51" fmla="*/ 686056 h 3808342"/>
              <a:gd name="connsiteX52" fmla="*/ 2098922 w 3583943"/>
              <a:gd name="connsiteY52" fmla="*/ 763645 h 3808342"/>
              <a:gd name="connsiteX53" fmla="*/ 2327598 w 3583943"/>
              <a:gd name="connsiteY53" fmla="*/ 1037251 h 3808342"/>
              <a:gd name="connsiteX54" fmla="*/ 2376600 w 3583943"/>
              <a:gd name="connsiteY54" fmla="*/ 1078087 h 3808342"/>
              <a:gd name="connsiteX55" fmla="*/ 2552191 w 3583943"/>
              <a:gd name="connsiteY55" fmla="*/ 1135259 h 3808342"/>
              <a:gd name="connsiteX56" fmla="*/ 2682863 w 3583943"/>
              <a:gd name="connsiteY56" fmla="*/ 1221015 h 3808342"/>
              <a:gd name="connsiteX57" fmla="*/ 2756367 w 3583943"/>
              <a:gd name="connsiteY57" fmla="*/ 1310856 h 3808342"/>
              <a:gd name="connsiteX58" fmla="*/ 2833953 w 3583943"/>
              <a:gd name="connsiteY58" fmla="*/ 1396614 h 3808342"/>
              <a:gd name="connsiteX59" fmla="*/ 2900657 w 3583943"/>
              <a:gd name="connsiteY59" fmla="*/ 1507217 h 3808342"/>
              <a:gd name="connsiteX60" fmla="*/ 2941904 w 3583943"/>
              <a:gd name="connsiteY60" fmla="*/ 1585086 h 3808342"/>
              <a:gd name="connsiteX61" fmla="*/ 2957674 w 3583943"/>
              <a:gd name="connsiteY61" fmla="*/ 1667600 h 3808342"/>
              <a:gd name="connsiteX62" fmla="*/ 2967199 w 3583943"/>
              <a:gd name="connsiteY62" fmla="*/ 1743800 h 3808342"/>
              <a:gd name="connsiteX63" fmla="*/ 2974343 w 3583943"/>
              <a:gd name="connsiteY63" fmla="*/ 1781900 h 3808342"/>
              <a:gd name="connsiteX64" fmla="*/ 2998155 w 3583943"/>
              <a:gd name="connsiteY64" fmla="*/ 1872389 h 3808342"/>
              <a:gd name="connsiteX65" fmla="*/ 3093405 w 3583943"/>
              <a:gd name="connsiteY65" fmla="*/ 2055744 h 3808342"/>
              <a:gd name="connsiteX66" fmla="*/ 3167224 w 3583943"/>
              <a:gd name="connsiteY66" fmla="*/ 2155757 h 3808342"/>
              <a:gd name="connsiteX67" fmla="*/ 3271999 w 3583943"/>
              <a:gd name="connsiteY67" fmla="*/ 2253388 h 3808342"/>
              <a:gd name="connsiteX68" fmla="*/ 3405645 w 3583943"/>
              <a:gd name="connsiteY68" fmla="*/ 1286354 h 3808342"/>
              <a:gd name="connsiteX69" fmla="*/ 3209636 w 3583943"/>
              <a:gd name="connsiteY69" fmla="*/ 1082171 h 3808342"/>
              <a:gd name="connsiteX70" fmla="*/ 3005461 w 3583943"/>
              <a:gd name="connsiteY70" fmla="*/ 845318 h 3808342"/>
              <a:gd name="connsiteX71" fmla="*/ 2789035 w 3583943"/>
              <a:gd name="connsiteY71" fmla="*/ 563546 h 3808342"/>
              <a:gd name="connsiteX72" fmla="*/ 2511356 w 3583943"/>
              <a:gd name="connsiteY72" fmla="*/ 130678 h 3808342"/>
              <a:gd name="connsiteX73" fmla="*/ 2425602 w 3583943"/>
              <a:gd name="connsiteY73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2826704 w 3583943"/>
              <a:gd name="connsiteY22" fmla="*/ 3736906 h 3808342"/>
              <a:gd name="connsiteX23" fmla="*/ 3029111 w 3583943"/>
              <a:gd name="connsiteY23" fmla="*/ 3665469 h 3808342"/>
              <a:gd name="connsiteX24" fmla="*/ 3136267 w 3583943"/>
              <a:gd name="connsiteY24" fmla="*/ 3558312 h 3808342"/>
              <a:gd name="connsiteX25" fmla="*/ 3281523 w 3583943"/>
              <a:gd name="connsiteY25" fmla="*/ 3413056 h 3808342"/>
              <a:gd name="connsiteX26" fmla="*/ 3583943 w 3583943"/>
              <a:gd name="connsiteY26" fmla="*/ 3222556 h 3808342"/>
              <a:gd name="connsiteX27" fmla="*/ 3274381 w 3583943"/>
              <a:gd name="connsiteY27" fmla="*/ 2970144 h 3808342"/>
              <a:gd name="connsiteX28" fmla="*/ 3076736 w 3583943"/>
              <a:gd name="connsiteY28" fmla="*/ 2829649 h 3808342"/>
              <a:gd name="connsiteX29" fmla="*/ 2831468 w 3583943"/>
              <a:gd name="connsiteY29" fmla="*/ 2705825 h 3808342"/>
              <a:gd name="connsiteX30" fmla="*/ 2638586 w 3583943"/>
              <a:gd name="connsiteY30" fmla="*/ 2584381 h 3808342"/>
              <a:gd name="connsiteX31" fmla="*/ 2479043 w 3583943"/>
              <a:gd name="connsiteY31" fmla="*/ 2451032 h 3808342"/>
              <a:gd name="connsiteX32" fmla="*/ 2345693 w 3583943"/>
              <a:gd name="connsiteY32" fmla="*/ 2331970 h 3808342"/>
              <a:gd name="connsiteX33" fmla="*/ 2195674 w 3583943"/>
              <a:gd name="connsiteY33" fmla="*/ 2191477 h 3808342"/>
              <a:gd name="connsiteX34" fmla="*/ 2050417 w 3583943"/>
              <a:gd name="connsiteY34" fmla="*/ 2067651 h 3808342"/>
              <a:gd name="connsiteX35" fmla="*/ 1967074 w 3583943"/>
              <a:gd name="connsiteY35" fmla="*/ 1979546 h 3808342"/>
              <a:gd name="connsiteX36" fmla="*/ 1859918 w 3583943"/>
              <a:gd name="connsiteY36" fmla="*/ 1870008 h 3808342"/>
              <a:gd name="connsiteX37" fmla="*/ 1697993 w 3583943"/>
              <a:gd name="connsiteY37" fmla="*/ 1696176 h 3808342"/>
              <a:gd name="connsiteX38" fmla="*/ 1619412 w 3583943"/>
              <a:gd name="connsiteY38" fmla="*/ 1589020 h 3808342"/>
              <a:gd name="connsiteX39" fmla="*/ 1572430 w 3583943"/>
              <a:gd name="connsiteY39" fmla="*/ 1512306 h 3808342"/>
              <a:gd name="connsiteX40" fmla="*/ 1486397 w 3583943"/>
              <a:gd name="connsiteY40" fmla="*/ 1429283 h 3808342"/>
              <a:gd name="connsiteX41" fmla="*/ 1404727 w 3583943"/>
              <a:gd name="connsiteY41" fmla="*/ 1343526 h 3808342"/>
              <a:gd name="connsiteX42" fmla="*/ 1351641 w 3583943"/>
              <a:gd name="connsiteY42" fmla="*/ 1229182 h 3808342"/>
              <a:gd name="connsiteX43" fmla="*/ 1306722 w 3583943"/>
              <a:gd name="connsiteY43" fmla="*/ 1074004 h 3808342"/>
              <a:gd name="connsiteX44" fmla="*/ 1310806 w 3583943"/>
              <a:gd name="connsiteY44" fmla="*/ 992330 h 3808342"/>
              <a:gd name="connsiteX45" fmla="*/ 1327141 w 3583943"/>
              <a:gd name="connsiteY45" fmla="*/ 931076 h 3808342"/>
              <a:gd name="connsiteX46" fmla="*/ 1355725 w 3583943"/>
              <a:gd name="connsiteY46" fmla="*/ 873904 h 3808342"/>
              <a:gd name="connsiteX47" fmla="*/ 1404727 w 3583943"/>
              <a:gd name="connsiteY47" fmla="*/ 779980 h 3808342"/>
              <a:gd name="connsiteX48" fmla="*/ 1461896 w 3583943"/>
              <a:gd name="connsiteY48" fmla="*/ 726892 h 3808342"/>
              <a:gd name="connsiteX49" fmla="*/ 1510899 w 3583943"/>
              <a:gd name="connsiteY49" fmla="*/ 686055 h 3808342"/>
              <a:gd name="connsiteX50" fmla="*/ 1588483 w 3583943"/>
              <a:gd name="connsiteY50" fmla="*/ 637052 h 3808342"/>
              <a:gd name="connsiteX51" fmla="*/ 1788575 w 3583943"/>
              <a:gd name="connsiteY51" fmla="*/ 645219 h 3808342"/>
              <a:gd name="connsiteX52" fmla="*/ 1964166 w 3583943"/>
              <a:gd name="connsiteY52" fmla="*/ 686056 h 3808342"/>
              <a:gd name="connsiteX53" fmla="*/ 2098922 w 3583943"/>
              <a:gd name="connsiteY53" fmla="*/ 763645 h 3808342"/>
              <a:gd name="connsiteX54" fmla="*/ 2327598 w 3583943"/>
              <a:gd name="connsiteY54" fmla="*/ 1037251 h 3808342"/>
              <a:gd name="connsiteX55" fmla="*/ 2376600 w 3583943"/>
              <a:gd name="connsiteY55" fmla="*/ 1078087 h 3808342"/>
              <a:gd name="connsiteX56" fmla="*/ 2552191 w 3583943"/>
              <a:gd name="connsiteY56" fmla="*/ 1135259 h 3808342"/>
              <a:gd name="connsiteX57" fmla="*/ 2682863 w 3583943"/>
              <a:gd name="connsiteY57" fmla="*/ 1221015 h 3808342"/>
              <a:gd name="connsiteX58" fmla="*/ 2756367 w 3583943"/>
              <a:gd name="connsiteY58" fmla="*/ 1310856 h 3808342"/>
              <a:gd name="connsiteX59" fmla="*/ 2833953 w 3583943"/>
              <a:gd name="connsiteY59" fmla="*/ 1396614 h 3808342"/>
              <a:gd name="connsiteX60" fmla="*/ 2900657 w 3583943"/>
              <a:gd name="connsiteY60" fmla="*/ 1507217 h 3808342"/>
              <a:gd name="connsiteX61" fmla="*/ 2941904 w 3583943"/>
              <a:gd name="connsiteY61" fmla="*/ 1585086 h 3808342"/>
              <a:gd name="connsiteX62" fmla="*/ 2957674 w 3583943"/>
              <a:gd name="connsiteY62" fmla="*/ 1667600 h 3808342"/>
              <a:gd name="connsiteX63" fmla="*/ 2967199 w 3583943"/>
              <a:gd name="connsiteY63" fmla="*/ 1743800 h 3808342"/>
              <a:gd name="connsiteX64" fmla="*/ 2974343 w 3583943"/>
              <a:gd name="connsiteY64" fmla="*/ 1781900 h 3808342"/>
              <a:gd name="connsiteX65" fmla="*/ 2998155 w 3583943"/>
              <a:gd name="connsiteY65" fmla="*/ 1872389 h 3808342"/>
              <a:gd name="connsiteX66" fmla="*/ 3093405 w 3583943"/>
              <a:gd name="connsiteY66" fmla="*/ 2055744 h 3808342"/>
              <a:gd name="connsiteX67" fmla="*/ 3167224 w 3583943"/>
              <a:gd name="connsiteY67" fmla="*/ 2155757 h 3808342"/>
              <a:gd name="connsiteX68" fmla="*/ 3271999 w 3583943"/>
              <a:gd name="connsiteY68" fmla="*/ 2253388 h 3808342"/>
              <a:gd name="connsiteX69" fmla="*/ 3405645 w 3583943"/>
              <a:gd name="connsiteY69" fmla="*/ 1286354 h 3808342"/>
              <a:gd name="connsiteX70" fmla="*/ 3209636 w 3583943"/>
              <a:gd name="connsiteY70" fmla="*/ 1082171 h 3808342"/>
              <a:gd name="connsiteX71" fmla="*/ 3005461 w 3583943"/>
              <a:gd name="connsiteY71" fmla="*/ 845318 h 3808342"/>
              <a:gd name="connsiteX72" fmla="*/ 2789035 w 3583943"/>
              <a:gd name="connsiteY72" fmla="*/ 563546 h 3808342"/>
              <a:gd name="connsiteX73" fmla="*/ 2511356 w 3583943"/>
              <a:gd name="connsiteY73" fmla="*/ 130678 h 3808342"/>
              <a:gd name="connsiteX74" fmla="*/ 2425602 w 3583943"/>
              <a:gd name="connsiteY74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2826704 w 3583943"/>
              <a:gd name="connsiteY22" fmla="*/ 3736906 h 3808342"/>
              <a:gd name="connsiteX23" fmla="*/ 3029111 w 3583943"/>
              <a:gd name="connsiteY23" fmla="*/ 3665469 h 3808342"/>
              <a:gd name="connsiteX24" fmla="*/ 3176748 w 3583943"/>
              <a:gd name="connsiteY24" fmla="*/ 3579743 h 3808342"/>
              <a:gd name="connsiteX25" fmla="*/ 3281523 w 3583943"/>
              <a:gd name="connsiteY25" fmla="*/ 3413056 h 3808342"/>
              <a:gd name="connsiteX26" fmla="*/ 3583943 w 3583943"/>
              <a:gd name="connsiteY26" fmla="*/ 3222556 h 3808342"/>
              <a:gd name="connsiteX27" fmla="*/ 3274381 w 3583943"/>
              <a:gd name="connsiteY27" fmla="*/ 2970144 h 3808342"/>
              <a:gd name="connsiteX28" fmla="*/ 3076736 w 3583943"/>
              <a:gd name="connsiteY28" fmla="*/ 2829649 h 3808342"/>
              <a:gd name="connsiteX29" fmla="*/ 2831468 w 3583943"/>
              <a:gd name="connsiteY29" fmla="*/ 2705825 h 3808342"/>
              <a:gd name="connsiteX30" fmla="*/ 2638586 w 3583943"/>
              <a:gd name="connsiteY30" fmla="*/ 2584381 h 3808342"/>
              <a:gd name="connsiteX31" fmla="*/ 2479043 w 3583943"/>
              <a:gd name="connsiteY31" fmla="*/ 2451032 h 3808342"/>
              <a:gd name="connsiteX32" fmla="*/ 2345693 w 3583943"/>
              <a:gd name="connsiteY32" fmla="*/ 2331970 h 3808342"/>
              <a:gd name="connsiteX33" fmla="*/ 2195674 w 3583943"/>
              <a:gd name="connsiteY33" fmla="*/ 2191477 h 3808342"/>
              <a:gd name="connsiteX34" fmla="*/ 2050417 w 3583943"/>
              <a:gd name="connsiteY34" fmla="*/ 2067651 h 3808342"/>
              <a:gd name="connsiteX35" fmla="*/ 1967074 w 3583943"/>
              <a:gd name="connsiteY35" fmla="*/ 1979546 h 3808342"/>
              <a:gd name="connsiteX36" fmla="*/ 1859918 w 3583943"/>
              <a:gd name="connsiteY36" fmla="*/ 1870008 h 3808342"/>
              <a:gd name="connsiteX37" fmla="*/ 1697993 w 3583943"/>
              <a:gd name="connsiteY37" fmla="*/ 1696176 h 3808342"/>
              <a:gd name="connsiteX38" fmla="*/ 1619412 w 3583943"/>
              <a:gd name="connsiteY38" fmla="*/ 1589020 h 3808342"/>
              <a:gd name="connsiteX39" fmla="*/ 1572430 w 3583943"/>
              <a:gd name="connsiteY39" fmla="*/ 1512306 h 3808342"/>
              <a:gd name="connsiteX40" fmla="*/ 1486397 w 3583943"/>
              <a:gd name="connsiteY40" fmla="*/ 1429283 h 3808342"/>
              <a:gd name="connsiteX41" fmla="*/ 1404727 w 3583943"/>
              <a:gd name="connsiteY41" fmla="*/ 1343526 h 3808342"/>
              <a:gd name="connsiteX42" fmla="*/ 1351641 w 3583943"/>
              <a:gd name="connsiteY42" fmla="*/ 1229182 h 3808342"/>
              <a:gd name="connsiteX43" fmla="*/ 1306722 w 3583943"/>
              <a:gd name="connsiteY43" fmla="*/ 1074004 h 3808342"/>
              <a:gd name="connsiteX44" fmla="*/ 1310806 w 3583943"/>
              <a:gd name="connsiteY44" fmla="*/ 992330 h 3808342"/>
              <a:gd name="connsiteX45" fmla="*/ 1327141 w 3583943"/>
              <a:gd name="connsiteY45" fmla="*/ 931076 h 3808342"/>
              <a:gd name="connsiteX46" fmla="*/ 1355725 w 3583943"/>
              <a:gd name="connsiteY46" fmla="*/ 873904 h 3808342"/>
              <a:gd name="connsiteX47" fmla="*/ 1404727 w 3583943"/>
              <a:gd name="connsiteY47" fmla="*/ 779980 h 3808342"/>
              <a:gd name="connsiteX48" fmla="*/ 1461896 w 3583943"/>
              <a:gd name="connsiteY48" fmla="*/ 726892 h 3808342"/>
              <a:gd name="connsiteX49" fmla="*/ 1510899 w 3583943"/>
              <a:gd name="connsiteY49" fmla="*/ 686055 h 3808342"/>
              <a:gd name="connsiteX50" fmla="*/ 1588483 w 3583943"/>
              <a:gd name="connsiteY50" fmla="*/ 637052 h 3808342"/>
              <a:gd name="connsiteX51" fmla="*/ 1788575 w 3583943"/>
              <a:gd name="connsiteY51" fmla="*/ 645219 h 3808342"/>
              <a:gd name="connsiteX52" fmla="*/ 1964166 w 3583943"/>
              <a:gd name="connsiteY52" fmla="*/ 686056 h 3808342"/>
              <a:gd name="connsiteX53" fmla="*/ 2098922 w 3583943"/>
              <a:gd name="connsiteY53" fmla="*/ 763645 h 3808342"/>
              <a:gd name="connsiteX54" fmla="*/ 2327598 w 3583943"/>
              <a:gd name="connsiteY54" fmla="*/ 1037251 h 3808342"/>
              <a:gd name="connsiteX55" fmla="*/ 2376600 w 3583943"/>
              <a:gd name="connsiteY55" fmla="*/ 1078087 h 3808342"/>
              <a:gd name="connsiteX56" fmla="*/ 2552191 w 3583943"/>
              <a:gd name="connsiteY56" fmla="*/ 1135259 h 3808342"/>
              <a:gd name="connsiteX57" fmla="*/ 2682863 w 3583943"/>
              <a:gd name="connsiteY57" fmla="*/ 1221015 h 3808342"/>
              <a:gd name="connsiteX58" fmla="*/ 2756367 w 3583943"/>
              <a:gd name="connsiteY58" fmla="*/ 1310856 h 3808342"/>
              <a:gd name="connsiteX59" fmla="*/ 2833953 w 3583943"/>
              <a:gd name="connsiteY59" fmla="*/ 1396614 h 3808342"/>
              <a:gd name="connsiteX60" fmla="*/ 2900657 w 3583943"/>
              <a:gd name="connsiteY60" fmla="*/ 1507217 h 3808342"/>
              <a:gd name="connsiteX61" fmla="*/ 2941904 w 3583943"/>
              <a:gd name="connsiteY61" fmla="*/ 1585086 h 3808342"/>
              <a:gd name="connsiteX62" fmla="*/ 2957674 w 3583943"/>
              <a:gd name="connsiteY62" fmla="*/ 1667600 h 3808342"/>
              <a:gd name="connsiteX63" fmla="*/ 2967199 w 3583943"/>
              <a:gd name="connsiteY63" fmla="*/ 1743800 h 3808342"/>
              <a:gd name="connsiteX64" fmla="*/ 2974343 w 3583943"/>
              <a:gd name="connsiteY64" fmla="*/ 1781900 h 3808342"/>
              <a:gd name="connsiteX65" fmla="*/ 2998155 w 3583943"/>
              <a:gd name="connsiteY65" fmla="*/ 1872389 h 3808342"/>
              <a:gd name="connsiteX66" fmla="*/ 3093405 w 3583943"/>
              <a:gd name="connsiteY66" fmla="*/ 2055744 h 3808342"/>
              <a:gd name="connsiteX67" fmla="*/ 3167224 w 3583943"/>
              <a:gd name="connsiteY67" fmla="*/ 2155757 h 3808342"/>
              <a:gd name="connsiteX68" fmla="*/ 3271999 w 3583943"/>
              <a:gd name="connsiteY68" fmla="*/ 2253388 h 3808342"/>
              <a:gd name="connsiteX69" fmla="*/ 3405645 w 3583943"/>
              <a:gd name="connsiteY69" fmla="*/ 1286354 h 3808342"/>
              <a:gd name="connsiteX70" fmla="*/ 3209636 w 3583943"/>
              <a:gd name="connsiteY70" fmla="*/ 1082171 h 3808342"/>
              <a:gd name="connsiteX71" fmla="*/ 3005461 w 3583943"/>
              <a:gd name="connsiteY71" fmla="*/ 845318 h 3808342"/>
              <a:gd name="connsiteX72" fmla="*/ 2789035 w 3583943"/>
              <a:gd name="connsiteY72" fmla="*/ 563546 h 3808342"/>
              <a:gd name="connsiteX73" fmla="*/ 2511356 w 3583943"/>
              <a:gd name="connsiteY73" fmla="*/ 130678 h 3808342"/>
              <a:gd name="connsiteX74" fmla="*/ 2425602 w 3583943"/>
              <a:gd name="connsiteY74" fmla="*/ 16335 h 3808342"/>
              <a:gd name="connsiteX0" fmla="*/ 2425602 w 3586668"/>
              <a:gd name="connsiteY0" fmla="*/ 16335 h 3808342"/>
              <a:gd name="connsiteX1" fmla="*/ 1584399 w 3586668"/>
              <a:gd name="connsiteY1" fmla="*/ 0 h 3808342"/>
              <a:gd name="connsiteX2" fmla="*/ 518604 w 3586668"/>
              <a:gd name="connsiteY2" fmla="*/ 12252 h 3808342"/>
              <a:gd name="connsiteX3" fmla="*/ 12249 w 3586668"/>
              <a:gd name="connsiteY3" fmla="*/ 16336 h 3808342"/>
              <a:gd name="connsiteX4" fmla="*/ 12248 w 3586668"/>
              <a:gd name="connsiteY4" fmla="*/ 1016832 h 3808342"/>
              <a:gd name="connsiteX5" fmla="*/ 0 w 3586668"/>
              <a:gd name="connsiteY5" fmla="*/ 2589043 h 3808342"/>
              <a:gd name="connsiteX6" fmla="*/ 110254 w 3586668"/>
              <a:gd name="connsiteY6" fmla="*/ 2621711 h 3808342"/>
              <a:gd name="connsiteX7" fmla="*/ 187841 w 3586668"/>
              <a:gd name="connsiteY7" fmla="*/ 2540038 h 3808342"/>
              <a:gd name="connsiteX8" fmla="*/ 596192 w 3586668"/>
              <a:gd name="connsiteY8" fmla="*/ 2450198 h 3808342"/>
              <a:gd name="connsiteX9" fmla="*/ 841202 w 3586668"/>
              <a:gd name="connsiteY9" fmla="*/ 2433863 h 3808342"/>
              <a:gd name="connsiteX10" fmla="*/ 1143162 w 3586668"/>
              <a:gd name="connsiteY10" fmla="*/ 2439126 h 3808342"/>
              <a:gd name="connsiteX11" fmla="*/ 1417006 w 3586668"/>
              <a:gd name="connsiteY11" fmla="*/ 2472464 h 3808342"/>
              <a:gd name="connsiteX12" fmla="*/ 1833724 w 3586668"/>
              <a:gd name="connsiteY12" fmla="*/ 2651058 h 3808342"/>
              <a:gd name="connsiteX13" fmla="*/ 2067087 w 3586668"/>
              <a:gd name="connsiteY13" fmla="*/ 2779644 h 3808342"/>
              <a:gd name="connsiteX14" fmla="*/ 2174243 w 3586668"/>
              <a:gd name="connsiteY14" fmla="*/ 2922520 h 3808342"/>
              <a:gd name="connsiteX15" fmla="*/ 2255206 w 3586668"/>
              <a:gd name="connsiteY15" fmla="*/ 3193980 h 3808342"/>
              <a:gd name="connsiteX16" fmla="*/ 2221868 w 3586668"/>
              <a:gd name="connsiteY16" fmla="*/ 3310662 h 3808342"/>
              <a:gd name="connsiteX17" fmla="*/ 2195675 w 3586668"/>
              <a:gd name="connsiteY17" fmla="*/ 3394006 h 3808342"/>
              <a:gd name="connsiteX18" fmla="*/ 2126618 w 3586668"/>
              <a:gd name="connsiteY18" fmla="*/ 3474968 h 3808342"/>
              <a:gd name="connsiteX19" fmla="*/ 1986124 w 3586668"/>
              <a:gd name="connsiteY19" fmla="*/ 3603555 h 3808342"/>
              <a:gd name="connsiteX20" fmla="*/ 2436180 w 3586668"/>
              <a:gd name="connsiteY20" fmla="*/ 3808342 h 3808342"/>
              <a:gd name="connsiteX21" fmla="*/ 2569530 w 3586668"/>
              <a:gd name="connsiteY21" fmla="*/ 3796437 h 3808342"/>
              <a:gd name="connsiteX22" fmla="*/ 2826704 w 3586668"/>
              <a:gd name="connsiteY22" fmla="*/ 3736906 h 3808342"/>
              <a:gd name="connsiteX23" fmla="*/ 3029111 w 3586668"/>
              <a:gd name="connsiteY23" fmla="*/ 3665469 h 3808342"/>
              <a:gd name="connsiteX24" fmla="*/ 3176748 w 3586668"/>
              <a:gd name="connsiteY24" fmla="*/ 3579743 h 3808342"/>
              <a:gd name="connsiteX25" fmla="*/ 3281523 w 3586668"/>
              <a:gd name="connsiteY25" fmla="*/ 3413056 h 3808342"/>
              <a:gd name="connsiteX26" fmla="*/ 3583943 w 3586668"/>
              <a:gd name="connsiteY26" fmla="*/ 3222556 h 3808342"/>
              <a:gd name="connsiteX27" fmla="*/ 3422017 w 3586668"/>
              <a:gd name="connsiteY27" fmla="*/ 3093968 h 3808342"/>
              <a:gd name="connsiteX28" fmla="*/ 3274381 w 3586668"/>
              <a:gd name="connsiteY28" fmla="*/ 2970144 h 3808342"/>
              <a:gd name="connsiteX29" fmla="*/ 3076736 w 3586668"/>
              <a:gd name="connsiteY29" fmla="*/ 2829649 h 3808342"/>
              <a:gd name="connsiteX30" fmla="*/ 2831468 w 3586668"/>
              <a:gd name="connsiteY30" fmla="*/ 2705825 h 3808342"/>
              <a:gd name="connsiteX31" fmla="*/ 2638586 w 3586668"/>
              <a:gd name="connsiteY31" fmla="*/ 2584381 h 3808342"/>
              <a:gd name="connsiteX32" fmla="*/ 2479043 w 3586668"/>
              <a:gd name="connsiteY32" fmla="*/ 2451032 h 3808342"/>
              <a:gd name="connsiteX33" fmla="*/ 2345693 w 3586668"/>
              <a:gd name="connsiteY33" fmla="*/ 2331970 h 3808342"/>
              <a:gd name="connsiteX34" fmla="*/ 2195674 w 3586668"/>
              <a:gd name="connsiteY34" fmla="*/ 2191477 h 3808342"/>
              <a:gd name="connsiteX35" fmla="*/ 2050417 w 3586668"/>
              <a:gd name="connsiteY35" fmla="*/ 2067651 h 3808342"/>
              <a:gd name="connsiteX36" fmla="*/ 1967074 w 3586668"/>
              <a:gd name="connsiteY36" fmla="*/ 1979546 h 3808342"/>
              <a:gd name="connsiteX37" fmla="*/ 1859918 w 3586668"/>
              <a:gd name="connsiteY37" fmla="*/ 1870008 h 3808342"/>
              <a:gd name="connsiteX38" fmla="*/ 1697993 w 3586668"/>
              <a:gd name="connsiteY38" fmla="*/ 1696176 h 3808342"/>
              <a:gd name="connsiteX39" fmla="*/ 1619412 w 3586668"/>
              <a:gd name="connsiteY39" fmla="*/ 1589020 h 3808342"/>
              <a:gd name="connsiteX40" fmla="*/ 1572430 w 3586668"/>
              <a:gd name="connsiteY40" fmla="*/ 1512306 h 3808342"/>
              <a:gd name="connsiteX41" fmla="*/ 1486397 w 3586668"/>
              <a:gd name="connsiteY41" fmla="*/ 1429283 h 3808342"/>
              <a:gd name="connsiteX42" fmla="*/ 1404727 w 3586668"/>
              <a:gd name="connsiteY42" fmla="*/ 1343526 h 3808342"/>
              <a:gd name="connsiteX43" fmla="*/ 1351641 w 3586668"/>
              <a:gd name="connsiteY43" fmla="*/ 1229182 h 3808342"/>
              <a:gd name="connsiteX44" fmla="*/ 1306722 w 3586668"/>
              <a:gd name="connsiteY44" fmla="*/ 1074004 h 3808342"/>
              <a:gd name="connsiteX45" fmla="*/ 1310806 w 3586668"/>
              <a:gd name="connsiteY45" fmla="*/ 992330 h 3808342"/>
              <a:gd name="connsiteX46" fmla="*/ 1327141 w 3586668"/>
              <a:gd name="connsiteY46" fmla="*/ 931076 h 3808342"/>
              <a:gd name="connsiteX47" fmla="*/ 1355725 w 3586668"/>
              <a:gd name="connsiteY47" fmla="*/ 873904 h 3808342"/>
              <a:gd name="connsiteX48" fmla="*/ 1404727 w 3586668"/>
              <a:gd name="connsiteY48" fmla="*/ 779980 h 3808342"/>
              <a:gd name="connsiteX49" fmla="*/ 1461896 w 3586668"/>
              <a:gd name="connsiteY49" fmla="*/ 726892 h 3808342"/>
              <a:gd name="connsiteX50" fmla="*/ 1510899 w 3586668"/>
              <a:gd name="connsiteY50" fmla="*/ 686055 h 3808342"/>
              <a:gd name="connsiteX51" fmla="*/ 1588483 w 3586668"/>
              <a:gd name="connsiteY51" fmla="*/ 637052 h 3808342"/>
              <a:gd name="connsiteX52" fmla="*/ 1788575 w 3586668"/>
              <a:gd name="connsiteY52" fmla="*/ 645219 h 3808342"/>
              <a:gd name="connsiteX53" fmla="*/ 1964166 w 3586668"/>
              <a:gd name="connsiteY53" fmla="*/ 686056 h 3808342"/>
              <a:gd name="connsiteX54" fmla="*/ 2098922 w 3586668"/>
              <a:gd name="connsiteY54" fmla="*/ 763645 h 3808342"/>
              <a:gd name="connsiteX55" fmla="*/ 2327598 w 3586668"/>
              <a:gd name="connsiteY55" fmla="*/ 1037251 h 3808342"/>
              <a:gd name="connsiteX56" fmla="*/ 2376600 w 3586668"/>
              <a:gd name="connsiteY56" fmla="*/ 1078087 h 3808342"/>
              <a:gd name="connsiteX57" fmla="*/ 2552191 w 3586668"/>
              <a:gd name="connsiteY57" fmla="*/ 1135259 h 3808342"/>
              <a:gd name="connsiteX58" fmla="*/ 2682863 w 3586668"/>
              <a:gd name="connsiteY58" fmla="*/ 1221015 h 3808342"/>
              <a:gd name="connsiteX59" fmla="*/ 2756367 w 3586668"/>
              <a:gd name="connsiteY59" fmla="*/ 1310856 h 3808342"/>
              <a:gd name="connsiteX60" fmla="*/ 2833953 w 3586668"/>
              <a:gd name="connsiteY60" fmla="*/ 1396614 h 3808342"/>
              <a:gd name="connsiteX61" fmla="*/ 2900657 w 3586668"/>
              <a:gd name="connsiteY61" fmla="*/ 1507217 h 3808342"/>
              <a:gd name="connsiteX62" fmla="*/ 2941904 w 3586668"/>
              <a:gd name="connsiteY62" fmla="*/ 1585086 h 3808342"/>
              <a:gd name="connsiteX63" fmla="*/ 2957674 w 3586668"/>
              <a:gd name="connsiteY63" fmla="*/ 1667600 h 3808342"/>
              <a:gd name="connsiteX64" fmla="*/ 2967199 w 3586668"/>
              <a:gd name="connsiteY64" fmla="*/ 1743800 h 3808342"/>
              <a:gd name="connsiteX65" fmla="*/ 2974343 w 3586668"/>
              <a:gd name="connsiteY65" fmla="*/ 1781900 h 3808342"/>
              <a:gd name="connsiteX66" fmla="*/ 2998155 w 3586668"/>
              <a:gd name="connsiteY66" fmla="*/ 1872389 h 3808342"/>
              <a:gd name="connsiteX67" fmla="*/ 3093405 w 3586668"/>
              <a:gd name="connsiteY67" fmla="*/ 2055744 h 3808342"/>
              <a:gd name="connsiteX68" fmla="*/ 3167224 w 3586668"/>
              <a:gd name="connsiteY68" fmla="*/ 2155757 h 3808342"/>
              <a:gd name="connsiteX69" fmla="*/ 3271999 w 3586668"/>
              <a:gd name="connsiteY69" fmla="*/ 2253388 h 3808342"/>
              <a:gd name="connsiteX70" fmla="*/ 3405645 w 3586668"/>
              <a:gd name="connsiteY70" fmla="*/ 1286354 h 3808342"/>
              <a:gd name="connsiteX71" fmla="*/ 3209636 w 3586668"/>
              <a:gd name="connsiteY71" fmla="*/ 1082171 h 3808342"/>
              <a:gd name="connsiteX72" fmla="*/ 3005461 w 3586668"/>
              <a:gd name="connsiteY72" fmla="*/ 845318 h 3808342"/>
              <a:gd name="connsiteX73" fmla="*/ 2789035 w 3586668"/>
              <a:gd name="connsiteY73" fmla="*/ 563546 h 3808342"/>
              <a:gd name="connsiteX74" fmla="*/ 2511356 w 3586668"/>
              <a:gd name="connsiteY74" fmla="*/ 130678 h 3808342"/>
              <a:gd name="connsiteX75" fmla="*/ 2425602 w 3586668"/>
              <a:gd name="connsiteY75" fmla="*/ 16335 h 3808342"/>
              <a:gd name="connsiteX0" fmla="*/ 2425602 w 3585739"/>
              <a:gd name="connsiteY0" fmla="*/ 16335 h 3808342"/>
              <a:gd name="connsiteX1" fmla="*/ 1584399 w 3585739"/>
              <a:gd name="connsiteY1" fmla="*/ 0 h 3808342"/>
              <a:gd name="connsiteX2" fmla="*/ 518604 w 3585739"/>
              <a:gd name="connsiteY2" fmla="*/ 12252 h 3808342"/>
              <a:gd name="connsiteX3" fmla="*/ 12249 w 3585739"/>
              <a:gd name="connsiteY3" fmla="*/ 16336 h 3808342"/>
              <a:gd name="connsiteX4" fmla="*/ 12248 w 3585739"/>
              <a:gd name="connsiteY4" fmla="*/ 1016832 h 3808342"/>
              <a:gd name="connsiteX5" fmla="*/ 0 w 3585739"/>
              <a:gd name="connsiteY5" fmla="*/ 2589043 h 3808342"/>
              <a:gd name="connsiteX6" fmla="*/ 110254 w 3585739"/>
              <a:gd name="connsiteY6" fmla="*/ 2621711 h 3808342"/>
              <a:gd name="connsiteX7" fmla="*/ 187841 w 3585739"/>
              <a:gd name="connsiteY7" fmla="*/ 2540038 h 3808342"/>
              <a:gd name="connsiteX8" fmla="*/ 596192 w 3585739"/>
              <a:gd name="connsiteY8" fmla="*/ 2450198 h 3808342"/>
              <a:gd name="connsiteX9" fmla="*/ 841202 w 3585739"/>
              <a:gd name="connsiteY9" fmla="*/ 2433863 h 3808342"/>
              <a:gd name="connsiteX10" fmla="*/ 1143162 w 3585739"/>
              <a:gd name="connsiteY10" fmla="*/ 2439126 h 3808342"/>
              <a:gd name="connsiteX11" fmla="*/ 1417006 w 3585739"/>
              <a:gd name="connsiteY11" fmla="*/ 2472464 h 3808342"/>
              <a:gd name="connsiteX12" fmla="*/ 1833724 w 3585739"/>
              <a:gd name="connsiteY12" fmla="*/ 2651058 h 3808342"/>
              <a:gd name="connsiteX13" fmla="*/ 2067087 w 3585739"/>
              <a:gd name="connsiteY13" fmla="*/ 2779644 h 3808342"/>
              <a:gd name="connsiteX14" fmla="*/ 2174243 w 3585739"/>
              <a:gd name="connsiteY14" fmla="*/ 2922520 h 3808342"/>
              <a:gd name="connsiteX15" fmla="*/ 2255206 w 3585739"/>
              <a:gd name="connsiteY15" fmla="*/ 3193980 h 3808342"/>
              <a:gd name="connsiteX16" fmla="*/ 2221868 w 3585739"/>
              <a:gd name="connsiteY16" fmla="*/ 3310662 h 3808342"/>
              <a:gd name="connsiteX17" fmla="*/ 2195675 w 3585739"/>
              <a:gd name="connsiteY17" fmla="*/ 3394006 h 3808342"/>
              <a:gd name="connsiteX18" fmla="*/ 2126618 w 3585739"/>
              <a:gd name="connsiteY18" fmla="*/ 3474968 h 3808342"/>
              <a:gd name="connsiteX19" fmla="*/ 1986124 w 3585739"/>
              <a:gd name="connsiteY19" fmla="*/ 3603555 h 3808342"/>
              <a:gd name="connsiteX20" fmla="*/ 2436180 w 3585739"/>
              <a:gd name="connsiteY20" fmla="*/ 3808342 h 3808342"/>
              <a:gd name="connsiteX21" fmla="*/ 2569530 w 3585739"/>
              <a:gd name="connsiteY21" fmla="*/ 3796437 h 3808342"/>
              <a:gd name="connsiteX22" fmla="*/ 2826704 w 3585739"/>
              <a:gd name="connsiteY22" fmla="*/ 3736906 h 3808342"/>
              <a:gd name="connsiteX23" fmla="*/ 3029111 w 3585739"/>
              <a:gd name="connsiteY23" fmla="*/ 3665469 h 3808342"/>
              <a:gd name="connsiteX24" fmla="*/ 3176748 w 3585739"/>
              <a:gd name="connsiteY24" fmla="*/ 3579743 h 3808342"/>
              <a:gd name="connsiteX25" fmla="*/ 3281523 w 3585739"/>
              <a:gd name="connsiteY25" fmla="*/ 3413056 h 3808342"/>
              <a:gd name="connsiteX26" fmla="*/ 3583943 w 3585739"/>
              <a:gd name="connsiteY26" fmla="*/ 3222556 h 3808342"/>
              <a:gd name="connsiteX27" fmla="*/ 3343436 w 3585739"/>
              <a:gd name="connsiteY27" fmla="*/ 3003480 h 3808342"/>
              <a:gd name="connsiteX28" fmla="*/ 3274381 w 3585739"/>
              <a:gd name="connsiteY28" fmla="*/ 2970144 h 3808342"/>
              <a:gd name="connsiteX29" fmla="*/ 3076736 w 3585739"/>
              <a:gd name="connsiteY29" fmla="*/ 2829649 h 3808342"/>
              <a:gd name="connsiteX30" fmla="*/ 2831468 w 3585739"/>
              <a:gd name="connsiteY30" fmla="*/ 2705825 h 3808342"/>
              <a:gd name="connsiteX31" fmla="*/ 2638586 w 3585739"/>
              <a:gd name="connsiteY31" fmla="*/ 2584381 h 3808342"/>
              <a:gd name="connsiteX32" fmla="*/ 2479043 w 3585739"/>
              <a:gd name="connsiteY32" fmla="*/ 2451032 h 3808342"/>
              <a:gd name="connsiteX33" fmla="*/ 2345693 w 3585739"/>
              <a:gd name="connsiteY33" fmla="*/ 2331970 h 3808342"/>
              <a:gd name="connsiteX34" fmla="*/ 2195674 w 3585739"/>
              <a:gd name="connsiteY34" fmla="*/ 2191477 h 3808342"/>
              <a:gd name="connsiteX35" fmla="*/ 2050417 w 3585739"/>
              <a:gd name="connsiteY35" fmla="*/ 2067651 h 3808342"/>
              <a:gd name="connsiteX36" fmla="*/ 1967074 w 3585739"/>
              <a:gd name="connsiteY36" fmla="*/ 1979546 h 3808342"/>
              <a:gd name="connsiteX37" fmla="*/ 1859918 w 3585739"/>
              <a:gd name="connsiteY37" fmla="*/ 1870008 h 3808342"/>
              <a:gd name="connsiteX38" fmla="*/ 1697993 w 3585739"/>
              <a:gd name="connsiteY38" fmla="*/ 1696176 h 3808342"/>
              <a:gd name="connsiteX39" fmla="*/ 1619412 w 3585739"/>
              <a:gd name="connsiteY39" fmla="*/ 1589020 h 3808342"/>
              <a:gd name="connsiteX40" fmla="*/ 1572430 w 3585739"/>
              <a:gd name="connsiteY40" fmla="*/ 1512306 h 3808342"/>
              <a:gd name="connsiteX41" fmla="*/ 1486397 w 3585739"/>
              <a:gd name="connsiteY41" fmla="*/ 1429283 h 3808342"/>
              <a:gd name="connsiteX42" fmla="*/ 1404727 w 3585739"/>
              <a:gd name="connsiteY42" fmla="*/ 1343526 h 3808342"/>
              <a:gd name="connsiteX43" fmla="*/ 1351641 w 3585739"/>
              <a:gd name="connsiteY43" fmla="*/ 1229182 h 3808342"/>
              <a:gd name="connsiteX44" fmla="*/ 1306722 w 3585739"/>
              <a:gd name="connsiteY44" fmla="*/ 1074004 h 3808342"/>
              <a:gd name="connsiteX45" fmla="*/ 1310806 w 3585739"/>
              <a:gd name="connsiteY45" fmla="*/ 992330 h 3808342"/>
              <a:gd name="connsiteX46" fmla="*/ 1327141 w 3585739"/>
              <a:gd name="connsiteY46" fmla="*/ 931076 h 3808342"/>
              <a:gd name="connsiteX47" fmla="*/ 1355725 w 3585739"/>
              <a:gd name="connsiteY47" fmla="*/ 873904 h 3808342"/>
              <a:gd name="connsiteX48" fmla="*/ 1404727 w 3585739"/>
              <a:gd name="connsiteY48" fmla="*/ 779980 h 3808342"/>
              <a:gd name="connsiteX49" fmla="*/ 1461896 w 3585739"/>
              <a:gd name="connsiteY49" fmla="*/ 726892 h 3808342"/>
              <a:gd name="connsiteX50" fmla="*/ 1510899 w 3585739"/>
              <a:gd name="connsiteY50" fmla="*/ 686055 h 3808342"/>
              <a:gd name="connsiteX51" fmla="*/ 1588483 w 3585739"/>
              <a:gd name="connsiteY51" fmla="*/ 637052 h 3808342"/>
              <a:gd name="connsiteX52" fmla="*/ 1788575 w 3585739"/>
              <a:gd name="connsiteY52" fmla="*/ 645219 h 3808342"/>
              <a:gd name="connsiteX53" fmla="*/ 1964166 w 3585739"/>
              <a:gd name="connsiteY53" fmla="*/ 686056 h 3808342"/>
              <a:gd name="connsiteX54" fmla="*/ 2098922 w 3585739"/>
              <a:gd name="connsiteY54" fmla="*/ 763645 h 3808342"/>
              <a:gd name="connsiteX55" fmla="*/ 2327598 w 3585739"/>
              <a:gd name="connsiteY55" fmla="*/ 1037251 h 3808342"/>
              <a:gd name="connsiteX56" fmla="*/ 2376600 w 3585739"/>
              <a:gd name="connsiteY56" fmla="*/ 1078087 h 3808342"/>
              <a:gd name="connsiteX57" fmla="*/ 2552191 w 3585739"/>
              <a:gd name="connsiteY57" fmla="*/ 1135259 h 3808342"/>
              <a:gd name="connsiteX58" fmla="*/ 2682863 w 3585739"/>
              <a:gd name="connsiteY58" fmla="*/ 1221015 h 3808342"/>
              <a:gd name="connsiteX59" fmla="*/ 2756367 w 3585739"/>
              <a:gd name="connsiteY59" fmla="*/ 1310856 h 3808342"/>
              <a:gd name="connsiteX60" fmla="*/ 2833953 w 3585739"/>
              <a:gd name="connsiteY60" fmla="*/ 1396614 h 3808342"/>
              <a:gd name="connsiteX61" fmla="*/ 2900657 w 3585739"/>
              <a:gd name="connsiteY61" fmla="*/ 1507217 h 3808342"/>
              <a:gd name="connsiteX62" fmla="*/ 2941904 w 3585739"/>
              <a:gd name="connsiteY62" fmla="*/ 1585086 h 3808342"/>
              <a:gd name="connsiteX63" fmla="*/ 2957674 w 3585739"/>
              <a:gd name="connsiteY63" fmla="*/ 1667600 h 3808342"/>
              <a:gd name="connsiteX64" fmla="*/ 2967199 w 3585739"/>
              <a:gd name="connsiteY64" fmla="*/ 1743800 h 3808342"/>
              <a:gd name="connsiteX65" fmla="*/ 2974343 w 3585739"/>
              <a:gd name="connsiteY65" fmla="*/ 1781900 h 3808342"/>
              <a:gd name="connsiteX66" fmla="*/ 2998155 w 3585739"/>
              <a:gd name="connsiteY66" fmla="*/ 1872389 h 3808342"/>
              <a:gd name="connsiteX67" fmla="*/ 3093405 w 3585739"/>
              <a:gd name="connsiteY67" fmla="*/ 2055744 h 3808342"/>
              <a:gd name="connsiteX68" fmla="*/ 3167224 w 3585739"/>
              <a:gd name="connsiteY68" fmla="*/ 2155757 h 3808342"/>
              <a:gd name="connsiteX69" fmla="*/ 3271999 w 3585739"/>
              <a:gd name="connsiteY69" fmla="*/ 2253388 h 3808342"/>
              <a:gd name="connsiteX70" fmla="*/ 3405645 w 3585739"/>
              <a:gd name="connsiteY70" fmla="*/ 1286354 h 3808342"/>
              <a:gd name="connsiteX71" fmla="*/ 3209636 w 3585739"/>
              <a:gd name="connsiteY71" fmla="*/ 1082171 h 3808342"/>
              <a:gd name="connsiteX72" fmla="*/ 3005461 w 3585739"/>
              <a:gd name="connsiteY72" fmla="*/ 845318 h 3808342"/>
              <a:gd name="connsiteX73" fmla="*/ 2789035 w 3585739"/>
              <a:gd name="connsiteY73" fmla="*/ 563546 h 3808342"/>
              <a:gd name="connsiteX74" fmla="*/ 2511356 w 3585739"/>
              <a:gd name="connsiteY74" fmla="*/ 130678 h 3808342"/>
              <a:gd name="connsiteX75" fmla="*/ 2425602 w 3585739"/>
              <a:gd name="connsiteY75" fmla="*/ 16335 h 3808342"/>
              <a:gd name="connsiteX0" fmla="*/ 2425602 w 3585739"/>
              <a:gd name="connsiteY0" fmla="*/ 16335 h 3808342"/>
              <a:gd name="connsiteX1" fmla="*/ 1584399 w 3585739"/>
              <a:gd name="connsiteY1" fmla="*/ 0 h 3808342"/>
              <a:gd name="connsiteX2" fmla="*/ 518604 w 3585739"/>
              <a:gd name="connsiteY2" fmla="*/ 12252 h 3808342"/>
              <a:gd name="connsiteX3" fmla="*/ 12249 w 3585739"/>
              <a:gd name="connsiteY3" fmla="*/ 16336 h 3808342"/>
              <a:gd name="connsiteX4" fmla="*/ 12248 w 3585739"/>
              <a:gd name="connsiteY4" fmla="*/ 1016832 h 3808342"/>
              <a:gd name="connsiteX5" fmla="*/ 0 w 3585739"/>
              <a:gd name="connsiteY5" fmla="*/ 2589043 h 3808342"/>
              <a:gd name="connsiteX6" fmla="*/ 110254 w 3585739"/>
              <a:gd name="connsiteY6" fmla="*/ 2621711 h 3808342"/>
              <a:gd name="connsiteX7" fmla="*/ 187841 w 3585739"/>
              <a:gd name="connsiteY7" fmla="*/ 2540038 h 3808342"/>
              <a:gd name="connsiteX8" fmla="*/ 596192 w 3585739"/>
              <a:gd name="connsiteY8" fmla="*/ 2450198 h 3808342"/>
              <a:gd name="connsiteX9" fmla="*/ 841202 w 3585739"/>
              <a:gd name="connsiteY9" fmla="*/ 2433863 h 3808342"/>
              <a:gd name="connsiteX10" fmla="*/ 1143162 w 3585739"/>
              <a:gd name="connsiteY10" fmla="*/ 2439126 h 3808342"/>
              <a:gd name="connsiteX11" fmla="*/ 1417006 w 3585739"/>
              <a:gd name="connsiteY11" fmla="*/ 2472464 h 3808342"/>
              <a:gd name="connsiteX12" fmla="*/ 1833724 w 3585739"/>
              <a:gd name="connsiteY12" fmla="*/ 2651058 h 3808342"/>
              <a:gd name="connsiteX13" fmla="*/ 2067087 w 3585739"/>
              <a:gd name="connsiteY13" fmla="*/ 2779644 h 3808342"/>
              <a:gd name="connsiteX14" fmla="*/ 2174243 w 3585739"/>
              <a:gd name="connsiteY14" fmla="*/ 2922520 h 3808342"/>
              <a:gd name="connsiteX15" fmla="*/ 2255206 w 3585739"/>
              <a:gd name="connsiteY15" fmla="*/ 3193980 h 3808342"/>
              <a:gd name="connsiteX16" fmla="*/ 2221868 w 3585739"/>
              <a:gd name="connsiteY16" fmla="*/ 3310662 h 3808342"/>
              <a:gd name="connsiteX17" fmla="*/ 2195675 w 3585739"/>
              <a:gd name="connsiteY17" fmla="*/ 3394006 h 3808342"/>
              <a:gd name="connsiteX18" fmla="*/ 2126618 w 3585739"/>
              <a:gd name="connsiteY18" fmla="*/ 3474968 h 3808342"/>
              <a:gd name="connsiteX19" fmla="*/ 1986124 w 3585739"/>
              <a:gd name="connsiteY19" fmla="*/ 3603555 h 3808342"/>
              <a:gd name="connsiteX20" fmla="*/ 2436180 w 3585739"/>
              <a:gd name="connsiteY20" fmla="*/ 3808342 h 3808342"/>
              <a:gd name="connsiteX21" fmla="*/ 2569530 w 3585739"/>
              <a:gd name="connsiteY21" fmla="*/ 3796437 h 3808342"/>
              <a:gd name="connsiteX22" fmla="*/ 2826704 w 3585739"/>
              <a:gd name="connsiteY22" fmla="*/ 3736906 h 3808342"/>
              <a:gd name="connsiteX23" fmla="*/ 3029111 w 3585739"/>
              <a:gd name="connsiteY23" fmla="*/ 3665469 h 3808342"/>
              <a:gd name="connsiteX24" fmla="*/ 3176748 w 3585739"/>
              <a:gd name="connsiteY24" fmla="*/ 3579743 h 3808342"/>
              <a:gd name="connsiteX25" fmla="*/ 3281523 w 3585739"/>
              <a:gd name="connsiteY25" fmla="*/ 3413056 h 3808342"/>
              <a:gd name="connsiteX26" fmla="*/ 3583943 w 3585739"/>
              <a:gd name="connsiteY26" fmla="*/ 3222556 h 3808342"/>
              <a:gd name="connsiteX27" fmla="*/ 3343436 w 3585739"/>
              <a:gd name="connsiteY27" fmla="*/ 3003480 h 3808342"/>
              <a:gd name="connsiteX28" fmla="*/ 3274381 w 3585739"/>
              <a:gd name="connsiteY28" fmla="*/ 2970144 h 3808342"/>
              <a:gd name="connsiteX29" fmla="*/ 3076736 w 3585739"/>
              <a:gd name="connsiteY29" fmla="*/ 2829649 h 3808342"/>
              <a:gd name="connsiteX30" fmla="*/ 2831468 w 3585739"/>
              <a:gd name="connsiteY30" fmla="*/ 2705825 h 3808342"/>
              <a:gd name="connsiteX31" fmla="*/ 2638586 w 3585739"/>
              <a:gd name="connsiteY31" fmla="*/ 2584381 h 3808342"/>
              <a:gd name="connsiteX32" fmla="*/ 2479043 w 3585739"/>
              <a:gd name="connsiteY32" fmla="*/ 2451032 h 3808342"/>
              <a:gd name="connsiteX33" fmla="*/ 2345693 w 3585739"/>
              <a:gd name="connsiteY33" fmla="*/ 2331970 h 3808342"/>
              <a:gd name="connsiteX34" fmla="*/ 2195674 w 3585739"/>
              <a:gd name="connsiteY34" fmla="*/ 2191477 h 3808342"/>
              <a:gd name="connsiteX35" fmla="*/ 2050417 w 3585739"/>
              <a:gd name="connsiteY35" fmla="*/ 2067651 h 3808342"/>
              <a:gd name="connsiteX36" fmla="*/ 1967074 w 3585739"/>
              <a:gd name="connsiteY36" fmla="*/ 1979546 h 3808342"/>
              <a:gd name="connsiteX37" fmla="*/ 1859918 w 3585739"/>
              <a:gd name="connsiteY37" fmla="*/ 1870008 h 3808342"/>
              <a:gd name="connsiteX38" fmla="*/ 1697993 w 3585739"/>
              <a:gd name="connsiteY38" fmla="*/ 1696176 h 3808342"/>
              <a:gd name="connsiteX39" fmla="*/ 1619412 w 3585739"/>
              <a:gd name="connsiteY39" fmla="*/ 1589020 h 3808342"/>
              <a:gd name="connsiteX40" fmla="*/ 1572430 w 3585739"/>
              <a:gd name="connsiteY40" fmla="*/ 1512306 h 3808342"/>
              <a:gd name="connsiteX41" fmla="*/ 1486397 w 3585739"/>
              <a:gd name="connsiteY41" fmla="*/ 1429283 h 3808342"/>
              <a:gd name="connsiteX42" fmla="*/ 1404727 w 3585739"/>
              <a:gd name="connsiteY42" fmla="*/ 1343526 h 3808342"/>
              <a:gd name="connsiteX43" fmla="*/ 1351641 w 3585739"/>
              <a:gd name="connsiteY43" fmla="*/ 1229182 h 3808342"/>
              <a:gd name="connsiteX44" fmla="*/ 1306722 w 3585739"/>
              <a:gd name="connsiteY44" fmla="*/ 1074004 h 3808342"/>
              <a:gd name="connsiteX45" fmla="*/ 1310806 w 3585739"/>
              <a:gd name="connsiteY45" fmla="*/ 992330 h 3808342"/>
              <a:gd name="connsiteX46" fmla="*/ 1327141 w 3585739"/>
              <a:gd name="connsiteY46" fmla="*/ 931076 h 3808342"/>
              <a:gd name="connsiteX47" fmla="*/ 1355725 w 3585739"/>
              <a:gd name="connsiteY47" fmla="*/ 873904 h 3808342"/>
              <a:gd name="connsiteX48" fmla="*/ 1404727 w 3585739"/>
              <a:gd name="connsiteY48" fmla="*/ 779980 h 3808342"/>
              <a:gd name="connsiteX49" fmla="*/ 1461896 w 3585739"/>
              <a:gd name="connsiteY49" fmla="*/ 726892 h 3808342"/>
              <a:gd name="connsiteX50" fmla="*/ 1510899 w 3585739"/>
              <a:gd name="connsiteY50" fmla="*/ 686055 h 3808342"/>
              <a:gd name="connsiteX51" fmla="*/ 1588483 w 3585739"/>
              <a:gd name="connsiteY51" fmla="*/ 637052 h 3808342"/>
              <a:gd name="connsiteX52" fmla="*/ 1788575 w 3585739"/>
              <a:gd name="connsiteY52" fmla="*/ 645219 h 3808342"/>
              <a:gd name="connsiteX53" fmla="*/ 1964166 w 3585739"/>
              <a:gd name="connsiteY53" fmla="*/ 686056 h 3808342"/>
              <a:gd name="connsiteX54" fmla="*/ 2098922 w 3585739"/>
              <a:gd name="connsiteY54" fmla="*/ 763645 h 3808342"/>
              <a:gd name="connsiteX55" fmla="*/ 2327598 w 3585739"/>
              <a:gd name="connsiteY55" fmla="*/ 1037251 h 3808342"/>
              <a:gd name="connsiteX56" fmla="*/ 2376600 w 3585739"/>
              <a:gd name="connsiteY56" fmla="*/ 1078087 h 3808342"/>
              <a:gd name="connsiteX57" fmla="*/ 2552191 w 3585739"/>
              <a:gd name="connsiteY57" fmla="*/ 1135259 h 3808342"/>
              <a:gd name="connsiteX58" fmla="*/ 2682863 w 3585739"/>
              <a:gd name="connsiteY58" fmla="*/ 1221015 h 3808342"/>
              <a:gd name="connsiteX59" fmla="*/ 2756367 w 3585739"/>
              <a:gd name="connsiteY59" fmla="*/ 1310856 h 3808342"/>
              <a:gd name="connsiteX60" fmla="*/ 2833953 w 3585739"/>
              <a:gd name="connsiteY60" fmla="*/ 1396614 h 3808342"/>
              <a:gd name="connsiteX61" fmla="*/ 2900657 w 3585739"/>
              <a:gd name="connsiteY61" fmla="*/ 1507217 h 3808342"/>
              <a:gd name="connsiteX62" fmla="*/ 2941904 w 3585739"/>
              <a:gd name="connsiteY62" fmla="*/ 1585086 h 3808342"/>
              <a:gd name="connsiteX63" fmla="*/ 2957674 w 3585739"/>
              <a:gd name="connsiteY63" fmla="*/ 1667600 h 3808342"/>
              <a:gd name="connsiteX64" fmla="*/ 2967199 w 3585739"/>
              <a:gd name="connsiteY64" fmla="*/ 1743800 h 3808342"/>
              <a:gd name="connsiteX65" fmla="*/ 2974343 w 3585739"/>
              <a:gd name="connsiteY65" fmla="*/ 1781900 h 3808342"/>
              <a:gd name="connsiteX66" fmla="*/ 2998155 w 3585739"/>
              <a:gd name="connsiteY66" fmla="*/ 1872389 h 3808342"/>
              <a:gd name="connsiteX67" fmla="*/ 3093405 w 3585739"/>
              <a:gd name="connsiteY67" fmla="*/ 2055744 h 3808342"/>
              <a:gd name="connsiteX68" fmla="*/ 3167224 w 3585739"/>
              <a:gd name="connsiteY68" fmla="*/ 2155757 h 3808342"/>
              <a:gd name="connsiteX69" fmla="*/ 3271999 w 3585739"/>
              <a:gd name="connsiteY69" fmla="*/ 2253388 h 3808342"/>
              <a:gd name="connsiteX70" fmla="*/ 3405645 w 3585739"/>
              <a:gd name="connsiteY70" fmla="*/ 1286354 h 3808342"/>
              <a:gd name="connsiteX71" fmla="*/ 3209636 w 3585739"/>
              <a:gd name="connsiteY71" fmla="*/ 1082171 h 3808342"/>
              <a:gd name="connsiteX72" fmla="*/ 3005461 w 3585739"/>
              <a:gd name="connsiteY72" fmla="*/ 845318 h 3808342"/>
              <a:gd name="connsiteX73" fmla="*/ 2789035 w 3585739"/>
              <a:gd name="connsiteY73" fmla="*/ 563546 h 3808342"/>
              <a:gd name="connsiteX74" fmla="*/ 2511356 w 3585739"/>
              <a:gd name="connsiteY74" fmla="*/ 130678 h 3808342"/>
              <a:gd name="connsiteX75" fmla="*/ 2425602 w 3585739"/>
              <a:gd name="connsiteY75" fmla="*/ 16335 h 3808342"/>
              <a:gd name="connsiteX0" fmla="*/ 2425602 w 3584015"/>
              <a:gd name="connsiteY0" fmla="*/ 16335 h 3808342"/>
              <a:gd name="connsiteX1" fmla="*/ 1584399 w 3584015"/>
              <a:gd name="connsiteY1" fmla="*/ 0 h 3808342"/>
              <a:gd name="connsiteX2" fmla="*/ 518604 w 3584015"/>
              <a:gd name="connsiteY2" fmla="*/ 12252 h 3808342"/>
              <a:gd name="connsiteX3" fmla="*/ 12249 w 3584015"/>
              <a:gd name="connsiteY3" fmla="*/ 16336 h 3808342"/>
              <a:gd name="connsiteX4" fmla="*/ 12248 w 3584015"/>
              <a:gd name="connsiteY4" fmla="*/ 1016832 h 3808342"/>
              <a:gd name="connsiteX5" fmla="*/ 0 w 3584015"/>
              <a:gd name="connsiteY5" fmla="*/ 2589043 h 3808342"/>
              <a:gd name="connsiteX6" fmla="*/ 110254 w 3584015"/>
              <a:gd name="connsiteY6" fmla="*/ 2621711 h 3808342"/>
              <a:gd name="connsiteX7" fmla="*/ 187841 w 3584015"/>
              <a:gd name="connsiteY7" fmla="*/ 2540038 h 3808342"/>
              <a:gd name="connsiteX8" fmla="*/ 596192 w 3584015"/>
              <a:gd name="connsiteY8" fmla="*/ 2450198 h 3808342"/>
              <a:gd name="connsiteX9" fmla="*/ 841202 w 3584015"/>
              <a:gd name="connsiteY9" fmla="*/ 2433863 h 3808342"/>
              <a:gd name="connsiteX10" fmla="*/ 1143162 w 3584015"/>
              <a:gd name="connsiteY10" fmla="*/ 2439126 h 3808342"/>
              <a:gd name="connsiteX11" fmla="*/ 1417006 w 3584015"/>
              <a:gd name="connsiteY11" fmla="*/ 2472464 h 3808342"/>
              <a:gd name="connsiteX12" fmla="*/ 1833724 w 3584015"/>
              <a:gd name="connsiteY12" fmla="*/ 2651058 h 3808342"/>
              <a:gd name="connsiteX13" fmla="*/ 2067087 w 3584015"/>
              <a:gd name="connsiteY13" fmla="*/ 2779644 h 3808342"/>
              <a:gd name="connsiteX14" fmla="*/ 2174243 w 3584015"/>
              <a:gd name="connsiteY14" fmla="*/ 2922520 h 3808342"/>
              <a:gd name="connsiteX15" fmla="*/ 2255206 w 3584015"/>
              <a:gd name="connsiteY15" fmla="*/ 3193980 h 3808342"/>
              <a:gd name="connsiteX16" fmla="*/ 2221868 w 3584015"/>
              <a:gd name="connsiteY16" fmla="*/ 3310662 h 3808342"/>
              <a:gd name="connsiteX17" fmla="*/ 2195675 w 3584015"/>
              <a:gd name="connsiteY17" fmla="*/ 3394006 h 3808342"/>
              <a:gd name="connsiteX18" fmla="*/ 2126618 w 3584015"/>
              <a:gd name="connsiteY18" fmla="*/ 3474968 h 3808342"/>
              <a:gd name="connsiteX19" fmla="*/ 1986124 w 3584015"/>
              <a:gd name="connsiteY19" fmla="*/ 3603555 h 3808342"/>
              <a:gd name="connsiteX20" fmla="*/ 2436180 w 3584015"/>
              <a:gd name="connsiteY20" fmla="*/ 3808342 h 3808342"/>
              <a:gd name="connsiteX21" fmla="*/ 2569530 w 3584015"/>
              <a:gd name="connsiteY21" fmla="*/ 3796437 h 3808342"/>
              <a:gd name="connsiteX22" fmla="*/ 2826704 w 3584015"/>
              <a:gd name="connsiteY22" fmla="*/ 3736906 h 3808342"/>
              <a:gd name="connsiteX23" fmla="*/ 3029111 w 3584015"/>
              <a:gd name="connsiteY23" fmla="*/ 3665469 h 3808342"/>
              <a:gd name="connsiteX24" fmla="*/ 3176748 w 3584015"/>
              <a:gd name="connsiteY24" fmla="*/ 3579743 h 3808342"/>
              <a:gd name="connsiteX25" fmla="*/ 3281523 w 3584015"/>
              <a:gd name="connsiteY25" fmla="*/ 3413056 h 3808342"/>
              <a:gd name="connsiteX26" fmla="*/ 3583943 w 3584015"/>
              <a:gd name="connsiteY26" fmla="*/ 3222556 h 3808342"/>
              <a:gd name="connsiteX27" fmla="*/ 3343436 w 3584015"/>
              <a:gd name="connsiteY27" fmla="*/ 3003480 h 3808342"/>
              <a:gd name="connsiteX28" fmla="*/ 3274381 w 3584015"/>
              <a:gd name="connsiteY28" fmla="*/ 2970144 h 3808342"/>
              <a:gd name="connsiteX29" fmla="*/ 3076736 w 3584015"/>
              <a:gd name="connsiteY29" fmla="*/ 2829649 h 3808342"/>
              <a:gd name="connsiteX30" fmla="*/ 2831468 w 3584015"/>
              <a:gd name="connsiteY30" fmla="*/ 2705825 h 3808342"/>
              <a:gd name="connsiteX31" fmla="*/ 2638586 w 3584015"/>
              <a:gd name="connsiteY31" fmla="*/ 2584381 h 3808342"/>
              <a:gd name="connsiteX32" fmla="*/ 2479043 w 3584015"/>
              <a:gd name="connsiteY32" fmla="*/ 2451032 h 3808342"/>
              <a:gd name="connsiteX33" fmla="*/ 2345693 w 3584015"/>
              <a:gd name="connsiteY33" fmla="*/ 2331970 h 3808342"/>
              <a:gd name="connsiteX34" fmla="*/ 2195674 w 3584015"/>
              <a:gd name="connsiteY34" fmla="*/ 2191477 h 3808342"/>
              <a:gd name="connsiteX35" fmla="*/ 2050417 w 3584015"/>
              <a:gd name="connsiteY35" fmla="*/ 2067651 h 3808342"/>
              <a:gd name="connsiteX36" fmla="*/ 1967074 w 3584015"/>
              <a:gd name="connsiteY36" fmla="*/ 1979546 h 3808342"/>
              <a:gd name="connsiteX37" fmla="*/ 1859918 w 3584015"/>
              <a:gd name="connsiteY37" fmla="*/ 1870008 h 3808342"/>
              <a:gd name="connsiteX38" fmla="*/ 1697993 w 3584015"/>
              <a:gd name="connsiteY38" fmla="*/ 1696176 h 3808342"/>
              <a:gd name="connsiteX39" fmla="*/ 1619412 w 3584015"/>
              <a:gd name="connsiteY39" fmla="*/ 1589020 h 3808342"/>
              <a:gd name="connsiteX40" fmla="*/ 1572430 w 3584015"/>
              <a:gd name="connsiteY40" fmla="*/ 1512306 h 3808342"/>
              <a:gd name="connsiteX41" fmla="*/ 1486397 w 3584015"/>
              <a:gd name="connsiteY41" fmla="*/ 1429283 h 3808342"/>
              <a:gd name="connsiteX42" fmla="*/ 1404727 w 3584015"/>
              <a:gd name="connsiteY42" fmla="*/ 1343526 h 3808342"/>
              <a:gd name="connsiteX43" fmla="*/ 1351641 w 3584015"/>
              <a:gd name="connsiteY43" fmla="*/ 1229182 h 3808342"/>
              <a:gd name="connsiteX44" fmla="*/ 1306722 w 3584015"/>
              <a:gd name="connsiteY44" fmla="*/ 1074004 h 3808342"/>
              <a:gd name="connsiteX45" fmla="*/ 1310806 w 3584015"/>
              <a:gd name="connsiteY45" fmla="*/ 992330 h 3808342"/>
              <a:gd name="connsiteX46" fmla="*/ 1327141 w 3584015"/>
              <a:gd name="connsiteY46" fmla="*/ 931076 h 3808342"/>
              <a:gd name="connsiteX47" fmla="*/ 1355725 w 3584015"/>
              <a:gd name="connsiteY47" fmla="*/ 873904 h 3808342"/>
              <a:gd name="connsiteX48" fmla="*/ 1404727 w 3584015"/>
              <a:gd name="connsiteY48" fmla="*/ 779980 h 3808342"/>
              <a:gd name="connsiteX49" fmla="*/ 1461896 w 3584015"/>
              <a:gd name="connsiteY49" fmla="*/ 726892 h 3808342"/>
              <a:gd name="connsiteX50" fmla="*/ 1510899 w 3584015"/>
              <a:gd name="connsiteY50" fmla="*/ 686055 h 3808342"/>
              <a:gd name="connsiteX51" fmla="*/ 1588483 w 3584015"/>
              <a:gd name="connsiteY51" fmla="*/ 637052 h 3808342"/>
              <a:gd name="connsiteX52" fmla="*/ 1788575 w 3584015"/>
              <a:gd name="connsiteY52" fmla="*/ 645219 h 3808342"/>
              <a:gd name="connsiteX53" fmla="*/ 1964166 w 3584015"/>
              <a:gd name="connsiteY53" fmla="*/ 686056 h 3808342"/>
              <a:gd name="connsiteX54" fmla="*/ 2098922 w 3584015"/>
              <a:gd name="connsiteY54" fmla="*/ 763645 h 3808342"/>
              <a:gd name="connsiteX55" fmla="*/ 2327598 w 3584015"/>
              <a:gd name="connsiteY55" fmla="*/ 1037251 h 3808342"/>
              <a:gd name="connsiteX56" fmla="*/ 2376600 w 3584015"/>
              <a:gd name="connsiteY56" fmla="*/ 1078087 h 3808342"/>
              <a:gd name="connsiteX57" fmla="*/ 2552191 w 3584015"/>
              <a:gd name="connsiteY57" fmla="*/ 1135259 h 3808342"/>
              <a:gd name="connsiteX58" fmla="*/ 2682863 w 3584015"/>
              <a:gd name="connsiteY58" fmla="*/ 1221015 h 3808342"/>
              <a:gd name="connsiteX59" fmla="*/ 2756367 w 3584015"/>
              <a:gd name="connsiteY59" fmla="*/ 1310856 h 3808342"/>
              <a:gd name="connsiteX60" fmla="*/ 2833953 w 3584015"/>
              <a:gd name="connsiteY60" fmla="*/ 1396614 h 3808342"/>
              <a:gd name="connsiteX61" fmla="*/ 2900657 w 3584015"/>
              <a:gd name="connsiteY61" fmla="*/ 1507217 h 3808342"/>
              <a:gd name="connsiteX62" fmla="*/ 2941904 w 3584015"/>
              <a:gd name="connsiteY62" fmla="*/ 1585086 h 3808342"/>
              <a:gd name="connsiteX63" fmla="*/ 2957674 w 3584015"/>
              <a:gd name="connsiteY63" fmla="*/ 1667600 h 3808342"/>
              <a:gd name="connsiteX64" fmla="*/ 2967199 w 3584015"/>
              <a:gd name="connsiteY64" fmla="*/ 1743800 h 3808342"/>
              <a:gd name="connsiteX65" fmla="*/ 2974343 w 3584015"/>
              <a:gd name="connsiteY65" fmla="*/ 1781900 h 3808342"/>
              <a:gd name="connsiteX66" fmla="*/ 2998155 w 3584015"/>
              <a:gd name="connsiteY66" fmla="*/ 1872389 h 3808342"/>
              <a:gd name="connsiteX67" fmla="*/ 3093405 w 3584015"/>
              <a:gd name="connsiteY67" fmla="*/ 2055744 h 3808342"/>
              <a:gd name="connsiteX68" fmla="*/ 3167224 w 3584015"/>
              <a:gd name="connsiteY68" fmla="*/ 2155757 h 3808342"/>
              <a:gd name="connsiteX69" fmla="*/ 3271999 w 3584015"/>
              <a:gd name="connsiteY69" fmla="*/ 2253388 h 3808342"/>
              <a:gd name="connsiteX70" fmla="*/ 3405645 w 3584015"/>
              <a:gd name="connsiteY70" fmla="*/ 1286354 h 3808342"/>
              <a:gd name="connsiteX71" fmla="*/ 3209636 w 3584015"/>
              <a:gd name="connsiteY71" fmla="*/ 1082171 h 3808342"/>
              <a:gd name="connsiteX72" fmla="*/ 3005461 w 3584015"/>
              <a:gd name="connsiteY72" fmla="*/ 845318 h 3808342"/>
              <a:gd name="connsiteX73" fmla="*/ 2789035 w 3584015"/>
              <a:gd name="connsiteY73" fmla="*/ 563546 h 3808342"/>
              <a:gd name="connsiteX74" fmla="*/ 2511356 w 3584015"/>
              <a:gd name="connsiteY74" fmla="*/ 130678 h 3808342"/>
              <a:gd name="connsiteX75" fmla="*/ 2425602 w 3584015"/>
              <a:gd name="connsiteY75" fmla="*/ 16335 h 3808342"/>
              <a:gd name="connsiteX0" fmla="*/ 2425602 w 3592604"/>
              <a:gd name="connsiteY0" fmla="*/ 16335 h 3808342"/>
              <a:gd name="connsiteX1" fmla="*/ 1584399 w 3592604"/>
              <a:gd name="connsiteY1" fmla="*/ 0 h 3808342"/>
              <a:gd name="connsiteX2" fmla="*/ 518604 w 3592604"/>
              <a:gd name="connsiteY2" fmla="*/ 12252 h 3808342"/>
              <a:gd name="connsiteX3" fmla="*/ 12249 w 3592604"/>
              <a:gd name="connsiteY3" fmla="*/ 16336 h 3808342"/>
              <a:gd name="connsiteX4" fmla="*/ 12248 w 3592604"/>
              <a:gd name="connsiteY4" fmla="*/ 1016832 h 3808342"/>
              <a:gd name="connsiteX5" fmla="*/ 0 w 3592604"/>
              <a:gd name="connsiteY5" fmla="*/ 2589043 h 3808342"/>
              <a:gd name="connsiteX6" fmla="*/ 110254 w 3592604"/>
              <a:gd name="connsiteY6" fmla="*/ 2621711 h 3808342"/>
              <a:gd name="connsiteX7" fmla="*/ 187841 w 3592604"/>
              <a:gd name="connsiteY7" fmla="*/ 2540038 h 3808342"/>
              <a:gd name="connsiteX8" fmla="*/ 596192 w 3592604"/>
              <a:gd name="connsiteY8" fmla="*/ 2450198 h 3808342"/>
              <a:gd name="connsiteX9" fmla="*/ 841202 w 3592604"/>
              <a:gd name="connsiteY9" fmla="*/ 2433863 h 3808342"/>
              <a:gd name="connsiteX10" fmla="*/ 1143162 w 3592604"/>
              <a:gd name="connsiteY10" fmla="*/ 2439126 h 3808342"/>
              <a:gd name="connsiteX11" fmla="*/ 1417006 w 3592604"/>
              <a:gd name="connsiteY11" fmla="*/ 2472464 h 3808342"/>
              <a:gd name="connsiteX12" fmla="*/ 1833724 w 3592604"/>
              <a:gd name="connsiteY12" fmla="*/ 2651058 h 3808342"/>
              <a:gd name="connsiteX13" fmla="*/ 2067087 w 3592604"/>
              <a:gd name="connsiteY13" fmla="*/ 2779644 h 3808342"/>
              <a:gd name="connsiteX14" fmla="*/ 2174243 w 3592604"/>
              <a:gd name="connsiteY14" fmla="*/ 2922520 h 3808342"/>
              <a:gd name="connsiteX15" fmla="*/ 2255206 w 3592604"/>
              <a:gd name="connsiteY15" fmla="*/ 3193980 h 3808342"/>
              <a:gd name="connsiteX16" fmla="*/ 2221868 w 3592604"/>
              <a:gd name="connsiteY16" fmla="*/ 3310662 h 3808342"/>
              <a:gd name="connsiteX17" fmla="*/ 2195675 w 3592604"/>
              <a:gd name="connsiteY17" fmla="*/ 3394006 h 3808342"/>
              <a:gd name="connsiteX18" fmla="*/ 2126618 w 3592604"/>
              <a:gd name="connsiteY18" fmla="*/ 3474968 h 3808342"/>
              <a:gd name="connsiteX19" fmla="*/ 1986124 w 3592604"/>
              <a:gd name="connsiteY19" fmla="*/ 3603555 h 3808342"/>
              <a:gd name="connsiteX20" fmla="*/ 2436180 w 3592604"/>
              <a:gd name="connsiteY20" fmla="*/ 3808342 h 3808342"/>
              <a:gd name="connsiteX21" fmla="*/ 2569530 w 3592604"/>
              <a:gd name="connsiteY21" fmla="*/ 3796437 h 3808342"/>
              <a:gd name="connsiteX22" fmla="*/ 2826704 w 3592604"/>
              <a:gd name="connsiteY22" fmla="*/ 3736906 h 3808342"/>
              <a:gd name="connsiteX23" fmla="*/ 3029111 w 3592604"/>
              <a:gd name="connsiteY23" fmla="*/ 3665469 h 3808342"/>
              <a:gd name="connsiteX24" fmla="*/ 3176748 w 3592604"/>
              <a:gd name="connsiteY24" fmla="*/ 3579743 h 3808342"/>
              <a:gd name="connsiteX25" fmla="*/ 3281523 w 3592604"/>
              <a:gd name="connsiteY25" fmla="*/ 3413056 h 3808342"/>
              <a:gd name="connsiteX26" fmla="*/ 3583943 w 3592604"/>
              <a:gd name="connsiteY26" fmla="*/ 3222556 h 3808342"/>
              <a:gd name="connsiteX27" fmla="*/ 3495836 w 3592604"/>
              <a:gd name="connsiteY27" fmla="*/ 3139212 h 3808342"/>
              <a:gd name="connsiteX28" fmla="*/ 3343436 w 3592604"/>
              <a:gd name="connsiteY28" fmla="*/ 3003480 h 3808342"/>
              <a:gd name="connsiteX29" fmla="*/ 3274381 w 3592604"/>
              <a:gd name="connsiteY29" fmla="*/ 2970144 h 3808342"/>
              <a:gd name="connsiteX30" fmla="*/ 3076736 w 3592604"/>
              <a:gd name="connsiteY30" fmla="*/ 2829649 h 3808342"/>
              <a:gd name="connsiteX31" fmla="*/ 2831468 w 3592604"/>
              <a:gd name="connsiteY31" fmla="*/ 2705825 h 3808342"/>
              <a:gd name="connsiteX32" fmla="*/ 2638586 w 3592604"/>
              <a:gd name="connsiteY32" fmla="*/ 2584381 h 3808342"/>
              <a:gd name="connsiteX33" fmla="*/ 2479043 w 3592604"/>
              <a:gd name="connsiteY33" fmla="*/ 2451032 h 3808342"/>
              <a:gd name="connsiteX34" fmla="*/ 2345693 w 3592604"/>
              <a:gd name="connsiteY34" fmla="*/ 2331970 h 3808342"/>
              <a:gd name="connsiteX35" fmla="*/ 2195674 w 3592604"/>
              <a:gd name="connsiteY35" fmla="*/ 2191477 h 3808342"/>
              <a:gd name="connsiteX36" fmla="*/ 2050417 w 3592604"/>
              <a:gd name="connsiteY36" fmla="*/ 2067651 h 3808342"/>
              <a:gd name="connsiteX37" fmla="*/ 1967074 w 3592604"/>
              <a:gd name="connsiteY37" fmla="*/ 1979546 h 3808342"/>
              <a:gd name="connsiteX38" fmla="*/ 1859918 w 3592604"/>
              <a:gd name="connsiteY38" fmla="*/ 1870008 h 3808342"/>
              <a:gd name="connsiteX39" fmla="*/ 1697993 w 3592604"/>
              <a:gd name="connsiteY39" fmla="*/ 1696176 h 3808342"/>
              <a:gd name="connsiteX40" fmla="*/ 1619412 w 3592604"/>
              <a:gd name="connsiteY40" fmla="*/ 1589020 h 3808342"/>
              <a:gd name="connsiteX41" fmla="*/ 1572430 w 3592604"/>
              <a:gd name="connsiteY41" fmla="*/ 1512306 h 3808342"/>
              <a:gd name="connsiteX42" fmla="*/ 1486397 w 3592604"/>
              <a:gd name="connsiteY42" fmla="*/ 1429283 h 3808342"/>
              <a:gd name="connsiteX43" fmla="*/ 1404727 w 3592604"/>
              <a:gd name="connsiteY43" fmla="*/ 1343526 h 3808342"/>
              <a:gd name="connsiteX44" fmla="*/ 1351641 w 3592604"/>
              <a:gd name="connsiteY44" fmla="*/ 1229182 h 3808342"/>
              <a:gd name="connsiteX45" fmla="*/ 1306722 w 3592604"/>
              <a:gd name="connsiteY45" fmla="*/ 1074004 h 3808342"/>
              <a:gd name="connsiteX46" fmla="*/ 1310806 w 3592604"/>
              <a:gd name="connsiteY46" fmla="*/ 992330 h 3808342"/>
              <a:gd name="connsiteX47" fmla="*/ 1327141 w 3592604"/>
              <a:gd name="connsiteY47" fmla="*/ 931076 h 3808342"/>
              <a:gd name="connsiteX48" fmla="*/ 1355725 w 3592604"/>
              <a:gd name="connsiteY48" fmla="*/ 873904 h 3808342"/>
              <a:gd name="connsiteX49" fmla="*/ 1404727 w 3592604"/>
              <a:gd name="connsiteY49" fmla="*/ 779980 h 3808342"/>
              <a:gd name="connsiteX50" fmla="*/ 1461896 w 3592604"/>
              <a:gd name="connsiteY50" fmla="*/ 726892 h 3808342"/>
              <a:gd name="connsiteX51" fmla="*/ 1510899 w 3592604"/>
              <a:gd name="connsiteY51" fmla="*/ 686055 h 3808342"/>
              <a:gd name="connsiteX52" fmla="*/ 1588483 w 3592604"/>
              <a:gd name="connsiteY52" fmla="*/ 637052 h 3808342"/>
              <a:gd name="connsiteX53" fmla="*/ 1788575 w 3592604"/>
              <a:gd name="connsiteY53" fmla="*/ 645219 h 3808342"/>
              <a:gd name="connsiteX54" fmla="*/ 1964166 w 3592604"/>
              <a:gd name="connsiteY54" fmla="*/ 686056 h 3808342"/>
              <a:gd name="connsiteX55" fmla="*/ 2098922 w 3592604"/>
              <a:gd name="connsiteY55" fmla="*/ 763645 h 3808342"/>
              <a:gd name="connsiteX56" fmla="*/ 2327598 w 3592604"/>
              <a:gd name="connsiteY56" fmla="*/ 1037251 h 3808342"/>
              <a:gd name="connsiteX57" fmla="*/ 2376600 w 3592604"/>
              <a:gd name="connsiteY57" fmla="*/ 1078087 h 3808342"/>
              <a:gd name="connsiteX58" fmla="*/ 2552191 w 3592604"/>
              <a:gd name="connsiteY58" fmla="*/ 1135259 h 3808342"/>
              <a:gd name="connsiteX59" fmla="*/ 2682863 w 3592604"/>
              <a:gd name="connsiteY59" fmla="*/ 1221015 h 3808342"/>
              <a:gd name="connsiteX60" fmla="*/ 2756367 w 3592604"/>
              <a:gd name="connsiteY60" fmla="*/ 1310856 h 3808342"/>
              <a:gd name="connsiteX61" fmla="*/ 2833953 w 3592604"/>
              <a:gd name="connsiteY61" fmla="*/ 1396614 h 3808342"/>
              <a:gd name="connsiteX62" fmla="*/ 2900657 w 3592604"/>
              <a:gd name="connsiteY62" fmla="*/ 1507217 h 3808342"/>
              <a:gd name="connsiteX63" fmla="*/ 2941904 w 3592604"/>
              <a:gd name="connsiteY63" fmla="*/ 1585086 h 3808342"/>
              <a:gd name="connsiteX64" fmla="*/ 2957674 w 3592604"/>
              <a:gd name="connsiteY64" fmla="*/ 1667600 h 3808342"/>
              <a:gd name="connsiteX65" fmla="*/ 2967199 w 3592604"/>
              <a:gd name="connsiteY65" fmla="*/ 1743800 h 3808342"/>
              <a:gd name="connsiteX66" fmla="*/ 2974343 w 3592604"/>
              <a:gd name="connsiteY66" fmla="*/ 1781900 h 3808342"/>
              <a:gd name="connsiteX67" fmla="*/ 2998155 w 3592604"/>
              <a:gd name="connsiteY67" fmla="*/ 1872389 h 3808342"/>
              <a:gd name="connsiteX68" fmla="*/ 3093405 w 3592604"/>
              <a:gd name="connsiteY68" fmla="*/ 2055744 h 3808342"/>
              <a:gd name="connsiteX69" fmla="*/ 3167224 w 3592604"/>
              <a:gd name="connsiteY69" fmla="*/ 2155757 h 3808342"/>
              <a:gd name="connsiteX70" fmla="*/ 3271999 w 3592604"/>
              <a:gd name="connsiteY70" fmla="*/ 2253388 h 3808342"/>
              <a:gd name="connsiteX71" fmla="*/ 3405645 w 3592604"/>
              <a:gd name="connsiteY71" fmla="*/ 1286354 h 3808342"/>
              <a:gd name="connsiteX72" fmla="*/ 3209636 w 3592604"/>
              <a:gd name="connsiteY72" fmla="*/ 1082171 h 3808342"/>
              <a:gd name="connsiteX73" fmla="*/ 3005461 w 3592604"/>
              <a:gd name="connsiteY73" fmla="*/ 845318 h 3808342"/>
              <a:gd name="connsiteX74" fmla="*/ 2789035 w 3592604"/>
              <a:gd name="connsiteY74" fmla="*/ 563546 h 3808342"/>
              <a:gd name="connsiteX75" fmla="*/ 2511356 w 3592604"/>
              <a:gd name="connsiteY75" fmla="*/ 130678 h 3808342"/>
              <a:gd name="connsiteX76" fmla="*/ 2425602 w 3592604"/>
              <a:gd name="connsiteY76" fmla="*/ 16335 h 3808342"/>
              <a:gd name="connsiteX0" fmla="*/ 2425602 w 3592604"/>
              <a:gd name="connsiteY0" fmla="*/ 16335 h 3808342"/>
              <a:gd name="connsiteX1" fmla="*/ 1584399 w 3592604"/>
              <a:gd name="connsiteY1" fmla="*/ 0 h 3808342"/>
              <a:gd name="connsiteX2" fmla="*/ 518604 w 3592604"/>
              <a:gd name="connsiteY2" fmla="*/ 12252 h 3808342"/>
              <a:gd name="connsiteX3" fmla="*/ 12249 w 3592604"/>
              <a:gd name="connsiteY3" fmla="*/ 16336 h 3808342"/>
              <a:gd name="connsiteX4" fmla="*/ 12248 w 3592604"/>
              <a:gd name="connsiteY4" fmla="*/ 1016832 h 3808342"/>
              <a:gd name="connsiteX5" fmla="*/ 0 w 3592604"/>
              <a:gd name="connsiteY5" fmla="*/ 2589043 h 3808342"/>
              <a:gd name="connsiteX6" fmla="*/ 110254 w 3592604"/>
              <a:gd name="connsiteY6" fmla="*/ 2621711 h 3808342"/>
              <a:gd name="connsiteX7" fmla="*/ 187841 w 3592604"/>
              <a:gd name="connsiteY7" fmla="*/ 2540038 h 3808342"/>
              <a:gd name="connsiteX8" fmla="*/ 596192 w 3592604"/>
              <a:gd name="connsiteY8" fmla="*/ 2450198 h 3808342"/>
              <a:gd name="connsiteX9" fmla="*/ 841202 w 3592604"/>
              <a:gd name="connsiteY9" fmla="*/ 2433863 h 3808342"/>
              <a:gd name="connsiteX10" fmla="*/ 1143162 w 3592604"/>
              <a:gd name="connsiteY10" fmla="*/ 2439126 h 3808342"/>
              <a:gd name="connsiteX11" fmla="*/ 1417006 w 3592604"/>
              <a:gd name="connsiteY11" fmla="*/ 2472464 h 3808342"/>
              <a:gd name="connsiteX12" fmla="*/ 1833724 w 3592604"/>
              <a:gd name="connsiteY12" fmla="*/ 2651058 h 3808342"/>
              <a:gd name="connsiteX13" fmla="*/ 2067087 w 3592604"/>
              <a:gd name="connsiteY13" fmla="*/ 2779644 h 3808342"/>
              <a:gd name="connsiteX14" fmla="*/ 2174243 w 3592604"/>
              <a:gd name="connsiteY14" fmla="*/ 2922520 h 3808342"/>
              <a:gd name="connsiteX15" fmla="*/ 2255206 w 3592604"/>
              <a:gd name="connsiteY15" fmla="*/ 3193980 h 3808342"/>
              <a:gd name="connsiteX16" fmla="*/ 2221868 w 3592604"/>
              <a:gd name="connsiteY16" fmla="*/ 3310662 h 3808342"/>
              <a:gd name="connsiteX17" fmla="*/ 2195675 w 3592604"/>
              <a:gd name="connsiteY17" fmla="*/ 3394006 h 3808342"/>
              <a:gd name="connsiteX18" fmla="*/ 2126618 w 3592604"/>
              <a:gd name="connsiteY18" fmla="*/ 3474968 h 3808342"/>
              <a:gd name="connsiteX19" fmla="*/ 1986124 w 3592604"/>
              <a:gd name="connsiteY19" fmla="*/ 3603555 h 3808342"/>
              <a:gd name="connsiteX20" fmla="*/ 2436180 w 3592604"/>
              <a:gd name="connsiteY20" fmla="*/ 3808342 h 3808342"/>
              <a:gd name="connsiteX21" fmla="*/ 2569530 w 3592604"/>
              <a:gd name="connsiteY21" fmla="*/ 3796437 h 3808342"/>
              <a:gd name="connsiteX22" fmla="*/ 2826704 w 3592604"/>
              <a:gd name="connsiteY22" fmla="*/ 3736906 h 3808342"/>
              <a:gd name="connsiteX23" fmla="*/ 3029111 w 3592604"/>
              <a:gd name="connsiteY23" fmla="*/ 3665469 h 3808342"/>
              <a:gd name="connsiteX24" fmla="*/ 3176748 w 3592604"/>
              <a:gd name="connsiteY24" fmla="*/ 3579743 h 3808342"/>
              <a:gd name="connsiteX25" fmla="*/ 3281523 w 3592604"/>
              <a:gd name="connsiteY25" fmla="*/ 3413056 h 3808342"/>
              <a:gd name="connsiteX26" fmla="*/ 3583943 w 3592604"/>
              <a:gd name="connsiteY26" fmla="*/ 3222556 h 3808342"/>
              <a:gd name="connsiteX27" fmla="*/ 3495836 w 3592604"/>
              <a:gd name="connsiteY27" fmla="*/ 3139212 h 3808342"/>
              <a:gd name="connsiteX28" fmla="*/ 3343436 w 3592604"/>
              <a:gd name="connsiteY28" fmla="*/ 3003480 h 3808342"/>
              <a:gd name="connsiteX29" fmla="*/ 3274381 w 3592604"/>
              <a:gd name="connsiteY29" fmla="*/ 2970144 h 3808342"/>
              <a:gd name="connsiteX30" fmla="*/ 3076736 w 3592604"/>
              <a:gd name="connsiteY30" fmla="*/ 2829649 h 3808342"/>
              <a:gd name="connsiteX31" fmla="*/ 2831468 w 3592604"/>
              <a:gd name="connsiteY31" fmla="*/ 2705825 h 3808342"/>
              <a:gd name="connsiteX32" fmla="*/ 2638586 w 3592604"/>
              <a:gd name="connsiteY32" fmla="*/ 2584381 h 3808342"/>
              <a:gd name="connsiteX33" fmla="*/ 2479043 w 3592604"/>
              <a:gd name="connsiteY33" fmla="*/ 2451032 h 3808342"/>
              <a:gd name="connsiteX34" fmla="*/ 2345693 w 3592604"/>
              <a:gd name="connsiteY34" fmla="*/ 2331970 h 3808342"/>
              <a:gd name="connsiteX35" fmla="*/ 2195674 w 3592604"/>
              <a:gd name="connsiteY35" fmla="*/ 2191477 h 3808342"/>
              <a:gd name="connsiteX36" fmla="*/ 2050417 w 3592604"/>
              <a:gd name="connsiteY36" fmla="*/ 2067651 h 3808342"/>
              <a:gd name="connsiteX37" fmla="*/ 1967074 w 3592604"/>
              <a:gd name="connsiteY37" fmla="*/ 1979546 h 3808342"/>
              <a:gd name="connsiteX38" fmla="*/ 1859918 w 3592604"/>
              <a:gd name="connsiteY38" fmla="*/ 1870008 h 3808342"/>
              <a:gd name="connsiteX39" fmla="*/ 1697993 w 3592604"/>
              <a:gd name="connsiteY39" fmla="*/ 1696176 h 3808342"/>
              <a:gd name="connsiteX40" fmla="*/ 1619412 w 3592604"/>
              <a:gd name="connsiteY40" fmla="*/ 1589020 h 3808342"/>
              <a:gd name="connsiteX41" fmla="*/ 1572430 w 3592604"/>
              <a:gd name="connsiteY41" fmla="*/ 1512306 h 3808342"/>
              <a:gd name="connsiteX42" fmla="*/ 1486397 w 3592604"/>
              <a:gd name="connsiteY42" fmla="*/ 1429283 h 3808342"/>
              <a:gd name="connsiteX43" fmla="*/ 1404727 w 3592604"/>
              <a:gd name="connsiteY43" fmla="*/ 1343526 h 3808342"/>
              <a:gd name="connsiteX44" fmla="*/ 1351641 w 3592604"/>
              <a:gd name="connsiteY44" fmla="*/ 1229182 h 3808342"/>
              <a:gd name="connsiteX45" fmla="*/ 1306722 w 3592604"/>
              <a:gd name="connsiteY45" fmla="*/ 1074004 h 3808342"/>
              <a:gd name="connsiteX46" fmla="*/ 1310806 w 3592604"/>
              <a:gd name="connsiteY46" fmla="*/ 992330 h 3808342"/>
              <a:gd name="connsiteX47" fmla="*/ 1327141 w 3592604"/>
              <a:gd name="connsiteY47" fmla="*/ 931076 h 3808342"/>
              <a:gd name="connsiteX48" fmla="*/ 1355725 w 3592604"/>
              <a:gd name="connsiteY48" fmla="*/ 873904 h 3808342"/>
              <a:gd name="connsiteX49" fmla="*/ 1404727 w 3592604"/>
              <a:gd name="connsiteY49" fmla="*/ 779980 h 3808342"/>
              <a:gd name="connsiteX50" fmla="*/ 1461896 w 3592604"/>
              <a:gd name="connsiteY50" fmla="*/ 726892 h 3808342"/>
              <a:gd name="connsiteX51" fmla="*/ 1510899 w 3592604"/>
              <a:gd name="connsiteY51" fmla="*/ 686055 h 3808342"/>
              <a:gd name="connsiteX52" fmla="*/ 1588483 w 3592604"/>
              <a:gd name="connsiteY52" fmla="*/ 637052 h 3808342"/>
              <a:gd name="connsiteX53" fmla="*/ 1788575 w 3592604"/>
              <a:gd name="connsiteY53" fmla="*/ 645219 h 3808342"/>
              <a:gd name="connsiteX54" fmla="*/ 1964166 w 3592604"/>
              <a:gd name="connsiteY54" fmla="*/ 686056 h 3808342"/>
              <a:gd name="connsiteX55" fmla="*/ 2098922 w 3592604"/>
              <a:gd name="connsiteY55" fmla="*/ 763645 h 3808342"/>
              <a:gd name="connsiteX56" fmla="*/ 2327598 w 3592604"/>
              <a:gd name="connsiteY56" fmla="*/ 1037251 h 3808342"/>
              <a:gd name="connsiteX57" fmla="*/ 2376600 w 3592604"/>
              <a:gd name="connsiteY57" fmla="*/ 1078087 h 3808342"/>
              <a:gd name="connsiteX58" fmla="*/ 2552191 w 3592604"/>
              <a:gd name="connsiteY58" fmla="*/ 1135259 h 3808342"/>
              <a:gd name="connsiteX59" fmla="*/ 2682863 w 3592604"/>
              <a:gd name="connsiteY59" fmla="*/ 1221015 h 3808342"/>
              <a:gd name="connsiteX60" fmla="*/ 2756367 w 3592604"/>
              <a:gd name="connsiteY60" fmla="*/ 1310856 h 3808342"/>
              <a:gd name="connsiteX61" fmla="*/ 2833953 w 3592604"/>
              <a:gd name="connsiteY61" fmla="*/ 1396614 h 3808342"/>
              <a:gd name="connsiteX62" fmla="*/ 2900657 w 3592604"/>
              <a:gd name="connsiteY62" fmla="*/ 1507217 h 3808342"/>
              <a:gd name="connsiteX63" fmla="*/ 2941904 w 3592604"/>
              <a:gd name="connsiteY63" fmla="*/ 1585086 h 3808342"/>
              <a:gd name="connsiteX64" fmla="*/ 2957674 w 3592604"/>
              <a:gd name="connsiteY64" fmla="*/ 1667600 h 3808342"/>
              <a:gd name="connsiteX65" fmla="*/ 2967199 w 3592604"/>
              <a:gd name="connsiteY65" fmla="*/ 1743800 h 3808342"/>
              <a:gd name="connsiteX66" fmla="*/ 2974343 w 3592604"/>
              <a:gd name="connsiteY66" fmla="*/ 1781900 h 3808342"/>
              <a:gd name="connsiteX67" fmla="*/ 2998155 w 3592604"/>
              <a:gd name="connsiteY67" fmla="*/ 1872389 h 3808342"/>
              <a:gd name="connsiteX68" fmla="*/ 3093405 w 3592604"/>
              <a:gd name="connsiteY68" fmla="*/ 2055744 h 3808342"/>
              <a:gd name="connsiteX69" fmla="*/ 3167224 w 3592604"/>
              <a:gd name="connsiteY69" fmla="*/ 2155757 h 3808342"/>
              <a:gd name="connsiteX70" fmla="*/ 3271999 w 3592604"/>
              <a:gd name="connsiteY70" fmla="*/ 2253388 h 3808342"/>
              <a:gd name="connsiteX71" fmla="*/ 3405645 w 3592604"/>
              <a:gd name="connsiteY71" fmla="*/ 1286354 h 3808342"/>
              <a:gd name="connsiteX72" fmla="*/ 3209636 w 3592604"/>
              <a:gd name="connsiteY72" fmla="*/ 1082171 h 3808342"/>
              <a:gd name="connsiteX73" fmla="*/ 3005461 w 3592604"/>
              <a:gd name="connsiteY73" fmla="*/ 845318 h 3808342"/>
              <a:gd name="connsiteX74" fmla="*/ 2789035 w 3592604"/>
              <a:gd name="connsiteY74" fmla="*/ 563546 h 3808342"/>
              <a:gd name="connsiteX75" fmla="*/ 2511356 w 3592604"/>
              <a:gd name="connsiteY75" fmla="*/ 130678 h 3808342"/>
              <a:gd name="connsiteX76" fmla="*/ 2425602 w 3592604"/>
              <a:gd name="connsiteY76" fmla="*/ 16335 h 3808342"/>
              <a:gd name="connsiteX0" fmla="*/ 2425602 w 3592604"/>
              <a:gd name="connsiteY0" fmla="*/ 16335 h 3808342"/>
              <a:gd name="connsiteX1" fmla="*/ 1584399 w 3592604"/>
              <a:gd name="connsiteY1" fmla="*/ 0 h 3808342"/>
              <a:gd name="connsiteX2" fmla="*/ 518604 w 3592604"/>
              <a:gd name="connsiteY2" fmla="*/ 12252 h 3808342"/>
              <a:gd name="connsiteX3" fmla="*/ 12249 w 3592604"/>
              <a:gd name="connsiteY3" fmla="*/ 16336 h 3808342"/>
              <a:gd name="connsiteX4" fmla="*/ 12248 w 3592604"/>
              <a:gd name="connsiteY4" fmla="*/ 1016832 h 3808342"/>
              <a:gd name="connsiteX5" fmla="*/ 0 w 3592604"/>
              <a:gd name="connsiteY5" fmla="*/ 2589043 h 3808342"/>
              <a:gd name="connsiteX6" fmla="*/ 110254 w 3592604"/>
              <a:gd name="connsiteY6" fmla="*/ 2621711 h 3808342"/>
              <a:gd name="connsiteX7" fmla="*/ 187841 w 3592604"/>
              <a:gd name="connsiteY7" fmla="*/ 2540038 h 3808342"/>
              <a:gd name="connsiteX8" fmla="*/ 596192 w 3592604"/>
              <a:gd name="connsiteY8" fmla="*/ 2450198 h 3808342"/>
              <a:gd name="connsiteX9" fmla="*/ 841202 w 3592604"/>
              <a:gd name="connsiteY9" fmla="*/ 2433863 h 3808342"/>
              <a:gd name="connsiteX10" fmla="*/ 1143162 w 3592604"/>
              <a:gd name="connsiteY10" fmla="*/ 2439126 h 3808342"/>
              <a:gd name="connsiteX11" fmla="*/ 1417006 w 3592604"/>
              <a:gd name="connsiteY11" fmla="*/ 2472464 h 3808342"/>
              <a:gd name="connsiteX12" fmla="*/ 1833724 w 3592604"/>
              <a:gd name="connsiteY12" fmla="*/ 2651058 h 3808342"/>
              <a:gd name="connsiteX13" fmla="*/ 2067087 w 3592604"/>
              <a:gd name="connsiteY13" fmla="*/ 2779644 h 3808342"/>
              <a:gd name="connsiteX14" fmla="*/ 2174243 w 3592604"/>
              <a:gd name="connsiteY14" fmla="*/ 2922520 h 3808342"/>
              <a:gd name="connsiteX15" fmla="*/ 2255206 w 3592604"/>
              <a:gd name="connsiteY15" fmla="*/ 3193980 h 3808342"/>
              <a:gd name="connsiteX16" fmla="*/ 2221868 w 3592604"/>
              <a:gd name="connsiteY16" fmla="*/ 3310662 h 3808342"/>
              <a:gd name="connsiteX17" fmla="*/ 2195675 w 3592604"/>
              <a:gd name="connsiteY17" fmla="*/ 3394006 h 3808342"/>
              <a:gd name="connsiteX18" fmla="*/ 2126618 w 3592604"/>
              <a:gd name="connsiteY18" fmla="*/ 3474968 h 3808342"/>
              <a:gd name="connsiteX19" fmla="*/ 1986124 w 3592604"/>
              <a:gd name="connsiteY19" fmla="*/ 3603555 h 3808342"/>
              <a:gd name="connsiteX20" fmla="*/ 2436180 w 3592604"/>
              <a:gd name="connsiteY20" fmla="*/ 3808342 h 3808342"/>
              <a:gd name="connsiteX21" fmla="*/ 2569530 w 3592604"/>
              <a:gd name="connsiteY21" fmla="*/ 3796437 h 3808342"/>
              <a:gd name="connsiteX22" fmla="*/ 2826704 w 3592604"/>
              <a:gd name="connsiteY22" fmla="*/ 3736906 h 3808342"/>
              <a:gd name="connsiteX23" fmla="*/ 3029111 w 3592604"/>
              <a:gd name="connsiteY23" fmla="*/ 3665469 h 3808342"/>
              <a:gd name="connsiteX24" fmla="*/ 3176748 w 3592604"/>
              <a:gd name="connsiteY24" fmla="*/ 3579743 h 3808342"/>
              <a:gd name="connsiteX25" fmla="*/ 3281523 w 3592604"/>
              <a:gd name="connsiteY25" fmla="*/ 3413056 h 3808342"/>
              <a:gd name="connsiteX26" fmla="*/ 3583943 w 3592604"/>
              <a:gd name="connsiteY26" fmla="*/ 3222556 h 3808342"/>
              <a:gd name="connsiteX27" fmla="*/ 3495836 w 3592604"/>
              <a:gd name="connsiteY27" fmla="*/ 3139212 h 3808342"/>
              <a:gd name="connsiteX28" fmla="*/ 3343436 w 3592604"/>
              <a:gd name="connsiteY28" fmla="*/ 3003480 h 3808342"/>
              <a:gd name="connsiteX29" fmla="*/ 3274381 w 3592604"/>
              <a:gd name="connsiteY29" fmla="*/ 2970144 h 3808342"/>
              <a:gd name="connsiteX30" fmla="*/ 3076736 w 3592604"/>
              <a:gd name="connsiteY30" fmla="*/ 2829649 h 3808342"/>
              <a:gd name="connsiteX31" fmla="*/ 2831468 w 3592604"/>
              <a:gd name="connsiteY31" fmla="*/ 2705825 h 3808342"/>
              <a:gd name="connsiteX32" fmla="*/ 2638586 w 3592604"/>
              <a:gd name="connsiteY32" fmla="*/ 2584381 h 3808342"/>
              <a:gd name="connsiteX33" fmla="*/ 2479043 w 3592604"/>
              <a:gd name="connsiteY33" fmla="*/ 2451032 h 3808342"/>
              <a:gd name="connsiteX34" fmla="*/ 2345693 w 3592604"/>
              <a:gd name="connsiteY34" fmla="*/ 2331970 h 3808342"/>
              <a:gd name="connsiteX35" fmla="*/ 2195674 w 3592604"/>
              <a:gd name="connsiteY35" fmla="*/ 2191477 h 3808342"/>
              <a:gd name="connsiteX36" fmla="*/ 2050417 w 3592604"/>
              <a:gd name="connsiteY36" fmla="*/ 2067651 h 3808342"/>
              <a:gd name="connsiteX37" fmla="*/ 1967074 w 3592604"/>
              <a:gd name="connsiteY37" fmla="*/ 1979546 h 3808342"/>
              <a:gd name="connsiteX38" fmla="*/ 1859918 w 3592604"/>
              <a:gd name="connsiteY38" fmla="*/ 1870008 h 3808342"/>
              <a:gd name="connsiteX39" fmla="*/ 1697993 w 3592604"/>
              <a:gd name="connsiteY39" fmla="*/ 1696176 h 3808342"/>
              <a:gd name="connsiteX40" fmla="*/ 1619412 w 3592604"/>
              <a:gd name="connsiteY40" fmla="*/ 1589020 h 3808342"/>
              <a:gd name="connsiteX41" fmla="*/ 1572430 w 3592604"/>
              <a:gd name="connsiteY41" fmla="*/ 1512306 h 3808342"/>
              <a:gd name="connsiteX42" fmla="*/ 1486397 w 3592604"/>
              <a:gd name="connsiteY42" fmla="*/ 1429283 h 3808342"/>
              <a:gd name="connsiteX43" fmla="*/ 1404727 w 3592604"/>
              <a:gd name="connsiteY43" fmla="*/ 1343526 h 3808342"/>
              <a:gd name="connsiteX44" fmla="*/ 1351641 w 3592604"/>
              <a:gd name="connsiteY44" fmla="*/ 1229182 h 3808342"/>
              <a:gd name="connsiteX45" fmla="*/ 1306722 w 3592604"/>
              <a:gd name="connsiteY45" fmla="*/ 1074004 h 3808342"/>
              <a:gd name="connsiteX46" fmla="*/ 1310806 w 3592604"/>
              <a:gd name="connsiteY46" fmla="*/ 992330 h 3808342"/>
              <a:gd name="connsiteX47" fmla="*/ 1327141 w 3592604"/>
              <a:gd name="connsiteY47" fmla="*/ 931076 h 3808342"/>
              <a:gd name="connsiteX48" fmla="*/ 1355725 w 3592604"/>
              <a:gd name="connsiteY48" fmla="*/ 873904 h 3808342"/>
              <a:gd name="connsiteX49" fmla="*/ 1404727 w 3592604"/>
              <a:gd name="connsiteY49" fmla="*/ 779980 h 3808342"/>
              <a:gd name="connsiteX50" fmla="*/ 1461896 w 3592604"/>
              <a:gd name="connsiteY50" fmla="*/ 726892 h 3808342"/>
              <a:gd name="connsiteX51" fmla="*/ 1510899 w 3592604"/>
              <a:gd name="connsiteY51" fmla="*/ 686055 h 3808342"/>
              <a:gd name="connsiteX52" fmla="*/ 1588483 w 3592604"/>
              <a:gd name="connsiteY52" fmla="*/ 637052 h 3808342"/>
              <a:gd name="connsiteX53" fmla="*/ 1788575 w 3592604"/>
              <a:gd name="connsiteY53" fmla="*/ 645219 h 3808342"/>
              <a:gd name="connsiteX54" fmla="*/ 1964166 w 3592604"/>
              <a:gd name="connsiteY54" fmla="*/ 686056 h 3808342"/>
              <a:gd name="connsiteX55" fmla="*/ 2098922 w 3592604"/>
              <a:gd name="connsiteY55" fmla="*/ 763645 h 3808342"/>
              <a:gd name="connsiteX56" fmla="*/ 2327598 w 3592604"/>
              <a:gd name="connsiteY56" fmla="*/ 1037251 h 3808342"/>
              <a:gd name="connsiteX57" fmla="*/ 2376600 w 3592604"/>
              <a:gd name="connsiteY57" fmla="*/ 1078087 h 3808342"/>
              <a:gd name="connsiteX58" fmla="*/ 2552191 w 3592604"/>
              <a:gd name="connsiteY58" fmla="*/ 1135259 h 3808342"/>
              <a:gd name="connsiteX59" fmla="*/ 2682863 w 3592604"/>
              <a:gd name="connsiteY59" fmla="*/ 1221015 h 3808342"/>
              <a:gd name="connsiteX60" fmla="*/ 2756367 w 3592604"/>
              <a:gd name="connsiteY60" fmla="*/ 1310856 h 3808342"/>
              <a:gd name="connsiteX61" fmla="*/ 2833953 w 3592604"/>
              <a:gd name="connsiteY61" fmla="*/ 1396614 h 3808342"/>
              <a:gd name="connsiteX62" fmla="*/ 2900657 w 3592604"/>
              <a:gd name="connsiteY62" fmla="*/ 1507217 h 3808342"/>
              <a:gd name="connsiteX63" fmla="*/ 2941904 w 3592604"/>
              <a:gd name="connsiteY63" fmla="*/ 1585086 h 3808342"/>
              <a:gd name="connsiteX64" fmla="*/ 2957674 w 3592604"/>
              <a:gd name="connsiteY64" fmla="*/ 1667600 h 3808342"/>
              <a:gd name="connsiteX65" fmla="*/ 2967199 w 3592604"/>
              <a:gd name="connsiteY65" fmla="*/ 1743800 h 3808342"/>
              <a:gd name="connsiteX66" fmla="*/ 2974343 w 3592604"/>
              <a:gd name="connsiteY66" fmla="*/ 1781900 h 3808342"/>
              <a:gd name="connsiteX67" fmla="*/ 2998155 w 3592604"/>
              <a:gd name="connsiteY67" fmla="*/ 1872389 h 3808342"/>
              <a:gd name="connsiteX68" fmla="*/ 3093405 w 3592604"/>
              <a:gd name="connsiteY68" fmla="*/ 2055744 h 3808342"/>
              <a:gd name="connsiteX69" fmla="*/ 3167224 w 3592604"/>
              <a:gd name="connsiteY69" fmla="*/ 2155757 h 3808342"/>
              <a:gd name="connsiteX70" fmla="*/ 3271999 w 3592604"/>
              <a:gd name="connsiteY70" fmla="*/ 2253388 h 3808342"/>
              <a:gd name="connsiteX71" fmla="*/ 3405645 w 3592604"/>
              <a:gd name="connsiteY71" fmla="*/ 1286354 h 3808342"/>
              <a:gd name="connsiteX72" fmla="*/ 3209636 w 3592604"/>
              <a:gd name="connsiteY72" fmla="*/ 1082171 h 3808342"/>
              <a:gd name="connsiteX73" fmla="*/ 3005461 w 3592604"/>
              <a:gd name="connsiteY73" fmla="*/ 845318 h 3808342"/>
              <a:gd name="connsiteX74" fmla="*/ 2789035 w 3592604"/>
              <a:gd name="connsiteY74" fmla="*/ 563546 h 3808342"/>
              <a:gd name="connsiteX75" fmla="*/ 2511356 w 3592604"/>
              <a:gd name="connsiteY75" fmla="*/ 130678 h 3808342"/>
              <a:gd name="connsiteX76" fmla="*/ 2425602 w 3592604"/>
              <a:gd name="connsiteY76" fmla="*/ 16335 h 3808342"/>
              <a:gd name="connsiteX0" fmla="*/ 2425602 w 3592604"/>
              <a:gd name="connsiteY0" fmla="*/ 16335 h 3808342"/>
              <a:gd name="connsiteX1" fmla="*/ 1584399 w 3592604"/>
              <a:gd name="connsiteY1" fmla="*/ 0 h 3808342"/>
              <a:gd name="connsiteX2" fmla="*/ 518604 w 3592604"/>
              <a:gd name="connsiteY2" fmla="*/ 12252 h 3808342"/>
              <a:gd name="connsiteX3" fmla="*/ 12249 w 3592604"/>
              <a:gd name="connsiteY3" fmla="*/ 16336 h 3808342"/>
              <a:gd name="connsiteX4" fmla="*/ 12248 w 3592604"/>
              <a:gd name="connsiteY4" fmla="*/ 1016832 h 3808342"/>
              <a:gd name="connsiteX5" fmla="*/ 0 w 3592604"/>
              <a:gd name="connsiteY5" fmla="*/ 2589043 h 3808342"/>
              <a:gd name="connsiteX6" fmla="*/ 110254 w 3592604"/>
              <a:gd name="connsiteY6" fmla="*/ 2621711 h 3808342"/>
              <a:gd name="connsiteX7" fmla="*/ 187841 w 3592604"/>
              <a:gd name="connsiteY7" fmla="*/ 2540038 h 3808342"/>
              <a:gd name="connsiteX8" fmla="*/ 596192 w 3592604"/>
              <a:gd name="connsiteY8" fmla="*/ 2450198 h 3808342"/>
              <a:gd name="connsiteX9" fmla="*/ 841202 w 3592604"/>
              <a:gd name="connsiteY9" fmla="*/ 2433863 h 3808342"/>
              <a:gd name="connsiteX10" fmla="*/ 1143162 w 3592604"/>
              <a:gd name="connsiteY10" fmla="*/ 2439126 h 3808342"/>
              <a:gd name="connsiteX11" fmla="*/ 1417006 w 3592604"/>
              <a:gd name="connsiteY11" fmla="*/ 2472464 h 3808342"/>
              <a:gd name="connsiteX12" fmla="*/ 1833724 w 3592604"/>
              <a:gd name="connsiteY12" fmla="*/ 2651058 h 3808342"/>
              <a:gd name="connsiteX13" fmla="*/ 2067087 w 3592604"/>
              <a:gd name="connsiteY13" fmla="*/ 2779644 h 3808342"/>
              <a:gd name="connsiteX14" fmla="*/ 2174243 w 3592604"/>
              <a:gd name="connsiteY14" fmla="*/ 2922520 h 3808342"/>
              <a:gd name="connsiteX15" fmla="*/ 2255206 w 3592604"/>
              <a:gd name="connsiteY15" fmla="*/ 3193980 h 3808342"/>
              <a:gd name="connsiteX16" fmla="*/ 2221868 w 3592604"/>
              <a:gd name="connsiteY16" fmla="*/ 3310662 h 3808342"/>
              <a:gd name="connsiteX17" fmla="*/ 2195675 w 3592604"/>
              <a:gd name="connsiteY17" fmla="*/ 3394006 h 3808342"/>
              <a:gd name="connsiteX18" fmla="*/ 2126618 w 3592604"/>
              <a:gd name="connsiteY18" fmla="*/ 3474968 h 3808342"/>
              <a:gd name="connsiteX19" fmla="*/ 1986124 w 3592604"/>
              <a:gd name="connsiteY19" fmla="*/ 3603555 h 3808342"/>
              <a:gd name="connsiteX20" fmla="*/ 2436180 w 3592604"/>
              <a:gd name="connsiteY20" fmla="*/ 3808342 h 3808342"/>
              <a:gd name="connsiteX21" fmla="*/ 2569530 w 3592604"/>
              <a:gd name="connsiteY21" fmla="*/ 3796437 h 3808342"/>
              <a:gd name="connsiteX22" fmla="*/ 2826704 w 3592604"/>
              <a:gd name="connsiteY22" fmla="*/ 3736906 h 3808342"/>
              <a:gd name="connsiteX23" fmla="*/ 3029111 w 3592604"/>
              <a:gd name="connsiteY23" fmla="*/ 3665469 h 3808342"/>
              <a:gd name="connsiteX24" fmla="*/ 3176748 w 3592604"/>
              <a:gd name="connsiteY24" fmla="*/ 3579743 h 3808342"/>
              <a:gd name="connsiteX25" fmla="*/ 3281523 w 3592604"/>
              <a:gd name="connsiteY25" fmla="*/ 3413056 h 3808342"/>
              <a:gd name="connsiteX26" fmla="*/ 3583943 w 3592604"/>
              <a:gd name="connsiteY26" fmla="*/ 3222556 h 3808342"/>
              <a:gd name="connsiteX27" fmla="*/ 3495836 w 3592604"/>
              <a:gd name="connsiteY27" fmla="*/ 3139212 h 3808342"/>
              <a:gd name="connsiteX28" fmla="*/ 3343436 w 3592604"/>
              <a:gd name="connsiteY28" fmla="*/ 3003480 h 3808342"/>
              <a:gd name="connsiteX29" fmla="*/ 3274381 w 3592604"/>
              <a:gd name="connsiteY29" fmla="*/ 2970144 h 3808342"/>
              <a:gd name="connsiteX30" fmla="*/ 3076736 w 3592604"/>
              <a:gd name="connsiteY30" fmla="*/ 2829649 h 3808342"/>
              <a:gd name="connsiteX31" fmla="*/ 2831468 w 3592604"/>
              <a:gd name="connsiteY31" fmla="*/ 2705825 h 3808342"/>
              <a:gd name="connsiteX32" fmla="*/ 2638586 w 3592604"/>
              <a:gd name="connsiteY32" fmla="*/ 2584381 h 3808342"/>
              <a:gd name="connsiteX33" fmla="*/ 2479043 w 3592604"/>
              <a:gd name="connsiteY33" fmla="*/ 2451032 h 3808342"/>
              <a:gd name="connsiteX34" fmla="*/ 2345693 w 3592604"/>
              <a:gd name="connsiteY34" fmla="*/ 2331970 h 3808342"/>
              <a:gd name="connsiteX35" fmla="*/ 2195674 w 3592604"/>
              <a:gd name="connsiteY35" fmla="*/ 2191477 h 3808342"/>
              <a:gd name="connsiteX36" fmla="*/ 2050417 w 3592604"/>
              <a:gd name="connsiteY36" fmla="*/ 2067651 h 3808342"/>
              <a:gd name="connsiteX37" fmla="*/ 1967074 w 3592604"/>
              <a:gd name="connsiteY37" fmla="*/ 1979546 h 3808342"/>
              <a:gd name="connsiteX38" fmla="*/ 1859918 w 3592604"/>
              <a:gd name="connsiteY38" fmla="*/ 1870008 h 3808342"/>
              <a:gd name="connsiteX39" fmla="*/ 1697993 w 3592604"/>
              <a:gd name="connsiteY39" fmla="*/ 1696176 h 3808342"/>
              <a:gd name="connsiteX40" fmla="*/ 1619412 w 3592604"/>
              <a:gd name="connsiteY40" fmla="*/ 1589020 h 3808342"/>
              <a:gd name="connsiteX41" fmla="*/ 1572430 w 3592604"/>
              <a:gd name="connsiteY41" fmla="*/ 1512306 h 3808342"/>
              <a:gd name="connsiteX42" fmla="*/ 1486397 w 3592604"/>
              <a:gd name="connsiteY42" fmla="*/ 1429283 h 3808342"/>
              <a:gd name="connsiteX43" fmla="*/ 1404727 w 3592604"/>
              <a:gd name="connsiteY43" fmla="*/ 1343526 h 3808342"/>
              <a:gd name="connsiteX44" fmla="*/ 1351641 w 3592604"/>
              <a:gd name="connsiteY44" fmla="*/ 1229182 h 3808342"/>
              <a:gd name="connsiteX45" fmla="*/ 1306722 w 3592604"/>
              <a:gd name="connsiteY45" fmla="*/ 1074004 h 3808342"/>
              <a:gd name="connsiteX46" fmla="*/ 1310806 w 3592604"/>
              <a:gd name="connsiteY46" fmla="*/ 992330 h 3808342"/>
              <a:gd name="connsiteX47" fmla="*/ 1327141 w 3592604"/>
              <a:gd name="connsiteY47" fmla="*/ 931076 h 3808342"/>
              <a:gd name="connsiteX48" fmla="*/ 1355725 w 3592604"/>
              <a:gd name="connsiteY48" fmla="*/ 873904 h 3808342"/>
              <a:gd name="connsiteX49" fmla="*/ 1404727 w 3592604"/>
              <a:gd name="connsiteY49" fmla="*/ 779980 h 3808342"/>
              <a:gd name="connsiteX50" fmla="*/ 1461896 w 3592604"/>
              <a:gd name="connsiteY50" fmla="*/ 726892 h 3808342"/>
              <a:gd name="connsiteX51" fmla="*/ 1510899 w 3592604"/>
              <a:gd name="connsiteY51" fmla="*/ 686055 h 3808342"/>
              <a:gd name="connsiteX52" fmla="*/ 1588483 w 3592604"/>
              <a:gd name="connsiteY52" fmla="*/ 637052 h 3808342"/>
              <a:gd name="connsiteX53" fmla="*/ 1788575 w 3592604"/>
              <a:gd name="connsiteY53" fmla="*/ 645219 h 3808342"/>
              <a:gd name="connsiteX54" fmla="*/ 1964166 w 3592604"/>
              <a:gd name="connsiteY54" fmla="*/ 686056 h 3808342"/>
              <a:gd name="connsiteX55" fmla="*/ 2098922 w 3592604"/>
              <a:gd name="connsiteY55" fmla="*/ 763645 h 3808342"/>
              <a:gd name="connsiteX56" fmla="*/ 2327598 w 3592604"/>
              <a:gd name="connsiteY56" fmla="*/ 1037251 h 3808342"/>
              <a:gd name="connsiteX57" fmla="*/ 2376600 w 3592604"/>
              <a:gd name="connsiteY57" fmla="*/ 1078087 h 3808342"/>
              <a:gd name="connsiteX58" fmla="*/ 2552191 w 3592604"/>
              <a:gd name="connsiteY58" fmla="*/ 1135259 h 3808342"/>
              <a:gd name="connsiteX59" fmla="*/ 2682863 w 3592604"/>
              <a:gd name="connsiteY59" fmla="*/ 1221015 h 3808342"/>
              <a:gd name="connsiteX60" fmla="*/ 2756367 w 3592604"/>
              <a:gd name="connsiteY60" fmla="*/ 1310856 h 3808342"/>
              <a:gd name="connsiteX61" fmla="*/ 2833953 w 3592604"/>
              <a:gd name="connsiteY61" fmla="*/ 1396614 h 3808342"/>
              <a:gd name="connsiteX62" fmla="*/ 2900657 w 3592604"/>
              <a:gd name="connsiteY62" fmla="*/ 1507217 h 3808342"/>
              <a:gd name="connsiteX63" fmla="*/ 2941904 w 3592604"/>
              <a:gd name="connsiteY63" fmla="*/ 1585086 h 3808342"/>
              <a:gd name="connsiteX64" fmla="*/ 2957674 w 3592604"/>
              <a:gd name="connsiteY64" fmla="*/ 1667600 h 3808342"/>
              <a:gd name="connsiteX65" fmla="*/ 2967199 w 3592604"/>
              <a:gd name="connsiteY65" fmla="*/ 1743800 h 3808342"/>
              <a:gd name="connsiteX66" fmla="*/ 2974343 w 3592604"/>
              <a:gd name="connsiteY66" fmla="*/ 1781900 h 3808342"/>
              <a:gd name="connsiteX67" fmla="*/ 2998155 w 3592604"/>
              <a:gd name="connsiteY67" fmla="*/ 1872389 h 3808342"/>
              <a:gd name="connsiteX68" fmla="*/ 3093405 w 3592604"/>
              <a:gd name="connsiteY68" fmla="*/ 2055744 h 3808342"/>
              <a:gd name="connsiteX69" fmla="*/ 3167224 w 3592604"/>
              <a:gd name="connsiteY69" fmla="*/ 2155757 h 3808342"/>
              <a:gd name="connsiteX70" fmla="*/ 3271999 w 3592604"/>
              <a:gd name="connsiteY70" fmla="*/ 2253388 h 3808342"/>
              <a:gd name="connsiteX71" fmla="*/ 3405645 w 3592604"/>
              <a:gd name="connsiteY71" fmla="*/ 1286354 h 3808342"/>
              <a:gd name="connsiteX72" fmla="*/ 3209636 w 3592604"/>
              <a:gd name="connsiteY72" fmla="*/ 1082171 h 3808342"/>
              <a:gd name="connsiteX73" fmla="*/ 3005461 w 3592604"/>
              <a:gd name="connsiteY73" fmla="*/ 845318 h 3808342"/>
              <a:gd name="connsiteX74" fmla="*/ 2789035 w 3592604"/>
              <a:gd name="connsiteY74" fmla="*/ 563546 h 3808342"/>
              <a:gd name="connsiteX75" fmla="*/ 2511356 w 3592604"/>
              <a:gd name="connsiteY75" fmla="*/ 130678 h 3808342"/>
              <a:gd name="connsiteX76" fmla="*/ 2425602 w 3592604"/>
              <a:gd name="connsiteY76" fmla="*/ 16335 h 3808342"/>
              <a:gd name="connsiteX0" fmla="*/ 2425602 w 3834590"/>
              <a:gd name="connsiteY0" fmla="*/ 16335 h 3808342"/>
              <a:gd name="connsiteX1" fmla="*/ 1584399 w 3834590"/>
              <a:gd name="connsiteY1" fmla="*/ 0 h 3808342"/>
              <a:gd name="connsiteX2" fmla="*/ 518604 w 3834590"/>
              <a:gd name="connsiteY2" fmla="*/ 12252 h 3808342"/>
              <a:gd name="connsiteX3" fmla="*/ 12249 w 3834590"/>
              <a:gd name="connsiteY3" fmla="*/ 16336 h 3808342"/>
              <a:gd name="connsiteX4" fmla="*/ 12248 w 3834590"/>
              <a:gd name="connsiteY4" fmla="*/ 1016832 h 3808342"/>
              <a:gd name="connsiteX5" fmla="*/ 0 w 3834590"/>
              <a:gd name="connsiteY5" fmla="*/ 2589043 h 3808342"/>
              <a:gd name="connsiteX6" fmla="*/ 110254 w 3834590"/>
              <a:gd name="connsiteY6" fmla="*/ 2621711 h 3808342"/>
              <a:gd name="connsiteX7" fmla="*/ 187841 w 3834590"/>
              <a:gd name="connsiteY7" fmla="*/ 2540038 h 3808342"/>
              <a:gd name="connsiteX8" fmla="*/ 596192 w 3834590"/>
              <a:gd name="connsiteY8" fmla="*/ 2450198 h 3808342"/>
              <a:gd name="connsiteX9" fmla="*/ 841202 w 3834590"/>
              <a:gd name="connsiteY9" fmla="*/ 2433863 h 3808342"/>
              <a:gd name="connsiteX10" fmla="*/ 1143162 w 3834590"/>
              <a:gd name="connsiteY10" fmla="*/ 2439126 h 3808342"/>
              <a:gd name="connsiteX11" fmla="*/ 1417006 w 3834590"/>
              <a:gd name="connsiteY11" fmla="*/ 2472464 h 3808342"/>
              <a:gd name="connsiteX12" fmla="*/ 1833724 w 3834590"/>
              <a:gd name="connsiteY12" fmla="*/ 2651058 h 3808342"/>
              <a:gd name="connsiteX13" fmla="*/ 2067087 w 3834590"/>
              <a:gd name="connsiteY13" fmla="*/ 2779644 h 3808342"/>
              <a:gd name="connsiteX14" fmla="*/ 2174243 w 3834590"/>
              <a:gd name="connsiteY14" fmla="*/ 2922520 h 3808342"/>
              <a:gd name="connsiteX15" fmla="*/ 2255206 w 3834590"/>
              <a:gd name="connsiteY15" fmla="*/ 3193980 h 3808342"/>
              <a:gd name="connsiteX16" fmla="*/ 2221868 w 3834590"/>
              <a:gd name="connsiteY16" fmla="*/ 3310662 h 3808342"/>
              <a:gd name="connsiteX17" fmla="*/ 2195675 w 3834590"/>
              <a:gd name="connsiteY17" fmla="*/ 3394006 h 3808342"/>
              <a:gd name="connsiteX18" fmla="*/ 2126618 w 3834590"/>
              <a:gd name="connsiteY18" fmla="*/ 3474968 h 3808342"/>
              <a:gd name="connsiteX19" fmla="*/ 1986124 w 3834590"/>
              <a:gd name="connsiteY19" fmla="*/ 3603555 h 3808342"/>
              <a:gd name="connsiteX20" fmla="*/ 2436180 w 3834590"/>
              <a:gd name="connsiteY20" fmla="*/ 3808342 h 3808342"/>
              <a:gd name="connsiteX21" fmla="*/ 2569530 w 3834590"/>
              <a:gd name="connsiteY21" fmla="*/ 3796437 h 3808342"/>
              <a:gd name="connsiteX22" fmla="*/ 2826704 w 3834590"/>
              <a:gd name="connsiteY22" fmla="*/ 3736906 h 3808342"/>
              <a:gd name="connsiteX23" fmla="*/ 3029111 w 3834590"/>
              <a:gd name="connsiteY23" fmla="*/ 3665469 h 3808342"/>
              <a:gd name="connsiteX24" fmla="*/ 3176748 w 3834590"/>
              <a:gd name="connsiteY24" fmla="*/ 3579743 h 3808342"/>
              <a:gd name="connsiteX25" fmla="*/ 3281523 w 3834590"/>
              <a:gd name="connsiteY25" fmla="*/ 3413056 h 3808342"/>
              <a:gd name="connsiteX26" fmla="*/ 3583943 w 3834590"/>
              <a:gd name="connsiteY26" fmla="*/ 3222556 h 3808342"/>
              <a:gd name="connsiteX27" fmla="*/ 3829211 w 3834590"/>
              <a:gd name="connsiteY27" fmla="*/ 3015387 h 3808342"/>
              <a:gd name="connsiteX28" fmla="*/ 3343436 w 3834590"/>
              <a:gd name="connsiteY28" fmla="*/ 3003480 h 3808342"/>
              <a:gd name="connsiteX29" fmla="*/ 3274381 w 3834590"/>
              <a:gd name="connsiteY29" fmla="*/ 2970144 h 3808342"/>
              <a:gd name="connsiteX30" fmla="*/ 3076736 w 3834590"/>
              <a:gd name="connsiteY30" fmla="*/ 2829649 h 3808342"/>
              <a:gd name="connsiteX31" fmla="*/ 2831468 w 3834590"/>
              <a:gd name="connsiteY31" fmla="*/ 2705825 h 3808342"/>
              <a:gd name="connsiteX32" fmla="*/ 2638586 w 3834590"/>
              <a:gd name="connsiteY32" fmla="*/ 2584381 h 3808342"/>
              <a:gd name="connsiteX33" fmla="*/ 2479043 w 3834590"/>
              <a:gd name="connsiteY33" fmla="*/ 2451032 h 3808342"/>
              <a:gd name="connsiteX34" fmla="*/ 2345693 w 3834590"/>
              <a:gd name="connsiteY34" fmla="*/ 2331970 h 3808342"/>
              <a:gd name="connsiteX35" fmla="*/ 2195674 w 3834590"/>
              <a:gd name="connsiteY35" fmla="*/ 2191477 h 3808342"/>
              <a:gd name="connsiteX36" fmla="*/ 2050417 w 3834590"/>
              <a:gd name="connsiteY36" fmla="*/ 2067651 h 3808342"/>
              <a:gd name="connsiteX37" fmla="*/ 1967074 w 3834590"/>
              <a:gd name="connsiteY37" fmla="*/ 1979546 h 3808342"/>
              <a:gd name="connsiteX38" fmla="*/ 1859918 w 3834590"/>
              <a:gd name="connsiteY38" fmla="*/ 1870008 h 3808342"/>
              <a:gd name="connsiteX39" fmla="*/ 1697993 w 3834590"/>
              <a:gd name="connsiteY39" fmla="*/ 1696176 h 3808342"/>
              <a:gd name="connsiteX40" fmla="*/ 1619412 w 3834590"/>
              <a:gd name="connsiteY40" fmla="*/ 1589020 h 3808342"/>
              <a:gd name="connsiteX41" fmla="*/ 1572430 w 3834590"/>
              <a:gd name="connsiteY41" fmla="*/ 1512306 h 3808342"/>
              <a:gd name="connsiteX42" fmla="*/ 1486397 w 3834590"/>
              <a:gd name="connsiteY42" fmla="*/ 1429283 h 3808342"/>
              <a:gd name="connsiteX43" fmla="*/ 1404727 w 3834590"/>
              <a:gd name="connsiteY43" fmla="*/ 1343526 h 3808342"/>
              <a:gd name="connsiteX44" fmla="*/ 1351641 w 3834590"/>
              <a:gd name="connsiteY44" fmla="*/ 1229182 h 3808342"/>
              <a:gd name="connsiteX45" fmla="*/ 1306722 w 3834590"/>
              <a:gd name="connsiteY45" fmla="*/ 1074004 h 3808342"/>
              <a:gd name="connsiteX46" fmla="*/ 1310806 w 3834590"/>
              <a:gd name="connsiteY46" fmla="*/ 992330 h 3808342"/>
              <a:gd name="connsiteX47" fmla="*/ 1327141 w 3834590"/>
              <a:gd name="connsiteY47" fmla="*/ 931076 h 3808342"/>
              <a:gd name="connsiteX48" fmla="*/ 1355725 w 3834590"/>
              <a:gd name="connsiteY48" fmla="*/ 873904 h 3808342"/>
              <a:gd name="connsiteX49" fmla="*/ 1404727 w 3834590"/>
              <a:gd name="connsiteY49" fmla="*/ 779980 h 3808342"/>
              <a:gd name="connsiteX50" fmla="*/ 1461896 w 3834590"/>
              <a:gd name="connsiteY50" fmla="*/ 726892 h 3808342"/>
              <a:gd name="connsiteX51" fmla="*/ 1510899 w 3834590"/>
              <a:gd name="connsiteY51" fmla="*/ 686055 h 3808342"/>
              <a:gd name="connsiteX52" fmla="*/ 1588483 w 3834590"/>
              <a:gd name="connsiteY52" fmla="*/ 637052 h 3808342"/>
              <a:gd name="connsiteX53" fmla="*/ 1788575 w 3834590"/>
              <a:gd name="connsiteY53" fmla="*/ 645219 h 3808342"/>
              <a:gd name="connsiteX54" fmla="*/ 1964166 w 3834590"/>
              <a:gd name="connsiteY54" fmla="*/ 686056 h 3808342"/>
              <a:gd name="connsiteX55" fmla="*/ 2098922 w 3834590"/>
              <a:gd name="connsiteY55" fmla="*/ 763645 h 3808342"/>
              <a:gd name="connsiteX56" fmla="*/ 2327598 w 3834590"/>
              <a:gd name="connsiteY56" fmla="*/ 1037251 h 3808342"/>
              <a:gd name="connsiteX57" fmla="*/ 2376600 w 3834590"/>
              <a:gd name="connsiteY57" fmla="*/ 1078087 h 3808342"/>
              <a:gd name="connsiteX58" fmla="*/ 2552191 w 3834590"/>
              <a:gd name="connsiteY58" fmla="*/ 1135259 h 3808342"/>
              <a:gd name="connsiteX59" fmla="*/ 2682863 w 3834590"/>
              <a:gd name="connsiteY59" fmla="*/ 1221015 h 3808342"/>
              <a:gd name="connsiteX60" fmla="*/ 2756367 w 3834590"/>
              <a:gd name="connsiteY60" fmla="*/ 1310856 h 3808342"/>
              <a:gd name="connsiteX61" fmla="*/ 2833953 w 3834590"/>
              <a:gd name="connsiteY61" fmla="*/ 1396614 h 3808342"/>
              <a:gd name="connsiteX62" fmla="*/ 2900657 w 3834590"/>
              <a:gd name="connsiteY62" fmla="*/ 1507217 h 3808342"/>
              <a:gd name="connsiteX63" fmla="*/ 2941904 w 3834590"/>
              <a:gd name="connsiteY63" fmla="*/ 1585086 h 3808342"/>
              <a:gd name="connsiteX64" fmla="*/ 2957674 w 3834590"/>
              <a:gd name="connsiteY64" fmla="*/ 1667600 h 3808342"/>
              <a:gd name="connsiteX65" fmla="*/ 2967199 w 3834590"/>
              <a:gd name="connsiteY65" fmla="*/ 1743800 h 3808342"/>
              <a:gd name="connsiteX66" fmla="*/ 2974343 w 3834590"/>
              <a:gd name="connsiteY66" fmla="*/ 1781900 h 3808342"/>
              <a:gd name="connsiteX67" fmla="*/ 2998155 w 3834590"/>
              <a:gd name="connsiteY67" fmla="*/ 1872389 h 3808342"/>
              <a:gd name="connsiteX68" fmla="*/ 3093405 w 3834590"/>
              <a:gd name="connsiteY68" fmla="*/ 2055744 h 3808342"/>
              <a:gd name="connsiteX69" fmla="*/ 3167224 w 3834590"/>
              <a:gd name="connsiteY69" fmla="*/ 2155757 h 3808342"/>
              <a:gd name="connsiteX70" fmla="*/ 3271999 w 3834590"/>
              <a:gd name="connsiteY70" fmla="*/ 2253388 h 3808342"/>
              <a:gd name="connsiteX71" fmla="*/ 3405645 w 3834590"/>
              <a:gd name="connsiteY71" fmla="*/ 1286354 h 3808342"/>
              <a:gd name="connsiteX72" fmla="*/ 3209636 w 3834590"/>
              <a:gd name="connsiteY72" fmla="*/ 1082171 h 3808342"/>
              <a:gd name="connsiteX73" fmla="*/ 3005461 w 3834590"/>
              <a:gd name="connsiteY73" fmla="*/ 845318 h 3808342"/>
              <a:gd name="connsiteX74" fmla="*/ 2789035 w 3834590"/>
              <a:gd name="connsiteY74" fmla="*/ 563546 h 3808342"/>
              <a:gd name="connsiteX75" fmla="*/ 2511356 w 3834590"/>
              <a:gd name="connsiteY75" fmla="*/ 130678 h 3808342"/>
              <a:gd name="connsiteX76" fmla="*/ 2425602 w 3834590"/>
              <a:gd name="connsiteY76" fmla="*/ 16335 h 3808342"/>
              <a:gd name="connsiteX0" fmla="*/ 2425602 w 3831255"/>
              <a:gd name="connsiteY0" fmla="*/ 16335 h 3808342"/>
              <a:gd name="connsiteX1" fmla="*/ 1584399 w 3831255"/>
              <a:gd name="connsiteY1" fmla="*/ 0 h 3808342"/>
              <a:gd name="connsiteX2" fmla="*/ 518604 w 3831255"/>
              <a:gd name="connsiteY2" fmla="*/ 12252 h 3808342"/>
              <a:gd name="connsiteX3" fmla="*/ 12249 w 3831255"/>
              <a:gd name="connsiteY3" fmla="*/ 16336 h 3808342"/>
              <a:gd name="connsiteX4" fmla="*/ 12248 w 3831255"/>
              <a:gd name="connsiteY4" fmla="*/ 1016832 h 3808342"/>
              <a:gd name="connsiteX5" fmla="*/ 0 w 3831255"/>
              <a:gd name="connsiteY5" fmla="*/ 2589043 h 3808342"/>
              <a:gd name="connsiteX6" fmla="*/ 110254 w 3831255"/>
              <a:gd name="connsiteY6" fmla="*/ 2621711 h 3808342"/>
              <a:gd name="connsiteX7" fmla="*/ 187841 w 3831255"/>
              <a:gd name="connsiteY7" fmla="*/ 2540038 h 3808342"/>
              <a:gd name="connsiteX8" fmla="*/ 596192 w 3831255"/>
              <a:gd name="connsiteY8" fmla="*/ 2450198 h 3808342"/>
              <a:gd name="connsiteX9" fmla="*/ 841202 w 3831255"/>
              <a:gd name="connsiteY9" fmla="*/ 2433863 h 3808342"/>
              <a:gd name="connsiteX10" fmla="*/ 1143162 w 3831255"/>
              <a:gd name="connsiteY10" fmla="*/ 2439126 h 3808342"/>
              <a:gd name="connsiteX11" fmla="*/ 1417006 w 3831255"/>
              <a:gd name="connsiteY11" fmla="*/ 2472464 h 3808342"/>
              <a:gd name="connsiteX12" fmla="*/ 1833724 w 3831255"/>
              <a:gd name="connsiteY12" fmla="*/ 2651058 h 3808342"/>
              <a:gd name="connsiteX13" fmla="*/ 2067087 w 3831255"/>
              <a:gd name="connsiteY13" fmla="*/ 2779644 h 3808342"/>
              <a:gd name="connsiteX14" fmla="*/ 2174243 w 3831255"/>
              <a:gd name="connsiteY14" fmla="*/ 2922520 h 3808342"/>
              <a:gd name="connsiteX15" fmla="*/ 2255206 w 3831255"/>
              <a:gd name="connsiteY15" fmla="*/ 3193980 h 3808342"/>
              <a:gd name="connsiteX16" fmla="*/ 2221868 w 3831255"/>
              <a:gd name="connsiteY16" fmla="*/ 3310662 h 3808342"/>
              <a:gd name="connsiteX17" fmla="*/ 2195675 w 3831255"/>
              <a:gd name="connsiteY17" fmla="*/ 3394006 h 3808342"/>
              <a:gd name="connsiteX18" fmla="*/ 2126618 w 3831255"/>
              <a:gd name="connsiteY18" fmla="*/ 3474968 h 3808342"/>
              <a:gd name="connsiteX19" fmla="*/ 1986124 w 3831255"/>
              <a:gd name="connsiteY19" fmla="*/ 3603555 h 3808342"/>
              <a:gd name="connsiteX20" fmla="*/ 2436180 w 3831255"/>
              <a:gd name="connsiteY20" fmla="*/ 3808342 h 3808342"/>
              <a:gd name="connsiteX21" fmla="*/ 2569530 w 3831255"/>
              <a:gd name="connsiteY21" fmla="*/ 3796437 h 3808342"/>
              <a:gd name="connsiteX22" fmla="*/ 2826704 w 3831255"/>
              <a:gd name="connsiteY22" fmla="*/ 3736906 h 3808342"/>
              <a:gd name="connsiteX23" fmla="*/ 3029111 w 3831255"/>
              <a:gd name="connsiteY23" fmla="*/ 3665469 h 3808342"/>
              <a:gd name="connsiteX24" fmla="*/ 3176748 w 3831255"/>
              <a:gd name="connsiteY24" fmla="*/ 3579743 h 3808342"/>
              <a:gd name="connsiteX25" fmla="*/ 3281523 w 3831255"/>
              <a:gd name="connsiteY25" fmla="*/ 3413056 h 3808342"/>
              <a:gd name="connsiteX26" fmla="*/ 3583943 w 3831255"/>
              <a:gd name="connsiteY26" fmla="*/ 3222556 h 3808342"/>
              <a:gd name="connsiteX27" fmla="*/ 3829211 w 3831255"/>
              <a:gd name="connsiteY27" fmla="*/ 3015387 h 3808342"/>
              <a:gd name="connsiteX28" fmla="*/ 3343436 w 3831255"/>
              <a:gd name="connsiteY28" fmla="*/ 3003480 h 3808342"/>
              <a:gd name="connsiteX29" fmla="*/ 3274381 w 3831255"/>
              <a:gd name="connsiteY29" fmla="*/ 2970144 h 3808342"/>
              <a:gd name="connsiteX30" fmla="*/ 3076736 w 3831255"/>
              <a:gd name="connsiteY30" fmla="*/ 2829649 h 3808342"/>
              <a:gd name="connsiteX31" fmla="*/ 2831468 w 3831255"/>
              <a:gd name="connsiteY31" fmla="*/ 2705825 h 3808342"/>
              <a:gd name="connsiteX32" fmla="*/ 2638586 w 3831255"/>
              <a:gd name="connsiteY32" fmla="*/ 2584381 h 3808342"/>
              <a:gd name="connsiteX33" fmla="*/ 2479043 w 3831255"/>
              <a:gd name="connsiteY33" fmla="*/ 2451032 h 3808342"/>
              <a:gd name="connsiteX34" fmla="*/ 2345693 w 3831255"/>
              <a:gd name="connsiteY34" fmla="*/ 2331970 h 3808342"/>
              <a:gd name="connsiteX35" fmla="*/ 2195674 w 3831255"/>
              <a:gd name="connsiteY35" fmla="*/ 2191477 h 3808342"/>
              <a:gd name="connsiteX36" fmla="*/ 2050417 w 3831255"/>
              <a:gd name="connsiteY36" fmla="*/ 2067651 h 3808342"/>
              <a:gd name="connsiteX37" fmla="*/ 1967074 w 3831255"/>
              <a:gd name="connsiteY37" fmla="*/ 1979546 h 3808342"/>
              <a:gd name="connsiteX38" fmla="*/ 1859918 w 3831255"/>
              <a:gd name="connsiteY38" fmla="*/ 1870008 h 3808342"/>
              <a:gd name="connsiteX39" fmla="*/ 1697993 w 3831255"/>
              <a:gd name="connsiteY39" fmla="*/ 1696176 h 3808342"/>
              <a:gd name="connsiteX40" fmla="*/ 1619412 w 3831255"/>
              <a:gd name="connsiteY40" fmla="*/ 1589020 h 3808342"/>
              <a:gd name="connsiteX41" fmla="*/ 1572430 w 3831255"/>
              <a:gd name="connsiteY41" fmla="*/ 1512306 h 3808342"/>
              <a:gd name="connsiteX42" fmla="*/ 1486397 w 3831255"/>
              <a:gd name="connsiteY42" fmla="*/ 1429283 h 3808342"/>
              <a:gd name="connsiteX43" fmla="*/ 1404727 w 3831255"/>
              <a:gd name="connsiteY43" fmla="*/ 1343526 h 3808342"/>
              <a:gd name="connsiteX44" fmla="*/ 1351641 w 3831255"/>
              <a:gd name="connsiteY44" fmla="*/ 1229182 h 3808342"/>
              <a:gd name="connsiteX45" fmla="*/ 1306722 w 3831255"/>
              <a:gd name="connsiteY45" fmla="*/ 1074004 h 3808342"/>
              <a:gd name="connsiteX46" fmla="*/ 1310806 w 3831255"/>
              <a:gd name="connsiteY46" fmla="*/ 992330 h 3808342"/>
              <a:gd name="connsiteX47" fmla="*/ 1327141 w 3831255"/>
              <a:gd name="connsiteY47" fmla="*/ 931076 h 3808342"/>
              <a:gd name="connsiteX48" fmla="*/ 1355725 w 3831255"/>
              <a:gd name="connsiteY48" fmla="*/ 873904 h 3808342"/>
              <a:gd name="connsiteX49" fmla="*/ 1404727 w 3831255"/>
              <a:gd name="connsiteY49" fmla="*/ 779980 h 3808342"/>
              <a:gd name="connsiteX50" fmla="*/ 1461896 w 3831255"/>
              <a:gd name="connsiteY50" fmla="*/ 726892 h 3808342"/>
              <a:gd name="connsiteX51" fmla="*/ 1510899 w 3831255"/>
              <a:gd name="connsiteY51" fmla="*/ 686055 h 3808342"/>
              <a:gd name="connsiteX52" fmla="*/ 1588483 w 3831255"/>
              <a:gd name="connsiteY52" fmla="*/ 637052 h 3808342"/>
              <a:gd name="connsiteX53" fmla="*/ 1788575 w 3831255"/>
              <a:gd name="connsiteY53" fmla="*/ 645219 h 3808342"/>
              <a:gd name="connsiteX54" fmla="*/ 1964166 w 3831255"/>
              <a:gd name="connsiteY54" fmla="*/ 686056 h 3808342"/>
              <a:gd name="connsiteX55" fmla="*/ 2098922 w 3831255"/>
              <a:gd name="connsiteY55" fmla="*/ 763645 h 3808342"/>
              <a:gd name="connsiteX56" fmla="*/ 2327598 w 3831255"/>
              <a:gd name="connsiteY56" fmla="*/ 1037251 h 3808342"/>
              <a:gd name="connsiteX57" fmla="*/ 2376600 w 3831255"/>
              <a:gd name="connsiteY57" fmla="*/ 1078087 h 3808342"/>
              <a:gd name="connsiteX58" fmla="*/ 2552191 w 3831255"/>
              <a:gd name="connsiteY58" fmla="*/ 1135259 h 3808342"/>
              <a:gd name="connsiteX59" fmla="*/ 2682863 w 3831255"/>
              <a:gd name="connsiteY59" fmla="*/ 1221015 h 3808342"/>
              <a:gd name="connsiteX60" fmla="*/ 2756367 w 3831255"/>
              <a:gd name="connsiteY60" fmla="*/ 1310856 h 3808342"/>
              <a:gd name="connsiteX61" fmla="*/ 2833953 w 3831255"/>
              <a:gd name="connsiteY61" fmla="*/ 1396614 h 3808342"/>
              <a:gd name="connsiteX62" fmla="*/ 2900657 w 3831255"/>
              <a:gd name="connsiteY62" fmla="*/ 1507217 h 3808342"/>
              <a:gd name="connsiteX63" fmla="*/ 2941904 w 3831255"/>
              <a:gd name="connsiteY63" fmla="*/ 1585086 h 3808342"/>
              <a:gd name="connsiteX64" fmla="*/ 2957674 w 3831255"/>
              <a:gd name="connsiteY64" fmla="*/ 1667600 h 3808342"/>
              <a:gd name="connsiteX65" fmla="*/ 2967199 w 3831255"/>
              <a:gd name="connsiteY65" fmla="*/ 1743800 h 3808342"/>
              <a:gd name="connsiteX66" fmla="*/ 2974343 w 3831255"/>
              <a:gd name="connsiteY66" fmla="*/ 1781900 h 3808342"/>
              <a:gd name="connsiteX67" fmla="*/ 2998155 w 3831255"/>
              <a:gd name="connsiteY67" fmla="*/ 1872389 h 3808342"/>
              <a:gd name="connsiteX68" fmla="*/ 3093405 w 3831255"/>
              <a:gd name="connsiteY68" fmla="*/ 2055744 h 3808342"/>
              <a:gd name="connsiteX69" fmla="*/ 3167224 w 3831255"/>
              <a:gd name="connsiteY69" fmla="*/ 2155757 h 3808342"/>
              <a:gd name="connsiteX70" fmla="*/ 3271999 w 3831255"/>
              <a:gd name="connsiteY70" fmla="*/ 2253388 h 3808342"/>
              <a:gd name="connsiteX71" fmla="*/ 3405645 w 3831255"/>
              <a:gd name="connsiteY71" fmla="*/ 1286354 h 3808342"/>
              <a:gd name="connsiteX72" fmla="*/ 3209636 w 3831255"/>
              <a:gd name="connsiteY72" fmla="*/ 1082171 h 3808342"/>
              <a:gd name="connsiteX73" fmla="*/ 3005461 w 3831255"/>
              <a:gd name="connsiteY73" fmla="*/ 845318 h 3808342"/>
              <a:gd name="connsiteX74" fmla="*/ 2789035 w 3831255"/>
              <a:gd name="connsiteY74" fmla="*/ 563546 h 3808342"/>
              <a:gd name="connsiteX75" fmla="*/ 2511356 w 3831255"/>
              <a:gd name="connsiteY75" fmla="*/ 130678 h 3808342"/>
              <a:gd name="connsiteX76" fmla="*/ 2425602 w 3831255"/>
              <a:gd name="connsiteY76" fmla="*/ 16335 h 3808342"/>
              <a:gd name="connsiteX0" fmla="*/ 2425602 w 3831099"/>
              <a:gd name="connsiteY0" fmla="*/ 16335 h 3808342"/>
              <a:gd name="connsiteX1" fmla="*/ 1584399 w 3831099"/>
              <a:gd name="connsiteY1" fmla="*/ 0 h 3808342"/>
              <a:gd name="connsiteX2" fmla="*/ 518604 w 3831099"/>
              <a:gd name="connsiteY2" fmla="*/ 12252 h 3808342"/>
              <a:gd name="connsiteX3" fmla="*/ 12249 w 3831099"/>
              <a:gd name="connsiteY3" fmla="*/ 16336 h 3808342"/>
              <a:gd name="connsiteX4" fmla="*/ 12248 w 3831099"/>
              <a:gd name="connsiteY4" fmla="*/ 1016832 h 3808342"/>
              <a:gd name="connsiteX5" fmla="*/ 0 w 3831099"/>
              <a:gd name="connsiteY5" fmla="*/ 2589043 h 3808342"/>
              <a:gd name="connsiteX6" fmla="*/ 110254 w 3831099"/>
              <a:gd name="connsiteY6" fmla="*/ 2621711 h 3808342"/>
              <a:gd name="connsiteX7" fmla="*/ 187841 w 3831099"/>
              <a:gd name="connsiteY7" fmla="*/ 2540038 h 3808342"/>
              <a:gd name="connsiteX8" fmla="*/ 596192 w 3831099"/>
              <a:gd name="connsiteY8" fmla="*/ 2450198 h 3808342"/>
              <a:gd name="connsiteX9" fmla="*/ 841202 w 3831099"/>
              <a:gd name="connsiteY9" fmla="*/ 2433863 h 3808342"/>
              <a:gd name="connsiteX10" fmla="*/ 1143162 w 3831099"/>
              <a:gd name="connsiteY10" fmla="*/ 2439126 h 3808342"/>
              <a:gd name="connsiteX11" fmla="*/ 1417006 w 3831099"/>
              <a:gd name="connsiteY11" fmla="*/ 2472464 h 3808342"/>
              <a:gd name="connsiteX12" fmla="*/ 1833724 w 3831099"/>
              <a:gd name="connsiteY12" fmla="*/ 2651058 h 3808342"/>
              <a:gd name="connsiteX13" fmla="*/ 2067087 w 3831099"/>
              <a:gd name="connsiteY13" fmla="*/ 2779644 h 3808342"/>
              <a:gd name="connsiteX14" fmla="*/ 2174243 w 3831099"/>
              <a:gd name="connsiteY14" fmla="*/ 2922520 h 3808342"/>
              <a:gd name="connsiteX15" fmla="*/ 2255206 w 3831099"/>
              <a:gd name="connsiteY15" fmla="*/ 3193980 h 3808342"/>
              <a:gd name="connsiteX16" fmla="*/ 2221868 w 3831099"/>
              <a:gd name="connsiteY16" fmla="*/ 3310662 h 3808342"/>
              <a:gd name="connsiteX17" fmla="*/ 2195675 w 3831099"/>
              <a:gd name="connsiteY17" fmla="*/ 3394006 h 3808342"/>
              <a:gd name="connsiteX18" fmla="*/ 2126618 w 3831099"/>
              <a:gd name="connsiteY18" fmla="*/ 3474968 h 3808342"/>
              <a:gd name="connsiteX19" fmla="*/ 1986124 w 3831099"/>
              <a:gd name="connsiteY19" fmla="*/ 3603555 h 3808342"/>
              <a:gd name="connsiteX20" fmla="*/ 2436180 w 3831099"/>
              <a:gd name="connsiteY20" fmla="*/ 3808342 h 3808342"/>
              <a:gd name="connsiteX21" fmla="*/ 2569530 w 3831099"/>
              <a:gd name="connsiteY21" fmla="*/ 3796437 h 3808342"/>
              <a:gd name="connsiteX22" fmla="*/ 2826704 w 3831099"/>
              <a:gd name="connsiteY22" fmla="*/ 3736906 h 3808342"/>
              <a:gd name="connsiteX23" fmla="*/ 3029111 w 3831099"/>
              <a:gd name="connsiteY23" fmla="*/ 3665469 h 3808342"/>
              <a:gd name="connsiteX24" fmla="*/ 3176748 w 3831099"/>
              <a:gd name="connsiteY24" fmla="*/ 3579743 h 3808342"/>
              <a:gd name="connsiteX25" fmla="*/ 3281523 w 3831099"/>
              <a:gd name="connsiteY25" fmla="*/ 3413056 h 3808342"/>
              <a:gd name="connsiteX26" fmla="*/ 3583943 w 3831099"/>
              <a:gd name="connsiteY26" fmla="*/ 3222556 h 3808342"/>
              <a:gd name="connsiteX27" fmla="*/ 3829211 w 3831099"/>
              <a:gd name="connsiteY27" fmla="*/ 3015387 h 3808342"/>
              <a:gd name="connsiteX28" fmla="*/ 3343436 w 3831099"/>
              <a:gd name="connsiteY28" fmla="*/ 3003480 h 3808342"/>
              <a:gd name="connsiteX29" fmla="*/ 3274381 w 3831099"/>
              <a:gd name="connsiteY29" fmla="*/ 2970144 h 3808342"/>
              <a:gd name="connsiteX30" fmla="*/ 3076736 w 3831099"/>
              <a:gd name="connsiteY30" fmla="*/ 2829649 h 3808342"/>
              <a:gd name="connsiteX31" fmla="*/ 2831468 w 3831099"/>
              <a:gd name="connsiteY31" fmla="*/ 2705825 h 3808342"/>
              <a:gd name="connsiteX32" fmla="*/ 2638586 w 3831099"/>
              <a:gd name="connsiteY32" fmla="*/ 2584381 h 3808342"/>
              <a:gd name="connsiteX33" fmla="*/ 2479043 w 3831099"/>
              <a:gd name="connsiteY33" fmla="*/ 2451032 h 3808342"/>
              <a:gd name="connsiteX34" fmla="*/ 2345693 w 3831099"/>
              <a:gd name="connsiteY34" fmla="*/ 2331970 h 3808342"/>
              <a:gd name="connsiteX35" fmla="*/ 2195674 w 3831099"/>
              <a:gd name="connsiteY35" fmla="*/ 2191477 h 3808342"/>
              <a:gd name="connsiteX36" fmla="*/ 2050417 w 3831099"/>
              <a:gd name="connsiteY36" fmla="*/ 2067651 h 3808342"/>
              <a:gd name="connsiteX37" fmla="*/ 1967074 w 3831099"/>
              <a:gd name="connsiteY37" fmla="*/ 1979546 h 3808342"/>
              <a:gd name="connsiteX38" fmla="*/ 1859918 w 3831099"/>
              <a:gd name="connsiteY38" fmla="*/ 1870008 h 3808342"/>
              <a:gd name="connsiteX39" fmla="*/ 1697993 w 3831099"/>
              <a:gd name="connsiteY39" fmla="*/ 1696176 h 3808342"/>
              <a:gd name="connsiteX40" fmla="*/ 1619412 w 3831099"/>
              <a:gd name="connsiteY40" fmla="*/ 1589020 h 3808342"/>
              <a:gd name="connsiteX41" fmla="*/ 1572430 w 3831099"/>
              <a:gd name="connsiteY41" fmla="*/ 1512306 h 3808342"/>
              <a:gd name="connsiteX42" fmla="*/ 1486397 w 3831099"/>
              <a:gd name="connsiteY42" fmla="*/ 1429283 h 3808342"/>
              <a:gd name="connsiteX43" fmla="*/ 1404727 w 3831099"/>
              <a:gd name="connsiteY43" fmla="*/ 1343526 h 3808342"/>
              <a:gd name="connsiteX44" fmla="*/ 1351641 w 3831099"/>
              <a:gd name="connsiteY44" fmla="*/ 1229182 h 3808342"/>
              <a:gd name="connsiteX45" fmla="*/ 1306722 w 3831099"/>
              <a:gd name="connsiteY45" fmla="*/ 1074004 h 3808342"/>
              <a:gd name="connsiteX46" fmla="*/ 1310806 w 3831099"/>
              <a:gd name="connsiteY46" fmla="*/ 992330 h 3808342"/>
              <a:gd name="connsiteX47" fmla="*/ 1327141 w 3831099"/>
              <a:gd name="connsiteY47" fmla="*/ 931076 h 3808342"/>
              <a:gd name="connsiteX48" fmla="*/ 1355725 w 3831099"/>
              <a:gd name="connsiteY48" fmla="*/ 873904 h 3808342"/>
              <a:gd name="connsiteX49" fmla="*/ 1404727 w 3831099"/>
              <a:gd name="connsiteY49" fmla="*/ 779980 h 3808342"/>
              <a:gd name="connsiteX50" fmla="*/ 1461896 w 3831099"/>
              <a:gd name="connsiteY50" fmla="*/ 726892 h 3808342"/>
              <a:gd name="connsiteX51" fmla="*/ 1510899 w 3831099"/>
              <a:gd name="connsiteY51" fmla="*/ 686055 h 3808342"/>
              <a:gd name="connsiteX52" fmla="*/ 1588483 w 3831099"/>
              <a:gd name="connsiteY52" fmla="*/ 637052 h 3808342"/>
              <a:gd name="connsiteX53" fmla="*/ 1788575 w 3831099"/>
              <a:gd name="connsiteY53" fmla="*/ 645219 h 3808342"/>
              <a:gd name="connsiteX54" fmla="*/ 1964166 w 3831099"/>
              <a:gd name="connsiteY54" fmla="*/ 686056 h 3808342"/>
              <a:gd name="connsiteX55" fmla="*/ 2098922 w 3831099"/>
              <a:gd name="connsiteY55" fmla="*/ 763645 h 3808342"/>
              <a:gd name="connsiteX56" fmla="*/ 2327598 w 3831099"/>
              <a:gd name="connsiteY56" fmla="*/ 1037251 h 3808342"/>
              <a:gd name="connsiteX57" fmla="*/ 2376600 w 3831099"/>
              <a:gd name="connsiteY57" fmla="*/ 1078087 h 3808342"/>
              <a:gd name="connsiteX58" fmla="*/ 2552191 w 3831099"/>
              <a:gd name="connsiteY58" fmla="*/ 1135259 h 3808342"/>
              <a:gd name="connsiteX59" fmla="*/ 2682863 w 3831099"/>
              <a:gd name="connsiteY59" fmla="*/ 1221015 h 3808342"/>
              <a:gd name="connsiteX60" fmla="*/ 2756367 w 3831099"/>
              <a:gd name="connsiteY60" fmla="*/ 1310856 h 3808342"/>
              <a:gd name="connsiteX61" fmla="*/ 2833953 w 3831099"/>
              <a:gd name="connsiteY61" fmla="*/ 1396614 h 3808342"/>
              <a:gd name="connsiteX62" fmla="*/ 2900657 w 3831099"/>
              <a:gd name="connsiteY62" fmla="*/ 1507217 h 3808342"/>
              <a:gd name="connsiteX63" fmla="*/ 2941904 w 3831099"/>
              <a:gd name="connsiteY63" fmla="*/ 1585086 h 3808342"/>
              <a:gd name="connsiteX64" fmla="*/ 2957674 w 3831099"/>
              <a:gd name="connsiteY64" fmla="*/ 1667600 h 3808342"/>
              <a:gd name="connsiteX65" fmla="*/ 2967199 w 3831099"/>
              <a:gd name="connsiteY65" fmla="*/ 1743800 h 3808342"/>
              <a:gd name="connsiteX66" fmla="*/ 2974343 w 3831099"/>
              <a:gd name="connsiteY66" fmla="*/ 1781900 h 3808342"/>
              <a:gd name="connsiteX67" fmla="*/ 2998155 w 3831099"/>
              <a:gd name="connsiteY67" fmla="*/ 1872389 h 3808342"/>
              <a:gd name="connsiteX68" fmla="*/ 3093405 w 3831099"/>
              <a:gd name="connsiteY68" fmla="*/ 2055744 h 3808342"/>
              <a:gd name="connsiteX69" fmla="*/ 3167224 w 3831099"/>
              <a:gd name="connsiteY69" fmla="*/ 2155757 h 3808342"/>
              <a:gd name="connsiteX70" fmla="*/ 3271999 w 3831099"/>
              <a:gd name="connsiteY70" fmla="*/ 2253388 h 3808342"/>
              <a:gd name="connsiteX71" fmla="*/ 3405645 w 3831099"/>
              <a:gd name="connsiteY71" fmla="*/ 1286354 h 3808342"/>
              <a:gd name="connsiteX72" fmla="*/ 3209636 w 3831099"/>
              <a:gd name="connsiteY72" fmla="*/ 1082171 h 3808342"/>
              <a:gd name="connsiteX73" fmla="*/ 3005461 w 3831099"/>
              <a:gd name="connsiteY73" fmla="*/ 845318 h 3808342"/>
              <a:gd name="connsiteX74" fmla="*/ 2789035 w 3831099"/>
              <a:gd name="connsiteY74" fmla="*/ 563546 h 3808342"/>
              <a:gd name="connsiteX75" fmla="*/ 2511356 w 3831099"/>
              <a:gd name="connsiteY75" fmla="*/ 130678 h 3808342"/>
              <a:gd name="connsiteX76" fmla="*/ 2425602 w 3831099"/>
              <a:gd name="connsiteY76" fmla="*/ 16335 h 3808342"/>
              <a:gd name="connsiteX0" fmla="*/ 2425602 w 3834060"/>
              <a:gd name="connsiteY0" fmla="*/ 16335 h 3808342"/>
              <a:gd name="connsiteX1" fmla="*/ 1584399 w 3834060"/>
              <a:gd name="connsiteY1" fmla="*/ 0 h 3808342"/>
              <a:gd name="connsiteX2" fmla="*/ 518604 w 3834060"/>
              <a:gd name="connsiteY2" fmla="*/ 12252 h 3808342"/>
              <a:gd name="connsiteX3" fmla="*/ 12249 w 3834060"/>
              <a:gd name="connsiteY3" fmla="*/ 16336 h 3808342"/>
              <a:gd name="connsiteX4" fmla="*/ 12248 w 3834060"/>
              <a:gd name="connsiteY4" fmla="*/ 1016832 h 3808342"/>
              <a:gd name="connsiteX5" fmla="*/ 0 w 3834060"/>
              <a:gd name="connsiteY5" fmla="*/ 2589043 h 3808342"/>
              <a:gd name="connsiteX6" fmla="*/ 110254 w 3834060"/>
              <a:gd name="connsiteY6" fmla="*/ 2621711 h 3808342"/>
              <a:gd name="connsiteX7" fmla="*/ 187841 w 3834060"/>
              <a:gd name="connsiteY7" fmla="*/ 2540038 h 3808342"/>
              <a:gd name="connsiteX8" fmla="*/ 596192 w 3834060"/>
              <a:gd name="connsiteY8" fmla="*/ 2450198 h 3808342"/>
              <a:gd name="connsiteX9" fmla="*/ 841202 w 3834060"/>
              <a:gd name="connsiteY9" fmla="*/ 2433863 h 3808342"/>
              <a:gd name="connsiteX10" fmla="*/ 1143162 w 3834060"/>
              <a:gd name="connsiteY10" fmla="*/ 2439126 h 3808342"/>
              <a:gd name="connsiteX11" fmla="*/ 1417006 w 3834060"/>
              <a:gd name="connsiteY11" fmla="*/ 2472464 h 3808342"/>
              <a:gd name="connsiteX12" fmla="*/ 1833724 w 3834060"/>
              <a:gd name="connsiteY12" fmla="*/ 2651058 h 3808342"/>
              <a:gd name="connsiteX13" fmla="*/ 2067087 w 3834060"/>
              <a:gd name="connsiteY13" fmla="*/ 2779644 h 3808342"/>
              <a:gd name="connsiteX14" fmla="*/ 2174243 w 3834060"/>
              <a:gd name="connsiteY14" fmla="*/ 2922520 h 3808342"/>
              <a:gd name="connsiteX15" fmla="*/ 2255206 w 3834060"/>
              <a:gd name="connsiteY15" fmla="*/ 3193980 h 3808342"/>
              <a:gd name="connsiteX16" fmla="*/ 2221868 w 3834060"/>
              <a:gd name="connsiteY16" fmla="*/ 3310662 h 3808342"/>
              <a:gd name="connsiteX17" fmla="*/ 2195675 w 3834060"/>
              <a:gd name="connsiteY17" fmla="*/ 3394006 h 3808342"/>
              <a:gd name="connsiteX18" fmla="*/ 2126618 w 3834060"/>
              <a:gd name="connsiteY18" fmla="*/ 3474968 h 3808342"/>
              <a:gd name="connsiteX19" fmla="*/ 1986124 w 3834060"/>
              <a:gd name="connsiteY19" fmla="*/ 3603555 h 3808342"/>
              <a:gd name="connsiteX20" fmla="*/ 2436180 w 3834060"/>
              <a:gd name="connsiteY20" fmla="*/ 3808342 h 3808342"/>
              <a:gd name="connsiteX21" fmla="*/ 2569530 w 3834060"/>
              <a:gd name="connsiteY21" fmla="*/ 3796437 h 3808342"/>
              <a:gd name="connsiteX22" fmla="*/ 2826704 w 3834060"/>
              <a:gd name="connsiteY22" fmla="*/ 3736906 h 3808342"/>
              <a:gd name="connsiteX23" fmla="*/ 3029111 w 3834060"/>
              <a:gd name="connsiteY23" fmla="*/ 3665469 h 3808342"/>
              <a:gd name="connsiteX24" fmla="*/ 3176748 w 3834060"/>
              <a:gd name="connsiteY24" fmla="*/ 3579743 h 3808342"/>
              <a:gd name="connsiteX25" fmla="*/ 3281523 w 3834060"/>
              <a:gd name="connsiteY25" fmla="*/ 3413056 h 3808342"/>
              <a:gd name="connsiteX26" fmla="*/ 3583943 w 3834060"/>
              <a:gd name="connsiteY26" fmla="*/ 3222556 h 3808342"/>
              <a:gd name="connsiteX27" fmla="*/ 3829211 w 3834060"/>
              <a:gd name="connsiteY27" fmla="*/ 3015387 h 3808342"/>
              <a:gd name="connsiteX28" fmla="*/ 3357723 w 3834060"/>
              <a:gd name="connsiteY28" fmla="*/ 2996336 h 3808342"/>
              <a:gd name="connsiteX29" fmla="*/ 3274381 w 3834060"/>
              <a:gd name="connsiteY29" fmla="*/ 2970144 h 3808342"/>
              <a:gd name="connsiteX30" fmla="*/ 3076736 w 3834060"/>
              <a:gd name="connsiteY30" fmla="*/ 2829649 h 3808342"/>
              <a:gd name="connsiteX31" fmla="*/ 2831468 w 3834060"/>
              <a:gd name="connsiteY31" fmla="*/ 2705825 h 3808342"/>
              <a:gd name="connsiteX32" fmla="*/ 2638586 w 3834060"/>
              <a:gd name="connsiteY32" fmla="*/ 2584381 h 3808342"/>
              <a:gd name="connsiteX33" fmla="*/ 2479043 w 3834060"/>
              <a:gd name="connsiteY33" fmla="*/ 2451032 h 3808342"/>
              <a:gd name="connsiteX34" fmla="*/ 2345693 w 3834060"/>
              <a:gd name="connsiteY34" fmla="*/ 2331970 h 3808342"/>
              <a:gd name="connsiteX35" fmla="*/ 2195674 w 3834060"/>
              <a:gd name="connsiteY35" fmla="*/ 2191477 h 3808342"/>
              <a:gd name="connsiteX36" fmla="*/ 2050417 w 3834060"/>
              <a:gd name="connsiteY36" fmla="*/ 2067651 h 3808342"/>
              <a:gd name="connsiteX37" fmla="*/ 1967074 w 3834060"/>
              <a:gd name="connsiteY37" fmla="*/ 1979546 h 3808342"/>
              <a:gd name="connsiteX38" fmla="*/ 1859918 w 3834060"/>
              <a:gd name="connsiteY38" fmla="*/ 1870008 h 3808342"/>
              <a:gd name="connsiteX39" fmla="*/ 1697993 w 3834060"/>
              <a:gd name="connsiteY39" fmla="*/ 1696176 h 3808342"/>
              <a:gd name="connsiteX40" fmla="*/ 1619412 w 3834060"/>
              <a:gd name="connsiteY40" fmla="*/ 1589020 h 3808342"/>
              <a:gd name="connsiteX41" fmla="*/ 1572430 w 3834060"/>
              <a:gd name="connsiteY41" fmla="*/ 1512306 h 3808342"/>
              <a:gd name="connsiteX42" fmla="*/ 1486397 w 3834060"/>
              <a:gd name="connsiteY42" fmla="*/ 1429283 h 3808342"/>
              <a:gd name="connsiteX43" fmla="*/ 1404727 w 3834060"/>
              <a:gd name="connsiteY43" fmla="*/ 1343526 h 3808342"/>
              <a:gd name="connsiteX44" fmla="*/ 1351641 w 3834060"/>
              <a:gd name="connsiteY44" fmla="*/ 1229182 h 3808342"/>
              <a:gd name="connsiteX45" fmla="*/ 1306722 w 3834060"/>
              <a:gd name="connsiteY45" fmla="*/ 1074004 h 3808342"/>
              <a:gd name="connsiteX46" fmla="*/ 1310806 w 3834060"/>
              <a:gd name="connsiteY46" fmla="*/ 992330 h 3808342"/>
              <a:gd name="connsiteX47" fmla="*/ 1327141 w 3834060"/>
              <a:gd name="connsiteY47" fmla="*/ 931076 h 3808342"/>
              <a:gd name="connsiteX48" fmla="*/ 1355725 w 3834060"/>
              <a:gd name="connsiteY48" fmla="*/ 873904 h 3808342"/>
              <a:gd name="connsiteX49" fmla="*/ 1404727 w 3834060"/>
              <a:gd name="connsiteY49" fmla="*/ 779980 h 3808342"/>
              <a:gd name="connsiteX50" fmla="*/ 1461896 w 3834060"/>
              <a:gd name="connsiteY50" fmla="*/ 726892 h 3808342"/>
              <a:gd name="connsiteX51" fmla="*/ 1510899 w 3834060"/>
              <a:gd name="connsiteY51" fmla="*/ 686055 h 3808342"/>
              <a:gd name="connsiteX52" fmla="*/ 1588483 w 3834060"/>
              <a:gd name="connsiteY52" fmla="*/ 637052 h 3808342"/>
              <a:gd name="connsiteX53" fmla="*/ 1788575 w 3834060"/>
              <a:gd name="connsiteY53" fmla="*/ 645219 h 3808342"/>
              <a:gd name="connsiteX54" fmla="*/ 1964166 w 3834060"/>
              <a:gd name="connsiteY54" fmla="*/ 686056 h 3808342"/>
              <a:gd name="connsiteX55" fmla="*/ 2098922 w 3834060"/>
              <a:gd name="connsiteY55" fmla="*/ 763645 h 3808342"/>
              <a:gd name="connsiteX56" fmla="*/ 2327598 w 3834060"/>
              <a:gd name="connsiteY56" fmla="*/ 1037251 h 3808342"/>
              <a:gd name="connsiteX57" fmla="*/ 2376600 w 3834060"/>
              <a:gd name="connsiteY57" fmla="*/ 1078087 h 3808342"/>
              <a:gd name="connsiteX58" fmla="*/ 2552191 w 3834060"/>
              <a:gd name="connsiteY58" fmla="*/ 1135259 h 3808342"/>
              <a:gd name="connsiteX59" fmla="*/ 2682863 w 3834060"/>
              <a:gd name="connsiteY59" fmla="*/ 1221015 h 3808342"/>
              <a:gd name="connsiteX60" fmla="*/ 2756367 w 3834060"/>
              <a:gd name="connsiteY60" fmla="*/ 1310856 h 3808342"/>
              <a:gd name="connsiteX61" fmla="*/ 2833953 w 3834060"/>
              <a:gd name="connsiteY61" fmla="*/ 1396614 h 3808342"/>
              <a:gd name="connsiteX62" fmla="*/ 2900657 w 3834060"/>
              <a:gd name="connsiteY62" fmla="*/ 1507217 h 3808342"/>
              <a:gd name="connsiteX63" fmla="*/ 2941904 w 3834060"/>
              <a:gd name="connsiteY63" fmla="*/ 1585086 h 3808342"/>
              <a:gd name="connsiteX64" fmla="*/ 2957674 w 3834060"/>
              <a:gd name="connsiteY64" fmla="*/ 1667600 h 3808342"/>
              <a:gd name="connsiteX65" fmla="*/ 2967199 w 3834060"/>
              <a:gd name="connsiteY65" fmla="*/ 1743800 h 3808342"/>
              <a:gd name="connsiteX66" fmla="*/ 2974343 w 3834060"/>
              <a:gd name="connsiteY66" fmla="*/ 1781900 h 3808342"/>
              <a:gd name="connsiteX67" fmla="*/ 2998155 w 3834060"/>
              <a:gd name="connsiteY67" fmla="*/ 1872389 h 3808342"/>
              <a:gd name="connsiteX68" fmla="*/ 3093405 w 3834060"/>
              <a:gd name="connsiteY68" fmla="*/ 2055744 h 3808342"/>
              <a:gd name="connsiteX69" fmla="*/ 3167224 w 3834060"/>
              <a:gd name="connsiteY69" fmla="*/ 2155757 h 3808342"/>
              <a:gd name="connsiteX70" fmla="*/ 3271999 w 3834060"/>
              <a:gd name="connsiteY70" fmla="*/ 2253388 h 3808342"/>
              <a:gd name="connsiteX71" fmla="*/ 3405645 w 3834060"/>
              <a:gd name="connsiteY71" fmla="*/ 1286354 h 3808342"/>
              <a:gd name="connsiteX72" fmla="*/ 3209636 w 3834060"/>
              <a:gd name="connsiteY72" fmla="*/ 1082171 h 3808342"/>
              <a:gd name="connsiteX73" fmla="*/ 3005461 w 3834060"/>
              <a:gd name="connsiteY73" fmla="*/ 845318 h 3808342"/>
              <a:gd name="connsiteX74" fmla="*/ 2789035 w 3834060"/>
              <a:gd name="connsiteY74" fmla="*/ 563546 h 3808342"/>
              <a:gd name="connsiteX75" fmla="*/ 2511356 w 3834060"/>
              <a:gd name="connsiteY75" fmla="*/ 130678 h 3808342"/>
              <a:gd name="connsiteX76" fmla="*/ 2425602 w 3834060"/>
              <a:gd name="connsiteY76" fmla="*/ 16335 h 3808342"/>
              <a:gd name="connsiteX0" fmla="*/ 2425602 w 3833365"/>
              <a:gd name="connsiteY0" fmla="*/ 16335 h 3808342"/>
              <a:gd name="connsiteX1" fmla="*/ 1584399 w 3833365"/>
              <a:gd name="connsiteY1" fmla="*/ 0 h 3808342"/>
              <a:gd name="connsiteX2" fmla="*/ 518604 w 3833365"/>
              <a:gd name="connsiteY2" fmla="*/ 12252 h 3808342"/>
              <a:gd name="connsiteX3" fmla="*/ 12249 w 3833365"/>
              <a:gd name="connsiteY3" fmla="*/ 16336 h 3808342"/>
              <a:gd name="connsiteX4" fmla="*/ 12248 w 3833365"/>
              <a:gd name="connsiteY4" fmla="*/ 1016832 h 3808342"/>
              <a:gd name="connsiteX5" fmla="*/ 0 w 3833365"/>
              <a:gd name="connsiteY5" fmla="*/ 2589043 h 3808342"/>
              <a:gd name="connsiteX6" fmla="*/ 110254 w 3833365"/>
              <a:gd name="connsiteY6" fmla="*/ 2621711 h 3808342"/>
              <a:gd name="connsiteX7" fmla="*/ 187841 w 3833365"/>
              <a:gd name="connsiteY7" fmla="*/ 2540038 h 3808342"/>
              <a:gd name="connsiteX8" fmla="*/ 596192 w 3833365"/>
              <a:gd name="connsiteY8" fmla="*/ 2450198 h 3808342"/>
              <a:gd name="connsiteX9" fmla="*/ 841202 w 3833365"/>
              <a:gd name="connsiteY9" fmla="*/ 2433863 h 3808342"/>
              <a:gd name="connsiteX10" fmla="*/ 1143162 w 3833365"/>
              <a:gd name="connsiteY10" fmla="*/ 2439126 h 3808342"/>
              <a:gd name="connsiteX11" fmla="*/ 1417006 w 3833365"/>
              <a:gd name="connsiteY11" fmla="*/ 2472464 h 3808342"/>
              <a:gd name="connsiteX12" fmla="*/ 1833724 w 3833365"/>
              <a:gd name="connsiteY12" fmla="*/ 2651058 h 3808342"/>
              <a:gd name="connsiteX13" fmla="*/ 2067087 w 3833365"/>
              <a:gd name="connsiteY13" fmla="*/ 2779644 h 3808342"/>
              <a:gd name="connsiteX14" fmla="*/ 2174243 w 3833365"/>
              <a:gd name="connsiteY14" fmla="*/ 2922520 h 3808342"/>
              <a:gd name="connsiteX15" fmla="*/ 2255206 w 3833365"/>
              <a:gd name="connsiteY15" fmla="*/ 3193980 h 3808342"/>
              <a:gd name="connsiteX16" fmla="*/ 2221868 w 3833365"/>
              <a:gd name="connsiteY16" fmla="*/ 3310662 h 3808342"/>
              <a:gd name="connsiteX17" fmla="*/ 2195675 w 3833365"/>
              <a:gd name="connsiteY17" fmla="*/ 3394006 h 3808342"/>
              <a:gd name="connsiteX18" fmla="*/ 2126618 w 3833365"/>
              <a:gd name="connsiteY18" fmla="*/ 3474968 h 3808342"/>
              <a:gd name="connsiteX19" fmla="*/ 1986124 w 3833365"/>
              <a:gd name="connsiteY19" fmla="*/ 3603555 h 3808342"/>
              <a:gd name="connsiteX20" fmla="*/ 2436180 w 3833365"/>
              <a:gd name="connsiteY20" fmla="*/ 3808342 h 3808342"/>
              <a:gd name="connsiteX21" fmla="*/ 2569530 w 3833365"/>
              <a:gd name="connsiteY21" fmla="*/ 3796437 h 3808342"/>
              <a:gd name="connsiteX22" fmla="*/ 2826704 w 3833365"/>
              <a:gd name="connsiteY22" fmla="*/ 3736906 h 3808342"/>
              <a:gd name="connsiteX23" fmla="*/ 3029111 w 3833365"/>
              <a:gd name="connsiteY23" fmla="*/ 3665469 h 3808342"/>
              <a:gd name="connsiteX24" fmla="*/ 3176748 w 3833365"/>
              <a:gd name="connsiteY24" fmla="*/ 3579743 h 3808342"/>
              <a:gd name="connsiteX25" fmla="*/ 3281523 w 3833365"/>
              <a:gd name="connsiteY25" fmla="*/ 3413056 h 3808342"/>
              <a:gd name="connsiteX26" fmla="*/ 3583943 w 3833365"/>
              <a:gd name="connsiteY26" fmla="*/ 3222556 h 3808342"/>
              <a:gd name="connsiteX27" fmla="*/ 3829211 w 3833365"/>
              <a:gd name="connsiteY27" fmla="*/ 3015387 h 3808342"/>
              <a:gd name="connsiteX28" fmla="*/ 3357723 w 3833365"/>
              <a:gd name="connsiteY28" fmla="*/ 2996336 h 3808342"/>
              <a:gd name="connsiteX29" fmla="*/ 3274381 w 3833365"/>
              <a:gd name="connsiteY29" fmla="*/ 2970144 h 3808342"/>
              <a:gd name="connsiteX30" fmla="*/ 3076736 w 3833365"/>
              <a:gd name="connsiteY30" fmla="*/ 2829649 h 3808342"/>
              <a:gd name="connsiteX31" fmla="*/ 2831468 w 3833365"/>
              <a:gd name="connsiteY31" fmla="*/ 2705825 h 3808342"/>
              <a:gd name="connsiteX32" fmla="*/ 2638586 w 3833365"/>
              <a:gd name="connsiteY32" fmla="*/ 2584381 h 3808342"/>
              <a:gd name="connsiteX33" fmla="*/ 2479043 w 3833365"/>
              <a:gd name="connsiteY33" fmla="*/ 2451032 h 3808342"/>
              <a:gd name="connsiteX34" fmla="*/ 2345693 w 3833365"/>
              <a:gd name="connsiteY34" fmla="*/ 2331970 h 3808342"/>
              <a:gd name="connsiteX35" fmla="*/ 2195674 w 3833365"/>
              <a:gd name="connsiteY35" fmla="*/ 2191477 h 3808342"/>
              <a:gd name="connsiteX36" fmla="*/ 2050417 w 3833365"/>
              <a:gd name="connsiteY36" fmla="*/ 2067651 h 3808342"/>
              <a:gd name="connsiteX37" fmla="*/ 1967074 w 3833365"/>
              <a:gd name="connsiteY37" fmla="*/ 1979546 h 3808342"/>
              <a:gd name="connsiteX38" fmla="*/ 1859918 w 3833365"/>
              <a:gd name="connsiteY38" fmla="*/ 1870008 h 3808342"/>
              <a:gd name="connsiteX39" fmla="*/ 1697993 w 3833365"/>
              <a:gd name="connsiteY39" fmla="*/ 1696176 h 3808342"/>
              <a:gd name="connsiteX40" fmla="*/ 1619412 w 3833365"/>
              <a:gd name="connsiteY40" fmla="*/ 1589020 h 3808342"/>
              <a:gd name="connsiteX41" fmla="*/ 1572430 w 3833365"/>
              <a:gd name="connsiteY41" fmla="*/ 1512306 h 3808342"/>
              <a:gd name="connsiteX42" fmla="*/ 1486397 w 3833365"/>
              <a:gd name="connsiteY42" fmla="*/ 1429283 h 3808342"/>
              <a:gd name="connsiteX43" fmla="*/ 1404727 w 3833365"/>
              <a:gd name="connsiteY43" fmla="*/ 1343526 h 3808342"/>
              <a:gd name="connsiteX44" fmla="*/ 1351641 w 3833365"/>
              <a:gd name="connsiteY44" fmla="*/ 1229182 h 3808342"/>
              <a:gd name="connsiteX45" fmla="*/ 1306722 w 3833365"/>
              <a:gd name="connsiteY45" fmla="*/ 1074004 h 3808342"/>
              <a:gd name="connsiteX46" fmla="*/ 1310806 w 3833365"/>
              <a:gd name="connsiteY46" fmla="*/ 992330 h 3808342"/>
              <a:gd name="connsiteX47" fmla="*/ 1327141 w 3833365"/>
              <a:gd name="connsiteY47" fmla="*/ 931076 h 3808342"/>
              <a:gd name="connsiteX48" fmla="*/ 1355725 w 3833365"/>
              <a:gd name="connsiteY48" fmla="*/ 873904 h 3808342"/>
              <a:gd name="connsiteX49" fmla="*/ 1404727 w 3833365"/>
              <a:gd name="connsiteY49" fmla="*/ 779980 h 3808342"/>
              <a:gd name="connsiteX50" fmla="*/ 1461896 w 3833365"/>
              <a:gd name="connsiteY50" fmla="*/ 726892 h 3808342"/>
              <a:gd name="connsiteX51" fmla="*/ 1510899 w 3833365"/>
              <a:gd name="connsiteY51" fmla="*/ 686055 h 3808342"/>
              <a:gd name="connsiteX52" fmla="*/ 1588483 w 3833365"/>
              <a:gd name="connsiteY52" fmla="*/ 637052 h 3808342"/>
              <a:gd name="connsiteX53" fmla="*/ 1788575 w 3833365"/>
              <a:gd name="connsiteY53" fmla="*/ 645219 h 3808342"/>
              <a:gd name="connsiteX54" fmla="*/ 1964166 w 3833365"/>
              <a:gd name="connsiteY54" fmla="*/ 686056 h 3808342"/>
              <a:gd name="connsiteX55" fmla="*/ 2098922 w 3833365"/>
              <a:gd name="connsiteY55" fmla="*/ 763645 h 3808342"/>
              <a:gd name="connsiteX56" fmla="*/ 2327598 w 3833365"/>
              <a:gd name="connsiteY56" fmla="*/ 1037251 h 3808342"/>
              <a:gd name="connsiteX57" fmla="*/ 2376600 w 3833365"/>
              <a:gd name="connsiteY57" fmla="*/ 1078087 h 3808342"/>
              <a:gd name="connsiteX58" fmla="*/ 2552191 w 3833365"/>
              <a:gd name="connsiteY58" fmla="*/ 1135259 h 3808342"/>
              <a:gd name="connsiteX59" fmla="*/ 2682863 w 3833365"/>
              <a:gd name="connsiteY59" fmla="*/ 1221015 h 3808342"/>
              <a:gd name="connsiteX60" fmla="*/ 2756367 w 3833365"/>
              <a:gd name="connsiteY60" fmla="*/ 1310856 h 3808342"/>
              <a:gd name="connsiteX61" fmla="*/ 2833953 w 3833365"/>
              <a:gd name="connsiteY61" fmla="*/ 1396614 h 3808342"/>
              <a:gd name="connsiteX62" fmla="*/ 2900657 w 3833365"/>
              <a:gd name="connsiteY62" fmla="*/ 1507217 h 3808342"/>
              <a:gd name="connsiteX63" fmla="*/ 2941904 w 3833365"/>
              <a:gd name="connsiteY63" fmla="*/ 1585086 h 3808342"/>
              <a:gd name="connsiteX64" fmla="*/ 2957674 w 3833365"/>
              <a:gd name="connsiteY64" fmla="*/ 1667600 h 3808342"/>
              <a:gd name="connsiteX65" fmla="*/ 2967199 w 3833365"/>
              <a:gd name="connsiteY65" fmla="*/ 1743800 h 3808342"/>
              <a:gd name="connsiteX66" fmla="*/ 2974343 w 3833365"/>
              <a:gd name="connsiteY66" fmla="*/ 1781900 h 3808342"/>
              <a:gd name="connsiteX67" fmla="*/ 2998155 w 3833365"/>
              <a:gd name="connsiteY67" fmla="*/ 1872389 h 3808342"/>
              <a:gd name="connsiteX68" fmla="*/ 3093405 w 3833365"/>
              <a:gd name="connsiteY68" fmla="*/ 2055744 h 3808342"/>
              <a:gd name="connsiteX69" fmla="*/ 3167224 w 3833365"/>
              <a:gd name="connsiteY69" fmla="*/ 2155757 h 3808342"/>
              <a:gd name="connsiteX70" fmla="*/ 3271999 w 3833365"/>
              <a:gd name="connsiteY70" fmla="*/ 2253388 h 3808342"/>
              <a:gd name="connsiteX71" fmla="*/ 3405645 w 3833365"/>
              <a:gd name="connsiteY71" fmla="*/ 1286354 h 3808342"/>
              <a:gd name="connsiteX72" fmla="*/ 3209636 w 3833365"/>
              <a:gd name="connsiteY72" fmla="*/ 1082171 h 3808342"/>
              <a:gd name="connsiteX73" fmla="*/ 3005461 w 3833365"/>
              <a:gd name="connsiteY73" fmla="*/ 845318 h 3808342"/>
              <a:gd name="connsiteX74" fmla="*/ 2789035 w 3833365"/>
              <a:gd name="connsiteY74" fmla="*/ 563546 h 3808342"/>
              <a:gd name="connsiteX75" fmla="*/ 2511356 w 3833365"/>
              <a:gd name="connsiteY75" fmla="*/ 130678 h 3808342"/>
              <a:gd name="connsiteX76" fmla="*/ 2425602 w 3833365"/>
              <a:gd name="connsiteY76" fmla="*/ 16335 h 3808342"/>
              <a:gd name="connsiteX0" fmla="*/ 2425602 w 3834429"/>
              <a:gd name="connsiteY0" fmla="*/ 16335 h 3808342"/>
              <a:gd name="connsiteX1" fmla="*/ 1584399 w 3834429"/>
              <a:gd name="connsiteY1" fmla="*/ 0 h 3808342"/>
              <a:gd name="connsiteX2" fmla="*/ 518604 w 3834429"/>
              <a:gd name="connsiteY2" fmla="*/ 12252 h 3808342"/>
              <a:gd name="connsiteX3" fmla="*/ 12249 w 3834429"/>
              <a:gd name="connsiteY3" fmla="*/ 16336 h 3808342"/>
              <a:gd name="connsiteX4" fmla="*/ 12248 w 3834429"/>
              <a:gd name="connsiteY4" fmla="*/ 1016832 h 3808342"/>
              <a:gd name="connsiteX5" fmla="*/ 0 w 3834429"/>
              <a:gd name="connsiteY5" fmla="*/ 2589043 h 3808342"/>
              <a:gd name="connsiteX6" fmla="*/ 110254 w 3834429"/>
              <a:gd name="connsiteY6" fmla="*/ 2621711 h 3808342"/>
              <a:gd name="connsiteX7" fmla="*/ 187841 w 3834429"/>
              <a:gd name="connsiteY7" fmla="*/ 2540038 h 3808342"/>
              <a:gd name="connsiteX8" fmla="*/ 596192 w 3834429"/>
              <a:gd name="connsiteY8" fmla="*/ 2450198 h 3808342"/>
              <a:gd name="connsiteX9" fmla="*/ 841202 w 3834429"/>
              <a:gd name="connsiteY9" fmla="*/ 2433863 h 3808342"/>
              <a:gd name="connsiteX10" fmla="*/ 1143162 w 3834429"/>
              <a:gd name="connsiteY10" fmla="*/ 2439126 h 3808342"/>
              <a:gd name="connsiteX11" fmla="*/ 1417006 w 3834429"/>
              <a:gd name="connsiteY11" fmla="*/ 2472464 h 3808342"/>
              <a:gd name="connsiteX12" fmla="*/ 1833724 w 3834429"/>
              <a:gd name="connsiteY12" fmla="*/ 2651058 h 3808342"/>
              <a:gd name="connsiteX13" fmla="*/ 2067087 w 3834429"/>
              <a:gd name="connsiteY13" fmla="*/ 2779644 h 3808342"/>
              <a:gd name="connsiteX14" fmla="*/ 2174243 w 3834429"/>
              <a:gd name="connsiteY14" fmla="*/ 2922520 h 3808342"/>
              <a:gd name="connsiteX15" fmla="*/ 2255206 w 3834429"/>
              <a:gd name="connsiteY15" fmla="*/ 3193980 h 3808342"/>
              <a:gd name="connsiteX16" fmla="*/ 2221868 w 3834429"/>
              <a:gd name="connsiteY16" fmla="*/ 3310662 h 3808342"/>
              <a:gd name="connsiteX17" fmla="*/ 2195675 w 3834429"/>
              <a:gd name="connsiteY17" fmla="*/ 3394006 h 3808342"/>
              <a:gd name="connsiteX18" fmla="*/ 2126618 w 3834429"/>
              <a:gd name="connsiteY18" fmla="*/ 3474968 h 3808342"/>
              <a:gd name="connsiteX19" fmla="*/ 1986124 w 3834429"/>
              <a:gd name="connsiteY19" fmla="*/ 3603555 h 3808342"/>
              <a:gd name="connsiteX20" fmla="*/ 2436180 w 3834429"/>
              <a:gd name="connsiteY20" fmla="*/ 3808342 h 3808342"/>
              <a:gd name="connsiteX21" fmla="*/ 2569530 w 3834429"/>
              <a:gd name="connsiteY21" fmla="*/ 3796437 h 3808342"/>
              <a:gd name="connsiteX22" fmla="*/ 2826704 w 3834429"/>
              <a:gd name="connsiteY22" fmla="*/ 3736906 h 3808342"/>
              <a:gd name="connsiteX23" fmla="*/ 3029111 w 3834429"/>
              <a:gd name="connsiteY23" fmla="*/ 3665469 h 3808342"/>
              <a:gd name="connsiteX24" fmla="*/ 3176748 w 3834429"/>
              <a:gd name="connsiteY24" fmla="*/ 3579743 h 3808342"/>
              <a:gd name="connsiteX25" fmla="*/ 3281523 w 3834429"/>
              <a:gd name="connsiteY25" fmla="*/ 3413056 h 3808342"/>
              <a:gd name="connsiteX26" fmla="*/ 3583943 w 3834429"/>
              <a:gd name="connsiteY26" fmla="*/ 3222556 h 3808342"/>
              <a:gd name="connsiteX27" fmla="*/ 3829211 w 3834429"/>
              <a:gd name="connsiteY27" fmla="*/ 3015387 h 3808342"/>
              <a:gd name="connsiteX28" fmla="*/ 3719673 w 3834429"/>
              <a:gd name="connsiteY28" fmla="*/ 3013006 h 3808342"/>
              <a:gd name="connsiteX29" fmla="*/ 3357723 w 3834429"/>
              <a:gd name="connsiteY29" fmla="*/ 2996336 h 3808342"/>
              <a:gd name="connsiteX30" fmla="*/ 3274381 w 3834429"/>
              <a:gd name="connsiteY30" fmla="*/ 2970144 h 3808342"/>
              <a:gd name="connsiteX31" fmla="*/ 3076736 w 3834429"/>
              <a:gd name="connsiteY31" fmla="*/ 2829649 h 3808342"/>
              <a:gd name="connsiteX32" fmla="*/ 2831468 w 3834429"/>
              <a:gd name="connsiteY32" fmla="*/ 2705825 h 3808342"/>
              <a:gd name="connsiteX33" fmla="*/ 2638586 w 3834429"/>
              <a:gd name="connsiteY33" fmla="*/ 2584381 h 3808342"/>
              <a:gd name="connsiteX34" fmla="*/ 2479043 w 3834429"/>
              <a:gd name="connsiteY34" fmla="*/ 2451032 h 3808342"/>
              <a:gd name="connsiteX35" fmla="*/ 2345693 w 3834429"/>
              <a:gd name="connsiteY35" fmla="*/ 2331970 h 3808342"/>
              <a:gd name="connsiteX36" fmla="*/ 2195674 w 3834429"/>
              <a:gd name="connsiteY36" fmla="*/ 2191477 h 3808342"/>
              <a:gd name="connsiteX37" fmla="*/ 2050417 w 3834429"/>
              <a:gd name="connsiteY37" fmla="*/ 2067651 h 3808342"/>
              <a:gd name="connsiteX38" fmla="*/ 1967074 w 3834429"/>
              <a:gd name="connsiteY38" fmla="*/ 1979546 h 3808342"/>
              <a:gd name="connsiteX39" fmla="*/ 1859918 w 3834429"/>
              <a:gd name="connsiteY39" fmla="*/ 1870008 h 3808342"/>
              <a:gd name="connsiteX40" fmla="*/ 1697993 w 3834429"/>
              <a:gd name="connsiteY40" fmla="*/ 1696176 h 3808342"/>
              <a:gd name="connsiteX41" fmla="*/ 1619412 w 3834429"/>
              <a:gd name="connsiteY41" fmla="*/ 1589020 h 3808342"/>
              <a:gd name="connsiteX42" fmla="*/ 1572430 w 3834429"/>
              <a:gd name="connsiteY42" fmla="*/ 1512306 h 3808342"/>
              <a:gd name="connsiteX43" fmla="*/ 1486397 w 3834429"/>
              <a:gd name="connsiteY43" fmla="*/ 1429283 h 3808342"/>
              <a:gd name="connsiteX44" fmla="*/ 1404727 w 3834429"/>
              <a:gd name="connsiteY44" fmla="*/ 1343526 h 3808342"/>
              <a:gd name="connsiteX45" fmla="*/ 1351641 w 3834429"/>
              <a:gd name="connsiteY45" fmla="*/ 1229182 h 3808342"/>
              <a:gd name="connsiteX46" fmla="*/ 1306722 w 3834429"/>
              <a:gd name="connsiteY46" fmla="*/ 1074004 h 3808342"/>
              <a:gd name="connsiteX47" fmla="*/ 1310806 w 3834429"/>
              <a:gd name="connsiteY47" fmla="*/ 992330 h 3808342"/>
              <a:gd name="connsiteX48" fmla="*/ 1327141 w 3834429"/>
              <a:gd name="connsiteY48" fmla="*/ 931076 h 3808342"/>
              <a:gd name="connsiteX49" fmla="*/ 1355725 w 3834429"/>
              <a:gd name="connsiteY49" fmla="*/ 873904 h 3808342"/>
              <a:gd name="connsiteX50" fmla="*/ 1404727 w 3834429"/>
              <a:gd name="connsiteY50" fmla="*/ 779980 h 3808342"/>
              <a:gd name="connsiteX51" fmla="*/ 1461896 w 3834429"/>
              <a:gd name="connsiteY51" fmla="*/ 726892 h 3808342"/>
              <a:gd name="connsiteX52" fmla="*/ 1510899 w 3834429"/>
              <a:gd name="connsiteY52" fmla="*/ 686055 h 3808342"/>
              <a:gd name="connsiteX53" fmla="*/ 1588483 w 3834429"/>
              <a:gd name="connsiteY53" fmla="*/ 637052 h 3808342"/>
              <a:gd name="connsiteX54" fmla="*/ 1788575 w 3834429"/>
              <a:gd name="connsiteY54" fmla="*/ 645219 h 3808342"/>
              <a:gd name="connsiteX55" fmla="*/ 1964166 w 3834429"/>
              <a:gd name="connsiteY55" fmla="*/ 686056 h 3808342"/>
              <a:gd name="connsiteX56" fmla="*/ 2098922 w 3834429"/>
              <a:gd name="connsiteY56" fmla="*/ 763645 h 3808342"/>
              <a:gd name="connsiteX57" fmla="*/ 2327598 w 3834429"/>
              <a:gd name="connsiteY57" fmla="*/ 1037251 h 3808342"/>
              <a:gd name="connsiteX58" fmla="*/ 2376600 w 3834429"/>
              <a:gd name="connsiteY58" fmla="*/ 1078087 h 3808342"/>
              <a:gd name="connsiteX59" fmla="*/ 2552191 w 3834429"/>
              <a:gd name="connsiteY59" fmla="*/ 1135259 h 3808342"/>
              <a:gd name="connsiteX60" fmla="*/ 2682863 w 3834429"/>
              <a:gd name="connsiteY60" fmla="*/ 1221015 h 3808342"/>
              <a:gd name="connsiteX61" fmla="*/ 2756367 w 3834429"/>
              <a:gd name="connsiteY61" fmla="*/ 1310856 h 3808342"/>
              <a:gd name="connsiteX62" fmla="*/ 2833953 w 3834429"/>
              <a:gd name="connsiteY62" fmla="*/ 1396614 h 3808342"/>
              <a:gd name="connsiteX63" fmla="*/ 2900657 w 3834429"/>
              <a:gd name="connsiteY63" fmla="*/ 1507217 h 3808342"/>
              <a:gd name="connsiteX64" fmla="*/ 2941904 w 3834429"/>
              <a:gd name="connsiteY64" fmla="*/ 1585086 h 3808342"/>
              <a:gd name="connsiteX65" fmla="*/ 2957674 w 3834429"/>
              <a:gd name="connsiteY65" fmla="*/ 1667600 h 3808342"/>
              <a:gd name="connsiteX66" fmla="*/ 2967199 w 3834429"/>
              <a:gd name="connsiteY66" fmla="*/ 1743800 h 3808342"/>
              <a:gd name="connsiteX67" fmla="*/ 2974343 w 3834429"/>
              <a:gd name="connsiteY67" fmla="*/ 1781900 h 3808342"/>
              <a:gd name="connsiteX68" fmla="*/ 2998155 w 3834429"/>
              <a:gd name="connsiteY68" fmla="*/ 1872389 h 3808342"/>
              <a:gd name="connsiteX69" fmla="*/ 3093405 w 3834429"/>
              <a:gd name="connsiteY69" fmla="*/ 2055744 h 3808342"/>
              <a:gd name="connsiteX70" fmla="*/ 3167224 w 3834429"/>
              <a:gd name="connsiteY70" fmla="*/ 2155757 h 3808342"/>
              <a:gd name="connsiteX71" fmla="*/ 3271999 w 3834429"/>
              <a:gd name="connsiteY71" fmla="*/ 2253388 h 3808342"/>
              <a:gd name="connsiteX72" fmla="*/ 3405645 w 3834429"/>
              <a:gd name="connsiteY72" fmla="*/ 1286354 h 3808342"/>
              <a:gd name="connsiteX73" fmla="*/ 3209636 w 3834429"/>
              <a:gd name="connsiteY73" fmla="*/ 1082171 h 3808342"/>
              <a:gd name="connsiteX74" fmla="*/ 3005461 w 3834429"/>
              <a:gd name="connsiteY74" fmla="*/ 845318 h 3808342"/>
              <a:gd name="connsiteX75" fmla="*/ 2789035 w 3834429"/>
              <a:gd name="connsiteY75" fmla="*/ 563546 h 3808342"/>
              <a:gd name="connsiteX76" fmla="*/ 2511356 w 3834429"/>
              <a:gd name="connsiteY76" fmla="*/ 130678 h 3808342"/>
              <a:gd name="connsiteX77" fmla="*/ 2425602 w 3834429"/>
              <a:gd name="connsiteY77" fmla="*/ 16335 h 3808342"/>
              <a:gd name="connsiteX0" fmla="*/ 2425602 w 3832286"/>
              <a:gd name="connsiteY0" fmla="*/ 16335 h 3808342"/>
              <a:gd name="connsiteX1" fmla="*/ 1584399 w 3832286"/>
              <a:gd name="connsiteY1" fmla="*/ 0 h 3808342"/>
              <a:gd name="connsiteX2" fmla="*/ 518604 w 3832286"/>
              <a:gd name="connsiteY2" fmla="*/ 12252 h 3808342"/>
              <a:gd name="connsiteX3" fmla="*/ 12249 w 3832286"/>
              <a:gd name="connsiteY3" fmla="*/ 16336 h 3808342"/>
              <a:gd name="connsiteX4" fmla="*/ 12248 w 3832286"/>
              <a:gd name="connsiteY4" fmla="*/ 1016832 h 3808342"/>
              <a:gd name="connsiteX5" fmla="*/ 0 w 3832286"/>
              <a:gd name="connsiteY5" fmla="*/ 2589043 h 3808342"/>
              <a:gd name="connsiteX6" fmla="*/ 110254 w 3832286"/>
              <a:gd name="connsiteY6" fmla="*/ 2621711 h 3808342"/>
              <a:gd name="connsiteX7" fmla="*/ 187841 w 3832286"/>
              <a:gd name="connsiteY7" fmla="*/ 2540038 h 3808342"/>
              <a:gd name="connsiteX8" fmla="*/ 596192 w 3832286"/>
              <a:gd name="connsiteY8" fmla="*/ 2450198 h 3808342"/>
              <a:gd name="connsiteX9" fmla="*/ 841202 w 3832286"/>
              <a:gd name="connsiteY9" fmla="*/ 2433863 h 3808342"/>
              <a:gd name="connsiteX10" fmla="*/ 1143162 w 3832286"/>
              <a:gd name="connsiteY10" fmla="*/ 2439126 h 3808342"/>
              <a:gd name="connsiteX11" fmla="*/ 1417006 w 3832286"/>
              <a:gd name="connsiteY11" fmla="*/ 2472464 h 3808342"/>
              <a:gd name="connsiteX12" fmla="*/ 1833724 w 3832286"/>
              <a:gd name="connsiteY12" fmla="*/ 2651058 h 3808342"/>
              <a:gd name="connsiteX13" fmla="*/ 2067087 w 3832286"/>
              <a:gd name="connsiteY13" fmla="*/ 2779644 h 3808342"/>
              <a:gd name="connsiteX14" fmla="*/ 2174243 w 3832286"/>
              <a:gd name="connsiteY14" fmla="*/ 2922520 h 3808342"/>
              <a:gd name="connsiteX15" fmla="*/ 2255206 w 3832286"/>
              <a:gd name="connsiteY15" fmla="*/ 3193980 h 3808342"/>
              <a:gd name="connsiteX16" fmla="*/ 2221868 w 3832286"/>
              <a:gd name="connsiteY16" fmla="*/ 3310662 h 3808342"/>
              <a:gd name="connsiteX17" fmla="*/ 2195675 w 3832286"/>
              <a:gd name="connsiteY17" fmla="*/ 3394006 h 3808342"/>
              <a:gd name="connsiteX18" fmla="*/ 2126618 w 3832286"/>
              <a:gd name="connsiteY18" fmla="*/ 3474968 h 3808342"/>
              <a:gd name="connsiteX19" fmla="*/ 1986124 w 3832286"/>
              <a:gd name="connsiteY19" fmla="*/ 3603555 h 3808342"/>
              <a:gd name="connsiteX20" fmla="*/ 2436180 w 3832286"/>
              <a:gd name="connsiteY20" fmla="*/ 3808342 h 3808342"/>
              <a:gd name="connsiteX21" fmla="*/ 2569530 w 3832286"/>
              <a:gd name="connsiteY21" fmla="*/ 3796437 h 3808342"/>
              <a:gd name="connsiteX22" fmla="*/ 2826704 w 3832286"/>
              <a:gd name="connsiteY22" fmla="*/ 3736906 h 3808342"/>
              <a:gd name="connsiteX23" fmla="*/ 3029111 w 3832286"/>
              <a:gd name="connsiteY23" fmla="*/ 3665469 h 3808342"/>
              <a:gd name="connsiteX24" fmla="*/ 3176748 w 3832286"/>
              <a:gd name="connsiteY24" fmla="*/ 3579743 h 3808342"/>
              <a:gd name="connsiteX25" fmla="*/ 3281523 w 3832286"/>
              <a:gd name="connsiteY25" fmla="*/ 3413056 h 3808342"/>
              <a:gd name="connsiteX26" fmla="*/ 3583943 w 3832286"/>
              <a:gd name="connsiteY26" fmla="*/ 3222556 h 3808342"/>
              <a:gd name="connsiteX27" fmla="*/ 3829211 w 3832286"/>
              <a:gd name="connsiteY27" fmla="*/ 3015387 h 3808342"/>
              <a:gd name="connsiteX28" fmla="*/ 3410111 w 3832286"/>
              <a:gd name="connsiteY28" fmla="*/ 2993956 h 3808342"/>
              <a:gd name="connsiteX29" fmla="*/ 3357723 w 3832286"/>
              <a:gd name="connsiteY29" fmla="*/ 2996336 h 3808342"/>
              <a:gd name="connsiteX30" fmla="*/ 3274381 w 3832286"/>
              <a:gd name="connsiteY30" fmla="*/ 2970144 h 3808342"/>
              <a:gd name="connsiteX31" fmla="*/ 3076736 w 3832286"/>
              <a:gd name="connsiteY31" fmla="*/ 2829649 h 3808342"/>
              <a:gd name="connsiteX32" fmla="*/ 2831468 w 3832286"/>
              <a:gd name="connsiteY32" fmla="*/ 2705825 h 3808342"/>
              <a:gd name="connsiteX33" fmla="*/ 2638586 w 3832286"/>
              <a:gd name="connsiteY33" fmla="*/ 2584381 h 3808342"/>
              <a:gd name="connsiteX34" fmla="*/ 2479043 w 3832286"/>
              <a:gd name="connsiteY34" fmla="*/ 2451032 h 3808342"/>
              <a:gd name="connsiteX35" fmla="*/ 2345693 w 3832286"/>
              <a:gd name="connsiteY35" fmla="*/ 2331970 h 3808342"/>
              <a:gd name="connsiteX36" fmla="*/ 2195674 w 3832286"/>
              <a:gd name="connsiteY36" fmla="*/ 2191477 h 3808342"/>
              <a:gd name="connsiteX37" fmla="*/ 2050417 w 3832286"/>
              <a:gd name="connsiteY37" fmla="*/ 2067651 h 3808342"/>
              <a:gd name="connsiteX38" fmla="*/ 1967074 w 3832286"/>
              <a:gd name="connsiteY38" fmla="*/ 1979546 h 3808342"/>
              <a:gd name="connsiteX39" fmla="*/ 1859918 w 3832286"/>
              <a:gd name="connsiteY39" fmla="*/ 1870008 h 3808342"/>
              <a:gd name="connsiteX40" fmla="*/ 1697993 w 3832286"/>
              <a:gd name="connsiteY40" fmla="*/ 1696176 h 3808342"/>
              <a:gd name="connsiteX41" fmla="*/ 1619412 w 3832286"/>
              <a:gd name="connsiteY41" fmla="*/ 1589020 h 3808342"/>
              <a:gd name="connsiteX42" fmla="*/ 1572430 w 3832286"/>
              <a:gd name="connsiteY42" fmla="*/ 1512306 h 3808342"/>
              <a:gd name="connsiteX43" fmla="*/ 1486397 w 3832286"/>
              <a:gd name="connsiteY43" fmla="*/ 1429283 h 3808342"/>
              <a:gd name="connsiteX44" fmla="*/ 1404727 w 3832286"/>
              <a:gd name="connsiteY44" fmla="*/ 1343526 h 3808342"/>
              <a:gd name="connsiteX45" fmla="*/ 1351641 w 3832286"/>
              <a:gd name="connsiteY45" fmla="*/ 1229182 h 3808342"/>
              <a:gd name="connsiteX46" fmla="*/ 1306722 w 3832286"/>
              <a:gd name="connsiteY46" fmla="*/ 1074004 h 3808342"/>
              <a:gd name="connsiteX47" fmla="*/ 1310806 w 3832286"/>
              <a:gd name="connsiteY47" fmla="*/ 992330 h 3808342"/>
              <a:gd name="connsiteX48" fmla="*/ 1327141 w 3832286"/>
              <a:gd name="connsiteY48" fmla="*/ 931076 h 3808342"/>
              <a:gd name="connsiteX49" fmla="*/ 1355725 w 3832286"/>
              <a:gd name="connsiteY49" fmla="*/ 873904 h 3808342"/>
              <a:gd name="connsiteX50" fmla="*/ 1404727 w 3832286"/>
              <a:gd name="connsiteY50" fmla="*/ 779980 h 3808342"/>
              <a:gd name="connsiteX51" fmla="*/ 1461896 w 3832286"/>
              <a:gd name="connsiteY51" fmla="*/ 726892 h 3808342"/>
              <a:gd name="connsiteX52" fmla="*/ 1510899 w 3832286"/>
              <a:gd name="connsiteY52" fmla="*/ 686055 h 3808342"/>
              <a:gd name="connsiteX53" fmla="*/ 1588483 w 3832286"/>
              <a:gd name="connsiteY53" fmla="*/ 637052 h 3808342"/>
              <a:gd name="connsiteX54" fmla="*/ 1788575 w 3832286"/>
              <a:gd name="connsiteY54" fmla="*/ 645219 h 3808342"/>
              <a:gd name="connsiteX55" fmla="*/ 1964166 w 3832286"/>
              <a:gd name="connsiteY55" fmla="*/ 686056 h 3808342"/>
              <a:gd name="connsiteX56" fmla="*/ 2098922 w 3832286"/>
              <a:gd name="connsiteY56" fmla="*/ 763645 h 3808342"/>
              <a:gd name="connsiteX57" fmla="*/ 2327598 w 3832286"/>
              <a:gd name="connsiteY57" fmla="*/ 1037251 h 3808342"/>
              <a:gd name="connsiteX58" fmla="*/ 2376600 w 3832286"/>
              <a:gd name="connsiteY58" fmla="*/ 1078087 h 3808342"/>
              <a:gd name="connsiteX59" fmla="*/ 2552191 w 3832286"/>
              <a:gd name="connsiteY59" fmla="*/ 1135259 h 3808342"/>
              <a:gd name="connsiteX60" fmla="*/ 2682863 w 3832286"/>
              <a:gd name="connsiteY60" fmla="*/ 1221015 h 3808342"/>
              <a:gd name="connsiteX61" fmla="*/ 2756367 w 3832286"/>
              <a:gd name="connsiteY61" fmla="*/ 1310856 h 3808342"/>
              <a:gd name="connsiteX62" fmla="*/ 2833953 w 3832286"/>
              <a:gd name="connsiteY62" fmla="*/ 1396614 h 3808342"/>
              <a:gd name="connsiteX63" fmla="*/ 2900657 w 3832286"/>
              <a:gd name="connsiteY63" fmla="*/ 1507217 h 3808342"/>
              <a:gd name="connsiteX64" fmla="*/ 2941904 w 3832286"/>
              <a:gd name="connsiteY64" fmla="*/ 1585086 h 3808342"/>
              <a:gd name="connsiteX65" fmla="*/ 2957674 w 3832286"/>
              <a:gd name="connsiteY65" fmla="*/ 1667600 h 3808342"/>
              <a:gd name="connsiteX66" fmla="*/ 2967199 w 3832286"/>
              <a:gd name="connsiteY66" fmla="*/ 1743800 h 3808342"/>
              <a:gd name="connsiteX67" fmla="*/ 2974343 w 3832286"/>
              <a:gd name="connsiteY67" fmla="*/ 1781900 h 3808342"/>
              <a:gd name="connsiteX68" fmla="*/ 2998155 w 3832286"/>
              <a:gd name="connsiteY68" fmla="*/ 1872389 h 3808342"/>
              <a:gd name="connsiteX69" fmla="*/ 3093405 w 3832286"/>
              <a:gd name="connsiteY69" fmla="*/ 2055744 h 3808342"/>
              <a:gd name="connsiteX70" fmla="*/ 3167224 w 3832286"/>
              <a:gd name="connsiteY70" fmla="*/ 2155757 h 3808342"/>
              <a:gd name="connsiteX71" fmla="*/ 3271999 w 3832286"/>
              <a:gd name="connsiteY71" fmla="*/ 2253388 h 3808342"/>
              <a:gd name="connsiteX72" fmla="*/ 3405645 w 3832286"/>
              <a:gd name="connsiteY72" fmla="*/ 1286354 h 3808342"/>
              <a:gd name="connsiteX73" fmla="*/ 3209636 w 3832286"/>
              <a:gd name="connsiteY73" fmla="*/ 1082171 h 3808342"/>
              <a:gd name="connsiteX74" fmla="*/ 3005461 w 3832286"/>
              <a:gd name="connsiteY74" fmla="*/ 845318 h 3808342"/>
              <a:gd name="connsiteX75" fmla="*/ 2789035 w 3832286"/>
              <a:gd name="connsiteY75" fmla="*/ 563546 h 3808342"/>
              <a:gd name="connsiteX76" fmla="*/ 2511356 w 3832286"/>
              <a:gd name="connsiteY76" fmla="*/ 130678 h 3808342"/>
              <a:gd name="connsiteX77" fmla="*/ 2425602 w 3832286"/>
              <a:gd name="connsiteY77" fmla="*/ 16335 h 3808342"/>
              <a:gd name="connsiteX0" fmla="*/ 2425602 w 3831593"/>
              <a:gd name="connsiteY0" fmla="*/ 16335 h 3808342"/>
              <a:gd name="connsiteX1" fmla="*/ 1584399 w 3831593"/>
              <a:gd name="connsiteY1" fmla="*/ 0 h 3808342"/>
              <a:gd name="connsiteX2" fmla="*/ 518604 w 3831593"/>
              <a:gd name="connsiteY2" fmla="*/ 12252 h 3808342"/>
              <a:gd name="connsiteX3" fmla="*/ 12249 w 3831593"/>
              <a:gd name="connsiteY3" fmla="*/ 16336 h 3808342"/>
              <a:gd name="connsiteX4" fmla="*/ 12248 w 3831593"/>
              <a:gd name="connsiteY4" fmla="*/ 1016832 h 3808342"/>
              <a:gd name="connsiteX5" fmla="*/ 0 w 3831593"/>
              <a:gd name="connsiteY5" fmla="*/ 2589043 h 3808342"/>
              <a:gd name="connsiteX6" fmla="*/ 110254 w 3831593"/>
              <a:gd name="connsiteY6" fmla="*/ 2621711 h 3808342"/>
              <a:gd name="connsiteX7" fmla="*/ 187841 w 3831593"/>
              <a:gd name="connsiteY7" fmla="*/ 2540038 h 3808342"/>
              <a:gd name="connsiteX8" fmla="*/ 596192 w 3831593"/>
              <a:gd name="connsiteY8" fmla="*/ 2450198 h 3808342"/>
              <a:gd name="connsiteX9" fmla="*/ 841202 w 3831593"/>
              <a:gd name="connsiteY9" fmla="*/ 2433863 h 3808342"/>
              <a:gd name="connsiteX10" fmla="*/ 1143162 w 3831593"/>
              <a:gd name="connsiteY10" fmla="*/ 2439126 h 3808342"/>
              <a:gd name="connsiteX11" fmla="*/ 1417006 w 3831593"/>
              <a:gd name="connsiteY11" fmla="*/ 2472464 h 3808342"/>
              <a:gd name="connsiteX12" fmla="*/ 1833724 w 3831593"/>
              <a:gd name="connsiteY12" fmla="*/ 2651058 h 3808342"/>
              <a:gd name="connsiteX13" fmla="*/ 2067087 w 3831593"/>
              <a:gd name="connsiteY13" fmla="*/ 2779644 h 3808342"/>
              <a:gd name="connsiteX14" fmla="*/ 2174243 w 3831593"/>
              <a:gd name="connsiteY14" fmla="*/ 2922520 h 3808342"/>
              <a:gd name="connsiteX15" fmla="*/ 2255206 w 3831593"/>
              <a:gd name="connsiteY15" fmla="*/ 3193980 h 3808342"/>
              <a:gd name="connsiteX16" fmla="*/ 2221868 w 3831593"/>
              <a:gd name="connsiteY16" fmla="*/ 3310662 h 3808342"/>
              <a:gd name="connsiteX17" fmla="*/ 2195675 w 3831593"/>
              <a:gd name="connsiteY17" fmla="*/ 3394006 h 3808342"/>
              <a:gd name="connsiteX18" fmla="*/ 2126618 w 3831593"/>
              <a:gd name="connsiteY18" fmla="*/ 3474968 h 3808342"/>
              <a:gd name="connsiteX19" fmla="*/ 1986124 w 3831593"/>
              <a:gd name="connsiteY19" fmla="*/ 3603555 h 3808342"/>
              <a:gd name="connsiteX20" fmla="*/ 2436180 w 3831593"/>
              <a:gd name="connsiteY20" fmla="*/ 3808342 h 3808342"/>
              <a:gd name="connsiteX21" fmla="*/ 2569530 w 3831593"/>
              <a:gd name="connsiteY21" fmla="*/ 3796437 h 3808342"/>
              <a:gd name="connsiteX22" fmla="*/ 2826704 w 3831593"/>
              <a:gd name="connsiteY22" fmla="*/ 3736906 h 3808342"/>
              <a:gd name="connsiteX23" fmla="*/ 3029111 w 3831593"/>
              <a:gd name="connsiteY23" fmla="*/ 3665469 h 3808342"/>
              <a:gd name="connsiteX24" fmla="*/ 3176748 w 3831593"/>
              <a:gd name="connsiteY24" fmla="*/ 3579743 h 3808342"/>
              <a:gd name="connsiteX25" fmla="*/ 3281523 w 3831593"/>
              <a:gd name="connsiteY25" fmla="*/ 3413056 h 3808342"/>
              <a:gd name="connsiteX26" fmla="*/ 3583943 w 3831593"/>
              <a:gd name="connsiteY26" fmla="*/ 3222556 h 3808342"/>
              <a:gd name="connsiteX27" fmla="*/ 3829211 w 3831593"/>
              <a:gd name="connsiteY27" fmla="*/ 3015387 h 3808342"/>
              <a:gd name="connsiteX28" fmla="*/ 3691098 w 3831593"/>
              <a:gd name="connsiteY28" fmla="*/ 2991574 h 3808342"/>
              <a:gd name="connsiteX29" fmla="*/ 3410111 w 3831593"/>
              <a:gd name="connsiteY29" fmla="*/ 2993956 h 3808342"/>
              <a:gd name="connsiteX30" fmla="*/ 3357723 w 3831593"/>
              <a:gd name="connsiteY30" fmla="*/ 2996336 h 3808342"/>
              <a:gd name="connsiteX31" fmla="*/ 3274381 w 3831593"/>
              <a:gd name="connsiteY31" fmla="*/ 2970144 h 3808342"/>
              <a:gd name="connsiteX32" fmla="*/ 3076736 w 3831593"/>
              <a:gd name="connsiteY32" fmla="*/ 2829649 h 3808342"/>
              <a:gd name="connsiteX33" fmla="*/ 2831468 w 3831593"/>
              <a:gd name="connsiteY33" fmla="*/ 2705825 h 3808342"/>
              <a:gd name="connsiteX34" fmla="*/ 2638586 w 3831593"/>
              <a:gd name="connsiteY34" fmla="*/ 2584381 h 3808342"/>
              <a:gd name="connsiteX35" fmla="*/ 2479043 w 3831593"/>
              <a:gd name="connsiteY35" fmla="*/ 2451032 h 3808342"/>
              <a:gd name="connsiteX36" fmla="*/ 2345693 w 3831593"/>
              <a:gd name="connsiteY36" fmla="*/ 2331970 h 3808342"/>
              <a:gd name="connsiteX37" fmla="*/ 2195674 w 3831593"/>
              <a:gd name="connsiteY37" fmla="*/ 2191477 h 3808342"/>
              <a:gd name="connsiteX38" fmla="*/ 2050417 w 3831593"/>
              <a:gd name="connsiteY38" fmla="*/ 2067651 h 3808342"/>
              <a:gd name="connsiteX39" fmla="*/ 1967074 w 3831593"/>
              <a:gd name="connsiteY39" fmla="*/ 1979546 h 3808342"/>
              <a:gd name="connsiteX40" fmla="*/ 1859918 w 3831593"/>
              <a:gd name="connsiteY40" fmla="*/ 1870008 h 3808342"/>
              <a:gd name="connsiteX41" fmla="*/ 1697993 w 3831593"/>
              <a:gd name="connsiteY41" fmla="*/ 1696176 h 3808342"/>
              <a:gd name="connsiteX42" fmla="*/ 1619412 w 3831593"/>
              <a:gd name="connsiteY42" fmla="*/ 1589020 h 3808342"/>
              <a:gd name="connsiteX43" fmla="*/ 1572430 w 3831593"/>
              <a:gd name="connsiteY43" fmla="*/ 1512306 h 3808342"/>
              <a:gd name="connsiteX44" fmla="*/ 1486397 w 3831593"/>
              <a:gd name="connsiteY44" fmla="*/ 1429283 h 3808342"/>
              <a:gd name="connsiteX45" fmla="*/ 1404727 w 3831593"/>
              <a:gd name="connsiteY45" fmla="*/ 1343526 h 3808342"/>
              <a:gd name="connsiteX46" fmla="*/ 1351641 w 3831593"/>
              <a:gd name="connsiteY46" fmla="*/ 1229182 h 3808342"/>
              <a:gd name="connsiteX47" fmla="*/ 1306722 w 3831593"/>
              <a:gd name="connsiteY47" fmla="*/ 1074004 h 3808342"/>
              <a:gd name="connsiteX48" fmla="*/ 1310806 w 3831593"/>
              <a:gd name="connsiteY48" fmla="*/ 992330 h 3808342"/>
              <a:gd name="connsiteX49" fmla="*/ 1327141 w 3831593"/>
              <a:gd name="connsiteY49" fmla="*/ 931076 h 3808342"/>
              <a:gd name="connsiteX50" fmla="*/ 1355725 w 3831593"/>
              <a:gd name="connsiteY50" fmla="*/ 873904 h 3808342"/>
              <a:gd name="connsiteX51" fmla="*/ 1404727 w 3831593"/>
              <a:gd name="connsiteY51" fmla="*/ 779980 h 3808342"/>
              <a:gd name="connsiteX52" fmla="*/ 1461896 w 3831593"/>
              <a:gd name="connsiteY52" fmla="*/ 726892 h 3808342"/>
              <a:gd name="connsiteX53" fmla="*/ 1510899 w 3831593"/>
              <a:gd name="connsiteY53" fmla="*/ 686055 h 3808342"/>
              <a:gd name="connsiteX54" fmla="*/ 1588483 w 3831593"/>
              <a:gd name="connsiteY54" fmla="*/ 637052 h 3808342"/>
              <a:gd name="connsiteX55" fmla="*/ 1788575 w 3831593"/>
              <a:gd name="connsiteY55" fmla="*/ 645219 h 3808342"/>
              <a:gd name="connsiteX56" fmla="*/ 1964166 w 3831593"/>
              <a:gd name="connsiteY56" fmla="*/ 686056 h 3808342"/>
              <a:gd name="connsiteX57" fmla="*/ 2098922 w 3831593"/>
              <a:gd name="connsiteY57" fmla="*/ 763645 h 3808342"/>
              <a:gd name="connsiteX58" fmla="*/ 2327598 w 3831593"/>
              <a:gd name="connsiteY58" fmla="*/ 1037251 h 3808342"/>
              <a:gd name="connsiteX59" fmla="*/ 2376600 w 3831593"/>
              <a:gd name="connsiteY59" fmla="*/ 1078087 h 3808342"/>
              <a:gd name="connsiteX60" fmla="*/ 2552191 w 3831593"/>
              <a:gd name="connsiteY60" fmla="*/ 1135259 h 3808342"/>
              <a:gd name="connsiteX61" fmla="*/ 2682863 w 3831593"/>
              <a:gd name="connsiteY61" fmla="*/ 1221015 h 3808342"/>
              <a:gd name="connsiteX62" fmla="*/ 2756367 w 3831593"/>
              <a:gd name="connsiteY62" fmla="*/ 1310856 h 3808342"/>
              <a:gd name="connsiteX63" fmla="*/ 2833953 w 3831593"/>
              <a:gd name="connsiteY63" fmla="*/ 1396614 h 3808342"/>
              <a:gd name="connsiteX64" fmla="*/ 2900657 w 3831593"/>
              <a:gd name="connsiteY64" fmla="*/ 1507217 h 3808342"/>
              <a:gd name="connsiteX65" fmla="*/ 2941904 w 3831593"/>
              <a:gd name="connsiteY65" fmla="*/ 1585086 h 3808342"/>
              <a:gd name="connsiteX66" fmla="*/ 2957674 w 3831593"/>
              <a:gd name="connsiteY66" fmla="*/ 1667600 h 3808342"/>
              <a:gd name="connsiteX67" fmla="*/ 2967199 w 3831593"/>
              <a:gd name="connsiteY67" fmla="*/ 1743800 h 3808342"/>
              <a:gd name="connsiteX68" fmla="*/ 2974343 w 3831593"/>
              <a:gd name="connsiteY68" fmla="*/ 1781900 h 3808342"/>
              <a:gd name="connsiteX69" fmla="*/ 2998155 w 3831593"/>
              <a:gd name="connsiteY69" fmla="*/ 1872389 h 3808342"/>
              <a:gd name="connsiteX70" fmla="*/ 3093405 w 3831593"/>
              <a:gd name="connsiteY70" fmla="*/ 2055744 h 3808342"/>
              <a:gd name="connsiteX71" fmla="*/ 3167224 w 3831593"/>
              <a:gd name="connsiteY71" fmla="*/ 2155757 h 3808342"/>
              <a:gd name="connsiteX72" fmla="*/ 3271999 w 3831593"/>
              <a:gd name="connsiteY72" fmla="*/ 2253388 h 3808342"/>
              <a:gd name="connsiteX73" fmla="*/ 3405645 w 3831593"/>
              <a:gd name="connsiteY73" fmla="*/ 1286354 h 3808342"/>
              <a:gd name="connsiteX74" fmla="*/ 3209636 w 3831593"/>
              <a:gd name="connsiteY74" fmla="*/ 1082171 h 3808342"/>
              <a:gd name="connsiteX75" fmla="*/ 3005461 w 3831593"/>
              <a:gd name="connsiteY75" fmla="*/ 845318 h 3808342"/>
              <a:gd name="connsiteX76" fmla="*/ 2789035 w 3831593"/>
              <a:gd name="connsiteY76" fmla="*/ 563546 h 3808342"/>
              <a:gd name="connsiteX77" fmla="*/ 2511356 w 3831593"/>
              <a:gd name="connsiteY77" fmla="*/ 130678 h 3808342"/>
              <a:gd name="connsiteX78" fmla="*/ 2425602 w 3831593"/>
              <a:gd name="connsiteY78" fmla="*/ 16335 h 3808342"/>
              <a:gd name="connsiteX0" fmla="*/ 2425602 w 3829270"/>
              <a:gd name="connsiteY0" fmla="*/ 16335 h 3808342"/>
              <a:gd name="connsiteX1" fmla="*/ 1584399 w 3829270"/>
              <a:gd name="connsiteY1" fmla="*/ 0 h 3808342"/>
              <a:gd name="connsiteX2" fmla="*/ 518604 w 3829270"/>
              <a:gd name="connsiteY2" fmla="*/ 12252 h 3808342"/>
              <a:gd name="connsiteX3" fmla="*/ 12249 w 3829270"/>
              <a:gd name="connsiteY3" fmla="*/ 16336 h 3808342"/>
              <a:gd name="connsiteX4" fmla="*/ 12248 w 3829270"/>
              <a:gd name="connsiteY4" fmla="*/ 1016832 h 3808342"/>
              <a:gd name="connsiteX5" fmla="*/ 0 w 3829270"/>
              <a:gd name="connsiteY5" fmla="*/ 2589043 h 3808342"/>
              <a:gd name="connsiteX6" fmla="*/ 110254 w 3829270"/>
              <a:gd name="connsiteY6" fmla="*/ 2621711 h 3808342"/>
              <a:gd name="connsiteX7" fmla="*/ 187841 w 3829270"/>
              <a:gd name="connsiteY7" fmla="*/ 2540038 h 3808342"/>
              <a:gd name="connsiteX8" fmla="*/ 596192 w 3829270"/>
              <a:gd name="connsiteY8" fmla="*/ 2450198 h 3808342"/>
              <a:gd name="connsiteX9" fmla="*/ 841202 w 3829270"/>
              <a:gd name="connsiteY9" fmla="*/ 2433863 h 3808342"/>
              <a:gd name="connsiteX10" fmla="*/ 1143162 w 3829270"/>
              <a:gd name="connsiteY10" fmla="*/ 2439126 h 3808342"/>
              <a:gd name="connsiteX11" fmla="*/ 1417006 w 3829270"/>
              <a:gd name="connsiteY11" fmla="*/ 2472464 h 3808342"/>
              <a:gd name="connsiteX12" fmla="*/ 1833724 w 3829270"/>
              <a:gd name="connsiteY12" fmla="*/ 2651058 h 3808342"/>
              <a:gd name="connsiteX13" fmla="*/ 2067087 w 3829270"/>
              <a:gd name="connsiteY13" fmla="*/ 2779644 h 3808342"/>
              <a:gd name="connsiteX14" fmla="*/ 2174243 w 3829270"/>
              <a:gd name="connsiteY14" fmla="*/ 2922520 h 3808342"/>
              <a:gd name="connsiteX15" fmla="*/ 2255206 w 3829270"/>
              <a:gd name="connsiteY15" fmla="*/ 3193980 h 3808342"/>
              <a:gd name="connsiteX16" fmla="*/ 2221868 w 3829270"/>
              <a:gd name="connsiteY16" fmla="*/ 3310662 h 3808342"/>
              <a:gd name="connsiteX17" fmla="*/ 2195675 w 3829270"/>
              <a:gd name="connsiteY17" fmla="*/ 3394006 h 3808342"/>
              <a:gd name="connsiteX18" fmla="*/ 2126618 w 3829270"/>
              <a:gd name="connsiteY18" fmla="*/ 3474968 h 3808342"/>
              <a:gd name="connsiteX19" fmla="*/ 1986124 w 3829270"/>
              <a:gd name="connsiteY19" fmla="*/ 3603555 h 3808342"/>
              <a:gd name="connsiteX20" fmla="*/ 2436180 w 3829270"/>
              <a:gd name="connsiteY20" fmla="*/ 3808342 h 3808342"/>
              <a:gd name="connsiteX21" fmla="*/ 2569530 w 3829270"/>
              <a:gd name="connsiteY21" fmla="*/ 3796437 h 3808342"/>
              <a:gd name="connsiteX22" fmla="*/ 2826704 w 3829270"/>
              <a:gd name="connsiteY22" fmla="*/ 3736906 h 3808342"/>
              <a:gd name="connsiteX23" fmla="*/ 3029111 w 3829270"/>
              <a:gd name="connsiteY23" fmla="*/ 3665469 h 3808342"/>
              <a:gd name="connsiteX24" fmla="*/ 3176748 w 3829270"/>
              <a:gd name="connsiteY24" fmla="*/ 3579743 h 3808342"/>
              <a:gd name="connsiteX25" fmla="*/ 3281523 w 3829270"/>
              <a:gd name="connsiteY25" fmla="*/ 3413056 h 3808342"/>
              <a:gd name="connsiteX26" fmla="*/ 3583943 w 3829270"/>
              <a:gd name="connsiteY26" fmla="*/ 3222556 h 3808342"/>
              <a:gd name="connsiteX27" fmla="*/ 3829211 w 3829270"/>
              <a:gd name="connsiteY27" fmla="*/ 3015387 h 3808342"/>
              <a:gd name="connsiteX28" fmla="*/ 3605373 w 3829270"/>
              <a:gd name="connsiteY28" fmla="*/ 2912992 h 3808342"/>
              <a:gd name="connsiteX29" fmla="*/ 3410111 w 3829270"/>
              <a:gd name="connsiteY29" fmla="*/ 2993956 h 3808342"/>
              <a:gd name="connsiteX30" fmla="*/ 3357723 w 3829270"/>
              <a:gd name="connsiteY30" fmla="*/ 2996336 h 3808342"/>
              <a:gd name="connsiteX31" fmla="*/ 3274381 w 3829270"/>
              <a:gd name="connsiteY31" fmla="*/ 2970144 h 3808342"/>
              <a:gd name="connsiteX32" fmla="*/ 3076736 w 3829270"/>
              <a:gd name="connsiteY32" fmla="*/ 2829649 h 3808342"/>
              <a:gd name="connsiteX33" fmla="*/ 2831468 w 3829270"/>
              <a:gd name="connsiteY33" fmla="*/ 2705825 h 3808342"/>
              <a:gd name="connsiteX34" fmla="*/ 2638586 w 3829270"/>
              <a:gd name="connsiteY34" fmla="*/ 2584381 h 3808342"/>
              <a:gd name="connsiteX35" fmla="*/ 2479043 w 3829270"/>
              <a:gd name="connsiteY35" fmla="*/ 2451032 h 3808342"/>
              <a:gd name="connsiteX36" fmla="*/ 2345693 w 3829270"/>
              <a:gd name="connsiteY36" fmla="*/ 2331970 h 3808342"/>
              <a:gd name="connsiteX37" fmla="*/ 2195674 w 3829270"/>
              <a:gd name="connsiteY37" fmla="*/ 2191477 h 3808342"/>
              <a:gd name="connsiteX38" fmla="*/ 2050417 w 3829270"/>
              <a:gd name="connsiteY38" fmla="*/ 2067651 h 3808342"/>
              <a:gd name="connsiteX39" fmla="*/ 1967074 w 3829270"/>
              <a:gd name="connsiteY39" fmla="*/ 1979546 h 3808342"/>
              <a:gd name="connsiteX40" fmla="*/ 1859918 w 3829270"/>
              <a:gd name="connsiteY40" fmla="*/ 1870008 h 3808342"/>
              <a:gd name="connsiteX41" fmla="*/ 1697993 w 3829270"/>
              <a:gd name="connsiteY41" fmla="*/ 1696176 h 3808342"/>
              <a:gd name="connsiteX42" fmla="*/ 1619412 w 3829270"/>
              <a:gd name="connsiteY42" fmla="*/ 1589020 h 3808342"/>
              <a:gd name="connsiteX43" fmla="*/ 1572430 w 3829270"/>
              <a:gd name="connsiteY43" fmla="*/ 1512306 h 3808342"/>
              <a:gd name="connsiteX44" fmla="*/ 1486397 w 3829270"/>
              <a:gd name="connsiteY44" fmla="*/ 1429283 h 3808342"/>
              <a:gd name="connsiteX45" fmla="*/ 1404727 w 3829270"/>
              <a:gd name="connsiteY45" fmla="*/ 1343526 h 3808342"/>
              <a:gd name="connsiteX46" fmla="*/ 1351641 w 3829270"/>
              <a:gd name="connsiteY46" fmla="*/ 1229182 h 3808342"/>
              <a:gd name="connsiteX47" fmla="*/ 1306722 w 3829270"/>
              <a:gd name="connsiteY47" fmla="*/ 1074004 h 3808342"/>
              <a:gd name="connsiteX48" fmla="*/ 1310806 w 3829270"/>
              <a:gd name="connsiteY48" fmla="*/ 992330 h 3808342"/>
              <a:gd name="connsiteX49" fmla="*/ 1327141 w 3829270"/>
              <a:gd name="connsiteY49" fmla="*/ 931076 h 3808342"/>
              <a:gd name="connsiteX50" fmla="*/ 1355725 w 3829270"/>
              <a:gd name="connsiteY50" fmla="*/ 873904 h 3808342"/>
              <a:gd name="connsiteX51" fmla="*/ 1404727 w 3829270"/>
              <a:gd name="connsiteY51" fmla="*/ 779980 h 3808342"/>
              <a:gd name="connsiteX52" fmla="*/ 1461896 w 3829270"/>
              <a:gd name="connsiteY52" fmla="*/ 726892 h 3808342"/>
              <a:gd name="connsiteX53" fmla="*/ 1510899 w 3829270"/>
              <a:gd name="connsiteY53" fmla="*/ 686055 h 3808342"/>
              <a:gd name="connsiteX54" fmla="*/ 1588483 w 3829270"/>
              <a:gd name="connsiteY54" fmla="*/ 637052 h 3808342"/>
              <a:gd name="connsiteX55" fmla="*/ 1788575 w 3829270"/>
              <a:gd name="connsiteY55" fmla="*/ 645219 h 3808342"/>
              <a:gd name="connsiteX56" fmla="*/ 1964166 w 3829270"/>
              <a:gd name="connsiteY56" fmla="*/ 686056 h 3808342"/>
              <a:gd name="connsiteX57" fmla="*/ 2098922 w 3829270"/>
              <a:gd name="connsiteY57" fmla="*/ 763645 h 3808342"/>
              <a:gd name="connsiteX58" fmla="*/ 2327598 w 3829270"/>
              <a:gd name="connsiteY58" fmla="*/ 1037251 h 3808342"/>
              <a:gd name="connsiteX59" fmla="*/ 2376600 w 3829270"/>
              <a:gd name="connsiteY59" fmla="*/ 1078087 h 3808342"/>
              <a:gd name="connsiteX60" fmla="*/ 2552191 w 3829270"/>
              <a:gd name="connsiteY60" fmla="*/ 1135259 h 3808342"/>
              <a:gd name="connsiteX61" fmla="*/ 2682863 w 3829270"/>
              <a:gd name="connsiteY61" fmla="*/ 1221015 h 3808342"/>
              <a:gd name="connsiteX62" fmla="*/ 2756367 w 3829270"/>
              <a:gd name="connsiteY62" fmla="*/ 1310856 h 3808342"/>
              <a:gd name="connsiteX63" fmla="*/ 2833953 w 3829270"/>
              <a:gd name="connsiteY63" fmla="*/ 1396614 h 3808342"/>
              <a:gd name="connsiteX64" fmla="*/ 2900657 w 3829270"/>
              <a:gd name="connsiteY64" fmla="*/ 1507217 h 3808342"/>
              <a:gd name="connsiteX65" fmla="*/ 2941904 w 3829270"/>
              <a:gd name="connsiteY65" fmla="*/ 1585086 h 3808342"/>
              <a:gd name="connsiteX66" fmla="*/ 2957674 w 3829270"/>
              <a:gd name="connsiteY66" fmla="*/ 1667600 h 3808342"/>
              <a:gd name="connsiteX67" fmla="*/ 2967199 w 3829270"/>
              <a:gd name="connsiteY67" fmla="*/ 1743800 h 3808342"/>
              <a:gd name="connsiteX68" fmla="*/ 2974343 w 3829270"/>
              <a:gd name="connsiteY68" fmla="*/ 1781900 h 3808342"/>
              <a:gd name="connsiteX69" fmla="*/ 2998155 w 3829270"/>
              <a:gd name="connsiteY69" fmla="*/ 1872389 h 3808342"/>
              <a:gd name="connsiteX70" fmla="*/ 3093405 w 3829270"/>
              <a:gd name="connsiteY70" fmla="*/ 2055744 h 3808342"/>
              <a:gd name="connsiteX71" fmla="*/ 3167224 w 3829270"/>
              <a:gd name="connsiteY71" fmla="*/ 2155757 h 3808342"/>
              <a:gd name="connsiteX72" fmla="*/ 3271999 w 3829270"/>
              <a:gd name="connsiteY72" fmla="*/ 2253388 h 3808342"/>
              <a:gd name="connsiteX73" fmla="*/ 3405645 w 3829270"/>
              <a:gd name="connsiteY73" fmla="*/ 1286354 h 3808342"/>
              <a:gd name="connsiteX74" fmla="*/ 3209636 w 3829270"/>
              <a:gd name="connsiteY74" fmla="*/ 1082171 h 3808342"/>
              <a:gd name="connsiteX75" fmla="*/ 3005461 w 3829270"/>
              <a:gd name="connsiteY75" fmla="*/ 845318 h 3808342"/>
              <a:gd name="connsiteX76" fmla="*/ 2789035 w 3829270"/>
              <a:gd name="connsiteY76" fmla="*/ 563546 h 3808342"/>
              <a:gd name="connsiteX77" fmla="*/ 2511356 w 3829270"/>
              <a:gd name="connsiteY77" fmla="*/ 130678 h 3808342"/>
              <a:gd name="connsiteX78" fmla="*/ 2425602 w 3829270"/>
              <a:gd name="connsiteY78" fmla="*/ 16335 h 3808342"/>
              <a:gd name="connsiteX0" fmla="*/ 2425602 w 3829270"/>
              <a:gd name="connsiteY0" fmla="*/ 16335 h 3808342"/>
              <a:gd name="connsiteX1" fmla="*/ 1584399 w 3829270"/>
              <a:gd name="connsiteY1" fmla="*/ 0 h 3808342"/>
              <a:gd name="connsiteX2" fmla="*/ 518604 w 3829270"/>
              <a:gd name="connsiteY2" fmla="*/ 12252 h 3808342"/>
              <a:gd name="connsiteX3" fmla="*/ 12249 w 3829270"/>
              <a:gd name="connsiteY3" fmla="*/ 16336 h 3808342"/>
              <a:gd name="connsiteX4" fmla="*/ 12248 w 3829270"/>
              <a:gd name="connsiteY4" fmla="*/ 1016832 h 3808342"/>
              <a:gd name="connsiteX5" fmla="*/ 0 w 3829270"/>
              <a:gd name="connsiteY5" fmla="*/ 2589043 h 3808342"/>
              <a:gd name="connsiteX6" fmla="*/ 110254 w 3829270"/>
              <a:gd name="connsiteY6" fmla="*/ 2621711 h 3808342"/>
              <a:gd name="connsiteX7" fmla="*/ 187841 w 3829270"/>
              <a:gd name="connsiteY7" fmla="*/ 2540038 h 3808342"/>
              <a:gd name="connsiteX8" fmla="*/ 596192 w 3829270"/>
              <a:gd name="connsiteY8" fmla="*/ 2450198 h 3808342"/>
              <a:gd name="connsiteX9" fmla="*/ 841202 w 3829270"/>
              <a:gd name="connsiteY9" fmla="*/ 2433863 h 3808342"/>
              <a:gd name="connsiteX10" fmla="*/ 1143162 w 3829270"/>
              <a:gd name="connsiteY10" fmla="*/ 2439126 h 3808342"/>
              <a:gd name="connsiteX11" fmla="*/ 1417006 w 3829270"/>
              <a:gd name="connsiteY11" fmla="*/ 2472464 h 3808342"/>
              <a:gd name="connsiteX12" fmla="*/ 1833724 w 3829270"/>
              <a:gd name="connsiteY12" fmla="*/ 2651058 h 3808342"/>
              <a:gd name="connsiteX13" fmla="*/ 2067087 w 3829270"/>
              <a:gd name="connsiteY13" fmla="*/ 2779644 h 3808342"/>
              <a:gd name="connsiteX14" fmla="*/ 2174243 w 3829270"/>
              <a:gd name="connsiteY14" fmla="*/ 2922520 h 3808342"/>
              <a:gd name="connsiteX15" fmla="*/ 2255206 w 3829270"/>
              <a:gd name="connsiteY15" fmla="*/ 3193980 h 3808342"/>
              <a:gd name="connsiteX16" fmla="*/ 2221868 w 3829270"/>
              <a:gd name="connsiteY16" fmla="*/ 3310662 h 3808342"/>
              <a:gd name="connsiteX17" fmla="*/ 2195675 w 3829270"/>
              <a:gd name="connsiteY17" fmla="*/ 3394006 h 3808342"/>
              <a:gd name="connsiteX18" fmla="*/ 2126618 w 3829270"/>
              <a:gd name="connsiteY18" fmla="*/ 3474968 h 3808342"/>
              <a:gd name="connsiteX19" fmla="*/ 1986124 w 3829270"/>
              <a:gd name="connsiteY19" fmla="*/ 3603555 h 3808342"/>
              <a:gd name="connsiteX20" fmla="*/ 2436180 w 3829270"/>
              <a:gd name="connsiteY20" fmla="*/ 3808342 h 3808342"/>
              <a:gd name="connsiteX21" fmla="*/ 2569530 w 3829270"/>
              <a:gd name="connsiteY21" fmla="*/ 3796437 h 3808342"/>
              <a:gd name="connsiteX22" fmla="*/ 2826704 w 3829270"/>
              <a:gd name="connsiteY22" fmla="*/ 3736906 h 3808342"/>
              <a:gd name="connsiteX23" fmla="*/ 3029111 w 3829270"/>
              <a:gd name="connsiteY23" fmla="*/ 3665469 h 3808342"/>
              <a:gd name="connsiteX24" fmla="*/ 3176748 w 3829270"/>
              <a:gd name="connsiteY24" fmla="*/ 3579743 h 3808342"/>
              <a:gd name="connsiteX25" fmla="*/ 3281523 w 3829270"/>
              <a:gd name="connsiteY25" fmla="*/ 3413056 h 3808342"/>
              <a:gd name="connsiteX26" fmla="*/ 3583943 w 3829270"/>
              <a:gd name="connsiteY26" fmla="*/ 3222556 h 3808342"/>
              <a:gd name="connsiteX27" fmla="*/ 3829211 w 3829270"/>
              <a:gd name="connsiteY27" fmla="*/ 3015387 h 3808342"/>
              <a:gd name="connsiteX28" fmla="*/ 3605373 w 3829270"/>
              <a:gd name="connsiteY28" fmla="*/ 2912992 h 3808342"/>
              <a:gd name="connsiteX29" fmla="*/ 3410111 w 3829270"/>
              <a:gd name="connsiteY29" fmla="*/ 2993956 h 3808342"/>
              <a:gd name="connsiteX30" fmla="*/ 3357723 w 3829270"/>
              <a:gd name="connsiteY30" fmla="*/ 2996336 h 3808342"/>
              <a:gd name="connsiteX31" fmla="*/ 3274381 w 3829270"/>
              <a:gd name="connsiteY31" fmla="*/ 2970144 h 3808342"/>
              <a:gd name="connsiteX32" fmla="*/ 3076736 w 3829270"/>
              <a:gd name="connsiteY32" fmla="*/ 2829649 h 3808342"/>
              <a:gd name="connsiteX33" fmla="*/ 2831468 w 3829270"/>
              <a:gd name="connsiteY33" fmla="*/ 2705825 h 3808342"/>
              <a:gd name="connsiteX34" fmla="*/ 2638586 w 3829270"/>
              <a:gd name="connsiteY34" fmla="*/ 2584381 h 3808342"/>
              <a:gd name="connsiteX35" fmla="*/ 2479043 w 3829270"/>
              <a:gd name="connsiteY35" fmla="*/ 2451032 h 3808342"/>
              <a:gd name="connsiteX36" fmla="*/ 2345693 w 3829270"/>
              <a:gd name="connsiteY36" fmla="*/ 2331970 h 3808342"/>
              <a:gd name="connsiteX37" fmla="*/ 2195674 w 3829270"/>
              <a:gd name="connsiteY37" fmla="*/ 2191477 h 3808342"/>
              <a:gd name="connsiteX38" fmla="*/ 2050417 w 3829270"/>
              <a:gd name="connsiteY38" fmla="*/ 2067651 h 3808342"/>
              <a:gd name="connsiteX39" fmla="*/ 1967074 w 3829270"/>
              <a:gd name="connsiteY39" fmla="*/ 1979546 h 3808342"/>
              <a:gd name="connsiteX40" fmla="*/ 1859918 w 3829270"/>
              <a:gd name="connsiteY40" fmla="*/ 1870008 h 3808342"/>
              <a:gd name="connsiteX41" fmla="*/ 1697993 w 3829270"/>
              <a:gd name="connsiteY41" fmla="*/ 1696176 h 3808342"/>
              <a:gd name="connsiteX42" fmla="*/ 1619412 w 3829270"/>
              <a:gd name="connsiteY42" fmla="*/ 1589020 h 3808342"/>
              <a:gd name="connsiteX43" fmla="*/ 1572430 w 3829270"/>
              <a:gd name="connsiteY43" fmla="*/ 1512306 h 3808342"/>
              <a:gd name="connsiteX44" fmla="*/ 1486397 w 3829270"/>
              <a:gd name="connsiteY44" fmla="*/ 1429283 h 3808342"/>
              <a:gd name="connsiteX45" fmla="*/ 1404727 w 3829270"/>
              <a:gd name="connsiteY45" fmla="*/ 1343526 h 3808342"/>
              <a:gd name="connsiteX46" fmla="*/ 1351641 w 3829270"/>
              <a:gd name="connsiteY46" fmla="*/ 1229182 h 3808342"/>
              <a:gd name="connsiteX47" fmla="*/ 1306722 w 3829270"/>
              <a:gd name="connsiteY47" fmla="*/ 1074004 h 3808342"/>
              <a:gd name="connsiteX48" fmla="*/ 1310806 w 3829270"/>
              <a:gd name="connsiteY48" fmla="*/ 992330 h 3808342"/>
              <a:gd name="connsiteX49" fmla="*/ 1327141 w 3829270"/>
              <a:gd name="connsiteY49" fmla="*/ 931076 h 3808342"/>
              <a:gd name="connsiteX50" fmla="*/ 1355725 w 3829270"/>
              <a:gd name="connsiteY50" fmla="*/ 873904 h 3808342"/>
              <a:gd name="connsiteX51" fmla="*/ 1404727 w 3829270"/>
              <a:gd name="connsiteY51" fmla="*/ 779980 h 3808342"/>
              <a:gd name="connsiteX52" fmla="*/ 1461896 w 3829270"/>
              <a:gd name="connsiteY52" fmla="*/ 726892 h 3808342"/>
              <a:gd name="connsiteX53" fmla="*/ 1510899 w 3829270"/>
              <a:gd name="connsiteY53" fmla="*/ 686055 h 3808342"/>
              <a:gd name="connsiteX54" fmla="*/ 1588483 w 3829270"/>
              <a:gd name="connsiteY54" fmla="*/ 637052 h 3808342"/>
              <a:gd name="connsiteX55" fmla="*/ 1788575 w 3829270"/>
              <a:gd name="connsiteY55" fmla="*/ 645219 h 3808342"/>
              <a:gd name="connsiteX56" fmla="*/ 1964166 w 3829270"/>
              <a:gd name="connsiteY56" fmla="*/ 686056 h 3808342"/>
              <a:gd name="connsiteX57" fmla="*/ 2098922 w 3829270"/>
              <a:gd name="connsiteY57" fmla="*/ 763645 h 3808342"/>
              <a:gd name="connsiteX58" fmla="*/ 2327598 w 3829270"/>
              <a:gd name="connsiteY58" fmla="*/ 1037251 h 3808342"/>
              <a:gd name="connsiteX59" fmla="*/ 2376600 w 3829270"/>
              <a:gd name="connsiteY59" fmla="*/ 1078087 h 3808342"/>
              <a:gd name="connsiteX60" fmla="*/ 2552191 w 3829270"/>
              <a:gd name="connsiteY60" fmla="*/ 1135259 h 3808342"/>
              <a:gd name="connsiteX61" fmla="*/ 2682863 w 3829270"/>
              <a:gd name="connsiteY61" fmla="*/ 1221015 h 3808342"/>
              <a:gd name="connsiteX62" fmla="*/ 2756367 w 3829270"/>
              <a:gd name="connsiteY62" fmla="*/ 1310856 h 3808342"/>
              <a:gd name="connsiteX63" fmla="*/ 2833953 w 3829270"/>
              <a:gd name="connsiteY63" fmla="*/ 1396614 h 3808342"/>
              <a:gd name="connsiteX64" fmla="*/ 2900657 w 3829270"/>
              <a:gd name="connsiteY64" fmla="*/ 1507217 h 3808342"/>
              <a:gd name="connsiteX65" fmla="*/ 2941904 w 3829270"/>
              <a:gd name="connsiteY65" fmla="*/ 1585086 h 3808342"/>
              <a:gd name="connsiteX66" fmla="*/ 2957674 w 3829270"/>
              <a:gd name="connsiteY66" fmla="*/ 1667600 h 3808342"/>
              <a:gd name="connsiteX67" fmla="*/ 2967199 w 3829270"/>
              <a:gd name="connsiteY67" fmla="*/ 1743800 h 3808342"/>
              <a:gd name="connsiteX68" fmla="*/ 2974343 w 3829270"/>
              <a:gd name="connsiteY68" fmla="*/ 1781900 h 3808342"/>
              <a:gd name="connsiteX69" fmla="*/ 2998155 w 3829270"/>
              <a:gd name="connsiteY69" fmla="*/ 1872389 h 3808342"/>
              <a:gd name="connsiteX70" fmla="*/ 3093405 w 3829270"/>
              <a:gd name="connsiteY70" fmla="*/ 2055744 h 3808342"/>
              <a:gd name="connsiteX71" fmla="*/ 3167224 w 3829270"/>
              <a:gd name="connsiteY71" fmla="*/ 2155757 h 3808342"/>
              <a:gd name="connsiteX72" fmla="*/ 3271999 w 3829270"/>
              <a:gd name="connsiteY72" fmla="*/ 2253388 h 3808342"/>
              <a:gd name="connsiteX73" fmla="*/ 3405645 w 3829270"/>
              <a:gd name="connsiteY73" fmla="*/ 1286354 h 3808342"/>
              <a:gd name="connsiteX74" fmla="*/ 3209636 w 3829270"/>
              <a:gd name="connsiteY74" fmla="*/ 1082171 h 3808342"/>
              <a:gd name="connsiteX75" fmla="*/ 3005461 w 3829270"/>
              <a:gd name="connsiteY75" fmla="*/ 845318 h 3808342"/>
              <a:gd name="connsiteX76" fmla="*/ 2789035 w 3829270"/>
              <a:gd name="connsiteY76" fmla="*/ 563546 h 3808342"/>
              <a:gd name="connsiteX77" fmla="*/ 2511356 w 3829270"/>
              <a:gd name="connsiteY77" fmla="*/ 130678 h 3808342"/>
              <a:gd name="connsiteX78" fmla="*/ 2425602 w 3829270"/>
              <a:gd name="connsiteY78" fmla="*/ 16335 h 3808342"/>
              <a:gd name="connsiteX0" fmla="*/ 2425602 w 3829265"/>
              <a:gd name="connsiteY0" fmla="*/ 16335 h 3808342"/>
              <a:gd name="connsiteX1" fmla="*/ 1584399 w 3829265"/>
              <a:gd name="connsiteY1" fmla="*/ 0 h 3808342"/>
              <a:gd name="connsiteX2" fmla="*/ 518604 w 3829265"/>
              <a:gd name="connsiteY2" fmla="*/ 12252 h 3808342"/>
              <a:gd name="connsiteX3" fmla="*/ 12249 w 3829265"/>
              <a:gd name="connsiteY3" fmla="*/ 16336 h 3808342"/>
              <a:gd name="connsiteX4" fmla="*/ 12248 w 3829265"/>
              <a:gd name="connsiteY4" fmla="*/ 1016832 h 3808342"/>
              <a:gd name="connsiteX5" fmla="*/ 0 w 3829265"/>
              <a:gd name="connsiteY5" fmla="*/ 2589043 h 3808342"/>
              <a:gd name="connsiteX6" fmla="*/ 110254 w 3829265"/>
              <a:gd name="connsiteY6" fmla="*/ 2621711 h 3808342"/>
              <a:gd name="connsiteX7" fmla="*/ 187841 w 3829265"/>
              <a:gd name="connsiteY7" fmla="*/ 2540038 h 3808342"/>
              <a:gd name="connsiteX8" fmla="*/ 596192 w 3829265"/>
              <a:gd name="connsiteY8" fmla="*/ 2450198 h 3808342"/>
              <a:gd name="connsiteX9" fmla="*/ 841202 w 3829265"/>
              <a:gd name="connsiteY9" fmla="*/ 2433863 h 3808342"/>
              <a:gd name="connsiteX10" fmla="*/ 1143162 w 3829265"/>
              <a:gd name="connsiteY10" fmla="*/ 2439126 h 3808342"/>
              <a:gd name="connsiteX11" fmla="*/ 1417006 w 3829265"/>
              <a:gd name="connsiteY11" fmla="*/ 2472464 h 3808342"/>
              <a:gd name="connsiteX12" fmla="*/ 1833724 w 3829265"/>
              <a:gd name="connsiteY12" fmla="*/ 2651058 h 3808342"/>
              <a:gd name="connsiteX13" fmla="*/ 2067087 w 3829265"/>
              <a:gd name="connsiteY13" fmla="*/ 2779644 h 3808342"/>
              <a:gd name="connsiteX14" fmla="*/ 2174243 w 3829265"/>
              <a:gd name="connsiteY14" fmla="*/ 2922520 h 3808342"/>
              <a:gd name="connsiteX15" fmla="*/ 2255206 w 3829265"/>
              <a:gd name="connsiteY15" fmla="*/ 3193980 h 3808342"/>
              <a:gd name="connsiteX16" fmla="*/ 2221868 w 3829265"/>
              <a:gd name="connsiteY16" fmla="*/ 3310662 h 3808342"/>
              <a:gd name="connsiteX17" fmla="*/ 2195675 w 3829265"/>
              <a:gd name="connsiteY17" fmla="*/ 3394006 h 3808342"/>
              <a:gd name="connsiteX18" fmla="*/ 2126618 w 3829265"/>
              <a:gd name="connsiteY18" fmla="*/ 3474968 h 3808342"/>
              <a:gd name="connsiteX19" fmla="*/ 1986124 w 3829265"/>
              <a:gd name="connsiteY19" fmla="*/ 3603555 h 3808342"/>
              <a:gd name="connsiteX20" fmla="*/ 2436180 w 3829265"/>
              <a:gd name="connsiteY20" fmla="*/ 3808342 h 3808342"/>
              <a:gd name="connsiteX21" fmla="*/ 2569530 w 3829265"/>
              <a:gd name="connsiteY21" fmla="*/ 3796437 h 3808342"/>
              <a:gd name="connsiteX22" fmla="*/ 2826704 w 3829265"/>
              <a:gd name="connsiteY22" fmla="*/ 3736906 h 3808342"/>
              <a:gd name="connsiteX23" fmla="*/ 3029111 w 3829265"/>
              <a:gd name="connsiteY23" fmla="*/ 3665469 h 3808342"/>
              <a:gd name="connsiteX24" fmla="*/ 3176748 w 3829265"/>
              <a:gd name="connsiteY24" fmla="*/ 3579743 h 3808342"/>
              <a:gd name="connsiteX25" fmla="*/ 3281523 w 3829265"/>
              <a:gd name="connsiteY25" fmla="*/ 3413056 h 3808342"/>
              <a:gd name="connsiteX26" fmla="*/ 3583943 w 3829265"/>
              <a:gd name="connsiteY26" fmla="*/ 3222556 h 3808342"/>
              <a:gd name="connsiteX27" fmla="*/ 3829211 w 3829265"/>
              <a:gd name="connsiteY27" fmla="*/ 3015387 h 3808342"/>
              <a:gd name="connsiteX28" fmla="*/ 3605373 w 3829265"/>
              <a:gd name="connsiteY28" fmla="*/ 2912992 h 3808342"/>
              <a:gd name="connsiteX29" fmla="*/ 3410111 w 3829265"/>
              <a:gd name="connsiteY29" fmla="*/ 2993956 h 3808342"/>
              <a:gd name="connsiteX30" fmla="*/ 3357723 w 3829265"/>
              <a:gd name="connsiteY30" fmla="*/ 2996336 h 3808342"/>
              <a:gd name="connsiteX31" fmla="*/ 3274381 w 3829265"/>
              <a:gd name="connsiteY31" fmla="*/ 2970144 h 3808342"/>
              <a:gd name="connsiteX32" fmla="*/ 3076736 w 3829265"/>
              <a:gd name="connsiteY32" fmla="*/ 2829649 h 3808342"/>
              <a:gd name="connsiteX33" fmla="*/ 2831468 w 3829265"/>
              <a:gd name="connsiteY33" fmla="*/ 2705825 h 3808342"/>
              <a:gd name="connsiteX34" fmla="*/ 2638586 w 3829265"/>
              <a:gd name="connsiteY34" fmla="*/ 2584381 h 3808342"/>
              <a:gd name="connsiteX35" fmla="*/ 2479043 w 3829265"/>
              <a:gd name="connsiteY35" fmla="*/ 2451032 h 3808342"/>
              <a:gd name="connsiteX36" fmla="*/ 2345693 w 3829265"/>
              <a:gd name="connsiteY36" fmla="*/ 2331970 h 3808342"/>
              <a:gd name="connsiteX37" fmla="*/ 2195674 w 3829265"/>
              <a:gd name="connsiteY37" fmla="*/ 2191477 h 3808342"/>
              <a:gd name="connsiteX38" fmla="*/ 2050417 w 3829265"/>
              <a:gd name="connsiteY38" fmla="*/ 2067651 h 3808342"/>
              <a:gd name="connsiteX39" fmla="*/ 1967074 w 3829265"/>
              <a:gd name="connsiteY39" fmla="*/ 1979546 h 3808342"/>
              <a:gd name="connsiteX40" fmla="*/ 1859918 w 3829265"/>
              <a:gd name="connsiteY40" fmla="*/ 1870008 h 3808342"/>
              <a:gd name="connsiteX41" fmla="*/ 1697993 w 3829265"/>
              <a:gd name="connsiteY41" fmla="*/ 1696176 h 3808342"/>
              <a:gd name="connsiteX42" fmla="*/ 1619412 w 3829265"/>
              <a:gd name="connsiteY42" fmla="*/ 1589020 h 3808342"/>
              <a:gd name="connsiteX43" fmla="*/ 1572430 w 3829265"/>
              <a:gd name="connsiteY43" fmla="*/ 1512306 h 3808342"/>
              <a:gd name="connsiteX44" fmla="*/ 1486397 w 3829265"/>
              <a:gd name="connsiteY44" fmla="*/ 1429283 h 3808342"/>
              <a:gd name="connsiteX45" fmla="*/ 1404727 w 3829265"/>
              <a:gd name="connsiteY45" fmla="*/ 1343526 h 3808342"/>
              <a:gd name="connsiteX46" fmla="*/ 1351641 w 3829265"/>
              <a:gd name="connsiteY46" fmla="*/ 1229182 h 3808342"/>
              <a:gd name="connsiteX47" fmla="*/ 1306722 w 3829265"/>
              <a:gd name="connsiteY47" fmla="*/ 1074004 h 3808342"/>
              <a:gd name="connsiteX48" fmla="*/ 1310806 w 3829265"/>
              <a:gd name="connsiteY48" fmla="*/ 992330 h 3808342"/>
              <a:gd name="connsiteX49" fmla="*/ 1327141 w 3829265"/>
              <a:gd name="connsiteY49" fmla="*/ 931076 h 3808342"/>
              <a:gd name="connsiteX50" fmla="*/ 1355725 w 3829265"/>
              <a:gd name="connsiteY50" fmla="*/ 873904 h 3808342"/>
              <a:gd name="connsiteX51" fmla="*/ 1404727 w 3829265"/>
              <a:gd name="connsiteY51" fmla="*/ 779980 h 3808342"/>
              <a:gd name="connsiteX52" fmla="*/ 1461896 w 3829265"/>
              <a:gd name="connsiteY52" fmla="*/ 726892 h 3808342"/>
              <a:gd name="connsiteX53" fmla="*/ 1510899 w 3829265"/>
              <a:gd name="connsiteY53" fmla="*/ 686055 h 3808342"/>
              <a:gd name="connsiteX54" fmla="*/ 1588483 w 3829265"/>
              <a:gd name="connsiteY54" fmla="*/ 637052 h 3808342"/>
              <a:gd name="connsiteX55" fmla="*/ 1788575 w 3829265"/>
              <a:gd name="connsiteY55" fmla="*/ 645219 h 3808342"/>
              <a:gd name="connsiteX56" fmla="*/ 1964166 w 3829265"/>
              <a:gd name="connsiteY56" fmla="*/ 686056 h 3808342"/>
              <a:gd name="connsiteX57" fmla="*/ 2098922 w 3829265"/>
              <a:gd name="connsiteY57" fmla="*/ 763645 h 3808342"/>
              <a:gd name="connsiteX58" fmla="*/ 2327598 w 3829265"/>
              <a:gd name="connsiteY58" fmla="*/ 1037251 h 3808342"/>
              <a:gd name="connsiteX59" fmla="*/ 2376600 w 3829265"/>
              <a:gd name="connsiteY59" fmla="*/ 1078087 h 3808342"/>
              <a:gd name="connsiteX60" fmla="*/ 2552191 w 3829265"/>
              <a:gd name="connsiteY60" fmla="*/ 1135259 h 3808342"/>
              <a:gd name="connsiteX61" fmla="*/ 2682863 w 3829265"/>
              <a:gd name="connsiteY61" fmla="*/ 1221015 h 3808342"/>
              <a:gd name="connsiteX62" fmla="*/ 2756367 w 3829265"/>
              <a:gd name="connsiteY62" fmla="*/ 1310856 h 3808342"/>
              <a:gd name="connsiteX63" fmla="*/ 2833953 w 3829265"/>
              <a:gd name="connsiteY63" fmla="*/ 1396614 h 3808342"/>
              <a:gd name="connsiteX64" fmla="*/ 2900657 w 3829265"/>
              <a:gd name="connsiteY64" fmla="*/ 1507217 h 3808342"/>
              <a:gd name="connsiteX65" fmla="*/ 2941904 w 3829265"/>
              <a:gd name="connsiteY65" fmla="*/ 1585086 h 3808342"/>
              <a:gd name="connsiteX66" fmla="*/ 2957674 w 3829265"/>
              <a:gd name="connsiteY66" fmla="*/ 1667600 h 3808342"/>
              <a:gd name="connsiteX67" fmla="*/ 2967199 w 3829265"/>
              <a:gd name="connsiteY67" fmla="*/ 1743800 h 3808342"/>
              <a:gd name="connsiteX68" fmla="*/ 2974343 w 3829265"/>
              <a:gd name="connsiteY68" fmla="*/ 1781900 h 3808342"/>
              <a:gd name="connsiteX69" fmla="*/ 2998155 w 3829265"/>
              <a:gd name="connsiteY69" fmla="*/ 1872389 h 3808342"/>
              <a:gd name="connsiteX70" fmla="*/ 3093405 w 3829265"/>
              <a:gd name="connsiteY70" fmla="*/ 2055744 h 3808342"/>
              <a:gd name="connsiteX71" fmla="*/ 3167224 w 3829265"/>
              <a:gd name="connsiteY71" fmla="*/ 2155757 h 3808342"/>
              <a:gd name="connsiteX72" fmla="*/ 3271999 w 3829265"/>
              <a:gd name="connsiteY72" fmla="*/ 2253388 h 3808342"/>
              <a:gd name="connsiteX73" fmla="*/ 3405645 w 3829265"/>
              <a:gd name="connsiteY73" fmla="*/ 1286354 h 3808342"/>
              <a:gd name="connsiteX74" fmla="*/ 3209636 w 3829265"/>
              <a:gd name="connsiteY74" fmla="*/ 1082171 h 3808342"/>
              <a:gd name="connsiteX75" fmla="*/ 3005461 w 3829265"/>
              <a:gd name="connsiteY75" fmla="*/ 845318 h 3808342"/>
              <a:gd name="connsiteX76" fmla="*/ 2789035 w 3829265"/>
              <a:gd name="connsiteY76" fmla="*/ 563546 h 3808342"/>
              <a:gd name="connsiteX77" fmla="*/ 2511356 w 3829265"/>
              <a:gd name="connsiteY77" fmla="*/ 130678 h 3808342"/>
              <a:gd name="connsiteX78" fmla="*/ 2425602 w 3829265"/>
              <a:gd name="connsiteY78" fmla="*/ 16335 h 3808342"/>
              <a:gd name="connsiteX0" fmla="*/ 2425602 w 3829350"/>
              <a:gd name="connsiteY0" fmla="*/ 16335 h 3808342"/>
              <a:gd name="connsiteX1" fmla="*/ 1584399 w 3829350"/>
              <a:gd name="connsiteY1" fmla="*/ 0 h 3808342"/>
              <a:gd name="connsiteX2" fmla="*/ 518604 w 3829350"/>
              <a:gd name="connsiteY2" fmla="*/ 12252 h 3808342"/>
              <a:gd name="connsiteX3" fmla="*/ 12249 w 3829350"/>
              <a:gd name="connsiteY3" fmla="*/ 16336 h 3808342"/>
              <a:gd name="connsiteX4" fmla="*/ 12248 w 3829350"/>
              <a:gd name="connsiteY4" fmla="*/ 1016832 h 3808342"/>
              <a:gd name="connsiteX5" fmla="*/ 0 w 3829350"/>
              <a:gd name="connsiteY5" fmla="*/ 2589043 h 3808342"/>
              <a:gd name="connsiteX6" fmla="*/ 110254 w 3829350"/>
              <a:gd name="connsiteY6" fmla="*/ 2621711 h 3808342"/>
              <a:gd name="connsiteX7" fmla="*/ 187841 w 3829350"/>
              <a:gd name="connsiteY7" fmla="*/ 2540038 h 3808342"/>
              <a:gd name="connsiteX8" fmla="*/ 596192 w 3829350"/>
              <a:gd name="connsiteY8" fmla="*/ 2450198 h 3808342"/>
              <a:gd name="connsiteX9" fmla="*/ 841202 w 3829350"/>
              <a:gd name="connsiteY9" fmla="*/ 2433863 h 3808342"/>
              <a:gd name="connsiteX10" fmla="*/ 1143162 w 3829350"/>
              <a:gd name="connsiteY10" fmla="*/ 2439126 h 3808342"/>
              <a:gd name="connsiteX11" fmla="*/ 1417006 w 3829350"/>
              <a:gd name="connsiteY11" fmla="*/ 2472464 h 3808342"/>
              <a:gd name="connsiteX12" fmla="*/ 1833724 w 3829350"/>
              <a:gd name="connsiteY12" fmla="*/ 2651058 h 3808342"/>
              <a:gd name="connsiteX13" fmla="*/ 2067087 w 3829350"/>
              <a:gd name="connsiteY13" fmla="*/ 2779644 h 3808342"/>
              <a:gd name="connsiteX14" fmla="*/ 2174243 w 3829350"/>
              <a:gd name="connsiteY14" fmla="*/ 2922520 h 3808342"/>
              <a:gd name="connsiteX15" fmla="*/ 2255206 w 3829350"/>
              <a:gd name="connsiteY15" fmla="*/ 3193980 h 3808342"/>
              <a:gd name="connsiteX16" fmla="*/ 2221868 w 3829350"/>
              <a:gd name="connsiteY16" fmla="*/ 3310662 h 3808342"/>
              <a:gd name="connsiteX17" fmla="*/ 2195675 w 3829350"/>
              <a:gd name="connsiteY17" fmla="*/ 3394006 h 3808342"/>
              <a:gd name="connsiteX18" fmla="*/ 2126618 w 3829350"/>
              <a:gd name="connsiteY18" fmla="*/ 3474968 h 3808342"/>
              <a:gd name="connsiteX19" fmla="*/ 1986124 w 3829350"/>
              <a:gd name="connsiteY19" fmla="*/ 3603555 h 3808342"/>
              <a:gd name="connsiteX20" fmla="*/ 2436180 w 3829350"/>
              <a:gd name="connsiteY20" fmla="*/ 3808342 h 3808342"/>
              <a:gd name="connsiteX21" fmla="*/ 2569530 w 3829350"/>
              <a:gd name="connsiteY21" fmla="*/ 3796437 h 3808342"/>
              <a:gd name="connsiteX22" fmla="*/ 2826704 w 3829350"/>
              <a:gd name="connsiteY22" fmla="*/ 3736906 h 3808342"/>
              <a:gd name="connsiteX23" fmla="*/ 3029111 w 3829350"/>
              <a:gd name="connsiteY23" fmla="*/ 3665469 h 3808342"/>
              <a:gd name="connsiteX24" fmla="*/ 3176748 w 3829350"/>
              <a:gd name="connsiteY24" fmla="*/ 3579743 h 3808342"/>
              <a:gd name="connsiteX25" fmla="*/ 3281523 w 3829350"/>
              <a:gd name="connsiteY25" fmla="*/ 3413056 h 3808342"/>
              <a:gd name="connsiteX26" fmla="*/ 3583943 w 3829350"/>
              <a:gd name="connsiteY26" fmla="*/ 3222556 h 3808342"/>
              <a:gd name="connsiteX27" fmla="*/ 3829211 w 3829350"/>
              <a:gd name="connsiteY27" fmla="*/ 3015387 h 3808342"/>
              <a:gd name="connsiteX28" fmla="*/ 3617280 w 3829350"/>
              <a:gd name="connsiteY28" fmla="*/ 2896323 h 3808342"/>
              <a:gd name="connsiteX29" fmla="*/ 3410111 w 3829350"/>
              <a:gd name="connsiteY29" fmla="*/ 2993956 h 3808342"/>
              <a:gd name="connsiteX30" fmla="*/ 3357723 w 3829350"/>
              <a:gd name="connsiteY30" fmla="*/ 2996336 h 3808342"/>
              <a:gd name="connsiteX31" fmla="*/ 3274381 w 3829350"/>
              <a:gd name="connsiteY31" fmla="*/ 2970144 h 3808342"/>
              <a:gd name="connsiteX32" fmla="*/ 3076736 w 3829350"/>
              <a:gd name="connsiteY32" fmla="*/ 2829649 h 3808342"/>
              <a:gd name="connsiteX33" fmla="*/ 2831468 w 3829350"/>
              <a:gd name="connsiteY33" fmla="*/ 2705825 h 3808342"/>
              <a:gd name="connsiteX34" fmla="*/ 2638586 w 3829350"/>
              <a:gd name="connsiteY34" fmla="*/ 2584381 h 3808342"/>
              <a:gd name="connsiteX35" fmla="*/ 2479043 w 3829350"/>
              <a:gd name="connsiteY35" fmla="*/ 2451032 h 3808342"/>
              <a:gd name="connsiteX36" fmla="*/ 2345693 w 3829350"/>
              <a:gd name="connsiteY36" fmla="*/ 2331970 h 3808342"/>
              <a:gd name="connsiteX37" fmla="*/ 2195674 w 3829350"/>
              <a:gd name="connsiteY37" fmla="*/ 2191477 h 3808342"/>
              <a:gd name="connsiteX38" fmla="*/ 2050417 w 3829350"/>
              <a:gd name="connsiteY38" fmla="*/ 2067651 h 3808342"/>
              <a:gd name="connsiteX39" fmla="*/ 1967074 w 3829350"/>
              <a:gd name="connsiteY39" fmla="*/ 1979546 h 3808342"/>
              <a:gd name="connsiteX40" fmla="*/ 1859918 w 3829350"/>
              <a:gd name="connsiteY40" fmla="*/ 1870008 h 3808342"/>
              <a:gd name="connsiteX41" fmla="*/ 1697993 w 3829350"/>
              <a:gd name="connsiteY41" fmla="*/ 1696176 h 3808342"/>
              <a:gd name="connsiteX42" fmla="*/ 1619412 w 3829350"/>
              <a:gd name="connsiteY42" fmla="*/ 1589020 h 3808342"/>
              <a:gd name="connsiteX43" fmla="*/ 1572430 w 3829350"/>
              <a:gd name="connsiteY43" fmla="*/ 1512306 h 3808342"/>
              <a:gd name="connsiteX44" fmla="*/ 1486397 w 3829350"/>
              <a:gd name="connsiteY44" fmla="*/ 1429283 h 3808342"/>
              <a:gd name="connsiteX45" fmla="*/ 1404727 w 3829350"/>
              <a:gd name="connsiteY45" fmla="*/ 1343526 h 3808342"/>
              <a:gd name="connsiteX46" fmla="*/ 1351641 w 3829350"/>
              <a:gd name="connsiteY46" fmla="*/ 1229182 h 3808342"/>
              <a:gd name="connsiteX47" fmla="*/ 1306722 w 3829350"/>
              <a:gd name="connsiteY47" fmla="*/ 1074004 h 3808342"/>
              <a:gd name="connsiteX48" fmla="*/ 1310806 w 3829350"/>
              <a:gd name="connsiteY48" fmla="*/ 992330 h 3808342"/>
              <a:gd name="connsiteX49" fmla="*/ 1327141 w 3829350"/>
              <a:gd name="connsiteY49" fmla="*/ 931076 h 3808342"/>
              <a:gd name="connsiteX50" fmla="*/ 1355725 w 3829350"/>
              <a:gd name="connsiteY50" fmla="*/ 873904 h 3808342"/>
              <a:gd name="connsiteX51" fmla="*/ 1404727 w 3829350"/>
              <a:gd name="connsiteY51" fmla="*/ 779980 h 3808342"/>
              <a:gd name="connsiteX52" fmla="*/ 1461896 w 3829350"/>
              <a:gd name="connsiteY52" fmla="*/ 726892 h 3808342"/>
              <a:gd name="connsiteX53" fmla="*/ 1510899 w 3829350"/>
              <a:gd name="connsiteY53" fmla="*/ 686055 h 3808342"/>
              <a:gd name="connsiteX54" fmla="*/ 1588483 w 3829350"/>
              <a:gd name="connsiteY54" fmla="*/ 637052 h 3808342"/>
              <a:gd name="connsiteX55" fmla="*/ 1788575 w 3829350"/>
              <a:gd name="connsiteY55" fmla="*/ 645219 h 3808342"/>
              <a:gd name="connsiteX56" fmla="*/ 1964166 w 3829350"/>
              <a:gd name="connsiteY56" fmla="*/ 686056 h 3808342"/>
              <a:gd name="connsiteX57" fmla="*/ 2098922 w 3829350"/>
              <a:gd name="connsiteY57" fmla="*/ 763645 h 3808342"/>
              <a:gd name="connsiteX58" fmla="*/ 2327598 w 3829350"/>
              <a:gd name="connsiteY58" fmla="*/ 1037251 h 3808342"/>
              <a:gd name="connsiteX59" fmla="*/ 2376600 w 3829350"/>
              <a:gd name="connsiteY59" fmla="*/ 1078087 h 3808342"/>
              <a:gd name="connsiteX60" fmla="*/ 2552191 w 3829350"/>
              <a:gd name="connsiteY60" fmla="*/ 1135259 h 3808342"/>
              <a:gd name="connsiteX61" fmla="*/ 2682863 w 3829350"/>
              <a:gd name="connsiteY61" fmla="*/ 1221015 h 3808342"/>
              <a:gd name="connsiteX62" fmla="*/ 2756367 w 3829350"/>
              <a:gd name="connsiteY62" fmla="*/ 1310856 h 3808342"/>
              <a:gd name="connsiteX63" fmla="*/ 2833953 w 3829350"/>
              <a:gd name="connsiteY63" fmla="*/ 1396614 h 3808342"/>
              <a:gd name="connsiteX64" fmla="*/ 2900657 w 3829350"/>
              <a:gd name="connsiteY64" fmla="*/ 1507217 h 3808342"/>
              <a:gd name="connsiteX65" fmla="*/ 2941904 w 3829350"/>
              <a:gd name="connsiteY65" fmla="*/ 1585086 h 3808342"/>
              <a:gd name="connsiteX66" fmla="*/ 2957674 w 3829350"/>
              <a:gd name="connsiteY66" fmla="*/ 1667600 h 3808342"/>
              <a:gd name="connsiteX67" fmla="*/ 2967199 w 3829350"/>
              <a:gd name="connsiteY67" fmla="*/ 1743800 h 3808342"/>
              <a:gd name="connsiteX68" fmla="*/ 2974343 w 3829350"/>
              <a:gd name="connsiteY68" fmla="*/ 1781900 h 3808342"/>
              <a:gd name="connsiteX69" fmla="*/ 2998155 w 3829350"/>
              <a:gd name="connsiteY69" fmla="*/ 1872389 h 3808342"/>
              <a:gd name="connsiteX70" fmla="*/ 3093405 w 3829350"/>
              <a:gd name="connsiteY70" fmla="*/ 2055744 h 3808342"/>
              <a:gd name="connsiteX71" fmla="*/ 3167224 w 3829350"/>
              <a:gd name="connsiteY71" fmla="*/ 2155757 h 3808342"/>
              <a:gd name="connsiteX72" fmla="*/ 3271999 w 3829350"/>
              <a:gd name="connsiteY72" fmla="*/ 2253388 h 3808342"/>
              <a:gd name="connsiteX73" fmla="*/ 3405645 w 3829350"/>
              <a:gd name="connsiteY73" fmla="*/ 1286354 h 3808342"/>
              <a:gd name="connsiteX74" fmla="*/ 3209636 w 3829350"/>
              <a:gd name="connsiteY74" fmla="*/ 1082171 h 3808342"/>
              <a:gd name="connsiteX75" fmla="*/ 3005461 w 3829350"/>
              <a:gd name="connsiteY75" fmla="*/ 845318 h 3808342"/>
              <a:gd name="connsiteX76" fmla="*/ 2789035 w 3829350"/>
              <a:gd name="connsiteY76" fmla="*/ 563546 h 3808342"/>
              <a:gd name="connsiteX77" fmla="*/ 2511356 w 3829350"/>
              <a:gd name="connsiteY77" fmla="*/ 130678 h 3808342"/>
              <a:gd name="connsiteX78" fmla="*/ 2425602 w 3829350"/>
              <a:gd name="connsiteY78" fmla="*/ 16335 h 3808342"/>
              <a:gd name="connsiteX0" fmla="*/ 2425602 w 3833302"/>
              <a:gd name="connsiteY0" fmla="*/ 16335 h 3808342"/>
              <a:gd name="connsiteX1" fmla="*/ 1584399 w 3833302"/>
              <a:gd name="connsiteY1" fmla="*/ 0 h 3808342"/>
              <a:gd name="connsiteX2" fmla="*/ 518604 w 3833302"/>
              <a:gd name="connsiteY2" fmla="*/ 12252 h 3808342"/>
              <a:gd name="connsiteX3" fmla="*/ 12249 w 3833302"/>
              <a:gd name="connsiteY3" fmla="*/ 16336 h 3808342"/>
              <a:gd name="connsiteX4" fmla="*/ 12248 w 3833302"/>
              <a:gd name="connsiteY4" fmla="*/ 1016832 h 3808342"/>
              <a:gd name="connsiteX5" fmla="*/ 0 w 3833302"/>
              <a:gd name="connsiteY5" fmla="*/ 2589043 h 3808342"/>
              <a:gd name="connsiteX6" fmla="*/ 110254 w 3833302"/>
              <a:gd name="connsiteY6" fmla="*/ 2621711 h 3808342"/>
              <a:gd name="connsiteX7" fmla="*/ 187841 w 3833302"/>
              <a:gd name="connsiteY7" fmla="*/ 2540038 h 3808342"/>
              <a:gd name="connsiteX8" fmla="*/ 596192 w 3833302"/>
              <a:gd name="connsiteY8" fmla="*/ 2450198 h 3808342"/>
              <a:gd name="connsiteX9" fmla="*/ 841202 w 3833302"/>
              <a:gd name="connsiteY9" fmla="*/ 2433863 h 3808342"/>
              <a:gd name="connsiteX10" fmla="*/ 1143162 w 3833302"/>
              <a:gd name="connsiteY10" fmla="*/ 2439126 h 3808342"/>
              <a:gd name="connsiteX11" fmla="*/ 1417006 w 3833302"/>
              <a:gd name="connsiteY11" fmla="*/ 2472464 h 3808342"/>
              <a:gd name="connsiteX12" fmla="*/ 1833724 w 3833302"/>
              <a:gd name="connsiteY12" fmla="*/ 2651058 h 3808342"/>
              <a:gd name="connsiteX13" fmla="*/ 2067087 w 3833302"/>
              <a:gd name="connsiteY13" fmla="*/ 2779644 h 3808342"/>
              <a:gd name="connsiteX14" fmla="*/ 2174243 w 3833302"/>
              <a:gd name="connsiteY14" fmla="*/ 2922520 h 3808342"/>
              <a:gd name="connsiteX15" fmla="*/ 2255206 w 3833302"/>
              <a:gd name="connsiteY15" fmla="*/ 3193980 h 3808342"/>
              <a:gd name="connsiteX16" fmla="*/ 2221868 w 3833302"/>
              <a:gd name="connsiteY16" fmla="*/ 3310662 h 3808342"/>
              <a:gd name="connsiteX17" fmla="*/ 2195675 w 3833302"/>
              <a:gd name="connsiteY17" fmla="*/ 3394006 h 3808342"/>
              <a:gd name="connsiteX18" fmla="*/ 2126618 w 3833302"/>
              <a:gd name="connsiteY18" fmla="*/ 3474968 h 3808342"/>
              <a:gd name="connsiteX19" fmla="*/ 1986124 w 3833302"/>
              <a:gd name="connsiteY19" fmla="*/ 3603555 h 3808342"/>
              <a:gd name="connsiteX20" fmla="*/ 2436180 w 3833302"/>
              <a:gd name="connsiteY20" fmla="*/ 3808342 h 3808342"/>
              <a:gd name="connsiteX21" fmla="*/ 2569530 w 3833302"/>
              <a:gd name="connsiteY21" fmla="*/ 3796437 h 3808342"/>
              <a:gd name="connsiteX22" fmla="*/ 2826704 w 3833302"/>
              <a:gd name="connsiteY22" fmla="*/ 3736906 h 3808342"/>
              <a:gd name="connsiteX23" fmla="*/ 3029111 w 3833302"/>
              <a:gd name="connsiteY23" fmla="*/ 3665469 h 3808342"/>
              <a:gd name="connsiteX24" fmla="*/ 3176748 w 3833302"/>
              <a:gd name="connsiteY24" fmla="*/ 3579743 h 3808342"/>
              <a:gd name="connsiteX25" fmla="*/ 3281523 w 3833302"/>
              <a:gd name="connsiteY25" fmla="*/ 3413056 h 3808342"/>
              <a:gd name="connsiteX26" fmla="*/ 3583943 w 3833302"/>
              <a:gd name="connsiteY26" fmla="*/ 3222556 h 3808342"/>
              <a:gd name="connsiteX27" fmla="*/ 3829211 w 3833302"/>
              <a:gd name="connsiteY27" fmla="*/ 3015387 h 3808342"/>
              <a:gd name="connsiteX28" fmla="*/ 3617280 w 3833302"/>
              <a:gd name="connsiteY28" fmla="*/ 2896323 h 3808342"/>
              <a:gd name="connsiteX29" fmla="*/ 3410111 w 3833302"/>
              <a:gd name="connsiteY29" fmla="*/ 2993956 h 3808342"/>
              <a:gd name="connsiteX30" fmla="*/ 3357723 w 3833302"/>
              <a:gd name="connsiteY30" fmla="*/ 2996336 h 3808342"/>
              <a:gd name="connsiteX31" fmla="*/ 3274381 w 3833302"/>
              <a:gd name="connsiteY31" fmla="*/ 2970144 h 3808342"/>
              <a:gd name="connsiteX32" fmla="*/ 3076736 w 3833302"/>
              <a:gd name="connsiteY32" fmla="*/ 2829649 h 3808342"/>
              <a:gd name="connsiteX33" fmla="*/ 2831468 w 3833302"/>
              <a:gd name="connsiteY33" fmla="*/ 2705825 h 3808342"/>
              <a:gd name="connsiteX34" fmla="*/ 2638586 w 3833302"/>
              <a:gd name="connsiteY34" fmla="*/ 2584381 h 3808342"/>
              <a:gd name="connsiteX35" fmla="*/ 2479043 w 3833302"/>
              <a:gd name="connsiteY35" fmla="*/ 2451032 h 3808342"/>
              <a:gd name="connsiteX36" fmla="*/ 2345693 w 3833302"/>
              <a:gd name="connsiteY36" fmla="*/ 2331970 h 3808342"/>
              <a:gd name="connsiteX37" fmla="*/ 2195674 w 3833302"/>
              <a:gd name="connsiteY37" fmla="*/ 2191477 h 3808342"/>
              <a:gd name="connsiteX38" fmla="*/ 2050417 w 3833302"/>
              <a:gd name="connsiteY38" fmla="*/ 2067651 h 3808342"/>
              <a:gd name="connsiteX39" fmla="*/ 1967074 w 3833302"/>
              <a:gd name="connsiteY39" fmla="*/ 1979546 h 3808342"/>
              <a:gd name="connsiteX40" fmla="*/ 1859918 w 3833302"/>
              <a:gd name="connsiteY40" fmla="*/ 1870008 h 3808342"/>
              <a:gd name="connsiteX41" fmla="*/ 1697993 w 3833302"/>
              <a:gd name="connsiteY41" fmla="*/ 1696176 h 3808342"/>
              <a:gd name="connsiteX42" fmla="*/ 1619412 w 3833302"/>
              <a:gd name="connsiteY42" fmla="*/ 1589020 h 3808342"/>
              <a:gd name="connsiteX43" fmla="*/ 1572430 w 3833302"/>
              <a:gd name="connsiteY43" fmla="*/ 1512306 h 3808342"/>
              <a:gd name="connsiteX44" fmla="*/ 1486397 w 3833302"/>
              <a:gd name="connsiteY44" fmla="*/ 1429283 h 3808342"/>
              <a:gd name="connsiteX45" fmla="*/ 1404727 w 3833302"/>
              <a:gd name="connsiteY45" fmla="*/ 1343526 h 3808342"/>
              <a:gd name="connsiteX46" fmla="*/ 1351641 w 3833302"/>
              <a:gd name="connsiteY46" fmla="*/ 1229182 h 3808342"/>
              <a:gd name="connsiteX47" fmla="*/ 1306722 w 3833302"/>
              <a:gd name="connsiteY47" fmla="*/ 1074004 h 3808342"/>
              <a:gd name="connsiteX48" fmla="*/ 1310806 w 3833302"/>
              <a:gd name="connsiteY48" fmla="*/ 992330 h 3808342"/>
              <a:gd name="connsiteX49" fmla="*/ 1327141 w 3833302"/>
              <a:gd name="connsiteY49" fmla="*/ 931076 h 3808342"/>
              <a:gd name="connsiteX50" fmla="*/ 1355725 w 3833302"/>
              <a:gd name="connsiteY50" fmla="*/ 873904 h 3808342"/>
              <a:gd name="connsiteX51" fmla="*/ 1404727 w 3833302"/>
              <a:gd name="connsiteY51" fmla="*/ 779980 h 3808342"/>
              <a:gd name="connsiteX52" fmla="*/ 1461896 w 3833302"/>
              <a:gd name="connsiteY52" fmla="*/ 726892 h 3808342"/>
              <a:gd name="connsiteX53" fmla="*/ 1510899 w 3833302"/>
              <a:gd name="connsiteY53" fmla="*/ 686055 h 3808342"/>
              <a:gd name="connsiteX54" fmla="*/ 1588483 w 3833302"/>
              <a:gd name="connsiteY54" fmla="*/ 637052 h 3808342"/>
              <a:gd name="connsiteX55" fmla="*/ 1788575 w 3833302"/>
              <a:gd name="connsiteY55" fmla="*/ 645219 h 3808342"/>
              <a:gd name="connsiteX56" fmla="*/ 1964166 w 3833302"/>
              <a:gd name="connsiteY56" fmla="*/ 686056 h 3808342"/>
              <a:gd name="connsiteX57" fmla="*/ 2098922 w 3833302"/>
              <a:gd name="connsiteY57" fmla="*/ 763645 h 3808342"/>
              <a:gd name="connsiteX58" fmla="*/ 2327598 w 3833302"/>
              <a:gd name="connsiteY58" fmla="*/ 1037251 h 3808342"/>
              <a:gd name="connsiteX59" fmla="*/ 2376600 w 3833302"/>
              <a:gd name="connsiteY59" fmla="*/ 1078087 h 3808342"/>
              <a:gd name="connsiteX60" fmla="*/ 2552191 w 3833302"/>
              <a:gd name="connsiteY60" fmla="*/ 1135259 h 3808342"/>
              <a:gd name="connsiteX61" fmla="*/ 2682863 w 3833302"/>
              <a:gd name="connsiteY61" fmla="*/ 1221015 h 3808342"/>
              <a:gd name="connsiteX62" fmla="*/ 2756367 w 3833302"/>
              <a:gd name="connsiteY62" fmla="*/ 1310856 h 3808342"/>
              <a:gd name="connsiteX63" fmla="*/ 2833953 w 3833302"/>
              <a:gd name="connsiteY63" fmla="*/ 1396614 h 3808342"/>
              <a:gd name="connsiteX64" fmla="*/ 2900657 w 3833302"/>
              <a:gd name="connsiteY64" fmla="*/ 1507217 h 3808342"/>
              <a:gd name="connsiteX65" fmla="*/ 2941904 w 3833302"/>
              <a:gd name="connsiteY65" fmla="*/ 1585086 h 3808342"/>
              <a:gd name="connsiteX66" fmla="*/ 2957674 w 3833302"/>
              <a:gd name="connsiteY66" fmla="*/ 1667600 h 3808342"/>
              <a:gd name="connsiteX67" fmla="*/ 2967199 w 3833302"/>
              <a:gd name="connsiteY67" fmla="*/ 1743800 h 3808342"/>
              <a:gd name="connsiteX68" fmla="*/ 2974343 w 3833302"/>
              <a:gd name="connsiteY68" fmla="*/ 1781900 h 3808342"/>
              <a:gd name="connsiteX69" fmla="*/ 2998155 w 3833302"/>
              <a:gd name="connsiteY69" fmla="*/ 1872389 h 3808342"/>
              <a:gd name="connsiteX70" fmla="*/ 3093405 w 3833302"/>
              <a:gd name="connsiteY70" fmla="*/ 2055744 h 3808342"/>
              <a:gd name="connsiteX71" fmla="*/ 3167224 w 3833302"/>
              <a:gd name="connsiteY71" fmla="*/ 2155757 h 3808342"/>
              <a:gd name="connsiteX72" fmla="*/ 3271999 w 3833302"/>
              <a:gd name="connsiteY72" fmla="*/ 2253388 h 3808342"/>
              <a:gd name="connsiteX73" fmla="*/ 3405645 w 3833302"/>
              <a:gd name="connsiteY73" fmla="*/ 1286354 h 3808342"/>
              <a:gd name="connsiteX74" fmla="*/ 3209636 w 3833302"/>
              <a:gd name="connsiteY74" fmla="*/ 1082171 h 3808342"/>
              <a:gd name="connsiteX75" fmla="*/ 3005461 w 3833302"/>
              <a:gd name="connsiteY75" fmla="*/ 845318 h 3808342"/>
              <a:gd name="connsiteX76" fmla="*/ 2789035 w 3833302"/>
              <a:gd name="connsiteY76" fmla="*/ 563546 h 3808342"/>
              <a:gd name="connsiteX77" fmla="*/ 2511356 w 3833302"/>
              <a:gd name="connsiteY77" fmla="*/ 130678 h 3808342"/>
              <a:gd name="connsiteX78" fmla="*/ 2425602 w 3833302"/>
              <a:gd name="connsiteY7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05645 w 3829211"/>
              <a:gd name="connsiteY73" fmla="*/ 1286354 h 3808342"/>
              <a:gd name="connsiteX74" fmla="*/ 3209636 w 3829211"/>
              <a:gd name="connsiteY74" fmla="*/ 1082171 h 3808342"/>
              <a:gd name="connsiteX75" fmla="*/ 3005461 w 3829211"/>
              <a:gd name="connsiteY75" fmla="*/ 845318 h 3808342"/>
              <a:gd name="connsiteX76" fmla="*/ 2789035 w 3829211"/>
              <a:gd name="connsiteY76" fmla="*/ 563546 h 3808342"/>
              <a:gd name="connsiteX77" fmla="*/ 2511356 w 3829211"/>
              <a:gd name="connsiteY77" fmla="*/ 130678 h 3808342"/>
              <a:gd name="connsiteX78" fmla="*/ 2425602 w 3829211"/>
              <a:gd name="connsiteY7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05645 w 3829211"/>
              <a:gd name="connsiteY73" fmla="*/ 1286354 h 3808342"/>
              <a:gd name="connsiteX74" fmla="*/ 3209636 w 3829211"/>
              <a:gd name="connsiteY74" fmla="*/ 1082171 h 3808342"/>
              <a:gd name="connsiteX75" fmla="*/ 3005461 w 3829211"/>
              <a:gd name="connsiteY75" fmla="*/ 845318 h 3808342"/>
              <a:gd name="connsiteX76" fmla="*/ 2789035 w 3829211"/>
              <a:gd name="connsiteY76" fmla="*/ 563546 h 3808342"/>
              <a:gd name="connsiteX77" fmla="*/ 2511356 w 3829211"/>
              <a:gd name="connsiteY77" fmla="*/ 130678 h 3808342"/>
              <a:gd name="connsiteX78" fmla="*/ 2425602 w 3829211"/>
              <a:gd name="connsiteY7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360598 w 3829211"/>
              <a:gd name="connsiteY73" fmla="*/ 1588111 h 3808342"/>
              <a:gd name="connsiteX74" fmla="*/ 3405645 w 3829211"/>
              <a:gd name="connsiteY74" fmla="*/ 1286354 h 3808342"/>
              <a:gd name="connsiteX75" fmla="*/ 3209636 w 3829211"/>
              <a:gd name="connsiteY75" fmla="*/ 1082171 h 3808342"/>
              <a:gd name="connsiteX76" fmla="*/ 3005461 w 3829211"/>
              <a:gd name="connsiteY76" fmla="*/ 845318 h 3808342"/>
              <a:gd name="connsiteX77" fmla="*/ 2789035 w 3829211"/>
              <a:gd name="connsiteY77" fmla="*/ 563546 h 3808342"/>
              <a:gd name="connsiteX78" fmla="*/ 2511356 w 3829211"/>
              <a:gd name="connsiteY78" fmla="*/ 130678 h 3808342"/>
              <a:gd name="connsiteX79" fmla="*/ 2425602 w 3829211"/>
              <a:gd name="connsiteY79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505740 w 3829211"/>
              <a:gd name="connsiteY73" fmla="*/ 1382492 h 3808342"/>
              <a:gd name="connsiteX74" fmla="*/ 3405645 w 3829211"/>
              <a:gd name="connsiteY74" fmla="*/ 1286354 h 3808342"/>
              <a:gd name="connsiteX75" fmla="*/ 3209636 w 3829211"/>
              <a:gd name="connsiteY75" fmla="*/ 1082171 h 3808342"/>
              <a:gd name="connsiteX76" fmla="*/ 3005461 w 3829211"/>
              <a:gd name="connsiteY76" fmla="*/ 845318 h 3808342"/>
              <a:gd name="connsiteX77" fmla="*/ 2789035 w 3829211"/>
              <a:gd name="connsiteY77" fmla="*/ 563546 h 3808342"/>
              <a:gd name="connsiteX78" fmla="*/ 2511356 w 3829211"/>
              <a:gd name="connsiteY78" fmla="*/ 130678 h 3808342"/>
              <a:gd name="connsiteX79" fmla="*/ 2425602 w 3829211"/>
              <a:gd name="connsiteY79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8007 w 3829211"/>
              <a:gd name="connsiteY73" fmla="*/ 1634073 h 3808342"/>
              <a:gd name="connsiteX74" fmla="*/ 3505740 w 3829211"/>
              <a:gd name="connsiteY74" fmla="*/ 1382492 h 3808342"/>
              <a:gd name="connsiteX75" fmla="*/ 3405645 w 3829211"/>
              <a:gd name="connsiteY75" fmla="*/ 1286354 h 3808342"/>
              <a:gd name="connsiteX76" fmla="*/ 3209636 w 3829211"/>
              <a:gd name="connsiteY76" fmla="*/ 1082171 h 3808342"/>
              <a:gd name="connsiteX77" fmla="*/ 3005461 w 3829211"/>
              <a:gd name="connsiteY77" fmla="*/ 845318 h 3808342"/>
              <a:gd name="connsiteX78" fmla="*/ 2789035 w 3829211"/>
              <a:gd name="connsiteY78" fmla="*/ 563546 h 3808342"/>
              <a:gd name="connsiteX79" fmla="*/ 2511356 w 3829211"/>
              <a:gd name="connsiteY79" fmla="*/ 130678 h 3808342"/>
              <a:gd name="connsiteX80" fmla="*/ 2425602 w 3829211"/>
              <a:gd name="connsiteY80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609760 w 3829211"/>
              <a:gd name="connsiteY73" fmla="*/ 1609882 h 3808342"/>
              <a:gd name="connsiteX74" fmla="*/ 3505740 w 3829211"/>
              <a:gd name="connsiteY74" fmla="*/ 1382492 h 3808342"/>
              <a:gd name="connsiteX75" fmla="*/ 3405645 w 3829211"/>
              <a:gd name="connsiteY75" fmla="*/ 1286354 h 3808342"/>
              <a:gd name="connsiteX76" fmla="*/ 3209636 w 3829211"/>
              <a:gd name="connsiteY76" fmla="*/ 1082171 h 3808342"/>
              <a:gd name="connsiteX77" fmla="*/ 3005461 w 3829211"/>
              <a:gd name="connsiteY77" fmla="*/ 845318 h 3808342"/>
              <a:gd name="connsiteX78" fmla="*/ 2789035 w 3829211"/>
              <a:gd name="connsiteY78" fmla="*/ 563546 h 3808342"/>
              <a:gd name="connsiteX79" fmla="*/ 2511356 w 3829211"/>
              <a:gd name="connsiteY79" fmla="*/ 130678 h 3808342"/>
              <a:gd name="connsiteX80" fmla="*/ 2425602 w 3829211"/>
              <a:gd name="connsiteY80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568636 w 3829211"/>
              <a:gd name="connsiteY73" fmla="*/ 1696968 h 3808342"/>
              <a:gd name="connsiteX74" fmla="*/ 3609760 w 3829211"/>
              <a:gd name="connsiteY74" fmla="*/ 1609882 h 3808342"/>
              <a:gd name="connsiteX75" fmla="*/ 3505740 w 3829211"/>
              <a:gd name="connsiteY75" fmla="*/ 1382492 h 3808342"/>
              <a:gd name="connsiteX76" fmla="*/ 3405645 w 3829211"/>
              <a:gd name="connsiteY76" fmla="*/ 1286354 h 3808342"/>
              <a:gd name="connsiteX77" fmla="*/ 3209636 w 3829211"/>
              <a:gd name="connsiteY77" fmla="*/ 1082171 h 3808342"/>
              <a:gd name="connsiteX78" fmla="*/ 3005461 w 3829211"/>
              <a:gd name="connsiteY78" fmla="*/ 845318 h 3808342"/>
              <a:gd name="connsiteX79" fmla="*/ 2789035 w 3829211"/>
              <a:gd name="connsiteY79" fmla="*/ 563546 h 3808342"/>
              <a:gd name="connsiteX80" fmla="*/ 2511356 w 3829211"/>
              <a:gd name="connsiteY80" fmla="*/ 130678 h 3808342"/>
              <a:gd name="connsiteX81" fmla="*/ 2425602 w 3829211"/>
              <a:gd name="connsiteY81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718617 w 3829211"/>
              <a:gd name="connsiteY73" fmla="*/ 1875977 h 3808342"/>
              <a:gd name="connsiteX74" fmla="*/ 3609760 w 3829211"/>
              <a:gd name="connsiteY74" fmla="*/ 1609882 h 3808342"/>
              <a:gd name="connsiteX75" fmla="*/ 3505740 w 3829211"/>
              <a:gd name="connsiteY75" fmla="*/ 1382492 h 3808342"/>
              <a:gd name="connsiteX76" fmla="*/ 3405645 w 3829211"/>
              <a:gd name="connsiteY76" fmla="*/ 1286354 h 3808342"/>
              <a:gd name="connsiteX77" fmla="*/ 3209636 w 3829211"/>
              <a:gd name="connsiteY77" fmla="*/ 1082171 h 3808342"/>
              <a:gd name="connsiteX78" fmla="*/ 3005461 w 3829211"/>
              <a:gd name="connsiteY78" fmla="*/ 845318 h 3808342"/>
              <a:gd name="connsiteX79" fmla="*/ 2789035 w 3829211"/>
              <a:gd name="connsiteY79" fmla="*/ 563546 h 3808342"/>
              <a:gd name="connsiteX80" fmla="*/ 2511356 w 3829211"/>
              <a:gd name="connsiteY80" fmla="*/ 130678 h 3808342"/>
              <a:gd name="connsiteX81" fmla="*/ 2425602 w 3829211"/>
              <a:gd name="connsiteY81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619436 w 3829211"/>
              <a:gd name="connsiteY73" fmla="*/ 1958225 h 3808342"/>
              <a:gd name="connsiteX74" fmla="*/ 3718617 w 3829211"/>
              <a:gd name="connsiteY74" fmla="*/ 1875977 h 3808342"/>
              <a:gd name="connsiteX75" fmla="*/ 3609760 w 3829211"/>
              <a:gd name="connsiteY75" fmla="*/ 1609882 h 3808342"/>
              <a:gd name="connsiteX76" fmla="*/ 3505740 w 3829211"/>
              <a:gd name="connsiteY76" fmla="*/ 1382492 h 3808342"/>
              <a:gd name="connsiteX77" fmla="*/ 3405645 w 3829211"/>
              <a:gd name="connsiteY77" fmla="*/ 1286354 h 3808342"/>
              <a:gd name="connsiteX78" fmla="*/ 3209636 w 3829211"/>
              <a:gd name="connsiteY78" fmla="*/ 1082171 h 3808342"/>
              <a:gd name="connsiteX79" fmla="*/ 3005461 w 3829211"/>
              <a:gd name="connsiteY79" fmla="*/ 845318 h 3808342"/>
              <a:gd name="connsiteX80" fmla="*/ 2789035 w 3829211"/>
              <a:gd name="connsiteY80" fmla="*/ 563546 h 3808342"/>
              <a:gd name="connsiteX81" fmla="*/ 2511356 w 3829211"/>
              <a:gd name="connsiteY81" fmla="*/ 130678 h 3808342"/>
              <a:gd name="connsiteX82" fmla="*/ 2425602 w 3829211"/>
              <a:gd name="connsiteY82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762159 w 3829211"/>
              <a:gd name="connsiteY73" fmla="*/ 2067082 h 3808342"/>
              <a:gd name="connsiteX74" fmla="*/ 3718617 w 3829211"/>
              <a:gd name="connsiteY74" fmla="*/ 1875977 h 3808342"/>
              <a:gd name="connsiteX75" fmla="*/ 3609760 w 3829211"/>
              <a:gd name="connsiteY75" fmla="*/ 1609882 h 3808342"/>
              <a:gd name="connsiteX76" fmla="*/ 3505740 w 3829211"/>
              <a:gd name="connsiteY76" fmla="*/ 1382492 h 3808342"/>
              <a:gd name="connsiteX77" fmla="*/ 3405645 w 3829211"/>
              <a:gd name="connsiteY77" fmla="*/ 1286354 h 3808342"/>
              <a:gd name="connsiteX78" fmla="*/ 3209636 w 3829211"/>
              <a:gd name="connsiteY78" fmla="*/ 1082171 h 3808342"/>
              <a:gd name="connsiteX79" fmla="*/ 3005461 w 3829211"/>
              <a:gd name="connsiteY79" fmla="*/ 845318 h 3808342"/>
              <a:gd name="connsiteX80" fmla="*/ 2789035 w 3829211"/>
              <a:gd name="connsiteY80" fmla="*/ 563546 h 3808342"/>
              <a:gd name="connsiteX81" fmla="*/ 2511356 w 3829211"/>
              <a:gd name="connsiteY81" fmla="*/ 130678 h 3808342"/>
              <a:gd name="connsiteX82" fmla="*/ 2425602 w 3829211"/>
              <a:gd name="connsiteY82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580731 w 3829211"/>
              <a:gd name="connsiteY73" fmla="*/ 2134816 h 3808342"/>
              <a:gd name="connsiteX74" fmla="*/ 3762159 w 3829211"/>
              <a:gd name="connsiteY74" fmla="*/ 2067082 h 3808342"/>
              <a:gd name="connsiteX75" fmla="*/ 3718617 w 3829211"/>
              <a:gd name="connsiteY75" fmla="*/ 1875977 h 3808342"/>
              <a:gd name="connsiteX76" fmla="*/ 3609760 w 3829211"/>
              <a:gd name="connsiteY76" fmla="*/ 1609882 h 3808342"/>
              <a:gd name="connsiteX77" fmla="*/ 3505740 w 3829211"/>
              <a:gd name="connsiteY77" fmla="*/ 1382492 h 3808342"/>
              <a:gd name="connsiteX78" fmla="*/ 3405645 w 3829211"/>
              <a:gd name="connsiteY78" fmla="*/ 1286354 h 3808342"/>
              <a:gd name="connsiteX79" fmla="*/ 3209636 w 3829211"/>
              <a:gd name="connsiteY79" fmla="*/ 1082171 h 3808342"/>
              <a:gd name="connsiteX80" fmla="*/ 3005461 w 3829211"/>
              <a:gd name="connsiteY80" fmla="*/ 845318 h 3808342"/>
              <a:gd name="connsiteX81" fmla="*/ 2789035 w 3829211"/>
              <a:gd name="connsiteY81" fmla="*/ 563546 h 3808342"/>
              <a:gd name="connsiteX82" fmla="*/ 2511356 w 3829211"/>
              <a:gd name="connsiteY82" fmla="*/ 130678 h 3808342"/>
              <a:gd name="connsiteX83" fmla="*/ 2425602 w 3829211"/>
              <a:gd name="connsiteY83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762160 w 3829211"/>
              <a:gd name="connsiteY73" fmla="*/ 2183197 h 3808342"/>
              <a:gd name="connsiteX74" fmla="*/ 3762159 w 3829211"/>
              <a:gd name="connsiteY74" fmla="*/ 2067082 h 3808342"/>
              <a:gd name="connsiteX75" fmla="*/ 3718617 w 3829211"/>
              <a:gd name="connsiteY75" fmla="*/ 1875977 h 3808342"/>
              <a:gd name="connsiteX76" fmla="*/ 3609760 w 3829211"/>
              <a:gd name="connsiteY76" fmla="*/ 1609882 h 3808342"/>
              <a:gd name="connsiteX77" fmla="*/ 3505740 w 3829211"/>
              <a:gd name="connsiteY77" fmla="*/ 1382492 h 3808342"/>
              <a:gd name="connsiteX78" fmla="*/ 3405645 w 3829211"/>
              <a:gd name="connsiteY78" fmla="*/ 1286354 h 3808342"/>
              <a:gd name="connsiteX79" fmla="*/ 3209636 w 3829211"/>
              <a:gd name="connsiteY79" fmla="*/ 1082171 h 3808342"/>
              <a:gd name="connsiteX80" fmla="*/ 3005461 w 3829211"/>
              <a:gd name="connsiteY80" fmla="*/ 845318 h 3808342"/>
              <a:gd name="connsiteX81" fmla="*/ 2789035 w 3829211"/>
              <a:gd name="connsiteY81" fmla="*/ 563546 h 3808342"/>
              <a:gd name="connsiteX82" fmla="*/ 2511356 w 3829211"/>
              <a:gd name="connsiteY82" fmla="*/ 130678 h 3808342"/>
              <a:gd name="connsiteX83" fmla="*/ 2425602 w 3829211"/>
              <a:gd name="connsiteY83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769417 w 3829211"/>
              <a:gd name="connsiteY73" fmla="*/ 2340435 h 3808342"/>
              <a:gd name="connsiteX74" fmla="*/ 3762160 w 3829211"/>
              <a:gd name="connsiteY74" fmla="*/ 2183197 h 3808342"/>
              <a:gd name="connsiteX75" fmla="*/ 3762159 w 3829211"/>
              <a:gd name="connsiteY75" fmla="*/ 2067082 h 3808342"/>
              <a:gd name="connsiteX76" fmla="*/ 3718617 w 3829211"/>
              <a:gd name="connsiteY76" fmla="*/ 1875977 h 3808342"/>
              <a:gd name="connsiteX77" fmla="*/ 3609760 w 3829211"/>
              <a:gd name="connsiteY77" fmla="*/ 1609882 h 3808342"/>
              <a:gd name="connsiteX78" fmla="*/ 3505740 w 3829211"/>
              <a:gd name="connsiteY78" fmla="*/ 1382492 h 3808342"/>
              <a:gd name="connsiteX79" fmla="*/ 3405645 w 3829211"/>
              <a:gd name="connsiteY79" fmla="*/ 1286354 h 3808342"/>
              <a:gd name="connsiteX80" fmla="*/ 3209636 w 3829211"/>
              <a:gd name="connsiteY80" fmla="*/ 1082171 h 3808342"/>
              <a:gd name="connsiteX81" fmla="*/ 3005461 w 3829211"/>
              <a:gd name="connsiteY81" fmla="*/ 845318 h 3808342"/>
              <a:gd name="connsiteX82" fmla="*/ 2789035 w 3829211"/>
              <a:gd name="connsiteY82" fmla="*/ 563546 h 3808342"/>
              <a:gd name="connsiteX83" fmla="*/ 2511356 w 3829211"/>
              <a:gd name="connsiteY83" fmla="*/ 130678 h 3808342"/>
              <a:gd name="connsiteX84" fmla="*/ 2425602 w 3829211"/>
              <a:gd name="connsiteY84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769417 w 3829211"/>
              <a:gd name="connsiteY74" fmla="*/ 2340435 h 3808342"/>
              <a:gd name="connsiteX75" fmla="*/ 3762160 w 3829211"/>
              <a:gd name="connsiteY75" fmla="*/ 2183197 h 3808342"/>
              <a:gd name="connsiteX76" fmla="*/ 3762159 w 3829211"/>
              <a:gd name="connsiteY76" fmla="*/ 2067082 h 3808342"/>
              <a:gd name="connsiteX77" fmla="*/ 3718617 w 3829211"/>
              <a:gd name="connsiteY77" fmla="*/ 1875977 h 3808342"/>
              <a:gd name="connsiteX78" fmla="*/ 3609760 w 3829211"/>
              <a:gd name="connsiteY78" fmla="*/ 1609882 h 3808342"/>
              <a:gd name="connsiteX79" fmla="*/ 3505740 w 3829211"/>
              <a:gd name="connsiteY79" fmla="*/ 1382492 h 3808342"/>
              <a:gd name="connsiteX80" fmla="*/ 3405645 w 3829211"/>
              <a:gd name="connsiteY80" fmla="*/ 1286354 h 3808342"/>
              <a:gd name="connsiteX81" fmla="*/ 3209636 w 3829211"/>
              <a:gd name="connsiteY81" fmla="*/ 1082171 h 3808342"/>
              <a:gd name="connsiteX82" fmla="*/ 3005461 w 3829211"/>
              <a:gd name="connsiteY82" fmla="*/ 845318 h 3808342"/>
              <a:gd name="connsiteX83" fmla="*/ 2789035 w 3829211"/>
              <a:gd name="connsiteY83" fmla="*/ 563546 h 3808342"/>
              <a:gd name="connsiteX84" fmla="*/ 2511356 w 3829211"/>
              <a:gd name="connsiteY84" fmla="*/ 130678 h 3808342"/>
              <a:gd name="connsiteX85" fmla="*/ 2425602 w 3829211"/>
              <a:gd name="connsiteY85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769417 w 3829211"/>
              <a:gd name="connsiteY74" fmla="*/ 2340435 h 3808342"/>
              <a:gd name="connsiteX75" fmla="*/ 3762160 w 3829211"/>
              <a:gd name="connsiteY75" fmla="*/ 2183197 h 3808342"/>
              <a:gd name="connsiteX76" fmla="*/ 3762159 w 3829211"/>
              <a:gd name="connsiteY76" fmla="*/ 2067082 h 3808342"/>
              <a:gd name="connsiteX77" fmla="*/ 3718617 w 3829211"/>
              <a:gd name="connsiteY77" fmla="*/ 1875977 h 3808342"/>
              <a:gd name="connsiteX78" fmla="*/ 3609760 w 3829211"/>
              <a:gd name="connsiteY78" fmla="*/ 1609882 h 3808342"/>
              <a:gd name="connsiteX79" fmla="*/ 3505740 w 3829211"/>
              <a:gd name="connsiteY79" fmla="*/ 1382492 h 3808342"/>
              <a:gd name="connsiteX80" fmla="*/ 3405645 w 3829211"/>
              <a:gd name="connsiteY80" fmla="*/ 1286354 h 3808342"/>
              <a:gd name="connsiteX81" fmla="*/ 3209636 w 3829211"/>
              <a:gd name="connsiteY81" fmla="*/ 1082171 h 3808342"/>
              <a:gd name="connsiteX82" fmla="*/ 3005461 w 3829211"/>
              <a:gd name="connsiteY82" fmla="*/ 845318 h 3808342"/>
              <a:gd name="connsiteX83" fmla="*/ 2789035 w 3829211"/>
              <a:gd name="connsiteY83" fmla="*/ 563546 h 3808342"/>
              <a:gd name="connsiteX84" fmla="*/ 2511356 w 3829211"/>
              <a:gd name="connsiteY84" fmla="*/ 130678 h 3808342"/>
              <a:gd name="connsiteX85" fmla="*/ 2425602 w 3829211"/>
              <a:gd name="connsiteY85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769417 w 3829211"/>
              <a:gd name="connsiteY74" fmla="*/ 2340435 h 3808342"/>
              <a:gd name="connsiteX75" fmla="*/ 3762160 w 3829211"/>
              <a:gd name="connsiteY75" fmla="*/ 2183197 h 3808342"/>
              <a:gd name="connsiteX76" fmla="*/ 3762159 w 3829211"/>
              <a:gd name="connsiteY76" fmla="*/ 2067082 h 3808342"/>
              <a:gd name="connsiteX77" fmla="*/ 3718617 w 3829211"/>
              <a:gd name="connsiteY77" fmla="*/ 1875977 h 3808342"/>
              <a:gd name="connsiteX78" fmla="*/ 3609760 w 3829211"/>
              <a:gd name="connsiteY78" fmla="*/ 1609882 h 3808342"/>
              <a:gd name="connsiteX79" fmla="*/ 3505740 w 3829211"/>
              <a:gd name="connsiteY79" fmla="*/ 1382492 h 3808342"/>
              <a:gd name="connsiteX80" fmla="*/ 3405645 w 3829211"/>
              <a:gd name="connsiteY80" fmla="*/ 1286354 h 3808342"/>
              <a:gd name="connsiteX81" fmla="*/ 3209636 w 3829211"/>
              <a:gd name="connsiteY81" fmla="*/ 1082171 h 3808342"/>
              <a:gd name="connsiteX82" fmla="*/ 3005461 w 3829211"/>
              <a:gd name="connsiteY82" fmla="*/ 845318 h 3808342"/>
              <a:gd name="connsiteX83" fmla="*/ 2789035 w 3829211"/>
              <a:gd name="connsiteY83" fmla="*/ 563546 h 3808342"/>
              <a:gd name="connsiteX84" fmla="*/ 2511356 w 3829211"/>
              <a:gd name="connsiteY84" fmla="*/ 130678 h 3808342"/>
              <a:gd name="connsiteX85" fmla="*/ 2425602 w 3829211"/>
              <a:gd name="connsiteY85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600083 w 3829211"/>
              <a:gd name="connsiteY74" fmla="*/ 2357368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55721 w 3829211"/>
              <a:gd name="connsiteY75" fmla="*/ 2432358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54902 w 3829211"/>
              <a:gd name="connsiteY75" fmla="*/ 2490415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54902 w 3829211"/>
              <a:gd name="connsiteY75" fmla="*/ 2490415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54902 w 3829211"/>
              <a:gd name="connsiteY75" fmla="*/ 2490415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483157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483157 h 3808342"/>
              <a:gd name="connsiteX76" fmla="*/ 3754902 w 3829211"/>
              <a:gd name="connsiteY76" fmla="*/ 2316244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483157 h 3808342"/>
              <a:gd name="connsiteX76" fmla="*/ 3754902 w 3829211"/>
              <a:gd name="connsiteY76" fmla="*/ 2316244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2159 w 3829211"/>
              <a:gd name="connsiteY75" fmla="*/ 2475899 h 3808342"/>
              <a:gd name="connsiteX76" fmla="*/ 3754902 w 3829211"/>
              <a:gd name="connsiteY76" fmla="*/ 2316244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50883 w 3829211"/>
              <a:gd name="connsiteY75" fmla="*/ 2507349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24274 w 3829211"/>
              <a:gd name="connsiteY75" fmla="*/ 2596854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24274 w 3829211"/>
              <a:gd name="connsiteY75" fmla="*/ 2596854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24274 w 3829211"/>
              <a:gd name="connsiteY75" fmla="*/ 2596854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24274 w 3829211"/>
              <a:gd name="connsiteY75" fmla="*/ 2596854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36369 w 3829211"/>
              <a:gd name="connsiteY75" fmla="*/ 2599273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32358"/>
              <a:gd name="connsiteY0" fmla="*/ 16335 h 3808342"/>
              <a:gd name="connsiteX1" fmla="*/ 1584399 w 3832358"/>
              <a:gd name="connsiteY1" fmla="*/ 0 h 3808342"/>
              <a:gd name="connsiteX2" fmla="*/ 518604 w 3832358"/>
              <a:gd name="connsiteY2" fmla="*/ 12252 h 3808342"/>
              <a:gd name="connsiteX3" fmla="*/ 12249 w 3832358"/>
              <a:gd name="connsiteY3" fmla="*/ 16336 h 3808342"/>
              <a:gd name="connsiteX4" fmla="*/ 12248 w 3832358"/>
              <a:gd name="connsiteY4" fmla="*/ 1016832 h 3808342"/>
              <a:gd name="connsiteX5" fmla="*/ 0 w 3832358"/>
              <a:gd name="connsiteY5" fmla="*/ 2589043 h 3808342"/>
              <a:gd name="connsiteX6" fmla="*/ 110254 w 3832358"/>
              <a:gd name="connsiteY6" fmla="*/ 2621711 h 3808342"/>
              <a:gd name="connsiteX7" fmla="*/ 187841 w 3832358"/>
              <a:gd name="connsiteY7" fmla="*/ 2540038 h 3808342"/>
              <a:gd name="connsiteX8" fmla="*/ 596192 w 3832358"/>
              <a:gd name="connsiteY8" fmla="*/ 2450198 h 3808342"/>
              <a:gd name="connsiteX9" fmla="*/ 841202 w 3832358"/>
              <a:gd name="connsiteY9" fmla="*/ 2433863 h 3808342"/>
              <a:gd name="connsiteX10" fmla="*/ 1143162 w 3832358"/>
              <a:gd name="connsiteY10" fmla="*/ 2439126 h 3808342"/>
              <a:gd name="connsiteX11" fmla="*/ 1417006 w 3832358"/>
              <a:gd name="connsiteY11" fmla="*/ 2472464 h 3808342"/>
              <a:gd name="connsiteX12" fmla="*/ 1833724 w 3832358"/>
              <a:gd name="connsiteY12" fmla="*/ 2651058 h 3808342"/>
              <a:gd name="connsiteX13" fmla="*/ 2067087 w 3832358"/>
              <a:gd name="connsiteY13" fmla="*/ 2779644 h 3808342"/>
              <a:gd name="connsiteX14" fmla="*/ 2174243 w 3832358"/>
              <a:gd name="connsiteY14" fmla="*/ 2922520 h 3808342"/>
              <a:gd name="connsiteX15" fmla="*/ 2255206 w 3832358"/>
              <a:gd name="connsiteY15" fmla="*/ 3193980 h 3808342"/>
              <a:gd name="connsiteX16" fmla="*/ 2221868 w 3832358"/>
              <a:gd name="connsiteY16" fmla="*/ 3310662 h 3808342"/>
              <a:gd name="connsiteX17" fmla="*/ 2195675 w 3832358"/>
              <a:gd name="connsiteY17" fmla="*/ 3394006 h 3808342"/>
              <a:gd name="connsiteX18" fmla="*/ 2126618 w 3832358"/>
              <a:gd name="connsiteY18" fmla="*/ 3474968 h 3808342"/>
              <a:gd name="connsiteX19" fmla="*/ 1986124 w 3832358"/>
              <a:gd name="connsiteY19" fmla="*/ 3603555 h 3808342"/>
              <a:gd name="connsiteX20" fmla="*/ 2436180 w 3832358"/>
              <a:gd name="connsiteY20" fmla="*/ 3808342 h 3808342"/>
              <a:gd name="connsiteX21" fmla="*/ 2569530 w 3832358"/>
              <a:gd name="connsiteY21" fmla="*/ 3796437 h 3808342"/>
              <a:gd name="connsiteX22" fmla="*/ 2826704 w 3832358"/>
              <a:gd name="connsiteY22" fmla="*/ 3736906 h 3808342"/>
              <a:gd name="connsiteX23" fmla="*/ 3029111 w 3832358"/>
              <a:gd name="connsiteY23" fmla="*/ 3665469 h 3808342"/>
              <a:gd name="connsiteX24" fmla="*/ 3176748 w 3832358"/>
              <a:gd name="connsiteY24" fmla="*/ 3579743 h 3808342"/>
              <a:gd name="connsiteX25" fmla="*/ 3281523 w 3832358"/>
              <a:gd name="connsiteY25" fmla="*/ 3413056 h 3808342"/>
              <a:gd name="connsiteX26" fmla="*/ 3583943 w 3832358"/>
              <a:gd name="connsiteY26" fmla="*/ 3222556 h 3808342"/>
              <a:gd name="connsiteX27" fmla="*/ 3829211 w 3832358"/>
              <a:gd name="connsiteY27" fmla="*/ 3015387 h 3808342"/>
              <a:gd name="connsiteX28" fmla="*/ 3716198 w 3832358"/>
              <a:gd name="connsiteY28" fmla="*/ 2952454 h 3808342"/>
              <a:gd name="connsiteX29" fmla="*/ 3617280 w 3832358"/>
              <a:gd name="connsiteY29" fmla="*/ 2896323 h 3808342"/>
              <a:gd name="connsiteX30" fmla="*/ 3410111 w 3832358"/>
              <a:gd name="connsiteY30" fmla="*/ 2993956 h 3808342"/>
              <a:gd name="connsiteX31" fmla="*/ 3357723 w 3832358"/>
              <a:gd name="connsiteY31" fmla="*/ 2996336 h 3808342"/>
              <a:gd name="connsiteX32" fmla="*/ 3274381 w 3832358"/>
              <a:gd name="connsiteY32" fmla="*/ 2970144 h 3808342"/>
              <a:gd name="connsiteX33" fmla="*/ 3076736 w 3832358"/>
              <a:gd name="connsiteY33" fmla="*/ 2829649 h 3808342"/>
              <a:gd name="connsiteX34" fmla="*/ 2831468 w 3832358"/>
              <a:gd name="connsiteY34" fmla="*/ 2705825 h 3808342"/>
              <a:gd name="connsiteX35" fmla="*/ 2638586 w 3832358"/>
              <a:gd name="connsiteY35" fmla="*/ 2584381 h 3808342"/>
              <a:gd name="connsiteX36" fmla="*/ 2479043 w 3832358"/>
              <a:gd name="connsiteY36" fmla="*/ 2451032 h 3808342"/>
              <a:gd name="connsiteX37" fmla="*/ 2345693 w 3832358"/>
              <a:gd name="connsiteY37" fmla="*/ 2331970 h 3808342"/>
              <a:gd name="connsiteX38" fmla="*/ 2195674 w 3832358"/>
              <a:gd name="connsiteY38" fmla="*/ 2191477 h 3808342"/>
              <a:gd name="connsiteX39" fmla="*/ 2050417 w 3832358"/>
              <a:gd name="connsiteY39" fmla="*/ 2067651 h 3808342"/>
              <a:gd name="connsiteX40" fmla="*/ 1967074 w 3832358"/>
              <a:gd name="connsiteY40" fmla="*/ 1979546 h 3808342"/>
              <a:gd name="connsiteX41" fmla="*/ 1859918 w 3832358"/>
              <a:gd name="connsiteY41" fmla="*/ 1870008 h 3808342"/>
              <a:gd name="connsiteX42" fmla="*/ 1697993 w 3832358"/>
              <a:gd name="connsiteY42" fmla="*/ 1696176 h 3808342"/>
              <a:gd name="connsiteX43" fmla="*/ 1619412 w 3832358"/>
              <a:gd name="connsiteY43" fmla="*/ 1589020 h 3808342"/>
              <a:gd name="connsiteX44" fmla="*/ 1572430 w 3832358"/>
              <a:gd name="connsiteY44" fmla="*/ 1512306 h 3808342"/>
              <a:gd name="connsiteX45" fmla="*/ 1486397 w 3832358"/>
              <a:gd name="connsiteY45" fmla="*/ 1429283 h 3808342"/>
              <a:gd name="connsiteX46" fmla="*/ 1404727 w 3832358"/>
              <a:gd name="connsiteY46" fmla="*/ 1343526 h 3808342"/>
              <a:gd name="connsiteX47" fmla="*/ 1351641 w 3832358"/>
              <a:gd name="connsiteY47" fmla="*/ 1229182 h 3808342"/>
              <a:gd name="connsiteX48" fmla="*/ 1306722 w 3832358"/>
              <a:gd name="connsiteY48" fmla="*/ 1074004 h 3808342"/>
              <a:gd name="connsiteX49" fmla="*/ 1310806 w 3832358"/>
              <a:gd name="connsiteY49" fmla="*/ 992330 h 3808342"/>
              <a:gd name="connsiteX50" fmla="*/ 1327141 w 3832358"/>
              <a:gd name="connsiteY50" fmla="*/ 931076 h 3808342"/>
              <a:gd name="connsiteX51" fmla="*/ 1355725 w 3832358"/>
              <a:gd name="connsiteY51" fmla="*/ 873904 h 3808342"/>
              <a:gd name="connsiteX52" fmla="*/ 1404727 w 3832358"/>
              <a:gd name="connsiteY52" fmla="*/ 779980 h 3808342"/>
              <a:gd name="connsiteX53" fmla="*/ 1461896 w 3832358"/>
              <a:gd name="connsiteY53" fmla="*/ 726892 h 3808342"/>
              <a:gd name="connsiteX54" fmla="*/ 1510899 w 3832358"/>
              <a:gd name="connsiteY54" fmla="*/ 686055 h 3808342"/>
              <a:gd name="connsiteX55" fmla="*/ 1588483 w 3832358"/>
              <a:gd name="connsiteY55" fmla="*/ 637052 h 3808342"/>
              <a:gd name="connsiteX56" fmla="*/ 1788575 w 3832358"/>
              <a:gd name="connsiteY56" fmla="*/ 645219 h 3808342"/>
              <a:gd name="connsiteX57" fmla="*/ 1964166 w 3832358"/>
              <a:gd name="connsiteY57" fmla="*/ 686056 h 3808342"/>
              <a:gd name="connsiteX58" fmla="*/ 2098922 w 3832358"/>
              <a:gd name="connsiteY58" fmla="*/ 763645 h 3808342"/>
              <a:gd name="connsiteX59" fmla="*/ 2327598 w 3832358"/>
              <a:gd name="connsiteY59" fmla="*/ 1037251 h 3808342"/>
              <a:gd name="connsiteX60" fmla="*/ 2376600 w 3832358"/>
              <a:gd name="connsiteY60" fmla="*/ 1078087 h 3808342"/>
              <a:gd name="connsiteX61" fmla="*/ 2552191 w 3832358"/>
              <a:gd name="connsiteY61" fmla="*/ 1135259 h 3808342"/>
              <a:gd name="connsiteX62" fmla="*/ 2682863 w 3832358"/>
              <a:gd name="connsiteY62" fmla="*/ 1221015 h 3808342"/>
              <a:gd name="connsiteX63" fmla="*/ 2756367 w 3832358"/>
              <a:gd name="connsiteY63" fmla="*/ 1310856 h 3808342"/>
              <a:gd name="connsiteX64" fmla="*/ 2833953 w 3832358"/>
              <a:gd name="connsiteY64" fmla="*/ 1396614 h 3808342"/>
              <a:gd name="connsiteX65" fmla="*/ 2900657 w 3832358"/>
              <a:gd name="connsiteY65" fmla="*/ 1507217 h 3808342"/>
              <a:gd name="connsiteX66" fmla="*/ 2941904 w 3832358"/>
              <a:gd name="connsiteY66" fmla="*/ 1585086 h 3808342"/>
              <a:gd name="connsiteX67" fmla="*/ 2957674 w 3832358"/>
              <a:gd name="connsiteY67" fmla="*/ 1667600 h 3808342"/>
              <a:gd name="connsiteX68" fmla="*/ 2967199 w 3832358"/>
              <a:gd name="connsiteY68" fmla="*/ 1743800 h 3808342"/>
              <a:gd name="connsiteX69" fmla="*/ 2974343 w 3832358"/>
              <a:gd name="connsiteY69" fmla="*/ 1781900 h 3808342"/>
              <a:gd name="connsiteX70" fmla="*/ 2998155 w 3832358"/>
              <a:gd name="connsiteY70" fmla="*/ 1872389 h 3808342"/>
              <a:gd name="connsiteX71" fmla="*/ 3093405 w 3832358"/>
              <a:gd name="connsiteY71" fmla="*/ 2055744 h 3808342"/>
              <a:gd name="connsiteX72" fmla="*/ 3167224 w 3832358"/>
              <a:gd name="connsiteY72" fmla="*/ 2155757 h 3808342"/>
              <a:gd name="connsiteX73" fmla="*/ 3271999 w 3832358"/>
              <a:gd name="connsiteY73" fmla="*/ 2253388 h 3808342"/>
              <a:gd name="connsiteX74" fmla="*/ 3413817 w 3832358"/>
              <a:gd name="connsiteY74" fmla="*/ 2354949 h 3808342"/>
              <a:gd name="connsiteX75" fmla="*/ 3573474 w 3832358"/>
              <a:gd name="connsiteY75" fmla="*/ 2512187 h 3808342"/>
              <a:gd name="connsiteX76" fmla="*/ 3636369 w 3832358"/>
              <a:gd name="connsiteY76" fmla="*/ 2599273 h 3808342"/>
              <a:gd name="connsiteX77" fmla="*/ 3762159 w 3832358"/>
              <a:gd name="connsiteY77" fmla="*/ 2475899 h 3808342"/>
              <a:gd name="connsiteX78" fmla="*/ 3754902 w 3832358"/>
              <a:gd name="connsiteY78" fmla="*/ 2316244 h 3808342"/>
              <a:gd name="connsiteX79" fmla="*/ 3762160 w 3832358"/>
              <a:gd name="connsiteY79" fmla="*/ 2183197 h 3808342"/>
              <a:gd name="connsiteX80" fmla="*/ 3762159 w 3832358"/>
              <a:gd name="connsiteY80" fmla="*/ 2067082 h 3808342"/>
              <a:gd name="connsiteX81" fmla="*/ 3718617 w 3832358"/>
              <a:gd name="connsiteY81" fmla="*/ 1875977 h 3808342"/>
              <a:gd name="connsiteX82" fmla="*/ 3609760 w 3832358"/>
              <a:gd name="connsiteY82" fmla="*/ 1609882 h 3808342"/>
              <a:gd name="connsiteX83" fmla="*/ 3505740 w 3832358"/>
              <a:gd name="connsiteY83" fmla="*/ 1382492 h 3808342"/>
              <a:gd name="connsiteX84" fmla="*/ 3405645 w 3832358"/>
              <a:gd name="connsiteY84" fmla="*/ 1286354 h 3808342"/>
              <a:gd name="connsiteX85" fmla="*/ 3209636 w 3832358"/>
              <a:gd name="connsiteY85" fmla="*/ 1082171 h 3808342"/>
              <a:gd name="connsiteX86" fmla="*/ 3005461 w 3832358"/>
              <a:gd name="connsiteY86" fmla="*/ 845318 h 3808342"/>
              <a:gd name="connsiteX87" fmla="*/ 2789035 w 3832358"/>
              <a:gd name="connsiteY87" fmla="*/ 563546 h 3808342"/>
              <a:gd name="connsiteX88" fmla="*/ 2511356 w 3832358"/>
              <a:gd name="connsiteY88" fmla="*/ 130678 h 3808342"/>
              <a:gd name="connsiteX89" fmla="*/ 2425602 w 3832358"/>
              <a:gd name="connsiteY89" fmla="*/ 16335 h 3808342"/>
              <a:gd name="connsiteX0" fmla="*/ 2425602 w 4059349"/>
              <a:gd name="connsiteY0" fmla="*/ 16335 h 3808342"/>
              <a:gd name="connsiteX1" fmla="*/ 1584399 w 4059349"/>
              <a:gd name="connsiteY1" fmla="*/ 0 h 3808342"/>
              <a:gd name="connsiteX2" fmla="*/ 518604 w 4059349"/>
              <a:gd name="connsiteY2" fmla="*/ 12252 h 3808342"/>
              <a:gd name="connsiteX3" fmla="*/ 12249 w 4059349"/>
              <a:gd name="connsiteY3" fmla="*/ 16336 h 3808342"/>
              <a:gd name="connsiteX4" fmla="*/ 12248 w 4059349"/>
              <a:gd name="connsiteY4" fmla="*/ 1016832 h 3808342"/>
              <a:gd name="connsiteX5" fmla="*/ 0 w 4059349"/>
              <a:gd name="connsiteY5" fmla="*/ 2589043 h 3808342"/>
              <a:gd name="connsiteX6" fmla="*/ 110254 w 4059349"/>
              <a:gd name="connsiteY6" fmla="*/ 2621711 h 3808342"/>
              <a:gd name="connsiteX7" fmla="*/ 187841 w 4059349"/>
              <a:gd name="connsiteY7" fmla="*/ 2540038 h 3808342"/>
              <a:gd name="connsiteX8" fmla="*/ 596192 w 4059349"/>
              <a:gd name="connsiteY8" fmla="*/ 2450198 h 3808342"/>
              <a:gd name="connsiteX9" fmla="*/ 841202 w 4059349"/>
              <a:gd name="connsiteY9" fmla="*/ 2433863 h 3808342"/>
              <a:gd name="connsiteX10" fmla="*/ 1143162 w 4059349"/>
              <a:gd name="connsiteY10" fmla="*/ 2439126 h 3808342"/>
              <a:gd name="connsiteX11" fmla="*/ 1417006 w 4059349"/>
              <a:gd name="connsiteY11" fmla="*/ 2472464 h 3808342"/>
              <a:gd name="connsiteX12" fmla="*/ 1833724 w 4059349"/>
              <a:gd name="connsiteY12" fmla="*/ 2651058 h 3808342"/>
              <a:gd name="connsiteX13" fmla="*/ 2067087 w 4059349"/>
              <a:gd name="connsiteY13" fmla="*/ 2779644 h 3808342"/>
              <a:gd name="connsiteX14" fmla="*/ 2174243 w 4059349"/>
              <a:gd name="connsiteY14" fmla="*/ 2922520 h 3808342"/>
              <a:gd name="connsiteX15" fmla="*/ 2255206 w 4059349"/>
              <a:gd name="connsiteY15" fmla="*/ 3193980 h 3808342"/>
              <a:gd name="connsiteX16" fmla="*/ 2221868 w 4059349"/>
              <a:gd name="connsiteY16" fmla="*/ 3310662 h 3808342"/>
              <a:gd name="connsiteX17" fmla="*/ 2195675 w 4059349"/>
              <a:gd name="connsiteY17" fmla="*/ 3394006 h 3808342"/>
              <a:gd name="connsiteX18" fmla="*/ 2126618 w 4059349"/>
              <a:gd name="connsiteY18" fmla="*/ 3474968 h 3808342"/>
              <a:gd name="connsiteX19" fmla="*/ 1986124 w 4059349"/>
              <a:gd name="connsiteY19" fmla="*/ 3603555 h 3808342"/>
              <a:gd name="connsiteX20" fmla="*/ 2436180 w 4059349"/>
              <a:gd name="connsiteY20" fmla="*/ 3808342 h 3808342"/>
              <a:gd name="connsiteX21" fmla="*/ 2569530 w 4059349"/>
              <a:gd name="connsiteY21" fmla="*/ 3796437 h 3808342"/>
              <a:gd name="connsiteX22" fmla="*/ 2826704 w 4059349"/>
              <a:gd name="connsiteY22" fmla="*/ 3736906 h 3808342"/>
              <a:gd name="connsiteX23" fmla="*/ 3029111 w 4059349"/>
              <a:gd name="connsiteY23" fmla="*/ 3665469 h 3808342"/>
              <a:gd name="connsiteX24" fmla="*/ 3176748 w 4059349"/>
              <a:gd name="connsiteY24" fmla="*/ 3579743 h 3808342"/>
              <a:gd name="connsiteX25" fmla="*/ 3281523 w 4059349"/>
              <a:gd name="connsiteY25" fmla="*/ 3413056 h 3808342"/>
              <a:gd name="connsiteX26" fmla="*/ 3583943 w 4059349"/>
              <a:gd name="connsiteY26" fmla="*/ 3222556 h 3808342"/>
              <a:gd name="connsiteX27" fmla="*/ 3829211 w 4059349"/>
              <a:gd name="connsiteY27" fmla="*/ 3015387 h 3808342"/>
              <a:gd name="connsiteX28" fmla="*/ 4054864 w 4059349"/>
              <a:gd name="connsiteY28" fmla="*/ 2717806 h 3808342"/>
              <a:gd name="connsiteX29" fmla="*/ 3617280 w 4059349"/>
              <a:gd name="connsiteY29" fmla="*/ 2896323 h 3808342"/>
              <a:gd name="connsiteX30" fmla="*/ 3410111 w 4059349"/>
              <a:gd name="connsiteY30" fmla="*/ 2993956 h 3808342"/>
              <a:gd name="connsiteX31" fmla="*/ 3357723 w 4059349"/>
              <a:gd name="connsiteY31" fmla="*/ 2996336 h 3808342"/>
              <a:gd name="connsiteX32" fmla="*/ 3274381 w 4059349"/>
              <a:gd name="connsiteY32" fmla="*/ 2970144 h 3808342"/>
              <a:gd name="connsiteX33" fmla="*/ 3076736 w 4059349"/>
              <a:gd name="connsiteY33" fmla="*/ 2829649 h 3808342"/>
              <a:gd name="connsiteX34" fmla="*/ 2831468 w 4059349"/>
              <a:gd name="connsiteY34" fmla="*/ 2705825 h 3808342"/>
              <a:gd name="connsiteX35" fmla="*/ 2638586 w 4059349"/>
              <a:gd name="connsiteY35" fmla="*/ 2584381 h 3808342"/>
              <a:gd name="connsiteX36" fmla="*/ 2479043 w 4059349"/>
              <a:gd name="connsiteY36" fmla="*/ 2451032 h 3808342"/>
              <a:gd name="connsiteX37" fmla="*/ 2345693 w 4059349"/>
              <a:gd name="connsiteY37" fmla="*/ 2331970 h 3808342"/>
              <a:gd name="connsiteX38" fmla="*/ 2195674 w 4059349"/>
              <a:gd name="connsiteY38" fmla="*/ 2191477 h 3808342"/>
              <a:gd name="connsiteX39" fmla="*/ 2050417 w 4059349"/>
              <a:gd name="connsiteY39" fmla="*/ 2067651 h 3808342"/>
              <a:gd name="connsiteX40" fmla="*/ 1967074 w 4059349"/>
              <a:gd name="connsiteY40" fmla="*/ 1979546 h 3808342"/>
              <a:gd name="connsiteX41" fmla="*/ 1859918 w 4059349"/>
              <a:gd name="connsiteY41" fmla="*/ 1870008 h 3808342"/>
              <a:gd name="connsiteX42" fmla="*/ 1697993 w 4059349"/>
              <a:gd name="connsiteY42" fmla="*/ 1696176 h 3808342"/>
              <a:gd name="connsiteX43" fmla="*/ 1619412 w 4059349"/>
              <a:gd name="connsiteY43" fmla="*/ 1589020 h 3808342"/>
              <a:gd name="connsiteX44" fmla="*/ 1572430 w 4059349"/>
              <a:gd name="connsiteY44" fmla="*/ 1512306 h 3808342"/>
              <a:gd name="connsiteX45" fmla="*/ 1486397 w 4059349"/>
              <a:gd name="connsiteY45" fmla="*/ 1429283 h 3808342"/>
              <a:gd name="connsiteX46" fmla="*/ 1404727 w 4059349"/>
              <a:gd name="connsiteY46" fmla="*/ 1343526 h 3808342"/>
              <a:gd name="connsiteX47" fmla="*/ 1351641 w 4059349"/>
              <a:gd name="connsiteY47" fmla="*/ 1229182 h 3808342"/>
              <a:gd name="connsiteX48" fmla="*/ 1306722 w 4059349"/>
              <a:gd name="connsiteY48" fmla="*/ 1074004 h 3808342"/>
              <a:gd name="connsiteX49" fmla="*/ 1310806 w 4059349"/>
              <a:gd name="connsiteY49" fmla="*/ 992330 h 3808342"/>
              <a:gd name="connsiteX50" fmla="*/ 1327141 w 4059349"/>
              <a:gd name="connsiteY50" fmla="*/ 931076 h 3808342"/>
              <a:gd name="connsiteX51" fmla="*/ 1355725 w 4059349"/>
              <a:gd name="connsiteY51" fmla="*/ 873904 h 3808342"/>
              <a:gd name="connsiteX52" fmla="*/ 1404727 w 4059349"/>
              <a:gd name="connsiteY52" fmla="*/ 779980 h 3808342"/>
              <a:gd name="connsiteX53" fmla="*/ 1461896 w 4059349"/>
              <a:gd name="connsiteY53" fmla="*/ 726892 h 3808342"/>
              <a:gd name="connsiteX54" fmla="*/ 1510899 w 4059349"/>
              <a:gd name="connsiteY54" fmla="*/ 686055 h 3808342"/>
              <a:gd name="connsiteX55" fmla="*/ 1588483 w 4059349"/>
              <a:gd name="connsiteY55" fmla="*/ 637052 h 3808342"/>
              <a:gd name="connsiteX56" fmla="*/ 1788575 w 4059349"/>
              <a:gd name="connsiteY56" fmla="*/ 645219 h 3808342"/>
              <a:gd name="connsiteX57" fmla="*/ 1964166 w 4059349"/>
              <a:gd name="connsiteY57" fmla="*/ 686056 h 3808342"/>
              <a:gd name="connsiteX58" fmla="*/ 2098922 w 4059349"/>
              <a:gd name="connsiteY58" fmla="*/ 763645 h 3808342"/>
              <a:gd name="connsiteX59" fmla="*/ 2327598 w 4059349"/>
              <a:gd name="connsiteY59" fmla="*/ 1037251 h 3808342"/>
              <a:gd name="connsiteX60" fmla="*/ 2376600 w 4059349"/>
              <a:gd name="connsiteY60" fmla="*/ 1078087 h 3808342"/>
              <a:gd name="connsiteX61" fmla="*/ 2552191 w 4059349"/>
              <a:gd name="connsiteY61" fmla="*/ 1135259 h 3808342"/>
              <a:gd name="connsiteX62" fmla="*/ 2682863 w 4059349"/>
              <a:gd name="connsiteY62" fmla="*/ 1221015 h 3808342"/>
              <a:gd name="connsiteX63" fmla="*/ 2756367 w 4059349"/>
              <a:gd name="connsiteY63" fmla="*/ 1310856 h 3808342"/>
              <a:gd name="connsiteX64" fmla="*/ 2833953 w 4059349"/>
              <a:gd name="connsiteY64" fmla="*/ 1396614 h 3808342"/>
              <a:gd name="connsiteX65" fmla="*/ 2900657 w 4059349"/>
              <a:gd name="connsiteY65" fmla="*/ 1507217 h 3808342"/>
              <a:gd name="connsiteX66" fmla="*/ 2941904 w 4059349"/>
              <a:gd name="connsiteY66" fmla="*/ 1585086 h 3808342"/>
              <a:gd name="connsiteX67" fmla="*/ 2957674 w 4059349"/>
              <a:gd name="connsiteY67" fmla="*/ 1667600 h 3808342"/>
              <a:gd name="connsiteX68" fmla="*/ 2967199 w 4059349"/>
              <a:gd name="connsiteY68" fmla="*/ 1743800 h 3808342"/>
              <a:gd name="connsiteX69" fmla="*/ 2974343 w 4059349"/>
              <a:gd name="connsiteY69" fmla="*/ 1781900 h 3808342"/>
              <a:gd name="connsiteX70" fmla="*/ 2998155 w 4059349"/>
              <a:gd name="connsiteY70" fmla="*/ 1872389 h 3808342"/>
              <a:gd name="connsiteX71" fmla="*/ 3093405 w 4059349"/>
              <a:gd name="connsiteY71" fmla="*/ 2055744 h 3808342"/>
              <a:gd name="connsiteX72" fmla="*/ 3167224 w 4059349"/>
              <a:gd name="connsiteY72" fmla="*/ 2155757 h 3808342"/>
              <a:gd name="connsiteX73" fmla="*/ 3271999 w 4059349"/>
              <a:gd name="connsiteY73" fmla="*/ 2253388 h 3808342"/>
              <a:gd name="connsiteX74" fmla="*/ 3413817 w 4059349"/>
              <a:gd name="connsiteY74" fmla="*/ 2354949 h 3808342"/>
              <a:gd name="connsiteX75" fmla="*/ 3573474 w 4059349"/>
              <a:gd name="connsiteY75" fmla="*/ 2512187 h 3808342"/>
              <a:gd name="connsiteX76" fmla="*/ 3636369 w 4059349"/>
              <a:gd name="connsiteY76" fmla="*/ 2599273 h 3808342"/>
              <a:gd name="connsiteX77" fmla="*/ 3762159 w 4059349"/>
              <a:gd name="connsiteY77" fmla="*/ 2475899 h 3808342"/>
              <a:gd name="connsiteX78" fmla="*/ 3754902 w 4059349"/>
              <a:gd name="connsiteY78" fmla="*/ 2316244 h 3808342"/>
              <a:gd name="connsiteX79" fmla="*/ 3762160 w 4059349"/>
              <a:gd name="connsiteY79" fmla="*/ 2183197 h 3808342"/>
              <a:gd name="connsiteX80" fmla="*/ 3762159 w 4059349"/>
              <a:gd name="connsiteY80" fmla="*/ 2067082 h 3808342"/>
              <a:gd name="connsiteX81" fmla="*/ 3718617 w 4059349"/>
              <a:gd name="connsiteY81" fmla="*/ 1875977 h 3808342"/>
              <a:gd name="connsiteX82" fmla="*/ 3609760 w 4059349"/>
              <a:gd name="connsiteY82" fmla="*/ 1609882 h 3808342"/>
              <a:gd name="connsiteX83" fmla="*/ 3505740 w 4059349"/>
              <a:gd name="connsiteY83" fmla="*/ 1382492 h 3808342"/>
              <a:gd name="connsiteX84" fmla="*/ 3405645 w 4059349"/>
              <a:gd name="connsiteY84" fmla="*/ 1286354 h 3808342"/>
              <a:gd name="connsiteX85" fmla="*/ 3209636 w 4059349"/>
              <a:gd name="connsiteY85" fmla="*/ 1082171 h 3808342"/>
              <a:gd name="connsiteX86" fmla="*/ 3005461 w 4059349"/>
              <a:gd name="connsiteY86" fmla="*/ 845318 h 3808342"/>
              <a:gd name="connsiteX87" fmla="*/ 2789035 w 4059349"/>
              <a:gd name="connsiteY87" fmla="*/ 563546 h 3808342"/>
              <a:gd name="connsiteX88" fmla="*/ 2511356 w 4059349"/>
              <a:gd name="connsiteY88" fmla="*/ 130678 h 3808342"/>
              <a:gd name="connsiteX89" fmla="*/ 2425602 w 4059349"/>
              <a:gd name="connsiteY89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617280 w 4054864"/>
              <a:gd name="connsiteY29" fmla="*/ 2896323 h 3808342"/>
              <a:gd name="connsiteX30" fmla="*/ 3410111 w 4054864"/>
              <a:gd name="connsiteY30" fmla="*/ 2993956 h 3808342"/>
              <a:gd name="connsiteX31" fmla="*/ 3357723 w 4054864"/>
              <a:gd name="connsiteY31" fmla="*/ 2996336 h 3808342"/>
              <a:gd name="connsiteX32" fmla="*/ 3274381 w 4054864"/>
              <a:gd name="connsiteY32" fmla="*/ 2970144 h 3808342"/>
              <a:gd name="connsiteX33" fmla="*/ 3076736 w 4054864"/>
              <a:gd name="connsiteY33" fmla="*/ 2829649 h 3808342"/>
              <a:gd name="connsiteX34" fmla="*/ 2831468 w 4054864"/>
              <a:gd name="connsiteY34" fmla="*/ 2705825 h 3808342"/>
              <a:gd name="connsiteX35" fmla="*/ 2638586 w 4054864"/>
              <a:gd name="connsiteY35" fmla="*/ 2584381 h 3808342"/>
              <a:gd name="connsiteX36" fmla="*/ 2479043 w 4054864"/>
              <a:gd name="connsiteY36" fmla="*/ 2451032 h 3808342"/>
              <a:gd name="connsiteX37" fmla="*/ 2345693 w 4054864"/>
              <a:gd name="connsiteY37" fmla="*/ 2331970 h 3808342"/>
              <a:gd name="connsiteX38" fmla="*/ 2195674 w 4054864"/>
              <a:gd name="connsiteY38" fmla="*/ 2191477 h 3808342"/>
              <a:gd name="connsiteX39" fmla="*/ 2050417 w 4054864"/>
              <a:gd name="connsiteY39" fmla="*/ 2067651 h 3808342"/>
              <a:gd name="connsiteX40" fmla="*/ 1967074 w 4054864"/>
              <a:gd name="connsiteY40" fmla="*/ 1979546 h 3808342"/>
              <a:gd name="connsiteX41" fmla="*/ 1859918 w 4054864"/>
              <a:gd name="connsiteY41" fmla="*/ 1870008 h 3808342"/>
              <a:gd name="connsiteX42" fmla="*/ 1697993 w 4054864"/>
              <a:gd name="connsiteY42" fmla="*/ 1696176 h 3808342"/>
              <a:gd name="connsiteX43" fmla="*/ 1619412 w 4054864"/>
              <a:gd name="connsiteY43" fmla="*/ 1589020 h 3808342"/>
              <a:gd name="connsiteX44" fmla="*/ 1572430 w 4054864"/>
              <a:gd name="connsiteY44" fmla="*/ 1512306 h 3808342"/>
              <a:gd name="connsiteX45" fmla="*/ 1486397 w 4054864"/>
              <a:gd name="connsiteY45" fmla="*/ 1429283 h 3808342"/>
              <a:gd name="connsiteX46" fmla="*/ 1404727 w 4054864"/>
              <a:gd name="connsiteY46" fmla="*/ 1343526 h 3808342"/>
              <a:gd name="connsiteX47" fmla="*/ 1351641 w 4054864"/>
              <a:gd name="connsiteY47" fmla="*/ 1229182 h 3808342"/>
              <a:gd name="connsiteX48" fmla="*/ 1306722 w 4054864"/>
              <a:gd name="connsiteY48" fmla="*/ 1074004 h 3808342"/>
              <a:gd name="connsiteX49" fmla="*/ 1310806 w 4054864"/>
              <a:gd name="connsiteY49" fmla="*/ 992330 h 3808342"/>
              <a:gd name="connsiteX50" fmla="*/ 1327141 w 4054864"/>
              <a:gd name="connsiteY50" fmla="*/ 931076 h 3808342"/>
              <a:gd name="connsiteX51" fmla="*/ 1355725 w 4054864"/>
              <a:gd name="connsiteY51" fmla="*/ 873904 h 3808342"/>
              <a:gd name="connsiteX52" fmla="*/ 1404727 w 4054864"/>
              <a:gd name="connsiteY52" fmla="*/ 779980 h 3808342"/>
              <a:gd name="connsiteX53" fmla="*/ 1461896 w 4054864"/>
              <a:gd name="connsiteY53" fmla="*/ 726892 h 3808342"/>
              <a:gd name="connsiteX54" fmla="*/ 1510899 w 4054864"/>
              <a:gd name="connsiteY54" fmla="*/ 686055 h 3808342"/>
              <a:gd name="connsiteX55" fmla="*/ 1588483 w 4054864"/>
              <a:gd name="connsiteY55" fmla="*/ 637052 h 3808342"/>
              <a:gd name="connsiteX56" fmla="*/ 1788575 w 4054864"/>
              <a:gd name="connsiteY56" fmla="*/ 645219 h 3808342"/>
              <a:gd name="connsiteX57" fmla="*/ 1964166 w 4054864"/>
              <a:gd name="connsiteY57" fmla="*/ 686056 h 3808342"/>
              <a:gd name="connsiteX58" fmla="*/ 2098922 w 4054864"/>
              <a:gd name="connsiteY58" fmla="*/ 763645 h 3808342"/>
              <a:gd name="connsiteX59" fmla="*/ 2327598 w 4054864"/>
              <a:gd name="connsiteY59" fmla="*/ 1037251 h 3808342"/>
              <a:gd name="connsiteX60" fmla="*/ 2376600 w 4054864"/>
              <a:gd name="connsiteY60" fmla="*/ 1078087 h 3808342"/>
              <a:gd name="connsiteX61" fmla="*/ 2552191 w 4054864"/>
              <a:gd name="connsiteY61" fmla="*/ 1135259 h 3808342"/>
              <a:gd name="connsiteX62" fmla="*/ 2682863 w 4054864"/>
              <a:gd name="connsiteY62" fmla="*/ 1221015 h 3808342"/>
              <a:gd name="connsiteX63" fmla="*/ 2756367 w 4054864"/>
              <a:gd name="connsiteY63" fmla="*/ 1310856 h 3808342"/>
              <a:gd name="connsiteX64" fmla="*/ 2833953 w 4054864"/>
              <a:gd name="connsiteY64" fmla="*/ 1396614 h 3808342"/>
              <a:gd name="connsiteX65" fmla="*/ 2900657 w 4054864"/>
              <a:gd name="connsiteY65" fmla="*/ 1507217 h 3808342"/>
              <a:gd name="connsiteX66" fmla="*/ 2941904 w 4054864"/>
              <a:gd name="connsiteY66" fmla="*/ 1585086 h 3808342"/>
              <a:gd name="connsiteX67" fmla="*/ 2957674 w 4054864"/>
              <a:gd name="connsiteY67" fmla="*/ 1667600 h 3808342"/>
              <a:gd name="connsiteX68" fmla="*/ 2967199 w 4054864"/>
              <a:gd name="connsiteY68" fmla="*/ 1743800 h 3808342"/>
              <a:gd name="connsiteX69" fmla="*/ 2974343 w 4054864"/>
              <a:gd name="connsiteY69" fmla="*/ 1781900 h 3808342"/>
              <a:gd name="connsiteX70" fmla="*/ 2998155 w 4054864"/>
              <a:gd name="connsiteY70" fmla="*/ 1872389 h 3808342"/>
              <a:gd name="connsiteX71" fmla="*/ 3093405 w 4054864"/>
              <a:gd name="connsiteY71" fmla="*/ 2055744 h 3808342"/>
              <a:gd name="connsiteX72" fmla="*/ 3167224 w 4054864"/>
              <a:gd name="connsiteY72" fmla="*/ 2155757 h 3808342"/>
              <a:gd name="connsiteX73" fmla="*/ 3271999 w 4054864"/>
              <a:gd name="connsiteY73" fmla="*/ 2253388 h 3808342"/>
              <a:gd name="connsiteX74" fmla="*/ 3413817 w 4054864"/>
              <a:gd name="connsiteY74" fmla="*/ 2354949 h 3808342"/>
              <a:gd name="connsiteX75" fmla="*/ 3573474 w 4054864"/>
              <a:gd name="connsiteY75" fmla="*/ 2512187 h 3808342"/>
              <a:gd name="connsiteX76" fmla="*/ 3636369 w 4054864"/>
              <a:gd name="connsiteY76" fmla="*/ 2599273 h 3808342"/>
              <a:gd name="connsiteX77" fmla="*/ 3762159 w 4054864"/>
              <a:gd name="connsiteY77" fmla="*/ 2475899 h 3808342"/>
              <a:gd name="connsiteX78" fmla="*/ 3754902 w 4054864"/>
              <a:gd name="connsiteY78" fmla="*/ 2316244 h 3808342"/>
              <a:gd name="connsiteX79" fmla="*/ 3762160 w 4054864"/>
              <a:gd name="connsiteY79" fmla="*/ 2183197 h 3808342"/>
              <a:gd name="connsiteX80" fmla="*/ 3762159 w 4054864"/>
              <a:gd name="connsiteY80" fmla="*/ 2067082 h 3808342"/>
              <a:gd name="connsiteX81" fmla="*/ 3718617 w 4054864"/>
              <a:gd name="connsiteY81" fmla="*/ 1875977 h 3808342"/>
              <a:gd name="connsiteX82" fmla="*/ 3609760 w 4054864"/>
              <a:gd name="connsiteY82" fmla="*/ 1609882 h 3808342"/>
              <a:gd name="connsiteX83" fmla="*/ 3505740 w 4054864"/>
              <a:gd name="connsiteY83" fmla="*/ 1382492 h 3808342"/>
              <a:gd name="connsiteX84" fmla="*/ 3405645 w 4054864"/>
              <a:gd name="connsiteY84" fmla="*/ 1286354 h 3808342"/>
              <a:gd name="connsiteX85" fmla="*/ 3209636 w 4054864"/>
              <a:gd name="connsiteY85" fmla="*/ 1082171 h 3808342"/>
              <a:gd name="connsiteX86" fmla="*/ 3005461 w 4054864"/>
              <a:gd name="connsiteY86" fmla="*/ 845318 h 3808342"/>
              <a:gd name="connsiteX87" fmla="*/ 2789035 w 4054864"/>
              <a:gd name="connsiteY87" fmla="*/ 563546 h 3808342"/>
              <a:gd name="connsiteX88" fmla="*/ 2511356 w 4054864"/>
              <a:gd name="connsiteY88" fmla="*/ 130678 h 3808342"/>
              <a:gd name="connsiteX89" fmla="*/ 2425602 w 4054864"/>
              <a:gd name="connsiteY89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617280 w 4054864"/>
              <a:gd name="connsiteY29" fmla="*/ 2896323 h 3808342"/>
              <a:gd name="connsiteX30" fmla="*/ 3410111 w 4054864"/>
              <a:gd name="connsiteY30" fmla="*/ 2993956 h 3808342"/>
              <a:gd name="connsiteX31" fmla="*/ 3357723 w 4054864"/>
              <a:gd name="connsiteY31" fmla="*/ 2996336 h 3808342"/>
              <a:gd name="connsiteX32" fmla="*/ 3274381 w 4054864"/>
              <a:gd name="connsiteY32" fmla="*/ 2970144 h 3808342"/>
              <a:gd name="connsiteX33" fmla="*/ 3076736 w 4054864"/>
              <a:gd name="connsiteY33" fmla="*/ 2829649 h 3808342"/>
              <a:gd name="connsiteX34" fmla="*/ 2831468 w 4054864"/>
              <a:gd name="connsiteY34" fmla="*/ 2705825 h 3808342"/>
              <a:gd name="connsiteX35" fmla="*/ 2638586 w 4054864"/>
              <a:gd name="connsiteY35" fmla="*/ 2584381 h 3808342"/>
              <a:gd name="connsiteX36" fmla="*/ 2479043 w 4054864"/>
              <a:gd name="connsiteY36" fmla="*/ 2451032 h 3808342"/>
              <a:gd name="connsiteX37" fmla="*/ 2345693 w 4054864"/>
              <a:gd name="connsiteY37" fmla="*/ 2331970 h 3808342"/>
              <a:gd name="connsiteX38" fmla="*/ 2195674 w 4054864"/>
              <a:gd name="connsiteY38" fmla="*/ 2191477 h 3808342"/>
              <a:gd name="connsiteX39" fmla="*/ 2050417 w 4054864"/>
              <a:gd name="connsiteY39" fmla="*/ 2067651 h 3808342"/>
              <a:gd name="connsiteX40" fmla="*/ 1967074 w 4054864"/>
              <a:gd name="connsiteY40" fmla="*/ 1979546 h 3808342"/>
              <a:gd name="connsiteX41" fmla="*/ 1859918 w 4054864"/>
              <a:gd name="connsiteY41" fmla="*/ 1870008 h 3808342"/>
              <a:gd name="connsiteX42" fmla="*/ 1697993 w 4054864"/>
              <a:gd name="connsiteY42" fmla="*/ 1696176 h 3808342"/>
              <a:gd name="connsiteX43" fmla="*/ 1619412 w 4054864"/>
              <a:gd name="connsiteY43" fmla="*/ 1589020 h 3808342"/>
              <a:gd name="connsiteX44" fmla="*/ 1572430 w 4054864"/>
              <a:gd name="connsiteY44" fmla="*/ 1512306 h 3808342"/>
              <a:gd name="connsiteX45" fmla="*/ 1486397 w 4054864"/>
              <a:gd name="connsiteY45" fmla="*/ 1429283 h 3808342"/>
              <a:gd name="connsiteX46" fmla="*/ 1404727 w 4054864"/>
              <a:gd name="connsiteY46" fmla="*/ 1343526 h 3808342"/>
              <a:gd name="connsiteX47" fmla="*/ 1351641 w 4054864"/>
              <a:gd name="connsiteY47" fmla="*/ 1229182 h 3808342"/>
              <a:gd name="connsiteX48" fmla="*/ 1306722 w 4054864"/>
              <a:gd name="connsiteY48" fmla="*/ 1074004 h 3808342"/>
              <a:gd name="connsiteX49" fmla="*/ 1310806 w 4054864"/>
              <a:gd name="connsiteY49" fmla="*/ 992330 h 3808342"/>
              <a:gd name="connsiteX50" fmla="*/ 1327141 w 4054864"/>
              <a:gd name="connsiteY50" fmla="*/ 931076 h 3808342"/>
              <a:gd name="connsiteX51" fmla="*/ 1355725 w 4054864"/>
              <a:gd name="connsiteY51" fmla="*/ 873904 h 3808342"/>
              <a:gd name="connsiteX52" fmla="*/ 1404727 w 4054864"/>
              <a:gd name="connsiteY52" fmla="*/ 779980 h 3808342"/>
              <a:gd name="connsiteX53" fmla="*/ 1461896 w 4054864"/>
              <a:gd name="connsiteY53" fmla="*/ 726892 h 3808342"/>
              <a:gd name="connsiteX54" fmla="*/ 1510899 w 4054864"/>
              <a:gd name="connsiteY54" fmla="*/ 686055 h 3808342"/>
              <a:gd name="connsiteX55" fmla="*/ 1588483 w 4054864"/>
              <a:gd name="connsiteY55" fmla="*/ 637052 h 3808342"/>
              <a:gd name="connsiteX56" fmla="*/ 1788575 w 4054864"/>
              <a:gd name="connsiteY56" fmla="*/ 645219 h 3808342"/>
              <a:gd name="connsiteX57" fmla="*/ 1964166 w 4054864"/>
              <a:gd name="connsiteY57" fmla="*/ 686056 h 3808342"/>
              <a:gd name="connsiteX58" fmla="*/ 2098922 w 4054864"/>
              <a:gd name="connsiteY58" fmla="*/ 763645 h 3808342"/>
              <a:gd name="connsiteX59" fmla="*/ 2327598 w 4054864"/>
              <a:gd name="connsiteY59" fmla="*/ 1037251 h 3808342"/>
              <a:gd name="connsiteX60" fmla="*/ 2376600 w 4054864"/>
              <a:gd name="connsiteY60" fmla="*/ 1078087 h 3808342"/>
              <a:gd name="connsiteX61" fmla="*/ 2552191 w 4054864"/>
              <a:gd name="connsiteY61" fmla="*/ 1135259 h 3808342"/>
              <a:gd name="connsiteX62" fmla="*/ 2682863 w 4054864"/>
              <a:gd name="connsiteY62" fmla="*/ 1221015 h 3808342"/>
              <a:gd name="connsiteX63" fmla="*/ 2756367 w 4054864"/>
              <a:gd name="connsiteY63" fmla="*/ 1310856 h 3808342"/>
              <a:gd name="connsiteX64" fmla="*/ 2833953 w 4054864"/>
              <a:gd name="connsiteY64" fmla="*/ 1396614 h 3808342"/>
              <a:gd name="connsiteX65" fmla="*/ 2900657 w 4054864"/>
              <a:gd name="connsiteY65" fmla="*/ 1507217 h 3808342"/>
              <a:gd name="connsiteX66" fmla="*/ 2941904 w 4054864"/>
              <a:gd name="connsiteY66" fmla="*/ 1585086 h 3808342"/>
              <a:gd name="connsiteX67" fmla="*/ 2957674 w 4054864"/>
              <a:gd name="connsiteY67" fmla="*/ 1667600 h 3808342"/>
              <a:gd name="connsiteX68" fmla="*/ 2967199 w 4054864"/>
              <a:gd name="connsiteY68" fmla="*/ 1743800 h 3808342"/>
              <a:gd name="connsiteX69" fmla="*/ 2974343 w 4054864"/>
              <a:gd name="connsiteY69" fmla="*/ 1781900 h 3808342"/>
              <a:gd name="connsiteX70" fmla="*/ 2998155 w 4054864"/>
              <a:gd name="connsiteY70" fmla="*/ 1872389 h 3808342"/>
              <a:gd name="connsiteX71" fmla="*/ 3093405 w 4054864"/>
              <a:gd name="connsiteY71" fmla="*/ 2055744 h 3808342"/>
              <a:gd name="connsiteX72" fmla="*/ 3167224 w 4054864"/>
              <a:gd name="connsiteY72" fmla="*/ 2155757 h 3808342"/>
              <a:gd name="connsiteX73" fmla="*/ 3271999 w 4054864"/>
              <a:gd name="connsiteY73" fmla="*/ 2253388 h 3808342"/>
              <a:gd name="connsiteX74" fmla="*/ 3413817 w 4054864"/>
              <a:gd name="connsiteY74" fmla="*/ 2354949 h 3808342"/>
              <a:gd name="connsiteX75" fmla="*/ 3573474 w 4054864"/>
              <a:gd name="connsiteY75" fmla="*/ 2512187 h 3808342"/>
              <a:gd name="connsiteX76" fmla="*/ 3636369 w 4054864"/>
              <a:gd name="connsiteY76" fmla="*/ 2599273 h 3808342"/>
              <a:gd name="connsiteX77" fmla="*/ 3762159 w 4054864"/>
              <a:gd name="connsiteY77" fmla="*/ 2475899 h 3808342"/>
              <a:gd name="connsiteX78" fmla="*/ 3754902 w 4054864"/>
              <a:gd name="connsiteY78" fmla="*/ 2316244 h 3808342"/>
              <a:gd name="connsiteX79" fmla="*/ 3762160 w 4054864"/>
              <a:gd name="connsiteY79" fmla="*/ 2183197 h 3808342"/>
              <a:gd name="connsiteX80" fmla="*/ 3762159 w 4054864"/>
              <a:gd name="connsiteY80" fmla="*/ 2067082 h 3808342"/>
              <a:gd name="connsiteX81" fmla="*/ 3718617 w 4054864"/>
              <a:gd name="connsiteY81" fmla="*/ 1875977 h 3808342"/>
              <a:gd name="connsiteX82" fmla="*/ 3609760 w 4054864"/>
              <a:gd name="connsiteY82" fmla="*/ 1609882 h 3808342"/>
              <a:gd name="connsiteX83" fmla="*/ 3505740 w 4054864"/>
              <a:gd name="connsiteY83" fmla="*/ 1382492 h 3808342"/>
              <a:gd name="connsiteX84" fmla="*/ 3405645 w 4054864"/>
              <a:gd name="connsiteY84" fmla="*/ 1286354 h 3808342"/>
              <a:gd name="connsiteX85" fmla="*/ 3209636 w 4054864"/>
              <a:gd name="connsiteY85" fmla="*/ 1082171 h 3808342"/>
              <a:gd name="connsiteX86" fmla="*/ 3005461 w 4054864"/>
              <a:gd name="connsiteY86" fmla="*/ 845318 h 3808342"/>
              <a:gd name="connsiteX87" fmla="*/ 2789035 w 4054864"/>
              <a:gd name="connsiteY87" fmla="*/ 563546 h 3808342"/>
              <a:gd name="connsiteX88" fmla="*/ 2511356 w 4054864"/>
              <a:gd name="connsiteY88" fmla="*/ 130678 h 3808342"/>
              <a:gd name="connsiteX89" fmla="*/ 2425602 w 4054864"/>
              <a:gd name="connsiteY89" fmla="*/ 16335 h 3808342"/>
              <a:gd name="connsiteX0" fmla="*/ 2425602 w 4055448"/>
              <a:gd name="connsiteY0" fmla="*/ 16335 h 3808342"/>
              <a:gd name="connsiteX1" fmla="*/ 1584399 w 4055448"/>
              <a:gd name="connsiteY1" fmla="*/ 0 h 3808342"/>
              <a:gd name="connsiteX2" fmla="*/ 518604 w 4055448"/>
              <a:gd name="connsiteY2" fmla="*/ 12252 h 3808342"/>
              <a:gd name="connsiteX3" fmla="*/ 12249 w 4055448"/>
              <a:gd name="connsiteY3" fmla="*/ 16336 h 3808342"/>
              <a:gd name="connsiteX4" fmla="*/ 12248 w 4055448"/>
              <a:gd name="connsiteY4" fmla="*/ 1016832 h 3808342"/>
              <a:gd name="connsiteX5" fmla="*/ 0 w 4055448"/>
              <a:gd name="connsiteY5" fmla="*/ 2589043 h 3808342"/>
              <a:gd name="connsiteX6" fmla="*/ 110254 w 4055448"/>
              <a:gd name="connsiteY6" fmla="*/ 2621711 h 3808342"/>
              <a:gd name="connsiteX7" fmla="*/ 187841 w 4055448"/>
              <a:gd name="connsiteY7" fmla="*/ 2540038 h 3808342"/>
              <a:gd name="connsiteX8" fmla="*/ 596192 w 4055448"/>
              <a:gd name="connsiteY8" fmla="*/ 2450198 h 3808342"/>
              <a:gd name="connsiteX9" fmla="*/ 841202 w 4055448"/>
              <a:gd name="connsiteY9" fmla="*/ 2433863 h 3808342"/>
              <a:gd name="connsiteX10" fmla="*/ 1143162 w 4055448"/>
              <a:gd name="connsiteY10" fmla="*/ 2439126 h 3808342"/>
              <a:gd name="connsiteX11" fmla="*/ 1417006 w 4055448"/>
              <a:gd name="connsiteY11" fmla="*/ 2472464 h 3808342"/>
              <a:gd name="connsiteX12" fmla="*/ 1833724 w 4055448"/>
              <a:gd name="connsiteY12" fmla="*/ 2651058 h 3808342"/>
              <a:gd name="connsiteX13" fmla="*/ 2067087 w 4055448"/>
              <a:gd name="connsiteY13" fmla="*/ 2779644 h 3808342"/>
              <a:gd name="connsiteX14" fmla="*/ 2174243 w 4055448"/>
              <a:gd name="connsiteY14" fmla="*/ 2922520 h 3808342"/>
              <a:gd name="connsiteX15" fmla="*/ 2255206 w 4055448"/>
              <a:gd name="connsiteY15" fmla="*/ 3193980 h 3808342"/>
              <a:gd name="connsiteX16" fmla="*/ 2221868 w 4055448"/>
              <a:gd name="connsiteY16" fmla="*/ 3310662 h 3808342"/>
              <a:gd name="connsiteX17" fmla="*/ 2195675 w 4055448"/>
              <a:gd name="connsiteY17" fmla="*/ 3394006 h 3808342"/>
              <a:gd name="connsiteX18" fmla="*/ 2126618 w 4055448"/>
              <a:gd name="connsiteY18" fmla="*/ 3474968 h 3808342"/>
              <a:gd name="connsiteX19" fmla="*/ 1986124 w 4055448"/>
              <a:gd name="connsiteY19" fmla="*/ 3603555 h 3808342"/>
              <a:gd name="connsiteX20" fmla="*/ 2436180 w 4055448"/>
              <a:gd name="connsiteY20" fmla="*/ 3808342 h 3808342"/>
              <a:gd name="connsiteX21" fmla="*/ 2569530 w 4055448"/>
              <a:gd name="connsiteY21" fmla="*/ 3796437 h 3808342"/>
              <a:gd name="connsiteX22" fmla="*/ 2826704 w 4055448"/>
              <a:gd name="connsiteY22" fmla="*/ 3736906 h 3808342"/>
              <a:gd name="connsiteX23" fmla="*/ 3029111 w 4055448"/>
              <a:gd name="connsiteY23" fmla="*/ 3665469 h 3808342"/>
              <a:gd name="connsiteX24" fmla="*/ 3176748 w 4055448"/>
              <a:gd name="connsiteY24" fmla="*/ 3579743 h 3808342"/>
              <a:gd name="connsiteX25" fmla="*/ 3281523 w 4055448"/>
              <a:gd name="connsiteY25" fmla="*/ 3413056 h 3808342"/>
              <a:gd name="connsiteX26" fmla="*/ 3583943 w 4055448"/>
              <a:gd name="connsiteY26" fmla="*/ 3222556 h 3808342"/>
              <a:gd name="connsiteX27" fmla="*/ 3829211 w 4055448"/>
              <a:gd name="connsiteY27" fmla="*/ 3015387 h 3808342"/>
              <a:gd name="connsiteX28" fmla="*/ 4054864 w 4055448"/>
              <a:gd name="connsiteY28" fmla="*/ 2717806 h 3808342"/>
              <a:gd name="connsiteX29" fmla="*/ 3885530 w 4055448"/>
              <a:gd name="connsiteY29" fmla="*/ 2790378 h 3808342"/>
              <a:gd name="connsiteX30" fmla="*/ 3617280 w 4055448"/>
              <a:gd name="connsiteY30" fmla="*/ 2896323 h 3808342"/>
              <a:gd name="connsiteX31" fmla="*/ 3410111 w 4055448"/>
              <a:gd name="connsiteY31" fmla="*/ 2993956 h 3808342"/>
              <a:gd name="connsiteX32" fmla="*/ 3357723 w 4055448"/>
              <a:gd name="connsiteY32" fmla="*/ 2996336 h 3808342"/>
              <a:gd name="connsiteX33" fmla="*/ 3274381 w 4055448"/>
              <a:gd name="connsiteY33" fmla="*/ 2970144 h 3808342"/>
              <a:gd name="connsiteX34" fmla="*/ 3076736 w 4055448"/>
              <a:gd name="connsiteY34" fmla="*/ 2829649 h 3808342"/>
              <a:gd name="connsiteX35" fmla="*/ 2831468 w 4055448"/>
              <a:gd name="connsiteY35" fmla="*/ 2705825 h 3808342"/>
              <a:gd name="connsiteX36" fmla="*/ 2638586 w 4055448"/>
              <a:gd name="connsiteY36" fmla="*/ 2584381 h 3808342"/>
              <a:gd name="connsiteX37" fmla="*/ 2479043 w 4055448"/>
              <a:gd name="connsiteY37" fmla="*/ 2451032 h 3808342"/>
              <a:gd name="connsiteX38" fmla="*/ 2345693 w 4055448"/>
              <a:gd name="connsiteY38" fmla="*/ 2331970 h 3808342"/>
              <a:gd name="connsiteX39" fmla="*/ 2195674 w 4055448"/>
              <a:gd name="connsiteY39" fmla="*/ 2191477 h 3808342"/>
              <a:gd name="connsiteX40" fmla="*/ 2050417 w 4055448"/>
              <a:gd name="connsiteY40" fmla="*/ 2067651 h 3808342"/>
              <a:gd name="connsiteX41" fmla="*/ 1967074 w 4055448"/>
              <a:gd name="connsiteY41" fmla="*/ 1979546 h 3808342"/>
              <a:gd name="connsiteX42" fmla="*/ 1859918 w 4055448"/>
              <a:gd name="connsiteY42" fmla="*/ 1870008 h 3808342"/>
              <a:gd name="connsiteX43" fmla="*/ 1697993 w 4055448"/>
              <a:gd name="connsiteY43" fmla="*/ 1696176 h 3808342"/>
              <a:gd name="connsiteX44" fmla="*/ 1619412 w 4055448"/>
              <a:gd name="connsiteY44" fmla="*/ 1589020 h 3808342"/>
              <a:gd name="connsiteX45" fmla="*/ 1572430 w 4055448"/>
              <a:gd name="connsiteY45" fmla="*/ 1512306 h 3808342"/>
              <a:gd name="connsiteX46" fmla="*/ 1486397 w 4055448"/>
              <a:gd name="connsiteY46" fmla="*/ 1429283 h 3808342"/>
              <a:gd name="connsiteX47" fmla="*/ 1404727 w 4055448"/>
              <a:gd name="connsiteY47" fmla="*/ 1343526 h 3808342"/>
              <a:gd name="connsiteX48" fmla="*/ 1351641 w 4055448"/>
              <a:gd name="connsiteY48" fmla="*/ 1229182 h 3808342"/>
              <a:gd name="connsiteX49" fmla="*/ 1306722 w 4055448"/>
              <a:gd name="connsiteY49" fmla="*/ 1074004 h 3808342"/>
              <a:gd name="connsiteX50" fmla="*/ 1310806 w 4055448"/>
              <a:gd name="connsiteY50" fmla="*/ 992330 h 3808342"/>
              <a:gd name="connsiteX51" fmla="*/ 1327141 w 4055448"/>
              <a:gd name="connsiteY51" fmla="*/ 931076 h 3808342"/>
              <a:gd name="connsiteX52" fmla="*/ 1355725 w 4055448"/>
              <a:gd name="connsiteY52" fmla="*/ 873904 h 3808342"/>
              <a:gd name="connsiteX53" fmla="*/ 1404727 w 4055448"/>
              <a:gd name="connsiteY53" fmla="*/ 779980 h 3808342"/>
              <a:gd name="connsiteX54" fmla="*/ 1461896 w 4055448"/>
              <a:gd name="connsiteY54" fmla="*/ 726892 h 3808342"/>
              <a:gd name="connsiteX55" fmla="*/ 1510899 w 4055448"/>
              <a:gd name="connsiteY55" fmla="*/ 686055 h 3808342"/>
              <a:gd name="connsiteX56" fmla="*/ 1588483 w 4055448"/>
              <a:gd name="connsiteY56" fmla="*/ 637052 h 3808342"/>
              <a:gd name="connsiteX57" fmla="*/ 1788575 w 4055448"/>
              <a:gd name="connsiteY57" fmla="*/ 645219 h 3808342"/>
              <a:gd name="connsiteX58" fmla="*/ 1964166 w 4055448"/>
              <a:gd name="connsiteY58" fmla="*/ 686056 h 3808342"/>
              <a:gd name="connsiteX59" fmla="*/ 2098922 w 4055448"/>
              <a:gd name="connsiteY59" fmla="*/ 763645 h 3808342"/>
              <a:gd name="connsiteX60" fmla="*/ 2327598 w 4055448"/>
              <a:gd name="connsiteY60" fmla="*/ 1037251 h 3808342"/>
              <a:gd name="connsiteX61" fmla="*/ 2376600 w 4055448"/>
              <a:gd name="connsiteY61" fmla="*/ 1078087 h 3808342"/>
              <a:gd name="connsiteX62" fmla="*/ 2552191 w 4055448"/>
              <a:gd name="connsiteY62" fmla="*/ 1135259 h 3808342"/>
              <a:gd name="connsiteX63" fmla="*/ 2682863 w 4055448"/>
              <a:gd name="connsiteY63" fmla="*/ 1221015 h 3808342"/>
              <a:gd name="connsiteX64" fmla="*/ 2756367 w 4055448"/>
              <a:gd name="connsiteY64" fmla="*/ 1310856 h 3808342"/>
              <a:gd name="connsiteX65" fmla="*/ 2833953 w 4055448"/>
              <a:gd name="connsiteY65" fmla="*/ 1396614 h 3808342"/>
              <a:gd name="connsiteX66" fmla="*/ 2900657 w 4055448"/>
              <a:gd name="connsiteY66" fmla="*/ 1507217 h 3808342"/>
              <a:gd name="connsiteX67" fmla="*/ 2941904 w 4055448"/>
              <a:gd name="connsiteY67" fmla="*/ 1585086 h 3808342"/>
              <a:gd name="connsiteX68" fmla="*/ 2957674 w 4055448"/>
              <a:gd name="connsiteY68" fmla="*/ 1667600 h 3808342"/>
              <a:gd name="connsiteX69" fmla="*/ 2967199 w 4055448"/>
              <a:gd name="connsiteY69" fmla="*/ 1743800 h 3808342"/>
              <a:gd name="connsiteX70" fmla="*/ 2974343 w 4055448"/>
              <a:gd name="connsiteY70" fmla="*/ 1781900 h 3808342"/>
              <a:gd name="connsiteX71" fmla="*/ 2998155 w 4055448"/>
              <a:gd name="connsiteY71" fmla="*/ 1872389 h 3808342"/>
              <a:gd name="connsiteX72" fmla="*/ 3093405 w 4055448"/>
              <a:gd name="connsiteY72" fmla="*/ 2055744 h 3808342"/>
              <a:gd name="connsiteX73" fmla="*/ 3167224 w 4055448"/>
              <a:gd name="connsiteY73" fmla="*/ 2155757 h 3808342"/>
              <a:gd name="connsiteX74" fmla="*/ 3271999 w 4055448"/>
              <a:gd name="connsiteY74" fmla="*/ 2253388 h 3808342"/>
              <a:gd name="connsiteX75" fmla="*/ 3413817 w 4055448"/>
              <a:gd name="connsiteY75" fmla="*/ 2354949 h 3808342"/>
              <a:gd name="connsiteX76" fmla="*/ 3573474 w 4055448"/>
              <a:gd name="connsiteY76" fmla="*/ 2512187 h 3808342"/>
              <a:gd name="connsiteX77" fmla="*/ 3636369 w 4055448"/>
              <a:gd name="connsiteY77" fmla="*/ 2599273 h 3808342"/>
              <a:gd name="connsiteX78" fmla="*/ 3762159 w 4055448"/>
              <a:gd name="connsiteY78" fmla="*/ 2475899 h 3808342"/>
              <a:gd name="connsiteX79" fmla="*/ 3754902 w 4055448"/>
              <a:gd name="connsiteY79" fmla="*/ 2316244 h 3808342"/>
              <a:gd name="connsiteX80" fmla="*/ 3762160 w 4055448"/>
              <a:gd name="connsiteY80" fmla="*/ 2183197 h 3808342"/>
              <a:gd name="connsiteX81" fmla="*/ 3762159 w 4055448"/>
              <a:gd name="connsiteY81" fmla="*/ 2067082 h 3808342"/>
              <a:gd name="connsiteX82" fmla="*/ 3718617 w 4055448"/>
              <a:gd name="connsiteY82" fmla="*/ 1875977 h 3808342"/>
              <a:gd name="connsiteX83" fmla="*/ 3609760 w 4055448"/>
              <a:gd name="connsiteY83" fmla="*/ 1609882 h 3808342"/>
              <a:gd name="connsiteX84" fmla="*/ 3505740 w 4055448"/>
              <a:gd name="connsiteY84" fmla="*/ 1382492 h 3808342"/>
              <a:gd name="connsiteX85" fmla="*/ 3405645 w 4055448"/>
              <a:gd name="connsiteY85" fmla="*/ 1286354 h 3808342"/>
              <a:gd name="connsiteX86" fmla="*/ 3209636 w 4055448"/>
              <a:gd name="connsiteY86" fmla="*/ 1082171 h 3808342"/>
              <a:gd name="connsiteX87" fmla="*/ 3005461 w 4055448"/>
              <a:gd name="connsiteY87" fmla="*/ 845318 h 3808342"/>
              <a:gd name="connsiteX88" fmla="*/ 2789035 w 4055448"/>
              <a:gd name="connsiteY88" fmla="*/ 563546 h 3808342"/>
              <a:gd name="connsiteX89" fmla="*/ 2511356 w 4055448"/>
              <a:gd name="connsiteY89" fmla="*/ 130678 h 3808342"/>
              <a:gd name="connsiteX90" fmla="*/ 2425602 w 4055448"/>
              <a:gd name="connsiteY90" fmla="*/ 16335 h 3808342"/>
              <a:gd name="connsiteX0" fmla="*/ 2425602 w 4055321"/>
              <a:gd name="connsiteY0" fmla="*/ 16335 h 3808342"/>
              <a:gd name="connsiteX1" fmla="*/ 1584399 w 4055321"/>
              <a:gd name="connsiteY1" fmla="*/ 0 h 3808342"/>
              <a:gd name="connsiteX2" fmla="*/ 518604 w 4055321"/>
              <a:gd name="connsiteY2" fmla="*/ 12252 h 3808342"/>
              <a:gd name="connsiteX3" fmla="*/ 12249 w 4055321"/>
              <a:gd name="connsiteY3" fmla="*/ 16336 h 3808342"/>
              <a:gd name="connsiteX4" fmla="*/ 12248 w 4055321"/>
              <a:gd name="connsiteY4" fmla="*/ 1016832 h 3808342"/>
              <a:gd name="connsiteX5" fmla="*/ 0 w 4055321"/>
              <a:gd name="connsiteY5" fmla="*/ 2589043 h 3808342"/>
              <a:gd name="connsiteX6" fmla="*/ 110254 w 4055321"/>
              <a:gd name="connsiteY6" fmla="*/ 2621711 h 3808342"/>
              <a:gd name="connsiteX7" fmla="*/ 187841 w 4055321"/>
              <a:gd name="connsiteY7" fmla="*/ 2540038 h 3808342"/>
              <a:gd name="connsiteX8" fmla="*/ 596192 w 4055321"/>
              <a:gd name="connsiteY8" fmla="*/ 2450198 h 3808342"/>
              <a:gd name="connsiteX9" fmla="*/ 841202 w 4055321"/>
              <a:gd name="connsiteY9" fmla="*/ 2433863 h 3808342"/>
              <a:gd name="connsiteX10" fmla="*/ 1143162 w 4055321"/>
              <a:gd name="connsiteY10" fmla="*/ 2439126 h 3808342"/>
              <a:gd name="connsiteX11" fmla="*/ 1417006 w 4055321"/>
              <a:gd name="connsiteY11" fmla="*/ 2472464 h 3808342"/>
              <a:gd name="connsiteX12" fmla="*/ 1833724 w 4055321"/>
              <a:gd name="connsiteY12" fmla="*/ 2651058 h 3808342"/>
              <a:gd name="connsiteX13" fmla="*/ 2067087 w 4055321"/>
              <a:gd name="connsiteY13" fmla="*/ 2779644 h 3808342"/>
              <a:gd name="connsiteX14" fmla="*/ 2174243 w 4055321"/>
              <a:gd name="connsiteY14" fmla="*/ 2922520 h 3808342"/>
              <a:gd name="connsiteX15" fmla="*/ 2255206 w 4055321"/>
              <a:gd name="connsiteY15" fmla="*/ 3193980 h 3808342"/>
              <a:gd name="connsiteX16" fmla="*/ 2221868 w 4055321"/>
              <a:gd name="connsiteY16" fmla="*/ 3310662 h 3808342"/>
              <a:gd name="connsiteX17" fmla="*/ 2195675 w 4055321"/>
              <a:gd name="connsiteY17" fmla="*/ 3394006 h 3808342"/>
              <a:gd name="connsiteX18" fmla="*/ 2126618 w 4055321"/>
              <a:gd name="connsiteY18" fmla="*/ 3474968 h 3808342"/>
              <a:gd name="connsiteX19" fmla="*/ 1986124 w 4055321"/>
              <a:gd name="connsiteY19" fmla="*/ 3603555 h 3808342"/>
              <a:gd name="connsiteX20" fmla="*/ 2436180 w 4055321"/>
              <a:gd name="connsiteY20" fmla="*/ 3808342 h 3808342"/>
              <a:gd name="connsiteX21" fmla="*/ 2569530 w 4055321"/>
              <a:gd name="connsiteY21" fmla="*/ 3796437 h 3808342"/>
              <a:gd name="connsiteX22" fmla="*/ 2826704 w 4055321"/>
              <a:gd name="connsiteY22" fmla="*/ 3736906 h 3808342"/>
              <a:gd name="connsiteX23" fmla="*/ 3029111 w 4055321"/>
              <a:gd name="connsiteY23" fmla="*/ 3665469 h 3808342"/>
              <a:gd name="connsiteX24" fmla="*/ 3176748 w 4055321"/>
              <a:gd name="connsiteY24" fmla="*/ 3579743 h 3808342"/>
              <a:gd name="connsiteX25" fmla="*/ 3281523 w 4055321"/>
              <a:gd name="connsiteY25" fmla="*/ 3413056 h 3808342"/>
              <a:gd name="connsiteX26" fmla="*/ 3583943 w 4055321"/>
              <a:gd name="connsiteY26" fmla="*/ 3222556 h 3808342"/>
              <a:gd name="connsiteX27" fmla="*/ 3829211 w 4055321"/>
              <a:gd name="connsiteY27" fmla="*/ 3015387 h 3808342"/>
              <a:gd name="connsiteX28" fmla="*/ 4054864 w 4055321"/>
              <a:gd name="connsiteY28" fmla="*/ 2717806 h 3808342"/>
              <a:gd name="connsiteX29" fmla="*/ 3854082 w 4055321"/>
              <a:gd name="connsiteY29" fmla="*/ 2536378 h 3808342"/>
              <a:gd name="connsiteX30" fmla="*/ 3617280 w 4055321"/>
              <a:gd name="connsiteY30" fmla="*/ 2896323 h 3808342"/>
              <a:gd name="connsiteX31" fmla="*/ 3410111 w 4055321"/>
              <a:gd name="connsiteY31" fmla="*/ 2993956 h 3808342"/>
              <a:gd name="connsiteX32" fmla="*/ 3357723 w 4055321"/>
              <a:gd name="connsiteY32" fmla="*/ 2996336 h 3808342"/>
              <a:gd name="connsiteX33" fmla="*/ 3274381 w 4055321"/>
              <a:gd name="connsiteY33" fmla="*/ 2970144 h 3808342"/>
              <a:gd name="connsiteX34" fmla="*/ 3076736 w 4055321"/>
              <a:gd name="connsiteY34" fmla="*/ 2829649 h 3808342"/>
              <a:gd name="connsiteX35" fmla="*/ 2831468 w 4055321"/>
              <a:gd name="connsiteY35" fmla="*/ 2705825 h 3808342"/>
              <a:gd name="connsiteX36" fmla="*/ 2638586 w 4055321"/>
              <a:gd name="connsiteY36" fmla="*/ 2584381 h 3808342"/>
              <a:gd name="connsiteX37" fmla="*/ 2479043 w 4055321"/>
              <a:gd name="connsiteY37" fmla="*/ 2451032 h 3808342"/>
              <a:gd name="connsiteX38" fmla="*/ 2345693 w 4055321"/>
              <a:gd name="connsiteY38" fmla="*/ 2331970 h 3808342"/>
              <a:gd name="connsiteX39" fmla="*/ 2195674 w 4055321"/>
              <a:gd name="connsiteY39" fmla="*/ 2191477 h 3808342"/>
              <a:gd name="connsiteX40" fmla="*/ 2050417 w 4055321"/>
              <a:gd name="connsiteY40" fmla="*/ 2067651 h 3808342"/>
              <a:gd name="connsiteX41" fmla="*/ 1967074 w 4055321"/>
              <a:gd name="connsiteY41" fmla="*/ 1979546 h 3808342"/>
              <a:gd name="connsiteX42" fmla="*/ 1859918 w 4055321"/>
              <a:gd name="connsiteY42" fmla="*/ 1870008 h 3808342"/>
              <a:gd name="connsiteX43" fmla="*/ 1697993 w 4055321"/>
              <a:gd name="connsiteY43" fmla="*/ 1696176 h 3808342"/>
              <a:gd name="connsiteX44" fmla="*/ 1619412 w 4055321"/>
              <a:gd name="connsiteY44" fmla="*/ 1589020 h 3808342"/>
              <a:gd name="connsiteX45" fmla="*/ 1572430 w 4055321"/>
              <a:gd name="connsiteY45" fmla="*/ 1512306 h 3808342"/>
              <a:gd name="connsiteX46" fmla="*/ 1486397 w 4055321"/>
              <a:gd name="connsiteY46" fmla="*/ 1429283 h 3808342"/>
              <a:gd name="connsiteX47" fmla="*/ 1404727 w 4055321"/>
              <a:gd name="connsiteY47" fmla="*/ 1343526 h 3808342"/>
              <a:gd name="connsiteX48" fmla="*/ 1351641 w 4055321"/>
              <a:gd name="connsiteY48" fmla="*/ 1229182 h 3808342"/>
              <a:gd name="connsiteX49" fmla="*/ 1306722 w 4055321"/>
              <a:gd name="connsiteY49" fmla="*/ 1074004 h 3808342"/>
              <a:gd name="connsiteX50" fmla="*/ 1310806 w 4055321"/>
              <a:gd name="connsiteY50" fmla="*/ 992330 h 3808342"/>
              <a:gd name="connsiteX51" fmla="*/ 1327141 w 4055321"/>
              <a:gd name="connsiteY51" fmla="*/ 931076 h 3808342"/>
              <a:gd name="connsiteX52" fmla="*/ 1355725 w 4055321"/>
              <a:gd name="connsiteY52" fmla="*/ 873904 h 3808342"/>
              <a:gd name="connsiteX53" fmla="*/ 1404727 w 4055321"/>
              <a:gd name="connsiteY53" fmla="*/ 779980 h 3808342"/>
              <a:gd name="connsiteX54" fmla="*/ 1461896 w 4055321"/>
              <a:gd name="connsiteY54" fmla="*/ 726892 h 3808342"/>
              <a:gd name="connsiteX55" fmla="*/ 1510899 w 4055321"/>
              <a:gd name="connsiteY55" fmla="*/ 686055 h 3808342"/>
              <a:gd name="connsiteX56" fmla="*/ 1588483 w 4055321"/>
              <a:gd name="connsiteY56" fmla="*/ 637052 h 3808342"/>
              <a:gd name="connsiteX57" fmla="*/ 1788575 w 4055321"/>
              <a:gd name="connsiteY57" fmla="*/ 645219 h 3808342"/>
              <a:gd name="connsiteX58" fmla="*/ 1964166 w 4055321"/>
              <a:gd name="connsiteY58" fmla="*/ 686056 h 3808342"/>
              <a:gd name="connsiteX59" fmla="*/ 2098922 w 4055321"/>
              <a:gd name="connsiteY59" fmla="*/ 763645 h 3808342"/>
              <a:gd name="connsiteX60" fmla="*/ 2327598 w 4055321"/>
              <a:gd name="connsiteY60" fmla="*/ 1037251 h 3808342"/>
              <a:gd name="connsiteX61" fmla="*/ 2376600 w 4055321"/>
              <a:gd name="connsiteY61" fmla="*/ 1078087 h 3808342"/>
              <a:gd name="connsiteX62" fmla="*/ 2552191 w 4055321"/>
              <a:gd name="connsiteY62" fmla="*/ 1135259 h 3808342"/>
              <a:gd name="connsiteX63" fmla="*/ 2682863 w 4055321"/>
              <a:gd name="connsiteY63" fmla="*/ 1221015 h 3808342"/>
              <a:gd name="connsiteX64" fmla="*/ 2756367 w 4055321"/>
              <a:gd name="connsiteY64" fmla="*/ 1310856 h 3808342"/>
              <a:gd name="connsiteX65" fmla="*/ 2833953 w 4055321"/>
              <a:gd name="connsiteY65" fmla="*/ 1396614 h 3808342"/>
              <a:gd name="connsiteX66" fmla="*/ 2900657 w 4055321"/>
              <a:gd name="connsiteY66" fmla="*/ 1507217 h 3808342"/>
              <a:gd name="connsiteX67" fmla="*/ 2941904 w 4055321"/>
              <a:gd name="connsiteY67" fmla="*/ 1585086 h 3808342"/>
              <a:gd name="connsiteX68" fmla="*/ 2957674 w 4055321"/>
              <a:gd name="connsiteY68" fmla="*/ 1667600 h 3808342"/>
              <a:gd name="connsiteX69" fmla="*/ 2967199 w 4055321"/>
              <a:gd name="connsiteY69" fmla="*/ 1743800 h 3808342"/>
              <a:gd name="connsiteX70" fmla="*/ 2974343 w 4055321"/>
              <a:gd name="connsiteY70" fmla="*/ 1781900 h 3808342"/>
              <a:gd name="connsiteX71" fmla="*/ 2998155 w 4055321"/>
              <a:gd name="connsiteY71" fmla="*/ 1872389 h 3808342"/>
              <a:gd name="connsiteX72" fmla="*/ 3093405 w 4055321"/>
              <a:gd name="connsiteY72" fmla="*/ 2055744 h 3808342"/>
              <a:gd name="connsiteX73" fmla="*/ 3167224 w 4055321"/>
              <a:gd name="connsiteY73" fmla="*/ 2155757 h 3808342"/>
              <a:gd name="connsiteX74" fmla="*/ 3271999 w 4055321"/>
              <a:gd name="connsiteY74" fmla="*/ 2253388 h 3808342"/>
              <a:gd name="connsiteX75" fmla="*/ 3413817 w 4055321"/>
              <a:gd name="connsiteY75" fmla="*/ 2354949 h 3808342"/>
              <a:gd name="connsiteX76" fmla="*/ 3573474 w 4055321"/>
              <a:gd name="connsiteY76" fmla="*/ 2512187 h 3808342"/>
              <a:gd name="connsiteX77" fmla="*/ 3636369 w 4055321"/>
              <a:gd name="connsiteY77" fmla="*/ 2599273 h 3808342"/>
              <a:gd name="connsiteX78" fmla="*/ 3762159 w 4055321"/>
              <a:gd name="connsiteY78" fmla="*/ 2475899 h 3808342"/>
              <a:gd name="connsiteX79" fmla="*/ 3754902 w 4055321"/>
              <a:gd name="connsiteY79" fmla="*/ 2316244 h 3808342"/>
              <a:gd name="connsiteX80" fmla="*/ 3762160 w 4055321"/>
              <a:gd name="connsiteY80" fmla="*/ 2183197 h 3808342"/>
              <a:gd name="connsiteX81" fmla="*/ 3762159 w 4055321"/>
              <a:gd name="connsiteY81" fmla="*/ 2067082 h 3808342"/>
              <a:gd name="connsiteX82" fmla="*/ 3718617 w 4055321"/>
              <a:gd name="connsiteY82" fmla="*/ 1875977 h 3808342"/>
              <a:gd name="connsiteX83" fmla="*/ 3609760 w 4055321"/>
              <a:gd name="connsiteY83" fmla="*/ 1609882 h 3808342"/>
              <a:gd name="connsiteX84" fmla="*/ 3505740 w 4055321"/>
              <a:gd name="connsiteY84" fmla="*/ 1382492 h 3808342"/>
              <a:gd name="connsiteX85" fmla="*/ 3405645 w 4055321"/>
              <a:gd name="connsiteY85" fmla="*/ 1286354 h 3808342"/>
              <a:gd name="connsiteX86" fmla="*/ 3209636 w 4055321"/>
              <a:gd name="connsiteY86" fmla="*/ 1082171 h 3808342"/>
              <a:gd name="connsiteX87" fmla="*/ 3005461 w 4055321"/>
              <a:gd name="connsiteY87" fmla="*/ 845318 h 3808342"/>
              <a:gd name="connsiteX88" fmla="*/ 2789035 w 4055321"/>
              <a:gd name="connsiteY88" fmla="*/ 563546 h 3808342"/>
              <a:gd name="connsiteX89" fmla="*/ 2511356 w 4055321"/>
              <a:gd name="connsiteY89" fmla="*/ 130678 h 3808342"/>
              <a:gd name="connsiteX90" fmla="*/ 2425602 w 4055321"/>
              <a:gd name="connsiteY90" fmla="*/ 16335 h 3808342"/>
              <a:gd name="connsiteX0" fmla="*/ 2425602 w 4055180"/>
              <a:gd name="connsiteY0" fmla="*/ 16335 h 3808342"/>
              <a:gd name="connsiteX1" fmla="*/ 1584399 w 4055180"/>
              <a:gd name="connsiteY1" fmla="*/ 0 h 3808342"/>
              <a:gd name="connsiteX2" fmla="*/ 518604 w 4055180"/>
              <a:gd name="connsiteY2" fmla="*/ 12252 h 3808342"/>
              <a:gd name="connsiteX3" fmla="*/ 12249 w 4055180"/>
              <a:gd name="connsiteY3" fmla="*/ 16336 h 3808342"/>
              <a:gd name="connsiteX4" fmla="*/ 12248 w 4055180"/>
              <a:gd name="connsiteY4" fmla="*/ 1016832 h 3808342"/>
              <a:gd name="connsiteX5" fmla="*/ 0 w 4055180"/>
              <a:gd name="connsiteY5" fmla="*/ 2589043 h 3808342"/>
              <a:gd name="connsiteX6" fmla="*/ 110254 w 4055180"/>
              <a:gd name="connsiteY6" fmla="*/ 2621711 h 3808342"/>
              <a:gd name="connsiteX7" fmla="*/ 187841 w 4055180"/>
              <a:gd name="connsiteY7" fmla="*/ 2540038 h 3808342"/>
              <a:gd name="connsiteX8" fmla="*/ 596192 w 4055180"/>
              <a:gd name="connsiteY8" fmla="*/ 2450198 h 3808342"/>
              <a:gd name="connsiteX9" fmla="*/ 841202 w 4055180"/>
              <a:gd name="connsiteY9" fmla="*/ 2433863 h 3808342"/>
              <a:gd name="connsiteX10" fmla="*/ 1143162 w 4055180"/>
              <a:gd name="connsiteY10" fmla="*/ 2439126 h 3808342"/>
              <a:gd name="connsiteX11" fmla="*/ 1417006 w 4055180"/>
              <a:gd name="connsiteY11" fmla="*/ 2472464 h 3808342"/>
              <a:gd name="connsiteX12" fmla="*/ 1833724 w 4055180"/>
              <a:gd name="connsiteY12" fmla="*/ 2651058 h 3808342"/>
              <a:gd name="connsiteX13" fmla="*/ 2067087 w 4055180"/>
              <a:gd name="connsiteY13" fmla="*/ 2779644 h 3808342"/>
              <a:gd name="connsiteX14" fmla="*/ 2174243 w 4055180"/>
              <a:gd name="connsiteY14" fmla="*/ 2922520 h 3808342"/>
              <a:gd name="connsiteX15" fmla="*/ 2255206 w 4055180"/>
              <a:gd name="connsiteY15" fmla="*/ 3193980 h 3808342"/>
              <a:gd name="connsiteX16" fmla="*/ 2221868 w 4055180"/>
              <a:gd name="connsiteY16" fmla="*/ 3310662 h 3808342"/>
              <a:gd name="connsiteX17" fmla="*/ 2195675 w 4055180"/>
              <a:gd name="connsiteY17" fmla="*/ 3394006 h 3808342"/>
              <a:gd name="connsiteX18" fmla="*/ 2126618 w 4055180"/>
              <a:gd name="connsiteY18" fmla="*/ 3474968 h 3808342"/>
              <a:gd name="connsiteX19" fmla="*/ 1986124 w 4055180"/>
              <a:gd name="connsiteY19" fmla="*/ 3603555 h 3808342"/>
              <a:gd name="connsiteX20" fmla="*/ 2436180 w 4055180"/>
              <a:gd name="connsiteY20" fmla="*/ 3808342 h 3808342"/>
              <a:gd name="connsiteX21" fmla="*/ 2569530 w 4055180"/>
              <a:gd name="connsiteY21" fmla="*/ 3796437 h 3808342"/>
              <a:gd name="connsiteX22" fmla="*/ 2826704 w 4055180"/>
              <a:gd name="connsiteY22" fmla="*/ 3736906 h 3808342"/>
              <a:gd name="connsiteX23" fmla="*/ 3029111 w 4055180"/>
              <a:gd name="connsiteY23" fmla="*/ 3665469 h 3808342"/>
              <a:gd name="connsiteX24" fmla="*/ 3176748 w 4055180"/>
              <a:gd name="connsiteY24" fmla="*/ 3579743 h 3808342"/>
              <a:gd name="connsiteX25" fmla="*/ 3281523 w 4055180"/>
              <a:gd name="connsiteY25" fmla="*/ 3413056 h 3808342"/>
              <a:gd name="connsiteX26" fmla="*/ 3583943 w 4055180"/>
              <a:gd name="connsiteY26" fmla="*/ 3222556 h 3808342"/>
              <a:gd name="connsiteX27" fmla="*/ 3829211 w 4055180"/>
              <a:gd name="connsiteY27" fmla="*/ 3015387 h 3808342"/>
              <a:gd name="connsiteX28" fmla="*/ 4054864 w 4055180"/>
              <a:gd name="connsiteY28" fmla="*/ 2717806 h 3808342"/>
              <a:gd name="connsiteX29" fmla="*/ 3854082 w 4055180"/>
              <a:gd name="connsiteY29" fmla="*/ 2536378 h 3808342"/>
              <a:gd name="connsiteX30" fmla="*/ 3617280 w 4055180"/>
              <a:gd name="connsiteY30" fmla="*/ 2896323 h 3808342"/>
              <a:gd name="connsiteX31" fmla="*/ 3410111 w 4055180"/>
              <a:gd name="connsiteY31" fmla="*/ 2993956 h 3808342"/>
              <a:gd name="connsiteX32" fmla="*/ 3357723 w 4055180"/>
              <a:gd name="connsiteY32" fmla="*/ 2996336 h 3808342"/>
              <a:gd name="connsiteX33" fmla="*/ 3274381 w 4055180"/>
              <a:gd name="connsiteY33" fmla="*/ 2970144 h 3808342"/>
              <a:gd name="connsiteX34" fmla="*/ 3076736 w 4055180"/>
              <a:gd name="connsiteY34" fmla="*/ 2829649 h 3808342"/>
              <a:gd name="connsiteX35" fmla="*/ 2831468 w 4055180"/>
              <a:gd name="connsiteY35" fmla="*/ 2705825 h 3808342"/>
              <a:gd name="connsiteX36" fmla="*/ 2638586 w 4055180"/>
              <a:gd name="connsiteY36" fmla="*/ 2584381 h 3808342"/>
              <a:gd name="connsiteX37" fmla="*/ 2479043 w 4055180"/>
              <a:gd name="connsiteY37" fmla="*/ 2451032 h 3808342"/>
              <a:gd name="connsiteX38" fmla="*/ 2345693 w 4055180"/>
              <a:gd name="connsiteY38" fmla="*/ 2331970 h 3808342"/>
              <a:gd name="connsiteX39" fmla="*/ 2195674 w 4055180"/>
              <a:gd name="connsiteY39" fmla="*/ 2191477 h 3808342"/>
              <a:gd name="connsiteX40" fmla="*/ 2050417 w 4055180"/>
              <a:gd name="connsiteY40" fmla="*/ 2067651 h 3808342"/>
              <a:gd name="connsiteX41" fmla="*/ 1967074 w 4055180"/>
              <a:gd name="connsiteY41" fmla="*/ 1979546 h 3808342"/>
              <a:gd name="connsiteX42" fmla="*/ 1859918 w 4055180"/>
              <a:gd name="connsiteY42" fmla="*/ 1870008 h 3808342"/>
              <a:gd name="connsiteX43" fmla="*/ 1697993 w 4055180"/>
              <a:gd name="connsiteY43" fmla="*/ 1696176 h 3808342"/>
              <a:gd name="connsiteX44" fmla="*/ 1619412 w 4055180"/>
              <a:gd name="connsiteY44" fmla="*/ 1589020 h 3808342"/>
              <a:gd name="connsiteX45" fmla="*/ 1572430 w 4055180"/>
              <a:gd name="connsiteY45" fmla="*/ 1512306 h 3808342"/>
              <a:gd name="connsiteX46" fmla="*/ 1486397 w 4055180"/>
              <a:gd name="connsiteY46" fmla="*/ 1429283 h 3808342"/>
              <a:gd name="connsiteX47" fmla="*/ 1404727 w 4055180"/>
              <a:gd name="connsiteY47" fmla="*/ 1343526 h 3808342"/>
              <a:gd name="connsiteX48" fmla="*/ 1351641 w 4055180"/>
              <a:gd name="connsiteY48" fmla="*/ 1229182 h 3808342"/>
              <a:gd name="connsiteX49" fmla="*/ 1306722 w 4055180"/>
              <a:gd name="connsiteY49" fmla="*/ 1074004 h 3808342"/>
              <a:gd name="connsiteX50" fmla="*/ 1310806 w 4055180"/>
              <a:gd name="connsiteY50" fmla="*/ 992330 h 3808342"/>
              <a:gd name="connsiteX51" fmla="*/ 1327141 w 4055180"/>
              <a:gd name="connsiteY51" fmla="*/ 931076 h 3808342"/>
              <a:gd name="connsiteX52" fmla="*/ 1355725 w 4055180"/>
              <a:gd name="connsiteY52" fmla="*/ 873904 h 3808342"/>
              <a:gd name="connsiteX53" fmla="*/ 1404727 w 4055180"/>
              <a:gd name="connsiteY53" fmla="*/ 779980 h 3808342"/>
              <a:gd name="connsiteX54" fmla="*/ 1461896 w 4055180"/>
              <a:gd name="connsiteY54" fmla="*/ 726892 h 3808342"/>
              <a:gd name="connsiteX55" fmla="*/ 1510899 w 4055180"/>
              <a:gd name="connsiteY55" fmla="*/ 686055 h 3808342"/>
              <a:gd name="connsiteX56" fmla="*/ 1588483 w 4055180"/>
              <a:gd name="connsiteY56" fmla="*/ 637052 h 3808342"/>
              <a:gd name="connsiteX57" fmla="*/ 1788575 w 4055180"/>
              <a:gd name="connsiteY57" fmla="*/ 645219 h 3808342"/>
              <a:gd name="connsiteX58" fmla="*/ 1964166 w 4055180"/>
              <a:gd name="connsiteY58" fmla="*/ 686056 h 3808342"/>
              <a:gd name="connsiteX59" fmla="*/ 2098922 w 4055180"/>
              <a:gd name="connsiteY59" fmla="*/ 763645 h 3808342"/>
              <a:gd name="connsiteX60" fmla="*/ 2327598 w 4055180"/>
              <a:gd name="connsiteY60" fmla="*/ 1037251 h 3808342"/>
              <a:gd name="connsiteX61" fmla="*/ 2376600 w 4055180"/>
              <a:gd name="connsiteY61" fmla="*/ 1078087 h 3808342"/>
              <a:gd name="connsiteX62" fmla="*/ 2552191 w 4055180"/>
              <a:gd name="connsiteY62" fmla="*/ 1135259 h 3808342"/>
              <a:gd name="connsiteX63" fmla="*/ 2682863 w 4055180"/>
              <a:gd name="connsiteY63" fmla="*/ 1221015 h 3808342"/>
              <a:gd name="connsiteX64" fmla="*/ 2756367 w 4055180"/>
              <a:gd name="connsiteY64" fmla="*/ 1310856 h 3808342"/>
              <a:gd name="connsiteX65" fmla="*/ 2833953 w 4055180"/>
              <a:gd name="connsiteY65" fmla="*/ 1396614 h 3808342"/>
              <a:gd name="connsiteX66" fmla="*/ 2900657 w 4055180"/>
              <a:gd name="connsiteY66" fmla="*/ 1507217 h 3808342"/>
              <a:gd name="connsiteX67" fmla="*/ 2941904 w 4055180"/>
              <a:gd name="connsiteY67" fmla="*/ 1585086 h 3808342"/>
              <a:gd name="connsiteX68" fmla="*/ 2957674 w 4055180"/>
              <a:gd name="connsiteY68" fmla="*/ 1667600 h 3808342"/>
              <a:gd name="connsiteX69" fmla="*/ 2967199 w 4055180"/>
              <a:gd name="connsiteY69" fmla="*/ 1743800 h 3808342"/>
              <a:gd name="connsiteX70" fmla="*/ 2974343 w 4055180"/>
              <a:gd name="connsiteY70" fmla="*/ 1781900 h 3808342"/>
              <a:gd name="connsiteX71" fmla="*/ 2998155 w 4055180"/>
              <a:gd name="connsiteY71" fmla="*/ 1872389 h 3808342"/>
              <a:gd name="connsiteX72" fmla="*/ 3093405 w 4055180"/>
              <a:gd name="connsiteY72" fmla="*/ 2055744 h 3808342"/>
              <a:gd name="connsiteX73" fmla="*/ 3167224 w 4055180"/>
              <a:gd name="connsiteY73" fmla="*/ 2155757 h 3808342"/>
              <a:gd name="connsiteX74" fmla="*/ 3271999 w 4055180"/>
              <a:gd name="connsiteY74" fmla="*/ 2253388 h 3808342"/>
              <a:gd name="connsiteX75" fmla="*/ 3413817 w 4055180"/>
              <a:gd name="connsiteY75" fmla="*/ 2354949 h 3808342"/>
              <a:gd name="connsiteX76" fmla="*/ 3573474 w 4055180"/>
              <a:gd name="connsiteY76" fmla="*/ 2512187 h 3808342"/>
              <a:gd name="connsiteX77" fmla="*/ 3636369 w 4055180"/>
              <a:gd name="connsiteY77" fmla="*/ 2599273 h 3808342"/>
              <a:gd name="connsiteX78" fmla="*/ 3762159 w 4055180"/>
              <a:gd name="connsiteY78" fmla="*/ 2475899 h 3808342"/>
              <a:gd name="connsiteX79" fmla="*/ 3754902 w 4055180"/>
              <a:gd name="connsiteY79" fmla="*/ 2316244 h 3808342"/>
              <a:gd name="connsiteX80" fmla="*/ 3762160 w 4055180"/>
              <a:gd name="connsiteY80" fmla="*/ 2183197 h 3808342"/>
              <a:gd name="connsiteX81" fmla="*/ 3762159 w 4055180"/>
              <a:gd name="connsiteY81" fmla="*/ 2067082 h 3808342"/>
              <a:gd name="connsiteX82" fmla="*/ 3718617 w 4055180"/>
              <a:gd name="connsiteY82" fmla="*/ 1875977 h 3808342"/>
              <a:gd name="connsiteX83" fmla="*/ 3609760 w 4055180"/>
              <a:gd name="connsiteY83" fmla="*/ 1609882 h 3808342"/>
              <a:gd name="connsiteX84" fmla="*/ 3505740 w 4055180"/>
              <a:gd name="connsiteY84" fmla="*/ 1382492 h 3808342"/>
              <a:gd name="connsiteX85" fmla="*/ 3405645 w 4055180"/>
              <a:gd name="connsiteY85" fmla="*/ 1286354 h 3808342"/>
              <a:gd name="connsiteX86" fmla="*/ 3209636 w 4055180"/>
              <a:gd name="connsiteY86" fmla="*/ 1082171 h 3808342"/>
              <a:gd name="connsiteX87" fmla="*/ 3005461 w 4055180"/>
              <a:gd name="connsiteY87" fmla="*/ 845318 h 3808342"/>
              <a:gd name="connsiteX88" fmla="*/ 2789035 w 4055180"/>
              <a:gd name="connsiteY88" fmla="*/ 563546 h 3808342"/>
              <a:gd name="connsiteX89" fmla="*/ 2511356 w 4055180"/>
              <a:gd name="connsiteY89" fmla="*/ 130678 h 3808342"/>
              <a:gd name="connsiteX90" fmla="*/ 2425602 w 4055180"/>
              <a:gd name="connsiteY90" fmla="*/ 16335 h 3808342"/>
              <a:gd name="connsiteX0" fmla="*/ 2425602 w 4055180"/>
              <a:gd name="connsiteY0" fmla="*/ 16335 h 3808342"/>
              <a:gd name="connsiteX1" fmla="*/ 1584399 w 4055180"/>
              <a:gd name="connsiteY1" fmla="*/ 0 h 3808342"/>
              <a:gd name="connsiteX2" fmla="*/ 518604 w 4055180"/>
              <a:gd name="connsiteY2" fmla="*/ 12252 h 3808342"/>
              <a:gd name="connsiteX3" fmla="*/ 12249 w 4055180"/>
              <a:gd name="connsiteY3" fmla="*/ 16336 h 3808342"/>
              <a:gd name="connsiteX4" fmla="*/ 12248 w 4055180"/>
              <a:gd name="connsiteY4" fmla="*/ 1016832 h 3808342"/>
              <a:gd name="connsiteX5" fmla="*/ 0 w 4055180"/>
              <a:gd name="connsiteY5" fmla="*/ 2589043 h 3808342"/>
              <a:gd name="connsiteX6" fmla="*/ 110254 w 4055180"/>
              <a:gd name="connsiteY6" fmla="*/ 2621711 h 3808342"/>
              <a:gd name="connsiteX7" fmla="*/ 187841 w 4055180"/>
              <a:gd name="connsiteY7" fmla="*/ 2540038 h 3808342"/>
              <a:gd name="connsiteX8" fmla="*/ 596192 w 4055180"/>
              <a:gd name="connsiteY8" fmla="*/ 2450198 h 3808342"/>
              <a:gd name="connsiteX9" fmla="*/ 841202 w 4055180"/>
              <a:gd name="connsiteY9" fmla="*/ 2433863 h 3808342"/>
              <a:gd name="connsiteX10" fmla="*/ 1143162 w 4055180"/>
              <a:gd name="connsiteY10" fmla="*/ 2439126 h 3808342"/>
              <a:gd name="connsiteX11" fmla="*/ 1417006 w 4055180"/>
              <a:gd name="connsiteY11" fmla="*/ 2472464 h 3808342"/>
              <a:gd name="connsiteX12" fmla="*/ 1833724 w 4055180"/>
              <a:gd name="connsiteY12" fmla="*/ 2651058 h 3808342"/>
              <a:gd name="connsiteX13" fmla="*/ 2067087 w 4055180"/>
              <a:gd name="connsiteY13" fmla="*/ 2779644 h 3808342"/>
              <a:gd name="connsiteX14" fmla="*/ 2174243 w 4055180"/>
              <a:gd name="connsiteY14" fmla="*/ 2922520 h 3808342"/>
              <a:gd name="connsiteX15" fmla="*/ 2255206 w 4055180"/>
              <a:gd name="connsiteY15" fmla="*/ 3193980 h 3808342"/>
              <a:gd name="connsiteX16" fmla="*/ 2221868 w 4055180"/>
              <a:gd name="connsiteY16" fmla="*/ 3310662 h 3808342"/>
              <a:gd name="connsiteX17" fmla="*/ 2195675 w 4055180"/>
              <a:gd name="connsiteY17" fmla="*/ 3394006 h 3808342"/>
              <a:gd name="connsiteX18" fmla="*/ 2126618 w 4055180"/>
              <a:gd name="connsiteY18" fmla="*/ 3474968 h 3808342"/>
              <a:gd name="connsiteX19" fmla="*/ 1986124 w 4055180"/>
              <a:gd name="connsiteY19" fmla="*/ 3603555 h 3808342"/>
              <a:gd name="connsiteX20" fmla="*/ 2436180 w 4055180"/>
              <a:gd name="connsiteY20" fmla="*/ 3808342 h 3808342"/>
              <a:gd name="connsiteX21" fmla="*/ 2569530 w 4055180"/>
              <a:gd name="connsiteY21" fmla="*/ 3796437 h 3808342"/>
              <a:gd name="connsiteX22" fmla="*/ 2826704 w 4055180"/>
              <a:gd name="connsiteY22" fmla="*/ 3736906 h 3808342"/>
              <a:gd name="connsiteX23" fmla="*/ 3029111 w 4055180"/>
              <a:gd name="connsiteY23" fmla="*/ 3665469 h 3808342"/>
              <a:gd name="connsiteX24" fmla="*/ 3176748 w 4055180"/>
              <a:gd name="connsiteY24" fmla="*/ 3579743 h 3808342"/>
              <a:gd name="connsiteX25" fmla="*/ 3281523 w 4055180"/>
              <a:gd name="connsiteY25" fmla="*/ 3413056 h 3808342"/>
              <a:gd name="connsiteX26" fmla="*/ 3583943 w 4055180"/>
              <a:gd name="connsiteY26" fmla="*/ 3222556 h 3808342"/>
              <a:gd name="connsiteX27" fmla="*/ 3829211 w 4055180"/>
              <a:gd name="connsiteY27" fmla="*/ 3015387 h 3808342"/>
              <a:gd name="connsiteX28" fmla="*/ 4054864 w 4055180"/>
              <a:gd name="connsiteY28" fmla="*/ 2717806 h 3808342"/>
              <a:gd name="connsiteX29" fmla="*/ 3854082 w 4055180"/>
              <a:gd name="connsiteY29" fmla="*/ 2536378 h 3808342"/>
              <a:gd name="connsiteX30" fmla="*/ 3617280 w 4055180"/>
              <a:gd name="connsiteY30" fmla="*/ 2896323 h 3808342"/>
              <a:gd name="connsiteX31" fmla="*/ 3410111 w 4055180"/>
              <a:gd name="connsiteY31" fmla="*/ 2993956 h 3808342"/>
              <a:gd name="connsiteX32" fmla="*/ 3357723 w 4055180"/>
              <a:gd name="connsiteY32" fmla="*/ 2996336 h 3808342"/>
              <a:gd name="connsiteX33" fmla="*/ 3274381 w 4055180"/>
              <a:gd name="connsiteY33" fmla="*/ 2970144 h 3808342"/>
              <a:gd name="connsiteX34" fmla="*/ 3076736 w 4055180"/>
              <a:gd name="connsiteY34" fmla="*/ 2829649 h 3808342"/>
              <a:gd name="connsiteX35" fmla="*/ 2831468 w 4055180"/>
              <a:gd name="connsiteY35" fmla="*/ 2705825 h 3808342"/>
              <a:gd name="connsiteX36" fmla="*/ 2638586 w 4055180"/>
              <a:gd name="connsiteY36" fmla="*/ 2584381 h 3808342"/>
              <a:gd name="connsiteX37" fmla="*/ 2479043 w 4055180"/>
              <a:gd name="connsiteY37" fmla="*/ 2451032 h 3808342"/>
              <a:gd name="connsiteX38" fmla="*/ 2345693 w 4055180"/>
              <a:gd name="connsiteY38" fmla="*/ 2331970 h 3808342"/>
              <a:gd name="connsiteX39" fmla="*/ 2195674 w 4055180"/>
              <a:gd name="connsiteY39" fmla="*/ 2191477 h 3808342"/>
              <a:gd name="connsiteX40" fmla="*/ 2050417 w 4055180"/>
              <a:gd name="connsiteY40" fmla="*/ 2067651 h 3808342"/>
              <a:gd name="connsiteX41" fmla="*/ 1967074 w 4055180"/>
              <a:gd name="connsiteY41" fmla="*/ 1979546 h 3808342"/>
              <a:gd name="connsiteX42" fmla="*/ 1859918 w 4055180"/>
              <a:gd name="connsiteY42" fmla="*/ 1870008 h 3808342"/>
              <a:gd name="connsiteX43" fmla="*/ 1697993 w 4055180"/>
              <a:gd name="connsiteY43" fmla="*/ 1696176 h 3808342"/>
              <a:gd name="connsiteX44" fmla="*/ 1619412 w 4055180"/>
              <a:gd name="connsiteY44" fmla="*/ 1589020 h 3808342"/>
              <a:gd name="connsiteX45" fmla="*/ 1572430 w 4055180"/>
              <a:gd name="connsiteY45" fmla="*/ 1512306 h 3808342"/>
              <a:gd name="connsiteX46" fmla="*/ 1486397 w 4055180"/>
              <a:gd name="connsiteY46" fmla="*/ 1429283 h 3808342"/>
              <a:gd name="connsiteX47" fmla="*/ 1404727 w 4055180"/>
              <a:gd name="connsiteY47" fmla="*/ 1343526 h 3808342"/>
              <a:gd name="connsiteX48" fmla="*/ 1351641 w 4055180"/>
              <a:gd name="connsiteY48" fmla="*/ 1229182 h 3808342"/>
              <a:gd name="connsiteX49" fmla="*/ 1306722 w 4055180"/>
              <a:gd name="connsiteY49" fmla="*/ 1074004 h 3808342"/>
              <a:gd name="connsiteX50" fmla="*/ 1310806 w 4055180"/>
              <a:gd name="connsiteY50" fmla="*/ 992330 h 3808342"/>
              <a:gd name="connsiteX51" fmla="*/ 1327141 w 4055180"/>
              <a:gd name="connsiteY51" fmla="*/ 931076 h 3808342"/>
              <a:gd name="connsiteX52" fmla="*/ 1355725 w 4055180"/>
              <a:gd name="connsiteY52" fmla="*/ 873904 h 3808342"/>
              <a:gd name="connsiteX53" fmla="*/ 1404727 w 4055180"/>
              <a:gd name="connsiteY53" fmla="*/ 779980 h 3808342"/>
              <a:gd name="connsiteX54" fmla="*/ 1461896 w 4055180"/>
              <a:gd name="connsiteY54" fmla="*/ 726892 h 3808342"/>
              <a:gd name="connsiteX55" fmla="*/ 1510899 w 4055180"/>
              <a:gd name="connsiteY55" fmla="*/ 686055 h 3808342"/>
              <a:gd name="connsiteX56" fmla="*/ 1588483 w 4055180"/>
              <a:gd name="connsiteY56" fmla="*/ 637052 h 3808342"/>
              <a:gd name="connsiteX57" fmla="*/ 1788575 w 4055180"/>
              <a:gd name="connsiteY57" fmla="*/ 645219 h 3808342"/>
              <a:gd name="connsiteX58" fmla="*/ 1964166 w 4055180"/>
              <a:gd name="connsiteY58" fmla="*/ 686056 h 3808342"/>
              <a:gd name="connsiteX59" fmla="*/ 2098922 w 4055180"/>
              <a:gd name="connsiteY59" fmla="*/ 763645 h 3808342"/>
              <a:gd name="connsiteX60" fmla="*/ 2327598 w 4055180"/>
              <a:gd name="connsiteY60" fmla="*/ 1037251 h 3808342"/>
              <a:gd name="connsiteX61" fmla="*/ 2376600 w 4055180"/>
              <a:gd name="connsiteY61" fmla="*/ 1078087 h 3808342"/>
              <a:gd name="connsiteX62" fmla="*/ 2552191 w 4055180"/>
              <a:gd name="connsiteY62" fmla="*/ 1135259 h 3808342"/>
              <a:gd name="connsiteX63" fmla="*/ 2682863 w 4055180"/>
              <a:gd name="connsiteY63" fmla="*/ 1221015 h 3808342"/>
              <a:gd name="connsiteX64" fmla="*/ 2756367 w 4055180"/>
              <a:gd name="connsiteY64" fmla="*/ 1310856 h 3808342"/>
              <a:gd name="connsiteX65" fmla="*/ 2833953 w 4055180"/>
              <a:gd name="connsiteY65" fmla="*/ 1396614 h 3808342"/>
              <a:gd name="connsiteX66" fmla="*/ 2900657 w 4055180"/>
              <a:gd name="connsiteY66" fmla="*/ 1507217 h 3808342"/>
              <a:gd name="connsiteX67" fmla="*/ 2941904 w 4055180"/>
              <a:gd name="connsiteY67" fmla="*/ 1585086 h 3808342"/>
              <a:gd name="connsiteX68" fmla="*/ 2957674 w 4055180"/>
              <a:gd name="connsiteY68" fmla="*/ 1667600 h 3808342"/>
              <a:gd name="connsiteX69" fmla="*/ 2967199 w 4055180"/>
              <a:gd name="connsiteY69" fmla="*/ 1743800 h 3808342"/>
              <a:gd name="connsiteX70" fmla="*/ 2974343 w 4055180"/>
              <a:gd name="connsiteY70" fmla="*/ 1781900 h 3808342"/>
              <a:gd name="connsiteX71" fmla="*/ 2998155 w 4055180"/>
              <a:gd name="connsiteY71" fmla="*/ 1872389 h 3808342"/>
              <a:gd name="connsiteX72" fmla="*/ 3093405 w 4055180"/>
              <a:gd name="connsiteY72" fmla="*/ 2055744 h 3808342"/>
              <a:gd name="connsiteX73" fmla="*/ 3167224 w 4055180"/>
              <a:gd name="connsiteY73" fmla="*/ 2155757 h 3808342"/>
              <a:gd name="connsiteX74" fmla="*/ 3271999 w 4055180"/>
              <a:gd name="connsiteY74" fmla="*/ 2253388 h 3808342"/>
              <a:gd name="connsiteX75" fmla="*/ 3413817 w 4055180"/>
              <a:gd name="connsiteY75" fmla="*/ 2354949 h 3808342"/>
              <a:gd name="connsiteX76" fmla="*/ 3573474 w 4055180"/>
              <a:gd name="connsiteY76" fmla="*/ 2512187 h 3808342"/>
              <a:gd name="connsiteX77" fmla="*/ 3636369 w 4055180"/>
              <a:gd name="connsiteY77" fmla="*/ 2599273 h 3808342"/>
              <a:gd name="connsiteX78" fmla="*/ 3762159 w 4055180"/>
              <a:gd name="connsiteY78" fmla="*/ 2475899 h 3808342"/>
              <a:gd name="connsiteX79" fmla="*/ 3754902 w 4055180"/>
              <a:gd name="connsiteY79" fmla="*/ 2316244 h 3808342"/>
              <a:gd name="connsiteX80" fmla="*/ 3762160 w 4055180"/>
              <a:gd name="connsiteY80" fmla="*/ 2183197 h 3808342"/>
              <a:gd name="connsiteX81" fmla="*/ 3762159 w 4055180"/>
              <a:gd name="connsiteY81" fmla="*/ 2067082 h 3808342"/>
              <a:gd name="connsiteX82" fmla="*/ 3718617 w 4055180"/>
              <a:gd name="connsiteY82" fmla="*/ 1875977 h 3808342"/>
              <a:gd name="connsiteX83" fmla="*/ 3609760 w 4055180"/>
              <a:gd name="connsiteY83" fmla="*/ 1609882 h 3808342"/>
              <a:gd name="connsiteX84" fmla="*/ 3505740 w 4055180"/>
              <a:gd name="connsiteY84" fmla="*/ 1382492 h 3808342"/>
              <a:gd name="connsiteX85" fmla="*/ 3405645 w 4055180"/>
              <a:gd name="connsiteY85" fmla="*/ 1286354 h 3808342"/>
              <a:gd name="connsiteX86" fmla="*/ 3209636 w 4055180"/>
              <a:gd name="connsiteY86" fmla="*/ 1082171 h 3808342"/>
              <a:gd name="connsiteX87" fmla="*/ 3005461 w 4055180"/>
              <a:gd name="connsiteY87" fmla="*/ 845318 h 3808342"/>
              <a:gd name="connsiteX88" fmla="*/ 2789035 w 4055180"/>
              <a:gd name="connsiteY88" fmla="*/ 563546 h 3808342"/>
              <a:gd name="connsiteX89" fmla="*/ 2511356 w 4055180"/>
              <a:gd name="connsiteY89" fmla="*/ 130678 h 3808342"/>
              <a:gd name="connsiteX90" fmla="*/ 2425602 w 4055180"/>
              <a:gd name="connsiteY90" fmla="*/ 16335 h 3808342"/>
              <a:gd name="connsiteX0" fmla="*/ 2425602 w 4055195"/>
              <a:gd name="connsiteY0" fmla="*/ 16335 h 3808342"/>
              <a:gd name="connsiteX1" fmla="*/ 1584399 w 4055195"/>
              <a:gd name="connsiteY1" fmla="*/ 0 h 3808342"/>
              <a:gd name="connsiteX2" fmla="*/ 518604 w 4055195"/>
              <a:gd name="connsiteY2" fmla="*/ 12252 h 3808342"/>
              <a:gd name="connsiteX3" fmla="*/ 12249 w 4055195"/>
              <a:gd name="connsiteY3" fmla="*/ 16336 h 3808342"/>
              <a:gd name="connsiteX4" fmla="*/ 12248 w 4055195"/>
              <a:gd name="connsiteY4" fmla="*/ 1016832 h 3808342"/>
              <a:gd name="connsiteX5" fmla="*/ 0 w 4055195"/>
              <a:gd name="connsiteY5" fmla="*/ 2589043 h 3808342"/>
              <a:gd name="connsiteX6" fmla="*/ 110254 w 4055195"/>
              <a:gd name="connsiteY6" fmla="*/ 2621711 h 3808342"/>
              <a:gd name="connsiteX7" fmla="*/ 187841 w 4055195"/>
              <a:gd name="connsiteY7" fmla="*/ 2540038 h 3808342"/>
              <a:gd name="connsiteX8" fmla="*/ 596192 w 4055195"/>
              <a:gd name="connsiteY8" fmla="*/ 2450198 h 3808342"/>
              <a:gd name="connsiteX9" fmla="*/ 841202 w 4055195"/>
              <a:gd name="connsiteY9" fmla="*/ 2433863 h 3808342"/>
              <a:gd name="connsiteX10" fmla="*/ 1143162 w 4055195"/>
              <a:gd name="connsiteY10" fmla="*/ 2439126 h 3808342"/>
              <a:gd name="connsiteX11" fmla="*/ 1417006 w 4055195"/>
              <a:gd name="connsiteY11" fmla="*/ 2472464 h 3808342"/>
              <a:gd name="connsiteX12" fmla="*/ 1833724 w 4055195"/>
              <a:gd name="connsiteY12" fmla="*/ 2651058 h 3808342"/>
              <a:gd name="connsiteX13" fmla="*/ 2067087 w 4055195"/>
              <a:gd name="connsiteY13" fmla="*/ 2779644 h 3808342"/>
              <a:gd name="connsiteX14" fmla="*/ 2174243 w 4055195"/>
              <a:gd name="connsiteY14" fmla="*/ 2922520 h 3808342"/>
              <a:gd name="connsiteX15" fmla="*/ 2255206 w 4055195"/>
              <a:gd name="connsiteY15" fmla="*/ 3193980 h 3808342"/>
              <a:gd name="connsiteX16" fmla="*/ 2221868 w 4055195"/>
              <a:gd name="connsiteY16" fmla="*/ 3310662 h 3808342"/>
              <a:gd name="connsiteX17" fmla="*/ 2195675 w 4055195"/>
              <a:gd name="connsiteY17" fmla="*/ 3394006 h 3808342"/>
              <a:gd name="connsiteX18" fmla="*/ 2126618 w 4055195"/>
              <a:gd name="connsiteY18" fmla="*/ 3474968 h 3808342"/>
              <a:gd name="connsiteX19" fmla="*/ 1986124 w 4055195"/>
              <a:gd name="connsiteY19" fmla="*/ 3603555 h 3808342"/>
              <a:gd name="connsiteX20" fmla="*/ 2436180 w 4055195"/>
              <a:gd name="connsiteY20" fmla="*/ 3808342 h 3808342"/>
              <a:gd name="connsiteX21" fmla="*/ 2569530 w 4055195"/>
              <a:gd name="connsiteY21" fmla="*/ 3796437 h 3808342"/>
              <a:gd name="connsiteX22" fmla="*/ 2826704 w 4055195"/>
              <a:gd name="connsiteY22" fmla="*/ 3736906 h 3808342"/>
              <a:gd name="connsiteX23" fmla="*/ 3029111 w 4055195"/>
              <a:gd name="connsiteY23" fmla="*/ 3665469 h 3808342"/>
              <a:gd name="connsiteX24" fmla="*/ 3176748 w 4055195"/>
              <a:gd name="connsiteY24" fmla="*/ 3579743 h 3808342"/>
              <a:gd name="connsiteX25" fmla="*/ 3281523 w 4055195"/>
              <a:gd name="connsiteY25" fmla="*/ 3413056 h 3808342"/>
              <a:gd name="connsiteX26" fmla="*/ 3583943 w 4055195"/>
              <a:gd name="connsiteY26" fmla="*/ 3222556 h 3808342"/>
              <a:gd name="connsiteX27" fmla="*/ 3829211 w 4055195"/>
              <a:gd name="connsiteY27" fmla="*/ 3015387 h 3808342"/>
              <a:gd name="connsiteX28" fmla="*/ 4054864 w 4055195"/>
              <a:gd name="connsiteY28" fmla="*/ 2717806 h 3808342"/>
              <a:gd name="connsiteX29" fmla="*/ 3863758 w 4055195"/>
              <a:gd name="connsiteY29" fmla="*/ 2524283 h 3808342"/>
              <a:gd name="connsiteX30" fmla="*/ 3617280 w 4055195"/>
              <a:gd name="connsiteY30" fmla="*/ 2896323 h 3808342"/>
              <a:gd name="connsiteX31" fmla="*/ 3410111 w 4055195"/>
              <a:gd name="connsiteY31" fmla="*/ 2993956 h 3808342"/>
              <a:gd name="connsiteX32" fmla="*/ 3357723 w 4055195"/>
              <a:gd name="connsiteY32" fmla="*/ 2996336 h 3808342"/>
              <a:gd name="connsiteX33" fmla="*/ 3274381 w 4055195"/>
              <a:gd name="connsiteY33" fmla="*/ 2970144 h 3808342"/>
              <a:gd name="connsiteX34" fmla="*/ 3076736 w 4055195"/>
              <a:gd name="connsiteY34" fmla="*/ 2829649 h 3808342"/>
              <a:gd name="connsiteX35" fmla="*/ 2831468 w 4055195"/>
              <a:gd name="connsiteY35" fmla="*/ 2705825 h 3808342"/>
              <a:gd name="connsiteX36" fmla="*/ 2638586 w 4055195"/>
              <a:gd name="connsiteY36" fmla="*/ 2584381 h 3808342"/>
              <a:gd name="connsiteX37" fmla="*/ 2479043 w 4055195"/>
              <a:gd name="connsiteY37" fmla="*/ 2451032 h 3808342"/>
              <a:gd name="connsiteX38" fmla="*/ 2345693 w 4055195"/>
              <a:gd name="connsiteY38" fmla="*/ 2331970 h 3808342"/>
              <a:gd name="connsiteX39" fmla="*/ 2195674 w 4055195"/>
              <a:gd name="connsiteY39" fmla="*/ 2191477 h 3808342"/>
              <a:gd name="connsiteX40" fmla="*/ 2050417 w 4055195"/>
              <a:gd name="connsiteY40" fmla="*/ 2067651 h 3808342"/>
              <a:gd name="connsiteX41" fmla="*/ 1967074 w 4055195"/>
              <a:gd name="connsiteY41" fmla="*/ 1979546 h 3808342"/>
              <a:gd name="connsiteX42" fmla="*/ 1859918 w 4055195"/>
              <a:gd name="connsiteY42" fmla="*/ 1870008 h 3808342"/>
              <a:gd name="connsiteX43" fmla="*/ 1697993 w 4055195"/>
              <a:gd name="connsiteY43" fmla="*/ 1696176 h 3808342"/>
              <a:gd name="connsiteX44" fmla="*/ 1619412 w 4055195"/>
              <a:gd name="connsiteY44" fmla="*/ 1589020 h 3808342"/>
              <a:gd name="connsiteX45" fmla="*/ 1572430 w 4055195"/>
              <a:gd name="connsiteY45" fmla="*/ 1512306 h 3808342"/>
              <a:gd name="connsiteX46" fmla="*/ 1486397 w 4055195"/>
              <a:gd name="connsiteY46" fmla="*/ 1429283 h 3808342"/>
              <a:gd name="connsiteX47" fmla="*/ 1404727 w 4055195"/>
              <a:gd name="connsiteY47" fmla="*/ 1343526 h 3808342"/>
              <a:gd name="connsiteX48" fmla="*/ 1351641 w 4055195"/>
              <a:gd name="connsiteY48" fmla="*/ 1229182 h 3808342"/>
              <a:gd name="connsiteX49" fmla="*/ 1306722 w 4055195"/>
              <a:gd name="connsiteY49" fmla="*/ 1074004 h 3808342"/>
              <a:gd name="connsiteX50" fmla="*/ 1310806 w 4055195"/>
              <a:gd name="connsiteY50" fmla="*/ 992330 h 3808342"/>
              <a:gd name="connsiteX51" fmla="*/ 1327141 w 4055195"/>
              <a:gd name="connsiteY51" fmla="*/ 931076 h 3808342"/>
              <a:gd name="connsiteX52" fmla="*/ 1355725 w 4055195"/>
              <a:gd name="connsiteY52" fmla="*/ 873904 h 3808342"/>
              <a:gd name="connsiteX53" fmla="*/ 1404727 w 4055195"/>
              <a:gd name="connsiteY53" fmla="*/ 779980 h 3808342"/>
              <a:gd name="connsiteX54" fmla="*/ 1461896 w 4055195"/>
              <a:gd name="connsiteY54" fmla="*/ 726892 h 3808342"/>
              <a:gd name="connsiteX55" fmla="*/ 1510899 w 4055195"/>
              <a:gd name="connsiteY55" fmla="*/ 686055 h 3808342"/>
              <a:gd name="connsiteX56" fmla="*/ 1588483 w 4055195"/>
              <a:gd name="connsiteY56" fmla="*/ 637052 h 3808342"/>
              <a:gd name="connsiteX57" fmla="*/ 1788575 w 4055195"/>
              <a:gd name="connsiteY57" fmla="*/ 645219 h 3808342"/>
              <a:gd name="connsiteX58" fmla="*/ 1964166 w 4055195"/>
              <a:gd name="connsiteY58" fmla="*/ 686056 h 3808342"/>
              <a:gd name="connsiteX59" fmla="*/ 2098922 w 4055195"/>
              <a:gd name="connsiteY59" fmla="*/ 763645 h 3808342"/>
              <a:gd name="connsiteX60" fmla="*/ 2327598 w 4055195"/>
              <a:gd name="connsiteY60" fmla="*/ 1037251 h 3808342"/>
              <a:gd name="connsiteX61" fmla="*/ 2376600 w 4055195"/>
              <a:gd name="connsiteY61" fmla="*/ 1078087 h 3808342"/>
              <a:gd name="connsiteX62" fmla="*/ 2552191 w 4055195"/>
              <a:gd name="connsiteY62" fmla="*/ 1135259 h 3808342"/>
              <a:gd name="connsiteX63" fmla="*/ 2682863 w 4055195"/>
              <a:gd name="connsiteY63" fmla="*/ 1221015 h 3808342"/>
              <a:gd name="connsiteX64" fmla="*/ 2756367 w 4055195"/>
              <a:gd name="connsiteY64" fmla="*/ 1310856 h 3808342"/>
              <a:gd name="connsiteX65" fmla="*/ 2833953 w 4055195"/>
              <a:gd name="connsiteY65" fmla="*/ 1396614 h 3808342"/>
              <a:gd name="connsiteX66" fmla="*/ 2900657 w 4055195"/>
              <a:gd name="connsiteY66" fmla="*/ 1507217 h 3808342"/>
              <a:gd name="connsiteX67" fmla="*/ 2941904 w 4055195"/>
              <a:gd name="connsiteY67" fmla="*/ 1585086 h 3808342"/>
              <a:gd name="connsiteX68" fmla="*/ 2957674 w 4055195"/>
              <a:gd name="connsiteY68" fmla="*/ 1667600 h 3808342"/>
              <a:gd name="connsiteX69" fmla="*/ 2967199 w 4055195"/>
              <a:gd name="connsiteY69" fmla="*/ 1743800 h 3808342"/>
              <a:gd name="connsiteX70" fmla="*/ 2974343 w 4055195"/>
              <a:gd name="connsiteY70" fmla="*/ 1781900 h 3808342"/>
              <a:gd name="connsiteX71" fmla="*/ 2998155 w 4055195"/>
              <a:gd name="connsiteY71" fmla="*/ 1872389 h 3808342"/>
              <a:gd name="connsiteX72" fmla="*/ 3093405 w 4055195"/>
              <a:gd name="connsiteY72" fmla="*/ 2055744 h 3808342"/>
              <a:gd name="connsiteX73" fmla="*/ 3167224 w 4055195"/>
              <a:gd name="connsiteY73" fmla="*/ 2155757 h 3808342"/>
              <a:gd name="connsiteX74" fmla="*/ 3271999 w 4055195"/>
              <a:gd name="connsiteY74" fmla="*/ 2253388 h 3808342"/>
              <a:gd name="connsiteX75" fmla="*/ 3413817 w 4055195"/>
              <a:gd name="connsiteY75" fmla="*/ 2354949 h 3808342"/>
              <a:gd name="connsiteX76" fmla="*/ 3573474 w 4055195"/>
              <a:gd name="connsiteY76" fmla="*/ 2512187 h 3808342"/>
              <a:gd name="connsiteX77" fmla="*/ 3636369 w 4055195"/>
              <a:gd name="connsiteY77" fmla="*/ 2599273 h 3808342"/>
              <a:gd name="connsiteX78" fmla="*/ 3762159 w 4055195"/>
              <a:gd name="connsiteY78" fmla="*/ 2475899 h 3808342"/>
              <a:gd name="connsiteX79" fmla="*/ 3754902 w 4055195"/>
              <a:gd name="connsiteY79" fmla="*/ 2316244 h 3808342"/>
              <a:gd name="connsiteX80" fmla="*/ 3762160 w 4055195"/>
              <a:gd name="connsiteY80" fmla="*/ 2183197 h 3808342"/>
              <a:gd name="connsiteX81" fmla="*/ 3762159 w 4055195"/>
              <a:gd name="connsiteY81" fmla="*/ 2067082 h 3808342"/>
              <a:gd name="connsiteX82" fmla="*/ 3718617 w 4055195"/>
              <a:gd name="connsiteY82" fmla="*/ 1875977 h 3808342"/>
              <a:gd name="connsiteX83" fmla="*/ 3609760 w 4055195"/>
              <a:gd name="connsiteY83" fmla="*/ 1609882 h 3808342"/>
              <a:gd name="connsiteX84" fmla="*/ 3505740 w 4055195"/>
              <a:gd name="connsiteY84" fmla="*/ 1382492 h 3808342"/>
              <a:gd name="connsiteX85" fmla="*/ 3405645 w 4055195"/>
              <a:gd name="connsiteY85" fmla="*/ 1286354 h 3808342"/>
              <a:gd name="connsiteX86" fmla="*/ 3209636 w 4055195"/>
              <a:gd name="connsiteY86" fmla="*/ 1082171 h 3808342"/>
              <a:gd name="connsiteX87" fmla="*/ 3005461 w 4055195"/>
              <a:gd name="connsiteY87" fmla="*/ 845318 h 3808342"/>
              <a:gd name="connsiteX88" fmla="*/ 2789035 w 4055195"/>
              <a:gd name="connsiteY88" fmla="*/ 563546 h 3808342"/>
              <a:gd name="connsiteX89" fmla="*/ 2511356 w 4055195"/>
              <a:gd name="connsiteY89" fmla="*/ 130678 h 3808342"/>
              <a:gd name="connsiteX90" fmla="*/ 2425602 w 4055195"/>
              <a:gd name="connsiteY90" fmla="*/ 16335 h 3808342"/>
              <a:gd name="connsiteX0" fmla="*/ 2425602 w 4055278"/>
              <a:gd name="connsiteY0" fmla="*/ 16335 h 3808342"/>
              <a:gd name="connsiteX1" fmla="*/ 1584399 w 4055278"/>
              <a:gd name="connsiteY1" fmla="*/ 0 h 3808342"/>
              <a:gd name="connsiteX2" fmla="*/ 518604 w 4055278"/>
              <a:gd name="connsiteY2" fmla="*/ 12252 h 3808342"/>
              <a:gd name="connsiteX3" fmla="*/ 12249 w 4055278"/>
              <a:gd name="connsiteY3" fmla="*/ 16336 h 3808342"/>
              <a:gd name="connsiteX4" fmla="*/ 12248 w 4055278"/>
              <a:gd name="connsiteY4" fmla="*/ 1016832 h 3808342"/>
              <a:gd name="connsiteX5" fmla="*/ 0 w 4055278"/>
              <a:gd name="connsiteY5" fmla="*/ 2589043 h 3808342"/>
              <a:gd name="connsiteX6" fmla="*/ 110254 w 4055278"/>
              <a:gd name="connsiteY6" fmla="*/ 2621711 h 3808342"/>
              <a:gd name="connsiteX7" fmla="*/ 187841 w 4055278"/>
              <a:gd name="connsiteY7" fmla="*/ 2540038 h 3808342"/>
              <a:gd name="connsiteX8" fmla="*/ 596192 w 4055278"/>
              <a:gd name="connsiteY8" fmla="*/ 2450198 h 3808342"/>
              <a:gd name="connsiteX9" fmla="*/ 841202 w 4055278"/>
              <a:gd name="connsiteY9" fmla="*/ 2433863 h 3808342"/>
              <a:gd name="connsiteX10" fmla="*/ 1143162 w 4055278"/>
              <a:gd name="connsiteY10" fmla="*/ 2439126 h 3808342"/>
              <a:gd name="connsiteX11" fmla="*/ 1417006 w 4055278"/>
              <a:gd name="connsiteY11" fmla="*/ 2472464 h 3808342"/>
              <a:gd name="connsiteX12" fmla="*/ 1833724 w 4055278"/>
              <a:gd name="connsiteY12" fmla="*/ 2651058 h 3808342"/>
              <a:gd name="connsiteX13" fmla="*/ 2067087 w 4055278"/>
              <a:gd name="connsiteY13" fmla="*/ 2779644 h 3808342"/>
              <a:gd name="connsiteX14" fmla="*/ 2174243 w 4055278"/>
              <a:gd name="connsiteY14" fmla="*/ 2922520 h 3808342"/>
              <a:gd name="connsiteX15" fmla="*/ 2255206 w 4055278"/>
              <a:gd name="connsiteY15" fmla="*/ 3193980 h 3808342"/>
              <a:gd name="connsiteX16" fmla="*/ 2221868 w 4055278"/>
              <a:gd name="connsiteY16" fmla="*/ 3310662 h 3808342"/>
              <a:gd name="connsiteX17" fmla="*/ 2195675 w 4055278"/>
              <a:gd name="connsiteY17" fmla="*/ 3394006 h 3808342"/>
              <a:gd name="connsiteX18" fmla="*/ 2126618 w 4055278"/>
              <a:gd name="connsiteY18" fmla="*/ 3474968 h 3808342"/>
              <a:gd name="connsiteX19" fmla="*/ 1986124 w 4055278"/>
              <a:gd name="connsiteY19" fmla="*/ 3603555 h 3808342"/>
              <a:gd name="connsiteX20" fmla="*/ 2436180 w 4055278"/>
              <a:gd name="connsiteY20" fmla="*/ 3808342 h 3808342"/>
              <a:gd name="connsiteX21" fmla="*/ 2569530 w 4055278"/>
              <a:gd name="connsiteY21" fmla="*/ 3796437 h 3808342"/>
              <a:gd name="connsiteX22" fmla="*/ 2826704 w 4055278"/>
              <a:gd name="connsiteY22" fmla="*/ 3736906 h 3808342"/>
              <a:gd name="connsiteX23" fmla="*/ 3029111 w 4055278"/>
              <a:gd name="connsiteY23" fmla="*/ 3665469 h 3808342"/>
              <a:gd name="connsiteX24" fmla="*/ 3176748 w 4055278"/>
              <a:gd name="connsiteY24" fmla="*/ 3579743 h 3808342"/>
              <a:gd name="connsiteX25" fmla="*/ 3281523 w 4055278"/>
              <a:gd name="connsiteY25" fmla="*/ 3413056 h 3808342"/>
              <a:gd name="connsiteX26" fmla="*/ 3583943 w 4055278"/>
              <a:gd name="connsiteY26" fmla="*/ 3222556 h 3808342"/>
              <a:gd name="connsiteX27" fmla="*/ 3829211 w 4055278"/>
              <a:gd name="connsiteY27" fmla="*/ 3015387 h 3808342"/>
              <a:gd name="connsiteX28" fmla="*/ 4054864 w 4055278"/>
              <a:gd name="connsiteY28" fmla="*/ 2717806 h 3808342"/>
              <a:gd name="connsiteX29" fmla="*/ 3863758 w 4055278"/>
              <a:gd name="connsiteY29" fmla="*/ 2524283 h 3808342"/>
              <a:gd name="connsiteX30" fmla="*/ 3766998 w 4055278"/>
              <a:gd name="connsiteY30" fmla="*/ 2700873 h 3808342"/>
              <a:gd name="connsiteX31" fmla="*/ 3617280 w 4055278"/>
              <a:gd name="connsiteY31" fmla="*/ 2896323 h 3808342"/>
              <a:gd name="connsiteX32" fmla="*/ 3410111 w 4055278"/>
              <a:gd name="connsiteY32" fmla="*/ 2993956 h 3808342"/>
              <a:gd name="connsiteX33" fmla="*/ 3357723 w 4055278"/>
              <a:gd name="connsiteY33" fmla="*/ 2996336 h 3808342"/>
              <a:gd name="connsiteX34" fmla="*/ 3274381 w 4055278"/>
              <a:gd name="connsiteY34" fmla="*/ 2970144 h 3808342"/>
              <a:gd name="connsiteX35" fmla="*/ 3076736 w 4055278"/>
              <a:gd name="connsiteY35" fmla="*/ 2829649 h 3808342"/>
              <a:gd name="connsiteX36" fmla="*/ 2831468 w 4055278"/>
              <a:gd name="connsiteY36" fmla="*/ 2705825 h 3808342"/>
              <a:gd name="connsiteX37" fmla="*/ 2638586 w 4055278"/>
              <a:gd name="connsiteY37" fmla="*/ 2584381 h 3808342"/>
              <a:gd name="connsiteX38" fmla="*/ 2479043 w 4055278"/>
              <a:gd name="connsiteY38" fmla="*/ 2451032 h 3808342"/>
              <a:gd name="connsiteX39" fmla="*/ 2345693 w 4055278"/>
              <a:gd name="connsiteY39" fmla="*/ 2331970 h 3808342"/>
              <a:gd name="connsiteX40" fmla="*/ 2195674 w 4055278"/>
              <a:gd name="connsiteY40" fmla="*/ 2191477 h 3808342"/>
              <a:gd name="connsiteX41" fmla="*/ 2050417 w 4055278"/>
              <a:gd name="connsiteY41" fmla="*/ 2067651 h 3808342"/>
              <a:gd name="connsiteX42" fmla="*/ 1967074 w 4055278"/>
              <a:gd name="connsiteY42" fmla="*/ 1979546 h 3808342"/>
              <a:gd name="connsiteX43" fmla="*/ 1859918 w 4055278"/>
              <a:gd name="connsiteY43" fmla="*/ 1870008 h 3808342"/>
              <a:gd name="connsiteX44" fmla="*/ 1697993 w 4055278"/>
              <a:gd name="connsiteY44" fmla="*/ 1696176 h 3808342"/>
              <a:gd name="connsiteX45" fmla="*/ 1619412 w 4055278"/>
              <a:gd name="connsiteY45" fmla="*/ 1589020 h 3808342"/>
              <a:gd name="connsiteX46" fmla="*/ 1572430 w 4055278"/>
              <a:gd name="connsiteY46" fmla="*/ 1512306 h 3808342"/>
              <a:gd name="connsiteX47" fmla="*/ 1486397 w 4055278"/>
              <a:gd name="connsiteY47" fmla="*/ 1429283 h 3808342"/>
              <a:gd name="connsiteX48" fmla="*/ 1404727 w 4055278"/>
              <a:gd name="connsiteY48" fmla="*/ 1343526 h 3808342"/>
              <a:gd name="connsiteX49" fmla="*/ 1351641 w 4055278"/>
              <a:gd name="connsiteY49" fmla="*/ 1229182 h 3808342"/>
              <a:gd name="connsiteX50" fmla="*/ 1306722 w 4055278"/>
              <a:gd name="connsiteY50" fmla="*/ 1074004 h 3808342"/>
              <a:gd name="connsiteX51" fmla="*/ 1310806 w 4055278"/>
              <a:gd name="connsiteY51" fmla="*/ 992330 h 3808342"/>
              <a:gd name="connsiteX52" fmla="*/ 1327141 w 4055278"/>
              <a:gd name="connsiteY52" fmla="*/ 931076 h 3808342"/>
              <a:gd name="connsiteX53" fmla="*/ 1355725 w 4055278"/>
              <a:gd name="connsiteY53" fmla="*/ 873904 h 3808342"/>
              <a:gd name="connsiteX54" fmla="*/ 1404727 w 4055278"/>
              <a:gd name="connsiteY54" fmla="*/ 779980 h 3808342"/>
              <a:gd name="connsiteX55" fmla="*/ 1461896 w 4055278"/>
              <a:gd name="connsiteY55" fmla="*/ 726892 h 3808342"/>
              <a:gd name="connsiteX56" fmla="*/ 1510899 w 4055278"/>
              <a:gd name="connsiteY56" fmla="*/ 686055 h 3808342"/>
              <a:gd name="connsiteX57" fmla="*/ 1588483 w 4055278"/>
              <a:gd name="connsiteY57" fmla="*/ 637052 h 3808342"/>
              <a:gd name="connsiteX58" fmla="*/ 1788575 w 4055278"/>
              <a:gd name="connsiteY58" fmla="*/ 645219 h 3808342"/>
              <a:gd name="connsiteX59" fmla="*/ 1964166 w 4055278"/>
              <a:gd name="connsiteY59" fmla="*/ 686056 h 3808342"/>
              <a:gd name="connsiteX60" fmla="*/ 2098922 w 4055278"/>
              <a:gd name="connsiteY60" fmla="*/ 763645 h 3808342"/>
              <a:gd name="connsiteX61" fmla="*/ 2327598 w 4055278"/>
              <a:gd name="connsiteY61" fmla="*/ 1037251 h 3808342"/>
              <a:gd name="connsiteX62" fmla="*/ 2376600 w 4055278"/>
              <a:gd name="connsiteY62" fmla="*/ 1078087 h 3808342"/>
              <a:gd name="connsiteX63" fmla="*/ 2552191 w 4055278"/>
              <a:gd name="connsiteY63" fmla="*/ 1135259 h 3808342"/>
              <a:gd name="connsiteX64" fmla="*/ 2682863 w 4055278"/>
              <a:gd name="connsiteY64" fmla="*/ 1221015 h 3808342"/>
              <a:gd name="connsiteX65" fmla="*/ 2756367 w 4055278"/>
              <a:gd name="connsiteY65" fmla="*/ 1310856 h 3808342"/>
              <a:gd name="connsiteX66" fmla="*/ 2833953 w 4055278"/>
              <a:gd name="connsiteY66" fmla="*/ 1396614 h 3808342"/>
              <a:gd name="connsiteX67" fmla="*/ 2900657 w 4055278"/>
              <a:gd name="connsiteY67" fmla="*/ 1507217 h 3808342"/>
              <a:gd name="connsiteX68" fmla="*/ 2941904 w 4055278"/>
              <a:gd name="connsiteY68" fmla="*/ 1585086 h 3808342"/>
              <a:gd name="connsiteX69" fmla="*/ 2957674 w 4055278"/>
              <a:gd name="connsiteY69" fmla="*/ 1667600 h 3808342"/>
              <a:gd name="connsiteX70" fmla="*/ 2967199 w 4055278"/>
              <a:gd name="connsiteY70" fmla="*/ 1743800 h 3808342"/>
              <a:gd name="connsiteX71" fmla="*/ 2974343 w 4055278"/>
              <a:gd name="connsiteY71" fmla="*/ 1781900 h 3808342"/>
              <a:gd name="connsiteX72" fmla="*/ 2998155 w 4055278"/>
              <a:gd name="connsiteY72" fmla="*/ 1872389 h 3808342"/>
              <a:gd name="connsiteX73" fmla="*/ 3093405 w 4055278"/>
              <a:gd name="connsiteY73" fmla="*/ 2055744 h 3808342"/>
              <a:gd name="connsiteX74" fmla="*/ 3167224 w 4055278"/>
              <a:gd name="connsiteY74" fmla="*/ 2155757 h 3808342"/>
              <a:gd name="connsiteX75" fmla="*/ 3271999 w 4055278"/>
              <a:gd name="connsiteY75" fmla="*/ 2253388 h 3808342"/>
              <a:gd name="connsiteX76" fmla="*/ 3413817 w 4055278"/>
              <a:gd name="connsiteY76" fmla="*/ 2354949 h 3808342"/>
              <a:gd name="connsiteX77" fmla="*/ 3573474 w 4055278"/>
              <a:gd name="connsiteY77" fmla="*/ 2512187 h 3808342"/>
              <a:gd name="connsiteX78" fmla="*/ 3636369 w 4055278"/>
              <a:gd name="connsiteY78" fmla="*/ 2599273 h 3808342"/>
              <a:gd name="connsiteX79" fmla="*/ 3762159 w 4055278"/>
              <a:gd name="connsiteY79" fmla="*/ 2475899 h 3808342"/>
              <a:gd name="connsiteX80" fmla="*/ 3754902 w 4055278"/>
              <a:gd name="connsiteY80" fmla="*/ 2316244 h 3808342"/>
              <a:gd name="connsiteX81" fmla="*/ 3762160 w 4055278"/>
              <a:gd name="connsiteY81" fmla="*/ 2183197 h 3808342"/>
              <a:gd name="connsiteX82" fmla="*/ 3762159 w 4055278"/>
              <a:gd name="connsiteY82" fmla="*/ 2067082 h 3808342"/>
              <a:gd name="connsiteX83" fmla="*/ 3718617 w 4055278"/>
              <a:gd name="connsiteY83" fmla="*/ 1875977 h 3808342"/>
              <a:gd name="connsiteX84" fmla="*/ 3609760 w 4055278"/>
              <a:gd name="connsiteY84" fmla="*/ 1609882 h 3808342"/>
              <a:gd name="connsiteX85" fmla="*/ 3505740 w 4055278"/>
              <a:gd name="connsiteY85" fmla="*/ 1382492 h 3808342"/>
              <a:gd name="connsiteX86" fmla="*/ 3405645 w 4055278"/>
              <a:gd name="connsiteY86" fmla="*/ 1286354 h 3808342"/>
              <a:gd name="connsiteX87" fmla="*/ 3209636 w 4055278"/>
              <a:gd name="connsiteY87" fmla="*/ 1082171 h 3808342"/>
              <a:gd name="connsiteX88" fmla="*/ 3005461 w 4055278"/>
              <a:gd name="connsiteY88" fmla="*/ 845318 h 3808342"/>
              <a:gd name="connsiteX89" fmla="*/ 2789035 w 4055278"/>
              <a:gd name="connsiteY89" fmla="*/ 563546 h 3808342"/>
              <a:gd name="connsiteX90" fmla="*/ 2511356 w 4055278"/>
              <a:gd name="connsiteY90" fmla="*/ 130678 h 3808342"/>
              <a:gd name="connsiteX91" fmla="*/ 2425602 w 4055278"/>
              <a:gd name="connsiteY91" fmla="*/ 16335 h 3808342"/>
              <a:gd name="connsiteX0" fmla="*/ 2425602 w 4055278"/>
              <a:gd name="connsiteY0" fmla="*/ 16335 h 3808342"/>
              <a:gd name="connsiteX1" fmla="*/ 1584399 w 4055278"/>
              <a:gd name="connsiteY1" fmla="*/ 0 h 3808342"/>
              <a:gd name="connsiteX2" fmla="*/ 518604 w 4055278"/>
              <a:gd name="connsiteY2" fmla="*/ 12252 h 3808342"/>
              <a:gd name="connsiteX3" fmla="*/ 12249 w 4055278"/>
              <a:gd name="connsiteY3" fmla="*/ 16336 h 3808342"/>
              <a:gd name="connsiteX4" fmla="*/ 12248 w 4055278"/>
              <a:gd name="connsiteY4" fmla="*/ 1016832 h 3808342"/>
              <a:gd name="connsiteX5" fmla="*/ 0 w 4055278"/>
              <a:gd name="connsiteY5" fmla="*/ 2589043 h 3808342"/>
              <a:gd name="connsiteX6" fmla="*/ 110254 w 4055278"/>
              <a:gd name="connsiteY6" fmla="*/ 2621711 h 3808342"/>
              <a:gd name="connsiteX7" fmla="*/ 187841 w 4055278"/>
              <a:gd name="connsiteY7" fmla="*/ 2540038 h 3808342"/>
              <a:gd name="connsiteX8" fmla="*/ 596192 w 4055278"/>
              <a:gd name="connsiteY8" fmla="*/ 2450198 h 3808342"/>
              <a:gd name="connsiteX9" fmla="*/ 841202 w 4055278"/>
              <a:gd name="connsiteY9" fmla="*/ 2433863 h 3808342"/>
              <a:gd name="connsiteX10" fmla="*/ 1143162 w 4055278"/>
              <a:gd name="connsiteY10" fmla="*/ 2439126 h 3808342"/>
              <a:gd name="connsiteX11" fmla="*/ 1417006 w 4055278"/>
              <a:gd name="connsiteY11" fmla="*/ 2472464 h 3808342"/>
              <a:gd name="connsiteX12" fmla="*/ 1833724 w 4055278"/>
              <a:gd name="connsiteY12" fmla="*/ 2651058 h 3808342"/>
              <a:gd name="connsiteX13" fmla="*/ 2067087 w 4055278"/>
              <a:gd name="connsiteY13" fmla="*/ 2779644 h 3808342"/>
              <a:gd name="connsiteX14" fmla="*/ 2174243 w 4055278"/>
              <a:gd name="connsiteY14" fmla="*/ 2922520 h 3808342"/>
              <a:gd name="connsiteX15" fmla="*/ 2255206 w 4055278"/>
              <a:gd name="connsiteY15" fmla="*/ 3193980 h 3808342"/>
              <a:gd name="connsiteX16" fmla="*/ 2221868 w 4055278"/>
              <a:gd name="connsiteY16" fmla="*/ 3310662 h 3808342"/>
              <a:gd name="connsiteX17" fmla="*/ 2195675 w 4055278"/>
              <a:gd name="connsiteY17" fmla="*/ 3394006 h 3808342"/>
              <a:gd name="connsiteX18" fmla="*/ 2126618 w 4055278"/>
              <a:gd name="connsiteY18" fmla="*/ 3474968 h 3808342"/>
              <a:gd name="connsiteX19" fmla="*/ 1986124 w 4055278"/>
              <a:gd name="connsiteY19" fmla="*/ 3603555 h 3808342"/>
              <a:gd name="connsiteX20" fmla="*/ 2436180 w 4055278"/>
              <a:gd name="connsiteY20" fmla="*/ 3808342 h 3808342"/>
              <a:gd name="connsiteX21" fmla="*/ 2569530 w 4055278"/>
              <a:gd name="connsiteY21" fmla="*/ 3796437 h 3808342"/>
              <a:gd name="connsiteX22" fmla="*/ 2826704 w 4055278"/>
              <a:gd name="connsiteY22" fmla="*/ 3736906 h 3808342"/>
              <a:gd name="connsiteX23" fmla="*/ 3029111 w 4055278"/>
              <a:gd name="connsiteY23" fmla="*/ 3665469 h 3808342"/>
              <a:gd name="connsiteX24" fmla="*/ 3176748 w 4055278"/>
              <a:gd name="connsiteY24" fmla="*/ 3579743 h 3808342"/>
              <a:gd name="connsiteX25" fmla="*/ 3281523 w 4055278"/>
              <a:gd name="connsiteY25" fmla="*/ 3413056 h 3808342"/>
              <a:gd name="connsiteX26" fmla="*/ 3583943 w 4055278"/>
              <a:gd name="connsiteY26" fmla="*/ 3222556 h 3808342"/>
              <a:gd name="connsiteX27" fmla="*/ 3829211 w 4055278"/>
              <a:gd name="connsiteY27" fmla="*/ 3015387 h 3808342"/>
              <a:gd name="connsiteX28" fmla="*/ 4054864 w 4055278"/>
              <a:gd name="connsiteY28" fmla="*/ 2717806 h 3808342"/>
              <a:gd name="connsiteX29" fmla="*/ 3863758 w 4055278"/>
              <a:gd name="connsiteY29" fmla="*/ 2524283 h 3808342"/>
              <a:gd name="connsiteX30" fmla="*/ 3679913 w 4055278"/>
              <a:gd name="connsiteY30" fmla="*/ 2812149 h 3808342"/>
              <a:gd name="connsiteX31" fmla="*/ 3617280 w 4055278"/>
              <a:gd name="connsiteY31" fmla="*/ 2896323 h 3808342"/>
              <a:gd name="connsiteX32" fmla="*/ 3410111 w 4055278"/>
              <a:gd name="connsiteY32" fmla="*/ 2993956 h 3808342"/>
              <a:gd name="connsiteX33" fmla="*/ 3357723 w 4055278"/>
              <a:gd name="connsiteY33" fmla="*/ 2996336 h 3808342"/>
              <a:gd name="connsiteX34" fmla="*/ 3274381 w 4055278"/>
              <a:gd name="connsiteY34" fmla="*/ 2970144 h 3808342"/>
              <a:gd name="connsiteX35" fmla="*/ 3076736 w 4055278"/>
              <a:gd name="connsiteY35" fmla="*/ 2829649 h 3808342"/>
              <a:gd name="connsiteX36" fmla="*/ 2831468 w 4055278"/>
              <a:gd name="connsiteY36" fmla="*/ 2705825 h 3808342"/>
              <a:gd name="connsiteX37" fmla="*/ 2638586 w 4055278"/>
              <a:gd name="connsiteY37" fmla="*/ 2584381 h 3808342"/>
              <a:gd name="connsiteX38" fmla="*/ 2479043 w 4055278"/>
              <a:gd name="connsiteY38" fmla="*/ 2451032 h 3808342"/>
              <a:gd name="connsiteX39" fmla="*/ 2345693 w 4055278"/>
              <a:gd name="connsiteY39" fmla="*/ 2331970 h 3808342"/>
              <a:gd name="connsiteX40" fmla="*/ 2195674 w 4055278"/>
              <a:gd name="connsiteY40" fmla="*/ 2191477 h 3808342"/>
              <a:gd name="connsiteX41" fmla="*/ 2050417 w 4055278"/>
              <a:gd name="connsiteY41" fmla="*/ 2067651 h 3808342"/>
              <a:gd name="connsiteX42" fmla="*/ 1967074 w 4055278"/>
              <a:gd name="connsiteY42" fmla="*/ 1979546 h 3808342"/>
              <a:gd name="connsiteX43" fmla="*/ 1859918 w 4055278"/>
              <a:gd name="connsiteY43" fmla="*/ 1870008 h 3808342"/>
              <a:gd name="connsiteX44" fmla="*/ 1697993 w 4055278"/>
              <a:gd name="connsiteY44" fmla="*/ 1696176 h 3808342"/>
              <a:gd name="connsiteX45" fmla="*/ 1619412 w 4055278"/>
              <a:gd name="connsiteY45" fmla="*/ 1589020 h 3808342"/>
              <a:gd name="connsiteX46" fmla="*/ 1572430 w 4055278"/>
              <a:gd name="connsiteY46" fmla="*/ 1512306 h 3808342"/>
              <a:gd name="connsiteX47" fmla="*/ 1486397 w 4055278"/>
              <a:gd name="connsiteY47" fmla="*/ 1429283 h 3808342"/>
              <a:gd name="connsiteX48" fmla="*/ 1404727 w 4055278"/>
              <a:gd name="connsiteY48" fmla="*/ 1343526 h 3808342"/>
              <a:gd name="connsiteX49" fmla="*/ 1351641 w 4055278"/>
              <a:gd name="connsiteY49" fmla="*/ 1229182 h 3808342"/>
              <a:gd name="connsiteX50" fmla="*/ 1306722 w 4055278"/>
              <a:gd name="connsiteY50" fmla="*/ 1074004 h 3808342"/>
              <a:gd name="connsiteX51" fmla="*/ 1310806 w 4055278"/>
              <a:gd name="connsiteY51" fmla="*/ 992330 h 3808342"/>
              <a:gd name="connsiteX52" fmla="*/ 1327141 w 4055278"/>
              <a:gd name="connsiteY52" fmla="*/ 931076 h 3808342"/>
              <a:gd name="connsiteX53" fmla="*/ 1355725 w 4055278"/>
              <a:gd name="connsiteY53" fmla="*/ 873904 h 3808342"/>
              <a:gd name="connsiteX54" fmla="*/ 1404727 w 4055278"/>
              <a:gd name="connsiteY54" fmla="*/ 779980 h 3808342"/>
              <a:gd name="connsiteX55" fmla="*/ 1461896 w 4055278"/>
              <a:gd name="connsiteY55" fmla="*/ 726892 h 3808342"/>
              <a:gd name="connsiteX56" fmla="*/ 1510899 w 4055278"/>
              <a:gd name="connsiteY56" fmla="*/ 686055 h 3808342"/>
              <a:gd name="connsiteX57" fmla="*/ 1588483 w 4055278"/>
              <a:gd name="connsiteY57" fmla="*/ 637052 h 3808342"/>
              <a:gd name="connsiteX58" fmla="*/ 1788575 w 4055278"/>
              <a:gd name="connsiteY58" fmla="*/ 645219 h 3808342"/>
              <a:gd name="connsiteX59" fmla="*/ 1964166 w 4055278"/>
              <a:gd name="connsiteY59" fmla="*/ 686056 h 3808342"/>
              <a:gd name="connsiteX60" fmla="*/ 2098922 w 4055278"/>
              <a:gd name="connsiteY60" fmla="*/ 763645 h 3808342"/>
              <a:gd name="connsiteX61" fmla="*/ 2327598 w 4055278"/>
              <a:gd name="connsiteY61" fmla="*/ 1037251 h 3808342"/>
              <a:gd name="connsiteX62" fmla="*/ 2376600 w 4055278"/>
              <a:gd name="connsiteY62" fmla="*/ 1078087 h 3808342"/>
              <a:gd name="connsiteX63" fmla="*/ 2552191 w 4055278"/>
              <a:gd name="connsiteY63" fmla="*/ 1135259 h 3808342"/>
              <a:gd name="connsiteX64" fmla="*/ 2682863 w 4055278"/>
              <a:gd name="connsiteY64" fmla="*/ 1221015 h 3808342"/>
              <a:gd name="connsiteX65" fmla="*/ 2756367 w 4055278"/>
              <a:gd name="connsiteY65" fmla="*/ 1310856 h 3808342"/>
              <a:gd name="connsiteX66" fmla="*/ 2833953 w 4055278"/>
              <a:gd name="connsiteY66" fmla="*/ 1396614 h 3808342"/>
              <a:gd name="connsiteX67" fmla="*/ 2900657 w 4055278"/>
              <a:gd name="connsiteY67" fmla="*/ 1507217 h 3808342"/>
              <a:gd name="connsiteX68" fmla="*/ 2941904 w 4055278"/>
              <a:gd name="connsiteY68" fmla="*/ 1585086 h 3808342"/>
              <a:gd name="connsiteX69" fmla="*/ 2957674 w 4055278"/>
              <a:gd name="connsiteY69" fmla="*/ 1667600 h 3808342"/>
              <a:gd name="connsiteX70" fmla="*/ 2967199 w 4055278"/>
              <a:gd name="connsiteY70" fmla="*/ 1743800 h 3808342"/>
              <a:gd name="connsiteX71" fmla="*/ 2974343 w 4055278"/>
              <a:gd name="connsiteY71" fmla="*/ 1781900 h 3808342"/>
              <a:gd name="connsiteX72" fmla="*/ 2998155 w 4055278"/>
              <a:gd name="connsiteY72" fmla="*/ 1872389 h 3808342"/>
              <a:gd name="connsiteX73" fmla="*/ 3093405 w 4055278"/>
              <a:gd name="connsiteY73" fmla="*/ 2055744 h 3808342"/>
              <a:gd name="connsiteX74" fmla="*/ 3167224 w 4055278"/>
              <a:gd name="connsiteY74" fmla="*/ 2155757 h 3808342"/>
              <a:gd name="connsiteX75" fmla="*/ 3271999 w 4055278"/>
              <a:gd name="connsiteY75" fmla="*/ 2253388 h 3808342"/>
              <a:gd name="connsiteX76" fmla="*/ 3413817 w 4055278"/>
              <a:gd name="connsiteY76" fmla="*/ 2354949 h 3808342"/>
              <a:gd name="connsiteX77" fmla="*/ 3573474 w 4055278"/>
              <a:gd name="connsiteY77" fmla="*/ 2512187 h 3808342"/>
              <a:gd name="connsiteX78" fmla="*/ 3636369 w 4055278"/>
              <a:gd name="connsiteY78" fmla="*/ 2599273 h 3808342"/>
              <a:gd name="connsiteX79" fmla="*/ 3762159 w 4055278"/>
              <a:gd name="connsiteY79" fmla="*/ 2475899 h 3808342"/>
              <a:gd name="connsiteX80" fmla="*/ 3754902 w 4055278"/>
              <a:gd name="connsiteY80" fmla="*/ 2316244 h 3808342"/>
              <a:gd name="connsiteX81" fmla="*/ 3762160 w 4055278"/>
              <a:gd name="connsiteY81" fmla="*/ 2183197 h 3808342"/>
              <a:gd name="connsiteX82" fmla="*/ 3762159 w 4055278"/>
              <a:gd name="connsiteY82" fmla="*/ 2067082 h 3808342"/>
              <a:gd name="connsiteX83" fmla="*/ 3718617 w 4055278"/>
              <a:gd name="connsiteY83" fmla="*/ 1875977 h 3808342"/>
              <a:gd name="connsiteX84" fmla="*/ 3609760 w 4055278"/>
              <a:gd name="connsiteY84" fmla="*/ 1609882 h 3808342"/>
              <a:gd name="connsiteX85" fmla="*/ 3505740 w 4055278"/>
              <a:gd name="connsiteY85" fmla="*/ 1382492 h 3808342"/>
              <a:gd name="connsiteX86" fmla="*/ 3405645 w 4055278"/>
              <a:gd name="connsiteY86" fmla="*/ 1286354 h 3808342"/>
              <a:gd name="connsiteX87" fmla="*/ 3209636 w 4055278"/>
              <a:gd name="connsiteY87" fmla="*/ 1082171 h 3808342"/>
              <a:gd name="connsiteX88" fmla="*/ 3005461 w 4055278"/>
              <a:gd name="connsiteY88" fmla="*/ 845318 h 3808342"/>
              <a:gd name="connsiteX89" fmla="*/ 2789035 w 4055278"/>
              <a:gd name="connsiteY89" fmla="*/ 563546 h 3808342"/>
              <a:gd name="connsiteX90" fmla="*/ 2511356 w 4055278"/>
              <a:gd name="connsiteY90" fmla="*/ 130678 h 3808342"/>
              <a:gd name="connsiteX91" fmla="*/ 2425602 w 4055278"/>
              <a:gd name="connsiteY91" fmla="*/ 16335 h 3808342"/>
              <a:gd name="connsiteX0" fmla="*/ 2425602 w 4055279"/>
              <a:gd name="connsiteY0" fmla="*/ 16335 h 3808342"/>
              <a:gd name="connsiteX1" fmla="*/ 1584399 w 4055279"/>
              <a:gd name="connsiteY1" fmla="*/ 0 h 3808342"/>
              <a:gd name="connsiteX2" fmla="*/ 518604 w 4055279"/>
              <a:gd name="connsiteY2" fmla="*/ 12252 h 3808342"/>
              <a:gd name="connsiteX3" fmla="*/ 12249 w 4055279"/>
              <a:gd name="connsiteY3" fmla="*/ 16336 h 3808342"/>
              <a:gd name="connsiteX4" fmla="*/ 12248 w 4055279"/>
              <a:gd name="connsiteY4" fmla="*/ 1016832 h 3808342"/>
              <a:gd name="connsiteX5" fmla="*/ 0 w 4055279"/>
              <a:gd name="connsiteY5" fmla="*/ 2589043 h 3808342"/>
              <a:gd name="connsiteX6" fmla="*/ 110254 w 4055279"/>
              <a:gd name="connsiteY6" fmla="*/ 2621711 h 3808342"/>
              <a:gd name="connsiteX7" fmla="*/ 187841 w 4055279"/>
              <a:gd name="connsiteY7" fmla="*/ 2540038 h 3808342"/>
              <a:gd name="connsiteX8" fmla="*/ 596192 w 4055279"/>
              <a:gd name="connsiteY8" fmla="*/ 2450198 h 3808342"/>
              <a:gd name="connsiteX9" fmla="*/ 841202 w 4055279"/>
              <a:gd name="connsiteY9" fmla="*/ 2433863 h 3808342"/>
              <a:gd name="connsiteX10" fmla="*/ 1143162 w 4055279"/>
              <a:gd name="connsiteY10" fmla="*/ 2439126 h 3808342"/>
              <a:gd name="connsiteX11" fmla="*/ 1417006 w 4055279"/>
              <a:gd name="connsiteY11" fmla="*/ 2472464 h 3808342"/>
              <a:gd name="connsiteX12" fmla="*/ 1833724 w 4055279"/>
              <a:gd name="connsiteY12" fmla="*/ 2651058 h 3808342"/>
              <a:gd name="connsiteX13" fmla="*/ 2067087 w 4055279"/>
              <a:gd name="connsiteY13" fmla="*/ 2779644 h 3808342"/>
              <a:gd name="connsiteX14" fmla="*/ 2174243 w 4055279"/>
              <a:gd name="connsiteY14" fmla="*/ 2922520 h 3808342"/>
              <a:gd name="connsiteX15" fmla="*/ 2255206 w 4055279"/>
              <a:gd name="connsiteY15" fmla="*/ 3193980 h 3808342"/>
              <a:gd name="connsiteX16" fmla="*/ 2221868 w 4055279"/>
              <a:gd name="connsiteY16" fmla="*/ 3310662 h 3808342"/>
              <a:gd name="connsiteX17" fmla="*/ 2195675 w 4055279"/>
              <a:gd name="connsiteY17" fmla="*/ 3394006 h 3808342"/>
              <a:gd name="connsiteX18" fmla="*/ 2126618 w 4055279"/>
              <a:gd name="connsiteY18" fmla="*/ 3474968 h 3808342"/>
              <a:gd name="connsiteX19" fmla="*/ 1986124 w 4055279"/>
              <a:gd name="connsiteY19" fmla="*/ 3603555 h 3808342"/>
              <a:gd name="connsiteX20" fmla="*/ 2436180 w 4055279"/>
              <a:gd name="connsiteY20" fmla="*/ 3808342 h 3808342"/>
              <a:gd name="connsiteX21" fmla="*/ 2569530 w 4055279"/>
              <a:gd name="connsiteY21" fmla="*/ 3796437 h 3808342"/>
              <a:gd name="connsiteX22" fmla="*/ 2826704 w 4055279"/>
              <a:gd name="connsiteY22" fmla="*/ 3736906 h 3808342"/>
              <a:gd name="connsiteX23" fmla="*/ 3029111 w 4055279"/>
              <a:gd name="connsiteY23" fmla="*/ 3665469 h 3808342"/>
              <a:gd name="connsiteX24" fmla="*/ 3176748 w 4055279"/>
              <a:gd name="connsiteY24" fmla="*/ 3579743 h 3808342"/>
              <a:gd name="connsiteX25" fmla="*/ 3281523 w 4055279"/>
              <a:gd name="connsiteY25" fmla="*/ 3413056 h 3808342"/>
              <a:gd name="connsiteX26" fmla="*/ 3583943 w 4055279"/>
              <a:gd name="connsiteY26" fmla="*/ 3222556 h 3808342"/>
              <a:gd name="connsiteX27" fmla="*/ 3829211 w 4055279"/>
              <a:gd name="connsiteY27" fmla="*/ 3015387 h 3808342"/>
              <a:gd name="connsiteX28" fmla="*/ 4054864 w 4055279"/>
              <a:gd name="connsiteY28" fmla="*/ 2717806 h 3808342"/>
              <a:gd name="connsiteX29" fmla="*/ 3863758 w 4055279"/>
              <a:gd name="connsiteY29" fmla="*/ 2524283 h 3808342"/>
              <a:gd name="connsiteX30" fmla="*/ 3764578 w 4055279"/>
              <a:gd name="connsiteY30" fmla="*/ 2654911 h 3808342"/>
              <a:gd name="connsiteX31" fmla="*/ 3679913 w 4055279"/>
              <a:gd name="connsiteY31" fmla="*/ 2812149 h 3808342"/>
              <a:gd name="connsiteX32" fmla="*/ 3617280 w 4055279"/>
              <a:gd name="connsiteY32" fmla="*/ 2896323 h 3808342"/>
              <a:gd name="connsiteX33" fmla="*/ 3410111 w 4055279"/>
              <a:gd name="connsiteY33" fmla="*/ 2993956 h 3808342"/>
              <a:gd name="connsiteX34" fmla="*/ 3357723 w 4055279"/>
              <a:gd name="connsiteY34" fmla="*/ 2996336 h 3808342"/>
              <a:gd name="connsiteX35" fmla="*/ 3274381 w 4055279"/>
              <a:gd name="connsiteY35" fmla="*/ 2970144 h 3808342"/>
              <a:gd name="connsiteX36" fmla="*/ 3076736 w 4055279"/>
              <a:gd name="connsiteY36" fmla="*/ 2829649 h 3808342"/>
              <a:gd name="connsiteX37" fmla="*/ 2831468 w 4055279"/>
              <a:gd name="connsiteY37" fmla="*/ 2705825 h 3808342"/>
              <a:gd name="connsiteX38" fmla="*/ 2638586 w 4055279"/>
              <a:gd name="connsiteY38" fmla="*/ 2584381 h 3808342"/>
              <a:gd name="connsiteX39" fmla="*/ 2479043 w 4055279"/>
              <a:gd name="connsiteY39" fmla="*/ 2451032 h 3808342"/>
              <a:gd name="connsiteX40" fmla="*/ 2345693 w 4055279"/>
              <a:gd name="connsiteY40" fmla="*/ 2331970 h 3808342"/>
              <a:gd name="connsiteX41" fmla="*/ 2195674 w 4055279"/>
              <a:gd name="connsiteY41" fmla="*/ 2191477 h 3808342"/>
              <a:gd name="connsiteX42" fmla="*/ 2050417 w 4055279"/>
              <a:gd name="connsiteY42" fmla="*/ 2067651 h 3808342"/>
              <a:gd name="connsiteX43" fmla="*/ 1967074 w 4055279"/>
              <a:gd name="connsiteY43" fmla="*/ 1979546 h 3808342"/>
              <a:gd name="connsiteX44" fmla="*/ 1859918 w 4055279"/>
              <a:gd name="connsiteY44" fmla="*/ 1870008 h 3808342"/>
              <a:gd name="connsiteX45" fmla="*/ 1697993 w 4055279"/>
              <a:gd name="connsiteY45" fmla="*/ 1696176 h 3808342"/>
              <a:gd name="connsiteX46" fmla="*/ 1619412 w 4055279"/>
              <a:gd name="connsiteY46" fmla="*/ 1589020 h 3808342"/>
              <a:gd name="connsiteX47" fmla="*/ 1572430 w 4055279"/>
              <a:gd name="connsiteY47" fmla="*/ 1512306 h 3808342"/>
              <a:gd name="connsiteX48" fmla="*/ 1486397 w 4055279"/>
              <a:gd name="connsiteY48" fmla="*/ 1429283 h 3808342"/>
              <a:gd name="connsiteX49" fmla="*/ 1404727 w 4055279"/>
              <a:gd name="connsiteY49" fmla="*/ 1343526 h 3808342"/>
              <a:gd name="connsiteX50" fmla="*/ 1351641 w 4055279"/>
              <a:gd name="connsiteY50" fmla="*/ 1229182 h 3808342"/>
              <a:gd name="connsiteX51" fmla="*/ 1306722 w 4055279"/>
              <a:gd name="connsiteY51" fmla="*/ 1074004 h 3808342"/>
              <a:gd name="connsiteX52" fmla="*/ 1310806 w 4055279"/>
              <a:gd name="connsiteY52" fmla="*/ 992330 h 3808342"/>
              <a:gd name="connsiteX53" fmla="*/ 1327141 w 4055279"/>
              <a:gd name="connsiteY53" fmla="*/ 931076 h 3808342"/>
              <a:gd name="connsiteX54" fmla="*/ 1355725 w 4055279"/>
              <a:gd name="connsiteY54" fmla="*/ 873904 h 3808342"/>
              <a:gd name="connsiteX55" fmla="*/ 1404727 w 4055279"/>
              <a:gd name="connsiteY55" fmla="*/ 779980 h 3808342"/>
              <a:gd name="connsiteX56" fmla="*/ 1461896 w 4055279"/>
              <a:gd name="connsiteY56" fmla="*/ 726892 h 3808342"/>
              <a:gd name="connsiteX57" fmla="*/ 1510899 w 4055279"/>
              <a:gd name="connsiteY57" fmla="*/ 686055 h 3808342"/>
              <a:gd name="connsiteX58" fmla="*/ 1588483 w 4055279"/>
              <a:gd name="connsiteY58" fmla="*/ 637052 h 3808342"/>
              <a:gd name="connsiteX59" fmla="*/ 1788575 w 4055279"/>
              <a:gd name="connsiteY59" fmla="*/ 645219 h 3808342"/>
              <a:gd name="connsiteX60" fmla="*/ 1964166 w 4055279"/>
              <a:gd name="connsiteY60" fmla="*/ 686056 h 3808342"/>
              <a:gd name="connsiteX61" fmla="*/ 2098922 w 4055279"/>
              <a:gd name="connsiteY61" fmla="*/ 763645 h 3808342"/>
              <a:gd name="connsiteX62" fmla="*/ 2327598 w 4055279"/>
              <a:gd name="connsiteY62" fmla="*/ 1037251 h 3808342"/>
              <a:gd name="connsiteX63" fmla="*/ 2376600 w 4055279"/>
              <a:gd name="connsiteY63" fmla="*/ 1078087 h 3808342"/>
              <a:gd name="connsiteX64" fmla="*/ 2552191 w 4055279"/>
              <a:gd name="connsiteY64" fmla="*/ 1135259 h 3808342"/>
              <a:gd name="connsiteX65" fmla="*/ 2682863 w 4055279"/>
              <a:gd name="connsiteY65" fmla="*/ 1221015 h 3808342"/>
              <a:gd name="connsiteX66" fmla="*/ 2756367 w 4055279"/>
              <a:gd name="connsiteY66" fmla="*/ 1310856 h 3808342"/>
              <a:gd name="connsiteX67" fmla="*/ 2833953 w 4055279"/>
              <a:gd name="connsiteY67" fmla="*/ 1396614 h 3808342"/>
              <a:gd name="connsiteX68" fmla="*/ 2900657 w 4055279"/>
              <a:gd name="connsiteY68" fmla="*/ 1507217 h 3808342"/>
              <a:gd name="connsiteX69" fmla="*/ 2941904 w 4055279"/>
              <a:gd name="connsiteY69" fmla="*/ 1585086 h 3808342"/>
              <a:gd name="connsiteX70" fmla="*/ 2957674 w 4055279"/>
              <a:gd name="connsiteY70" fmla="*/ 1667600 h 3808342"/>
              <a:gd name="connsiteX71" fmla="*/ 2967199 w 4055279"/>
              <a:gd name="connsiteY71" fmla="*/ 1743800 h 3808342"/>
              <a:gd name="connsiteX72" fmla="*/ 2974343 w 4055279"/>
              <a:gd name="connsiteY72" fmla="*/ 1781900 h 3808342"/>
              <a:gd name="connsiteX73" fmla="*/ 2998155 w 4055279"/>
              <a:gd name="connsiteY73" fmla="*/ 1872389 h 3808342"/>
              <a:gd name="connsiteX74" fmla="*/ 3093405 w 4055279"/>
              <a:gd name="connsiteY74" fmla="*/ 2055744 h 3808342"/>
              <a:gd name="connsiteX75" fmla="*/ 3167224 w 4055279"/>
              <a:gd name="connsiteY75" fmla="*/ 2155757 h 3808342"/>
              <a:gd name="connsiteX76" fmla="*/ 3271999 w 4055279"/>
              <a:gd name="connsiteY76" fmla="*/ 2253388 h 3808342"/>
              <a:gd name="connsiteX77" fmla="*/ 3413817 w 4055279"/>
              <a:gd name="connsiteY77" fmla="*/ 2354949 h 3808342"/>
              <a:gd name="connsiteX78" fmla="*/ 3573474 w 4055279"/>
              <a:gd name="connsiteY78" fmla="*/ 2512187 h 3808342"/>
              <a:gd name="connsiteX79" fmla="*/ 3636369 w 4055279"/>
              <a:gd name="connsiteY79" fmla="*/ 2599273 h 3808342"/>
              <a:gd name="connsiteX80" fmla="*/ 3762159 w 4055279"/>
              <a:gd name="connsiteY80" fmla="*/ 2475899 h 3808342"/>
              <a:gd name="connsiteX81" fmla="*/ 3754902 w 4055279"/>
              <a:gd name="connsiteY81" fmla="*/ 2316244 h 3808342"/>
              <a:gd name="connsiteX82" fmla="*/ 3762160 w 4055279"/>
              <a:gd name="connsiteY82" fmla="*/ 2183197 h 3808342"/>
              <a:gd name="connsiteX83" fmla="*/ 3762159 w 4055279"/>
              <a:gd name="connsiteY83" fmla="*/ 2067082 h 3808342"/>
              <a:gd name="connsiteX84" fmla="*/ 3718617 w 4055279"/>
              <a:gd name="connsiteY84" fmla="*/ 1875977 h 3808342"/>
              <a:gd name="connsiteX85" fmla="*/ 3609760 w 4055279"/>
              <a:gd name="connsiteY85" fmla="*/ 1609882 h 3808342"/>
              <a:gd name="connsiteX86" fmla="*/ 3505740 w 4055279"/>
              <a:gd name="connsiteY86" fmla="*/ 1382492 h 3808342"/>
              <a:gd name="connsiteX87" fmla="*/ 3405645 w 4055279"/>
              <a:gd name="connsiteY87" fmla="*/ 1286354 h 3808342"/>
              <a:gd name="connsiteX88" fmla="*/ 3209636 w 4055279"/>
              <a:gd name="connsiteY88" fmla="*/ 1082171 h 3808342"/>
              <a:gd name="connsiteX89" fmla="*/ 3005461 w 4055279"/>
              <a:gd name="connsiteY89" fmla="*/ 845318 h 3808342"/>
              <a:gd name="connsiteX90" fmla="*/ 2789035 w 4055279"/>
              <a:gd name="connsiteY90" fmla="*/ 563546 h 3808342"/>
              <a:gd name="connsiteX91" fmla="*/ 2511356 w 4055279"/>
              <a:gd name="connsiteY91" fmla="*/ 130678 h 3808342"/>
              <a:gd name="connsiteX92" fmla="*/ 2425602 w 4055279"/>
              <a:gd name="connsiteY92" fmla="*/ 16335 h 3808342"/>
              <a:gd name="connsiteX0" fmla="*/ 2425602 w 4055279"/>
              <a:gd name="connsiteY0" fmla="*/ 16335 h 3808342"/>
              <a:gd name="connsiteX1" fmla="*/ 1584399 w 4055279"/>
              <a:gd name="connsiteY1" fmla="*/ 0 h 3808342"/>
              <a:gd name="connsiteX2" fmla="*/ 518604 w 4055279"/>
              <a:gd name="connsiteY2" fmla="*/ 12252 h 3808342"/>
              <a:gd name="connsiteX3" fmla="*/ 12249 w 4055279"/>
              <a:gd name="connsiteY3" fmla="*/ 16336 h 3808342"/>
              <a:gd name="connsiteX4" fmla="*/ 12248 w 4055279"/>
              <a:gd name="connsiteY4" fmla="*/ 1016832 h 3808342"/>
              <a:gd name="connsiteX5" fmla="*/ 0 w 4055279"/>
              <a:gd name="connsiteY5" fmla="*/ 2589043 h 3808342"/>
              <a:gd name="connsiteX6" fmla="*/ 110254 w 4055279"/>
              <a:gd name="connsiteY6" fmla="*/ 2621711 h 3808342"/>
              <a:gd name="connsiteX7" fmla="*/ 187841 w 4055279"/>
              <a:gd name="connsiteY7" fmla="*/ 2540038 h 3808342"/>
              <a:gd name="connsiteX8" fmla="*/ 596192 w 4055279"/>
              <a:gd name="connsiteY8" fmla="*/ 2450198 h 3808342"/>
              <a:gd name="connsiteX9" fmla="*/ 841202 w 4055279"/>
              <a:gd name="connsiteY9" fmla="*/ 2433863 h 3808342"/>
              <a:gd name="connsiteX10" fmla="*/ 1143162 w 4055279"/>
              <a:gd name="connsiteY10" fmla="*/ 2439126 h 3808342"/>
              <a:gd name="connsiteX11" fmla="*/ 1417006 w 4055279"/>
              <a:gd name="connsiteY11" fmla="*/ 2472464 h 3808342"/>
              <a:gd name="connsiteX12" fmla="*/ 1833724 w 4055279"/>
              <a:gd name="connsiteY12" fmla="*/ 2651058 h 3808342"/>
              <a:gd name="connsiteX13" fmla="*/ 2067087 w 4055279"/>
              <a:gd name="connsiteY13" fmla="*/ 2779644 h 3808342"/>
              <a:gd name="connsiteX14" fmla="*/ 2174243 w 4055279"/>
              <a:gd name="connsiteY14" fmla="*/ 2922520 h 3808342"/>
              <a:gd name="connsiteX15" fmla="*/ 2255206 w 4055279"/>
              <a:gd name="connsiteY15" fmla="*/ 3193980 h 3808342"/>
              <a:gd name="connsiteX16" fmla="*/ 2221868 w 4055279"/>
              <a:gd name="connsiteY16" fmla="*/ 3310662 h 3808342"/>
              <a:gd name="connsiteX17" fmla="*/ 2195675 w 4055279"/>
              <a:gd name="connsiteY17" fmla="*/ 3394006 h 3808342"/>
              <a:gd name="connsiteX18" fmla="*/ 2126618 w 4055279"/>
              <a:gd name="connsiteY18" fmla="*/ 3474968 h 3808342"/>
              <a:gd name="connsiteX19" fmla="*/ 1986124 w 4055279"/>
              <a:gd name="connsiteY19" fmla="*/ 3603555 h 3808342"/>
              <a:gd name="connsiteX20" fmla="*/ 2436180 w 4055279"/>
              <a:gd name="connsiteY20" fmla="*/ 3808342 h 3808342"/>
              <a:gd name="connsiteX21" fmla="*/ 2569530 w 4055279"/>
              <a:gd name="connsiteY21" fmla="*/ 3796437 h 3808342"/>
              <a:gd name="connsiteX22" fmla="*/ 2826704 w 4055279"/>
              <a:gd name="connsiteY22" fmla="*/ 3736906 h 3808342"/>
              <a:gd name="connsiteX23" fmla="*/ 3029111 w 4055279"/>
              <a:gd name="connsiteY23" fmla="*/ 3665469 h 3808342"/>
              <a:gd name="connsiteX24" fmla="*/ 3176748 w 4055279"/>
              <a:gd name="connsiteY24" fmla="*/ 3579743 h 3808342"/>
              <a:gd name="connsiteX25" fmla="*/ 3281523 w 4055279"/>
              <a:gd name="connsiteY25" fmla="*/ 3413056 h 3808342"/>
              <a:gd name="connsiteX26" fmla="*/ 3583943 w 4055279"/>
              <a:gd name="connsiteY26" fmla="*/ 3222556 h 3808342"/>
              <a:gd name="connsiteX27" fmla="*/ 3829211 w 4055279"/>
              <a:gd name="connsiteY27" fmla="*/ 3015387 h 3808342"/>
              <a:gd name="connsiteX28" fmla="*/ 4054864 w 4055279"/>
              <a:gd name="connsiteY28" fmla="*/ 2717806 h 3808342"/>
              <a:gd name="connsiteX29" fmla="*/ 3863758 w 4055279"/>
              <a:gd name="connsiteY29" fmla="*/ 2524283 h 3808342"/>
              <a:gd name="connsiteX30" fmla="*/ 3670235 w 4055279"/>
              <a:gd name="connsiteY30" fmla="*/ 2664587 h 3808342"/>
              <a:gd name="connsiteX31" fmla="*/ 3679913 w 4055279"/>
              <a:gd name="connsiteY31" fmla="*/ 2812149 h 3808342"/>
              <a:gd name="connsiteX32" fmla="*/ 3617280 w 4055279"/>
              <a:gd name="connsiteY32" fmla="*/ 2896323 h 3808342"/>
              <a:gd name="connsiteX33" fmla="*/ 3410111 w 4055279"/>
              <a:gd name="connsiteY33" fmla="*/ 2993956 h 3808342"/>
              <a:gd name="connsiteX34" fmla="*/ 3357723 w 4055279"/>
              <a:gd name="connsiteY34" fmla="*/ 2996336 h 3808342"/>
              <a:gd name="connsiteX35" fmla="*/ 3274381 w 4055279"/>
              <a:gd name="connsiteY35" fmla="*/ 2970144 h 3808342"/>
              <a:gd name="connsiteX36" fmla="*/ 3076736 w 4055279"/>
              <a:gd name="connsiteY36" fmla="*/ 2829649 h 3808342"/>
              <a:gd name="connsiteX37" fmla="*/ 2831468 w 4055279"/>
              <a:gd name="connsiteY37" fmla="*/ 2705825 h 3808342"/>
              <a:gd name="connsiteX38" fmla="*/ 2638586 w 4055279"/>
              <a:gd name="connsiteY38" fmla="*/ 2584381 h 3808342"/>
              <a:gd name="connsiteX39" fmla="*/ 2479043 w 4055279"/>
              <a:gd name="connsiteY39" fmla="*/ 2451032 h 3808342"/>
              <a:gd name="connsiteX40" fmla="*/ 2345693 w 4055279"/>
              <a:gd name="connsiteY40" fmla="*/ 2331970 h 3808342"/>
              <a:gd name="connsiteX41" fmla="*/ 2195674 w 4055279"/>
              <a:gd name="connsiteY41" fmla="*/ 2191477 h 3808342"/>
              <a:gd name="connsiteX42" fmla="*/ 2050417 w 4055279"/>
              <a:gd name="connsiteY42" fmla="*/ 2067651 h 3808342"/>
              <a:gd name="connsiteX43" fmla="*/ 1967074 w 4055279"/>
              <a:gd name="connsiteY43" fmla="*/ 1979546 h 3808342"/>
              <a:gd name="connsiteX44" fmla="*/ 1859918 w 4055279"/>
              <a:gd name="connsiteY44" fmla="*/ 1870008 h 3808342"/>
              <a:gd name="connsiteX45" fmla="*/ 1697993 w 4055279"/>
              <a:gd name="connsiteY45" fmla="*/ 1696176 h 3808342"/>
              <a:gd name="connsiteX46" fmla="*/ 1619412 w 4055279"/>
              <a:gd name="connsiteY46" fmla="*/ 1589020 h 3808342"/>
              <a:gd name="connsiteX47" fmla="*/ 1572430 w 4055279"/>
              <a:gd name="connsiteY47" fmla="*/ 1512306 h 3808342"/>
              <a:gd name="connsiteX48" fmla="*/ 1486397 w 4055279"/>
              <a:gd name="connsiteY48" fmla="*/ 1429283 h 3808342"/>
              <a:gd name="connsiteX49" fmla="*/ 1404727 w 4055279"/>
              <a:gd name="connsiteY49" fmla="*/ 1343526 h 3808342"/>
              <a:gd name="connsiteX50" fmla="*/ 1351641 w 4055279"/>
              <a:gd name="connsiteY50" fmla="*/ 1229182 h 3808342"/>
              <a:gd name="connsiteX51" fmla="*/ 1306722 w 4055279"/>
              <a:gd name="connsiteY51" fmla="*/ 1074004 h 3808342"/>
              <a:gd name="connsiteX52" fmla="*/ 1310806 w 4055279"/>
              <a:gd name="connsiteY52" fmla="*/ 992330 h 3808342"/>
              <a:gd name="connsiteX53" fmla="*/ 1327141 w 4055279"/>
              <a:gd name="connsiteY53" fmla="*/ 931076 h 3808342"/>
              <a:gd name="connsiteX54" fmla="*/ 1355725 w 4055279"/>
              <a:gd name="connsiteY54" fmla="*/ 873904 h 3808342"/>
              <a:gd name="connsiteX55" fmla="*/ 1404727 w 4055279"/>
              <a:gd name="connsiteY55" fmla="*/ 779980 h 3808342"/>
              <a:gd name="connsiteX56" fmla="*/ 1461896 w 4055279"/>
              <a:gd name="connsiteY56" fmla="*/ 726892 h 3808342"/>
              <a:gd name="connsiteX57" fmla="*/ 1510899 w 4055279"/>
              <a:gd name="connsiteY57" fmla="*/ 686055 h 3808342"/>
              <a:gd name="connsiteX58" fmla="*/ 1588483 w 4055279"/>
              <a:gd name="connsiteY58" fmla="*/ 637052 h 3808342"/>
              <a:gd name="connsiteX59" fmla="*/ 1788575 w 4055279"/>
              <a:gd name="connsiteY59" fmla="*/ 645219 h 3808342"/>
              <a:gd name="connsiteX60" fmla="*/ 1964166 w 4055279"/>
              <a:gd name="connsiteY60" fmla="*/ 686056 h 3808342"/>
              <a:gd name="connsiteX61" fmla="*/ 2098922 w 4055279"/>
              <a:gd name="connsiteY61" fmla="*/ 763645 h 3808342"/>
              <a:gd name="connsiteX62" fmla="*/ 2327598 w 4055279"/>
              <a:gd name="connsiteY62" fmla="*/ 1037251 h 3808342"/>
              <a:gd name="connsiteX63" fmla="*/ 2376600 w 4055279"/>
              <a:gd name="connsiteY63" fmla="*/ 1078087 h 3808342"/>
              <a:gd name="connsiteX64" fmla="*/ 2552191 w 4055279"/>
              <a:gd name="connsiteY64" fmla="*/ 1135259 h 3808342"/>
              <a:gd name="connsiteX65" fmla="*/ 2682863 w 4055279"/>
              <a:gd name="connsiteY65" fmla="*/ 1221015 h 3808342"/>
              <a:gd name="connsiteX66" fmla="*/ 2756367 w 4055279"/>
              <a:gd name="connsiteY66" fmla="*/ 1310856 h 3808342"/>
              <a:gd name="connsiteX67" fmla="*/ 2833953 w 4055279"/>
              <a:gd name="connsiteY67" fmla="*/ 1396614 h 3808342"/>
              <a:gd name="connsiteX68" fmla="*/ 2900657 w 4055279"/>
              <a:gd name="connsiteY68" fmla="*/ 1507217 h 3808342"/>
              <a:gd name="connsiteX69" fmla="*/ 2941904 w 4055279"/>
              <a:gd name="connsiteY69" fmla="*/ 1585086 h 3808342"/>
              <a:gd name="connsiteX70" fmla="*/ 2957674 w 4055279"/>
              <a:gd name="connsiteY70" fmla="*/ 1667600 h 3808342"/>
              <a:gd name="connsiteX71" fmla="*/ 2967199 w 4055279"/>
              <a:gd name="connsiteY71" fmla="*/ 1743800 h 3808342"/>
              <a:gd name="connsiteX72" fmla="*/ 2974343 w 4055279"/>
              <a:gd name="connsiteY72" fmla="*/ 1781900 h 3808342"/>
              <a:gd name="connsiteX73" fmla="*/ 2998155 w 4055279"/>
              <a:gd name="connsiteY73" fmla="*/ 1872389 h 3808342"/>
              <a:gd name="connsiteX74" fmla="*/ 3093405 w 4055279"/>
              <a:gd name="connsiteY74" fmla="*/ 2055744 h 3808342"/>
              <a:gd name="connsiteX75" fmla="*/ 3167224 w 4055279"/>
              <a:gd name="connsiteY75" fmla="*/ 2155757 h 3808342"/>
              <a:gd name="connsiteX76" fmla="*/ 3271999 w 4055279"/>
              <a:gd name="connsiteY76" fmla="*/ 2253388 h 3808342"/>
              <a:gd name="connsiteX77" fmla="*/ 3413817 w 4055279"/>
              <a:gd name="connsiteY77" fmla="*/ 2354949 h 3808342"/>
              <a:gd name="connsiteX78" fmla="*/ 3573474 w 4055279"/>
              <a:gd name="connsiteY78" fmla="*/ 2512187 h 3808342"/>
              <a:gd name="connsiteX79" fmla="*/ 3636369 w 4055279"/>
              <a:gd name="connsiteY79" fmla="*/ 2599273 h 3808342"/>
              <a:gd name="connsiteX80" fmla="*/ 3762159 w 4055279"/>
              <a:gd name="connsiteY80" fmla="*/ 2475899 h 3808342"/>
              <a:gd name="connsiteX81" fmla="*/ 3754902 w 4055279"/>
              <a:gd name="connsiteY81" fmla="*/ 2316244 h 3808342"/>
              <a:gd name="connsiteX82" fmla="*/ 3762160 w 4055279"/>
              <a:gd name="connsiteY82" fmla="*/ 2183197 h 3808342"/>
              <a:gd name="connsiteX83" fmla="*/ 3762159 w 4055279"/>
              <a:gd name="connsiteY83" fmla="*/ 2067082 h 3808342"/>
              <a:gd name="connsiteX84" fmla="*/ 3718617 w 4055279"/>
              <a:gd name="connsiteY84" fmla="*/ 1875977 h 3808342"/>
              <a:gd name="connsiteX85" fmla="*/ 3609760 w 4055279"/>
              <a:gd name="connsiteY85" fmla="*/ 1609882 h 3808342"/>
              <a:gd name="connsiteX86" fmla="*/ 3505740 w 4055279"/>
              <a:gd name="connsiteY86" fmla="*/ 1382492 h 3808342"/>
              <a:gd name="connsiteX87" fmla="*/ 3405645 w 4055279"/>
              <a:gd name="connsiteY87" fmla="*/ 1286354 h 3808342"/>
              <a:gd name="connsiteX88" fmla="*/ 3209636 w 4055279"/>
              <a:gd name="connsiteY88" fmla="*/ 1082171 h 3808342"/>
              <a:gd name="connsiteX89" fmla="*/ 3005461 w 4055279"/>
              <a:gd name="connsiteY89" fmla="*/ 845318 h 3808342"/>
              <a:gd name="connsiteX90" fmla="*/ 2789035 w 4055279"/>
              <a:gd name="connsiteY90" fmla="*/ 563546 h 3808342"/>
              <a:gd name="connsiteX91" fmla="*/ 2511356 w 4055279"/>
              <a:gd name="connsiteY91" fmla="*/ 130678 h 3808342"/>
              <a:gd name="connsiteX92" fmla="*/ 2425602 w 4055279"/>
              <a:gd name="connsiteY92" fmla="*/ 16335 h 3808342"/>
              <a:gd name="connsiteX0" fmla="*/ 2425602 w 4055279"/>
              <a:gd name="connsiteY0" fmla="*/ 16335 h 3808342"/>
              <a:gd name="connsiteX1" fmla="*/ 1584399 w 4055279"/>
              <a:gd name="connsiteY1" fmla="*/ 0 h 3808342"/>
              <a:gd name="connsiteX2" fmla="*/ 518604 w 4055279"/>
              <a:gd name="connsiteY2" fmla="*/ 12252 h 3808342"/>
              <a:gd name="connsiteX3" fmla="*/ 12249 w 4055279"/>
              <a:gd name="connsiteY3" fmla="*/ 16336 h 3808342"/>
              <a:gd name="connsiteX4" fmla="*/ 12248 w 4055279"/>
              <a:gd name="connsiteY4" fmla="*/ 1016832 h 3808342"/>
              <a:gd name="connsiteX5" fmla="*/ 0 w 4055279"/>
              <a:gd name="connsiteY5" fmla="*/ 2589043 h 3808342"/>
              <a:gd name="connsiteX6" fmla="*/ 110254 w 4055279"/>
              <a:gd name="connsiteY6" fmla="*/ 2621711 h 3808342"/>
              <a:gd name="connsiteX7" fmla="*/ 187841 w 4055279"/>
              <a:gd name="connsiteY7" fmla="*/ 2540038 h 3808342"/>
              <a:gd name="connsiteX8" fmla="*/ 596192 w 4055279"/>
              <a:gd name="connsiteY8" fmla="*/ 2450198 h 3808342"/>
              <a:gd name="connsiteX9" fmla="*/ 841202 w 4055279"/>
              <a:gd name="connsiteY9" fmla="*/ 2433863 h 3808342"/>
              <a:gd name="connsiteX10" fmla="*/ 1143162 w 4055279"/>
              <a:gd name="connsiteY10" fmla="*/ 2439126 h 3808342"/>
              <a:gd name="connsiteX11" fmla="*/ 1417006 w 4055279"/>
              <a:gd name="connsiteY11" fmla="*/ 2472464 h 3808342"/>
              <a:gd name="connsiteX12" fmla="*/ 1833724 w 4055279"/>
              <a:gd name="connsiteY12" fmla="*/ 2651058 h 3808342"/>
              <a:gd name="connsiteX13" fmla="*/ 2067087 w 4055279"/>
              <a:gd name="connsiteY13" fmla="*/ 2779644 h 3808342"/>
              <a:gd name="connsiteX14" fmla="*/ 2174243 w 4055279"/>
              <a:gd name="connsiteY14" fmla="*/ 2922520 h 3808342"/>
              <a:gd name="connsiteX15" fmla="*/ 2255206 w 4055279"/>
              <a:gd name="connsiteY15" fmla="*/ 3193980 h 3808342"/>
              <a:gd name="connsiteX16" fmla="*/ 2221868 w 4055279"/>
              <a:gd name="connsiteY16" fmla="*/ 3310662 h 3808342"/>
              <a:gd name="connsiteX17" fmla="*/ 2195675 w 4055279"/>
              <a:gd name="connsiteY17" fmla="*/ 3394006 h 3808342"/>
              <a:gd name="connsiteX18" fmla="*/ 2126618 w 4055279"/>
              <a:gd name="connsiteY18" fmla="*/ 3474968 h 3808342"/>
              <a:gd name="connsiteX19" fmla="*/ 1986124 w 4055279"/>
              <a:gd name="connsiteY19" fmla="*/ 3603555 h 3808342"/>
              <a:gd name="connsiteX20" fmla="*/ 2436180 w 4055279"/>
              <a:gd name="connsiteY20" fmla="*/ 3808342 h 3808342"/>
              <a:gd name="connsiteX21" fmla="*/ 2569530 w 4055279"/>
              <a:gd name="connsiteY21" fmla="*/ 3796437 h 3808342"/>
              <a:gd name="connsiteX22" fmla="*/ 2826704 w 4055279"/>
              <a:gd name="connsiteY22" fmla="*/ 3736906 h 3808342"/>
              <a:gd name="connsiteX23" fmla="*/ 3029111 w 4055279"/>
              <a:gd name="connsiteY23" fmla="*/ 3665469 h 3808342"/>
              <a:gd name="connsiteX24" fmla="*/ 3176748 w 4055279"/>
              <a:gd name="connsiteY24" fmla="*/ 3579743 h 3808342"/>
              <a:gd name="connsiteX25" fmla="*/ 3281523 w 4055279"/>
              <a:gd name="connsiteY25" fmla="*/ 3413056 h 3808342"/>
              <a:gd name="connsiteX26" fmla="*/ 3583943 w 4055279"/>
              <a:gd name="connsiteY26" fmla="*/ 3222556 h 3808342"/>
              <a:gd name="connsiteX27" fmla="*/ 3829211 w 4055279"/>
              <a:gd name="connsiteY27" fmla="*/ 3015387 h 3808342"/>
              <a:gd name="connsiteX28" fmla="*/ 4054864 w 4055279"/>
              <a:gd name="connsiteY28" fmla="*/ 2717806 h 3808342"/>
              <a:gd name="connsiteX29" fmla="*/ 3863758 w 4055279"/>
              <a:gd name="connsiteY29" fmla="*/ 2524283 h 3808342"/>
              <a:gd name="connsiteX30" fmla="*/ 3670235 w 4055279"/>
              <a:gd name="connsiteY30" fmla="*/ 2664587 h 3808342"/>
              <a:gd name="connsiteX31" fmla="*/ 3679913 w 4055279"/>
              <a:gd name="connsiteY31" fmla="*/ 2812149 h 3808342"/>
              <a:gd name="connsiteX32" fmla="*/ 3617280 w 4055279"/>
              <a:gd name="connsiteY32" fmla="*/ 2896323 h 3808342"/>
              <a:gd name="connsiteX33" fmla="*/ 3410111 w 4055279"/>
              <a:gd name="connsiteY33" fmla="*/ 2993956 h 3808342"/>
              <a:gd name="connsiteX34" fmla="*/ 3357723 w 4055279"/>
              <a:gd name="connsiteY34" fmla="*/ 2996336 h 3808342"/>
              <a:gd name="connsiteX35" fmla="*/ 3274381 w 4055279"/>
              <a:gd name="connsiteY35" fmla="*/ 2970144 h 3808342"/>
              <a:gd name="connsiteX36" fmla="*/ 3076736 w 4055279"/>
              <a:gd name="connsiteY36" fmla="*/ 2829649 h 3808342"/>
              <a:gd name="connsiteX37" fmla="*/ 2831468 w 4055279"/>
              <a:gd name="connsiteY37" fmla="*/ 2705825 h 3808342"/>
              <a:gd name="connsiteX38" fmla="*/ 2638586 w 4055279"/>
              <a:gd name="connsiteY38" fmla="*/ 2584381 h 3808342"/>
              <a:gd name="connsiteX39" fmla="*/ 2479043 w 4055279"/>
              <a:gd name="connsiteY39" fmla="*/ 2451032 h 3808342"/>
              <a:gd name="connsiteX40" fmla="*/ 2345693 w 4055279"/>
              <a:gd name="connsiteY40" fmla="*/ 2331970 h 3808342"/>
              <a:gd name="connsiteX41" fmla="*/ 2195674 w 4055279"/>
              <a:gd name="connsiteY41" fmla="*/ 2191477 h 3808342"/>
              <a:gd name="connsiteX42" fmla="*/ 2050417 w 4055279"/>
              <a:gd name="connsiteY42" fmla="*/ 2067651 h 3808342"/>
              <a:gd name="connsiteX43" fmla="*/ 1967074 w 4055279"/>
              <a:gd name="connsiteY43" fmla="*/ 1979546 h 3808342"/>
              <a:gd name="connsiteX44" fmla="*/ 1859918 w 4055279"/>
              <a:gd name="connsiteY44" fmla="*/ 1870008 h 3808342"/>
              <a:gd name="connsiteX45" fmla="*/ 1697993 w 4055279"/>
              <a:gd name="connsiteY45" fmla="*/ 1696176 h 3808342"/>
              <a:gd name="connsiteX46" fmla="*/ 1619412 w 4055279"/>
              <a:gd name="connsiteY46" fmla="*/ 1589020 h 3808342"/>
              <a:gd name="connsiteX47" fmla="*/ 1572430 w 4055279"/>
              <a:gd name="connsiteY47" fmla="*/ 1512306 h 3808342"/>
              <a:gd name="connsiteX48" fmla="*/ 1486397 w 4055279"/>
              <a:gd name="connsiteY48" fmla="*/ 1429283 h 3808342"/>
              <a:gd name="connsiteX49" fmla="*/ 1404727 w 4055279"/>
              <a:gd name="connsiteY49" fmla="*/ 1343526 h 3808342"/>
              <a:gd name="connsiteX50" fmla="*/ 1351641 w 4055279"/>
              <a:gd name="connsiteY50" fmla="*/ 1229182 h 3808342"/>
              <a:gd name="connsiteX51" fmla="*/ 1306722 w 4055279"/>
              <a:gd name="connsiteY51" fmla="*/ 1074004 h 3808342"/>
              <a:gd name="connsiteX52" fmla="*/ 1310806 w 4055279"/>
              <a:gd name="connsiteY52" fmla="*/ 992330 h 3808342"/>
              <a:gd name="connsiteX53" fmla="*/ 1327141 w 4055279"/>
              <a:gd name="connsiteY53" fmla="*/ 931076 h 3808342"/>
              <a:gd name="connsiteX54" fmla="*/ 1355725 w 4055279"/>
              <a:gd name="connsiteY54" fmla="*/ 873904 h 3808342"/>
              <a:gd name="connsiteX55" fmla="*/ 1404727 w 4055279"/>
              <a:gd name="connsiteY55" fmla="*/ 779980 h 3808342"/>
              <a:gd name="connsiteX56" fmla="*/ 1461896 w 4055279"/>
              <a:gd name="connsiteY56" fmla="*/ 726892 h 3808342"/>
              <a:gd name="connsiteX57" fmla="*/ 1510899 w 4055279"/>
              <a:gd name="connsiteY57" fmla="*/ 686055 h 3808342"/>
              <a:gd name="connsiteX58" fmla="*/ 1588483 w 4055279"/>
              <a:gd name="connsiteY58" fmla="*/ 637052 h 3808342"/>
              <a:gd name="connsiteX59" fmla="*/ 1788575 w 4055279"/>
              <a:gd name="connsiteY59" fmla="*/ 645219 h 3808342"/>
              <a:gd name="connsiteX60" fmla="*/ 1964166 w 4055279"/>
              <a:gd name="connsiteY60" fmla="*/ 686056 h 3808342"/>
              <a:gd name="connsiteX61" fmla="*/ 2098922 w 4055279"/>
              <a:gd name="connsiteY61" fmla="*/ 763645 h 3808342"/>
              <a:gd name="connsiteX62" fmla="*/ 2327598 w 4055279"/>
              <a:gd name="connsiteY62" fmla="*/ 1037251 h 3808342"/>
              <a:gd name="connsiteX63" fmla="*/ 2376600 w 4055279"/>
              <a:gd name="connsiteY63" fmla="*/ 1078087 h 3808342"/>
              <a:gd name="connsiteX64" fmla="*/ 2552191 w 4055279"/>
              <a:gd name="connsiteY64" fmla="*/ 1135259 h 3808342"/>
              <a:gd name="connsiteX65" fmla="*/ 2682863 w 4055279"/>
              <a:gd name="connsiteY65" fmla="*/ 1221015 h 3808342"/>
              <a:gd name="connsiteX66" fmla="*/ 2756367 w 4055279"/>
              <a:gd name="connsiteY66" fmla="*/ 1310856 h 3808342"/>
              <a:gd name="connsiteX67" fmla="*/ 2833953 w 4055279"/>
              <a:gd name="connsiteY67" fmla="*/ 1396614 h 3808342"/>
              <a:gd name="connsiteX68" fmla="*/ 2900657 w 4055279"/>
              <a:gd name="connsiteY68" fmla="*/ 1507217 h 3808342"/>
              <a:gd name="connsiteX69" fmla="*/ 2941904 w 4055279"/>
              <a:gd name="connsiteY69" fmla="*/ 1585086 h 3808342"/>
              <a:gd name="connsiteX70" fmla="*/ 2957674 w 4055279"/>
              <a:gd name="connsiteY70" fmla="*/ 1667600 h 3808342"/>
              <a:gd name="connsiteX71" fmla="*/ 2967199 w 4055279"/>
              <a:gd name="connsiteY71" fmla="*/ 1743800 h 3808342"/>
              <a:gd name="connsiteX72" fmla="*/ 2974343 w 4055279"/>
              <a:gd name="connsiteY72" fmla="*/ 1781900 h 3808342"/>
              <a:gd name="connsiteX73" fmla="*/ 2998155 w 4055279"/>
              <a:gd name="connsiteY73" fmla="*/ 1872389 h 3808342"/>
              <a:gd name="connsiteX74" fmla="*/ 3093405 w 4055279"/>
              <a:gd name="connsiteY74" fmla="*/ 2055744 h 3808342"/>
              <a:gd name="connsiteX75" fmla="*/ 3167224 w 4055279"/>
              <a:gd name="connsiteY75" fmla="*/ 2155757 h 3808342"/>
              <a:gd name="connsiteX76" fmla="*/ 3271999 w 4055279"/>
              <a:gd name="connsiteY76" fmla="*/ 2253388 h 3808342"/>
              <a:gd name="connsiteX77" fmla="*/ 3413817 w 4055279"/>
              <a:gd name="connsiteY77" fmla="*/ 2354949 h 3808342"/>
              <a:gd name="connsiteX78" fmla="*/ 3573474 w 4055279"/>
              <a:gd name="connsiteY78" fmla="*/ 2512187 h 3808342"/>
              <a:gd name="connsiteX79" fmla="*/ 3636369 w 4055279"/>
              <a:gd name="connsiteY79" fmla="*/ 2599273 h 3808342"/>
              <a:gd name="connsiteX80" fmla="*/ 3762159 w 4055279"/>
              <a:gd name="connsiteY80" fmla="*/ 2475899 h 3808342"/>
              <a:gd name="connsiteX81" fmla="*/ 3754902 w 4055279"/>
              <a:gd name="connsiteY81" fmla="*/ 2316244 h 3808342"/>
              <a:gd name="connsiteX82" fmla="*/ 3762160 w 4055279"/>
              <a:gd name="connsiteY82" fmla="*/ 2183197 h 3808342"/>
              <a:gd name="connsiteX83" fmla="*/ 3762159 w 4055279"/>
              <a:gd name="connsiteY83" fmla="*/ 2067082 h 3808342"/>
              <a:gd name="connsiteX84" fmla="*/ 3718617 w 4055279"/>
              <a:gd name="connsiteY84" fmla="*/ 1875977 h 3808342"/>
              <a:gd name="connsiteX85" fmla="*/ 3609760 w 4055279"/>
              <a:gd name="connsiteY85" fmla="*/ 1609882 h 3808342"/>
              <a:gd name="connsiteX86" fmla="*/ 3505740 w 4055279"/>
              <a:gd name="connsiteY86" fmla="*/ 1382492 h 3808342"/>
              <a:gd name="connsiteX87" fmla="*/ 3405645 w 4055279"/>
              <a:gd name="connsiteY87" fmla="*/ 1286354 h 3808342"/>
              <a:gd name="connsiteX88" fmla="*/ 3209636 w 4055279"/>
              <a:gd name="connsiteY88" fmla="*/ 1082171 h 3808342"/>
              <a:gd name="connsiteX89" fmla="*/ 3005461 w 4055279"/>
              <a:gd name="connsiteY89" fmla="*/ 845318 h 3808342"/>
              <a:gd name="connsiteX90" fmla="*/ 2789035 w 4055279"/>
              <a:gd name="connsiteY90" fmla="*/ 563546 h 3808342"/>
              <a:gd name="connsiteX91" fmla="*/ 2511356 w 4055279"/>
              <a:gd name="connsiteY91" fmla="*/ 130678 h 3808342"/>
              <a:gd name="connsiteX92" fmla="*/ 2425602 w 4055279"/>
              <a:gd name="connsiteY92" fmla="*/ 16335 h 3808342"/>
              <a:gd name="connsiteX0" fmla="*/ 2425602 w 4055279"/>
              <a:gd name="connsiteY0" fmla="*/ 16335 h 3808342"/>
              <a:gd name="connsiteX1" fmla="*/ 1584399 w 4055279"/>
              <a:gd name="connsiteY1" fmla="*/ 0 h 3808342"/>
              <a:gd name="connsiteX2" fmla="*/ 518604 w 4055279"/>
              <a:gd name="connsiteY2" fmla="*/ 12252 h 3808342"/>
              <a:gd name="connsiteX3" fmla="*/ 12249 w 4055279"/>
              <a:gd name="connsiteY3" fmla="*/ 16336 h 3808342"/>
              <a:gd name="connsiteX4" fmla="*/ 12248 w 4055279"/>
              <a:gd name="connsiteY4" fmla="*/ 1016832 h 3808342"/>
              <a:gd name="connsiteX5" fmla="*/ 0 w 4055279"/>
              <a:gd name="connsiteY5" fmla="*/ 2589043 h 3808342"/>
              <a:gd name="connsiteX6" fmla="*/ 110254 w 4055279"/>
              <a:gd name="connsiteY6" fmla="*/ 2621711 h 3808342"/>
              <a:gd name="connsiteX7" fmla="*/ 187841 w 4055279"/>
              <a:gd name="connsiteY7" fmla="*/ 2540038 h 3808342"/>
              <a:gd name="connsiteX8" fmla="*/ 596192 w 4055279"/>
              <a:gd name="connsiteY8" fmla="*/ 2450198 h 3808342"/>
              <a:gd name="connsiteX9" fmla="*/ 841202 w 4055279"/>
              <a:gd name="connsiteY9" fmla="*/ 2433863 h 3808342"/>
              <a:gd name="connsiteX10" fmla="*/ 1143162 w 4055279"/>
              <a:gd name="connsiteY10" fmla="*/ 2439126 h 3808342"/>
              <a:gd name="connsiteX11" fmla="*/ 1417006 w 4055279"/>
              <a:gd name="connsiteY11" fmla="*/ 2472464 h 3808342"/>
              <a:gd name="connsiteX12" fmla="*/ 1833724 w 4055279"/>
              <a:gd name="connsiteY12" fmla="*/ 2651058 h 3808342"/>
              <a:gd name="connsiteX13" fmla="*/ 2067087 w 4055279"/>
              <a:gd name="connsiteY13" fmla="*/ 2779644 h 3808342"/>
              <a:gd name="connsiteX14" fmla="*/ 2174243 w 4055279"/>
              <a:gd name="connsiteY14" fmla="*/ 2922520 h 3808342"/>
              <a:gd name="connsiteX15" fmla="*/ 2255206 w 4055279"/>
              <a:gd name="connsiteY15" fmla="*/ 3193980 h 3808342"/>
              <a:gd name="connsiteX16" fmla="*/ 2221868 w 4055279"/>
              <a:gd name="connsiteY16" fmla="*/ 3310662 h 3808342"/>
              <a:gd name="connsiteX17" fmla="*/ 2195675 w 4055279"/>
              <a:gd name="connsiteY17" fmla="*/ 3394006 h 3808342"/>
              <a:gd name="connsiteX18" fmla="*/ 2126618 w 4055279"/>
              <a:gd name="connsiteY18" fmla="*/ 3474968 h 3808342"/>
              <a:gd name="connsiteX19" fmla="*/ 1986124 w 4055279"/>
              <a:gd name="connsiteY19" fmla="*/ 3603555 h 3808342"/>
              <a:gd name="connsiteX20" fmla="*/ 2436180 w 4055279"/>
              <a:gd name="connsiteY20" fmla="*/ 3808342 h 3808342"/>
              <a:gd name="connsiteX21" fmla="*/ 2569530 w 4055279"/>
              <a:gd name="connsiteY21" fmla="*/ 3796437 h 3808342"/>
              <a:gd name="connsiteX22" fmla="*/ 2826704 w 4055279"/>
              <a:gd name="connsiteY22" fmla="*/ 3736906 h 3808342"/>
              <a:gd name="connsiteX23" fmla="*/ 3029111 w 4055279"/>
              <a:gd name="connsiteY23" fmla="*/ 3665469 h 3808342"/>
              <a:gd name="connsiteX24" fmla="*/ 3176748 w 4055279"/>
              <a:gd name="connsiteY24" fmla="*/ 3579743 h 3808342"/>
              <a:gd name="connsiteX25" fmla="*/ 3281523 w 4055279"/>
              <a:gd name="connsiteY25" fmla="*/ 3413056 h 3808342"/>
              <a:gd name="connsiteX26" fmla="*/ 3583943 w 4055279"/>
              <a:gd name="connsiteY26" fmla="*/ 3222556 h 3808342"/>
              <a:gd name="connsiteX27" fmla="*/ 3829211 w 4055279"/>
              <a:gd name="connsiteY27" fmla="*/ 3015387 h 3808342"/>
              <a:gd name="connsiteX28" fmla="*/ 4054864 w 4055279"/>
              <a:gd name="connsiteY28" fmla="*/ 2717806 h 3808342"/>
              <a:gd name="connsiteX29" fmla="*/ 3863758 w 4055279"/>
              <a:gd name="connsiteY29" fmla="*/ 2524283 h 3808342"/>
              <a:gd name="connsiteX30" fmla="*/ 3670235 w 4055279"/>
              <a:gd name="connsiteY30" fmla="*/ 2664587 h 3808342"/>
              <a:gd name="connsiteX31" fmla="*/ 3679913 w 4055279"/>
              <a:gd name="connsiteY31" fmla="*/ 2812149 h 3808342"/>
              <a:gd name="connsiteX32" fmla="*/ 3617280 w 4055279"/>
              <a:gd name="connsiteY32" fmla="*/ 2896323 h 3808342"/>
              <a:gd name="connsiteX33" fmla="*/ 3410111 w 4055279"/>
              <a:gd name="connsiteY33" fmla="*/ 2993956 h 3808342"/>
              <a:gd name="connsiteX34" fmla="*/ 3357723 w 4055279"/>
              <a:gd name="connsiteY34" fmla="*/ 2996336 h 3808342"/>
              <a:gd name="connsiteX35" fmla="*/ 3274381 w 4055279"/>
              <a:gd name="connsiteY35" fmla="*/ 2970144 h 3808342"/>
              <a:gd name="connsiteX36" fmla="*/ 3076736 w 4055279"/>
              <a:gd name="connsiteY36" fmla="*/ 2829649 h 3808342"/>
              <a:gd name="connsiteX37" fmla="*/ 2831468 w 4055279"/>
              <a:gd name="connsiteY37" fmla="*/ 2705825 h 3808342"/>
              <a:gd name="connsiteX38" fmla="*/ 2638586 w 4055279"/>
              <a:gd name="connsiteY38" fmla="*/ 2584381 h 3808342"/>
              <a:gd name="connsiteX39" fmla="*/ 2479043 w 4055279"/>
              <a:gd name="connsiteY39" fmla="*/ 2451032 h 3808342"/>
              <a:gd name="connsiteX40" fmla="*/ 2345693 w 4055279"/>
              <a:gd name="connsiteY40" fmla="*/ 2331970 h 3808342"/>
              <a:gd name="connsiteX41" fmla="*/ 2195674 w 4055279"/>
              <a:gd name="connsiteY41" fmla="*/ 2191477 h 3808342"/>
              <a:gd name="connsiteX42" fmla="*/ 2050417 w 4055279"/>
              <a:gd name="connsiteY42" fmla="*/ 2067651 h 3808342"/>
              <a:gd name="connsiteX43" fmla="*/ 1967074 w 4055279"/>
              <a:gd name="connsiteY43" fmla="*/ 1979546 h 3808342"/>
              <a:gd name="connsiteX44" fmla="*/ 1859918 w 4055279"/>
              <a:gd name="connsiteY44" fmla="*/ 1870008 h 3808342"/>
              <a:gd name="connsiteX45" fmla="*/ 1697993 w 4055279"/>
              <a:gd name="connsiteY45" fmla="*/ 1696176 h 3808342"/>
              <a:gd name="connsiteX46" fmla="*/ 1619412 w 4055279"/>
              <a:gd name="connsiteY46" fmla="*/ 1589020 h 3808342"/>
              <a:gd name="connsiteX47" fmla="*/ 1572430 w 4055279"/>
              <a:gd name="connsiteY47" fmla="*/ 1512306 h 3808342"/>
              <a:gd name="connsiteX48" fmla="*/ 1486397 w 4055279"/>
              <a:gd name="connsiteY48" fmla="*/ 1429283 h 3808342"/>
              <a:gd name="connsiteX49" fmla="*/ 1404727 w 4055279"/>
              <a:gd name="connsiteY49" fmla="*/ 1343526 h 3808342"/>
              <a:gd name="connsiteX50" fmla="*/ 1351641 w 4055279"/>
              <a:gd name="connsiteY50" fmla="*/ 1229182 h 3808342"/>
              <a:gd name="connsiteX51" fmla="*/ 1306722 w 4055279"/>
              <a:gd name="connsiteY51" fmla="*/ 1074004 h 3808342"/>
              <a:gd name="connsiteX52" fmla="*/ 1310806 w 4055279"/>
              <a:gd name="connsiteY52" fmla="*/ 992330 h 3808342"/>
              <a:gd name="connsiteX53" fmla="*/ 1327141 w 4055279"/>
              <a:gd name="connsiteY53" fmla="*/ 931076 h 3808342"/>
              <a:gd name="connsiteX54" fmla="*/ 1355725 w 4055279"/>
              <a:gd name="connsiteY54" fmla="*/ 873904 h 3808342"/>
              <a:gd name="connsiteX55" fmla="*/ 1404727 w 4055279"/>
              <a:gd name="connsiteY55" fmla="*/ 779980 h 3808342"/>
              <a:gd name="connsiteX56" fmla="*/ 1461896 w 4055279"/>
              <a:gd name="connsiteY56" fmla="*/ 726892 h 3808342"/>
              <a:gd name="connsiteX57" fmla="*/ 1510899 w 4055279"/>
              <a:gd name="connsiteY57" fmla="*/ 686055 h 3808342"/>
              <a:gd name="connsiteX58" fmla="*/ 1588483 w 4055279"/>
              <a:gd name="connsiteY58" fmla="*/ 637052 h 3808342"/>
              <a:gd name="connsiteX59" fmla="*/ 1788575 w 4055279"/>
              <a:gd name="connsiteY59" fmla="*/ 645219 h 3808342"/>
              <a:gd name="connsiteX60" fmla="*/ 1964166 w 4055279"/>
              <a:gd name="connsiteY60" fmla="*/ 686056 h 3808342"/>
              <a:gd name="connsiteX61" fmla="*/ 2098922 w 4055279"/>
              <a:gd name="connsiteY61" fmla="*/ 763645 h 3808342"/>
              <a:gd name="connsiteX62" fmla="*/ 2327598 w 4055279"/>
              <a:gd name="connsiteY62" fmla="*/ 1037251 h 3808342"/>
              <a:gd name="connsiteX63" fmla="*/ 2376600 w 4055279"/>
              <a:gd name="connsiteY63" fmla="*/ 1078087 h 3808342"/>
              <a:gd name="connsiteX64" fmla="*/ 2552191 w 4055279"/>
              <a:gd name="connsiteY64" fmla="*/ 1135259 h 3808342"/>
              <a:gd name="connsiteX65" fmla="*/ 2682863 w 4055279"/>
              <a:gd name="connsiteY65" fmla="*/ 1221015 h 3808342"/>
              <a:gd name="connsiteX66" fmla="*/ 2756367 w 4055279"/>
              <a:gd name="connsiteY66" fmla="*/ 1310856 h 3808342"/>
              <a:gd name="connsiteX67" fmla="*/ 2833953 w 4055279"/>
              <a:gd name="connsiteY67" fmla="*/ 1396614 h 3808342"/>
              <a:gd name="connsiteX68" fmla="*/ 2900657 w 4055279"/>
              <a:gd name="connsiteY68" fmla="*/ 1507217 h 3808342"/>
              <a:gd name="connsiteX69" fmla="*/ 2941904 w 4055279"/>
              <a:gd name="connsiteY69" fmla="*/ 1585086 h 3808342"/>
              <a:gd name="connsiteX70" fmla="*/ 2957674 w 4055279"/>
              <a:gd name="connsiteY70" fmla="*/ 1667600 h 3808342"/>
              <a:gd name="connsiteX71" fmla="*/ 2967199 w 4055279"/>
              <a:gd name="connsiteY71" fmla="*/ 1743800 h 3808342"/>
              <a:gd name="connsiteX72" fmla="*/ 2974343 w 4055279"/>
              <a:gd name="connsiteY72" fmla="*/ 1781900 h 3808342"/>
              <a:gd name="connsiteX73" fmla="*/ 2998155 w 4055279"/>
              <a:gd name="connsiteY73" fmla="*/ 1872389 h 3808342"/>
              <a:gd name="connsiteX74" fmla="*/ 3093405 w 4055279"/>
              <a:gd name="connsiteY74" fmla="*/ 2055744 h 3808342"/>
              <a:gd name="connsiteX75" fmla="*/ 3167224 w 4055279"/>
              <a:gd name="connsiteY75" fmla="*/ 2155757 h 3808342"/>
              <a:gd name="connsiteX76" fmla="*/ 3271999 w 4055279"/>
              <a:gd name="connsiteY76" fmla="*/ 2253388 h 3808342"/>
              <a:gd name="connsiteX77" fmla="*/ 3413817 w 4055279"/>
              <a:gd name="connsiteY77" fmla="*/ 2354949 h 3808342"/>
              <a:gd name="connsiteX78" fmla="*/ 3573474 w 4055279"/>
              <a:gd name="connsiteY78" fmla="*/ 2512187 h 3808342"/>
              <a:gd name="connsiteX79" fmla="*/ 3636369 w 4055279"/>
              <a:gd name="connsiteY79" fmla="*/ 2599273 h 3808342"/>
              <a:gd name="connsiteX80" fmla="*/ 3762159 w 4055279"/>
              <a:gd name="connsiteY80" fmla="*/ 2475899 h 3808342"/>
              <a:gd name="connsiteX81" fmla="*/ 3754902 w 4055279"/>
              <a:gd name="connsiteY81" fmla="*/ 2316244 h 3808342"/>
              <a:gd name="connsiteX82" fmla="*/ 3762160 w 4055279"/>
              <a:gd name="connsiteY82" fmla="*/ 2183197 h 3808342"/>
              <a:gd name="connsiteX83" fmla="*/ 3762159 w 4055279"/>
              <a:gd name="connsiteY83" fmla="*/ 2067082 h 3808342"/>
              <a:gd name="connsiteX84" fmla="*/ 3718617 w 4055279"/>
              <a:gd name="connsiteY84" fmla="*/ 1875977 h 3808342"/>
              <a:gd name="connsiteX85" fmla="*/ 3609760 w 4055279"/>
              <a:gd name="connsiteY85" fmla="*/ 1609882 h 3808342"/>
              <a:gd name="connsiteX86" fmla="*/ 3505740 w 4055279"/>
              <a:gd name="connsiteY86" fmla="*/ 1382492 h 3808342"/>
              <a:gd name="connsiteX87" fmla="*/ 3405645 w 4055279"/>
              <a:gd name="connsiteY87" fmla="*/ 1286354 h 3808342"/>
              <a:gd name="connsiteX88" fmla="*/ 3209636 w 4055279"/>
              <a:gd name="connsiteY88" fmla="*/ 1082171 h 3808342"/>
              <a:gd name="connsiteX89" fmla="*/ 3005461 w 4055279"/>
              <a:gd name="connsiteY89" fmla="*/ 845318 h 3808342"/>
              <a:gd name="connsiteX90" fmla="*/ 2789035 w 4055279"/>
              <a:gd name="connsiteY90" fmla="*/ 563546 h 3808342"/>
              <a:gd name="connsiteX91" fmla="*/ 2511356 w 4055279"/>
              <a:gd name="connsiteY91" fmla="*/ 130678 h 3808342"/>
              <a:gd name="connsiteX92" fmla="*/ 2425602 w 4055279"/>
              <a:gd name="connsiteY92" fmla="*/ 16335 h 3808342"/>
              <a:gd name="connsiteX0" fmla="*/ 2425602 w 4055276"/>
              <a:gd name="connsiteY0" fmla="*/ 16335 h 3808342"/>
              <a:gd name="connsiteX1" fmla="*/ 1584399 w 4055276"/>
              <a:gd name="connsiteY1" fmla="*/ 0 h 3808342"/>
              <a:gd name="connsiteX2" fmla="*/ 518604 w 4055276"/>
              <a:gd name="connsiteY2" fmla="*/ 12252 h 3808342"/>
              <a:gd name="connsiteX3" fmla="*/ 12249 w 4055276"/>
              <a:gd name="connsiteY3" fmla="*/ 16336 h 3808342"/>
              <a:gd name="connsiteX4" fmla="*/ 12248 w 4055276"/>
              <a:gd name="connsiteY4" fmla="*/ 1016832 h 3808342"/>
              <a:gd name="connsiteX5" fmla="*/ 0 w 4055276"/>
              <a:gd name="connsiteY5" fmla="*/ 2589043 h 3808342"/>
              <a:gd name="connsiteX6" fmla="*/ 110254 w 4055276"/>
              <a:gd name="connsiteY6" fmla="*/ 2621711 h 3808342"/>
              <a:gd name="connsiteX7" fmla="*/ 187841 w 4055276"/>
              <a:gd name="connsiteY7" fmla="*/ 2540038 h 3808342"/>
              <a:gd name="connsiteX8" fmla="*/ 596192 w 4055276"/>
              <a:gd name="connsiteY8" fmla="*/ 2450198 h 3808342"/>
              <a:gd name="connsiteX9" fmla="*/ 841202 w 4055276"/>
              <a:gd name="connsiteY9" fmla="*/ 2433863 h 3808342"/>
              <a:gd name="connsiteX10" fmla="*/ 1143162 w 4055276"/>
              <a:gd name="connsiteY10" fmla="*/ 2439126 h 3808342"/>
              <a:gd name="connsiteX11" fmla="*/ 1417006 w 4055276"/>
              <a:gd name="connsiteY11" fmla="*/ 2472464 h 3808342"/>
              <a:gd name="connsiteX12" fmla="*/ 1833724 w 4055276"/>
              <a:gd name="connsiteY12" fmla="*/ 2651058 h 3808342"/>
              <a:gd name="connsiteX13" fmla="*/ 2067087 w 4055276"/>
              <a:gd name="connsiteY13" fmla="*/ 2779644 h 3808342"/>
              <a:gd name="connsiteX14" fmla="*/ 2174243 w 4055276"/>
              <a:gd name="connsiteY14" fmla="*/ 2922520 h 3808342"/>
              <a:gd name="connsiteX15" fmla="*/ 2255206 w 4055276"/>
              <a:gd name="connsiteY15" fmla="*/ 3193980 h 3808342"/>
              <a:gd name="connsiteX16" fmla="*/ 2221868 w 4055276"/>
              <a:gd name="connsiteY16" fmla="*/ 3310662 h 3808342"/>
              <a:gd name="connsiteX17" fmla="*/ 2195675 w 4055276"/>
              <a:gd name="connsiteY17" fmla="*/ 3394006 h 3808342"/>
              <a:gd name="connsiteX18" fmla="*/ 2126618 w 4055276"/>
              <a:gd name="connsiteY18" fmla="*/ 3474968 h 3808342"/>
              <a:gd name="connsiteX19" fmla="*/ 1986124 w 4055276"/>
              <a:gd name="connsiteY19" fmla="*/ 3603555 h 3808342"/>
              <a:gd name="connsiteX20" fmla="*/ 2436180 w 4055276"/>
              <a:gd name="connsiteY20" fmla="*/ 3808342 h 3808342"/>
              <a:gd name="connsiteX21" fmla="*/ 2569530 w 4055276"/>
              <a:gd name="connsiteY21" fmla="*/ 3796437 h 3808342"/>
              <a:gd name="connsiteX22" fmla="*/ 2826704 w 4055276"/>
              <a:gd name="connsiteY22" fmla="*/ 3736906 h 3808342"/>
              <a:gd name="connsiteX23" fmla="*/ 3029111 w 4055276"/>
              <a:gd name="connsiteY23" fmla="*/ 3665469 h 3808342"/>
              <a:gd name="connsiteX24" fmla="*/ 3176748 w 4055276"/>
              <a:gd name="connsiteY24" fmla="*/ 3579743 h 3808342"/>
              <a:gd name="connsiteX25" fmla="*/ 3281523 w 4055276"/>
              <a:gd name="connsiteY25" fmla="*/ 3413056 h 3808342"/>
              <a:gd name="connsiteX26" fmla="*/ 3583943 w 4055276"/>
              <a:gd name="connsiteY26" fmla="*/ 3222556 h 3808342"/>
              <a:gd name="connsiteX27" fmla="*/ 3829211 w 4055276"/>
              <a:gd name="connsiteY27" fmla="*/ 3015387 h 3808342"/>
              <a:gd name="connsiteX28" fmla="*/ 4054864 w 4055276"/>
              <a:gd name="connsiteY28" fmla="*/ 2717806 h 3808342"/>
              <a:gd name="connsiteX29" fmla="*/ 3863758 w 4055276"/>
              <a:gd name="connsiteY29" fmla="*/ 2524283 h 3808342"/>
              <a:gd name="connsiteX30" fmla="*/ 3771835 w 4055276"/>
              <a:gd name="connsiteY30" fmla="*/ 2567825 h 3808342"/>
              <a:gd name="connsiteX31" fmla="*/ 3670235 w 4055276"/>
              <a:gd name="connsiteY31" fmla="*/ 2664587 h 3808342"/>
              <a:gd name="connsiteX32" fmla="*/ 3679913 w 4055276"/>
              <a:gd name="connsiteY32" fmla="*/ 2812149 h 3808342"/>
              <a:gd name="connsiteX33" fmla="*/ 3617280 w 4055276"/>
              <a:gd name="connsiteY33" fmla="*/ 2896323 h 3808342"/>
              <a:gd name="connsiteX34" fmla="*/ 3410111 w 4055276"/>
              <a:gd name="connsiteY34" fmla="*/ 2993956 h 3808342"/>
              <a:gd name="connsiteX35" fmla="*/ 3357723 w 4055276"/>
              <a:gd name="connsiteY35" fmla="*/ 2996336 h 3808342"/>
              <a:gd name="connsiteX36" fmla="*/ 3274381 w 4055276"/>
              <a:gd name="connsiteY36" fmla="*/ 2970144 h 3808342"/>
              <a:gd name="connsiteX37" fmla="*/ 3076736 w 4055276"/>
              <a:gd name="connsiteY37" fmla="*/ 2829649 h 3808342"/>
              <a:gd name="connsiteX38" fmla="*/ 2831468 w 4055276"/>
              <a:gd name="connsiteY38" fmla="*/ 2705825 h 3808342"/>
              <a:gd name="connsiteX39" fmla="*/ 2638586 w 4055276"/>
              <a:gd name="connsiteY39" fmla="*/ 2584381 h 3808342"/>
              <a:gd name="connsiteX40" fmla="*/ 2479043 w 4055276"/>
              <a:gd name="connsiteY40" fmla="*/ 2451032 h 3808342"/>
              <a:gd name="connsiteX41" fmla="*/ 2345693 w 4055276"/>
              <a:gd name="connsiteY41" fmla="*/ 2331970 h 3808342"/>
              <a:gd name="connsiteX42" fmla="*/ 2195674 w 4055276"/>
              <a:gd name="connsiteY42" fmla="*/ 2191477 h 3808342"/>
              <a:gd name="connsiteX43" fmla="*/ 2050417 w 4055276"/>
              <a:gd name="connsiteY43" fmla="*/ 2067651 h 3808342"/>
              <a:gd name="connsiteX44" fmla="*/ 1967074 w 4055276"/>
              <a:gd name="connsiteY44" fmla="*/ 1979546 h 3808342"/>
              <a:gd name="connsiteX45" fmla="*/ 1859918 w 4055276"/>
              <a:gd name="connsiteY45" fmla="*/ 1870008 h 3808342"/>
              <a:gd name="connsiteX46" fmla="*/ 1697993 w 4055276"/>
              <a:gd name="connsiteY46" fmla="*/ 1696176 h 3808342"/>
              <a:gd name="connsiteX47" fmla="*/ 1619412 w 4055276"/>
              <a:gd name="connsiteY47" fmla="*/ 1589020 h 3808342"/>
              <a:gd name="connsiteX48" fmla="*/ 1572430 w 4055276"/>
              <a:gd name="connsiteY48" fmla="*/ 1512306 h 3808342"/>
              <a:gd name="connsiteX49" fmla="*/ 1486397 w 4055276"/>
              <a:gd name="connsiteY49" fmla="*/ 1429283 h 3808342"/>
              <a:gd name="connsiteX50" fmla="*/ 1404727 w 4055276"/>
              <a:gd name="connsiteY50" fmla="*/ 1343526 h 3808342"/>
              <a:gd name="connsiteX51" fmla="*/ 1351641 w 4055276"/>
              <a:gd name="connsiteY51" fmla="*/ 1229182 h 3808342"/>
              <a:gd name="connsiteX52" fmla="*/ 1306722 w 4055276"/>
              <a:gd name="connsiteY52" fmla="*/ 1074004 h 3808342"/>
              <a:gd name="connsiteX53" fmla="*/ 1310806 w 4055276"/>
              <a:gd name="connsiteY53" fmla="*/ 992330 h 3808342"/>
              <a:gd name="connsiteX54" fmla="*/ 1327141 w 4055276"/>
              <a:gd name="connsiteY54" fmla="*/ 931076 h 3808342"/>
              <a:gd name="connsiteX55" fmla="*/ 1355725 w 4055276"/>
              <a:gd name="connsiteY55" fmla="*/ 873904 h 3808342"/>
              <a:gd name="connsiteX56" fmla="*/ 1404727 w 4055276"/>
              <a:gd name="connsiteY56" fmla="*/ 779980 h 3808342"/>
              <a:gd name="connsiteX57" fmla="*/ 1461896 w 4055276"/>
              <a:gd name="connsiteY57" fmla="*/ 726892 h 3808342"/>
              <a:gd name="connsiteX58" fmla="*/ 1510899 w 4055276"/>
              <a:gd name="connsiteY58" fmla="*/ 686055 h 3808342"/>
              <a:gd name="connsiteX59" fmla="*/ 1588483 w 4055276"/>
              <a:gd name="connsiteY59" fmla="*/ 637052 h 3808342"/>
              <a:gd name="connsiteX60" fmla="*/ 1788575 w 4055276"/>
              <a:gd name="connsiteY60" fmla="*/ 645219 h 3808342"/>
              <a:gd name="connsiteX61" fmla="*/ 1964166 w 4055276"/>
              <a:gd name="connsiteY61" fmla="*/ 686056 h 3808342"/>
              <a:gd name="connsiteX62" fmla="*/ 2098922 w 4055276"/>
              <a:gd name="connsiteY62" fmla="*/ 763645 h 3808342"/>
              <a:gd name="connsiteX63" fmla="*/ 2327598 w 4055276"/>
              <a:gd name="connsiteY63" fmla="*/ 1037251 h 3808342"/>
              <a:gd name="connsiteX64" fmla="*/ 2376600 w 4055276"/>
              <a:gd name="connsiteY64" fmla="*/ 1078087 h 3808342"/>
              <a:gd name="connsiteX65" fmla="*/ 2552191 w 4055276"/>
              <a:gd name="connsiteY65" fmla="*/ 1135259 h 3808342"/>
              <a:gd name="connsiteX66" fmla="*/ 2682863 w 4055276"/>
              <a:gd name="connsiteY66" fmla="*/ 1221015 h 3808342"/>
              <a:gd name="connsiteX67" fmla="*/ 2756367 w 4055276"/>
              <a:gd name="connsiteY67" fmla="*/ 1310856 h 3808342"/>
              <a:gd name="connsiteX68" fmla="*/ 2833953 w 4055276"/>
              <a:gd name="connsiteY68" fmla="*/ 1396614 h 3808342"/>
              <a:gd name="connsiteX69" fmla="*/ 2900657 w 4055276"/>
              <a:gd name="connsiteY69" fmla="*/ 1507217 h 3808342"/>
              <a:gd name="connsiteX70" fmla="*/ 2941904 w 4055276"/>
              <a:gd name="connsiteY70" fmla="*/ 1585086 h 3808342"/>
              <a:gd name="connsiteX71" fmla="*/ 2957674 w 4055276"/>
              <a:gd name="connsiteY71" fmla="*/ 1667600 h 3808342"/>
              <a:gd name="connsiteX72" fmla="*/ 2967199 w 4055276"/>
              <a:gd name="connsiteY72" fmla="*/ 1743800 h 3808342"/>
              <a:gd name="connsiteX73" fmla="*/ 2974343 w 4055276"/>
              <a:gd name="connsiteY73" fmla="*/ 1781900 h 3808342"/>
              <a:gd name="connsiteX74" fmla="*/ 2998155 w 4055276"/>
              <a:gd name="connsiteY74" fmla="*/ 1872389 h 3808342"/>
              <a:gd name="connsiteX75" fmla="*/ 3093405 w 4055276"/>
              <a:gd name="connsiteY75" fmla="*/ 2055744 h 3808342"/>
              <a:gd name="connsiteX76" fmla="*/ 3167224 w 4055276"/>
              <a:gd name="connsiteY76" fmla="*/ 2155757 h 3808342"/>
              <a:gd name="connsiteX77" fmla="*/ 3271999 w 4055276"/>
              <a:gd name="connsiteY77" fmla="*/ 2253388 h 3808342"/>
              <a:gd name="connsiteX78" fmla="*/ 3413817 w 4055276"/>
              <a:gd name="connsiteY78" fmla="*/ 2354949 h 3808342"/>
              <a:gd name="connsiteX79" fmla="*/ 3573474 w 4055276"/>
              <a:gd name="connsiteY79" fmla="*/ 2512187 h 3808342"/>
              <a:gd name="connsiteX80" fmla="*/ 3636369 w 4055276"/>
              <a:gd name="connsiteY80" fmla="*/ 2599273 h 3808342"/>
              <a:gd name="connsiteX81" fmla="*/ 3762159 w 4055276"/>
              <a:gd name="connsiteY81" fmla="*/ 2475899 h 3808342"/>
              <a:gd name="connsiteX82" fmla="*/ 3754902 w 4055276"/>
              <a:gd name="connsiteY82" fmla="*/ 2316244 h 3808342"/>
              <a:gd name="connsiteX83" fmla="*/ 3762160 w 4055276"/>
              <a:gd name="connsiteY83" fmla="*/ 2183197 h 3808342"/>
              <a:gd name="connsiteX84" fmla="*/ 3762159 w 4055276"/>
              <a:gd name="connsiteY84" fmla="*/ 2067082 h 3808342"/>
              <a:gd name="connsiteX85" fmla="*/ 3718617 w 4055276"/>
              <a:gd name="connsiteY85" fmla="*/ 1875977 h 3808342"/>
              <a:gd name="connsiteX86" fmla="*/ 3609760 w 4055276"/>
              <a:gd name="connsiteY86" fmla="*/ 1609882 h 3808342"/>
              <a:gd name="connsiteX87" fmla="*/ 3505740 w 4055276"/>
              <a:gd name="connsiteY87" fmla="*/ 1382492 h 3808342"/>
              <a:gd name="connsiteX88" fmla="*/ 3405645 w 4055276"/>
              <a:gd name="connsiteY88" fmla="*/ 1286354 h 3808342"/>
              <a:gd name="connsiteX89" fmla="*/ 3209636 w 4055276"/>
              <a:gd name="connsiteY89" fmla="*/ 1082171 h 3808342"/>
              <a:gd name="connsiteX90" fmla="*/ 3005461 w 4055276"/>
              <a:gd name="connsiteY90" fmla="*/ 845318 h 3808342"/>
              <a:gd name="connsiteX91" fmla="*/ 2789035 w 4055276"/>
              <a:gd name="connsiteY91" fmla="*/ 563546 h 3808342"/>
              <a:gd name="connsiteX92" fmla="*/ 2511356 w 4055276"/>
              <a:gd name="connsiteY92" fmla="*/ 130678 h 3808342"/>
              <a:gd name="connsiteX93" fmla="*/ 2425602 w 4055276"/>
              <a:gd name="connsiteY93" fmla="*/ 16335 h 3808342"/>
              <a:gd name="connsiteX0" fmla="*/ 2425602 w 4055276"/>
              <a:gd name="connsiteY0" fmla="*/ 16335 h 3808342"/>
              <a:gd name="connsiteX1" fmla="*/ 1584399 w 4055276"/>
              <a:gd name="connsiteY1" fmla="*/ 0 h 3808342"/>
              <a:gd name="connsiteX2" fmla="*/ 518604 w 4055276"/>
              <a:gd name="connsiteY2" fmla="*/ 12252 h 3808342"/>
              <a:gd name="connsiteX3" fmla="*/ 12249 w 4055276"/>
              <a:gd name="connsiteY3" fmla="*/ 16336 h 3808342"/>
              <a:gd name="connsiteX4" fmla="*/ 12248 w 4055276"/>
              <a:gd name="connsiteY4" fmla="*/ 1016832 h 3808342"/>
              <a:gd name="connsiteX5" fmla="*/ 0 w 4055276"/>
              <a:gd name="connsiteY5" fmla="*/ 2589043 h 3808342"/>
              <a:gd name="connsiteX6" fmla="*/ 110254 w 4055276"/>
              <a:gd name="connsiteY6" fmla="*/ 2621711 h 3808342"/>
              <a:gd name="connsiteX7" fmla="*/ 187841 w 4055276"/>
              <a:gd name="connsiteY7" fmla="*/ 2540038 h 3808342"/>
              <a:gd name="connsiteX8" fmla="*/ 596192 w 4055276"/>
              <a:gd name="connsiteY8" fmla="*/ 2450198 h 3808342"/>
              <a:gd name="connsiteX9" fmla="*/ 841202 w 4055276"/>
              <a:gd name="connsiteY9" fmla="*/ 2433863 h 3808342"/>
              <a:gd name="connsiteX10" fmla="*/ 1143162 w 4055276"/>
              <a:gd name="connsiteY10" fmla="*/ 2439126 h 3808342"/>
              <a:gd name="connsiteX11" fmla="*/ 1417006 w 4055276"/>
              <a:gd name="connsiteY11" fmla="*/ 2472464 h 3808342"/>
              <a:gd name="connsiteX12" fmla="*/ 1833724 w 4055276"/>
              <a:gd name="connsiteY12" fmla="*/ 2651058 h 3808342"/>
              <a:gd name="connsiteX13" fmla="*/ 2067087 w 4055276"/>
              <a:gd name="connsiteY13" fmla="*/ 2779644 h 3808342"/>
              <a:gd name="connsiteX14" fmla="*/ 2174243 w 4055276"/>
              <a:gd name="connsiteY14" fmla="*/ 2922520 h 3808342"/>
              <a:gd name="connsiteX15" fmla="*/ 2255206 w 4055276"/>
              <a:gd name="connsiteY15" fmla="*/ 3193980 h 3808342"/>
              <a:gd name="connsiteX16" fmla="*/ 2221868 w 4055276"/>
              <a:gd name="connsiteY16" fmla="*/ 3310662 h 3808342"/>
              <a:gd name="connsiteX17" fmla="*/ 2195675 w 4055276"/>
              <a:gd name="connsiteY17" fmla="*/ 3394006 h 3808342"/>
              <a:gd name="connsiteX18" fmla="*/ 2126618 w 4055276"/>
              <a:gd name="connsiteY18" fmla="*/ 3474968 h 3808342"/>
              <a:gd name="connsiteX19" fmla="*/ 1986124 w 4055276"/>
              <a:gd name="connsiteY19" fmla="*/ 3603555 h 3808342"/>
              <a:gd name="connsiteX20" fmla="*/ 2436180 w 4055276"/>
              <a:gd name="connsiteY20" fmla="*/ 3808342 h 3808342"/>
              <a:gd name="connsiteX21" fmla="*/ 2569530 w 4055276"/>
              <a:gd name="connsiteY21" fmla="*/ 3796437 h 3808342"/>
              <a:gd name="connsiteX22" fmla="*/ 2826704 w 4055276"/>
              <a:gd name="connsiteY22" fmla="*/ 3736906 h 3808342"/>
              <a:gd name="connsiteX23" fmla="*/ 3029111 w 4055276"/>
              <a:gd name="connsiteY23" fmla="*/ 3665469 h 3808342"/>
              <a:gd name="connsiteX24" fmla="*/ 3176748 w 4055276"/>
              <a:gd name="connsiteY24" fmla="*/ 3579743 h 3808342"/>
              <a:gd name="connsiteX25" fmla="*/ 3281523 w 4055276"/>
              <a:gd name="connsiteY25" fmla="*/ 3413056 h 3808342"/>
              <a:gd name="connsiteX26" fmla="*/ 3583943 w 4055276"/>
              <a:gd name="connsiteY26" fmla="*/ 3222556 h 3808342"/>
              <a:gd name="connsiteX27" fmla="*/ 3829211 w 4055276"/>
              <a:gd name="connsiteY27" fmla="*/ 3015387 h 3808342"/>
              <a:gd name="connsiteX28" fmla="*/ 4054864 w 4055276"/>
              <a:gd name="connsiteY28" fmla="*/ 2717806 h 3808342"/>
              <a:gd name="connsiteX29" fmla="*/ 3863758 w 4055276"/>
              <a:gd name="connsiteY29" fmla="*/ 2524283 h 3808342"/>
              <a:gd name="connsiteX30" fmla="*/ 3638787 w 4055276"/>
              <a:gd name="connsiteY30" fmla="*/ 2594435 h 3808342"/>
              <a:gd name="connsiteX31" fmla="*/ 3670235 w 4055276"/>
              <a:gd name="connsiteY31" fmla="*/ 2664587 h 3808342"/>
              <a:gd name="connsiteX32" fmla="*/ 3679913 w 4055276"/>
              <a:gd name="connsiteY32" fmla="*/ 2812149 h 3808342"/>
              <a:gd name="connsiteX33" fmla="*/ 3617280 w 4055276"/>
              <a:gd name="connsiteY33" fmla="*/ 2896323 h 3808342"/>
              <a:gd name="connsiteX34" fmla="*/ 3410111 w 4055276"/>
              <a:gd name="connsiteY34" fmla="*/ 2993956 h 3808342"/>
              <a:gd name="connsiteX35" fmla="*/ 3357723 w 4055276"/>
              <a:gd name="connsiteY35" fmla="*/ 2996336 h 3808342"/>
              <a:gd name="connsiteX36" fmla="*/ 3274381 w 4055276"/>
              <a:gd name="connsiteY36" fmla="*/ 2970144 h 3808342"/>
              <a:gd name="connsiteX37" fmla="*/ 3076736 w 4055276"/>
              <a:gd name="connsiteY37" fmla="*/ 2829649 h 3808342"/>
              <a:gd name="connsiteX38" fmla="*/ 2831468 w 4055276"/>
              <a:gd name="connsiteY38" fmla="*/ 2705825 h 3808342"/>
              <a:gd name="connsiteX39" fmla="*/ 2638586 w 4055276"/>
              <a:gd name="connsiteY39" fmla="*/ 2584381 h 3808342"/>
              <a:gd name="connsiteX40" fmla="*/ 2479043 w 4055276"/>
              <a:gd name="connsiteY40" fmla="*/ 2451032 h 3808342"/>
              <a:gd name="connsiteX41" fmla="*/ 2345693 w 4055276"/>
              <a:gd name="connsiteY41" fmla="*/ 2331970 h 3808342"/>
              <a:gd name="connsiteX42" fmla="*/ 2195674 w 4055276"/>
              <a:gd name="connsiteY42" fmla="*/ 2191477 h 3808342"/>
              <a:gd name="connsiteX43" fmla="*/ 2050417 w 4055276"/>
              <a:gd name="connsiteY43" fmla="*/ 2067651 h 3808342"/>
              <a:gd name="connsiteX44" fmla="*/ 1967074 w 4055276"/>
              <a:gd name="connsiteY44" fmla="*/ 1979546 h 3808342"/>
              <a:gd name="connsiteX45" fmla="*/ 1859918 w 4055276"/>
              <a:gd name="connsiteY45" fmla="*/ 1870008 h 3808342"/>
              <a:gd name="connsiteX46" fmla="*/ 1697993 w 4055276"/>
              <a:gd name="connsiteY46" fmla="*/ 1696176 h 3808342"/>
              <a:gd name="connsiteX47" fmla="*/ 1619412 w 4055276"/>
              <a:gd name="connsiteY47" fmla="*/ 1589020 h 3808342"/>
              <a:gd name="connsiteX48" fmla="*/ 1572430 w 4055276"/>
              <a:gd name="connsiteY48" fmla="*/ 1512306 h 3808342"/>
              <a:gd name="connsiteX49" fmla="*/ 1486397 w 4055276"/>
              <a:gd name="connsiteY49" fmla="*/ 1429283 h 3808342"/>
              <a:gd name="connsiteX50" fmla="*/ 1404727 w 4055276"/>
              <a:gd name="connsiteY50" fmla="*/ 1343526 h 3808342"/>
              <a:gd name="connsiteX51" fmla="*/ 1351641 w 4055276"/>
              <a:gd name="connsiteY51" fmla="*/ 1229182 h 3808342"/>
              <a:gd name="connsiteX52" fmla="*/ 1306722 w 4055276"/>
              <a:gd name="connsiteY52" fmla="*/ 1074004 h 3808342"/>
              <a:gd name="connsiteX53" fmla="*/ 1310806 w 4055276"/>
              <a:gd name="connsiteY53" fmla="*/ 992330 h 3808342"/>
              <a:gd name="connsiteX54" fmla="*/ 1327141 w 4055276"/>
              <a:gd name="connsiteY54" fmla="*/ 931076 h 3808342"/>
              <a:gd name="connsiteX55" fmla="*/ 1355725 w 4055276"/>
              <a:gd name="connsiteY55" fmla="*/ 873904 h 3808342"/>
              <a:gd name="connsiteX56" fmla="*/ 1404727 w 4055276"/>
              <a:gd name="connsiteY56" fmla="*/ 779980 h 3808342"/>
              <a:gd name="connsiteX57" fmla="*/ 1461896 w 4055276"/>
              <a:gd name="connsiteY57" fmla="*/ 726892 h 3808342"/>
              <a:gd name="connsiteX58" fmla="*/ 1510899 w 4055276"/>
              <a:gd name="connsiteY58" fmla="*/ 686055 h 3808342"/>
              <a:gd name="connsiteX59" fmla="*/ 1588483 w 4055276"/>
              <a:gd name="connsiteY59" fmla="*/ 637052 h 3808342"/>
              <a:gd name="connsiteX60" fmla="*/ 1788575 w 4055276"/>
              <a:gd name="connsiteY60" fmla="*/ 645219 h 3808342"/>
              <a:gd name="connsiteX61" fmla="*/ 1964166 w 4055276"/>
              <a:gd name="connsiteY61" fmla="*/ 686056 h 3808342"/>
              <a:gd name="connsiteX62" fmla="*/ 2098922 w 4055276"/>
              <a:gd name="connsiteY62" fmla="*/ 763645 h 3808342"/>
              <a:gd name="connsiteX63" fmla="*/ 2327598 w 4055276"/>
              <a:gd name="connsiteY63" fmla="*/ 1037251 h 3808342"/>
              <a:gd name="connsiteX64" fmla="*/ 2376600 w 4055276"/>
              <a:gd name="connsiteY64" fmla="*/ 1078087 h 3808342"/>
              <a:gd name="connsiteX65" fmla="*/ 2552191 w 4055276"/>
              <a:gd name="connsiteY65" fmla="*/ 1135259 h 3808342"/>
              <a:gd name="connsiteX66" fmla="*/ 2682863 w 4055276"/>
              <a:gd name="connsiteY66" fmla="*/ 1221015 h 3808342"/>
              <a:gd name="connsiteX67" fmla="*/ 2756367 w 4055276"/>
              <a:gd name="connsiteY67" fmla="*/ 1310856 h 3808342"/>
              <a:gd name="connsiteX68" fmla="*/ 2833953 w 4055276"/>
              <a:gd name="connsiteY68" fmla="*/ 1396614 h 3808342"/>
              <a:gd name="connsiteX69" fmla="*/ 2900657 w 4055276"/>
              <a:gd name="connsiteY69" fmla="*/ 1507217 h 3808342"/>
              <a:gd name="connsiteX70" fmla="*/ 2941904 w 4055276"/>
              <a:gd name="connsiteY70" fmla="*/ 1585086 h 3808342"/>
              <a:gd name="connsiteX71" fmla="*/ 2957674 w 4055276"/>
              <a:gd name="connsiteY71" fmla="*/ 1667600 h 3808342"/>
              <a:gd name="connsiteX72" fmla="*/ 2967199 w 4055276"/>
              <a:gd name="connsiteY72" fmla="*/ 1743800 h 3808342"/>
              <a:gd name="connsiteX73" fmla="*/ 2974343 w 4055276"/>
              <a:gd name="connsiteY73" fmla="*/ 1781900 h 3808342"/>
              <a:gd name="connsiteX74" fmla="*/ 2998155 w 4055276"/>
              <a:gd name="connsiteY74" fmla="*/ 1872389 h 3808342"/>
              <a:gd name="connsiteX75" fmla="*/ 3093405 w 4055276"/>
              <a:gd name="connsiteY75" fmla="*/ 2055744 h 3808342"/>
              <a:gd name="connsiteX76" fmla="*/ 3167224 w 4055276"/>
              <a:gd name="connsiteY76" fmla="*/ 2155757 h 3808342"/>
              <a:gd name="connsiteX77" fmla="*/ 3271999 w 4055276"/>
              <a:gd name="connsiteY77" fmla="*/ 2253388 h 3808342"/>
              <a:gd name="connsiteX78" fmla="*/ 3413817 w 4055276"/>
              <a:gd name="connsiteY78" fmla="*/ 2354949 h 3808342"/>
              <a:gd name="connsiteX79" fmla="*/ 3573474 w 4055276"/>
              <a:gd name="connsiteY79" fmla="*/ 2512187 h 3808342"/>
              <a:gd name="connsiteX80" fmla="*/ 3636369 w 4055276"/>
              <a:gd name="connsiteY80" fmla="*/ 2599273 h 3808342"/>
              <a:gd name="connsiteX81" fmla="*/ 3762159 w 4055276"/>
              <a:gd name="connsiteY81" fmla="*/ 2475899 h 3808342"/>
              <a:gd name="connsiteX82" fmla="*/ 3754902 w 4055276"/>
              <a:gd name="connsiteY82" fmla="*/ 2316244 h 3808342"/>
              <a:gd name="connsiteX83" fmla="*/ 3762160 w 4055276"/>
              <a:gd name="connsiteY83" fmla="*/ 2183197 h 3808342"/>
              <a:gd name="connsiteX84" fmla="*/ 3762159 w 4055276"/>
              <a:gd name="connsiteY84" fmla="*/ 2067082 h 3808342"/>
              <a:gd name="connsiteX85" fmla="*/ 3718617 w 4055276"/>
              <a:gd name="connsiteY85" fmla="*/ 1875977 h 3808342"/>
              <a:gd name="connsiteX86" fmla="*/ 3609760 w 4055276"/>
              <a:gd name="connsiteY86" fmla="*/ 1609882 h 3808342"/>
              <a:gd name="connsiteX87" fmla="*/ 3505740 w 4055276"/>
              <a:gd name="connsiteY87" fmla="*/ 1382492 h 3808342"/>
              <a:gd name="connsiteX88" fmla="*/ 3405645 w 4055276"/>
              <a:gd name="connsiteY88" fmla="*/ 1286354 h 3808342"/>
              <a:gd name="connsiteX89" fmla="*/ 3209636 w 4055276"/>
              <a:gd name="connsiteY89" fmla="*/ 1082171 h 3808342"/>
              <a:gd name="connsiteX90" fmla="*/ 3005461 w 4055276"/>
              <a:gd name="connsiteY90" fmla="*/ 845318 h 3808342"/>
              <a:gd name="connsiteX91" fmla="*/ 2789035 w 4055276"/>
              <a:gd name="connsiteY91" fmla="*/ 563546 h 3808342"/>
              <a:gd name="connsiteX92" fmla="*/ 2511356 w 4055276"/>
              <a:gd name="connsiteY92" fmla="*/ 130678 h 3808342"/>
              <a:gd name="connsiteX93" fmla="*/ 2425602 w 4055276"/>
              <a:gd name="connsiteY93" fmla="*/ 16335 h 3808342"/>
              <a:gd name="connsiteX0" fmla="*/ 2425602 w 4055276"/>
              <a:gd name="connsiteY0" fmla="*/ 16335 h 3808342"/>
              <a:gd name="connsiteX1" fmla="*/ 1584399 w 4055276"/>
              <a:gd name="connsiteY1" fmla="*/ 0 h 3808342"/>
              <a:gd name="connsiteX2" fmla="*/ 518604 w 4055276"/>
              <a:gd name="connsiteY2" fmla="*/ 12252 h 3808342"/>
              <a:gd name="connsiteX3" fmla="*/ 12249 w 4055276"/>
              <a:gd name="connsiteY3" fmla="*/ 16336 h 3808342"/>
              <a:gd name="connsiteX4" fmla="*/ 12248 w 4055276"/>
              <a:gd name="connsiteY4" fmla="*/ 1016832 h 3808342"/>
              <a:gd name="connsiteX5" fmla="*/ 0 w 4055276"/>
              <a:gd name="connsiteY5" fmla="*/ 2589043 h 3808342"/>
              <a:gd name="connsiteX6" fmla="*/ 110254 w 4055276"/>
              <a:gd name="connsiteY6" fmla="*/ 2621711 h 3808342"/>
              <a:gd name="connsiteX7" fmla="*/ 187841 w 4055276"/>
              <a:gd name="connsiteY7" fmla="*/ 2540038 h 3808342"/>
              <a:gd name="connsiteX8" fmla="*/ 596192 w 4055276"/>
              <a:gd name="connsiteY8" fmla="*/ 2450198 h 3808342"/>
              <a:gd name="connsiteX9" fmla="*/ 841202 w 4055276"/>
              <a:gd name="connsiteY9" fmla="*/ 2433863 h 3808342"/>
              <a:gd name="connsiteX10" fmla="*/ 1143162 w 4055276"/>
              <a:gd name="connsiteY10" fmla="*/ 2439126 h 3808342"/>
              <a:gd name="connsiteX11" fmla="*/ 1417006 w 4055276"/>
              <a:gd name="connsiteY11" fmla="*/ 2472464 h 3808342"/>
              <a:gd name="connsiteX12" fmla="*/ 1833724 w 4055276"/>
              <a:gd name="connsiteY12" fmla="*/ 2651058 h 3808342"/>
              <a:gd name="connsiteX13" fmla="*/ 2067087 w 4055276"/>
              <a:gd name="connsiteY13" fmla="*/ 2779644 h 3808342"/>
              <a:gd name="connsiteX14" fmla="*/ 2174243 w 4055276"/>
              <a:gd name="connsiteY14" fmla="*/ 2922520 h 3808342"/>
              <a:gd name="connsiteX15" fmla="*/ 2255206 w 4055276"/>
              <a:gd name="connsiteY15" fmla="*/ 3193980 h 3808342"/>
              <a:gd name="connsiteX16" fmla="*/ 2221868 w 4055276"/>
              <a:gd name="connsiteY16" fmla="*/ 3310662 h 3808342"/>
              <a:gd name="connsiteX17" fmla="*/ 2195675 w 4055276"/>
              <a:gd name="connsiteY17" fmla="*/ 3394006 h 3808342"/>
              <a:gd name="connsiteX18" fmla="*/ 2126618 w 4055276"/>
              <a:gd name="connsiteY18" fmla="*/ 3474968 h 3808342"/>
              <a:gd name="connsiteX19" fmla="*/ 1986124 w 4055276"/>
              <a:gd name="connsiteY19" fmla="*/ 3603555 h 3808342"/>
              <a:gd name="connsiteX20" fmla="*/ 2436180 w 4055276"/>
              <a:gd name="connsiteY20" fmla="*/ 3808342 h 3808342"/>
              <a:gd name="connsiteX21" fmla="*/ 2569530 w 4055276"/>
              <a:gd name="connsiteY21" fmla="*/ 3796437 h 3808342"/>
              <a:gd name="connsiteX22" fmla="*/ 2826704 w 4055276"/>
              <a:gd name="connsiteY22" fmla="*/ 3736906 h 3808342"/>
              <a:gd name="connsiteX23" fmla="*/ 3029111 w 4055276"/>
              <a:gd name="connsiteY23" fmla="*/ 3665469 h 3808342"/>
              <a:gd name="connsiteX24" fmla="*/ 3176748 w 4055276"/>
              <a:gd name="connsiteY24" fmla="*/ 3579743 h 3808342"/>
              <a:gd name="connsiteX25" fmla="*/ 3281523 w 4055276"/>
              <a:gd name="connsiteY25" fmla="*/ 3413056 h 3808342"/>
              <a:gd name="connsiteX26" fmla="*/ 3583943 w 4055276"/>
              <a:gd name="connsiteY26" fmla="*/ 3222556 h 3808342"/>
              <a:gd name="connsiteX27" fmla="*/ 3829211 w 4055276"/>
              <a:gd name="connsiteY27" fmla="*/ 3015387 h 3808342"/>
              <a:gd name="connsiteX28" fmla="*/ 4054864 w 4055276"/>
              <a:gd name="connsiteY28" fmla="*/ 2717806 h 3808342"/>
              <a:gd name="connsiteX29" fmla="*/ 3863758 w 4055276"/>
              <a:gd name="connsiteY29" fmla="*/ 2524283 h 3808342"/>
              <a:gd name="connsiteX30" fmla="*/ 3638787 w 4055276"/>
              <a:gd name="connsiteY30" fmla="*/ 2594435 h 3808342"/>
              <a:gd name="connsiteX31" fmla="*/ 3670235 w 4055276"/>
              <a:gd name="connsiteY31" fmla="*/ 2664587 h 3808342"/>
              <a:gd name="connsiteX32" fmla="*/ 3679913 w 4055276"/>
              <a:gd name="connsiteY32" fmla="*/ 2812149 h 3808342"/>
              <a:gd name="connsiteX33" fmla="*/ 3617280 w 4055276"/>
              <a:gd name="connsiteY33" fmla="*/ 2896323 h 3808342"/>
              <a:gd name="connsiteX34" fmla="*/ 3410111 w 4055276"/>
              <a:gd name="connsiteY34" fmla="*/ 2993956 h 3808342"/>
              <a:gd name="connsiteX35" fmla="*/ 3357723 w 4055276"/>
              <a:gd name="connsiteY35" fmla="*/ 2996336 h 3808342"/>
              <a:gd name="connsiteX36" fmla="*/ 3274381 w 4055276"/>
              <a:gd name="connsiteY36" fmla="*/ 2970144 h 3808342"/>
              <a:gd name="connsiteX37" fmla="*/ 3076736 w 4055276"/>
              <a:gd name="connsiteY37" fmla="*/ 2829649 h 3808342"/>
              <a:gd name="connsiteX38" fmla="*/ 2831468 w 4055276"/>
              <a:gd name="connsiteY38" fmla="*/ 2705825 h 3808342"/>
              <a:gd name="connsiteX39" fmla="*/ 2638586 w 4055276"/>
              <a:gd name="connsiteY39" fmla="*/ 2584381 h 3808342"/>
              <a:gd name="connsiteX40" fmla="*/ 2479043 w 4055276"/>
              <a:gd name="connsiteY40" fmla="*/ 2451032 h 3808342"/>
              <a:gd name="connsiteX41" fmla="*/ 2345693 w 4055276"/>
              <a:gd name="connsiteY41" fmla="*/ 2331970 h 3808342"/>
              <a:gd name="connsiteX42" fmla="*/ 2195674 w 4055276"/>
              <a:gd name="connsiteY42" fmla="*/ 2191477 h 3808342"/>
              <a:gd name="connsiteX43" fmla="*/ 2050417 w 4055276"/>
              <a:gd name="connsiteY43" fmla="*/ 2067651 h 3808342"/>
              <a:gd name="connsiteX44" fmla="*/ 1967074 w 4055276"/>
              <a:gd name="connsiteY44" fmla="*/ 1979546 h 3808342"/>
              <a:gd name="connsiteX45" fmla="*/ 1859918 w 4055276"/>
              <a:gd name="connsiteY45" fmla="*/ 1870008 h 3808342"/>
              <a:gd name="connsiteX46" fmla="*/ 1697993 w 4055276"/>
              <a:gd name="connsiteY46" fmla="*/ 1696176 h 3808342"/>
              <a:gd name="connsiteX47" fmla="*/ 1619412 w 4055276"/>
              <a:gd name="connsiteY47" fmla="*/ 1589020 h 3808342"/>
              <a:gd name="connsiteX48" fmla="*/ 1572430 w 4055276"/>
              <a:gd name="connsiteY48" fmla="*/ 1512306 h 3808342"/>
              <a:gd name="connsiteX49" fmla="*/ 1486397 w 4055276"/>
              <a:gd name="connsiteY49" fmla="*/ 1429283 h 3808342"/>
              <a:gd name="connsiteX50" fmla="*/ 1404727 w 4055276"/>
              <a:gd name="connsiteY50" fmla="*/ 1343526 h 3808342"/>
              <a:gd name="connsiteX51" fmla="*/ 1351641 w 4055276"/>
              <a:gd name="connsiteY51" fmla="*/ 1229182 h 3808342"/>
              <a:gd name="connsiteX52" fmla="*/ 1306722 w 4055276"/>
              <a:gd name="connsiteY52" fmla="*/ 1074004 h 3808342"/>
              <a:gd name="connsiteX53" fmla="*/ 1310806 w 4055276"/>
              <a:gd name="connsiteY53" fmla="*/ 992330 h 3808342"/>
              <a:gd name="connsiteX54" fmla="*/ 1327141 w 4055276"/>
              <a:gd name="connsiteY54" fmla="*/ 931076 h 3808342"/>
              <a:gd name="connsiteX55" fmla="*/ 1355725 w 4055276"/>
              <a:gd name="connsiteY55" fmla="*/ 873904 h 3808342"/>
              <a:gd name="connsiteX56" fmla="*/ 1404727 w 4055276"/>
              <a:gd name="connsiteY56" fmla="*/ 779980 h 3808342"/>
              <a:gd name="connsiteX57" fmla="*/ 1461896 w 4055276"/>
              <a:gd name="connsiteY57" fmla="*/ 726892 h 3808342"/>
              <a:gd name="connsiteX58" fmla="*/ 1510899 w 4055276"/>
              <a:gd name="connsiteY58" fmla="*/ 686055 h 3808342"/>
              <a:gd name="connsiteX59" fmla="*/ 1588483 w 4055276"/>
              <a:gd name="connsiteY59" fmla="*/ 637052 h 3808342"/>
              <a:gd name="connsiteX60" fmla="*/ 1788575 w 4055276"/>
              <a:gd name="connsiteY60" fmla="*/ 645219 h 3808342"/>
              <a:gd name="connsiteX61" fmla="*/ 1964166 w 4055276"/>
              <a:gd name="connsiteY61" fmla="*/ 686056 h 3808342"/>
              <a:gd name="connsiteX62" fmla="*/ 2098922 w 4055276"/>
              <a:gd name="connsiteY62" fmla="*/ 763645 h 3808342"/>
              <a:gd name="connsiteX63" fmla="*/ 2327598 w 4055276"/>
              <a:gd name="connsiteY63" fmla="*/ 1037251 h 3808342"/>
              <a:gd name="connsiteX64" fmla="*/ 2376600 w 4055276"/>
              <a:gd name="connsiteY64" fmla="*/ 1078087 h 3808342"/>
              <a:gd name="connsiteX65" fmla="*/ 2552191 w 4055276"/>
              <a:gd name="connsiteY65" fmla="*/ 1135259 h 3808342"/>
              <a:gd name="connsiteX66" fmla="*/ 2682863 w 4055276"/>
              <a:gd name="connsiteY66" fmla="*/ 1221015 h 3808342"/>
              <a:gd name="connsiteX67" fmla="*/ 2756367 w 4055276"/>
              <a:gd name="connsiteY67" fmla="*/ 1310856 h 3808342"/>
              <a:gd name="connsiteX68" fmla="*/ 2833953 w 4055276"/>
              <a:gd name="connsiteY68" fmla="*/ 1396614 h 3808342"/>
              <a:gd name="connsiteX69" fmla="*/ 2900657 w 4055276"/>
              <a:gd name="connsiteY69" fmla="*/ 1507217 h 3808342"/>
              <a:gd name="connsiteX70" fmla="*/ 2941904 w 4055276"/>
              <a:gd name="connsiteY70" fmla="*/ 1585086 h 3808342"/>
              <a:gd name="connsiteX71" fmla="*/ 2957674 w 4055276"/>
              <a:gd name="connsiteY71" fmla="*/ 1667600 h 3808342"/>
              <a:gd name="connsiteX72" fmla="*/ 2967199 w 4055276"/>
              <a:gd name="connsiteY72" fmla="*/ 1743800 h 3808342"/>
              <a:gd name="connsiteX73" fmla="*/ 2974343 w 4055276"/>
              <a:gd name="connsiteY73" fmla="*/ 1781900 h 3808342"/>
              <a:gd name="connsiteX74" fmla="*/ 2998155 w 4055276"/>
              <a:gd name="connsiteY74" fmla="*/ 1872389 h 3808342"/>
              <a:gd name="connsiteX75" fmla="*/ 3093405 w 4055276"/>
              <a:gd name="connsiteY75" fmla="*/ 2055744 h 3808342"/>
              <a:gd name="connsiteX76" fmla="*/ 3167224 w 4055276"/>
              <a:gd name="connsiteY76" fmla="*/ 2155757 h 3808342"/>
              <a:gd name="connsiteX77" fmla="*/ 3271999 w 4055276"/>
              <a:gd name="connsiteY77" fmla="*/ 2253388 h 3808342"/>
              <a:gd name="connsiteX78" fmla="*/ 3413817 w 4055276"/>
              <a:gd name="connsiteY78" fmla="*/ 2354949 h 3808342"/>
              <a:gd name="connsiteX79" fmla="*/ 3573474 w 4055276"/>
              <a:gd name="connsiteY79" fmla="*/ 2512187 h 3808342"/>
              <a:gd name="connsiteX80" fmla="*/ 3636369 w 4055276"/>
              <a:gd name="connsiteY80" fmla="*/ 2599273 h 3808342"/>
              <a:gd name="connsiteX81" fmla="*/ 3762159 w 4055276"/>
              <a:gd name="connsiteY81" fmla="*/ 2475899 h 3808342"/>
              <a:gd name="connsiteX82" fmla="*/ 3754902 w 4055276"/>
              <a:gd name="connsiteY82" fmla="*/ 2316244 h 3808342"/>
              <a:gd name="connsiteX83" fmla="*/ 3762160 w 4055276"/>
              <a:gd name="connsiteY83" fmla="*/ 2183197 h 3808342"/>
              <a:gd name="connsiteX84" fmla="*/ 3762159 w 4055276"/>
              <a:gd name="connsiteY84" fmla="*/ 2067082 h 3808342"/>
              <a:gd name="connsiteX85" fmla="*/ 3718617 w 4055276"/>
              <a:gd name="connsiteY85" fmla="*/ 1875977 h 3808342"/>
              <a:gd name="connsiteX86" fmla="*/ 3609760 w 4055276"/>
              <a:gd name="connsiteY86" fmla="*/ 1609882 h 3808342"/>
              <a:gd name="connsiteX87" fmla="*/ 3505740 w 4055276"/>
              <a:gd name="connsiteY87" fmla="*/ 1382492 h 3808342"/>
              <a:gd name="connsiteX88" fmla="*/ 3405645 w 4055276"/>
              <a:gd name="connsiteY88" fmla="*/ 1286354 h 3808342"/>
              <a:gd name="connsiteX89" fmla="*/ 3209636 w 4055276"/>
              <a:gd name="connsiteY89" fmla="*/ 1082171 h 3808342"/>
              <a:gd name="connsiteX90" fmla="*/ 3005461 w 4055276"/>
              <a:gd name="connsiteY90" fmla="*/ 845318 h 3808342"/>
              <a:gd name="connsiteX91" fmla="*/ 2789035 w 4055276"/>
              <a:gd name="connsiteY91" fmla="*/ 563546 h 3808342"/>
              <a:gd name="connsiteX92" fmla="*/ 2511356 w 4055276"/>
              <a:gd name="connsiteY92" fmla="*/ 130678 h 3808342"/>
              <a:gd name="connsiteX93" fmla="*/ 2425602 w 4055276"/>
              <a:gd name="connsiteY93" fmla="*/ 16335 h 3808342"/>
              <a:gd name="connsiteX0" fmla="*/ 2425602 w 4055276"/>
              <a:gd name="connsiteY0" fmla="*/ 16335 h 3808342"/>
              <a:gd name="connsiteX1" fmla="*/ 1584399 w 4055276"/>
              <a:gd name="connsiteY1" fmla="*/ 0 h 3808342"/>
              <a:gd name="connsiteX2" fmla="*/ 518604 w 4055276"/>
              <a:gd name="connsiteY2" fmla="*/ 12252 h 3808342"/>
              <a:gd name="connsiteX3" fmla="*/ 12249 w 4055276"/>
              <a:gd name="connsiteY3" fmla="*/ 16336 h 3808342"/>
              <a:gd name="connsiteX4" fmla="*/ 12248 w 4055276"/>
              <a:gd name="connsiteY4" fmla="*/ 1016832 h 3808342"/>
              <a:gd name="connsiteX5" fmla="*/ 0 w 4055276"/>
              <a:gd name="connsiteY5" fmla="*/ 2589043 h 3808342"/>
              <a:gd name="connsiteX6" fmla="*/ 110254 w 4055276"/>
              <a:gd name="connsiteY6" fmla="*/ 2621711 h 3808342"/>
              <a:gd name="connsiteX7" fmla="*/ 187841 w 4055276"/>
              <a:gd name="connsiteY7" fmla="*/ 2540038 h 3808342"/>
              <a:gd name="connsiteX8" fmla="*/ 596192 w 4055276"/>
              <a:gd name="connsiteY8" fmla="*/ 2450198 h 3808342"/>
              <a:gd name="connsiteX9" fmla="*/ 841202 w 4055276"/>
              <a:gd name="connsiteY9" fmla="*/ 2433863 h 3808342"/>
              <a:gd name="connsiteX10" fmla="*/ 1143162 w 4055276"/>
              <a:gd name="connsiteY10" fmla="*/ 2439126 h 3808342"/>
              <a:gd name="connsiteX11" fmla="*/ 1417006 w 4055276"/>
              <a:gd name="connsiteY11" fmla="*/ 2472464 h 3808342"/>
              <a:gd name="connsiteX12" fmla="*/ 1833724 w 4055276"/>
              <a:gd name="connsiteY12" fmla="*/ 2651058 h 3808342"/>
              <a:gd name="connsiteX13" fmla="*/ 2067087 w 4055276"/>
              <a:gd name="connsiteY13" fmla="*/ 2779644 h 3808342"/>
              <a:gd name="connsiteX14" fmla="*/ 2174243 w 4055276"/>
              <a:gd name="connsiteY14" fmla="*/ 2922520 h 3808342"/>
              <a:gd name="connsiteX15" fmla="*/ 2255206 w 4055276"/>
              <a:gd name="connsiteY15" fmla="*/ 3193980 h 3808342"/>
              <a:gd name="connsiteX16" fmla="*/ 2221868 w 4055276"/>
              <a:gd name="connsiteY16" fmla="*/ 3310662 h 3808342"/>
              <a:gd name="connsiteX17" fmla="*/ 2195675 w 4055276"/>
              <a:gd name="connsiteY17" fmla="*/ 3394006 h 3808342"/>
              <a:gd name="connsiteX18" fmla="*/ 2126618 w 4055276"/>
              <a:gd name="connsiteY18" fmla="*/ 3474968 h 3808342"/>
              <a:gd name="connsiteX19" fmla="*/ 1986124 w 4055276"/>
              <a:gd name="connsiteY19" fmla="*/ 3603555 h 3808342"/>
              <a:gd name="connsiteX20" fmla="*/ 2436180 w 4055276"/>
              <a:gd name="connsiteY20" fmla="*/ 3808342 h 3808342"/>
              <a:gd name="connsiteX21" fmla="*/ 2569530 w 4055276"/>
              <a:gd name="connsiteY21" fmla="*/ 3796437 h 3808342"/>
              <a:gd name="connsiteX22" fmla="*/ 2826704 w 4055276"/>
              <a:gd name="connsiteY22" fmla="*/ 3736906 h 3808342"/>
              <a:gd name="connsiteX23" fmla="*/ 3029111 w 4055276"/>
              <a:gd name="connsiteY23" fmla="*/ 3665469 h 3808342"/>
              <a:gd name="connsiteX24" fmla="*/ 3176748 w 4055276"/>
              <a:gd name="connsiteY24" fmla="*/ 3579743 h 3808342"/>
              <a:gd name="connsiteX25" fmla="*/ 3281523 w 4055276"/>
              <a:gd name="connsiteY25" fmla="*/ 3413056 h 3808342"/>
              <a:gd name="connsiteX26" fmla="*/ 3583943 w 4055276"/>
              <a:gd name="connsiteY26" fmla="*/ 3222556 h 3808342"/>
              <a:gd name="connsiteX27" fmla="*/ 3829211 w 4055276"/>
              <a:gd name="connsiteY27" fmla="*/ 3015387 h 3808342"/>
              <a:gd name="connsiteX28" fmla="*/ 4054864 w 4055276"/>
              <a:gd name="connsiteY28" fmla="*/ 2717806 h 3808342"/>
              <a:gd name="connsiteX29" fmla="*/ 3863758 w 4055276"/>
              <a:gd name="connsiteY29" fmla="*/ 2524283 h 3808342"/>
              <a:gd name="connsiteX30" fmla="*/ 3638787 w 4055276"/>
              <a:gd name="connsiteY30" fmla="*/ 2594435 h 3808342"/>
              <a:gd name="connsiteX31" fmla="*/ 3670235 w 4055276"/>
              <a:gd name="connsiteY31" fmla="*/ 2664587 h 3808342"/>
              <a:gd name="connsiteX32" fmla="*/ 3679913 w 4055276"/>
              <a:gd name="connsiteY32" fmla="*/ 2812149 h 3808342"/>
              <a:gd name="connsiteX33" fmla="*/ 3617280 w 4055276"/>
              <a:gd name="connsiteY33" fmla="*/ 2896323 h 3808342"/>
              <a:gd name="connsiteX34" fmla="*/ 3410111 w 4055276"/>
              <a:gd name="connsiteY34" fmla="*/ 2993956 h 3808342"/>
              <a:gd name="connsiteX35" fmla="*/ 3357723 w 4055276"/>
              <a:gd name="connsiteY35" fmla="*/ 2996336 h 3808342"/>
              <a:gd name="connsiteX36" fmla="*/ 3274381 w 4055276"/>
              <a:gd name="connsiteY36" fmla="*/ 2970144 h 3808342"/>
              <a:gd name="connsiteX37" fmla="*/ 3076736 w 4055276"/>
              <a:gd name="connsiteY37" fmla="*/ 2829649 h 3808342"/>
              <a:gd name="connsiteX38" fmla="*/ 2831468 w 4055276"/>
              <a:gd name="connsiteY38" fmla="*/ 2705825 h 3808342"/>
              <a:gd name="connsiteX39" fmla="*/ 2638586 w 4055276"/>
              <a:gd name="connsiteY39" fmla="*/ 2584381 h 3808342"/>
              <a:gd name="connsiteX40" fmla="*/ 2479043 w 4055276"/>
              <a:gd name="connsiteY40" fmla="*/ 2451032 h 3808342"/>
              <a:gd name="connsiteX41" fmla="*/ 2345693 w 4055276"/>
              <a:gd name="connsiteY41" fmla="*/ 2331970 h 3808342"/>
              <a:gd name="connsiteX42" fmla="*/ 2195674 w 4055276"/>
              <a:gd name="connsiteY42" fmla="*/ 2191477 h 3808342"/>
              <a:gd name="connsiteX43" fmla="*/ 2050417 w 4055276"/>
              <a:gd name="connsiteY43" fmla="*/ 2067651 h 3808342"/>
              <a:gd name="connsiteX44" fmla="*/ 1967074 w 4055276"/>
              <a:gd name="connsiteY44" fmla="*/ 1979546 h 3808342"/>
              <a:gd name="connsiteX45" fmla="*/ 1859918 w 4055276"/>
              <a:gd name="connsiteY45" fmla="*/ 1870008 h 3808342"/>
              <a:gd name="connsiteX46" fmla="*/ 1697993 w 4055276"/>
              <a:gd name="connsiteY46" fmla="*/ 1696176 h 3808342"/>
              <a:gd name="connsiteX47" fmla="*/ 1619412 w 4055276"/>
              <a:gd name="connsiteY47" fmla="*/ 1589020 h 3808342"/>
              <a:gd name="connsiteX48" fmla="*/ 1572430 w 4055276"/>
              <a:gd name="connsiteY48" fmla="*/ 1512306 h 3808342"/>
              <a:gd name="connsiteX49" fmla="*/ 1486397 w 4055276"/>
              <a:gd name="connsiteY49" fmla="*/ 1429283 h 3808342"/>
              <a:gd name="connsiteX50" fmla="*/ 1404727 w 4055276"/>
              <a:gd name="connsiteY50" fmla="*/ 1343526 h 3808342"/>
              <a:gd name="connsiteX51" fmla="*/ 1351641 w 4055276"/>
              <a:gd name="connsiteY51" fmla="*/ 1229182 h 3808342"/>
              <a:gd name="connsiteX52" fmla="*/ 1306722 w 4055276"/>
              <a:gd name="connsiteY52" fmla="*/ 1074004 h 3808342"/>
              <a:gd name="connsiteX53" fmla="*/ 1310806 w 4055276"/>
              <a:gd name="connsiteY53" fmla="*/ 992330 h 3808342"/>
              <a:gd name="connsiteX54" fmla="*/ 1327141 w 4055276"/>
              <a:gd name="connsiteY54" fmla="*/ 931076 h 3808342"/>
              <a:gd name="connsiteX55" fmla="*/ 1355725 w 4055276"/>
              <a:gd name="connsiteY55" fmla="*/ 873904 h 3808342"/>
              <a:gd name="connsiteX56" fmla="*/ 1404727 w 4055276"/>
              <a:gd name="connsiteY56" fmla="*/ 779980 h 3808342"/>
              <a:gd name="connsiteX57" fmla="*/ 1461896 w 4055276"/>
              <a:gd name="connsiteY57" fmla="*/ 726892 h 3808342"/>
              <a:gd name="connsiteX58" fmla="*/ 1510899 w 4055276"/>
              <a:gd name="connsiteY58" fmla="*/ 686055 h 3808342"/>
              <a:gd name="connsiteX59" fmla="*/ 1588483 w 4055276"/>
              <a:gd name="connsiteY59" fmla="*/ 637052 h 3808342"/>
              <a:gd name="connsiteX60" fmla="*/ 1788575 w 4055276"/>
              <a:gd name="connsiteY60" fmla="*/ 645219 h 3808342"/>
              <a:gd name="connsiteX61" fmla="*/ 1964166 w 4055276"/>
              <a:gd name="connsiteY61" fmla="*/ 686056 h 3808342"/>
              <a:gd name="connsiteX62" fmla="*/ 2098922 w 4055276"/>
              <a:gd name="connsiteY62" fmla="*/ 763645 h 3808342"/>
              <a:gd name="connsiteX63" fmla="*/ 2327598 w 4055276"/>
              <a:gd name="connsiteY63" fmla="*/ 1037251 h 3808342"/>
              <a:gd name="connsiteX64" fmla="*/ 2376600 w 4055276"/>
              <a:gd name="connsiteY64" fmla="*/ 1078087 h 3808342"/>
              <a:gd name="connsiteX65" fmla="*/ 2552191 w 4055276"/>
              <a:gd name="connsiteY65" fmla="*/ 1135259 h 3808342"/>
              <a:gd name="connsiteX66" fmla="*/ 2682863 w 4055276"/>
              <a:gd name="connsiteY66" fmla="*/ 1221015 h 3808342"/>
              <a:gd name="connsiteX67" fmla="*/ 2756367 w 4055276"/>
              <a:gd name="connsiteY67" fmla="*/ 1310856 h 3808342"/>
              <a:gd name="connsiteX68" fmla="*/ 2833953 w 4055276"/>
              <a:gd name="connsiteY68" fmla="*/ 1396614 h 3808342"/>
              <a:gd name="connsiteX69" fmla="*/ 2900657 w 4055276"/>
              <a:gd name="connsiteY69" fmla="*/ 1507217 h 3808342"/>
              <a:gd name="connsiteX70" fmla="*/ 2941904 w 4055276"/>
              <a:gd name="connsiteY70" fmla="*/ 1585086 h 3808342"/>
              <a:gd name="connsiteX71" fmla="*/ 2957674 w 4055276"/>
              <a:gd name="connsiteY71" fmla="*/ 1667600 h 3808342"/>
              <a:gd name="connsiteX72" fmla="*/ 2967199 w 4055276"/>
              <a:gd name="connsiteY72" fmla="*/ 1743800 h 3808342"/>
              <a:gd name="connsiteX73" fmla="*/ 2974343 w 4055276"/>
              <a:gd name="connsiteY73" fmla="*/ 1781900 h 3808342"/>
              <a:gd name="connsiteX74" fmla="*/ 2998155 w 4055276"/>
              <a:gd name="connsiteY74" fmla="*/ 1872389 h 3808342"/>
              <a:gd name="connsiteX75" fmla="*/ 3093405 w 4055276"/>
              <a:gd name="connsiteY75" fmla="*/ 2055744 h 3808342"/>
              <a:gd name="connsiteX76" fmla="*/ 3167224 w 4055276"/>
              <a:gd name="connsiteY76" fmla="*/ 2155757 h 3808342"/>
              <a:gd name="connsiteX77" fmla="*/ 3271999 w 4055276"/>
              <a:gd name="connsiteY77" fmla="*/ 2253388 h 3808342"/>
              <a:gd name="connsiteX78" fmla="*/ 3413817 w 4055276"/>
              <a:gd name="connsiteY78" fmla="*/ 2354949 h 3808342"/>
              <a:gd name="connsiteX79" fmla="*/ 3573474 w 4055276"/>
              <a:gd name="connsiteY79" fmla="*/ 2512187 h 3808342"/>
              <a:gd name="connsiteX80" fmla="*/ 3636369 w 4055276"/>
              <a:gd name="connsiteY80" fmla="*/ 2599273 h 3808342"/>
              <a:gd name="connsiteX81" fmla="*/ 3762159 w 4055276"/>
              <a:gd name="connsiteY81" fmla="*/ 2475899 h 3808342"/>
              <a:gd name="connsiteX82" fmla="*/ 3754902 w 4055276"/>
              <a:gd name="connsiteY82" fmla="*/ 2316244 h 3808342"/>
              <a:gd name="connsiteX83" fmla="*/ 3762160 w 4055276"/>
              <a:gd name="connsiteY83" fmla="*/ 2183197 h 3808342"/>
              <a:gd name="connsiteX84" fmla="*/ 3762159 w 4055276"/>
              <a:gd name="connsiteY84" fmla="*/ 2067082 h 3808342"/>
              <a:gd name="connsiteX85" fmla="*/ 3718617 w 4055276"/>
              <a:gd name="connsiteY85" fmla="*/ 1875977 h 3808342"/>
              <a:gd name="connsiteX86" fmla="*/ 3609760 w 4055276"/>
              <a:gd name="connsiteY86" fmla="*/ 1609882 h 3808342"/>
              <a:gd name="connsiteX87" fmla="*/ 3505740 w 4055276"/>
              <a:gd name="connsiteY87" fmla="*/ 1382492 h 3808342"/>
              <a:gd name="connsiteX88" fmla="*/ 3405645 w 4055276"/>
              <a:gd name="connsiteY88" fmla="*/ 1286354 h 3808342"/>
              <a:gd name="connsiteX89" fmla="*/ 3209636 w 4055276"/>
              <a:gd name="connsiteY89" fmla="*/ 1082171 h 3808342"/>
              <a:gd name="connsiteX90" fmla="*/ 3005461 w 4055276"/>
              <a:gd name="connsiteY90" fmla="*/ 845318 h 3808342"/>
              <a:gd name="connsiteX91" fmla="*/ 2789035 w 4055276"/>
              <a:gd name="connsiteY91" fmla="*/ 563546 h 3808342"/>
              <a:gd name="connsiteX92" fmla="*/ 2511356 w 4055276"/>
              <a:gd name="connsiteY92" fmla="*/ 130678 h 3808342"/>
              <a:gd name="connsiteX93" fmla="*/ 2425602 w 4055276"/>
              <a:gd name="connsiteY93" fmla="*/ 16335 h 3808342"/>
              <a:gd name="connsiteX0" fmla="*/ 2425602 w 4055273"/>
              <a:gd name="connsiteY0" fmla="*/ 16335 h 3808342"/>
              <a:gd name="connsiteX1" fmla="*/ 1584399 w 4055273"/>
              <a:gd name="connsiteY1" fmla="*/ 0 h 3808342"/>
              <a:gd name="connsiteX2" fmla="*/ 518604 w 4055273"/>
              <a:gd name="connsiteY2" fmla="*/ 12252 h 3808342"/>
              <a:gd name="connsiteX3" fmla="*/ 12249 w 4055273"/>
              <a:gd name="connsiteY3" fmla="*/ 16336 h 3808342"/>
              <a:gd name="connsiteX4" fmla="*/ 12248 w 4055273"/>
              <a:gd name="connsiteY4" fmla="*/ 1016832 h 3808342"/>
              <a:gd name="connsiteX5" fmla="*/ 0 w 4055273"/>
              <a:gd name="connsiteY5" fmla="*/ 2589043 h 3808342"/>
              <a:gd name="connsiteX6" fmla="*/ 110254 w 4055273"/>
              <a:gd name="connsiteY6" fmla="*/ 2621711 h 3808342"/>
              <a:gd name="connsiteX7" fmla="*/ 187841 w 4055273"/>
              <a:gd name="connsiteY7" fmla="*/ 2540038 h 3808342"/>
              <a:gd name="connsiteX8" fmla="*/ 596192 w 4055273"/>
              <a:gd name="connsiteY8" fmla="*/ 2450198 h 3808342"/>
              <a:gd name="connsiteX9" fmla="*/ 841202 w 4055273"/>
              <a:gd name="connsiteY9" fmla="*/ 2433863 h 3808342"/>
              <a:gd name="connsiteX10" fmla="*/ 1143162 w 4055273"/>
              <a:gd name="connsiteY10" fmla="*/ 2439126 h 3808342"/>
              <a:gd name="connsiteX11" fmla="*/ 1417006 w 4055273"/>
              <a:gd name="connsiteY11" fmla="*/ 2472464 h 3808342"/>
              <a:gd name="connsiteX12" fmla="*/ 1833724 w 4055273"/>
              <a:gd name="connsiteY12" fmla="*/ 2651058 h 3808342"/>
              <a:gd name="connsiteX13" fmla="*/ 2067087 w 4055273"/>
              <a:gd name="connsiteY13" fmla="*/ 2779644 h 3808342"/>
              <a:gd name="connsiteX14" fmla="*/ 2174243 w 4055273"/>
              <a:gd name="connsiteY14" fmla="*/ 2922520 h 3808342"/>
              <a:gd name="connsiteX15" fmla="*/ 2255206 w 4055273"/>
              <a:gd name="connsiteY15" fmla="*/ 3193980 h 3808342"/>
              <a:gd name="connsiteX16" fmla="*/ 2221868 w 4055273"/>
              <a:gd name="connsiteY16" fmla="*/ 3310662 h 3808342"/>
              <a:gd name="connsiteX17" fmla="*/ 2195675 w 4055273"/>
              <a:gd name="connsiteY17" fmla="*/ 3394006 h 3808342"/>
              <a:gd name="connsiteX18" fmla="*/ 2126618 w 4055273"/>
              <a:gd name="connsiteY18" fmla="*/ 3474968 h 3808342"/>
              <a:gd name="connsiteX19" fmla="*/ 1986124 w 4055273"/>
              <a:gd name="connsiteY19" fmla="*/ 3603555 h 3808342"/>
              <a:gd name="connsiteX20" fmla="*/ 2436180 w 4055273"/>
              <a:gd name="connsiteY20" fmla="*/ 3808342 h 3808342"/>
              <a:gd name="connsiteX21" fmla="*/ 2569530 w 4055273"/>
              <a:gd name="connsiteY21" fmla="*/ 3796437 h 3808342"/>
              <a:gd name="connsiteX22" fmla="*/ 2826704 w 4055273"/>
              <a:gd name="connsiteY22" fmla="*/ 3736906 h 3808342"/>
              <a:gd name="connsiteX23" fmla="*/ 3029111 w 4055273"/>
              <a:gd name="connsiteY23" fmla="*/ 3665469 h 3808342"/>
              <a:gd name="connsiteX24" fmla="*/ 3176748 w 4055273"/>
              <a:gd name="connsiteY24" fmla="*/ 3579743 h 3808342"/>
              <a:gd name="connsiteX25" fmla="*/ 3281523 w 4055273"/>
              <a:gd name="connsiteY25" fmla="*/ 3413056 h 3808342"/>
              <a:gd name="connsiteX26" fmla="*/ 3583943 w 4055273"/>
              <a:gd name="connsiteY26" fmla="*/ 3222556 h 3808342"/>
              <a:gd name="connsiteX27" fmla="*/ 3829211 w 4055273"/>
              <a:gd name="connsiteY27" fmla="*/ 3015387 h 3808342"/>
              <a:gd name="connsiteX28" fmla="*/ 4054864 w 4055273"/>
              <a:gd name="connsiteY28" fmla="*/ 2717806 h 3808342"/>
              <a:gd name="connsiteX29" fmla="*/ 3863758 w 4055273"/>
              <a:gd name="connsiteY29" fmla="*/ 2524283 h 3808342"/>
              <a:gd name="connsiteX30" fmla="*/ 3779092 w 4055273"/>
              <a:gd name="connsiteY30" fmla="*/ 2541216 h 3808342"/>
              <a:gd name="connsiteX31" fmla="*/ 3638787 w 4055273"/>
              <a:gd name="connsiteY31" fmla="*/ 2594435 h 3808342"/>
              <a:gd name="connsiteX32" fmla="*/ 3670235 w 4055273"/>
              <a:gd name="connsiteY32" fmla="*/ 2664587 h 3808342"/>
              <a:gd name="connsiteX33" fmla="*/ 3679913 w 4055273"/>
              <a:gd name="connsiteY33" fmla="*/ 2812149 h 3808342"/>
              <a:gd name="connsiteX34" fmla="*/ 3617280 w 4055273"/>
              <a:gd name="connsiteY34" fmla="*/ 2896323 h 3808342"/>
              <a:gd name="connsiteX35" fmla="*/ 3410111 w 4055273"/>
              <a:gd name="connsiteY35" fmla="*/ 2993956 h 3808342"/>
              <a:gd name="connsiteX36" fmla="*/ 3357723 w 4055273"/>
              <a:gd name="connsiteY36" fmla="*/ 2996336 h 3808342"/>
              <a:gd name="connsiteX37" fmla="*/ 3274381 w 4055273"/>
              <a:gd name="connsiteY37" fmla="*/ 2970144 h 3808342"/>
              <a:gd name="connsiteX38" fmla="*/ 3076736 w 4055273"/>
              <a:gd name="connsiteY38" fmla="*/ 2829649 h 3808342"/>
              <a:gd name="connsiteX39" fmla="*/ 2831468 w 4055273"/>
              <a:gd name="connsiteY39" fmla="*/ 2705825 h 3808342"/>
              <a:gd name="connsiteX40" fmla="*/ 2638586 w 4055273"/>
              <a:gd name="connsiteY40" fmla="*/ 2584381 h 3808342"/>
              <a:gd name="connsiteX41" fmla="*/ 2479043 w 4055273"/>
              <a:gd name="connsiteY41" fmla="*/ 2451032 h 3808342"/>
              <a:gd name="connsiteX42" fmla="*/ 2345693 w 4055273"/>
              <a:gd name="connsiteY42" fmla="*/ 2331970 h 3808342"/>
              <a:gd name="connsiteX43" fmla="*/ 2195674 w 4055273"/>
              <a:gd name="connsiteY43" fmla="*/ 2191477 h 3808342"/>
              <a:gd name="connsiteX44" fmla="*/ 2050417 w 4055273"/>
              <a:gd name="connsiteY44" fmla="*/ 2067651 h 3808342"/>
              <a:gd name="connsiteX45" fmla="*/ 1967074 w 4055273"/>
              <a:gd name="connsiteY45" fmla="*/ 1979546 h 3808342"/>
              <a:gd name="connsiteX46" fmla="*/ 1859918 w 4055273"/>
              <a:gd name="connsiteY46" fmla="*/ 1870008 h 3808342"/>
              <a:gd name="connsiteX47" fmla="*/ 1697993 w 4055273"/>
              <a:gd name="connsiteY47" fmla="*/ 1696176 h 3808342"/>
              <a:gd name="connsiteX48" fmla="*/ 1619412 w 4055273"/>
              <a:gd name="connsiteY48" fmla="*/ 1589020 h 3808342"/>
              <a:gd name="connsiteX49" fmla="*/ 1572430 w 4055273"/>
              <a:gd name="connsiteY49" fmla="*/ 1512306 h 3808342"/>
              <a:gd name="connsiteX50" fmla="*/ 1486397 w 4055273"/>
              <a:gd name="connsiteY50" fmla="*/ 1429283 h 3808342"/>
              <a:gd name="connsiteX51" fmla="*/ 1404727 w 4055273"/>
              <a:gd name="connsiteY51" fmla="*/ 1343526 h 3808342"/>
              <a:gd name="connsiteX52" fmla="*/ 1351641 w 4055273"/>
              <a:gd name="connsiteY52" fmla="*/ 1229182 h 3808342"/>
              <a:gd name="connsiteX53" fmla="*/ 1306722 w 4055273"/>
              <a:gd name="connsiteY53" fmla="*/ 1074004 h 3808342"/>
              <a:gd name="connsiteX54" fmla="*/ 1310806 w 4055273"/>
              <a:gd name="connsiteY54" fmla="*/ 992330 h 3808342"/>
              <a:gd name="connsiteX55" fmla="*/ 1327141 w 4055273"/>
              <a:gd name="connsiteY55" fmla="*/ 931076 h 3808342"/>
              <a:gd name="connsiteX56" fmla="*/ 1355725 w 4055273"/>
              <a:gd name="connsiteY56" fmla="*/ 873904 h 3808342"/>
              <a:gd name="connsiteX57" fmla="*/ 1404727 w 4055273"/>
              <a:gd name="connsiteY57" fmla="*/ 779980 h 3808342"/>
              <a:gd name="connsiteX58" fmla="*/ 1461896 w 4055273"/>
              <a:gd name="connsiteY58" fmla="*/ 726892 h 3808342"/>
              <a:gd name="connsiteX59" fmla="*/ 1510899 w 4055273"/>
              <a:gd name="connsiteY59" fmla="*/ 686055 h 3808342"/>
              <a:gd name="connsiteX60" fmla="*/ 1588483 w 4055273"/>
              <a:gd name="connsiteY60" fmla="*/ 637052 h 3808342"/>
              <a:gd name="connsiteX61" fmla="*/ 1788575 w 4055273"/>
              <a:gd name="connsiteY61" fmla="*/ 645219 h 3808342"/>
              <a:gd name="connsiteX62" fmla="*/ 1964166 w 4055273"/>
              <a:gd name="connsiteY62" fmla="*/ 686056 h 3808342"/>
              <a:gd name="connsiteX63" fmla="*/ 2098922 w 4055273"/>
              <a:gd name="connsiteY63" fmla="*/ 763645 h 3808342"/>
              <a:gd name="connsiteX64" fmla="*/ 2327598 w 4055273"/>
              <a:gd name="connsiteY64" fmla="*/ 1037251 h 3808342"/>
              <a:gd name="connsiteX65" fmla="*/ 2376600 w 4055273"/>
              <a:gd name="connsiteY65" fmla="*/ 1078087 h 3808342"/>
              <a:gd name="connsiteX66" fmla="*/ 2552191 w 4055273"/>
              <a:gd name="connsiteY66" fmla="*/ 1135259 h 3808342"/>
              <a:gd name="connsiteX67" fmla="*/ 2682863 w 4055273"/>
              <a:gd name="connsiteY67" fmla="*/ 1221015 h 3808342"/>
              <a:gd name="connsiteX68" fmla="*/ 2756367 w 4055273"/>
              <a:gd name="connsiteY68" fmla="*/ 1310856 h 3808342"/>
              <a:gd name="connsiteX69" fmla="*/ 2833953 w 4055273"/>
              <a:gd name="connsiteY69" fmla="*/ 1396614 h 3808342"/>
              <a:gd name="connsiteX70" fmla="*/ 2900657 w 4055273"/>
              <a:gd name="connsiteY70" fmla="*/ 1507217 h 3808342"/>
              <a:gd name="connsiteX71" fmla="*/ 2941904 w 4055273"/>
              <a:gd name="connsiteY71" fmla="*/ 1585086 h 3808342"/>
              <a:gd name="connsiteX72" fmla="*/ 2957674 w 4055273"/>
              <a:gd name="connsiteY72" fmla="*/ 1667600 h 3808342"/>
              <a:gd name="connsiteX73" fmla="*/ 2967199 w 4055273"/>
              <a:gd name="connsiteY73" fmla="*/ 1743800 h 3808342"/>
              <a:gd name="connsiteX74" fmla="*/ 2974343 w 4055273"/>
              <a:gd name="connsiteY74" fmla="*/ 1781900 h 3808342"/>
              <a:gd name="connsiteX75" fmla="*/ 2998155 w 4055273"/>
              <a:gd name="connsiteY75" fmla="*/ 1872389 h 3808342"/>
              <a:gd name="connsiteX76" fmla="*/ 3093405 w 4055273"/>
              <a:gd name="connsiteY76" fmla="*/ 2055744 h 3808342"/>
              <a:gd name="connsiteX77" fmla="*/ 3167224 w 4055273"/>
              <a:gd name="connsiteY77" fmla="*/ 2155757 h 3808342"/>
              <a:gd name="connsiteX78" fmla="*/ 3271999 w 4055273"/>
              <a:gd name="connsiteY78" fmla="*/ 2253388 h 3808342"/>
              <a:gd name="connsiteX79" fmla="*/ 3413817 w 4055273"/>
              <a:gd name="connsiteY79" fmla="*/ 2354949 h 3808342"/>
              <a:gd name="connsiteX80" fmla="*/ 3573474 w 4055273"/>
              <a:gd name="connsiteY80" fmla="*/ 2512187 h 3808342"/>
              <a:gd name="connsiteX81" fmla="*/ 3636369 w 4055273"/>
              <a:gd name="connsiteY81" fmla="*/ 2599273 h 3808342"/>
              <a:gd name="connsiteX82" fmla="*/ 3762159 w 4055273"/>
              <a:gd name="connsiteY82" fmla="*/ 2475899 h 3808342"/>
              <a:gd name="connsiteX83" fmla="*/ 3754902 w 4055273"/>
              <a:gd name="connsiteY83" fmla="*/ 2316244 h 3808342"/>
              <a:gd name="connsiteX84" fmla="*/ 3762160 w 4055273"/>
              <a:gd name="connsiteY84" fmla="*/ 2183197 h 3808342"/>
              <a:gd name="connsiteX85" fmla="*/ 3762159 w 4055273"/>
              <a:gd name="connsiteY85" fmla="*/ 2067082 h 3808342"/>
              <a:gd name="connsiteX86" fmla="*/ 3718617 w 4055273"/>
              <a:gd name="connsiteY86" fmla="*/ 1875977 h 3808342"/>
              <a:gd name="connsiteX87" fmla="*/ 3609760 w 4055273"/>
              <a:gd name="connsiteY87" fmla="*/ 1609882 h 3808342"/>
              <a:gd name="connsiteX88" fmla="*/ 3505740 w 4055273"/>
              <a:gd name="connsiteY88" fmla="*/ 1382492 h 3808342"/>
              <a:gd name="connsiteX89" fmla="*/ 3405645 w 4055273"/>
              <a:gd name="connsiteY89" fmla="*/ 1286354 h 3808342"/>
              <a:gd name="connsiteX90" fmla="*/ 3209636 w 4055273"/>
              <a:gd name="connsiteY90" fmla="*/ 1082171 h 3808342"/>
              <a:gd name="connsiteX91" fmla="*/ 3005461 w 4055273"/>
              <a:gd name="connsiteY91" fmla="*/ 845318 h 3808342"/>
              <a:gd name="connsiteX92" fmla="*/ 2789035 w 4055273"/>
              <a:gd name="connsiteY92" fmla="*/ 563546 h 3808342"/>
              <a:gd name="connsiteX93" fmla="*/ 2511356 w 4055273"/>
              <a:gd name="connsiteY93" fmla="*/ 130678 h 3808342"/>
              <a:gd name="connsiteX94" fmla="*/ 2425602 w 4055273"/>
              <a:gd name="connsiteY94" fmla="*/ 16335 h 3808342"/>
              <a:gd name="connsiteX0" fmla="*/ 2425602 w 4055273"/>
              <a:gd name="connsiteY0" fmla="*/ 16335 h 3808342"/>
              <a:gd name="connsiteX1" fmla="*/ 1584399 w 4055273"/>
              <a:gd name="connsiteY1" fmla="*/ 0 h 3808342"/>
              <a:gd name="connsiteX2" fmla="*/ 518604 w 4055273"/>
              <a:gd name="connsiteY2" fmla="*/ 12252 h 3808342"/>
              <a:gd name="connsiteX3" fmla="*/ 12249 w 4055273"/>
              <a:gd name="connsiteY3" fmla="*/ 16336 h 3808342"/>
              <a:gd name="connsiteX4" fmla="*/ 12248 w 4055273"/>
              <a:gd name="connsiteY4" fmla="*/ 1016832 h 3808342"/>
              <a:gd name="connsiteX5" fmla="*/ 0 w 4055273"/>
              <a:gd name="connsiteY5" fmla="*/ 2589043 h 3808342"/>
              <a:gd name="connsiteX6" fmla="*/ 110254 w 4055273"/>
              <a:gd name="connsiteY6" fmla="*/ 2621711 h 3808342"/>
              <a:gd name="connsiteX7" fmla="*/ 187841 w 4055273"/>
              <a:gd name="connsiteY7" fmla="*/ 2540038 h 3808342"/>
              <a:gd name="connsiteX8" fmla="*/ 596192 w 4055273"/>
              <a:gd name="connsiteY8" fmla="*/ 2450198 h 3808342"/>
              <a:gd name="connsiteX9" fmla="*/ 841202 w 4055273"/>
              <a:gd name="connsiteY9" fmla="*/ 2433863 h 3808342"/>
              <a:gd name="connsiteX10" fmla="*/ 1143162 w 4055273"/>
              <a:gd name="connsiteY10" fmla="*/ 2439126 h 3808342"/>
              <a:gd name="connsiteX11" fmla="*/ 1417006 w 4055273"/>
              <a:gd name="connsiteY11" fmla="*/ 2472464 h 3808342"/>
              <a:gd name="connsiteX12" fmla="*/ 1833724 w 4055273"/>
              <a:gd name="connsiteY12" fmla="*/ 2651058 h 3808342"/>
              <a:gd name="connsiteX13" fmla="*/ 2067087 w 4055273"/>
              <a:gd name="connsiteY13" fmla="*/ 2779644 h 3808342"/>
              <a:gd name="connsiteX14" fmla="*/ 2174243 w 4055273"/>
              <a:gd name="connsiteY14" fmla="*/ 2922520 h 3808342"/>
              <a:gd name="connsiteX15" fmla="*/ 2255206 w 4055273"/>
              <a:gd name="connsiteY15" fmla="*/ 3193980 h 3808342"/>
              <a:gd name="connsiteX16" fmla="*/ 2221868 w 4055273"/>
              <a:gd name="connsiteY16" fmla="*/ 3310662 h 3808342"/>
              <a:gd name="connsiteX17" fmla="*/ 2195675 w 4055273"/>
              <a:gd name="connsiteY17" fmla="*/ 3394006 h 3808342"/>
              <a:gd name="connsiteX18" fmla="*/ 2126618 w 4055273"/>
              <a:gd name="connsiteY18" fmla="*/ 3474968 h 3808342"/>
              <a:gd name="connsiteX19" fmla="*/ 1986124 w 4055273"/>
              <a:gd name="connsiteY19" fmla="*/ 3603555 h 3808342"/>
              <a:gd name="connsiteX20" fmla="*/ 2436180 w 4055273"/>
              <a:gd name="connsiteY20" fmla="*/ 3808342 h 3808342"/>
              <a:gd name="connsiteX21" fmla="*/ 2569530 w 4055273"/>
              <a:gd name="connsiteY21" fmla="*/ 3796437 h 3808342"/>
              <a:gd name="connsiteX22" fmla="*/ 2826704 w 4055273"/>
              <a:gd name="connsiteY22" fmla="*/ 3736906 h 3808342"/>
              <a:gd name="connsiteX23" fmla="*/ 3029111 w 4055273"/>
              <a:gd name="connsiteY23" fmla="*/ 3665469 h 3808342"/>
              <a:gd name="connsiteX24" fmla="*/ 3176748 w 4055273"/>
              <a:gd name="connsiteY24" fmla="*/ 3579743 h 3808342"/>
              <a:gd name="connsiteX25" fmla="*/ 3281523 w 4055273"/>
              <a:gd name="connsiteY25" fmla="*/ 3413056 h 3808342"/>
              <a:gd name="connsiteX26" fmla="*/ 3583943 w 4055273"/>
              <a:gd name="connsiteY26" fmla="*/ 3222556 h 3808342"/>
              <a:gd name="connsiteX27" fmla="*/ 3829211 w 4055273"/>
              <a:gd name="connsiteY27" fmla="*/ 3015387 h 3808342"/>
              <a:gd name="connsiteX28" fmla="*/ 4054864 w 4055273"/>
              <a:gd name="connsiteY28" fmla="*/ 2717806 h 3808342"/>
              <a:gd name="connsiteX29" fmla="*/ 3863758 w 4055273"/>
              <a:gd name="connsiteY29" fmla="*/ 2524283 h 3808342"/>
              <a:gd name="connsiteX30" fmla="*/ 3762159 w 4055273"/>
              <a:gd name="connsiteY30" fmla="*/ 2480739 h 3808342"/>
              <a:gd name="connsiteX31" fmla="*/ 3638787 w 4055273"/>
              <a:gd name="connsiteY31" fmla="*/ 2594435 h 3808342"/>
              <a:gd name="connsiteX32" fmla="*/ 3670235 w 4055273"/>
              <a:gd name="connsiteY32" fmla="*/ 2664587 h 3808342"/>
              <a:gd name="connsiteX33" fmla="*/ 3679913 w 4055273"/>
              <a:gd name="connsiteY33" fmla="*/ 2812149 h 3808342"/>
              <a:gd name="connsiteX34" fmla="*/ 3617280 w 4055273"/>
              <a:gd name="connsiteY34" fmla="*/ 2896323 h 3808342"/>
              <a:gd name="connsiteX35" fmla="*/ 3410111 w 4055273"/>
              <a:gd name="connsiteY35" fmla="*/ 2993956 h 3808342"/>
              <a:gd name="connsiteX36" fmla="*/ 3357723 w 4055273"/>
              <a:gd name="connsiteY36" fmla="*/ 2996336 h 3808342"/>
              <a:gd name="connsiteX37" fmla="*/ 3274381 w 4055273"/>
              <a:gd name="connsiteY37" fmla="*/ 2970144 h 3808342"/>
              <a:gd name="connsiteX38" fmla="*/ 3076736 w 4055273"/>
              <a:gd name="connsiteY38" fmla="*/ 2829649 h 3808342"/>
              <a:gd name="connsiteX39" fmla="*/ 2831468 w 4055273"/>
              <a:gd name="connsiteY39" fmla="*/ 2705825 h 3808342"/>
              <a:gd name="connsiteX40" fmla="*/ 2638586 w 4055273"/>
              <a:gd name="connsiteY40" fmla="*/ 2584381 h 3808342"/>
              <a:gd name="connsiteX41" fmla="*/ 2479043 w 4055273"/>
              <a:gd name="connsiteY41" fmla="*/ 2451032 h 3808342"/>
              <a:gd name="connsiteX42" fmla="*/ 2345693 w 4055273"/>
              <a:gd name="connsiteY42" fmla="*/ 2331970 h 3808342"/>
              <a:gd name="connsiteX43" fmla="*/ 2195674 w 4055273"/>
              <a:gd name="connsiteY43" fmla="*/ 2191477 h 3808342"/>
              <a:gd name="connsiteX44" fmla="*/ 2050417 w 4055273"/>
              <a:gd name="connsiteY44" fmla="*/ 2067651 h 3808342"/>
              <a:gd name="connsiteX45" fmla="*/ 1967074 w 4055273"/>
              <a:gd name="connsiteY45" fmla="*/ 1979546 h 3808342"/>
              <a:gd name="connsiteX46" fmla="*/ 1859918 w 4055273"/>
              <a:gd name="connsiteY46" fmla="*/ 1870008 h 3808342"/>
              <a:gd name="connsiteX47" fmla="*/ 1697993 w 4055273"/>
              <a:gd name="connsiteY47" fmla="*/ 1696176 h 3808342"/>
              <a:gd name="connsiteX48" fmla="*/ 1619412 w 4055273"/>
              <a:gd name="connsiteY48" fmla="*/ 1589020 h 3808342"/>
              <a:gd name="connsiteX49" fmla="*/ 1572430 w 4055273"/>
              <a:gd name="connsiteY49" fmla="*/ 1512306 h 3808342"/>
              <a:gd name="connsiteX50" fmla="*/ 1486397 w 4055273"/>
              <a:gd name="connsiteY50" fmla="*/ 1429283 h 3808342"/>
              <a:gd name="connsiteX51" fmla="*/ 1404727 w 4055273"/>
              <a:gd name="connsiteY51" fmla="*/ 1343526 h 3808342"/>
              <a:gd name="connsiteX52" fmla="*/ 1351641 w 4055273"/>
              <a:gd name="connsiteY52" fmla="*/ 1229182 h 3808342"/>
              <a:gd name="connsiteX53" fmla="*/ 1306722 w 4055273"/>
              <a:gd name="connsiteY53" fmla="*/ 1074004 h 3808342"/>
              <a:gd name="connsiteX54" fmla="*/ 1310806 w 4055273"/>
              <a:gd name="connsiteY54" fmla="*/ 992330 h 3808342"/>
              <a:gd name="connsiteX55" fmla="*/ 1327141 w 4055273"/>
              <a:gd name="connsiteY55" fmla="*/ 931076 h 3808342"/>
              <a:gd name="connsiteX56" fmla="*/ 1355725 w 4055273"/>
              <a:gd name="connsiteY56" fmla="*/ 873904 h 3808342"/>
              <a:gd name="connsiteX57" fmla="*/ 1404727 w 4055273"/>
              <a:gd name="connsiteY57" fmla="*/ 779980 h 3808342"/>
              <a:gd name="connsiteX58" fmla="*/ 1461896 w 4055273"/>
              <a:gd name="connsiteY58" fmla="*/ 726892 h 3808342"/>
              <a:gd name="connsiteX59" fmla="*/ 1510899 w 4055273"/>
              <a:gd name="connsiteY59" fmla="*/ 686055 h 3808342"/>
              <a:gd name="connsiteX60" fmla="*/ 1588483 w 4055273"/>
              <a:gd name="connsiteY60" fmla="*/ 637052 h 3808342"/>
              <a:gd name="connsiteX61" fmla="*/ 1788575 w 4055273"/>
              <a:gd name="connsiteY61" fmla="*/ 645219 h 3808342"/>
              <a:gd name="connsiteX62" fmla="*/ 1964166 w 4055273"/>
              <a:gd name="connsiteY62" fmla="*/ 686056 h 3808342"/>
              <a:gd name="connsiteX63" fmla="*/ 2098922 w 4055273"/>
              <a:gd name="connsiteY63" fmla="*/ 763645 h 3808342"/>
              <a:gd name="connsiteX64" fmla="*/ 2327598 w 4055273"/>
              <a:gd name="connsiteY64" fmla="*/ 1037251 h 3808342"/>
              <a:gd name="connsiteX65" fmla="*/ 2376600 w 4055273"/>
              <a:gd name="connsiteY65" fmla="*/ 1078087 h 3808342"/>
              <a:gd name="connsiteX66" fmla="*/ 2552191 w 4055273"/>
              <a:gd name="connsiteY66" fmla="*/ 1135259 h 3808342"/>
              <a:gd name="connsiteX67" fmla="*/ 2682863 w 4055273"/>
              <a:gd name="connsiteY67" fmla="*/ 1221015 h 3808342"/>
              <a:gd name="connsiteX68" fmla="*/ 2756367 w 4055273"/>
              <a:gd name="connsiteY68" fmla="*/ 1310856 h 3808342"/>
              <a:gd name="connsiteX69" fmla="*/ 2833953 w 4055273"/>
              <a:gd name="connsiteY69" fmla="*/ 1396614 h 3808342"/>
              <a:gd name="connsiteX70" fmla="*/ 2900657 w 4055273"/>
              <a:gd name="connsiteY70" fmla="*/ 1507217 h 3808342"/>
              <a:gd name="connsiteX71" fmla="*/ 2941904 w 4055273"/>
              <a:gd name="connsiteY71" fmla="*/ 1585086 h 3808342"/>
              <a:gd name="connsiteX72" fmla="*/ 2957674 w 4055273"/>
              <a:gd name="connsiteY72" fmla="*/ 1667600 h 3808342"/>
              <a:gd name="connsiteX73" fmla="*/ 2967199 w 4055273"/>
              <a:gd name="connsiteY73" fmla="*/ 1743800 h 3808342"/>
              <a:gd name="connsiteX74" fmla="*/ 2974343 w 4055273"/>
              <a:gd name="connsiteY74" fmla="*/ 1781900 h 3808342"/>
              <a:gd name="connsiteX75" fmla="*/ 2998155 w 4055273"/>
              <a:gd name="connsiteY75" fmla="*/ 1872389 h 3808342"/>
              <a:gd name="connsiteX76" fmla="*/ 3093405 w 4055273"/>
              <a:gd name="connsiteY76" fmla="*/ 2055744 h 3808342"/>
              <a:gd name="connsiteX77" fmla="*/ 3167224 w 4055273"/>
              <a:gd name="connsiteY77" fmla="*/ 2155757 h 3808342"/>
              <a:gd name="connsiteX78" fmla="*/ 3271999 w 4055273"/>
              <a:gd name="connsiteY78" fmla="*/ 2253388 h 3808342"/>
              <a:gd name="connsiteX79" fmla="*/ 3413817 w 4055273"/>
              <a:gd name="connsiteY79" fmla="*/ 2354949 h 3808342"/>
              <a:gd name="connsiteX80" fmla="*/ 3573474 w 4055273"/>
              <a:gd name="connsiteY80" fmla="*/ 2512187 h 3808342"/>
              <a:gd name="connsiteX81" fmla="*/ 3636369 w 4055273"/>
              <a:gd name="connsiteY81" fmla="*/ 2599273 h 3808342"/>
              <a:gd name="connsiteX82" fmla="*/ 3762159 w 4055273"/>
              <a:gd name="connsiteY82" fmla="*/ 2475899 h 3808342"/>
              <a:gd name="connsiteX83" fmla="*/ 3754902 w 4055273"/>
              <a:gd name="connsiteY83" fmla="*/ 2316244 h 3808342"/>
              <a:gd name="connsiteX84" fmla="*/ 3762160 w 4055273"/>
              <a:gd name="connsiteY84" fmla="*/ 2183197 h 3808342"/>
              <a:gd name="connsiteX85" fmla="*/ 3762159 w 4055273"/>
              <a:gd name="connsiteY85" fmla="*/ 2067082 h 3808342"/>
              <a:gd name="connsiteX86" fmla="*/ 3718617 w 4055273"/>
              <a:gd name="connsiteY86" fmla="*/ 1875977 h 3808342"/>
              <a:gd name="connsiteX87" fmla="*/ 3609760 w 4055273"/>
              <a:gd name="connsiteY87" fmla="*/ 1609882 h 3808342"/>
              <a:gd name="connsiteX88" fmla="*/ 3505740 w 4055273"/>
              <a:gd name="connsiteY88" fmla="*/ 1382492 h 3808342"/>
              <a:gd name="connsiteX89" fmla="*/ 3405645 w 4055273"/>
              <a:gd name="connsiteY89" fmla="*/ 1286354 h 3808342"/>
              <a:gd name="connsiteX90" fmla="*/ 3209636 w 4055273"/>
              <a:gd name="connsiteY90" fmla="*/ 1082171 h 3808342"/>
              <a:gd name="connsiteX91" fmla="*/ 3005461 w 4055273"/>
              <a:gd name="connsiteY91" fmla="*/ 845318 h 3808342"/>
              <a:gd name="connsiteX92" fmla="*/ 2789035 w 4055273"/>
              <a:gd name="connsiteY92" fmla="*/ 563546 h 3808342"/>
              <a:gd name="connsiteX93" fmla="*/ 2511356 w 4055273"/>
              <a:gd name="connsiteY93" fmla="*/ 130678 h 3808342"/>
              <a:gd name="connsiteX94" fmla="*/ 2425602 w 4055273"/>
              <a:gd name="connsiteY94" fmla="*/ 16335 h 3808342"/>
              <a:gd name="connsiteX0" fmla="*/ 2425602 w 4055273"/>
              <a:gd name="connsiteY0" fmla="*/ 16335 h 3808342"/>
              <a:gd name="connsiteX1" fmla="*/ 1584399 w 4055273"/>
              <a:gd name="connsiteY1" fmla="*/ 0 h 3808342"/>
              <a:gd name="connsiteX2" fmla="*/ 518604 w 4055273"/>
              <a:gd name="connsiteY2" fmla="*/ 12252 h 3808342"/>
              <a:gd name="connsiteX3" fmla="*/ 12249 w 4055273"/>
              <a:gd name="connsiteY3" fmla="*/ 16336 h 3808342"/>
              <a:gd name="connsiteX4" fmla="*/ 12248 w 4055273"/>
              <a:gd name="connsiteY4" fmla="*/ 1016832 h 3808342"/>
              <a:gd name="connsiteX5" fmla="*/ 0 w 4055273"/>
              <a:gd name="connsiteY5" fmla="*/ 2589043 h 3808342"/>
              <a:gd name="connsiteX6" fmla="*/ 110254 w 4055273"/>
              <a:gd name="connsiteY6" fmla="*/ 2621711 h 3808342"/>
              <a:gd name="connsiteX7" fmla="*/ 187841 w 4055273"/>
              <a:gd name="connsiteY7" fmla="*/ 2540038 h 3808342"/>
              <a:gd name="connsiteX8" fmla="*/ 596192 w 4055273"/>
              <a:gd name="connsiteY8" fmla="*/ 2450198 h 3808342"/>
              <a:gd name="connsiteX9" fmla="*/ 841202 w 4055273"/>
              <a:gd name="connsiteY9" fmla="*/ 2433863 h 3808342"/>
              <a:gd name="connsiteX10" fmla="*/ 1143162 w 4055273"/>
              <a:gd name="connsiteY10" fmla="*/ 2439126 h 3808342"/>
              <a:gd name="connsiteX11" fmla="*/ 1417006 w 4055273"/>
              <a:gd name="connsiteY11" fmla="*/ 2472464 h 3808342"/>
              <a:gd name="connsiteX12" fmla="*/ 1833724 w 4055273"/>
              <a:gd name="connsiteY12" fmla="*/ 2651058 h 3808342"/>
              <a:gd name="connsiteX13" fmla="*/ 2067087 w 4055273"/>
              <a:gd name="connsiteY13" fmla="*/ 2779644 h 3808342"/>
              <a:gd name="connsiteX14" fmla="*/ 2174243 w 4055273"/>
              <a:gd name="connsiteY14" fmla="*/ 2922520 h 3808342"/>
              <a:gd name="connsiteX15" fmla="*/ 2255206 w 4055273"/>
              <a:gd name="connsiteY15" fmla="*/ 3193980 h 3808342"/>
              <a:gd name="connsiteX16" fmla="*/ 2221868 w 4055273"/>
              <a:gd name="connsiteY16" fmla="*/ 3310662 h 3808342"/>
              <a:gd name="connsiteX17" fmla="*/ 2195675 w 4055273"/>
              <a:gd name="connsiteY17" fmla="*/ 3394006 h 3808342"/>
              <a:gd name="connsiteX18" fmla="*/ 2126618 w 4055273"/>
              <a:gd name="connsiteY18" fmla="*/ 3474968 h 3808342"/>
              <a:gd name="connsiteX19" fmla="*/ 1986124 w 4055273"/>
              <a:gd name="connsiteY19" fmla="*/ 3603555 h 3808342"/>
              <a:gd name="connsiteX20" fmla="*/ 2436180 w 4055273"/>
              <a:gd name="connsiteY20" fmla="*/ 3808342 h 3808342"/>
              <a:gd name="connsiteX21" fmla="*/ 2569530 w 4055273"/>
              <a:gd name="connsiteY21" fmla="*/ 3796437 h 3808342"/>
              <a:gd name="connsiteX22" fmla="*/ 2826704 w 4055273"/>
              <a:gd name="connsiteY22" fmla="*/ 3736906 h 3808342"/>
              <a:gd name="connsiteX23" fmla="*/ 3029111 w 4055273"/>
              <a:gd name="connsiteY23" fmla="*/ 3665469 h 3808342"/>
              <a:gd name="connsiteX24" fmla="*/ 3176748 w 4055273"/>
              <a:gd name="connsiteY24" fmla="*/ 3579743 h 3808342"/>
              <a:gd name="connsiteX25" fmla="*/ 3281523 w 4055273"/>
              <a:gd name="connsiteY25" fmla="*/ 3413056 h 3808342"/>
              <a:gd name="connsiteX26" fmla="*/ 3583943 w 4055273"/>
              <a:gd name="connsiteY26" fmla="*/ 3222556 h 3808342"/>
              <a:gd name="connsiteX27" fmla="*/ 3829211 w 4055273"/>
              <a:gd name="connsiteY27" fmla="*/ 3015387 h 3808342"/>
              <a:gd name="connsiteX28" fmla="*/ 4054864 w 4055273"/>
              <a:gd name="connsiteY28" fmla="*/ 2717806 h 3808342"/>
              <a:gd name="connsiteX29" fmla="*/ 3863758 w 4055273"/>
              <a:gd name="connsiteY29" fmla="*/ 2524283 h 3808342"/>
              <a:gd name="connsiteX30" fmla="*/ 3762159 w 4055273"/>
              <a:gd name="connsiteY30" fmla="*/ 2480739 h 3808342"/>
              <a:gd name="connsiteX31" fmla="*/ 3638787 w 4055273"/>
              <a:gd name="connsiteY31" fmla="*/ 2594435 h 3808342"/>
              <a:gd name="connsiteX32" fmla="*/ 3670235 w 4055273"/>
              <a:gd name="connsiteY32" fmla="*/ 2664587 h 3808342"/>
              <a:gd name="connsiteX33" fmla="*/ 3679913 w 4055273"/>
              <a:gd name="connsiteY33" fmla="*/ 2812149 h 3808342"/>
              <a:gd name="connsiteX34" fmla="*/ 3617280 w 4055273"/>
              <a:gd name="connsiteY34" fmla="*/ 2896323 h 3808342"/>
              <a:gd name="connsiteX35" fmla="*/ 3410111 w 4055273"/>
              <a:gd name="connsiteY35" fmla="*/ 2993956 h 3808342"/>
              <a:gd name="connsiteX36" fmla="*/ 3357723 w 4055273"/>
              <a:gd name="connsiteY36" fmla="*/ 2996336 h 3808342"/>
              <a:gd name="connsiteX37" fmla="*/ 3274381 w 4055273"/>
              <a:gd name="connsiteY37" fmla="*/ 2970144 h 3808342"/>
              <a:gd name="connsiteX38" fmla="*/ 3076736 w 4055273"/>
              <a:gd name="connsiteY38" fmla="*/ 2829649 h 3808342"/>
              <a:gd name="connsiteX39" fmla="*/ 2831468 w 4055273"/>
              <a:gd name="connsiteY39" fmla="*/ 2705825 h 3808342"/>
              <a:gd name="connsiteX40" fmla="*/ 2638586 w 4055273"/>
              <a:gd name="connsiteY40" fmla="*/ 2584381 h 3808342"/>
              <a:gd name="connsiteX41" fmla="*/ 2479043 w 4055273"/>
              <a:gd name="connsiteY41" fmla="*/ 2451032 h 3808342"/>
              <a:gd name="connsiteX42" fmla="*/ 2345693 w 4055273"/>
              <a:gd name="connsiteY42" fmla="*/ 2331970 h 3808342"/>
              <a:gd name="connsiteX43" fmla="*/ 2195674 w 4055273"/>
              <a:gd name="connsiteY43" fmla="*/ 2191477 h 3808342"/>
              <a:gd name="connsiteX44" fmla="*/ 2050417 w 4055273"/>
              <a:gd name="connsiteY44" fmla="*/ 2067651 h 3808342"/>
              <a:gd name="connsiteX45" fmla="*/ 1967074 w 4055273"/>
              <a:gd name="connsiteY45" fmla="*/ 1979546 h 3808342"/>
              <a:gd name="connsiteX46" fmla="*/ 1859918 w 4055273"/>
              <a:gd name="connsiteY46" fmla="*/ 1870008 h 3808342"/>
              <a:gd name="connsiteX47" fmla="*/ 1697993 w 4055273"/>
              <a:gd name="connsiteY47" fmla="*/ 1696176 h 3808342"/>
              <a:gd name="connsiteX48" fmla="*/ 1619412 w 4055273"/>
              <a:gd name="connsiteY48" fmla="*/ 1589020 h 3808342"/>
              <a:gd name="connsiteX49" fmla="*/ 1572430 w 4055273"/>
              <a:gd name="connsiteY49" fmla="*/ 1512306 h 3808342"/>
              <a:gd name="connsiteX50" fmla="*/ 1486397 w 4055273"/>
              <a:gd name="connsiteY50" fmla="*/ 1429283 h 3808342"/>
              <a:gd name="connsiteX51" fmla="*/ 1404727 w 4055273"/>
              <a:gd name="connsiteY51" fmla="*/ 1343526 h 3808342"/>
              <a:gd name="connsiteX52" fmla="*/ 1351641 w 4055273"/>
              <a:gd name="connsiteY52" fmla="*/ 1229182 h 3808342"/>
              <a:gd name="connsiteX53" fmla="*/ 1306722 w 4055273"/>
              <a:gd name="connsiteY53" fmla="*/ 1074004 h 3808342"/>
              <a:gd name="connsiteX54" fmla="*/ 1310806 w 4055273"/>
              <a:gd name="connsiteY54" fmla="*/ 992330 h 3808342"/>
              <a:gd name="connsiteX55" fmla="*/ 1327141 w 4055273"/>
              <a:gd name="connsiteY55" fmla="*/ 931076 h 3808342"/>
              <a:gd name="connsiteX56" fmla="*/ 1355725 w 4055273"/>
              <a:gd name="connsiteY56" fmla="*/ 873904 h 3808342"/>
              <a:gd name="connsiteX57" fmla="*/ 1404727 w 4055273"/>
              <a:gd name="connsiteY57" fmla="*/ 779980 h 3808342"/>
              <a:gd name="connsiteX58" fmla="*/ 1461896 w 4055273"/>
              <a:gd name="connsiteY58" fmla="*/ 726892 h 3808342"/>
              <a:gd name="connsiteX59" fmla="*/ 1510899 w 4055273"/>
              <a:gd name="connsiteY59" fmla="*/ 686055 h 3808342"/>
              <a:gd name="connsiteX60" fmla="*/ 1588483 w 4055273"/>
              <a:gd name="connsiteY60" fmla="*/ 637052 h 3808342"/>
              <a:gd name="connsiteX61" fmla="*/ 1788575 w 4055273"/>
              <a:gd name="connsiteY61" fmla="*/ 645219 h 3808342"/>
              <a:gd name="connsiteX62" fmla="*/ 1964166 w 4055273"/>
              <a:gd name="connsiteY62" fmla="*/ 686056 h 3808342"/>
              <a:gd name="connsiteX63" fmla="*/ 2098922 w 4055273"/>
              <a:gd name="connsiteY63" fmla="*/ 763645 h 3808342"/>
              <a:gd name="connsiteX64" fmla="*/ 2327598 w 4055273"/>
              <a:gd name="connsiteY64" fmla="*/ 1037251 h 3808342"/>
              <a:gd name="connsiteX65" fmla="*/ 2376600 w 4055273"/>
              <a:gd name="connsiteY65" fmla="*/ 1078087 h 3808342"/>
              <a:gd name="connsiteX66" fmla="*/ 2552191 w 4055273"/>
              <a:gd name="connsiteY66" fmla="*/ 1135259 h 3808342"/>
              <a:gd name="connsiteX67" fmla="*/ 2682863 w 4055273"/>
              <a:gd name="connsiteY67" fmla="*/ 1221015 h 3808342"/>
              <a:gd name="connsiteX68" fmla="*/ 2756367 w 4055273"/>
              <a:gd name="connsiteY68" fmla="*/ 1310856 h 3808342"/>
              <a:gd name="connsiteX69" fmla="*/ 2833953 w 4055273"/>
              <a:gd name="connsiteY69" fmla="*/ 1396614 h 3808342"/>
              <a:gd name="connsiteX70" fmla="*/ 2900657 w 4055273"/>
              <a:gd name="connsiteY70" fmla="*/ 1507217 h 3808342"/>
              <a:gd name="connsiteX71" fmla="*/ 2941904 w 4055273"/>
              <a:gd name="connsiteY71" fmla="*/ 1585086 h 3808342"/>
              <a:gd name="connsiteX72" fmla="*/ 2957674 w 4055273"/>
              <a:gd name="connsiteY72" fmla="*/ 1667600 h 3808342"/>
              <a:gd name="connsiteX73" fmla="*/ 2967199 w 4055273"/>
              <a:gd name="connsiteY73" fmla="*/ 1743800 h 3808342"/>
              <a:gd name="connsiteX74" fmla="*/ 2974343 w 4055273"/>
              <a:gd name="connsiteY74" fmla="*/ 1781900 h 3808342"/>
              <a:gd name="connsiteX75" fmla="*/ 2998155 w 4055273"/>
              <a:gd name="connsiteY75" fmla="*/ 1872389 h 3808342"/>
              <a:gd name="connsiteX76" fmla="*/ 3093405 w 4055273"/>
              <a:gd name="connsiteY76" fmla="*/ 2055744 h 3808342"/>
              <a:gd name="connsiteX77" fmla="*/ 3167224 w 4055273"/>
              <a:gd name="connsiteY77" fmla="*/ 2155757 h 3808342"/>
              <a:gd name="connsiteX78" fmla="*/ 3271999 w 4055273"/>
              <a:gd name="connsiteY78" fmla="*/ 2253388 h 3808342"/>
              <a:gd name="connsiteX79" fmla="*/ 3413817 w 4055273"/>
              <a:gd name="connsiteY79" fmla="*/ 2354949 h 3808342"/>
              <a:gd name="connsiteX80" fmla="*/ 3573474 w 4055273"/>
              <a:gd name="connsiteY80" fmla="*/ 2512187 h 3808342"/>
              <a:gd name="connsiteX81" fmla="*/ 3636369 w 4055273"/>
              <a:gd name="connsiteY81" fmla="*/ 2599273 h 3808342"/>
              <a:gd name="connsiteX82" fmla="*/ 3762159 w 4055273"/>
              <a:gd name="connsiteY82" fmla="*/ 2475899 h 3808342"/>
              <a:gd name="connsiteX83" fmla="*/ 3754902 w 4055273"/>
              <a:gd name="connsiteY83" fmla="*/ 2316244 h 3808342"/>
              <a:gd name="connsiteX84" fmla="*/ 3762160 w 4055273"/>
              <a:gd name="connsiteY84" fmla="*/ 2183197 h 3808342"/>
              <a:gd name="connsiteX85" fmla="*/ 3762159 w 4055273"/>
              <a:gd name="connsiteY85" fmla="*/ 2067082 h 3808342"/>
              <a:gd name="connsiteX86" fmla="*/ 3718617 w 4055273"/>
              <a:gd name="connsiteY86" fmla="*/ 1875977 h 3808342"/>
              <a:gd name="connsiteX87" fmla="*/ 3609760 w 4055273"/>
              <a:gd name="connsiteY87" fmla="*/ 1609882 h 3808342"/>
              <a:gd name="connsiteX88" fmla="*/ 3505740 w 4055273"/>
              <a:gd name="connsiteY88" fmla="*/ 1382492 h 3808342"/>
              <a:gd name="connsiteX89" fmla="*/ 3405645 w 4055273"/>
              <a:gd name="connsiteY89" fmla="*/ 1286354 h 3808342"/>
              <a:gd name="connsiteX90" fmla="*/ 3209636 w 4055273"/>
              <a:gd name="connsiteY90" fmla="*/ 1082171 h 3808342"/>
              <a:gd name="connsiteX91" fmla="*/ 3005461 w 4055273"/>
              <a:gd name="connsiteY91" fmla="*/ 845318 h 3808342"/>
              <a:gd name="connsiteX92" fmla="*/ 2789035 w 4055273"/>
              <a:gd name="connsiteY92" fmla="*/ 563546 h 3808342"/>
              <a:gd name="connsiteX93" fmla="*/ 2511356 w 4055273"/>
              <a:gd name="connsiteY93" fmla="*/ 130678 h 3808342"/>
              <a:gd name="connsiteX94" fmla="*/ 2425602 w 4055273"/>
              <a:gd name="connsiteY94" fmla="*/ 16335 h 3808342"/>
              <a:gd name="connsiteX0" fmla="*/ 2425602 w 4055273"/>
              <a:gd name="connsiteY0" fmla="*/ 16335 h 3808342"/>
              <a:gd name="connsiteX1" fmla="*/ 1584399 w 4055273"/>
              <a:gd name="connsiteY1" fmla="*/ 0 h 3808342"/>
              <a:gd name="connsiteX2" fmla="*/ 518604 w 4055273"/>
              <a:gd name="connsiteY2" fmla="*/ 12252 h 3808342"/>
              <a:gd name="connsiteX3" fmla="*/ 12249 w 4055273"/>
              <a:gd name="connsiteY3" fmla="*/ 16336 h 3808342"/>
              <a:gd name="connsiteX4" fmla="*/ 12248 w 4055273"/>
              <a:gd name="connsiteY4" fmla="*/ 1016832 h 3808342"/>
              <a:gd name="connsiteX5" fmla="*/ 0 w 4055273"/>
              <a:gd name="connsiteY5" fmla="*/ 2589043 h 3808342"/>
              <a:gd name="connsiteX6" fmla="*/ 110254 w 4055273"/>
              <a:gd name="connsiteY6" fmla="*/ 2621711 h 3808342"/>
              <a:gd name="connsiteX7" fmla="*/ 187841 w 4055273"/>
              <a:gd name="connsiteY7" fmla="*/ 2540038 h 3808342"/>
              <a:gd name="connsiteX8" fmla="*/ 596192 w 4055273"/>
              <a:gd name="connsiteY8" fmla="*/ 2450198 h 3808342"/>
              <a:gd name="connsiteX9" fmla="*/ 841202 w 4055273"/>
              <a:gd name="connsiteY9" fmla="*/ 2433863 h 3808342"/>
              <a:gd name="connsiteX10" fmla="*/ 1143162 w 4055273"/>
              <a:gd name="connsiteY10" fmla="*/ 2439126 h 3808342"/>
              <a:gd name="connsiteX11" fmla="*/ 1417006 w 4055273"/>
              <a:gd name="connsiteY11" fmla="*/ 2472464 h 3808342"/>
              <a:gd name="connsiteX12" fmla="*/ 1833724 w 4055273"/>
              <a:gd name="connsiteY12" fmla="*/ 2651058 h 3808342"/>
              <a:gd name="connsiteX13" fmla="*/ 2067087 w 4055273"/>
              <a:gd name="connsiteY13" fmla="*/ 2779644 h 3808342"/>
              <a:gd name="connsiteX14" fmla="*/ 2174243 w 4055273"/>
              <a:gd name="connsiteY14" fmla="*/ 2922520 h 3808342"/>
              <a:gd name="connsiteX15" fmla="*/ 2255206 w 4055273"/>
              <a:gd name="connsiteY15" fmla="*/ 3193980 h 3808342"/>
              <a:gd name="connsiteX16" fmla="*/ 2221868 w 4055273"/>
              <a:gd name="connsiteY16" fmla="*/ 3310662 h 3808342"/>
              <a:gd name="connsiteX17" fmla="*/ 2195675 w 4055273"/>
              <a:gd name="connsiteY17" fmla="*/ 3394006 h 3808342"/>
              <a:gd name="connsiteX18" fmla="*/ 2126618 w 4055273"/>
              <a:gd name="connsiteY18" fmla="*/ 3474968 h 3808342"/>
              <a:gd name="connsiteX19" fmla="*/ 1986124 w 4055273"/>
              <a:gd name="connsiteY19" fmla="*/ 3603555 h 3808342"/>
              <a:gd name="connsiteX20" fmla="*/ 2436180 w 4055273"/>
              <a:gd name="connsiteY20" fmla="*/ 3808342 h 3808342"/>
              <a:gd name="connsiteX21" fmla="*/ 2569530 w 4055273"/>
              <a:gd name="connsiteY21" fmla="*/ 3796437 h 3808342"/>
              <a:gd name="connsiteX22" fmla="*/ 2826704 w 4055273"/>
              <a:gd name="connsiteY22" fmla="*/ 3736906 h 3808342"/>
              <a:gd name="connsiteX23" fmla="*/ 3029111 w 4055273"/>
              <a:gd name="connsiteY23" fmla="*/ 3665469 h 3808342"/>
              <a:gd name="connsiteX24" fmla="*/ 3176748 w 4055273"/>
              <a:gd name="connsiteY24" fmla="*/ 3579743 h 3808342"/>
              <a:gd name="connsiteX25" fmla="*/ 3281523 w 4055273"/>
              <a:gd name="connsiteY25" fmla="*/ 3413056 h 3808342"/>
              <a:gd name="connsiteX26" fmla="*/ 3583943 w 4055273"/>
              <a:gd name="connsiteY26" fmla="*/ 3222556 h 3808342"/>
              <a:gd name="connsiteX27" fmla="*/ 3829211 w 4055273"/>
              <a:gd name="connsiteY27" fmla="*/ 3015387 h 3808342"/>
              <a:gd name="connsiteX28" fmla="*/ 4054864 w 4055273"/>
              <a:gd name="connsiteY28" fmla="*/ 2717806 h 3808342"/>
              <a:gd name="connsiteX29" fmla="*/ 3863758 w 4055273"/>
              <a:gd name="connsiteY29" fmla="*/ 2524283 h 3808342"/>
              <a:gd name="connsiteX30" fmla="*/ 3762159 w 4055273"/>
              <a:gd name="connsiteY30" fmla="*/ 2480739 h 3808342"/>
              <a:gd name="connsiteX31" fmla="*/ 3638787 w 4055273"/>
              <a:gd name="connsiteY31" fmla="*/ 2594435 h 3808342"/>
              <a:gd name="connsiteX32" fmla="*/ 3670235 w 4055273"/>
              <a:gd name="connsiteY32" fmla="*/ 2664587 h 3808342"/>
              <a:gd name="connsiteX33" fmla="*/ 3679913 w 4055273"/>
              <a:gd name="connsiteY33" fmla="*/ 2812149 h 3808342"/>
              <a:gd name="connsiteX34" fmla="*/ 3617280 w 4055273"/>
              <a:gd name="connsiteY34" fmla="*/ 2896323 h 3808342"/>
              <a:gd name="connsiteX35" fmla="*/ 3410111 w 4055273"/>
              <a:gd name="connsiteY35" fmla="*/ 2993956 h 3808342"/>
              <a:gd name="connsiteX36" fmla="*/ 3357723 w 4055273"/>
              <a:gd name="connsiteY36" fmla="*/ 2996336 h 3808342"/>
              <a:gd name="connsiteX37" fmla="*/ 3274381 w 4055273"/>
              <a:gd name="connsiteY37" fmla="*/ 2970144 h 3808342"/>
              <a:gd name="connsiteX38" fmla="*/ 3076736 w 4055273"/>
              <a:gd name="connsiteY38" fmla="*/ 2829649 h 3808342"/>
              <a:gd name="connsiteX39" fmla="*/ 2831468 w 4055273"/>
              <a:gd name="connsiteY39" fmla="*/ 2705825 h 3808342"/>
              <a:gd name="connsiteX40" fmla="*/ 2638586 w 4055273"/>
              <a:gd name="connsiteY40" fmla="*/ 2584381 h 3808342"/>
              <a:gd name="connsiteX41" fmla="*/ 2479043 w 4055273"/>
              <a:gd name="connsiteY41" fmla="*/ 2451032 h 3808342"/>
              <a:gd name="connsiteX42" fmla="*/ 2345693 w 4055273"/>
              <a:gd name="connsiteY42" fmla="*/ 2331970 h 3808342"/>
              <a:gd name="connsiteX43" fmla="*/ 2195674 w 4055273"/>
              <a:gd name="connsiteY43" fmla="*/ 2191477 h 3808342"/>
              <a:gd name="connsiteX44" fmla="*/ 2050417 w 4055273"/>
              <a:gd name="connsiteY44" fmla="*/ 2067651 h 3808342"/>
              <a:gd name="connsiteX45" fmla="*/ 1967074 w 4055273"/>
              <a:gd name="connsiteY45" fmla="*/ 1979546 h 3808342"/>
              <a:gd name="connsiteX46" fmla="*/ 1859918 w 4055273"/>
              <a:gd name="connsiteY46" fmla="*/ 1870008 h 3808342"/>
              <a:gd name="connsiteX47" fmla="*/ 1697993 w 4055273"/>
              <a:gd name="connsiteY47" fmla="*/ 1696176 h 3808342"/>
              <a:gd name="connsiteX48" fmla="*/ 1619412 w 4055273"/>
              <a:gd name="connsiteY48" fmla="*/ 1589020 h 3808342"/>
              <a:gd name="connsiteX49" fmla="*/ 1572430 w 4055273"/>
              <a:gd name="connsiteY49" fmla="*/ 1512306 h 3808342"/>
              <a:gd name="connsiteX50" fmla="*/ 1486397 w 4055273"/>
              <a:gd name="connsiteY50" fmla="*/ 1429283 h 3808342"/>
              <a:gd name="connsiteX51" fmla="*/ 1404727 w 4055273"/>
              <a:gd name="connsiteY51" fmla="*/ 1343526 h 3808342"/>
              <a:gd name="connsiteX52" fmla="*/ 1351641 w 4055273"/>
              <a:gd name="connsiteY52" fmla="*/ 1229182 h 3808342"/>
              <a:gd name="connsiteX53" fmla="*/ 1306722 w 4055273"/>
              <a:gd name="connsiteY53" fmla="*/ 1074004 h 3808342"/>
              <a:gd name="connsiteX54" fmla="*/ 1310806 w 4055273"/>
              <a:gd name="connsiteY54" fmla="*/ 992330 h 3808342"/>
              <a:gd name="connsiteX55" fmla="*/ 1327141 w 4055273"/>
              <a:gd name="connsiteY55" fmla="*/ 931076 h 3808342"/>
              <a:gd name="connsiteX56" fmla="*/ 1355725 w 4055273"/>
              <a:gd name="connsiteY56" fmla="*/ 873904 h 3808342"/>
              <a:gd name="connsiteX57" fmla="*/ 1404727 w 4055273"/>
              <a:gd name="connsiteY57" fmla="*/ 779980 h 3808342"/>
              <a:gd name="connsiteX58" fmla="*/ 1461896 w 4055273"/>
              <a:gd name="connsiteY58" fmla="*/ 726892 h 3808342"/>
              <a:gd name="connsiteX59" fmla="*/ 1510899 w 4055273"/>
              <a:gd name="connsiteY59" fmla="*/ 686055 h 3808342"/>
              <a:gd name="connsiteX60" fmla="*/ 1588483 w 4055273"/>
              <a:gd name="connsiteY60" fmla="*/ 637052 h 3808342"/>
              <a:gd name="connsiteX61" fmla="*/ 1788575 w 4055273"/>
              <a:gd name="connsiteY61" fmla="*/ 645219 h 3808342"/>
              <a:gd name="connsiteX62" fmla="*/ 1964166 w 4055273"/>
              <a:gd name="connsiteY62" fmla="*/ 686056 h 3808342"/>
              <a:gd name="connsiteX63" fmla="*/ 2098922 w 4055273"/>
              <a:gd name="connsiteY63" fmla="*/ 763645 h 3808342"/>
              <a:gd name="connsiteX64" fmla="*/ 2327598 w 4055273"/>
              <a:gd name="connsiteY64" fmla="*/ 1037251 h 3808342"/>
              <a:gd name="connsiteX65" fmla="*/ 2376600 w 4055273"/>
              <a:gd name="connsiteY65" fmla="*/ 1078087 h 3808342"/>
              <a:gd name="connsiteX66" fmla="*/ 2552191 w 4055273"/>
              <a:gd name="connsiteY66" fmla="*/ 1135259 h 3808342"/>
              <a:gd name="connsiteX67" fmla="*/ 2682863 w 4055273"/>
              <a:gd name="connsiteY67" fmla="*/ 1221015 h 3808342"/>
              <a:gd name="connsiteX68" fmla="*/ 2756367 w 4055273"/>
              <a:gd name="connsiteY68" fmla="*/ 1310856 h 3808342"/>
              <a:gd name="connsiteX69" fmla="*/ 2833953 w 4055273"/>
              <a:gd name="connsiteY69" fmla="*/ 1396614 h 3808342"/>
              <a:gd name="connsiteX70" fmla="*/ 2900657 w 4055273"/>
              <a:gd name="connsiteY70" fmla="*/ 1507217 h 3808342"/>
              <a:gd name="connsiteX71" fmla="*/ 2941904 w 4055273"/>
              <a:gd name="connsiteY71" fmla="*/ 1585086 h 3808342"/>
              <a:gd name="connsiteX72" fmla="*/ 2957674 w 4055273"/>
              <a:gd name="connsiteY72" fmla="*/ 1667600 h 3808342"/>
              <a:gd name="connsiteX73" fmla="*/ 2967199 w 4055273"/>
              <a:gd name="connsiteY73" fmla="*/ 1743800 h 3808342"/>
              <a:gd name="connsiteX74" fmla="*/ 2974343 w 4055273"/>
              <a:gd name="connsiteY74" fmla="*/ 1781900 h 3808342"/>
              <a:gd name="connsiteX75" fmla="*/ 2998155 w 4055273"/>
              <a:gd name="connsiteY75" fmla="*/ 1872389 h 3808342"/>
              <a:gd name="connsiteX76" fmla="*/ 3093405 w 4055273"/>
              <a:gd name="connsiteY76" fmla="*/ 2055744 h 3808342"/>
              <a:gd name="connsiteX77" fmla="*/ 3167224 w 4055273"/>
              <a:gd name="connsiteY77" fmla="*/ 2155757 h 3808342"/>
              <a:gd name="connsiteX78" fmla="*/ 3271999 w 4055273"/>
              <a:gd name="connsiteY78" fmla="*/ 2253388 h 3808342"/>
              <a:gd name="connsiteX79" fmla="*/ 3413817 w 4055273"/>
              <a:gd name="connsiteY79" fmla="*/ 2354949 h 3808342"/>
              <a:gd name="connsiteX80" fmla="*/ 3573474 w 4055273"/>
              <a:gd name="connsiteY80" fmla="*/ 2512187 h 3808342"/>
              <a:gd name="connsiteX81" fmla="*/ 3636369 w 4055273"/>
              <a:gd name="connsiteY81" fmla="*/ 2599273 h 3808342"/>
              <a:gd name="connsiteX82" fmla="*/ 3762159 w 4055273"/>
              <a:gd name="connsiteY82" fmla="*/ 2475899 h 3808342"/>
              <a:gd name="connsiteX83" fmla="*/ 3754902 w 4055273"/>
              <a:gd name="connsiteY83" fmla="*/ 2316244 h 3808342"/>
              <a:gd name="connsiteX84" fmla="*/ 3762160 w 4055273"/>
              <a:gd name="connsiteY84" fmla="*/ 2183197 h 3808342"/>
              <a:gd name="connsiteX85" fmla="*/ 3762159 w 4055273"/>
              <a:gd name="connsiteY85" fmla="*/ 2067082 h 3808342"/>
              <a:gd name="connsiteX86" fmla="*/ 3718617 w 4055273"/>
              <a:gd name="connsiteY86" fmla="*/ 1875977 h 3808342"/>
              <a:gd name="connsiteX87" fmla="*/ 3609760 w 4055273"/>
              <a:gd name="connsiteY87" fmla="*/ 1609882 h 3808342"/>
              <a:gd name="connsiteX88" fmla="*/ 3505740 w 4055273"/>
              <a:gd name="connsiteY88" fmla="*/ 1382492 h 3808342"/>
              <a:gd name="connsiteX89" fmla="*/ 3405645 w 4055273"/>
              <a:gd name="connsiteY89" fmla="*/ 1286354 h 3808342"/>
              <a:gd name="connsiteX90" fmla="*/ 3209636 w 4055273"/>
              <a:gd name="connsiteY90" fmla="*/ 1082171 h 3808342"/>
              <a:gd name="connsiteX91" fmla="*/ 3005461 w 4055273"/>
              <a:gd name="connsiteY91" fmla="*/ 845318 h 3808342"/>
              <a:gd name="connsiteX92" fmla="*/ 2789035 w 4055273"/>
              <a:gd name="connsiteY92" fmla="*/ 563546 h 3808342"/>
              <a:gd name="connsiteX93" fmla="*/ 2511356 w 4055273"/>
              <a:gd name="connsiteY93" fmla="*/ 130678 h 3808342"/>
              <a:gd name="connsiteX94" fmla="*/ 2425602 w 4055273"/>
              <a:gd name="connsiteY94" fmla="*/ 16335 h 3808342"/>
              <a:gd name="connsiteX0" fmla="*/ 2425602 w 4055179"/>
              <a:gd name="connsiteY0" fmla="*/ 16335 h 3808342"/>
              <a:gd name="connsiteX1" fmla="*/ 1584399 w 4055179"/>
              <a:gd name="connsiteY1" fmla="*/ 0 h 3808342"/>
              <a:gd name="connsiteX2" fmla="*/ 518604 w 4055179"/>
              <a:gd name="connsiteY2" fmla="*/ 12252 h 3808342"/>
              <a:gd name="connsiteX3" fmla="*/ 12249 w 4055179"/>
              <a:gd name="connsiteY3" fmla="*/ 16336 h 3808342"/>
              <a:gd name="connsiteX4" fmla="*/ 12248 w 4055179"/>
              <a:gd name="connsiteY4" fmla="*/ 1016832 h 3808342"/>
              <a:gd name="connsiteX5" fmla="*/ 0 w 4055179"/>
              <a:gd name="connsiteY5" fmla="*/ 2589043 h 3808342"/>
              <a:gd name="connsiteX6" fmla="*/ 110254 w 4055179"/>
              <a:gd name="connsiteY6" fmla="*/ 2621711 h 3808342"/>
              <a:gd name="connsiteX7" fmla="*/ 187841 w 4055179"/>
              <a:gd name="connsiteY7" fmla="*/ 2540038 h 3808342"/>
              <a:gd name="connsiteX8" fmla="*/ 596192 w 4055179"/>
              <a:gd name="connsiteY8" fmla="*/ 2450198 h 3808342"/>
              <a:gd name="connsiteX9" fmla="*/ 841202 w 4055179"/>
              <a:gd name="connsiteY9" fmla="*/ 2433863 h 3808342"/>
              <a:gd name="connsiteX10" fmla="*/ 1143162 w 4055179"/>
              <a:gd name="connsiteY10" fmla="*/ 2439126 h 3808342"/>
              <a:gd name="connsiteX11" fmla="*/ 1417006 w 4055179"/>
              <a:gd name="connsiteY11" fmla="*/ 2472464 h 3808342"/>
              <a:gd name="connsiteX12" fmla="*/ 1833724 w 4055179"/>
              <a:gd name="connsiteY12" fmla="*/ 2651058 h 3808342"/>
              <a:gd name="connsiteX13" fmla="*/ 2067087 w 4055179"/>
              <a:gd name="connsiteY13" fmla="*/ 2779644 h 3808342"/>
              <a:gd name="connsiteX14" fmla="*/ 2174243 w 4055179"/>
              <a:gd name="connsiteY14" fmla="*/ 2922520 h 3808342"/>
              <a:gd name="connsiteX15" fmla="*/ 2255206 w 4055179"/>
              <a:gd name="connsiteY15" fmla="*/ 3193980 h 3808342"/>
              <a:gd name="connsiteX16" fmla="*/ 2221868 w 4055179"/>
              <a:gd name="connsiteY16" fmla="*/ 3310662 h 3808342"/>
              <a:gd name="connsiteX17" fmla="*/ 2195675 w 4055179"/>
              <a:gd name="connsiteY17" fmla="*/ 3394006 h 3808342"/>
              <a:gd name="connsiteX18" fmla="*/ 2126618 w 4055179"/>
              <a:gd name="connsiteY18" fmla="*/ 3474968 h 3808342"/>
              <a:gd name="connsiteX19" fmla="*/ 1986124 w 4055179"/>
              <a:gd name="connsiteY19" fmla="*/ 3603555 h 3808342"/>
              <a:gd name="connsiteX20" fmla="*/ 2436180 w 4055179"/>
              <a:gd name="connsiteY20" fmla="*/ 3808342 h 3808342"/>
              <a:gd name="connsiteX21" fmla="*/ 2569530 w 4055179"/>
              <a:gd name="connsiteY21" fmla="*/ 3796437 h 3808342"/>
              <a:gd name="connsiteX22" fmla="*/ 2826704 w 4055179"/>
              <a:gd name="connsiteY22" fmla="*/ 3736906 h 3808342"/>
              <a:gd name="connsiteX23" fmla="*/ 3029111 w 4055179"/>
              <a:gd name="connsiteY23" fmla="*/ 3665469 h 3808342"/>
              <a:gd name="connsiteX24" fmla="*/ 3176748 w 4055179"/>
              <a:gd name="connsiteY24" fmla="*/ 3579743 h 3808342"/>
              <a:gd name="connsiteX25" fmla="*/ 3281523 w 4055179"/>
              <a:gd name="connsiteY25" fmla="*/ 3413056 h 3808342"/>
              <a:gd name="connsiteX26" fmla="*/ 3583943 w 4055179"/>
              <a:gd name="connsiteY26" fmla="*/ 3222556 h 3808342"/>
              <a:gd name="connsiteX27" fmla="*/ 3829211 w 4055179"/>
              <a:gd name="connsiteY27" fmla="*/ 3015387 h 3808342"/>
              <a:gd name="connsiteX28" fmla="*/ 4054864 w 4055179"/>
              <a:gd name="connsiteY28" fmla="*/ 2717806 h 3808342"/>
              <a:gd name="connsiteX29" fmla="*/ 3815377 w 4055179"/>
              <a:gd name="connsiteY29" fmla="*/ 2521864 h 3808342"/>
              <a:gd name="connsiteX30" fmla="*/ 3762159 w 4055179"/>
              <a:gd name="connsiteY30" fmla="*/ 2480739 h 3808342"/>
              <a:gd name="connsiteX31" fmla="*/ 3638787 w 4055179"/>
              <a:gd name="connsiteY31" fmla="*/ 2594435 h 3808342"/>
              <a:gd name="connsiteX32" fmla="*/ 3670235 w 4055179"/>
              <a:gd name="connsiteY32" fmla="*/ 2664587 h 3808342"/>
              <a:gd name="connsiteX33" fmla="*/ 3679913 w 4055179"/>
              <a:gd name="connsiteY33" fmla="*/ 2812149 h 3808342"/>
              <a:gd name="connsiteX34" fmla="*/ 3617280 w 4055179"/>
              <a:gd name="connsiteY34" fmla="*/ 2896323 h 3808342"/>
              <a:gd name="connsiteX35" fmla="*/ 3410111 w 4055179"/>
              <a:gd name="connsiteY35" fmla="*/ 2993956 h 3808342"/>
              <a:gd name="connsiteX36" fmla="*/ 3357723 w 4055179"/>
              <a:gd name="connsiteY36" fmla="*/ 2996336 h 3808342"/>
              <a:gd name="connsiteX37" fmla="*/ 3274381 w 4055179"/>
              <a:gd name="connsiteY37" fmla="*/ 2970144 h 3808342"/>
              <a:gd name="connsiteX38" fmla="*/ 3076736 w 4055179"/>
              <a:gd name="connsiteY38" fmla="*/ 2829649 h 3808342"/>
              <a:gd name="connsiteX39" fmla="*/ 2831468 w 4055179"/>
              <a:gd name="connsiteY39" fmla="*/ 2705825 h 3808342"/>
              <a:gd name="connsiteX40" fmla="*/ 2638586 w 4055179"/>
              <a:gd name="connsiteY40" fmla="*/ 2584381 h 3808342"/>
              <a:gd name="connsiteX41" fmla="*/ 2479043 w 4055179"/>
              <a:gd name="connsiteY41" fmla="*/ 2451032 h 3808342"/>
              <a:gd name="connsiteX42" fmla="*/ 2345693 w 4055179"/>
              <a:gd name="connsiteY42" fmla="*/ 2331970 h 3808342"/>
              <a:gd name="connsiteX43" fmla="*/ 2195674 w 4055179"/>
              <a:gd name="connsiteY43" fmla="*/ 2191477 h 3808342"/>
              <a:gd name="connsiteX44" fmla="*/ 2050417 w 4055179"/>
              <a:gd name="connsiteY44" fmla="*/ 2067651 h 3808342"/>
              <a:gd name="connsiteX45" fmla="*/ 1967074 w 4055179"/>
              <a:gd name="connsiteY45" fmla="*/ 1979546 h 3808342"/>
              <a:gd name="connsiteX46" fmla="*/ 1859918 w 4055179"/>
              <a:gd name="connsiteY46" fmla="*/ 1870008 h 3808342"/>
              <a:gd name="connsiteX47" fmla="*/ 1697993 w 4055179"/>
              <a:gd name="connsiteY47" fmla="*/ 1696176 h 3808342"/>
              <a:gd name="connsiteX48" fmla="*/ 1619412 w 4055179"/>
              <a:gd name="connsiteY48" fmla="*/ 1589020 h 3808342"/>
              <a:gd name="connsiteX49" fmla="*/ 1572430 w 4055179"/>
              <a:gd name="connsiteY49" fmla="*/ 1512306 h 3808342"/>
              <a:gd name="connsiteX50" fmla="*/ 1486397 w 4055179"/>
              <a:gd name="connsiteY50" fmla="*/ 1429283 h 3808342"/>
              <a:gd name="connsiteX51" fmla="*/ 1404727 w 4055179"/>
              <a:gd name="connsiteY51" fmla="*/ 1343526 h 3808342"/>
              <a:gd name="connsiteX52" fmla="*/ 1351641 w 4055179"/>
              <a:gd name="connsiteY52" fmla="*/ 1229182 h 3808342"/>
              <a:gd name="connsiteX53" fmla="*/ 1306722 w 4055179"/>
              <a:gd name="connsiteY53" fmla="*/ 1074004 h 3808342"/>
              <a:gd name="connsiteX54" fmla="*/ 1310806 w 4055179"/>
              <a:gd name="connsiteY54" fmla="*/ 992330 h 3808342"/>
              <a:gd name="connsiteX55" fmla="*/ 1327141 w 4055179"/>
              <a:gd name="connsiteY55" fmla="*/ 931076 h 3808342"/>
              <a:gd name="connsiteX56" fmla="*/ 1355725 w 4055179"/>
              <a:gd name="connsiteY56" fmla="*/ 873904 h 3808342"/>
              <a:gd name="connsiteX57" fmla="*/ 1404727 w 4055179"/>
              <a:gd name="connsiteY57" fmla="*/ 779980 h 3808342"/>
              <a:gd name="connsiteX58" fmla="*/ 1461896 w 4055179"/>
              <a:gd name="connsiteY58" fmla="*/ 726892 h 3808342"/>
              <a:gd name="connsiteX59" fmla="*/ 1510899 w 4055179"/>
              <a:gd name="connsiteY59" fmla="*/ 686055 h 3808342"/>
              <a:gd name="connsiteX60" fmla="*/ 1588483 w 4055179"/>
              <a:gd name="connsiteY60" fmla="*/ 637052 h 3808342"/>
              <a:gd name="connsiteX61" fmla="*/ 1788575 w 4055179"/>
              <a:gd name="connsiteY61" fmla="*/ 645219 h 3808342"/>
              <a:gd name="connsiteX62" fmla="*/ 1964166 w 4055179"/>
              <a:gd name="connsiteY62" fmla="*/ 686056 h 3808342"/>
              <a:gd name="connsiteX63" fmla="*/ 2098922 w 4055179"/>
              <a:gd name="connsiteY63" fmla="*/ 763645 h 3808342"/>
              <a:gd name="connsiteX64" fmla="*/ 2327598 w 4055179"/>
              <a:gd name="connsiteY64" fmla="*/ 1037251 h 3808342"/>
              <a:gd name="connsiteX65" fmla="*/ 2376600 w 4055179"/>
              <a:gd name="connsiteY65" fmla="*/ 1078087 h 3808342"/>
              <a:gd name="connsiteX66" fmla="*/ 2552191 w 4055179"/>
              <a:gd name="connsiteY66" fmla="*/ 1135259 h 3808342"/>
              <a:gd name="connsiteX67" fmla="*/ 2682863 w 4055179"/>
              <a:gd name="connsiteY67" fmla="*/ 1221015 h 3808342"/>
              <a:gd name="connsiteX68" fmla="*/ 2756367 w 4055179"/>
              <a:gd name="connsiteY68" fmla="*/ 1310856 h 3808342"/>
              <a:gd name="connsiteX69" fmla="*/ 2833953 w 4055179"/>
              <a:gd name="connsiteY69" fmla="*/ 1396614 h 3808342"/>
              <a:gd name="connsiteX70" fmla="*/ 2900657 w 4055179"/>
              <a:gd name="connsiteY70" fmla="*/ 1507217 h 3808342"/>
              <a:gd name="connsiteX71" fmla="*/ 2941904 w 4055179"/>
              <a:gd name="connsiteY71" fmla="*/ 1585086 h 3808342"/>
              <a:gd name="connsiteX72" fmla="*/ 2957674 w 4055179"/>
              <a:gd name="connsiteY72" fmla="*/ 1667600 h 3808342"/>
              <a:gd name="connsiteX73" fmla="*/ 2967199 w 4055179"/>
              <a:gd name="connsiteY73" fmla="*/ 1743800 h 3808342"/>
              <a:gd name="connsiteX74" fmla="*/ 2974343 w 4055179"/>
              <a:gd name="connsiteY74" fmla="*/ 1781900 h 3808342"/>
              <a:gd name="connsiteX75" fmla="*/ 2998155 w 4055179"/>
              <a:gd name="connsiteY75" fmla="*/ 1872389 h 3808342"/>
              <a:gd name="connsiteX76" fmla="*/ 3093405 w 4055179"/>
              <a:gd name="connsiteY76" fmla="*/ 2055744 h 3808342"/>
              <a:gd name="connsiteX77" fmla="*/ 3167224 w 4055179"/>
              <a:gd name="connsiteY77" fmla="*/ 2155757 h 3808342"/>
              <a:gd name="connsiteX78" fmla="*/ 3271999 w 4055179"/>
              <a:gd name="connsiteY78" fmla="*/ 2253388 h 3808342"/>
              <a:gd name="connsiteX79" fmla="*/ 3413817 w 4055179"/>
              <a:gd name="connsiteY79" fmla="*/ 2354949 h 3808342"/>
              <a:gd name="connsiteX80" fmla="*/ 3573474 w 4055179"/>
              <a:gd name="connsiteY80" fmla="*/ 2512187 h 3808342"/>
              <a:gd name="connsiteX81" fmla="*/ 3636369 w 4055179"/>
              <a:gd name="connsiteY81" fmla="*/ 2599273 h 3808342"/>
              <a:gd name="connsiteX82" fmla="*/ 3762159 w 4055179"/>
              <a:gd name="connsiteY82" fmla="*/ 2475899 h 3808342"/>
              <a:gd name="connsiteX83" fmla="*/ 3754902 w 4055179"/>
              <a:gd name="connsiteY83" fmla="*/ 2316244 h 3808342"/>
              <a:gd name="connsiteX84" fmla="*/ 3762160 w 4055179"/>
              <a:gd name="connsiteY84" fmla="*/ 2183197 h 3808342"/>
              <a:gd name="connsiteX85" fmla="*/ 3762159 w 4055179"/>
              <a:gd name="connsiteY85" fmla="*/ 2067082 h 3808342"/>
              <a:gd name="connsiteX86" fmla="*/ 3718617 w 4055179"/>
              <a:gd name="connsiteY86" fmla="*/ 1875977 h 3808342"/>
              <a:gd name="connsiteX87" fmla="*/ 3609760 w 4055179"/>
              <a:gd name="connsiteY87" fmla="*/ 1609882 h 3808342"/>
              <a:gd name="connsiteX88" fmla="*/ 3505740 w 4055179"/>
              <a:gd name="connsiteY88" fmla="*/ 1382492 h 3808342"/>
              <a:gd name="connsiteX89" fmla="*/ 3405645 w 4055179"/>
              <a:gd name="connsiteY89" fmla="*/ 1286354 h 3808342"/>
              <a:gd name="connsiteX90" fmla="*/ 3209636 w 4055179"/>
              <a:gd name="connsiteY90" fmla="*/ 1082171 h 3808342"/>
              <a:gd name="connsiteX91" fmla="*/ 3005461 w 4055179"/>
              <a:gd name="connsiteY91" fmla="*/ 845318 h 3808342"/>
              <a:gd name="connsiteX92" fmla="*/ 2789035 w 4055179"/>
              <a:gd name="connsiteY92" fmla="*/ 563546 h 3808342"/>
              <a:gd name="connsiteX93" fmla="*/ 2511356 w 4055179"/>
              <a:gd name="connsiteY93" fmla="*/ 130678 h 3808342"/>
              <a:gd name="connsiteX94" fmla="*/ 2425602 w 4055179"/>
              <a:gd name="connsiteY94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815377 w 4054864"/>
              <a:gd name="connsiteY29" fmla="*/ 2521864 h 3808342"/>
              <a:gd name="connsiteX30" fmla="*/ 3762159 w 4054864"/>
              <a:gd name="connsiteY30" fmla="*/ 2480739 h 3808342"/>
              <a:gd name="connsiteX31" fmla="*/ 3638787 w 4054864"/>
              <a:gd name="connsiteY31" fmla="*/ 2594435 h 3808342"/>
              <a:gd name="connsiteX32" fmla="*/ 3670235 w 4054864"/>
              <a:gd name="connsiteY32" fmla="*/ 2664587 h 3808342"/>
              <a:gd name="connsiteX33" fmla="*/ 3679913 w 4054864"/>
              <a:gd name="connsiteY33" fmla="*/ 2812149 h 3808342"/>
              <a:gd name="connsiteX34" fmla="*/ 3617280 w 4054864"/>
              <a:gd name="connsiteY34" fmla="*/ 2896323 h 3808342"/>
              <a:gd name="connsiteX35" fmla="*/ 3410111 w 4054864"/>
              <a:gd name="connsiteY35" fmla="*/ 2993956 h 3808342"/>
              <a:gd name="connsiteX36" fmla="*/ 3357723 w 4054864"/>
              <a:gd name="connsiteY36" fmla="*/ 2996336 h 3808342"/>
              <a:gd name="connsiteX37" fmla="*/ 3274381 w 4054864"/>
              <a:gd name="connsiteY37" fmla="*/ 2970144 h 3808342"/>
              <a:gd name="connsiteX38" fmla="*/ 3076736 w 4054864"/>
              <a:gd name="connsiteY38" fmla="*/ 2829649 h 3808342"/>
              <a:gd name="connsiteX39" fmla="*/ 2831468 w 4054864"/>
              <a:gd name="connsiteY39" fmla="*/ 2705825 h 3808342"/>
              <a:gd name="connsiteX40" fmla="*/ 2638586 w 4054864"/>
              <a:gd name="connsiteY40" fmla="*/ 2584381 h 3808342"/>
              <a:gd name="connsiteX41" fmla="*/ 2479043 w 4054864"/>
              <a:gd name="connsiteY41" fmla="*/ 2451032 h 3808342"/>
              <a:gd name="connsiteX42" fmla="*/ 2345693 w 4054864"/>
              <a:gd name="connsiteY42" fmla="*/ 2331970 h 3808342"/>
              <a:gd name="connsiteX43" fmla="*/ 2195674 w 4054864"/>
              <a:gd name="connsiteY43" fmla="*/ 2191477 h 3808342"/>
              <a:gd name="connsiteX44" fmla="*/ 2050417 w 4054864"/>
              <a:gd name="connsiteY44" fmla="*/ 2067651 h 3808342"/>
              <a:gd name="connsiteX45" fmla="*/ 1967074 w 4054864"/>
              <a:gd name="connsiteY45" fmla="*/ 1979546 h 3808342"/>
              <a:gd name="connsiteX46" fmla="*/ 1859918 w 4054864"/>
              <a:gd name="connsiteY46" fmla="*/ 1870008 h 3808342"/>
              <a:gd name="connsiteX47" fmla="*/ 1697993 w 4054864"/>
              <a:gd name="connsiteY47" fmla="*/ 1696176 h 3808342"/>
              <a:gd name="connsiteX48" fmla="*/ 1619412 w 4054864"/>
              <a:gd name="connsiteY48" fmla="*/ 1589020 h 3808342"/>
              <a:gd name="connsiteX49" fmla="*/ 1572430 w 4054864"/>
              <a:gd name="connsiteY49" fmla="*/ 1512306 h 3808342"/>
              <a:gd name="connsiteX50" fmla="*/ 1486397 w 4054864"/>
              <a:gd name="connsiteY50" fmla="*/ 1429283 h 3808342"/>
              <a:gd name="connsiteX51" fmla="*/ 1404727 w 4054864"/>
              <a:gd name="connsiteY51" fmla="*/ 1343526 h 3808342"/>
              <a:gd name="connsiteX52" fmla="*/ 1351641 w 4054864"/>
              <a:gd name="connsiteY52" fmla="*/ 1229182 h 3808342"/>
              <a:gd name="connsiteX53" fmla="*/ 1306722 w 4054864"/>
              <a:gd name="connsiteY53" fmla="*/ 1074004 h 3808342"/>
              <a:gd name="connsiteX54" fmla="*/ 1310806 w 4054864"/>
              <a:gd name="connsiteY54" fmla="*/ 992330 h 3808342"/>
              <a:gd name="connsiteX55" fmla="*/ 1327141 w 4054864"/>
              <a:gd name="connsiteY55" fmla="*/ 931076 h 3808342"/>
              <a:gd name="connsiteX56" fmla="*/ 1355725 w 4054864"/>
              <a:gd name="connsiteY56" fmla="*/ 873904 h 3808342"/>
              <a:gd name="connsiteX57" fmla="*/ 1404727 w 4054864"/>
              <a:gd name="connsiteY57" fmla="*/ 779980 h 3808342"/>
              <a:gd name="connsiteX58" fmla="*/ 1461896 w 4054864"/>
              <a:gd name="connsiteY58" fmla="*/ 726892 h 3808342"/>
              <a:gd name="connsiteX59" fmla="*/ 1510899 w 4054864"/>
              <a:gd name="connsiteY59" fmla="*/ 686055 h 3808342"/>
              <a:gd name="connsiteX60" fmla="*/ 1588483 w 4054864"/>
              <a:gd name="connsiteY60" fmla="*/ 637052 h 3808342"/>
              <a:gd name="connsiteX61" fmla="*/ 1788575 w 4054864"/>
              <a:gd name="connsiteY61" fmla="*/ 645219 h 3808342"/>
              <a:gd name="connsiteX62" fmla="*/ 1964166 w 4054864"/>
              <a:gd name="connsiteY62" fmla="*/ 686056 h 3808342"/>
              <a:gd name="connsiteX63" fmla="*/ 2098922 w 4054864"/>
              <a:gd name="connsiteY63" fmla="*/ 763645 h 3808342"/>
              <a:gd name="connsiteX64" fmla="*/ 2327598 w 4054864"/>
              <a:gd name="connsiteY64" fmla="*/ 1037251 h 3808342"/>
              <a:gd name="connsiteX65" fmla="*/ 2376600 w 4054864"/>
              <a:gd name="connsiteY65" fmla="*/ 1078087 h 3808342"/>
              <a:gd name="connsiteX66" fmla="*/ 2552191 w 4054864"/>
              <a:gd name="connsiteY66" fmla="*/ 1135259 h 3808342"/>
              <a:gd name="connsiteX67" fmla="*/ 2682863 w 4054864"/>
              <a:gd name="connsiteY67" fmla="*/ 1221015 h 3808342"/>
              <a:gd name="connsiteX68" fmla="*/ 2756367 w 4054864"/>
              <a:gd name="connsiteY68" fmla="*/ 1310856 h 3808342"/>
              <a:gd name="connsiteX69" fmla="*/ 2833953 w 4054864"/>
              <a:gd name="connsiteY69" fmla="*/ 1396614 h 3808342"/>
              <a:gd name="connsiteX70" fmla="*/ 2900657 w 4054864"/>
              <a:gd name="connsiteY70" fmla="*/ 1507217 h 3808342"/>
              <a:gd name="connsiteX71" fmla="*/ 2941904 w 4054864"/>
              <a:gd name="connsiteY71" fmla="*/ 1585086 h 3808342"/>
              <a:gd name="connsiteX72" fmla="*/ 2957674 w 4054864"/>
              <a:gd name="connsiteY72" fmla="*/ 1667600 h 3808342"/>
              <a:gd name="connsiteX73" fmla="*/ 2967199 w 4054864"/>
              <a:gd name="connsiteY73" fmla="*/ 1743800 h 3808342"/>
              <a:gd name="connsiteX74" fmla="*/ 2974343 w 4054864"/>
              <a:gd name="connsiteY74" fmla="*/ 1781900 h 3808342"/>
              <a:gd name="connsiteX75" fmla="*/ 2998155 w 4054864"/>
              <a:gd name="connsiteY75" fmla="*/ 1872389 h 3808342"/>
              <a:gd name="connsiteX76" fmla="*/ 3093405 w 4054864"/>
              <a:gd name="connsiteY76" fmla="*/ 2055744 h 3808342"/>
              <a:gd name="connsiteX77" fmla="*/ 3167224 w 4054864"/>
              <a:gd name="connsiteY77" fmla="*/ 2155757 h 3808342"/>
              <a:gd name="connsiteX78" fmla="*/ 3271999 w 4054864"/>
              <a:gd name="connsiteY78" fmla="*/ 2253388 h 3808342"/>
              <a:gd name="connsiteX79" fmla="*/ 3413817 w 4054864"/>
              <a:gd name="connsiteY79" fmla="*/ 2354949 h 3808342"/>
              <a:gd name="connsiteX80" fmla="*/ 3573474 w 4054864"/>
              <a:gd name="connsiteY80" fmla="*/ 2512187 h 3808342"/>
              <a:gd name="connsiteX81" fmla="*/ 3636369 w 4054864"/>
              <a:gd name="connsiteY81" fmla="*/ 2599273 h 3808342"/>
              <a:gd name="connsiteX82" fmla="*/ 3762159 w 4054864"/>
              <a:gd name="connsiteY82" fmla="*/ 2475899 h 3808342"/>
              <a:gd name="connsiteX83" fmla="*/ 3754902 w 4054864"/>
              <a:gd name="connsiteY83" fmla="*/ 2316244 h 3808342"/>
              <a:gd name="connsiteX84" fmla="*/ 3762160 w 4054864"/>
              <a:gd name="connsiteY84" fmla="*/ 2183197 h 3808342"/>
              <a:gd name="connsiteX85" fmla="*/ 3762159 w 4054864"/>
              <a:gd name="connsiteY85" fmla="*/ 2067082 h 3808342"/>
              <a:gd name="connsiteX86" fmla="*/ 3718617 w 4054864"/>
              <a:gd name="connsiteY86" fmla="*/ 1875977 h 3808342"/>
              <a:gd name="connsiteX87" fmla="*/ 3609760 w 4054864"/>
              <a:gd name="connsiteY87" fmla="*/ 1609882 h 3808342"/>
              <a:gd name="connsiteX88" fmla="*/ 3505740 w 4054864"/>
              <a:gd name="connsiteY88" fmla="*/ 1382492 h 3808342"/>
              <a:gd name="connsiteX89" fmla="*/ 3405645 w 4054864"/>
              <a:gd name="connsiteY89" fmla="*/ 1286354 h 3808342"/>
              <a:gd name="connsiteX90" fmla="*/ 3209636 w 4054864"/>
              <a:gd name="connsiteY90" fmla="*/ 1082171 h 3808342"/>
              <a:gd name="connsiteX91" fmla="*/ 3005461 w 4054864"/>
              <a:gd name="connsiteY91" fmla="*/ 845318 h 3808342"/>
              <a:gd name="connsiteX92" fmla="*/ 2789035 w 4054864"/>
              <a:gd name="connsiteY92" fmla="*/ 563546 h 3808342"/>
              <a:gd name="connsiteX93" fmla="*/ 2511356 w 4054864"/>
              <a:gd name="connsiteY93" fmla="*/ 130678 h 3808342"/>
              <a:gd name="connsiteX94" fmla="*/ 2425602 w 4054864"/>
              <a:gd name="connsiteY94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815377 w 4054864"/>
              <a:gd name="connsiteY29" fmla="*/ 2521864 h 3808342"/>
              <a:gd name="connsiteX30" fmla="*/ 3762159 w 4054864"/>
              <a:gd name="connsiteY30" fmla="*/ 2480739 h 3808342"/>
              <a:gd name="connsiteX31" fmla="*/ 3638787 w 4054864"/>
              <a:gd name="connsiteY31" fmla="*/ 2594435 h 3808342"/>
              <a:gd name="connsiteX32" fmla="*/ 3670235 w 4054864"/>
              <a:gd name="connsiteY32" fmla="*/ 2664587 h 3808342"/>
              <a:gd name="connsiteX33" fmla="*/ 3679913 w 4054864"/>
              <a:gd name="connsiteY33" fmla="*/ 2812149 h 3808342"/>
              <a:gd name="connsiteX34" fmla="*/ 3617280 w 4054864"/>
              <a:gd name="connsiteY34" fmla="*/ 2896323 h 3808342"/>
              <a:gd name="connsiteX35" fmla="*/ 3410111 w 4054864"/>
              <a:gd name="connsiteY35" fmla="*/ 2993956 h 3808342"/>
              <a:gd name="connsiteX36" fmla="*/ 3357723 w 4054864"/>
              <a:gd name="connsiteY36" fmla="*/ 2996336 h 3808342"/>
              <a:gd name="connsiteX37" fmla="*/ 3274381 w 4054864"/>
              <a:gd name="connsiteY37" fmla="*/ 2970144 h 3808342"/>
              <a:gd name="connsiteX38" fmla="*/ 3076736 w 4054864"/>
              <a:gd name="connsiteY38" fmla="*/ 2829649 h 3808342"/>
              <a:gd name="connsiteX39" fmla="*/ 2831468 w 4054864"/>
              <a:gd name="connsiteY39" fmla="*/ 2705825 h 3808342"/>
              <a:gd name="connsiteX40" fmla="*/ 2638586 w 4054864"/>
              <a:gd name="connsiteY40" fmla="*/ 2584381 h 3808342"/>
              <a:gd name="connsiteX41" fmla="*/ 2479043 w 4054864"/>
              <a:gd name="connsiteY41" fmla="*/ 2451032 h 3808342"/>
              <a:gd name="connsiteX42" fmla="*/ 2345693 w 4054864"/>
              <a:gd name="connsiteY42" fmla="*/ 2331970 h 3808342"/>
              <a:gd name="connsiteX43" fmla="*/ 2195674 w 4054864"/>
              <a:gd name="connsiteY43" fmla="*/ 2191477 h 3808342"/>
              <a:gd name="connsiteX44" fmla="*/ 2050417 w 4054864"/>
              <a:gd name="connsiteY44" fmla="*/ 2067651 h 3808342"/>
              <a:gd name="connsiteX45" fmla="*/ 1967074 w 4054864"/>
              <a:gd name="connsiteY45" fmla="*/ 1979546 h 3808342"/>
              <a:gd name="connsiteX46" fmla="*/ 1859918 w 4054864"/>
              <a:gd name="connsiteY46" fmla="*/ 1870008 h 3808342"/>
              <a:gd name="connsiteX47" fmla="*/ 1697993 w 4054864"/>
              <a:gd name="connsiteY47" fmla="*/ 1696176 h 3808342"/>
              <a:gd name="connsiteX48" fmla="*/ 1619412 w 4054864"/>
              <a:gd name="connsiteY48" fmla="*/ 1589020 h 3808342"/>
              <a:gd name="connsiteX49" fmla="*/ 1572430 w 4054864"/>
              <a:gd name="connsiteY49" fmla="*/ 1512306 h 3808342"/>
              <a:gd name="connsiteX50" fmla="*/ 1486397 w 4054864"/>
              <a:gd name="connsiteY50" fmla="*/ 1429283 h 3808342"/>
              <a:gd name="connsiteX51" fmla="*/ 1404727 w 4054864"/>
              <a:gd name="connsiteY51" fmla="*/ 1343526 h 3808342"/>
              <a:gd name="connsiteX52" fmla="*/ 1351641 w 4054864"/>
              <a:gd name="connsiteY52" fmla="*/ 1229182 h 3808342"/>
              <a:gd name="connsiteX53" fmla="*/ 1306722 w 4054864"/>
              <a:gd name="connsiteY53" fmla="*/ 1074004 h 3808342"/>
              <a:gd name="connsiteX54" fmla="*/ 1310806 w 4054864"/>
              <a:gd name="connsiteY54" fmla="*/ 992330 h 3808342"/>
              <a:gd name="connsiteX55" fmla="*/ 1327141 w 4054864"/>
              <a:gd name="connsiteY55" fmla="*/ 931076 h 3808342"/>
              <a:gd name="connsiteX56" fmla="*/ 1355725 w 4054864"/>
              <a:gd name="connsiteY56" fmla="*/ 873904 h 3808342"/>
              <a:gd name="connsiteX57" fmla="*/ 1404727 w 4054864"/>
              <a:gd name="connsiteY57" fmla="*/ 779980 h 3808342"/>
              <a:gd name="connsiteX58" fmla="*/ 1461896 w 4054864"/>
              <a:gd name="connsiteY58" fmla="*/ 726892 h 3808342"/>
              <a:gd name="connsiteX59" fmla="*/ 1510899 w 4054864"/>
              <a:gd name="connsiteY59" fmla="*/ 686055 h 3808342"/>
              <a:gd name="connsiteX60" fmla="*/ 1588483 w 4054864"/>
              <a:gd name="connsiteY60" fmla="*/ 637052 h 3808342"/>
              <a:gd name="connsiteX61" fmla="*/ 1788575 w 4054864"/>
              <a:gd name="connsiteY61" fmla="*/ 645219 h 3808342"/>
              <a:gd name="connsiteX62" fmla="*/ 1964166 w 4054864"/>
              <a:gd name="connsiteY62" fmla="*/ 686056 h 3808342"/>
              <a:gd name="connsiteX63" fmla="*/ 2098922 w 4054864"/>
              <a:gd name="connsiteY63" fmla="*/ 763645 h 3808342"/>
              <a:gd name="connsiteX64" fmla="*/ 2327598 w 4054864"/>
              <a:gd name="connsiteY64" fmla="*/ 1037251 h 3808342"/>
              <a:gd name="connsiteX65" fmla="*/ 2376600 w 4054864"/>
              <a:gd name="connsiteY65" fmla="*/ 1078087 h 3808342"/>
              <a:gd name="connsiteX66" fmla="*/ 2552191 w 4054864"/>
              <a:gd name="connsiteY66" fmla="*/ 1135259 h 3808342"/>
              <a:gd name="connsiteX67" fmla="*/ 2682863 w 4054864"/>
              <a:gd name="connsiteY67" fmla="*/ 1221015 h 3808342"/>
              <a:gd name="connsiteX68" fmla="*/ 2756367 w 4054864"/>
              <a:gd name="connsiteY68" fmla="*/ 1310856 h 3808342"/>
              <a:gd name="connsiteX69" fmla="*/ 2833953 w 4054864"/>
              <a:gd name="connsiteY69" fmla="*/ 1396614 h 3808342"/>
              <a:gd name="connsiteX70" fmla="*/ 2900657 w 4054864"/>
              <a:gd name="connsiteY70" fmla="*/ 1507217 h 3808342"/>
              <a:gd name="connsiteX71" fmla="*/ 2941904 w 4054864"/>
              <a:gd name="connsiteY71" fmla="*/ 1585086 h 3808342"/>
              <a:gd name="connsiteX72" fmla="*/ 2957674 w 4054864"/>
              <a:gd name="connsiteY72" fmla="*/ 1667600 h 3808342"/>
              <a:gd name="connsiteX73" fmla="*/ 2967199 w 4054864"/>
              <a:gd name="connsiteY73" fmla="*/ 1743800 h 3808342"/>
              <a:gd name="connsiteX74" fmla="*/ 2974343 w 4054864"/>
              <a:gd name="connsiteY74" fmla="*/ 1781900 h 3808342"/>
              <a:gd name="connsiteX75" fmla="*/ 2998155 w 4054864"/>
              <a:gd name="connsiteY75" fmla="*/ 1872389 h 3808342"/>
              <a:gd name="connsiteX76" fmla="*/ 3093405 w 4054864"/>
              <a:gd name="connsiteY76" fmla="*/ 2055744 h 3808342"/>
              <a:gd name="connsiteX77" fmla="*/ 3167224 w 4054864"/>
              <a:gd name="connsiteY77" fmla="*/ 2155757 h 3808342"/>
              <a:gd name="connsiteX78" fmla="*/ 3271999 w 4054864"/>
              <a:gd name="connsiteY78" fmla="*/ 2253388 h 3808342"/>
              <a:gd name="connsiteX79" fmla="*/ 3413817 w 4054864"/>
              <a:gd name="connsiteY79" fmla="*/ 2354949 h 3808342"/>
              <a:gd name="connsiteX80" fmla="*/ 3573474 w 4054864"/>
              <a:gd name="connsiteY80" fmla="*/ 2512187 h 3808342"/>
              <a:gd name="connsiteX81" fmla="*/ 3636369 w 4054864"/>
              <a:gd name="connsiteY81" fmla="*/ 2599273 h 3808342"/>
              <a:gd name="connsiteX82" fmla="*/ 3762159 w 4054864"/>
              <a:gd name="connsiteY82" fmla="*/ 2475899 h 3808342"/>
              <a:gd name="connsiteX83" fmla="*/ 3754902 w 4054864"/>
              <a:gd name="connsiteY83" fmla="*/ 2316244 h 3808342"/>
              <a:gd name="connsiteX84" fmla="*/ 3762160 w 4054864"/>
              <a:gd name="connsiteY84" fmla="*/ 2183197 h 3808342"/>
              <a:gd name="connsiteX85" fmla="*/ 3762159 w 4054864"/>
              <a:gd name="connsiteY85" fmla="*/ 2067082 h 3808342"/>
              <a:gd name="connsiteX86" fmla="*/ 3718617 w 4054864"/>
              <a:gd name="connsiteY86" fmla="*/ 1875977 h 3808342"/>
              <a:gd name="connsiteX87" fmla="*/ 3609760 w 4054864"/>
              <a:gd name="connsiteY87" fmla="*/ 1609882 h 3808342"/>
              <a:gd name="connsiteX88" fmla="*/ 3505740 w 4054864"/>
              <a:gd name="connsiteY88" fmla="*/ 1382492 h 3808342"/>
              <a:gd name="connsiteX89" fmla="*/ 3405645 w 4054864"/>
              <a:gd name="connsiteY89" fmla="*/ 1286354 h 3808342"/>
              <a:gd name="connsiteX90" fmla="*/ 3209636 w 4054864"/>
              <a:gd name="connsiteY90" fmla="*/ 1082171 h 3808342"/>
              <a:gd name="connsiteX91" fmla="*/ 3005461 w 4054864"/>
              <a:gd name="connsiteY91" fmla="*/ 845318 h 3808342"/>
              <a:gd name="connsiteX92" fmla="*/ 2789035 w 4054864"/>
              <a:gd name="connsiteY92" fmla="*/ 563546 h 3808342"/>
              <a:gd name="connsiteX93" fmla="*/ 2511356 w 4054864"/>
              <a:gd name="connsiteY93" fmla="*/ 130678 h 3808342"/>
              <a:gd name="connsiteX94" fmla="*/ 2425602 w 4054864"/>
              <a:gd name="connsiteY94" fmla="*/ 16335 h 3808342"/>
              <a:gd name="connsiteX0" fmla="*/ 2425602 w 4057961"/>
              <a:gd name="connsiteY0" fmla="*/ 16335 h 3808342"/>
              <a:gd name="connsiteX1" fmla="*/ 1584399 w 4057961"/>
              <a:gd name="connsiteY1" fmla="*/ 0 h 3808342"/>
              <a:gd name="connsiteX2" fmla="*/ 518604 w 4057961"/>
              <a:gd name="connsiteY2" fmla="*/ 12252 h 3808342"/>
              <a:gd name="connsiteX3" fmla="*/ 12249 w 4057961"/>
              <a:gd name="connsiteY3" fmla="*/ 16336 h 3808342"/>
              <a:gd name="connsiteX4" fmla="*/ 12248 w 4057961"/>
              <a:gd name="connsiteY4" fmla="*/ 1016832 h 3808342"/>
              <a:gd name="connsiteX5" fmla="*/ 0 w 4057961"/>
              <a:gd name="connsiteY5" fmla="*/ 2589043 h 3808342"/>
              <a:gd name="connsiteX6" fmla="*/ 110254 w 4057961"/>
              <a:gd name="connsiteY6" fmla="*/ 2621711 h 3808342"/>
              <a:gd name="connsiteX7" fmla="*/ 187841 w 4057961"/>
              <a:gd name="connsiteY7" fmla="*/ 2540038 h 3808342"/>
              <a:gd name="connsiteX8" fmla="*/ 596192 w 4057961"/>
              <a:gd name="connsiteY8" fmla="*/ 2450198 h 3808342"/>
              <a:gd name="connsiteX9" fmla="*/ 841202 w 4057961"/>
              <a:gd name="connsiteY9" fmla="*/ 2433863 h 3808342"/>
              <a:gd name="connsiteX10" fmla="*/ 1143162 w 4057961"/>
              <a:gd name="connsiteY10" fmla="*/ 2439126 h 3808342"/>
              <a:gd name="connsiteX11" fmla="*/ 1417006 w 4057961"/>
              <a:gd name="connsiteY11" fmla="*/ 2472464 h 3808342"/>
              <a:gd name="connsiteX12" fmla="*/ 1833724 w 4057961"/>
              <a:gd name="connsiteY12" fmla="*/ 2651058 h 3808342"/>
              <a:gd name="connsiteX13" fmla="*/ 2067087 w 4057961"/>
              <a:gd name="connsiteY13" fmla="*/ 2779644 h 3808342"/>
              <a:gd name="connsiteX14" fmla="*/ 2174243 w 4057961"/>
              <a:gd name="connsiteY14" fmla="*/ 2922520 h 3808342"/>
              <a:gd name="connsiteX15" fmla="*/ 2255206 w 4057961"/>
              <a:gd name="connsiteY15" fmla="*/ 3193980 h 3808342"/>
              <a:gd name="connsiteX16" fmla="*/ 2221868 w 4057961"/>
              <a:gd name="connsiteY16" fmla="*/ 3310662 h 3808342"/>
              <a:gd name="connsiteX17" fmla="*/ 2195675 w 4057961"/>
              <a:gd name="connsiteY17" fmla="*/ 3394006 h 3808342"/>
              <a:gd name="connsiteX18" fmla="*/ 2126618 w 4057961"/>
              <a:gd name="connsiteY18" fmla="*/ 3474968 h 3808342"/>
              <a:gd name="connsiteX19" fmla="*/ 1986124 w 4057961"/>
              <a:gd name="connsiteY19" fmla="*/ 3603555 h 3808342"/>
              <a:gd name="connsiteX20" fmla="*/ 2436180 w 4057961"/>
              <a:gd name="connsiteY20" fmla="*/ 3808342 h 3808342"/>
              <a:gd name="connsiteX21" fmla="*/ 2569530 w 4057961"/>
              <a:gd name="connsiteY21" fmla="*/ 3796437 h 3808342"/>
              <a:gd name="connsiteX22" fmla="*/ 2826704 w 4057961"/>
              <a:gd name="connsiteY22" fmla="*/ 3736906 h 3808342"/>
              <a:gd name="connsiteX23" fmla="*/ 3029111 w 4057961"/>
              <a:gd name="connsiteY23" fmla="*/ 3665469 h 3808342"/>
              <a:gd name="connsiteX24" fmla="*/ 3176748 w 4057961"/>
              <a:gd name="connsiteY24" fmla="*/ 3579743 h 3808342"/>
              <a:gd name="connsiteX25" fmla="*/ 3281523 w 4057961"/>
              <a:gd name="connsiteY25" fmla="*/ 3413056 h 3808342"/>
              <a:gd name="connsiteX26" fmla="*/ 3583943 w 4057961"/>
              <a:gd name="connsiteY26" fmla="*/ 3222556 h 3808342"/>
              <a:gd name="connsiteX27" fmla="*/ 3829211 w 4057961"/>
              <a:gd name="connsiteY27" fmla="*/ 3015387 h 3808342"/>
              <a:gd name="connsiteX28" fmla="*/ 4054864 w 4057961"/>
              <a:gd name="connsiteY28" fmla="*/ 2717806 h 3808342"/>
              <a:gd name="connsiteX29" fmla="*/ 3950845 w 4057961"/>
              <a:gd name="connsiteY29" fmla="*/ 2628301 h 3808342"/>
              <a:gd name="connsiteX30" fmla="*/ 3815377 w 4057961"/>
              <a:gd name="connsiteY30" fmla="*/ 2521864 h 3808342"/>
              <a:gd name="connsiteX31" fmla="*/ 3762159 w 4057961"/>
              <a:gd name="connsiteY31" fmla="*/ 2480739 h 3808342"/>
              <a:gd name="connsiteX32" fmla="*/ 3638787 w 4057961"/>
              <a:gd name="connsiteY32" fmla="*/ 2594435 h 3808342"/>
              <a:gd name="connsiteX33" fmla="*/ 3670235 w 4057961"/>
              <a:gd name="connsiteY33" fmla="*/ 2664587 h 3808342"/>
              <a:gd name="connsiteX34" fmla="*/ 3679913 w 4057961"/>
              <a:gd name="connsiteY34" fmla="*/ 2812149 h 3808342"/>
              <a:gd name="connsiteX35" fmla="*/ 3617280 w 4057961"/>
              <a:gd name="connsiteY35" fmla="*/ 2896323 h 3808342"/>
              <a:gd name="connsiteX36" fmla="*/ 3410111 w 4057961"/>
              <a:gd name="connsiteY36" fmla="*/ 2993956 h 3808342"/>
              <a:gd name="connsiteX37" fmla="*/ 3357723 w 4057961"/>
              <a:gd name="connsiteY37" fmla="*/ 2996336 h 3808342"/>
              <a:gd name="connsiteX38" fmla="*/ 3274381 w 4057961"/>
              <a:gd name="connsiteY38" fmla="*/ 2970144 h 3808342"/>
              <a:gd name="connsiteX39" fmla="*/ 3076736 w 4057961"/>
              <a:gd name="connsiteY39" fmla="*/ 2829649 h 3808342"/>
              <a:gd name="connsiteX40" fmla="*/ 2831468 w 4057961"/>
              <a:gd name="connsiteY40" fmla="*/ 2705825 h 3808342"/>
              <a:gd name="connsiteX41" fmla="*/ 2638586 w 4057961"/>
              <a:gd name="connsiteY41" fmla="*/ 2584381 h 3808342"/>
              <a:gd name="connsiteX42" fmla="*/ 2479043 w 4057961"/>
              <a:gd name="connsiteY42" fmla="*/ 2451032 h 3808342"/>
              <a:gd name="connsiteX43" fmla="*/ 2345693 w 4057961"/>
              <a:gd name="connsiteY43" fmla="*/ 2331970 h 3808342"/>
              <a:gd name="connsiteX44" fmla="*/ 2195674 w 4057961"/>
              <a:gd name="connsiteY44" fmla="*/ 2191477 h 3808342"/>
              <a:gd name="connsiteX45" fmla="*/ 2050417 w 4057961"/>
              <a:gd name="connsiteY45" fmla="*/ 2067651 h 3808342"/>
              <a:gd name="connsiteX46" fmla="*/ 1967074 w 4057961"/>
              <a:gd name="connsiteY46" fmla="*/ 1979546 h 3808342"/>
              <a:gd name="connsiteX47" fmla="*/ 1859918 w 4057961"/>
              <a:gd name="connsiteY47" fmla="*/ 1870008 h 3808342"/>
              <a:gd name="connsiteX48" fmla="*/ 1697993 w 4057961"/>
              <a:gd name="connsiteY48" fmla="*/ 1696176 h 3808342"/>
              <a:gd name="connsiteX49" fmla="*/ 1619412 w 4057961"/>
              <a:gd name="connsiteY49" fmla="*/ 1589020 h 3808342"/>
              <a:gd name="connsiteX50" fmla="*/ 1572430 w 4057961"/>
              <a:gd name="connsiteY50" fmla="*/ 1512306 h 3808342"/>
              <a:gd name="connsiteX51" fmla="*/ 1486397 w 4057961"/>
              <a:gd name="connsiteY51" fmla="*/ 1429283 h 3808342"/>
              <a:gd name="connsiteX52" fmla="*/ 1404727 w 4057961"/>
              <a:gd name="connsiteY52" fmla="*/ 1343526 h 3808342"/>
              <a:gd name="connsiteX53" fmla="*/ 1351641 w 4057961"/>
              <a:gd name="connsiteY53" fmla="*/ 1229182 h 3808342"/>
              <a:gd name="connsiteX54" fmla="*/ 1306722 w 4057961"/>
              <a:gd name="connsiteY54" fmla="*/ 1074004 h 3808342"/>
              <a:gd name="connsiteX55" fmla="*/ 1310806 w 4057961"/>
              <a:gd name="connsiteY55" fmla="*/ 992330 h 3808342"/>
              <a:gd name="connsiteX56" fmla="*/ 1327141 w 4057961"/>
              <a:gd name="connsiteY56" fmla="*/ 931076 h 3808342"/>
              <a:gd name="connsiteX57" fmla="*/ 1355725 w 4057961"/>
              <a:gd name="connsiteY57" fmla="*/ 873904 h 3808342"/>
              <a:gd name="connsiteX58" fmla="*/ 1404727 w 4057961"/>
              <a:gd name="connsiteY58" fmla="*/ 779980 h 3808342"/>
              <a:gd name="connsiteX59" fmla="*/ 1461896 w 4057961"/>
              <a:gd name="connsiteY59" fmla="*/ 726892 h 3808342"/>
              <a:gd name="connsiteX60" fmla="*/ 1510899 w 4057961"/>
              <a:gd name="connsiteY60" fmla="*/ 686055 h 3808342"/>
              <a:gd name="connsiteX61" fmla="*/ 1588483 w 4057961"/>
              <a:gd name="connsiteY61" fmla="*/ 637052 h 3808342"/>
              <a:gd name="connsiteX62" fmla="*/ 1788575 w 4057961"/>
              <a:gd name="connsiteY62" fmla="*/ 645219 h 3808342"/>
              <a:gd name="connsiteX63" fmla="*/ 1964166 w 4057961"/>
              <a:gd name="connsiteY63" fmla="*/ 686056 h 3808342"/>
              <a:gd name="connsiteX64" fmla="*/ 2098922 w 4057961"/>
              <a:gd name="connsiteY64" fmla="*/ 763645 h 3808342"/>
              <a:gd name="connsiteX65" fmla="*/ 2327598 w 4057961"/>
              <a:gd name="connsiteY65" fmla="*/ 1037251 h 3808342"/>
              <a:gd name="connsiteX66" fmla="*/ 2376600 w 4057961"/>
              <a:gd name="connsiteY66" fmla="*/ 1078087 h 3808342"/>
              <a:gd name="connsiteX67" fmla="*/ 2552191 w 4057961"/>
              <a:gd name="connsiteY67" fmla="*/ 1135259 h 3808342"/>
              <a:gd name="connsiteX68" fmla="*/ 2682863 w 4057961"/>
              <a:gd name="connsiteY68" fmla="*/ 1221015 h 3808342"/>
              <a:gd name="connsiteX69" fmla="*/ 2756367 w 4057961"/>
              <a:gd name="connsiteY69" fmla="*/ 1310856 h 3808342"/>
              <a:gd name="connsiteX70" fmla="*/ 2833953 w 4057961"/>
              <a:gd name="connsiteY70" fmla="*/ 1396614 h 3808342"/>
              <a:gd name="connsiteX71" fmla="*/ 2900657 w 4057961"/>
              <a:gd name="connsiteY71" fmla="*/ 1507217 h 3808342"/>
              <a:gd name="connsiteX72" fmla="*/ 2941904 w 4057961"/>
              <a:gd name="connsiteY72" fmla="*/ 1585086 h 3808342"/>
              <a:gd name="connsiteX73" fmla="*/ 2957674 w 4057961"/>
              <a:gd name="connsiteY73" fmla="*/ 1667600 h 3808342"/>
              <a:gd name="connsiteX74" fmla="*/ 2967199 w 4057961"/>
              <a:gd name="connsiteY74" fmla="*/ 1743800 h 3808342"/>
              <a:gd name="connsiteX75" fmla="*/ 2974343 w 4057961"/>
              <a:gd name="connsiteY75" fmla="*/ 1781900 h 3808342"/>
              <a:gd name="connsiteX76" fmla="*/ 2998155 w 4057961"/>
              <a:gd name="connsiteY76" fmla="*/ 1872389 h 3808342"/>
              <a:gd name="connsiteX77" fmla="*/ 3093405 w 4057961"/>
              <a:gd name="connsiteY77" fmla="*/ 2055744 h 3808342"/>
              <a:gd name="connsiteX78" fmla="*/ 3167224 w 4057961"/>
              <a:gd name="connsiteY78" fmla="*/ 2155757 h 3808342"/>
              <a:gd name="connsiteX79" fmla="*/ 3271999 w 4057961"/>
              <a:gd name="connsiteY79" fmla="*/ 2253388 h 3808342"/>
              <a:gd name="connsiteX80" fmla="*/ 3413817 w 4057961"/>
              <a:gd name="connsiteY80" fmla="*/ 2354949 h 3808342"/>
              <a:gd name="connsiteX81" fmla="*/ 3573474 w 4057961"/>
              <a:gd name="connsiteY81" fmla="*/ 2512187 h 3808342"/>
              <a:gd name="connsiteX82" fmla="*/ 3636369 w 4057961"/>
              <a:gd name="connsiteY82" fmla="*/ 2599273 h 3808342"/>
              <a:gd name="connsiteX83" fmla="*/ 3762159 w 4057961"/>
              <a:gd name="connsiteY83" fmla="*/ 2475899 h 3808342"/>
              <a:gd name="connsiteX84" fmla="*/ 3754902 w 4057961"/>
              <a:gd name="connsiteY84" fmla="*/ 2316244 h 3808342"/>
              <a:gd name="connsiteX85" fmla="*/ 3762160 w 4057961"/>
              <a:gd name="connsiteY85" fmla="*/ 2183197 h 3808342"/>
              <a:gd name="connsiteX86" fmla="*/ 3762159 w 4057961"/>
              <a:gd name="connsiteY86" fmla="*/ 2067082 h 3808342"/>
              <a:gd name="connsiteX87" fmla="*/ 3718617 w 4057961"/>
              <a:gd name="connsiteY87" fmla="*/ 1875977 h 3808342"/>
              <a:gd name="connsiteX88" fmla="*/ 3609760 w 4057961"/>
              <a:gd name="connsiteY88" fmla="*/ 1609882 h 3808342"/>
              <a:gd name="connsiteX89" fmla="*/ 3505740 w 4057961"/>
              <a:gd name="connsiteY89" fmla="*/ 1382492 h 3808342"/>
              <a:gd name="connsiteX90" fmla="*/ 3405645 w 4057961"/>
              <a:gd name="connsiteY90" fmla="*/ 1286354 h 3808342"/>
              <a:gd name="connsiteX91" fmla="*/ 3209636 w 4057961"/>
              <a:gd name="connsiteY91" fmla="*/ 1082171 h 3808342"/>
              <a:gd name="connsiteX92" fmla="*/ 3005461 w 4057961"/>
              <a:gd name="connsiteY92" fmla="*/ 845318 h 3808342"/>
              <a:gd name="connsiteX93" fmla="*/ 2789035 w 4057961"/>
              <a:gd name="connsiteY93" fmla="*/ 563546 h 3808342"/>
              <a:gd name="connsiteX94" fmla="*/ 2511356 w 4057961"/>
              <a:gd name="connsiteY94" fmla="*/ 130678 h 3808342"/>
              <a:gd name="connsiteX95" fmla="*/ 2425602 w 4057961"/>
              <a:gd name="connsiteY95" fmla="*/ 16335 h 3808342"/>
              <a:gd name="connsiteX0" fmla="*/ 2425602 w 4057961"/>
              <a:gd name="connsiteY0" fmla="*/ 16335 h 3808342"/>
              <a:gd name="connsiteX1" fmla="*/ 1584399 w 4057961"/>
              <a:gd name="connsiteY1" fmla="*/ 0 h 3808342"/>
              <a:gd name="connsiteX2" fmla="*/ 518604 w 4057961"/>
              <a:gd name="connsiteY2" fmla="*/ 12252 h 3808342"/>
              <a:gd name="connsiteX3" fmla="*/ 12249 w 4057961"/>
              <a:gd name="connsiteY3" fmla="*/ 16336 h 3808342"/>
              <a:gd name="connsiteX4" fmla="*/ 12248 w 4057961"/>
              <a:gd name="connsiteY4" fmla="*/ 1016832 h 3808342"/>
              <a:gd name="connsiteX5" fmla="*/ 0 w 4057961"/>
              <a:gd name="connsiteY5" fmla="*/ 2589043 h 3808342"/>
              <a:gd name="connsiteX6" fmla="*/ 110254 w 4057961"/>
              <a:gd name="connsiteY6" fmla="*/ 2621711 h 3808342"/>
              <a:gd name="connsiteX7" fmla="*/ 187841 w 4057961"/>
              <a:gd name="connsiteY7" fmla="*/ 2540038 h 3808342"/>
              <a:gd name="connsiteX8" fmla="*/ 596192 w 4057961"/>
              <a:gd name="connsiteY8" fmla="*/ 2450198 h 3808342"/>
              <a:gd name="connsiteX9" fmla="*/ 841202 w 4057961"/>
              <a:gd name="connsiteY9" fmla="*/ 2433863 h 3808342"/>
              <a:gd name="connsiteX10" fmla="*/ 1143162 w 4057961"/>
              <a:gd name="connsiteY10" fmla="*/ 2439126 h 3808342"/>
              <a:gd name="connsiteX11" fmla="*/ 1417006 w 4057961"/>
              <a:gd name="connsiteY11" fmla="*/ 2472464 h 3808342"/>
              <a:gd name="connsiteX12" fmla="*/ 1833724 w 4057961"/>
              <a:gd name="connsiteY12" fmla="*/ 2651058 h 3808342"/>
              <a:gd name="connsiteX13" fmla="*/ 2067087 w 4057961"/>
              <a:gd name="connsiteY13" fmla="*/ 2779644 h 3808342"/>
              <a:gd name="connsiteX14" fmla="*/ 2174243 w 4057961"/>
              <a:gd name="connsiteY14" fmla="*/ 2922520 h 3808342"/>
              <a:gd name="connsiteX15" fmla="*/ 2255206 w 4057961"/>
              <a:gd name="connsiteY15" fmla="*/ 3193980 h 3808342"/>
              <a:gd name="connsiteX16" fmla="*/ 2221868 w 4057961"/>
              <a:gd name="connsiteY16" fmla="*/ 3310662 h 3808342"/>
              <a:gd name="connsiteX17" fmla="*/ 2195675 w 4057961"/>
              <a:gd name="connsiteY17" fmla="*/ 3394006 h 3808342"/>
              <a:gd name="connsiteX18" fmla="*/ 2126618 w 4057961"/>
              <a:gd name="connsiteY18" fmla="*/ 3474968 h 3808342"/>
              <a:gd name="connsiteX19" fmla="*/ 1986124 w 4057961"/>
              <a:gd name="connsiteY19" fmla="*/ 3603555 h 3808342"/>
              <a:gd name="connsiteX20" fmla="*/ 2436180 w 4057961"/>
              <a:gd name="connsiteY20" fmla="*/ 3808342 h 3808342"/>
              <a:gd name="connsiteX21" fmla="*/ 2569530 w 4057961"/>
              <a:gd name="connsiteY21" fmla="*/ 3796437 h 3808342"/>
              <a:gd name="connsiteX22" fmla="*/ 2826704 w 4057961"/>
              <a:gd name="connsiteY22" fmla="*/ 3736906 h 3808342"/>
              <a:gd name="connsiteX23" fmla="*/ 3029111 w 4057961"/>
              <a:gd name="connsiteY23" fmla="*/ 3665469 h 3808342"/>
              <a:gd name="connsiteX24" fmla="*/ 3176748 w 4057961"/>
              <a:gd name="connsiteY24" fmla="*/ 3579743 h 3808342"/>
              <a:gd name="connsiteX25" fmla="*/ 3281523 w 4057961"/>
              <a:gd name="connsiteY25" fmla="*/ 3413056 h 3808342"/>
              <a:gd name="connsiteX26" fmla="*/ 3583943 w 4057961"/>
              <a:gd name="connsiteY26" fmla="*/ 3222556 h 3808342"/>
              <a:gd name="connsiteX27" fmla="*/ 3829211 w 4057961"/>
              <a:gd name="connsiteY27" fmla="*/ 3015387 h 3808342"/>
              <a:gd name="connsiteX28" fmla="*/ 4054864 w 4057961"/>
              <a:gd name="connsiteY28" fmla="*/ 2717806 h 3808342"/>
              <a:gd name="connsiteX29" fmla="*/ 3950845 w 4057961"/>
              <a:gd name="connsiteY29" fmla="*/ 2509768 h 3808342"/>
              <a:gd name="connsiteX30" fmla="*/ 3815377 w 4057961"/>
              <a:gd name="connsiteY30" fmla="*/ 2521864 h 3808342"/>
              <a:gd name="connsiteX31" fmla="*/ 3762159 w 4057961"/>
              <a:gd name="connsiteY31" fmla="*/ 2480739 h 3808342"/>
              <a:gd name="connsiteX32" fmla="*/ 3638787 w 4057961"/>
              <a:gd name="connsiteY32" fmla="*/ 2594435 h 3808342"/>
              <a:gd name="connsiteX33" fmla="*/ 3670235 w 4057961"/>
              <a:gd name="connsiteY33" fmla="*/ 2664587 h 3808342"/>
              <a:gd name="connsiteX34" fmla="*/ 3679913 w 4057961"/>
              <a:gd name="connsiteY34" fmla="*/ 2812149 h 3808342"/>
              <a:gd name="connsiteX35" fmla="*/ 3617280 w 4057961"/>
              <a:gd name="connsiteY35" fmla="*/ 2896323 h 3808342"/>
              <a:gd name="connsiteX36" fmla="*/ 3410111 w 4057961"/>
              <a:gd name="connsiteY36" fmla="*/ 2993956 h 3808342"/>
              <a:gd name="connsiteX37" fmla="*/ 3357723 w 4057961"/>
              <a:gd name="connsiteY37" fmla="*/ 2996336 h 3808342"/>
              <a:gd name="connsiteX38" fmla="*/ 3274381 w 4057961"/>
              <a:gd name="connsiteY38" fmla="*/ 2970144 h 3808342"/>
              <a:gd name="connsiteX39" fmla="*/ 3076736 w 4057961"/>
              <a:gd name="connsiteY39" fmla="*/ 2829649 h 3808342"/>
              <a:gd name="connsiteX40" fmla="*/ 2831468 w 4057961"/>
              <a:gd name="connsiteY40" fmla="*/ 2705825 h 3808342"/>
              <a:gd name="connsiteX41" fmla="*/ 2638586 w 4057961"/>
              <a:gd name="connsiteY41" fmla="*/ 2584381 h 3808342"/>
              <a:gd name="connsiteX42" fmla="*/ 2479043 w 4057961"/>
              <a:gd name="connsiteY42" fmla="*/ 2451032 h 3808342"/>
              <a:gd name="connsiteX43" fmla="*/ 2345693 w 4057961"/>
              <a:gd name="connsiteY43" fmla="*/ 2331970 h 3808342"/>
              <a:gd name="connsiteX44" fmla="*/ 2195674 w 4057961"/>
              <a:gd name="connsiteY44" fmla="*/ 2191477 h 3808342"/>
              <a:gd name="connsiteX45" fmla="*/ 2050417 w 4057961"/>
              <a:gd name="connsiteY45" fmla="*/ 2067651 h 3808342"/>
              <a:gd name="connsiteX46" fmla="*/ 1967074 w 4057961"/>
              <a:gd name="connsiteY46" fmla="*/ 1979546 h 3808342"/>
              <a:gd name="connsiteX47" fmla="*/ 1859918 w 4057961"/>
              <a:gd name="connsiteY47" fmla="*/ 1870008 h 3808342"/>
              <a:gd name="connsiteX48" fmla="*/ 1697993 w 4057961"/>
              <a:gd name="connsiteY48" fmla="*/ 1696176 h 3808342"/>
              <a:gd name="connsiteX49" fmla="*/ 1619412 w 4057961"/>
              <a:gd name="connsiteY49" fmla="*/ 1589020 h 3808342"/>
              <a:gd name="connsiteX50" fmla="*/ 1572430 w 4057961"/>
              <a:gd name="connsiteY50" fmla="*/ 1512306 h 3808342"/>
              <a:gd name="connsiteX51" fmla="*/ 1486397 w 4057961"/>
              <a:gd name="connsiteY51" fmla="*/ 1429283 h 3808342"/>
              <a:gd name="connsiteX52" fmla="*/ 1404727 w 4057961"/>
              <a:gd name="connsiteY52" fmla="*/ 1343526 h 3808342"/>
              <a:gd name="connsiteX53" fmla="*/ 1351641 w 4057961"/>
              <a:gd name="connsiteY53" fmla="*/ 1229182 h 3808342"/>
              <a:gd name="connsiteX54" fmla="*/ 1306722 w 4057961"/>
              <a:gd name="connsiteY54" fmla="*/ 1074004 h 3808342"/>
              <a:gd name="connsiteX55" fmla="*/ 1310806 w 4057961"/>
              <a:gd name="connsiteY55" fmla="*/ 992330 h 3808342"/>
              <a:gd name="connsiteX56" fmla="*/ 1327141 w 4057961"/>
              <a:gd name="connsiteY56" fmla="*/ 931076 h 3808342"/>
              <a:gd name="connsiteX57" fmla="*/ 1355725 w 4057961"/>
              <a:gd name="connsiteY57" fmla="*/ 873904 h 3808342"/>
              <a:gd name="connsiteX58" fmla="*/ 1404727 w 4057961"/>
              <a:gd name="connsiteY58" fmla="*/ 779980 h 3808342"/>
              <a:gd name="connsiteX59" fmla="*/ 1461896 w 4057961"/>
              <a:gd name="connsiteY59" fmla="*/ 726892 h 3808342"/>
              <a:gd name="connsiteX60" fmla="*/ 1510899 w 4057961"/>
              <a:gd name="connsiteY60" fmla="*/ 686055 h 3808342"/>
              <a:gd name="connsiteX61" fmla="*/ 1588483 w 4057961"/>
              <a:gd name="connsiteY61" fmla="*/ 637052 h 3808342"/>
              <a:gd name="connsiteX62" fmla="*/ 1788575 w 4057961"/>
              <a:gd name="connsiteY62" fmla="*/ 645219 h 3808342"/>
              <a:gd name="connsiteX63" fmla="*/ 1964166 w 4057961"/>
              <a:gd name="connsiteY63" fmla="*/ 686056 h 3808342"/>
              <a:gd name="connsiteX64" fmla="*/ 2098922 w 4057961"/>
              <a:gd name="connsiteY64" fmla="*/ 763645 h 3808342"/>
              <a:gd name="connsiteX65" fmla="*/ 2327598 w 4057961"/>
              <a:gd name="connsiteY65" fmla="*/ 1037251 h 3808342"/>
              <a:gd name="connsiteX66" fmla="*/ 2376600 w 4057961"/>
              <a:gd name="connsiteY66" fmla="*/ 1078087 h 3808342"/>
              <a:gd name="connsiteX67" fmla="*/ 2552191 w 4057961"/>
              <a:gd name="connsiteY67" fmla="*/ 1135259 h 3808342"/>
              <a:gd name="connsiteX68" fmla="*/ 2682863 w 4057961"/>
              <a:gd name="connsiteY68" fmla="*/ 1221015 h 3808342"/>
              <a:gd name="connsiteX69" fmla="*/ 2756367 w 4057961"/>
              <a:gd name="connsiteY69" fmla="*/ 1310856 h 3808342"/>
              <a:gd name="connsiteX70" fmla="*/ 2833953 w 4057961"/>
              <a:gd name="connsiteY70" fmla="*/ 1396614 h 3808342"/>
              <a:gd name="connsiteX71" fmla="*/ 2900657 w 4057961"/>
              <a:gd name="connsiteY71" fmla="*/ 1507217 h 3808342"/>
              <a:gd name="connsiteX72" fmla="*/ 2941904 w 4057961"/>
              <a:gd name="connsiteY72" fmla="*/ 1585086 h 3808342"/>
              <a:gd name="connsiteX73" fmla="*/ 2957674 w 4057961"/>
              <a:gd name="connsiteY73" fmla="*/ 1667600 h 3808342"/>
              <a:gd name="connsiteX74" fmla="*/ 2967199 w 4057961"/>
              <a:gd name="connsiteY74" fmla="*/ 1743800 h 3808342"/>
              <a:gd name="connsiteX75" fmla="*/ 2974343 w 4057961"/>
              <a:gd name="connsiteY75" fmla="*/ 1781900 h 3808342"/>
              <a:gd name="connsiteX76" fmla="*/ 2998155 w 4057961"/>
              <a:gd name="connsiteY76" fmla="*/ 1872389 h 3808342"/>
              <a:gd name="connsiteX77" fmla="*/ 3093405 w 4057961"/>
              <a:gd name="connsiteY77" fmla="*/ 2055744 h 3808342"/>
              <a:gd name="connsiteX78" fmla="*/ 3167224 w 4057961"/>
              <a:gd name="connsiteY78" fmla="*/ 2155757 h 3808342"/>
              <a:gd name="connsiteX79" fmla="*/ 3271999 w 4057961"/>
              <a:gd name="connsiteY79" fmla="*/ 2253388 h 3808342"/>
              <a:gd name="connsiteX80" fmla="*/ 3413817 w 4057961"/>
              <a:gd name="connsiteY80" fmla="*/ 2354949 h 3808342"/>
              <a:gd name="connsiteX81" fmla="*/ 3573474 w 4057961"/>
              <a:gd name="connsiteY81" fmla="*/ 2512187 h 3808342"/>
              <a:gd name="connsiteX82" fmla="*/ 3636369 w 4057961"/>
              <a:gd name="connsiteY82" fmla="*/ 2599273 h 3808342"/>
              <a:gd name="connsiteX83" fmla="*/ 3762159 w 4057961"/>
              <a:gd name="connsiteY83" fmla="*/ 2475899 h 3808342"/>
              <a:gd name="connsiteX84" fmla="*/ 3754902 w 4057961"/>
              <a:gd name="connsiteY84" fmla="*/ 2316244 h 3808342"/>
              <a:gd name="connsiteX85" fmla="*/ 3762160 w 4057961"/>
              <a:gd name="connsiteY85" fmla="*/ 2183197 h 3808342"/>
              <a:gd name="connsiteX86" fmla="*/ 3762159 w 4057961"/>
              <a:gd name="connsiteY86" fmla="*/ 2067082 h 3808342"/>
              <a:gd name="connsiteX87" fmla="*/ 3718617 w 4057961"/>
              <a:gd name="connsiteY87" fmla="*/ 1875977 h 3808342"/>
              <a:gd name="connsiteX88" fmla="*/ 3609760 w 4057961"/>
              <a:gd name="connsiteY88" fmla="*/ 1609882 h 3808342"/>
              <a:gd name="connsiteX89" fmla="*/ 3505740 w 4057961"/>
              <a:gd name="connsiteY89" fmla="*/ 1382492 h 3808342"/>
              <a:gd name="connsiteX90" fmla="*/ 3405645 w 4057961"/>
              <a:gd name="connsiteY90" fmla="*/ 1286354 h 3808342"/>
              <a:gd name="connsiteX91" fmla="*/ 3209636 w 4057961"/>
              <a:gd name="connsiteY91" fmla="*/ 1082171 h 3808342"/>
              <a:gd name="connsiteX92" fmla="*/ 3005461 w 4057961"/>
              <a:gd name="connsiteY92" fmla="*/ 845318 h 3808342"/>
              <a:gd name="connsiteX93" fmla="*/ 2789035 w 4057961"/>
              <a:gd name="connsiteY93" fmla="*/ 563546 h 3808342"/>
              <a:gd name="connsiteX94" fmla="*/ 2511356 w 4057961"/>
              <a:gd name="connsiteY94" fmla="*/ 130678 h 3808342"/>
              <a:gd name="connsiteX95" fmla="*/ 2425602 w 4057961"/>
              <a:gd name="connsiteY95" fmla="*/ 16335 h 3808342"/>
              <a:gd name="connsiteX0" fmla="*/ 2425602 w 4057157"/>
              <a:gd name="connsiteY0" fmla="*/ 16335 h 3808342"/>
              <a:gd name="connsiteX1" fmla="*/ 1584399 w 4057157"/>
              <a:gd name="connsiteY1" fmla="*/ 0 h 3808342"/>
              <a:gd name="connsiteX2" fmla="*/ 518604 w 4057157"/>
              <a:gd name="connsiteY2" fmla="*/ 12252 h 3808342"/>
              <a:gd name="connsiteX3" fmla="*/ 12249 w 4057157"/>
              <a:gd name="connsiteY3" fmla="*/ 16336 h 3808342"/>
              <a:gd name="connsiteX4" fmla="*/ 12248 w 4057157"/>
              <a:gd name="connsiteY4" fmla="*/ 1016832 h 3808342"/>
              <a:gd name="connsiteX5" fmla="*/ 0 w 4057157"/>
              <a:gd name="connsiteY5" fmla="*/ 2589043 h 3808342"/>
              <a:gd name="connsiteX6" fmla="*/ 110254 w 4057157"/>
              <a:gd name="connsiteY6" fmla="*/ 2621711 h 3808342"/>
              <a:gd name="connsiteX7" fmla="*/ 187841 w 4057157"/>
              <a:gd name="connsiteY7" fmla="*/ 2540038 h 3808342"/>
              <a:gd name="connsiteX8" fmla="*/ 596192 w 4057157"/>
              <a:gd name="connsiteY8" fmla="*/ 2450198 h 3808342"/>
              <a:gd name="connsiteX9" fmla="*/ 841202 w 4057157"/>
              <a:gd name="connsiteY9" fmla="*/ 2433863 h 3808342"/>
              <a:gd name="connsiteX10" fmla="*/ 1143162 w 4057157"/>
              <a:gd name="connsiteY10" fmla="*/ 2439126 h 3808342"/>
              <a:gd name="connsiteX11" fmla="*/ 1417006 w 4057157"/>
              <a:gd name="connsiteY11" fmla="*/ 2472464 h 3808342"/>
              <a:gd name="connsiteX12" fmla="*/ 1833724 w 4057157"/>
              <a:gd name="connsiteY12" fmla="*/ 2651058 h 3808342"/>
              <a:gd name="connsiteX13" fmla="*/ 2067087 w 4057157"/>
              <a:gd name="connsiteY13" fmla="*/ 2779644 h 3808342"/>
              <a:gd name="connsiteX14" fmla="*/ 2174243 w 4057157"/>
              <a:gd name="connsiteY14" fmla="*/ 2922520 h 3808342"/>
              <a:gd name="connsiteX15" fmla="*/ 2255206 w 4057157"/>
              <a:gd name="connsiteY15" fmla="*/ 3193980 h 3808342"/>
              <a:gd name="connsiteX16" fmla="*/ 2221868 w 4057157"/>
              <a:gd name="connsiteY16" fmla="*/ 3310662 h 3808342"/>
              <a:gd name="connsiteX17" fmla="*/ 2195675 w 4057157"/>
              <a:gd name="connsiteY17" fmla="*/ 3394006 h 3808342"/>
              <a:gd name="connsiteX18" fmla="*/ 2126618 w 4057157"/>
              <a:gd name="connsiteY18" fmla="*/ 3474968 h 3808342"/>
              <a:gd name="connsiteX19" fmla="*/ 1986124 w 4057157"/>
              <a:gd name="connsiteY19" fmla="*/ 3603555 h 3808342"/>
              <a:gd name="connsiteX20" fmla="*/ 2436180 w 4057157"/>
              <a:gd name="connsiteY20" fmla="*/ 3808342 h 3808342"/>
              <a:gd name="connsiteX21" fmla="*/ 2569530 w 4057157"/>
              <a:gd name="connsiteY21" fmla="*/ 3796437 h 3808342"/>
              <a:gd name="connsiteX22" fmla="*/ 2826704 w 4057157"/>
              <a:gd name="connsiteY22" fmla="*/ 3736906 h 3808342"/>
              <a:gd name="connsiteX23" fmla="*/ 3029111 w 4057157"/>
              <a:gd name="connsiteY23" fmla="*/ 3665469 h 3808342"/>
              <a:gd name="connsiteX24" fmla="*/ 3176748 w 4057157"/>
              <a:gd name="connsiteY24" fmla="*/ 3579743 h 3808342"/>
              <a:gd name="connsiteX25" fmla="*/ 3281523 w 4057157"/>
              <a:gd name="connsiteY25" fmla="*/ 3413056 h 3808342"/>
              <a:gd name="connsiteX26" fmla="*/ 3583943 w 4057157"/>
              <a:gd name="connsiteY26" fmla="*/ 3222556 h 3808342"/>
              <a:gd name="connsiteX27" fmla="*/ 3829211 w 4057157"/>
              <a:gd name="connsiteY27" fmla="*/ 3015387 h 3808342"/>
              <a:gd name="connsiteX28" fmla="*/ 4054864 w 4057157"/>
              <a:gd name="connsiteY28" fmla="*/ 2717806 h 3808342"/>
              <a:gd name="connsiteX29" fmla="*/ 3950845 w 4057157"/>
              <a:gd name="connsiteY29" fmla="*/ 2509768 h 3808342"/>
              <a:gd name="connsiteX30" fmla="*/ 3815377 w 4057157"/>
              <a:gd name="connsiteY30" fmla="*/ 2521864 h 3808342"/>
              <a:gd name="connsiteX31" fmla="*/ 3762159 w 4057157"/>
              <a:gd name="connsiteY31" fmla="*/ 2480739 h 3808342"/>
              <a:gd name="connsiteX32" fmla="*/ 3638787 w 4057157"/>
              <a:gd name="connsiteY32" fmla="*/ 2594435 h 3808342"/>
              <a:gd name="connsiteX33" fmla="*/ 3670235 w 4057157"/>
              <a:gd name="connsiteY33" fmla="*/ 2664587 h 3808342"/>
              <a:gd name="connsiteX34" fmla="*/ 3679913 w 4057157"/>
              <a:gd name="connsiteY34" fmla="*/ 2812149 h 3808342"/>
              <a:gd name="connsiteX35" fmla="*/ 3617280 w 4057157"/>
              <a:gd name="connsiteY35" fmla="*/ 2896323 h 3808342"/>
              <a:gd name="connsiteX36" fmla="*/ 3410111 w 4057157"/>
              <a:gd name="connsiteY36" fmla="*/ 2993956 h 3808342"/>
              <a:gd name="connsiteX37" fmla="*/ 3357723 w 4057157"/>
              <a:gd name="connsiteY37" fmla="*/ 2996336 h 3808342"/>
              <a:gd name="connsiteX38" fmla="*/ 3274381 w 4057157"/>
              <a:gd name="connsiteY38" fmla="*/ 2970144 h 3808342"/>
              <a:gd name="connsiteX39" fmla="*/ 3076736 w 4057157"/>
              <a:gd name="connsiteY39" fmla="*/ 2829649 h 3808342"/>
              <a:gd name="connsiteX40" fmla="*/ 2831468 w 4057157"/>
              <a:gd name="connsiteY40" fmla="*/ 2705825 h 3808342"/>
              <a:gd name="connsiteX41" fmla="*/ 2638586 w 4057157"/>
              <a:gd name="connsiteY41" fmla="*/ 2584381 h 3808342"/>
              <a:gd name="connsiteX42" fmla="*/ 2479043 w 4057157"/>
              <a:gd name="connsiteY42" fmla="*/ 2451032 h 3808342"/>
              <a:gd name="connsiteX43" fmla="*/ 2345693 w 4057157"/>
              <a:gd name="connsiteY43" fmla="*/ 2331970 h 3808342"/>
              <a:gd name="connsiteX44" fmla="*/ 2195674 w 4057157"/>
              <a:gd name="connsiteY44" fmla="*/ 2191477 h 3808342"/>
              <a:gd name="connsiteX45" fmla="*/ 2050417 w 4057157"/>
              <a:gd name="connsiteY45" fmla="*/ 2067651 h 3808342"/>
              <a:gd name="connsiteX46" fmla="*/ 1967074 w 4057157"/>
              <a:gd name="connsiteY46" fmla="*/ 1979546 h 3808342"/>
              <a:gd name="connsiteX47" fmla="*/ 1859918 w 4057157"/>
              <a:gd name="connsiteY47" fmla="*/ 1870008 h 3808342"/>
              <a:gd name="connsiteX48" fmla="*/ 1697993 w 4057157"/>
              <a:gd name="connsiteY48" fmla="*/ 1696176 h 3808342"/>
              <a:gd name="connsiteX49" fmla="*/ 1619412 w 4057157"/>
              <a:gd name="connsiteY49" fmla="*/ 1589020 h 3808342"/>
              <a:gd name="connsiteX50" fmla="*/ 1572430 w 4057157"/>
              <a:gd name="connsiteY50" fmla="*/ 1512306 h 3808342"/>
              <a:gd name="connsiteX51" fmla="*/ 1486397 w 4057157"/>
              <a:gd name="connsiteY51" fmla="*/ 1429283 h 3808342"/>
              <a:gd name="connsiteX52" fmla="*/ 1404727 w 4057157"/>
              <a:gd name="connsiteY52" fmla="*/ 1343526 h 3808342"/>
              <a:gd name="connsiteX53" fmla="*/ 1351641 w 4057157"/>
              <a:gd name="connsiteY53" fmla="*/ 1229182 h 3808342"/>
              <a:gd name="connsiteX54" fmla="*/ 1306722 w 4057157"/>
              <a:gd name="connsiteY54" fmla="*/ 1074004 h 3808342"/>
              <a:gd name="connsiteX55" fmla="*/ 1310806 w 4057157"/>
              <a:gd name="connsiteY55" fmla="*/ 992330 h 3808342"/>
              <a:gd name="connsiteX56" fmla="*/ 1327141 w 4057157"/>
              <a:gd name="connsiteY56" fmla="*/ 931076 h 3808342"/>
              <a:gd name="connsiteX57" fmla="*/ 1355725 w 4057157"/>
              <a:gd name="connsiteY57" fmla="*/ 873904 h 3808342"/>
              <a:gd name="connsiteX58" fmla="*/ 1404727 w 4057157"/>
              <a:gd name="connsiteY58" fmla="*/ 779980 h 3808342"/>
              <a:gd name="connsiteX59" fmla="*/ 1461896 w 4057157"/>
              <a:gd name="connsiteY59" fmla="*/ 726892 h 3808342"/>
              <a:gd name="connsiteX60" fmla="*/ 1510899 w 4057157"/>
              <a:gd name="connsiteY60" fmla="*/ 686055 h 3808342"/>
              <a:gd name="connsiteX61" fmla="*/ 1588483 w 4057157"/>
              <a:gd name="connsiteY61" fmla="*/ 637052 h 3808342"/>
              <a:gd name="connsiteX62" fmla="*/ 1788575 w 4057157"/>
              <a:gd name="connsiteY62" fmla="*/ 645219 h 3808342"/>
              <a:gd name="connsiteX63" fmla="*/ 1964166 w 4057157"/>
              <a:gd name="connsiteY63" fmla="*/ 686056 h 3808342"/>
              <a:gd name="connsiteX64" fmla="*/ 2098922 w 4057157"/>
              <a:gd name="connsiteY64" fmla="*/ 763645 h 3808342"/>
              <a:gd name="connsiteX65" fmla="*/ 2327598 w 4057157"/>
              <a:gd name="connsiteY65" fmla="*/ 1037251 h 3808342"/>
              <a:gd name="connsiteX66" fmla="*/ 2376600 w 4057157"/>
              <a:gd name="connsiteY66" fmla="*/ 1078087 h 3808342"/>
              <a:gd name="connsiteX67" fmla="*/ 2552191 w 4057157"/>
              <a:gd name="connsiteY67" fmla="*/ 1135259 h 3808342"/>
              <a:gd name="connsiteX68" fmla="*/ 2682863 w 4057157"/>
              <a:gd name="connsiteY68" fmla="*/ 1221015 h 3808342"/>
              <a:gd name="connsiteX69" fmla="*/ 2756367 w 4057157"/>
              <a:gd name="connsiteY69" fmla="*/ 1310856 h 3808342"/>
              <a:gd name="connsiteX70" fmla="*/ 2833953 w 4057157"/>
              <a:gd name="connsiteY70" fmla="*/ 1396614 h 3808342"/>
              <a:gd name="connsiteX71" fmla="*/ 2900657 w 4057157"/>
              <a:gd name="connsiteY71" fmla="*/ 1507217 h 3808342"/>
              <a:gd name="connsiteX72" fmla="*/ 2941904 w 4057157"/>
              <a:gd name="connsiteY72" fmla="*/ 1585086 h 3808342"/>
              <a:gd name="connsiteX73" fmla="*/ 2957674 w 4057157"/>
              <a:gd name="connsiteY73" fmla="*/ 1667600 h 3808342"/>
              <a:gd name="connsiteX74" fmla="*/ 2967199 w 4057157"/>
              <a:gd name="connsiteY74" fmla="*/ 1743800 h 3808342"/>
              <a:gd name="connsiteX75" fmla="*/ 2974343 w 4057157"/>
              <a:gd name="connsiteY75" fmla="*/ 1781900 h 3808342"/>
              <a:gd name="connsiteX76" fmla="*/ 2998155 w 4057157"/>
              <a:gd name="connsiteY76" fmla="*/ 1872389 h 3808342"/>
              <a:gd name="connsiteX77" fmla="*/ 3093405 w 4057157"/>
              <a:gd name="connsiteY77" fmla="*/ 2055744 h 3808342"/>
              <a:gd name="connsiteX78" fmla="*/ 3167224 w 4057157"/>
              <a:gd name="connsiteY78" fmla="*/ 2155757 h 3808342"/>
              <a:gd name="connsiteX79" fmla="*/ 3271999 w 4057157"/>
              <a:gd name="connsiteY79" fmla="*/ 2253388 h 3808342"/>
              <a:gd name="connsiteX80" fmla="*/ 3413817 w 4057157"/>
              <a:gd name="connsiteY80" fmla="*/ 2354949 h 3808342"/>
              <a:gd name="connsiteX81" fmla="*/ 3573474 w 4057157"/>
              <a:gd name="connsiteY81" fmla="*/ 2512187 h 3808342"/>
              <a:gd name="connsiteX82" fmla="*/ 3636369 w 4057157"/>
              <a:gd name="connsiteY82" fmla="*/ 2599273 h 3808342"/>
              <a:gd name="connsiteX83" fmla="*/ 3762159 w 4057157"/>
              <a:gd name="connsiteY83" fmla="*/ 2475899 h 3808342"/>
              <a:gd name="connsiteX84" fmla="*/ 3754902 w 4057157"/>
              <a:gd name="connsiteY84" fmla="*/ 2316244 h 3808342"/>
              <a:gd name="connsiteX85" fmla="*/ 3762160 w 4057157"/>
              <a:gd name="connsiteY85" fmla="*/ 2183197 h 3808342"/>
              <a:gd name="connsiteX86" fmla="*/ 3762159 w 4057157"/>
              <a:gd name="connsiteY86" fmla="*/ 2067082 h 3808342"/>
              <a:gd name="connsiteX87" fmla="*/ 3718617 w 4057157"/>
              <a:gd name="connsiteY87" fmla="*/ 1875977 h 3808342"/>
              <a:gd name="connsiteX88" fmla="*/ 3609760 w 4057157"/>
              <a:gd name="connsiteY88" fmla="*/ 1609882 h 3808342"/>
              <a:gd name="connsiteX89" fmla="*/ 3505740 w 4057157"/>
              <a:gd name="connsiteY89" fmla="*/ 1382492 h 3808342"/>
              <a:gd name="connsiteX90" fmla="*/ 3405645 w 4057157"/>
              <a:gd name="connsiteY90" fmla="*/ 1286354 h 3808342"/>
              <a:gd name="connsiteX91" fmla="*/ 3209636 w 4057157"/>
              <a:gd name="connsiteY91" fmla="*/ 1082171 h 3808342"/>
              <a:gd name="connsiteX92" fmla="*/ 3005461 w 4057157"/>
              <a:gd name="connsiteY92" fmla="*/ 845318 h 3808342"/>
              <a:gd name="connsiteX93" fmla="*/ 2789035 w 4057157"/>
              <a:gd name="connsiteY93" fmla="*/ 563546 h 3808342"/>
              <a:gd name="connsiteX94" fmla="*/ 2511356 w 4057157"/>
              <a:gd name="connsiteY94" fmla="*/ 130678 h 3808342"/>
              <a:gd name="connsiteX95" fmla="*/ 2425602 w 4057157"/>
              <a:gd name="connsiteY95" fmla="*/ 16335 h 3808342"/>
              <a:gd name="connsiteX0" fmla="*/ 2425602 w 4057157"/>
              <a:gd name="connsiteY0" fmla="*/ 16335 h 3808342"/>
              <a:gd name="connsiteX1" fmla="*/ 1584399 w 4057157"/>
              <a:gd name="connsiteY1" fmla="*/ 0 h 3808342"/>
              <a:gd name="connsiteX2" fmla="*/ 518604 w 4057157"/>
              <a:gd name="connsiteY2" fmla="*/ 12252 h 3808342"/>
              <a:gd name="connsiteX3" fmla="*/ 12249 w 4057157"/>
              <a:gd name="connsiteY3" fmla="*/ 16336 h 3808342"/>
              <a:gd name="connsiteX4" fmla="*/ 12248 w 4057157"/>
              <a:gd name="connsiteY4" fmla="*/ 1016832 h 3808342"/>
              <a:gd name="connsiteX5" fmla="*/ 0 w 4057157"/>
              <a:gd name="connsiteY5" fmla="*/ 2589043 h 3808342"/>
              <a:gd name="connsiteX6" fmla="*/ 110254 w 4057157"/>
              <a:gd name="connsiteY6" fmla="*/ 2621711 h 3808342"/>
              <a:gd name="connsiteX7" fmla="*/ 187841 w 4057157"/>
              <a:gd name="connsiteY7" fmla="*/ 2540038 h 3808342"/>
              <a:gd name="connsiteX8" fmla="*/ 596192 w 4057157"/>
              <a:gd name="connsiteY8" fmla="*/ 2450198 h 3808342"/>
              <a:gd name="connsiteX9" fmla="*/ 841202 w 4057157"/>
              <a:gd name="connsiteY9" fmla="*/ 2433863 h 3808342"/>
              <a:gd name="connsiteX10" fmla="*/ 1143162 w 4057157"/>
              <a:gd name="connsiteY10" fmla="*/ 2439126 h 3808342"/>
              <a:gd name="connsiteX11" fmla="*/ 1417006 w 4057157"/>
              <a:gd name="connsiteY11" fmla="*/ 2472464 h 3808342"/>
              <a:gd name="connsiteX12" fmla="*/ 1833724 w 4057157"/>
              <a:gd name="connsiteY12" fmla="*/ 2651058 h 3808342"/>
              <a:gd name="connsiteX13" fmla="*/ 2067087 w 4057157"/>
              <a:gd name="connsiteY13" fmla="*/ 2779644 h 3808342"/>
              <a:gd name="connsiteX14" fmla="*/ 2174243 w 4057157"/>
              <a:gd name="connsiteY14" fmla="*/ 2922520 h 3808342"/>
              <a:gd name="connsiteX15" fmla="*/ 2255206 w 4057157"/>
              <a:gd name="connsiteY15" fmla="*/ 3193980 h 3808342"/>
              <a:gd name="connsiteX16" fmla="*/ 2221868 w 4057157"/>
              <a:gd name="connsiteY16" fmla="*/ 3310662 h 3808342"/>
              <a:gd name="connsiteX17" fmla="*/ 2195675 w 4057157"/>
              <a:gd name="connsiteY17" fmla="*/ 3394006 h 3808342"/>
              <a:gd name="connsiteX18" fmla="*/ 2126618 w 4057157"/>
              <a:gd name="connsiteY18" fmla="*/ 3474968 h 3808342"/>
              <a:gd name="connsiteX19" fmla="*/ 1986124 w 4057157"/>
              <a:gd name="connsiteY19" fmla="*/ 3603555 h 3808342"/>
              <a:gd name="connsiteX20" fmla="*/ 2436180 w 4057157"/>
              <a:gd name="connsiteY20" fmla="*/ 3808342 h 3808342"/>
              <a:gd name="connsiteX21" fmla="*/ 2569530 w 4057157"/>
              <a:gd name="connsiteY21" fmla="*/ 3796437 h 3808342"/>
              <a:gd name="connsiteX22" fmla="*/ 2826704 w 4057157"/>
              <a:gd name="connsiteY22" fmla="*/ 3736906 h 3808342"/>
              <a:gd name="connsiteX23" fmla="*/ 3029111 w 4057157"/>
              <a:gd name="connsiteY23" fmla="*/ 3665469 h 3808342"/>
              <a:gd name="connsiteX24" fmla="*/ 3176748 w 4057157"/>
              <a:gd name="connsiteY24" fmla="*/ 3579743 h 3808342"/>
              <a:gd name="connsiteX25" fmla="*/ 3281523 w 4057157"/>
              <a:gd name="connsiteY25" fmla="*/ 3413056 h 3808342"/>
              <a:gd name="connsiteX26" fmla="*/ 3583943 w 4057157"/>
              <a:gd name="connsiteY26" fmla="*/ 3222556 h 3808342"/>
              <a:gd name="connsiteX27" fmla="*/ 3829211 w 4057157"/>
              <a:gd name="connsiteY27" fmla="*/ 3015387 h 3808342"/>
              <a:gd name="connsiteX28" fmla="*/ 4054864 w 4057157"/>
              <a:gd name="connsiteY28" fmla="*/ 2717806 h 3808342"/>
              <a:gd name="connsiteX29" fmla="*/ 3950845 w 4057157"/>
              <a:gd name="connsiteY29" fmla="*/ 2509768 h 3808342"/>
              <a:gd name="connsiteX30" fmla="*/ 3815377 w 4057157"/>
              <a:gd name="connsiteY30" fmla="*/ 2521864 h 3808342"/>
              <a:gd name="connsiteX31" fmla="*/ 3762159 w 4057157"/>
              <a:gd name="connsiteY31" fmla="*/ 2480739 h 3808342"/>
              <a:gd name="connsiteX32" fmla="*/ 3638787 w 4057157"/>
              <a:gd name="connsiteY32" fmla="*/ 2594435 h 3808342"/>
              <a:gd name="connsiteX33" fmla="*/ 3670235 w 4057157"/>
              <a:gd name="connsiteY33" fmla="*/ 2664587 h 3808342"/>
              <a:gd name="connsiteX34" fmla="*/ 3679913 w 4057157"/>
              <a:gd name="connsiteY34" fmla="*/ 2812149 h 3808342"/>
              <a:gd name="connsiteX35" fmla="*/ 3617280 w 4057157"/>
              <a:gd name="connsiteY35" fmla="*/ 2896323 h 3808342"/>
              <a:gd name="connsiteX36" fmla="*/ 3410111 w 4057157"/>
              <a:gd name="connsiteY36" fmla="*/ 2993956 h 3808342"/>
              <a:gd name="connsiteX37" fmla="*/ 3357723 w 4057157"/>
              <a:gd name="connsiteY37" fmla="*/ 2996336 h 3808342"/>
              <a:gd name="connsiteX38" fmla="*/ 3274381 w 4057157"/>
              <a:gd name="connsiteY38" fmla="*/ 2970144 h 3808342"/>
              <a:gd name="connsiteX39" fmla="*/ 3076736 w 4057157"/>
              <a:gd name="connsiteY39" fmla="*/ 2829649 h 3808342"/>
              <a:gd name="connsiteX40" fmla="*/ 2831468 w 4057157"/>
              <a:gd name="connsiteY40" fmla="*/ 2705825 h 3808342"/>
              <a:gd name="connsiteX41" fmla="*/ 2638586 w 4057157"/>
              <a:gd name="connsiteY41" fmla="*/ 2584381 h 3808342"/>
              <a:gd name="connsiteX42" fmla="*/ 2479043 w 4057157"/>
              <a:gd name="connsiteY42" fmla="*/ 2451032 h 3808342"/>
              <a:gd name="connsiteX43" fmla="*/ 2345693 w 4057157"/>
              <a:gd name="connsiteY43" fmla="*/ 2331970 h 3808342"/>
              <a:gd name="connsiteX44" fmla="*/ 2195674 w 4057157"/>
              <a:gd name="connsiteY44" fmla="*/ 2191477 h 3808342"/>
              <a:gd name="connsiteX45" fmla="*/ 2050417 w 4057157"/>
              <a:gd name="connsiteY45" fmla="*/ 2067651 h 3808342"/>
              <a:gd name="connsiteX46" fmla="*/ 1967074 w 4057157"/>
              <a:gd name="connsiteY46" fmla="*/ 1979546 h 3808342"/>
              <a:gd name="connsiteX47" fmla="*/ 1859918 w 4057157"/>
              <a:gd name="connsiteY47" fmla="*/ 1870008 h 3808342"/>
              <a:gd name="connsiteX48" fmla="*/ 1697993 w 4057157"/>
              <a:gd name="connsiteY48" fmla="*/ 1696176 h 3808342"/>
              <a:gd name="connsiteX49" fmla="*/ 1619412 w 4057157"/>
              <a:gd name="connsiteY49" fmla="*/ 1589020 h 3808342"/>
              <a:gd name="connsiteX50" fmla="*/ 1572430 w 4057157"/>
              <a:gd name="connsiteY50" fmla="*/ 1512306 h 3808342"/>
              <a:gd name="connsiteX51" fmla="*/ 1486397 w 4057157"/>
              <a:gd name="connsiteY51" fmla="*/ 1429283 h 3808342"/>
              <a:gd name="connsiteX52" fmla="*/ 1404727 w 4057157"/>
              <a:gd name="connsiteY52" fmla="*/ 1343526 h 3808342"/>
              <a:gd name="connsiteX53" fmla="*/ 1351641 w 4057157"/>
              <a:gd name="connsiteY53" fmla="*/ 1229182 h 3808342"/>
              <a:gd name="connsiteX54" fmla="*/ 1306722 w 4057157"/>
              <a:gd name="connsiteY54" fmla="*/ 1074004 h 3808342"/>
              <a:gd name="connsiteX55" fmla="*/ 1310806 w 4057157"/>
              <a:gd name="connsiteY55" fmla="*/ 992330 h 3808342"/>
              <a:gd name="connsiteX56" fmla="*/ 1327141 w 4057157"/>
              <a:gd name="connsiteY56" fmla="*/ 931076 h 3808342"/>
              <a:gd name="connsiteX57" fmla="*/ 1355725 w 4057157"/>
              <a:gd name="connsiteY57" fmla="*/ 873904 h 3808342"/>
              <a:gd name="connsiteX58" fmla="*/ 1404727 w 4057157"/>
              <a:gd name="connsiteY58" fmla="*/ 779980 h 3808342"/>
              <a:gd name="connsiteX59" fmla="*/ 1461896 w 4057157"/>
              <a:gd name="connsiteY59" fmla="*/ 726892 h 3808342"/>
              <a:gd name="connsiteX60" fmla="*/ 1510899 w 4057157"/>
              <a:gd name="connsiteY60" fmla="*/ 686055 h 3808342"/>
              <a:gd name="connsiteX61" fmla="*/ 1588483 w 4057157"/>
              <a:gd name="connsiteY61" fmla="*/ 637052 h 3808342"/>
              <a:gd name="connsiteX62" fmla="*/ 1788575 w 4057157"/>
              <a:gd name="connsiteY62" fmla="*/ 645219 h 3808342"/>
              <a:gd name="connsiteX63" fmla="*/ 1964166 w 4057157"/>
              <a:gd name="connsiteY63" fmla="*/ 686056 h 3808342"/>
              <a:gd name="connsiteX64" fmla="*/ 2098922 w 4057157"/>
              <a:gd name="connsiteY64" fmla="*/ 763645 h 3808342"/>
              <a:gd name="connsiteX65" fmla="*/ 2327598 w 4057157"/>
              <a:gd name="connsiteY65" fmla="*/ 1037251 h 3808342"/>
              <a:gd name="connsiteX66" fmla="*/ 2376600 w 4057157"/>
              <a:gd name="connsiteY66" fmla="*/ 1078087 h 3808342"/>
              <a:gd name="connsiteX67" fmla="*/ 2552191 w 4057157"/>
              <a:gd name="connsiteY67" fmla="*/ 1135259 h 3808342"/>
              <a:gd name="connsiteX68" fmla="*/ 2682863 w 4057157"/>
              <a:gd name="connsiteY68" fmla="*/ 1221015 h 3808342"/>
              <a:gd name="connsiteX69" fmla="*/ 2756367 w 4057157"/>
              <a:gd name="connsiteY69" fmla="*/ 1310856 h 3808342"/>
              <a:gd name="connsiteX70" fmla="*/ 2833953 w 4057157"/>
              <a:gd name="connsiteY70" fmla="*/ 1396614 h 3808342"/>
              <a:gd name="connsiteX71" fmla="*/ 2900657 w 4057157"/>
              <a:gd name="connsiteY71" fmla="*/ 1507217 h 3808342"/>
              <a:gd name="connsiteX72" fmla="*/ 2941904 w 4057157"/>
              <a:gd name="connsiteY72" fmla="*/ 1585086 h 3808342"/>
              <a:gd name="connsiteX73" fmla="*/ 2957674 w 4057157"/>
              <a:gd name="connsiteY73" fmla="*/ 1667600 h 3808342"/>
              <a:gd name="connsiteX74" fmla="*/ 2967199 w 4057157"/>
              <a:gd name="connsiteY74" fmla="*/ 1743800 h 3808342"/>
              <a:gd name="connsiteX75" fmla="*/ 2974343 w 4057157"/>
              <a:gd name="connsiteY75" fmla="*/ 1781900 h 3808342"/>
              <a:gd name="connsiteX76" fmla="*/ 2998155 w 4057157"/>
              <a:gd name="connsiteY76" fmla="*/ 1872389 h 3808342"/>
              <a:gd name="connsiteX77" fmla="*/ 3093405 w 4057157"/>
              <a:gd name="connsiteY77" fmla="*/ 2055744 h 3808342"/>
              <a:gd name="connsiteX78" fmla="*/ 3167224 w 4057157"/>
              <a:gd name="connsiteY78" fmla="*/ 2155757 h 3808342"/>
              <a:gd name="connsiteX79" fmla="*/ 3271999 w 4057157"/>
              <a:gd name="connsiteY79" fmla="*/ 2253388 h 3808342"/>
              <a:gd name="connsiteX80" fmla="*/ 3413817 w 4057157"/>
              <a:gd name="connsiteY80" fmla="*/ 2354949 h 3808342"/>
              <a:gd name="connsiteX81" fmla="*/ 3573474 w 4057157"/>
              <a:gd name="connsiteY81" fmla="*/ 2512187 h 3808342"/>
              <a:gd name="connsiteX82" fmla="*/ 3636369 w 4057157"/>
              <a:gd name="connsiteY82" fmla="*/ 2599273 h 3808342"/>
              <a:gd name="connsiteX83" fmla="*/ 3762159 w 4057157"/>
              <a:gd name="connsiteY83" fmla="*/ 2475899 h 3808342"/>
              <a:gd name="connsiteX84" fmla="*/ 3754902 w 4057157"/>
              <a:gd name="connsiteY84" fmla="*/ 2316244 h 3808342"/>
              <a:gd name="connsiteX85" fmla="*/ 3762160 w 4057157"/>
              <a:gd name="connsiteY85" fmla="*/ 2183197 h 3808342"/>
              <a:gd name="connsiteX86" fmla="*/ 3762159 w 4057157"/>
              <a:gd name="connsiteY86" fmla="*/ 2067082 h 3808342"/>
              <a:gd name="connsiteX87" fmla="*/ 3718617 w 4057157"/>
              <a:gd name="connsiteY87" fmla="*/ 1875977 h 3808342"/>
              <a:gd name="connsiteX88" fmla="*/ 3609760 w 4057157"/>
              <a:gd name="connsiteY88" fmla="*/ 1609882 h 3808342"/>
              <a:gd name="connsiteX89" fmla="*/ 3505740 w 4057157"/>
              <a:gd name="connsiteY89" fmla="*/ 1382492 h 3808342"/>
              <a:gd name="connsiteX90" fmla="*/ 3405645 w 4057157"/>
              <a:gd name="connsiteY90" fmla="*/ 1286354 h 3808342"/>
              <a:gd name="connsiteX91" fmla="*/ 3209636 w 4057157"/>
              <a:gd name="connsiteY91" fmla="*/ 1082171 h 3808342"/>
              <a:gd name="connsiteX92" fmla="*/ 3005461 w 4057157"/>
              <a:gd name="connsiteY92" fmla="*/ 845318 h 3808342"/>
              <a:gd name="connsiteX93" fmla="*/ 2789035 w 4057157"/>
              <a:gd name="connsiteY93" fmla="*/ 563546 h 3808342"/>
              <a:gd name="connsiteX94" fmla="*/ 2511356 w 4057157"/>
              <a:gd name="connsiteY94" fmla="*/ 130678 h 3808342"/>
              <a:gd name="connsiteX95" fmla="*/ 2425602 w 4057157"/>
              <a:gd name="connsiteY95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950845 w 4054864"/>
              <a:gd name="connsiteY29" fmla="*/ 2509768 h 3808342"/>
              <a:gd name="connsiteX30" fmla="*/ 3815377 w 4054864"/>
              <a:gd name="connsiteY30" fmla="*/ 2521864 h 3808342"/>
              <a:gd name="connsiteX31" fmla="*/ 3762159 w 4054864"/>
              <a:gd name="connsiteY31" fmla="*/ 2480739 h 3808342"/>
              <a:gd name="connsiteX32" fmla="*/ 3638787 w 4054864"/>
              <a:gd name="connsiteY32" fmla="*/ 2594435 h 3808342"/>
              <a:gd name="connsiteX33" fmla="*/ 3670235 w 4054864"/>
              <a:gd name="connsiteY33" fmla="*/ 2664587 h 3808342"/>
              <a:gd name="connsiteX34" fmla="*/ 3679913 w 4054864"/>
              <a:gd name="connsiteY34" fmla="*/ 2812149 h 3808342"/>
              <a:gd name="connsiteX35" fmla="*/ 3617280 w 4054864"/>
              <a:gd name="connsiteY35" fmla="*/ 2896323 h 3808342"/>
              <a:gd name="connsiteX36" fmla="*/ 3410111 w 4054864"/>
              <a:gd name="connsiteY36" fmla="*/ 2993956 h 3808342"/>
              <a:gd name="connsiteX37" fmla="*/ 3357723 w 4054864"/>
              <a:gd name="connsiteY37" fmla="*/ 2996336 h 3808342"/>
              <a:gd name="connsiteX38" fmla="*/ 3274381 w 4054864"/>
              <a:gd name="connsiteY38" fmla="*/ 2970144 h 3808342"/>
              <a:gd name="connsiteX39" fmla="*/ 3076736 w 4054864"/>
              <a:gd name="connsiteY39" fmla="*/ 2829649 h 3808342"/>
              <a:gd name="connsiteX40" fmla="*/ 2831468 w 4054864"/>
              <a:gd name="connsiteY40" fmla="*/ 2705825 h 3808342"/>
              <a:gd name="connsiteX41" fmla="*/ 2638586 w 4054864"/>
              <a:gd name="connsiteY41" fmla="*/ 2584381 h 3808342"/>
              <a:gd name="connsiteX42" fmla="*/ 2479043 w 4054864"/>
              <a:gd name="connsiteY42" fmla="*/ 2451032 h 3808342"/>
              <a:gd name="connsiteX43" fmla="*/ 2345693 w 4054864"/>
              <a:gd name="connsiteY43" fmla="*/ 2331970 h 3808342"/>
              <a:gd name="connsiteX44" fmla="*/ 2195674 w 4054864"/>
              <a:gd name="connsiteY44" fmla="*/ 2191477 h 3808342"/>
              <a:gd name="connsiteX45" fmla="*/ 2050417 w 4054864"/>
              <a:gd name="connsiteY45" fmla="*/ 2067651 h 3808342"/>
              <a:gd name="connsiteX46" fmla="*/ 1967074 w 4054864"/>
              <a:gd name="connsiteY46" fmla="*/ 1979546 h 3808342"/>
              <a:gd name="connsiteX47" fmla="*/ 1859918 w 4054864"/>
              <a:gd name="connsiteY47" fmla="*/ 1870008 h 3808342"/>
              <a:gd name="connsiteX48" fmla="*/ 1697993 w 4054864"/>
              <a:gd name="connsiteY48" fmla="*/ 1696176 h 3808342"/>
              <a:gd name="connsiteX49" fmla="*/ 1619412 w 4054864"/>
              <a:gd name="connsiteY49" fmla="*/ 1589020 h 3808342"/>
              <a:gd name="connsiteX50" fmla="*/ 1572430 w 4054864"/>
              <a:gd name="connsiteY50" fmla="*/ 1512306 h 3808342"/>
              <a:gd name="connsiteX51" fmla="*/ 1486397 w 4054864"/>
              <a:gd name="connsiteY51" fmla="*/ 1429283 h 3808342"/>
              <a:gd name="connsiteX52" fmla="*/ 1404727 w 4054864"/>
              <a:gd name="connsiteY52" fmla="*/ 1343526 h 3808342"/>
              <a:gd name="connsiteX53" fmla="*/ 1351641 w 4054864"/>
              <a:gd name="connsiteY53" fmla="*/ 1229182 h 3808342"/>
              <a:gd name="connsiteX54" fmla="*/ 1306722 w 4054864"/>
              <a:gd name="connsiteY54" fmla="*/ 1074004 h 3808342"/>
              <a:gd name="connsiteX55" fmla="*/ 1310806 w 4054864"/>
              <a:gd name="connsiteY55" fmla="*/ 992330 h 3808342"/>
              <a:gd name="connsiteX56" fmla="*/ 1327141 w 4054864"/>
              <a:gd name="connsiteY56" fmla="*/ 931076 h 3808342"/>
              <a:gd name="connsiteX57" fmla="*/ 1355725 w 4054864"/>
              <a:gd name="connsiteY57" fmla="*/ 873904 h 3808342"/>
              <a:gd name="connsiteX58" fmla="*/ 1404727 w 4054864"/>
              <a:gd name="connsiteY58" fmla="*/ 779980 h 3808342"/>
              <a:gd name="connsiteX59" fmla="*/ 1461896 w 4054864"/>
              <a:gd name="connsiteY59" fmla="*/ 726892 h 3808342"/>
              <a:gd name="connsiteX60" fmla="*/ 1510899 w 4054864"/>
              <a:gd name="connsiteY60" fmla="*/ 686055 h 3808342"/>
              <a:gd name="connsiteX61" fmla="*/ 1588483 w 4054864"/>
              <a:gd name="connsiteY61" fmla="*/ 637052 h 3808342"/>
              <a:gd name="connsiteX62" fmla="*/ 1788575 w 4054864"/>
              <a:gd name="connsiteY62" fmla="*/ 645219 h 3808342"/>
              <a:gd name="connsiteX63" fmla="*/ 1964166 w 4054864"/>
              <a:gd name="connsiteY63" fmla="*/ 686056 h 3808342"/>
              <a:gd name="connsiteX64" fmla="*/ 2098922 w 4054864"/>
              <a:gd name="connsiteY64" fmla="*/ 763645 h 3808342"/>
              <a:gd name="connsiteX65" fmla="*/ 2327598 w 4054864"/>
              <a:gd name="connsiteY65" fmla="*/ 1037251 h 3808342"/>
              <a:gd name="connsiteX66" fmla="*/ 2376600 w 4054864"/>
              <a:gd name="connsiteY66" fmla="*/ 1078087 h 3808342"/>
              <a:gd name="connsiteX67" fmla="*/ 2552191 w 4054864"/>
              <a:gd name="connsiteY67" fmla="*/ 1135259 h 3808342"/>
              <a:gd name="connsiteX68" fmla="*/ 2682863 w 4054864"/>
              <a:gd name="connsiteY68" fmla="*/ 1221015 h 3808342"/>
              <a:gd name="connsiteX69" fmla="*/ 2756367 w 4054864"/>
              <a:gd name="connsiteY69" fmla="*/ 1310856 h 3808342"/>
              <a:gd name="connsiteX70" fmla="*/ 2833953 w 4054864"/>
              <a:gd name="connsiteY70" fmla="*/ 1396614 h 3808342"/>
              <a:gd name="connsiteX71" fmla="*/ 2900657 w 4054864"/>
              <a:gd name="connsiteY71" fmla="*/ 1507217 h 3808342"/>
              <a:gd name="connsiteX72" fmla="*/ 2941904 w 4054864"/>
              <a:gd name="connsiteY72" fmla="*/ 1585086 h 3808342"/>
              <a:gd name="connsiteX73" fmla="*/ 2957674 w 4054864"/>
              <a:gd name="connsiteY73" fmla="*/ 1667600 h 3808342"/>
              <a:gd name="connsiteX74" fmla="*/ 2967199 w 4054864"/>
              <a:gd name="connsiteY74" fmla="*/ 1743800 h 3808342"/>
              <a:gd name="connsiteX75" fmla="*/ 2974343 w 4054864"/>
              <a:gd name="connsiteY75" fmla="*/ 1781900 h 3808342"/>
              <a:gd name="connsiteX76" fmla="*/ 2998155 w 4054864"/>
              <a:gd name="connsiteY76" fmla="*/ 1872389 h 3808342"/>
              <a:gd name="connsiteX77" fmla="*/ 3093405 w 4054864"/>
              <a:gd name="connsiteY77" fmla="*/ 2055744 h 3808342"/>
              <a:gd name="connsiteX78" fmla="*/ 3167224 w 4054864"/>
              <a:gd name="connsiteY78" fmla="*/ 2155757 h 3808342"/>
              <a:gd name="connsiteX79" fmla="*/ 3271999 w 4054864"/>
              <a:gd name="connsiteY79" fmla="*/ 2253388 h 3808342"/>
              <a:gd name="connsiteX80" fmla="*/ 3413817 w 4054864"/>
              <a:gd name="connsiteY80" fmla="*/ 2354949 h 3808342"/>
              <a:gd name="connsiteX81" fmla="*/ 3573474 w 4054864"/>
              <a:gd name="connsiteY81" fmla="*/ 2512187 h 3808342"/>
              <a:gd name="connsiteX82" fmla="*/ 3636369 w 4054864"/>
              <a:gd name="connsiteY82" fmla="*/ 2599273 h 3808342"/>
              <a:gd name="connsiteX83" fmla="*/ 3762159 w 4054864"/>
              <a:gd name="connsiteY83" fmla="*/ 2475899 h 3808342"/>
              <a:gd name="connsiteX84" fmla="*/ 3754902 w 4054864"/>
              <a:gd name="connsiteY84" fmla="*/ 2316244 h 3808342"/>
              <a:gd name="connsiteX85" fmla="*/ 3762160 w 4054864"/>
              <a:gd name="connsiteY85" fmla="*/ 2183197 h 3808342"/>
              <a:gd name="connsiteX86" fmla="*/ 3762159 w 4054864"/>
              <a:gd name="connsiteY86" fmla="*/ 2067082 h 3808342"/>
              <a:gd name="connsiteX87" fmla="*/ 3718617 w 4054864"/>
              <a:gd name="connsiteY87" fmla="*/ 1875977 h 3808342"/>
              <a:gd name="connsiteX88" fmla="*/ 3609760 w 4054864"/>
              <a:gd name="connsiteY88" fmla="*/ 1609882 h 3808342"/>
              <a:gd name="connsiteX89" fmla="*/ 3505740 w 4054864"/>
              <a:gd name="connsiteY89" fmla="*/ 1382492 h 3808342"/>
              <a:gd name="connsiteX90" fmla="*/ 3405645 w 4054864"/>
              <a:gd name="connsiteY90" fmla="*/ 1286354 h 3808342"/>
              <a:gd name="connsiteX91" fmla="*/ 3209636 w 4054864"/>
              <a:gd name="connsiteY91" fmla="*/ 1082171 h 3808342"/>
              <a:gd name="connsiteX92" fmla="*/ 3005461 w 4054864"/>
              <a:gd name="connsiteY92" fmla="*/ 845318 h 3808342"/>
              <a:gd name="connsiteX93" fmla="*/ 2789035 w 4054864"/>
              <a:gd name="connsiteY93" fmla="*/ 563546 h 3808342"/>
              <a:gd name="connsiteX94" fmla="*/ 2511356 w 4054864"/>
              <a:gd name="connsiteY94" fmla="*/ 130678 h 3808342"/>
              <a:gd name="connsiteX95" fmla="*/ 2425602 w 4054864"/>
              <a:gd name="connsiteY95" fmla="*/ 16335 h 3808342"/>
              <a:gd name="connsiteX0" fmla="*/ 2425602 w 4062485"/>
              <a:gd name="connsiteY0" fmla="*/ 16335 h 3808342"/>
              <a:gd name="connsiteX1" fmla="*/ 1584399 w 4062485"/>
              <a:gd name="connsiteY1" fmla="*/ 0 h 3808342"/>
              <a:gd name="connsiteX2" fmla="*/ 518604 w 4062485"/>
              <a:gd name="connsiteY2" fmla="*/ 12252 h 3808342"/>
              <a:gd name="connsiteX3" fmla="*/ 12249 w 4062485"/>
              <a:gd name="connsiteY3" fmla="*/ 16336 h 3808342"/>
              <a:gd name="connsiteX4" fmla="*/ 12248 w 4062485"/>
              <a:gd name="connsiteY4" fmla="*/ 1016832 h 3808342"/>
              <a:gd name="connsiteX5" fmla="*/ 0 w 4062485"/>
              <a:gd name="connsiteY5" fmla="*/ 2589043 h 3808342"/>
              <a:gd name="connsiteX6" fmla="*/ 110254 w 4062485"/>
              <a:gd name="connsiteY6" fmla="*/ 2621711 h 3808342"/>
              <a:gd name="connsiteX7" fmla="*/ 187841 w 4062485"/>
              <a:gd name="connsiteY7" fmla="*/ 2540038 h 3808342"/>
              <a:gd name="connsiteX8" fmla="*/ 596192 w 4062485"/>
              <a:gd name="connsiteY8" fmla="*/ 2450198 h 3808342"/>
              <a:gd name="connsiteX9" fmla="*/ 841202 w 4062485"/>
              <a:gd name="connsiteY9" fmla="*/ 2433863 h 3808342"/>
              <a:gd name="connsiteX10" fmla="*/ 1143162 w 4062485"/>
              <a:gd name="connsiteY10" fmla="*/ 2439126 h 3808342"/>
              <a:gd name="connsiteX11" fmla="*/ 1417006 w 4062485"/>
              <a:gd name="connsiteY11" fmla="*/ 2472464 h 3808342"/>
              <a:gd name="connsiteX12" fmla="*/ 1833724 w 4062485"/>
              <a:gd name="connsiteY12" fmla="*/ 2651058 h 3808342"/>
              <a:gd name="connsiteX13" fmla="*/ 2067087 w 4062485"/>
              <a:gd name="connsiteY13" fmla="*/ 2779644 h 3808342"/>
              <a:gd name="connsiteX14" fmla="*/ 2174243 w 4062485"/>
              <a:gd name="connsiteY14" fmla="*/ 2922520 h 3808342"/>
              <a:gd name="connsiteX15" fmla="*/ 2255206 w 4062485"/>
              <a:gd name="connsiteY15" fmla="*/ 3193980 h 3808342"/>
              <a:gd name="connsiteX16" fmla="*/ 2221868 w 4062485"/>
              <a:gd name="connsiteY16" fmla="*/ 3310662 h 3808342"/>
              <a:gd name="connsiteX17" fmla="*/ 2195675 w 4062485"/>
              <a:gd name="connsiteY17" fmla="*/ 3394006 h 3808342"/>
              <a:gd name="connsiteX18" fmla="*/ 2126618 w 4062485"/>
              <a:gd name="connsiteY18" fmla="*/ 3474968 h 3808342"/>
              <a:gd name="connsiteX19" fmla="*/ 1986124 w 4062485"/>
              <a:gd name="connsiteY19" fmla="*/ 3603555 h 3808342"/>
              <a:gd name="connsiteX20" fmla="*/ 2436180 w 4062485"/>
              <a:gd name="connsiteY20" fmla="*/ 3808342 h 3808342"/>
              <a:gd name="connsiteX21" fmla="*/ 2569530 w 4062485"/>
              <a:gd name="connsiteY21" fmla="*/ 3796437 h 3808342"/>
              <a:gd name="connsiteX22" fmla="*/ 2826704 w 4062485"/>
              <a:gd name="connsiteY22" fmla="*/ 3736906 h 3808342"/>
              <a:gd name="connsiteX23" fmla="*/ 3029111 w 4062485"/>
              <a:gd name="connsiteY23" fmla="*/ 3665469 h 3808342"/>
              <a:gd name="connsiteX24" fmla="*/ 3176748 w 4062485"/>
              <a:gd name="connsiteY24" fmla="*/ 3579743 h 3808342"/>
              <a:gd name="connsiteX25" fmla="*/ 3281523 w 4062485"/>
              <a:gd name="connsiteY25" fmla="*/ 3413056 h 3808342"/>
              <a:gd name="connsiteX26" fmla="*/ 3583943 w 4062485"/>
              <a:gd name="connsiteY26" fmla="*/ 3222556 h 3808342"/>
              <a:gd name="connsiteX27" fmla="*/ 3829211 w 4062485"/>
              <a:gd name="connsiteY27" fmla="*/ 3015387 h 3808342"/>
              <a:gd name="connsiteX28" fmla="*/ 4054864 w 4062485"/>
              <a:gd name="connsiteY28" fmla="*/ 2717806 h 3808342"/>
              <a:gd name="connsiteX29" fmla="*/ 4004064 w 4062485"/>
              <a:gd name="connsiteY29" fmla="*/ 2623463 h 3808342"/>
              <a:gd name="connsiteX30" fmla="*/ 3950845 w 4062485"/>
              <a:gd name="connsiteY30" fmla="*/ 2509768 h 3808342"/>
              <a:gd name="connsiteX31" fmla="*/ 3815377 w 4062485"/>
              <a:gd name="connsiteY31" fmla="*/ 2521864 h 3808342"/>
              <a:gd name="connsiteX32" fmla="*/ 3762159 w 4062485"/>
              <a:gd name="connsiteY32" fmla="*/ 2480739 h 3808342"/>
              <a:gd name="connsiteX33" fmla="*/ 3638787 w 4062485"/>
              <a:gd name="connsiteY33" fmla="*/ 2594435 h 3808342"/>
              <a:gd name="connsiteX34" fmla="*/ 3670235 w 4062485"/>
              <a:gd name="connsiteY34" fmla="*/ 2664587 h 3808342"/>
              <a:gd name="connsiteX35" fmla="*/ 3679913 w 4062485"/>
              <a:gd name="connsiteY35" fmla="*/ 2812149 h 3808342"/>
              <a:gd name="connsiteX36" fmla="*/ 3617280 w 4062485"/>
              <a:gd name="connsiteY36" fmla="*/ 2896323 h 3808342"/>
              <a:gd name="connsiteX37" fmla="*/ 3410111 w 4062485"/>
              <a:gd name="connsiteY37" fmla="*/ 2993956 h 3808342"/>
              <a:gd name="connsiteX38" fmla="*/ 3357723 w 4062485"/>
              <a:gd name="connsiteY38" fmla="*/ 2996336 h 3808342"/>
              <a:gd name="connsiteX39" fmla="*/ 3274381 w 4062485"/>
              <a:gd name="connsiteY39" fmla="*/ 2970144 h 3808342"/>
              <a:gd name="connsiteX40" fmla="*/ 3076736 w 4062485"/>
              <a:gd name="connsiteY40" fmla="*/ 2829649 h 3808342"/>
              <a:gd name="connsiteX41" fmla="*/ 2831468 w 4062485"/>
              <a:gd name="connsiteY41" fmla="*/ 2705825 h 3808342"/>
              <a:gd name="connsiteX42" fmla="*/ 2638586 w 4062485"/>
              <a:gd name="connsiteY42" fmla="*/ 2584381 h 3808342"/>
              <a:gd name="connsiteX43" fmla="*/ 2479043 w 4062485"/>
              <a:gd name="connsiteY43" fmla="*/ 2451032 h 3808342"/>
              <a:gd name="connsiteX44" fmla="*/ 2345693 w 4062485"/>
              <a:gd name="connsiteY44" fmla="*/ 2331970 h 3808342"/>
              <a:gd name="connsiteX45" fmla="*/ 2195674 w 4062485"/>
              <a:gd name="connsiteY45" fmla="*/ 2191477 h 3808342"/>
              <a:gd name="connsiteX46" fmla="*/ 2050417 w 4062485"/>
              <a:gd name="connsiteY46" fmla="*/ 2067651 h 3808342"/>
              <a:gd name="connsiteX47" fmla="*/ 1967074 w 4062485"/>
              <a:gd name="connsiteY47" fmla="*/ 1979546 h 3808342"/>
              <a:gd name="connsiteX48" fmla="*/ 1859918 w 4062485"/>
              <a:gd name="connsiteY48" fmla="*/ 1870008 h 3808342"/>
              <a:gd name="connsiteX49" fmla="*/ 1697993 w 4062485"/>
              <a:gd name="connsiteY49" fmla="*/ 1696176 h 3808342"/>
              <a:gd name="connsiteX50" fmla="*/ 1619412 w 4062485"/>
              <a:gd name="connsiteY50" fmla="*/ 1589020 h 3808342"/>
              <a:gd name="connsiteX51" fmla="*/ 1572430 w 4062485"/>
              <a:gd name="connsiteY51" fmla="*/ 1512306 h 3808342"/>
              <a:gd name="connsiteX52" fmla="*/ 1486397 w 4062485"/>
              <a:gd name="connsiteY52" fmla="*/ 1429283 h 3808342"/>
              <a:gd name="connsiteX53" fmla="*/ 1404727 w 4062485"/>
              <a:gd name="connsiteY53" fmla="*/ 1343526 h 3808342"/>
              <a:gd name="connsiteX54" fmla="*/ 1351641 w 4062485"/>
              <a:gd name="connsiteY54" fmla="*/ 1229182 h 3808342"/>
              <a:gd name="connsiteX55" fmla="*/ 1306722 w 4062485"/>
              <a:gd name="connsiteY55" fmla="*/ 1074004 h 3808342"/>
              <a:gd name="connsiteX56" fmla="*/ 1310806 w 4062485"/>
              <a:gd name="connsiteY56" fmla="*/ 992330 h 3808342"/>
              <a:gd name="connsiteX57" fmla="*/ 1327141 w 4062485"/>
              <a:gd name="connsiteY57" fmla="*/ 931076 h 3808342"/>
              <a:gd name="connsiteX58" fmla="*/ 1355725 w 4062485"/>
              <a:gd name="connsiteY58" fmla="*/ 873904 h 3808342"/>
              <a:gd name="connsiteX59" fmla="*/ 1404727 w 4062485"/>
              <a:gd name="connsiteY59" fmla="*/ 779980 h 3808342"/>
              <a:gd name="connsiteX60" fmla="*/ 1461896 w 4062485"/>
              <a:gd name="connsiteY60" fmla="*/ 726892 h 3808342"/>
              <a:gd name="connsiteX61" fmla="*/ 1510899 w 4062485"/>
              <a:gd name="connsiteY61" fmla="*/ 686055 h 3808342"/>
              <a:gd name="connsiteX62" fmla="*/ 1588483 w 4062485"/>
              <a:gd name="connsiteY62" fmla="*/ 637052 h 3808342"/>
              <a:gd name="connsiteX63" fmla="*/ 1788575 w 4062485"/>
              <a:gd name="connsiteY63" fmla="*/ 645219 h 3808342"/>
              <a:gd name="connsiteX64" fmla="*/ 1964166 w 4062485"/>
              <a:gd name="connsiteY64" fmla="*/ 686056 h 3808342"/>
              <a:gd name="connsiteX65" fmla="*/ 2098922 w 4062485"/>
              <a:gd name="connsiteY65" fmla="*/ 763645 h 3808342"/>
              <a:gd name="connsiteX66" fmla="*/ 2327598 w 4062485"/>
              <a:gd name="connsiteY66" fmla="*/ 1037251 h 3808342"/>
              <a:gd name="connsiteX67" fmla="*/ 2376600 w 4062485"/>
              <a:gd name="connsiteY67" fmla="*/ 1078087 h 3808342"/>
              <a:gd name="connsiteX68" fmla="*/ 2552191 w 4062485"/>
              <a:gd name="connsiteY68" fmla="*/ 1135259 h 3808342"/>
              <a:gd name="connsiteX69" fmla="*/ 2682863 w 4062485"/>
              <a:gd name="connsiteY69" fmla="*/ 1221015 h 3808342"/>
              <a:gd name="connsiteX70" fmla="*/ 2756367 w 4062485"/>
              <a:gd name="connsiteY70" fmla="*/ 1310856 h 3808342"/>
              <a:gd name="connsiteX71" fmla="*/ 2833953 w 4062485"/>
              <a:gd name="connsiteY71" fmla="*/ 1396614 h 3808342"/>
              <a:gd name="connsiteX72" fmla="*/ 2900657 w 4062485"/>
              <a:gd name="connsiteY72" fmla="*/ 1507217 h 3808342"/>
              <a:gd name="connsiteX73" fmla="*/ 2941904 w 4062485"/>
              <a:gd name="connsiteY73" fmla="*/ 1585086 h 3808342"/>
              <a:gd name="connsiteX74" fmla="*/ 2957674 w 4062485"/>
              <a:gd name="connsiteY74" fmla="*/ 1667600 h 3808342"/>
              <a:gd name="connsiteX75" fmla="*/ 2967199 w 4062485"/>
              <a:gd name="connsiteY75" fmla="*/ 1743800 h 3808342"/>
              <a:gd name="connsiteX76" fmla="*/ 2974343 w 4062485"/>
              <a:gd name="connsiteY76" fmla="*/ 1781900 h 3808342"/>
              <a:gd name="connsiteX77" fmla="*/ 2998155 w 4062485"/>
              <a:gd name="connsiteY77" fmla="*/ 1872389 h 3808342"/>
              <a:gd name="connsiteX78" fmla="*/ 3093405 w 4062485"/>
              <a:gd name="connsiteY78" fmla="*/ 2055744 h 3808342"/>
              <a:gd name="connsiteX79" fmla="*/ 3167224 w 4062485"/>
              <a:gd name="connsiteY79" fmla="*/ 2155757 h 3808342"/>
              <a:gd name="connsiteX80" fmla="*/ 3271999 w 4062485"/>
              <a:gd name="connsiteY80" fmla="*/ 2253388 h 3808342"/>
              <a:gd name="connsiteX81" fmla="*/ 3413817 w 4062485"/>
              <a:gd name="connsiteY81" fmla="*/ 2354949 h 3808342"/>
              <a:gd name="connsiteX82" fmla="*/ 3573474 w 4062485"/>
              <a:gd name="connsiteY82" fmla="*/ 2512187 h 3808342"/>
              <a:gd name="connsiteX83" fmla="*/ 3636369 w 4062485"/>
              <a:gd name="connsiteY83" fmla="*/ 2599273 h 3808342"/>
              <a:gd name="connsiteX84" fmla="*/ 3762159 w 4062485"/>
              <a:gd name="connsiteY84" fmla="*/ 2475899 h 3808342"/>
              <a:gd name="connsiteX85" fmla="*/ 3754902 w 4062485"/>
              <a:gd name="connsiteY85" fmla="*/ 2316244 h 3808342"/>
              <a:gd name="connsiteX86" fmla="*/ 3762160 w 4062485"/>
              <a:gd name="connsiteY86" fmla="*/ 2183197 h 3808342"/>
              <a:gd name="connsiteX87" fmla="*/ 3762159 w 4062485"/>
              <a:gd name="connsiteY87" fmla="*/ 2067082 h 3808342"/>
              <a:gd name="connsiteX88" fmla="*/ 3718617 w 4062485"/>
              <a:gd name="connsiteY88" fmla="*/ 1875977 h 3808342"/>
              <a:gd name="connsiteX89" fmla="*/ 3609760 w 4062485"/>
              <a:gd name="connsiteY89" fmla="*/ 1609882 h 3808342"/>
              <a:gd name="connsiteX90" fmla="*/ 3505740 w 4062485"/>
              <a:gd name="connsiteY90" fmla="*/ 1382492 h 3808342"/>
              <a:gd name="connsiteX91" fmla="*/ 3405645 w 4062485"/>
              <a:gd name="connsiteY91" fmla="*/ 1286354 h 3808342"/>
              <a:gd name="connsiteX92" fmla="*/ 3209636 w 4062485"/>
              <a:gd name="connsiteY92" fmla="*/ 1082171 h 3808342"/>
              <a:gd name="connsiteX93" fmla="*/ 3005461 w 4062485"/>
              <a:gd name="connsiteY93" fmla="*/ 845318 h 3808342"/>
              <a:gd name="connsiteX94" fmla="*/ 2789035 w 4062485"/>
              <a:gd name="connsiteY94" fmla="*/ 563546 h 3808342"/>
              <a:gd name="connsiteX95" fmla="*/ 2511356 w 4062485"/>
              <a:gd name="connsiteY95" fmla="*/ 130678 h 3808342"/>
              <a:gd name="connsiteX96" fmla="*/ 2425602 w 4062485"/>
              <a:gd name="connsiteY96" fmla="*/ 16335 h 3808342"/>
              <a:gd name="connsiteX0" fmla="*/ 2425602 w 5160572"/>
              <a:gd name="connsiteY0" fmla="*/ 16335 h 3808342"/>
              <a:gd name="connsiteX1" fmla="*/ 1584399 w 5160572"/>
              <a:gd name="connsiteY1" fmla="*/ 0 h 3808342"/>
              <a:gd name="connsiteX2" fmla="*/ 518604 w 5160572"/>
              <a:gd name="connsiteY2" fmla="*/ 12252 h 3808342"/>
              <a:gd name="connsiteX3" fmla="*/ 12249 w 5160572"/>
              <a:gd name="connsiteY3" fmla="*/ 16336 h 3808342"/>
              <a:gd name="connsiteX4" fmla="*/ 12248 w 5160572"/>
              <a:gd name="connsiteY4" fmla="*/ 1016832 h 3808342"/>
              <a:gd name="connsiteX5" fmla="*/ 0 w 5160572"/>
              <a:gd name="connsiteY5" fmla="*/ 2589043 h 3808342"/>
              <a:gd name="connsiteX6" fmla="*/ 110254 w 5160572"/>
              <a:gd name="connsiteY6" fmla="*/ 2621711 h 3808342"/>
              <a:gd name="connsiteX7" fmla="*/ 187841 w 5160572"/>
              <a:gd name="connsiteY7" fmla="*/ 2540038 h 3808342"/>
              <a:gd name="connsiteX8" fmla="*/ 596192 w 5160572"/>
              <a:gd name="connsiteY8" fmla="*/ 2450198 h 3808342"/>
              <a:gd name="connsiteX9" fmla="*/ 841202 w 5160572"/>
              <a:gd name="connsiteY9" fmla="*/ 2433863 h 3808342"/>
              <a:gd name="connsiteX10" fmla="*/ 1143162 w 5160572"/>
              <a:gd name="connsiteY10" fmla="*/ 2439126 h 3808342"/>
              <a:gd name="connsiteX11" fmla="*/ 1417006 w 5160572"/>
              <a:gd name="connsiteY11" fmla="*/ 2472464 h 3808342"/>
              <a:gd name="connsiteX12" fmla="*/ 1833724 w 5160572"/>
              <a:gd name="connsiteY12" fmla="*/ 2651058 h 3808342"/>
              <a:gd name="connsiteX13" fmla="*/ 2067087 w 5160572"/>
              <a:gd name="connsiteY13" fmla="*/ 2779644 h 3808342"/>
              <a:gd name="connsiteX14" fmla="*/ 2174243 w 5160572"/>
              <a:gd name="connsiteY14" fmla="*/ 2922520 h 3808342"/>
              <a:gd name="connsiteX15" fmla="*/ 2255206 w 5160572"/>
              <a:gd name="connsiteY15" fmla="*/ 3193980 h 3808342"/>
              <a:gd name="connsiteX16" fmla="*/ 2221868 w 5160572"/>
              <a:gd name="connsiteY16" fmla="*/ 3310662 h 3808342"/>
              <a:gd name="connsiteX17" fmla="*/ 2195675 w 5160572"/>
              <a:gd name="connsiteY17" fmla="*/ 3394006 h 3808342"/>
              <a:gd name="connsiteX18" fmla="*/ 2126618 w 5160572"/>
              <a:gd name="connsiteY18" fmla="*/ 3474968 h 3808342"/>
              <a:gd name="connsiteX19" fmla="*/ 1986124 w 5160572"/>
              <a:gd name="connsiteY19" fmla="*/ 3603555 h 3808342"/>
              <a:gd name="connsiteX20" fmla="*/ 2436180 w 5160572"/>
              <a:gd name="connsiteY20" fmla="*/ 3808342 h 3808342"/>
              <a:gd name="connsiteX21" fmla="*/ 2569530 w 5160572"/>
              <a:gd name="connsiteY21" fmla="*/ 3796437 h 3808342"/>
              <a:gd name="connsiteX22" fmla="*/ 2826704 w 5160572"/>
              <a:gd name="connsiteY22" fmla="*/ 3736906 h 3808342"/>
              <a:gd name="connsiteX23" fmla="*/ 3029111 w 5160572"/>
              <a:gd name="connsiteY23" fmla="*/ 3665469 h 3808342"/>
              <a:gd name="connsiteX24" fmla="*/ 3176748 w 5160572"/>
              <a:gd name="connsiteY24" fmla="*/ 3579743 h 3808342"/>
              <a:gd name="connsiteX25" fmla="*/ 3281523 w 5160572"/>
              <a:gd name="connsiteY25" fmla="*/ 3413056 h 3808342"/>
              <a:gd name="connsiteX26" fmla="*/ 3583943 w 5160572"/>
              <a:gd name="connsiteY26" fmla="*/ 3222556 h 3808342"/>
              <a:gd name="connsiteX27" fmla="*/ 3829211 w 5160572"/>
              <a:gd name="connsiteY27" fmla="*/ 3015387 h 3808342"/>
              <a:gd name="connsiteX28" fmla="*/ 4054864 w 5160572"/>
              <a:gd name="connsiteY28" fmla="*/ 2717806 h 3808342"/>
              <a:gd name="connsiteX29" fmla="*/ 5160369 w 5160572"/>
              <a:gd name="connsiteY29" fmla="*/ 1527635 h 3808342"/>
              <a:gd name="connsiteX30" fmla="*/ 3950845 w 5160572"/>
              <a:gd name="connsiteY30" fmla="*/ 2509768 h 3808342"/>
              <a:gd name="connsiteX31" fmla="*/ 3815377 w 5160572"/>
              <a:gd name="connsiteY31" fmla="*/ 2521864 h 3808342"/>
              <a:gd name="connsiteX32" fmla="*/ 3762159 w 5160572"/>
              <a:gd name="connsiteY32" fmla="*/ 2480739 h 3808342"/>
              <a:gd name="connsiteX33" fmla="*/ 3638787 w 5160572"/>
              <a:gd name="connsiteY33" fmla="*/ 2594435 h 3808342"/>
              <a:gd name="connsiteX34" fmla="*/ 3670235 w 5160572"/>
              <a:gd name="connsiteY34" fmla="*/ 2664587 h 3808342"/>
              <a:gd name="connsiteX35" fmla="*/ 3679913 w 5160572"/>
              <a:gd name="connsiteY35" fmla="*/ 2812149 h 3808342"/>
              <a:gd name="connsiteX36" fmla="*/ 3617280 w 5160572"/>
              <a:gd name="connsiteY36" fmla="*/ 2896323 h 3808342"/>
              <a:gd name="connsiteX37" fmla="*/ 3410111 w 5160572"/>
              <a:gd name="connsiteY37" fmla="*/ 2993956 h 3808342"/>
              <a:gd name="connsiteX38" fmla="*/ 3357723 w 5160572"/>
              <a:gd name="connsiteY38" fmla="*/ 2996336 h 3808342"/>
              <a:gd name="connsiteX39" fmla="*/ 3274381 w 5160572"/>
              <a:gd name="connsiteY39" fmla="*/ 2970144 h 3808342"/>
              <a:gd name="connsiteX40" fmla="*/ 3076736 w 5160572"/>
              <a:gd name="connsiteY40" fmla="*/ 2829649 h 3808342"/>
              <a:gd name="connsiteX41" fmla="*/ 2831468 w 5160572"/>
              <a:gd name="connsiteY41" fmla="*/ 2705825 h 3808342"/>
              <a:gd name="connsiteX42" fmla="*/ 2638586 w 5160572"/>
              <a:gd name="connsiteY42" fmla="*/ 2584381 h 3808342"/>
              <a:gd name="connsiteX43" fmla="*/ 2479043 w 5160572"/>
              <a:gd name="connsiteY43" fmla="*/ 2451032 h 3808342"/>
              <a:gd name="connsiteX44" fmla="*/ 2345693 w 5160572"/>
              <a:gd name="connsiteY44" fmla="*/ 2331970 h 3808342"/>
              <a:gd name="connsiteX45" fmla="*/ 2195674 w 5160572"/>
              <a:gd name="connsiteY45" fmla="*/ 2191477 h 3808342"/>
              <a:gd name="connsiteX46" fmla="*/ 2050417 w 5160572"/>
              <a:gd name="connsiteY46" fmla="*/ 2067651 h 3808342"/>
              <a:gd name="connsiteX47" fmla="*/ 1967074 w 5160572"/>
              <a:gd name="connsiteY47" fmla="*/ 1979546 h 3808342"/>
              <a:gd name="connsiteX48" fmla="*/ 1859918 w 5160572"/>
              <a:gd name="connsiteY48" fmla="*/ 1870008 h 3808342"/>
              <a:gd name="connsiteX49" fmla="*/ 1697993 w 5160572"/>
              <a:gd name="connsiteY49" fmla="*/ 1696176 h 3808342"/>
              <a:gd name="connsiteX50" fmla="*/ 1619412 w 5160572"/>
              <a:gd name="connsiteY50" fmla="*/ 1589020 h 3808342"/>
              <a:gd name="connsiteX51" fmla="*/ 1572430 w 5160572"/>
              <a:gd name="connsiteY51" fmla="*/ 1512306 h 3808342"/>
              <a:gd name="connsiteX52" fmla="*/ 1486397 w 5160572"/>
              <a:gd name="connsiteY52" fmla="*/ 1429283 h 3808342"/>
              <a:gd name="connsiteX53" fmla="*/ 1404727 w 5160572"/>
              <a:gd name="connsiteY53" fmla="*/ 1343526 h 3808342"/>
              <a:gd name="connsiteX54" fmla="*/ 1351641 w 5160572"/>
              <a:gd name="connsiteY54" fmla="*/ 1229182 h 3808342"/>
              <a:gd name="connsiteX55" fmla="*/ 1306722 w 5160572"/>
              <a:gd name="connsiteY55" fmla="*/ 1074004 h 3808342"/>
              <a:gd name="connsiteX56" fmla="*/ 1310806 w 5160572"/>
              <a:gd name="connsiteY56" fmla="*/ 992330 h 3808342"/>
              <a:gd name="connsiteX57" fmla="*/ 1327141 w 5160572"/>
              <a:gd name="connsiteY57" fmla="*/ 931076 h 3808342"/>
              <a:gd name="connsiteX58" fmla="*/ 1355725 w 5160572"/>
              <a:gd name="connsiteY58" fmla="*/ 873904 h 3808342"/>
              <a:gd name="connsiteX59" fmla="*/ 1404727 w 5160572"/>
              <a:gd name="connsiteY59" fmla="*/ 779980 h 3808342"/>
              <a:gd name="connsiteX60" fmla="*/ 1461896 w 5160572"/>
              <a:gd name="connsiteY60" fmla="*/ 726892 h 3808342"/>
              <a:gd name="connsiteX61" fmla="*/ 1510899 w 5160572"/>
              <a:gd name="connsiteY61" fmla="*/ 686055 h 3808342"/>
              <a:gd name="connsiteX62" fmla="*/ 1588483 w 5160572"/>
              <a:gd name="connsiteY62" fmla="*/ 637052 h 3808342"/>
              <a:gd name="connsiteX63" fmla="*/ 1788575 w 5160572"/>
              <a:gd name="connsiteY63" fmla="*/ 645219 h 3808342"/>
              <a:gd name="connsiteX64" fmla="*/ 1964166 w 5160572"/>
              <a:gd name="connsiteY64" fmla="*/ 686056 h 3808342"/>
              <a:gd name="connsiteX65" fmla="*/ 2098922 w 5160572"/>
              <a:gd name="connsiteY65" fmla="*/ 763645 h 3808342"/>
              <a:gd name="connsiteX66" fmla="*/ 2327598 w 5160572"/>
              <a:gd name="connsiteY66" fmla="*/ 1037251 h 3808342"/>
              <a:gd name="connsiteX67" fmla="*/ 2376600 w 5160572"/>
              <a:gd name="connsiteY67" fmla="*/ 1078087 h 3808342"/>
              <a:gd name="connsiteX68" fmla="*/ 2552191 w 5160572"/>
              <a:gd name="connsiteY68" fmla="*/ 1135259 h 3808342"/>
              <a:gd name="connsiteX69" fmla="*/ 2682863 w 5160572"/>
              <a:gd name="connsiteY69" fmla="*/ 1221015 h 3808342"/>
              <a:gd name="connsiteX70" fmla="*/ 2756367 w 5160572"/>
              <a:gd name="connsiteY70" fmla="*/ 1310856 h 3808342"/>
              <a:gd name="connsiteX71" fmla="*/ 2833953 w 5160572"/>
              <a:gd name="connsiteY71" fmla="*/ 1396614 h 3808342"/>
              <a:gd name="connsiteX72" fmla="*/ 2900657 w 5160572"/>
              <a:gd name="connsiteY72" fmla="*/ 1507217 h 3808342"/>
              <a:gd name="connsiteX73" fmla="*/ 2941904 w 5160572"/>
              <a:gd name="connsiteY73" fmla="*/ 1585086 h 3808342"/>
              <a:gd name="connsiteX74" fmla="*/ 2957674 w 5160572"/>
              <a:gd name="connsiteY74" fmla="*/ 1667600 h 3808342"/>
              <a:gd name="connsiteX75" fmla="*/ 2967199 w 5160572"/>
              <a:gd name="connsiteY75" fmla="*/ 1743800 h 3808342"/>
              <a:gd name="connsiteX76" fmla="*/ 2974343 w 5160572"/>
              <a:gd name="connsiteY76" fmla="*/ 1781900 h 3808342"/>
              <a:gd name="connsiteX77" fmla="*/ 2998155 w 5160572"/>
              <a:gd name="connsiteY77" fmla="*/ 1872389 h 3808342"/>
              <a:gd name="connsiteX78" fmla="*/ 3093405 w 5160572"/>
              <a:gd name="connsiteY78" fmla="*/ 2055744 h 3808342"/>
              <a:gd name="connsiteX79" fmla="*/ 3167224 w 5160572"/>
              <a:gd name="connsiteY79" fmla="*/ 2155757 h 3808342"/>
              <a:gd name="connsiteX80" fmla="*/ 3271999 w 5160572"/>
              <a:gd name="connsiteY80" fmla="*/ 2253388 h 3808342"/>
              <a:gd name="connsiteX81" fmla="*/ 3413817 w 5160572"/>
              <a:gd name="connsiteY81" fmla="*/ 2354949 h 3808342"/>
              <a:gd name="connsiteX82" fmla="*/ 3573474 w 5160572"/>
              <a:gd name="connsiteY82" fmla="*/ 2512187 h 3808342"/>
              <a:gd name="connsiteX83" fmla="*/ 3636369 w 5160572"/>
              <a:gd name="connsiteY83" fmla="*/ 2599273 h 3808342"/>
              <a:gd name="connsiteX84" fmla="*/ 3762159 w 5160572"/>
              <a:gd name="connsiteY84" fmla="*/ 2475899 h 3808342"/>
              <a:gd name="connsiteX85" fmla="*/ 3754902 w 5160572"/>
              <a:gd name="connsiteY85" fmla="*/ 2316244 h 3808342"/>
              <a:gd name="connsiteX86" fmla="*/ 3762160 w 5160572"/>
              <a:gd name="connsiteY86" fmla="*/ 2183197 h 3808342"/>
              <a:gd name="connsiteX87" fmla="*/ 3762159 w 5160572"/>
              <a:gd name="connsiteY87" fmla="*/ 2067082 h 3808342"/>
              <a:gd name="connsiteX88" fmla="*/ 3718617 w 5160572"/>
              <a:gd name="connsiteY88" fmla="*/ 1875977 h 3808342"/>
              <a:gd name="connsiteX89" fmla="*/ 3609760 w 5160572"/>
              <a:gd name="connsiteY89" fmla="*/ 1609882 h 3808342"/>
              <a:gd name="connsiteX90" fmla="*/ 3505740 w 5160572"/>
              <a:gd name="connsiteY90" fmla="*/ 1382492 h 3808342"/>
              <a:gd name="connsiteX91" fmla="*/ 3405645 w 5160572"/>
              <a:gd name="connsiteY91" fmla="*/ 1286354 h 3808342"/>
              <a:gd name="connsiteX92" fmla="*/ 3209636 w 5160572"/>
              <a:gd name="connsiteY92" fmla="*/ 1082171 h 3808342"/>
              <a:gd name="connsiteX93" fmla="*/ 3005461 w 5160572"/>
              <a:gd name="connsiteY93" fmla="*/ 845318 h 3808342"/>
              <a:gd name="connsiteX94" fmla="*/ 2789035 w 5160572"/>
              <a:gd name="connsiteY94" fmla="*/ 563546 h 3808342"/>
              <a:gd name="connsiteX95" fmla="*/ 2511356 w 5160572"/>
              <a:gd name="connsiteY95" fmla="*/ 130678 h 3808342"/>
              <a:gd name="connsiteX96" fmla="*/ 2425602 w 5160572"/>
              <a:gd name="connsiteY96" fmla="*/ 16335 h 3808342"/>
              <a:gd name="connsiteX0" fmla="*/ 2425602 w 5160572"/>
              <a:gd name="connsiteY0" fmla="*/ 16335 h 3808342"/>
              <a:gd name="connsiteX1" fmla="*/ 1584399 w 5160572"/>
              <a:gd name="connsiteY1" fmla="*/ 0 h 3808342"/>
              <a:gd name="connsiteX2" fmla="*/ 518604 w 5160572"/>
              <a:gd name="connsiteY2" fmla="*/ 12252 h 3808342"/>
              <a:gd name="connsiteX3" fmla="*/ 12249 w 5160572"/>
              <a:gd name="connsiteY3" fmla="*/ 16336 h 3808342"/>
              <a:gd name="connsiteX4" fmla="*/ 12248 w 5160572"/>
              <a:gd name="connsiteY4" fmla="*/ 1016832 h 3808342"/>
              <a:gd name="connsiteX5" fmla="*/ 0 w 5160572"/>
              <a:gd name="connsiteY5" fmla="*/ 2589043 h 3808342"/>
              <a:gd name="connsiteX6" fmla="*/ 110254 w 5160572"/>
              <a:gd name="connsiteY6" fmla="*/ 2621711 h 3808342"/>
              <a:gd name="connsiteX7" fmla="*/ 187841 w 5160572"/>
              <a:gd name="connsiteY7" fmla="*/ 2540038 h 3808342"/>
              <a:gd name="connsiteX8" fmla="*/ 596192 w 5160572"/>
              <a:gd name="connsiteY8" fmla="*/ 2450198 h 3808342"/>
              <a:gd name="connsiteX9" fmla="*/ 841202 w 5160572"/>
              <a:gd name="connsiteY9" fmla="*/ 2433863 h 3808342"/>
              <a:gd name="connsiteX10" fmla="*/ 1143162 w 5160572"/>
              <a:gd name="connsiteY10" fmla="*/ 2439126 h 3808342"/>
              <a:gd name="connsiteX11" fmla="*/ 1417006 w 5160572"/>
              <a:gd name="connsiteY11" fmla="*/ 2472464 h 3808342"/>
              <a:gd name="connsiteX12" fmla="*/ 1833724 w 5160572"/>
              <a:gd name="connsiteY12" fmla="*/ 2651058 h 3808342"/>
              <a:gd name="connsiteX13" fmla="*/ 2067087 w 5160572"/>
              <a:gd name="connsiteY13" fmla="*/ 2779644 h 3808342"/>
              <a:gd name="connsiteX14" fmla="*/ 2174243 w 5160572"/>
              <a:gd name="connsiteY14" fmla="*/ 2922520 h 3808342"/>
              <a:gd name="connsiteX15" fmla="*/ 2255206 w 5160572"/>
              <a:gd name="connsiteY15" fmla="*/ 3193980 h 3808342"/>
              <a:gd name="connsiteX16" fmla="*/ 2221868 w 5160572"/>
              <a:gd name="connsiteY16" fmla="*/ 3310662 h 3808342"/>
              <a:gd name="connsiteX17" fmla="*/ 2195675 w 5160572"/>
              <a:gd name="connsiteY17" fmla="*/ 3394006 h 3808342"/>
              <a:gd name="connsiteX18" fmla="*/ 2126618 w 5160572"/>
              <a:gd name="connsiteY18" fmla="*/ 3474968 h 3808342"/>
              <a:gd name="connsiteX19" fmla="*/ 1986124 w 5160572"/>
              <a:gd name="connsiteY19" fmla="*/ 3603555 h 3808342"/>
              <a:gd name="connsiteX20" fmla="*/ 2436180 w 5160572"/>
              <a:gd name="connsiteY20" fmla="*/ 3808342 h 3808342"/>
              <a:gd name="connsiteX21" fmla="*/ 2569530 w 5160572"/>
              <a:gd name="connsiteY21" fmla="*/ 3796437 h 3808342"/>
              <a:gd name="connsiteX22" fmla="*/ 2826704 w 5160572"/>
              <a:gd name="connsiteY22" fmla="*/ 3736906 h 3808342"/>
              <a:gd name="connsiteX23" fmla="*/ 3029111 w 5160572"/>
              <a:gd name="connsiteY23" fmla="*/ 3665469 h 3808342"/>
              <a:gd name="connsiteX24" fmla="*/ 3176748 w 5160572"/>
              <a:gd name="connsiteY24" fmla="*/ 3579743 h 3808342"/>
              <a:gd name="connsiteX25" fmla="*/ 3281523 w 5160572"/>
              <a:gd name="connsiteY25" fmla="*/ 3413056 h 3808342"/>
              <a:gd name="connsiteX26" fmla="*/ 3583943 w 5160572"/>
              <a:gd name="connsiteY26" fmla="*/ 3222556 h 3808342"/>
              <a:gd name="connsiteX27" fmla="*/ 3829211 w 5160572"/>
              <a:gd name="connsiteY27" fmla="*/ 3015387 h 3808342"/>
              <a:gd name="connsiteX28" fmla="*/ 4054864 w 5160572"/>
              <a:gd name="connsiteY28" fmla="*/ 2717806 h 3808342"/>
              <a:gd name="connsiteX29" fmla="*/ 5160369 w 5160572"/>
              <a:gd name="connsiteY29" fmla="*/ 1527635 h 3808342"/>
              <a:gd name="connsiteX30" fmla="*/ 3950845 w 5160572"/>
              <a:gd name="connsiteY30" fmla="*/ 2509768 h 3808342"/>
              <a:gd name="connsiteX31" fmla="*/ 3815377 w 5160572"/>
              <a:gd name="connsiteY31" fmla="*/ 2521864 h 3808342"/>
              <a:gd name="connsiteX32" fmla="*/ 3762159 w 5160572"/>
              <a:gd name="connsiteY32" fmla="*/ 2480739 h 3808342"/>
              <a:gd name="connsiteX33" fmla="*/ 3638787 w 5160572"/>
              <a:gd name="connsiteY33" fmla="*/ 2594435 h 3808342"/>
              <a:gd name="connsiteX34" fmla="*/ 3670235 w 5160572"/>
              <a:gd name="connsiteY34" fmla="*/ 2664587 h 3808342"/>
              <a:gd name="connsiteX35" fmla="*/ 3679913 w 5160572"/>
              <a:gd name="connsiteY35" fmla="*/ 2812149 h 3808342"/>
              <a:gd name="connsiteX36" fmla="*/ 3617280 w 5160572"/>
              <a:gd name="connsiteY36" fmla="*/ 2896323 h 3808342"/>
              <a:gd name="connsiteX37" fmla="*/ 3410111 w 5160572"/>
              <a:gd name="connsiteY37" fmla="*/ 2993956 h 3808342"/>
              <a:gd name="connsiteX38" fmla="*/ 3357723 w 5160572"/>
              <a:gd name="connsiteY38" fmla="*/ 2996336 h 3808342"/>
              <a:gd name="connsiteX39" fmla="*/ 3274381 w 5160572"/>
              <a:gd name="connsiteY39" fmla="*/ 2970144 h 3808342"/>
              <a:gd name="connsiteX40" fmla="*/ 3076736 w 5160572"/>
              <a:gd name="connsiteY40" fmla="*/ 2829649 h 3808342"/>
              <a:gd name="connsiteX41" fmla="*/ 2831468 w 5160572"/>
              <a:gd name="connsiteY41" fmla="*/ 2705825 h 3808342"/>
              <a:gd name="connsiteX42" fmla="*/ 2638586 w 5160572"/>
              <a:gd name="connsiteY42" fmla="*/ 2584381 h 3808342"/>
              <a:gd name="connsiteX43" fmla="*/ 2479043 w 5160572"/>
              <a:gd name="connsiteY43" fmla="*/ 2451032 h 3808342"/>
              <a:gd name="connsiteX44" fmla="*/ 2345693 w 5160572"/>
              <a:gd name="connsiteY44" fmla="*/ 2331970 h 3808342"/>
              <a:gd name="connsiteX45" fmla="*/ 2195674 w 5160572"/>
              <a:gd name="connsiteY45" fmla="*/ 2191477 h 3808342"/>
              <a:gd name="connsiteX46" fmla="*/ 2050417 w 5160572"/>
              <a:gd name="connsiteY46" fmla="*/ 2067651 h 3808342"/>
              <a:gd name="connsiteX47" fmla="*/ 1967074 w 5160572"/>
              <a:gd name="connsiteY47" fmla="*/ 1979546 h 3808342"/>
              <a:gd name="connsiteX48" fmla="*/ 1859918 w 5160572"/>
              <a:gd name="connsiteY48" fmla="*/ 1870008 h 3808342"/>
              <a:gd name="connsiteX49" fmla="*/ 1697993 w 5160572"/>
              <a:gd name="connsiteY49" fmla="*/ 1696176 h 3808342"/>
              <a:gd name="connsiteX50" fmla="*/ 1619412 w 5160572"/>
              <a:gd name="connsiteY50" fmla="*/ 1589020 h 3808342"/>
              <a:gd name="connsiteX51" fmla="*/ 1572430 w 5160572"/>
              <a:gd name="connsiteY51" fmla="*/ 1512306 h 3808342"/>
              <a:gd name="connsiteX52" fmla="*/ 1486397 w 5160572"/>
              <a:gd name="connsiteY52" fmla="*/ 1429283 h 3808342"/>
              <a:gd name="connsiteX53" fmla="*/ 1404727 w 5160572"/>
              <a:gd name="connsiteY53" fmla="*/ 1343526 h 3808342"/>
              <a:gd name="connsiteX54" fmla="*/ 1351641 w 5160572"/>
              <a:gd name="connsiteY54" fmla="*/ 1229182 h 3808342"/>
              <a:gd name="connsiteX55" fmla="*/ 1306722 w 5160572"/>
              <a:gd name="connsiteY55" fmla="*/ 1074004 h 3808342"/>
              <a:gd name="connsiteX56" fmla="*/ 1310806 w 5160572"/>
              <a:gd name="connsiteY56" fmla="*/ 992330 h 3808342"/>
              <a:gd name="connsiteX57" fmla="*/ 1327141 w 5160572"/>
              <a:gd name="connsiteY57" fmla="*/ 931076 h 3808342"/>
              <a:gd name="connsiteX58" fmla="*/ 1355725 w 5160572"/>
              <a:gd name="connsiteY58" fmla="*/ 873904 h 3808342"/>
              <a:gd name="connsiteX59" fmla="*/ 1404727 w 5160572"/>
              <a:gd name="connsiteY59" fmla="*/ 779980 h 3808342"/>
              <a:gd name="connsiteX60" fmla="*/ 1461896 w 5160572"/>
              <a:gd name="connsiteY60" fmla="*/ 726892 h 3808342"/>
              <a:gd name="connsiteX61" fmla="*/ 1510899 w 5160572"/>
              <a:gd name="connsiteY61" fmla="*/ 686055 h 3808342"/>
              <a:gd name="connsiteX62" fmla="*/ 1588483 w 5160572"/>
              <a:gd name="connsiteY62" fmla="*/ 637052 h 3808342"/>
              <a:gd name="connsiteX63" fmla="*/ 1788575 w 5160572"/>
              <a:gd name="connsiteY63" fmla="*/ 645219 h 3808342"/>
              <a:gd name="connsiteX64" fmla="*/ 1964166 w 5160572"/>
              <a:gd name="connsiteY64" fmla="*/ 686056 h 3808342"/>
              <a:gd name="connsiteX65" fmla="*/ 2098922 w 5160572"/>
              <a:gd name="connsiteY65" fmla="*/ 763645 h 3808342"/>
              <a:gd name="connsiteX66" fmla="*/ 2327598 w 5160572"/>
              <a:gd name="connsiteY66" fmla="*/ 1037251 h 3808342"/>
              <a:gd name="connsiteX67" fmla="*/ 2376600 w 5160572"/>
              <a:gd name="connsiteY67" fmla="*/ 1078087 h 3808342"/>
              <a:gd name="connsiteX68" fmla="*/ 2552191 w 5160572"/>
              <a:gd name="connsiteY68" fmla="*/ 1135259 h 3808342"/>
              <a:gd name="connsiteX69" fmla="*/ 2682863 w 5160572"/>
              <a:gd name="connsiteY69" fmla="*/ 1221015 h 3808342"/>
              <a:gd name="connsiteX70" fmla="*/ 2756367 w 5160572"/>
              <a:gd name="connsiteY70" fmla="*/ 1310856 h 3808342"/>
              <a:gd name="connsiteX71" fmla="*/ 2833953 w 5160572"/>
              <a:gd name="connsiteY71" fmla="*/ 1396614 h 3808342"/>
              <a:gd name="connsiteX72" fmla="*/ 2900657 w 5160572"/>
              <a:gd name="connsiteY72" fmla="*/ 1507217 h 3808342"/>
              <a:gd name="connsiteX73" fmla="*/ 2941904 w 5160572"/>
              <a:gd name="connsiteY73" fmla="*/ 1585086 h 3808342"/>
              <a:gd name="connsiteX74" fmla="*/ 2957674 w 5160572"/>
              <a:gd name="connsiteY74" fmla="*/ 1667600 h 3808342"/>
              <a:gd name="connsiteX75" fmla="*/ 2967199 w 5160572"/>
              <a:gd name="connsiteY75" fmla="*/ 1743800 h 3808342"/>
              <a:gd name="connsiteX76" fmla="*/ 2974343 w 5160572"/>
              <a:gd name="connsiteY76" fmla="*/ 1781900 h 3808342"/>
              <a:gd name="connsiteX77" fmla="*/ 2998155 w 5160572"/>
              <a:gd name="connsiteY77" fmla="*/ 1872389 h 3808342"/>
              <a:gd name="connsiteX78" fmla="*/ 3093405 w 5160572"/>
              <a:gd name="connsiteY78" fmla="*/ 2055744 h 3808342"/>
              <a:gd name="connsiteX79" fmla="*/ 3167224 w 5160572"/>
              <a:gd name="connsiteY79" fmla="*/ 2155757 h 3808342"/>
              <a:gd name="connsiteX80" fmla="*/ 3271999 w 5160572"/>
              <a:gd name="connsiteY80" fmla="*/ 2253388 h 3808342"/>
              <a:gd name="connsiteX81" fmla="*/ 3413817 w 5160572"/>
              <a:gd name="connsiteY81" fmla="*/ 2354949 h 3808342"/>
              <a:gd name="connsiteX82" fmla="*/ 3573474 w 5160572"/>
              <a:gd name="connsiteY82" fmla="*/ 2512187 h 3808342"/>
              <a:gd name="connsiteX83" fmla="*/ 3636369 w 5160572"/>
              <a:gd name="connsiteY83" fmla="*/ 2599273 h 3808342"/>
              <a:gd name="connsiteX84" fmla="*/ 3762159 w 5160572"/>
              <a:gd name="connsiteY84" fmla="*/ 2475899 h 3808342"/>
              <a:gd name="connsiteX85" fmla="*/ 3754902 w 5160572"/>
              <a:gd name="connsiteY85" fmla="*/ 2316244 h 3808342"/>
              <a:gd name="connsiteX86" fmla="*/ 3762160 w 5160572"/>
              <a:gd name="connsiteY86" fmla="*/ 2183197 h 3808342"/>
              <a:gd name="connsiteX87" fmla="*/ 3762159 w 5160572"/>
              <a:gd name="connsiteY87" fmla="*/ 2067082 h 3808342"/>
              <a:gd name="connsiteX88" fmla="*/ 3718617 w 5160572"/>
              <a:gd name="connsiteY88" fmla="*/ 1875977 h 3808342"/>
              <a:gd name="connsiteX89" fmla="*/ 3609760 w 5160572"/>
              <a:gd name="connsiteY89" fmla="*/ 1609882 h 3808342"/>
              <a:gd name="connsiteX90" fmla="*/ 3505740 w 5160572"/>
              <a:gd name="connsiteY90" fmla="*/ 1382492 h 3808342"/>
              <a:gd name="connsiteX91" fmla="*/ 3405645 w 5160572"/>
              <a:gd name="connsiteY91" fmla="*/ 1286354 h 3808342"/>
              <a:gd name="connsiteX92" fmla="*/ 3209636 w 5160572"/>
              <a:gd name="connsiteY92" fmla="*/ 1082171 h 3808342"/>
              <a:gd name="connsiteX93" fmla="*/ 3005461 w 5160572"/>
              <a:gd name="connsiteY93" fmla="*/ 845318 h 3808342"/>
              <a:gd name="connsiteX94" fmla="*/ 2789035 w 5160572"/>
              <a:gd name="connsiteY94" fmla="*/ 563546 h 3808342"/>
              <a:gd name="connsiteX95" fmla="*/ 2511356 w 5160572"/>
              <a:gd name="connsiteY95" fmla="*/ 130678 h 3808342"/>
              <a:gd name="connsiteX96" fmla="*/ 2425602 w 5160572"/>
              <a:gd name="connsiteY96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5160369 w 5160369"/>
              <a:gd name="connsiteY29" fmla="*/ 1527635 h 3808342"/>
              <a:gd name="connsiteX30" fmla="*/ 3950845 w 5160369"/>
              <a:gd name="connsiteY30" fmla="*/ 2509768 h 3808342"/>
              <a:gd name="connsiteX31" fmla="*/ 3815377 w 5160369"/>
              <a:gd name="connsiteY31" fmla="*/ 2521864 h 3808342"/>
              <a:gd name="connsiteX32" fmla="*/ 3762159 w 5160369"/>
              <a:gd name="connsiteY32" fmla="*/ 2480739 h 3808342"/>
              <a:gd name="connsiteX33" fmla="*/ 3638787 w 5160369"/>
              <a:gd name="connsiteY33" fmla="*/ 2594435 h 3808342"/>
              <a:gd name="connsiteX34" fmla="*/ 3670235 w 5160369"/>
              <a:gd name="connsiteY34" fmla="*/ 2664587 h 3808342"/>
              <a:gd name="connsiteX35" fmla="*/ 3679913 w 5160369"/>
              <a:gd name="connsiteY35" fmla="*/ 2812149 h 3808342"/>
              <a:gd name="connsiteX36" fmla="*/ 3617280 w 5160369"/>
              <a:gd name="connsiteY36" fmla="*/ 2896323 h 3808342"/>
              <a:gd name="connsiteX37" fmla="*/ 3410111 w 5160369"/>
              <a:gd name="connsiteY37" fmla="*/ 2993956 h 3808342"/>
              <a:gd name="connsiteX38" fmla="*/ 3357723 w 5160369"/>
              <a:gd name="connsiteY38" fmla="*/ 2996336 h 3808342"/>
              <a:gd name="connsiteX39" fmla="*/ 3274381 w 5160369"/>
              <a:gd name="connsiteY39" fmla="*/ 2970144 h 3808342"/>
              <a:gd name="connsiteX40" fmla="*/ 3076736 w 5160369"/>
              <a:gd name="connsiteY40" fmla="*/ 2829649 h 3808342"/>
              <a:gd name="connsiteX41" fmla="*/ 2831468 w 5160369"/>
              <a:gd name="connsiteY41" fmla="*/ 2705825 h 3808342"/>
              <a:gd name="connsiteX42" fmla="*/ 2638586 w 5160369"/>
              <a:gd name="connsiteY42" fmla="*/ 2584381 h 3808342"/>
              <a:gd name="connsiteX43" fmla="*/ 2479043 w 5160369"/>
              <a:gd name="connsiteY43" fmla="*/ 2451032 h 3808342"/>
              <a:gd name="connsiteX44" fmla="*/ 2345693 w 5160369"/>
              <a:gd name="connsiteY44" fmla="*/ 2331970 h 3808342"/>
              <a:gd name="connsiteX45" fmla="*/ 2195674 w 5160369"/>
              <a:gd name="connsiteY45" fmla="*/ 2191477 h 3808342"/>
              <a:gd name="connsiteX46" fmla="*/ 2050417 w 5160369"/>
              <a:gd name="connsiteY46" fmla="*/ 2067651 h 3808342"/>
              <a:gd name="connsiteX47" fmla="*/ 1967074 w 5160369"/>
              <a:gd name="connsiteY47" fmla="*/ 1979546 h 3808342"/>
              <a:gd name="connsiteX48" fmla="*/ 1859918 w 5160369"/>
              <a:gd name="connsiteY48" fmla="*/ 1870008 h 3808342"/>
              <a:gd name="connsiteX49" fmla="*/ 1697993 w 5160369"/>
              <a:gd name="connsiteY49" fmla="*/ 1696176 h 3808342"/>
              <a:gd name="connsiteX50" fmla="*/ 1619412 w 5160369"/>
              <a:gd name="connsiteY50" fmla="*/ 1589020 h 3808342"/>
              <a:gd name="connsiteX51" fmla="*/ 1572430 w 5160369"/>
              <a:gd name="connsiteY51" fmla="*/ 1512306 h 3808342"/>
              <a:gd name="connsiteX52" fmla="*/ 1486397 w 5160369"/>
              <a:gd name="connsiteY52" fmla="*/ 1429283 h 3808342"/>
              <a:gd name="connsiteX53" fmla="*/ 1404727 w 5160369"/>
              <a:gd name="connsiteY53" fmla="*/ 1343526 h 3808342"/>
              <a:gd name="connsiteX54" fmla="*/ 1351641 w 5160369"/>
              <a:gd name="connsiteY54" fmla="*/ 1229182 h 3808342"/>
              <a:gd name="connsiteX55" fmla="*/ 1306722 w 5160369"/>
              <a:gd name="connsiteY55" fmla="*/ 1074004 h 3808342"/>
              <a:gd name="connsiteX56" fmla="*/ 1310806 w 5160369"/>
              <a:gd name="connsiteY56" fmla="*/ 992330 h 3808342"/>
              <a:gd name="connsiteX57" fmla="*/ 1327141 w 5160369"/>
              <a:gd name="connsiteY57" fmla="*/ 931076 h 3808342"/>
              <a:gd name="connsiteX58" fmla="*/ 1355725 w 5160369"/>
              <a:gd name="connsiteY58" fmla="*/ 873904 h 3808342"/>
              <a:gd name="connsiteX59" fmla="*/ 1404727 w 5160369"/>
              <a:gd name="connsiteY59" fmla="*/ 779980 h 3808342"/>
              <a:gd name="connsiteX60" fmla="*/ 1461896 w 5160369"/>
              <a:gd name="connsiteY60" fmla="*/ 726892 h 3808342"/>
              <a:gd name="connsiteX61" fmla="*/ 1510899 w 5160369"/>
              <a:gd name="connsiteY61" fmla="*/ 686055 h 3808342"/>
              <a:gd name="connsiteX62" fmla="*/ 1588483 w 5160369"/>
              <a:gd name="connsiteY62" fmla="*/ 637052 h 3808342"/>
              <a:gd name="connsiteX63" fmla="*/ 1788575 w 5160369"/>
              <a:gd name="connsiteY63" fmla="*/ 645219 h 3808342"/>
              <a:gd name="connsiteX64" fmla="*/ 1964166 w 5160369"/>
              <a:gd name="connsiteY64" fmla="*/ 686056 h 3808342"/>
              <a:gd name="connsiteX65" fmla="*/ 2098922 w 5160369"/>
              <a:gd name="connsiteY65" fmla="*/ 763645 h 3808342"/>
              <a:gd name="connsiteX66" fmla="*/ 2327598 w 5160369"/>
              <a:gd name="connsiteY66" fmla="*/ 1037251 h 3808342"/>
              <a:gd name="connsiteX67" fmla="*/ 2376600 w 5160369"/>
              <a:gd name="connsiteY67" fmla="*/ 1078087 h 3808342"/>
              <a:gd name="connsiteX68" fmla="*/ 2552191 w 5160369"/>
              <a:gd name="connsiteY68" fmla="*/ 1135259 h 3808342"/>
              <a:gd name="connsiteX69" fmla="*/ 2682863 w 5160369"/>
              <a:gd name="connsiteY69" fmla="*/ 1221015 h 3808342"/>
              <a:gd name="connsiteX70" fmla="*/ 2756367 w 5160369"/>
              <a:gd name="connsiteY70" fmla="*/ 1310856 h 3808342"/>
              <a:gd name="connsiteX71" fmla="*/ 2833953 w 5160369"/>
              <a:gd name="connsiteY71" fmla="*/ 1396614 h 3808342"/>
              <a:gd name="connsiteX72" fmla="*/ 2900657 w 5160369"/>
              <a:gd name="connsiteY72" fmla="*/ 1507217 h 3808342"/>
              <a:gd name="connsiteX73" fmla="*/ 2941904 w 5160369"/>
              <a:gd name="connsiteY73" fmla="*/ 1585086 h 3808342"/>
              <a:gd name="connsiteX74" fmla="*/ 2957674 w 5160369"/>
              <a:gd name="connsiteY74" fmla="*/ 1667600 h 3808342"/>
              <a:gd name="connsiteX75" fmla="*/ 2967199 w 5160369"/>
              <a:gd name="connsiteY75" fmla="*/ 1743800 h 3808342"/>
              <a:gd name="connsiteX76" fmla="*/ 2974343 w 5160369"/>
              <a:gd name="connsiteY76" fmla="*/ 1781900 h 3808342"/>
              <a:gd name="connsiteX77" fmla="*/ 2998155 w 5160369"/>
              <a:gd name="connsiteY77" fmla="*/ 1872389 h 3808342"/>
              <a:gd name="connsiteX78" fmla="*/ 3093405 w 5160369"/>
              <a:gd name="connsiteY78" fmla="*/ 2055744 h 3808342"/>
              <a:gd name="connsiteX79" fmla="*/ 3167224 w 5160369"/>
              <a:gd name="connsiteY79" fmla="*/ 2155757 h 3808342"/>
              <a:gd name="connsiteX80" fmla="*/ 3271999 w 5160369"/>
              <a:gd name="connsiteY80" fmla="*/ 2253388 h 3808342"/>
              <a:gd name="connsiteX81" fmla="*/ 3413817 w 5160369"/>
              <a:gd name="connsiteY81" fmla="*/ 2354949 h 3808342"/>
              <a:gd name="connsiteX82" fmla="*/ 3573474 w 5160369"/>
              <a:gd name="connsiteY82" fmla="*/ 2512187 h 3808342"/>
              <a:gd name="connsiteX83" fmla="*/ 3636369 w 5160369"/>
              <a:gd name="connsiteY83" fmla="*/ 2599273 h 3808342"/>
              <a:gd name="connsiteX84" fmla="*/ 3762159 w 5160369"/>
              <a:gd name="connsiteY84" fmla="*/ 2475899 h 3808342"/>
              <a:gd name="connsiteX85" fmla="*/ 3754902 w 5160369"/>
              <a:gd name="connsiteY85" fmla="*/ 2316244 h 3808342"/>
              <a:gd name="connsiteX86" fmla="*/ 3762160 w 5160369"/>
              <a:gd name="connsiteY86" fmla="*/ 2183197 h 3808342"/>
              <a:gd name="connsiteX87" fmla="*/ 3762159 w 5160369"/>
              <a:gd name="connsiteY87" fmla="*/ 2067082 h 3808342"/>
              <a:gd name="connsiteX88" fmla="*/ 3718617 w 5160369"/>
              <a:gd name="connsiteY88" fmla="*/ 1875977 h 3808342"/>
              <a:gd name="connsiteX89" fmla="*/ 3609760 w 5160369"/>
              <a:gd name="connsiteY89" fmla="*/ 1609882 h 3808342"/>
              <a:gd name="connsiteX90" fmla="*/ 3505740 w 5160369"/>
              <a:gd name="connsiteY90" fmla="*/ 1382492 h 3808342"/>
              <a:gd name="connsiteX91" fmla="*/ 3405645 w 5160369"/>
              <a:gd name="connsiteY91" fmla="*/ 1286354 h 3808342"/>
              <a:gd name="connsiteX92" fmla="*/ 3209636 w 5160369"/>
              <a:gd name="connsiteY92" fmla="*/ 1082171 h 3808342"/>
              <a:gd name="connsiteX93" fmla="*/ 3005461 w 5160369"/>
              <a:gd name="connsiteY93" fmla="*/ 845318 h 3808342"/>
              <a:gd name="connsiteX94" fmla="*/ 2789035 w 5160369"/>
              <a:gd name="connsiteY94" fmla="*/ 563546 h 3808342"/>
              <a:gd name="connsiteX95" fmla="*/ 2511356 w 5160369"/>
              <a:gd name="connsiteY95" fmla="*/ 130678 h 3808342"/>
              <a:gd name="connsiteX96" fmla="*/ 2425602 w 5160369"/>
              <a:gd name="connsiteY96" fmla="*/ 16335 h 3808342"/>
              <a:gd name="connsiteX0" fmla="*/ 2425602 w 5162986"/>
              <a:gd name="connsiteY0" fmla="*/ 16335 h 3808342"/>
              <a:gd name="connsiteX1" fmla="*/ 1584399 w 5162986"/>
              <a:gd name="connsiteY1" fmla="*/ 0 h 3808342"/>
              <a:gd name="connsiteX2" fmla="*/ 518604 w 5162986"/>
              <a:gd name="connsiteY2" fmla="*/ 12252 h 3808342"/>
              <a:gd name="connsiteX3" fmla="*/ 12249 w 5162986"/>
              <a:gd name="connsiteY3" fmla="*/ 16336 h 3808342"/>
              <a:gd name="connsiteX4" fmla="*/ 12248 w 5162986"/>
              <a:gd name="connsiteY4" fmla="*/ 1016832 h 3808342"/>
              <a:gd name="connsiteX5" fmla="*/ 0 w 5162986"/>
              <a:gd name="connsiteY5" fmla="*/ 2589043 h 3808342"/>
              <a:gd name="connsiteX6" fmla="*/ 110254 w 5162986"/>
              <a:gd name="connsiteY6" fmla="*/ 2621711 h 3808342"/>
              <a:gd name="connsiteX7" fmla="*/ 187841 w 5162986"/>
              <a:gd name="connsiteY7" fmla="*/ 2540038 h 3808342"/>
              <a:gd name="connsiteX8" fmla="*/ 596192 w 5162986"/>
              <a:gd name="connsiteY8" fmla="*/ 2450198 h 3808342"/>
              <a:gd name="connsiteX9" fmla="*/ 841202 w 5162986"/>
              <a:gd name="connsiteY9" fmla="*/ 2433863 h 3808342"/>
              <a:gd name="connsiteX10" fmla="*/ 1143162 w 5162986"/>
              <a:gd name="connsiteY10" fmla="*/ 2439126 h 3808342"/>
              <a:gd name="connsiteX11" fmla="*/ 1417006 w 5162986"/>
              <a:gd name="connsiteY11" fmla="*/ 2472464 h 3808342"/>
              <a:gd name="connsiteX12" fmla="*/ 1833724 w 5162986"/>
              <a:gd name="connsiteY12" fmla="*/ 2651058 h 3808342"/>
              <a:gd name="connsiteX13" fmla="*/ 2067087 w 5162986"/>
              <a:gd name="connsiteY13" fmla="*/ 2779644 h 3808342"/>
              <a:gd name="connsiteX14" fmla="*/ 2174243 w 5162986"/>
              <a:gd name="connsiteY14" fmla="*/ 2922520 h 3808342"/>
              <a:gd name="connsiteX15" fmla="*/ 2255206 w 5162986"/>
              <a:gd name="connsiteY15" fmla="*/ 3193980 h 3808342"/>
              <a:gd name="connsiteX16" fmla="*/ 2221868 w 5162986"/>
              <a:gd name="connsiteY16" fmla="*/ 3310662 h 3808342"/>
              <a:gd name="connsiteX17" fmla="*/ 2195675 w 5162986"/>
              <a:gd name="connsiteY17" fmla="*/ 3394006 h 3808342"/>
              <a:gd name="connsiteX18" fmla="*/ 2126618 w 5162986"/>
              <a:gd name="connsiteY18" fmla="*/ 3474968 h 3808342"/>
              <a:gd name="connsiteX19" fmla="*/ 1986124 w 5162986"/>
              <a:gd name="connsiteY19" fmla="*/ 3603555 h 3808342"/>
              <a:gd name="connsiteX20" fmla="*/ 2436180 w 5162986"/>
              <a:gd name="connsiteY20" fmla="*/ 3808342 h 3808342"/>
              <a:gd name="connsiteX21" fmla="*/ 2569530 w 5162986"/>
              <a:gd name="connsiteY21" fmla="*/ 3796437 h 3808342"/>
              <a:gd name="connsiteX22" fmla="*/ 2826704 w 5162986"/>
              <a:gd name="connsiteY22" fmla="*/ 3736906 h 3808342"/>
              <a:gd name="connsiteX23" fmla="*/ 3029111 w 5162986"/>
              <a:gd name="connsiteY23" fmla="*/ 3665469 h 3808342"/>
              <a:gd name="connsiteX24" fmla="*/ 3176748 w 5162986"/>
              <a:gd name="connsiteY24" fmla="*/ 3579743 h 3808342"/>
              <a:gd name="connsiteX25" fmla="*/ 3281523 w 5162986"/>
              <a:gd name="connsiteY25" fmla="*/ 3413056 h 3808342"/>
              <a:gd name="connsiteX26" fmla="*/ 3583943 w 5162986"/>
              <a:gd name="connsiteY26" fmla="*/ 3222556 h 3808342"/>
              <a:gd name="connsiteX27" fmla="*/ 3829211 w 5162986"/>
              <a:gd name="connsiteY27" fmla="*/ 3015387 h 3808342"/>
              <a:gd name="connsiteX28" fmla="*/ 4054864 w 5162986"/>
              <a:gd name="connsiteY28" fmla="*/ 2717806 h 3808342"/>
              <a:gd name="connsiteX29" fmla="*/ 5160369 w 5162986"/>
              <a:gd name="connsiteY29" fmla="*/ 1527635 h 3808342"/>
              <a:gd name="connsiteX30" fmla="*/ 4349988 w 5162986"/>
              <a:gd name="connsiteY30" fmla="*/ 2197711 h 3808342"/>
              <a:gd name="connsiteX31" fmla="*/ 3950845 w 5162986"/>
              <a:gd name="connsiteY31" fmla="*/ 2509768 h 3808342"/>
              <a:gd name="connsiteX32" fmla="*/ 3815377 w 5162986"/>
              <a:gd name="connsiteY32" fmla="*/ 2521864 h 3808342"/>
              <a:gd name="connsiteX33" fmla="*/ 3762159 w 5162986"/>
              <a:gd name="connsiteY33" fmla="*/ 2480739 h 3808342"/>
              <a:gd name="connsiteX34" fmla="*/ 3638787 w 5162986"/>
              <a:gd name="connsiteY34" fmla="*/ 2594435 h 3808342"/>
              <a:gd name="connsiteX35" fmla="*/ 3670235 w 5162986"/>
              <a:gd name="connsiteY35" fmla="*/ 2664587 h 3808342"/>
              <a:gd name="connsiteX36" fmla="*/ 3679913 w 5162986"/>
              <a:gd name="connsiteY36" fmla="*/ 2812149 h 3808342"/>
              <a:gd name="connsiteX37" fmla="*/ 3617280 w 5162986"/>
              <a:gd name="connsiteY37" fmla="*/ 2896323 h 3808342"/>
              <a:gd name="connsiteX38" fmla="*/ 3410111 w 5162986"/>
              <a:gd name="connsiteY38" fmla="*/ 2993956 h 3808342"/>
              <a:gd name="connsiteX39" fmla="*/ 3357723 w 5162986"/>
              <a:gd name="connsiteY39" fmla="*/ 2996336 h 3808342"/>
              <a:gd name="connsiteX40" fmla="*/ 3274381 w 5162986"/>
              <a:gd name="connsiteY40" fmla="*/ 2970144 h 3808342"/>
              <a:gd name="connsiteX41" fmla="*/ 3076736 w 5162986"/>
              <a:gd name="connsiteY41" fmla="*/ 2829649 h 3808342"/>
              <a:gd name="connsiteX42" fmla="*/ 2831468 w 5162986"/>
              <a:gd name="connsiteY42" fmla="*/ 2705825 h 3808342"/>
              <a:gd name="connsiteX43" fmla="*/ 2638586 w 5162986"/>
              <a:gd name="connsiteY43" fmla="*/ 2584381 h 3808342"/>
              <a:gd name="connsiteX44" fmla="*/ 2479043 w 5162986"/>
              <a:gd name="connsiteY44" fmla="*/ 2451032 h 3808342"/>
              <a:gd name="connsiteX45" fmla="*/ 2345693 w 5162986"/>
              <a:gd name="connsiteY45" fmla="*/ 2331970 h 3808342"/>
              <a:gd name="connsiteX46" fmla="*/ 2195674 w 5162986"/>
              <a:gd name="connsiteY46" fmla="*/ 2191477 h 3808342"/>
              <a:gd name="connsiteX47" fmla="*/ 2050417 w 5162986"/>
              <a:gd name="connsiteY47" fmla="*/ 2067651 h 3808342"/>
              <a:gd name="connsiteX48" fmla="*/ 1967074 w 5162986"/>
              <a:gd name="connsiteY48" fmla="*/ 1979546 h 3808342"/>
              <a:gd name="connsiteX49" fmla="*/ 1859918 w 5162986"/>
              <a:gd name="connsiteY49" fmla="*/ 1870008 h 3808342"/>
              <a:gd name="connsiteX50" fmla="*/ 1697993 w 5162986"/>
              <a:gd name="connsiteY50" fmla="*/ 1696176 h 3808342"/>
              <a:gd name="connsiteX51" fmla="*/ 1619412 w 5162986"/>
              <a:gd name="connsiteY51" fmla="*/ 1589020 h 3808342"/>
              <a:gd name="connsiteX52" fmla="*/ 1572430 w 5162986"/>
              <a:gd name="connsiteY52" fmla="*/ 1512306 h 3808342"/>
              <a:gd name="connsiteX53" fmla="*/ 1486397 w 5162986"/>
              <a:gd name="connsiteY53" fmla="*/ 1429283 h 3808342"/>
              <a:gd name="connsiteX54" fmla="*/ 1404727 w 5162986"/>
              <a:gd name="connsiteY54" fmla="*/ 1343526 h 3808342"/>
              <a:gd name="connsiteX55" fmla="*/ 1351641 w 5162986"/>
              <a:gd name="connsiteY55" fmla="*/ 1229182 h 3808342"/>
              <a:gd name="connsiteX56" fmla="*/ 1306722 w 5162986"/>
              <a:gd name="connsiteY56" fmla="*/ 1074004 h 3808342"/>
              <a:gd name="connsiteX57" fmla="*/ 1310806 w 5162986"/>
              <a:gd name="connsiteY57" fmla="*/ 992330 h 3808342"/>
              <a:gd name="connsiteX58" fmla="*/ 1327141 w 5162986"/>
              <a:gd name="connsiteY58" fmla="*/ 931076 h 3808342"/>
              <a:gd name="connsiteX59" fmla="*/ 1355725 w 5162986"/>
              <a:gd name="connsiteY59" fmla="*/ 873904 h 3808342"/>
              <a:gd name="connsiteX60" fmla="*/ 1404727 w 5162986"/>
              <a:gd name="connsiteY60" fmla="*/ 779980 h 3808342"/>
              <a:gd name="connsiteX61" fmla="*/ 1461896 w 5162986"/>
              <a:gd name="connsiteY61" fmla="*/ 726892 h 3808342"/>
              <a:gd name="connsiteX62" fmla="*/ 1510899 w 5162986"/>
              <a:gd name="connsiteY62" fmla="*/ 686055 h 3808342"/>
              <a:gd name="connsiteX63" fmla="*/ 1588483 w 5162986"/>
              <a:gd name="connsiteY63" fmla="*/ 637052 h 3808342"/>
              <a:gd name="connsiteX64" fmla="*/ 1788575 w 5162986"/>
              <a:gd name="connsiteY64" fmla="*/ 645219 h 3808342"/>
              <a:gd name="connsiteX65" fmla="*/ 1964166 w 5162986"/>
              <a:gd name="connsiteY65" fmla="*/ 686056 h 3808342"/>
              <a:gd name="connsiteX66" fmla="*/ 2098922 w 5162986"/>
              <a:gd name="connsiteY66" fmla="*/ 763645 h 3808342"/>
              <a:gd name="connsiteX67" fmla="*/ 2327598 w 5162986"/>
              <a:gd name="connsiteY67" fmla="*/ 1037251 h 3808342"/>
              <a:gd name="connsiteX68" fmla="*/ 2376600 w 5162986"/>
              <a:gd name="connsiteY68" fmla="*/ 1078087 h 3808342"/>
              <a:gd name="connsiteX69" fmla="*/ 2552191 w 5162986"/>
              <a:gd name="connsiteY69" fmla="*/ 1135259 h 3808342"/>
              <a:gd name="connsiteX70" fmla="*/ 2682863 w 5162986"/>
              <a:gd name="connsiteY70" fmla="*/ 1221015 h 3808342"/>
              <a:gd name="connsiteX71" fmla="*/ 2756367 w 5162986"/>
              <a:gd name="connsiteY71" fmla="*/ 1310856 h 3808342"/>
              <a:gd name="connsiteX72" fmla="*/ 2833953 w 5162986"/>
              <a:gd name="connsiteY72" fmla="*/ 1396614 h 3808342"/>
              <a:gd name="connsiteX73" fmla="*/ 2900657 w 5162986"/>
              <a:gd name="connsiteY73" fmla="*/ 1507217 h 3808342"/>
              <a:gd name="connsiteX74" fmla="*/ 2941904 w 5162986"/>
              <a:gd name="connsiteY74" fmla="*/ 1585086 h 3808342"/>
              <a:gd name="connsiteX75" fmla="*/ 2957674 w 5162986"/>
              <a:gd name="connsiteY75" fmla="*/ 1667600 h 3808342"/>
              <a:gd name="connsiteX76" fmla="*/ 2967199 w 5162986"/>
              <a:gd name="connsiteY76" fmla="*/ 1743800 h 3808342"/>
              <a:gd name="connsiteX77" fmla="*/ 2974343 w 5162986"/>
              <a:gd name="connsiteY77" fmla="*/ 1781900 h 3808342"/>
              <a:gd name="connsiteX78" fmla="*/ 2998155 w 5162986"/>
              <a:gd name="connsiteY78" fmla="*/ 1872389 h 3808342"/>
              <a:gd name="connsiteX79" fmla="*/ 3093405 w 5162986"/>
              <a:gd name="connsiteY79" fmla="*/ 2055744 h 3808342"/>
              <a:gd name="connsiteX80" fmla="*/ 3167224 w 5162986"/>
              <a:gd name="connsiteY80" fmla="*/ 2155757 h 3808342"/>
              <a:gd name="connsiteX81" fmla="*/ 3271999 w 5162986"/>
              <a:gd name="connsiteY81" fmla="*/ 2253388 h 3808342"/>
              <a:gd name="connsiteX82" fmla="*/ 3413817 w 5162986"/>
              <a:gd name="connsiteY82" fmla="*/ 2354949 h 3808342"/>
              <a:gd name="connsiteX83" fmla="*/ 3573474 w 5162986"/>
              <a:gd name="connsiteY83" fmla="*/ 2512187 h 3808342"/>
              <a:gd name="connsiteX84" fmla="*/ 3636369 w 5162986"/>
              <a:gd name="connsiteY84" fmla="*/ 2599273 h 3808342"/>
              <a:gd name="connsiteX85" fmla="*/ 3762159 w 5162986"/>
              <a:gd name="connsiteY85" fmla="*/ 2475899 h 3808342"/>
              <a:gd name="connsiteX86" fmla="*/ 3754902 w 5162986"/>
              <a:gd name="connsiteY86" fmla="*/ 2316244 h 3808342"/>
              <a:gd name="connsiteX87" fmla="*/ 3762160 w 5162986"/>
              <a:gd name="connsiteY87" fmla="*/ 2183197 h 3808342"/>
              <a:gd name="connsiteX88" fmla="*/ 3762159 w 5162986"/>
              <a:gd name="connsiteY88" fmla="*/ 2067082 h 3808342"/>
              <a:gd name="connsiteX89" fmla="*/ 3718617 w 5162986"/>
              <a:gd name="connsiteY89" fmla="*/ 1875977 h 3808342"/>
              <a:gd name="connsiteX90" fmla="*/ 3609760 w 5162986"/>
              <a:gd name="connsiteY90" fmla="*/ 1609882 h 3808342"/>
              <a:gd name="connsiteX91" fmla="*/ 3505740 w 5162986"/>
              <a:gd name="connsiteY91" fmla="*/ 1382492 h 3808342"/>
              <a:gd name="connsiteX92" fmla="*/ 3405645 w 5162986"/>
              <a:gd name="connsiteY92" fmla="*/ 1286354 h 3808342"/>
              <a:gd name="connsiteX93" fmla="*/ 3209636 w 5162986"/>
              <a:gd name="connsiteY93" fmla="*/ 1082171 h 3808342"/>
              <a:gd name="connsiteX94" fmla="*/ 3005461 w 5162986"/>
              <a:gd name="connsiteY94" fmla="*/ 845318 h 3808342"/>
              <a:gd name="connsiteX95" fmla="*/ 2789035 w 5162986"/>
              <a:gd name="connsiteY95" fmla="*/ 563546 h 3808342"/>
              <a:gd name="connsiteX96" fmla="*/ 2511356 w 5162986"/>
              <a:gd name="connsiteY96" fmla="*/ 130678 h 3808342"/>
              <a:gd name="connsiteX97" fmla="*/ 2425602 w 5162986"/>
              <a:gd name="connsiteY97" fmla="*/ 16335 h 3808342"/>
              <a:gd name="connsiteX0" fmla="*/ 2425602 w 5162553"/>
              <a:gd name="connsiteY0" fmla="*/ 16335 h 3808342"/>
              <a:gd name="connsiteX1" fmla="*/ 1584399 w 5162553"/>
              <a:gd name="connsiteY1" fmla="*/ 0 h 3808342"/>
              <a:gd name="connsiteX2" fmla="*/ 518604 w 5162553"/>
              <a:gd name="connsiteY2" fmla="*/ 12252 h 3808342"/>
              <a:gd name="connsiteX3" fmla="*/ 12249 w 5162553"/>
              <a:gd name="connsiteY3" fmla="*/ 16336 h 3808342"/>
              <a:gd name="connsiteX4" fmla="*/ 12248 w 5162553"/>
              <a:gd name="connsiteY4" fmla="*/ 1016832 h 3808342"/>
              <a:gd name="connsiteX5" fmla="*/ 0 w 5162553"/>
              <a:gd name="connsiteY5" fmla="*/ 2589043 h 3808342"/>
              <a:gd name="connsiteX6" fmla="*/ 110254 w 5162553"/>
              <a:gd name="connsiteY6" fmla="*/ 2621711 h 3808342"/>
              <a:gd name="connsiteX7" fmla="*/ 187841 w 5162553"/>
              <a:gd name="connsiteY7" fmla="*/ 2540038 h 3808342"/>
              <a:gd name="connsiteX8" fmla="*/ 596192 w 5162553"/>
              <a:gd name="connsiteY8" fmla="*/ 2450198 h 3808342"/>
              <a:gd name="connsiteX9" fmla="*/ 841202 w 5162553"/>
              <a:gd name="connsiteY9" fmla="*/ 2433863 h 3808342"/>
              <a:gd name="connsiteX10" fmla="*/ 1143162 w 5162553"/>
              <a:gd name="connsiteY10" fmla="*/ 2439126 h 3808342"/>
              <a:gd name="connsiteX11" fmla="*/ 1417006 w 5162553"/>
              <a:gd name="connsiteY11" fmla="*/ 2472464 h 3808342"/>
              <a:gd name="connsiteX12" fmla="*/ 1833724 w 5162553"/>
              <a:gd name="connsiteY12" fmla="*/ 2651058 h 3808342"/>
              <a:gd name="connsiteX13" fmla="*/ 2067087 w 5162553"/>
              <a:gd name="connsiteY13" fmla="*/ 2779644 h 3808342"/>
              <a:gd name="connsiteX14" fmla="*/ 2174243 w 5162553"/>
              <a:gd name="connsiteY14" fmla="*/ 2922520 h 3808342"/>
              <a:gd name="connsiteX15" fmla="*/ 2255206 w 5162553"/>
              <a:gd name="connsiteY15" fmla="*/ 3193980 h 3808342"/>
              <a:gd name="connsiteX16" fmla="*/ 2221868 w 5162553"/>
              <a:gd name="connsiteY16" fmla="*/ 3310662 h 3808342"/>
              <a:gd name="connsiteX17" fmla="*/ 2195675 w 5162553"/>
              <a:gd name="connsiteY17" fmla="*/ 3394006 h 3808342"/>
              <a:gd name="connsiteX18" fmla="*/ 2126618 w 5162553"/>
              <a:gd name="connsiteY18" fmla="*/ 3474968 h 3808342"/>
              <a:gd name="connsiteX19" fmla="*/ 1986124 w 5162553"/>
              <a:gd name="connsiteY19" fmla="*/ 3603555 h 3808342"/>
              <a:gd name="connsiteX20" fmla="*/ 2436180 w 5162553"/>
              <a:gd name="connsiteY20" fmla="*/ 3808342 h 3808342"/>
              <a:gd name="connsiteX21" fmla="*/ 2569530 w 5162553"/>
              <a:gd name="connsiteY21" fmla="*/ 3796437 h 3808342"/>
              <a:gd name="connsiteX22" fmla="*/ 2826704 w 5162553"/>
              <a:gd name="connsiteY22" fmla="*/ 3736906 h 3808342"/>
              <a:gd name="connsiteX23" fmla="*/ 3029111 w 5162553"/>
              <a:gd name="connsiteY23" fmla="*/ 3665469 h 3808342"/>
              <a:gd name="connsiteX24" fmla="*/ 3176748 w 5162553"/>
              <a:gd name="connsiteY24" fmla="*/ 3579743 h 3808342"/>
              <a:gd name="connsiteX25" fmla="*/ 3281523 w 5162553"/>
              <a:gd name="connsiteY25" fmla="*/ 3413056 h 3808342"/>
              <a:gd name="connsiteX26" fmla="*/ 3583943 w 5162553"/>
              <a:gd name="connsiteY26" fmla="*/ 3222556 h 3808342"/>
              <a:gd name="connsiteX27" fmla="*/ 3829211 w 5162553"/>
              <a:gd name="connsiteY27" fmla="*/ 3015387 h 3808342"/>
              <a:gd name="connsiteX28" fmla="*/ 4054864 w 5162553"/>
              <a:gd name="connsiteY28" fmla="*/ 2717806 h 3808342"/>
              <a:gd name="connsiteX29" fmla="*/ 5160369 w 5162553"/>
              <a:gd name="connsiteY29" fmla="*/ 1527635 h 3808342"/>
              <a:gd name="connsiteX30" fmla="*/ 4212102 w 5162553"/>
              <a:gd name="connsiteY30" fmla="*/ 2197711 h 3808342"/>
              <a:gd name="connsiteX31" fmla="*/ 3950845 w 5162553"/>
              <a:gd name="connsiteY31" fmla="*/ 2509768 h 3808342"/>
              <a:gd name="connsiteX32" fmla="*/ 3815377 w 5162553"/>
              <a:gd name="connsiteY32" fmla="*/ 2521864 h 3808342"/>
              <a:gd name="connsiteX33" fmla="*/ 3762159 w 5162553"/>
              <a:gd name="connsiteY33" fmla="*/ 2480739 h 3808342"/>
              <a:gd name="connsiteX34" fmla="*/ 3638787 w 5162553"/>
              <a:gd name="connsiteY34" fmla="*/ 2594435 h 3808342"/>
              <a:gd name="connsiteX35" fmla="*/ 3670235 w 5162553"/>
              <a:gd name="connsiteY35" fmla="*/ 2664587 h 3808342"/>
              <a:gd name="connsiteX36" fmla="*/ 3679913 w 5162553"/>
              <a:gd name="connsiteY36" fmla="*/ 2812149 h 3808342"/>
              <a:gd name="connsiteX37" fmla="*/ 3617280 w 5162553"/>
              <a:gd name="connsiteY37" fmla="*/ 2896323 h 3808342"/>
              <a:gd name="connsiteX38" fmla="*/ 3410111 w 5162553"/>
              <a:gd name="connsiteY38" fmla="*/ 2993956 h 3808342"/>
              <a:gd name="connsiteX39" fmla="*/ 3357723 w 5162553"/>
              <a:gd name="connsiteY39" fmla="*/ 2996336 h 3808342"/>
              <a:gd name="connsiteX40" fmla="*/ 3274381 w 5162553"/>
              <a:gd name="connsiteY40" fmla="*/ 2970144 h 3808342"/>
              <a:gd name="connsiteX41" fmla="*/ 3076736 w 5162553"/>
              <a:gd name="connsiteY41" fmla="*/ 2829649 h 3808342"/>
              <a:gd name="connsiteX42" fmla="*/ 2831468 w 5162553"/>
              <a:gd name="connsiteY42" fmla="*/ 2705825 h 3808342"/>
              <a:gd name="connsiteX43" fmla="*/ 2638586 w 5162553"/>
              <a:gd name="connsiteY43" fmla="*/ 2584381 h 3808342"/>
              <a:gd name="connsiteX44" fmla="*/ 2479043 w 5162553"/>
              <a:gd name="connsiteY44" fmla="*/ 2451032 h 3808342"/>
              <a:gd name="connsiteX45" fmla="*/ 2345693 w 5162553"/>
              <a:gd name="connsiteY45" fmla="*/ 2331970 h 3808342"/>
              <a:gd name="connsiteX46" fmla="*/ 2195674 w 5162553"/>
              <a:gd name="connsiteY46" fmla="*/ 2191477 h 3808342"/>
              <a:gd name="connsiteX47" fmla="*/ 2050417 w 5162553"/>
              <a:gd name="connsiteY47" fmla="*/ 2067651 h 3808342"/>
              <a:gd name="connsiteX48" fmla="*/ 1967074 w 5162553"/>
              <a:gd name="connsiteY48" fmla="*/ 1979546 h 3808342"/>
              <a:gd name="connsiteX49" fmla="*/ 1859918 w 5162553"/>
              <a:gd name="connsiteY49" fmla="*/ 1870008 h 3808342"/>
              <a:gd name="connsiteX50" fmla="*/ 1697993 w 5162553"/>
              <a:gd name="connsiteY50" fmla="*/ 1696176 h 3808342"/>
              <a:gd name="connsiteX51" fmla="*/ 1619412 w 5162553"/>
              <a:gd name="connsiteY51" fmla="*/ 1589020 h 3808342"/>
              <a:gd name="connsiteX52" fmla="*/ 1572430 w 5162553"/>
              <a:gd name="connsiteY52" fmla="*/ 1512306 h 3808342"/>
              <a:gd name="connsiteX53" fmla="*/ 1486397 w 5162553"/>
              <a:gd name="connsiteY53" fmla="*/ 1429283 h 3808342"/>
              <a:gd name="connsiteX54" fmla="*/ 1404727 w 5162553"/>
              <a:gd name="connsiteY54" fmla="*/ 1343526 h 3808342"/>
              <a:gd name="connsiteX55" fmla="*/ 1351641 w 5162553"/>
              <a:gd name="connsiteY55" fmla="*/ 1229182 h 3808342"/>
              <a:gd name="connsiteX56" fmla="*/ 1306722 w 5162553"/>
              <a:gd name="connsiteY56" fmla="*/ 1074004 h 3808342"/>
              <a:gd name="connsiteX57" fmla="*/ 1310806 w 5162553"/>
              <a:gd name="connsiteY57" fmla="*/ 992330 h 3808342"/>
              <a:gd name="connsiteX58" fmla="*/ 1327141 w 5162553"/>
              <a:gd name="connsiteY58" fmla="*/ 931076 h 3808342"/>
              <a:gd name="connsiteX59" fmla="*/ 1355725 w 5162553"/>
              <a:gd name="connsiteY59" fmla="*/ 873904 h 3808342"/>
              <a:gd name="connsiteX60" fmla="*/ 1404727 w 5162553"/>
              <a:gd name="connsiteY60" fmla="*/ 779980 h 3808342"/>
              <a:gd name="connsiteX61" fmla="*/ 1461896 w 5162553"/>
              <a:gd name="connsiteY61" fmla="*/ 726892 h 3808342"/>
              <a:gd name="connsiteX62" fmla="*/ 1510899 w 5162553"/>
              <a:gd name="connsiteY62" fmla="*/ 686055 h 3808342"/>
              <a:gd name="connsiteX63" fmla="*/ 1588483 w 5162553"/>
              <a:gd name="connsiteY63" fmla="*/ 637052 h 3808342"/>
              <a:gd name="connsiteX64" fmla="*/ 1788575 w 5162553"/>
              <a:gd name="connsiteY64" fmla="*/ 645219 h 3808342"/>
              <a:gd name="connsiteX65" fmla="*/ 1964166 w 5162553"/>
              <a:gd name="connsiteY65" fmla="*/ 686056 h 3808342"/>
              <a:gd name="connsiteX66" fmla="*/ 2098922 w 5162553"/>
              <a:gd name="connsiteY66" fmla="*/ 763645 h 3808342"/>
              <a:gd name="connsiteX67" fmla="*/ 2327598 w 5162553"/>
              <a:gd name="connsiteY67" fmla="*/ 1037251 h 3808342"/>
              <a:gd name="connsiteX68" fmla="*/ 2376600 w 5162553"/>
              <a:gd name="connsiteY68" fmla="*/ 1078087 h 3808342"/>
              <a:gd name="connsiteX69" fmla="*/ 2552191 w 5162553"/>
              <a:gd name="connsiteY69" fmla="*/ 1135259 h 3808342"/>
              <a:gd name="connsiteX70" fmla="*/ 2682863 w 5162553"/>
              <a:gd name="connsiteY70" fmla="*/ 1221015 h 3808342"/>
              <a:gd name="connsiteX71" fmla="*/ 2756367 w 5162553"/>
              <a:gd name="connsiteY71" fmla="*/ 1310856 h 3808342"/>
              <a:gd name="connsiteX72" fmla="*/ 2833953 w 5162553"/>
              <a:gd name="connsiteY72" fmla="*/ 1396614 h 3808342"/>
              <a:gd name="connsiteX73" fmla="*/ 2900657 w 5162553"/>
              <a:gd name="connsiteY73" fmla="*/ 1507217 h 3808342"/>
              <a:gd name="connsiteX74" fmla="*/ 2941904 w 5162553"/>
              <a:gd name="connsiteY74" fmla="*/ 1585086 h 3808342"/>
              <a:gd name="connsiteX75" fmla="*/ 2957674 w 5162553"/>
              <a:gd name="connsiteY75" fmla="*/ 1667600 h 3808342"/>
              <a:gd name="connsiteX76" fmla="*/ 2967199 w 5162553"/>
              <a:gd name="connsiteY76" fmla="*/ 1743800 h 3808342"/>
              <a:gd name="connsiteX77" fmla="*/ 2974343 w 5162553"/>
              <a:gd name="connsiteY77" fmla="*/ 1781900 h 3808342"/>
              <a:gd name="connsiteX78" fmla="*/ 2998155 w 5162553"/>
              <a:gd name="connsiteY78" fmla="*/ 1872389 h 3808342"/>
              <a:gd name="connsiteX79" fmla="*/ 3093405 w 5162553"/>
              <a:gd name="connsiteY79" fmla="*/ 2055744 h 3808342"/>
              <a:gd name="connsiteX80" fmla="*/ 3167224 w 5162553"/>
              <a:gd name="connsiteY80" fmla="*/ 2155757 h 3808342"/>
              <a:gd name="connsiteX81" fmla="*/ 3271999 w 5162553"/>
              <a:gd name="connsiteY81" fmla="*/ 2253388 h 3808342"/>
              <a:gd name="connsiteX82" fmla="*/ 3413817 w 5162553"/>
              <a:gd name="connsiteY82" fmla="*/ 2354949 h 3808342"/>
              <a:gd name="connsiteX83" fmla="*/ 3573474 w 5162553"/>
              <a:gd name="connsiteY83" fmla="*/ 2512187 h 3808342"/>
              <a:gd name="connsiteX84" fmla="*/ 3636369 w 5162553"/>
              <a:gd name="connsiteY84" fmla="*/ 2599273 h 3808342"/>
              <a:gd name="connsiteX85" fmla="*/ 3762159 w 5162553"/>
              <a:gd name="connsiteY85" fmla="*/ 2475899 h 3808342"/>
              <a:gd name="connsiteX86" fmla="*/ 3754902 w 5162553"/>
              <a:gd name="connsiteY86" fmla="*/ 2316244 h 3808342"/>
              <a:gd name="connsiteX87" fmla="*/ 3762160 w 5162553"/>
              <a:gd name="connsiteY87" fmla="*/ 2183197 h 3808342"/>
              <a:gd name="connsiteX88" fmla="*/ 3762159 w 5162553"/>
              <a:gd name="connsiteY88" fmla="*/ 2067082 h 3808342"/>
              <a:gd name="connsiteX89" fmla="*/ 3718617 w 5162553"/>
              <a:gd name="connsiteY89" fmla="*/ 1875977 h 3808342"/>
              <a:gd name="connsiteX90" fmla="*/ 3609760 w 5162553"/>
              <a:gd name="connsiteY90" fmla="*/ 1609882 h 3808342"/>
              <a:gd name="connsiteX91" fmla="*/ 3505740 w 5162553"/>
              <a:gd name="connsiteY91" fmla="*/ 1382492 h 3808342"/>
              <a:gd name="connsiteX92" fmla="*/ 3405645 w 5162553"/>
              <a:gd name="connsiteY92" fmla="*/ 1286354 h 3808342"/>
              <a:gd name="connsiteX93" fmla="*/ 3209636 w 5162553"/>
              <a:gd name="connsiteY93" fmla="*/ 1082171 h 3808342"/>
              <a:gd name="connsiteX94" fmla="*/ 3005461 w 5162553"/>
              <a:gd name="connsiteY94" fmla="*/ 845318 h 3808342"/>
              <a:gd name="connsiteX95" fmla="*/ 2789035 w 5162553"/>
              <a:gd name="connsiteY95" fmla="*/ 563546 h 3808342"/>
              <a:gd name="connsiteX96" fmla="*/ 2511356 w 5162553"/>
              <a:gd name="connsiteY96" fmla="*/ 130678 h 3808342"/>
              <a:gd name="connsiteX97" fmla="*/ 2425602 w 5162553"/>
              <a:gd name="connsiteY97" fmla="*/ 16335 h 3808342"/>
              <a:gd name="connsiteX0" fmla="*/ 2425602 w 5162553"/>
              <a:gd name="connsiteY0" fmla="*/ 16335 h 3808342"/>
              <a:gd name="connsiteX1" fmla="*/ 1584399 w 5162553"/>
              <a:gd name="connsiteY1" fmla="*/ 0 h 3808342"/>
              <a:gd name="connsiteX2" fmla="*/ 518604 w 5162553"/>
              <a:gd name="connsiteY2" fmla="*/ 12252 h 3808342"/>
              <a:gd name="connsiteX3" fmla="*/ 12249 w 5162553"/>
              <a:gd name="connsiteY3" fmla="*/ 16336 h 3808342"/>
              <a:gd name="connsiteX4" fmla="*/ 12248 w 5162553"/>
              <a:gd name="connsiteY4" fmla="*/ 1016832 h 3808342"/>
              <a:gd name="connsiteX5" fmla="*/ 0 w 5162553"/>
              <a:gd name="connsiteY5" fmla="*/ 2589043 h 3808342"/>
              <a:gd name="connsiteX6" fmla="*/ 110254 w 5162553"/>
              <a:gd name="connsiteY6" fmla="*/ 2621711 h 3808342"/>
              <a:gd name="connsiteX7" fmla="*/ 187841 w 5162553"/>
              <a:gd name="connsiteY7" fmla="*/ 2540038 h 3808342"/>
              <a:gd name="connsiteX8" fmla="*/ 596192 w 5162553"/>
              <a:gd name="connsiteY8" fmla="*/ 2450198 h 3808342"/>
              <a:gd name="connsiteX9" fmla="*/ 841202 w 5162553"/>
              <a:gd name="connsiteY9" fmla="*/ 2433863 h 3808342"/>
              <a:gd name="connsiteX10" fmla="*/ 1143162 w 5162553"/>
              <a:gd name="connsiteY10" fmla="*/ 2439126 h 3808342"/>
              <a:gd name="connsiteX11" fmla="*/ 1417006 w 5162553"/>
              <a:gd name="connsiteY11" fmla="*/ 2472464 h 3808342"/>
              <a:gd name="connsiteX12" fmla="*/ 1833724 w 5162553"/>
              <a:gd name="connsiteY12" fmla="*/ 2651058 h 3808342"/>
              <a:gd name="connsiteX13" fmla="*/ 2067087 w 5162553"/>
              <a:gd name="connsiteY13" fmla="*/ 2779644 h 3808342"/>
              <a:gd name="connsiteX14" fmla="*/ 2174243 w 5162553"/>
              <a:gd name="connsiteY14" fmla="*/ 2922520 h 3808342"/>
              <a:gd name="connsiteX15" fmla="*/ 2255206 w 5162553"/>
              <a:gd name="connsiteY15" fmla="*/ 3193980 h 3808342"/>
              <a:gd name="connsiteX16" fmla="*/ 2221868 w 5162553"/>
              <a:gd name="connsiteY16" fmla="*/ 3310662 h 3808342"/>
              <a:gd name="connsiteX17" fmla="*/ 2195675 w 5162553"/>
              <a:gd name="connsiteY17" fmla="*/ 3394006 h 3808342"/>
              <a:gd name="connsiteX18" fmla="*/ 2126618 w 5162553"/>
              <a:gd name="connsiteY18" fmla="*/ 3474968 h 3808342"/>
              <a:gd name="connsiteX19" fmla="*/ 1986124 w 5162553"/>
              <a:gd name="connsiteY19" fmla="*/ 3603555 h 3808342"/>
              <a:gd name="connsiteX20" fmla="*/ 2436180 w 5162553"/>
              <a:gd name="connsiteY20" fmla="*/ 3808342 h 3808342"/>
              <a:gd name="connsiteX21" fmla="*/ 2569530 w 5162553"/>
              <a:gd name="connsiteY21" fmla="*/ 3796437 h 3808342"/>
              <a:gd name="connsiteX22" fmla="*/ 2826704 w 5162553"/>
              <a:gd name="connsiteY22" fmla="*/ 3736906 h 3808342"/>
              <a:gd name="connsiteX23" fmla="*/ 3029111 w 5162553"/>
              <a:gd name="connsiteY23" fmla="*/ 3665469 h 3808342"/>
              <a:gd name="connsiteX24" fmla="*/ 3176748 w 5162553"/>
              <a:gd name="connsiteY24" fmla="*/ 3579743 h 3808342"/>
              <a:gd name="connsiteX25" fmla="*/ 3281523 w 5162553"/>
              <a:gd name="connsiteY25" fmla="*/ 3413056 h 3808342"/>
              <a:gd name="connsiteX26" fmla="*/ 3583943 w 5162553"/>
              <a:gd name="connsiteY26" fmla="*/ 3222556 h 3808342"/>
              <a:gd name="connsiteX27" fmla="*/ 3829211 w 5162553"/>
              <a:gd name="connsiteY27" fmla="*/ 3015387 h 3808342"/>
              <a:gd name="connsiteX28" fmla="*/ 4054864 w 5162553"/>
              <a:gd name="connsiteY28" fmla="*/ 2717806 h 3808342"/>
              <a:gd name="connsiteX29" fmla="*/ 5160369 w 5162553"/>
              <a:gd name="connsiteY29" fmla="*/ 1527635 h 3808342"/>
              <a:gd name="connsiteX30" fmla="*/ 4212102 w 5162553"/>
              <a:gd name="connsiteY30" fmla="*/ 2197711 h 3808342"/>
              <a:gd name="connsiteX31" fmla="*/ 3950845 w 5162553"/>
              <a:gd name="connsiteY31" fmla="*/ 2509768 h 3808342"/>
              <a:gd name="connsiteX32" fmla="*/ 3815377 w 5162553"/>
              <a:gd name="connsiteY32" fmla="*/ 2521864 h 3808342"/>
              <a:gd name="connsiteX33" fmla="*/ 3762159 w 5162553"/>
              <a:gd name="connsiteY33" fmla="*/ 2480739 h 3808342"/>
              <a:gd name="connsiteX34" fmla="*/ 3638787 w 5162553"/>
              <a:gd name="connsiteY34" fmla="*/ 2594435 h 3808342"/>
              <a:gd name="connsiteX35" fmla="*/ 3670235 w 5162553"/>
              <a:gd name="connsiteY35" fmla="*/ 2664587 h 3808342"/>
              <a:gd name="connsiteX36" fmla="*/ 3679913 w 5162553"/>
              <a:gd name="connsiteY36" fmla="*/ 2812149 h 3808342"/>
              <a:gd name="connsiteX37" fmla="*/ 3617280 w 5162553"/>
              <a:gd name="connsiteY37" fmla="*/ 2896323 h 3808342"/>
              <a:gd name="connsiteX38" fmla="*/ 3410111 w 5162553"/>
              <a:gd name="connsiteY38" fmla="*/ 2993956 h 3808342"/>
              <a:gd name="connsiteX39" fmla="*/ 3357723 w 5162553"/>
              <a:gd name="connsiteY39" fmla="*/ 2996336 h 3808342"/>
              <a:gd name="connsiteX40" fmla="*/ 3274381 w 5162553"/>
              <a:gd name="connsiteY40" fmla="*/ 2970144 h 3808342"/>
              <a:gd name="connsiteX41" fmla="*/ 3076736 w 5162553"/>
              <a:gd name="connsiteY41" fmla="*/ 2829649 h 3808342"/>
              <a:gd name="connsiteX42" fmla="*/ 2831468 w 5162553"/>
              <a:gd name="connsiteY42" fmla="*/ 2705825 h 3808342"/>
              <a:gd name="connsiteX43" fmla="*/ 2638586 w 5162553"/>
              <a:gd name="connsiteY43" fmla="*/ 2584381 h 3808342"/>
              <a:gd name="connsiteX44" fmla="*/ 2479043 w 5162553"/>
              <a:gd name="connsiteY44" fmla="*/ 2451032 h 3808342"/>
              <a:gd name="connsiteX45" fmla="*/ 2345693 w 5162553"/>
              <a:gd name="connsiteY45" fmla="*/ 2331970 h 3808342"/>
              <a:gd name="connsiteX46" fmla="*/ 2195674 w 5162553"/>
              <a:gd name="connsiteY46" fmla="*/ 2191477 h 3808342"/>
              <a:gd name="connsiteX47" fmla="*/ 2050417 w 5162553"/>
              <a:gd name="connsiteY47" fmla="*/ 2067651 h 3808342"/>
              <a:gd name="connsiteX48" fmla="*/ 1967074 w 5162553"/>
              <a:gd name="connsiteY48" fmla="*/ 1979546 h 3808342"/>
              <a:gd name="connsiteX49" fmla="*/ 1859918 w 5162553"/>
              <a:gd name="connsiteY49" fmla="*/ 1870008 h 3808342"/>
              <a:gd name="connsiteX50" fmla="*/ 1697993 w 5162553"/>
              <a:gd name="connsiteY50" fmla="*/ 1696176 h 3808342"/>
              <a:gd name="connsiteX51" fmla="*/ 1619412 w 5162553"/>
              <a:gd name="connsiteY51" fmla="*/ 1589020 h 3808342"/>
              <a:gd name="connsiteX52" fmla="*/ 1572430 w 5162553"/>
              <a:gd name="connsiteY52" fmla="*/ 1512306 h 3808342"/>
              <a:gd name="connsiteX53" fmla="*/ 1486397 w 5162553"/>
              <a:gd name="connsiteY53" fmla="*/ 1429283 h 3808342"/>
              <a:gd name="connsiteX54" fmla="*/ 1404727 w 5162553"/>
              <a:gd name="connsiteY54" fmla="*/ 1343526 h 3808342"/>
              <a:gd name="connsiteX55" fmla="*/ 1351641 w 5162553"/>
              <a:gd name="connsiteY55" fmla="*/ 1229182 h 3808342"/>
              <a:gd name="connsiteX56" fmla="*/ 1306722 w 5162553"/>
              <a:gd name="connsiteY56" fmla="*/ 1074004 h 3808342"/>
              <a:gd name="connsiteX57" fmla="*/ 1310806 w 5162553"/>
              <a:gd name="connsiteY57" fmla="*/ 992330 h 3808342"/>
              <a:gd name="connsiteX58" fmla="*/ 1327141 w 5162553"/>
              <a:gd name="connsiteY58" fmla="*/ 931076 h 3808342"/>
              <a:gd name="connsiteX59" fmla="*/ 1355725 w 5162553"/>
              <a:gd name="connsiteY59" fmla="*/ 873904 h 3808342"/>
              <a:gd name="connsiteX60" fmla="*/ 1404727 w 5162553"/>
              <a:gd name="connsiteY60" fmla="*/ 779980 h 3808342"/>
              <a:gd name="connsiteX61" fmla="*/ 1461896 w 5162553"/>
              <a:gd name="connsiteY61" fmla="*/ 726892 h 3808342"/>
              <a:gd name="connsiteX62" fmla="*/ 1510899 w 5162553"/>
              <a:gd name="connsiteY62" fmla="*/ 686055 h 3808342"/>
              <a:gd name="connsiteX63" fmla="*/ 1588483 w 5162553"/>
              <a:gd name="connsiteY63" fmla="*/ 637052 h 3808342"/>
              <a:gd name="connsiteX64" fmla="*/ 1788575 w 5162553"/>
              <a:gd name="connsiteY64" fmla="*/ 645219 h 3808342"/>
              <a:gd name="connsiteX65" fmla="*/ 1964166 w 5162553"/>
              <a:gd name="connsiteY65" fmla="*/ 686056 h 3808342"/>
              <a:gd name="connsiteX66" fmla="*/ 2098922 w 5162553"/>
              <a:gd name="connsiteY66" fmla="*/ 763645 h 3808342"/>
              <a:gd name="connsiteX67" fmla="*/ 2327598 w 5162553"/>
              <a:gd name="connsiteY67" fmla="*/ 1037251 h 3808342"/>
              <a:gd name="connsiteX68" fmla="*/ 2376600 w 5162553"/>
              <a:gd name="connsiteY68" fmla="*/ 1078087 h 3808342"/>
              <a:gd name="connsiteX69" fmla="*/ 2552191 w 5162553"/>
              <a:gd name="connsiteY69" fmla="*/ 1135259 h 3808342"/>
              <a:gd name="connsiteX70" fmla="*/ 2682863 w 5162553"/>
              <a:gd name="connsiteY70" fmla="*/ 1221015 h 3808342"/>
              <a:gd name="connsiteX71" fmla="*/ 2756367 w 5162553"/>
              <a:gd name="connsiteY71" fmla="*/ 1310856 h 3808342"/>
              <a:gd name="connsiteX72" fmla="*/ 2833953 w 5162553"/>
              <a:gd name="connsiteY72" fmla="*/ 1396614 h 3808342"/>
              <a:gd name="connsiteX73" fmla="*/ 2900657 w 5162553"/>
              <a:gd name="connsiteY73" fmla="*/ 1507217 h 3808342"/>
              <a:gd name="connsiteX74" fmla="*/ 2941904 w 5162553"/>
              <a:gd name="connsiteY74" fmla="*/ 1585086 h 3808342"/>
              <a:gd name="connsiteX75" fmla="*/ 2957674 w 5162553"/>
              <a:gd name="connsiteY75" fmla="*/ 1667600 h 3808342"/>
              <a:gd name="connsiteX76" fmla="*/ 2967199 w 5162553"/>
              <a:gd name="connsiteY76" fmla="*/ 1743800 h 3808342"/>
              <a:gd name="connsiteX77" fmla="*/ 2974343 w 5162553"/>
              <a:gd name="connsiteY77" fmla="*/ 1781900 h 3808342"/>
              <a:gd name="connsiteX78" fmla="*/ 2998155 w 5162553"/>
              <a:gd name="connsiteY78" fmla="*/ 1872389 h 3808342"/>
              <a:gd name="connsiteX79" fmla="*/ 3093405 w 5162553"/>
              <a:gd name="connsiteY79" fmla="*/ 2055744 h 3808342"/>
              <a:gd name="connsiteX80" fmla="*/ 3167224 w 5162553"/>
              <a:gd name="connsiteY80" fmla="*/ 2155757 h 3808342"/>
              <a:gd name="connsiteX81" fmla="*/ 3271999 w 5162553"/>
              <a:gd name="connsiteY81" fmla="*/ 2253388 h 3808342"/>
              <a:gd name="connsiteX82" fmla="*/ 3413817 w 5162553"/>
              <a:gd name="connsiteY82" fmla="*/ 2354949 h 3808342"/>
              <a:gd name="connsiteX83" fmla="*/ 3573474 w 5162553"/>
              <a:gd name="connsiteY83" fmla="*/ 2512187 h 3808342"/>
              <a:gd name="connsiteX84" fmla="*/ 3636369 w 5162553"/>
              <a:gd name="connsiteY84" fmla="*/ 2599273 h 3808342"/>
              <a:gd name="connsiteX85" fmla="*/ 3762159 w 5162553"/>
              <a:gd name="connsiteY85" fmla="*/ 2475899 h 3808342"/>
              <a:gd name="connsiteX86" fmla="*/ 3754902 w 5162553"/>
              <a:gd name="connsiteY86" fmla="*/ 2316244 h 3808342"/>
              <a:gd name="connsiteX87" fmla="*/ 3762160 w 5162553"/>
              <a:gd name="connsiteY87" fmla="*/ 2183197 h 3808342"/>
              <a:gd name="connsiteX88" fmla="*/ 3762159 w 5162553"/>
              <a:gd name="connsiteY88" fmla="*/ 2067082 h 3808342"/>
              <a:gd name="connsiteX89" fmla="*/ 3718617 w 5162553"/>
              <a:gd name="connsiteY89" fmla="*/ 1875977 h 3808342"/>
              <a:gd name="connsiteX90" fmla="*/ 3609760 w 5162553"/>
              <a:gd name="connsiteY90" fmla="*/ 1609882 h 3808342"/>
              <a:gd name="connsiteX91" fmla="*/ 3505740 w 5162553"/>
              <a:gd name="connsiteY91" fmla="*/ 1382492 h 3808342"/>
              <a:gd name="connsiteX92" fmla="*/ 3405645 w 5162553"/>
              <a:gd name="connsiteY92" fmla="*/ 1286354 h 3808342"/>
              <a:gd name="connsiteX93" fmla="*/ 3209636 w 5162553"/>
              <a:gd name="connsiteY93" fmla="*/ 1082171 h 3808342"/>
              <a:gd name="connsiteX94" fmla="*/ 3005461 w 5162553"/>
              <a:gd name="connsiteY94" fmla="*/ 845318 h 3808342"/>
              <a:gd name="connsiteX95" fmla="*/ 2789035 w 5162553"/>
              <a:gd name="connsiteY95" fmla="*/ 563546 h 3808342"/>
              <a:gd name="connsiteX96" fmla="*/ 2511356 w 5162553"/>
              <a:gd name="connsiteY96" fmla="*/ 130678 h 3808342"/>
              <a:gd name="connsiteX97" fmla="*/ 2425602 w 5162553"/>
              <a:gd name="connsiteY97" fmla="*/ 16335 h 3808342"/>
              <a:gd name="connsiteX0" fmla="*/ 2425602 w 5162245"/>
              <a:gd name="connsiteY0" fmla="*/ 16335 h 3808342"/>
              <a:gd name="connsiteX1" fmla="*/ 1584399 w 5162245"/>
              <a:gd name="connsiteY1" fmla="*/ 0 h 3808342"/>
              <a:gd name="connsiteX2" fmla="*/ 518604 w 5162245"/>
              <a:gd name="connsiteY2" fmla="*/ 12252 h 3808342"/>
              <a:gd name="connsiteX3" fmla="*/ 12249 w 5162245"/>
              <a:gd name="connsiteY3" fmla="*/ 16336 h 3808342"/>
              <a:gd name="connsiteX4" fmla="*/ 12248 w 5162245"/>
              <a:gd name="connsiteY4" fmla="*/ 1016832 h 3808342"/>
              <a:gd name="connsiteX5" fmla="*/ 0 w 5162245"/>
              <a:gd name="connsiteY5" fmla="*/ 2589043 h 3808342"/>
              <a:gd name="connsiteX6" fmla="*/ 110254 w 5162245"/>
              <a:gd name="connsiteY6" fmla="*/ 2621711 h 3808342"/>
              <a:gd name="connsiteX7" fmla="*/ 187841 w 5162245"/>
              <a:gd name="connsiteY7" fmla="*/ 2540038 h 3808342"/>
              <a:gd name="connsiteX8" fmla="*/ 596192 w 5162245"/>
              <a:gd name="connsiteY8" fmla="*/ 2450198 h 3808342"/>
              <a:gd name="connsiteX9" fmla="*/ 841202 w 5162245"/>
              <a:gd name="connsiteY9" fmla="*/ 2433863 h 3808342"/>
              <a:gd name="connsiteX10" fmla="*/ 1143162 w 5162245"/>
              <a:gd name="connsiteY10" fmla="*/ 2439126 h 3808342"/>
              <a:gd name="connsiteX11" fmla="*/ 1417006 w 5162245"/>
              <a:gd name="connsiteY11" fmla="*/ 2472464 h 3808342"/>
              <a:gd name="connsiteX12" fmla="*/ 1833724 w 5162245"/>
              <a:gd name="connsiteY12" fmla="*/ 2651058 h 3808342"/>
              <a:gd name="connsiteX13" fmla="*/ 2067087 w 5162245"/>
              <a:gd name="connsiteY13" fmla="*/ 2779644 h 3808342"/>
              <a:gd name="connsiteX14" fmla="*/ 2174243 w 5162245"/>
              <a:gd name="connsiteY14" fmla="*/ 2922520 h 3808342"/>
              <a:gd name="connsiteX15" fmla="*/ 2255206 w 5162245"/>
              <a:gd name="connsiteY15" fmla="*/ 3193980 h 3808342"/>
              <a:gd name="connsiteX16" fmla="*/ 2221868 w 5162245"/>
              <a:gd name="connsiteY16" fmla="*/ 3310662 h 3808342"/>
              <a:gd name="connsiteX17" fmla="*/ 2195675 w 5162245"/>
              <a:gd name="connsiteY17" fmla="*/ 3394006 h 3808342"/>
              <a:gd name="connsiteX18" fmla="*/ 2126618 w 5162245"/>
              <a:gd name="connsiteY18" fmla="*/ 3474968 h 3808342"/>
              <a:gd name="connsiteX19" fmla="*/ 1986124 w 5162245"/>
              <a:gd name="connsiteY19" fmla="*/ 3603555 h 3808342"/>
              <a:gd name="connsiteX20" fmla="*/ 2436180 w 5162245"/>
              <a:gd name="connsiteY20" fmla="*/ 3808342 h 3808342"/>
              <a:gd name="connsiteX21" fmla="*/ 2569530 w 5162245"/>
              <a:gd name="connsiteY21" fmla="*/ 3796437 h 3808342"/>
              <a:gd name="connsiteX22" fmla="*/ 2826704 w 5162245"/>
              <a:gd name="connsiteY22" fmla="*/ 3736906 h 3808342"/>
              <a:gd name="connsiteX23" fmla="*/ 3029111 w 5162245"/>
              <a:gd name="connsiteY23" fmla="*/ 3665469 h 3808342"/>
              <a:gd name="connsiteX24" fmla="*/ 3176748 w 5162245"/>
              <a:gd name="connsiteY24" fmla="*/ 3579743 h 3808342"/>
              <a:gd name="connsiteX25" fmla="*/ 3281523 w 5162245"/>
              <a:gd name="connsiteY25" fmla="*/ 3413056 h 3808342"/>
              <a:gd name="connsiteX26" fmla="*/ 3583943 w 5162245"/>
              <a:gd name="connsiteY26" fmla="*/ 3222556 h 3808342"/>
              <a:gd name="connsiteX27" fmla="*/ 3829211 w 5162245"/>
              <a:gd name="connsiteY27" fmla="*/ 3015387 h 3808342"/>
              <a:gd name="connsiteX28" fmla="*/ 4054864 w 5162245"/>
              <a:gd name="connsiteY28" fmla="*/ 2717806 h 3808342"/>
              <a:gd name="connsiteX29" fmla="*/ 5160369 w 5162245"/>
              <a:gd name="connsiteY29" fmla="*/ 1527635 h 3808342"/>
              <a:gd name="connsiteX30" fmla="*/ 4212102 w 5162245"/>
              <a:gd name="connsiteY30" fmla="*/ 2197711 h 3808342"/>
              <a:gd name="connsiteX31" fmla="*/ 3950845 w 5162245"/>
              <a:gd name="connsiteY31" fmla="*/ 2509768 h 3808342"/>
              <a:gd name="connsiteX32" fmla="*/ 3815377 w 5162245"/>
              <a:gd name="connsiteY32" fmla="*/ 2521864 h 3808342"/>
              <a:gd name="connsiteX33" fmla="*/ 3762159 w 5162245"/>
              <a:gd name="connsiteY33" fmla="*/ 2480739 h 3808342"/>
              <a:gd name="connsiteX34" fmla="*/ 3638787 w 5162245"/>
              <a:gd name="connsiteY34" fmla="*/ 2594435 h 3808342"/>
              <a:gd name="connsiteX35" fmla="*/ 3670235 w 5162245"/>
              <a:gd name="connsiteY35" fmla="*/ 2664587 h 3808342"/>
              <a:gd name="connsiteX36" fmla="*/ 3679913 w 5162245"/>
              <a:gd name="connsiteY36" fmla="*/ 2812149 h 3808342"/>
              <a:gd name="connsiteX37" fmla="*/ 3617280 w 5162245"/>
              <a:gd name="connsiteY37" fmla="*/ 2896323 h 3808342"/>
              <a:gd name="connsiteX38" fmla="*/ 3410111 w 5162245"/>
              <a:gd name="connsiteY38" fmla="*/ 2993956 h 3808342"/>
              <a:gd name="connsiteX39" fmla="*/ 3357723 w 5162245"/>
              <a:gd name="connsiteY39" fmla="*/ 2996336 h 3808342"/>
              <a:gd name="connsiteX40" fmla="*/ 3274381 w 5162245"/>
              <a:gd name="connsiteY40" fmla="*/ 2970144 h 3808342"/>
              <a:gd name="connsiteX41" fmla="*/ 3076736 w 5162245"/>
              <a:gd name="connsiteY41" fmla="*/ 2829649 h 3808342"/>
              <a:gd name="connsiteX42" fmla="*/ 2831468 w 5162245"/>
              <a:gd name="connsiteY42" fmla="*/ 2705825 h 3808342"/>
              <a:gd name="connsiteX43" fmla="*/ 2638586 w 5162245"/>
              <a:gd name="connsiteY43" fmla="*/ 2584381 h 3808342"/>
              <a:gd name="connsiteX44" fmla="*/ 2479043 w 5162245"/>
              <a:gd name="connsiteY44" fmla="*/ 2451032 h 3808342"/>
              <a:gd name="connsiteX45" fmla="*/ 2345693 w 5162245"/>
              <a:gd name="connsiteY45" fmla="*/ 2331970 h 3808342"/>
              <a:gd name="connsiteX46" fmla="*/ 2195674 w 5162245"/>
              <a:gd name="connsiteY46" fmla="*/ 2191477 h 3808342"/>
              <a:gd name="connsiteX47" fmla="*/ 2050417 w 5162245"/>
              <a:gd name="connsiteY47" fmla="*/ 2067651 h 3808342"/>
              <a:gd name="connsiteX48" fmla="*/ 1967074 w 5162245"/>
              <a:gd name="connsiteY48" fmla="*/ 1979546 h 3808342"/>
              <a:gd name="connsiteX49" fmla="*/ 1859918 w 5162245"/>
              <a:gd name="connsiteY49" fmla="*/ 1870008 h 3808342"/>
              <a:gd name="connsiteX50" fmla="*/ 1697993 w 5162245"/>
              <a:gd name="connsiteY50" fmla="*/ 1696176 h 3808342"/>
              <a:gd name="connsiteX51" fmla="*/ 1619412 w 5162245"/>
              <a:gd name="connsiteY51" fmla="*/ 1589020 h 3808342"/>
              <a:gd name="connsiteX52" fmla="*/ 1572430 w 5162245"/>
              <a:gd name="connsiteY52" fmla="*/ 1512306 h 3808342"/>
              <a:gd name="connsiteX53" fmla="*/ 1486397 w 5162245"/>
              <a:gd name="connsiteY53" fmla="*/ 1429283 h 3808342"/>
              <a:gd name="connsiteX54" fmla="*/ 1404727 w 5162245"/>
              <a:gd name="connsiteY54" fmla="*/ 1343526 h 3808342"/>
              <a:gd name="connsiteX55" fmla="*/ 1351641 w 5162245"/>
              <a:gd name="connsiteY55" fmla="*/ 1229182 h 3808342"/>
              <a:gd name="connsiteX56" fmla="*/ 1306722 w 5162245"/>
              <a:gd name="connsiteY56" fmla="*/ 1074004 h 3808342"/>
              <a:gd name="connsiteX57" fmla="*/ 1310806 w 5162245"/>
              <a:gd name="connsiteY57" fmla="*/ 992330 h 3808342"/>
              <a:gd name="connsiteX58" fmla="*/ 1327141 w 5162245"/>
              <a:gd name="connsiteY58" fmla="*/ 931076 h 3808342"/>
              <a:gd name="connsiteX59" fmla="*/ 1355725 w 5162245"/>
              <a:gd name="connsiteY59" fmla="*/ 873904 h 3808342"/>
              <a:gd name="connsiteX60" fmla="*/ 1404727 w 5162245"/>
              <a:gd name="connsiteY60" fmla="*/ 779980 h 3808342"/>
              <a:gd name="connsiteX61" fmla="*/ 1461896 w 5162245"/>
              <a:gd name="connsiteY61" fmla="*/ 726892 h 3808342"/>
              <a:gd name="connsiteX62" fmla="*/ 1510899 w 5162245"/>
              <a:gd name="connsiteY62" fmla="*/ 686055 h 3808342"/>
              <a:gd name="connsiteX63" fmla="*/ 1588483 w 5162245"/>
              <a:gd name="connsiteY63" fmla="*/ 637052 h 3808342"/>
              <a:gd name="connsiteX64" fmla="*/ 1788575 w 5162245"/>
              <a:gd name="connsiteY64" fmla="*/ 645219 h 3808342"/>
              <a:gd name="connsiteX65" fmla="*/ 1964166 w 5162245"/>
              <a:gd name="connsiteY65" fmla="*/ 686056 h 3808342"/>
              <a:gd name="connsiteX66" fmla="*/ 2098922 w 5162245"/>
              <a:gd name="connsiteY66" fmla="*/ 763645 h 3808342"/>
              <a:gd name="connsiteX67" fmla="*/ 2327598 w 5162245"/>
              <a:gd name="connsiteY67" fmla="*/ 1037251 h 3808342"/>
              <a:gd name="connsiteX68" fmla="*/ 2376600 w 5162245"/>
              <a:gd name="connsiteY68" fmla="*/ 1078087 h 3808342"/>
              <a:gd name="connsiteX69" fmla="*/ 2552191 w 5162245"/>
              <a:gd name="connsiteY69" fmla="*/ 1135259 h 3808342"/>
              <a:gd name="connsiteX70" fmla="*/ 2682863 w 5162245"/>
              <a:gd name="connsiteY70" fmla="*/ 1221015 h 3808342"/>
              <a:gd name="connsiteX71" fmla="*/ 2756367 w 5162245"/>
              <a:gd name="connsiteY71" fmla="*/ 1310856 h 3808342"/>
              <a:gd name="connsiteX72" fmla="*/ 2833953 w 5162245"/>
              <a:gd name="connsiteY72" fmla="*/ 1396614 h 3808342"/>
              <a:gd name="connsiteX73" fmla="*/ 2900657 w 5162245"/>
              <a:gd name="connsiteY73" fmla="*/ 1507217 h 3808342"/>
              <a:gd name="connsiteX74" fmla="*/ 2941904 w 5162245"/>
              <a:gd name="connsiteY74" fmla="*/ 1585086 h 3808342"/>
              <a:gd name="connsiteX75" fmla="*/ 2957674 w 5162245"/>
              <a:gd name="connsiteY75" fmla="*/ 1667600 h 3808342"/>
              <a:gd name="connsiteX76" fmla="*/ 2967199 w 5162245"/>
              <a:gd name="connsiteY76" fmla="*/ 1743800 h 3808342"/>
              <a:gd name="connsiteX77" fmla="*/ 2974343 w 5162245"/>
              <a:gd name="connsiteY77" fmla="*/ 1781900 h 3808342"/>
              <a:gd name="connsiteX78" fmla="*/ 2998155 w 5162245"/>
              <a:gd name="connsiteY78" fmla="*/ 1872389 h 3808342"/>
              <a:gd name="connsiteX79" fmla="*/ 3093405 w 5162245"/>
              <a:gd name="connsiteY79" fmla="*/ 2055744 h 3808342"/>
              <a:gd name="connsiteX80" fmla="*/ 3167224 w 5162245"/>
              <a:gd name="connsiteY80" fmla="*/ 2155757 h 3808342"/>
              <a:gd name="connsiteX81" fmla="*/ 3271999 w 5162245"/>
              <a:gd name="connsiteY81" fmla="*/ 2253388 h 3808342"/>
              <a:gd name="connsiteX82" fmla="*/ 3413817 w 5162245"/>
              <a:gd name="connsiteY82" fmla="*/ 2354949 h 3808342"/>
              <a:gd name="connsiteX83" fmla="*/ 3573474 w 5162245"/>
              <a:gd name="connsiteY83" fmla="*/ 2512187 h 3808342"/>
              <a:gd name="connsiteX84" fmla="*/ 3636369 w 5162245"/>
              <a:gd name="connsiteY84" fmla="*/ 2599273 h 3808342"/>
              <a:gd name="connsiteX85" fmla="*/ 3762159 w 5162245"/>
              <a:gd name="connsiteY85" fmla="*/ 2475899 h 3808342"/>
              <a:gd name="connsiteX86" fmla="*/ 3754902 w 5162245"/>
              <a:gd name="connsiteY86" fmla="*/ 2316244 h 3808342"/>
              <a:gd name="connsiteX87" fmla="*/ 3762160 w 5162245"/>
              <a:gd name="connsiteY87" fmla="*/ 2183197 h 3808342"/>
              <a:gd name="connsiteX88" fmla="*/ 3762159 w 5162245"/>
              <a:gd name="connsiteY88" fmla="*/ 2067082 h 3808342"/>
              <a:gd name="connsiteX89" fmla="*/ 3718617 w 5162245"/>
              <a:gd name="connsiteY89" fmla="*/ 1875977 h 3808342"/>
              <a:gd name="connsiteX90" fmla="*/ 3609760 w 5162245"/>
              <a:gd name="connsiteY90" fmla="*/ 1609882 h 3808342"/>
              <a:gd name="connsiteX91" fmla="*/ 3505740 w 5162245"/>
              <a:gd name="connsiteY91" fmla="*/ 1382492 h 3808342"/>
              <a:gd name="connsiteX92" fmla="*/ 3405645 w 5162245"/>
              <a:gd name="connsiteY92" fmla="*/ 1286354 h 3808342"/>
              <a:gd name="connsiteX93" fmla="*/ 3209636 w 5162245"/>
              <a:gd name="connsiteY93" fmla="*/ 1082171 h 3808342"/>
              <a:gd name="connsiteX94" fmla="*/ 3005461 w 5162245"/>
              <a:gd name="connsiteY94" fmla="*/ 845318 h 3808342"/>
              <a:gd name="connsiteX95" fmla="*/ 2789035 w 5162245"/>
              <a:gd name="connsiteY95" fmla="*/ 563546 h 3808342"/>
              <a:gd name="connsiteX96" fmla="*/ 2511356 w 5162245"/>
              <a:gd name="connsiteY96" fmla="*/ 130678 h 3808342"/>
              <a:gd name="connsiteX97" fmla="*/ 2425602 w 5162245"/>
              <a:gd name="connsiteY97" fmla="*/ 16335 h 3808342"/>
              <a:gd name="connsiteX0" fmla="*/ 2425602 w 5164857"/>
              <a:gd name="connsiteY0" fmla="*/ 16335 h 3808342"/>
              <a:gd name="connsiteX1" fmla="*/ 1584399 w 5164857"/>
              <a:gd name="connsiteY1" fmla="*/ 0 h 3808342"/>
              <a:gd name="connsiteX2" fmla="*/ 518604 w 5164857"/>
              <a:gd name="connsiteY2" fmla="*/ 12252 h 3808342"/>
              <a:gd name="connsiteX3" fmla="*/ 12249 w 5164857"/>
              <a:gd name="connsiteY3" fmla="*/ 16336 h 3808342"/>
              <a:gd name="connsiteX4" fmla="*/ 12248 w 5164857"/>
              <a:gd name="connsiteY4" fmla="*/ 1016832 h 3808342"/>
              <a:gd name="connsiteX5" fmla="*/ 0 w 5164857"/>
              <a:gd name="connsiteY5" fmla="*/ 2589043 h 3808342"/>
              <a:gd name="connsiteX6" fmla="*/ 110254 w 5164857"/>
              <a:gd name="connsiteY6" fmla="*/ 2621711 h 3808342"/>
              <a:gd name="connsiteX7" fmla="*/ 187841 w 5164857"/>
              <a:gd name="connsiteY7" fmla="*/ 2540038 h 3808342"/>
              <a:gd name="connsiteX8" fmla="*/ 596192 w 5164857"/>
              <a:gd name="connsiteY8" fmla="*/ 2450198 h 3808342"/>
              <a:gd name="connsiteX9" fmla="*/ 841202 w 5164857"/>
              <a:gd name="connsiteY9" fmla="*/ 2433863 h 3808342"/>
              <a:gd name="connsiteX10" fmla="*/ 1143162 w 5164857"/>
              <a:gd name="connsiteY10" fmla="*/ 2439126 h 3808342"/>
              <a:gd name="connsiteX11" fmla="*/ 1417006 w 5164857"/>
              <a:gd name="connsiteY11" fmla="*/ 2472464 h 3808342"/>
              <a:gd name="connsiteX12" fmla="*/ 1833724 w 5164857"/>
              <a:gd name="connsiteY12" fmla="*/ 2651058 h 3808342"/>
              <a:gd name="connsiteX13" fmla="*/ 2067087 w 5164857"/>
              <a:gd name="connsiteY13" fmla="*/ 2779644 h 3808342"/>
              <a:gd name="connsiteX14" fmla="*/ 2174243 w 5164857"/>
              <a:gd name="connsiteY14" fmla="*/ 2922520 h 3808342"/>
              <a:gd name="connsiteX15" fmla="*/ 2255206 w 5164857"/>
              <a:gd name="connsiteY15" fmla="*/ 3193980 h 3808342"/>
              <a:gd name="connsiteX16" fmla="*/ 2221868 w 5164857"/>
              <a:gd name="connsiteY16" fmla="*/ 3310662 h 3808342"/>
              <a:gd name="connsiteX17" fmla="*/ 2195675 w 5164857"/>
              <a:gd name="connsiteY17" fmla="*/ 3394006 h 3808342"/>
              <a:gd name="connsiteX18" fmla="*/ 2126618 w 5164857"/>
              <a:gd name="connsiteY18" fmla="*/ 3474968 h 3808342"/>
              <a:gd name="connsiteX19" fmla="*/ 1986124 w 5164857"/>
              <a:gd name="connsiteY19" fmla="*/ 3603555 h 3808342"/>
              <a:gd name="connsiteX20" fmla="*/ 2436180 w 5164857"/>
              <a:gd name="connsiteY20" fmla="*/ 3808342 h 3808342"/>
              <a:gd name="connsiteX21" fmla="*/ 2569530 w 5164857"/>
              <a:gd name="connsiteY21" fmla="*/ 3796437 h 3808342"/>
              <a:gd name="connsiteX22" fmla="*/ 2826704 w 5164857"/>
              <a:gd name="connsiteY22" fmla="*/ 3736906 h 3808342"/>
              <a:gd name="connsiteX23" fmla="*/ 3029111 w 5164857"/>
              <a:gd name="connsiteY23" fmla="*/ 3665469 h 3808342"/>
              <a:gd name="connsiteX24" fmla="*/ 3176748 w 5164857"/>
              <a:gd name="connsiteY24" fmla="*/ 3579743 h 3808342"/>
              <a:gd name="connsiteX25" fmla="*/ 3281523 w 5164857"/>
              <a:gd name="connsiteY25" fmla="*/ 3413056 h 3808342"/>
              <a:gd name="connsiteX26" fmla="*/ 3583943 w 5164857"/>
              <a:gd name="connsiteY26" fmla="*/ 3222556 h 3808342"/>
              <a:gd name="connsiteX27" fmla="*/ 3829211 w 5164857"/>
              <a:gd name="connsiteY27" fmla="*/ 3015387 h 3808342"/>
              <a:gd name="connsiteX28" fmla="*/ 4054864 w 5164857"/>
              <a:gd name="connsiteY28" fmla="*/ 2717806 h 3808342"/>
              <a:gd name="connsiteX29" fmla="*/ 4548350 w 5164857"/>
              <a:gd name="connsiteY29" fmla="*/ 2183197 h 3808342"/>
              <a:gd name="connsiteX30" fmla="*/ 5160369 w 5164857"/>
              <a:gd name="connsiteY30" fmla="*/ 1527635 h 3808342"/>
              <a:gd name="connsiteX31" fmla="*/ 4212102 w 5164857"/>
              <a:gd name="connsiteY31" fmla="*/ 2197711 h 3808342"/>
              <a:gd name="connsiteX32" fmla="*/ 3950845 w 5164857"/>
              <a:gd name="connsiteY32" fmla="*/ 2509768 h 3808342"/>
              <a:gd name="connsiteX33" fmla="*/ 3815377 w 5164857"/>
              <a:gd name="connsiteY33" fmla="*/ 2521864 h 3808342"/>
              <a:gd name="connsiteX34" fmla="*/ 3762159 w 5164857"/>
              <a:gd name="connsiteY34" fmla="*/ 2480739 h 3808342"/>
              <a:gd name="connsiteX35" fmla="*/ 3638787 w 5164857"/>
              <a:gd name="connsiteY35" fmla="*/ 2594435 h 3808342"/>
              <a:gd name="connsiteX36" fmla="*/ 3670235 w 5164857"/>
              <a:gd name="connsiteY36" fmla="*/ 2664587 h 3808342"/>
              <a:gd name="connsiteX37" fmla="*/ 3679913 w 5164857"/>
              <a:gd name="connsiteY37" fmla="*/ 2812149 h 3808342"/>
              <a:gd name="connsiteX38" fmla="*/ 3617280 w 5164857"/>
              <a:gd name="connsiteY38" fmla="*/ 2896323 h 3808342"/>
              <a:gd name="connsiteX39" fmla="*/ 3410111 w 5164857"/>
              <a:gd name="connsiteY39" fmla="*/ 2993956 h 3808342"/>
              <a:gd name="connsiteX40" fmla="*/ 3357723 w 5164857"/>
              <a:gd name="connsiteY40" fmla="*/ 2996336 h 3808342"/>
              <a:gd name="connsiteX41" fmla="*/ 3274381 w 5164857"/>
              <a:gd name="connsiteY41" fmla="*/ 2970144 h 3808342"/>
              <a:gd name="connsiteX42" fmla="*/ 3076736 w 5164857"/>
              <a:gd name="connsiteY42" fmla="*/ 2829649 h 3808342"/>
              <a:gd name="connsiteX43" fmla="*/ 2831468 w 5164857"/>
              <a:gd name="connsiteY43" fmla="*/ 2705825 h 3808342"/>
              <a:gd name="connsiteX44" fmla="*/ 2638586 w 5164857"/>
              <a:gd name="connsiteY44" fmla="*/ 2584381 h 3808342"/>
              <a:gd name="connsiteX45" fmla="*/ 2479043 w 5164857"/>
              <a:gd name="connsiteY45" fmla="*/ 2451032 h 3808342"/>
              <a:gd name="connsiteX46" fmla="*/ 2345693 w 5164857"/>
              <a:gd name="connsiteY46" fmla="*/ 2331970 h 3808342"/>
              <a:gd name="connsiteX47" fmla="*/ 2195674 w 5164857"/>
              <a:gd name="connsiteY47" fmla="*/ 2191477 h 3808342"/>
              <a:gd name="connsiteX48" fmla="*/ 2050417 w 5164857"/>
              <a:gd name="connsiteY48" fmla="*/ 2067651 h 3808342"/>
              <a:gd name="connsiteX49" fmla="*/ 1967074 w 5164857"/>
              <a:gd name="connsiteY49" fmla="*/ 1979546 h 3808342"/>
              <a:gd name="connsiteX50" fmla="*/ 1859918 w 5164857"/>
              <a:gd name="connsiteY50" fmla="*/ 1870008 h 3808342"/>
              <a:gd name="connsiteX51" fmla="*/ 1697993 w 5164857"/>
              <a:gd name="connsiteY51" fmla="*/ 1696176 h 3808342"/>
              <a:gd name="connsiteX52" fmla="*/ 1619412 w 5164857"/>
              <a:gd name="connsiteY52" fmla="*/ 1589020 h 3808342"/>
              <a:gd name="connsiteX53" fmla="*/ 1572430 w 5164857"/>
              <a:gd name="connsiteY53" fmla="*/ 1512306 h 3808342"/>
              <a:gd name="connsiteX54" fmla="*/ 1486397 w 5164857"/>
              <a:gd name="connsiteY54" fmla="*/ 1429283 h 3808342"/>
              <a:gd name="connsiteX55" fmla="*/ 1404727 w 5164857"/>
              <a:gd name="connsiteY55" fmla="*/ 1343526 h 3808342"/>
              <a:gd name="connsiteX56" fmla="*/ 1351641 w 5164857"/>
              <a:gd name="connsiteY56" fmla="*/ 1229182 h 3808342"/>
              <a:gd name="connsiteX57" fmla="*/ 1306722 w 5164857"/>
              <a:gd name="connsiteY57" fmla="*/ 1074004 h 3808342"/>
              <a:gd name="connsiteX58" fmla="*/ 1310806 w 5164857"/>
              <a:gd name="connsiteY58" fmla="*/ 992330 h 3808342"/>
              <a:gd name="connsiteX59" fmla="*/ 1327141 w 5164857"/>
              <a:gd name="connsiteY59" fmla="*/ 931076 h 3808342"/>
              <a:gd name="connsiteX60" fmla="*/ 1355725 w 5164857"/>
              <a:gd name="connsiteY60" fmla="*/ 873904 h 3808342"/>
              <a:gd name="connsiteX61" fmla="*/ 1404727 w 5164857"/>
              <a:gd name="connsiteY61" fmla="*/ 779980 h 3808342"/>
              <a:gd name="connsiteX62" fmla="*/ 1461896 w 5164857"/>
              <a:gd name="connsiteY62" fmla="*/ 726892 h 3808342"/>
              <a:gd name="connsiteX63" fmla="*/ 1510899 w 5164857"/>
              <a:gd name="connsiteY63" fmla="*/ 686055 h 3808342"/>
              <a:gd name="connsiteX64" fmla="*/ 1588483 w 5164857"/>
              <a:gd name="connsiteY64" fmla="*/ 637052 h 3808342"/>
              <a:gd name="connsiteX65" fmla="*/ 1788575 w 5164857"/>
              <a:gd name="connsiteY65" fmla="*/ 645219 h 3808342"/>
              <a:gd name="connsiteX66" fmla="*/ 1964166 w 5164857"/>
              <a:gd name="connsiteY66" fmla="*/ 686056 h 3808342"/>
              <a:gd name="connsiteX67" fmla="*/ 2098922 w 5164857"/>
              <a:gd name="connsiteY67" fmla="*/ 763645 h 3808342"/>
              <a:gd name="connsiteX68" fmla="*/ 2327598 w 5164857"/>
              <a:gd name="connsiteY68" fmla="*/ 1037251 h 3808342"/>
              <a:gd name="connsiteX69" fmla="*/ 2376600 w 5164857"/>
              <a:gd name="connsiteY69" fmla="*/ 1078087 h 3808342"/>
              <a:gd name="connsiteX70" fmla="*/ 2552191 w 5164857"/>
              <a:gd name="connsiteY70" fmla="*/ 1135259 h 3808342"/>
              <a:gd name="connsiteX71" fmla="*/ 2682863 w 5164857"/>
              <a:gd name="connsiteY71" fmla="*/ 1221015 h 3808342"/>
              <a:gd name="connsiteX72" fmla="*/ 2756367 w 5164857"/>
              <a:gd name="connsiteY72" fmla="*/ 1310856 h 3808342"/>
              <a:gd name="connsiteX73" fmla="*/ 2833953 w 5164857"/>
              <a:gd name="connsiteY73" fmla="*/ 1396614 h 3808342"/>
              <a:gd name="connsiteX74" fmla="*/ 2900657 w 5164857"/>
              <a:gd name="connsiteY74" fmla="*/ 1507217 h 3808342"/>
              <a:gd name="connsiteX75" fmla="*/ 2941904 w 5164857"/>
              <a:gd name="connsiteY75" fmla="*/ 1585086 h 3808342"/>
              <a:gd name="connsiteX76" fmla="*/ 2957674 w 5164857"/>
              <a:gd name="connsiteY76" fmla="*/ 1667600 h 3808342"/>
              <a:gd name="connsiteX77" fmla="*/ 2967199 w 5164857"/>
              <a:gd name="connsiteY77" fmla="*/ 1743800 h 3808342"/>
              <a:gd name="connsiteX78" fmla="*/ 2974343 w 5164857"/>
              <a:gd name="connsiteY78" fmla="*/ 1781900 h 3808342"/>
              <a:gd name="connsiteX79" fmla="*/ 2998155 w 5164857"/>
              <a:gd name="connsiteY79" fmla="*/ 1872389 h 3808342"/>
              <a:gd name="connsiteX80" fmla="*/ 3093405 w 5164857"/>
              <a:gd name="connsiteY80" fmla="*/ 2055744 h 3808342"/>
              <a:gd name="connsiteX81" fmla="*/ 3167224 w 5164857"/>
              <a:gd name="connsiteY81" fmla="*/ 2155757 h 3808342"/>
              <a:gd name="connsiteX82" fmla="*/ 3271999 w 5164857"/>
              <a:gd name="connsiteY82" fmla="*/ 2253388 h 3808342"/>
              <a:gd name="connsiteX83" fmla="*/ 3413817 w 5164857"/>
              <a:gd name="connsiteY83" fmla="*/ 2354949 h 3808342"/>
              <a:gd name="connsiteX84" fmla="*/ 3573474 w 5164857"/>
              <a:gd name="connsiteY84" fmla="*/ 2512187 h 3808342"/>
              <a:gd name="connsiteX85" fmla="*/ 3636369 w 5164857"/>
              <a:gd name="connsiteY85" fmla="*/ 2599273 h 3808342"/>
              <a:gd name="connsiteX86" fmla="*/ 3762159 w 5164857"/>
              <a:gd name="connsiteY86" fmla="*/ 2475899 h 3808342"/>
              <a:gd name="connsiteX87" fmla="*/ 3754902 w 5164857"/>
              <a:gd name="connsiteY87" fmla="*/ 2316244 h 3808342"/>
              <a:gd name="connsiteX88" fmla="*/ 3762160 w 5164857"/>
              <a:gd name="connsiteY88" fmla="*/ 2183197 h 3808342"/>
              <a:gd name="connsiteX89" fmla="*/ 3762159 w 5164857"/>
              <a:gd name="connsiteY89" fmla="*/ 2067082 h 3808342"/>
              <a:gd name="connsiteX90" fmla="*/ 3718617 w 5164857"/>
              <a:gd name="connsiteY90" fmla="*/ 1875977 h 3808342"/>
              <a:gd name="connsiteX91" fmla="*/ 3609760 w 5164857"/>
              <a:gd name="connsiteY91" fmla="*/ 1609882 h 3808342"/>
              <a:gd name="connsiteX92" fmla="*/ 3505740 w 5164857"/>
              <a:gd name="connsiteY92" fmla="*/ 1382492 h 3808342"/>
              <a:gd name="connsiteX93" fmla="*/ 3405645 w 5164857"/>
              <a:gd name="connsiteY93" fmla="*/ 1286354 h 3808342"/>
              <a:gd name="connsiteX94" fmla="*/ 3209636 w 5164857"/>
              <a:gd name="connsiteY94" fmla="*/ 1082171 h 3808342"/>
              <a:gd name="connsiteX95" fmla="*/ 3005461 w 5164857"/>
              <a:gd name="connsiteY95" fmla="*/ 845318 h 3808342"/>
              <a:gd name="connsiteX96" fmla="*/ 2789035 w 5164857"/>
              <a:gd name="connsiteY96" fmla="*/ 563546 h 3808342"/>
              <a:gd name="connsiteX97" fmla="*/ 2511356 w 5164857"/>
              <a:gd name="connsiteY97" fmla="*/ 130678 h 3808342"/>
              <a:gd name="connsiteX98" fmla="*/ 2425602 w 5164857"/>
              <a:gd name="connsiteY98" fmla="*/ 16335 h 3808342"/>
              <a:gd name="connsiteX0" fmla="*/ 2425602 w 5165005"/>
              <a:gd name="connsiteY0" fmla="*/ 16335 h 3808342"/>
              <a:gd name="connsiteX1" fmla="*/ 1584399 w 5165005"/>
              <a:gd name="connsiteY1" fmla="*/ 0 h 3808342"/>
              <a:gd name="connsiteX2" fmla="*/ 518604 w 5165005"/>
              <a:gd name="connsiteY2" fmla="*/ 12252 h 3808342"/>
              <a:gd name="connsiteX3" fmla="*/ 12249 w 5165005"/>
              <a:gd name="connsiteY3" fmla="*/ 16336 h 3808342"/>
              <a:gd name="connsiteX4" fmla="*/ 12248 w 5165005"/>
              <a:gd name="connsiteY4" fmla="*/ 1016832 h 3808342"/>
              <a:gd name="connsiteX5" fmla="*/ 0 w 5165005"/>
              <a:gd name="connsiteY5" fmla="*/ 2589043 h 3808342"/>
              <a:gd name="connsiteX6" fmla="*/ 110254 w 5165005"/>
              <a:gd name="connsiteY6" fmla="*/ 2621711 h 3808342"/>
              <a:gd name="connsiteX7" fmla="*/ 187841 w 5165005"/>
              <a:gd name="connsiteY7" fmla="*/ 2540038 h 3808342"/>
              <a:gd name="connsiteX8" fmla="*/ 596192 w 5165005"/>
              <a:gd name="connsiteY8" fmla="*/ 2450198 h 3808342"/>
              <a:gd name="connsiteX9" fmla="*/ 841202 w 5165005"/>
              <a:gd name="connsiteY9" fmla="*/ 2433863 h 3808342"/>
              <a:gd name="connsiteX10" fmla="*/ 1143162 w 5165005"/>
              <a:gd name="connsiteY10" fmla="*/ 2439126 h 3808342"/>
              <a:gd name="connsiteX11" fmla="*/ 1417006 w 5165005"/>
              <a:gd name="connsiteY11" fmla="*/ 2472464 h 3808342"/>
              <a:gd name="connsiteX12" fmla="*/ 1833724 w 5165005"/>
              <a:gd name="connsiteY12" fmla="*/ 2651058 h 3808342"/>
              <a:gd name="connsiteX13" fmla="*/ 2067087 w 5165005"/>
              <a:gd name="connsiteY13" fmla="*/ 2779644 h 3808342"/>
              <a:gd name="connsiteX14" fmla="*/ 2174243 w 5165005"/>
              <a:gd name="connsiteY14" fmla="*/ 2922520 h 3808342"/>
              <a:gd name="connsiteX15" fmla="*/ 2255206 w 5165005"/>
              <a:gd name="connsiteY15" fmla="*/ 3193980 h 3808342"/>
              <a:gd name="connsiteX16" fmla="*/ 2221868 w 5165005"/>
              <a:gd name="connsiteY16" fmla="*/ 3310662 h 3808342"/>
              <a:gd name="connsiteX17" fmla="*/ 2195675 w 5165005"/>
              <a:gd name="connsiteY17" fmla="*/ 3394006 h 3808342"/>
              <a:gd name="connsiteX18" fmla="*/ 2126618 w 5165005"/>
              <a:gd name="connsiteY18" fmla="*/ 3474968 h 3808342"/>
              <a:gd name="connsiteX19" fmla="*/ 1986124 w 5165005"/>
              <a:gd name="connsiteY19" fmla="*/ 3603555 h 3808342"/>
              <a:gd name="connsiteX20" fmla="*/ 2436180 w 5165005"/>
              <a:gd name="connsiteY20" fmla="*/ 3808342 h 3808342"/>
              <a:gd name="connsiteX21" fmla="*/ 2569530 w 5165005"/>
              <a:gd name="connsiteY21" fmla="*/ 3796437 h 3808342"/>
              <a:gd name="connsiteX22" fmla="*/ 2826704 w 5165005"/>
              <a:gd name="connsiteY22" fmla="*/ 3736906 h 3808342"/>
              <a:gd name="connsiteX23" fmla="*/ 3029111 w 5165005"/>
              <a:gd name="connsiteY23" fmla="*/ 3665469 h 3808342"/>
              <a:gd name="connsiteX24" fmla="*/ 3176748 w 5165005"/>
              <a:gd name="connsiteY24" fmla="*/ 3579743 h 3808342"/>
              <a:gd name="connsiteX25" fmla="*/ 3281523 w 5165005"/>
              <a:gd name="connsiteY25" fmla="*/ 3413056 h 3808342"/>
              <a:gd name="connsiteX26" fmla="*/ 3583943 w 5165005"/>
              <a:gd name="connsiteY26" fmla="*/ 3222556 h 3808342"/>
              <a:gd name="connsiteX27" fmla="*/ 3829211 w 5165005"/>
              <a:gd name="connsiteY27" fmla="*/ 3015387 h 3808342"/>
              <a:gd name="connsiteX28" fmla="*/ 4054864 w 5165005"/>
              <a:gd name="connsiteY28" fmla="*/ 2717806 h 3808342"/>
              <a:gd name="connsiteX29" fmla="*/ 4565283 w 5165005"/>
              <a:gd name="connsiteY29" fmla="*/ 2202550 h 3808342"/>
              <a:gd name="connsiteX30" fmla="*/ 5160369 w 5165005"/>
              <a:gd name="connsiteY30" fmla="*/ 1527635 h 3808342"/>
              <a:gd name="connsiteX31" fmla="*/ 4212102 w 5165005"/>
              <a:gd name="connsiteY31" fmla="*/ 2197711 h 3808342"/>
              <a:gd name="connsiteX32" fmla="*/ 3950845 w 5165005"/>
              <a:gd name="connsiteY32" fmla="*/ 2509768 h 3808342"/>
              <a:gd name="connsiteX33" fmla="*/ 3815377 w 5165005"/>
              <a:gd name="connsiteY33" fmla="*/ 2521864 h 3808342"/>
              <a:gd name="connsiteX34" fmla="*/ 3762159 w 5165005"/>
              <a:gd name="connsiteY34" fmla="*/ 2480739 h 3808342"/>
              <a:gd name="connsiteX35" fmla="*/ 3638787 w 5165005"/>
              <a:gd name="connsiteY35" fmla="*/ 2594435 h 3808342"/>
              <a:gd name="connsiteX36" fmla="*/ 3670235 w 5165005"/>
              <a:gd name="connsiteY36" fmla="*/ 2664587 h 3808342"/>
              <a:gd name="connsiteX37" fmla="*/ 3679913 w 5165005"/>
              <a:gd name="connsiteY37" fmla="*/ 2812149 h 3808342"/>
              <a:gd name="connsiteX38" fmla="*/ 3617280 w 5165005"/>
              <a:gd name="connsiteY38" fmla="*/ 2896323 h 3808342"/>
              <a:gd name="connsiteX39" fmla="*/ 3410111 w 5165005"/>
              <a:gd name="connsiteY39" fmla="*/ 2993956 h 3808342"/>
              <a:gd name="connsiteX40" fmla="*/ 3357723 w 5165005"/>
              <a:gd name="connsiteY40" fmla="*/ 2996336 h 3808342"/>
              <a:gd name="connsiteX41" fmla="*/ 3274381 w 5165005"/>
              <a:gd name="connsiteY41" fmla="*/ 2970144 h 3808342"/>
              <a:gd name="connsiteX42" fmla="*/ 3076736 w 5165005"/>
              <a:gd name="connsiteY42" fmla="*/ 2829649 h 3808342"/>
              <a:gd name="connsiteX43" fmla="*/ 2831468 w 5165005"/>
              <a:gd name="connsiteY43" fmla="*/ 2705825 h 3808342"/>
              <a:gd name="connsiteX44" fmla="*/ 2638586 w 5165005"/>
              <a:gd name="connsiteY44" fmla="*/ 2584381 h 3808342"/>
              <a:gd name="connsiteX45" fmla="*/ 2479043 w 5165005"/>
              <a:gd name="connsiteY45" fmla="*/ 2451032 h 3808342"/>
              <a:gd name="connsiteX46" fmla="*/ 2345693 w 5165005"/>
              <a:gd name="connsiteY46" fmla="*/ 2331970 h 3808342"/>
              <a:gd name="connsiteX47" fmla="*/ 2195674 w 5165005"/>
              <a:gd name="connsiteY47" fmla="*/ 2191477 h 3808342"/>
              <a:gd name="connsiteX48" fmla="*/ 2050417 w 5165005"/>
              <a:gd name="connsiteY48" fmla="*/ 2067651 h 3808342"/>
              <a:gd name="connsiteX49" fmla="*/ 1967074 w 5165005"/>
              <a:gd name="connsiteY49" fmla="*/ 1979546 h 3808342"/>
              <a:gd name="connsiteX50" fmla="*/ 1859918 w 5165005"/>
              <a:gd name="connsiteY50" fmla="*/ 1870008 h 3808342"/>
              <a:gd name="connsiteX51" fmla="*/ 1697993 w 5165005"/>
              <a:gd name="connsiteY51" fmla="*/ 1696176 h 3808342"/>
              <a:gd name="connsiteX52" fmla="*/ 1619412 w 5165005"/>
              <a:gd name="connsiteY52" fmla="*/ 1589020 h 3808342"/>
              <a:gd name="connsiteX53" fmla="*/ 1572430 w 5165005"/>
              <a:gd name="connsiteY53" fmla="*/ 1512306 h 3808342"/>
              <a:gd name="connsiteX54" fmla="*/ 1486397 w 5165005"/>
              <a:gd name="connsiteY54" fmla="*/ 1429283 h 3808342"/>
              <a:gd name="connsiteX55" fmla="*/ 1404727 w 5165005"/>
              <a:gd name="connsiteY55" fmla="*/ 1343526 h 3808342"/>
              <a:gd name="connsiteX56" fmla="*/ 1351641 w 5165005"/>
              <a:gd name="connsiteY56" fmla="*/ 1229182 h 3808342"/>
              <a:gd name="connsiteX57" fmla="*/ 1306722 w 5165005"/>
              <a:gd name="connsiteY57" fmla="*/ 1074004 h 3808342"/>
              <a:gd name="connsiteX58" fmla="*/ 1310806 w 5165005"/>
              <a:gd name="connsiteY58" fmla="*/ 992330 h 3808342"/>
              <a:gd name="connsiteX59" fmla="*/ 1327141 w 5165005"/>
              <a:gd name="connsiteY59" fmla="*/ 931076 h 3808342"/>
              <a:gd name="connsiteX60" fmla="*/ 1355725 w 5165005"/>
              <a:gd name="connsiteY60" fmla="*/ 873904 h 3808342"/>
              <a:gd name="connsiteX61" fmla="*/ 1404727 w 5165005"/>
              <a:gd name="connsiteY61" fmla="*/ 779980 h 3808342"/>
              <a:gd name="connsiteX62" fmla="*/ 1461896 w 5165005"/>
              <a:gd name="connsiteY62" fmla="*/ 726892 h 3808342"/>
              <a:gd name="connsiteX63" fmla="*/ 1510899 w 5165005"/>
              <a:gd name="connsiteY63" fmla="*/ 686055 h 3808342"/>
              <a:gd name="connsiteX64" fmla="*/ 1588483 w 5165005"/>
              <a:gd name="connsiteY64" fmla="*/ 637052 h 3808342"/>
              <a:gd name="connsiteX65" fmla="*/ 1788575 w 5165005"/>
              <a:gd name="connsiteY65" fmla="*/ 645219 h 3808342"/>
              <a:gd name="connsiteX66" fmla="*/ 1964166 w 5165005"/>
              <a:gd name="connsiteY66" fmla="*/ 686056 h 3808342"/>
              <a:gd name="connsiteX67" fmla="*/ 2098922 w 5165005"/>
              <a:gd name="connsiteY67" fmla="*/ 763645 h 3808342"/>
              <a:gd name="connsiteX68" fmla="*/ 2327598 w 5165005"/>
              <a:gd name="connsiteY68" fmla="*/ 1037251 h 3808342"/>
              <a:gd name="connsiteX69" fmla="*/ 2376600 w 5165005"/>
              <a:gd name="connsiteY69" fmla="*/ 1078087 h 3808342"/>
              <a:gd name="connsiteX70" fmla="*/ 2552191 w 5165005"/>
              <a:gd name="connsiteY70" fmla="*/ 1135259 h 3808342"/>
              <a:gd name="connsiteX71" fmla="*/ 2682863 w 5165005"/>
              <a:gd name="connsiteY71" fmla="*/ 1221015 h 3808342"/>
              <a:gd name="connsiteX72" fmla="*/ 2756367 w 5165005"/>
              <a:gd name="connsiteY72" fmla="*/ 1310856 h 3808342"/>
              <a:gd name="connsiteX73" fmla="*/ 2833953 w 5165005"/>
              <a:gd name="connsiteY73" fmla="*/ 1396614 h 3808342"/>
              <a:gd name="connsiteX74" fmla="*/ 2900657 w 5165005"/>
              <a:gd name="connsiteY74" fmla="*/ 1507217 h 3808342"/>
              <a:gd name="connsiteX75" fmla="*/ 2941904 w 5165005"/>
              <a:gd name="connsiteY75" fmla="*/ 1585086 h 3808342"/>
              <a:gd name="connsiteX76" fmla="*/ 2957674 w 5165005"/>
              <a:gd name="connsiteY76" fmla="*/ 1667600 h 3808342"/>
              <a:gd name="connsiteX77" fmla="*/ 2967199 w 5165005"/>
              <a:gd name="connsiteY77" fmla="*/ 1743800 h 3808342"/>
              <a:gd name="connsiteX78" fmla="*/ 2974343 w 5165005"/>
              <a:gd name="connsiteY78" fmla="*/ 1781900 h 3808342"/>
              <a:gd name="connsiteX79" fmla="*/ 2998155 w 5165005"/>
              <a:gd name="connsiteY79" fmla="*/ 1872389 h 3808342"/>
              <a:gd name="connsiteX80" fmla="*/ 3093405 w 5165005"/>
              <a:gd name="connsiteY80" fmla="*/ 2055744 h 3808342"/>
              <a:gd name="connsiteX81" fmla="*/ 3167224 w 5165005"/>
              <a:gd name="connsiteY81" fmla="*/ 2155757 h 3808342"/>
              <a:gd name="connsiteX82" fmla="*/ 3271999 w 5165005"/>
              <a:gd name="connsiteY82" fmla="*/ 2253388 h 3808342"/>
              <a:gd name="connsiteX83" fmla="*/ 3413817 w 5165005"/>
              <a:gd name="connsiteY83" fmla="*/ 2354949 h 3808342"/>
              <a:gd name="connsiteX84" fmla="*/ 3573474 w 5165005"/>
              <a:gd name="connsiteY84" fmla="*/ 2512187 h 3808342"/>
              <a:gd name="connsiteX85" fmla="*/ 3636369 w 5165005"/>
              <a:gd name="connsiteY85" fmla="*/ 2599273 h 3808342"/>
              <a:gd name="connsiteX86" fmla="*/ 3762159 w 5165005"/>
              <a:gd name="connsiteY86" fmla="*/ 2475899 h 3808342"/>
              <a:gd name="connsiteX87" fmla="*/ 3754902 w 5165005"/>
              <a:gd name="connsiteY87" fmla="*/ 2316244 h 3808342"/>
              <a:gd name="connsiteX88" fmla="*/ 3762160 w 5165005"/>
              <a:gd name="connsiteY88" fmla="*/ 2183197 h 3808342"/>
              <a:gd name="connsiteX89" fmla="*/ 3762159 w 5165005"/>
              <a:gd name="connsiteY89" fmla="*/ 2067082 h 3808342"/>
              <a:gd name="connsiteX90" fmla="*/ 3718617 w 5165005"/>
              <a:gd name="connsiteY90" fmla="*/ 1875977 h 3808342"/>
              <a:gd name="connsiteX91" fmla="*/ 3609760 w 5165005"/>
              <a:gd name="connsiteY91" fmla="*/ 1609882 h 3808342"/>
              <a:gd name="connsiteX92" fmla="*/ 3505740 w 5165005"/>
              <a:gd name="connsiteY92" fmla="*/ 1382492 h 3808342"/>
              <a:gd name="connsiteX93" fmla="*/ 3405645 w 5165005"/>
              <a:gd name="connsiteY93" fmla="*/ 1286354 h 3808342"/>
              <a:gd name="connsiteX94" fmla="*/ 3209636 w 5165005"/>
              <a:gd name="connsiteY94" fmla="*/ 1082171 h 3808342"/>
              <a:gd name="connsiteX95" fmla="*/ 3005461 w 5165005"/>
              <a:gd name="connsiteY95" fmla="*/ 845318 h 3808342"/>
              <a:gd name="connsiteX96" fmla="*/ 2789035 w 5165005"/>
              <a:gd name="connsiteY96" fmla="*/ 563546 h 3808342"/>
              <a:gd name="connsiteX97" fmla="*/ 2511356 w 5165005"/>
              <a:gd name="connsiteY97" fmla="*/ 130678 h 3808342"/>
              <a:gd name="connsiteX98" fmla="*/ 2425602 w 5165005"/>
              <a:gd name="connsiteY98" fmla="*/ 16335 h 3808342"/>
              <a:gd name="connsiteX0" fmla="*/ 2425602 w 5165005"/>
              <a:gd name="connsiteY0" fmla="*/ 16335 h 3808342"/>
              <a:gd name="connsiteX1" fmla="*/ 1584399 w 5165005"/>
              <a:gd name="connsiteY1" fmla="*/ 0 h 3808342"/>
              <a:gd name="connsiteX2" fmla="*/ 518604 w 5165005"/>
              <a:gd name="connsiteY2" fmla="*/ 12252 h 3808342"/>
              <a:gd name="connsiteX3" fmla="*/ 12249 w 5165005"/>
              <a:gd name="connsiteY3" fmla="*/ 16336 h 3808342"/>
              <a:gd name="connsiteX4" fmla="*/ 12248 w 5165005"/>
              <a:gd name="connsiteY4" fmla="*/ 1016832 h 3808342"/>
              <a:gd name="connsiteX5" fmla="*/ 0 w 5165005"/>
              <a:gd name="connsiteY5" fmla="*/ 2589043 h 3808342"/>
              <a:gd name="connsiteX6" fmla="*/ 110254 w 5165005"/>
              <a:gd name="connsiteY6" fmla="*/ 2621711 h 3808342"/>
              <a:gd name="connsiteX7" fmla="*/ 187841 w 5165005"/>
              <a:gd name="connsiteY7" fmla="*/ 2540038 h 3808342"/>
              <a:gd name="connsiteX8" fmla="*/ 596192 w 5165005"/>
              <a:gd name="connsiteY8" fmla="*/ 2450198 h 3808342"/>
              <a:gd name="connsiteX9" fmla="*/ 841202 w 5165005"/>
              <a:gd name="connsiteY9" fmla="*/ 2433863 h 3808342"/>
              <a:gd name="connsiteX10" fmla="*/ 1143162 w 5165005"/>
              <a:gd name="connsiteY10" fmla="*/ 2439126 h 3808342"/>
              <a:gd name="connsiteX11" fmla="*/ 1417006 w 5165005"/>
              <a:gd name="connsiteY11" fmla="*/ 2472464 h 3808342"/>
              <a:gd name="connsiteX12" fmla="*/ 1833724 w 5165005"/>
              <a:gd name="connsiteY12" fmla="*/ 2651058 h 3808342"/>
              <a:gd name="connsiteX13" fmla="*/ 2067087 w 5165005"/>
              <a:gd name="connsiteY13" fmla="*/ 2779644 h 3808342"/>
              <a:gd name="connsiteX14" fmla="*/ 2174243 w 5165005"/>
              <a:gd name="connsiteY14" fmla="*/ 2922520 h 3808342"/>
              <a:gd name="connsiteX15" fmla="*/ 2255206 w 5165005"/>
              <a:gd name="connsiteY15" fmla="*/ 3193980 h 3808342"/>
              <a:gd name="connsiteX16" fmla="*/ 2221868 w 5165005"/>
              <a:gd name="connsiteY16" fmla="*/ 3310662 h 3808342"/>
              <a:gd name="connsiteX17" fmla="*/ 2195675 w 5165005"/>
              <a:gd name="connsiteY17" fmla="*/ 3394006 h 3808342"/>
              <a:gd name="connsiteX18" fmla="*/ 2126618 w 5165005"/>
              <a:gd name="connsiteY18" fmla="*/ 3474968 h 3808342"/>
              <a:gd name="connsiteX19" fmla="*/ 1986124 w 5165005"/>
              <a:gd name="connsiteY19" fmla="*/ 3603555 h 3808342"/>
              <a:gd name="connsiteX20" fmla="*/ 2436180 w 5165005"/>
              <a:gd name="connsiteY20" fmla="*/ 3808342 h 3808342"/>
              <a:gd name="connsiteX21" fmla="*/ 2569530 w 5165005"/>
              <a:gd name="connsiteY21" fmla="*/ 3796437 h 3808342"/>
              <a:gd name="connsiteX22" fmla="*/ 2826704 w 5165005"/>
              <a:gd name="connsiteY22" fmla="*/ 3736906 h 3808342"/>
              <a:gd name="connsiteX23" fmla="*/ 3029111 w 5165005"/>
              <a:gd name="connsiteY23" fmla="*/ 3665469 h 3808342"/>
              <a:gd name="connsiteX24" fmla="*/ 3176748 w 5165005"/>
              <a:gd name="connsiteY24" fmla="*/ 3579743 h 3808342"/>
              <a:gd name="connsiteX25" fmla="*/ 3281523 w 5165005"/>
              <a:gd name="connsiteY25" fmla="*/ 3413056 h 3808342"/>
              <a:gd name="connsiteX26" fmla="*/ 3583943 w 5165005"/>
              <a:gd name="connsiteY26" fmla="*/ 3222556 h 3808342"/>
              <a:gd name="connsiteX27" fmla="*/ 3829211 w 5165005"/>
              <a:gd name="connsiteY27" fmla="*/ 3015387 h 3808342"/>
              <a:gd name="connsiteX28" fmla="*/ 4054864 w 5165005"/>
              <a:gd name="connsiteY28" fmla="*/ 2717806 h 3808342"/>
              <a:gd name="connsiteX29" fmla="*/ 4565283 w 5165005"/>
              <a:gd name="connsiteY29" fmla="*/ 2202550 h 3808342"/>
              <a:gd name="connsiteX30" fmla="*/ 5160369 w 5165005"/>
              <a:gd name="connsiteY30" fmla="*/ 1527635 h 3808342"/>
              <a:gd name="connsiteX31" fmla="*/ 4212102 w 5165005"/>
              <a:gd name="connsiteY31" fmla="*/ 2197711 h 3808342"/>
              <a:gd name="connsiteX32" fmla="*/ 3950845 w 5165005"/>
              <a:gd name="connsiteY32" fmla="*/ 2509768 h 3808342"/>
              <a:gd name="connsiteX33" fmla="*/ 3815377 w 5165005"/>
              <a:gd name="connsiteY33" fmla="*/ 2521864 h 3808342"/>
              <a:gd name="connsiteX34" fmla="*/ 3762159 w 5165005"/>
              <a:gd name="connsiteY34" fmla="*/ 2480739 h 3808342"/>
              <a:gd name="connsiteX35" fmla="*/ 3638787 w 5165005"/>
              <a:gd name="connsiteY35" fmla="*/ 2594435 h 3808342"/>
              <a:gd name="connsiteX36" fmla="*/ 3670235 w 5165005"/>
              <a:gd name="connsiteY36" fmla="*/ 2664587 h 3808342"/>
              <a:gd name="connsiteX37" fmla="*/ 3679913 w 5165005"/>
              <a:gd name="connsiteY37" fmla="*/ 2812149 h 3808342"/>
              <a:gd name="connsiteX38" fmla="*/ 3617280 w 5165005"/>
              <a:gd name="connsiteY38" fmla="*/ 2896323 h 3808342"/>
              <a:gd name="connsiteX39" fmla="*/ 3410111 w 5165005"/>
              <a:gd name="connsiteY39" fmla="*/ 2993956 h 3808342"/>
              <a:gd name="connsiteX40" fmla="*/ 3357723 w 5165005"/>
              <a:gd name="connsiteY40" fmla="*/ 2996336 h 3808342"/>
              <a:gd name="connsiteX41" fmla="*/ 3274381 w 5165005"/>
              <a:gd name="connsiteY41" fmla="*/ 2970144 h 3808342"/>
              <a:gd name="connsiteX42" fmla="*/ 3076736 w 5165005"/>
              <a:gd name="connsiteY42" fmla="*/ 2829649 h 3808342"/>
              <a:gd name="connsiteX43" fmla="*/ 2831468 w 5165005"/>
              <a:gd name="connsiteY43" fmla="*/ 2705825 h 3808342"/>
              <a:gd name="connsiteX44" fmla="*/ 2638586 w 5165005"/>
              <a:gd name="connsiteY44" fmla="*/ 2584381 h 3808342"/>
              <a:gd name="connsiteX45" fmla="*/ 2479043 w 5165005"/>
              <a:gd name="connsiteY45" fmla="*/ 2451032 h 3808342"/>
              <a:gd name="connsiteX46" fmla="*/ 2345693 w 5165005"/>
              <a:gd name="connsiteY46" fmla="*/ 2331970 h 3808342"/>
              <a:gd name="connsiteX47" fmla="*/ 2195674 w 5165005"/>
              <a:gd name="connsiteY47" fmla="*/ 2191477 h 3808342"/>
              <a:gd name="connsiteX48" fmla="*/ 2050417 w 5165005"/>
              <a:gd name="connsiteY48" fmla="*/ 2067651 h 3808342"/>
              <a:gd name="connsiteX49" fmla="*/ 1967074 w 5165005"/>
              <a:gd name="connsiteY49" fmla="*/ 1979546 h 3808342"/>
              <a:gd name="connsiteX50" fmla="*/ 1859918 w 5165005"/>
              <a:gd name="connsiteY50" fmla="*/ 1870008 h 3808342"/>
              <a:gd name="connsiteX51" fmla="*/ 1697993 w 5165005"/>
              <a:gd name="connsiteY51" fmla="*/ 1696176 h 3808342"/>
              <a:gd name="connsiteX52" fmla="*/ 1619412 w 5165005"/>
              <a:gd name="connsiteY52" fmla="*/ 1589020 h 3808342"/>
              <a:gd name="connsiteX53" fmla="*/ 1572430 w 5165005"/>
              <a:gd name="connsiteY53" fmla="*/ 1512306 h 3808342"/>
              <a:gd name="connsiteX54" fmla="*/ 1486397 w 5165005"/>
              <a:gd name="connsiteY54" fmla="*/ 1429283 h 3808342"/>
              <a:gd name="connsiteX55" fmla="*/ 1404727 w 5165005"/>
              <a:gd name="connsiteY55" fmla="*/ 1343526 h 3808342"/>
              <a:gd name="connsiteX56" fmla="*/ 1351641 w 5165005"/>
              <a:gd name="connsiteY56" fmla="*/ 1229182 h 3808342"/>
              <a:gd name="connsiteX57" fmla="*/ 1306722 w 5165005"/>
              <a:gd name="connsiteY57" fmla="*/ 1074004 h 3808342"/>
              <a:gd name="connsiteX58" fmla="*/ 1310806 w 5165005"/>
              <a:gd name="connsiteY58" fmla="*/ 992330 h 3808342"/>
              <a:gd name="connsiteX59" fmla="*/ 1327141 w 5165005"/>
              <a:gd name="connsiteY59" fmla="*/ 931076 h 3808342"/>
              <a:gd name="connsiteX60" fmla="*/ 1355725 w 5165005"/>
              <a:gd name="connsiteY60" fmla="*/ 873904 h 3808342"/>
              <a:gd name="connsiteX61" fmla="*/ 1404727 w 5165005"/>
              <a:gd name="connsiteY61" fmla="*/ 779980 h 3808342"/>
              <a:gd name="connsiteX62" fmla="*/ 1461896 w 5165005"/>
              <a:gd name="connsiteY62" fmla="*/ 726892 h 3808342"/>
              <a:gd name="connsiteX63" fmla="*/ 1510899 w 5165005"/>
              <a:gd name="connsiteY63" fmla="*/ 686055 h 3808342"/>
              <a:gd name="connsiteX64" fmla="*/ 1588483 w 5165005"/>
              <a:gd name="connsiteY64" fmla="*/ 637052 h 3808342"/>
              <a:gd name="connsiteX65" fmla="*/ 1788575 w 5165005"/>
              <a:gd name="connsiteY65" fmla="*/ 645219 h 3808342"/>
              <a:gd name="connsiteX66" fmla="*/ 1964166 w 5165005"/>
              <a:gd name="connsiteY66" fmla="*/ 686056 h 3808342"/>
              <a:gd name="connsiteX67" fmla="*/ 2098922 w 5165005"/>
              <a:gd name="connsiteY67" fmla="*/ 763645 h 3808342"/>
              <a:gd name="connsiteX68" fmla="*/ 2327598 w 5165005"/>
              <a:gd name="connsiteY68" fmla="*/ 1037251 h 3808342"/>
              <a:gd name="connsiteX69" fmla="*/ 2376600 w 5165005"/>
              <a:gd name="connsiteY69" fmla="*/ 1078087 h 3808342"/>
              <a:gd name="connsiteX70" fmla="*/ 2552191 w 5165005"/>
              <a:gd name="connsiteY70" fmla="*/ 1135259 h 3808342"/>
              <a:gd name="connsiteX71" fmla="*/ 2682863 w 5165005"/>
              <a:gd name="connsiteY71" fmla="*/ 1221015 h 3808342"/>
              <a:gd name="connsiteX72" fmla="*/ 2756367 w 5165005"/>
              <a:gd name="connsiteY72" fmla="*/ 1310856 h 3808342"/>
              <a:gd name="connsiteX73" fmla="*/ 2833953 w 5165005"/>
              <a:gd name="connsiteY73" fmla="*/ 1396614 h 3808342"/>
              <a:gd name="connsiteX74" fmla="*/ 2900657 w 5165005"/>
              <a:gd name="connsiteY74" fmla="*/ 1507217 h 3808342"/>
              <a:gd name="connsiteX75" fmla="*/ 2941904 w 5165005"/>
              <a:gd name="connsiteY75" fmla="*/ 1585086 h 3808342"/>
              <a:gd name="connsiteX76" fmla="*/ 2957674 w 5165005"/>
              <a:gd name="connsiteY76" fmla="*/ 1667600 h 3808342"/>
              <a:gd name="connsiteX77" fmla="*/ 2967199 w 5165005"/>
              <a:gd name="connsiteY77" fmla="*/ 1743800 h 3808342"/>
              <a:gd name="connsiteX78" fmla="*/ 2974343 w 5165005"/>
              <a:gd name="connsiteY78" fmla="*/ 1781900 h 3808342"/>
              <a:gd name="connsiteX79" fmla="*/ 2998155 w 5165005"/>
              <a:gd name="connsiteY79" fmla="*/ 1872389 h 3808342"/>
              <a:gd name="connsiteX80" fmla="*/ 3093405 w 5165005"/>
              <a:gd name="connsiteY80" fmla="*/ 2055744 h 3808342"/>
              <a:gd name="connsiteX81" fmla="*/ 3167224 w 5165005"/>
              <a:gd name="connsiteY81" fmla="*/ 2155757 h 3808342"/>
              <a:gd name="connsiteX82" fmla="*/ 3271999 w 5165005"/>
              <a:gd name="connsiteY82" fmla="*/ 2253388 h 3808342"/>
              <a:gd name="connsiteX83" fmla="*/ 3413817 w 5165005"/>
              <a:gd name="connsiteY83" fmla="*/ 2354949 h 3808342"/>
              <a:gd name="connsiteX84" fmla="*/ 3573474 w 5165005"/>
              <a:gd name="connsiteY84" fmla="*/ 2512187 h 3808342"/>
              <a:gd name="connsiteX85" fmla="*/ 3636369 w 5165005"/>
              <a:gd name="connsiteY85" fmla="*/ 2599273 h 3808342"/>
              <a:gd name="connsiteX86" fmla="*/ 3762159 w 5165005"/>
              <a:gd name="connsiteY86" fmla="*/ 2475899 h 3808342"/>
              <a:gd name="connsiteX87" fmla="*/ 3754902 w 5165005"/>
              <a:gd name="connsiteY87" fmla="*/ 2316244 h 3808342"/>
              <a:gd name="connsiteX88" fmla="*/ 3762160 w 5165005"/>
              <a:gd name="connsiteY88" fmla="*/ 2183197 h 3808342"/>
              <a:gd name="connsiteX89" fmla="*/ 3762159 w 5165005"/>
              <a:gd name="connsiteY89" fmla="*/ 2067082 h 3808342"/>
              <a:gd name="connsiteX90" fmla="*/ 3718617 w 5165005"/>
              <a:gd name="connsiteY90" fmla="*/ 1875977 h 3808342"/>
              <a:gd name="connsiteX91" fmla="*/ 3609760 w 5165005"/>
              <a:gd name="connsiteY91" fmla="*/ 1609882 h 3808342"/>
              <a:gd name="connsiteX92" fmla="*/ 3505740 w 5165005"/>
              <a:gd name="connsiteY92" fmla="*/ 1382492 h 3808342"/>
              <a:gd name="connsiteX93" fmla="*/ 3405645 w 5165005"/>
              <a:gd name="connsiteY93" fmla="*/ 1286354 h 3808342"/>
              <a:gd name="connsiteX94" fmla="*/ 3209636 w 5165005"/>
              <a:gd name="connsiteY94" fmla="*/ 1082171 h 3808342"/>
              <a:gd name="connsiteX95" fmla="*/ 3005461 w 5165005"/>
              <a:gd name="connsiteY95" fmla="*/ 845318 h 3808342"/>
              <a:gd name="connsiteX96" fmla="*/ 2789035 w 5165005"/>
              <a:gd name="connsiteY96" fmla="*/ 563546 h 3808342"/>
              <a:gd name="connsiteX97" fmla="*/ 2511356 w 5165005"/>
              <a:gd name="connsiteY97" fmla="*/ 130678 h 3808342"/>
              <a:gd name="connsiteX98" fmla="*/ 2425602 w 5165005"/>
              <a:gd name="connsiteY98" fmla="*/ 16335 h 3808342"/>
              <a:gd name="connsiteX0" fmla="*/ 2425602 w 5163733"/>
              <a:gd name="connsiteY0" fmla="*/ 16335 h 3808342"/>
              <a:gd name="connsiteX1" fmla="*/ 1584399 w 5163733"/>
              <a:gd name="connsiteY1" fmla="*/ 0 h 3808342"/>
              <a:gd name="connsiteX2" fmla="*/ 518604 w 5163733"/>
              <a:gd name="connsiteY2" fmla="*/ 12252 h 3808342"/>
              <a:gd name="connsiteX3" fmla="*/ 12249 w 5163733"/>
              <a:gd name="connsiteY3" fmla="*/ 16336 h 3808342"/>
              <a:gd name="connsiteX4" fmla="*/ 12248 w 5163733"/>
              <a:gd name="connsiteY4" fmla="*/ 1016832 h 3808342"/>
              <a:gd name="connsiteX5" fmla="*/ 0 w 5163733"/>
              <a:gd name="connsiteY5" fmla="*/ 2589043 h 3808342"/>
              <a:gd name="connsiteX6" fmla="*/ 110254 w 5163733"/>
              <a:gd name="connsiteY6" fmla="*/ 2621711 h 3808342"/>
              <a:gd name="connsiteX7" fmla="*/ 187841 w 5163733"/>
              <a:gd name="connsiteY7" fmla="*/ 2540038 h 3808342"/>
              <a:gd name="connsiteX8" fmla="*/ 596192 w 5163733"/>
              <a:gd name="connsiteY8" fmla="*/ 2450198 h 3808342"/>
              <a:gd name="connsiteX9" fmla="*/ 841202 w 5163733"/>
              <a:gd name="connsiteY9" fmla="*/ 2433863 h 3808342"/>
              <a:gd name="connsiteX10" fmla="*/ 1143162 w 5163733"/>
              <a:gd name="connsiteY10" fmla="*/ 2439126 h 3808342"/>
              <a:gd name="connsiteX11" fmla="*/ 1417006 w 5163733"/>
              <a:gd name="connsiteY11" fmla="*/ 2472464 h 3808342"/>
              <a:gd name="connsiteX12" fmla="*/ 1833724 w 5163733"/>
              <a:gd name="connsiteY12" fmla="*/ 2651058 h 3808342"/>
              <a:gd name="connsiteX13" fmla="*/ 2067087 w 5163733"/>
              <a:gd name="connsiteY13" fmla="*/ 2779644 h 3808342"/>
              <a:gd name="connsiteX14" fmla="*/ 2174243 w 5163733"/>
              <a:gd name="connsiteY14" fmla="*/ 2922520 h 3808342"/>
              <a:gd name="connsiteX15" fmla="*/ 2255206 w 5163733"/>
              <a:gd name="connsiteY15" fmla="*/ 3193980 h 3808342"/>
              <a:gd name="connsiteX16" fmla="*/ 2221868 w 5163733"/>
              <a:gd name="connsiteY16" fmla="*/ 3310662 h 3808342"/>
              <a:gd name="connsiteX17" fmla="*/ 2195675 w 5163733"/>
              <a:gd name="connsiteY17" fmla="*/ 3394006 h 3808342"/>
              <a:gd name="connsiteX18" fmla="*/ 2126618 w 5163733"/>
              <a:gd name="connsiteY18" fmla="*/ 3474968 h 3808342"/>
              <a:gd name="connsiteX19" fmla="*/ 1986124 w 5163733"/>
              <a:gd name="connsiteY19" fmla="*/ 3603555 h 3808342"/>
              <a:gd name="connsiteX20" fmla="*/ 2436180 w 5163733"/>
              <a:gd name="connsiteY20" fmla="*/ 3808342 h 3808342"/>
              <a:gd name="connsiteX21" fmla="*/ 2569530 w 5163733"/>
              <a:gd name="connsiteY21" fmla="*/ 3796437 h 3808342"/>
              <a:gd name="connsiteX22" fmla="*/ 2826704 w 5163733"/>
              <a:gd name="connsiteY22" fmla="*/ 3736906 h 3808342"/>
              <a:gd name="connsiteX23" fmla="*/ 3029111 w 5163733"/>
              <a:gd name="connsiteY23" fmla="*/ 3665469 h 3808342"/>
              <a:gd name="connsiteX24" fmla="*/ 3176748 w 5163733"/>
              <a:gd name="connsiteY24" fmla="*/ 3579743 h 3808342"/>
              <a:gd name="connsiteX25" fmla="*/ 3281523 w 5163733"/>
              <a:gd name="connsiteY25" fmla="*/ 3413056 h 3808342"/>
              <a:gd name="connsiteX26" fmla="*/ 3583943 w 5163733"/>
              <a:gd name="connsiteY26" fmla="*/ 3222556 h 3808342"/>
              <a:gd name="connsiteX27" fmla="*/ 3829211 w 5163733"/>
              <a:gd name="connsiteY27" fmla="*/ 3015387 h 3808342"/>
              <a:gd name="connsiteX28" fmla="*/ 4054864 w 5163733"/>
              <a:gd name="connsiteY28" fmla="*/ 2717806 h 3808342"/>
              <a:gd name="connsiteX29" fmla="*/ 4565283 w 5163733"/>
              <a:gd name="connsiteY29" fmla="*/ 2202550 h 3808342"/>
              <a:gd name="connsiteX30" fmla="*/ 5160369 w 5163733"/>
              <a:gd name="connsiteY30" fmla="*/ 1527635 h 3808342"/>
              <a:gd name="connsiteX31" fmla="*/ 4212102 w 5163733"/>
              <a:gd name="connsiteY31" fmla="*/ 2197711 h 3808342"/>
              <a:gd name="connsiteX32" fmla="*/ 3950845 w 5163733"/>
              <a:gd name="connsiteY32" fmla="*/ 2509768 h 3808342"/>
              <a:gd name="connsiteX33" fmla="*/ 3815377 w 5163733"/>
              <a:gd name="connsiteY33" fmla="*/ 2521864 h 3808342"/>
              <a:gd name="connsiteX34" fmla="*/ 3762159 w 5163733"/>
              <a:gd name="connsiteY34" fmla="*/ 2480739 h 3808342"/>
              <a:gd name="connsiteX35" fmla="*/ 3638787 w 5163733"/>
              <a:gd name="connsiteY35" fmla="*/ 2594435 h 3808342"/>
              <a:gd name="connsiteX36" fmla="*/ 3670235 w 5163733"/>
              <a:gd name="connsiteY36" fmla="*/ 2664587 h 3808342"/>
              <a:gd name="connsiteX37" fmla="*/ 3679913 w 5163733"/>
              <a:gd name="connsiteY37" fmla="*/ 2812149 h 3808342"/>
              <a:gd name="connsiteX38" fmla="*/ 3617280 w 5163733"/>
              <a:gd name="connsiteY38" fmla="*/ 2896323 h 3808342"/>
              <a:gd name="connsiteX39" fmla="*/ 3410111 w 5163733"/>
              <a:gd name="connsiteY39" fmla="*/ 2993956 h 3808342"/>
              <a:gd name="connsiteX40" fmla="*/ 3357723 w 5163733"/>
              <a:gd name="connsiteY40" fmla="*/ 2996336 h 3808342"/>
              <a:gd name="connsiteX41" fmla="*/ 3274381 w 5163733"/>
              <a:gd name="connsiteY41" fmla="*/ 2970144 h 3808342"/>
              <a:gd name="connsiteX42" fmla="*/ 3076736 w 5163733"/>
              <a:gd name="connsiteY42" fmla="*/ 2829649 h 3808342"/>
              <a:gd name="connsiteX43" fmla="*/ 2831468 w 5163733"/>
              <a:gd name="connsiteY43" fmla="*/ 2705825 h 3808342"/>
              <a:gd name="connsiteX44" fmla="*/ 2638586 w 5163733"/>
              <a:gd name="connsiteY44" fmla="*/ 2584381 h 3808342"/>
              <a:gd name="connsiteX45" fmla="*/ 2479043 w 5163733"/>
              <a:gd name="connsiteY45" fmla="*/ 2451032 h 3808342"/>
              <a:gd name="connsiteX46" fmla="*/ 2345693 w 5163733"/>
              <a:gd name="connsiteY46" fmla="*/ 2331970 h 3808342"/>
              <a:gd name="connsiteX47" fmla="*/ 2195674 w 5163733"/>
              <a:gd name="connsiteY47" fmla="*/ 2191477 h 3808342"/>
              <a:gd name="connsiteX48" fmla="*/ 2050417 w 5163733"/>
              <a:gd name="connsiteY48" fmla="*/ 2067651 h 3808342"/>
              <a:gd name="connsiteX49" fmla="*/ 1967074 w 5163733"/>
              <a:gd name="connsiteY49" fmla="*/ 1979546 h 3808342"/>
              <a:gd name="connsiteX50" fmla="*/ 1859918 w 5163733"/>
              <a:gd name="connsiteY50" fmla="*/ 1870008 h 3808342"/>
              <a:gd name="connsiteX51" fmla="*/ 1697993 w 5163733"/>
              <a:gd name="connsiteY51" fmla="*/ 1696176 h 3808342"/>
              <a:gd name="connsiteX52" fmla="*/ 1619412 w 5163733"/>
              <a:gd name="connsiteY52" fmla="*/ 1589020 h 3808342"/>
              <a:gd name="connsiteX53" fmla="*/ 1572430 w 5163733"/>
              <a:gd name="connsiteY53" fmla="*/ 1512306 h 3808342"/>
              <a:gd name="connsiteX54" fmla="*/ 1486397 w 5163733"/>
              <a:gd name="connsiteY54" fmla="*/ 1429283 h 3808342"/>
              <a:gd name="connsiteX55" fmla="*/ 1404727 w 5163733"/>
              <a:gd name="connsiteY55" fmla="*/ 1343526 h 3808342"/>
              <a:gd name="connsiteX56" fmla="*/ 1351641 w 5163733"/>
              <a:gd name="connsiteY56" fmla="*/ 1229182 h 3808342"/>
              <a:gd name="connsiteX57" fmla="*/ 1306722 w 5163733"/>
              <a:gd name="connsiteY57" fmla="*/ 1074004 h 3808342"/>
              <a:gd name="connsiteX58" fmla="*/ 1310806 w 5163733"/>
              <a:gd name="connsiteY58" fmla="*/ 992330 h 3808342"/>
              <a:gd name="connsiteX59" fmla="*/ 1327141 w 5163733"/>
              <a:gd name="connsiteY59" fmla="*/ 931076 h 3808342"/>
              <a:gd name="connsiteX60" fmla="*/ 1355725 w 5163733"/>
              <a:gd name="connsiteY60" fmla="*/ 873904 h 3808342"/>
              <a:gd name="connsiteX61" fmla="*/ 1404727 w 5163733"/>
              <a:gd name="connsiteY61" fmla="*/ 779980 h 3808342"/>
              <a:gd name="connsiteX62" fmla="*/ 1461896 w 5163733"/>
              <a:gd name="connsiteY62" fmla="*/ 726892 h 3808342"/>
              <a:gd name="connsiteX63" fmla="*/ 1510899 w 5163733"/>
              <a:gd name="connsiteY63" fmla="*/ 686055 h 3808342"/>
              <a:gd name="connsiteX64" fmla="*/ 1588483 w 5163733"/>
              <a:gd name="connsiteY64" fmla="*/ 637052 h 3808342"/>
              <a:gd name="connsiteX65" fmla="*/ 1788575 w 5163733"/>
              <a:gd name="connsiteY65" fmla="*/ 645219 h 3808342"/>
              <a:gd name="connsiteX66" fmla="*/ 1964166 w 5163733"/>
              <a:gd name="connsiteY66" fmla="*/ 686056 h 3808342"/>
              <a:gd name="connsiteX67" fmla="*/ 2098922 w 5163733"/>
              <a:gd name="connsiteY67" fmla="*/ 763645 h 3808342"/>
              <a:gd name="connsiteX68" fmla="*/ 2327598 w 5163733"/>
              <a:gd name="connsiteY68" fmla="*/ 1037251 h 3808342"/>
              <a:gd name="connsiteX69" fmla="*/ 2376600 w 5163733"/>
              <a:gd name="connsiteY69" fmla="*/ 1078087 h 3808342"/>
              <a:gd name="connsiteX70" fmla="*/ 2552191 w 5163733"/>
              <a:gd name="connsiteY70" fmla="*/ 1135259 h 3808342"/>
              <a:gd name="connsiteX71" fmla="*/ 2682863 w 5163733"/>
              <a:gd name="connsiteY71" fmla="*/ 1221015 h 3808342"/>
              <a:gd name="connsiteX72" fmla="*/ 2756367 w 5163733"/>
              <a:gd name="connsiteY72" fmla="*/ 1310856 h 3808342"/>
              <a:gd name="connsiteX73" fmla="*/ 2833953 w 5163733"/>
              <a:gd name="connsiteY73" fmla="*/ 1396614 h 3808342"/>
              <a:gd name="connsiteX74" fmla="*/ 2900657 w 5163733"/>
              <a:gd name="connsiteY74" fmla="*/ 1507217 h 3808342"/>
              <a:gd name="connsiteX75" fmla="*/ 2941904 w 5163733"/>
              <a:gd name="connsiteY75" fmla="*/ 1585086 h 3808342"/>
              <a:gd name="connsiteX76" fmla="*/ 2957674 w 5163733"/>
              <a:gd name="connsiteY76" fmla="*/ 1667600 h 3808342"/>
              <a:gd name="connsiteX77" fmla="*/ 2967199 w 5163733"/>
              <a:gd name="connsiteY77" fmla="*/ 1743800 h 3808342"/>
              <a:gd name="connsiteX78" fmla="*/ 2974343 w 5163733"/>
              <a:gd name="connsiteY78" fmla="*/ 1781900 h 3808342"/>
              <a:gd name="connsiteX79" fmla="*/ 2998155 w 5163733"/>
              <a:gd name="connsiteY79" fmla="*/ 1872389 h 3808342"/>
              <a:gd name="connsiteX80" fmla="*/ 3093405 w 5163733"/>
              <a:gd name="connsiteY80" fmla="*/ 2055744 h 3808342"/>
              <a:gd name="connsiteX81" fmla="*/ 3167224 w 5163733"/>
              <a:gd name="connsiteY81" fmla="*/ 2155757 h 3808342"/>
              <a:gd name="connsiteX82" fmla="*/ 3271999 w 5163733"/>
              <a:gd name="connsiteY82" fmla="*/ 2253388 h 3808342"/>
              <a:gd name="connsiteX83" fmla="*/ 3413817 w 5163733"/>
              <a:gd name="connsiteY83" fmla="*/ 2354949 h 3808342"/>
              <a:gd name="connsiteX84" fmla="*/ 3573474 w 5163733"/>
              <a:gd name="connsiteY84" fmla="*/ 2512187 h 3808342"/>
              <a:gd name="connsiteX85" fmla="*/ 3636369 w 5163733"/>
              <a:gd name="connsiteY85" fmla="*/ 2599273 h 3808342"/>
              <a:gd name="connsiteX86" fmla="*/ 3762159 w 5163733"/>
              <a:gd name="connsiteY86" fmla="*/ 2475899 h 3808342"/>
              <a:gd name="connsiteX87" fmla="*/ 3754902 w 5163733"/>
              <a:gd name="connsiteY87" fmla="*/ 2316244 h 3808342"/>
              <a:gd name="connsiteX88" fmla="*/ 3762160 w 5163733"/>
              <a:gd name="connsiteY88" fmla="*/ 2183197 h 3808342"/>
              <a:gd name="connsiteX89" fmla="*/ 3762159 w 5163733"/>
              <a:gd name="connsiteY89" fmla="*/ 2067082 h 3808342"/>
              <a:gd name="connsiteX90" fmla="*/ 3718617 w 5163733"/>
              <a:gd name="connsiteY90" fmla="*/ 1875977 h 3808342"/>
              <a:gd name="connsiteX91" fmla="*/ 3609760 w 5163733"/>
              <a:gd name="connsiteY91" fmla="*/ 1609882 h 3808342"/>
              <a:gd name="connsiteX92" fmla="*/ 3505740 w 5163733"/>
              <a:gd name="connsiteY92" fmla="*/ 1382492 h 3808342"/>
              <a:gd name="connsiteX93" fmla="*/ 3405645 w 5163733"/>
              <a:gd name="connsiteY93" fmla="*/ 1286354 h 3808342"/>
              <a:gd name="connsiteX94" fmla="*/ 3209636 w 5163733"/>
              <a:gd name="connsiteY94" fmla="*/ 1082171 h 3808342"/>
              <a:gd name="connsiteX95" fmla="*/ 3005461 w 5163733"/>
              <a:gd name="connsiteY95" fmla="*/ 845318 h 3808342"/>
              <a:gd name="connsiteX96" fmla="*/ 2789035 w 5163733"/>
              <a:gd name="connsiteY96" fmla="*/ 563546 h 3808342"/>
              <a:gd name="connsiteX97" fmla="*/ 2511356 w 5163733"/>
              <a:gd name="connsiteY97" fmla="*/ 130678 h 3808342"/>
              <a:gd name="connsiteX98" fmla="*/ 2425602 w 5163733"/>
              <a:gd name="connsiteY98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565283 w 5160369"/>
              <a:gd name="connsiteY29" fmla="*/ 2202550 h 3808342"/>
              <a:gd name="connsiteX30" fmla="*/ 5160369 w 5160369"/>
              <a:gd name="connsiteY30" fmla="*/ 1527635 h 3808342"/>
              <a:gd name="connsiteX31" fmla="*/ 4212102 w 5160369"/>
              <a:gd name="connsiteY31" fmla="*/ 2197711 h 3808342"/>
              <a:gd name="connsiteX32" fmla="*/ 3950845 w 5160369"/>
              <a:gd name="connsiteY32" fmla="*/ 2509768 h 3808342"/>
              <a:gd name="connsiteX33" fmla="*/ 3815377 w 5160369"/>
              <a:gd name="connsiteY33" fmla="*/ 2521864 h 3808342"/>
              <a:gd name="connsiteX34" fmla="*/ 3762159 w 5160369"/>
              <a:gd name="connsiteY34" fmla="*/ 2480739 h 3808342"/>
              <a:gd name="connsiteX35" fmla="*/ 3638787 w 5160369"/>
              <a:gd name="connsiteY35" fmla="*/ 2594435 h 3808342"/>
              <a:gd name="connsiteX36" fmla="*/ 3670235 w 5160369"/>
              <a:gd name="connsiteY36" fmla="*/ 2664587 h 3808342"/>
              <a:gd name="connsiteX37" fmla="*/ 3679913 w 5160369"/>
              <a:gd name="connsiteY37" fmla="*/ 2812149 h 3808342"/>
              <a:gd name="connsiteX38" fmla="*/ 3617280 w 5160369"/>
              <a:gd name="connsiteY38" fmla="*/ 2896323 h 3808342"/>
              <a:gd name="connsiteX39" fmla="*/ 3410111 w 5160369"/>
              <a:gd name="connsiteY39" fmla="*/ 2993956 h 3808342"/>
              <a:gd name="connsiteX40" fmla="*/ 3357723 w 5160369"/>
              <a:gd name="connsiteY40" fmla="*/ 2996336 h 3808342"/>
              <a:gd name="connsiteX41" fmla="*/ 3274381 w 5160369"/>
              <a:gd name="connsiteY41" fmla="*/ 2970144 h 3808342"/>
              <a:gd name="connsiteX42" fmla="*/ 3076736 w 5160369"/>
              <a:gd name="connsiteY42" fmla="*/ 2829649 h 3808342"/>
              <a:gd name="connsiteX43" fmla="*/ 2831468 w 5160369"/>
              <a:gd name="connsiteY43" fmla="*/ 2705825 h 3808342"/>
              <a:gd name="connsiteX44" fmla="*/ 2638586 w 5160369"/>
              <a:gd name="connsiteY44" fmla="*/ 2584381 h 3808342"/>
              <a:gd name="connsiteX45" fmla="*/ 2479043 w 5160369"/>
              <a:gd name="connsiteY45" fmla="*/ 2451032 h 3808342"/>
              <a:gd name="connsiteX46" fmla="*/ 2345693 w 5160369"/>
              <a:gd name="connsiteY46" fmla="*/ 2331970 h 3808342"/>
              <a:gd name="connsiteX47" fmla="*/ 2195674 w 5160369"/>
              <a:gd name="connsiteY47" fmla="*/ 2191477 h 3808342"/>
              <a:gd name="connsiteX48" fmla="*/ 2050417 w 5160369"/>
              <a:gd name="connsiteY48" fmla="*/ 2067651 h 3808342"/>
              <a:gd name="connsiteX49" fmla="*/ 1967074 w 5160369"/>
              <a:gd name="connsiteY49" fmla="*/ 1979546 h 3808342"/>
              <a:gd name="connsiteX50" fmla="*/ 1859918 w 5160369"/>
              <a:gd name="connsiteY50" fmla="*/ 1870008 h 3808342"/>
              <a:gd name="connsiteX51" fmla="*/ 1697993 w 5160369"/>
              <a:gd name="connsiteY51" fmla="*/ 1696176 h 3808342"/>
              <a:gd name="connsiteX52" fmla="*/ 1619412 w 5160369"/>
              <a:gd name="connsiteY52" fmla="*/ 1589020 h 3808342"/>
              <a:gd name="connsiteX53" fmla="*/ 1572430 w 5160369"/>
              <a:gd name="connsiteY53" fmla="*/ 1512306 h 3808342"/>
              <a:gd name="connsiteX54" fmla="*/ 1486397 w 5160369"/>
              <a:gd name="connsiteY54" fmla="*/ 1429283 h 3808342"/>
              <a:gd name="connsiteX55" fmla="*/ 1404727 w 5160369"/>
              <a:gd name="connsiteY55" fmla="*/ 1343526 h 3808342"/>
              <a:gd name="connsiteX56" fmla="*/ 1351641 w 5160369"/>
              <a:gd name="connsiteY56" fmla="*/ 1229182 h 3808342"/>
              <a:gd name="connsiteX57" fmla="*/ 1306722 w 5160369"/>
              <a:gd name="connsiteY57" fmla="*/ 1074004 h 3808342"/>
              <a:gd name="connsiteX58" fmla="*/ 1310806 w 5160369"/>
              <a:gd name="connsiteY58" fmla="*/ 992330 h 3808342"/>
              <a:gd name="connsiteX59" fmla="*/ 1327141 w 5160369"/>
              <a:gd name="connsiteY59" fmla="*/ 931076 h 3808342"/>
              <a:gd name="connsiteX60" fmla="*/ 1355725 w 5160369"/>
              <a:gd name="connsiteY60" fmla="*/ 873904 h 3808342"/>
              <a:gd name="connsiteX61" fmla="*/ 1404727 w 5160369"/>
              <a:gd name="connsiteY61" fmla="*/ 779980 h 3808342"/>
              <a:gd name="connsiteX62" fmla="*/ 1461896 w 5160369"/>
              <a:gd name="connsiteY62" fmla="*/ 726892 h 3808342"/>
              <a:gd name="connsiteX63" fmla="*/ 1510899 w 5160369"/>
              <a:gd name="connsiteY63" fmla="*/ 686055 h 3808342"/>
              <a:gd name="connsiteX64" fmla="*/ 1588483 w 5160369"/>
              <a:gd name="connsiteY64" fmla="*/ 637052 h 3808342"/>
              <a:gd name="connsiteX65" fmla="*/ 1788575 w 5160369"/>
              <a:gd name="connsiteY65" fmla="*/ 645219 h 3808342"/>
              <a:gd name="connsiteX66" fmla="*/ 1964166 w 5160369"/>
              <a:gd name="connsiteY66" fmla="*/ 686056 h 3808342"/>
              <a:gd name="connsiteX67" fmla="*/ 2098922 w 5160369"/>
              <a:gd name="connsiteY67" fmla="*/ 763645 h 3808342"/>
              <a:gd name="connsiteX68" fmla="*/ 2327598 w 5160369"/>
              <a:gd name="connsiteY68" fmla="*/ 1037251 h 3808342"/>
              <a:gd name="connsiteX69" fmla="*/ 2376600 w 5160369"/>
              <a:gd name="connsiteY69" fmla="*/ 1078087 h 3808342"/>
              <a:gd name="connsiteX70" fmla="*/ 2552191 w 5160369"/>
              <a:gd name="connsiteY70" fmla="*/ 1135259 h 3808342"/>
              <a:gd name="connsiteX71" fmla="*/ 2682863 w 5160369"/>
              <a:gd name="connsiteY71" fmla="*/ 1221015 h 3808342"/>
              <a:gd name="connsiteX72" fmla="*/ 2756367 w 5160369"/>
              <a:gd name="connsiteY72" fmla="*/ 1310856 h 3808342"/>
              <a:gd name="connsiteX73" fmla="*/ 2833953 w 5160369"/>
              <a:gd name="connsiteY73" fmla="*/ 1396614 h 3808342"/>
              <a:gd name="connsiteX74" fmla="*/ 2900657 w 5160369"/>
              <a:gd name="connsiteY74" fmla="*/ 1507217 h 3808342"/>
              <a:gd name="connsiteX75" fmla="*/ 2941904 w 5160369"/>
              <a:gd name="connsiteY75" fmla="*/ 1585086 h 3808342"/>
              <a:gd name="connsiteX76" fmla="*/ 2957674 w 5160369"/>
              <a:gd name="connsiteY76" fmla="*/ 1667600 h 3808342"/>
              <a:gd name="connsiteX77" fmla="*/ 2967199 w 5160369"/>
              <a:gd name="connsiteY77" fmla="*/ 1743800 h 3808342"/>
              <a:gd name="connsiteX78" fmla="*/ 2974343 w 5160369"/>
              <a:gd name="connsiteY78" fmla="*/ 1781900 h 3808342"/>
              <a:gd name="connsiteX79" fmla="*/ 2998155 w 5160369"/>
              <a:gd name="connsiteY79" fmla="*/ 1872389 h 3808342"/>
              <a:gd name="connsiteX80" fmla="*/ 3093405 w 5160369"/>
              <a:gd name="connsiteY80" fmla="*/ 2055744 h 3808342"/>
              <a:gd name="connsiteX81" fmla="*/ 3167224 w 5160369"/>
              <a:gd name="connsiteY81" fmla="*/ 2155757 h 3808342"/>
              <a:gd name="connsiteX82" fmla="*/ 3271999 w 5160369"/>
              <a:gd name="connsiteY82" fmla="*/ 2253388 h 3808342"/>
              <a:gd name="connsiteX83" fmla="*/ 3413817 w 5160369"/>
              <a:gd name="connsiteY83" fmla="*/ 2354949 h 3808342"/>
              <a:gd name="connsiteX84" fmla="*/ 3573474 w 5160369"/>
              <a:gd name="connsiteY84" fmla="*/ 2512187 h 3808342"/>
              <a:gd name="connsiteX85" fmla="*/ 3636369 w 5160369"/>
              <a:gd name="connsiteY85" fmla="*/ 2599273 h 3808342"/>
              <a:gd name="connsiteX86" fmla="*/ 3762159 w 5160369"/>
              <a:gd name="connsiteY86" fmla="*/ 2475899 h 3808342"/>
              <a:gd name="connsiteX87" fmla="*/ 3754902 w 5160369"/>
              <a:gd name="connsiteY87" fmla="*/ 2316244 h 3808342"/>
              <a:gd name="connsiteX88" fmla="*/ 3762160 w 5160369"/>
              <a:gd name="connsiteY88" fmla="*/ 2183197 h 3808342"/>
              <a:gd name="connsiteX89" fmla="*/ 3762159 w 5160369"/>
              <a:gd name="connsiteY89" fmla="*/ 2067082 h 3808342"/>
              <a:gd name="connsiteX90" fmla="*/ 3718617 w 5160369"/>
              <a:gd name="connsiteY90" fmla="*/ 1875977 h 3808342"/>
              <a:gd name="connsiteX91" fmla="*/ 3609760 w 5160369"/>
              <a:gd name="connsiteY91" fmla="*/ 1609882 h 3808342"/>
              <a:gd name="connsiteX92" fmla="*/ 3505740 w 5160369"/>
              <a:gd name="connsiteY92" fmla="*/ 1382492 h 3808342"/>
              <a:gd name="connsiteX93" fmla="*/ 3405645 w 5160369"/>
              <a:gd name="connsiteY93" fmla="*/ 1286354 h 3808342"/>
              <a:gd name="connsiteX94" fmla="*/ 3209636 w 5160369"/>
              <a:gd name="connsiteY94" fmla="*/ 1082171 h 3808342"/>
              <a:gd name="connsiteX95" fmla="*/ 3005461 w 5160369"/>
              <a:gd name="connsiteY95" fmla="*/ 845318 h 3808342"/>
              <a:gd name="connsiteX96" fmla="*/ 2789035 w 5160369"/>
              <a:gd name="connsiteY96" fmla="*/ 563546 h 3808342"/>
              <a:gd name="connsiteX97" fmla="*/ 2511356 w 5160369"/>
              <a:gd name="connsiteY97" fmla="*/ 130678 h 3808342"/>
              <a:gd name="connsiteX98" fmla="*/ 2425602 w 5160369"/>
              <a:gd name="connsiteY98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325798 w 5160369"/>
              <a:gd name="connsiteY29" fmla="*/ 2425101 h 3808342"/>
              <a:gd name="connsiteX30" fmla="*/ 4565283 w 5160369"/>
              <a:gd name="connsiteY30" fmla="*/ 2202550 h 3808342"/>
              <a:gd name="connsiteX31" fmla="*/ 5160369 w 5160369"/>
              <a:gd name="connsiteY31" fmla="*/ 1527635 h 3808342"/>
              <a:gd name="connsiteX32" fmla="*/ 4212102 w 5160369"/>
              <a:gd name="connsiteY32" fmla="*/ 2197711 h 3808342"/>
              <a:gd name="connsiteX33" fmla="*/ 3950845 w 5160369"/>
              <a:gd name="connsiteY33" fmla="*/ 2509768 h 3808342"/>
              <a:gd name="connsiteX34" fmla="*/ 3815377 w 5160369"/>
              <a:gd name="connsiteY34" fmla="*/ 2521864 h 3808342"/>
              <a:gd name="connsiteX35" fmla="*/ 3762159 w 5160369"/>
              <a:gd name="connsiteY35" fmla="*/ 2480739 h 3808342"/>
              <a:gd name="connsiteX36" fmla="*/ 3638787 w 5160369"/>
              <a:gd name="connsiteY36" fmla="*/ 2594435 h 3808342"/>
              <a:gd name="connsiteX37" fmla="*/ 3670235 w 5160369"/>
              <a:gd name="connsiteY37" fmla="*/ 2664587 h 3808342"/>
              <a:gd name="connsiteX38" fmla="*/ 3679913 w 5160369"/>
              <a:gd name="connsiteY38" fmla="*/ 2812149 h 3808342"/>
              <a:gd name="connsiteX39" fmla="*/ 3617280 w 5160369"/>
              <a:gd name="connsiteY39" fmla="*/ 2896323 h 3808342"/>
              <a:gd name="connsiteX40" fmla="*/ 3410111 w 5160369"/>
              <a:gd name="connsiteY40" fmla="*/ 2993956 h 3808342"/>
              <a:gd name="connsiteX41" fmla="*/ 3357723 w 5160369"/>
              <a:gd name="connsiteY41" fmla="*/ 2996336 h 3808342"/>
              <a:gd name="connsiteX42" fmla="*/ 3274381 w 5160369"/>
              <a:gd name="connsiteY42" fmla="*/ 2970144 h 3808342"/>
              <a:gd name="connsiteX43" fmla="*/ 3076736 w 5160369"/>
              <a:gd name="connsiteY43" fmla="*/ 2829649 h 3808342"/>
              <a:gd name="connsiteX44" fmla="*/ 2831468 w 5160369"/>
              <a:gd name="connsiteY44" fmla="*/ 2705825 h 3808342"/>
              <a:gd name="connsiteX45" fmla="*/ 2638586 w 5160369"/>
              <a:gd name="connsiteY45" fmla="*/ 2584381 h 3808342"/>
              <a:gd name="connsiteX46" fmla="*/ 2479043 w 5160369"/>
              <a:gd name="connsiteY46" fmla="*/ 2451032 h 3808342"/>
              <a:gd name="connsiteX47" fmla="*/ 2345693 w 5160369"/>
              <a:gd name="connsiteY47" fmla="*/ 2331970 h 3808342"/>
              <a:gd name="connsiteX48" fmla="*/ 2195674 w 5160369"/>
              <a:gd name="connsiteY48" fmla="*/ 2191477 h 3808342"/>
              <a:gd name="connsiteX49" fmla="*/ 2050417 w 5160369"/>
              <a:gd name="connsiteY49" fmla="*/ 2067651 h 3808342"/>
              <a:gd name="connsiteX50" fmla="*/ 1967074 w 5160369"/>
              <a:gd name="connsiteY50" fmla="*/ 1979546 h 3808342"/>
              <a:gd name="connsiteX51" fmla="*/ 1859918 w 5160369"/>
              <a:gd name="connsiteY51" fmla="*/ 1870008 h 3808342"/>
              <a:gd name="connsiteX52" fmla="*/ 1697993 w 5160369"/>
              <a:gd name="connsiteY52" fmla="*/ 1696176 h 3808342"/>
              <a:gd name="connsiteX53" fmla="*/ 1619412 w 5160369"/>
              <a:gd name="connsiteY53" fmla="*/ 1589020 h 3808342"/>
              <a:gd name="connsiteX54" fmla="*/ 1572430 w 5160369"/>
              <a:gd name="connsiteY54" fmla="*/ 1512306 h 3808342"/>
              <a:gd name="connsiteX55" fmla="*/ 1486397 w 5160369"/>
              <a:gd name="connsiteY55" fmla="*/ 1429283 h 3808342"/>
              <a:gd name="connsiteX56" fmla="*/ 1404727 w 5160369"/>
              <a:gd name="connsiteY56" fmla="*/ 1343526 h 3808342"/>
              <a:gd name="connsiteX57" fmla="*/ 1351641 w 5160369"/>
              <a:gd name="connsiteY57" fmla="*/ 1229182 h 3808342"/>
              <a:gd name="connsiteX58" fmla="*/ 1306722 w 5160369"/>
              <a:gd name="connsiteY58" fmla="*/ 1074004 h 3808342"/>
              <a:gd name="connsiteX59" fmla="*/ 1310806 w 5160369"/>
              <a:gd name="connsiteY59" fmla="*/ 992330 h 3808342"/>
              <a:gd name="connsiteX60" fmla="*/ 1327141 w 5160369"/>
              <a:gd name="connsiteY60" fmla="*/ 931076 h 3808342"/>
              <a:gd name="connsiteX61" fmla="*/ 1355725 w 5160369"/>
              <a:gd name="connsiteY61" fmla="*/ 873904 h 3808342"/>
              <a:gd name="connsiteX62" fmla="*/ 1404727 w 5160369"/>
              <a:gd name="connsiteY62" fmla="*/ 779980 h 3808342"/>
              <a:gd name="connsiteX63" fmla="*/ 1461896 w 5160369"/>
              <a:gd name="connsiteY63" fmla="*/ 726892 h 3808342"/>
              <a:gd name="connsiteX64" fmla="*/ 1510899 w 5160369"/>
              <a:gd name="connsiteY64" fmla="*/ 686055 h 3808342"/>
              <a:gd name="connsiteX65" fmla="*/ 1588483 w 5160369"/>
              <a:gd name="connsiteY65" fmla="*/ 637052 h 3808342"/>
              <a:gd name="connsiteX66" fmla="*/ 1788575 w 5160369"/>
              <a:gd name="connsiteY66" fmla="*/ 645219 h 3808342"/>
              <a:gd name="connsiteX67" fmla="*/ 1964166 w 5160369"/>
              <a:gd name="connsiteY67" fmla="*/ 686056 h 3808342"/>
              <a:gd name="connsiteX68" fmla="*/ 2098922 w 5160369"/>
              <a:gd name="connsiteY68" fmla="*/ 763645 h 3808342"/>
              <a:gd name="connsiteX69" fmla="*/ 2327598 w 5160369"/>
              <a:gd name="connsiteY69" fmla="*/ 1037251 h 3808342"/>
              <a:gd name="connsiteX70" fmla="*/ 2376600 w 5160369"/>
              <a:gd name="connsiteY70" fmla="*/ 1078087 h 3808342"/>
              <a:gd name="connsiteX71" fmla="*/ 2552191 w 5160369"/>
              <a:gd name="connsiteY71" fmla="*/ 1135259 h 3808342"/>
              <a:gd name="connsiteX72" fmla="*/ 2682863 w 5160369"/>
              <a:gd name="connsiteY72" fmla="*/ 1221015 h 3808342"/>
              <a:gd name="connsiteX73" fmla="*/ 2756367 w 5160369"/>
              <a:gd name="connsiteY73" fmla="*/ 1310856 h 3808342"/>
              <a:gd name="connsiteX74" fmla="*/ 2833953 w 5160369"/>
              <a:gd name="connsiteY74" fmla="*/ 1396614 h 3808342"/>
              <a:gd name="connsiteX75" fmla="*/ 2900657 w 5160369"/>
              <a:gd name="connsiteY75" fmla="*/ 1507217 h 3808342"/>
              <a:gd name="connsiteX76" fmla="*/ 2941904 w 5160369"/>
              <a:gd name="connsiteY76" fmla="*/ 1585086 h 3808342"/>
              <a:gd name="connsiteX77" fmla="*/ 2957674 w 5160369"/>
              <a:gd name="connsiteY77" fmla="*/ 1667600 h 3808342"/>
              <a:gd name="connsiteX78" fmla="*/ 2967199 w 5160369"/>
              <a:gd name="connsiteY78" fmla="*/ 1743800 h 3808342"/>
              <a:gd name="connsiteX79" fmla="*/ 2974343 w 5160369"/>
              <a:gd name="connsiteY79" fmla="*/ 1781900 h 3808342"/>
              <a:gd name="connsiteX80" fmla="*/ 2998155 w 5160369"/>
              <a:gd name="connsiteY80" fmla="*/ 1872389 h 3808342"/>
              <a:gd name="connsiteX81" fmla="*/ 3093405 w 5160369"/>
              <a:gd name="connsiteY81" fmla="*/ 2055744 h 3808342"/>
              <a:gd name="connsiteX82" fmla="*/ 3167224 w 5160369"/>
              <a:gd name="connsiteY82" fmla="*/ 2155757 h 3808342"/>
              <a:gd name="connsiteX83" fmla="*/ 3271999 w 5160369"/>
              <a:gd name="connsiteY83" fmla="*/ 2253388 h 3808342"/>
              <a:gd name="connsiteX84" fmla="*/ 3413817 w 5160369"/>
              <a:gd name="connsiteY84" fmla="*/ 2354949 h 3808342"/>
              <a:gd name="connsiteX85" fmla="*/ 3573474 w 5160369"/>
              <a:gd name="connsiteY85" fmla="*/ 2512187 h 3808342"/>
              <a:gd name="connsiteX86" fmla="*/ 3636369 w 5160369"/>
              <a:gd name="connsiteY86" fmla="*/ 2599273 h 3808342"/>
              <a:gd name="connsiteX87" fmla="*/ 3762159 w 5160369"/>
              <a:gd name="connsiteY87" fmla="*/ 2475899 h 3808342"/>
              <a:gd name="connsiteX88" fmla="*/ 3754902 w 5160369"/>
              <a:gd name="connsiteY88" fmla="*/ 2316244 h 3808342"/>
              <a:gd name="connsiteX89" fmla="*/ 3762160 w 5160369"/>
              <a:gd name="connsiteY89" fmla="*/ 2183197 h 3808342"/>
              <a:gd name="connsiteX90" fmla="*/ 3762159 w 5160369"/>
              <a:gd name="connsiteY90" fmla="*/ 2067082 h 3808342"/>
              <a:gd name="connsiteX91" fmla="*/ 3718617 w 5160369"/>
              <a:gd name="connsiteY91" fmla="*/ 1875977 h 3808342"/>
              <a:gd name="connsiteX92" fmla="*/ 3609760 w 5160369"/>
              <a:gd name="connsiteY92" fmla="*/ 1609882 h 3808342"/>
              <a:gd name="connsiteX93" fmla="*/ 3505740 w 5160369"/>
              <a:gd name="connsiteY93" fmla="*/ 1382492 h 3808342"/>
              <a:gd name="connsiteX94" fmla="*/ 3405645 w 5160369"/>
              <a:gd name="connsiteY94" fmla="*/ 1286354 h 3808342"/>
              <a:gd name="connsiteX95" fmla="*/ 3209636 w 5160369"/>
              <a:gd name="connsiteY95" fmla="*/ 1082171 h 3808342"/>
              <a:gd name="connsiteX96" fmla="*/ 3005461 w 5160369"/>
              <a:gd name="connsiteY96" fmla="*/ 845318 h 3808342"/>
              <a:gd name="connsiteX97" fmla="*/ 2789035 w 5160369"/>
              <a:gd name="connsiteY97" fmla="*/ 563546 h 3808342"/>
              <a:gd name="connsiteX98" fmla="*/ 2511356 w 5160369"/>
              <a:gd name="connsiteY98" fmla="*/ 130678 h 3808342"/>
              <a:gd name="connsiteX99" fmla="*/ 2425602 w 5160369"/>
              <a:gd name="connsiteY99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565283 w 5160369"/>
              <a:gd name="connsiteY30" fmla="*/ 2202550 h 3808342"/>
              <a:gd name="connsiteX31" fmla="*/ 5160369 w 5160369"/>
              <a:gd name="connsiteY31" fmla="*/ 1527635 h 3808342"/>
              <a:gd name="connsiteX32" fmla="*/ 4212102 w 5160369"/>
              <a:gd name="connsiteY32" fmla="*/ 2197711 h 3808342"/>
              <a:gd name="connsiteX33" fmla="*/ 3950845 w 5160369"/>
              <a:gd name="connsiteY33" fmla="*/ 2509768 h 3808342"/>
              <a:gd name="connsiteX34" fmla="*/ 3815377 w 5160369"/>
              <a:gd name="connsiteY34" fmla="*/ 2521864 h 3808342"/>
              <a:gd name="connsiteX35" fmla="*/ 3762159 w 5160369"/>
              <a:gd name="connsiteY35" fmla="*/ 2480739 h 3808342"/>
              <a:gd name="connsiteX36" fmla="*/ 3638787 w 5160369"/>
              <a:gd name="connsiteY36" fmla="*/ 2594435 h 3808342"/>
              <a:gd name="connsiteX37" fmla="*/ 3670235 w 5160369"/>
              <a:gd name="connsiteY37" fmla="*/ 2664587 h 3808342"/>
              <a:gd name="connsiteX38" fmla="*/ 3679913 w 5160369"/>
              <a:gd name="connsiteY38" fmla="*/ 2812149 h 3808342"/>
              <a:gd name="connsiteX39" fmla="*/ 3617280 w 5160369"/>
              <a:gd name="connsiteY39" fmla="*/ 2896323 h 3808342"/>
              <a:gd name="connsiteX40" fmla="*/ 3410111 w 5160369"/>
              <a:gd name="connsiteY40" fmla="*/ 2993956 h 3808342"/>
              <a:gd name="connsiteX41" fmla="*/ 3357723 w 5160369"/>
              <a:gd name="connsiteY41" fmla="*/ 2996336 h 3808342"/>
              <a:gd name="connsiteX42" fmla="*/ 3274381 w 5160369"/>
              <a:gd name="connsiteY42" fmla="*/ 2970144 h 3808342"/>
              <a:gd name="connsiteX43" fmla="*/ 3076736 w 5160369"/>
              <a:gd name="connsiteY43" fmla="*/ 2829649 h 3808342"/>
              <a:gd name="connsiteX44" fmla="*/ 2831468 w 5160369"/>
              <a:gd name="connsiteY44" fmla="*/ 2705825 h 3808342"/>
              <a:gd name="connsiteX45" fmla="*/ 2638586 w 5160369"/>
              <a:gd name="connsiteY45" fmla="*/ 2584381 h 3808342"/>
              <a:gd name="connsiteX46" fmla="*/ 2479043 w 5160369"/>
              <a:gd name="connsiteY46" fmla="*/ 2451032 h 3808342"/>
              <a:gd name="connsiteX47" fmla="*/ 2345693 w 5160369"/>
              <a:gd name="connsiteY47" fmla="*/ 2331970 h 3808342"/>
              <a:gd name="connsiteX48" fmla="*/ 2195674 w 5160369"/>
              <a:gd name="connsiteY48" fmla="*/ 2191477 h 3808342"/>
              <a:gd name="connsiteX49" fmla="*/ 2050417 w 5160369"/>
              <a:gd name="connsiteY49" fmla="*/ 2067651 h 3808342"/>
              <a:gd name="connsiteX50" fmla="*/ 1967074 w 5160369"/>
              <a:gd name="connsiteY50" fmla="*/ 1979546 h 3808342"/>
              <a:gd name="connsiteX51" fmla="*/ 1859918 w 5160369"/>
              <a:gd name="connsiteY51" fmla="*/ 1870008 h 3808342"/>
              <a:gd name="connsiteX52" fmla="*/ 1697993 w 5160369"/>
              <a:gd name="connsiteY52" fmla="*/ 1696176 h 3808342"/>
              <a:gd name="connsiteX53" fmla="*/ 1619412 w 5160369"/>
              <a:gd name="connsiteY53" fmla="*/ 1589020 h 3808342"/>
              <a:gd name="connsiteX54" fmla="*/ 1572430 w 5160369"/>
              <a:gd name="connsiteY54" fmla="*/ 1512306 h 3808342"/>
              <a:gd name="connsiteX55" fmla="*/ 1486397 w 5160369"/>
              <a:gd name="connsiteY55" fmla="*/ 1429283 h 3808342"/>
              <a:gd name="connsiteX56" fmla="*/ 1404727 w 5160369"/>
              <a:gd name="connsiteY56" fmla="*/ 1343526 h 3808342"/>
              <a:gd name="connsiteX57" fmla="*/ 1351641 w 5160369"/>
              <a:gd name="connsiteY57" fmla="*/ 1229182 h 3808342"/>
              <a:gd name="connsiteX58" fmla="*/ 1306722 w 5160369"/>
              <a:gd name="connsiteY58" fmla="*/ 1074004 h 3808342"/>
              <a:gd name="connsiteX59" fmla="*/ 1310806 w 5160369"/>
              <a:gd name="connsiteY59" fmla="*/ 992330 h 3808342"/>
              <a:gd name="connsiteX60" fmla="*/ 1327141 w 5160369"/>
              <a:gd name="connsiteY60" fmla="*/ 931076 h 3808342"/>
              <a:gd name="connsiteX61" fmla="*/ 1355725 w 5160369"/>
              <a:gd name="connsiteY61" fmla="*/ 873904 h 3808342"/>
              <a:gd name="connsiteX62" fmla="*/ 1404727 w 5160369"/>
              <a:gd name="connsiteY62" fmla="*/ 779980 h 3808342"/>
              <a:gd name="connsiteX63" fmla="*/ 1461896 w 5160369"/>
              <a:gd name="connsiteY63" fmla="*/ 726892 h 3808342"/>
              <a:gd name="connsiteX64" fmla="*/ 1510899 w 5160369"/>
              <a:gd name="connsiteY64" fmla="*/ 686055 h 3808342"/>
              <a:gd name="connsiteX65" fmla="*/ 1588483 w 5160369"/>
              <a:gd name="connsiteY65" fmla="*/ 637052 h 3808342"/>
              <a:gd name="connsiteX66" fmla="*/ 1788575 w 5160369"/>
              <a:gd name="connsiteY66" fmla="*/ 645219 h 3808342"/>
              <a:gd name="connsiteX67" fmla="*/ 1964166 w 5160369"/>
              <a:gd name="connsiteY67" fmla="*/ 686056 h 3808342"/>
              <a:gd name="connsiteX68" fmla="*/ 2098922 w 5160369"/>
              <a:gd name="connsiteY68" fmla="*/ 763645 h 3808342"/>
              <a:gd name="connsiteX69" fmla="*/ 2327598 w 5160369"/>
              <a:gd name="connsiteY69" fmla="*/ 1037251 h 3808342"/>
              <a:gd name="connsiteX70" fmla="*/ 2376600 w 5160369"/>
              <a:gd name="connsiteY70" fmla="*/ 1078087 h 3808342"/>
              <a:gd name="connsiteX71" fmla="*/ 2552191 w 5160369"/>
              <a:gd name="connsiteY71" fmla="*/ 1135259 h 3808342"/>
              <a:gd name="connsiteX72" fmla="*/ 2682863 w 5160369"/>
              <a:gd name="connsiteY72" fmla="*/ 1221015 h 3808342"/>
              <a:gd name="connsiteX73" fmla="*/ 2756367 w 5160369"/>
              <a:gd name="connsiteY73" fmla="*/ 1310856 h 3808342"/>
              <a:gd name="connsiteX74" fmla="*/ 2833953 w 5160369"/>
              <a:gd name="connsiteY74" fmla="*/ 1396614 h 3808342"/>
              <a:gd name="connsiteX75" fmla="*/ 2900657 w 5160369"/>
              <a:gd name="connsiteY75" fmla="*/ 1507217 h 3808342"/>
              <a:gd name="connsiteX76" fmla="*/ 2941904 w 5160369"/>
              <a:gd name="connsiteY76" fmla="*/ 1585086 h 3808342"/>
              <a:gd name="connsiteX77" fmla="*/ 2957674 w 5160369"/>
              <a:gd name="connsiteY77" fmla="*/ 1667600 h 3808342"/>
              <a:gd name="connsiteX78" fmla="*/ 2967199 w 5160369"/>
              <a:gd name="connsiteY78" fmla="*/ 1743800 h 3808342"/>
              <a:gd name="connsiteX79" fmla="*/ 2974343 w 5160369"/>
              <a:gd name="connsiteY79" fmla="*/ 1781900 h 3808342"/>
              <a:gd name="connsiteX80" fmla="*/ 2998155 w 5160369"/>
              <a:gd name="connsiteY80" fmla="*/ 1872389 h 3808342"/>
              <a:gd name="connsiteX81" fmla="*/ 3093405 w 5160369"/>
              <a:gd name="connsiteY81" fmla="*/ 2055744 h 3808342"/>
              <a:gd name="connsiteX82" fmla="*/ 3167224 w 5160369"/>
              <a:gd name="connsiteY82" fmla="*/ 2155757 h 3808342"/>
              <a:gd name="connsiteX83" fmla="*/ 3271999 w 5160369"/>
              <a:gd name="connsiteY83" fmla="*/ 2253388 h 3808342"/>
              <a:gd name="connsiteX84" fmla="*/ 3413817 w 5160369"/>
              <a:gd name="connsiteY84" fmla="*/ 2354949 h 3808342"/>
              <a:gd name="connsiteX85" fmla="*/ 3573474 w 5160369"/>
              <a:gd name="connsiteY85" fmla="*/ 2512187 h 3808342"/>
              <a:gd name="connsiteX86" fmla="*/ 3636369 w 5160369"/>
              <a:gd name="connsiteY86" fmla="*/ 2599273 h 3808342"/>
              <a:gd name="connsiteX87" fmla="*/ 3762159 w 5160369"/>
              <a:gd name="connsiteY87" fmla="*/ 2475899 h 3808342"/>
              <a:gd name="connsiteX88" fmla="*/ 3754902 w 5160369"/>
              <a:gd name="connsiteY88" fmla="*/ 2316244 h 3808342"/>
              <a:gd name="connsiteX89" fmla="*/ 3762160 w 5160369"/>
              <a:gd name="connsiteY89" fmla="*/ 2183197 h 3808342"/>
              <a:gd name="connsiteX90" fmla="*/ 3762159 w 5160369"/>
              <a:gd name="connsiteY90" fmla="*/ 2067082 h 3808342"/>
              <a:gd name="connsiteX91" fmla="*/ 3718617 w 5160369"/>
              <a:gd name="connsiteY91" fmla="*/ 1875977 h 3808342"/>
              <a:gd name="connsiteX92" fmla="*/ 3609760 w 5160369"/>
              <a:gd name="connsiteY92" fmla="*/ 1609882 h 3808342"/>
              <a:gd name="connsiteX93" fmla="*/ 3505740 w 5160369"/>
              <a:gd name="connsiteY93" fmla="*/ 1382492 h 3808342"/>
              <a:gd name="connsiteX94" fmla="*/ 3405645 w 5160369"/>
              <a:gd name="connsiteY94" fmla="*/ 1286354 h 3808342"/>
              <a:gd name="connsiteX95" fmla="*/ 3209636 w 5160369"/>
              <a:gd name="connsiteY95" fmla="*/ 1082171 h 3808342"/>
              <a:gd name="connsiteX96" fmla="*/ 3005461 w 5160369"/>
              <a:gd name="connsiteY96" fmla="*/ 845318 h 3808342"/>
              <a:gd name="connsiteX97" fmla="*/ 2789035 w 5160369"/>
              <a:gd name="connsiteY97" fmla="*/ 563546 h 3808342"/>
              <a:gd name="connsiteX98" fmla="*/ 2511356 w 5160369"/>
              <a:gd name="connsiteY98" fmla="*/ 130678 h 3808342"/>
              <a:gd name="connsiteX99" fmla="*/ 2425602 w 5160369"/>
              <a:gd name="connsiteY99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565283 w 5160369"/>
              <a:gd name="connsiteY30" fmla="*/ 2202550 h 3808342"/>
              <a:gd name="connsiteX31" fmla="*/ 5160369 w 5160369"/>
              <a:gd name="connsiteY31" fmla="*/ 1527635 h 3808342"/>
              <a:gd name="connsiteX32" fmla="*/ 4212102 w 5160369"/>
              <a:gd name="connsiteY32" fmla="*/ 2197711 h 3808342"/>
              <a:gd name="connsiteX33" fmla="*/ 3950845 w 5160369"/>
              <a:gd name="connsiteY33" fmla="*/ 2509768 h 3808342"/>
              <a:gd name="connsiteX34" fmla="*/ 3815377 w 5160369"/>
              <a:gd name="connsiteY34" fmla="*/ 2521864 h 3808342"/>
              <a:gd name="connsiteX35" fmla="*/ 3762159 w 5160369"/>
              <a:gd name="connsiteY35" fmla="*/ 2480739 h 3808342"/>
              <a:gd name="connsiteX36" fmla="*/ 3638787 w 5160369"/>
              <a:gd name="connsiteY36" fmla="*/ 2594435 h 3808342"/>
              <a:gd name="connsiteX37" fmla="*/ 3670235 w 5160369"/>
              <a:gd name="connsiteY37" fmla="*/ 2664587 h 3808342"/>
              <a:gd name="connsiteX38" fmla="*/ 3679913 w 5160369"/>
              <a:gd name="connsiteY38" fmla="*/ 2812149 h 3808342"/>
              <a:gd name="connsiteX39" fmla="*/ 3617280 w 5160369"/>
              <a:gd name="connsiteY39" fmla="*/ 2896323 h 3808342"/>
              <a:gd name="connsiteX40" fmla="*/ 3410111 w 5160369"/>
              <a:gd name="connsiteY40" fmla="*/ 2993956 h 3808342"/>
              <a:gd name="connsiteX41" fmla="*/ 3357723 w 5160369"/>
              <a:gd name="connsiteY41" fmla="*/ 2996336 h 3808342"/>
              <a:gd name="connsiteX42" fmla="*/ 3274381 w 5160369"/>
              <a:gd name="connsiteY42" fmla="*/ 2970144 h 3808342"/>
              <a:gd name="connsiteX43" fmla="*/ 3076736 w 5160369"/>
              <a:gd name="connsiteY43" fmla="*/ 2829649 h 3808342"/>
              <a:gd name="connsiteX44" fmla="*/ 2831468 w 5160369"/>
              <a:gd name="connsiteY44" fmla="*/ 2705825 h 3808342"/>
              <a:gd name="connsiteX45" fmla="*/ 2638586 w 5160369"/>
              <a:gd name="connsiteY45" fmla="*/ 2584381 h 3808342"/>
              <a:gd name="connsiteX46" fmla="*/ 2479043 w 5160369"/>
              <a:gd name="connsiteY46" fmla="*/ 2451032 h 3808342"/>
              <a:gd name="connsiteX47" fmla="*/ 2345693 w 5160369"/>
              <a:gd name="connsiteY47" fmla="*/ 2331970 h 3808342"/>
              <a:gd name="connsiteX48" fmla="*/ 2195674 w 5160369"/>
              <a:gd name="connsiteY48" fmla="*/ 2191477 h 3808342"/>
              <a:gd name="connsiteX49" fmla="*/ 2050417 w 5160369"/>
              <a:gd name="connsiteY49" fmla="*/ 2067651 h 3808342"/>
              <a:gd name="connsiteX50" fmla="*/ 1967074 w 5160369"/>
              <a:gd name="connsiteY50" fmla="*/ 1979546 h 3808342"/>
              <a:gd name="connsiteX51" fmla="*/ 1859918 w 5160369"/>
              <a:gd name="connsiteY51" fmla="*/ 1870008 h 3808342"/>
              <a:gd name="connsiteX52" fmla="*/ 1697993 w 5160369"/>
              <a:gd name="connsiteY52" fmla="*/ 1696176 h 3808342"/>
              <a:gd name="connsiteX53" fmla="*/ 1619412 w 5160369"/>
              <a:gd name="connsiteY53" fmla="*/ 1589020 h 3808342"/>
              <a:gd name="connsiteX54" fmla="*/ 1572430 w 5160369"/>
              <a:gd name="connsiteY54" fmla="*/ 1512306 h 3808342"/>
              <a:gd name="connsiteX55" fmla="*/ 1486397 w 5160369"/>
              <a:gd name="connsiteY55" fmla="*/ 1429283 h 3808342"/>
              <a:gd name="connsiteX56" fmla="*/ 1404727 w 5160369"/>
              <a:gd name="connsiteY56" fmla="*/ 1343526 h 3808342"/>
              <a:gd name="connsiteX57" fmla="*/ 1351641 w 5160369"/>
              <a:gd name="connsiteY57" fmla="*/ 1229182 h 3808342"/>
              <a:gd name="connsiteX58" fmla="*/ 1306722 w 5160369"/>
              <a:gd name="connsiteY58" fmla="*/ 1074004 h 3808342"/>
              <a:gd name="connsiteX59" fmla="*/ 1310806 w 5160369"/>
              <a:gd name="connsiteY59" fmla="*/ 992330 h 3808342"/>
              <a:gd name="connsiteX60" fmla="*/ 1327141 w 5160369"/>
              <a:gd name="connsiteY60" fmla="*/ 931076 h 3808342"/>
              <a:gd name="connsiteX61" fmla="*/ 1355725 w 5160369"/>
              <a:gd name="connsiteY61" fmla="*/ 873904 h 3808342"/>
              <a:gd name="connsiteX62" fmla="*/ 1404727 w 5160369"/>
              <a:gd name="connsiteY62" fmla="*/ 779980 h 3808342"/>
              <a:gd name="connsiteX63" fmla="*/ 1461896 w 5160369"/>
              <a:gd name="connsiteY63" fmla="*/ 726892 h 3808342"/>
              <a:gd name="connsiteX64" fmla="*/ 1510899 w 5160369"/>
              <a:gd name="connsiteY64" fmla="*/ 686055 h 3808342"/>
              <a:gd name="connsiteX65" fmla="*/ 1588483 w 5160369"/>
              <a:gd name="connsiteY65" fmla="*/ 637052 h 3808342"/>
              <a:gd name="connsiteX66" fmla="*/ 1788575 w 5160369"/>
              <a:gd name="connsiteY66" fmla="*/ 645219 h 3808342"/>
              <a:gd name="connsiteX67" fmla="*/ 1964166 w 5160369"/>
              <a:gd name="connsiteY67" fmla="*/ 686056 h 3808342"/>
              <a:gd name="connsiteX68" fmla="*/ 2098922 w 5160369"/>
              <a:gd name="connsiteY68" fmla="*/ 763645 h 3808342"/>
              <a:gd name="connsiteX69" fmla="*/ 2327598 w 5160369"/>
              <a:gd name="connsiteY69" fmla="*/ 1037251 h 3808342"/>
              <a:gd name="connsiteX70" fmla="*/ 2376600 w 5160369"/>
              <a:gd name="connsiteY70" fmla="*/ 1078087 h 3808342"/>
              <a:gd name="connsiteX71" fmla="*/ 2552191 w 5160369"/>
              <a:gd name="connsiteY71" fmla="*/ 1135259 h 3808342"/>
              <a:gd name="connsiteX72" fmla="*/ 2682863 w 5160369"/>
              <a:gd name="connsiteY72" fmla="*/ 1221015 h 3808342"/>
              <a:gd name="connsiteX73" fmla="*/ 2756367 w 5160369"/>
              <a:gd name="connsiteY73" fmla="*/ 1310856 h 3808342"/>
              <a:gd name="connsiteX74" fmla="*/ 2833953 w 5160369"/>
              <a:gd name="connsiteY74" fmla="*/ 1396614 h 3808342"/>
              <a:gd name="connsiteX75" fmla="*/ 2900657 w 5160369"/>
              <a:gd name="connsiteY75" fmla="*/ 1507217 h 3808342"/>
              <a:gd name="connsiteX76" fmla="*/ 2941904 w 5160369"/>
              <a:gd name="connsiteY76" fmla="*/ 1585086 h 3808342"/>
              <a:gd name="connsiteX77" fmla="*/ 2957674 w 5160369"/>
              <a:gd name="connsiteY77" fmla="*/ 1667600 h 3808342"/>
              <a:gd name="connsiteX78" fmla="*/ 2967199 w 5160369"/>
              <a:gd name="connsiteY78" fmla="*/ 1743800 h 3808342"/>
              <a:gd name="connsiteX79" fmla="*/ 2974343 w 5160369"/>
              <a:gd name="connsiteY79" fmla="*/ 1781900 h 3808342"/>
              <a:gd name="connsiteX80" fmla="*/ 2998155 w 5160369"/>
              <a:gd name="connsiteY80" fmla="*/ 1872389 h 3808342"/>
              <a:gd name="connsiteX81" fmla="*/ 3093405 w 5160369"/>
              <a:gd name="connsiteY81" fmla="*/ 2055744 h 3808342"/>
              <a:gd name="connsiteX82" fmla="*/ 3167224 w 5160369"/>
              <a:gd name="connsiteY82" fmla="*/ 2155757 h 3808342"/>
              <a:gd name="connsiteX83" fmla="*/ 3271999 w 5160369"/>
              <a:gd name="connsiteY83" fmla="*/ 2253388 h 3808342"/>
              <a:gd name="connsiteX84" fmla="*/ 3413817 w 5160369"/>
              <a:gd name="connsiteY84" fmla="*/ 2354949 h 3808342"/>
              <a:gd name="connsiteX85" fmla="*/ 3573474 w 5160369"/>
              <a:gd name="connsiteY85" fmla="*/ 2512187 h 3808342"/>
              <a:gd name="connsiteX86" fmla="*/ 3636369 w 5160369"/>
              <a:gd name="connsiteY86" fmla="*/ 2599273 h 3808342"/>
              <a:gd name="connsiteX87" fmla="*/ 3762159 w 5160369"/>
              <a:gd name="connsiteY87" fmla="*/ 2475899 h 3808342"/>
              <a:gd name="connsiteX88" fmla="*/ 3754902 w 5160369"/>
              <a:gd name="connsiteY88" fmla="*/ 2316244 h 3808342"/>
              <a:gd name="connsiteX89" fmla="*/ 3762160 w 5160369"/>
              <a:gd name="connsiteY89" fmla="*/ 2183197 h 3808342"/>
              <a:gd name="connsiteX90" fmla="*/ 3762159 w 5160369"/>
              <a:gd name="connsiteY90" fmla="*/ 2067082 h 3808342"/>
              <a:gd name="connsiteX91" fmla="*/ 3718617 w 5160369"/>
              <a:gd name="connsiteY91" fmla="*/ 1875977 h 3808342"/>
              <a:gd name="connsiteX92" fmla="*/ 3609760 w 5160369"/>
              <a:gd name="connsiteY92" fmla="*/ 1609882 h 3808342"/>
              <a:gd name="connsiteX93" fmla="*/ 3505740 w 5160369"/>
              <a:gd name="connsiteY93" fmla="*/ 1382492 h 3808342"/>
              <a:gd name="connsiteX94" fmla="*/ 3405645 w 5160369"/>
              <a:gd name="connsiteY94" fmla="*/ 1286354 h 3808342"/>
              <a:gd name="connsiteX95" fmla="*/ 3209636 w 5160369"/>
              <a:gd name="connsiteY95" fmla="*/ 1082171 h 3808342"/>
              <a:gd name="connsiteX96" fmla="*/ 3005461 w 5160369"/>
              <a:gd name="connsiteY96" fmla="*/ 845318 h 3808342"/>
              <a:gd name="connsiteX97" fmla="*/ 2789035 w 5160369"/>
              <a:gd name="connsiteY97" fmla="*/ 563546 h 3808342"/>
              <a:gd name="connsiteX98" fmla="*/ 2511356 w 5160369"/>
              <a:gd name="connsiteY98" fmla="*/ 130678 h 3808342"/>
              <a:gd name="connsiteX99" fmla="*/ 2425602 w 5160369"/>
              <a:gd name="connsiteY99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565283 w 5160369"/>
              <a:gd name="connsiteY30" fmla="*/ 2202550 h 3808342"/>
              <a:gd name="connsiteX31" fmla="*/ 5160369 w 5160369"/>
              <a:gd name="connsiteY31" fmla="*/ 1527635 h 3808342"/>
              <a:gd name="connsiteX32" fmla="*/ 4212102 w 5160369"/>
              <a:gd name="connsiteY32" fmla="*/ 2197711 h 3808342"/>
              <a:gd name="connsiteX33" fmla="*/ 3950845 w 5160369"/>
              <a:gd name="connsiteY33" fmla="*/ 2509768 h 3808342"/>
              <a:gd name="connsiteX34" fmla="*/ 3815377 w 5160369"/>
              <a:gd name="connsiteY34" fmla="*/ 2521864 h 3808342"/>
              <a:gd name="connsiteX35" fmla="*/ 3762159 w 5160369"/>
              <a:gd name="connsiteY35" fmla="*/ 2480739 h 3808342"/>
              <a:gd name="connsiteX36" fmla="*/ 3638787 w 5160369"/>
              <a:gd name="connsiteY36" fmla="*/ 2594435 h 3808342"/>
              <a:gd name="connsiteX37" fmla="*/ 3670235 w 5160369"/>
              <a:gd name="connsiteY37" fmla="*/ 2664587 h 3808342"/>
              <a:gd name="connsiteX38" fmla="*/ 3679913 w 5160369"/>
              <a:gd name="connsiteY38" fmla="*/ 2812149 h 3808342"/>
              <a:gd name="connsiteX39" fmla="*/ 3617280 w 5160369"/>
              <a:gd name="connsiteY39" fmla="*/ 2896323 h 3808342"/>
              <a:gd name="connsiteX40" fmla="*/ 3410111 w 5160369"/>
              <a:gd name="connsiteY40" fmla="*/ 2993956 h 3808342"/>
              <a:gd name="connsiteX41" fmla="*/ 3357723 w 5160369"/>
              <a:gd name="connsiteY41" fmla="*/ 2996336 h 3808342"/>
              <a:gd name="connsiteX42" fmla="*/ 3274381 w 5160369"/>
              <a:gd name="connsiteY42" fmla="*/ 2970144 h 3808342"/>
              <a:gd name="connsiteX43" fmla="*/ 3076736 w 5160369"/>
              <a:gd name="connsiteY43" fmla="*/ 2829649 h 3808342"/>
              <a:gd name="connsiteX44" fmla="*/ 2831468 w 5160369"/>
              <a:gd name="connsiteY44" fmla="*/ 2705825 h 3808342"/>
              <a:gd name="connsiteX45" fmla="*/ 2638586 w 5160369"/>
              <a:gd name="connsiteY45" fmla="*/ 2584381 h 3808342"/>
              <a:gd name="connsiteX46" fmla="*/ 2479043 w 5160369"/>
              <a:gd name="connsiteY46" fmla="*/ 2451032 h 3808342"/>
              <a:gd name="connsiteX47" fmla="*/ 2345693 w 5160369"/>
              <a:gd name="connsiteY47" fmla="*/ 2331970 h 3808342"/>
              <a:gd name="connsiteX48" fmla="*/ 2195674 w 5160369"/>
              <a:gd name="connsiteY48" fmla="*/ 2191477 h 3808342"/>
              <a:gd name="connsiteX49" fmla="*/ 2050417 w 5160369"/>
              <a:gd name="connsiteY49" fmla="*/ 2067651 h 3808342"/>
              <a:gd name="connsiteX50" fmla="*/ 1967074 w 5160369"/>
              <a:gd name="connsiteY50" fmla="*/ 1979546 h 3808342"/>
              <a:gd name="connsiteX51" fmla="*/ 1859918 w 5160369"/>
              <a:gd name="connsiteY51" fmla="*/ 1870008 h 3808342"/>
              <a:gd name="connsiteX52" fmla="*/ 1697993 w 5160369"/>
              <a:gd name="connsiteY52" fmla="*/ 1696176 h 3808342"/>
              <a:gd name="connsiteX53" fmla="*/ 1619412 w 5160369"/>
              <a:gd name="connsiteY53" fmla="*/ 1589020 h 3808342"/>
              <a:gd name="connsiteX54" fmla="*/ 1572430 w 5160369"/>
              <a:gd name="connsiteY54" fmla="*/ 1512306 h 3808342"/>
              <a:gd name="connsiteX55" fmla="*/ 1486397 w 5160369"/>
              <a:gd name="connsiteY55" fmla="*/ 1429283 h 3808342"/>
              <a:gd name="connsiteX56" fmla="*/ 1404727 w 5160369"/>
              <a:gd name="connsiteY56" fmla="*/ 1343526 h 3808342"/>
              <a:gd name="connsiteX57" fmla="*/ 1351641 w 5160369"/>
              <a:gd name="connsiteY57" fmla="*/ 1229182 h 3808342"/>
              <a:gd name="connsiteX58" fmla="*/ 1306722 w 5160369"/>
              <a:gd name="connsiteY58" fmla="*/ 1074004 h 3808342"/>
              <a:gd name="connsiteX59" fmla="*/ 1310806 w 5160369"/>
              <a:gd name="connsiteY59" fmla="*/ 992330 h 3808342"/>
              <a:gd name="connsiteX60" fmla="*/ 1327141 w 5160369"/>
              <a:gd name="connsiteY60" fmla="*/ 931076 h 3808342"/>
              <a:gd name="connsiteX61" fmla="*/ 1355725 w 5160369"/>
              <a:gd name="connsiteY61" fmla="*/ 873904 h 3808342"/>
              <a:gd name="connsiteX62" fmla="*/ 1404727 w 5160369"/>
              <a:gd name="connsiteY62" fmla="*/ 779980 h 3808342"/>
              <a:gd name="connsiteX63" fmla="*/ 1461896 w 5160369"/>
              <a:gd name="connsiteY63" fmla="*/ 726892 h 3808342"/>
              <a:gd name="connsiteX64" fmla="*/ 1510899 w 5160369"/>
              <a:gd name="connsiteY64" fmla="*/ 686055 h 3808342"/>
              <a:gd name="connsiteX65" fmla="*/ 1588483 w 5160369"/>
              <a:gd name="connsiteY65" fmla="*/ 637052 h 3808342"/>
              <a:gd name="connsiteX66" fmla="*/ 1788575 w 5160369"/>
              <a:gd name="connsiteY66" fmla="*/ 645219 h 3808342"/>
              <a:gd name="connsiteX67" fmla="*/ 1964166 w 5160369"/>
              <a:gd name="connsiteY67" fmla="*/ 686056 h 3808342"/>
              <a:gd name="connsiteX68" fmla="*/ 2098922 w 5160369"/>
              <a:gd name="connsiteY68" fmla="*/ 763645 h 3808342"/>
              <a:gd name="connsiteX69" fmla="*/ 2327598 w 5160369"/>
              <a:gd name="connsiteY69" fmla="*/ 1037251 h 3808342"/>
              <a:gd name="connsiteX70" fmla="*/ 2376600 w 5160369"/>
              <a:gd name="connsiteY70" fmla="*/ 1078087 h 3808342"/>
              <a:gd name="connsiteX71" fmla="*/ 2552191 w 5160369"/>
              <a:gd name="connsiteY71" fmla="*/ 1135259 h 3808342"/>
              <a:gd name="connsiteX72" fmla="*/ 2682863 w 5160369"/>
              <a:gd name="connsiteY72" fmla="*/ 1221015 h 3808342"/>
              <a:gd name="connsiteX73" fmla="*/ 2756367 w 5160369"/>
              <a:gd name="connsiteY73" fmla="*/ 1310856 h 3808342"/>
              <a:gd name="connsiteX74" fmla="*/ 2833953 w 5160369"/>
              <a:gd name="connsiteY74" fmla="*/ 1396614 h 3808342"/>
              <a:gd name="connsiteX75" fmla="*/ 2900657 w 5160369"/>
              <a:gd name="connsiteY75" fmla="*/ 1507217 h 3808342"/>
              <a:gd name="connsiteX76" fmla="*/ 2941904 w 5160369"/>
              <a:gd name="connsiteY76" fmla="*/ 1585086 h 3808342"/>
              <a:gd name="connsiteX77" fmla="*/ 2957674 w 5160369"/>
              <a:gd name="connsiteY77" fmla="*/ 1667600 h 3808342"/>
              <a:gd name="connsiteX78" fmla="*/ 2967199 w 5160369"/>
              <a:gd name="connsiteY78" fmla="*/ 1743800 h 3808342"/>
              <a:gd name="connsiteX79" fmla="*/ 2974343 w 5160369"/>
              <a:gd name="connsiteY79" fmla="*/ 1781900 h 3808342"/>
              <a:gd name="connsiteX80" fmla="*/ 2998155 w 5160369"/>
              <a:gd name="connsiteY80" fmla="*/ 1872389 h 3808342"/>
              <a:gd name="connsiteX81" fmla="*/ 3093405 w 5160369"/>
              <a:gd name="connsiteY81" fmla="*/ 2055744 h 3808342"/>
              <a:gd name="connsiteX82" fmla="*/ 3167224 w 5160369"/>
              <a:gd name="connsiteY82" fmla="*/ 2155757 h 3808342"/>
              <a:gd name="connsiteX83" fmla="*/ 3271999 w 5160369"/>
              <a:gd name="connsiteY83" fmla="*/ 2253388 h 3808342"/>
              <a:gd name="connsiteX84" fmla="*/ 3413817 w 5160369"/>
              <a:gd name="connsiteY84" fmla="*/ 2354949 h 3808342"/>
              <a:gd name="connsiteX85" fmla="*/ 3573474 w 5160369"/>
              <a:gd name="connsiteY85" fmla="*/ 2512187 h 3808342"/>
              <a:gd name="connsiteX86" fmla="*/ 3636369 w 5160369"/>
              <a:gd name="connsiteY86" fmla="*/ 2599273 h 3808342"/>
              <a:gd name="connsiteX87" fmla="*/ 3762159 w 5160369"/>
              <a:gd name="connsiteY87" fmla="*/ 2475899 h 3808342"/>
              <a:gd name="connsiteX88" fmla="*/ 3754902 w 5160369"/>
              <a:gd name="connsiteY88" fmla="*/ 2316244 h 3808342"/>
              <a:gd name="connsiteX89" fmla="*/ 3762160 w 5160369"/>
              <a:gd name="connsiteY89" fmla="*/ 2183197 h 3808342"/>
              <a:gd name="connsiteX90" fmla="*/ 3762159 w 5160369"/>
              <a:gd name="connsiteY90" fmla="*/ 2067082 h 3808342"/>
              <a:gd name="connsiteX91" fmla="*/ 3718617 w 5160369"/>
              <a:gd name="connsiteY91" fmla="*/ 1875977 h 3808342"/>
              <a:gd name="connsiteX92" fmla="*/ 3609760 w 5160369"/>
              <a:gd name="connsiteY92" fmla="*/ 1609882 h 3808342"/>
              <a:gd name="connsiteX93" fmla="*/ 3505740 w 5160369"/>
              <a:gd name="connsiteY93" fmla="*/ 1382492 h 3808342"/>
              <a:gd name="connsiteX94" fmla="*/ 3405645 w 5160369"/>
              <a:gd name="connsiteY94" fmla="*/ 1286354 h 3808342"/>
              <a:gd name="connsiteX95" fmla="*/ 3209636 w 5160369"/>
              <a:gd name="connsiteY95" fmla="*/ 1082171 h 3808342"/>
              <a:gd name="connsiteX96" fmla="*/ 3005461 w 5160369"/>
              <a:gd name="connsiteY96" fmla="*/ 845318 h 3808342"/>
              <a:gd name="connsiteX97" fmla="*/ 2789035 w 5160369"/>
              <a:gd name="connsiteY97" fmla="*/ 563546 h 3808342"/>
              <a:gd name="connsiteX98" fmla="*/ 2511356 w 5160369"/>
              <a:gd name="connsiteY98" fmla="*/ 130678 h 3808342"/>
              <a:gd name="connsiteX99" fmla="*/ 2425602 w 5160369"/>
              <a:gd name="connsiteY99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492712 w 5160369"/>
              <a:gd name="connsiteY30" fmla="*/ 2277539 h 3808342"/>
              <a:gd name="connsiteX31" fmla="*/ 4565283 w 5160369"/>
              <a:gd name="connsiteY31" fmla="*/ 2202550 h 3808342"/>
              <a:gd name="connsiteX32" fmla="*/ 5160369 w 5160369"/>
              <a:gd name="connsiteY32" fmla="*/ 1527635 h 3808342"/>
              <a:gd name="connsiteX33" fmla="*/ 4212102 w 5160369"/>
              <a:gd name="connsiteY33" fmla="*/ 2197711 h 3808342"/>
              <a:gd name="connsiteX34" fmla="*/ 3950845 w 5160369"/>
              <a:gd name="connsiteY34" fmla="*/ 2509768 h 3808342"/>
              <a:gd name="connsiteX35" fmla="*/ 3815377 w 5160369"/>
              <a:gd name="connsiteY35" fmla="*/ 2521864 h 3808342"/>
              <a:gd name="connsiteX36" fmla="*/ 3762159 w 5160369"/>
              <a:gd name="connsiteY36" fmla="*/ 2480739 h 3808342"/>
              <a:gd name="connsiteX37" fmla="*/ 3638787 w 5160369"/>
              <a:gd name="connsiteY37" fmla="*/ 2594435 h 3808342"/>
              <a:gd name="connsiteX38" fmla="*/ 3670235 w 5160369"/>
              <a:gd name="connsiteY38" fmla="*/ 2664587 h 3808342"/>
              <a:gd name="connsiteX39" fmla="*/ 3679913 w 5160369"/>
              <a:gd name="connsiteY39" fmla="*/ 2812149 h 3808342"/>
              <a:gd name="connsiteX40" fmla="*/ 3617280 w 5160369"/>
              <a:gd name="connsiteY40" fmla="*/ 2896323 h 3808342"/>
              <a:gd name="connsiteX41" fmla="*/ 3410111 w 5160369"/>
              <a:gd name="connsiteY41" fmla="*/ 2993956 h 3808342"/>
              <a:gd name="connsiteX42" fmla="*/ 3357723 w 5160369"/>
              <a:gd name="connsiteY42" fmla="*/ 2996336 h 3808342"/>
              <a:gd name="connsiteX43" fmla="*/ 3274381 w 5160369"/>
              <a:gd name="connsiteY43" fmla="*/ 2970144 h 3808342"/>
              <a:gd name="connsiteX44" fmla="*/ 3076736 w 5160369"/>
              <a:gd name="connsiteY44" fmla="*/ 2829649 h 3808342"/>
              <a:gd name="connsiteX45" fmla="*/ 2831468 w 5160369"/>
              <a:gd name="connsiteY45" fmla="*/ 2705825 h 3808342"/>
              <a:gd name="connsiteX46" fmla="*/ 2638586 w 5160369"/>
              <a:gd name="connsiteY46" fmla="*/ 2584381 h 3808342"/>
              <a:gd name="connsiteX47" fmla="*/ 2479043 w 5160369"/>
              <a:gd name="connsiteY47" fmla="*/ 2451032 h 3808342"/>
              <a:gd name="connsiteX48" fmla="*/ 2345693 w 5160369"/>
              <a:gd name="connsiteY48" fmla="*/ 2331970 h 3808342"/>
              <a:gd name="connsiteX49" fmla="*/ 2195674 w 5160369"/>
              <a:gd name="connsiteY49" fmla="*/ 2191477 h 3808342"/>
              <a:gd name="connsiteX50" fmla="*/ 2050417 w 5160369"/>
              <a:gd name="connsiteY50" fmla="*/ 2067651 h 3808342"/>
              <a:gd name="connsiteX51" fmla="*/ 1967074 w 5160369"/>
              <a:gd name="connsiteY51" fmla="*/ 1979546 h 3808342"/>
              <a:gd name="connsiteX52" fmla="*/ 1859918 w 5160369"/>
              <a:gd name="connsiteY52" fmla="*/ 1870008 h 3808342"/>
              <a:gd name="connsiteX53" fmla="*/ 1697993 w 5160369"/>
              <a:gd name="connsiteY53" fmla="*/ 1696176 h 3808342"/>
              <a:gd name="connsiteX54" fmla="*/ 1619412 w 5160369"/>
              <a:gd name="connsiteY54" fmla="*/ 1589020 h 3808342"/>
              <a:gd name="connsiteX55" fmla="*/ 1572430 w 5160369"/>
              <a:gd name="connsiteY55" fmla="*/ 1512306 h 3808342"/>
              <a:gd name="connsiteX56" fmla="*/ 1486397 w 5160369"/>
              <a:gd name="connsiteY56" fmla="*/ 1429283 h 3808342"/>
              <a:gd name="connsiteX57" fmla="*/ 1404727 w 5160369"/>
              <a:gd name="connsiteY57" fmla="*/ 1343526 h 3808342"/>
              <a:gd name="connsiteX58" fmla="*/ 1351641 w 5160369"/>
              <a:gd name="connsiteY58" fmla="*/ 1229182 h 3808342"/>
              <a:gd name="connsiteX59" fmla="*/ 1306722 w 5160369"/>
              <a:gd name="connsiteY59" fmla="*/ 1074004 h 3808342"/>
              <a:gd name="connsiteX60" fmla="*/ 1310806 w 5160369"/>
              <a:gd name="connsiteY60" fmla="*/ 992330 h 3808342"/>
              <a:gd name="connsiteX61" fmla="*/ 1327141 w 5160369"/>
              <a:gd name="connsiteY61" fmla="*/ 931076 h 3808342"/>
              <a:gd name="connsiteX62" fmla="*/ 1355725 w 5160369"/>
              <a:gd name="connsiteY62" fmla="*/ 873904 h 3808342"/>
              <a:gd name="connsiteX63" fmla="*/ 1404727 w 5160369"/>
              <a:gd name="connsiteY63" fmla="*/ 779980 h 3808342"/>
              <a:gd name="connsiteX64" fmla="*/ 1461896 w 5160369"/>
              <a:gd name="connsiteY64" fmla="*/ 726892 h 3808342"/>
              <a:gd name="connsiteX65" fmla="*/ 1510899 w 5160369"/>
              <a:gd name="connsiteY65" fmla="*/ 686055 h 3808342"/>
              <a:gd name="connsiteX66" fmla="*/ 1588483 w 5160369"/>
              <a:gd name="connsiteY66" fmla="*/ 637052 h 3808342"/>
              <a:gd name="connsiteX67" fmla="*/ 1788575 w 5160369"/>
              <a:gd name="connsiteY67" fmla="*/ 645219 h 3808342"/>
              <a:gd name="connsiteX68" fmla="*/ 1964166 w 5160369"/>
              <a:gd name="connsiteY68" fmla="*/ 686056 h 3808342"/>
              <a:gd name="connsiteX69" fmla="*/ 2098922 w 5160369"/>
              <a:gd name="connsiteY69" fmla="*/ 763645 h 3808342"/>
              <a:gd name="connsiteX70" fmla="*/ 2327598 w 5160369"/>
              <a:gd name="connsiteY70" fmla="*/ 1037251 h 3808342"/>
              <a:gd name="connsiteX71" fmla="*/ 2376600 w 5160369"/>
              <a:gd name="connsiteY71" fmla="*/ 1078087 h 3808342"/>
              <a:gd name="connsiteX72" fmla="*/ 2552191 w 5160369"/>
              <a:gd name="connsiteY72" fmla="*/ 1135259 h 3808342"/>
              <a:gd name="connsiteX73" fmla="*/ 2682863 w 5160369"/>
              <a:gd name="connsiteY73" fmla="*/ 1221015 h 3808342"/>
              <a:gd name="connsiteX74" fmla="*/ 2756367 w 5160369"/>
              <a:gd name="connsiteY74" fmla="*/ 1310856 h 3808342"/>
              <a:gd name="connsiteX75" fmla="*/ 2833953 w 5160369"/>
              <a:gd name="connsiteY75" fmla="*/ 1396614 h 3808342"/>
              <a:gd name="connsiteX76" fmla="*/ 2900657 w 5160369"/>
              <a:gd name="connsiteY76" fmla="*/ 1507217 h 3808342"/>
              <a:gd name="connsiteX77" fmla="*/ 2941904 w 5160369"/>
              <a:gd name="connsiteY77" fmla="*/ 1585086 h 3808342"/>
              <a:gd name="connsiteX78" fmla="*/ 2957674 w 5160369"/>
              <a:gd name="connsiteY78" fmla="*/ 1667600 h 3808342"/>
              <a:gd name="connsiteX79" fmla="*/ 2967199 w 5160369"/>
              <a:gd name="connsiteY79" fmla="*/ 1743800 h 3808342"/>
              <a:gd name="connsiteX80" fmla="*/ 2974343 w 5160369"/>
              <a:gd name="connsiteY80" fmla="*/ 1781900 h 3808342"/>
              <a:gd name="connsiteX81" fmla="*/ 2998155 w 5160369"/>
              <a:gd name="connsiteY81" fmla="*/ 1872389 h 3808342"/>
              <a:gd name="connsiteX82" fmla="*/ 3093405 w 5160369"/>
              <a:gd name="connsiteY82" fmla="*/ 2055744 h 3808342"/>
              <a:gd name="connsiteX83" fmla="*/ 3167224 w 5160369"/>
              <a:gd name="connsiteY83" fmla="*/ 2155757 h 3808342"/>
              <a:gd name="connsiteX84" fmla="*/ 3271999 w 5160369"/>
              <a:gd name="connsiteY84" fmla="*/ 2253388 h 3808342"/>
              <a:gd name="connsiteX85" fmla="*/ 3413817 w 5160369"/>
              <a:gd name="connsiteY85" fmla="*/ 2354949 h 3808342"/>
              <a:gd name="connsiteX86" fmla="*/ 3573474 w 5160369"/>
              <a:gd name="connsiteY86" fmla="*/ 2512187 h 3808342"/>
              <a:gd name="connsiteX87" fmla="*/ 3636369 w 5160369"/>
              <a:gd name="connsiteY87" fmla="*/ 2599273 h 3808342"/>
              <a:gd name="connsiteX88" fmla="*/ 3762159 w 5160369"/>
              <a:gd name="connsiteY88" fmla="*/ 2475899 h 3808342"/>
              <a:gd name="connsiteX89" fmla="*/ 3754902 w 5160369"/>
              <a:gd name="connsiteY89" fmla="*/ 2316244 h 3808342"/>
              <a:gd name="connsiteX90" fmla="*/ 3762160 w 5160369"/>
              <a:gd name="connsiteY90" fmla="*/ 2183197 h 3808342"/>
              <a:gd name="connsiteX91" fmla="*/ 3762159 w 5160369"/>
              <a:gd name="connsiteY91" fmla="*/ 2067082 h 3808342"/>
              <a:gd name="connsiteX92" fmla="*/ 3718617 w 5160369"/>
              <a:gd name="connsiteY92" fmla="*/ 1875977 h 3808342"/>
              <a:gd name="connsiteX93" fmla="*/ 3609760 w 5160369"/>
              <a:gd name="connsiteY93" fmla="*/ 1609882 h 3808342"/>
              <a:gd name="connsiteX94" fmla="*/ 3505740 w 5160369"/>
              <a:gd name="connsiteY94" fmla="*/ 1382492 h 3808342"/>
              <a:gd name="connsiteX95" fmla="*/ 3405645 w 5160369"/>
              <a:gd name="connsiteY95" fmla="*/ 1286354 h 3808342"/>
              <a:gd name="connsiteX96" fmla="*/ 3209636 w 5160369"/>
              <a:gd name="connsiteY96" fmla="*/ 1082171 h 3808342"/>
              <a:gd name="connsiteX97" fmla="*/ 3005461 w 5160369"/>
              <a:gd name="connsiteY97" fmla="*/ 845318 h 3808342"/>
              <a:gd name="connsiteX98" fmla="*/ 2789035 w 5160369"/>
              <a:gd name="connsiteY98" fmla="*/ 563546 h 3808342"/>
              <a:gd name="connsiteX99" fmla="*/ 2511356 w 5160369"/>
              <a:gd name="connsiteY99" fmla="*/ 130678 h 3808342"/>
              <a:gd name="connsiteX100" fmla="*/ 2425602 w 5160369"/>
              <a:gd name="connsiteY100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519321 w 5160369"/>
              <a:gd name="connsiteY30" fmla="*/ 2296892 h 3808342"/>
              <a:gd name="connsiteX31" fmla="*/ 4565283 w 5160369"/>
              <a:gd name="connsiteY31" fmla="*/ 2202550 h 3808342"/>
              <a:gd name="connsiteX32" fmla="*/ 5160369 w 5160369"/>
              <a:gd name="connsiteY32" fmla="*/ 1527635 h 3808342"/>
              <a:gd name="connsiteX33" fmla="*/ 4212102 w 5160369"/>
              <a:gd name="connsiteY33" fmla="*/ 2197711 h 3808342"/>
              <a:gd name="connsiteX34" fmla="*/ 3950845 w 5160369"/>
              <a:gd name="connsiteY34" fmla="*/ 2509768 h 3808342"/>
              <a:gd name="connsiteX35" fmla="*/ 3815377 w 5160369"/>
              <a:gd name="connsiteY35" fmla="*/ 2521864 h 3808342"/>
              <a:gd name="connsiteX36" fmla="*/ 3762159 w 5160369"/>
              <a:gd name="connsiteY36" fmla="*/ 2480739 h 3808342"/>
              <a:gd name="connsiteX37" fmla="*/ 3638787 w 5160369"/>
              <a:gd name="connsiteY37" fmla="*/ 2594435 h 3808342"/>
              <a:gd name="connsiteX38" fmla="*/ 3670235 w 5160369"/>
              <a:gd name="connsiteY38" fmla="*/ 2664587 h 3808342"/>
              <a:gd name="connsiteX39" fmla="*/ 3679913 w 5160369"/>
              <a:gd name="connsiteY39" fmla="*/ 2812149 h 3808342"/>
              <a:gd name="connsiteX40" fmla="*/ 3617280 w 5160369"/>
              <a:gd name="connsiteY40" fmla="*/ 2896323 h 3808342"/>
              <a:gd name="connsiteX41" fmla="*/ 3410111 w 5160369"/>
              <a:gd name="connsiteY41" fmla="*/ 2993956 h 3808342"/>
              <a:gd name="connsiteX42" fmla="*/ 3357723 w 5160369"/>
              <a:gd name="connsiteY42" fmla="*/ 2996336 h 3808342"/>
              <a:gd name="connsiteX43" fmla="*/ 3274381 w 5160369"/>
              <a:gd name="connsiteY43" fmla="*/ 2970144 h 3808342"/>
              <a:gd name="connsiteX44" fmla="*/ 3076736 w 5160369"/>
              <a:gd name="connsiteY44" fmla="*/ 2829649 h 3808342"/>
              <a:gd name="connsiteX45" fmla="*/ 2831468 w 5160369"/>
              <a:gd name="connsiteY45" fmla="*/ 2705825 h 3808342"/>
              <a:gd name="connsiteX46" fmla="*/ 2638586 w 5160369"/>
              <a:gd name="connsiteY46" fmla="*/ 2584381 h 3808342"/>
              <a:gd name="connsiteX47" fmla="*/ 2479043 w 5160369"/>
              <a:gd name="connsiteY47" fmla="*/ 2451032 h 3808342"/>
              <a:gd name="connsiteX48" fmla="*/ 2345693 w 5160369"/>
              <a:gd name="connsiteY48" fmla="*/ 2331970 h 3808342"/>
              <a:gd name="connsiteX49" fmla="*/ 2195674 w 5160369"/>
              <a:gd name="connsiteY49" fmla="*/ 2191477 h 3808342"/>
              <a:gd name="connsiteX50" fmla="*/ 2050417 w 5160369"/>
              <a:gd name="connsiteY50" fmla="*/ 2067651 h 3808342"/>
              <a:gd name="connsiteX51" fmla="*/ 1967074 w 5160369"/>
              <a:gd name="connsiteY51" fmla="*/ 1979546 h 3808342"/>
              <a:gd name="connsiteX52" fmla="*/ 1859918 w 5160369"/>
              <a:gd name="connsiteY52" fmla="*/ 1870008 h 3808342"/>
              <a:gd name="connsiteX53" fmla="*/ 1697993 w 5160369"/>
              <a:gd name="connsiteY53" fmla="*/ 1696176 h 3808342"/>
              <a:gd name="connsiteX54" fmla="*/ 1619412 w 5160369"/>
              <a:gd name="connsiteY54" fmla="*/ 1589020 h 3808342"/>
              <a:gd name="connsiteX55" fmla="*/ 1572430 w 5160369"/>
              <a:gd name="connsiteY55" fmla="*/ 1512306 h 3808342"/>
              <a:gd name="connsiteX56" fmla="*/ 1486397 w 5160369"/>
              <a:gd name="connsiteY56" fmla="*/ 1429283 h 3808342"/>
              <a:gd name="connsiteX57" fmla="*/ 1404727 w 5160369"/>
              <a:gd name="connsiteY57" fmla="*/ 1343526 h 3808342"/>
              <a:gd name="connsiteX58" fmla="*/ 1351641 w 5160369"/>
              <a:gd name="connsiteY58" fmla="*/ 1229182 h 3808342"/>
              <a:gd name="connsiteX59" fmla="*/ 1306722 w 5160369"/>
              <a:gd name="connsiteY59" fmla="*/ 1074004 h 3808342"/>
              <a:gd name="connsiteX60" fmla="*/ 1310806 w 5160369"/>
              <a:gd name="connsiteY60" fmla="*/ 992330 h 3808342"/>
              <a:gd name="connsiteX61" fmla="*/ 1327141 w 5160369"/>
              <a:gd name="connsiteY61" fmla="*/ 931076 h 3808342"/>
              <a:gd name="connsiteX62" fmla="*/ 1355725 w 5160369"/>
              <a:gd name="connsiteY62" fmla="*/ 873904 h 3808342"/>
              <a:gd name="connsiteX63" fmla="*/ 1404727 w 5160369"/>
              <a:gd name="connsiteY63" fmla="*/ 779980 h 3808342"/>
              <a:gd name="connsiteX64" fmla="*/ 1461896 w 5160369"/>
              <a:gd name="connsiteY64" fmla="*/ 726892 h 3808342"/>
              <a:gd name="connsiteX65" fmla="*/ 1510899 w 5160369"/>
              <a:gd name="connsiteY65" fmla="*/ 686055 h 3808342"/>
              <a:gd name="connsiteX66" fmla="*/ 1588483 w 5160369"/>
              <a:gd name="connsiteY66" fmla="*/ 637052 h 3808342"/>
              <a:gd name="connsiteX67" fmla="*/ 1788575 w 5160369"/>
              <a:gd name="connsiteY67" fmla="*/ 645219 h 3808342"/>
              <a:gd name="connsiteX68" fmla="*/ 1964166 w 5160369"/>
              <a:gd name="connsiteY68" fmla="*/ 686056 h 3808342"/>
              <a:gd name="connsiteX69" fmla="*/ 2098922 w 5160369"/>
              <a:gd name="connsiteY69" fmla="*/ 763645 h 3808342"/>
              <a:gd name="connsiteX70" fmla="*/ 2327598 w 5160369"/>
              <a:gd name="connsiteY70" fmla="*/ 1037251 h 3808342"/>
              <a:gd name="connsiteX71" fmla="*/ 2376600 w 5160369"/>
              <a:gd name="connsiteY71" fmla="*/ 1078087 h 3808342"/>
              <a:gd name="connsiteX72" fmla="*/ 2552191 w 5160369"/>
              <a:gd name="connsiteY72" fmla="*/ 1135259 h 3808342"/>
              <a:gd name="connsiteX73" fmla="*/ 2682863 w 5160369"/>
              <a:gd name="connsiteY73" fmla="*/ 1221015 h 3808342"/>
              <a:gd name="connsiteX74" fmla="*/ 2756367 w 5160369"/>
              <a:gd name="connsiteY74" fmla="*/ 1310856 h 3808342"/>
              <a:gd name="connsiteX75" fmla="*/ 2833953 w 5160369"/>
              <a:gd name="connsiteY75" fmla="*/ 1396614 h 3808342"/>
              <a:gd name="connsiteX76" fmla="*/ 2900657 w 5160369"/>
              <a:gd name="connsiteY76" fmla="*/ 1507217 h 3808342"/>
              <a:gd name="connsiteX77" fmla="*/ 2941904 w 5160369"/>
              <a:gd name="connsiteY77" fmla="*/ 1585086 h 3808342"/>
              <a:gd name="connsiteX78" fmla="*/ 2957674 w 5160369"/>
              <a:gd name="connsiteY78" fmla="*/ 1667600 h 3808342"/>
              <a:gd name="connsiteX79" fmla="*/ 2967199 w 5160369"/>
              <a:gd name="connsiteY79" fmla="*/ 1743800 h 3808342"/>
              <a:gd name="connsiteX80" fmla="*/ 2974343 w 5160369"/>
              <a:gd name="connsiteY80" fmla="*/ 1781900 h 3808342"/>
              <a:gd name="connsiteX81" fmla="*/ 2998155 w 5160369"/>
              <a:gd name="connsiteY81" fmla="*/ 1872389 h 3808342"/>
              <a:gd name="connsiteX82" fmla="*/ 3093405 w 5160369"/>
              <a:gd name="connsiteY82" fmla="*/ 2055744 h 3808342"/>
              <a:gd name="connsiteX83" fmla="*/ 3167224 w 5160369"/>
              <a:gd name="connsiteY83" fmla="*/ 2155757 h 3808342"/>
              <a:gd name="connsiteX84" fmla="*/ 3271999 w 5160369"/>
              <a:gd name="connsiteY84" fmla="*/ 2253388 h 3808342"/>
              <a:gd name="connsiteX85" fmla="*/ 3413817 w 5160369"/>
              <a:gd name="connsiteY85" fmla="*/ 2354949 h 3808342"/>
              <a:gd name="connsiteX86" fmla="*/ 3573474 w 5160369"/>
              <a:gd name="connsiteY86" fmla="*/ 2512187 h 3808342"/>
              <a:gd name="connsiteX87" fmla="*/ 3636369 w 5160369"/>
              <a:gd name="connsiteY87" fmla="*/ 2599273 h 3808342"/>
              <a:gd name="connsiteX88" fmla="*/ 3762159 w 5160369"/>
              <a:gd name="connsiteY88" fmla="*/ 2475899 h 3808342"/>
              <a:gd name="connsiteX89" fmla="*/ 3754902 w 5160369"/>
              <a:gd name="connsiteY89" fmla="*/ 2316244 h 3808342"/>
              <a:gd name="connsiteX90" fmla="*/ 3762160 w 5160369"/>
              <a:gd name="connsiteY90" fmla="*/ 2183197 h 3808342"/>
              <a:gd name="connsiteX91" fmla="*/ 3762159 w 5160369"/>
              <a:gd name="connsiteY91" fmla="*/ 2067082 h 3808342"/>
              <a:gd name="connsiteX92" fmla="*/ 3718617 w 5160369"/>
              <a:gd name="connsiteY92" fmla="*/ 1875977 h 3808342"/>
              <a:gd name="connsiteX93" fmla="*/ 3609760 w 5160369"/>
              <a:gd name="connsiteY93" fmla="*/ 1609882 h 3808342"/>
              <a:gd name="connsiteX94" fmla="*/ 3505740 w 5160369"/>
              <a:gd name="connsiteY94" fmla="*/ 1382492 h 3808342"/>
              <a:gd name="connsiteX95" fmla="*/ 3405645 w 5160369"/>
              <a:gd name="connsiteY95" fmla="*/ 1286354 h 3808342"/>
              <a:gd name="connsiteX96" fmla="*/ 3209636 w 5160369"/>
              <a:gd name="connsiteY96" fmla="*/ 1082171 h 3808342"/>
              <a:gd name="connsiteX97" fmla="*/ 3005461 w 5160369"/>
              <a:gd name="connsiteY97" fmla="*/ 845318 h 3808342"/>
              <a:gd name="connsiteX98" fmla="*/ 2789035 w 5160369"/>
              <a:gd name="connsiteY98" fmla="*/ 563546 h 3808342"/>
              <a:gd name="connsiteX99" fmla="*/ 2511356 w 5160369"/>
              <a:gd name="connsiteY99" fmla="*/ 130678 h 3808342"/>
              <a:gd name="connsiteX100" fmla="*/ 2425602 w 5160369"/>
              <a:gd name="connsiteY100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89512 w 5160369"/>
              <a:gd name="connsiteY29" fmla="*/ 2490416 h 3808342"/>
              <a:gd name="connsiteX30" fmla="*/ 4422560 w 5160369"/>
              <a:gd name="connsiteY30" fmla="*/ 2376720 h 3808342"/>
              <a:gd name="connsiteX31" fmla="*/ 4519321 w 5160369"/>
              <a:gd name="connsiteY31" fmla="*/ 2296892 h 3808342"/>
              <a:gd name="connsiteX32" fmla="*/ 4565283 w 5160369"/>
              <a:gd name="connsiteY32" fmla="*/ 2202550 h 3808342"/>
              <a:gd name="connsiteX33" fmla="*/ 5160369 w 5160369"/>
              <a:gd name="connsiteY33" fmla="*/ 1527635 h 3808342"/>
              <a:gd name="connsiteX34" fmla="*/ 4212102 w 5160369"/>
              <a:gd name="connsiteY34" fmla="*/ 2197711 h 3808342"/>
              <a:gd name="connsiteX35" fmla="*/ 3950845 w 5160369"/>
              <a:gd name="connsiteY35" fmla="*/ 2509768 h 3808342"/>
              <a:gd name="connsiteX36" fmla="*/ 3815377 w 5160369"/>
              <a:gd name="connsiteY36" fmla="*/ 2521864 h 3808342"/>
              <a:gd name="connsiteX37" fmla="*/ 3762159 w 5160369"/>
              <a:gd name="connsiteY37" fmla="*/ 2480739 h 3808342"/>
              <a:gd name="connsiteX38" fmla="*/ 3638787 w 5160369"/>
              <a:gd name="connsiteY38" fmla="*/ 2594435 h 3808342"/>
              <a:gd name="connsiteX39" fmla="*/ 3670235 w 5160369"/>
              <a:gd name="connsiteY39" fmla="*/ 2664587 h 3808342"/>
              <a:gd name="connsiteX40" fmla="*/ 3679913 w 5160369"/>
              <a:gd name="connsiteY40" fmla="*/ 2812149 h 3808342"/>
              <a:gd name="connsiteX41" fmla="*/ 3617280 w 5160369"/>
              <a:gd name="connsiteY41" fmla="*/ 2896323 h 3808342"/>
              <a:gd name="connsiteX42" fmla="*/ 3410111 w 5160369"/>
              <a:gd name="connsiteY42" fmla="*/ 2993956 h 3808342"/>
              <a:gd name="connsiteX43" fmla="*/ 3357723 w 5160369"/>
              <a:gd name="connsiteY43" fmla="*/ 2996336 h 3808342"/>
              <a:gd name="connsiteX44" fmla="*/ 3274381 w 5160369"/>
              <a:gd name="connsiteY44" fmla="*/ 2970144 h 3808342"/>
              <a:gd name="connsiteX45" fmla="*/ 3076736 w 5160369"/>
              <a:gd name="connsiteY45" fmla="*/ 2829649 h 3808342"/>
              <a:gd name="connsiteX46" fmla="*/ 2831468 w 5160369"/>
              <a:gd name="connsiteY46" fmla="*/ 2705825 h 3808342"/>
              <a:gd name="connsiteX47" fmla="*/ 2638586 w 5160369"/>
              <a:gd name="connsiteY47" fmla="*/ 2584381 h 3808342"/>
              <a:gd name="connsiteX48" fmla="*/ 2479043 w 5160369"/>
              <a:gd name="connsiteY48" fmla="*/ 2451032 h 3808342"/>
              <a:gd name="connsiteX49" fmla="*/ 2345693 w 5160369"/>
              <a:gd name="connsiteY49" fmla="*/ 2331970 h 3808342"/>
              <a:gd name="connsiteX50" fmla="*/ 2195674 w 5160369"/>
              <a:gd name="connsiteY50" fmla="*/ 2191477 h 3808342"/>
              <a:gd name="connsiteX51" fmla="*/ 2050417 w 5160369"/>
              <a:gd name="connsiteY51" fmla="*/ 2067651 h 3808342"/>
              <a:gd name="connsiteX52" fmla="*/ 1967074 w 5160369"/>
              <a:gd name="connsiteY52" fmla="*/ 1979546 h 3808342"/>
              <a:gd name="connsiteX53" fmla="*/ 1859918 w 5160369"/>
              <a:gd name="connsiteY53" fmla="*/ 1870008 h 3808342"/>
              <a:gd name="connsiteX54" fmla="*/ 1697993 w 5160369"/>
              <a:gd name="connsiteY54" fmla="*/ 1696176 h 3808342"/>
              <a:gd name="connsiteX55" fmla="*/ 1619412 w 5160369"/>
              <a:gd name="connsiteY55" fmla="*/ 1589020 h 3808342"/>
              <a:gd name="connsiteX56" fmla="*/ 1572430 w 5160369"/>
              <a:gd name="connsiteY56" fmla="*/ 1512306 h 3808342"/>
              <a:gd name="connsiteX57" fmla="*/ 1486397 w 5160369"/>
              <a:gd name="connsiteY57" fmla="*/ 1429283 h 3808342"/>
              <a:gd name="connsiteX58" fmla="*/ 1404727 w 5160369"/>
              <a:gd name="connsiteY58" fmla="*/ 1343526 h 3808342"/>
              <a:gd name="connsiteX59" fmla="*/ 1351641 w 5160369"/>
              <a:gd name="connsiteY59" fmla="*/ 1229182 h 3808342"/>
              <a:gd name="connsiteX60" fmla="*/ 1306722 w 5160369"/>
              <a:gd name="connsiteY60" fmla="*/ 1074004 h 3808342"/>
              <a:gd name="connsiteX61" fmla="*/ 1310806 w 5160369"/>
              <a:gd name="connsiteY61" fmla="*/ 992330 h 3808342"/>
              <a:gd name="connsiteX62" fmla="*/ 1327141 w 5160369"/>
              <a:gd name="connsiteY62" fmla="*/ 931076 h 3808342"/>
              <a:gd name="connsiteX63" fmla="*/ 1355725 w 5160369"/>
              <a:gd name="connsiteY63" fmla="*/ 873904 h 3808342"/>
              <a:gd name="connsiteX64" fmla="*/ 1404727 w 5160369"/>
              <a:gd name="connsiteY64" fmla="*/ 779980 h 3808342"/>
              <a:gd name="connsiteX65" fmla="*/ 1461896 w 5160369"/>
              <a:gd name="connsiteY65" fmla="*/ 726892 h 3808342"/>
              <a:gd name="connsiteX66" fmla="*/ 1510899 w 5160369"/>
              <a:gd name="connsiteY66" fmla="*/ 686055 h 3808342"/>
              <a:gd name="connsiteX67" fmla="*/ 1588483 w 5160369"/>
              <a:gd name="connsiteY67" fmla="*/ 637052 h 3808342"/>
              <a:gd name="connsiteX68" fmla="*/ 1788575 w 5160369"/>
              <a:gd name="connsiteY68" fmla="*/ 645219 h 3808342"/>
              <a:gd name="connsiteX69" fmla="*/ 1964166 w 5160369"/>
              <a:gd name="connsiteY69" fmla="*/ 686056 h 3808342"/>
              <a:gd name="connsiteX70" fmla="*/ 2098922 w 5160369"/>
              <a:gd name="connsiteY70" fmla="*/ 763645 h 3808342"/>
              <a:gd name="connsiteX71" fmla="*/ 2327598 w 5160369"/>
              <a:gd name="connsiteY71" fmla="*/ 1037251 h 3808342"/>
              <a:gd name="connsiteX72" fmla="*/ 2376600 w 5160369"/>
              <a:gd name="connsiteY72" fmla="*/ 1078087 h 3808342"/>
              <a:gd name="connsiteX73" fmla="*/ 2552191 w 5160369"/>
              <a:gd name="connsiteY73" fmla="*/ 1135259 h 3808342"/>
              <a:gd name="connsiteX74" fmla="*/ 2682863 w 5160369"/>
              <a:gd name="connsiteY74" fmla="*/ 1221015 h 3808342"/>
              <a:gd name="connsiteX75" fmla="*/ 2756367 w 5160369"/>
              <a:gd name="connsiteY75" fmla="*/ 1310856 h 3808342"/>
              <a:gd name="connsiteX76" fmla="*/ 2833953 w 5160369"/>
              <a:gd name="connsiteY76" fmla="*/ 1396614 h 3808342"/>
              <a:gd name="connsiteX77" fmla="*/ 2900657 w 5160369"/>
              <a:gd name="connsiteY77" fmla="*/ 1507217 h 3808342"/>
              <a:gd name="connsiteX78" fmla="*/ 2941904 w 5160369"/>
              <a:gd name="connsiteY78" fmla="*/ 1585086 h 3808342"/>
              <a:gd name="connsiteX79" fmla="*/ 2957674 w 5160369"/>
              <a:gd name="connsiteY79" fmla="*/ 1667600 h 3808342"/>
              <a:gd name="connsiteX80" fmla="*/ 2967199 w 5160369"/>
              <a:gd name="connsiteY80" fmla="*/ 1743800 h 3808342"/>
              <a:gd name="connsiteX81" fmla="*/ 2974343 w 5160369"/>
              <a:gd name="connsiteY81" fmla="*/ 1781900 h 3808342"/>
              <a:gd name="connsiteX82" fmla="*/ 2998155 w 5160369"/>
              <a:gd name="connsiteY82" fmla="*/ 1872389 h 3808342"/>
              <a:gd name="connsiteX83" fmla="*/ 3093405 w 5160369"/>
              <a:gd name="connsiteY83" fmla="*/ 2055744 h 3808342"/>
              <a:gd name="connsiteX84" fmla="*/ 3167224 w 5160369"/>
              <a:gd name="connsiteY84" fmla="*/ 2155757 h 3808342"/>
              <a:gd name="connsiteX85" fmla="*/ 3271999 w 5160369"/>
              <a:gd name="connsiteY85" fmla="*/ 2253388 h 3808342"/>
              <a:gd name="connsiteX86" fmla="*/ 3413817 w 5160369"/>
              <a:gd name="connsiteY86" fmla="*/ 2354949 h 3808342"/>
              <a:gd name="connsiteX87" fmla="*/ 3573474 w 5160369"/>
              <a:gd name="connsiteY87" fmla="*/ 2512187 h 3808342"/>
              <a:gd name="connsiteX88" fmla="*/ 3636369 w 5160369"/>
              <a:gd name="connsiteY88" fmla="*/ 2599273 h 3808342"/>
              <a:gd name="connsiteX89" fmla="*/ 3762159 w 5160369"/>
              <a:gd name="connsiteY89" fmla="*/ 2475899 h 3808342"/>
              <a:gd name="connsiteX90" fmla="*/ 3754902 w 5160369"/>
              <a:gd name="connsiteY90" fmla="*/ 2316244 h 3808342"/>
              <a:gd name="connsiteX91" fmla="*/ 3762160 w 5160369"/>
              <a:gd name="connsiteY91" fmla="*/ 2183197 h 3808342"/>
              <a:gd name="connsiteX92" fmla="*/ 3762159 w 5160369"/>
              <a:gd name="connsiteY92" fmla="*/ 2067082 h 3808342"/>
              <a:gd name="connsiteX93" fmla="*/ 3718617 w 5160369"/>
              <a:gd name="connsiteY93" fmla="*/ 1875977 h 3808342"/>
              <a:gd name="connsiteX94" fmla="*/ 3609760 w 5160369"/>
              <a:gd name="connsiteY94" fmla="*/ 1609882 h 3808342"/>
              <a:gd name="connsiteX95" fmla="*/ 3505740 w 5160369"/>
              <a:gd name="connsiteY95" fmla="*/ 1382492 h 3808342"/>
              <a:gd name="connsiteX96" fmla="*/ 3405645 w 5160369"/>
              <a:gd name="connsiteY96" fmla="*/ 1286354 h 3808342"/>
              <a:gd name="connsiteX97" fmla="*/ 3209636 w 5160369"/>
              <a:gd name="connsiteY97" fmla="*/ 1082171 h 3808342"/>
              <a:gd name="connsiteX98" fmla="*/ 3005461 w 5160369"/>
              <a:gd name="connsiteY98" fmla="*/ 845318 h 3808342"/>
              <a:gd name="connsiteX99" fmla="*/ 2789035 w 5160369"/>
              <a:gd name="connsiteY99" fmla="*/ 563546 h 3808342"/>
              <a:gd name="connsiteX100" fmla="*/ 2511356 w 5160369"/>
              <a:gd name="connsiteY100" fmla="*/ 130678 h 3808342"/>
              <a:gd name="connsiteX101" fmla="*/ 2425602 w 5160369"/>
              <a:gd name="connsiteY101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62902 w 5160369"/>
              <a:gd name="connsiteY29" fmla="*/ 2553311 h 3808342"/>
              <a:gd name="connsiteX30" fmla="*/ 4422560 w 5160369"/>
              <a:gd name="connsiteY30" fmla="*/ 2376720 h 3808342"/>
              <a:gd name="connsiteX31" fmla="*/ 4519321 w 5160369"/>
              <a:gd name="connsiteY31" fmla="*/ 2296892 h 3808342"/>
              <a:gd name="connsiteX32" fmla="*/ 4565283 w 5160369"/>
              <a:gd name="connsiteY32" fmla="*/ 2202550 h 3808342"/>
              <a:gd name="connsiteX33" fmla="*/ 5160369 w 5160369"/>
              <a:gd name="connsiteY33" fmla="*/ 1527635 h 3808342"/>
              <a:gd name="connsiteX34" fmla="*/ 4212102 w 5160369"/>
              <a:gd name="connsiteY34" fmla="*/ 2197711 h 3808342"/>
              <a:gd name="connsiteX35" fmla="*/ 3950845 w 5160369"/>
              <a:gd name="connsiteY35" fmla="*/ 2509768 h 3808342"/>
              <a:gd name="connsiteX36" fmla="*/ 3815377 w 5160369"/>
              <a:gd name="connsiteY36" fmla="*/ 2521864 h 3808342"/>
              <a:gd name="connsiteX37" fmla="*/ 3762159 w 5160369"/>
              <a:gd name="connsiteY37" fmla="*/ 2480739 h 3808342"/>
              <a:gd name="connsiteX38" fmla="*/ 3638787 w 5160369"/>
              <a:gd name="connsiteY38" fmla="*/ 2594435 h 3808342"/>
              <a:gd name="connsiteX39" fmla="*/ 3670235 w 5160369"/>
              <a:gd name="connsiteY39" fmla="*/ 2664587 h 3808342"/>
              <a:gd name="connsiteX40" fmla="*/ 3679913 w 5160369"/>
              <a:gd name="connsiteY40" fmla="*/ 2812149 h 3808342"/>
              <a:gd name="connsiteX41" fmla="*/ 3617280 w 5160369"/>
              <a:gd name="connsiteY41" fmla="*/ 2896323 h 3808342"/>
              <a:gd name="connsiteX42" fmla="*/ 3410111 w 5160369"/>
              <a:gd name="connsiteY42" fmla="*/ 2993956 h 3808342"/>
              <a:gd name="connsiteX43" fmla="*/ 3357723 w 5160369"/>
              <a:gd name="connsiteY43" fmla="*/ 2996336 h 3808342"/>
              <a:gd name="connsiteX44" fmla="*/ 3274381 w 5160369"/>
              <a:gd name="connsiteY44" fmla="*/ 2970144 h 3808342"/>
              <a:gd name="connsiteX45" fmla="*/ 3076736 w 5160369"/>
              <a:gd name="connsiteY45" fmla="*/ 2829649 h 3808342"/>
              <a:gd name="connsiteX46" fmla="*/ 2831468 w 5160369"/>
              <a:gd name="connsiteY46" fmla="*/ 2705825 h 3808342"/>
              <a:gd name="connsiteX47" fmla="*/ 2638586 w 5160369"/>
              <a:gd name="connsiteY47" fmla="*/ 2584381 h 3808342"/>
              <a:gd name="connsiteX48" fmla="*/ 2479043 w 5160369"/>
              <a:gd name="connsiteY48" fmla="*/ 2451032 h 3808342"/>
              <a:gd name="connsiteX49" fmla="*/ 2345693 w 5160369"/>
              <a:gd name="connsiteY49" fmla="*/ 2331970 h 3808342"/>
              <a:gd name="connsiteX50" fmla="*/ 2195674 w 5160369"/>
              <a:gd name="connsiteY50" fmla="*/ 2191477 h 3808342"/>
              <a:gd name="connsiteX51" fmla="*/ 2050417 w 5160369"/>
              <a:gd name="connsiteY51" fmla="*/ 2067651 h 3808342"/>
              <a:gd name="connsiteX52" fmla="*/ 1967074 w 5160369"/>
              <a:gd name="connsiteY52" fmla="*/ 1979546 h 3808342"/>
              <a:gd name="connsiteX53" fmla="*/ 1859918 w 5160369"/>
              <a:gd name="connsiteY53" fmla="*/ 1870008 h 3808342"/>
              <a:gd name="connsiteX54" fmla="*/ 1697993 w 5160369"/>
              <a:gd name="connsiteY54" fmla="*/ 1696176 h 3808342"/>
              <a:gd name="connsiteX55" fmla="*/ 1619412 w 5160369"/>
              <a:gd name="connsiteY55" fmla="*/ 1589020 h 3808342"/>
              <a:gd name="connsiteX56" fmla="*/ 1572430 w 5160369"/>
              <a:gd name="connsiteY56" fmla="*/ 1512306 h 3808342"/>
              <a:gd name="connsiteX57" fmla="*/ 1486397 w 5160369"/>
              <a:gd name="connsiteY57" fmla="*/ 1429283 h 3808342"/>
              <a:gd name="connsiteX58" fmla="*/ 1404727 w 5160369"/>
              <a:gd name="connsiteY58" fmla="*/ 1343526 h 3808342"/>
              <a:gd name="connsiteX59" fmla="*/ 1351641 w 5160369"/>
              <a:gd name="connsiteY59" fmla="*/ 1229182 h 3808342"/>
              <a:gd name="connsiteX60" fmla="*/ 1306722 w 5160369"/>
              <a:gd name="connsiteY60" fmla="*/ 1074004 h 3808342"/>
              <a:gd name="connsiteX61" fmla="*/ 1310806 w 5160369"/>
              <a:gd name="connsiteY61" fmla="*/ 992330 h 3808342"/>
              <a:gd name="connsiteX62" fmla="*/ 1327141 w 5160369"/>
              <a:gd name="connsiteY62" fmla="*/ 931076 h 3808342"/>
              <a:gd name="connsiteX63" fmla="*/ 1355725 w 5160369"/>
              <a:gd name="connsiteY63" fmla="*/ 873904 h 3808342"/>
              <a:gd name="connsiteX64" fmla="*/ 1404727 w 5160369"/>
              <a:gd name="connsiteY64" fmla="*/ 779980 h 3808342"/>
              <a:gd name="connsiteX65" fmla="*/ 1461896 w 5160369"/>
              <a:gd name="connsiteY65" fmla="*/ 726892 h 3808342"/>
              <a:gd name="connsiteX66" fmla="*/ 1510899 w 5160369"/>
              <a:gd name="connsiteY66" fmla="*/ 686055 h 3808342"/>
              <a:gd name="connsiteX67" fmla="*/ 1588483 w 5160369"/>
              <a:gd name="connsiteY67" fmla="*/ 637052 h 3808342"/>
              <a:gd name="connsiteX68" fmla="*/ 1788575 w 5160369"/>
              <a:gd name="connsiteY68" fmla="*/ 645219 h 3808342"/>
              <a:gd name="connsiteX69" fmla="*/ 1964166 w 5160369"/>
              <a:gd name="connsiteY69" fmla="*/ 686056 h 3808342"/>
              <a:gd name="connsiteX70" fmla="*/ 2098922 w 5160369"/>
              <a:gd name="connsiteY70" fmla="*/ 763645 h 3808342"/>
              <a:gd name="connsiteX71" fmla="*/ 2327598 w 5160369"/>
              <a:gd name="connsiteY71" fmla="*/ 1037251 h 3808342"/>
              <a:gd name="connsiteX72" fmla="*/ 2376600 w 5160369"/>
              <a:gd name="connsiteY72" fmla="*/ 1078087 h 3808342"/>
              <a:gd name="connsiteX73" fmla="*/ 2552191 w 5160369"/>
              <a:gd name="connsiteY73" fmla="*/ 1135259 h 3808342"/>
              <a:gd name="connsiteX74" fmla="*/ 2682863 w 5160369"/>
              <a:gd name="connsiteY74" fmla="*/ 1221015 h 3808342"/>
              <a:gd name="connsiteX75" fmla="*/ 2756367 w 5160369"/>
              <a:gd name="connsiteY75" fmla="*/ 1310856 h 3808342"/>
              <a:gd name="connsiteX76" fmla="*/ 2833953 w 5160369"/>
              <a:gd name="connsiteY76" fmla="*/ 1396614 h 3808342"/>
              <a:gd name="connsiteX77" fmla="*/ 2900657 w 5160369"/>
              <a:gd name="connsiteY77" fmla="*/ 1507217 h 3808342"/>
              <a:gd name="connsiteX78" fmla="*/ 2941904 w 5160369"/>
              <a:gd name="connsiteY78" fmla="*/ 1585086 h 3808342"/>
              <a:gd name="connsiteX79" fmla="*/ 2957674 w 5160369"/>
              <a:gd name="connsiteY79" fmla="*/ 1667600 h 3808342"/>
              <a:gd name="connsiteX80" fmla="*/ 2967199 w 5160369"/>
              <a:gd name="connsiteY80" fmla="*/ 1743800 h 3808342"/>
              <a:gd name="connsiteX81" fmla="*/ 2974343 w 5160369"/>
              <a:gd name="connsiteY81" fmla="*/ 1781900 h 3808342"/>
              <a:gd name="connsiteX82" fmla="*/ 2998155 w 5160369"/>
              <a:gd name="connsiteY82" fmla="*/ 1872389 h 3808342"/>
              <a:gd name="connsiteX83" fmla="*/ 3093405 w 5160369"/>
              <a:gd name="connsiteY83" fmla="*/ 2055744 h 3808342"/>
              <a:gd name="connsiteX84" fmla="*/ 3167224 w 5160369"/>
              <a:gd name="connsiteY84" fmla="*/ 2155757 h 3808342"/>
              <a:gd name="connsiteX85" fmla="*/ 3271999 w 5160369"/>
              <a:gd name="connsiteY85" fmla="*/ 2253388 h 3808342"/>
              <a:gd name="connsiteX86" fmla="*/ 3413817 w 5160369"/>
              <a:gd name="connsiteY86" fmla="*/ 2354949 h 3808342"/>
              <a:gd name="connsiteX87" fmla="*/ 3573474 w 5160369"/>
              <a:gd name="connsiteY87" fmla="*/ 2512187 h 3808342"/>
              <a:gd name="connsiteX88" fmla="*/ 3636369 w 5160369"/>
              <a:gd name="connsiteY88" fmla="*/ 2599273 h 3808342"/>
              <a:gd name="connsiteX89" fmla="*/ 3762159 w 5160369"/>
              <a:gd name="connsiteY89" fmla="*/ 2475899 h 3808342"/>
              <a:gd name="connsiteX90" fmla="*/ 3754902 w 5160369"/>
              <a:gd name="connsiteY90" fmla="*/ 2316244 h 3808342"/>
              <a:gd name="connsiteX91" fmla="*/ 3762160 w 5160369"/>
              <a:gd name="connsiteY91" fmla="*/ 2183197 h 3808342"/>
              <a:gd name="connsiteX92" fmla="*/ 3762159 w 5160369"/>
              <a:gd name="connsiteY92" fmla="*/ 2067082 h 3808342"/>
              <a:gd name="connsiteX93" fmla="*/ 3718617 w 5160369"/>
              <a:gd name="connsiteY93" fmla="*/ 1875977 h 3808342"/>
              <a:gd name="connsiteX94" fmla="*/ 3609760 w 5160369"/>
              <a:gd name="connsiteY94" fmla="*/ 1609882 h 3808342"/>
              <a:gd name="connsiteX95" fmla="*/ 3505740 w 5160369"/>
              <a:gd name="connsiteY95" fmla="*/ 1382492 h 3808342"/>
              <a:gd name="connsiteX96" fmla="*/ 3405645 w 5160369"/>
              <a:gd name="connsiteY96" fmla="*/ 1286354 h 3808342"/>
              <a:gd name="connsiteX97" fmla="*/ 3209636 w 5160369"/>
              <a:gd name="connsiteY97" fmla="*/ 1082171 h 3808342"/>
              <a:gd name="connsiteX98" fmla="*/ 3005461 w 5160369"/>
              <a:gd name="connsiteY98" fmla="*/ 845318 h 3808342"/>
              <a:gd name="connsiteX99" fmla="*/ 2789035 w 5160369"/>
              <a:gd name="connsiteY99" fmla="*/ 563546 h 3808342"/>
              <a:gd name="connsiteX100" fmla="*/ 2511356 w 5160369"/>
              <a:gd name="connsiteY100" fmla="*/ 130678 h 3808342"/>
              <a:gd name="connsiteX101" fmla="*/ 2425602 w 5160369"/>
              <a:gd name="connsiteY101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62902 w 5160369"/>
              <a:gd name="connsiteY29" fmla="*/ 2553311 h 3808342"/>
              <a:gd name="connsiteX30" fmla="*/ 4422560 w 5160369"/>
              <a:gd name="connsiteY30" fmla="*/ 2376720 h 3808342"/>
              <a:gd name="connsiteX31" fmla="*/ 4519321 w 5160369"/>
              <a:gd name="connsiteY31" fmla="*/ 2296892 h 3808342"/>
              <a:gd name="connsiteX32" fmla="*/ 4565283 w 5160369"/>
              <a:gd name="connsiteY32" fmla="*/ 2202550 h 3808342"/>
              <a:gd name="connsiteX33" fmla="*/ 5160369 w 5160369"/>
              <a:gd name="connsiteY33" fmla="*/ 1527635 h 3808342"/>
              <a:gd name="connsiteX34" fmla="*/ 4212102 w 5160369"/>
              <a:gd name="connsiteY34" fmla="*/ 2197711 h 3808342"/>
              <a:gd name="connsiteX35" fmla="*/ 3950845 w 5160369"/>
              <a:gd name="connsiteY35" fmla="*/ 2509768 h 3808342"/>
              <a:gd name="connsiteX36" fmla="*/ 3815377 w 5160369"/>
              <a:gd name="connsiteY36" fmla="*/ 2521864 h 3808342"/>
              <a:gd name="connsiteX37" fmla="*/ 3762159 w 5160369"/>
              <a:gd name="connsiteY37" fmla="*/ 2480739 h 3808342"/>
              <a:gd name="connsiteX38" fmla="*/ 3638787 w 5160369"/>
              <a:gd name="connsiteY38" fmla="*/ 2594435 h 3808342"/>
              <a:gd name="connsiteX39" fmla="*/ 3670235 w 5160369"/>
              <a:gd name="connsiteY39" fmla="*/ 2664587 h 3808342"/>
              <a:gd name="connsiteX40" fmla="*/ 3679913 w 5160369"/>
              <a:gd name="connsiteY40" fmla="*/ 2812149 h 3808342"/>
              <a:gd name="connsiteX41" fmla="*/ 3617280 w 5160369"/>
              <a:gd name="connsiteY41" fmla="*/ 2896323 h 3808342"/>
              <a:gd name="connsiteX42" fmla="*/ 3410111 w 5160369"/>
              <a:gd name="connsiteY42" fmla="*/ 2993956 h 3808342"/>
              <a:gd name="connsiteX43" fmla="*/ 3357723 w 5160369"/>
              <a:gd name="connsiteY43" fmla="*/ 2996336 h 3808342"/>
              <a:gd name="connsiteX44" fmla="*/ 3274381 w 5160369"/>
              <a:gd name="connsiteY44" fmla="*/ 2970144 h 3808342"/>
              <a:gd name="connsiteX45" fmla="*/ 3076736 w 5160369"/>
              <a:gd name="connsiteY45" fmla="*/ 2829649 h 3808342"/>
              <a:gd name="connsiteX46" fmla="*/ 2831468 w 5160369"/>
              <a:gd name="connsiteY46" fmla="*/ 2705825 h 3808342"/>
              <a:gd name="connsiteX47" fmla="*/ 2638586 w 5160369"/>
              <a:gd name="connsiteY47" fmla="*/ 2584381 h 3808342"/>
              <a:gd name="connsiteX48" fmla="*/ 2479043 w 5160369"/>
              <a:gd name="connsiteY48" fmla="*/ 2451032 h 3808342"/>
              <a:gd name="connsiteX49" fmla="*/ 2345693 w 5160369"/>
              <a:gd name="connsiteY49" fmla="*/ 2331970 h 3808342"/>
              <a:gd name="connsiteX50" fmla="*/ 2195674 w 5160369"/>
              <a:gd name="connsiteY50" fmla="*/ 2191477 h 3808342"/>
              <a:gd name="connsiteX51" fmla="*/ 2050417 w 5160369"/>
              <a:gd name="connsiteY51" fmla="*/ 2067651 h 3808342"/>
              <a:gd name="connsiteX52" fmla="*/ 1967074 w 5160369"/>
              <a:gd name="connsiteY52" fmla="*/ 1979546 h 3808342"/>
              <a:gd name="connsiteX53" fmla="*/ 1859918 w 5160369"/>
              <a:gd name="connsiteY53" fmla="*/ 1870008 h 3808342"/>
              <a:gd name="connsiteX54" fmla="*/ 1697993 w 5160369"/>
              <a:gd name="connsiteY54" fmla="*/ 1696176 h 3808342"/>
              <a:gd name="connsiteX55" fmla="*/ 1619412 w 5160369"/>
              <a:gd name="connsiteY55" fmla="*/ 1589020 h 3808342"/>
              <a:gd name="connsiteX56" fmla="*/ 1572430 w 5160369"/>
              <a:gd name="connsiteY56" fmla="*/ 1512306 h 3808342"/>
              <a:gd name="connsiteX57" fmla="*/ 1486397 w 5160369"/>
              <a:gd name="connsiteY57" fmla="*/ 1429283 h 3808342"/>
              <a:gd name="connsiteX58" fmla="*/ 1404727 w 5160369"/>
              <a:gd name="connsiteY58" fmla="*/ 1343526 h 3808342"/>
              <a:gd name="connsiteX59" fmla="*/ 1351641 w 5160369"/>
              <a:gd name="connsiteY59" fmla="*/ 1229182 h 3808342"/>
              <a:gd name="connsiteX60" fmla="*/ 1306722 w 5160369"/>
              <a:gd name="connsiteY60" fmla="*/ 1074004 h 3808342"/>
              <a:gd name="connsiteX61" fmla="*/ 1310806 w 5160369"/>
              <a:gd name="connsiteY61" fmla="*/ 992330 h 3808342"/>
              <a:gd name="connsiteX62" fmla="*/ 1327141 w 5160369"/>
              <a:gd name="connsiteY62" fmla="*/ 931076 h 3808342"/>
              <a:gd name="connsiteX63" fmla="*/ 1355725 w 5160369"/>
              <a:gd name="connsiteY63" fmla="*/ 873904 h 3808342"/>
              <a:gd name="connsiteX64" fmla="*/ 1404727 w 5160369"/>
              <a:gd name="connsiteY64" fmla="*/ 779980 h 3808342"/>
              <a:gd name="connsiteX65" fmla="*/ 1461896 w 5160369"/>
              <a:gd name="connsiteY65" fmla="*/ 726892 h 3808342"/>
              <a:gd name="connsiteX66" fmla="*/ 1510899 w 5160369"/>
              <a:gd name="connsiteY66" fmla="*/ 686055 h 3808342"/>
              <a:gd name="connsiteX67" fmla="*/ 1588483 w 5160369"/>
              <a:gd name="connsiteY67" fmla="*/ 637052 h 3808342"/>
              <a:gd name="connsiteX68" fmla="*/ 1788575 w 5160369"/>
              <a:gd name="connsiteY68" fmla="*/ 645219 h 3808342"/>
              <a:gd name="connsiteX69" fmla="*/ 1964166 w 5160369"/>
              <a:gd name="connsiteY69" fmla="*/ 686056 h 3808342"/>
              <a:gd name="connsiteX70" fmla="*/ 2098922 w 5160369"/>
              <a:gd name="connsiteY70" fmla="*/ 763645 h 3808342"/>
              <a:gd name="connsiteX71" fmla="*/ 2327598 w 5160369"/>
              <a:gd name="connsiteY71" fmla="*/ 1037251 h 3808342"/>
              <a:gd name="connsiteX72" fmla="*/ 2376600 w 5160369"/>
              <a:gd name="connsiteY72" fmla="*/ 1078087 h 3808342"/>
              <a:gd name="connsiteX73" fmla="*/ 2552191 w 5160369"/>
              <a:gd name="connsiteY73" fmla="*/ 1135259 h 3808342"/>
              <a:gd name="connsiteX74" fmla="*/ 2682863 w 5160369"/>
              <a:gd name="connsiteY74" fmla="*/ 1221015 h 3808342"/>
              <a:gd name="connsiteX75" fmla="*/ 2756367 w 5160369"/>
              <a:gd name="connsiteY75" fmla="*/ 1310856 h 3808342"/>
              <a:gd name="connsiteX76" fmla="*/ 2833953 w 5160369"/>
              <a:gd name="connsiteY76" fmla="*/ 1396614 h 3808342"/>
              <a:gd name="connsiteX77" fmla="*/ 2900657 w 5160369"/>
              <a:gd name="connsiteY77" fmla="*/ 1507217 h 3808342"/>
              <a:gd name="connsiteX78" fmla="*/ 2941904 w 5160369"/>
              <a:gd name="connsiteY78" fmla="*/ 1585086 h 3808342"/>
              <a:gd name="connsiteX79" fmla="*/ 2957674 w 5160369"/>
              <a:gd name="connsiteY79" fmla="*/ 1667600 h 3808342"/>
              <a:gd name="connsiteX80" fmla="*/ 2967199 w 5160369"/>
              <a:gd name="connsiteY80" fmla="*/ 1743800 h 3808342"/>
              <a:gd name="connsiteX81" fmla="*/ 2974343 w 5160369"/>
              <a:gd name="connsiteY81" fmla="*/ 1781900 h 3808342"/>
              <a:gd name="connsiteX82" fmla="*/ 2998155 w 5160369"/>
              <a:gd name="connsiteY82" fmla="*/ 1872389 h 3808342"/>
              <a:gd name="connsiteX83" fmla="*/ 3093405 w 5160369"/>
              <a:gd name="connsiteY83" fmla="*/ 2055744 h 3808342"/>
              <a:gd name="connsiteX84" fmla="*/ 3167224 w 5160369"/>
              <a:gd name="connsiteY84" fmla="*/ 2155757 h 3808342"/>
              <a:gd name="connsiteX85" fmla="*/ 3271999 w 5160369"/>
              <a:gd name="connsiteY85" fmla="*/ 2253388 h 3808342"/>
              <a:gd name="connsiteX86" fmla="*/ 3413817 w 5160369"/>
              <a:gd name="connsiteY86" fmla="*/ 2354949 h 3808342"/>
              <a:gd name="connsiteX87" fmla="*/ 3573474 w 5160369"/>
              <a:gd name="connsiteY87" fmla="*/ 2512187 h 3808342"/>
              <a:gd name="connsiteX88" fmla="*/ 3636369 w 5160369"/>
              <a:gd name="connsiteY88" fmla="*/ 2599273 h 3808342"/>
              <a:gd name="connsiteX89" fmla="*/ 3762159 w 5160369"/>
              <a:gd name="connsiteY89" fmla="*/ 2475899 h 3808342"/>
              <a:gd name="connsiteX90" fmla="*/ 3754902 w 5160369"/>
              <a:gd name="connsiteY90" fmla="*/ 2316244 h 3808342"/>
              <a:gd name="connsiteX91" fmla="*/ 3762160 w 5160369"/>
              <a:gd name="connsiteY91" fmla="*/ 2183197 h 3808342"/>
              <a:gd name="connsiteX92" fmla="*/ 3762159 w 5160369"/>
              <a:gd name="connsiteY92" fmla="*/ 2067082 h 3808342"/>
              <a:gd name="connsiteX93" fmla="*/ 3718617 w 5160369"/>
              <a:gd name="connsiteY93" fmla="*/ 1875977 h 3808342"/>
              <a:gd name="connsiteX94" fmla="*/ 3609760 w 5160369"/>
              <a:gd name="connsiteY94" fmla="*/ 1609882 h 3808342"/>
              <a:gd name="connsiteX95" fmla="*/ 3505740 w 5160369"/>
              <a:gd name="connsiteY95" fmla="*/ 1382492 h 3808342"/>
              <a:gd name="connsiteX96" fmla="*/ 3405645 w 5160369"/>
              <a:gd name="connsiteY96" fmla="*/ 1286354 h 3808342"/>
              <a:gd name="connsiteX97" fmla="*/ 3209636 w 5160369"/>
              <a:gd name="connsiteY97" fmla="*/ 1082171 h 3808342"/>
              <a:gd name="connsiteX98" fmla="*/ 3005461 w 5160369"/>
              <a:gd name="connsiteY98" fmla="*/ 845318 h 3808342"/>
              <a:gd name="connsiteX99" fmla="*/ 2789035 w 5160369"/>
              <a:gd name="connsiteY99" fmla="*/ 563546 h 3808342"/>
              <a:gd name="connsiteX100" fmla="*/ 2511356 w 5160369"/>
              <a:gd name="connsiteY100" fmla="*/ 130678 h 3808342"/>
              <a:gd name="connsiteX101" fmla="*/ 2425602 w 5160369"/>
              <a:gd name="connsiteY101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62902 w 5160369"/>
              <a:gd name="connsiteY29" fmla="*/ 2553311 h 3808342"/>
              <a:gd name="connsiteX30" fmla="*/ 4422560 w 5160369"/>
              <a:gd name="connsiteY30" fmla="*/ 2376720 h 3808342"/>
              <a:gd name="connsiteX31" fmla="*/ 4519321 w 5160369"/>
              <a:gd name="connsiteY31" fmla="*/ 2296892 h 3808342"/>
              <a:gd name="connsiteX32" fmla="*/ 4565283 w 5160369"/>
              <a:gd name="connsiteY32" fmla="*/ 2202550 h 3808342"/>
              <a:gd name="connsiteX33" fmla="*/ 5160369 w 5160369"/>
              <a:gd name="connsiteY33" fmla="*/ 1527635 h 3808342"/>
              <a:gd name="connsiteX34" fmla="*/ 4212102 w 5160369"/>
              <a:gd name="connsiteY34" fmla="*/ 2197711 h 3808342"/>
              <a:gd name="connsiteX35" fmla="*/ 3950845 w 5160369"/>
              <a:gd name="connsiteY35" fmla="*/ 2509768 h 3808342"/>
              <a:gd name="connsiteX36" fmla="*/ 3815377 w 5160369"/>
              <a:gd name="connsiteY36" fmla="*/ 2521864 h 3808342"/>
              <a:gd name="connsiteX37" fmla="*/ 3762159 w 5160369"/>
              <a:gd name="connsiteY37" fmla="*/ 2480739 h 3808342"/>
              <a:gd name="connsiteX38" fmla="*/ 3638787 w 5160369"/>
              <a:gd name="connsiteY38" fmla="*/ 2594435 h 3808342"/>
              <a:gd name="connsiteX39" fmla="*/ 3670235 w 5160369"/>
              <a:gd name="connsiteY39" fmla="*/ 2664587 h 3808342"/>
              <a:gd name="connsiteX40" fmla="*/ 3679913 w 5160369"/>
              <a:gd name="connsiteY40" fmla="*/ 2812149 h 3808342"/>
              <a:gd name="connsiteX41" fmla="*/ 3617280 w 5160369"/>
              <a:gd name="connsiteY41" fmla="*/ 2896323 h 3808342"/>
              <a:gd name="connsiteX42" fmla="*/ 3410111 w 5160369"/>
              <a:gd name="connsiteY42" fmla="*/ 2993956 h 3808342"/>
              <a:gd name="connsiteX43" fmla="*/ 3357723 w 5160369"/>
              <a:gd name="connsiteY43" fmla="*/ 2996336 h 3808342"/>
              <a:gd name="connsiteX44" fmla="*/ 3274381 w 5160369"/>
              <a:gd name="connsiteY44" fmla="*/ 2970144 h 3808342"/>
              <a:gd name="connsiteX45" fmla="*/ 3076736 w 5160369"/>
              <a:gd name="connsiteY45" fmla="*/ 2829649 h 3808342"/>
              <a:gd name="connsiteX46" fmla="*/ 2831468 w 5160369"/>
              <a:gd name="connsiteY46" fmla="*/ 2705825 h 3808342"/>
              <a:gd name="connsiteX47" fmla="*/ 2638586 w 5160369"/>
              <a:gd name="connsiteY47" fmla="*/ 2584381 h 3808342"/>
              <a:gd name="connsiteX48" fmla="*/ 2479043 w 5160369"/>
              <a:gd name="connsiteY48" fmla="*/ 2451032 h 3808342"/>
              <a:gd name="connsiteX49" fmla="*/ 2345693 w 5160369"/>
              <a:gd name="connsiteY49" fmla="*/ 2331970 h 3808342"/>
              <a:gd name="connsiteX50" fmla="*/ 2195674 w 5160369"/>
              <a:gd name="connsiteY50" fmla="*/ 2191477 h 3808342"/>
              <a:gd name="connsiteX51" fmla="*/ 2050417 w 5160369"/>
              <a:gd name="connsiteY51" fmla="*/ 2067651 h 3808342"/>
              <a:gd name="connsiteX52" fmla="*/ 1967074 w 5160369"/>
              <a:gd name="connsiteY52" fmla="*/ 1979546 h 3808342"/>
              <a:gd name="connsiteX53" fmla="*/ 1859918 w 5160369"/>
              <a:gd name="connsiteY53" fmla="*/ 1870008 h 3808342"/>
              <a:gd name="connsiteX54" fmla="*/ 1697993 w 5160369"/>
              <a:gd name="connsiteY54" fmla="*/ 1696176 h 3808342"/>
              <a:gd name="connsiteX55" fmla="*/ 1619412 w 5160369"/>
              <a:gd name="connsiteY55" fmla="*/ 1589020 h 3808342"/>
              <a:gd name="connsiteX56" fmla="*/ 1572430 w 5160369"/>
              <a:gd name="connsiteY56" fmla="*/ 1512306 h 3808342"/>
              <a:gd name="connsiteX57" fmla="*/ 1486397 w 5160369"/>
              <a:gd name="connsiteY57" fmla="*/ 1429283 h 3808342"/>
              <a:gd name="connsiteX58" fmla="*/ 1404727 w 5160369"/>
              <a:gd name="connsiteY58" fmla="*/ 1343526 h 3808342"/>
              <a:gd name="connsiteX59" fmla="*/ 1351641 w 5160369"/>
              <a:gd name="connsiteY59" fmla="*/ 1229182 h 3808342"/>
              <a:gd name="connsiteX60" fmla="*/ 1306722 w 5160369"/>
              <a:gd name="connsiteY60" fmla="*/ 1074004 h 3808342"/>
              <a:gd name="connsiteX61" fmla="*/ 1310806 w 5160369"/>
              <a:gd name="connsiteY61" fmla="*/ 992330 h 3808342"/>
              <a:gd name="connsiteX62" fmla="*/ 1327141 w 5160369"/>
              <a:gd name="connsiteY62" fmla="*/ 931076 h 3808342"/>
              <a:gd name="connsiteX63" fmla="*/ 1355725 w 5160369"/>
              <a:gd name="connsiteY63" fmla="*/ 873904 h 3808342"/>
              <a:gd name="connsiteX64" fmla="*/ 1404727 w 5160369"/>
              <a:gd name="connsiteY64" fmla="*/ 779980 h 3808342"/>
              <a:gd name="connsiteX65" fmla="*/ 1461896 w 5160369"/>
              <a:gd name="connsiteY65" fmla="*/ 726892 h 3808342"/>
              <a:gd name="connsiteX66" fmla="*/ 1510899 w 5160369"/>
              <a:gd name="connsiteY66" fmla="*/ 686055 h 3808342"/>
              <a:gd name="connsiteX67" fmla="*/ 1588483 w 5160369"/>
              <a:gd name="connsiteY67" fmla="*/ 637052 h 3808342"/>
              <a:gd name="connsiteX68" fmla="*/ 1788575 w 5160369"/>
              <a:gd name="connsiteY68" fmla="*/ 645219 h 3808342"/>
              <a:gd name="connsiteX69" fmla="*/ 1964166 w 5160369"/>
              <a:gd name="connsiteY69" fmla="*/ 686056 h 3808342"/>
              <a:gd name="connsiteX70" fmla="*/ 2098922 w 5160369"/>
              <a:gd name="connsiteY70" fmla="*/ 763645 h 3808342"/>
              <a:gd name="connsiteX71" fmla="*/ 2327598 w 5160369"/>
              <a:gd name="connsiteY71" fmla="*/ 1037251 h 3808342"/>
              <a:gd name="connsiteX72" fmla="*/ 2376600 w 5160369"/>
              <a:gd name="connsiteY72" fmla="*/ 1078087 h 3808342"/>
              <a:gd name="connsiteX73" fmla="*/ 2552191 w 5160369"/>
              <a:gd name="connsiteY73" fmla="*/ 1135259 h 3808342"/>
              <a:gd name="connsiteX74" fmla="*/ 2682863 w 5160369"/>
              <a:gd name="connsiteY74" fmla="*/ 1221015 h 3808342"/>
              <a:gd name="connsiteX75" fmla="*/ 2756367 w 5160369"/>
              <a:gd name="connsiteY75" fmla="*/ 1310856 h 3808342"/>
              <a:gd name="connsiteX76" fmla="*/ 2833953 w 5160369"/>
              <a:gd name="connsiteY76" fmla="*/ 1396614 h 3808342"/>
              <a:gd name="connsiteX77" fmla="*/ 2900657 w 5160369"/>
              <a:gd name="connsiteY77" fmla="*/ 1507217 h 3808342"/>
              <a:gd name="connsiteX78" fmla="*/ 2941904 w 5160369"/>
              <a:gd name="connsiteY78" fmla="*/ 1585086 h 3808342"/>
              <a:gd name="connsiteX79" fmla="*/ 2957674 w 5160369"/>
              <a:gd name="connsiteY79" fmla="*/ 1667600 h 3808342"/>
              <a:gd name="connsiteX80" fmla="*/ 2967199 w 5160369"/>
              <a:gd name="connsiteY80" fmla="*/ 1743800 h 3808342"/>
              <a:gd name="connsiteX81" fmla="*/ 2974343 w 5160369"/>
              <a:gd name="connsiteY81" fmla="*/ 1781900 h 3808342"/>
              <a:gd name="connsiteX82" fmla="*/ 2998155 w 5160369"/>
              <a:gd name="connsiteY82" fmla="*/ 1872389 h 3808342"/>
              <a:gd name="connsiteX83" fmla="*/ 3093405 w 5160369"/>
              <a:gd name="connsiteY83" fmla="*/ 2055744 h 3808342"/>
              <a:gd name="connsiteX84" fmla="*/ 3167224 w 5160369"/>
              <a:gd name="connsiteY84" fmla="*/ 2155757 h 3808342"/>
              <a:gd name="connsiteX85" fmla="*/ 3271999 w 5160369"/>
              <a:gd name="connsiteY85" fmla="*/ 2253388 h 3808342"/>
              <a:gd name="connsiteX86" fmla="*/ 3413817 w 5160369"/>
              <a:gd name="connsiteY86" fmla="*/ 2354949 h 3808342"/>
              <a:gd name="connsiteX87" fmla="*/ 3573474 w 5160369"/>
              <a:gd name="connsiteY87" fmla="*/ 2512187 h 3808342"/>
              <a:gd name="connsiteX88" fmla="*/ 3636369 w 5160369"/>
              <a:gd name="connsiteY88" fmla="*/ 2599273 h 3808342"/>
              <a:gd name="connsiteX89" fmla="*/ 3762159 w 5160369"/>
              <a:gd name="connsiteY89" fmla="*/ 2475899 h 3808342"/>
              <a:gd name="connsiteX90" fmla="*/ 3754902 w 5160369"/>
              <a:gd name="connsiteY90" fmla="*/ 2316244 h 3808342"/>
              <a:gd name="connsiteX91" fmla="*/ 3762160 w 5160369"/>
              <a:gd name="connsiteY91" fmla="*/ 2183197 h 3808342"/>
              <a:gd name="connsiteX92" fmla="*/ 3762159 w 5160369"/>
              <a:gd name="connsiteY92" fmla="*/ 2067082 h 3808342"/>
              <a:gd name="connsiteX93" fmla="*/ 3718617 w 5160369"/>
              <a:gd name="connsiteY93" fmla="*/ 1875977 h 3808342"/>
              <a:gd name="connsiteX94" fmla="*/ 3609760 w 5160369"/>
              <a:gd name="connsiteY94" fmla="*/ 1609882 h 3808342"/>
              <a:gd name="connsiteX95" fmla="*/ 3505740 w 5160369"/>
              <a:gd name="connsiteY95" fmla="*/ 1382492 h 3808342"/>
              <a:gd name="connsiteX96" fmla="*/ 3405645 w 5160369"/>
              <a:gd name="connsiteY96" fmla="*/ 1286354 h 3808342"/>
              <a:gd name="connsiteX97" fmla="*/ 3209636 w 5160369"/>
              <a:gd name="connsiteY97" fmla="*/ 1082171 h 3808342"/>
              <a:gd name="connsiteX98" fmla="*/ 3005461 w 5160369"/>
              <a:gd name="connsiteY98" fmla="*/ 845318 h 3808342"/>
              <a:gd name="connsiteX99" fmla="*/ 2789035 w 5160369"/>
              <a:gd name="connsiteY99" fmla="*/ 563546 h 3808342"/>
              <a:gd name="connsiteX100" fmla="*/ 2511356 w 5160369"/>
              <a:gd name="connsiteY100" fmla="*/ 130678 h 3808342"/>
              <a:gd name="connsiteX101" fmla="*/ 2425602 w 5160369"/>
              <a:gd name="connsiteY101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02426 w 5160369"/>
              <a:gd name="connsiteY29" fmla="*/ 2592016 h 3808342"/>
              <a:gd name="connsiteX30" fmla="*/ 4262902 w 5160369"/>
              <a:gd name="connsiteY30" fmla="*/ 2553311 h 3808342"/>
              <a:gd name="connsiteX31" fmla="*/ 4422560 w 5160369"/>
              <a:gd name="connsiteY31" fmla="*/ 2376720 h 3808342"/>
              <a:gd name="connsiteX32" fmla="*/ 4519321 w 5160369"/>
              <a:gd name="connsiteY32" fmla="*/ 2296892 h 3808342"/>
              <a:gd name="connsiteX33" fmla="*/ 4565283 w 5160369"/>
              <a:gd name="connsiteY33" fmla="*/ 2202550 h 3808342"/>
              <a:gd name="connsiteX34" fmla="*/ 5160369 w 5160369"/>
              <a:gd name="connsiteY34" fmla="*/ 1527635 h 3808342"/>
              <a:gd name="connsiteX35" fmla="*/ 4212102 w 5160369"/>
              <a:gd name="connsiteY35" fmla="*/ 2197711 h 3808342"/>
              <a:gd name="connsiteX36" fmla="*/ 3950845 w 5160369"/>
              <a:gd name="connsiteY36" fmla="*/ 2509768 h 3808342"/>
              <a:gd name="connsiteX37" fmla="*/ 3815377 w 5160369"/>
              <a:gd name="connsiteY37" fmla="*/ 2521864 h 3808342"/>
              <a:gd name="connsiteX38" fmla="*/ 3762159 w 5160369"/>
              <a:gd name="connsiteY38" fmla="*/ 2480739 h 3808342"/>
              <a:gd name="connsiteX39" fmla="*/ 3638787 w 5160369"/>
              <a:gd name="connsiteY39" fmla="*/ 2594435 h 3808342"/>
              <a:gd name="connsiteX40" fmla="*/ 3670235 w 5160369"/>
              <a:gd name="connsiteY40" fmla="*/ 2664587 h 3808342"/>
              <a:gd name="connsiteX41" fmla="*/ 3679913 w 5160369"/>
              <a:gd name="connsiteY41" fmla="*/ 2812149 h 3808342"/>
              <a:gd name="connsiteX42" fmla="*/ 3617280 w 5160369"/>
              <a:gd name="connsiteY42" fmla="*/ 2896323 h 3808342"/>
              <a:gd name="connsiteX43" fmla="*/ 3410111 w 5160369"/>
              <a:gd name="connsiteY43" fmla="*/ 2993956 h 3808342"/>
              <a:gd name="connsiteX44" fmla="*/ 3357723 w 5160369"/>
              <a:gd name="connsiteY44" fmla="*/ 2996336 h 3808342"/>
              <a:gd name="connsiteX45" fmla="*/ 3274381 w 5160369"/>
              <a:gd name="connsiteY45" fmla="*/ 2970144 h 3808342"/>
              <a:gd name="connsiteX46" fmla="*/ 3076736 w 5160369"/>
              <a:gd name="connsiteY46" fmla="*/ 2829649 h 3808342"/>
              <a:gd name="connsiteX47" fmla="*/ 2831468 w 5160369"/>
              <a:gd name="connsiteY47" fmla="*/ 2705825 h 3808342"/>
              <a:gd name="connsiteX48" fmla="*/ 2638586 w 5160369"/>
              <a:gd name="connsiteY48" fmla="*/ 2584381 h 3808342"/>
              <a:gd name="connsiteX49" fmla="*/ 2479043 w 5160369"/>
              <a:gd name="connsiteY49" fmla="*/ 2451032 h 3808342"/>
              <a:gd name="connsiteX50" fmla="*/ 2345693 w 5160369"/>
              <a:gd name="connsiteY50" fmla="*/ 2331970 h 3808342"/>
              <a:gd name="connsiteX51" fmla="*/ 2195674 w 5160369"/>
              <a:gd name="connsiteY51" fmla="*/ 2191477 h 3808342"/>
              <a:gd name="connsiteX52" fmla="*/ 2050417 w 5160369"/>
              <a:gd name="connsiteY52" fmla="*/ 2067651 h 3808342"/>
              <a:gd name="connsiteX53" fmla="*/ 1967074 w 5160369"/>
              <a:gd name="connsiteY53" fmla="*/ 1979546 h 3808342"/>
              <a:gd name="connsiteX54" fmla="*/ 1859918 w 5160369"/>
              <a:gd name="connsiteY54" fmla="*/ 1870008 h 3808342"/>
              <a:gd name="connsiteX55" fmla="*/ 1697993 w 5160369"/>
              <a:gd name="connsiteY55" fmla="*/ 1696176 h 3808342"/>
              <a:gd name="connsiteX56" fmla="*/ 1619412 w 5160369"/>
              <a:gd name="connsiteY56" fmla="*/ 1589020 h 3808342"/>
              <a:gd name="connsiteX57" fmla="*/ 1572430 w 5160369"/>
              <a:gd name="connsiteY57" fmla="*/ 1512306 h 3808342"/>
              <a:gd name="connsiteX58" fmla="*/ 1486397 w 5160369"/>
              <a:gd name="connsiteY58" fmla="*/ 1429283 h 3808342"/>
              <a:gd name="connsiteX59" fmla="*/ 1404727 w 5160369"/>
              <a:gd name="connsiteY59" fmla="*/ 1343526 h 3808342"/>
              <a:gd name="connsiteX60" fmla="*/ 1351641 w 5160369"/>
              <a:gd name="connsiteY60" fmla="*/ 1229182 h 3808342"/>
              <a:gd name="connsiteX61" fmla="*/ 1306722 w 5160369"/>
              <a:gd name="connsiteY61" fmla="*/ 1074004 h 3808342"/>
              <a:gd name="connsiteX62" fmla="*/ 1310806 w 5160369"/>
              <a:gd name="connsiteY62" fmla="*/ 992330 h 3808342"/>
              <a:gd name="connsiteX63" fmla="*/ 1327141 w 5160369"/>
              <a:gd name="connsiteY63" fmla="*/ 931076 h 3808342"/>
              <a:gd name="connsiteX64" fmla="*/ 1355725 w 5160369"/>
              <a:gd name="connsiteY64" fmla="*/ 873904 h 3808342"/>
              <a:gd name="connsiteX65" fmla="*/ 1404727 w 5160369"/>
              <a:gd name="connsiteY65" fmla="*/ 779980 h 3808342"/>
              <a:gd name="connsiteX66" fmla="*/ 1461896 w 5160369"/>
              <a:gd name="connsiteY66" fmla="*/ 726892 h 3808342"/>
              <a:gd name="connsiteX67" fmla="*/ 1510899 w 5160369"/>
              <a:gd name="connsiteY67" fmla="*/ 686055 h 3808342"/>
              <a:gd name="connsiteX68" fmla="*/ 1588483 w 5160369"/>
              <a:gd name="connsiteY68" fmla="*/ 637052 h 3808342"/>
              <a:gd name="connsiteX69" fmla="*/ 1788575 w 5160369"/>
              <a:gd name="connsiteY69" fmla="*/ 645219 h 3808342"/>
              <a:gd name="connsiteX70" fmla="*/ 1964166 w 5160369"/>
              <a:gd name="connsiteY70" fmla="*/ 686056 h 3808342"/>
              <a:gd name="connsiteX71" fmla="*/ 2098922 w 5160369"/>
              <a:gd name="connsiteY71" fmla="*/ 763645 h 3808342"/>
              <a:gd name="connsiteX72" fmla="*/ 2327598 w 5160369"/>
              <a:gd name="connsiteY72" fmla="*/ 1037251 h 3808342"/>
              <a:gd name="connsiteX73" fmla="*/ 2376600 w 5160369"/>
              <a:gd name="connsiteY73" fmla="*/ 1078087 h 3808342"/>
              <a:gd name="connsiteX74" fmla="*/ 2552191 w 5160369"/>
              <a:gd name="connsiteY74" fmla="*/ 1135259 h 3808342"/>
              <a:gd name="connsiteX75" fmla="*/ 2682863 w 5160369"/>
              <a:gd name="connsiteY75" fmla="*/ 1221015 h 3808342"/>
              <a:gd name="connsiteX76" fmla="*/ 2756367 w 5160369"/>
              <a:gd name="connsiteY76" fmla="*/ 1310856 h 3808342"/>
              <a:gd name="connsiteX77" fmla="*/ 2833953 w 5160369"/>
              <a:gd name="connsiteY77" fmla="*/ 1396614 h 3808342"/>
              <a:gd name="connsiteX78" fmla="*/ 2900657 w 5160369"/>
              <a:gd name="connsiteY78" fmla="*/ 1507217 h 3808342"/>
              <a:gd name="connsiteX79" fmla="*/ 2941904 w 5160369"/>
              <a:gd name="connsiteY79" fmla="*/ 1585086 h 3808342"/>
              <a:gd name="connsiteX80" fmla="*/ 2957674 w 5160369"/>
              <a:gd name="connsiteY80" fmla="*/ 1667600 h 3808342"/>
              <a:gd name="connsiteX81" fmla="*/ 2967199 w 5160369"/>
              <a:gd name="connsiteY81" fmla="*/ 1743800 h 3808342"/>
              <a:gd name="connsiteX82" fmla="*/ 2974343 w 5160369"/>
              <a:gd name="connsiteY82" fmla="*/ 1781900 h 3808342"/>
              <a:gd name="connsiteX83" fmla="*/ 2998155 w 5160369"/>
              <a:gd name="connsiteY83" fmla="*/ 1872389 h 3808342"/>
              <a:gd name="connsiteX84" fmla="*/ 3093405 w 5160369"/>
              <a:gd name="connsiteY84" fmla="*/ 2055744 h 3808342"/>
              <a:gd name="connsiteX85" fmla="*/ 3167224 w 5160369"/>
              <a:gd name="connsiteY85" fmla="*/ 2155757 h 3808342"/>
              <a:gd name="connsiteX86" fmla="*/ 3271999 w 5160369"/>
              <a:gd name="connsiteY86" fmla="*/ 2253388 h 3808342"/>
              <a:gd name="connsiteX87" fmla="*/ 3413817 w 5160369"/>
              <a:gd name="connsiteY87" fmla="*/ 2354949 h 3808342"/>
              <a:gd name="connsiteX88" fmla="*/ 3573474 w 5160369"/>
              <a:gd name="connsiteY88" fmla="*/ 2512187 h 3808342"/>
              <a:gd name="connsiteX89" fmla="*/ 3636369 w 5160369"/>
              <a:gd name="connsiteY89" fmla="*/ 2599273 h 3808342"/>
              <a:gd name="connsiteX90" fmla="*/ 3762159 w 5160369"/>
              <a:gd name="connsiteY90" fmla="*/ 2475899 h 3808342"/>
              <a:gd name="connsiteX91" fmla="*/ 3754902 w 5160369"/>
              <a:gd name="connsiteY91" fmla="*/ 2316244 h 3808342"/>
              <a:gd name="connsiteX92" fmla="*/ 3762160 w 5160369"/>
              <a:gd name="connsiteY92" fmla="*/ 2183197 h 3808342"/>
              <a:gd name="connsiteX93" fmla="*/ 3762159 w 5160369"/>
              <a:gd name="connsiteY93" fmla="*/ 2067082 h 3808342"/>
              <a:gd name="connsiteX94" fmla="*/ 3718617 w 5160369"/>
              <a:gd name="connsiteY94" fmla="*/ 1875977 h 3808342"/>
              <a:gd name="connsiteX95" fmla="*/ 3609760 w 5160369"/>
              <a:gd name="connsiteY95" fmla="*/ 1609882 h 3808342"/>
              <a:gd name="connsiteX96" fmla="*/ 3505740 w 5160369"/>
              <a:gd name="connsiteY96" fmla="*/ 1382492 h 3808342"/>
              <a:gd name="connsiteX97" fmla="*/ 3405645 w 5160369"/>
              <a:gd name="connsiteY97" fmla="*/ 1286354 h 3808342"/>
              <a:gd name="connsiteX98" fmla="*/ 3209636 w 5160369"/>
              <a:gd name="connsiteY98" fmla="*/ 1082171 h 3808342"/>
              <a:gd name="connsiteX99" fmla="*/ 3005461 w 5160369"/>
              <a:gd name="connsiteY99" fmla="*/ 845318 h 3808342"/>
              <a:gd name="connsiteX100" fmla="*/ 2789035 w 5160369"/>
              <a:gd name="connsiteY100" fmla="*/ 563546 h 3808342"/>
              <a:gd name="connsiteX101" fmla="*/ 2511356 w 5160369"/>
              <a:gd name="connsiteY101" fmla="*/ 130678 h 3808342"/>
              <a:gd name="connsiteX102" fmla="*/ 2425602 w 5160369"/>
              <a:gd name="connsiteY102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125017 w 5160369"/>
              <a:gd name="connsiteY29" fmla="*/ 2647654 h 3808342"/>
              <a:gd name="connsiteX30" fmla="*/ 4202426 w 5160369"/>
              <a:gd name="connsiteY30" fmla="*/ 2592016 h 3808342"/>
              <a:gd name="connsiteX31" fmla="*/ 4262902 w 5160369"/>
              <a:gd name="connsiteY31" fmla="*/ 2553311 h 3808342"/>
              <a:gd name="connsiteX32" fmla="*/ 4422560 w 5160369"/>
              <a:gd name="connsiteY32" fmla="*/ 2376720 h 3808342"/>
              <a:gd name="connsiteX33" fmla="*/ 4519321 w 5160369"/>
              <a:gd name="connsiteY33" fmla="*/ 2296892 h 3808342"/>
              <a:gd name="connsiteX34" fmla="*/ 4565283 w 5160369"/>
              <a:gd name="connsiteY34" fmla="*/ 2202550 h 3808342"/>
              <a:gd name="connsiteX35" fmla="*/ 5160369 w 5160369"/>
              <a:gd name="connsiteY35" fmla="*/ 1527635 h 3808342"/>
              <a:gd name="connsiteX36" fmla="*/ 4212102 w 5160369"/>
              <a:gd name="connsiteY36" fmla="*/ 2197711 h 3808342"/>
              <a:gd name="connsiteX37" fmla="*/ 3950845 w 5160369"/>
              <a:gd name="connsiteY37" fmla="*/ 2509768 h 3808342"/>
              <a:gd name="connsiteX38" fmla="*/ 3815377 w 5160369"/>
              <a:gd name="connsiteY38" fmla="*/ 2521864 h 3808342"/>
              <a:gd name="connsiteX39" fmla="*/ 3762159 w 5160369"/>
              <a:gd name="connsiteY39" fmla="*/ 2480739 h 3808342"/>
              <a:gd name="connsiteX40" fmla="*/ 3638787 w 5160369"/>
              <a:gd name="connsiteY40" fmla="*/ 2594435 h 3808342"/>
              <a:gd name="connsiteX41" fmla="*/ 3670235 w 5160369"/>
              <a:gd name="connsiteY41" fmla="*/ 2664587 h 3808342"/>
              <a:gd name="connsiteX42" fmla="*/ 3679913 w 5160369"/>
              <a:gd name="connsiteY42" fmla="*/ 2812149 h 3808342"/>
              <a:gd name="connsiteX43" fmla="*/ 3617280 w 5160369"/>
              <a:gd name="connsiteY43" fmla="*/ 2896323 h 3808342"/>
              <a:gd name="connsiteX44" fmla="*/ 3410111 w 5160369"/>
              <a:gd name="connsiteY44" fmla="*/ 2993956 h 3808342"/>
              <a:gd name="connsiteX45" fmla="*/ 3357723 w 5160369"/>
              <a:gd name="connsiteY45" fmla="*/ 2996336 h 3808342"/>
              <a:gd name="connsiteX46" fmla="*/ 3274381 w 5160369"/>
              <a:gd name="connsiteY46" fmla="*/ 2970144 h 3808342"/>
              <a:gd name="connsiteX47" fmla="*/ 3076736 w 5160369"/>
              <a:gd name="connsiteY47" fmla="*/ 2829649 h 3808342"/>
              <a:gd name="connsiteX48" fmla="*/ 2831468 w 5160369"/>
              <a:gd name="connsiteY48" fmla="*/ 2705825 h 3808342"/>
              <a:gd name="connsiteX49" fmla="*/ 2638586 w 5160369"/>
              <a:gd name="connsiteY49" fmla="*/ 2584381 h 3808342"/>
              <a:gd name="connsiteX50" fmla="*/ 2479043 w 5160369"/>
              <a:gd name="connsiteY50" fmla="*/ 2451032 h 3808342"/>
              <a:gd name="connsiteX51" fmla="*/ 2345693 w 5160369"/>
              <a:gd name="connsiteY51" fmla="*/ 2331970 h 3808342"/>
              <a:gd name="connsiteX52" fmla="*/ 2195674 w 5160369"/>
              <a:gd name="connsiteY52" fmla="*/ 2191477 h 3808342"/>
              <a:gd name="connsiteX53" fmla="*/ 2050417 w 5160369"/>
              <a:gd name="connsiteY53" fmla="*/ 2067651 h 3808342"/>
              <a:gd name="connsiteX54" fmla="*/ 1967074 w 5160369"/>
              <a:gd name="connsiteY54" fmla="*/ 1979546 h 3808342"/>
              <a:gd name="connsiteX55" fmla="*/ 1859918 w 5160369"/>
              <a:gd name="connsiteY55" fmla="*/ 1870008 h 3808342"/>
              <a:gd name="connsiteX56" fmla="*/ 1697993 w 5160369"/>
              <a:gd name="connsiteY56" fmla="*/ 1696176 h 3808342"/>
              <a:gd name="connsiteX57" fmla="*/ 1619412 w 5160369"/>
              <a:gd name="connsiteY57" fmla="*/ 1589020 h 3808342"/>
              <a:gd name="connsiteX58" fmla="*/ 1572430 w 5160369"/>
              <a:gd name="connsiteY58" fmla="*/ 1512306 h 3808342"/>
              <a:gd name="connsiteX59" fmla="*/ 1486397 w 5160369"/>
              <a:gd name="connsiteY59" fmla="*/ 1429283 h 3808342"/>
              <a:gd name="connsiteX60" fmla="*/ 1404727 w 5160369"/>
              <a:gd name="connsiteY60" fmla="*/ 1343526 h 3808342"/>
              <a:gd name="connsiteX61" fmla="*/ 1351641 w 5160369"/>
              <a:gd name="connsiteY61" fmla="*/ 1229182 h 3808342"/>
              <a:gd name="connsiteX62" fmla="*/ 1306722 w 5160369"/>
              <a:gd name="connsiteY62" fmla="*/ 1074004 h 3808342"/>
              <a:gd name="connsiteX63" fmla="*/ 1310806 w 5160369"/>
              <a:gd name="connsiteY63" fmla="*/ 992330 h 3808342"/>
              <a:gd name="connsiteX64" fmla="*/ 1327141 w 5160369"/>
              <a:gd name="connsiteY64" fmla="*/ 931076 h 3808342"/>
              <a:gd name="connsiteX65" fmla="*/ 1355725 w 5160369"/>
              <a:gd name="connsiteY65" fmla="*/ 873904 h 3808342"/>
              <a:gd name="connsiteX66" fmla="*/ 1404727 w 5160369"/>
              <a:gd name="connsiteY66" fmla="*/ 779980 h 3808342"/>
              <a:gd name="connsiteX67" fmla="*/ 1461896 w 5160369"/>
              <a:gd name="connsiteY67" fmla="*/ 726892 h 3808342"/>
              <a:gd name="connsiteX68" fmla="*/ 1510899 w 5160369"/>
              <a:gd name="connsiteY68" fmla="*/ 686055 h 3808342"/>
              <a:gd name="connsiteX69" fmla="*/ 1588483 w 5160369"/>
              <a:gd name="connsiteY69" fmla="*/ 637052 h 3808342"/>
              <a:gd name="connsiteX70" fmla="*/ 1788575 w 5160369"/>
              <a:gd name="connsiteY70" fmla="*/ 645219 h 3808342"/>
              <a:gd name="connsiteX71" fmla="*/ 1964166 w 5160369"/>
              <a:gd name="connsiteY71" fmla="*/ 686056 h 3808342"/>
              <a:gd name="connsiteX72" fmla="*/ 2098922 w 5160369"/>
              <a:gd name="connsiteY72" fmla="*/ 763645 h 3808342"/>
              <a:gd name="connsiteX73" fmla="*/ 2327598 w 5160369"/>
              <a:gd name="connsiteY73" fmla="*/ 1037251 h 3808342"/>
              <a:gd name="connsiteX74" fmla="*/ 2376600 w 5160369"/>
              <a:gd name="connsiteY74" fmla="*/ 1078087 h 3808342"/>
              <a:gd name="connsiteX75" fmla="*/ 2552191 w 5160369"/>
              <a:gd name="connsiteY75" fmla="*/ 1135259 h 3808342"/>
              <a:gd name="connsiteX76" fmla="*/ 2682863 w 5160369"/>
              <a:gd name="connsiteY76" fmla="*/ 1221015 h 3808342"/>
              <a:gd name="connsiteX77" fmla="*/ 2756367 w 5160369"/>
              <a:gd name="connsiteY77" fmla="*/ 1310856 h 3808342"/>
              <a:gd name="connsiteX78" fmla="*/ 2833953 w 5160369"/>
              <a:gd name="connsiteY78" fmla="*/ 1396614 h 3808342"/>
              <a:gd name="connsiteX79" fmla="*/ 2900657 w 5160369"/>
              <a:gd name="connsiteY79" fmla="*/ 1507217 h 3808342"/>
              <a:gd name="connsiteX80" fmla="*/ 2941904 w 5160369"/>
              <a:gd name="connsiteY80" fmla="*/ 1585086 h 3808342"/>
              <a:gd name="connsiteX81" fmla="*/ 2957674 w 5160369"/>
              <a:gd name="connsiteY81" fmla="*/ 1667600 h 3808342"/>
              <a:gd name="connsiteX82" fmla="*/ 2967199 w 5160369"/>
              <a:gd name="connsiteY82" fmla="*/ 1743800 h 3808342"/>
              <a:gd name="connsiteX83" fmla="*/ 2974343 w 5160369"/>
              <a:gd name="connsiteY83" fmla="*/ 1781900 h 3808342"/>
              <a:gd name="connsiteX84" fmla="*/ 2998155 w 5160369"/>
              <a:gd name="connsiteY84" fmla="*/ 1872389 h 3808342"/>
              <a:gd name="connsiteX85" fmla="*/ 3093405 w 5160369"/>
              <a:gd name="connsiteY85" fmla="*/ 2055744 h 3808342"/>
              <a:gd name="connsiteX86" fmla="*/ 3167224 w 5160369"/>
              <a:gd name="connsiteY86" fmla="*/ 2155757 h 3808342"/>
              <a:gd name="connsiteX87" fmla="*/ 3271999 w 5160369"/>
              <a:gd name="connsiteY87" fmla="*/ 2253388 h 3808342"/>
              <a:gd name="connsiteX88" fmla="*/ 3413817 w 5160369"/>
              <a:gd name="connsiteY88" fmla="*/ 2354949 h 3808342"/>
              <a:gd name="connsiteX89" fmla="*/ 3573474 w 5160369"/>
              <a:gd name="connsiteY89" fmla="*/ 2512187 h 3808342"/>
              <a:gd name="connsiteX90" fmla="*/ 3636369 w 5160369"/>
              <a:gd name="connsiteY90" fmla="*/ 2599273 h 3808342"/>
              <a:gd name="connsiteX91" fmla="*/ 3762159 w 5160369"/>
              <a:gd name="connsiteY91" fmla="*/ 2475899 h 3808342"/>
              <a:gd name="connsiteX92" fmla="*/ 3754902 w 5160369"/>
              <a:gd name="connsiteY92" fmla="*/ 2316244 h 3808342"/>
              <a:gd name="connsiteX93" fmla="*/ 3762160 w 5160369"/>
              <a:gd name="connsiteY93" fmla="*/ 2183197 h 3808342"/>
              <a:gd name="connsiteX94" fmla="*/ 3762159 w 5160369"/>
              <a:gd name="connsiteY94" fmla="*/ 2067082 h 3808342"/>
              <a:gd name="connsiteX95" fmla="*/ 3718617 w 5160369"/>
              <a:gd name="connsiteY95" fmla="*/ 1875977 h 3808342"/>
              <a:gd name="connsiteX96" fmla="*/ 3609760 w 5160369"/>
              <a:gd name="connsiteY96" fmla="*/ 1609882 h 3808342"/>
              <a:gd name="connsiteX97" fmla="*/ 3505740 w 5160369"/>
              <a:gd name="connsiteY97" fmla="*/ 1382492 h 3808342"/>
              <a:gd name="connsiteX98" fmla="*/ 3405645 w 5160369"/>
              <a:gd name="connsiteY98" fmla="*/ 1286354 h 3808342"/>
              <a:gd name="connsiteX99" fmla="*/ 3209636 w 5160369"/>
              <a:gd name="connsiteY99" fmla="*/ 1082171 h 3808342"/>
              <a:gd name="connsiteX100" fmla="*/ 3005461 w 5160369"/>
              <a:gd name="connsiteY100" fmla="*/ 845318 h 3808342"/>
              <a:gd name="connsiteX101" fmla="*/ 2789035 w 5160369"/>
              <a:gd name="connsiteY101" fmla="*/ 563546 h 3808342"/>
              <a:gd name="connsiteX102" fmla="*/ 2511356 w 5160369"/>
              <a:gd name="connsiteY102" fmla="*/ 130678 h 3808342"/>
              <a:gd name="connsiteX103" fmla="*/ 2425602 w 5160369"/>
              <a:gd name="connsiteY103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139531 w 5160369"/>
              <a:gd name="connsiteY29" fmla="*/ 2650073 h 3808342"/>
              <a:gd name="connsiteX30" fmla="*/ 4202426 w 5160369"/>
              <a:gd name="connsiteY30" fmla="*/ 2592016 h 3808342"/>
              <a:gd name="connsiteX31" fmla="*/ 4262902 w 5160369"/>
              <a:gd name="connsiteY31" fmla="*/ 2553311 h 3808342"/>
              <a:gd name="connsiteX32" fmla="*/ 4422560 w 5160369"/>
              <a:gd name="connsiteY32" fmla="*/ 2376720 h 3808342"/>
              <a:gd name="connsiteX33" fmla="*/ 4519321 w 5160369"/>
              <a:gd name="connsiteY33" fmla="*/ 2296892 h 3808342"/>
              <a:gd name="connsiteX34" fmla="*/ 4565283 w 5160369"/>
              <a:gd name="connsiteY34" fmla="*/ 2202550 h 3808342"/>
              <a:gd name="connsiteX35" fmla="*/ 5160369 w 5160369"/>
              <a:gd name="connsiteY35" fmla="*/ 1527635 h 3808342"/>
              <a:gd name="connsiteX36" fmla="*/ 4212102 w 5160369"/>
              <a:gd name="connsiteY36" fmla="*/ 2197711 h 3808342"/>
              <a:gd name="connsiteX37" fmla="*/ 3950845 w 5160369"/>
              <a:gd name="connsiteY37" fmla="*/ 2509768 h 3808342"/>
              <a:gd name="connsiteX38" fmla="*/ 3815377 w 5160369"/>
              <a:gd name="connsiteY38" fmla="*/ 2521864 h 3808342"/>
              <a:gd name="connsiteX39" fmla="*/ 3762159 w 5160369"/>
              <a:gd name="connsiteY39" fmla="*/ 2480739 h 3808342"/>
              <a:gd name="connsiteX40" fmla="*/ 3638787 w 5160369"/>
              <a:gd name="connsiteY40" fmla="*/ 2594435 h 3808342"/>
              <a:gd name="connsiteX41" fmla="*/ 3670235 w 5160369"/>
              <a:gd name="connsiteY41" fmla="*/ 2664587 h 3808342"/>
              <a:gd name="connsiteX42" fmla="*/ 3679913 w 5160369"/>
              <a:gd name="connsiteY42" fmla="*/ 2812149 h 3808342"/>
              <a:gd name="connsiteX43" fmla="*/ 3617280 w 5160369"/>
              <a:gd name="connsiteY43" fmla="*/ 2896323 h 3808342"/>
              <a:gd name="connsiteX44" fmla="*/ 3410111 w 5160369"/>
              <a:gd name="connsiteY44" fmla="*/ 2993956 h 3808342"/>
              <a:gd name="connsiteX45" fmla="*/ 3357723 w 5160369"/>
              <a:gd name="connsiteY45" fmla="*/ 2996336 h 3808342"/>
              <a:gd name="connsiteX46" fmla="*/ 3274381 w 5160369"/>
              <a:gd name="connsiteY46" fmla="*/ 2970144 h 3808342"/>
              <a:gd name="connsiteX47" fmla="*/ 3076736 w 5160369"/>
              <a:gd name="connsiteY47" fmla="*/ 2829649 h 3808342"/>
              <a:gd name="connsiteX48" fmla="*/ 2831468 w 5160369"/>
              <a:gd name="connsiteY48" fmla="*/ 2705825 h 3808342"/>
              <a:gd name="connsiteX49" fmla="*/ 2638586 w 5160369"/>
              <a:gd name="connsiteY49" fmla="*/ 2584381 h 3808342"/>
              <a:gd name="connsiteX50" fmla="*/ 2479043 w 5160369"/>
              <a:gd name="connsiteY50" fmla="*/ 2451032 h 3808342"/>
              <a:gd name="connsiteX51" fmla="*/ 2345693 w 5160369"/>
              <a:gd name="connsiteY51" fmla="*/ 2331970 h 3808342"/>
              <a:gd name="connsiteX52" fmla="*/ 2195674 w 5160369"/>
              <a:gd name="connsiteY52" fmla="*/ 2191477 h 3808342"/>
              <a:gd name="connsiteX53" fmla="*/ 2050417 w 5160369"/>
              <a:gd name="connsiteY53" fmla="*/ 2067651 h 3808342"/>
              <a:gd name="connsiteX54" fmla="*/ 1967074 w 5160369"/>
              <a:gd name="connsiteY54" fmla="*/ 1979546 h 3808342"/>
              <a:gd name="connsiteX55" fmla="*/ 1859918 w 5160369"/>
              <a:gd name="connsiteY55" fmla="*/ 1870008 h 3808342"/>
              <a:gd name="connsiteX56" fmla="*/ 1697993 w 5160369"/>
              <a:gd name="connsiteY56" fmla="*/ 1696176 h 3808342"/>
              <a:gd name="connsiteX57" fmla="*/ 1619412 w 5160369"/>
              <a:gd name="connsiteY57" fmla="*/ 1589020 h 3808342"/>
              <a:gd name="connsiteX58" fmla="*/ 1572430 w 5160369"/>
              <a:gd name="connsiteY58" fmla="*/ 1512306 h 3808342"/>
              <a:gd name="connsiteX59" fmla="*/ 1486397 w 5160369"/>
              <a:gd name="connsiteY59" fmla="*/ 1429283 h 3808342"/>
              <a:gd name="connsiteX60" fmla="*/ 1404727 w 5160369"/>
              <a:gd name="connsiteY60" fmla="*/ 1343526 h 3808342"/>
              <a:gd name="connsiteX61" fmla="*/ 1351641 w 5160369"/>
              <a:gd name="connsiteY61" fmla="*/ 1229182 h 3808342"/>
              <a:gd name="connsiteX62" fmla="*/ 1306722 w 5160369"/>
              <a:gd name="connsiteY62" fmla="*/ 1074004 h 3808342"/>
              <a:gd name="connsiteX63" fmla="*/ 1310806 w 5160369"/>
              <a:gd name="connsiteY63" fmla="*/ 992330 h 3808342"/>
              <a:gd name="connsiteX64" fmla="*/ 1327141 w 5160369"/>
              <a:gd name="connsiteY64" fmla="*/ 931076 h 3808342"/>
              <a:gd name="connsiteX65" fmla="*/ 1355725 w 5160369"/>
              <a:gd name="connsiteY65" fmla="*/ 873904 h 3808342"/>
              <a:gd name="connsiteX66" fmla="*/ 1404727 w 5160369"/>
              <a:gd name="connsiteY66" fmla="*/ 779980 h 3808342"/>
              <a:gd name="connsiteX67" fmla="*/ 1461896 w 5160369"/>
              <a:gd name="connsiteY67" fmla="*/ 726892 h 3808342"/>
              <a:gd name="connsiteX68" fmla="*/ 1510899 w 5160369"/>
              <a:gd name="connsiteY68" fmla="*/ 686055 h 3808342"/>
              <a:gd name="connsiteX69" fmla="*/ 1588483 w 5160369"/>
              <a:gd name="connsiteY69" fmla="*/ 637052 h 3808342"/>
              <a:gd name="connsiteX70" fmla="*/ 1788575 w 5160369"/>
              <a:gd name="connsiteY70" fmla="*/ 645219 h 3808342"/>
              <a:gd name="connsiteX71" fmla="*/ 1964166 w 5160369"/>
              <a:gd name="connsiteY71" fmla="*/ 686056 h 3808342"/>
              <a:gd name="connsiteX72" fmla="*/ 2098922 w 5160369"/>
              <a:gd name="connsiteY72" fmla="*/ 763645 h 3808342"/>
              <a:gd name="connsiteX73" fmla="*/ 2327598 w 5160369"/>
              <a:gd name="connsiteY73" fmla="*/ 1037251 h 3808342"/>
              <a:gd name="connsiteX74" fmla="*/ 2376600 w 5160369"/>
              <a:gd name="connsiteY74" fmla="*/ 1078087 h 3808342"/>
              <a:gd name="connsiteX75" fmla="*/ 2552191 w 5160369"/>
              <a:gd name="connsiteY75" fmla="*/ 1135259 h 3808342"/>
              <a:gd name="connsiteX76" fmla="*/ 2682863 w 5160369"/>
              <a:gd name="connsiteY76" fmla="*/ 1221015 h 3808342"/>
              <a:gd name="connsiteX77" fmla="*/ 2756367 w 5160369"/>
              <a:gd name="connsiteY77" fmla="*/ 1310856 h 3808342"/>
              <a:gd name="connsiteX78" fmla="*/ 2833953 w 5160369"/>
              <a:gd name="connsiteY78" fmla="*/ 1396614 h 3808342"/>
              <a:gd name="connsiteX79" fmla="*/ 2900657 w 5160369"/>
              <a:gd name="connsiteY79" fmla="*/ 1507217 h 3808342"/>
              <a:gd name="connsiteX80" fmla="*/ 2941904 w 5160369"/>
              <a:gd name="connsiteY80" fmla="*/ 1585086 h 3808342"/>
              <a:gd name="connsiteX81" fmla="*/ 2957674 w 5160369"/>
              <a:gd name="connsiteY81" fmla="*/ 1667600 h 3808342"/>
              <a:gd name="connsiteX82" fmla="*/ 2967199 w 5160369"/>
              <a:gd name="connsiteY82" fmla="*/ 1743800 h 3808342"/>
              <a:gd name="connsiteX83" fmla="*/ 2974343 w 5160369"/>
              <a:gd name="connsiteY83" fmla="*/ 1781900 h 3808342"/>
              <a:gd name="connsiteX84" fmla="*/ 2998155 w 5160369"/>
              <a:gd name="connsiteY84" fmla="*/ 1872389 h 3808342"/>
              <a:gd name="connsiteX85" fmla="*/ 3093405 w 5160369"/>
              <a:gd name="connsiteY85" fmla="*/ 2055744 h 3808342"/>
              <a:gd name="connsiteX86" fmla="*/ 3167224 w 5160369"/>
              <a:gd name="connsiteY86" fmla="*/ 2155757 h 3808342"/>
              <a:gd name="connsiteX87" fmla="*/ 3271999 w 5160369"/>
              <a:gd name="connsiteY87" fmla="*/ 2253388 h 3808342"/>
              <a:gd name="connsiteX88" fmla="*/ 3413817 w 5160369"/>
              <a:gd name="connsiteY88" fmla="*/ 2354949 h 3808342"/>
              <a:gd name="connsiteX89" fmla="*/ 3573474 w 5160369"/>
              <a:gd name="connsiteY89" fmla="*/ 2512187 h 3808342"/>
              <a:gd name="connsiteX90" fmla="*/ 3636369 w 5160369"/>
              <a:gd name="connsiteY90" fmla="*/ 2599273 h 3808342"/>
              <a:gd name="connsiteX91" fmla="*/ 3762159 w 5160369"/>
              <a:gd name="connsiteY91" fmla="*/ 2475899 h 3808342"/>
              <a:gd name="connsiteX92" fmla="*/ 3754902 w 5160369"/>
              <a:gd name="connsiteY92" fmla="*/ 2316244 h 3808342"/>
              <a:gd name="connsiteX93" fmla="*/ 3762160 w 5160369"/>
              <a:gd name="connsiteY93" fmla="*/ 2183197 h 3808342"/>
              <a:gd name="connsiteX94" fmla="*/ 3762159 w 5160369"/>
              <a:gd name="connsiteY94" fmla="*/ 2067082 h 3808342"/>
              <a:gd name="connsiteX95" fmla="*/ 3718617 w 5160369"/>
              <a:gd name="connsiteY95" fmla="*/ 1875977 h 3808342"/>
              <a:gd name="connsiteX96" fmla="*/ 3609760 w 5160369"/>
              <a:gd name="connsiteY96" fmla="*/ 1609882 h 3808342"/>
              <a:gd name="connsiteX97" fmla="*/ 3505740 w 5160369"/>
              <a:gd name="connsiteY97" fmla="*/ 1382492 h 3808342"/>
              <a:gd name="connsiteX98" fmla="*/ 3405645 w 5160369"/>
              <a:gd name="connsiteY98" fmla="*/ 1286354 h 3808342"/>
              <a:gd name="connsiteX99" fmla="*/ 3209636 w 5160369"/>
              <a:gd name="connsiteY99" fmla="*/ 1082171 h 3808342"/>
              <a:gd name="connsiteX100" fmla="*/ 3005461 w 5160369"/>
              <a:gd name="connsiteY100" fmla="*/ 845318 h 3808342"/>
              <a:gd name="connsiteX101" fmla="*/ 2789035 w 5160369"/>
              <a:gd name="connsiteY101" fmla="*/ 563546 h 3808342"/>
              <a:gd name="connsiteX102" fmla="*/ 2511356 w 5160369"/>
              <a:gd name="connsiteY102" fmla="*/ 130678 h 3808342"/>
              <a:gd name="connsiteX103" fmla="*/ 2425602 w 5160369"/>
              <a:gd name="connsiteY103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139531 w 5160369"/>
              <a:gd name="connsiteY29" fmla="*/ 2650073 h 3808342"/>
              <a:gd name="connsiteX30" fmla="*/ 4202426 w 5160369"/>
              <a:gd name="connsiteY30" fmla="*/ 2592016 h 3808342"/>
              <a:gd name="connsiteX31" fmla="*/ 4262902 w 5160369"/>
              <a:gd name="connsiteY31" fmla="*/ 2553311 h 3808342"/>
              <a:gd name="connsiteX32" fmla="*/ 4422560 w 5160369"/>
              <a:gd name="connsiteY32" fmla="*/ 2376720 h 3808342"/>
              <a:gd name="connsiteX33" fmla="*/ 4519321 w 5160369"/>
              <a:gd name="connsiteY33" fmla="*/ 2296892 h 3808342"/>
              <a:gd name="connsiteX34" fmla="*/ 4565283 w 5160369"/>
              <a:gd name="connsiteY34" fmla="*/ 2202550 h 3808342"/>
              <a:gd name="connsiteX35" fmla="*/ 5160369 w 5160369"/>
              <a:gd name="connsiteY35" fmla="*/ 1527635 h 3808342"/>
              <a:gd name="connsiteX36" fmla="*/ 4212102 w 5160369"/>
              <a:gd name="connsiteY36" fmla="*/ 2197711 h 3808342"/>
              <a:gd name="connsiteX37" fmla="*/ 3950845 w 5160369"/>
              <a:gd name="connsiteY37" fmla="*/ 2509768 h 3808342"/>
              <a:gd name="connsiteX38" fmla="*/ 3815377 w 5160369"/>
              <a:gd name="connsiteY38" fmla="*/ 2521864 h 3808342"/>
              <a:gd name="connsiteX39" fmla="*/ 3762159 w 5160369"/>
              <a:gd name="connsiteY39" fmla="*/ 2480739 h 3808342"/>
              <a:gd name="connsiteX40" fmla="*/ 3638787 w 5160369"/>
              <a:gd name="connsiteY40" fmla="*/ 2594435 h 3808342"/>
              <a:gd name="connsiteX41" fmla="*/ 3670235 w 5160369"/>
              <a:gd name="connsiteY41" fmla="*/ 2664587 h 3808342"/>
              <a:gd name="connsiteX42" fmla="*/ 3679913 w 5160369"/>
              <a:gd name="connsiteY42" fmla="*/ 2812149 h 3808342"/>
              <a:gd name="connsiteX43" fmla="*/ 3617280 w 5160369"/>
              <a:gd name="connsiteY43" fmla="*/ 2896323 h 3808342"/>
              <a:gd name="connsiteX44" fmla="*/ 3410111 w 5160369"/>
              <a:gd name="connsiteY44" fmla="*/ 2993956 h 3808342"/>
              <a:gd name="connsiteX45" fmla="*/ 3357723 w 5160369"/>
              <a:gd name="connsiteY45" fmla="*/ 2996336 h 3808342"/>
              <a:gd name="connsiteX46" fmla="*/ 3274381 w 5160369"/>
              <a:gd name="connsiteY46" fmla="*/ 2970144 h 3808342"/>
              <a:gd name="connsiteX47" fmla="*/ 3076736 w 5160369"/>
              <a:gd name="connsiteY47" fmla="*/ 2829649 h 3808342"/>
              <a:gd name="connsiteX48" fmla="*/ 2831468 w 5160369"/>
              <a:gd name="connsiteY48" fmla="*/ 2705825 h 3808342"/>
              <a:gd name="connsiteX49" fmla="*/ 2638586 w 5160369"/>
              <a:gd name="connsiteY49" fmla="*/ 2584381 h 3808342"/>
              <a:gd name="connsiteX50" fmla="*/ 2479043 w 5160369"/>
              <a:gd name="connsiteY50" fmla="*/ 2451032 h 3808342"/>
              <a:gd name="connsiteX51" fmla="*/ 2345693 w 5160369"/>
              <a:gd name="connsiteY51" fmla="*/ 2331970 h 3808342"/>
              <a:gd name="connsiteX52" fmla="*/ 2195674 w 5160369"/>
              <a:gd name="connsiteY52" fmla="*/ 2191477 h 3808342"/>
              <a:gd name="connsiteX53" fmla="*/ 2050417 w 5160369"/>
              <a:gd name="connsiteY53" fmla="*/ 2067651 h 3808342"/>
              <a:gd name="connsiteX54" fmla="*/ 1967074 w 5160369"/>
              <a:gd name="connsiteY54" fmla="*/ 1979546 h 3808342"/>
              <a:gd name="connsiteX55" fmla="*/ 1859918 w 5160369"/>
              <a:gd name="connsiteY55" fmla="*/ 1870008 h 3808342"/>
              <a:gd name="connsiteX56" fmla="*/ 1697993 w 5160369"/>
              <a:gd name="connsiteY56" fmla="*/ 1696176 h 3808342"/>
              <a:gd name="connsiteX57" fmla="*/ 1619412 w 5160369"/>
              <a:gd name="connsiteY57" fmla="*/ 1589020 h 3808342"/>
              <a:gd name="connsiteX58" fmla="*/ 1572430 w 5160369"/>
              <a:gd name="connsiteY58" fmla="*/ 1512306 h 3808342"/>
              <a:gd name="connsiteX59" fmla="*/ 1486397 w 5160369"/>
              <a:gd name="connsiteY59" fmla="*/ 1429283 h 3808342"/>
              <a:gd name="connsiteX60" fmla="*/ 1404727 w 5160369"/>
              <a:gd name="connsiteY60" fmla="*/ 1343526 h 3808342"/>
              <a:gd name="connsiteX61" fmla="*/ 1351641 w 5160369"/>
              <a:gd name="connsiteY61" fmla="*/ 1229182 h 3808342"/>
              <a:gd name="connsiteX62" fmla="*/ 1306722 w 5160369"/>
              <a:gd name="connsiteY62" fmla="*/ 1074004 h 3808342"/>
              <a:gd name="connsiteX63" fmla="*/ 1310806 w 5160369"/>
              <a:gd name="connsiteY63" fmla="*/ 992330 h 3808342"/>
              <a:gd name="connsiteX64" fmla="*/ 1327141 w 5160369"/>
              <a:gd name="connsiteY64" fmla="*/ 931076 h 3808342"/>
              <a:gd name="connsiteX65" fmla="*/ 1355725 w 5160369"/>
              <a:gd name="connsiteY65" fmla="*/ 873904 h 3808342"/>
              <a:gd name="connsiteX66" fmla="*/ 1404727 w 5160369"/>
              <a:gd name="connsiteY66" fmla="*/ 779980 h 3808342"/>
              <a:gd name="connsiteX67" fmla="*/ 1461896 w 5160369"/>
              <a:gd name="connsiteY67" fmla="*/ 726892 h 3808342"/>
              <a:gd name="connsiteX68" fmla="*/ 1510899 w 5160369"/>
              <a:gd name="connsiteY68" fmla="*/ 686055 h 3808342"/>
              <a:gd name="connsiteX69" fmla="*/ 1588483 w 5160369"/>
              <a:gd name="connsiteY69" fmla="*/ 637052 h 3808342"/>
              <a:gd name="connsiteX70" fmla="*/ 1788575 w 5160369"/>
              <a:gd name="connsiteY70" fmla="*/ 645219 h 3808342"/>
              <a:gd name="connsiteX71" fmla="*/ 1964166 w 5160369"/>
              <a:gd name="connsiteY71" fmla="*/ 686056 h 3808342"/>
              <a:gd name="connsiteX72" fmla="*/ 2098922 w 5160369"/>
              <a:gd name="connsiteY72" fmla="*/ 763645 h 3808342"/>
              <a:gd name="connsiteX73" fmla="*/ 2327598 w 5160369"/>
              <a:gd name="connsiteY73" fmla="*/ 1037251 h 3808342"/>
              <a:gd name="connsiteX74" fmla="*/ 2376600 w 5160369"/>
              <a:gd name="connsiteY74" fmla="*/ 1078087 h 3808342"/>
              <a:gd name="connsiteX75" fmla="*/ 2552191 w 5160369"/>
              <a:gd name="connsiteY75" fmla="*/ 1135259 h 3808342"/>
              <a:gd name="connsiteX76" fmla="*/ 2682863 w 5160369"/>
              <a:gd name="connsiteY76" fmla="*/ 1221015 h 3808342"/>
              <a:gd name="connsiteX77" fmla="*/ 2756367 w 5160369"/>
              <a:gd name="connsiteY77" fmla="*/ 1310856 h 3808342"/>
              <a:gd name="connsiteX78" fmla="*/ 2833953 w 5160369"/>
              <a:gd name="connsiteY78" fmla="*/ 1396614 h 3808342"/>
              <a:gd name="connsiteX79" fmla="*/ 2900657 w 5160369"/>
              <a:gd name="connsiteY79" fmla="*/ 1507217 h 3808342"/>
              <a:gd name="connsiteX80" fmla="*/ 2941904 w 5160369"/>
              <a:gd name="connsiteY80" fmla="*/ 1585086 h 3808342"/>
              <a:gd name="connsiteX81" fmla="*/ 2957674 w 5160369"/>
              <a:gd name="connsiteY81" fmla="*/ 1667600 h 3808342"/>
              <a:gd name="connsiteX82" fmla="*/ 2967199 w 5160369"/>
              <a:gd name="connsiteY82" fmla="*/ 1743800 h 3808342"/>
              <a:gd name="connsiteX83" fmla="*/ 2974343 w 5160369"/>
              <a:gd name="connsiteY83" fmla="*/ 1781900 h 3808342"/>
              <a:gd name="connsiteX84" fmla="*/ 2998155 w 5160369"/>
              <a:gd name="connsiteY84" fmla="*/ 1872389 h 3808342"/>
              <a:gd name="connsiteX85" fmla="*/ 3093405 w 5160369"/>
              <a:gd name="connsiteY85" fmla="*/ 2055744 h 3808342"/>
              <a:gd name="connsiteX86" fmla="*/ 3167224 w 5160369"/>
              <a:gd name="connsiteY86" fmla="*/ 2155757 h 3808342"/>
              <a:gd name="connsiteX87" fmla="*/ 3271999 w 5160369"/>
              <a:gd name="connsiteY87" fmla="*/ 2253388 h 3808342"/>
              <a:gd name="connsiteX88" fmla="*/ 3413817 w 5160369"/>
              <a:gd name="connsiteY88" fmla="*/ 2354949 h 3808342"/>
              <a:gd name="connsiteX89" fmla="*/ 3573474 w 5160369"/>
              <a:gd name="connsiteY89" fmla="*/ 2512187 h 3808342"/>
              <a:gd name="connsiteX90" fmla="*/ 3636369 w 5160369"/>
              <a:gd name="connsiteY90" fmla="*/ 2599273 h 3808342"/>
              <a:gd name="connsiteX91" fmla="*/ 3762159 w 5160369"/>
              <a:gd name="connsiteY91" fmla="*/ 2475899 h 3808342"/>
              <a:gd name="connsiteX92" fmla="*/ 3754902 w 5160369"/>
              <a:gd name="connsiteY92" fmla="*/ 2316244 h 3808342"/>
              <a:gd name="connsiteX93" fmla="*/ 3762160 w 5160369"/>
              <a:gd name="connsiteY93" fmla="*/ 2183197 h 3808342"/>
              <a:gd name="connsiteX94" fmla="*/ 3762159 w 5160369"/>
              <a:gd name="connsiteY94" fmla="*/ 2067082 h 3808342"/>
              <a:gd name="connsiteX95" fmla="*/ 3718617 w 5160369"/>
              <a:gd name="connsiteY95" fmla="*/ 1875977 h 3808342"/>
              <a:gd name="connsiteX96" fmla="*/ 3609760 w 5160369"/>
              <a:gd name="connsiteY96" fmla="*/ 1609882 h 3808342"/>
              <a:gd name="connsiteX97" fmla="*/ 3505740 w 5160369"/>
              <a:gd name="connsiteY97" fmla="*/ 1382492 h 3808342"/>
              <a:gd name="connsiteX98" fmla="*/ 3405645 w 5160369"/>
              <a:gd name="connsiteY98" fmla="*/ 1286354 h 3808342"/>
              <a:gd name="connsiteX99" fmla="*/ 3209636 w 5160369"/>
              <a:gd name="connsiteY99" fmla="*/ 1082171 h 3808342"/>
              <a:gd name="connsiteX100" fmla="*/ 3005461 w 5160369"/>
              <a:gd name="connsiteY100" fmla="*/ 845318 h 3808342"/>
              <a:gd name="connsiteX101" fmla="*/ 2789035 w 5160369"/>
              <a:gd name="connsiteY101" fmla="*/ 563546 h 3808342"/>
              <a:gd name="connsiteX102" fmla="*/ 2511356 w 5160369"/>
              <a:gd name="connsiteY102" fmla="*/ 130678 h 3808342"/>
              <a:gd name="connsiteX103" fmla="*/ 2425602 w 5160369"/>
              <a:gd name="connsiteY103" fmla="*/ 16335 h 3808342"/>
              <a:gd name="connsiteX0" fmla="*/ 2425602 w 5160765"/>
              <a:gd name="connsiteY0" fmla="*/ 16335 h 3808342"/>
              <a:gd name="connsiteX1" fmla="*/ 1584399 w 5160765"/>
              <a:gd name="connsiteY1" fmla="*/ 0 h 3808342"/>
              <a:gd name="connsiteX2" fmla="*/ 518604 w 5160765"/>
              <a:gd name="connsiteY2" fmla="*/ 12252 h 3808342"/>
              <a:gd name="connsiteX3" fmla="*/ 12249 w 5160765"/>
              <a:gd name="connsiteY3" fmla="*/ 16336 h 3808342"/>
              <a:gd name="connsiteX4" fmla="*/ 12248 w 5160765"/>
              <a:gd name="connsiteY4" fmla="*/ 1016832 h 3808342"/>
              <a:gd name="connsiteX5" fmla="*/ 0 w 5160765"/>
              <a:gd name="connsiteY5" fmla="*/ 2589043 h 3808342"/>
              <a:gd name="connsiteX6" fmla="*/ 110254 w 5160765"/>
              <a:gd name="connsiteY6" fmla="*/ 2621711 h 3808342"/>
              <a:gd name="connsiteX7" fmla="*/ 187841 w 5160765"/>
              <a:gd name="connsiteY7" fmla="*/ 2540038 h 3808342"/>
              <a:gd name="connsiteX8" fmla="*/ 596192 w 5160765"/>
              <a:gd name="connsiteY8" fmla="*/ 2450198 h 3808342"/>
              <a:gd name="connsiteX9" fmla="*/ 841202 w 5160765"/>
              <a:gd name="connsiteY9" fmla="*/ 2433863 h 3808342"/>
              <a:gd name="connsiteX10" fmla="*/ 1143162 w 5160765"/>
              <a:gd name="connsiteY10" fmla="*/ 2439126 h 3808342"/>
              <a:gd name="connsiteX11" fmla="*/ 1417006 w 5160765"/>
              <a:gd name="connsiteY11" fmla="*/ 2472464 h 3808342"/>
              <a:gd name="connsiteX12" fmla="*/ 1833724 w 5160765"/>
              <a:gd name="connsiteY12" fmla="*/ 2651058 h 3808342"/>
              <a:gd name="connsiteX13" fmla="*/ 2067087 w 5160765"/>
              <a:gd name="connsiteY13" fmla="*/ 2779644 h 3808342"/>
              <a:gd name="connsiteX14" fmla="*/ 2174243 w 5160765"/>
              <a:gd name="connsiteY14" fmla="*/ 2922520 h 3808342"/>
              <a:gd name="connsiteX15" fmla="*/ 2255206 w 5160765"/>
              <a:gd name="connsiteY15" fmla="*/ 3193980 h 3808342"/>
              <a:gd name="connsiteX16" fmla="*/ 2221868 w 5160765"/>
              <a:gd name="connsiteY16" fmla="*/ 3310662 h 3808342"/>
              <a:gd name="connsiteX17" fmla="*/ 2195675 w 5160765"/>
              <a:gd name="connsiteY17" fmla="*/ 3394006 h 3808342"/>
              <a:gd name="connsiteX18" fmla="*/ 2126618 w 5160765"/>
              <a:gd name="connsiteY18" fmla="*/ 3474968 h 3808342"/>
              <a:gd name="connsiteX19" fmla="*/ 1986124 w 5160765"/>
              <a:gd name="connsiteY19" fmla="*/ 3603555 h 3808342"/>
              <a:gd name="connsiteX20" fmla="*/ 2436180 w 5160765"/>
              <a:gd name="connsiteY20" fmla="*/ 3808342 h 3808342"/>
              <a:gd name="connsiteX21" fmla="*/ 2569530 w 5160765"/>
              <a:gd name="connsiteY21" fmla="*/ 3796437 h 3808342"/>
              <a:gd name="connsiteX22" fmla="*/ 2826704 w 5160765"/>
              <a:gd name="connsiteY22" fmla="*/ 3736906 h 3808342"/>
              <a:gd name="connsiteX23" fmla="*/ 3029111 w 5160765"/>
              <a:gd name="connsiteY23" fmla="*/ 3665469 h 3808342"/>
              <a:gd name="connsiteX24" fmla="*/ 3176748 w 5160765"/>
              <a:gd name="connsiteY24" fmla="*/ 3579743 h 3808342"/>
              <a:gd name="connsiteX25" fmla="*/ 3281523 w 5160765"/>
              <a:gd name="connsiteY25" fmla="*/ 3413056 h 3808342"/>
              <a:gd name="connsiteX26" fmla="*/ 3583943 w 5160765"/>
              <a:gd name="connsiteY26" fmla="*/ 3222556 h 3808342"/>
              <a:gd name="connsiteX27" fmla="*/ 3829211 w 5160765"/>
              <a:gd name="connsiteY27" fmla="*/ 3015387 h 3808342"/>
              <a:gd name="connsiteX28" fmla="*/ 4054864 w 5160765"/>
              <a:gd name="connsiteY28" fmla="*/ 2717806 h 3808342"/>
              <a:gd name="connsiteX29" fmla="*/ 4139531 w 5160765"/>
              <a:gd name="connsiteY29" fmla="*/ 2650073 h 3808342"/>
              <a:gd name="connsiteX30" fmla="*/ 4202426 w 5160765"/>
              <a:gd name="connsiteY30" fmla="*/ 2592016 h 3808342"/>
              <a:gd name="connsiteX31" fmla="*/ 4262902 w 5160765"/>
              <a:gd name="connsiteY31" fmla="*/ 2553311 h 3808342"/>
              <a:gd name="connsiteX32" fmla="*/ 4422560 w 5160765"/>
              <a:gd name="connsiteY32" fmla="*/ 2376720 h 3808342"/>
              <a:gd name="connsiteX33" fmla="*/ 4519321 w 5160765"/>
              <a:gd name="connsiteY33" fmla="*/ 2296892 h 3808342"/>
              <a:gd name="connsiteX34" fmla="*/ 4565283 w 5160765"/>
              <a:gd name="connsiteY34" fmla="*/ 2202550 h 3808342"/>
              <a:gd name="connsiteX35" fmla="*/ 5160369 w 5160765"/>
              <a:gd name="connsiteY35" fmla="*/ 1527635 h 3808342"/>
              <a:gd name="connsiteX36" fmla="*/ 4649950 w 5160765"/>
              <a:gd name="connsiteY36" fmla="*/ 1851787 h 3808342"/>
              <a:gd name="connsiteX37" fmla="*/ 4212102 w 5160765"/>
              <a:gd name="connsiteY37" fmla="*/ 2197711 h 3808342"/>
              <a:gd name="connsiteX38" fmla="*/ 3950845 w 5160765"/>
              <a:gd name="connsiteY38" fmla="*/ 2509768 h 3808342"/>
              <a:gd name="connsiteX39" fmla="*/ 3815377 w 5160765"/>
              <a:gd name="connsiteY39" fmla="*/ 2521864 h 3808342"/>
              <a:gd name="connsiteX40" fmla="*/ 3762159 w 5160765"/>
              <a:gd name="connsiteY40" fmla="*/ 2480739 h 3808342"/>
              <a:gd name="connsiteX41" fmla="*/ 3638787 w 5160765"/>
              <a:gd name="connsiteY41" fmla="*/ 2594435 h 3808342"/>
              <a:gd name="connsiteX42" fmla="*/ 3670235 w 5160765"/>
              <a:gd name="connsiteY42" fmla="*/ 2664587 h 3808342"/>
              <a:gd name="connsiteX43" fmla="*/ 3679913 w 5160765"/>
              <a:gd name="connsiteY43" fmla="*/ 2812149 h 3808342"/>
              <a:gd name="connsiteX44" fmla="*/ 3617280 w 5160765"/>
              <a:gd name="connsiteY44" fmla="*/ 2896323 h 3808342"/>
              <a:gd name="connsiteX45" fmla="*/ 3410111 w 5160765"/>
              <a:gd name="connsiteY45" fmla="*/ 2993956 h 3808342"/>
              <a:gd name="connsiteX46" fmla="*/ 3357723 w 5160765"/>
              <a:gd name="connsiteY46" fmla="*/ 2996336 h 3808342"/>
              <a:gd name="connsiteX47" fmla="*/ 3274381 w 5160765"/>
              <a:gd name="connsiteY47" fmla="*/ 2970144 h 3808342"/>
              <a:gd name="connsiteX48" fmla="*/ 3076736 w 5160765"/>
              <a:gd name="connsiteY48" fmla="*/ 2829649 h 3808342"/>
              <a:gd name="connsiteX49" fmla="*/ 2831468 w 5160765"/>
              <a:gd name="connsiteY49" fmla="*/ 2705825 h 3808342"/>
              <a:gd name="connsiteX50" fmla="*/ 2638586 w 5160765"/>
              <a:gd name="connsiteY50" fmla="*/ 2584381 h 3808342"/>
              <a:gd name="connsiteX51" fmla="*/ 2479043 w 5160765"/>
              <a:gd name="connsiteY51" fmla="*/ 2451032 h 3808342"/>
              <a:gd name="connsiteX52" fmla="*/ 2345693 w 5160765"/>
              <a:gd name="connsiteY52" fmla="*/ 2331970 h 3808342"/>
              <a:gd name="connsiteX53" fmla="*/ 2195674 w 5160765"/>
              <a:gd name="connsiteY53" fmla="*/ 2191477 h 3808342"/>
              <a:gd name="connsiteX54" fmla="*/ 2050417 w 5160765"/>
              <a:gd name="connsiteY54" fmla="*/ 2067651 h 3808342"/>
              <a:gd name="connsiteX55" fmla="*/ 1967074 w 5160765"/>
              <a:gd name="connsiteY55" fmla="*/ 1979546 h 3808342"/>
              <a:gd name="connsiteX56" fmla="*/ 1859918 w 5160765"/>
              <a:gd name="connsiteY56" fmla="*/ 1870008 h 3808342"/>
              <a:gd name="connsiteX57" fmla="*/ 1697993 w 5160765"/>
              <a:gd name="connsiteY57" fmla="*/ 1696176 h 3808342"/>
              <a:gd name="connsiteX58" fmla="*/ 1619412 w 5160765"/>
              <a:gd name="connsiteY58" fmla="*/ 1589020 h 3808342"/>
              <a:gd name="connsiteX59" fmla="*/ 1572430 w 5160765"/>
              <a:gd name="connsiteY59" fmla="*/ 1512306 h 3808342"/>
              <a:gd name="connsiteX60" fmla="*/ 1486397 w 5160765"/>
              <a:gd name="connsiteY60" fmla="*/ 1429283 h 3808342"/>
              <a:gd name="connsiteX61" fmla="*/ 1404727 w 5160765"/>
              <a:gd name="connsiteY61" fmla="*/ 1343526 h 3808342"/>
              <a:gd name="connsiteX62" fmla="*/ 1351641 w 5160765"/>
              <a:gd name="connsiteY62" fmla="*/ 1229182 h 3808342"/>
              <a:gd name="connsiteX63" fmla="*/ 1306722 w 5160765"/>
              <a:gd name="connsiteY63" fmla="*/ 1074004 h 3808342"/>
              <a:gd name="connsiteX64" fmla="*/ 1310806 w 5160765"/>
              <a:gd name="connsiteY64" fmla="*/ 992330 h 3808342"/>
              <a:gd name="connsiteX65" fmla="*/ 1327141 w 5160765"/>
              <a:gd name="connsiteY65" fmla="*/ 931076 h 3808342"/>
              <a:gd name="connsiteX66" fmla="*/ 1355725 w 5160765"/>
              <a:gd name="connsiteY66" fmla="*/ 873904 h 3808342"/>
              <a:gd name="connsiteX67" fmla="*/ 1404727 w 5160765"/>
              <a:gd name="connsiteY67" fmla="*/ 779980 h 3808342"/>
              <a:gd name="connsiteX68" fmla="*/ 1461896 w 5160765"/>
              <a:gd name="connsiteY68" fmla="*/ 726892 h 3808342"/>
              <a:gd name="connsiteX69" fmla="*/ 1510899 w 5160765"/>
              <a:gd name="connsiteY69" fmla="*/ 686055 h 3808342"/>
              <a:gd name="connsiteX70" fmla="*/ 1588483 w 5160765"/>
              <a:gd name="connsiteY70" fmla="*/ 637052 h 3808342"/>
              <a:gd name="connsiteX71" fmla="*/ 1788575 w 5160765"/>
              <a:gd name="connsiteY71" fmla="*/ 645219 h 3808342"/>
              <a:gd name="connsiteX72" fmla="*/ 1964166 w 5160765"/>
              <a:gd name="connsiteY72" fmla="*/ 686056 h 3808342"/>
              <a:gd name="connsiteX73" fmla="*/ 2098922 w 5160765"/>
              <a:gd name="connsiteY73" fmla="*/ 763645 h 3808342"/>
              <a:gd name="connsiteX74" fmla="*/ 2327598 w 5160765"/>
              <a:gd name="connsiteY74" fmla="*/ 1037251 h 3808342"/>
              <a:gd name="connsiteX75" fmla="*/ 2376600 w 5160765"/>
              <a:gd name="connsiteY75" fmla="*/ 1078087 h 3808342"/>
              <a:gd name="connsiteX76" fmla="*/ 2552191 w 5160765"/>
              <a:gd name="connsiteY76" fmla="*/ 1135259 h 3808342"/>
              <a:gd name="connsiteX77" fmla="*/ 2682863 w 5160765"/>
              <a:gd name="connsiteY77" fmla="*/ 1221015 h 3808342"/>
              <a:gd name="connsiteX78" fmla="*/ 2756367 w 5160765"/>
              <a:gd name="connsiteY78" fmla="*/ 1310856 h 3808342"/>
              <a:gd name="connsiteX79" fmla="*/ 2833953 w 5160765"/>
              <a:gd name="connsiteY79" fmla="*/ 1396614 h 3808342"/>
              <a:gd name="connsiteX80" fmla="*/ 2900657 w 5160765"/>
              <a:gd name="connsiteY80" fmla="*/ 1507217 h 3808342"/>
              <a:gd name="connsiteX81" fmla="*/ 2941904 w 5160765"/>
              <a:gd name="connsiteY81" fmla="*/ 1585086 h 3808342"/>
              <a:gd name="connsiteX82" fmla="*/ 2957674 w 5160765"/>
              <a:gd name="connsiteY82" fmla="*/ 1667600 h 3808342"/>
              <a:gd name="connsiteX83" fmla="*/ 2967199 w 5160765"/>
              <a:gd name="connsiteY83" fmla="*/ 1743800 h 3808342"/>
              <a:gd name="connsiteX84" fmla="*/ 2974343 w 5160765"/>
              <a:gd name="connsiteY84" fmla="*/ 1781900 h 3808342"/>
              <a:gd name="connsiteX85" fmla="*/ 2998155 w 5160765"/>
              <a:gd name="connsiteY85" fmla="*/ 1872389 h 3808342"/>
              <a:gd name="connsiteX86" fmla="*/ 3093405 w 5160765"/>
              <a:gd name="connsiteY86" fmla="*/ 2055744 h 3808342"/>
              <a:gd name="connsiteX87" fmla="*/ 3167224 w 5160765"/>
              <a:gd name="connsiteY87" fmla="*/ 2155757 h 3808342"/>
              <a:gd name="connsiteX88" fmla="*/ 3271999 w 5160765"/>
              <a:gd name="connsiteY88" fmla="*/ 2253388 h 3808342"/>
              <a:gd name="connsiteX89" fmla="*/ 3413817 w 5160765"/>
              <a:gd name="connsiteY89" fmla="*/ 2354949 h 3808342"/>
              <a:gd name="connsiteX90" fmla="*/ 3573474 w 5160765"/>
              <a:gd name="connsiteY90" fmla="*/ 2512187 h 3808342"/>
              <a:gd name="connsiteX91" fmla="*/ 3636369 w 5160765"/>
              <a:gd name="connsiteY91" fmla="*/ 2599273 h 3808342"/>
              <a:gd name="connsiteX92" fmla="*/ 3762159 w 5160765"/>
              <a:gd name="connsiteY92" fmla="*/ 2475899 h 3808342"/>
              <a:gd name="connsiteX93" fmla="*/ 3754902 w 5160765"/>
              <a:gd name="connsiteY93" fmla="*/ 2316244 h 3808342"/>
              <a:gd name="connsiteX94" fmla="*/ 3762160 w 5160765"/>
              <a:gd name="connsiteY94" fmla="*/ 2183197 h 3808342"/>
              <a:gd name="connsiteX95" fmla="*/ 3762159 w 5160765"/>
              <a:gd name="connsiteY95" fmla="*/ 2067082 h 3808342"/>
              <a:gd name="connsiteX96" fmla="*/ 3718617 w 5160765"/>
              <a:gd name="connsiteY96" fmla="*/ 1875977 h 3808342"/>
              <a:gd name="connsiteX97" fmla="*/ 3609760 w 5160765"/>
              <a:gd name="connsiteY97" fmla="*/ 1609882 h 3808342"/>
              <a:gd name="connsiteX98" fmla="*/ 3505740 w 5160765"/>
              <a:gd name="connsiteY98" fmla="*/ 1382492 h 3808342"/>
              <a:gd name="connsiteX99" fmla="*/ 3405645 w 5160765"/>
              <a:gd name="connsiteY99" fmla="*/ 1286354 h 3808342"/>
              <a:gd name="connsiteX100" fmla="*/ 3209636 w 5160765"/>
              <a:gd name="connsiteY100" fmla="*/ 1082171 h 3808342"/>
              <a:gd name="connsiteX101" fmla="*/ 3005461 w 5160765"/>
              <a:gd name="connsiteY101" fmla="*/ 845318 h 3808342"/>
              <a:gd name="connsiteX102" fmla="*/ 2789035 w 5160765"/>
              <a:gd name="connsiteY102" fmla="*/ 563546 h 3808342"/>
              <a:gd name="connsiteX103" fmla="*/ 2511356 w 5160765"/>
              <a:gd name="connsiteY103" fmla="*/ 130678 h 3808342"/>
              <a:gd name="connsiteX104" fmla="*/ 2425602 w 5160765"/>
              <a:gd name="connsiteY104" fmla="*/ 16335 h 3808342"/>
              <a:gd name="connsiteX0" fmla="*/ 2425602 w 5160617"/>
              <a:gd name="connsiteY0" fmla="*/ 16335 h 3808342"/>
              <a:gd name="connsiteX1" fmla="*/ 1584399 w 5160617"/>
              <a:gd name="connsiteY1" fmla="*/ 0 h 3808342"/>
              <a:gd name="connsiteX2" fmla="*/ 518604 w 5160617"/>
              <a:gd name="connsiteY2" fmla="*/ 12252 h 3808342"/>
              <a:gd name="connsiteX3" fmla="*/ 12249 w 5160617"/>
              <a:gd name="connsiteY3" fmla="*/ 16336 h 3808342"/>
              <a:gd name="connsiteX4" fmla="*/ 12248 w 5160617"/>
              <a:gd name="connsiteY4" fmla="*/ 1016832 h 3808342"/>
              <a:gd name="connsiteX5" fmla="*/ 0 w 5160617"/>
              <a:gd name="connsiteY5" fmla="*/ 2589043 h 3808342"/>
              <a:gd name="connsiteX6" fmla="*/ 110254 w 5160617"/>
              <a:gd name="connsiteY6" fmla="*/ 2621711 h 3808342"/>
              <a:gd name="connsiteX7" fmla="*/ 187841 w 5160617"/>
              <a:gd name="connsiteY7" fmla="*/ 2540038 h 3808342"/>
              <a:gd name="connsiteX8" fmla="*/ 596192 w 5160617"/>
              <a:gd name="connsiteY8" fmla="*/ 2450198 h 3808342"/>
              <a:gd name="connsiteX9" fmla="*/ 841202 w 5160617"/>
              <a:gd name="connsiteY9" fmla="*/ 2433863 h 3808342"/>
              <a:gd name="connsiteX10" fmla="*/ 1143162 w 5160617"/>
              <a:gd name="connsiteY10" fmla="*/ 2439126 h 3808342"/>
              <a:gd name="connsiteX11" fmla="*/ 1417006 w 5160617"/>
              <a:gd name="connsiteY11" fmla="*/ 2472464 h 3808342"/>
              <a:gd name="connsiteX12" fmla="*/ 1833724 w 5160617"/>
              <a:gd name="connsiteY12" fmla="*/ 2651058 h 3808342"/>
              <a:gd name="connsiteX13" fmla="*/ 2067087 w 5160617"/>
              <a:gd name="connsiteY13" fmla="*/ 2779644 h 3808342"/>
              <a:gd name="connsiteX14" fmla="*/ 2174243 w 5160617"/>
              <a:gd name="connsiteY14" fmla="*/ 2922520 h 3808342"/>
              <a:gd name="connsiteX15" fmla="*/ 2255206 w 5160617"/>
              <a:gd name="connsiteY15" fmla="*/ 3193980 h 3808342"/>
              <a:gd name="connsiteX16" fmla="*/ 2221868 w 5160617"/>
              <a:gd name="connsiteY16" fmla="*/ 3310662 h 3808342"/>
              <a:gd name="connsiteX17" fmla="*/ 2195675 w 5160617"/>
              <a:gd name="connsiteY17" fmla="*/ 3394006 h 3808342"/>
              <a:gd name="connsiteX18" fmla="*/ 2126618 w 5160617"/>
              <a:gd name="connsiteY18" fmla="*/ 3474968 h 3808342"/>
              <a:gd name="connsiteX19" fmla="*/ 1986124 w 5160617"/>
              <a:gd name="connsiteY19" fmla="*/ 3603555 h 3808342"/>
              <a:gd name="connsiteX20" fmla="*/ 2436180 w 5160617"/>
              <a:gd name="connsiteY20" fmla="*/ 3808342 h 3808342"/>
              <a:gd name="connsiteX21" fmla="*/ 2569530 w 5160617"/>
              <a:gd name="connsiteY21" fmla="*/ 3796437 h 3808342"/>
              <a:gd name="connsiteX22" fmla="*/ 2826704 w 5160617"/>
              <a:gd name="connsiteY22" fmla="*/ 3736906 h 3808342"/>
              <a:gd name="connsiteX23" fmla="*/ 3029111 w 5160617"/>
              <a:gd name="connsiteY23" fmla="*/ 3665469 h 3808342"/>
              <a:gd name="connsiteX24" fmla="*/ 3176748 w 5160617"/>
              <a:gd name="connsiteY24" fmla="*/ 3579743 h 3808342"/>
              <a:gd name="connsiteX25" fmla="*/ 3281523 w 5160617"/>
              <a:gd name="connsiteY25" fmla="*/ 3413056 h 3808342"/>
              <a:gd name="connsiteX26" fmla="*/ 3583943 w 5160617"/>
              <a:gd name="connsiteY26" fmla="*/ 3222556 h 3808342"/>
              <a:gd name="connsiteX27" fmla="*/ 3829211 w 5160617"/>
              <a:gd name="connsiteY27" fmla="*/ 3015387 h 3808342"/>
              <a:gd name="connsiteX28" fmla="*/ 4054864 w 5160617"/>
              <a:gd name="connsiteY28" fmla="*/ 2717806 h 3808342"/>
              <a:gd name="connsiteX29" fmla="*/ 4139531 w 5160617"/>
              <a:gd name="connsiteY29" fmla="*/ 2650073 h 3808342"/>
              <a:gd name="connsiteX30" fmla="*/ 4202426 w 5160617"/>
              <a:gd name="connsiteY30" fmla="*/ 2592016 h 3808342"/>
              <a:gd name="connsiteX31" fmla="*/ 4262902 w 5160617"/>
              <a:gd name="connsiteY31" fmla="*/ 2553311 h 3808342"/>
              <a:gd name="connsiteX32" fmla="*/ 4422560 w 5160617"/>
              <a:gd name="connsiteY32" fmla="*/ 2376720 h 3808342"/>
              <a:gd name="connsiteX33" fmla="*/ 4519321 w 5160617"/>
              <a:gd name="connsiteY33" fmla="*/ 2296892 h 3808342"/>
              <a:gd name="connsiteX34" fmla="*/ 4565283 w 5160617"/>
              <a:gd name="connsiteY34" fmla="*/ 2202550 h 3808342"/>
              <a:gd name="connsiteX35" fmla="*/ 5160369 w 5160617"/>
              <a:gd name="connsiteY35" fmla="*/ 1527635 h 3808342"/>
              <a:gd name="connsiteX36" fmla="*/ 4424978 w 5160617"/>
              <a:gd name="connsiteY36" fmla="*/ 1958225 h 3808342"/>
              <a:gd name="connsiteX37" fmla="*/ 4212102 w 5160617"/>
              <a:gd name="connsiteY37" fmla="*/ 2197711 h 3808342"/>
              <a:gd name="connsiteX38" fmla="*/ 3950845 w 5160617"/>
              <a:gd name="connsiteY38" fmla="*/ 2509768 h 3808342"/>
              <a:gd name="connsiteX39" fmla="*/ 3815377 w 5160617"/>
              <a:gd name="connsiteY39" fmla="*/ 2521864 h 3808342"/>
              <a:gd name="connsiteX40" fmla="*/ 3762159 w 5160617"/>
              <a:gd name="connsiteY40" fmla="*/ 2480739 h 3808342"/>
              <a:gd name="connsiteX41" fmla="*/ 3638787 w 5160617"/>
              <a:gd name="connsiteY41" fmla="*/ 2594435 h 3808342"/>
              <a:gd name="connsiteX42" fmla="*/ 3670235 w 5160617"/>
              <a:gd name="connsiteY42" fmla="*/ 2664587 h 3808342"/>
              <a:gd name="connsiteX43" fmla="*/ 3679913 w 5160617"/>
              <a:gd name="connsiteY43" fmla="*/ 2812149 h 3808342"/>
              <a:gd name="connsiteX44" fmla="*/ 3617280 w 5160617"/>
              <a:gd name="connsiteY44" fmla="*/ 2896323 h 3808342"/>
              <a:gd name="connsiteX45" fmla="*/ 3410111 w 5160617"/>
              <a:gd name="connsiteY45" fmla="*/ 2993956 h 3808342"/>
              <a:gd name="connsiteX46" fmla="*/ 3357723 w 5160617"/>
              <a:gd name="connsiteY46" fmla="*/ 2996336 h 3808342"/>
              <a:gd name="connsiteX47" fmla="*/ 3274381 w 5160617"/>
              <a:gd name="connsiteY47" fmla="*/ 2970144 h 3808342"/>
              <a:gd name="connsiteX48" fmla="*/ 3076736 w 5160617"/>
              <a:gd name="connsiteY48" fmla="*/ 2829649 h 3808342"/>
              <a:gd name="connsiteX49" fmla="*/ 2831468 w 5160617"/>
              <a:gd name="connsiteY49" fmla="*/ 2705825 h 3808342"/>
              <a:gd name="connsiteX50" fmla="*/ 2638586 w 5160617"/>
              <a:gd name="connsiteY50" fmla="*/ 2584381 h 3808342"/>
              <a:gd name="connsiteX51" fmla="*/ 2479043 w 5160617"/>
              <a:gd name="connsiteY51" fmla="*/ 2451032 h 3808342"/>
              <a:gd name="connsiteX52" fmla="*/ 2345693 w 5160617"/>
              <a:gd name="connsiteY52" fmla="*/ 2331970 h 3808342"/>
              <a:gd name="connsiteX53" fmla="*/ 2195674 w 5160617"/>
              <a:gd name="connsiteY53" fmla="*/ 2191477 h 3808342"/>
              <a:gd name="connsiteX54" fmla="*/ 2050417 w 5160617"/>
              <a:gd name="connsiteY54" fmla="*/ 2067651 h 3808342"/>
              <a:gd name="connsiteX55" fmla="*/ 1967074 w 5160617"/>
              <a:gd name="connsiteY55" fmla="*/ 1979546 h 3808342"/>
              <a:gd name="connsiteX56" fmla="*/ 1859918 w 5160617"/>
              <a:gd name="connsiteY56" fmla="*/ 1870008 h 3808342"/>
              <a:gd name="connsiteX57" fmla="*/ 1697993 w 5160617"/>
              <a:gd name="connsiteY57" fmla="*/ 1696176 h 3808342"/>
              <a:gd name="connsiteX58" fmla="*/ 1619412 w 5160617"/>
              <a:gd name="connsiteY58" fmla="*/ 1589020 h 3808342"/>
              <a:gd name="connsiteX59" fmla="*/ 1572430 w 5160617"/>
              <a:gd name="connsiteY59" fmla="*/ 1512306 h 3808342"/>
              <a:gd name="connsiteX60" fmla="*/ 1486397 w 5160617"/>
              <a:gd name="connsiteY60" fmla="*/ 1429283 h 3808342"/>
              <a:gd name="connsiteX61" fmla="*/ 1404727 w 5160617"/>
              <a:gd name="connsiteY61" fmla="*/ 1343526 h 3808342"/>
              <a:gd name="connsiteX62" fmla="*/ 1351641 w 5160617"/>
              <a:gd name="connsiteY62" fmla="*/ 1229182 h 3808342"/>
              <a:gd name="connsiteX63" fmla="*/ 1306722 w 5160617"/>
              <a:gd name="connsiteY63" fmla="*/ 1074004 h 3808342"/>
              <a:gd name="connsiteX64" fmla="*/ 1310806 w 5160617"/>
              <a:gd name="connsiteY64" fmla="*/ 992330 h 3808342"/>
              <a:gd name="connsiteX65" fmla="*/ 1327141 w 5160617"/>
              <a:gd name="connsiteY65" fmla="*/ 931076 h 3808342"/>
              <a:gd name="connsiteX66" fmla="*/ 1355725 w 5160617"/>
              <a:gd name="connsiteY66" fmla="*/ 873904 h 3808342"/>
              <a:gd name="connsiteX67" fmla="*/ 1404727 w 5160617"/>
              <a:gd name="connsiteY67" fmla="*/ 779980 h 3808342"/>
              <a:gd name="connsiteX68" fmla="*/ 1461896 w 5160617"/>
              <a:gd name="connsiteY68" fmla="*/ 726892 h 3808342"/>
              <a:gd name="connsiteX69" fmla="*/ 1510899 w 5160617"/>
              <a:gd name="connsiteY69" fmla="*/ 686055 h 3808342"/>
              <a:gd name="connsiteX70" fmla="*/ 1588483 w 5160617"/>
              <a:gd name="connsiteY70" fmla="*/ 637052 h 3808342"/>
              <a:gd name="connsiteX71" fmla="*/ 1788575 w 5160617"/>
              <a:gd name="connsiteY71" fmla="*/ 645219 h 3808342"/>
              <a:gd name="connsiteX72" fmla="*/ 1964166 w 5160617"/>
              <a:gd name="connsiteY72" fmla="*/ 686056 h 3808342"/>
              <a:gd name="connsiteX73" fmla="*/ 2098922 w 5160617"/>
              <a:gd name="connsiteY73" fmla="*/ 763645 h 3808342"/>
              <a:gd name="connsiteX74" fmla="*/ 2327598 w 5160617"/>
              <a:gd name="connsiteY74" fmla="*/ 1037251 h 3808342"/>
              <a:gd name="connsiteX75" fmla="*/ 2376600 w 5160617"/>
              <a:gd name="connsiteY75" fmla="*/ 1078087 h 3808342"/>
              <a:gd name="connsiteX76" fmla="*/ 2552191 w 5160617"/>
              <a:gd name="connsiteY76" fmla="*/ 1135259 h 3808342"/>
              <a:gd name="connsiteX77" fmla="*/ 2682863 w 5160617"/>
              <a:gd name="connsiteY77" fmla="*/ 1221015 h 3808342"/>
              <a:gd name="connsiteX78" fmla="*/ 2756367 w 5160617"/>
              <a:gd name="connsiteY78" fmla="*/ 1310856 h 3808342"/>
              <a:gd name="connsiteX79" fmla="*/ 2833953 w 5160617"/>
              <a:gd name="connsiteY79" fmla="*/ 1396614 h 3808342"/>
              <a:gd name="connsiteX80" fmla="*/ 2900657 w 5160617"/>
              <a:gd name="connsiteY80" fmla="*/ 1507217 h 3808342"/>
              <a:gd name="connsiteX81" fmla="*/ 2941904 w 5160617"/>
              <a:gd name="connsiteY81" fmla="*/ 1585086 h 3808342"/>
              <a:gd name="connsiteX82" fmla="*/ 2957674 w 5160617"/>
              <a:gd name="connsiteY82" fmla="*/ 1667600 h 3808342"/>
              <a:gd name="connsiteX83" fmla="*/ 2967199 w 5160617"/>
              <a:gd name="connsiteY83" fmla="*/ 1743800 h 3808342"/>
              <a:gd name="connsiteX84" fmla="*/ 2974343 w 5160617"/>
              <a:gd name="connsiteY84" fmla="*/ 1781900 h 3808342"/>
              <a:gd name="connsiteX85" fmla="*/ 2998155 w 5160617"/>
              <a:gd name="connsiteY85" fmla="*/ 1872389 h 3808342"/>
              <a:gd name="connsiteX86" fmla="*/ 3093405 w 5160617"/>
              <a:gd name="connsiteY86" fmla="*/ 2055744 h 3808342"/>
              <a:gd name="connsiteX87" fmla="*/ 3167224 w 5160617"/>
              <a:gd name="connsiteY87" fmla="*/ 2155757 h 3808342"/>
              <a:gd name="connsiteX88" fmla="*/ 3271999 w 5160617"/>
              <a:gd name="connsiteY88" fmla="*/ 2253388 h 3808342"/>
              <a:gd name="connsiteX89" fmla="*/ 3413817 w 5160617"/>
              <a:gd name="connsiteY89" fmla="*/ 2354949 h 3808342"/>
              <a:gd name="connsiteX90" fmla="*/ 3573474 w 5160617"/>
              <a:gd name="connsiteY90" fmla="*/ 2512187 h 3808342"/>
              <a:gd name="connsiteX91" fmla="*/ 3636369 w 5160617"/>
              <a:gd name="connsiteY91" fmla="*/ 2599273 h 3808342"/>
              <a:gd name="connsiteX92" fmla="*/ 3762159 w 5160617"/>
              <a:gd name="connsiteY92" fmla="*/ 2475899 h 3808342"/>
              <a:gd name="connsiteX93" fmla="*/ 3754902 w 5160617"/>
              <a:gd name="connsiteY93" fmla="*/ 2316244 h 3808342"/>
              <a:gd name="connsiteX94" fmla="*/ 3762160 w 5160617"/>
              <a:gd name="connsiteY94" fmla="*/ 2183197 h 3808342"/>
              <a:gd name="connsiteX95" fmla="*/ 3762159 w 5160617"/>
              <a:gd name="connsiteY95" fmla="*/ 2067082 h 3808342"/>
              <a:gd name="connsiteX96" fmla="*/ 3718617 w 5160617"/>
              <a:gd name="connsiteY96" fmla="*/ 1875977 h 3808342"/>
              <a:gd name="connsiteX97" fmla="*/ 3609760 w 5160617"/>
              <a:gd name="connsiteY97" fmla="*/ 1609882 h 3808342"/>
              <a:gd name="connsiteX98" fmla="*/ 3505740 w 5160617"/>
              <a:gd name="connsiteY98" fmla="*/ 1382492 h 3808342"/>
              <a:gd name="connsiteX99" fmla="*/ 3405645 w 5160617"/>
              <a:gd name="connsiteY99" fmla="*/ 1286354 h 3808342"/>
              <a:gd name="connsiteX100" fmla="*/ 3209636 w 5160617"/>
              <a:gd name="connsiteY100" fmla="*/ 1082171 h 3808342"/>
              <a:gd name="connsiteX101" fmla="*/ 3005461 w 5160617"/>
              <a:gd name="connsiteY101" fmla="*/ 845318 h 3808342"/>
              <a:gd name="connsiteX102" fmla="*/ 2789035 w 5160617"/>
              <a:gd name="connsiteY102" fmla="*/ 563546 h 3808342"/>
              <a:gd name="connsiteX103" fmla="*/ 2511356 w 5160617"/>
              <a:gd name="connsiteY103" fmla="*/ 130678 h 3808342"/>
              <a:gd name="connsiteX104" fmla="*/ 2425602 w 5160617"/>
              <a:gd name="connsiteY104" fmla="*/ 16335 h 3808342"/>
              <a:gd name="connsiteX0" fmla="*/ 2425602 w 5160617"/>
              <a:gd name="connsiteY0" fmla="*/ 16335 h 3808342"/>
              <a:gd name="connsiteX1" fmla="*/ 1584399 w 5160617"/>
              <a:gd name="connsiteY1" fmla="*/ 0 h 3808342"/>
              <a:gd name="connsiteX2" fmla="*/ 518604 w 5160617"/>
              <a:gd name="connsiteY2" fmla="*/ 12252 h 3808342"/>
              <a:gd name="connsiteX3" fmla="*/ 12249 w 5160617"/>
              <a:gd name="connsiteY3" fmla="*/ 16336 h 3808342"/>
              <a:gd name="connsiteX4" fmla="*/ 12248 w 5160617"/>
              <a:gd name="connsiteY4" fmla="*/ 1016832 h 3808342"/>
              <a:gd name="connsiteX5" fmla="*/ 0 w 5160617"/>
              <a:gd name="connsiteY5" fmla="*/ 2589043 h 3808342"/>
              <a:gd name="connsiteX6" fmla="*/ 110254 w 5160617"/>
              <a:gd name="connsiteY6" fmla="*/ 2621711 h 3808342"/>
              <a:gd name="connsiteX7" fmla="*/ 187841 w 5160617"/>
              <a:gd name="connsiteY7" fmla="*/ 2540038 h 3808342"/>
              <a:gd name="connsiteX8" fmla="*/ 596192 w 5160617"/>
              <a:gd name="connsiteY8" fmla="*/ 2450198 h 3808342"/>
              <a:gd name="connsiteX9" fmla="*/ 841202 w 5160617"/>
              <a:gd name="connsiteY9" fmla="*/ 2433863 h 3808342"/>
              <a:gd name="connsiteX10" fmla="*/ 1143162 w 5160617"/>
              <a:gd name="connsiteY10" fmla="*/ 2439126 h 3808342"/>
              <a:gd name="connsiteX11" fmla="*/ 1417006 w 5160617"/>
              <a:gd name="connsiteY11" fmla="*/ 2472464 h 3808342"/>
              <a:gd name="connsiteX12" fmla="*/ 1833724 w 5160617"/>
              <a:gd name="connsiteY12" fmla="*/ 2651058 h 3808342"/>
              <a:gd name="connsiteX13" fmla="*/ 2067087 w 5160617"/>
              <a:gd name="connsiteY13" fmla="*/ 2779644 h 3808342"/>
              <a:gd name="connsiteX14" fmla="*/ 2174243 w 5160617"/>
              <a:gd name="connsiteY14" fmla="*/ 2922520 h 3808342"/>
              <a:gd name="connsiteX15" fmla="*/ 2255206 w 5160617"/>
              <a:gd name="connsiteY15" fmla="*/ 3193980 h 3808342"/>
              <a:gd name="connsiteX16" fmla="*/ 2221868 w 5160617"/>
              <a:gd name="connsiteY16" fmla="*/ 3310662 h 3808342"/>
              <a:gd name="connsiteX17" fmla="*/ 2195675 w 5160617"/>
              <a:gd name="connsiteY17" fmla="*/ 3394006 h 3808342"/>
              <a:gd name="connsiteX18" fmla="*/ 2126618 w 5160617"/>
              <a:gd name="connsiteY18" fmla="*/ 3474968 h 3808342"/>
              <a:gd name="connsiteX19" fmla="*/ 1986124 w 5160617"/>
              <a:gd name="connsiteY19" fmla="*/ 3603555 h 3808342"/>
              <a:gd name="connsiteX20" fmla="*/ 2436180 w 5160617"/>
              <a:gd name="connsiteY20" fmla="*/ 3808342 h 3808342"/>
              <a:gd name="connsiteX21" fmla="*/ 2569530 w 5160617"/>
              <a:gd name="connsiteY21" fmla="*/ 3796437 h 3808342"/>
              <a:gd name="connsiteX22" fmla="*/ 2826704 w 5160617"/>
              <a:gd name="connsiteY22" fmla="*/ 3736906 h 3808342"/>
              <a:gd name="connsiteX23" fmla="*/ 3029111 w 5160617"/>
              <a:gd name="connsiteY23" fmla="*/ 3665469 h 3808342"/>
              <a:gd name="connsiteX24" fmla="*/ 3176748 w 5160617"/>
              <a:gd name="connsiteY24" fmla="*/ 3579743 h 3808342"/>
              <a:gd name="connsiteX25" fmla="*/ 3281523 w 5160617"/>
              <a:gd name="connsiteY25" fmla="*/ 3413056 h 3808342"/>
              <a:gd name="connsiteX26" fmla="*/ 3583943 w 5160617"/>
              <a:gd name="connsiteY26" fmla="*/ 3222556 h 3808342"/>
              <a:gd name="connsiteX27" fmla="*/ 3829211 w 5160617"/>
              <a:gd name="connsiteY27" fmla="*/ 3015387 h 3808342"/>
              <a:gd name="connsiteX28" fmla="*/ 4054864 w 5160617"/>
              <a:gd name="connsiteY28" fmla="*/ 2717806 h 3808342"/>
              <a:gd name="connsiteX29" fmla="*/ 4139531 w 5160617"/>
              <a:gd name="connsiteY29" fmla="*/ 2650073 h 3808342"/>
              <a:gd name="connsiteX30" fmla="*/ 4202426 w 5160617"/>
              <a:gd name="connsiteY30" fmla="*/ 2592016 h 3808342"/>
              <a:gd name="connsiteX31" fmla="*/ 4262902 w 5160617"/>
              <a:gd name="connsiteY31" fmla="*/ 2553311 h 3808342"/>
              <a:gd name="connsiteX32" fmla="*/ 4422560 w 5160617"/>
              <a:gd name="connsiteY32" fmla="*/ 2376720 h 3808342"/>
              <a:gd name="connsiteX33" fmla="*/ 4519321 w 5160617"/>
              <a:gd name="connsiteY33" fmla="*/ 2296892 h 3808342"/>
              <a:gd name="connsiteX34" fmla="*/ 4565283 w 5160617"/>
              <a:gd name="connsiteY34" fmla="*/ 2202550 h 3808342"/>
              <a:gd name="connsiteX35" fmla="*/ 5160369 w 5160617"/>
              <a:gd name="connsiteY35" fmla="*/ 1527635 h 3808342"/>
              <a:gd name="connsiteX36" fmla="*/ 4424978 w 5160617"/>
              <a:gd name="connsiteY36" fmla="*/ 1958225 h 3808342"/>
              <a:gd name="connsiteX37" fmla="*/ 4212102 w 5160617"/>
              <a:gd name="connsiteY37" fmla="*/ 2197711 h 3808342"/>
              <a:gd name="connsiteX38" fmla="*/ 3950845 w 5160617"/>
              <a:gd name="connsiteY38" fmla="*/ 2509768 h 3808342"/>
              <a:gd name="connsiteX39" fmla="*/ 3815377 w 5160617"/>
              <a:gd name="connsiteY39" fmla="*/ 2521864 h 3808342"/>
              <a:gd name="connsiteX40" fmla="*/ 3762159 w 5160617"/>
              <a:gd name="connsiteY40" fmla="*/ 2480739 h 3808342"/>
              <a:gd name="connsiteX41" fmla="*/ 3638787 w 5160617"/>
              <a:gd name="connsiteY41" fmla="*/ 2594435 h 3808342"/>
              <a:gd name="connsiteX42" fmla="*/ 3670235 w 5160617"/>
              <a:gd name="connsiteY42" fmla="*/ 2664587 h 3808342"/>
              <a:gd name="connsiteX43" fmla="*/ 3679913 w 5160617"/>
              <a:gd name="connsiteY43" fmla="*/ 2812149 h 3808342"/>
              <a:gd name="connsiteX44" fmla="*/ 3617280 w 5160617"/>
              <a:gd name="connsiteY44" fmla="*/ 2896323 h 3808342"/>
              <a:gd name="connsiteX45" fmla="*/ 3410111 w 5160617"/>
              <a:gd name="connsiteY45" fmla="*/ 2993956 h 3808342"/>
              <a:gd name="connsiteX46" fmla="*/ 3357723 w 5160617"/>
              <a:gd name="connsiteY46" fmla="*/ 2996336 h 3808342"/>
              <a:gd name="connsiteX47" fmla="*/ 3274381 w 5160617"/>
              <a:gd name="connsiteY47" fmla="*/ 2970144 h 3808342"/>
              <a:gd name="connsiteX48" fmla="*/ 3076736 w 5160617"/>
              <a:gd name="connsiteY48" fmla="*/ 2829649 h 3808342"/>
              <a:gd name="connsiteX49" fmla="*/ 2831468 w 5160617"/>
              <a:gd name="connsiteY49" fmla="*/ 2705825 h 3808342"/>
              <a:gd name="connsiteX50" fmla="*/ 2638586 w 5160617"/>
              <a:gd name="connsiteY50" fmla="*/ 2584381 h 3808342"/>
              <a:gd name="connsiteX51" fmla="*/ 2479043 w 5160617"/>
              <a:gd name="connsiteY51" fmla="*/ 2451032 h 3808342"/>
              <a:gd name="connsiteX52" fmla="*/ 2345693 w 5160617"/>
              <a:gd name="connsiteY52" fmla="*/ 2331970 h 3808342"/>
              <a:gd name="connsiteX53" fmla="*/ 2195674 w 5160617"/>
              <a:gd name="connsiteY53" fmla="*/ 2191477 h 3808342"/>
              <a:gd name="connsiteX54" fmla="*/ 2050417 w 5160617"/>
              <a:gd name="connsiteY54" fmla="*/ 2067651 h 3808342"/>
              <a:gd name="connsiteX55" fmla="*/ 1967074 w 5160617"/>
              <a:gd name="connsiteY55" fmla="*/ 1979546 h 3808342"/>
              <a:gd name="connsiteX56" fmla="*/ 1859918 w 5160617"/>
              <a:gd name="connsiteY56" fmla="*/ 1870008 h 3808342"/>
              <a:gd name="connsiteX57" fmla="*/ 1697993 w 5160617"/>
              <a:gd name="connsiteY57" fmla="*/ 1696176 h 3808342"/>
              <a:gd name="connsiteX58" fmla="*/ 1619412 w 5160617"/>
              <a:gd name="connsiteY58" fmla="*/ 1589020 h 3808342"/>
              <a:gd name="connsiteX59" fmla="*/ 1572430 w 5160617"/>
              <a:gd name="connsiteY59" fmla="*/ 1512306 h 3808342"/>
              <a:gd name="connsiteX60" fmla="*/ 1486397 w 5160617"/>
              <a:gd name="connsiteY60" fmla="*/ 1429283 h 3808342"/>
              <a:gd name="connsiteX61" fmla="*/ 1404727 w 5160617"/>
              <a:gd name="connsiteY61" fmla="*/ 1343526 h 3808342"/>
              <a:gd name="connsiteX62" fmla="*/ 1351641 w 5160617"/>
              <a:gd name="connsiteY62" fmla="*/ 1229182 h 3808342"/>
              <a:gd name="connsiteX63" fmla="*/ 1306722 w 5160617"/>
              <a:gd name="connsiteY63" fmla="*/ 1074004 h 3808342"/>
              <a:gd name="connsiteX64" fmla="*/ 1310806 w 5160617"/>
              <a:gd name="connsiteY64" fmla="*/ 992330 h 3808342"/>
              <a:gd name="connsiteX65" fmla="*/ 1327141 w 5160617"/>
              <a:gd name="connsiteY65" fmla="*/ 931076 h 3808342"/>
              <a:gd name="connsiteX66" fmla="*/ 1355725 w 5160617"/>
              <a:gd name="connsiteY66" fmla="*/ 873904 h 3808342"/>
              <a:gd name="connsiteX67" fmla="*/ 1404727 w 5160617"/>
              <a:gd name="connsiteY67" fmla="*/ 779980 h 3808342"/>
              <a:gd name="connsiteX68" fmla="*/ 1461896 w 5160617"/>
              <a:gd name="connsiteY68" fmla="*/ 726892 h 3808342"/>
              <a:gd name="connsiteX69" fmla="*/ 1510899 w 5160617"/>
              <a:gd name="connsiteY69" fmla="*/ 686055 h 3808342"/>
              <a:gd name="connsiteX70" fmla="*/ 1588483 w 5160617"/>
              <a:gd name="connsiteY70" fmla="*/ 637052 h 3808342"/>
              <a:gd name="connsiteX71" fmla="*/ 1788575 w 5160617"/>
              <a:gd name="connsiteY71" fmla="*/ 645219 h 3808342"/>
              <a:gd name="connsiteX72" fmla="*/ 1964166 w 5160617"/>
              <a:gd name="connsiteY72" fmla="*/ 686056 h 3808342"/>
              <a:gd name="connsiteX73" fmla="*/ 2098922 w 5160617"/>
              <a:gd name="connsiteY73" fmla="*/ 763645 h 3808342"/>
              <a:gd name="connsiteX74" fmla="*/ 2327598 w 5160617"/>
              <a:gd name="connsiteY74" fmla="*/ 1037251 h 3808342"/>
              <a:gd name="connsiteX75" fmla="*/ 2376600 w 5160617"/>
              <a:gd name="connsiteY75" fmla="*/ 1078087 h 3808342"/>
              <a:gd name="connsiteX76" fmla="*/ 2552191 w 5160617"/>
              <a:gd name="connsiteY76" fmla="*/ 1135259 h 3808342"/>
              <a:gd name="connsiteX77" fmla="*/ 2682863 w 5160617"/>
              <a:gd name="connsiteY77" fmla="*/ 1221015 h 3808342"/>
              <a:gd name="connsiteX78" fmla="*/ 2756367 w 5160617"/>
              <a:gd name="connsiteY78" fmla="*/ 1310856 h 3808342"/>
              <a:gd name="connsiteX79" fmla="*/ 2833953 w 5160617"/>
              <a:gd name="connsiteY79" fmla="*/ 1396614 h 3808342"/>
              <a:gd name="connsiteX80" fmla="*/ 2900657 w 5160617"/>
              <a:gd name="connsiteY80" fmla="*/ 1507217 h 3808342"/>
              <a:gd name="connsiteX81" fmla="*/ 2941904 w 5160617"/>
              <a:gd name="connsiteY81" fmla="*/ 1585086 h 3808342"/>
              <a:gd name="connsiteX82" fmla="*/ 2957674 w 5160617"/>
              <a:gd name="connsiteY82" fmla="*/ 1667600 h 3808342"/>
              <a:gd name="connsiteX83" fmla="*/ 2967199 w 5160617"/>
              <a:gd name="connsiteY83" fmla="*/ 1743800 h 3808342"/>
              <a:gd name="connsiteX84" fmla="*/ 2974343 w 5160617"/>
              <a:gd name="connsiteY84" fmla="*/ 1781900 h 3808342"/>
              <a:gd name="connsiteX85" fmla="*/ 2998155 w 5160617"/>
              <a:gd name="connsiteY85" fmla="*/ 1872389 h 3808342"/>
              <a:gd name="connsiteX86" fmla="*/ 3093405 w 5160617"/>
              <a:gd name="connsiteY86" fmla="*/ 2055744 h 3808342"/>
              <a:gd name="connsiteX87" fmla="*/ 3167224 w 5160617"/>
              <a:gd name="connsiteY87" fmla="*/ 2155757 h 3808342"/>
              <a:gd name="connsiteX88" fmla="*/ 3271999 w 5160617"/>
              <a:gd name="connsiteY88" fmla="*/ 2253388 h 3808342"/>
              <a:gd name="connsiteX89" fmla="*/ 3413817 w 5160617"/>
              <a:gd name="connsiteY89" fmla="*/ 2354949 h 3808342"/>
              <a:gd name="connsiteX90" fmla="*/ 3573474 w 5160617"/>
              <a:gd name="connsiteY90" fmla="*/ 2512187 h 3808342"/>
              <a:gd name="connsiteX91" fmla="*/ 3636369 w 5160617"/>
              <a:gd name="connsiteY91" fmla="*/ 2599273 h 3808342"/>
              <a:gd name="connsiteX92" fmla="*/ 3762159 w 5160617"/>
              <a:gd name="connsiteY92" fmla="*/ 2475899 h 3808342"/>
              <a:gd name="connsiteX93" fmla="*/ 3754902 w 5160617"/>
              <a:gd name="connsiteY93" fmla="*/ 2316244 h 3808342"/>
              <a:gd name="connsiteX94" fmla="*/ 3762160 w 5160617"/>
              <a:gd name="connsiteY94" fmla="*/ 2183197 h 3808342"/>
              <a:gd name="connsiteX95" fmla="*/ 3762159 w 5160617"/>
              <a:gd name="connsiteY95" fmla="*/ 2067082 h 3808342"/>
              <a:gd name="connsiteX96" fmla="*/ 3718617 w 5160617"/>
              <a:gd name="connsiteY96" fmla="*/ 1875977 h 3808342"/>
              <a:gd name="connsiteX97" fmla="*/ 3609760 w 5160617"/>
              <a:gd name="connsiteY97" fmla="*/ 1609882 h 3808342"/>
              <a:gd name="connsiteX98" fmla="*/ 3505740 w 5160617"/>
              <a:gd name="connsiteY98" fmla="*/ 1382492 h 3808342"/>
              <a:gd name="connsiteX99" fmla="*/ 3405645 w 5160617"/>
              <a:gd name="connsiteY99" fmla="*/ 1286354 h 3808342"/>
              <a:gd name="connsiteX100" fmla="*/ 3209636 w 5160617"/>
              <a:gd name="connsiteY100" fmla="*/ 1082171 h 3808342"/>
              <a:gd name="connsiteX101" fmla="*/ 3005461 w 5160617"/>
              <a:gd name="connsiteY101" fmla="*/ 845318 h 3808342"/>
              <a:gd name="connsiteX102" fmla="*/ 2789035 w 5160617"/>
              <a:gd name="connsiteY102" fmla="*/ 563546 h 3808342"/>
              <a:gd name="connsiteX103" fmla="*/ 2511356 w 5160617"/>
              <a:gd name="connsiteY103" fmla="*/ 130678 h 3808342"/>
              <a:gd name="connsiteX104" fmla="*/ 2425602 w 5160617"/>
              <a:gd name="connsiteY104" fmla="*/ 16335 h 3808342"/>
              <a:gd name="connsiteX0" fmla="*/ 2425602 w 5160565"/>
              <a:gd name="connsiteY0" fmla="*/ 16335 h 3808342"/>
              <a:gd name="connsiteX1" fmla="*/ 1584399 w 5160565"/>
              <a:gd name="connsiteY1" fmla="*/ 0 h 3808342"/>
              <a:gd name="connsiteX2" fmla="*/ 518604 w 5160565"/>
              <a:gd name="connsiteY2" fmla="*/ 12252 h 3808342"/>
              <a:gd name="connsiteX3" fmla="*/ 12249 w 5160565"/>
              <a:gd name="connsiteY3" fmla="*/ 16336 h 3808342"/>
              <a:gd name="connsiteX4" fmla="*/ 12248 w 5160565"/>
              <a:gd name="connsiteY4" fmla="*/ 1016832 h 3808342"/>
              <a:gd name="connsiteX5" fmla="*/ 0 w 5160565"/>
              <a:gd name="connsiteY5" fmla="*/ 2589043 h 3808342"/>
              <a:gd name="connsiteX6" fmla="*/ 110254 w 5160565"/>
              <a:gd name="connsiteY6" fmla="*/ 2621711 h 3808342"/>
              <a:gd name="connsiteX7" fmla="*/ 187841 w 5160565"/>
              <a:gd name="connsiteY7" fmla="*/ 2540038 h 3808342"/>
              <a:gd name="connsiteX8" fmla="*/ 596192 w 5160565"/>
              <a:gd name="connsiteY8" fmla="*/ 2450198 h 3808342"/>
              <a:gd name="connsiteX9" fmla="*/ 841202 w 5160565"/>
              <a:gd name="connsiteY9" fmla="*/ 2433863 h 3808342"/>
              <a:gd name="connsiteX10" fmla="*/ 1143162 w 5160565"/>
              <a:gd name="connsiteY10" fmla="*/ 2439126 h 3808342"/>
              <a:gd name="connsiteX11" fmla="*/ 1417006 w 5160565"/>
              <a:gd name="connsiteY11" fmla="*/ 2472464 h 3808342"/>
              <a:gd name="connsiteX12" fmla="*/ 1833724 w 5160565"/>
              <a:gd name="connsiteY12" fmla="*/ 2651058 h 3808342"/>
              <a:gd name="connsiteX13" fmla="*/ 2067087 w 5160565"/>
              <a:gd name="connsiteY13" fmla="*/ 2779644 h 3808342"/>
              <a:gd name="connsiteX14" fmla="*/ 2174243 w 5160565"/>
              <a:gd name="connsiteY14" fmla="*/ 2922520 h 3808342"/>
              <a:gd name="connsiteX15" fmla="*/ 2255206 w 5160565"/>
              <a:gd name="connsiteY15" fmla="*/ 3193980 h 3808342"/>
              <a:gd name="connsiteX16" fmla="*/ 2221868 w 5160565"/>
              <a:gd name="connsiteY16" fmla="*/ 3310662 h 3808342"/>
              <a:gd name="connsiteX17" fmla="*/ 2195675 w 5160565"/>
              <a:gd name="connsiteY17" fmla="*/ 3394006 h 3808342"/>
              <a:gd name="connsiteX18" fmla="*/ 2126618 w 5160565"/>
              <a:gd name="connsiteY18" fmla="*/ 3474968 h 3808342"/>
              <a:gd name="connsiteX19" fmla="*/ 1986124 w 5160565"/>
              <a:gd name="connsiteY19" fmla="*/ 3603555 h 3808342"/>
              <a:gd name="connsiteX20" fmla="*/ 2436180 w 5160565"/>
              <a:gd name="connsiteY20" fmla="*/ 3808342 h 3808342"/>
              <a:gd name="connsiteX21" fmla="*/ 2569530 w 5160565"/>
              <a:gd name="connsiteY21" fmla="*/ 3796437 h 3808342"/>
              <a:gd name="connsiteX22" fmla="*/ 2826704 w 5160565"/>
              <a:gd name="connsiteY22" fmla="*/ 3736906 h 3808342"/>
              <a:gd name="connsiteX23" fmla="*/ 3029111 w 5160565"/>
              <a:gd name="connsiteY23" fmla="*/ 3665469 h 3808342"/>
              <a:gd name="connsiteX24" fmla="*/ 3176748 w 5160565"/>
              <a:gd name="connsiteY24" fmla="*/ 3579743 h 3808342"/>
              <a:gd name="connsiteX25" fmla="*/ 3281523 w 5160565"/>
              <a:gd name="connsiteY25" fmla="*/ 3413056 h 3808342"/>
              <a:gd name="connsiteX26" fmla="*/ 3583943 w 5160565"/>
              <a:gd name="connsiteY26" fmla="*/ 3222556 h 3808342"/>
              <a:gd name="connsiteX27" fmla="*/ 3829211 w 5160565"/>
              <a:gd name="connsiteY27" fmla="*/ 3015387 h 3808342"/>
              <a:gd name="connsiteX28" fmla="*/ 4054864 w 5160565"/>
              <a:gd name="connsiteY28" fmla="*/ 2717806 h 3808342"/>
              <a:gd name="connsiteX29" fmla="*/ 4139531 w 5160565"/>
              <a:gd name="connsiteY29" fmla="*/ 2650073 h 3808342"/>
              <a:gd name="connsiteX30" fmla="*/ 4202426 w 5160565"/>
              <a:gd name="connsiteY30" fmla="*/ 2592016 h 3808342"/>
              <a:gd name="connsiteX31" fmla="*/ 4262902 w 5160565"/>
              <a:gd name="connsiteY31" fmla="*/ 2553311 h 3808342"/>
              <a:gd name="connsiteX32" fmla="*/ 4422560 w 5160565"/>
              <a:gd name="connsiteY32" fmla="*/ 2376720 h 3808342"/>
              <a:gd name="connsiteX33" fmla="*/ 4519321 w 5160565"/>
              <a:gd name="connsiteY33" fmla="*/ 2296892 h 3808342"/>
              <a:gd name="connsiteX34" fmla="*/ 4565283 w 5160565"/>
              <a:gd name="connsiteY34" fmla="*/ 2202550 h 3808342"/>
              <a:gd name="connsiteX35" fmla="*/ 5160369 w 5160565"/>
              <a:gd name="connsiteY35" fmla="*/ 1527635 h 3808342"/>
              <a:gd name="connsiteX36" fmla="*/ 4424978 w 5160565"/>
              <a:gd name="connsiteY36" fmla="*/ 1958225 h 3808342"/>
              <a:gd name="connsiteX37" fmla="*/ 4212102 w 5160565"/>
              <a:gd name="connsiteY37" fmla="*/ 2197711 h 3808342"/>
              <a:gd name="connsiteX38" fmla="*/ 3950845 w 5160565"/>
              <a:gd name="connsiteY38" fmla="*/ 2509768 h 3808342"/>
              <a:gd name="connsiteX39" fmla="*/ 3815377 w 5160565"/>
              <a:gd name="connsiteY39" fmla="*/ 2521864 h 3808342"/>
              <a:gd name="connsiteX40" fmla="*/ 3762159 w 5160565"/>
              <a:gd name="connsiteY40" fmla="*/ 2480739 h 3808342"/>
              <a:gd name="connsiteX41" fmla="*/ 3638787 w 5160565"/>
              <a:gd name="connsiteY41" fmla="*/ 2594435 h 3808342"/>
              <a:gd name="connsiteX42" fmla="*/ 3670235 w 5160565"/>
              <a:gd name="connsiteY42" fmla="*/ 2664587 h 3808342"/>
              <a:gd name="connsiteX43" fmla="*/ 3679913 w 5160565"/>
              <a:gd name="connsiteY43" fmla="*/ 2812149 h 3808342"/>
              <a:gd name="connsiteX44" fmla="*/ 3617280 w 5160565"/>
              <a:gd name="connsiteY44" fmla="*/ 2896323 h 3808342"/>
              <a:gd name="connsiteX45" fmla="*/ 3410111 w 5160565"/>
              <a:gd name="connsiteY45" fmla="*/ 2993956 h 3808342"/>
              <a:gd name="connsiteX46" fmla="*/ 3357723 w 5160565"/>
              <a:gd name="connsiteY46" fmla="*/ 2996336 h 3808342"/>
              <a:gd name="connsiteX47" fmla="*/ 3274381 w 5160565"/>
              <a:gd name="connsiteY47" fmla="*/ 2970144 h 3808342"/>
              <a:gd name="connsiteX48" fmla="*/ 3076736 w 5160565"/>
              <a:gd name="connsiteY48" fmla="*/ 2829649 h 3808342"/>
              <a:gd name="connsiteX49" fmla="*/ 2831468 w 5160565"/>
              <a:gd name="connsiteY49" fmla="*/ 2705825 h 3808342"/>
              <a:gd name="connsiteX50" fmla="*/ 2638586 w 5160565"/>
              <a:gd name="connsiteY50" fmla="*/ 2584381 h 3808342"/>
              <a:gd name="connsiteX51" fmla="*/ 2479043 w 5160565"/>
              <a:gd name="connsiteY51" fmla="*/ 2451032 h 3808342"/>
              <a:gd name="connsiteX52" fmla="*/ 2345693 w 5160565"/>
              <a:gd name="connsiteY52" fmla="*/ 2331970 h 3808342"/>
              <a:gd name="connsiteX53" fmla="*/ 2195674 w 5160565"/>
              <a:gd name="connsiteY53" fmla="*/ 2191477 h 3808342"/>
              <a:gd name="connsiteX54" fmla="*/ 2050417 w 5160565"/>
              <a:gd name="connsiteY54" fmla="*/ 2067651 h 3808342"/>
              <a:gd name="connsiteX55" fmla="*/ 1967074 w 5160565"/>
              <a:gd name="connsiteY55" fmla="*/ 1979546 h 3808342"/>
              <a:gd name="connsiteX56" fmla="*/ 1859918 w 5160565"/>
              <a:gd name="connsiteY56" fmla="*/ 1870008 h 3808342"/>
              <a:gd name="connsiteX57" fmla="*/ 1697993 w 5160565"/>
              <a:gd name="connsiteY57" fmla="*/ 1696176 h 3808342"/>
              <a:gd name="connsiteX58" fmla="*/ 1619412 w 5160565"/>
              <a:gd name="connsiteY58" fmla="*/ 1589020 h 3808342"/>
              <a:gd name="connsiteX59" fmla="*/ 1572430 w 5160565"/>
              <a:gd name="connsiteY59" fmla="*/ 1512306 h 3808342"/>
              <a:gd name="connsiteX60" fmla="*/ 1486397 w 5160565"/>
              <a:gd name="connsiteY60" fmla="*/ 1429283 h 3808342"/>
              <a:gd name="connsiteX61" fmla="*/ 1404727 w 5160565"/>
              <a:gd name="connsiteY61" fmla="*/ 1343526 h 3808342"/>
              <a:gd name="connsiteX62" fmla="*/ 1351641 w 5160565"/>
              <a:gd name="connsiteY62" fmla="*/ 1229182 h 3808342"/>
              <a:gd name="connsiteX63" fmla="*/ 1306722 w 5160565"/>
              <a:gd name="connsiteY63" fmla="*/ 1074004 h 3808342"/>
              <a:gd name="connsiteX64" fmla="*/ 1310806 w 5160565"/>
              <a:gd name="connsiteY64" fmla="*/ 992330 h 3808342"/>
              <a:gd name="connsiteX65" fmla="*/ 1327141 w 5160565"/>
              <a:gd name="connsiteY65" fmla="*/ 931076 h 3808342"/>
              <a:gd name="connsiteX66" fmla="*/ 1355725 w 5160565"/>
              <a:gd name="connsiteY66" fmla="*/ 873904 h 3808342"/>
              <a:gd name="connsiteX67" fmla="*/ 1404727 w 5160565"/>
              <a:gd name="connsiteY67" fmla="*/ 779980 h 3808342"/>
              <a:gd name="connsiteX68" fmla="*/ 1461896 w 5160565"/>
              <a:gd name="connsiteY68" fmla="*/ 726892 h 3808342"/>
              <a:gd name="connsiteX69" fmla="*/ 1510899 w 5160565"/>
              <a:gd name="connsiteY69" fmla="*/ 686055 h 3808342"/>
              <a:gd name="connsiteX70" fmla="*/ 1588483 w 5160565"/>
              <a:gd name="connsiteY70" fmla="*/ 637052 h 3808342"/>
              <a:gd name="connsiteX71" fmla="*/ 1788575 w 5160565"/>
              <a:gd name="connsiteY71" fmla="*/ 645219 h 3808342"/>
              <a:gd name="connsiteX72" fmla="*/ 1964166 w 5160565"/>
              <a:gd name="connsiteY72" fmla="*/ 686056 h 3808342"/>
              <a:gd name="connsiteX73" fmla="*/ 2098922 w 5160565"/>
              <a:gd name="connsiteY73" fmla="*/ 763645 h 3808342"/>
              <a:gd name="connsiteX74" fmla="*/ 2327598 w 5160565"/>
              <a:gd name="connsiteY74" fmla="*/ 1037251 h 3808342"/>
              <a:gd name="connsiteX75" fmla="*/ 2376600 w 5160565"/>
              <a:gd name="connsiteY75" fmla="*/ 1078087 h 3808342"/>
              <a:gd name="connsiteX76" fmla="*/ 2552191 w 5160565"/>
              <a:gd name="connsiteY76" fmla="*/ 1135259 h 3808342"/>
              <a:gd name="connsiteX77" fmla="*/ 2682863 w 5160565"/>
              <a:gd name="connsiteY77" fmla="*/ 1221015 h 3808342"/>
              <a:gd name="connsiteX78" fmla="*/ 2756367 w 5160565"/>
              <a:gd name="connsiteY78" fmla="*/ 1310856 h 3808342"/>
              <a:gd name="connsiteX79" fmla="*/ 2833953 w 5160565"/>
              <a:gd name="connsiteY79" fmla="*/ 1396614 h 3808342"/>
              <a:gd name="connsiteX80" fmla="*/ 2900657 w 5160565"/>
              <a:gd name="connsiteY80" fmla="*/ 1507217 h 3808342"/>
              <a:gd name="connsiteX81" fmla="*/ 2941904 w 5160565"/>
              <a:gd name="connsiteY81" fmla="*/ 1585086 h 3808342"/>
              <a:gd name="connsiteX82" fmla="*/ 2957674 w 5160565"/>
              <a:gd name="connsiteY82" fmla="*/ 1667600 h 3808342"/>
              <a:gd name="connsiteX83" fmla="*/ 2967199 w 5160565"/>
              <a:gd name="connsiteY83" fmla="*/ 1743800 h 3808342"/>
              <a:gd name="connsiteX84" fmla="*/ 2974343 w 5160565"/>
              <a:gd name="connsiteY84" fmla="*/ 1781900 h 3808342"/>
              <a:gd name="connsiteX85" fmla="*/ 2998155 w 5160565"/>
              <a:gd name="connsiteY85" fmla="*/ 1872389 h 3808342"/>
              <a:gd name="connsiteX86" fmla="*/ 3093405 w 5160565"/>
              <a:gd name="connsiteY86" fmla="*/ 2055744 h 3808342"/>
              <a:gd name="connsiteX87" fmla="*/ 3167224 w 5160565"/>
              <a:gd name="connsiteY87" fmla="*/ 2155757 h 3808342"/>
              <a:gd name="connsiteX88" fmla="*/ 3271999 w 5160565"/>
              <a:gd name="connsiteY88" fmla="*/ 2253388 h 3808342"/>
              <a:gd name="connsiteX89" fmla="*/ 3413817 w 5160565"/>
              <a:gd name="connsiteY89" fmla="*/ 2354949 h 3808342"/>
              <a:gd name="connsiteX90" fmla="*/ 3573474 w 5160565"/>
              <a:gd name="connsiteY90" fmla="*/ 2512187 h 3808342"/>
              <a:gd name="connsiteX91" fmla="*/ 3636369 w 5160565"/>
              <a:gd name="connsiteY91" fmla="*/ 2599273 h 3808342"/>
              <a:gd name="connsiteX92" fmla="*/ 3762159 w 5160565"/>
              <a:gd name="connsiteY92" fmla="*/ 2475899 h 3808342"/>
              <a:gd name="connsiteX93" fmla="*/ 3754902 w 5160565"/>
              <a:gd name="connsiteY93" fmla="*/ 2316244 h 3808342"/>
              <a:gd name="connsiteX94" fmla="*/ 3762160 w 5160565"/>
              <a:gd name="connsiteY94" fmla="*/ 2183197 h 3808342"/>
              <a:gd name="connsiteX95" fmla="*/ 3762159 w 5160565"/>
              <a:gd name="connsiteY95" fmla="*/ 2067082 h 3808342"/>
              <a:gd name="connsiteX96" fmla="*/ 3718617 w 5160565"/>
              <a:gd name="connsiteY96" fmla="*/ 1875977 h 3808342"/>
              <a:gd name="connsiteX97" fmla="*/ 3609760 w 5160565"/>
              <a:gd name="connsiteY97" fmla="*/ 1609882 h 3808342"/>
              <a:gd name="connsiteX98" fmla="*/ 3505740 w 5160565"/>
              <a:gd name="connsiteY98" fmla="*/ 1382492 h 3808342"/>
              <a:gd name="connsiteX99" fmla="*/ 3405645 w 5160565"/>
              <a:gd name="connsiteY99" fmla="*/ 1286354 h 3808342"/>
              <a:gd name="connsiteX100" fmla="*/ 3209636 w 5160565"/>
              <a:gd name="connsiteY100" fmla="*/ 1082171 h 3808342"/>
              <a:gd name="connsiteX101" fmla="*/ 3005461 w 5160565"/>
              <a:gd name="connsiteY101" fmla="*/ 845318 h 3808342"/>
              <a:gd name="connsiteX102" fmla="*/ 2789035 w 5160565"/>
              <a:gd name="connsiteY102" fmla="*/ 563546 h 3808342"/>
              <a:gd name="connsiteX103" fmla="*/ 2511356 w 5160565"/>
              <a:gd name="connsiteY103" fmla="*/ 130678 h 3808342"/>
              <a:gd name="connsiteX104" fmla="*/ 2425602 w 5160565"/>
              <a:gd name="connsiteY104" fmla="*/ 16335 h 3808342"/>
              <a:gd name="connsiteX0" fmla="*/ 2425602 w 5161513"/>
              <a:gd name="connsiteY0" fmla="*/ 16335 h 3808342"/>
              <a:gd name="connsiteX1" fmla="*/ 1584399 w 5161513"/>
              <a:gd name="connsiteY1" fmla="*/ 0 h 3808342"/>
              <a:gd name="connsiteX2" fmla="*/ 518604 w 5161513"/>
              <a:gd name="connsiteY2" fmla="*/ 12252 h 3808342"/>
              <a:gd name="connsiteX3" fmla="*/ 12249 w 5161513"/>
              <a:gd name="connsiteY3" fmla="*/ 16336 h 3808342"/>
              <a:gd name="connsiteX4" fmla="*/ 12248 w 5161513"/>
              <a:gd name="connsiteY4" fmla="*/ 1016832 h 3808342"/>
              <a:gd name="connsiteX5" fmla="*/ 0 w 5161513"/>
              <a:gd name="connsiteY5" fmla="*/ 2589043 h 3808342"/>
              <a:gd name="connsiteX6" fmla="*/ 110254 w 5161513"/>
              <a:gd name="connsiteY6" fmla="*/ 2621711 h 3808342"/>
              <a:gd name="connsiteX7" fmla="*/ 187841 w 5161513"/>
              <a:gd name="connsiteY7" fmla="*/ 2540038 h 3808342"/>
              <a:gd name="connsiteX8" fmla="*/ 596192 w 5161513"/>
              <a:gd name="connsiteY8" fmla="*/ 2450198 h 3808342"/>
              <a:gd name="connsiteX9" fmla="*/ 841202 w 5161513"/>
              <a:gd name="connsiteY9" fmla="*/ 2433863 h 3808342"/>
              <a:gd name="connsiteX10" fmla="*/ 1143162 w 5161513"/>
              <a:gd name="connsiteY10" fmla="*/ 2439126 h 3808342"/>
              <a:gd name="connsiteX11" fmla="*/ 1417006 w 5161513"/>
              <a:gd name="connsiteY11" fmla="*/ 2472464 h 3808342"/>
              <a:gd name="connsiteX12" fmla="*/ 1833724 w 5161513"/>
              <a:gd name="connsiteY12" fmla="*/ 2651058 h 3808342"/>
              <a:gd name="connsiteX13" fmla="*/ 2067087 w 5161513"/>
              <a:gd name="connsiteY13" fmla="*/ 2779644 h 3808342"/>
              <a:gd name="connsiteX14" fmla="*/ 2174243 w 5161513"/>
              <a:gd name="connsiteY14" fmla="*/ 2922520 h 3808342"/>
              <a:gd name="connsiteX15" fmla="*/ 2255206 w 5161513"/>
              <a:gd name="connsiteY15" fmla="*/ 3193980 h 3808342"/>
              <a:gd name="connsiteX16" fmla="*/ 2221868 w 5161513"/>
              <a:gd name="connsiteY16" fmla="*/ 3310662 h 3808342"/>
              <a:gd name="connsiteX17" fmla="*/ 2195675 w 5161513"/>
              <a:gd name="connsiteY17" fmla="*/ 3394006 h 3808342"/>
              <a:gd name="connsiteX18" fmla="*/ 2126618 w 5161513"/>
              <a:gd name="connsiteY18" fmla="*/ 3474968 h 3808342"/>
              <a:gd name="connsiteX19" fmla="*/ 1986124 w 5161513"/>
              <a:gd name="connsiteY19" fmla="*/ 3603555 h 3808342"/>
              <a:gd name="connsiteX20" fmla="*/ 2436180 w 5161513"/>
              <a:gd name="connsiteY20" fmla="*/ 3808342 h 3808342"/>
              <a:gd name="connsiteX21" fmla="*/ 2569530 w 5161513"/>
              <a:gd name="connsiteY21" fmla="*/ 3796437 h 3808342"/>
              <a:gd name="connsiteX22" fmla="*/ 2826704 w 5161513"/>
              <a:gd name="connsiteY22" fmla="*/ 3736906 h 3808342"/>
              <a:gd name="connsiteX23" fmla="*/ 3029111 w 5161513"/>
              <a:gd name="connsiteY23" fmla="*/ 3665469 h 3808342"/>
              <a:gd name="connsiteX24" fmla="*/ 3176748 w 5161513"/>
              <a:gd name="connsiteY24" fmla="*/ 3579743 h 3808342"/>
              <a:gd name="connsiteX25" fmla="*/ 3281523 w 5161513"/>
              <a:gd name="connsiteY25" fmla="*/ 3413056 h 3808342"/>
              <a:gd name="connsiteX26" fmla="*/ 3583943 w 5161513"/>
              <a:gd name="connsiteY26" fmla="*/ 3222556 h 3808342"/>
              <a:gd name="connsiteX27" fmla="*/ 3829211 w 5161513"/>
              <a:gd name="connsiteY27" fmla="*/ 3015387 h 3808342"/>
              <a:gd name="connsiteX28" fmla="*/ 4054864 w 5161513"/>
              <a:gd name="connsiteY28" fmla="*/ 2717806 h 3808342"/>
              <a:gd name="connsiteX29" fmla="*/ 4139531 w 5161513"/>
              <a:gd name="connsiteY29" fmla="*/ 2650073 h 3808342"/>
              <a:gd name="connsiteX30" fmla="*/ 4202426 w 5161513"/>
              <a:gd name="connsiteY30" fmla="*/ 2592016 h 3808342"/>
              <a:gd name="connsiteX31" fmla="*/ 4262902 w 5161513"/>
              <a:gd name="connsiteY31" fmla="*/ 2553311 h 3808342"/>
              <a:gd name="connsiteX32" fmla="*/ 4422560 w 5161513"/>
              <a:gd name="connsiteY32" fmla="*/ 2376720 h 3808342"/>
              <a:gd name="connsiteX33" fmla="*/ 4519321 w 5161513"/>
              <a:gd name="connsiteY33" fmla="*/ 2296892 h 3808342"/>
              <a:gd name="connsiteX34" fmla="*/ 4565283 w 5161513"/>
              <a:gd name="connsiteY34" fmla="*/ 2202550 h 3808342"/>
              <a:gd name="connsiteX35" fmla="*/ 5160369 w 5161513"/>
              <a:gd name="connsiteY35" fmla="*/ 1527635 h 3808342"/>
              <a:gd name="connsiteX36" fmla="*/ 4708007 w 5161513"/>
              <a:gd name="connsiteY36" fmla="*/ 1771958 h 3808342"/>
              <a:gd name="connsiteX37" fmla="*/ 4424978 w 5161513"/>
              <a:gd name="connsiteY37" fmla="*/ 1958225 h 3808342"/>
              <a:gd name="connsiteX38" fmla="*/ 4212102 w 5161513"/>
              <a:gd name="connsiteY38" fmla="*/ 2197711 h 3808342"/>
              <a:gd name="connsiteX39" fmla="*/ 3950845 w 5161513"/>
              <a:gd name="connsiteY39" fmla="*/ 2509768 h 3808342"/>
              <a:gd name="connsiteX40" fmla="*/ 3815377 w 5161513"/>
              <a:gd name="connsiteY40" fmla="*/ 2521864 h 3808342"/>
              <a:gd name="connsiteX41" fmla="*/ 3762159 w 5161513"/>
              <a:gd name="connsiteY41" fmla="*/ 2480739 h 3808342"/>
              <a:gd name="connsiteX42" fmla="*/ 3638787 w 5161513"/>
              <a:gd name="connsiteY42" fmla="*/ 2594435 h 3808342"/>
              <a:gd name="connsiteX43" fmla="*/ 3670235 w 5161513"/>
              <a:gd name="connsiteY43" fmla="*/ 2664587 h 3808342"/>
              <a:gd name="connsiteX44" fmla="*/ 3679913 w 5161513"/>
              <a:gd name="connsiteY44" fmla="*/ 2812149 h 3808342"/>
              <a:gd name="connsiteX45" fmla="*/ 3617280 w 5161513"/>
              <a:gd name="connsiteY45" fmla="*/ 2896323 h 3808342"/>
              <a:gd name="connsiteX46" fmla="*/ 3410111 w 5161513"/>
              <a:gd name="connsiteY46" fmla="*/ 2993956 h 3808342"/>
              <a:gd name="connsiteX47" fmla="*/ 3357723 w 5161513"/>
              <a:gd name="connsiteY47" fmla="*/ 2996336 h 3808342"/>
              <a:gd name="connsiteX48" fmla="*/ 3274381 w 5161513"/>
              <a:gd name="connsiteY48" fmla="*/ 2970144 h 3808342"/>
              <a:gd name="connsiteX49" fmla="*/ 3076736 w 5161513"/>
              <a:gd name="connsiteY49" fmla="*/ 2829649 h 3808342"/>
              <a:gd name="connsiteX50" fmla="*/ 2831468 w 5161513"/>
              <a:gd name="connsiteY50" fmla="*/ 2705825 h 3808342"/>
              <a:gd name="connsiteX51" fmla="*/ 2638586 w 5161513"/>
              <a:gd name="connsiteY51" fmla="*/ 2584381 h 3808342"/>
              <a:gd name="connsiteX52" fmla="*/ 2479043 w 5161513"/>
              <a:gd name="connsiteY52" fmla="*/ 2451032 h 3808342"/>
              <a:gd name="connsiteX53" fmla="*/ 2345693 w 5161513"/>
              <a:gd name="connsiteY53" fmla="*/ 2331970 h 3808342"/>
              <a:gd name="connsiteX54" fmla="*/ 2195674 w 5161513"/>
              <a:gd name="connsiteY54" fmla="*/ 2191477 h 3808342"/>
              <a:gd name="connsiteX55" fmla="*/ 2050417 w 5161513"/>
              <a:gd name="connsiteY55" fmla="*/ 2067651 h 3808342"/>
              <a:gd name="connsiteX56" fmla="*/ 1967074 w 5161513"/>
              <a:gd name="connsiteY56" fmla="*/ 1979546 h 3808342"/>
              <a:gd name="connsiteX57" fmla="*/ 1859918 w 5161513"/>
              <a:gd name="connsiteY57" fmla="*/ 1870008 h 3808342"/>
              <a:gd name="connsiteX58" fmla="*/ 1697993 w 5161513"/>
              <a:gd name="connsiteY58" fmla="*/ 1696176 h 3808342"/>
              <a:gd name="connsiteX59" fmla="*/ 1619412 w 5161513"/>
              <a:gd name="connsiteY59" fmla="*/ 1589020 h 3808342"/>
              <a:gd name="connsiteX60" fmla="*/ 1572430 w 5161513"/>
              <a:gd name="connsiteY60" fmla="*/ 1512306 h 3808342"/>
              <a:gd name="connsiteX61" fmla="*/ 1486397 w 5161513"/>
              <a:gd name="connsiteY61" fmla="*/ 1429283 h 3808342"/>
              <a:gd name="connsiteX62" fmla="*/ 1404727 w 5161513"/>
              <a:gd name="connsiteY62" fmla="*/ 1343526 h 3808342"/>
              <a:gd name="connsiteX63" fmla="*/ 1351641 w 5161513"/>
              <a:gd name="connsiteY63" fmla="*/ 1229182 h 3808342"/>
              <a:gd name="connsiteX64" fmla="*/ 1306722 w 5161513"/>
              <a:gd name="connsiteY64" fmla="*/ 1074004 h 3808342"/>
              <a:gd name="connsiteX65" fmla="*/ 1310806 w 5161513"/>
              <a:gd name="connsiteY65" fmla="*/ 992330 h 3808342"/>
              <a:gd name="connsiteX66" fmla="*/ 1327141 w 5161513"/>
              <a:gd name="connsiteY66" fmla="*/ 931076 h 3808342"/>
              <a:gd name="connsiteX67" fmla="*/ 1355725 w 5161513"/>
              <a:gd name="connsiteY67" fmla="*/ 873904 h 3808342"/>
              <a:gd name="connsiteX68" fmla="*/ 1404727 w 5161513"/>
              <a:gd name="connsiteY68" fmla="*/ 779980 h 3808342"/>
              <a:gd name="connsiteX69" fmla="*/ 1461896 w 5161513"/>
              <a:gd name="connsiteY69" fmla="*/ 726892 h 3808342"/>
              <a:gd name="connsiteX70" fmla="*/ 1510899 w 5161513"/>
              <a:gd name="connsiteY70" fmla="*/ 686055 h 3808342"/>
              <a:gd name="connsiteX71" fmla="*/ 1588483 w 5161513"/>
              <a:gd name="connsiteY71" fmla="*/ 637052 h 3808342"/>
              <a:gd name="connsiteX72" fmla="*/ 1788575 w 5161513"/>
              <a:gd name="connsiteY72" fmla="*/ 645219 h 3808342"/>
              <a:gd name="connsiteX73" fmla="*/ 1964166 w 5161513"/>
              <a:gd name="connsiteY73" fmla="*/ 686056 h 3808342"/>
              <a:gd name="connsiteX74" fmla="*/ 2098922 w 5161513"/>
              <a:gd name="connsiteY74" fmla="*/ 763645 h 3808342"/>
              <a:gd name="connsiteX75" fmla="*/ 2327598 w 5161513"/>
              <a:gd name="connsiteY75" fmla="*/ 1037251 h 3808342"/>
              <a:gd name="connsiteX76" fmla="*/ 2376600 w 5161513"/>
              <a:gd name="connsiteY76" fmla="*/ 1078087 h 3808342"/>
              <a:gd name="connsiteX77" fmla="*/ 2552191 w 5161513"/>
              <a:gd name="connsiteY77" fmla="*/ 1135259 h 3808342"/>
              <a:gd name="connsiteX78" fmla="*/ 2682863 w 5161513"/>
              <a:gd name="connsiteY78" fmla="*/ 1221015 h 3808342"/>
              <a:gd name="connsiteX79" fmla="*/ 2756367 w 5161513"/>
              <a:gd name="connsiteY79" fmla="*/ 1310856 h 3808342"/>
              <a:gd name="connsiteX80" fmla="*/ 2833953 w 5161513"/>
              <a:gd name="connsiteY80" fmla="*/ 1396614 h 3808342"/>
              <a:gd name="connsiteX81" fmla="*/ 2900657 w 5161513"/>
              <a:gd name="connsiteY81" fmla="*/ 1507217 h 3808342"/>
              <a:gd name="connsiteX82" fmla="*/ 2941904 w 5161513"/>
              <a:gd name="connsiteY82" fmla="*/ 1585086 h 3808342"/>
              <a:gd name="connsiteX83" fmla="*/ 2957674 w 5161513"/>
              <a:gd name="connsiteY83" fmla="*/ 1667600 h 3808342"/>
              <a:gd name="connsiteX84" fmla="*/ 2967199 w 5161513"/>
              <a:gd name="connsiteY84" fmla="*/ 1743800 h 3808342"/>
              <a:gd name="connsiteX85" fmla="*/ 2974343 w 5161513"/>
              <a:gd name="connsiteY85" fmla="*/ 1781900 h 3808342"/>
              <a:gd name="connsiteX86" fmla="*/ 2998155 w 5161513"/>
              <a:gd name="connsiteY86" fmla="*/ 1872389 h 3808342"/>
              <a:gd name="connsiteX87" fmla="*/ 3093405 w 5161513"/>
              <a:gd name="connsiteY87" fmla="*/ 2055744 h 3808342"/>
              <a:gd name="connsiteX88" fmla="*/ 3167224 w 5161513"/>
              <a:gd name="connsiteY88" fmla="*/ 2155757 h 3808342"/>
              <a:gd name="connsiteX89" fmla="*/ 3271999 w 5161513"/>
              <a:gd name="connsiteY89" fmla="*/ 2253388 h 3808342"/>
              <a:gd name="connsiteX90" fmla="*/ 3413817 w 5161513"/>
              <a:gd name="connsiteY90" fmla="*/ 2354949 h 3808342"/>
              <a:gd name="connsiteX91" fmla="*/ 3573474 w 5161513"/>
              <a:gd name="connsiteY91" fmla="*/ 2512187 h 3808342"/>
              <a:gd name="connsiteX92" fmla="*/ 3636369 w 5161513"/>
              <a:gd name="connsiteY92" fmla="*/ 2599273 h 3808342"/>
              <a:gd name="connsiteX93" fmla="*/ 3762159 w 5161513"/>
              <a:gd name="connsiteY93" fmla="*/ 2475899 h 3808342"/>
              <a:gd name="connsiteX94" fmla="*/ 3754902 w 5161513"/>
              <a:gd name="connsiteY94" fmla="*/ 2316244 h 3808342"/>
              <a:gd name="connsiteX95" fmla="*/ 3762160 w 5161513"/>
              <a:gd name="connsiteY95" fmla="*/ 2183197 h 3808342"/>
              <a:gd name="connsiteX96" fmla="*/ 3762159 w 5161513"/>
              <a:gd name="connsiteY96" fmla="*/ 2067082 h 3808342"/>
              <a:gd name="connsiteX97" fmla="*/ 3718617 w 5161513"/>
              <a:gd name="connsiteY97" fmla="*/ 1875977 h 3808342"/>
              <a:gd name="connsiteX98" fmla="*/ 3609760 w 5161513"/>
              <a:gd name="connsiteY98" fmla="*/ 1609882 h 3808342"/>
              <a:gd name="connsiteX99" fmla="*/ 3505740 w 5161513"/>
              <a:gd name="connsiteY99" fmla="*/ 1382492 h 3808342"/>
              <a:gd name="connsiteX100" fmla="*/ 3405645 w 5161513"/>
              <a:gd name="connsiteY100" fmla="*/ 1286354 h 3808342"/>
              <a:gd name="connsiteX101" fmla="*/ 3209636 w 5161513"/>
              <a:gd name="connsiteY101" fmla="*/ 1082171 h 3808342"/>
              <a:gd name="connsiteX102" fmla="*/ 3005461 w 5161513"/>
              <a:gd name="connsiteY102" fmla="*/ 845318 h 3808342"/>
              <a:gd name="connsiteX103" fmla="*/ 2789035 w 5161513"/>
              <a:gd name="connsiteY103" fmla="*/ 563546 h 3808342"/>
              <a:gd name="connsiteX104" fmla="*/ 2511356 w 5161513"/>
              <a:gd name="connsiteY104" fmla="*/ 130678 h 3808342"/>
              <a:gd name="connsiteX105" fmla="*/ 2425602 w 5161513"/>
              <a:gd name="connsiteY105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65283 w 5161559"/>
              <a:gd name="connsiteY34" fmla="*/ 2202550 h 3808342"/>
              <a:gd name="connsiteX35" fmla="*/ 5160369 w 5161559"/>
              <a:gd name="connsiteY35" fmla="*/ 1527635 h 3808342"/>
              <a:gd name="connsiteX36" fmla="*/ 4722521 w 5161559"/>
              <a:gd name="connsiteY36" fmla="*/ 1747768 h 3808342"/>
              <a:gd name="connsiteX37" fmla="*/ 4424978 w 5161559"/>
              <a:gd name="connsiteY37" fmla="*/ 1958225 h 3808342"/>
              <a:gd name="connsiteX38" fmla="*/ 4212102 w 5161559"/>
              <a:gd name="connsiteY38" fmla="*/ 2197711 h 3808342"/>
              <a:gd name="connsiteX39" fmla="*/ 3950845 w 5161559"/>
              <a:gd name="connsiteY39" fmla="*/ 2509768 h 3808342"/>
              <a:gd name="connsiteX40" fmla="*/ 3815377 w 5161559"/>
              <a:gd name="connsiteY40" fmla="*/ 2521864 h 3808342"/>
              <a:gd name="connsiteX41" fmla="*/ 3762159 w 5161559"/>
              <a:gd name="connsiteY41" fmla="*/ 2480739 h 3808342"/>
              <a:gd name="connsiteX42" fmla="*/ 3638787 w 5161559"/>
              <a:gd name="connsiteY42" fmla="*/ 2594435 h 3808342"/>
              <a:gd name="connsiteX43" fmla="*/ 3670235 w 5161559"/>
              <a:gd name="connsiteY43" fmla="*/ 2664587 h 3808342"/>
              <a:gd name="connsiteX44" fmla="*/ 3679913 w 5161559"/>
              <a:gd name="connsiteY44" fmla="*/ 2812149 h 3808342"/>
              <a:gd name="connsiteX45" fmla="*/ 3617280 w 5161559"/>
              <a:gd name="connsiteY45" fmla="*/ 2896323 h 3808342"/>
              <a:gd name="connsiteX46" fmla="*/ 3410111 w 5161559"/>
              <a:gd name="connsiteY46" fmla="*/ 2993956 h 3808342"/>
              <a:gd name="connsiteX47" fmla="*/ 3357723 w 5161559"/>
              <a:gd name="connsiteY47" fmla="*/ 2996336 h 3808342"/>
              <a:gd name="connsiteX48" fmla="*/ 3274381 w 5161559"/>
              <a:gd name="connsiteY48" fmla="*/ 2970144 h 3808342"/>
              <a:gd name="connsiteX49" fmla="*/ 3076736 w 5161559"/>
              <a:gd name="connsiteY49" fmla="*/ 2829649 h 3808342"/>
              <a:gd name="connsiteX50" fmla="*/ 2831468 w 5161559"/>
              <a:gd name="connsiteY50" fmla="*/ 2705825 h 3808342"/>
              <a:gd name="connsiteX51" fmla="*/ 2638586 w 5161559"/>
              <a:gd name="connsiteY51" fmla="*/ 2584381 h 3808342"/>
              <a:gd name="connsiteX52" fmla="*/ 2479043 w 5161559"/>
              <a:gd name="connsiteY52" fmla="*/ 2451032 h 3808342"/>
              <a:gd name="connsiteX53" fmla="*/ 2345693 w 5161559"/>
              <a:gd name="connsiteY53" fmla="*/ 2331970 h 3808342"/>
              <a:gd name="connsiteX54" fmla="*/ 2195674 w 5161559"/>
              <a:gd name="connsiteY54" fmla="*/ 2191477 h 3808342"/>
              <a:gd name="connsiteX55" fmla="*/ 2050417 w 5161559"/>
              <a:gd name="connsiteY55" fmla="*/ 2067651 h 3808342"/>
              <a:gd name="connsiteX56" fmla="*/ 1967074 w 5161559"/>
              <a:gd name="connsiteY56" fmla="*/ 1979546 h 3808342"/>
              <a:gd name="connsiteX57" fmla="*/ 1859918 w 5161559"/>
              <a:gd name="connsiteY57" fmla="*/ 1870008 h 3808342"/>
              <a:gd name="connsiteX58" fmla="*/ 1697993 w 5161559"/>
              <a:gd name="connsiteY58" fmla="*/ 1696176 h 3808342"/>
              <a:gd name="connsiteX59" fmla="*/ 1619412 w 5161559"/>
              <a:gd name="connsiteY59" fmla="*/ 1589020 h 3808342"/>
              <a:gd name="connsiteX60" fmla="*/ 1572430 w 5161559"/>
              <a:gd name="connsiteY60" fmla="*/ 1512306 h 3808342"/>
              <a:gd name="connsiteX61" fmla="*/ 1486397 w 5161559"/>
              <a:gd name="connsiteY61" fmla="*/ 1429283 h 3808342"/>
              <a:gd name="connsiteX62" fmla="*/ 1404727 w 5161559"/>
              <a:gd name="connsiteY62" fmla="*/ 1343526 h 3808342"/>
              <a:gd name="connsiteX63" fmla="*/ 1351641 w 5161559"/>
              <a:gd name="connsiteY63" fmla="*/ 1229182 h 3808342"/>
              <a:gd name="connsiteX64" fmla="*/ 1306722 w 5161559"/>
              <a:gd name="connsiteY64" fmla="*/ 1074004 h 3808342"/>
              <a:gd name="connsiteX65" fmla="*/ 1310806 w 5161559"/>
              <a:gd name="connsiteY65" fmla="*/ 992330 h 3808342"/>
              <a:gd name="connsiteX66" fmla="*/ 1327141 w 5161559"/>
              <a:gd name="connsiteY66" fmla="*/ 931076 h 3808342"/>
              <a:gd name="connsiteX67" fmla="*/ 1355725 w 5161559"/>
              <a:gd name="connsiteY67" fmla="*/ 873904 h 3808342"/>
              <a:gd name="connsiteX68" fmla="*/ 1404727 w 5161559"/>
              <a:gd name="connsiteY68" fmla="*/ 779980 h 3808342"/>
              <a:gd name="connsiteX69" fmla="*/ 1461896 w 5161559"/>
              <a:gd name="connsiteY69" fmla="*/ 726892 h 3808342"/>
              <a:gd name="connsiteX70" fmla="*/ 1510899 w 5161559"/>
              <a:gd name="connsiteY70" fmla="*/ 686055 h 3808342"/>
              <a:gd name="connsiteX71" fmla="*/ 1588483 w 5161559"/>
              <a:gd name="connsiteY71" fmla="*/ 637052 h 3808342"/>
              <a:gd name="connsiteX72" fmla="*/ 1788575 w 5161559"/>
              <a:gd name="connsiteY72" fmla="*/ 645219 h 3808342"/>
              <a:gd name="connsiteX73" fmla="*/ 1964166 w 5161559"/>
              <a:gd name="connsiteY73" fmla="*/ 686056 h 3808342"/>
              <a:gd name="connsiteX74" fmla="*/ 2098922 w 5161559"/>
              <a:gd name="connsiteY74" fmla="*/ 763645 h 3808342"/>
              <a:gd name="connsiteX75" fmla="*/ 2327598 w 5161559"/>
              <a:gd name="connsiteY75" fmla="*/ 1037251 h 3808342"/>
              <a:gd name="connsiteX76" fmla="*/ 2376600 w 5161559"/>
              <a:gd name="connsiteY76" fmla="*/ 1078087 h 3808342"/>
              <a:gd name="connsiteX77" fmla="*/ 2552191 w 5161559"/>
              <a:gd name="connsiteY77" fmla="*/ 1135259 h 3808342"/>
              <a:gd name="connsiteX78" fmla="*/ 2682863 w 5161559"/>
              <a:gd name="connsiteY78" fmla="*/ 1221015 h 3808342"/>
              <a:gd name="connsiteX79" fmla="*/ 2756367 w 5161559"/>
              <a:gd name="connsiteY79" fmla="*/ 1310856 h 3808342"/>
              <a:gd name="connsiteX80" fmla="*/ 2833953 w 5161559"/>
              <a:gd name="connsiteY80" fmla="*/ 1396614 h 3808342"/>
              <a:gd name="connsiteX81" fmla="*/ 2900657 w 5161559"/>
              <a:gd name="connsiteY81" fmla="*/ 1507217 h 3808342"/>
              <a:gd name="connsiteX82" fmla="*/ 2941904 w 5161559"/>
              <a:gd name="connsiteY82" fmla="*/ 1585086 h 3808342"/>
              <a:gd name="connsiteX83" fmla="*/ 2957674 w 5161559"/>
              <a:gd name="connsiteY83" fmla="*/ 1667600 h 3808342"/>
              <a:gd name="connsiteX84" fmla="*/ 2967199 w 5161559"/>
              <a:gd name="connsiteY84" fmla="*/ 1743800 h 3808342"/>
              <a:gd name="connsiteX85" fmla="*/ 2974343 w 5161559"/>
              <a:gd name="connsiteY85" fmla="*/ 1781900 h 3808342"/>
              <a:gd name="connsiteX86" fmla="*/ 2998155 w 5161559"/>
              <a:gd name="connsiteY86" fmla="*/ 1872389 h 3808342"/>
              <a:gd name="connsiteX87" fmla="*/ 3093405 w 5161559"/>
              <a:gd name="connsiteY87" fmla="*/ 2055744 h 3808342"/>
              <a:gd name="connsiteX88" fmla="*/ 3167224 w 5161559"/>
              <a:gd name="connsiteY88" fmla="*/ 2155757 h 3808342"/>
              <a:gd name="connsiteX89" fmla="*/ 3271999 w 5161559"/>
              <a:gd name="connsiteY89" fmla="*/ 2253388 h 3808342"/>
              <a:gd name="connsiteX90" fmla="*/ 3413817 w 5161559"/>
              <a:gd name="connsiteY90" fmla="*/ 2354949 h 3808342"/>
              <a:gd name="connsiteX91" fmla="*/ 3573474 w 5161559"/>
              <a:gd name="connsiteY91" fmla="*/ 2512187 h 3808342"/>
              <a:gd name="connsiteX92" fmla="*/ 3636369 w 5161559"/>
              <a:gd name="connsiteY92" fmla="*/ 2599273 h 3808342"/>
              <a:gd name="connsiteX93" fmla="*/ 3762159 w 5161559"/>
              <a:gd name="connsiteY93" fmla="*/ 2475899 h 3808342"/>
              <a:gd name="connsiteX94" fmla="*/ 3754902 w 5161559"/>
              <a:gd name="connsiteY94" fmla="*/ 2316244 h 3808342"/>
              <a:gd name="connsiteX95" fmla="*/ 3762160 w 5161559"/>
              <a:gd name="connsiteY95" fmla="*/ 2183197 h 3808342"/>
              <a:gd name="connsiteX96" fmla="*/ 3762159 w 5161559"/>
              <a:gd name="connsiteY96" fmla="*/ 2067082 h 3808342"/>
              <a:gd name="connsiteX97" fmla="*/ 3718617 w 5161559"/>
              <a:gd name="connsiteY97" fmla="*/ 1875977 h 3808342"/>
              <a:gd name="connsiteX98" fmla="*/ 3609760 w 5161559"/>
              <a:gd name="connsiteY98" fmla="*/ 1609882 h 3808342"/>
              <a:gd name="connsiteX99" fmla="*/ 3505740 w 5161559"/>
              <a:gd name="connsiteY99" fmla="*/ 1382492 h 3808342"/>
              <a:gd name="connsiteX100" fmla="*/ 3405645 w 5161559"/>
              <a:gd name="connsiteY100" fmla="*/ 1286354 h 3808342"/>
              <a:gd name="connsiteX101" fmla="*/ 3209636 w 5161559"/>
              <a:gd name="connsiteY101" fmla="*/ 1082171 h 3808342"/>
              <a:gd name="connsiteX102" fmla="*/ 3005461 w 5161559"/>
              <a:gd name="connsiteY102" fmla="*/ 845318 h 3808342"/>
              <a:gd name="connsiteX103" fmla="*/ 2789035 w 5161559"/>
              <a:gd name="connsiteY103" fmla="*/ 563546 h 3808342"/>
              <a:gd name="connsiteX104" fmla="*/ 2511356 w 5161559"/>
              <a:gd name="connsiteY104" fmla="*/ 130678 h 3808342"/>
              <a:gd name="connsiteX105" fmla="*/ 2425602 w 5161559"/>
              <a:gd name="connsiteY105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28998 w 5161559"/>
              <a:gd name="connsiteY34" fmla="*/ 2236416 h 3808342"/>
              <a:gd name="connsiteX35" fmla="*/ 4565283 w 5161559"/>
              <a:gd name="connsiteY35" fmla="*/ 2202550 h 3808342"/>
              <a:gd name="connsiteX36" fmla="*/ 5160369 w 5161559"/>
              <a:gd name="connsiteY36" fmla="*/ 1527635 h 3808342"/>
              <a:gd name="connsiteX37" fmla="*/ 4722521 w 5161559"/>
              <a:gd name="connsiteY37" fmla="*/ 1747768 h 3808342"/>
              <a:gd name="connsiteX38" fmla="*/ 4424978 w 5161559"/>
              <a:gd name="connsiteY38" fmla="*/ 1958225 h 3808342"/>
              <a:gd name="connsiteX39" fmla="*/ 4212102 w 5161559"/>
              <a:gd name="connsiteY39" fmla="*/ 2197711 h 3808342"/>
              <a:gd name="connsiteX40" fmla="*/ 3950845 w 5161559"/>
              <a:gd name="connsiteY40" fmla="*/ 2509768 h 3808342"/>
              <a:gd name="connsiteX41" fmla="*/ 3815377 w 5161559"/>
              <a:gd name="connsiteY41" fmla="*/ 2521864 h 3808342"/>
              <a:gd name="connsiteX42" fmla="*/ 3762159 w 5161559"/>
              <a:gd name="connsiteY42" fmla="*/ 2480739 h 3808342"/>
              <a:gd name="connsiteX43" fmla="*/ 3638787 w 5161559"/>
              <a:gd name="connsiteY43" fmla="*/ 2594435 h 3808342"/>
              <a:gd name="connsiteX44" fmla="*/ 3670235 w 5161559"/>
              <a:gd name="connsiteY44" fmla="*/ 2664587 h 3808342"/>
              <a:gd name="connsiteX45" fmla="*/ 3679913 w 5161559"/>
              <a:gd name="connsiteY45" fmla="*/ 2812149 h 3808342"/>
              <a:gd name="connsiteX46" fmla="*/ 3617280 w 5161559"/>
              <a:gd name="connsiteY46" fmla="*/ 2896323 h 3808342"/>
              <a:gd name="connsiteX47" fmla="*/ 3410111 w 5161559"/>
              <a:gd name="connsiteY47" fmla="*/ 2993956 h 3808342"/>
              <a:gd name="connsiteX48" fmla="*/ 3357723 w 5161559"/>
              <a:gd name="connsiteY48" fmla="*/ 2996336 h 3808342"/>
              <a:gd name="connsiteX49" fmla="*/ 3274381 w 5161559"/>
              <a:gd name="connsiteY49" fmla="*/ 2970144 h 3808342"/>
              <a:gd name="connsiteX50" fmla="*/ 3076736 w 5161559"/>
              <a:gd name="connsiteY50" fmla="*/ 2829649 h 3808342"/>
              <a:gd name="connsiteX51" fmla="*/ 2831468 w 5161559"/>
              <a:gd name="connsiteY51" fmla="*/ 2705825 h 3808342"/>
              <a:gd name="connsiteX52" fmla="*/ 2638586 w 5161559"/>
              <a:gd name="connsiteY52" fmla="*/ 2584381 h 3808342"/>
              <a:gd name="connsiteX53" fmla="*/ 2479043 w 5161559"/>
              <a:gd name="connsiteY53" fmla="*/ 2451032 h 3808342"/>
              <a:gd name="connsiteX54" fmla="*/ 2345693 w 5161559"/>
              <a:gd name="connsiteY54" fmla="*/ 2331970 h 3808342"/>
              <a:gd name="connsiteX55" fmla="*/ 2195674 w 5161559"/>
              <a:gd name="connsiteY55" fmla="*/ 2191477 h 3808342"/>
              <a:gd name="connsiteX56" fmla="*/ 2050417 w 5161559"/>
              <a:gd name="connsiteY56" fmla="*/ 2067651 h 3808342"/>
              <a:gd name="connsiteX57" fmla="*/ 1967074 w 5161559"/>
              <a:gd name="connsiteY57" fmla="*/ 1979546 h 3808342"/>
              <a:gd name="connsiteX58" fmla="*/ 1859918 w 5161559"/>
              <a:gd name="connsiteY58" fmla="*/ 1870008 h 3808342"/>
              <a:gd name="connsiteX59" fmla="*/ 1697993 w 5161559"/>
              <a:gd name="connsiteY59" fmla="*/ 1696176 h 3808342"/>
              <a:gd name="connsiteX60" fmla="*/ 1619412 w 5161559"/>
              <a:gd name="connsiteY60" fmla="*/ 1589020 h 3808342"/>
              <a:gd name="connsiteX61" fmla="*/ 1572430 w 5161559"/>
              <a:gd name="connsiteY61" fmla="*/ 1512306 h 3808342"/>
              <a:gd name="connsiteX62" fmla="*/ 1486397 w 5161559"/>
              <a:gd name="connsiteY62" fmla="*/ 1429283 h 3808342"/>
              <a:gd name="connsiteX63" fmla="*/ 1404727 w 5161559"/>
              <a:gd name="connsiteY63" fmla="*/ 1343526 h 3808342"/>
              <a:gd name="connsiteX64" fmla="*/ 1351641 w 5161559"/>
              <a:gd name="connsiteY64" fmla="*/ 1229182 h 3808342"/>
              <a:gd name="connsiteX65" fmla="*/ 1306722 w 5161559"/>
              <a:gd name="connsiteY65" fmla="*/ 1074004 h 3808342"/>
              <a:gd name="connsiteX66" fmla="*/ 1310806 w 5161559"/>
              <a:gd name="connsiteY66" fmla="*/ 992330 h 3808342"/>
              <a:gd name="connsiteX67" fmla="*/ 1327141 w 5161559"/>
              <a:gd name="connsiteY67" fmla="*/ 931076 h 3808342"/>
              <a:gd name="connsiteX68" fmla="*/ 1355725 w 5161559"/>
              <a:gd name="connsiteY68" fmla="*/ 873904 h 3808342"/>
              <a:gd name="connsiteX69" fmla="*/ 1404727 w 5161559"/>
              <a:gd name="connsiteY69" fmla="*/ 779980 h 3808342"/>
              <a:gd name="connsiteX70" fmla="*/ 1461896 w 5161559"/>
              <a:gd name="connsiteY70" fmla="*/ 726892 h 3808342"/>
              <a:gd name="connsiteX71" fmla="*/ 1510899 w 5161559"/>
              <a:gd name="connsiteY71" fmla="*/ 686055 h 3808342"/>
              <a:gd name="connsiteX72" fmla="*/ 1588483 w 5161559"/>
              <a:gd name="connsiteY72" fmla="*/ 637052 h 3808342"/>
              <a:gd name="connsiteX73" fmla="*/ 1788575 w 5161559"/>
              <a:gd name="connsiteY73" fmla="*/ 645219 h 3808342"/>
              <a:gd name="connsiteX74" fmla="*/ 1964166 w 5161559"/>
              <a:gd name="connsiteY74" fmla="*/ 686056 h 3808342"/>
              <a:gd name="connsiteX75" fmla="*/ 2098922 w 5161559"/>
              <a:gd name="connsiteY75" fmla="*/ 763645 h 3808342"/>
              <a:gd name="connsiteX76" fmla="*/ 2327598 w 5161559"/>
              <a:gd name="connsiteY76" fmla="*/ 1037251 h 3808342"/>
              <a:gd name="connsiteX77" fmla="*/ 2376600 w 5161559"/>
              <a:gd name="connsiteY77" fmla="*/ 1078087 h 3808342"/>
              <a:gd name="connsiteX78" fmla="*/ 2552191 w 5161559"/>
              <a:gd name="connsiteY78" fmla="*/ 1135259 h 3808342"/>
              <a:gd name="connsiteX79" fmla="*/ 2682863 w 5161559"/>
              <a:gd name="connsiteY79" fmla="*/ 1221015 h 3808342"/>
              <a:gd name="connsiteX80" fmla="*/ 2756367 w 5161559"/>
              <a:gd name="connsiteY80" fmla="*/ 1310856 h 3808342"/>
              <a:gd name="connsiteX81" fmla="*/ 2833953 w 5161559"/>
              <a:gd name="connsiteY81" fmla="*/ 1396614 h 3808342"/>
              <a:gd name="connsiteX82" fmla="*/ 2900657 w 5161559"/>
              <a:gd name="connsiteY82" fmla="*/ 1507217 h 3808342"/>
              <a:gd name="connsiteX83" fmla="*/ 2941904 w 5161559"/>
              <a:gd name="connsiteY83" fmla="*/ 1585086 h 3808342"/>
              <a:gd name="connsiteX84" fmla="*/ 2957674 w 5161559"/>
              <a:gd name="connsiteY84" fmla="*/ 1667600 h 3808342"/>
              <a:gd name="connsiteX85" fmla="*/ 2967199 w 5161559"/>
              <a:gd name="connsiteY85" fmla="*/ 1743800 h 3808342"/>
              <a:gd name="connsiteX86" fmla="*/ 2974343 w 5161559"/>
              <a:gd name="connsiteY86" fmla="*/ 1781900 h 3808342"/>
              <a:gd name="connsiteX87" fmla="*/ 2998155 w 5161559"/>
              <a:gd name="connsiteY87" fmla="*/ 1872389 h 3808342"/>
              <a:gd name="connsiteX88" fmla="*/ 3093405 w 5161559"/>
              <a:gd name="connsiteY88" fmla="*/ 2055744 h 3808342"/>
              <a:gd name="connsiteX89" fmla="*/ 3167224 w 5161559"/>
              <a:gd name="connsiteY89" fmla="*/ 2155757 h 3808342"/>
              <a:gd name="connsiteX90" fmla="*/ 3271999 w 5161559"/>
              <a:gd name="connsiteY90" fmla="*/ 2253388 h 3808342"/>
              <a:gd name="connsiteX91" fmla="*/ 3413817 w 5161559"/>
              <a:gd name="connsiteY91" fmla="*/ 2354949 h 3808342"/>
              <a:gd name="connsiteX92" fmla="*/ 3573474 w 5161559"/>
              <a:gd name="connsiteY92" fmla="*/ 2512187 h 3808342"/>
              <a:gd name="connsiteX93" fmla="*/ 3636369 w 5161559"/>
              <a:gd name="connsiteY93" fmla="*/ 2599273 h 3808342"/>
              <a:gd name="connsiteX94" fmla="*/ 3762159 w 5161559"/>
              <a:gd name="connsiteY94" fmla="*/ 2475899 h 3808342"/>
              <a:gd name="connsiteX95" fmla="*/ 3754902 w 5161559"/>
              <a:gd name="connsiteY95" fmla="*/ 2316244 h 3808342"/>
              <a:gd name="connsiteX96" fmla="*/ 3762160 w 5161559"/>
              <a:gd name="connsiteY96" fmla="*/ 2183197 h 3808342"/>
              <a:gd name="connsiteX97" fmla="*/ 3762159 w 5161559"/>
              <a:gd name="connsiteY97" fmla="*/ 2067082 h 3808342"/>
              <a:gd name="connsiteX98" fmla="*/ 3718617 w 5161559"/>
              <a:gd name="connsiteY98" fmla="*/ 1875977 h 3808342"/>
              <a:gd name="connsiteX99" fmla="*/ 3609760 w 5161559"/>
              <a:gd name="connsiteY99" fmla="*/ 1609882 h 3808342"/>
              <a:gd name="connsiteX100" fmla="*/ 3505740 w 5161559"/>
              <a:gd name="connsiteY100" fmla="*/ 1382492 h 3808342"/>
              <a:gd name="connsiteX101" fmla="*/ 3405645 w 5161559"/>
              <a:gd name="connsiteY101" fmla="*/ 1286354 h 3808342"/>
              <a:gd name="connsiteX102" fmla="*/ 3209636 w 5161559"/>
              <a:gd name="connsiteY102" fmla="*/ 1082171 h 3808342"/>
              <a:gd name="connsiteX103" fmla="*/ 3005461 w 5161559"/>
              <a:gd name="connsiteY103" fmla="*/ 845318 h 3808342"/>
              <a:gd name="connsiteX104" fmla="*/ 2789035 w 5161559"/>
              <a:gd name="connsiteY104" fmla="*/ 563546 h 3808342"/>
              <a:gd name="connsiteX105" fmla="*/ 2511356 w 5161559"/>
              <a:gd name="connsiteY105" fmla="*/ 130678 h 3808342"/>
              <a:gd name="connsiteX106" fmla="*/ 2425602 w 5161559"/>
              <a:gd name="connsiteY106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5160369 w 5161559"/>
              <a:gd name="connsiteY36" fmla="*/ 1527635 h 3808342"/>
              <a:gd name="connsiteX37" fmla="*/ 4722521 w 5161559"/>
              <a:gd name="connsiteY37" fmla="*/ 1747768 h 3808342"/>
              <a:gd name="connsiteX38" fmla="*/ 4424978 w 5161559"/>
              <a:gd name="connsiteY38" fmla="*/ 1958225 h 3808342"/>
              <a:gd name="connsiteX39" fmla="*/ 4212102 w 5161559"/>
              <a:gd name="connsiteY39" fmla="*/ 2197711 h 3808342"/>
              <a:gd name="connsiteX40" fmla="*/ 3950845 w 5161559"/>
              <a:gd name="connsiteY40" fmla="*/ 2509768 h 3808342"/>
              <a:gd name="connsiteX41" fmla="*/ 3815377 w 5161559"/>
              <a:gd name="connsiteY41" fmla="*/ 2521864 h 3808342"/>
              <a:gd name="connsiteX42" fmla="*/ 3762159 w 5161559"/>
              <a:gd name="connsiteY42" fmla="*/ 2480739 h 3808342"/>
              <a:gd name="connsiteX43" fmla="*/ 3638787 w 5161559"/>
              <a:gd name="connsiteY43" fmla="*/ 2594435 h 3808342"/>
              <a:gd name="connsiteX44" fmla="*/ 3670235 w 5161559"/>
              <a:gd name="connsiteY44" fmla="*/ 2664587 h 3808342"/>
              <a:gd name="connsiteX45" fmla="*/ 3679913 w 5161559"/>
              <a:gd name="connsiteY45" fmla="*/ 2812149 h 3808342"/>
              <a:gd name="connsiteX46" fmla="*/ 3617280 w 5161559"/>
              <a:gd name="connsiteY46" fmla="*/ 2896323 h 3808342"/>
              <a:gd name="connsiteX47" fmla="*/ 3410111 w 5161559"/>
              <a:gd name="connsiteY47" fmla="*/ 2993956 h 3808342"/>
              <a:gd name="connsiteX48" fmla="*/ 3357723 w 5161559"/>
              <a:gd name="connsiteY48" fmla="*/ 2996336 h 3808342"/>
              <a:gd name="connsiteX49" fmla="*/ 3274381 w 5161559"/>
              <a:gd name="connsiteY49" fmla="*/ 2970144 h 3808342"/>
              <a:gd name="connsiteX50" fmla="*/ 3076736 w 5161559"/>
              <a:gd name="connsiteY50" fmla="*/ 2829649 h 3808342"/>
              <a:gd name="connsiteX51" fmla="*/ 2831468 w 5161559"/>
              <a:gd name="connsiteY51" fmla="*/ 2705825 h 3808342"/>
              <a:gd name="connsiteX52" fmla="*/ 2638586 w 5161559"/>
              <a:gd name="connsiteY52" fmla="*/ 2584381 h 3808342"/>
              <a:gd name="connsiteX53" fmla="*/ 2479043 w 5161559"/>
              <a:gd name="connsiteY53" fmla="*/ 2451032 h 3808342"/>
              <a:gd name="connsiteX54" fmla="*/ 2345693 w 5161559"/>
              <a:gd name="connsiteY54" fmla="*/ 2331970 h 3808342"/>
              <a:gd name="connsiteX55" fmla="*/ 2195674 w 5161559"/>
              <a:gd name="connsiteY55" fmla="*/ 2191477 h 3808342"/>
              <a:gd name="connsiteX56" fmla="*/ 2050417 w 5161559"/>
              <a:gd name="connsiteY56" fmla="*/ 2067651 h 3808342"/>
              <a:gd name="connsiteX57" fmla="*/ 1967074 w 5161559"/>
              <a:gd name="connsiteY57" fmla="*/ 1979546 h 3808342"/>
              <a:gd name="connsiteX58" fmla="*/ 1859918 w 5161559"/>
              <a:gd name="connsiteY58" fmla="*/ 1870008 h 3808342"/>
              <a:gd name="connsiteX59" fmla="*/ 1697993 w 5161559"/>
              <a:gd name="connsiteY59" fmla="*/ 1696176 h 3808342"/>
              <a:gd name="connsiteX60" fmla="*/ 1619412 w 5161559"/>
              <a:gd name="connsiteY60" fmla="*/ 1589020 h 3808342"/>
              <a:gd name="connsiteX61" fmla="*/ 1572430 w 5161559"/>
              <a:gd name="connsiteY61" fmla="*/ 1512306 h 3808342"/>
              <a:gd name="connsiteX62" fmla="*/ 1486397 w 5161559"/>
              <a:gd name="connsiteY62" fmla="*/ 1429283 h 3808342"/>
              <a:gd name="connsiteX63" fmla="*/ 1404727 w 5161559"/>
              <a:gd name="connsiteY63" fmla="*/ 1343526 h 3808342"/>
              <a:gd name="connsiteX64" fmla="*/ 1351641 w 5161559"/>
              <a:gd name="connsiteY64" fmla="*/ 1229182 h 3808342"/>
              <a:gd name="connsiteX65" fmla="*/ 1306722 w 5161559"/>
              <a:gd name="connsiteY65" fmla="*/ 1074004 h 3808342"/>
              <a:gd name="connsiteX66" fmla="*/ 1310806 w 5161559"/>
              <a:gd name="connsiteY66" fmla="*/ 992330 h 3808342"/>
              <a:gd name="connsiteX67" fmla="*/ 1327141 w 5161559"/>
              <a:gd name="connsiteY67" fmla="*/ 931076 h 3808342"/>
              <a:gd name="connsiteX68" fmla="*/ 1355725 w 5161559"/>
              <a:gd name="connsiteY68" fmla="*/ 873904 h 3808342"/>
              <a:gd name="connsiteX69" fmla="*/ 1404727 w 5161559"/>
              <a:gd name="connsiteY69" fmla="*/ 779980 h 3808342"/>
              <a:gd name="connsiteX70" fmla="*/ 1461896 w 5161559"/>
              <a:gd name="connsiteY70" fmla="*/ 726892 h 3808342"/>
              <a:gd name="connsiteX71" fmla="*/ 1510899 w 5161559"/>
              <a:gd name="connsiteY71" fmla="*/ 686055 h 3808342"/>
              <a:gd name="connsiteX72" fmla="*/ 1588483 w 5161559"/>
              <a:gd name="connsiteY72" fmla="*/ 637052 h 3808342"/>
              <a:gd name="connsiteX73" fmla="*/ 1788575 w 5161559"/>
              <a:gd name="connsiteY73" fmla="*/ 645219 h 3808342"/>
              <a:gd name="connsiteX74" fmla="*/ 1964166 w 5161559"/>
              <a:gd name="connsiteY74" fmla="*/ 686056 h 3808342"/>
              <a:gd name="connsiteX75" fmla="*/ 2098922 w 5161559"/>
              <a:gd name="connsiteY75" fmla="*/ 763645 h 3808342"/>
              <a:gd name="connsiteX76" fmla="*/ 2327598 w 5161559"/>
              <a:gd name="connsiteY76" fmla="*/ 1037251 h 3808342"/>
              <a:gd name="connsiteX77" fmla="*/ 2376600 w 5161559"/>
              <a:gd name="connsiteY77" fmla="*/ 1078087 h 3808342"/>
              <a:gd name="connsiteX78" fmla="*/ 2552191 w 5161559"/>
              <a:gd name="connsiteY78" fmla="*/ 1135259 h 3808342"/>
              <a:gd name="connsiteX79" fmla="*/ 2682863 w 5161559"/>
              <a:gd name="connsiteY79" fmla="*/ 1221015 h 3808342"/>
              <a:gd name="connsiteX80" fmla="*/ 2756367 w 5161559"/>
              <a:gd name="connsiteY80" fmla="*/ 1310856 h 3808342"/>
              <a:gd name="connsiteX81" fmla="*/ 2833953 w 5161559"/>
              <a:gd name="connsiteY81" fmla="*/ 1396614 h 3808342"/>
              <a:gd name="connsiteX82" fmla="*/ 2900657 w 5161559"/>
              <a:gd name="connsiteY82" fmla="*/ 1507217 h 3808342"/>
              <a:gd name="connsiteX83" fmla="*/ 2941904 w 5161559"/>
              <a:gd name="connsiteY83" fmla="*/ 1585086 h 3808342"/>
              <a:gd name="connsiteX84" fmla="*/ 2957674 w 5161559"/>
              <a:gd name="connsiteY84" fmla="*/ 1667600 h 3808342"/>
              <a:gd name="connsiteX85" fmla="*/ 2967199 w 5161559"/>
              <a:gd name="connsiteY85" fmla="*/ 1743800 h 3808342"/>
              <a:gd name="connsiteX86" fmla="*/ 2974343 w 5161559"/>
              <a:gd name="connsiteY86" fmla="*/ 1781900 h 3808342"/>
              <a:gd name="connsiteX87" fmla="*/ 2998155 w 5161559"/>
              <a:gd name="connsiteY87" fmla="*/ 1872389 h 3808342"/>
              <a:gd name="connsiteX88" fmla="*/ 3093405 w 5161559"/>
              <a:gd name="connsiteY88" fmla="*/ 2055744 h 3808342"/>
              <a:gd name="connsiteX89" fmla="*/ 3167224 w 5161559"/>
              <a:gd name="connsiteY89" fmla="*/ 2155757 h 3808342"/>
              <a:gd name="connsiteX90" fmla="*/ 3271999 w 5161559"/>
              <a:gd name="connsiteY90" fmla="*/ 2253388 h 3808342"/>
              <a:gd name="connsiteX91" fmla="*/ 3413817 w 5161559"/>
              <a:gd name="connsiteY91" fmla="*/ 2354949 h 3808342"/>
              <a:gd name="connsiteX92" fmla="*/ 3573474 w 5161559"/>
              <a:gd name="connsiteY92" fmla="*/ 2512187 h 3808342"/>
              <a:gd name="connsiteX93" fmla="*/ 3636369 w 5161559"/>
              <a:gd name="connsiteY93" fmla="*/ 2599273 h 3808342"/>
              <a:gd name="connsiteX94" fmla="*/ 3762159 w 5161559"/>
              <a:gd name="connsiteY94" fmla="*/ 2475899 h 3808342"/>
              <a:gd name="connsiteX95" fmla="*/ 3754902 w 5161559"/>
              <a:gd name="connsiteY95" fmla="*/ 2316244 h 3808342"/>
              <a:gd name="connsiteX96" fmla="*/ 3762160 w 5161559"/>
              <a:gd name="connsiteY96" fmla="*/ 2183197 h 3808342"/>
              <a:gd name="connsiteX97" fmla="*/ 3762159 w 5161559"/>
              <a:gd name="connsiteY97" fmla="*/ 2067082 h 3808342"/>
              <a:gd name="connsiteX98" fmla="*/ 3718617 w 5161559"/>
              <a:gd name="connsiteY98" fmla="*/ 1875977 h 3808342"/>
              <a:gd name="connsiteX99" fmla="*/ 3609760 w 5161559"/>
              <a:gd name="connsiteY99" fmla="*/ 1609882 h 3808342"/>
              <a:gd name="connsiteX100" fmla="*/ 3505740 w 5161559"/>
              <a:gd name="connsiteY100" fmla="*/ 1382492 h 3808342"/>
              <a:gd name="connsiteX101" fmla="*/ 3405645 w 5161559"/>
              <a:gd name="connsiteY101" fmla="*/ 1286354 h 3808342"/>
              <a:gd name="connsiteX102" fmla="*/ 3209636 w 5161559"/>
              <a:gd name="connsiteY102" fmla="*/ 1082171 h 3808342"/>
              <a:gd name="connsiteX103" fmla="*/ 3005461 w 5161559"/>
              <a:gd name="connsiteY103" fmla="*/ 845318 h 3808342"/>
              <a:gd name="connsiteX104" fmla="*/ 2789035 w 5161559"/>
              <a:gd name="connsiteY104" fmla="*/ 563546 h 3808342"/>
              <a:gd name="connsiteX105" fmla="*/ 2511356 w 5161559"/>
              <a:gd name="connsiteY105" fmla="*/ 130678 h 3808342"/>
              <a:gd name="connsiteX106" fmla="*/ 2425602 w 5161559"/>
              <a:gd name="connsiteY106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4664464 w 5161559"/>
              <a:gd name="connsiteY36" fmla="*/ 2081597 h 3808342"/>
              <a:gd name="connsiteX37" fmla="*/ 5160369 w 5161559"/>
              <a:gd name="connsiteY37" fmla="*/ 1527635 h 3808342"/>
              <a:gd name="connsiteX38" fmla="*/ 4722521 w 5161559"/>
              <a:gd name="connsiteY38" fmla="*/ 1747768 h 3808342"/>
              <a:gd name="connsiteX39" fmla="*/ 4424978 w 5161559"/>
              <a:gd name="connsiteY39" fmla="*/ 1958225 h 3808342"/>
              <a:gd name="connsiteX40" fmla="*/ 4212102 w 5161559"/>
              <a:gd name="connsiteY40" fmla="*/ 2197711 h 3808342"/>
              <a:gd name="connsiteX41" fmla="*/ 3950845 w 5161559"/>
              <a:gd name="connsiteY41" fmla="*/ 2509768 h 3808342"/>
              <a:gd name="connsiteX42" fmla="*/ 3815377 w 5161559"/>
              <a:gd name="connsiteY42" fmla="*/ 2521864 h 3808342"/>
              <a:gd name="connsiteX43" fmla="*/ 3762159 w 5161559"/>
              <a:gd name="connsiteY43" fmla="*/ 2480739 h 3808342"/>
              <a:gd name="connsiteX44" fmla="*/ 3638787 w 5161559"/>
              <a:gd name="connsiteY44" fmla="*/ 2594435 h 3808342"/>
              <a:gd name="connsiteX45" fmla="*/ 3670235 w 5161559"/>
              <a:gd name="connsiteY45" fmla="*/ 2664587 h 3808342"/>
              <a:gd name="connsiteX46" fmla="*/ 3679913 w 5161559"/>
              <a:gd name="connsiteY46" fmla="*/ 2812149 h 3808342"/>
              <a:gd name="connsiteX47" fmla="*/ 3617280 w 5161559"/>
              <a:gd name="connsiteY47" fmla="*/ 2896323 h 3808342"/>
              <a:gd name="connsiteX48" fmla="*/ 3410111 w 5161559"/>
              <a:gd name="connsiteY48" fmla="*/ 2993956 h 3808342"/>
              <a:gd name="connsiteX49" fmla="*/ 3357723 w 5161559"/>
              <a:gd name="connsiteY49" fmla="*/ 2996336 h 3808342"/>
              <a:gd name="connsiteX50" fmla="*/ 3274381 w 5161559"/>
              <a:gd name="connsiteY50" fmla="*/ 2970144 h 3808342"/>
              <a:gd name="connsiteX51" fmla="*/ 3076736 w 5161559"/>
              <a:gd name="connsiteY51" fmla="*/ 2829649 h 3808342"/>
              <a:gd name="connsiteX52" fmla="*/ 2831468 w 5161559"/>
              <a:gd name="connsiteY52" fmla="*/ 2705825 h 3808342"/>
              <a:gd name="connsiteX53" fmla="*/ 2638586 w 5161559"/>
              <a:gd name="connsiteY53" fmla="*/ 2584381 h 3808342"/>
              <a:gd name="connsiteX54" fmla="*/ 2479043 w 5161559"/>
              <a:gd name="connsiteY54" fmla="*/ 2451032 h 3808342"/>
              <a:gd name="connsiteX55" fmla="*/ 2345693 w 5161559"/>
              <a:gd name="connsiteY55" fmla="*/ 2331970 h 3808342"/>
              <a:gd name="connsiteX56" fmla="*/ 2195674 w 5161559"/>
              <a:gd name="connsiteY56" fmla="*/ 2191477 h 3808342"/>
              <a:gd name="connsiteX57" fmla="*/ 2050417 w 5161559"/>
              <a:gd name="connsiteY57" fmla="*/ 2067651 h 3808342"/>
              <a:gd name="connsiteX58" fmla="*/ 1967074 w 5161559"/>
              <a:gd name="connsiteY58" fmla="*/ 1979546 h 3808342"/>
              <a:gd name="connsiteX59" fmla="*/ 1859918 w 5161559"/>
              <a:gd name="connsiteY59" fmla="*/ 1870008 h 3808342"/>
              <a:gd name="connsiteX60" fmla="*/ 1697993 w 5161559"/>
              <a:gd name="connsiteY60" fmla="*/ 1696176 h 3808342"/>
              <a:gd name="connsiteX61" fmla="*/ 1619412 w 5161559"/>
              <a:gd name="connsiteY61" fmla="*/ 1589020 h 3808342"/>
              <a:gd name="connsiteX62" fmla="*/ 1572430 w 5161559"/>
              <a:gd name="connsiteY62" fmla="*/ 1512306 h 3808342"/>
              <a:gd name="connsiteX63" fmla="*/ 1486397 w 5161559"/>
              <a:gd name="connsiteY63" fmla="*/ 1429283 h 3808342"/>
              <a:gd name="connsiteX64" fmla="*/ 1404727 w 5161559"/>
              <a:gd name="connsiteY64" fmla="*/ 1343526 h 3808342"/>
              <a:gd name="connsiteX65" fmla="*/ 1351641 w 5161559"/>
              <a:gd name="connsiteY65" fmla="*/ 1229182 h 3808342"/>
              <a:gd name="connsiteX66" fmla="*/ 1306722 w 5161559"/>
              <a:gd name="connsiteY66" fmla="*/ 1074004 h 3808342"/>
              <a:gd name="connsiteX67" fmla="*/ 1310806 w 5161559"/>
              <a:gd name="connsiteY67" fmla="*/ 992330 h 3808342"/>
              <a:gd name="connsiteX68" fmla="*/ 1327141 w 5161559"/>
              <a:gd name="connsiteY68" fmla="*/ 931076 h 3808342"/>
              <a:gd name="connsiteX69" fmla="*/ 1355725 w 5161559"/>
              <a:gd name="connsiteY69" fmla="*/ 873904 h 3808342"/>
              <a:gd name="connsiteX70" fmla="*/ 1404727 w 5161559"/>
              <a:gd name="connsiteY70" fmla="*/ 779980 h 3808342"/>
              <a:gd name="connsiteX71" fmla="*/ 1461896 w 5161559"/>
              <a:gd name="connsiteY71" fmla="*/ 726892 h 3808342"/>
              <a:gd name="connsiteX72" fmla="*/ 1510899 w 5161559"/>
              <a:gd name="connsiteY72" fmla="*/ 686055 h 3808342"/>
              <a:gd name="connsiteX73" fmla="*/ 1588483 w 5161559"/>
              <a:gd name="connsiteY73" fmla="*/ 637052 h 3808342"/>
              <a:gd name="connsiteX74" fmla="*/ 1788575 w 5161559"/>
              <a:gd name="connsiteY74" fmla="*/ 645219 h 3808342"/>
              <a:gd name="connsiteX75" fmla="*/ 1964166 w 5161559"/>
              <a:gd name="connsiteY75" fmla="*/ 686056 h 3808342"/>
              <a:gd name="connsiteX76" fmla="*/ 2098922 w 5161559"/>
              <a:gd name="connsiteY76" fmla="*/ 763645 h 3808342"/>
              <a:gd name="connsiteX77" fmla="*/ 2327598 w 5161559"/>
              <a:gd name="connsiteY77" fmla="*/ 1037251 h 3808342"/>
              <a:gd name="connsiteX78" fmla="*/ 2376600 w 5161559"/>
              <a:gd name="connsiteY78" fmla="*/ 1078087 h 3808342"/>
              <a:gd name="connsiteX79" fmla="*/ 2552191 w 5161559"/>
              <a:gd name="connsiteY79" fmla="*/ 1135259 h 3808342"/>
              <a:gd name="connsiteX80" fmla="*/ 2682863 w 5161559"/>
              <a:gd name="connsiteY80" fmla="*/ 1221015 h 3808342"/>
              <a:gd name="connsiteX81" fmla="*/ 2756367 w 5161559"/>
              <a:gd name="connsiteY81" fmla="*/ 1310856 h 3808342"/>
              <a:gd name="connsiteX82" fmla="*/ 2833953 w 5161559"/>
              <a:gd name="connsiteY82" fmla="*/ 1396614 h 3808342"/>
              <a:gd name="connsiteX83" fmla="*/ 2900657 w 5161559"/>
              <a:gd name="connsiteY83" fmla="*/ 1507217 h 3808342"/>
              <a:gd name="connsiteX84" fmla="*/ 2941904 w 5161559"/>
              <a:gd name="connsiteY84" fmla="*/ 1585086 h 3808342"/>
              <a:gd name="connsiteX85" fmla="*/ 2957674 w 5161559"/>
              <a:gd name="connsiteY85" fmla="*/ 1667600 h 3808342"/>
              <a:gd name="connsiteX86" fmla="*/ 2967199 w 5161559"/>
              <a:gd name="connsiteY86" fmla="*/ 1743800 h 3808342"/>
              <a:gd name="connsiteX87" fmla="*/ 2974343 w 5161559"/>
              <a:gd name="connsiteY87" fmla="*/ 1781900 h 3808342"/>
              <a:gd name="connsiteX88" fmla="*/ 2998155 w 5161559"/>
              <a:gd name="connsiteY88" fmla="*/ 1872389 h 3808342"/>
              <a:gd name="connsiteX89" fmla="*/ 3093405 w 5161559"/>
              <a:gd name="connsiteY89" fmla="*/ 2055744 h 3808342"/>
              <a:gd name="connsiteX90" fmla="*/ 3167224 w 5161559"/>
              <a:gd name="connsiteY90" fmla="*/ 2155757 h 3808342"/>
              <a:gd name="connsiteX91" fmla="*/ 3271999 w 5161559"/>
              <a:gd name="connsiteY91" fmla="*/ 2253388 h 3808342"/>
              <a:gd name="connsiteX92" fmla="*/ 3413817 w 5161559"/>
              <a:gd name="connsiteY92" fmla="*/ 2354949 h 3808342"/>
              <a:gd name="connsiteX93" fmla="*/ 3573474 w 5161559"/>
              <a:gd name="connsiteY93" fmla="*/ 2512187 h 3808342"/>
              <a:gd name="connsiteX94" fmla="*/ 3636369 w 5161559"/>
              <a:gd name="connsiteY94" fmla="*/ 2599273 h 3808342"/>
              <a:gd name="connsiteX95" fmla="*/ 3762159 w 5161559"/>
              <a:gd name="connsiteY95" fmla="*/ 2475899 h 3808342"/>
              <a:gd name="connsiteX96" fmla="*/ 3754902 w 5161559"/>
              <a:gd name="connsiteY96" fmla="*/ 2316244 h 3808342"/>
              <a:gd name="connsiteX97" fmla="*/ 3762160 w 5161559"/>
              <a:gd name="connsiteY97" fmla="*/ 2183197 h 3808342"/>
              <a:gd name="connsiteX98" fmla="*/ 3762159 w 5161559"/>
              <a:gd name="connsiteY98" fmla="*/ 2067082 h 3808342"/>
              <a:gd name="connsiteX99" fmla="*/ 3718617 w 5161559"/>
              <a:gd name="connsiteY99" fmla="*/ 1875977 h 3808342"/>
              <a:gd name="connsiteX100" fmla="*/ 3609760 w 5161559"/>
              <a:gd name="connsiteY100" fmla="*/ 1609882 h 3808342"/>
              <a:gd name="connsiteX101" fmla="*/ 3505740 w 5161559"/>
              <a:gd name="connsiteY101" fmla="*/ 1382492 h 3808342"/>
              <a:gd name="connsiteX102" fmla="*/ 3405645 w 5161559"/>
              <a:gd name="connsiteY102" fmla="*/ 1286354 h 3808342"/>
              <a:gd name="connsiteX103" fmla="*/ 3209636 w 5161559"/>
              <a:gd name="connsiteY103" fmla="*/ 1082171 h 3808342"/>
              <a:gd name="connsiteX104" fmla="*/ 3005461 w 5161559"/>
              <a:gd name="connsiteY104" fmla="*/ 845318 h 3808342"/>
              <a:gd name="connsiteX105" fmla="*/ 2789035 w 5161559"/>
              <a:gd name="connsiteY105" fmla="*/ 563546 h 3808342"/>
              <a:gd name="connsiteX106" fmla="*/ 2511356 w 5161559"/>
              <a:gd name="connsiteY106" fmla="*/ 130678 h 3808342"/>
              <a:gd name="connsiteX107" fmla="*/ 2425602 w 5161559"/>
              <a:gd name="connsiteY107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5061188 w 5161559"/>
              <a:gd name="connsiteY36" fmla="*/ 1948549 h 3808342"/>
              <a:gd name="connsiteX37" fmla="*/ 5160369 w 5161559"/>
              <a:gd name="connsiteY37" fmla="*/ 1527635 h 3808342"/>
              <a:gd name="connsiteX38" fmla="*/ 4722521 w 5161559"/>
              <a:gd name="connsiteY38" fmla="*/ 1747768 h 3808342"/>
              <a:gd name="connsiteX39" fmla="*/ 4424978 w 5161559"/>
              <a:gd name="connsiteY39" fmla="*/ 1958225 h 3808342"/>
              <a:gd name="connsiteX40" fmla="*/ 4212102 w 5161559"/>
              <a:gd name="connsiteY40" fmla="*/ 2197711 h 3808342"/>
              <a:gd name="connsiteX41" fmla="*/ 3950845 w 5161559"/>
              <a:gd name="connsiteY41" fmla="*/ 2509768 h 3808342"/>
              <a:gd name="connsiteX42" fmla="*/ 3815377 w 5161559"/>
              <a:gd name="connsiteY42" fmla="*/ 2521864 h 3808342"/>
              <a:gd name="connsiteX43" fmla="*/ 3762159 w 5161559"/>
              <a:gd name="connsiteY43" fmla="*/ 2480739 h 3808342"/>
              <a:gd name="connsiteX44" fmla="*/ 3638787 w 5161559"/>
              <a:gd name="connsiteY44" fmla="*/ 2594435 h 3808342"/>
              <a:gd name="connsiteX45" fmla="*/ 3670235 w 5161559"/>
              <a:gd name="connsiteY45" fmla="*/ 2664587 h 3808342"/>
              <a:gd name="connsiteX46" fmla="*/ 3679913 w 5161559"/>
              <a:gd name="connsiteY46" fmla="*/ 2812149 h 3808342"/>
              <a:gd name="connsiteX47" fmla="*/ 3617280 w 5161559"/>
              <a:gd name="connsiteY47" fmla="*/ 2896323 h 3808342"/>
              <a:gd name="connsiteX48" fmla="*/ 3410111 w 5161559"/>
              <a:gd name="connsiteY48" fmla="*/ 2993956 h 3808342"/>
              <a:gd name="connsiteX49" fmla="*/ 3357723 w 5161559"/>
              <a:gd name="connsiteY49" fmla="*/ 2996336 h 3808342"/>
              <a:gd name="connsiteX50" fmla="*/ 3274381 w 5161559"/>
              <a:gd name="connsiteY50" fmla="*/ 2970144 h 3808342"/>
              <a:gd name="connsiteX51" fmla="*/ 3076736 w 5161559"/>
              <a:gd name="connsiteY51" fmla="*/ 2829649 h 3808342"/>
              <a:gd name="connsiteX52" fmla="*/ 2831468 w 5161559"/>
              <a:gd name="connsiteY52" fmla="*/ 2705825 h 3808342"/>
              <a:gd name="connsiteX53" fmla="*/ 2638586 w 5161559"/>
              <a:gd name="connsiteY53" fmla="*/ 2584381 h 3808342"/>
              <a:gd name="connsiteX54" fmla="*/ 2479043 w 5161559"/>
              <a:gd name="connsiteY54" fmla="*/ 2451032 h 3808342"/>
              <a:gd name="connsiteX55" fmla="*/ 2345693 w 5161559"/>
              <a:gd name="connsiteY55" fmla="*/ 2331970 h 3808342"/>
              <a:gd name="connsiteX56" fmla="*/ 2195674 w 5161559"/>
              <a:gd name="connsiteY56" fmla="*/ 2191477 h 3808342"/>
              <a:gd name="connsiteX57" fmla="*/ 2050417 w 5161559"/>
              <a:gd name="connsiteY57" fmla="*/ 2067651 h 3808342"/>
              <a:gd name="connsiteX58" fmla="*/ 1967074 w 5161559"/>
              <a:gd name="connsiteY58" fmla="*/ 1979546 h 3808342"/>
              <a:gd name="connsiteX59" fmla="*/ 1859918 w 5161559"/>
              <a:gd name="connsiteY59" fmla="*/ 1870008 h 3808342"/>
              <a:gd name="connsiteX60" fmla="*/ 1697993 w 5161559"/>
              <a:gd name="connsiteY60" fmla="*/ 1696176 h 3808342"/>
              <a:gd name="connsiteX61" fmla="*/ 1619412 w 5161559"/>
              <a:gd name="connsiteY61" fmla="*/ 1589020 h 3808342"/>
              <a:gd name="connsiteX62" fmla="*/ 1572430 w 5161559"/>
              <a:gd name="connsiteY62" fmla="*/ 1512306 h 3808342"/>
              <a:gd name="connsiteX63" fmla="*/ 1486397 w 5161559"/>
              <a:gd name="connsiteY63" fmla="*/ 1429283 h 3808342"/>
              <a:gd name="connsiteX64" fmla="*/ 1404727 w 5161559"/>
              <a:gd name="connsiteY64" fmla="*/ 1343526 h 3808342"/>
              <a:gd name="connsiteX65" fmla="*/ 1351641 w 5161559"/>
              <a:gd name="connsiteY65" fmla="*/ 1229182 h 3808342"/>
              <a:gd name="connsiteX66" fmla="*/ 1306722 w 5161559"/>
              <a:gd name="connsiteY66" fmla="*/ 1074004 h 3808342"/>
              <a:gd name="connsiteX67" fmla="*/ 1310806 w 5161559"/>
              <a:gd name="connsiteY67" fmla="*/ 992330 h 3808342"/>
              <a:gd name="connsiteX68" fmla="*/ 1327141 w 5161559"/>
              <a:gd name="connsiteY68" fmla="*/ 931076 h 3808342"/>
              <a:gd name="connsiteX69" fmla="*/ 1355725 w 5161559"/>
              <a:gd name="connsiteY69" fmla="*/ 873904 h 3808342"/>
              <a:gd name="connsiteX70" fmla="*/ 1404727 w 5161559"/>
              <a:gd name="connsiteY70" fmla="*/ 779980 h 3808342"/>
              <a:gd name="connsiteX71" fmla="*/ 1461896 w 5161559"/>
              <a:gd name="connsiteY71" fmla="*/ 726892 h 3808342"/>
              <a:gd name="connsiteX72" fmla="*/ 1510899 w 5161559"/>
              <a:gd name="connsiteY72" fmla="*/ 686055 h 3808342"/>
              <a:gd name="connsiteX73" fmla="*/ 1588483 w 5161559"/>
              <a:gd name="connsiteY73" fmla="*/ 637052 h 3808342"/>
              <a:gd name="connsiteX74" fmla="*/ 1788575 w 5161559"/>
              <a:gd name="connsiteY74" fmla="*/ 645219 h 3808342"/>
              <a:gd name="connsiteX75" fmla="*/ 1964166 w 5161559"/>
              <a:gd name="connsiteY75" fmla="*/ 686056 h 3808342"/>
              <a:gd name="connsiteX76" fmla="*/ 2098922 w 5161559"/>
              <a:gd name="connsiteY76" fmla="*/ 763645 h 3808342"/>
              <a:gd name="connsiteX77" fmla="*/ 2327598 w 5161559"/>
              <a:gd name="connsiteY77" fmla="*/ 1037251 h 3808342"/>
              <a:gd name="connsiteX78" fmla="*/ 2376600 w 5161559"/>
              <a:gd name="connsiteY78" fmla="*/ 1078087 h 3808342"/>
              <a:gd name="connsiteX79" fmla="*/ 2552191 w 5161559"/>
              <a:gd name="connsiteY79" fmla="*/ 1135259 h 3808342"/>
              <a:gd name="connsiteX80" fmla="*/ 2682863 w 5161559"/>
              <a:gd name="connsiteY80" fmla="*/ 1221015 h 3808342"/>
              <a:gd name="connsiteX81" fmla="*/ 2756367 w 5161559"/>
              <a:gd name="connsiteY81" fmla="*/ 1310856 h 3808342"/>
              <a:gd name="connsiteX82" fmla="*/ 2833953 w 5161559"/>
              <a:gd name="connsiteY82" fmla="*/ 1396614 h 3808342"/>
              <a:gd name="connsiteX83" fmla="*/ 2900657 w 5161559"/>
              <a:gd name="connsiteY83" fmla="*/ 1507217 h 3808342"/>
              <a:gd name="connsiteX84" fmla="*/ 2941904 w 5161559"/>
              <a:gd name="connsiteY84" fmla="*/ 1585086 h 3808342"/>
              <a:gd name="connsiteX85" fmla="*/ 2957674 w 5161559"/>
              <a:gd name="connsiteY85" fmla="*/ 1667600 h 3808342"/>
              <a:gd name="connsiteX86" fmla="*/ 2967199 w 5161559"/>
              <a:gd name="connsiteY86" fmla="*/ 1743800 h 3808342"/>
              <a:gd name="connsiteX87" fmla="*/ 2974343 w 5161559"/>
              <a:gd name="connsiteY87" fmla="*/ 1781900 h 3808342"/>
              <a:gd name="connsiteX88" fmla="*/ 2998155 w 5161559"/>
              <a:gd name="connsiteY88" fmla="*/ 1872389 h 3808342"/>
              <a:gd name="connsiteX89" fmla="*/ 3093405 w 5161559"/>
              <a:gd name="connsiteY89" fmla="*/ 2055744 h 3808342"/>
              <a:gd name="connsiteX90" fmla="*/ 3167224 w 5161559"/>
              <a:gd name="connsiteY90" fmla="*/ 2155757 h 3808342"/>
              <a:gd name="connsiteX91" fmla="*/ 3271999 w 5161559"/>
              <a:gd name="connsiteY91" fmla="*/ 2253388 h 3808342"/>
              <a:gd name="connsiteX92" fmla="*/ 3413817 w 5161559"/>
              <a:gd name="connsiteY92" fmla="*/ 2354949 h 3808342"/>
              <a:gd name="connsiteX93" fmla="*/ 3573474 w 5161559"/>
              <a:gd name="connsiteY93" fmla="*/ 2512187 h 3808342"/>
              <a:gd name="connsiteX94" fmla="*/ 3636369 w 5161559"/>
              <a:gd name="connsiteY94" fmla="*/ 2599273 h 3808342"/>
              <a:gd name="connsiteX95" fmla="*/ 3762159 w 5161559"/>
              <a:gd name="connsiteY95" fmla="*/ 2475899 h 3808342"/>
              <a:gd name="connsiteX96" fmla="*/ 3754902 w 5161559"/>
              <a:gd name="connsiteY96" fmla="*/ 2316244 h 3808342"/>
              <a:gd name="connsiteX97" fmla="*/ 3762160 w 5161559"/>
              <a:gd name="connsiteY97" fmla="*/ 2183197 h 3808342"/>
              <a:gd name="connsiteX98" fmla="*/ 3762159 w 5161559"/>
              <a:gd name="connsiteY98" fmla="*/ 2067082 h 3808342"/>
              <a:gd name="connsiteX99" fmla="*/ 3718617 w 5161559"/>
              <a:gd name="connsiteY99" fmla="*/ 1875977 h 3808342"/>
              <a:gd name="connsiteX100" fmla="*/ 3609760 w 5161559"/>
              <a:gd name="connsiteY100" fmla="*/ 1609882 h 3808342"/>
              <a:gd name="connsiteX101" fmla="*/ 3505740 w 5161559"/>
              <a:gd name="connsiteY101" fmla="*/ 1382492 h 3808342"/>
              <a:gd name="connsiteX102" fmla="*/ 3405645 w 5161559"/>
              <a:gd name="connsiteY102" fmla="*/ 1286354 h 3808342"/>
              <a:gd name="connsiteX103" fmla="*/ 3209636 w 5161559"/>
              <a:gd name="connsiteY103" fmla="*/ 1082171 h 3808342"/>
              <a:gd name="connsiteX104" fmla="*/ 3005461 w 5161559"/>
              <a:gd name="connsiteY104" fmla="*/ 845318 h 3808342"/>
              <a:gd name="connsiteX105" fmla="*/ 2789035 w 5161559"/>
              <a:gd name="connsiteY105" fmla="*/ 563546 h 3808342"/>
              <a:gd name="connsiteX106" fmla="*/ 2511356 w 5161559"/>
              <a:gd name="connsiteY106" fmla="*/ 130678 h 3808342"/>
              <a:gd name="connsiteX107" fmla="*/ 2425602 w 5161559"/>
              <a:gd name="connsiteY107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5061188 w 5161559"/>
              <a:gd name="connsiteY36" fmla="*/ 1948549 h 3808342"/>
              <a:gd name="connsiteX37" fmla="*/ 5160369 w 5161559"/>
              <a:gd name="connsiteY37" fmla="*/ 1527635 h 3808342"/>
              <a:gd name="connsiteX38" fmla="*/ 4722521 w 5161559"/>
              <a:gd name="connsiteY38" fmla="*/ 1747768 h 3808342"/>
              <a:gd name="connsiteX39" fmla="*/ 4424978 w 5161559"/>
              <a:gd name="connsiteY39" fmla="*/ 1958225 h 3808342"/>
              <a:gd name="connsiteX40" fmla="*/ 4212102 w 5161559"/>
              <a:gd name="connsiteY40" fmla="*/ 2197711 h 3808342"/>
              <a:gd name="connsiteX41" fmla="*/ 3950845 w 5161559"/>
              <a:gd name="connsiteY41" fmla="*/ 2509768 h 3808342"/>
              <a:gd name="connsiteX42" fmla="*/ 3815377 w 5161559"/>
              <a:gd name="connsiteY42" fmla="*/ 2521864 h 3808342"/>
              <a:gd name="connsiteX43" fmla="*/ 3762159 w 5161559"/>
              <a:gd name="connsiteY43" fmla="*/ 2480739 h 3808342"/>
              <a:gd name="connsiteX44" fmla="*/ 3638787 w 5161559"/>
              <a:gd name="connsiteY44" fmla="*/ 2594435 h 3808342"/>
              <a:gd name="connsiteX45" fmla="*/ 3670235 w 5161559"/>
              <a:gd name="connsiteY45" fmla="*/ 2664587 h 3808342"/>
              <a:gd name="connsiteX46" fmla="*/ 3679913 w 5161559"/>
              <a:gd name="connsiteY46" fmla="*/ 2812149 h 3808342"/>
              <a:gd name="connsiteX47" fmla="*/ 3617280 w 5161559"/>
              <a:gd name="connsiteY47" fmla="*/ 2896323 h 3808342"/>
              <a:gd name="connsiteX48" fmla="*/ 3410111 w 5161559"/>
              <a:gd name="connsiteY48" fmla="*/ 2993956 h 3808342"/>
              <a:gd name="connsiteX49" fmla="*/ 3357723 w 5161559"/>
              <a:gd name="connsiteY49" fmla="*/ 2996336 h 3808342"/>
              <a:gd name="connsiteX50" fmla="*/ 3274381 w 5161559"/>
              <a:gd name="connsiteY50" fmla="*/ 2970144 h 3808342"/>
              <a:gd name="connsiteX51" fmla="*/ 3076736 w 5161559"/>
              <a:gd name="connsiteY51" fmla="*/ 2829649 h 3808342"/>
              <a:gd name="connsiteX52" fmla="*/ 2831468 w 5161559"/>
              <a:gd name="connsiteY52" fmla="*/ 2705825 h 3808342"/>
              <a:gd name="connsiteX53" fmla="*/ 2638586 w 5161559"/>
              <a:gd name="connsiteY53" fmla="*/ 2584381 h 3808342"/>
              <a:gd name="connsiteX54" fmla="*/ 2479043 w 5161559"/>
              <a:gd name="connsiteY54" fmla="*/ 2451032 h 3808342"/>
              <a:gd name="connsiteX55" fmla="*/ 2345693 w 5161559"/>
              <a:gd name="connsiteY55" fmla="*/ 2331970 h 3808342"/>
              <a:gd name="connsiteX56" fmla="*/ 2195674 w 5161559"/>
              <a:gd name="connsiteY56" fmla="*/ 2191477 h 3808342"/>
              <a:gd name="connsiteX57" fmla="*/ 2050417 w 5161559"/>
              <a:gd name="connsiteY57" fmla="*/ 2067651 h 3808342"/>
              <a:gd name="connsiteX58" fmla="*/ 1967074 w 5161559"/>
              <a:gd name="connsiteY58" fmla="*/ 1979546 h 3808342"/>
              <a:gd name="connsiteX59" fmla="*/ 1859918 w 5161559"/>
              <a:gd name="connsiteY59" fmla="*/ 1870008 h 3808342"/>
              <a:gd name="connsiteX60" fmla="*/ 1697993 w 5161559"/>
              <a:gd name="connsiteY60" fmla="*/ 1696176 h 3808342"/>
              <a:gd name="connsiteX61" fmla="*/ 1619412 w 5161559"/>
              <a:gd name="connsiteY61" fmla="*/ 1589020 h 3808342"/>
              <a:gd name="connsiteX62" fmla="*/ 1572430 w 5161559"/>
              <a:gd name="connsiteY62" fmla="*/ 1512306 h 3808342"/>
              <a:gd name="connsiteX63" fmla="*/ 1486397 w 5161559"/>
              <a:gd name="connsiteY63" fmla="*/ 1429283 h 3808342"/>
              <a:gd name="connsiteX64" fmla="*/ 1404727 w 5161559"/>
              <a:gd name="connsiteY64" fmla="*/ 1343526 h 3808342"/>
              <a:gd name="connsiteX65" fmla="*/ 1351641 w 5161559"/>
              <a:gd name="connsiteY65" fmla="*/ 1229182 h 3808342"/>
              <a:gd name="connsiteX66" fmla="*/ 1306722 w 5161559"/>
              <a:gd name="connsiteY66" fmla="*/ 1074004 h 3808342"/>
              <a:gd name="connsiteX67" fmla="*/ 1310806 w 5161559"/>
              <a:gd name="connsiteY67" fmla="*/ 992330 h 3808342"/>
              <a:gd name="connsiteX68" fmla="*/ 1327141 w 5161559"/>
              <a:gd name="connsiteY68" fmla="*/ 931076 h 3808342"/>
              <a:gd name="connsiteX69" fmla="*/ 1355725 w 5161559"/>
              <a:gd name="connsiteY69" fmla="*/ 873904 h 3808342"/>
              <a:gd name="connsiteX70" fmla="*/ 1404727 w 5161559"/>
              <a:gd name="connsiteY70" fmla="*/ 779980 h 3808342"/>
              <a:gd name="connsiteX71" fmla="*/ 1461896 w 5161559"/>
              <a:gd name="connsiteY71" fmla="*/ 726892 h 3808342"/>
              <a:gd name="connsiteX72" fmla="*/ 1510899 w 5161559"/>
              <a:gd name="connsiteY72" fmla="*/ 686055 h 3808342"/>
              <a:gd name="connsiteX73" fmla="*/ 1588483 w 5161559"/>
              <a:gd name="connsiteY73" fmla="*/ 637052 h 3808342"/>
              <a:gd name="connsiteX74" fmla="*/ 1788575 w 5161559"/>
              <a:gd name="connsiteY74" fmla="*/ 645219 h 3808342"/>
              <a:gd name="connsiteX75" fmla="*/ 1964166 w 5161559"/>
              <a:gd name="connsiteY75" fmla="*/ 686056 h 3808342"/>
              <a:gd name="connsiteX76" fmla="*/ 2098922 w 5161559"/>
              <a:gd name="connsiteY76" fmla="*/ 763645 h 3808342"/>
              <a:gd name="connsiteX77" fmla="*/ 2327598 w 5161559"/>
              <a:gd name="connsiteY77" fmla="*/ 1037251 h 3808342"/>
              <a:gd name="connsiteX78" fmla="*/ 2376600 w 5161559"/>
              <a:gd name="connsiteY78" fmla="*/ 1078087 h 3808342"/>
              <a:gd name="connsiteX79" fmla="*/ 2552191 w 5161559"/>
              <a:gd name="connsiteY79" fmla="*/ 1135259 h 3808342"/>
              <a:gd name="connsiteX80" fmla="*/ 2682863 w 5161559"/>
              <a:gd name="connsiteY80" fmla="*/ 1221015 h 3808342"/>
              <a:gd name="connsiteX81" fmla="*/ 2756367 w 5161559"/>
              <a:gd name="connsiteY81" fmla="*/ 1310856 h 3808342"/>
              <a:gd name="connsiteX82" fmla="*/ 2833953 w 5161559"/>
              <a:gd name="connsiteY82" fmla="*/ 1396614 h 3808342"/>
              <a:gd name="connsiteX83" fmla="*/ 2900657 w 5161559"/>
              <a:gd name="connsiteY83" fmla="*/ 1507217 h 3808342"/>
              <a:gd name="connsiteX84" fmla="*/ 2941904 w 5161559"/>
              <a:gd name="connsiteY84" fmla="*/ 1585086 h 3808342"/>
              <a:gd name="connsiteX85" fmla="*/ 2957674 w 5161559"/>
              <a:gd name="connsiteY85" fmla="*/ 1667600 h 3808342"/>
              <a:gd name="connsiteX86" fmla="*/ 2967199 w 5161559"/>
              <a:gd name="connsiteY86" fmla="*/ 1743800 h 3808342"/>
              <a:gd name="connsiteX87" fmla="*/ 2974343 w 5161559"/>
              <a:gd name="connsiteY87" fmla="*/ 1781900 h 3808342"/>
              <a:gd name="connsiteX88" fmla="*/ 2998155 w 5161559"/>
              <a:gd name="connsiteY88" fmla="*/ 1872389 h 3808342"/>
              <a:gd name="connsiteX89" fmla="*/ 3093405 w 5161559"/>
              <a:gd name="connsiteY89" fmla="*/ 2055744 h 3808342"/>
              <a:gd name="connsiteX90" fmla="*/ 3167224 w 5161559"/>
              <a:gd name="connsiteY90" fmla="*/ 2155757 h 3808342"/>
              <a:gd name="connsiteX91" fmla="*/ 3271999 w 5161559"/>
              <a:gd name="connsiteY91" fmla="*/ 2253388 h 3808342"/>
              <a:gd name="connsiteX92" fmla="*/ 3413817 w 5161559"/>
              <a:gd name="connsiteY92" fmla="*/ 2354949 h 3808342"/>
              <a:gd name="connsiteX93" fmla="*/ 3573474 w 5161559"/>
              <a:gd name="connsiteY93" fmla="*/ 2512187 h 3808342"/>
              <a:gd name="connsiteX94" fmla="*/ 3636369 w 5161559"/>
              <a:gd name="connsiteY94" fmla="*/ 2599273 h 3808342"/>
              <a:gd name="connsiteX95" fmla="*/ 3762159 w 5161559"/>
              <a:gd name="connsiteY95" fmla="*/ 2475899 h 3808342"/>
              <a:gd name="connsiteX96" fmla="*/ 3754902 w 5161559"/>
              <a:gd name="connsiteY96" fmla="*/ 2316244 h 3808342"/>
              <a:gd name="connsiteX97" fmla="*/ 3762160 w 5161559"/>
              <a:gd name="connsiteY97" fmla="*/ 2183197 h 3808342"/>
              <a:gd name="connsiteX98" fmla="*/ 3762159 w 5161559"/>
              <a:gd name="connsiteY98" fmla="*/ 2067082 h 3808342"/>
              <a:gd name="connsiteX99" fmla="*/ 3718617 w 5161559"/>
              <a:gd name="connsiteY99" fmla="*/ 1875977 h 3808342"/>
              <a:gd name="connsiteX100" fmla="*/ 3609760 w 5161559"/>
              <a:gd name="connsiteY100" fmla="*/ 1609882 h 3808342"/>
              <a:gd name="connsiteX101" fmla="*/ 3505740 w 5161559"/>
              <a:gd name="connsiteY101" fmla="*/ 1382492 h 3808342"/>
              <a:gd name="connsiteX102" fmla="*/ 3405645 w 5161559"/>
              <a:gd name="connsiteY102" fmla="*/ 1286354 h 3808342"/>
              <a:gd name="connsiteX103" fmla="*/ 3209636 w 5161559"/>
              <a:gd name="connsiteY103" fmla="*/ 1082171 h 3808342"/>
              <a:gd name="connsiteX104" fmla="*/ 3005461 w 5161559"/>
              <a:gd name="connsiteY104" fmla="*/ 845318 h 3808342"/>
              <a:gd name="connsiteX105" fmla="*/ 2789035 w 5161559"/>
              <a:gd name="connsiteY105" fmla="*/ 563546 h 3808342"/>
              <a:gd name="connsiteX106" fmla="*/ 2511356 w 5161559"/>
              <a:gd name="connsiteY106" fmla="*/ 130678 h 3808342"/>
              <a:gd name="connsiteX107" fmla="*/ 2425602 w 5161559"/>
              <a:gd name="connsiteY107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5061188 w 5161559"/>
              <a:gd name="connsiteY36" fmla="*/ 1948549 h 3808342"/>
              <a:gd name="connsiteX37" fmla="*/ 5160369 w 5161559"/>
              <a:gd name="connsiteY37" fmla="*/ 1527635 h 3808342"/>
              <a:gd name="connsiteX38" fmla="*/ 4722521 w 5161559"/>
              <a:gd name="connsiteY38" fmla="*/ 1747768 h 3808342"/>
              <a:gd name="connsiteX39" fmla="*/ 4424978 w 5161559"/>
              <a:gd name="connsiteY39" fmla="*/ 1958225 h 3808342"/>
              <a:gd name="connsiteX40" fmla="*/ 4212102 w 5161559"/>
              <a:gd name="connsiteY40" fmla="*/ 2197711 h 3808342"/>
              <a:gd name="connsiteX41" fmla="*/ 3950845 w 5161559"/>
              <a:gd name="connsiteY41" fmla="*/ 2509768 h 3808342"/>
              <a:gd name="connsiteX42" fmla="*/ 3815377 w 5161559"/>
              <a:gd name="connsiteY42" fmla="*/ 2521864 h 3808342"/>
              <a:gd name="connsiteX43" fmla="*/ 3762159 w 5161559"/>
              <a:gd name="connsiteY43" fmla="*/ 2480739 h 3808342"/>
              <a:gd name="connsiteX44" fmla="*/ 3638787 w 5161559"/>
              <a:gd name="connsiteY44" fmla="*/ 2594435 h 3808342"/>
              <a:gd name="connsiteX45" fmla="*/ 3670235 w 5161559"/>
              <a:gd name="connsiteY45" fmla="*/ 2664587 h 3808342"/>
              <a:gd name="connsiteX46" fmla="*/ 3679913 w 5161559"/>
              <a:gd name="connsiteY46" fmla="*/ 2812149 h 3808342"/>
              <a:gd name="connsiteX47" fmla="*/ 3617280 w 5161559"/>
              <a:gd name="connsiteY47" fmla="*/ 2896323 h 3808342"/>
              <a:gd name="connsiteX48" fmla="*/ 3410111 w 5161559"/>
              <a:gd name="connsiteY48" fmla="*/ 2993956 h 3808342"/>
              <a:gd name="connsiteX49" fmla="*/ 3357723 w 5161559"/>
              <a:gd name="connsiteY49" fmla="*/ 2996336 h 3808342"/>
              <a:gd name="connsiteX50" fmla="*/ 3274381 w 5161559"/>
              <a:gd name="connsiteY50" fmla="*/ 2970144 h 3808342"/>
              <a:gd name="connsiteX51" fmla="*/ 3076736 w 5161559"/>
              <a:gd name="connsiteY51" fmla="*/ 2829649 h 3808342"/>
              <a:gd name="connsiteX52" fmla="*/ 2831468 w 5161559"/>
              <a:gd name="connsiteY52" fmla="*/ 2705825 h 3808342"/>
              <a:gd name="connsiteX53" fmla="*/ 2638586 w 5161559"/>
              <a:gd name="connsiteY53" fmla="*/ 2584381 h 3808342"/>
              <a:gd name="connsiteX54" fmla="*/ 2479043 w 5161559"/>
              <a:gd name="connsiteY54" fmla="*/ 2451032 h 3808342"/>
              <a:gd name="connsiteX55" fmla="*/ 2345693 w 5161559"/>
              <a:gd name="connsiteY55" fmla="*/ 2331970 h 3808342"/>
              <a:gd name="connsiteX56" fmla="*/ 2195674 w 5161559"/>
              <a:gd name="connsiteY56" fmla="*/ 2191477 h 3808342"/>
              <a:gd name="connsiteX57" fmla="*/ 2050417 w 5161559"/>
              <a:gd name="connsiteY57" fmla="*/ 2067651 h 3808342"/>
              <a:gd name="connsiteX58" fmla="*/ 1967074 w 5161559"/>
              <a:gd name="connsiteY58" fmla="*/ 1979546 h 3808342"/>
              <a:gd name="connsiteX59" fmla="*/ 1859918 w 5161559"/>
              <a:gd name="connsiteY59" fmla="*/ 1870008 h 3808342"/>
              <a:gd name="connsiteX60" fmla="*/ 1697993 w 5161559"/>
              <a:gd name="connsiteY60" fmla="*/ 1696176 h 3808342"/>
              <a:gd name="connsiteX61" fmla="*/ 1619412 w 5161559"/>
              <a:gd name="connsiteY61" fmla="*/ 1589020 h 3808342"/>
              <a:gd name="connsiteX62" fmla="*/ 1572430 w 5161559"/>
              <a:gd name="connsiteY62" fmla="*/ 1512306 h 3808342"/>
              <a:gd name="connsiteX63" fmla="*/ 1486397 w 5161559"/>
              <a:gd name="connsiteY63" fmla="*/ 1429283 h 3808342"/>
              <a:gd name="connsiteX64" fmla="*/ 1404727 w 5161559"/>
              <a:gd name="connsiteY64" fmla="*/ 1343526 h 3808342"/>
              <a:gd name="connsiteX65" fmla="*/ 1351641 w 5161559"/>
              <a:gd name="connsiteY65" fmla="*/ 1229182 h 3808342"/>
              <a:gd name="connsiteX66" fmla="*/ 1306722 w 5161559"/>
              <a:gd name="connsiteY66" fmla="*/ 1074004 h 3808342"/>
              <a:gd name="connsiteX67" fmla="*/ 1310806 w 5161559"/>
              <a:gd name="connsiteY67" fmla="*/ 992330 h 3808342"/>
              <a:gd name="connsiteX68" fmla="*/ 1327141 w 5161559"/>
              <a:gd name="connsiteY68" fmla="*/ 931076 h 3808342"/>
              <a:gd name="connsiteX69" fmla="*/ 1355725 w 5161559"/>
              <a:gd name="connsiteY69" fmla="*/ 873904 h 3808342"/>
              <a:gd name="connsiteX70" fmla="*/ 1404727 w 5161559"/>
              <a:gd name="connsiteY70" fmla="*/ 779980 h 3808342"/>
              <a:gd name="connsiteX71" fmla="*/ 1461896 w 5161559"/>
              <a:gd name="connsiteY71" fmla="*/ 726892 h 3808342"/>
              <a:gd name="connsiteX72" fmla="*/ 1510899 w 5161559"/>
              <a:gd name="connsiteY72" fmla="*/ 686055 h 3808342"/>
              <a:gd name="connsiteX73" fmla="*/ 1588483 w 5161559"/>
              <a:gd name="connsiteY73" fmla="*/ 637052 h 3808342"/>
              <a:gd name="connsiteX74" fmla="*/ 1788575 w 5161559"/>
              <a:gd name="connsiteY74" fmla="*/ 645219 h 3808342"/>
              <a:gd name="connsiteX75" fmla="*/ 1964166 w 5161559"/>
              <a:gd name="connsiteY75" fmla="*/ 686056 h 3808342"/>
              <a:gd name="connsiteX76" fmla="*/ 2098922 w 5161559"/>
              <a:gd name="connsiteY76" fmla="*/ 763645 h 3808342"/>
              <a:gd name="connsiteX77" fmla="*/ 2327598 w 5161559"/>
              <a:gd name="connsiteY77" fmla="*/ 1037251 h 3808342"/>
              <a:gd name="connsiteX78" fmla="*/ 2376600 w 5161559"/>
              <a:gd name="connsiteY78" fmla="*/ 1078087 h 3808342"/>
              <a:gd name="connsiteX79" fmla="*/ 2552191 w 5161559"/>
              <a:gd name="connsiteY79" fmla="*/ 1135259 h 3808342"/>
              <a:gd name="connsiteX80" fmla="*/ 2682863 w 5161559"/>
              <a:gd name="connsiteY80" fmla="*/ 1221015 h 3808342"/>
              <a:gd name="connsiteX81" fmla="*/ 2756367 w 5161559"/>
              <a:gd name="connsiteY81" fmla="*/ 1310856 h 3808342"/>
              <a:gd name="connsiteX82" fmla="*/ 2833953 w 5161559"/>
              <a:gd name="connsiteY82" fmla="*/ 1396614 h 3808342"/>
              <a:gd name="connsiteX83" fmla="*/ 2900657 w 5161559"/>
              <a:gd name="connsiteY83" fmla="*/ 1507217 h 3808342"/>
              <a:gd name="connsiteX84" fmla="*/ 2941904 w 5161559"/>
              <a:gd name="connsiteY84" fmla="*/ 1585086 h 3808342"/>
              <a:gd name="connsiteX85" fmla="*/ 2957674 w 5161559"/>
              <a:gd name="connsiteY85" fmla="*/ 1667600 h 3808342"/>
              <a:gd name="connsiteX86" fmla="*/ 2967199 w 5161559"/>
              <a:gd name="connsiteY86" fmla="*/ 1743800 h 3808342"/>
              <a:gd name="connsiteX87" fmla="*/ 2974343 w 5161559"/>
              <a:gd name="connsiteY87" fmla="*/ 1781900 h 3808342"/>
              <a:gd name="connsiteX88" fmla="*/ 2998155 w 5161559"/>
              <a:gd name="connsiteY88" fmla="*/ 1872389 h 3808342"/>
              <a:gd name="connsiteX89" fmla="*/ 3093405 w 5161559"/>
              <a:gd name="connsiteY89" fmla="*/ 2055744 h 3808342"/>
              <a:gd name="connsiteX90" fmla="*/ 3167224 w 5161559"/>
              <a:gd name="connsiteY90" fmla="*/ 2155757 h 3808342"/>
              <a:gd name="connsiteX91" fmla="*/ 3271999 w 5161559"/>
              <a:gd name="connsiteY91" fmla="*/ 2253388 h 3808342"/>
              <a:gd name="connsiteX92" fmla="*/ 3413817 w 5161559"/>
              <a:gd name="connsiteY92" fmla="*/ 2354949 h 3808342"/>
              <a:gd name="connsiteX93" fmla="*/ 3573474 w 5161559"/>
              <a:gd name="connsiteY93" fmla="*/ 2512187 h 3808342"/>
              <a:gd name="connsiteX94" fmla="*/ 3636369 w 5161559"/>
              <a:gd name="connsiteY94" fmla="*/ 2599273 h 3808342"/>
              <a:gd name="connsiteX95" fmla="*/ 3762159 w 5161559"/>
              <a:gd name="connsiteY95" fmla="*/ 2475899 h 3808342"/>
              <a:gd name="connsiteX96" fmla="*/ 3754902 w 5161559"/>
              <a:gd name="connsiteY96" fmla="*/ 2316244 h 3808342"/>
              <a:gd name="connsiteX97" fmla="*/ 3762160 w 5161559"/>
              <a:gd name="connsiteY97" fmla="*/ 2183197 h 3808342"/>
              <a:gd name="connsiteX98" fmla="*/ 3762159 w 5161559"/>
              <a:gd name="connsiteY98" fmla="*/ 2067082 h 3808342"/>
              <a:gd name="connsiteX99" fmla="*/ 3718617 w 5161559"/>
              <a:gd name="connsiteY99" fmla="*/ 1875977 h 3808342"/>
              <a:gd name="connsiteX100" fmla="*/ 3609760 w 5161559"/>
              <a:gd name="connsiteY100" fmla="*/ 1609882 h 3808342"/>
              <a:gd name="connsiteX101" fmla="*/ 3505740 w 5161559"/>
              <a:gd name="connsiteY101" fmla="*/ 1382492 h 3808342"/>
              <a:gd name="connsiteX102" fmla="*/ 3405645 w 5161559"/>
              <a:gd name="connsiteY102" fmla="*/ 1286354 h 3808342"/>
              <a:gd name="connsiteX103" fmla="*/ 3209636 w 5161559"/>
              <a:gd name="connsiteY103" fmla="*/ 1082171 h 3808342"/>
              <a:gd name="connsiteX104" fmla="*/ 3005461 w 5161559"/>
              <a:gd name="connsiteY104" fmla="*/ 845318 h 3808342"/>
              <a:gd name="connsiteX105" fmla="*/ 2789035 w 5161559"/>
              <a:gd name="connsiteY105" fmla="*/ 563546 h 3808342"/>
              <a:gd name="connsiteX106" fmla="*/ 2511356 w 5161559"/>
              <a:gd name="connsiteY106" fmla="*/ 130678 h 3808342"/>
              <a:gd name="connsiteX107" fmla="*/ 2425602 w 5161559"/>
              <a:gd name="connsiteY107" fmla="*/ 16335 h 3808342"/>
              <a:gd name="connsiteX0" fmla="*/ 2425602 w 5164321"/>
              <a:gd name="connsiteY0" fmla="*/ 16335 h 3808342"/>
              <a:gd name="connsiteX1" fmla="*/ 1584399 w 5164321"/>
              <a:gd name="connsiteY1" fmla="*/ 0 h 3808342"/>
              <a:gd name="connsiteX2" fmla="*/ 518604 w 5164321"/>
              <a:gd name="connsiteY2" fmla="*/ 12252 h 3808342"/>
              <a:gd name="connsiteX3" fmla="*/ 12249 w 5164321"/>
              <a:gd name="connsiteY3" fmla="*/ 16336 h 3808342"/>
              <a:gd name="connsiteX4" fmla="*/ 12248 w 5164321"/>
              <a:gd name="connsiteY4" fmla="*/ 1016832 h 3808342"/>
              <a:gd name="connsiteX5" fmla="*/ 0 w 5164321"/>
              <a:gd name="connsiteY5" fmla="*/ 2589043 h 3808342"/>
              <a:gd name="connsiteX6" fmla="*/ 110254 w 5164321"/>
              <a:gd name="connsiteY6" fmla="*/ 2621711 h 3808342"/>
              <a:gd name="connsiteX7" fmla="*/ 187841 w 5164321"/>
              <a:gd name="connsiteY7" fmla="*/ 2540038 h 3808342"/>
              <a:gd name="connsiteX8" fmla="*/ 596192 w 5164321"/>
              <a:gd name="connsiteY8" fmla="*/ 2450198 h 3808342"/>
              <a:gd name="connsiteX9" fmla="*/ 841202 w 5164321"/>
              <a:gd name="connsiteY9" fmla="*/ 2433863 h 3808342"/>
              <a:gd name="connsiteX10" fmla="*/ 1143162 w 5164321"/>
              <a:gd name="connsiteY10" fmla="*/ 2439126 h 3808342"/>
              <a:gd name="connsiteX11" fmla="*/ 1417006 w 5164321"/>
              <a:gd name="connsiteY11" fmla="*/ 2472464 h 3808342"/>
              <a:gd name="connsiteX12" fmla="*/ 1833724 w 5164321"/>
              <a:gd name="connsiteY12" fmla="*/ 2651058 h 3808342"/>
              <a:gd name="connsiteX13" fmla="*/ 2067087 w 5164321"/>
              <a:gd name="connsiteY13" fmla="*/ 2779644 h 3808342"/>
              <a:gd name="connsiteX14" fmla="*/ 2174243 w 5164321"/>
              <a:gd name="connsiteY14" fmla="*/ 2922520 h 3808342"/>
              <a:gd name="connsiteX15" fmla="*/ 2255206 w 5164321"/>
              <a:gd name="connsiteY15" fmla="*/ 3193980 h 3808342"/>
              <a:gd name="connsiteX16" fmla="*/ 2221868 w 5164321"/>
              <a:gd name="connsiteY16" fmla="*/ 3310662 h 3808342"/>
              <a:gd name="connsiteX17" fmla="*/ 2195675 w 5164321"/>
              <a:gd name="connsiteY17" fmla="*/ 3394006 h 3808342"/>
              <a:gd name="connsiteX18" fmla="*/ 2126618 w 5164321"/>
              <a:gd name="connsiteY18" fmla="*/ 3474968 h 3808342"/>
              <a:gd name="connsiteX19" fmla="*/ 1986124 w 5164321"/>
              <a:gd name="connsiteY19" fmla="*/ 3603555 h 3808342"/>
              <a:gd name="connsiteX20" fmla="*/ 2436180 w 5164321"/>
              <a:gd name="connsiteY20" fmla="*/ 3808342 h 3808342"/>
              <a:gd name="connsiteX21" fmla="*/ 2569530 w 5164321"/>
              <a:gd name="connsiteY21" fmla="*/ 3796437 h 3808342"/>
              <a:gd name="connsiteX22" fmla="*/ 2826704 w 5164321"/>
              <a:gd name="connsiteY22" fmla="*/ 3736906 h 3808342"/>
              <a:gd name="connsiteX23" fmla="*/ 3029111 w 5164321"/>
              <a:gd name="connsiteY23" fmla="*/ 3665469 h 3808342"/>
              <a:gd name="connsiteX24" fmla="*/ 3176748 w 5164321"/>
              <a:gd name="connsiteY24" fmla="*/ 3579743 h 3808342"/>
              <a:gd name="connsiteX25" fmla="*/ 3281523 w 5164321"/>
              <a:gd name="connsiteY25" fmla="*/ 3413056 h 3808342"/>
              <a:gd name="connsiteX26" fmla="*/ 3583943 w 5164321"/>
              <a:gd name="connsiteY26" fmla="*/ 3222556 h 3808342"/>
              <a:gd name="connsiteX27" fmla="*/ 3829211 w 5164321"/>
              <a:gd name="connsiteY27" fmla="*/ 3015387 h 3808342"/>
              <a:gd name="connsiteX28" fmla="*/ 4054864 w 5164321"/>
              <a:gd name="connsiteY28" fmla="*/ 2717806 h 3808342"/>
              <a:gd name="connsiteX29" fmla="*/ 4139531 w 5164321"/>
              <a:gd name="connsiteY29" fmla="*/ 2650073 h 3808342"/>
              <a:gd name="connsiteX30" fmla="*/ 4202426 w 5164321"/>
              <a:gd name="connsiteY30" fmla="*/ 2592016 h 3808342"/>
              <a:gd name="connsiteX31" fmla="*/ 4262902 w 5164321"/>
              <a:gd name="connsiteY31" fmla="*/ 2553311 h 3808342"/>
              <a:gd name="connsiteX32" fmla="*/ 4422560 w 5164321"/>
              <a:gd name="connsiteY32" fmla="*/ 2376720 h 3808342"/>
              <a:gd name="connsiteX33" fmla="*/ 4519321 w 5164321"/>
              <a:gd name="connsiteY33" fmla="*/ 2296892 h 3808342"/>
              <a:gd name="connsiteX34" fmla="*/ 4548350 w 5164321"/>
              <a:gd name="connsiteY34" fmla="*/ 2243673 h 3808342"/>
              <a:gd name="connsiteX35" fmla="*/ 4565283 w 5164321"/>
              <a:gd name="connsiteY35" fmla="*/ 2202550 h 3808342"/>
              <a:gd name="connsiteX36" fmla="*/ 5061188 w 5164321"/>
              <a:gd name="connsiteY36" fmla="*/ 1948549 h 3808342"/>
              <a:gd name="connsiteX37" fmla="*/ 5160369 w 5164321"/>
              <a:gd name="connsiteY37" fmla="*/ 1527635 h 3808342"/>
              <a:gd name="connsiteX38" fmla="*/ 4722521 w 5164321"/>
              <a:gd name="connsiteY38" fmla="*/ 1747768 h 3808342"/>
              <a:gd name="connsiteX39" fmla="*/ 4424978 w 5164321"/>
              <a:gd name="connsiteY39" fmla="*/ 1958225 h 3808342"/>
              <a:gd name="connsiteX40" fmla="*/ 4212102 w 5164321"/>
              <a:gd name="connsiteY40" fmla="*/ 2197711 h 3808342"/>
              <a:gd name="connsiteX41" fmla="*/ 3950845 w 5164321"/>
              <a:gd name="connsiteY41" fmla="*/ 2509768 h 3808342"/>
              <a:gd name="connsiteX42" fmla="*/ 3815377 w 5164321"/>
              <a:gd name="connsiteY42" fmla="*/ 2521864 h 3808342"/>
              <a:gd name="connsiteX43" fmla="*/ 3762159 w 5164321"/>
              <a:gd name="connsiteY43" fmla="*/ 2480739 h 3808342"/>
              <a:gd name="connsiteX44" fmla="*/ 3638787 w 5164321"/>
              <a:gd name="connsiteY44" fmla="*/ 2594435 h 3808342"/>
              <a:gd name="connsiteX45" fmla="*/ 3670235 w 5164321"/>
              <a:gd name="connsiteY45" fmla="*/ 2664587 h 3808342"/>
              <a:gd name="connsiteX46" fmla="*/ 3679913 w 5164321"/>
              <a:gd name="connsiteY46" fmla="*/ 2812149 h 3808342"/>
              <a:gd name="connsiteX47" fmla="*/ 3617280 w 5164321"/>
              <a:gd name="connsiteY47" fmla="*/ 2896323 h 3808342"/>
              <a:gd name="connsiteX48" fmla="*/ 3410111 w 5164321"/>
              <a:gd name="connsiteY48" fmla="*/ 2993956 h 3808342"/>
              <a:gd name="connsiteX49" fmla="*/ 3357723 w 5164321"/>
              <a:gd name="connsiteY49" fmla="*/ 2996336 h 3808342"/>
              <a:gd name="connsiteX50" fmla="*/ 3274381 w 5164321"/>
              <a:gd name="connsiteY50" fmla="*/ 2970144 h 3808342"/>
              <a:gd name="connsiteX51" fmla="*/ 3076736 w 5164321"/>
              <a:gd name="connsiteY51" fmla="*/ 2829649 h 3808342"/>
              <a:gd name="connsiteX52" fmla="*/ 2831468 w 5164321"/>
              <a:gd name="connsiteY52" fmla="*/ 2705825 h 3808342"/>
              <a:gd name="connsiteX53" fmla="*/ 2638586 w 5164321"/>
              <a:gd name="connsiteY53" fmla="*/ 2584381 h 3808342"/>
              <a:gd name="connsiteX54" fmla="*/ 2479043 w 5164321"/>
              <a:gd name="connsiteY54" fmla="*/ 2451032 h 3808342"/>
              <a:gd name="connsiteX55" fmla="*/ 2345693 w 5164321"/>
              <a:gd name="connsiteY55" fmla="*/ 2331970 h 3808342"/>
              <a:gd name="connsiteX56" fmla="*/ 2195674 w 5164321"/>
              <a:gd name="connsiteY56" fmla="*/ 2191477 h 3808342"/>
              <a:gd name="connsiteX57" fmla="*/ 2050417 w 5164321"/>
              <a:gd name="connsiteY57" fmla="*/ 2067651 h 3808342"/>
              <a:gd name="connsiteX58" fmla="*/ 1967074 w 5164321"/>
              <a:gd name="connsiteY58" fmla="*/ 1979546 h 3808342"/>
              <a:gd name="connsiteX59" fmla="*/ 1859918 w 5164321"/>
              <a:gd name="connsiteY59" fmla="*/ 1870008 h 3808342"/>
              <a:gd name="connsiteX60" fmla="*/ 1697993 w 5164321"/>
              <a:gd name="connsiteY60" fmla="*/ 1696176 h 3808342"/>
              <a:gd name="connsiteX61" fmla="*/ 1619412 w 5164321"/>
              <a:gd name="connsiteY61" fmla="*/ 1589020 h 3808342"/>
              <a:gd name="connsiteX62" fmla="*/ 1572430 w 5164321"/>
              <a:gd name="connsiteY62" fmla="*/ 1512306 h 3808342"/>
              <a:gd name="connsiteX63" fmla="*/ 1486397 w 5164321"/>
              <a:gd name="connsiteY63" fmla="*/ 1429283 h 3808342"/>
              <a:gd name="connsiteX64" fmla="*/ 1404727 w 5164321"/>
              <a:gd name="connsiteY64" fmla="*/ 1343526 h 3808342"/>
              <a:gd name="connsiteX65" fmla="*/ 1351641 w 5164321"/>
              <a:gd name="connsiteY65" fmla="*/ 1229182 h 3808342"/>
              <a:gd name="connsiteX66" fmla="*/ 1306722 w 5164321"/>
              <a:gd name="connsiteY66" fmla="*/ 1074004 h 3808342"/>
              <a:gd name="connsiteX67" fmla="*/ 1310806 w 5164321"/>
              <a:gd name="connsiteY67" fmla="*/ 992330 h 3808342"/>
              <a:gd name="connsiteX68" fmla="*/ 1327141 w 5164321"/>
              <a:gd name="connsiteY68" fmla="*/ 931076 h 3808342"/>
              <a:gd name="connsiteX69" fmla="*/ 1355725 w 5164321"/>
              <a:gd name="connsiteY69" fmla="*/ 873904 h 3808342"/>
              <a:gd name="connsiteX70" fmla="*/ 1404727 w 5164321"/>
              <a:gd name="connsiteY70" fmla="*/ 779980 h 3808342"/>
              <a:gd name="connsiteX71" fmla="*/ 1461896 w 5164321"/>
              <a:gd name="connsiteY71" fmla="*/ 726892 h 3808342"/>
              <a:gd name="connsiteX72" fmla="*/ 1510899 w 5164321"/>
              <a:gd name="connsiteY72" fmla="*/ 686055 h 3808342"/>
              <a:gd name="connsiteX73" fmla="*/ 1588483 w 5164321"/>
              <a:gd name="connsiteY73" fmla="*/ 637052 h 3808342"/>
              <a:gd name="connsiteX74" fmla="*/ 1788575 w 5164321"/>
              <a:gd name="connsiteY74" fmla="*/ 645219 h 3808342"/>
              <a:gd name="connsiteX75" fmla="*/ 1964166 w 5164321"/>
              <a:gd name="connsiteY75" fmla="*/ 686056 h 3808342"/>
              <a:gd name="connsiteX76" fmla="*/ 2098922 w 5164321"/>
              <a:gd name="connsiteY76" fmla="*/ 763645 h 3808342"/>
              <a:gd name="connsiteX77" fmla="*/ 2327598 w 5164321"/>
              <a:gd name="connsiteY77" fmla="*/ 1037251 h 3808342"/>
              <a:gd name="connsiteX78" fmla="*/ 2376600 w 5164321"/>
              <a:gd name="connsiteY78" fmla="*/ 1078087 h 3808342"/>
              <a:gd name="connsiteX79" fmla="*/ 2552191 w 5164321"/>
              <a:gd name="connsiteY79" fmla="*/ 1135259 h 3808342"/>
              <a:gd name="connsiteX80" fmla="*/ 2682863 w 5164321"/>
              <a:gd name="connsiteY80" fmla="*/ 1221015 h 3808342"/>
              <a:gd name="connsiteX81" fmla="*/ 2756367 w 5164321"/>
              <a:gd name="connsiteY81" fmla="*/ 1310856 h 3808342"/>
              <a:gd name="connsiteX82" fmla="*/ 2833953 w 5164321"/>
              <a:gd name="connsiteY82" fmla="*/ 1396614 h 3808342"/>
              <a:gd name="connsiteX83" fmla="*/ 2900657 w 5164321"/>
              <a:gd name="connsiteY83" fmla="*/ 1507217 h 3808342"/>
              <a:gd name="connsiteX84" fmla="*/ 2941904 w 5164321"/>
              <a:gd name="connsiteY84" fmla="*/ 1585086 h 3808342"/>
              <a:gd name="connsiteX85" fmla="*/ 2957674 w 5164321"/>
              <a:gd name="connsiteY85" fmla="*/ 1667600 h 3808342"/>
              <a:gd name="connsiteX86" fmla="*/ 2967199 w 5164321"/>
              <a:gd name="connsiteY86" fmla="*/ 1743800 h 3808342"/>
              <a:gd name="connsiteX87" fmla="*/ 2974343 w 5164321"/>
              <a:gd name="connsiteY87" fmla="*/ 1781900 h 3808342"/>
              <a:gd name="connsiteX88" fmla="*/ 2998155 w 5164321"/>
              <a:gd name="connsiteY88" fmla="*/ 1872389 h 3808342"/>
              <a:gd name="connsiteX89" fmla="*/ 3093405 w 5164321"/>
              <a:gd name="connsiteY89" fmla="*/ 2055744 h 3808342"/>
              <a:gd name="connsiteX90" fmla="*/ 3167224 w 5164321"/>
              <a:gd name="connsiteY90" fmla="*/ 2155757 h 3808342"/>
              <a:gd name="connsiteX91" fmla="*/ 3271999 w 5164321"/>
              <a:gd name="connsiteY91" fmla="*/ 2253388 h 3808342"/>
              <a:gd name="connsiteX92" fmla="*/ 3413817 w 5164321"/>
              <a:gd name="connsiteY92" fmla="*/ 2354949 h 3808342"/>
              <a:gd name="connsiteX93" fmla="*/ 3573474 w 5164321"/>
              <a:gd name="connsiteY93" fmla="*/ 2512187 h 3808342"/>
              <a:gd name="connsiteX94" fmla="*/ 3636369 w 5164321"/>
              <a:gd name="connsiteY94" fmla="*/ 2599273 h 3808342"/>
              <a:gd name="connsiteX95" fmla="*/ 3762159 w 5164321"/>
              <a:gd name="connsiteY95" fmla="*/ 2475899 h 3808342"/>
              <a:gd name="connsiteX96" fmla="*/ 3754902 w 5164321"/>
              <a:gd name="connsiteY96" fmla="*/ 2316244 h 3808342"/>
              <a:gd name="connsiteX97" fmla="*/ 3762160 w 5164321"/>
              <a:gd name="connsiteY97" fmla="*/ 2183197 h 3808342"/>
              <a:gd name="connsiteX98" fmla="*/ 3762159 w 5164321"/>
              <a:gd name="connsiteY98" fmla="*/ 2067082 h 3808342"/>
              <a:gd name="connsiteX99" fmla="*/ 3718617 w 5164321"/>
              <a:gd name="connsiteY99" fmla="*/ 1875977 h 3808342"/>
              <a:gd name="connsiteX100" fmla="*/ 3609760 w 5164321"/>
              <a:gd name="connsiteY100" fmla="*/ 1609882 h 3808342"/>
              <a:gd name="connsiteX101" fmla="*/ 3505740 w 5164321"/>
              <a:gd name="connsiteY101" fmla="*/ 1382492 h 3808342"/>
              <a:gd name="connsiteX102" fmla="*/ 3405645 w 5164321"/>
              <a:gd name="connsiteY102" fmla="*/ 1286354 h 3808342"/>
              <a:gd name="connsiteX103" fmla="*/ 3209636 w 5164321"/>
              <a:gd name="connsiteY103" fmla="*/ 1082171 h 3808342"/>
              <a:gd name="connsiteX104" fmla="*/ 3005461 w 5164321"/>
              <a:gd name="connsiteY104" fmla="*/ 845318 h 3808342"/>
              <a:gd name="connsiteX105" fmla="*/ 2789035 w 5164321"/>
              <a:gd name="connsiteY105" fmla="*/ 563546 h 3808342"/>
              <a:gd name="connsiteX106" fmla="*/ 2511356 w 5164321"/>
              <a:gd name="connsiteY106" fmla="*/ 130678 h 3808342"/>
              <a:gd name="connsiteX107" fmla="*/ 2425602 w 5164321"/>
              <a:gd name="connsiteY107" fmla="*/ 16335 h 3808342"/>
              <a:gd name="connsiteX0" fmla="*/ 2425602 w 5164321"/>
              <a:gd name="connsiteY0" fmla="*/ 16335 h 3808342"/>
              <a:gd name="connsiteX1" fmla="*/ 1584399 w 5164321"/>
              <a:gd name="connsiteY1" fmla="*/ 0 h 3808342"/>
              <a:gd name="connsiteX2" fmla="*/ 518604 w 5164321"/>
              <a:gd name="connsiteY2" fmla="*/ 12252 h 3808342"/>
              <a:gd name="connsiteX3" fmla="*/ 12249 w 5164321"/>
              <a:gd name="connsiteY3" fmla="*/ 16336 h 3808342"/>
              <a:gd name="connsiteX4" fmla="*/ 12248 w 5164321"/>
              <a:gd name="connsiteY4" fmla="*/ 1016832 h 3808342"/>
              <a:gd name="connsiteX5" fmla="*/ 0 w 5164321"/>
              <a:gd name="connsiteY5" fmla="*/ 2589043 h 3808342"/>
              <a:gd name="connsiteX6" fmla="*/ 110254 w 5164321"/>
              <a:gd name="connsiteY6" fmla="*/ 2621711 h 3808342"/>
              <a:gd name="connsiteX7" fmla="*/ 187841 w 5164321"/>
              <a:gd name="connsiteY7" fmla="*/ 2540038 h 3808342"/>
              <a:gd name="connsiteX8" fmla="*/ 596192 w 5164321"/>
              <a:gd name="connsiteY8" fmla="*/ 2450198 h 3808342"/>
              <a:gd name="connsiteX9" fmla="*/ 841202 w 5164321"/>
              <a:gd name="connsiteY9" fmla="*/ 2433863 h 3808342"/>
              <a:gd name="connsiteX10" fmla="*/ 1143162 w 5164321"/>
              <a:gd name="connsiteY10" fmla="*/ 2439126 h 3808342"/>
              <a:gd name="connsiteX11" fmla="*/ 1417006 w 5164321"/>
              <a:gd name="connsiteY11" fmla="*/ 2472464 h 3808342"/>
              <a:gd name="connsiteX12" fmla="*/ 1833724 w 5164321"/>
              <a:gd name="connsiteY12" fmla="*/ 2651058 h 3808342"/>
              <a:gd name="connsiteX13" fmla="*/ 2067087 w 5164321"/>
              <a:gd name="connsiteY13" fmla="*/ 2779644 h 3808342"/>
              <a:gd name="connsiteX14" fmla="*/ 2174243 w 5164321"/>
              <a:gd name="connsiteY14" fmla="*/ 2922520 h 3808342"/>
              <a:gd name="connsiteX15" fmla="*/ 2255206 w 5164321"/>
              <a:gd name="connsiteY15" fmla="*/ 3193980 h 3808342"/>
              <a:gd name="connsiteX16" fmla="*/ 2221868 w 5164321"/>
              <a:gd name="connsiteY16" fmla="*/ 3310662 h 3808342"/>
              <a:gd name="connsiteX17" fmla="*/ 2195675 w 5164321"/>
              <a:gd name="connsiteY17" fmla="*/ 3394006 h 3808342"/>
              <a:gd name="connsiteX18" fmla="*/ 2126618 w 5164321"/>
              <a:gd name="connsiteY18" fmla="*/ 3474968 h 3808342"/>
              <a:gd name="connsiteX19" fmla="*/ 1986124 w 5164321"/>
              <a:gd name="connsiteY19" fmla="*/ 3603555 h 3808342"/>
              <a:gd name="connsiteX20" fmla="*/ 2436180 w 5164321"/>
              <a:gd name="connsiteY20" fmla="*/ 3808342 h 3808342"/>
              <a:gd name="connsiteX21" fmla="*/ 2569530 w 5164321"/>
              <a:gd name="connsiteY21" fmla="*/ 3796437 h 3808342"/>
              <a:gd name="connsiteX22" fmla="*/ 2826704 w 5164321"/>
              <a:gd name="connsiteY22" fmla="*/ 3736906 h 3808342"/>
              <a:gd name="connsiteX23" fmla="*/ 3029111 w 5164321"/>
              <a:gd name="connsiteY23" fmla="*/ 3665469 h 3808342"/>
              <a:gd name="connsiteX24" fmla="*/ 3176748 w 5164321"/>
              <a:gd name="connsiteY24" fmla="*/ 3579743 h 3808342"/>
              <a:gd name="connsiteX25" fmla="*/ 3281523 w 5164321"/>
              <a:gd name="connsiteY25" fmla="*/ 3413056 h 3808342"/>
              <a:gd name="connsiteX26" fmla="*/ 3583943 w 5164321"/>
              <a:gd name="connsiteY26" fmla="*/ 3222556 h 3808342"/>
              <a:gd name="connsiteX27" fmla="*/ 3829211 w 5164321"/>
              <a:gd name="connsiteY27" fmla="*/ 3015387 h 3808342"/>
              <a:gd name="connsiteX28" fmla="*/ 4054864 w 5164321"/>
              <a:gd name="connsiteY28" fmla="*/ 2717806 h 3808342"/>
              <a:gd name="connsiteX29" fmla="*/ 4139531 w 5164321"/>
              <a:gd name="connsiteY29" fmla="*/ 2650073 h 3808342"/>
              <a:gd name="connsiteX30" fmla="*/ 4202426 w 5164321"/>
              <a:gd name="connsiteY30" fmla="*/ 2592016 h 3808342"/>
              <a:gd name="connsiteX31" fmla="*/ 4262902 w 5164321"/>
              <a:gd name="connsiteY31" fmla="*/ 2553311 h 3808342"/>
              <a:gd name="connsiteX32" fmla="*/ 4422560 w 5164321"/>
              <a:gd name="connsiteY32" fmla="*/ 2376720 h 3808342"/>
              <a:gd name="connsiteX33" fmla="*/ 4519321 w 5164321"/>
              <a:gd name="connsiteY33" fmla="*/ 2296892 h 3808342"/>
              <a:gd name="connsiteX34" fmla="*/ 4548350 w 5164321"/>
              <a:gd name="connsiteY34" fmla="*/ 2243673 h 3808342"/>
              <a:gd name="connsiteX35" fmla="*/ 4565283 w 5164321"/>
              <a:gd name="connsiteY35" fmla="*/ 2202550 h 3808342"/>
              <a:gd name="connsiteX36" fmla="*/ 5061188 w 5164321"/>
              <a:gd name="connsiteY36" fmla="*/ 1948549 h 3808342"/>
              <a:gd name="connsiteX37" fmla="*/ 5160369 w 5164321"/>
              <a:gd name="connsiteY37" fmla="*/ 1527635 h 3808342"/>
              <a:gd name="connsiteX38" fmla="*/ 4722521 w 5164321"/>
              <a:gd name="connsiteY38" fmla="*/ 1747768 h 3808342"/>
              <a:gd name="connsiteX39" fmla="*/ 4424978 w 5164321"/>
              <a:gd name="connsiteY39" fmla="*/ 1958225 h 3808342"/>
              <a:gd name="connsiteX40" fmla="*/ 4212102 w 5164321"/>
              <a:gd name="connsiteY40" fmla="*/ 2197711 h 3808342"/>
              <a:gd name="connsiteX41" fmla="*/ 3950845 w 5164321"/>
              <a:gd name="connsiteY41" fmla="*/ 2509768 h 3808342"/>
              <a:gd name="connsiteX42" fmla="*/ 3815377 w 5164321"/>
              <a:gd name="connsiteY42" fmla="*/ 2521864 h 3808342"/>
              <a:gd name="connsiteX43" fmla="*/ 3762159 w 5164321"/>
              <a:gd name="connsiteY43" fmla="*/ 2480739 h 3808342"/>
              <a:gd name="connsiteX44" fmla="*/ 3638787 w 5164321"/>
              <a:gd name="connsiteY44" fmla="*/ 2594435 h 3808342"/>
              <a:gd name="connsiteX45" fmla="*/ 3670235 w 5164321"/>
              <a:gd name="connsiteY45" fmla="*/ 2664587 h 3808342"/>
              <a:gd name="connsiteX46" fmla="*/ 3679913 w 5164321"/>
              <a:gd name="connsiteY46" fmla="*/ 2812149 h 3808342"/>
              <a:gd name="connsiteX47" fmla="*/ 3617280 w 5164321"/>
              <a:gd name="connsiteY47" fmla="*/ 2896323 h 3808342"/>
              <a:gd name="connsiteX48" fmla="*/ 3410111 w 5164321"/>
              <a:gd name="connsiteY48" fmla="*/ 2993956 h 3808342"/>
              <a:gd name="connsiteX49" fmla="*/ 3357723 w 5164321"/>
              <a:gd name="connsiteY49" fmla="*/ 2996336 h 3808342"/>
              <a:gd name="connsiteX50" fmla="*/ 3274381 w 5164321"/>
              <a:gd name="connsiteY50" fmla="*/ 2970144 h 3808342"/>
              <a:gd name="connsiteX51" fmla="*/ 3076736 w 5164321"/>
              <a:gd name="connsiteY51" fmla="*/ 2829649 h 3808342"/>
              <a:gd name="connsiteX52" fmla="*/ 2831468 w 5164321"/>
              <a:gd name="connsiteY52" fmla="*/ 2705825 h 3808342"/>
              <a:gd name="connsiteX53" fmla="*/ 2638586 w 5164321"/>
              <a:gd name="connsiteY53" fmla="*/ 2584381 h 3808342"/>
              <a:gd name="connsiteX54" fmla="*/ 2479043 w 5164321"/>
              <a:gd name="connsiteY54" fmla="*/ 2451032 h 3808342"/>
              <a:gd name="connsiteX55" fmla="*/ 2345693 w 5164321"/>
              <a:gd name="connsiteY55" fmla="*/ 2331970 h 3808342"/>
              <a:gd name="connsiteX56" fmla="*/ 2195674 w 5164321"/>
              <a:gd name="connsiteY56" fmla="*/ 2191477 h 3808342"/>
              <a:gd name="connsiteX57" fmla="*/ 2050417 w 5164321"/>
              <a:gd name="connsiteY57" fmla="*/ 2067651 h 3808342"/>
              <a:gd name="connsiteX58" fmla="*/ 1967074 w 5164321"/>
              <a:gd name="connsiteY58" fmla="*/ 1979546 h 3808342"/>
              <a:gd name="connsiteX59" fmla="*/ 1859918 w 5164321"/>
              <a:gd name="connsiteY59" fmla="*/ 1870008 h 3808342"/>
              <a:gd name="connsiteX60" fmla="*/ 1697993 w 5164321"/>
              <a:gd name="connsiteY60" fmla="*/ 1696176 h 3808342"/>
              <a:gd name="connsiteX61" fmla="*/ 1619412 w 5164321"/>
              <a:gd name="connsiteY61" fmla="*/ 1589020 h 3808342"/>
              <a:gd name="connsiteX62" fmla="*/ 1572430 w 5164321"/>
              <a:gd name="connsiteY62" fmla="*/ 1512306 h 3808342"/>
              <a:gd name="connsiteX63" fmla="*/ 1486397 w 5164321"/>
              <a:gd name="connsiteY63" fmla="*/ 1429283 h 3808342"/>
              <a:gd name="connsiteX64" fmla="*/ 1404727 w 5164321"/>
              <a:gd name="connsiteY64" fmla="*/ 1343526 h 3808342"/>
              <a:gd name="connsiteX65" fmla="*/ 1351641 w 5164321"/>
              <a:gd name="connsiteY65" fmla="*/ 1229182 h 3808342"/>
              <a:gd name="connsiteX66" fmla="*/ 1306722 w 5164321"/>
              <a:gd name="connsiteY66" fmla="*/ 1074004 h 3808342"/>
              <a:gd name="connsiteX67" fmla="*/ 1310806 w 5164321"/>
              <a:gd name="connsiteY67" fmla="*/ 992330 h 3808342"/>
              <a:gd name="connsiteX68" fmla="*/ 1327141 w 5164321"/>
              <a:gd name="connsiteY68" fmla="*/ 931076 h 3808342"/>
              <a:gd name="connsiteX69" fmla="*/ 1355725 w 5164321"/>
              <a:gd name="connsiteY69" fmla="*/ 873904 h 3808342"/>
              <a:gd name="connsiteX70" fmla="*/ 1404727 w 5164321"/>
              <a:gd name="connsiteY70" fmla="*/ 779980 h 3808342"/>
              <a:gd name="connsiteX71" fmla="*/ 1461896 w 5164321"/>
              <a:gd name="connsiteY71" fmla="*/ 726892 h 3808342"/>
              <a:gd name="connsiteX72" fmla="*/ 1510899 w 5164321"/>
              <a:gd name="connsiteY72" fmla="*/ 686055 h 3808342"/>
              <a:gd name="connsiteX73" fmla="*/ 1588483 w 5164321"/>
              <a:gd name="connsiteY73" fmla="*/ 637052 h 3808342"/>
              <a:gd name="connsiteX74" fmla="*/ 1788575 w 5164321"/>
              <a:gd name="connsiteY74" fmla="*/ 645219 h 3808342"/>
              <a:gd name="connsiteX75" fmla="*/ 1964166 w 5164321"/>
              <a:gd name="connsiteY75" fmla="*/ 686056 h 3808342"/>
              <a:gd name="connsiteX76" fmla="*/ 2098922 w 5164321"/>
              <a:gd name="connsiteY76" fmla="*/ 763645 h 3808342"/>
              <a:gd name="connsiteX77" fmla="*/ 2327598 w 5164321"/>
              <a:gd name="connsiteY77" fmla="*/ 1037251 h 3808342"/>
              <a:gd name="connsiteX78" fmla="*/ 2376600 w 5164321"/>
              <a:gd name="connsiteY78" fmla="*/ 1078087 h 3808342"/>
              <a:gd name="connsiteX79" fmla="*/ 2552191 w 5164321"/>
              <a:gd name="connsiteY79" fmla="*/ 1135259 h 3808342"/>
              <a:gd name="connsiteX80" fmla="*/ 2682863 w 5164321"/>
              <a:gd name="connsiteY80" fmla="*/ 1221015 h 3808342"/>
              <a:gd name="connsiteX81" fmla="*/ 2756367 w 5164321"/>
              <a:gd name="connsiteY81" fmla="*/ 1310856 h 3808342"/>
              <a:gd name="connsiteX82" fmla="*/ 2833953 w 5164321"/>
              <a:gd name="connsiteY82" fmla="*/ 1396614 h 3808342"/>
              <a:gd name="connsiteX83" fmla="*/ 2900657 w 5164321"/>
              <a:gd name="connsiteY83" fmla="*/ 1507217 h 3808342"/>
              <a:gd name="connsiteX84" fmla="*/ 2941904 w 5164321"/>
              <a:gd name="connsiteY84" fmla="*/ 1585086 h 3808342"/>
              <a:gd name="connsiteX85" fmla="*/ 2957674 w 5164321"/>
              <a:gd name="connsiteY85" fmla="*/ 1667600 h 3808342"/>
              <a:gd name="connsiteX86" fmla="*/ 2967199 w 5164321"/>
              <a:gd name="connsiteY86" fmla="*/ 1743800 h 3808342"/>
              <a:gd name="connsiteX87" fmla="*/ 2974343 w 5164321"/>
              <a:gd name="connsiteY87" fmla="*/ 1781900 h 3808342"/>
              <a:gd name="connsiteX88" fmla="*/ 2998155 w 5164321"/>
              <a:gd name="connsiteY88" fmla="*/ 1872389 h 3808342"/>
              <a:gd name="connsiteX89" fmla="*/ 3093405 w 5164321"/>
              <a:gd name="connsiteY89" fmla="*/ 2055744 h 3808342"/>
              <a:gd name="connsiteX90" fmla="*/ 3167224 w 5164321"/>
              <a:gd name="connsiteY90" fmla="*/ 2155757 h 3808342"/>
              <a:gd name="connsiteX91" fmla="*/ 3271999 w 5164321"/>
              <a:gd name="connsiteY91" fmla="*/ 2253388 h 3808342"/>
              <a:gd name="connsiteX92" fmla="*/ 3413817 w 5164321"/>
              <a:gd name="connsiteY92" fmla="*/ 2354949 h 3808342"/>
              <a:gd name="connsiteX93" fmla="*/ 3573474 w 5164321"/>
              <a:gd name="connsiteY93" fmla="*/ 2512187 h 3808342"/>
              <a:gd name="connsiteX94" fmla="*/ 3636369 w 5164321"/>
              <a:gd name="connsiteY94" fmla="*/ 2599273 h 3808342"/>
              <a:gd name="connsiteX95" fmla="*/ 3762159 w 5164321"/>
              <a:gd name="connsiteY95" fmla="*/ 2475899 h 3808342"/>
              <a:gd name="connsiteX96" fmla="*/ 3754902 w 5164321"/>
              <a:gd name="connsiteY96" fmla="*/ 2316244 h 3808342"/>
              <a:gd name="connsiteX97" fmla="*/ 3762160 w 5164321"/>
              <a:gd name="connsiteY97" fmla="*/ 2183197 h 3808342"/>
              <a:gd name="connsiteX98" fmla="*/ 3762159 w 5164321"/>
              <a:gd name="connsiteY98" fmla="*/ 2067082 h 3808342"/>
              <a:gd name="connsiteX99" fmla="*/ 3718617 w 5164321"/>
              <a:gd name="connsiteY99" fmla="*/ 1875977 h 3808342"/>
              <a:gd name="connsiteX100" fmla="*/ 3609760 w 5164321"/>
              <a:gd name="connsiteY100" fmla="*/ 1609882 h 3808342"/>
              <a:gd name="connsiteX101" fmla="*/ 3505740 w 5164321"/>
              <a:gd name="connsiteY101" fmla="*/ 1382492 h 3808342"/>
              <a:gd name="connsiteX102" fmla="*/ 3405645 w 5164321"/>
              <a:gd name="connsiteY102" fmla="*/ 1286354 h 3808342"/>
              <a:gd name="connsiteX103" fmla="*/ 3209636 w 5164321"/>
              <a:gd name="connsiteY103" fmla="*/ 1082171 h 3808342"/>
              <a:gd name="connsiteX104" fmla="*/ 3005461 w 5164321"/>
              <a:gd name="connsiteY104" fmla="*/ 845318 h 3808342"/>
              <a:gd name="connsiteX105" fmla="*/ 2789035 w 5164321"/>
              <a:gd name="connsiteY105" fmla="*/ 563546 h 3808342"/>
              <a:gd name="connsiteX106" fmla="*/ 2511356 w 5164321"/>
              <a:gd name="connsiteY106" fmla="*/ 130678 h 3808342"/>
              <a:gd name="connsiteX107" fmla="*/ 2425602 w 5164321"/>
              <a:gd name="connsiteY107" fmla="*/ 16335 h 3808342"/>
              <a:gd name="connsiteX0" fmla="*/ 2425602 w 5185390"/>
              <a:gd name="connsiteY0" fmla="*/ 16335 h 3808342"/>
              <a:gd name="connsiteX1" fmla="*/ 1584399 w 5185390"/>
              <a:gd name="connsiteY1" fmla="*/ 0 h 3808342"/>
              <a:gd name="connsiteX2" fmla="*/ 518604 w 5185390"/>
              <a:gd name="connsiteY2" fmla="*/ 12252 h 3808342"/>
              <a:gd name="connsiteX3" fmla="*/ 12249 w 5185390"/>
              <a:gd name="connsiteY3" fmla="*/ 16336 h 3808342"/>
              <a:gd name="connsiteX4" fmla="*/ 12248 w 5185390"/>
              <a:gd name="connsiteY4" fmla="*/ 1016832 h 3808342"/>
              <a:gd name="connsiteX5" fmla="*/ 0 w 5185390"/>
              <a:gd name="connsiteY5" fmla="*/ 2589043 h 3808342"/>
              <a:gd name="connsiteX6" fmla="*/ 110254 w 5185390"/>
              <a:gd name="connsiteY6" fmla="*/ 2621711 h 3808342"/>
              <a:gd name="connsiteX7" fmla="*/ 187841 w 5185390"/>
              <a:gd name="connsiteY7" fmla="*/ 2540038 h 3808342"/>
              <a:gd name="connsiteX8" fmla="*/ 596192 w 5185390"/>
              <a:gd name="connsiteY8" fmla="*/ 2450198 h 3808342"/>
              <a:gd name="connsiteX9" fmla="*/ 841202 w 5185390"/>
              <a:gd name="connsiteY9" fmla="*/ 2433863 h 3808342"/>
              <a:gd name="connsiteX10" fmla="*/ 1143162 w 5185390"/>
              <a:gd name="connsiteY10" fmla="*/ 2439126 h 3808342"/>
              <a:gd name="connsiteX11" fmla="*/ 1417006 w 5185390"/>
              <a:gd name="connsiteY11" fmla="*/ 2472464 h 3808342"/>
              <a:gd name="connsiteX12" fmla="*/ 1833724 w 5185390"/>
              <a:gd name="connsiteY12" fmla="*/ 2651058 h 3808342"/>
              <a:gd name="connsiteX13" fmla="*/ 2067087 w 5185390"/>
              <a:gd name="connsiteY13" fmla="*/ 2779644 h 3808342"/>
              <a:gd name="connsiteX14" fmla="*/ 2174243 w 5185390"/>
              <a:gd name="connsiteY14" fmla="*/ 2922520 h 3808342"/>
              <a:gd name="connsiteX15" fmla="*/ 2255206 w 5185390"/>
              <a:gd name="connsiteY15" fmla="*/ 3193980 h 3808342"/>
              <a:gd name="connsiteX16" fmla="*/ 2221868 w 5185390"/>
              <a:gd name="connsiteY16" fmla="*/ 3310662 h 3808342"/>
              <a:gd name="connsiteX17" fmla="*/ 2195675 w 5185390"/>
              <a:gd name="connsiteY17" fmla="*/ 3394006 h 3808342"/>
              <a:gd name="connsiteX18" fmla="*/ 2126618 w 5185390"/>
              <a:gd name="connsiteY18" fmla="*/ 3474968 h 3808342"/>
              <a:gd name="connsiteX19" fmla="*/ 1986124 w 5185390"/>
              <a:gd name="connsiteY19" fmla="*/ 3603555 h 3808342"/>
              <a:gd name="connsiteX20" fmla="*/ 2436180 w 5185390"/>
              <a:gd name="connsiteY20" fmla="*/ 3808342 h 3808342"/>
              <a:gd name="connsiteX21" fmla="*/ 2569530 w 5185390"/>
              <a:gd name="connsiteY21" fmla="*/ 3796437 h 3808342"/>
              <a:gd name="connsiteX22" fmla="*/ 2826704 w 5185390"/>
              <a:gd name="connsiteY22" fmla="*/ 3736906 h 3808342"/>
              <a:gd name="connsiteX23" fmla="*/ 3029111 w 5185390"/>
              <a:gd name="connsiteY23" fmla="*/ 3665469 h 3808342"/>
              <a:gd name="connsiteX24" fmla="*/ 3176748 w 5185390"/>
              <a:gd name="connsiteY24" fmla="*/ 3579743 h 3808342"/>
              <a:gd name="connsiteX25" fmla="*/ 3281523 w 5185390"/>
              <a:gd name="connsiteY25" fmla="*/ 3413056 h 3808342"/>
              <a:gd name="connsiteX26" fmla="*/ 3583943 w 5185390"/>
              <a:gd name="connsiteY26" fmla="*/ 3222556 h 3808342"/>
              <a:gd name="connsiteX27" fmla="*/ 3829211 w 5185390"/>
              <a:gd name="connsiteY27" fmla="*/ 3015387 h 3808342"/>
              <a:gd name="connsiteX28" fmla="*/ 4054864 w 5185390"/>
              <a:gd name="connsiteY28" fmla="*/ 2717806 h 3808342"/>
              <a:gd name="connsiteX29" fmla="*/ 4139531 w 5185390"/>
              <a:gd name="connsiteY29" fmla="*/ 2650073 h 3808342"/>
              <a:gd name="connsiteX30" fmla="*/ 4202426 w 5185390"/>
              <a:gd name="connsiteY30" fmla="*/ 2592016 h 3808342"/>
              <a:gd name="connsiteX31" fmla="*/ 4262902 w 5185390"/>
              <a:gd name="connsiteY31" fmla="*/ 2553311 h 3808342"/>
              <a:gd name="connsiteX32" fmla="*/ 4422560 w 5185390"/>
              <a:gd name="connsiteY32" fmla="*/ 2376720 h 3808342"/>
              <a:gd name="connsiteX33" fmla="*/ 4519321 w 5185390"/>
              <a:gd name="connsiteY33" fmla="*/ 2296892 h 3808342"/>
              <a:gd name="connsiteX34" fmla="*/ 4548350 w 5185390"/>
              <a:gd name="connsiteY34" fmla="*/ 2243673 h 3808342"/>
              <a:gd name="connsiteX35" fmla="*/ 4565283 w 5185390"/>
              <a:gd name="connsiteY35" fmla="*/ 2202550 h 3808342"/>
              <a:gd name="connsiteX36" fmla="*/ 5061188 w 5185390"/>
              <a:gd name="connsiteY36" fmla="*/ 1948549 h 3808342"/>
              <a:gd name="connsiteX37" fmla="*/ 5124083 w 5185390"/>
              <a:gd name="connsiteY37" fmla="*/ 1711482 h 3808342"/>
              <a:gd name="connsiteX38" fmla="*/ 5160369 w 5185390"/>
              <a:gd name="connsiteY38" fmla="*/ 1527635 h 3808342"/>
              <a:gd name="connsiteX39" fmla="*/ 4722521 w 5185390"/>
              <a:gd name="connsiteY39" fmla="*/ 1747768 h 3808342"/>
              <a:gd name="connsiteX40" fmla="*/ 4424978 w 5185390"/>
              <a:gd name="connsiteY40" fmla="*/ 1958225 h 3808342"/>
              <a:gd name="connsiteX41" fmla="*/ 4212102 w 5185390"/>
              <a:gd name="connsiteY41" fmla="*/ 2197711 h 3808342"/>
              <a:gd name="connsiteX42" fmla="*/ 3950845 w 5185390"/>
              <a:gd name="connsiteY42" fmla="*/ 2509768 h 3808342"/>
              <a:gd name="connsiteX43" fmla="*/ 3815377 w 5185390"/>
              <a:gd name="connsiteY43" fmla="*/ 2521864 h 3808342"/>
              <a:gd name="connsiteX44" fmla="*/ 3762159 w 5185390"/>
              <a:gd name="connsiteY44" fmla="*/ 2480739 h 3808342"/>
              <a:gd name="connsiteX45" fmla="*/ 3638787 w 5185390"/>
              <a:gd name="connsiteY45" fmla="*/ 2594435 h 3808342"/>
              <a:gd name="connsiteX46" fmla="*/ 3670235 w 5185390"/>
              <a:gd name="connsiteY46" fmla="*/ 2664587 h 3808342"/>
              <a:gd name="connsiteX47" fmla="*/ 3679913 w 5185390"/>
              <a:gd name="connsiteY47" fmla="*/ 2812149 h 3808342"/>
              <a:gd name="connsiteX48" fmla="*/ 3617280 w 5185390"/>
              <a:gd name="connsiteY48" fmla="*/ 2896323 h 3808342"/>
              <a:gd name="connsiteX49" fmla="*/ 3410111 w 5185390"/>
              <a:gd name="connsiteY49" fmla="*/ 2993956 h 3808342"/>
              <a:gd name="connsiteX50" fmla="*/ 3357723 w 5185390"/>
              <a:gd name="connsiteY50" fmla="*/ 2996336 h 3808342"/>
              <a:gd name="connsiteX51" fmla="*/ 3274381 w 5185390"/>
              <a:gd name="connsiteY51" fmla="*/ 2970144 h 3808342"/>
              <a:gd name="connsiteX52" fmla="*/ 3076736 w 5185390"/>
              <a:gd name="connsiteY52" fmla="*/ 2829649 h 3808342"/>
              <a:gd name="connsiteX53" fmla="*/ 2831468 w 5185390"/>
              <a:gd name="connsiteY53" fmla="*/ 2705825 h 3808342"/>
              <a:gd name="connsiteX54" fmla="*/ 2638586 w 5185390"/>
              <a:gd name="connsiteY54" fmla="*/ 2584381 h 3808342"/>
              <a:gd name="connsiteX55" fmla="*/ 2479043 w 5185390"/>
              <a:gd name="connsiteY55" fmla="*/ 2451032 h 3808342"/>
              <a:gd name="connsiteX56" fmla="*/ 2345693 w 5185390"/>
              <a:gd name="connsiteY56" fmla="*/ 2331970 h 3808342"/>
              <a:gd name="connsiteX57" fmla="*/ 2195674 w 5185390"/>
              <a:gd name="connsiteY57" fmla="*/ 2191477 h 3808342"/>
              <a:gd name="connsiteX58" fmla="*/ 2050417 w 5185390"/>
              <a:gd name="connsiteY58" fmla="*/ 2067651 h 3808342"/>
              <a:gd name="connsiteX59" fmla="*/ 1967074 w 5185390"/>
              <a:gd name="connsiteY59" fmla="*/ 1979546 h 3808342"/>
              <a:gd name="connsiteX60" fmla="*/ 1859918 w 5185390"/>
              <a:gd name="connsiteY60" fmla="*/ 1870008 h 3808342"/>
              <a:gd name="connsiteX61" fmla="*/ 1697993 w 5185390"/>
              <a:gd name="connsiteY61" fmla="*/ 1696176 h 3808342"/>
              <a:gd name="connsiteX62" fmla="*/ 1619412 w 5185390"/>
              <a:gd name="connsiteY62" fmla="*/ 1589020 h 3808342"/>
              <a:gd name="connsiteX63" fmla="*/ 1572430 w 5185390"/>
              <a:gd name="connsiteY63" fmla="*/ 1512306 h 3808342"/>
              <a:gd name="connsiteX64" fmla="*/ 1486397 w 5185390"/>
              <a:gd name="connsiteY64" fmla="*/ 1429283 h 3808342"/>
              <a:gd name="connsiteX65" fmla="*/ 1404727 w 5185390"/>
              <a:gd name="connsiteY65" fmla="*/ 1343526 h 3808342"/>
              <a:gd name="connsiteX66" fmla="*/ 1351641 w 5185390"/>
              <a:gd name="connsiteY66" fmla="*/ 1229182 h 3808342"/>
              <a:gd name="connsiteX67" fmla="*/ 1306722 w 5185390"/>
              <a:gd name="connsiteY67" fmla="*/ 1074004 h 3808342"/>
              <a:gd name="connsiteX68" fmla="*/ 1310806 w 5185390"/>
              <a:gd name="connsiteY68" fmla="*/ 992330 h 3808342"/>
              <a:gd name="connsiteX69" fmla="*/ 1327141 w 5185390"/>
              <a:gd name="connsiteY69" fmla="*/ 931076 h 3808342"/>
              <a:gd name="connsiteX70" fmla="*/ 1355725 w 5185390"/>
              <a:gd name="connsiteY70" fmla="*/ 873904 h 3808342"/>
              <a:gd name="connsiteX71" fmla="*/ 1404727 w 5185390"/>
              <a:gd name="connsiteY71" fmla="*/ 779980 h 3808342"/>
              <a:gd name="connsiteX72" fmla="*/ 1461896 w 5185390"/>
              <a:gd name="connsiteY72" fmla="*/ 726892 h 3808342"/>
              <a:gd name="connsiteX73" fmla="*/ 1510899 w 5185390"/>
              <a:gd name="connsiteY73" fmla="*/ 686055 h 3808342"/>
              <a:gd name="connsiteX74" fmla="*/ 1588483 w 5185390"/>
              <a:gd name="connsiteY74" fmla="*/ 637052 h 3808342"/>
              <a:gd name="connsiteX75" fmla="*/ 1788575 w 5185390"/>
              <a:gd name="connsiteY75" fmla="*/ 645219 h 3808342"/>
              <a:gd name="connsiteX76" fmla="*/ 1964166 w 5185390"/>
              <a:gd name="connsiteY76" fmla="*/ 686056 h 3808342"/>
              <a:gd name="connsiteX77" fmla="*/ 2098922 w 5185390"/>
              <a:gd name="connsiteY77" fmla="*/ 763645 h 3808342"/>
              <a:gd name="connsiteX78" fmla="*/ 2327598 w 5185390"/>
              <a:gd name="connsiteY78" fmla="*/ 1037251 h 3808342"/>
              <a:gd name="connsiteX79" fmla="*/ 2376600 w 5185390"/>
              <a:gd name="connsiteY79" fmla="*/ 1078087 h 3808342"/>
              <a:gd name="connsiteX80" fmla="*/ 2552191 w 5185390"/>
              <a:gd name="connsiteY80" fmla="*/ 1135259 h 3808342"/>
              <a:gd name="connsiteX81" fmla="*/ 2682863 w 5185390"/>
              <a:gd name="connsiteY81" fmla="*/ 1221015 h 3808342"/>
              <a:gd name="connsiteX82" fmla="*/ 2756367 w 5185390"/>
              <a:gd name="connsiteY82" fmla="*/ 1310856 h 3808342"/>
              <a:gd name="connsiteX83" fmla="*/ 2833953 w 5185390"/>
              <a:gd name="connsiteY83" fmla="*/ 1396614 h 3808342"/>
              <a:gd name="connsiteX84" fmla="*/ 2900657 w 5185390"/>
              <a:gd name="connsiteY84" fmla="*/ 1507217 h 3808342"/>
              <a:gd name="connsiteX85" fmla="*/ 2941904 w 5185390"/>
              <a:gd name="connsiteY85" fmla="*/ 1585086 h 3808342"/>
              <a:gd name="connsiteX86" fmla="*/ 2957674 w 5185390"/>
              <a:gd name="connsiteY86" fmla="*/ 1667600 h 3808342"/>
              <a:gd name="connsiteX87" fmla="*/ 2967199 w 5185390"/>
              <a:gd name="connsiteY87" fmla="*/ 1743800 h 3808342"/>
              <a:gd name="connsiteX88" fmla="*/ 2974343 w 5185390"/>
              <a:gd name="connsiteY88" fmla="*/ 1781900 h 3808342"/>
              <a:gd name="connsiteX89" fmla="*/ 2998155 w 5185390"/>
              <a:gd name="connsiteY89" fmla="*/ 1872389 h 3808342"/>
              <a:gd name="connsiteX90" fmla="*/ 3093405 w 5185390"/>
              <a:gd name="connsiteY90" fmla="*/ 2055744 h 3808342"/>
              <a:gd name="connsiteX91" fmla="*/ 3167224 w 5185390"/>
              <a:gd name="connsiteY91" fmla="*/ 2155757 h 3808342"/>
              <a:gd name="connsiteX92" fmla="*/ 3271999 w 5185390"/>
              <a:gd name="connsiteY92" fmla="*/ 2253388 h 3808342"/>
              <a:gd name="connsiteX93" fmla="*/ 3413817 w 5185390"/>
              <a:gd name="connsiteY93" fmla="*/ 2354949 h 3808342"/>
              <a:gd name="connsiteX94" fmla="*/ 3573474 w 5185390"/>
              <a:gd name="connsiteY94" fmla="*/ 2512187 h 3808342"/>
              <a:gd name="connsiteX95" fmla="*/ 3636369 w 5185390"/>
              <a:gd name="connsiteY95" fmla="*/ 2599273 h 3808342"/>
              <a:gd name="connsiteX96" fmla="*/ 3762159 w 5185390"/>
              <a:gd name="connsiteY96" fmla="*/ 2475899 h 3808342"/>
              <a:gd name="connsiteX97" fmla="*/ 3754902 w 5185390"/>
              <a:gd name="connsiteY97" fmla="*/ 2316244 h 3808342"/>
              <a:gd name="connsiteX98" fmla="*/ 3762160 w 5185390"/>
              <a:gd name="connsiteY98" fmla="*/ 2183197 h 3808342"/>
              <a:gd name="connsiteX99" fmla="*/ 3762159 w 5185390"/>
              <a:gd name="connsiteY99" fmla="*/ 2067082 h 3808342"/>
              <a:gd name="connsiteX100" fmla="*/ 3718617 w 5185390"/>
              <a:gd name="connsiteY100" fmla="*/ 1875977 h 3808342"/>
              <a:gd name="connsiteX101" fmla="*/ 3609760 w 5185390"/>
              <a:gd name="connsiteY101" fmla="*/ 1609882 h 3808342"/>
              <a:gd name="connsiteX102" fmla="*/ 3505740 w 5185390"/>
              <a:gd name="connsiteY102" fmla="*/ 1382492 h 3808342"/>
              <a:gd name="connsiteX103" fmla="*/ 3405645 w 5185390"/>
              <a:gd name="connsiteY103" fmla="*/ 1286354 h 3808342"/>
              <a:gd name="connsiteX104" fmla="*/ 3209636 w 5185390"/>
              <a:gd name="connsiteY104" fmla="*/ 1082171 h 3808342"/>
              <a:gd name="connsiteX105" fmla="*/ 3005461 w 5185390"/>
              <a:gd name="connsiteY105" fmla="*/ 845318 h 3808342"/>
              <a:gd name="connsiteX106" fmla="*/ 2789035 w 5185390"/>
              <a:gd name="connsiteY106" fmla="*/ 563546 h 3808342"/>
              <a:gd name="connsiteX107" fmla="*/ 2511356 w 5185390"/>
              <a:gd name="connsiteY107" fmla="*/ 130678 h 3808342"/>
              <a:gd name="connsiteX108" fmla="*/ 2425602 w 5185390"/>
              <a:gd name="connsiteY108" fmla="*/ 16335 h 3808342"/>
              <a:gd name="connsiteX0" fmla="*/ 2425602 w 5186775"/>
              <a:gd name="connsiteY0" fmla="*/ 16335 h 3808342"/>
              <a:gd name="connsiteX1" fmla="*/ 1584399 w 5186775"/>
              <a:gd name="connsiteY1" fmla="*/ 0 h 3808342"/>
              <a:gd name="connsiteX2" fmla="*/ 518604 w 5186775"/>
              <a:gd name="connsiteY2" fmla="*/ 12252 h 3808342"/>
              <a:gd name="connsiteX3" fmla="*/ 12249 w 5186775"/>
              <a:gd name="connsiteY3" fmla="*/ 16336 h 3808342"/>
              <a:gd name="connsiteX4" fmla="*/ 12248 w 5186775"/>
              <a:gd name="connsiteY4" fmla="*/ 1016832 h 3808342"/>
              <a:gd name="connsiteX5" fmla="*/ 0 w 5186775"/>
              <a:gd name="connsiteY5" fmla="*/ 2589043 h 3808342"/>
              <a:gd name="connsiteX6" fmla="*/ 110254 w 5186775"/>
              <a:gd name="connsiteY6" fmla="*/ 2621711 h 3808342"/>
              <a:gd name="connsiteX7" fmla="*/ 187841 w 5186775"/>
              <a:gd name="connsiteY7" fmla="*/ 2540038 h 3808342"/>
              <a:gd name="connsiteX8" fmla="*/ 596192 w 5186775"/>
              <a:gd name="connsiteY8" fmla="*/ 2450198 h 3808342"/>
              <a:gd name="connsiteX9" fmla="*/ 841202 w 5186775"/>
              <a:gd name="connsiteY9" fmla="*/ 2433863 h 3808342"/>
              <a:gd name="connsiteX10" fmla="*/ 1143162 w 5186775"/>
              <a:gd name="connsiteY10" fmla="*/ 2439126 h 3808342"/>
              <a:gd name="connsiteX11" fmla="*/ 1417006 w 5186775"/>
              <a:gd name="connsiteY11" fmla="*/ 2472464 h 3808342"/>
              <a:gd name="connsiteX12" fmla="*/ 1833724 w 5186775"/>
              <a:gd name="connsiteY12" fmla="*/ 2651058 h 3808342"/>
              <a:gd name="connsiteX13" fmla="*/ 2067087 w 5186775"/>
              <a:gd name="connsiteY13" fmla="*/ 2779644 h 3808342"/>
              <a:gd name="connsiteX14" fmla="*/ 2174243 w 5186775"/>
              <a:gd name="connsiteY14" fmla="*/ 2922520 h 3808342"/>
              <a:gd name="connsiteX15" fmla="*/ 2255206 w 5186775"/>
              <a:gd name="connsiteY15" fmla="*/ 3193980 h 3808342"/>
              <a:gd name="connsiteX16" fmla="*/ 2221868 w 5186775"/>
              <a:gd name="connsiteY16" fmla="*/ 3310662 h 3808342"/>
              <a:gd name="connsiteX17" fmla="*/ 2195675 w 5186775"/>
              <a:gd name="connsiteY17" fmla="*/ 3394006 h 3808342"/>
              <a:gd name="connsiteX18" fmla="*/ 2126618 w 5186775"/>
              <a:gd name="connsiteY18" fmla="*/ 3474968 h 3808342"/>
              <a:gd name="connsiteX19" fmla="*/ 1986124 w 5186775"/>
              <a:gd name="connsiteY19" fmla="*/ 3603555 h 3808342"/>
              <a:gd name="connsiteX20" fmla="*/ 2436180 w 5186775"/>
              <a:gd name="connsiteY20" fmla="*/ 3808342 h 3808342"/>
              <a:gd name="connsiteX21" fmla="*/ 2569530 w 5186775"/>
              <a:gd name="connsiteY21" fmla="*/ 3796437 h 3808342"/>
              <a:gd name="connsiteX22" fmla="*/ 2826704 w 5186775"/>
              <a:gd name="connsiteY22" fmla="*/ 3736906 h 3808342"/>
              <a:gd name="connsiteX23" fmla="*/ 3029111 w 5186775"/>
              <a:gd name="connsiteY23" fmla="*/ 3665469 h 3808342"/>
              <a:gd name="connsiteX24" fmla="*/ 3176748 w 5186775"/>
              <a:gd name="connsiteY24" fmla="*/ 3579743 h 3808342"/>
              <a:gd name="connsiteX25" fmla="*/ 3281523 w 5186775"/>
              <a:gd name="connsiteY25" fmla="*/ 3413056 h 3808342"/>
              <a:gd name="connsiteX26" fmla="*/ 3583943 w 5186775"/>
              <a:gd name="connsiteY26" fmla="*/ 3222556 h 3808342"/>
              <a:gd name="connsiteX27" fmla="*/ 3829211 w 5186775"/>
              <a:gd name="connsiteY27" fmla="*/ 3015387 h 3808342"/>
              <a:gd name="connsiteX28" fmla="*/ 4054864 w 5186775"/>
              <a:gd name="connsiteY28" fmla="*/ 2717806 h 3808342"/>
              <a:gd name="connsiteX29" fmla="*/ 4139531 w 5186775"/>
              <a:gd name="connsiteY29" fmla="*/ 2650073 h 3808342"/>
              <a:gd name="connsiteX30" fmla="*/ 4202426 w 5186775"/>
              <a:gd name="connsiteY30" fmla="*/ 2592016 h 3808342"/>
              <a:gd name="connsiteX31" fmla="*/ 4262902 w 5186775"/>
              <a:gd name="connsiteY31" fmla="*/ 2553311 h 3808342"/>
              <a:gd name="connsiteX32" fmla="*/ 4422560 w 5186775"/>
              <a:gd name="connsiteY32" fmla="*/ 2376720 h 3808342"/>
              <a:gd name="connsiteX33" fmla="*/ 4519321 w 5186775"/>
              <a:gd name="connsiteY33" fmla="*/ 2296892 h 3808342"/>
              <a:gd name="connsiteX34" fmla="*/ 4548350 w 5186775"/>
              <a:gd name="connsiteY34" fmla="*/ 2243673 h 3808342"/>
              <a:gd name="connsiteX35" fmla="*/ 4565283 w 5186775"/>
              <a:gd name="connsiteY35" fmla="*/ 2202550 h 3808342"/>
              <a:gd name="connsiteX36" fmla="*/ 5061188 w 5186775"/>
              <a:gd name="connsiteY36" fmla="*/ 1948549 h 3808342"/>
              <a:gd name="connsiteX37" fmla="*/ 5131340 w 5186775"/>
              <a:gd name="connsiteY37" fmla="*/ 1856625 h 3808342"/>
              <a:gd name="connsiteX38" fmla="*/ 5160369 w 5186775"/>
              <a:gd name="connsiteY38" fmla="*/ 1527635 h 3808342"/>
              <a:gd name="connsiteX39" fmla="*/ 4722521 w 5186775"/>
              <a:gd name="connsiteY39" fmla="*/ 1747768 h 3808342"/>
              <a:gd name="connsiteX40" fmla="*/ 4424978 w 5186775"/>
              <a:gd name="connsiteY40" fmla="*/ 1958225 h 3808342"/>
              <a:gd name="connsiteX41" fmla="*/ 4212102 w 5186775"/>
              <a:gd name="connsiteY41" fmla="*/ 2197711 h 3808342"/>
              <a:gd name="connsiteX42" fmla="*/ 3950845 w 5186775"/>
              <a:gd name="connsiteY42" fmla="*/ 2509768 h 3808342"/>
              <a:gd name="connsiteX43" fmla="*/ 3815377 w 5186775"/>
              <a:gd name="connsiteY43" fmla="*/ 2521864 h 3808342"/>
              <a:gd name="connsiteX44" fmla="*/ 3762159 w 5186775"/>
              <a:gd name="connsiteY44" fmla="*/ 2480739 h 3808342"/>
              <a:gd name="connsiteX45" fmla="*/ 3638787 w 5186775"/>
              <a:gd name="connsiteY45" fmla="*/ 2594435 h 3808342"/>
              <a:gd name="connsiteX46" fmla="*/ 3670235 w 5186775"/>
              <a:gd name="connsiteY46" fmla="*/ 2664587 h 3808342"/>
              <a:gd name="connsiteX47" fmla="*/ 3679913 w 5186775"/>
              <a:gd name="connsiteY47" fmla="*/ 2812149 h 3808342"/>
              <a:gd name="connsiteX48" fmla="*/ 3617280 w 5186775"/>
              <a:gd name="connsiteY48" fmla="*/ 2896323 h 3808342"/>
              <a:gd name="connsiteX49" fmla="*/ 3410111 w 5186775"/>
              <a:gd name="connsiteY49" fmla="*/ 2993956 h 3808342"/>
              <a:gd name="connsiteX50" fmla="*/ 3357723 w 5186775"/>
              <a:gd name="connsiteY50" fmla="*/ 2996336 h 3808342"/>
              <a:gd name="connsiteX51" fmla="*/ 3274381 w 5186775"/>
              <a:gd name="connsiteY51" fmla="*/ 2970144 h 3808342"/>
              <a:gd name="connsiteX52" fmla="*/ 3076736 w 5186775"/>
              <a:gd name="connsiteY52" fmla="*/ 2829649 h 3808342"/>
              <a:gd name="connsiteX53" fmla="*/ 2831468 w 5186775"/>
              <a:gd name="connsiteY53" fmla="*/ 2705825 h 3808342"/>
              <a:gd name="connsiteX54" fmla="*/ 2638586 w 5186775"/>
              <a:gd name="connsiteY54" fmla="*/ 2584381 h 3808342"/>
              <a:gd name="connsiteX55" fmla="*/ 2479043 w 5186775"/>
              <a:gd name="connsiteY55" fmla="*/ 2451032 h 3808342"/>
              <a:gd name="connsiteX56" fmla="*/ 2345693 w 5186775"/>
              <a:gd name="connsiteY56" fmla="*/ 2331970 h 3808342"/>
              <a:gd name="connsiteX57" fmla="*/ 2195674 w 5186775"/>
              <a:gd name="connsiteY57" fmla="*/ 2191477 h 3808342"/>
              <a:gd name="connsiteX58" fmla="*/ 2050417 w 5186775"/>
              <a:gd name="connsiteY58" fmla="*/ 2067651 h 3808342"/>
              <a:gd name="connsiteX59" fmla="*/ 1967074 w 5186775"/>
              <a:gd name="connsiteY59" fmla="*/ 1979546 h 3808342"/>
              <a:gd name="connsiteX60" fmla="*/ 1859918 w 5186775"/>
              <a:gd name="connsiteY60" fmla="*/ 1870008 h 3808342"/>
              <a:gd name="connsiteX61" fmla="*/ 1697993 w 5186775"/>
              <a:gd name="connsiteY61" fmla="*/ 1696176 h 3808342"/>
              <a:gd name="connsiteX62" fmla="*/ 1619412 w 5186775"/>
              <a:gd name="connsiteY62" fmla="*/ 1589020 h 3808342"/>
              <a:gd name="connsiteX63" fmla="*/ 1572430 w 5186775"/>
              <a:gd name="connsiteY63" fmla="*/ 1512306 h 3808342"/>
              <a:gd name="connsiteX64" fmla="*/ 1486397 w 5186775"/>
              <a:gd name="connsiteY64" fmla="*/ 1429283 h 3808342"/>
              <a:gd name="connsiteX65" fmla="*/ 1404727 w 5186775"/>
              <a:gd name="connsiteY65" fmla="*/ 1343526 h 3808342"/>
              <a:gd name="connsiteX66" fmla="*/ 1351641 w 5186775"/>
              <a:gd name="connsiteY66" fmla="*/ 1229182 h 3808342"/>
              <a:gd name="connsiteX67" fmla="*/ 1306722 w 5186775"/>
              <a:gd name="connsiteY67" fmla="*/ 1074004 h 3808342"/>
              <a:gd name="connsiteX68" fmla="*/ 1310806 w 5186775"/>
              <a:gd name="connsiteY68" fmla="*/ 992330 h 3808342"/>
              <a:gd name="connsiteX69" fmla="*/ 1327141 w 5186775"/>
              <a:gd name="connsiteY69" fmla="*/ 931076 h 3808342"/>
              <a:gd name="connsiteX70" fmla="*/ 1355725 w 5186775"/>
              <a:gd name="connsiteY70" fmla="*/ 873904 h 3808342"/>
              <a:gd name="connsiteX71" fmla="*/ 1404727 w 5186775"/>
              <a:gd name="connsiteY71" fmla="*/ 779980 h 3808342"/>
              <a:gd name="connsiteX72" fmla="*/ 1461896 w 5186775"/>
              <a:gd name="connsiteY72" fmla="*/ 726892 h 3808342"/>
              <a:gd name="connsiteX73" fmla="*/ 1510899 w 5186775"/>
              <a:gd name="connsiteY73" fmla="*/ 686055 h 3808342"/>
              <a:gd name="connsiteX74" fmla="*/ 1588483 w 5186775"/>
              <a:gd name="connsiteY74" fmla="*/ 637052 h 3808342"/>
              <a:gd name="connsiteX75" fmla="*/ 1788575 w 5186775"/>
              <a:gd name="connsiteY75" fmla="*/ 645219 h 3808342"/>
              <a:gd name="connsiteX76" fmla="*/ 1964166 w 5186775"/>
              <a:gd name="connsiteY76" fmla="*/ 686056 h 3808342"/>
              <a:gd name="connsiteX77" fmla="*/ 2098922 w 5186775"/>
              <a:gd name="connsiteY77" fmla="*/ 763645 h 3808342"/>
              <a:gd name="connsiteX78" fmla="*/ 2327598 w 5186775"/>
              <a:gd name="connsiteY78" fmla="*/ 1037251 h 3808342"/>
              <a:gd name="connsiteX79" fmla="*/ 2376600 w 5186775"/>
              <a:gd name="connsiteY79" fmla="*/ 1078087 h 3808342"/>
              <a:gd name="connsiteX80" fmla="*/ 2552191 w 5186775"/>
              <a:gd name="connsiteY80" fmla="*/ 1135259 h 3808342"/>
              <a:gd name="connsiteX81" fmla="*/ 2682863 w 5186775"/>
              <a:gd name="connsiteY81" fmla="*/ 1221015 h 3808342"/>
              <a:gd name="connsiteX82" fmla="*/ 2756367 w 5186775"/>
              <a:gd name="connsiteY82" fmla="*/ 1310856 h 3808342"/>
              <a:gd name="connsiteX83" fmla="*/ 2833953 w 5186775"/>
              <a:gd name="connsiteY83" fmla="*/ 1396614 h 3808342"/>
              <a:gd name="connsiteX84" fmla="*/ 2900657 w 5186775"/>
              <a:gd name="connsiteY84" fmla="*/ 1507217 h 3808342"/>
              <a:gd name="connsiteX85" fmla="*/ 2941904 w 5186775"/>
              <a:gd name="connsiteY85" fmla="*/ 1585086 h 3808342"/>
              <a:gd name="connsiteX86" fmla="*/ 2957674 w 5186775"/>
              <a:gd name="connsiteY86" fmla="*/ 1667600 h 3808342"/>
              <a:gd name="connsiteX87" fmla="*/ 2967199 w 5186775"/>
              <a:gd name="connsiteY87" fmla="*/ 1743800 h 3808342"/>
              <a:gd name="connsiteX88" fmla="*/ 2974343 w 5186775"/>
              <a:gd name="connsiteY88" fmla="*/ 1781900 h 3808342"/>
              <a:gd name="connsiteX89" fmla="*/ 2998155 w 5186775"/>
              <a:gd name="connsiteY89" fmla="*/ 1872389 h 3808342"/>
              <a:gd name="connsiteX90" fmla="*/ 3093405 w 5186775"/>
              <a:gd name="connsiteY90" fmla="*/ 2055744 h 3808342"/>
              <a:gd name="connsiteX91" fmla="*/ 3167224 w 5186775"/>
              <a:gd name="connsiteY91" fmla="*/ 2155757 h 3808342"/>
              <a:gd name="connsiteX92" fmla="*/ 3271999 w 5186775"/>
              <a:gd name="connsiteY92" fmla="*/ 2253388 h 3808342"/>
              <a:gd name="connsiteX93" fmla="*/ 3413817 w 5186775"/>
              <a:gd name="connsiteY93" fmla="*/ 2354949 h 3808342"/>
              <a:gd name="connsiteX94" fmla="*/ 3573474 w 5186775"/>
              <a:gd name="connsiteY94" fmla="*/ 2512187 h 3808342"/>
              <a:gd name="connsiteX95" fmla="*/ 3636369 w 5186775"/>
              <a:gd name="connsiteY95" fmla="*/ 2599273 h 3808342"/>
              <a:gd name="connsiteX96" fmla="*/ 3762159 w 5186775"/>
              <a:gd name="connsiteY96" fmla="*/ 2475899 h 3808342"/>
              <a:gd name="connsiteX97" fmla="*/ 3754902 w 5186775"/>
              <a:gd name="connsiteY97" fmla="*/ 2316244 h 3808342"/>
              <a:gd name="connsiteX98" fmla="*/ 3762160 w 5186775"/>
              <a:gd name="connsiteY98" fmla="*/ 2183197 h 3808342"/>
              <a:gd name="connsiteX99" fmla="*/ 3762159 w 5186775"/>
              <a:gd name="connsiteY99" fmla="*/ 2067082 h 3808342"/>
              <a:gd name="connsiteX100" fmla="*/ 3718617 w 5186775"/>
              <a:gd name="connsiteY100" fmla="*/ 1875977 h 3808342"/>
              <a:gd name="connsiteX101" fmla="*/ 3609760 w 5186775"/>
              <a:gd name="connsiteY101" fmla="*/ 1609882 h 3808342"/>
              <a:gd name="connsiteX102" fmla="*/ 3505740 w 5186775"/>
              <a:gd name="connsiteY102" fmla="*/ 1382492 h 3808342"/>
              <a:gd name="connsiteX103" fmla="*/ 3405645 w 5186775"/>
              <a:gd name="connsiteY103" fmla="*/ 1286354 h 3808342"/>
              <a:gd name="connsiteX104" fmla="*/ 3209636 w 5186775"/>
              <a:gd name="connsiteY104" fmla="*/ 1082171 h 3808342"/>
              <a:gd name="connsiteX105" fmla="*/ 3005461 w 5186775"/>
              <a:gd name="connsiteY105" fmla="*/ 845318 h 3808342"/>
              <a:gd name="connsiteX106" fmla="*/ 2789035 w 5186775"/>
              <a:gd name="connsiteY106" fmla="*/ 563546 h 3808342"/>
              <a:gd name="connsiteX107" fmla="*/ 2511356 w 5186775"/>
              <a:gd name="connsiteY107" fmla="*/ 130678 h 3808342"/>
              <a:gd name="connsiteX108" fmla="*/ 2425602 w 5186775"/>
              <a:gd name="connsiteY108" fmla="*/ 16335 h 3808342"/>
              <a:gd name="connsiteX0" fmla="*/ 2425602 w 5186775"/>
              <a:gd name="connsiteY0" fmla="*/ 16335 h 3808342"/>
              <a:gd name="connsiteX1" fmla="*/ 1584399 w 5186775"/>
              <a:gd name="connsiteY1" fmla="*/ 0 h 3808342"/>
              <a:gd name="connsiteX2" fmla="*/ 518604 w 5186775"/>
              <a:gd name="connsiteY2" fmla="*/ 12252 h 3808342"/>
              <a:gd name="connsiteX3" fmla="*/ 12249 w 5186775"/>
              <a:gd name="connsiteY3" fmla="*/ 16336 h 3808342"/>
              <a:gd name="connsiteX4" fmla="*/ 12248 w 5186775"/>
              <a:gd name="connsiteY4" fmla="*/ 1016832 h 3808342"/>
              <a:gd name="connsiteX5" fmla="*/ 0 w 5186775"/>
              <a:gd name="connsiteY5" fmla="*/ 2589043 h 3808342"/>
              <a:gd name="connsiteX6" fmla="*/ 110254 w 5186775"/>
              <a:gd name="connsiteY6" fmla="*/ 2621711 h 3808342"/>
              <a:gd name="connsiteX7" fmla="*/ 187841 w 5186775"/>
              <a:gd name="connsiteY7" fmla="*/ 2540038 h 3808342"/>
              <a:gd name="connsiteX8" fmla="*/ 596192 w 5186775"/>
              <a:gd name="connsiteY8" fmla="*/ 2450198 h 3808342"/>
              <a:gd name="connsiteX9" fmla="*/ 841202 w 5186775"/>
              <a:gd name="connsiteY9" fmla="*/ 2433863 h 3808342"/>
              <a:gd name="connsiteX10" fmla="*/ 1143162 w 5186775"/>
              <a:gd name="connsiteY10" fmla="*/ 2439126 h 3808342"/>
              <a:gd name="connsiteX11" fmla="*/ 1417006 w 5186775"/>
              <a:gd name="connsiteY11" fmla="*/ 2472464 h 3808342"/>
              <a:gd name="connsiteX12" fmla="*/ 1833724 w 5186775"/>
              <a:gd name="connsiteY12" fmla="*/ 2651058 h 3808342"/>
              <a:gd name="connsiteX13" fmla="*/ 2067087 w 5186775"/>
              <a:gd name="connsiteY13" fmla="*/ 2779644 h 3808342"/>
              <a:gd name="connsiteX14" fmla="*/ 2174243 w 5186775"/>
              <a:gd name="connsiteY14" fmla="*/ 2922520 h 3808342"/>
              <a:gd name="connsiteX15" fmla="*/ 2255206 w 5186775"/>
              <a:gd name="connsiteY15" fmla="*/ 3193980 h 3808342"/>
              <a:gd name="connsiteX16" fmla="*/ 2221868 w 5186775"/>
              <a:gd name="connsiteY16" fmla="*/ 3310662 h 3808342"/>
              <a:gd name="connsiteX17" fmla="*/ 2195675 w 5186775"/>
              <a:gd name="connsiteY17" fmla="*/ 3394006 h 3808342"/>
              <a:gd name="connsiteX18" fmla="*/ 2126618 w 5186775"/>
              <a:gd name="connsiteY18" fmla="*/ 3474968 h 3808342"/>
              <a:gd name="connsiteX19" fmla="*/ 1986124 w 5186775"/>
              <a:gd name="connsiteY19" fmla="*/ 3603555 h 3808342"/>
              <a:gd name="connsiteX20" fmla="*/ 2436180 w 5186775"/>
              <a:gd name="connsiteY20" fmla="*/ 3808342 h 3808342"/>
              <a:gd name="connsiteX21" fmla="*/ 2569530 w 5186775"/>
              <a:gd name="connsiteY21" fmla="*/ 3796437 h 3808342"/>
              <a:gd name="connsiteX22" fmla="*/ 2826704 w 5186775"/>
              <a:gd name="connsiteY22" fmla="*/ 3736906 h 3808342"/>
              <a:gd name="connsiteX23" fmla="*/ 3029111 w 5186775"/>
              <a:gd name="connsiteY23" fmla="*/ 3665469 h 3808342"/>
              <a:gd name="connsiteX24" fmla="*/ 3176748 w 5186775"/>
              <a:gd name="connsiteY24" fmla="*/ 3579743 h 3808342"/>
              <a:gd name="connsiteX25" fmla="*/ 3281523 w 5186775"/>
              <a:gd name="connsiteY25" fmla="*/ 3413056 h 3808342"/>
              <a:gd name="connsiteX26" fmla="*/ 3583943 w 5186775"/>
              <a:gd name="connsiteY26" fmla="*/ 3222556 h 3808342"/>
              <a:gd name="connsiteX27" fmla="*/ 3829211 w 5186775"/>
              <a:gd name="connsiteY27" fmla="*/ 3015387 h 3808342"/>
              <a:gd name="connsiteX28" fmla="*/ 4054864 w 5186775"/>
              <a:gd name="connsiteY28" fmla="*/ 2717806 h 3808342"/>
              <a:gd name="connsiteX29" fmla="*/ 4139531 w 5186775"/>
              <a:gd name="connsiteY29" fmla="*/ 2650073 h 3808342"/>
              <a:gd name="connsiteX30" fmla="*/ 4202426 w 5186775"/>
              <a:gd name="connsiteY30" fmla="*/ 2592016 h 3808342"/>
              <a:gd name="connsiteX31" fmla="*/ 4262902 w 5186775"/>
              <a:gd name="connsiteY31" fmla="*/ 2553311 h 3808342"/>
              <a:gd name="connsiteX32" fmla="*/ 4422560 w 5186775"/>
              <a:gd name="connsiteY32" fmla="*/ 2376720 h 3808342"/>
              <a:gd name="connsiteX33" fmla="*/ 4519321 w 5186775"/>
              <a:gd name="connsiteY33" fmla="*/ 2296892 h 3808342"/>
              <a:gd name="connsiteX34" fmla="*/ 4548350 w 5186775"/>
              <a:gd name="connsiteY34" fmla="*/ 2243673 h 3808342"/>
              <a:gd name="connsiteX35" fmla="*/ 4565283 w 5186775"/>
              <a:gd name="connsiteY35" fmla="*/ 2202550 h 3808342"/>
              <a:gd name="connsiteX36" fmla="*/ 5061188 w 5186775"/>
              <a:gd name="connsiteY36" fmla="*/ 1948549 h 3808342"/>
              <a:gd name="connsiteX37" fmla="*/ 5131340 w 5186775"/>
              <a:gd name="connsiteY37" fmla="*/ 1856625 h 3808342"/>
              <a:gd name="connsiteX38" fmla="*/ 5160369 w 5186775"/>
              <a:gd name="connsiteY38" fmla="*/ 1527635 h 3808342"/>
              <a:gd name="connsiteX39" fmla="*/ 4722521 w 5186775"/>
              <a:gd name="connsiteY39" fmla="*/ 1747768 h 3808342"/>
              <a:gd name="connsiteX40" fmla="*/ 4424978 w 5186775"/>
              <a:gd name="connsiteY40" fmla="*/ 1958225 h 3808342"/>
              <a:gd name="connsiteX41" fmla="*/ 4212102 w 5186775"/>
              <a:gd name="connsiteY41" fmla="*/ 2197711 h 3808342"/>
              <a:gd name="connsiteX42" fmla="*/ 3950845 w 5186775"/>
              <a:gd name="connsiteY42" fmla="*/ 2509768 h 3808342"/>
              <a:gd name="connsiteX43" fmla="*/ 3815377 w 5186775"/>
              <a:gd name="connsiteY43" fmla="*/ 2521864 h 3808342"/>
              <a:gd name="connsiteX44" fmla="*/ 3762159 w 5186775"/>
              <a:gd name="connsiteY44" fmla="*/ 2480739 h 3808342"/>
              <a:gd name="connsiteX45" fmla="*/ 3638787 w 5186775"/>
              <a:gd name="connsiteY45" fmla="*/ 2594435 h 3808342"/>
              <a:gd name="connsiteX46" fmla="*/ 3670235 w 5186775"/>
              <a:gd name="connsiteY46" fmla="*/ 2664587 h 3808342"/>
              <a:gd name="connsiteX47" fmla="*/ 3679913 w 5186775"/>
              <a:gd name="connsiteY47" fmla="*/ 2812149 h 3808342"/>
              <a:gd name="connsiteX48" fmla="*/ 3617280 w 5186775"/>
              <a:gd name="connsiteY48" fmla="*/ 2896323 h 3808342"/>
              <a:gd name="connsiteX49" fmla="*/ 3410111 w 5186775"/>
              <a:gd name="connsiteY49" fmla="*/ 2993956 h 3808342"/>
              <a:gd name="connsiteX50" fmla="*/ 3357723 w 5186775"/>
              <a:gd name="connsiteY50" fmla="*/ 2996336 h 3808342"/>
              <a:gd name="connsiteX51" fmla="*/ 3274381 w 5186775"/>
              <a:gd name="connsiteY51" fmla="*/ 2970144 h 3808342"/>
              <a:gd name="connsiteX52" fmla="*/ 3076736 w 5186775"/>
              <a:gd name="connsiteY52" fmla="*/ 2829649 h 3808342"/>
              <a:gd name="connsiteX53" fmla="*/ 2831468 w 5186775"/>
              <a:gd name="connsiteY53" fmla="*/ 2705825 h 3808342"/>
              <a:gd name="connsiteX54" fmla="*/ 2638586 w 5186775"/>
              <a:gd name="connsiteY54" fmla="*/ 2584381 h 3808342"/>
              <a:gd name="connsiteX55" fmla="*/ 2479043 w 5186775"/>
              <a:gd name="connsiteY55" fmla="*/ 2451032 h 3808342"/>
              <a:gd name="connsiteX56" fmla="*/ 2345693 w 5186775"/>
              <a:gd name="connsiteY56" fmla="*/ 2331970 h 3808342"/>
              <a:gd name="connsiteX57" fmla="*/ 2195674 w 5186775"/>
              <a:gd name="connsiteY57" fmla="*/ 2191477 h 3808342"/>
              <a:gd name="connsiteX58" fmla="*/ 2050417 w 5186775"/>
              <a:gd name="connsiteY58" fmla="*/ 2067651 h 3808342"/>
              <a:gd name="connsiteX59" fmla="*/ 1967074 w 5186775"/>
              <a:gd name="connsiteY59" fmla="*/ 1979546 h 3808342"/>
              <a:gd name="connsiteX60" fmla="*/ 1859918 w 5186775"/>
              <a:gd name="connsiteY60" fmla="*/ 1870008 h 3808342"/>
              <a:gd name="connsiteX61" fmla="*/ 1697993 w 5186775"/>
              <a:gd name="connsiteY61" fmla="*/ 1696176 h 3808342"/>
              <a:gd name="connsiteX62" fmla="*/ 1619412 w 5186775"/>
              <a:gd name="connsiteY62" fmla="*/ 1589020 h 3808342"/>
              <a:gd name="connsiteX63" fmla="*/ 1572430 w 5186775"/>
              <a:gd name="connsiteY63" fmla="*/ 1512306 h 3808342"/>
              <a:gd name="connsiteX64" fmla="*/ 1486397 w 5186775"/>
              <a:gd name="connsiteY64" fmla="*/ 1429283 h 3808342"/>
              <a:gd name="connsiteX65" fmla="*/ 1404727 w 5186775"/>
              <a:gd name="connsiteY65" fmla="*/ 1343526 h 3808342"/>
              <a:gd name="connsiteX66" fmla="*/ 1351641 w 5186775"/>
              <a:gd name="connsiteY66" fmla="*/ 1229182 h 3808342"/>
              <a:gd name="connsiteX67" fmla="*/ 1306722 w 5186775"/>
              <a:gd name="connsiteY67" fmla="*/ 1074004 h 3808342"/>
              <a:gd name="connsiteX68" fmla="*/ 1310806 w 5186775"/>
              <a:gd name="connsiteY68" fmla="*/ 992330 h 3808342"/>
              <a:gd name="connsiteX69" fmla="*/ 1327141 w 5186775"/>
              <a:gd name="connsiteY69" fmla="*/ 931076 h 3808342"/>
              <a:gd name="connsiteX70" fmla="*/ 1355725 w 5186775"/>
              <a:gd name="connsiteY70" fmla="*/ 873904 h 3808342"/>
              <a:gd name="connsiteX71" fmla="*/ 1404727 w 5186775"/>
              <a:gd name="connsiteY71" fmla="*/ 779980 h 3808342"/>
              <a:gd name="connsiteX72" fmla="*/ 1461896 w 5186775"/>
              <a:gd name="connsiteY72" fmla="*/ 726892 h 3808342"/>
              <a:gd name="connsiteX73" fmla="*/ 1510899 w 5186775"/>
              <a:gd name="connsiteY73" fmla="*/ 686055 h 3808342"/>
              <a:gd name="connsiteX74" fmla="*/ 1588483 w 5186775"/>
              <a:gd name="connsiteY74" fmla="*/ 637052 h 3808342"/>
              <a:gd name="connsiteX75" fmla="*/ 1788575 w 5186775"/>
              <a:gd name="connsiteY75" fmla="*/ 645219 h 3808342"/>
              <a:gd name="connsiteX76" fmla="*/ 1964166 w 5186775"/>
              <a:gd name="connsiteY76" fmla="*/ 686056 h 3808342"/>
              <a:gd name="connsiteX77" fmla="*/ 2098922 w 5186775"/>
              <a:gd name="connsiteY77" fmla="*/ 763645 h 3808342"/>
              <a:gd name="connsiteX78" fmla="*/ 2327598 w 5186775"/>
              <a:gd name="connsiteY78" fmla="*/ 1037251 h 3808342"/>
              <a:gd name="connsiteX79" fmla="*/ 2376600 w 5186775"/>
              <a:gd name="connsiteY79" fmla="*/ 1078087 h 3808342"/>
              <a:gd name="connsiteX80" fmla="*/ 2552191 w 5186775"/>
              <a:gd name="connsiteY80" fmla="*/ 1135259 h 3808342"/>
              <a:gd name="connsiteX81" fmla="*/ 2682863 w 5186775"/>
              <a:gd name="connsiteY81" fmla="*/ 1221015 h 3808342"/>
              <a:gd name="connsiteX82" fmla="*/ 2756367 w 5186775"/>
              <a:gd name="connsiteY82" fmla="*/ 1310856 h 3808342"/>
              <a:gd name="connsiteX83" fmla="*/ 2833953 w 5186775"/>
              <a:gd name="connsiteY83" fmla="*/ 1396614 h 3808342"/>
              <a:gd name="connsiteX84" fmla="*/ 2900657 w 5186775"/>
              <a:gd name="connsiteY84" fmla="*/ 1507217 h 3808342"/>
              <a:gd name="connsiteX85" fmla="*/ 2941904 w 5186775"/>
              <a:gd name="connsiteY85" fmla="*/ 1585086 h 3808342"/>
              <a:gd name="connsiteX86" fmla="*/ 2957674 w 5186775"/>
              <a:gd name="connsiteY86" fmla="*/ 1667600 h 3808342"/>
              <a:gd name="connsiteX87" fmla="*/ 2967199 w 5186775"/>
              <a:gd name="connsiteY87" fmla="*/ 1743800 h 3808342"/>
              <a:gd name="connsiteX88" fmla="*/ 2974343 w 5186775"/>
              <a:gd name="connsiteY88" fmla="*/ 1781900 h 3808342"/>
              <a:gd name="connsiteX89" fmla="*/ 2998155 w 5186775"/>
              <a:gd name="connsiteY89" fmla="*/ 1872389 h 3808342"/>
              <a:gd name="connsiteX90" fmla="*/ 3093405 w 5186775"/>
              <a:gd name="connsiteY90" fmla="*/ 2055744 h 3808342"/>
              <a:gd name="connsiteX91" fmla="*/ 3167224 w 5186775"/>
              <a:gd name="connsiteY91" fmla="*/ 2155757 h 3808342"/>
              <a:gd name="connsiteX92" fmla="*/ 3271999 w 5186775"/>
              <a:gd name="connsiteY92" fmla="*/ 2253388 h 3808342"/>
              <a:gd name="connsiteX93" fmla="*/ 3413817 w 5186775"/>
              <a:gd name="connsiteY93" fmla="*/ 2354949 h 3808342"/>
              <a:gd name="connsiteX94" fmla="*/ 3573474 w 5186775"/>
              <a:gd name="connsiteY94" fmla="*/ 2512187 h 3808342"/>
              <a:gd name="connsiteX95" fmla="*/ 3636369 w 5186775"/>
              <a:gd name="connsiteY95" fmla="*/ 2599273 h 3808342"/>
              <a:gd name="connsiteX96" fmla="*/ 3762159 w 5186775"/>
              <a:gd name="connsiteY96" fmla="*/ 2475899 h 3808342"/>
              <a:gd name="connsiteX97" fmla="*/ 3754902 w 5186775"/>
              <a:gd name="connsiteY97" fmla="*/ 2316244 h 3808342"/>
              <a:gd name="connsiteX98" fmla="*/ 3762160 w 5186775"/>
              <a:gd name="connsiteY98" fmla="*/ 2183197 h 3808342"/>
              <a:gd name="connsiteX99" fmla="*/ 3762159 w 5186775"/>
              <a:gd name="connsiteY99" fmla="*/ 2067082 h 3808342"/>
              <a:gd name="connsiteX100" fmla="*/ 3718617 w 5186775"/>
              <a:gd name="connsiteY100" fmla="*/ 1875977 h 3808342"/>
              <a:gd name="connsiteX101" fmla="*/ 3609760 w 5186775"/>
              <a:gd name="connsiteY101" fmla="*/ 1609882 h 3808342"/>
              <a:gd name="connsiteX102" fmla="*/ 3505740 w 5186775"/>
              <a:gd name="connsiteY102" fmla="*/ 1382492 h 3808342"/>
              <a:gd name="connsiteX103" fmla="*/ 3405645 w 5186775"/>
              <a:gd name="connsiteY103" fmla="*/ 1286354 h 3808342"/>
              <a:gd name="connsiteX104" fmla="*/ 3209636 w 5186775"/>
              <a:gd name="connsiteY104" fmla="*/ 1082171 h 3808342"/>
              <a:gd name="connsiteX105" fmla="*/ 3005461 w 5186775"/>
              <a:gd name="connsiteY105" fmla="*/ 845318 h 3808342"/>
              <a:gd name="connsiteX106" fmla="*/ 2789035 w 5186775"/>
              <a:gd name="connsiteY106" fmla="*/ 563546 h 3808342"/>
              <a:gd name="connsiteX107" fmla="*/ 2511356 w 5186775"/>
              <a:gd name="connsiteY107" fmla="*/ 130678 h 3808342"/>
              <a:gd name="connsiteX108" fmla="*/ 2425602 w 5186775"/>
              <a:gd name="connsiteY108" fmla="*/ 16335 h 3808342"/>
              <a:gd name="connsiteX0" fmla="*/ 2425602 w 5184029"/>
              <a:gd name="connsiteY0" fmla="*/ 16335 h 3808342"/>
              <a:gd name="connsiteX1" fmla="*/ 1584399 w 5184029"/>
              <a:gd name="connsiteY1" fmla="*/ 0 h 3808342"/>
              <a:gd name="connsiteX2" fmla="*/ 518604 w 5184029"/>
              <a:gd name="connsiteY2" fmla="*/ 12252 h 3808342"/>
              <a:gd name="connsiteX3" fmla="*/ 12249 w 5184029"/>
              <a:gd name="connsiteY3" fmla="*/ 16336 h 3808342"/>
              <a:gd name="connsiteX4" fmla="*/ 12248 w 5184029"/>
              <a:gd name="connsiteY4" fmla="*/ 1016832 h 3808342"/>
              <a:gd name="connsiteX5" fmla="*/ 0 w 5184029"/>
              <a:gd name="connsiteY5" fmla="*/ 2589043 h 3808342"/>
              <a:gd name="connsiteX6" fmla="*/ 110254 w 5184029"/>
              <a:gd name="connsiteY6" fmla="*/ 2621711 h 3808342"/>
              <a:gd name="connsiteX7" fmla="*/ 187841 w 5184029"/>
              <a:gd name="connsiteY7" fmla="*/ 2540038 h 3808342"/>
              <a:gd name="connsiteX8" fmla="*/ 596192 w 5184029"/>
              <a:gd name="connsiteY8" fmla="*/ 2450198 h 3808342"/>
              <a:gd name="connsiteX9" fmla="*/ 841202 w 5184029"/>
              <a:gd name="connsiteY9" fmla="*/ 2433863 h 3808342"/>
              <a:gd name="connsiteX10" fmla="*/ 1143162 w 5184029"/>
              <a:gd name="connsiteY10" fmla="*/ 2439126 h 3808342"/>
              <a:gd name="connsiteX11" fmla="*/ 1417006 w 5184029"/>
              <a:gd name="connsiteY11" fmla="*/ 2472464 h 3808342"/>
              <a:gd name="connsiteX12" fmla="*/ 1833724 w 5184029"/>
              <a:gd name="connsiteY12" fmla="*/ 2651058 h 3808342"/>
              <a:gd name="connsiteX13" fmla="*/ 2067087 w 5184029"/>
              <a:gd name="connsiteY13" fmla="*/ 2779644 h 3808342"/>
              <a:gd name="connsiteX14" fmla="*/ 2174243 w 5184029"/>
              <a:gd name="connsiteY14" fmla="*/ 2922520 h 3808342"/>
              <a:gd name="connsiteX15" fmla="*/ 2255206 w 5184029"/>
              <a:gd name="connsiteY15" fmla="*/ 3193980 h 3808342"/>
              <a:gd name="connsiteX16" fmla="*/ 2221868 w 5184029"/>
              <a:gd name="connsiteY16" fmla="*/ 3310662 h 3808342"/>
              <a:gd name="connsiteX17" fmla="*/ 2195675 w 5184029"/>
              <a:gd name="connsiteY17" fmla="*/ 3394006 h 3808342"/>
              <a:gd name="connsiteX18" fmla="*/ 2126618 w 5184029"/>
              <a:gd name="connsiteY18" fmla="*/ 3474968 h 3808342"/>
              <a:gd name="connsiteX19" fmla="*/ 1986124 w 5184029"/>
              <a:gd name="connsiteY19" fmla="*/ 3603555 h 3808342"/>
              <a:gd name="connsiteX20" fmla="*/ 2436180 w 5184029"/>
              <a:gd name="connsiteY20" fmla="*/ 3808342 h 3808342"/>
              <a:gd name="connsiteX21" fmla="*/ 2569530 w 5184029"/>
              <a:gd name="connsiteY21" fmla="*/ 3796437 h 3808342"/>
              <a:gd name="connsiteX22" fmla="*/ 2826704 w 5184029"/>
              <a:gd name="connsiteY22" fmla="*/ 3736906 h 3808342"/>
              <a:gd name="connsiteX23" fmla="*/ 3029111 w 5184029"/>
              <a:gd name="connsiteY23" fmla="*/ 3665469 h 3808342"/>
              <a:gd name="connsiteX24" fmla="*/ 3176748 w 5184029"/>
              <a:gd name="connsiteY24" fmla="*/ 3579743 h 3808342"/>
              <a:gd name="connsiteX25" fmla="*/ 3281523 w 5184029"/>
              <a:gd name="connsiteY25" fmla="*/ 3413056 h 3808342"/>
              <a:gd name="connsiteX26" fmla="*/ 3583943 w 5184029"/>
              <a:gd name="connsiteY26" fmla="*/ 3222556 h 3808342"/>
              <a:gd name="connsiteX27" fmla="*/ 3829211 w 5184029"/>
              <a:gd name="connsiteY27" fmla="*/ 3015387 h 3808342"/>
              <a:gd name="connsiteX28" fmla="*/ 4054864 w 5184029"/>
              <a:gd name="connsiteY28" fmla="*/ 2717806 h 3808342"/>
              <a:gd name="connsiteX29" fmla="*/ 4139531 w 5184029"/>
              <a:gd name="connsiteY29" fmla="*/ 2650073 h 3808342"/>
              <a:gd name="connsiteX30" fmla="*/ 4202426 w 5184029"/>
              <a:gd name="connsiteY30" fmla="*/ 2592016 h 3808342"/>
              <a:gd name="connsiteX31" fmla="*/ 4262902 w 5184029"/>
              <a:gd name="connsiteY31" fmla="*/ 2553311 h 3808342"/>
              <a:gd name="connsiteX32" fmla="*/ 4422560 w 5184029"/>
              <a:gd name="connsiteY32" fmla="*/ 2376720 h 3808342"/>
              <a:gd name="connsiteX33" fmla="*/ 4519321 w 5184029"/>
              <a:gd name="connsiteY33" fmla="*/ 2296892 h 3808342"/>
              <a:gd name="connsiteX34" fmla="*/ 4548350 w 5184029"/>
              <a:gd name="connsiteY34" fmla="*/ 2243673 h 3808342"/>
              <a:gd name="connsiteX35" fmla="*/ 4565283 w 5184029"/>
              <a:gd name="connsiteY35" fmla="*/ 2202550 h 3808342"/>
              <a:gd name="connsiteX36" fmla="*/ 5061188 w 5184029"/>
              <a:gd name="connsiteY36" fmla="*/ 1948549 h 3808342"/>
              <a:gd name="connsiteX37" fmla="*/ 5131340 w 5184029"/>
              <a:gd name="connsiteY37" fmla="*/ 1856625 h 3808342"/>
              <a:gd name="connsiteX38" fmla="*/ 5160369 w 5184029"/>
              <a:gd name="connsiteY38" fmla="*/ 1527635 h 3808342"/>
              <a:gd name="connsiteX39" fmla="*/ 4722521 w 5184029"/>
              <a:gd name="connsiteY39" fmla="*/ 1747768 h 3808342"/>
              <a:gd name="connsiteX40" fmla="*/ 4424978 w 5184029"/>
              <a:gd name="connsiteY40" fmla="*/ 1958225 h 3808342"/>
              <a:gd name="connsiteX41" fmla="*/ 4212102 w 5184029"/>
              <a:gd name="connsiteY41" fmla="*/ 2197711 h 3808342"/>
              <a:gd name="connsiteX42" fmla="*/ 3950845 w 5184029"/>
              <a:gd name="connsiteY42" fmla="*/ 2509768 h 3808342"/>
              <a:gd name="connsiteX43" fmla="*/ 3815377 w 5184029"/>
              <a:gd name="connsiteY43" fmla="*/ 2521864 h 3808342"/>
              <a:gd name="connsiteX44" fmla="*/ 3762159 w 5184029"/>
              <a:gd name="connsiteY44" fmla="*/ 2480739 h 3808342"/>
              <a:gd name="connsiteX45" fmla="*/ 3638787 w 5184029"/>
              <a:gd name="connsiteY45" fmla="*/ 2594435 h 3808342"/>
              <a:gd name="connsiteX46" fmla="*/ 3670235 w 5184029"/>
              <a:gd name="connsiteY46" fmla="*/ 2664587 h 3808342"/>
              <a:gd name="connsiteX47" fmla="*/ 3679913 w 5184029"/>
              <a:gd name="connsiteY47" fmla="*/ 2812149 h 3808342"/>
              <a:gd name="connsiteX48" fmla="*/ 3617280 w 5184029"/>
              <a:gd name="connsiteY48" fmla="*/ 2896323 h 3808342"/>
              <a:gd name="connsiteX49" fmla="*/ 3410111 w 5184029"/>
              <a:gd name="connsiteY49" fmla="*/ 2993956 h 3808342"/>
              <a:gd name="connsiteX50" fmla="*/ 3357723 w 5184029"/>
              <a:gd name="connsiteY50" fmla="*/ 2996336 h 3808342"/>
              <a:gd name="connsiteX51" fmla="*/ 3274381 w 5184029"/>
              <a:gd name="connsiteY51" fmla="*/ 2970144 h 3808342"/>
              <a:gd name="connsiteX52" fmla="*/ 3076736 w 5184029"/>
              <a:gd name="connsiteY52" fmla="*/ 2829649 h 3808342"/>
              <a:gd name="connsiteX53" fmla="*/ 2831468 w 5184029"/>
              <a:gd name="connsiteY53" fmla="*/ 2705825 h 3808342"/>
              <a:gd name="connsiteX54" fmla="*/ 2638586 w 5184029"/>
              <a:gd name="connsiteY54" fmla="*/ 2584381 h 3808342"/>
              <a:gd name="connsiteX55" fmla="*/ 2479043 w 5184029"/>
              <a:gd name="connsiteY55" fmla="*/ 2451032 h 3808342"/>
              <a:gd name="connsiteX56" fmla="*/ 2345693 w 5184029"/>
              <a:gd name="connsiteY56" fmla="*/ 2331970 h 3808342"/>
              <a:gd name="connsiteX57" fmla="*/ 2195674 w 5184029"/>
              <a:gd name="connsiteY57" fmla="*/ 2191477 h 3808342"/>
              <a:gd name="connsiteX58" fmla="*/ 2050417 w 5184029"/>
              <a:gd name="connsiteY58" fmla="*/ 2067651 h 3808342"/>
              <a:gd name="connsiteX59" fmla="*/ 1967074 w 5184029"/>
              <a:gd name="connsiteY59" fmla="*/ 1979546 h 3808342"/>
              <a:gd name="connsiteX60" fmla="*/ 1859918 w 5184029"/>
              <a:gd name="connsiteY60" fmla="*/ 1870008 h 3808342"/>
              <a:gd name="connsiteX61" fmla="*/ 1697993 w 5184029"/>
              <a:gd name="connsiteY61" fmla="*/ 1696176 h 3808342"/>
              <a:gd name="connsiteX62" fmla="*/ 1619412 w 5184029"/>
              <a:gd name="connsiteY62" fmla="*/ 1589020 h 3808342"/>
              <a:gd name="connsiteX63" fmla="*/ 1572430 w 5184029"/>
              <a:gd name="connsiteY63" fmla="*/ 1512306 h 3808342"/>
              <a:gd name="connsiteX64" fmla="*/ 1486397 w 5184029"/>
              <a:gd name="connsiteY64" fmla="*/ 1429283 h 3808342"/>
              <a:gd name="connsiteX65" fmla="*/ 1404727 w 5184029"/>
              <a:gd name="connsiteY65" fmla="*/ 1343526 h 3808342"/>
              <a:gd name="connsiteX66" fmla="*/ 1351641 w 5184029"/>
              <a:gd name="connsiteY66" fmla="*/ 1229182 h 3808342"/>
              <a:gd name="connsiteX67" fmla="*/ 1306722 w 5184029"/>
              <a:gd name="connsiteY67" fmla="*/ 1074004 h 3808342"/>
              <a:gd name="connsiteX68" fmla="*/ 1310806 w 5184029"/>
              <a:gd name="connsiteY68" fmla="*/ 992330 h 3808342"/>
              <a:gd name="connsiteX69" fmla="*/ 1327141 w 5184029"/>
              <a:gd name="connsiteY69" fmla="*/ 931076 h 3808342"/>
              <a:gd name="connsiteX70" fmla="*/ 1355725 w 5184029"/>
              <a:gd name="connsiteY70" fmla="*/ 873904 h 3808342"/>
              <a:gd name="connsiteX71" fmla="*/ 1404727 w 5184029"/>
              <a:gd name="connsiteY71" fmla="*/ 779980 h 3808342"/>
              <a:gd name="connsiteX72" fmla="*/ 1461896 w 5184029"/>
              <a:gd name="connsiteY72" fmla="*/ 726892 h 3808342"/>
              <a:gd name="connsiteX73" fmla="*/ 1510899 w 5184029"/>
              <a:gd name="connsiteY73" fmla="*/ 686055 h 3808342"/>
              <a:gd name="connsiteX74" fmla="*/ 1588483 w 5184029"/>
              <a:gd name="connsiteY74" fmla="*/ 637052 h 3808342"/>
              <a:gd name="connsiteX75" fmla="*/ 1788575 w 5184029"/>
              <a:gd name="connsiteY75" fmla="*/ 645219 h 3808342"/>
              <a:gd name="connsiteX76" fmla="*/ 1964166 w 5184029"/>
              <a:gd name="connsiteY76" fmla="*/ 686056 h 3808342"/>
              <a:gd name="connsiteX77" fmla="*/ 2098922 w 5184029"/>
              <a:gd name="connsiteY77" fmla="*/ 763645 h 3808342"/>
              <a:gd name="connsiteX78" fmla="*/ 2327598 w 5184029"/>
              <a:gd name="connsiteY78" fmla="*/ 1037251 h 3808342"/>
              <a:gd name="connsiteX79" fmla="*/ 2376600 w 5184029"/>
              <a:gd name="connsiteY79" fmla="*/ 1078087 h 3808342"/>
              <a:gd name="connsiteX80" fmla="*/ 2552191 w 5184029"/>
              <a:gd name="connsiteY80" fmla="*/ 1135259 h 3808342"/>
              <a:gd name="connsiteX81" fmla="*/ 2682863 w 5184029"/>
              <a:gd name="connsiteY81" fmla="*/ 1221015 h 3808342"/>
              <a:gd name="connsiteX82" fmla="*/ 2756367 w 5184029"/>
              <a:gd name="connsiteY82" fmla="*/ 1310856 h 3808342"/>
              <a:gd name="connsiteX83" fmla="*/ 2833953 w 5184029"/>
              <a:gd name="connsiteY83" fmla="*/ 1396614 h 3808342"/>
              <a:gd name="connsiteX84" fmla="*/ 2900657 w 5184029"/>
              <a:gd name="connsiteY84" fmla="*/ 1507217 h 3808342"/>
              <a:gd name="connsiteX85" fmla="*/ 2941904 w 5184029"/>
              <a:gd name="connsiteY85" fmla="*/ 1585086 h 3808342"/>
              <a:gd name="connsiteX86" fmla="*/ 2957674 w 5184029"/>
              <a:gd name="connsiteY86" fmla="*/ 1667600 h 3808342"/>
              <a:gd name="connsiteX87" fmla="*/ 2967199 w 5184029"/>
              <a:gd name="connsiteY87" fmla="*/ 1743800 h 3808342"/>
              <a:gd name="connsiteX88" fmla="*/ 2974343 w 5184029"/>
              <a:gd name="connsiteY88" fmla="*/ 1781900 h 3808342"/>
              <a:gd name="connsiteX89" fmla="*/ 2998155 w 5184029"/>
              <a:gd name="connsiteY89" fmla="*/ 1872389 h 3808342"/>
              <a:gd name="connsiteX90" fmla="*/ 3093405 w 5184029"/>
              <a:gd name="connsiteY90" fmla="*/ 2055744 h 3808342"/>
              <a:gd name="connsiteX91" fmla="*/ 3167224 w 5184029"/>
              <a:gd name="connsiteY91" fmla="*/ 2155757 h 3808342"/>
              <a:gd name="connsiteX92" fmla="*/ 3271999 w 5184029"/>
              <a:gd name="connsiteY92" fmla="*/ 2253388 h 3808342"/>
              <a:gd name="connsiteX93" fmla="*/ 3413817 w 5184029"/>
              <a:gd name="connsiteY93" fmla="*/ 2354949 h 3808342"/>
              <a:gd name="connsiteX94" fmla="*/ 3573474 w 5184029"/>
              <a:gd name="connsiteY94" fmla="*/ 2512187 h 3808342"/>
              <a:gd name="connsiteX95" fmla="*/ 3636369 w 5184029"/>
              <a:gd name="connsiteY95" fmla="*/ 2599273 h 3808342"/>
              <a:gd name="connsiteX96" fmla="*/ 3762159 w 5184029"/>
              <a:gd name="connsiteY96" fmla="*/ 2475899 h 3808342"/>
              <a:gd name="connsiteX97" fmla="*/ 3754902 w 5184029"/>
              <a:gd name="connsiteY97" fmla="*/ 2316244 h 3808342"/>
              <a:gd name="connsiteX98" fmla="*/ 3762160 w 5184029"/>
              <a:gd name="connsiteY98" fmla="*/ 2183197 h 3808342"/>
              <a:gd name="connsiteX99" fmla="*/ 3762159 w 5184029"/>
              <a:gd name="connsiteY99" fmla="*/ 2067082 h 3808342"/>
              <a:gd name="connsiteX100" fmla="*/ 3718617 w 5184029"/>
              <a:gd name="connsiteY100" fmla="*/ 1875977 h 3808342"/>
              <a:gd name="connsiteX101" fmla="*/ 3609760 w 5184029"/>
              <a:gd name="connsiteY101" fmla="*/ 1609882 h 3808342"/>
              <a:gd name="connsiteX102" fmla="*/ 3505740 w 5184029"/>
              <a:gd name="connsiteY102" fmla="*/ 1382492 h 3808342"/>
              <a:gd name="connsiteX103" fmla="*/ 3405645 w 5184029"/>
              <a:gd name="connsiteY103" fmla="*/ 1286354 h 3808342"/>
              <a:gd name="connsiteX104" fmla="*/ 3209636 w 5184029"/>
              <a:gd name="connsiteY104" fmla="*/ 1082171 h 3808342"/>
              <a:gd name="connsiteX105" fmla="*/ 3005461 w 5184029"/>
              <a:gd name="connsiteY105" fmla="*/ 845318 h 3808342"/>
              <a:gd name="connsiteX106" fmla="*/ 2789035 w 5184029"/>
              <a:gd name="connsiteY106" fmla="*/ 563546 h 3808342"/>
              <a:gd name="connsiteX107" fmla="*/ 2511356 w 5184029"/>
              <a:gd name="connsiteY107" fmla="*/ 130678 h 3808342"/>
              <a:gd name="connsiteX108" fmla="*/ 2425602 w 5184029"/>
              <a:gd name="connsiteY108" fmla="*/ 16335 h 3808342"/>
              <a:gd name="connsiteX0" fmla="*/ 2425602 w 5164321"/>
              <a:gd name="connsiteY0" fmla="*/ 16335 h 3808342"/>
              <a:gd name="connsiteX1" fmla="*/ 1584399 w 5164321"/>
              <a:gd name="connsiteY1" fmla="*/ 0 h 3808342"/>
              <a:gd name="connsiteX2" fmla="*/ 518604 w 5164321"/>
              <a:gd name="connsiteY2" fmla="*/ 12252 h 3808342"/>
              <a:gd name="connsiteX3" fmla="*/ 12249 w 5164321"/>
              <a:gd name="connsiteY3" fmla="*/ 16336 h 3808342"/>
              <a:gd name="connsiteX4" fmla="*/ 12248 w 5164321"/>
              <a:gd name="connsiteY4" fmla="*/ 1016832 h 3808342"/>
              <a:gd name="connsiteX5" fmla="*/ 0 w 5164321"/>
              <a:gd name="connsiteY5" fmla="*/ 2589043 h 3808342"/>
              <a:gd name="connsiteX6" fmla="*/ 110254 w 5164321"/>
              <a:gd name="connsiteY6" fmla="*/ 2621711 h 3808342"/>
              <a:gd name="connsiteX7" fmla="*/ 187841 w 5164321"/>
              <a:gd name="connsiteY7" fmla="*/ 2540038 h 3808342"/>
              <a:gd name="connsiteX8" fmla="*/ 596192 w 5164321"/>
              <a:gd name="connsiteY8" fmla="*/ 2450198 h 3808342"/>
              <a:gd name="connsiteX9" fmla="*/ 841202 w 5164321"/>
              <a:gd name="connsiteY9" fmla="*/ 2433863 h 3808342"/>
              <a:gd name="connsiteX10" fmla="*/ 1143162 w 5164321"/>
              <a:gd name="connsiteY10" fmla="*/ 2439126 h 3808342"/>
              <a:gd name="connsiteX11" fmla="*/ 1417006 w 5164321"/>
              <a:gd name="connsiteY11" fmla="*/ 2472464 h 3808342"/>
              <a:gd name="connsiteX12" fmla="*/ 1833724 w 5164321"/>
              <a:gd name="connsiteY12" fmla="*/ 2651058 h 3808342"/>
              <a:gd name="connsiteX13" fmla="*/ 2067087 w 5164321"/>
              <a:gd name="connsiteY13" fmla="*/ 2779644 h 3808342"/>
              <a:gd name="connsiteX14" fmla="*/ 2174243 w 5164321"/>
              <a:gd name="connsiteY14" fmla="*/ 2922520 h 3808342"/>
              <a:gd name="connsiteX15" fmla="*/ 2255206 w 5164321"/>
              <a:gd name="connsiteY15" fmla="*/ 3193980 h 3808342"/>
              <a:gd name="connsiteX16" fmla="*/ 2221868 w 5164321"/>
              <a:gd name="connsiteY16" fmla="*/ 3310662 h 3808342"/>
              <a:gd name="connsiteX17" fmla="*/ 2195675 w 5164321"/>
              <a:gd name="connsiteY17" fmla="*/ 3394006 h 3808342"/>
              <a:gd name="connsiteX18" fmla="*/ 2126618 w 5164321"/>
              <a:gd name="connsiteY18" fmla="*/ 3474968 h 3808342"/>
              <a:gd name="connsiteX19" fmla="*/ 1986124 w 5164321"/>
              <a:gd name="connsiteY19" fmla="*/ 3603555 h 3808342"/>
              <a:gd name="connsiteX20" fmla="*/ 2436180 w 5164321"/>
              <a:gd name="connsiteY20" fmla="*/ 3808342 h 3808342"/>
              <a:gd name="connsiteX21" fmla="*/ 2569530 w 5164321"/>
              <a:gd name="connsiteY21" fmla="*/ 3796437 h 3808342"/>
              <a:gd name="connsiteX22" fmla="*/ 2826704 w 5164321"/>
              <a:gd name="connsiteY22" fmla="*/ 3736906 h 3808342"/>
              <a:gd name="connsiteX23" fmla="*/ 3029111 w 5164321"/>
              <a:gd name="connsiteY23" fmla="*/ 3665469 h 3808342"/>
              <a:gd name="connsiteX24" fmla="*/ 3176748 w 5164321"/>
              <a:gd name="connsiteY24" fmla="*/ 3579743 h 3808342"/>
              <a:gd name="connsiteX25" fmla="*/ 3281523 w 5164321"/>
              <a:gd name="connsiteY25" fmla="*/ 3413056 h 3808342"/>
              <a:gd name="connsiteX26" fmla="*/ 3583943 w 5164321"/>
              <a:gd name="connsiteY26" fmla="*/ 3222556 h 3808342"/>
              <a:gd name="connsiteX27" fmla="*/ 3829211 w 5164321"/>
              <a:gd name="connsiteY27" fmla="*/ 3015387 h 3808342"/>
              <a:gd name="connsiteX28" fmla="*/ 4054864 w 5164321"/>
              <a:gd name="connsiteY28" fmla="*/ 2717806 h 3808342"/>
              <a:gd name="connsiteX29" fmla="*/ 4139531 w 5164321"/>
              <a:gd name="connsiteY29" fmla="*/ 2650073 h 3808342"/>
              <a:gd name="connsiteX30" fmla="*/ 4202426 w 5164321"/>
              <a:gd name="connsiteY30" fmla="*/ 2592016 h 3808342"/>
              <a:gd name="connsiteX31" fmla="*/ 4262902 w 5164321"/>
              <a:gd name="connsiteY31" fmla="*/ 2553311 h 3808342"/>
              <a:gd name="connsiteX32" fmla="*/ 4422560 w 5164321"/>
              <a:gd name="connsiteY32" fmla="*/ 2376720 h 3808342"/>
              <a:gd name="connsiteX33" fmla="*/ 4519321 w 5164321"/>
              <a:gd name="connsiteY33" fmla="*/ 2296892 h 3808342"/>
              <a:gd name="connsiteX34" fmla="*/ 4548350 w 5164321"/>
              <a:gd name="connsiteY34" fmla="*/ 2243673 h 3808342"/>
              <a:gd name="connsiteX35" fmla="*/ 4565283 w 5164321"/>
              <a:gd name="connsiteY35" fmla="*/ 2202550 h 3808342"/>
              <a:gd name="connsiteX36" fmla="*/ 5061188 w 5164321"/>
              <a:gd name="connsiteY36" fmla="*/ 1948549 h 3808342"/>
              <a:gd name="connsiteX37" fmla="*/ 5131340 w 5164321"/>
              <a:gd name="connsiteY37" fmla="*/ 1856625 h 3808342"/>
              <a:gd name="connsiteX38" fmla="*/ 5160369 w 5164321"/>
              <a:gd name="connsiteY38" fmla="*/ 1527635 h 3808342"/>
              <a:gd name="connsiteX39" fmla="*/ 4722521 w 5164321"/>
              <a:gd name="connsiteY39" fmla="*/ 1747768 h 3808342"/>
              <a:gd name="connsiteX40" fmla="*/ 4424978 w 5164321"/>
              <a:gd name="connsiteY40" fmla="*/ 1958225 h 3808342"/>
              <a:gd name="connsiteX41" fmla="*/ 4212102 w 5164321"/>
              <a:gd name="connsiteY41" fmla="*/ 2197711 h 3808342"/>
              <a:gd name="connsiteX42" fmla="*/ 3950845 w 5164321"/>
              <a:gd name="connsiteY42" fmla="*/ 2509768 h 3808342"/>
              <a:gd name="connsiteX43" fmla="*/ 3815377 w 5164321"/>
              <a:gd name="connsiteY43" fmla="*/ 2521864 h 3808342"/>
              <a:gd name="connsiteX44" fmla="*/ 3762159 w 5164321"/>
              <a:gd name="connsiteY44" fmla="*/ 2480739 h 3808342"/>
              <a:gd name="connsiteX45" fmla="*/ 3638787 w 5164321"/>
              <a:gd name="connsiteY45" fmla="*/ 2594435 h 3808342"/>
              <a:gd name="connsiteX46" fmla="*/ 3670235 w 5164321"/>
              <a:gd name="connsiteY46" fmla="*/ 2664587 h 3808342"/>
              <a:gd name="connsiteX47" fmla="*/ 3679913 w 5164321"/>
              <a:gd name="connsiteY47" fmla="*/ 2812149 h 3808342"/>
              <a:gd name="connsiteX48" fmla="*/ 3617280 w 5164321"/>
              <a:gd name="connsiteY48" fmla="*/ 2896323 h 3808342"/>
              <a:gd name="connsiteX49" fmla="*/ 3410111 w 5164321"/>
              <a:gd name="connsiteY49" fmla="*/ 2993956 h 3808342"/>
              <a:gd name="connsiteX50" fmla="*/ 3357723 w 5164321"/>
              <a:gd name="connsiteY50" fmla="*/ 2996336 h 3808342"/>
              <a:gd name="connsiteX51" fmla="*/ 3274381 w 5164321"/>
              <a:gd name="connsiteY51" fmla="*/ 2970144 h 3808342"/>
              <a:gd name="connsiteX52" fmla="*/ 3076736 w 5164321"/>
              <a:gd name="connsiteY52" fmla="*/ 2829649 h 3808342"/>
              <a:gd name="connsiteX53" fmla="*/ 2831468 w 5164321"/>
              <a:gd name="connsiteY53" fmla="*/ 2705825 h 3808342"/>
              <a:gd name="connsiteX54" fmla="*/ 2638586 w 5164321"/>
              <a:gd name="connsiteY54" fmla="*/ 2584381 h 3808342"/>
              <a:gd name="connsiteX55" fmla="*/ 2479043 w 5164321"/>
              <a:gd name="connsiteY55" fmla="*/ 2451032 h 3808342"/>
              <a:gd name="connsiteX56" fmla="*/ 2345693 w 5164321"/>
              <a:gd name="connsiteY56" fmla="*/ 2331970 h 3808342"/>
              <a:gd name="connsiteX57" fmla="*/ 2195674 w 5164321"/>
              <a:gd name="connsiteY57" fmla="*/ 2191477 h 3808342"/>
              <a:gd name="connsiteX58" fmla="*/ 2050417 w 5164321"/>
              <a:gd name="connsiteY58" fmla="*/ 2067651 h 3808342"/>
              <a:gd name="connsiteX59" fmla="*/ 1967074 w 5164321"/>
              <a:gd name="connsiteY59" fmla="*/ 1979546 h 3808342"/>
              <a:gd name="connsiteX60" fmla="*/ 1859918 w 5164321"/>
              <a:gd name="connsiteY60" fmla="*/ 1870008 h 3808342"/>
              <a:gd name="connsiteX61" fmla="*/ 1697993 w 5164321"/>
              <a:gd name="connsiteY61" fmla="*/ 1696176 h 3808342"/>
              <a:gd name="connsiteX62" fmla="*/ 1619412 w 5164321"/>
              <a:gd name="connsiteY62" fmla="*/ 1589020 h 3808342"/>
              <a:gd name="connsiteX63" fmla="*/ 1572430 w 5164321"/>
              <a:gd name="connsiteY63" fmla="*/ 1512306 h 3808342"/>
              <a:gd name="connsiteX64" fmla="*/ 1486397 w 5164321"/>
              <a:gd name="connsiteY64" fmla="*/ 1429283 h 3808342"/>
              <a:gd name="connsiteX65" fmla="*/ 1404727 w 5164321"/>
              <a:gd name="connsiteY65" fmla="*/ 1343526 h 3808342"/>
              <a:gd name="connsiteX66" fmla="*/ 1351641 w 5164321"/>
              <a:gd name="connsiteY66" fmla="*/ 1229182 h 3808342"/>
              <a:gd name="connsiteX67" fmla="*/ 1306722 w 5164321"/>
              <a:gd name="connsiteY67" fmla="*/ 1074004 h 3808342"/>
              <a:gd name="connsiteX68" fmla="*/ 1310806 w 5164321"/>
              <a:gd name="connsiteY68" fmla="*/ 992330 h 3808342"/>
              <a:gd name="connsiteX69" fmla="*/ 1327141 w 5164321"/>
              <a:gd name="connsiteY69" fmla="*/ 931076 h 3808342"/>
              <a:gd name="connsiteX70" fmla="*/ 1355725 w 5164321"/>
              <a:gd name="connsiteY70" fmla="*/ 873904 h 3808342"/>
              <a:gd name="connsiteX71" fmla="*/ 1404727 w 5164321"/>
              <a:gd name="connsiteY71" fmla="*/ 779980 h 3808342"/>
              <a:gd name="connsiteX72" fmla="*/ 1461896 w 5164321"/>
              <a:gd name="connsiteY72" fmla="*/ 726892 h 3808342"/>
              <a:gd name="connsiteX73" fmla="*/ 1510899 w 5164321"/>
              <a:gd name="connsiteY73" fmla="*/ 686055 h 3808342"/>
              <a:gd name="connsiteX74" fmla="*/ 1588483 w 5164321"/>
              <a:gd name="connsiteY74" fmla="*/ 637052 h 3808342"/>
              <a:gd name="connsiteX75" fmla="*/ 1788575 w 5164321"/>
              <a:gd name="connsiteY75" fmla="*/ 645219 h 3808342"/>
              <a:gd name="connsiteX76" fmla="*/ 1964166 w 5164321"/>
              <a:gd name="connsiteY76" fmla="*/ 686056 h 3808342"/>
              <a:gd name="connsiteX77" fmla="*/ 2098922 w 5164321"/>
              <a:gd name="connsiteY77" fmla="*/ 763645 h 3808342"/>
              <a:gd name="connsiteX78" fmla="*/ 2327598 w 5164321"/>
              <a:gd name="connsiteY78" fmla="*/ 1037251 h 3808342"/>
              <a:gd name="connsiteX79" fmla="*/ 2376600 w 5164321"/>
              <a:gd name="connsiteY79" fmla="*/ 1078087 h 3808342"/>
              <a:gd name="connsiteX80" fmla="*/ 2552191 w 5164321"/>
              <a:gd name="connsiteY80" fmla="*/ 1135259 h 3808342"/>
              <a:gd name="connsiteX81" fmla="*/ 2682863 w 5164321"/>
              <a:gd name="connsiteY81" fmla="*/ 1221015 h 3808342"/>
              <a:gd name="connsiteX82" fmla="*/ 2756367 w 5164321"/>
              <a:gd name="connsiteY82" fmla="*/ 1310856 h 3808342"/>
              <a:gd name="connsiteX83" fmla="*/ 2833953 w 5164321"/>
              <a:gd name="connsiteY83" fmla="*/ 1396614 h 3808342"/>
              <a:gd name="connsiteX84" fmla="*/ 2900657 w 5164321"/>
              <a:gd name="connsiteY84" fmla="*/ 1507217 h 3808342"/>
              <a:gd name="connsiteX85" fmla="*/ 2941904 w 5164321"/>
              <a:gd name="connsiteY85" fmla="*/ 1585086 h 3808342"/>
              <a:gd name="connsiteX86" fmla="*/ 2957674 w 5164321"/>
              <a:gd name="connsiteY86" fmla="*/ 1667600 h 3808342"/>
              <a:gd name="connsiteX87" fmla="*/ 2967199 w 5164321"/>
              <a:gd name="connsiteY87" fmla="*/ 1743800 h 3808342"/>
              <a:gd name="connsiteX88" fmla="*/ 2974343 w 5164321"/>
              <a:gd name="connsiteY88" fmla="*/ 1781900 h 3808342"/>
              <a:gd name="connsiteX89" fmla="*/ 2998155 w 5164321"/>
              <a:gd name="connsiteY89" fmla="*/ 1872389 h 3808342"/>
              <a:gd name="connsiteX90" fmla="*/ 3093405 w 5164321"/>
              <a:gd name="connsiteY90" fmla="*/ 2055744 h 3808342"/>
              <a:gd name="connsiteX91" fmla="*/ 3167224 w 5164321"/>
              <a:gd name="connsiteY91" fmla="*/ 2155757 h 3808342"/>
              <a:gd name="connsiteX92" fmla="*/ 3271999 w 5164321"/>
              <a:gd name="connsiteY92" fmla="*/ 2253388 h 3808342"/>
              <a:gd name="connsiteX93" fmla="*/ 3413817 w 5164321"/>
              <a:gd name="connsiteY93" fmla="*/ 2354949 h 3808342"/>
              <a:gd name="connsiteX94" fmla="*/ 3573474 w 5164321"/>
              <a:gd name="connsiteY94" fmla="*/ 2512187 h 3808342"/>
              <a:gd name="connsiteX95" fmla="*/ 3636369 w 5164321"/>
              <a:gd name="connsiteY95" fmla="*/ 2599273 h 3808342"/>
              <a:gd name="connsiteX96" fmla="*/ 3762159 w 5164321"/>
              <a:gd name="connsiteY96" fmla="*/ 2475899 h 3808342"/>
              <a:gd name="connsiteX97" fmla="*/ 3754902 w 5164321"/>
              <a:gd name="connsiteY97" fmla="*/ 2316244 h 3808342"/>
              <a:gd name="connsiteX98" fmla="*/ 3762160 w 5164321"/>
              <a:gd name="connsiteY98" fmla="*/ 2183197 h 3808342"/>
              <a:gd name="connsiteX99" fmla="*/ 3762159 w 5164321"/>
              <a:gd name="connsiteY99" fmla="*/ 2067082 h 3808342"/>
              <a:gd name="connsiteX100" fmla="*/ 3718617 w 5164321"/>
              <a:gd name="connsiteY100" fmla="*/ 1875977 h 3808342"/>
              <a:gd name="connsiteX101" fmla="*/ 3609760 w 5164321"/>
              <a:gd name="connsiteY101" fmla="*/ 1609882 h 3808342"/>
              <a:gd name="connsiteX102" fmla="*/ 3505740 w 5164321"/>
              <a:gd name="connsiteY102" fmla="*/ 1382492 h 3808342"/>
              <a:gd name="connsiteX103" fmla="*/ 3405645 w 5164321"/>
              <a:gd name="connsiteY103" fmla="*/ 1286354 h 3808342"/>
              <a:gd name="connsiteX104" fmla="*/ 3209636 w 5164321"/>
              <a:gd name="connsiteY104" fmla="*/ 1082171 h 3808342"/>
              <a:gd name="connsiteX105" fmla="*/ 3005461 w 5164321"/>
              <a:gd name="connsiteY105" fmla="*/ 845318 h 3808342"/>
              <a:gd name="connsiteX106" fmla="*/ 2789035 w 5164321"/>
              <a:gd name="connsiteY106" fmla="*/ 563546 h 3808342"/>
              <a:gd name="connsiteX107" fmla="*/ 2511356 w 5164321"/>
              <a:gd name="connsiteY107" fmla="*/ 130678 h 3808342"/>
              <a:gd name="connsiteX108" fmla="*/ 2425602 w 5164321"/>
              <a:gd name="connsiteY108" fmla="*/ 16335 h 3808342"/>
              <a:gd name="connsiteX0" fmla="*/ 2425602 w 5172503"/>
              <a:gd name="connsiteY0" fmla="*/ 16335 h 3808342"/>
              <a:gd name="connsiteX1" fmla="*/ 1584399 w 5172503"/>
              <a:gd name="connsiteY1" fmla="*/ 0 h 3808342"/>
              <a:gd name="connsiteX2" fmla="*/ 518604 w 5172503"/>
              <a:gd name="connsiteY2" fmla="*/ 12252 h 3808342"/>
              <a:gd name="connsiteX3" fmla="*/ 12249 w 5172503"/>
              <a:gd name="connsiteY3" fmla="*/ 16336 h 3808342"/>
              <a:gd name="connsiteX4" fmla="*/ 12248 w 5172503"/>
              <a:gd name="connsiteY4" fmla="*/ 1016832 h 3808342"/>
              <a:gd name="connsiteX5" fmla="*/ 0 w 5172503"/>
              <a:gd name="connsiteY5" fmla="*/ 2589043 h 3808342"/>
              <a:gd name="connsiteX6" fmla="*/ 110254 w 5172503"/>
              <a:gd name="connsiteY6" fmla="*/ 2621711 h 3808342"/>
              <a:gd name="connsiteX7" fmla="*/ 187841 w 5172503"/>
              <a:gd name="connsiteY7" fmla="*/ 2540038 h 3808342"/>
              <a:gd name="connsiteX8" fmla="*/ 596192 w 5172503"/>
              <a:gd name="connsiteY8" fmla="*/ 2450198 h 3808342"/>
              <a:gd name="connsiteX9" fmla="*/ 841202 w 5172503"/>
              <a:gd name="connsiteY9" fmla="*/ 2433863 h 3808342"/>
              <a:gd name="connsiteX10" fmla="*/ 1143162 w 5172503"/>
              <a:gd name="connsiteY10" fmla="*/ 2439126 h 3808342"/>
              <a:gd name="connsiteX11" fmla="*/ 1417006 w 5172503"/>
              <a:gd name="connsiteY11" fmla="*/ 2472464 h 3808342"/>
              <a:gd name="connsiteX12" fmla="*/ 1833724 w 5172503"/>
              <a:gd name="connsiteY12" fmla="*/ 2651058 h 3808342"/>
              <a:gd name="connsiteX13" fmla="*/ 2067087 w 5172503"/>
              <a:gd name="connsiteY13" fmla="*/ 2779644 h 3808342"/>
              <a:gd name="connsiteX14" fmla="*/ 2174243 w 5172503"/>
              <a:gd name="connsiteY14" fmla="*/ 2922520 h 3808342"/>
              <a:gd name="connsiteX15" fmla="*/ 2255206 w 5172503"/>
              <a:gd name="connsiteY15" fmla="*/ 3193980 h 3808342"/>
              <a:gd name="connsiteX16" fmla="*/ 2221868 w 5172503"/>
              <a:gd name="connsiteY16" fmla="*/ 3310662 h 3808342"/>
              <a:gd name="connsiteX17" fmla="*/ 2195675 w 5172503"/>
              <a:gd name="connsiteY17" fmla="*/ 3394006 h 3808342"/>
              <a:gd name="connsiteX18" fmla="*/ 2126618 w 5172503"/>
              <a:gd name="connsiteY18" fmla="*/ 3474968 h 3808342"/>
              <a:gd name="connsiteX19" fmla="*/ 1986124 w 5172503"/>
              <a:gd name="connsiteY19" fmla="*/ 3603555 h 3808342"/>
              <a:gd name="connsiteX20" fmla="*/ 2436180 w 5172503"/>
              <a:gd name="connsiteY20" fmla="*/ 3808342 h 3808342"/>
              <a:gd name="connsiteX21" fmla="*/ 2569530 w 5172503"/>
              <a:gd name="connsiteY21" fmla="*/ 3796437 h 3808342"/>
              <a:gd name="connsiteX22" fmla="*/ 2826704 w 5172503"/>
              <a:gd name="connsiteY22" fmla="*/ 3736906 h 3808342"/>
              <a:gd name="connsiteX23" fmla="*/ 3029111 w 5172503"/>
              <a:gd name="connsiteY23" fmla="*/ 3665469 h 3808342"/>
              <a:gd name="connsiteX24" fmla="*/ 3176748 w 5172503"/>
              <a:gd name="connsiteY24" fmla="*/ 3579743 h 3808342"/>
              <a:gd name="connsiteX25" fmla="*/ 3281523 w 5172503"/>
              <a:gd name="connsiteY25" fmla="*/ 3413056 h 3808342"/>
              <a:gd name="connsiteX26" fmla="*/ 3583943 w 5172503"/>
              <a:gd name="connsiteY26" fmla="*/ 3222556 h 3808342"/>
              <a:gd name="connsiteX27" fmla="*/ 3829211 w 5172503"/>
              <a:gd name="connsiteY27" fmla="*/ 3015387 h 3808342"/>
              <a:gd name="connsiteX28" fmla="*/ 4054864 w 5172503"/>
              <a:gd name="connsiteY28" fmla="*/ 2717806 h 3808342"/>
              <a:gd name="connsiteX29" fmla="*/ 4139531 w 5172503"/>
              <a:gd name="connsiteY29" fmla="*/ 2650073 h 3808342"/>
              <a:gd name="connsiteX30" fmla="*/ 4202426 w 5172503"/>
              <a:gd name="connsiteY30" fmla="*/ 2592016 h 3808342"/>
              <a:gd name="connsiteX31" fmla="*/ 4262902 w 5172503"/>
              <a:gd name="connsiteY31" fmla="*/ 2553311 h 3808342"/>
              <a:gd name="connsiteX32" fmla="*/ 4422560 w 5172503"/>
              <a:gd name="connsiteY32" fmla="*/ 2376720 h 3808342"/>
              <a:gd name="connsiteX33" fmla="*/ 4519321 w 5172503"/>
              <a:gd name="connsiteY33" fmla="*/ 2296892 h 3808342"/>
              <a:gd name="connsiteX34" fmla="*/ 4548350 w 5172503"/>
              <a:gd name="connsiteY34" fmla="*/ 2243673 h 3808342"/>
              <a:gd name="connsiteX35" fmla="*/ 4565283 w 5172503"/>
              <a:gd name="connsiteY35" fmla="*/ 2202550 h 3808342"/>
              <a:gd name="connsiteX36" fmla="*/ 5061188 w 5172503"/>
              <a:gd name="connsiteY36" fmla="*/ 1948549 h 3808342"/>
              <a:gd name="connsiteX37" fmla="*/ 5131340 w 5172503"/>
              <a:gd name="connsiteY37" fmla="*/ 1856625 h 3808342"/>
              <a:gd name="connsiteX38" fmla="*/ 5160369 w 5172503"/>
              <a:gd name="connsiteY38" fmla="*/ 1527635 h 3808342"/>
              <a:gd name="connsiteX39" fmla="*/ 4722521 w 5172503"/>
              <a:gd name="connsiteY39" fmla="*/ 1747768 h 3808342"/>
              <a:gd name="connsiteX40" fmla="*/ 4424978 w 5172503"/>
              <a:gd name="connsiteY40" fmla="*/ 1958225 h 3808342"/>
              <a:gd name="connsiteX41" fmla="*/ 4212102 w 5172503"/>
              <a:gd name="connsiteY41" fmla="*/ 2197711 h 3808342"/>
              <a:gd name="connsiteX42" fmla="*/ 3950845 w 5172503"/>
              <a:gd name="connsiteY42" fmla="*/ 2509768 h 3808342"/>
              <a:gd name="connsiteX43" fmla="*/ 3815377 w 5172503"/>
              <a:gd name="connsiteY43" fmla="*/ 2521864 h 3808342"/>
              <a:gd name="connsiteX44" fmla="*/ 3762159 w 5172503"/>
              <a:gd name="connsiteY44" fmla="*/ 2480739 h 3808342"/>
              <a:gd name="connsiteX45" fmla="*/ 3638787 w 5172503"/>
              <a:gd name="connsiteY45" fmla="*/ 2594435 h 3808342"/>
              <a:gd name="connsiteX46" fmla="*/ 3670235 w 5172503"/>
              <a:gd name="connsiteY46" fmla="*/ 2664587 h 3808342"/>
              <a:gd name="connsiteX47" fmla="*/ 3679913 w 5172503"/>
              <a:gd name="connsiteY47" fmla="*/ 2812149 h 3808342"/>
              <a:gd name="connsiteX48" fmla="*/ 3617280 w 5172503"/>
              <a:gd name="connsiteY48" fmla="*/ 2896323 h 3808342"/>
              <a:gd name="connsiteX49" fmla="*/ 3410111 w 5172503"/>
              <a:gd name="connsiteY49" fmla="*/ 2993956 h 3808342"/>
              <a:gd name="connsiteX50" fmla="*/ 3357723 w 5172503"/>
              <a:gd name="connsiteY50" fmla="*/ 2996336 h 3808342"/>
              <a:gd name="connsiteX51" fmla="*/ 3274381 w 5172503"/>
              <a:gd name="connsiteY51" fmla="*/ 2970144 h 3808342"/>
              <a:gd name="connsiteX52" fmla="*/ 3076736 w 5172503"/>
              <a:gd name="connsiteY52" fmla="*/ 2829649 h 3808342"/>
              <a:gd name="connsiteX53" fmla="*/ 2831468 w 5172503"/>
              <a:gd name="connsiteY53" fmla="*/ 2705825 h 3808342"/>
              <a:gd name="connsiteX54" fmla="*/ 2638586 w 5172503"/>
              <a:gd name="connsiteY54" fmla="*/ 2584381 h 3808342"/>
              <a:gd name="connsiteX55" fmla="*/ 2479043 w 5172503"/>
              <a:gd name="connsiteY55" fmla="*/ 2451032 h 3808342"/>
              <a:gd name="connsiteX56" fmla="*/ 2345693 w 5172503"/>
              <a:gd name="connsiteY56" fmla="*/ 2331970 h 3808342"/>
              <a:gd name="connsiteX57" fmla="*/ 2195674 w 5172503"/>
              <a:gd name="connsiteY57" fmla="*/ 2191477 h 3808342"/>
              <a:gd name="connsiteX58" fmla="*/ 2050417 w 5172503"/>
              <a:gd name="connsiteY58" fmla="*/ 2067651 h 3808342"/>
              <a:gd name="connsiteX59" fmla="*/ 1967074 w 5172503"/>
              <a:gd name="connsiteY59" fmla="*/ 1979546 h 3808342"/>
              <a:gd name="connsiteX60" fmla="*/ 1859918 w 5172503"/>
              <a:gd name="connsiteY60" fmla="*/ 1870008 h 3808342"/>
              <a:gd name="connsiteX61" fmla="*/ 1697993 w 5172503"/>
              <a:gd name="connsiteY61" fmla="*/ 1696176 h 3808342"/>
              <a:gd name="connsiteX62" fmla="*/ 1619412 w 5172503"/>
              <a:gd name="connsiteY62" fmla="*/ 1589020 h 3808342"/>
              <a:gd name="connsiteX63" fmla="*/ 1572430 w 5172503"/>
              <a:gd name="connsiteY63" fmla="*/ 1512306 h 3808342"/>
              <a:gd name="connsiteX64" fmla="*/ 1486397 w 5172503"/>
              <a:gd name="connsiteY64" fmla="*/ 1429283 h 3808342"/>
              <a:gd name="connsiteX65" fmla="*/ 1404727 w 5172503"/>
              <a:gd name="connsiteY65" fmla="*/ 1343526 h 3808342"/>
              <a:gd name="connsiteX66" fmla="*/ 1351641 w 5172503"/>
              <a:gd name="connsiteY66" fmla="*/ 1229182 h 3808342"/>
              <a:gd name="connsiteX67" fmla="*/ 1306722 w 5172503"/>
              <a:gd name="connsiteY67" fmla="*/ 1074004 h 3808342"/>
              <a:gd name="connsiteX68" fmla="*/ 1310806 w 5172503"/>
              <a:gd name="connsiteY68" fmla="*/ 992330 h 3808342"/>
              <a:gd name="connsiteX69" fmla="*/ 1327141 w 5172503"/>
              <a:gd name="connsiteY69" fmla="*/ 931076 h 3808342"/>
              <a:gd name="connsiteX70" fmla="*/ 1355725 w 5172503"/>
              <a:gd name="connsiteY70" fmla="*/ 873904 h 3808342"/>
              <a:gd name="connsiteX71" fmla="*/ 1404727 w 5172503"/>
              <a:gd name="connsiteY71" fmla="*/ 779980 h 3808342"/>
              <a:gd name="connsiteX72" fmla="*/ 1461896 w 5172503"/>
              <a:gd name="connsiteY72" fmla="*/ 726892 h 3808342"/>
              <a:gd name="connsiteX73" fmla="*/ 1510899 w 5172503"/>
              <a:gd name="connsiteY73" fmla="*/ 686055 h 3808342"/>
              <a:gd name="connsiteX74" fmla="*/ 1588483 w 5172503"/>
              <a:gd name="connsiteY74" fmla="*/ 637052 h 3808342"/>
              <a:gd name="connsiteX75" fmla="*/ 1788575 w 5172503"/>
              <a:gd name="connsiteY75" fmla="*/ 645219 h 3808342"/>
              <a:gd name="connsiteX76" fmla="*/ 1964166 w 5172503"/>
              <a:gd name="connsiteY76" fmla="*/ 686056 h 3808342"/>
              <a:gd name="connsiteX77" fmla="*/ 2098922 w 5172503"/>
              <a:gd name="connsiteY77" fmla="*/ 763645 h 3808342"/>
              <a:gd name="connsiteX78" fmla="*/ 2327598 w 5172503"/>
              <a:gd name="connsiteY78" fmla="*/ 1037251 h 3808342"/>
              <a:gd name="connsiteX79" fmla="*/ 2376600 w 5172503"/>
              <a:gd name="connsiteY79" fmla="*/ 1078087 h 3808342"/>
              <a:gd name="connsiteX80" fmla="*/ 2552191 w 5172503"/>
              <a:gd name="connsiteY80" fmla="*/ 1135259 h 3808342"/>
              <a:gd name="connsiteX81" fmla="*/ 2682863 w 5172503"/>
              <a:gd name="connsiteY81" fmla="*/ 1221015 h 3808342"/>
              <a:gd name="connsiteX82" fmla="*/ 2756367 w 5172503"/>
              <a:gd name="connsiteY82" fmla="*/ 1310856 h 3808342"/>
              <a:gd name="connsiteX83" fmla="*/ 2833953 w 5172503"/>
              <a:gd name="connsiteY83" fmla="*/ 1396614 h 3808342"/>
              <a:gd name="connsiteX84" fmla="*/ 2900657 w 5172503"/>
              <a:gd name="connsiteY84" fmla="*/ 1507217 h 3808342"/>
              <a:gd name="connsiteX85" fmla="*/ 2941904 w 5172503"/>
              <a:gd name="connsiteY85" fmla="*/ 1585086 h 3808342"/>
              <a:gd name="connsiteX86" fmla="*/ 2957674 w 5172503"/>
              <a:gd name="connsiteY86" fmla="*/ 1667600 h 3808342"/>
              <a:gd name="connsiteX87" fmla="*/ 2967199 w 5172503"/>
              <a:gd name="connsiteY87" fmla="*/ 1743800 h 3808342"/>
              <a:gd name="connsiteX88" fmla="*/ 2974343 w 5172503"/>
              <a:gd name="connsiteY88" fmla="*/ 1781900 h 3808342"/>
              <a:gd name="connsiteX89" fmla="*/ 2998155 w 5172503"/>
              <a:gd name="connsiteY89" fmla="*/ 1872389 h 3808342"/>
              <a:gd name="connsiteX90" fmla="*/ 3093405 w 5172503"/>
              <a:gd name="connsiteY90" fmla="*/ 2055744 h 3808342"/>
              <a:gd name="connsiteX91" fmla="*/ 3167224 w 5172503"/>
              <a:gd name="connsiteY91" fmla="*/ 2155757 h 3808342"/>
              <a:gd name="connsiteX92" fmla="*/ 3271999 w 5172503"/>
              <a:gd name="connsiteY92" fmla="*/ 2253388 h 3808342"/>
              <a:gd name="connsiteX93" fmla="*/ 3413817 w 5172503"/>
              <a:gd name="connsiteY93" fmla="*/ 2354949 h 3808342"/>
              <a:gd name="connsiteX94" fmla="*/ 3573474 w 5172503"/>
              <a:gd name="connsiteY94" fmla="*/ 2512187 h 3808342"/>
              <a:gd name="connsiteX95" fmla="*/ 3636369 w 5172503"/>
              <a:gd name="connsiteY95" fmla="*/ 2599273 h 3808342"/>
              <a:gd name="connsiteX96" fmla="*/ 3762159 w 5172503"/>
              <a:gd name="connsiteY96" fmla="*/ 2475899 h 3808342"/>
              <a:gd name="connsiteX97" fmla="*/ 3754902 w 5172503"/>
              <a:gd name="connsiteY97" fmla="*/ 2316244 h 3808342"/>
              <a:gd name="connsiteX98" fmla="*/ 3762160 w 5172503"/>
              <a:gd name="connsiteY98" fmla="*/ 2183197 h 3808342"/>
              <a:gd name="connsiteX99" fmla="*/ 3762159 w 5172503"/>
              <a:gd name="connsiteY99" fmla="*/ 2067082 h 3808342"/>
              <a:gd name="connsiteX100" fmla="*/ 3718617 w 5172503"/>
              <a:gd name="connsiteY100" fmla="*/ 1875977 h 3808342"/>
              <a:gd name="connsiteX101" fmla="*/ 3609760 w 5172503"/>
              <a:gd name="connsiteY101" fmla="*/ 1609882 h 3808342"/>
              <a:gd name="connsiteX102" fmla="*/ 3505740 w 5172503"/>
              <a:gd name="connsiteY102" fmla="*/ 1382492 h 3808342"/>
              <a:gd name="connsiteX103" fmla="*/ 3405645 w 5172503"/>
              <a:gd name="connsiteY103" fmla="*/ 1286354 h 3808342"/>
              <a:gd name="connsiteX104" fmla="*/ 3209636 w 5172503"/>
              <a:gd name="connsiteY104" fmla="*/ 1082171 h 3808342"/>
              <a:gd name="connsiteX105" fmla="*/ 3005461 w 5172503"/>
              <a:gd name="connsiteY105" fmla="*/ 845318 h 3808342"/>
              <a:gd name="connsiteX106" fmla="*/ 2789035 w 5172503"/>
              <a:gd name="connsiteY106" fmla="*/ 563546 h 3808342"/>
              <a:gd name="connsiteX107" fmla="*/ 2511356 w 5172503"/>
              <a:gd name="connsiteY107" fmla="*/ 130678 h 3808342"/>
              <a:gd name="connsiteX108" fmla="*/ 2425602 w 5172503"/>
              <a:gd name="connsiteY108" fmla="*/ 16335 h 3808342"/>
              <a:gd name="connsiteX0" fmla="*/ 2425602 w 5172503"/>
              <a:gd name="connsiteY0" fmla="*/ 16335 h 3808342"/>
              <a:gd name="connsiteX1" fmla="*/ 1584399 w 5172503"/>
              <a:gd name="connsiteY1" fmla="*/ 0 h 3808342"/>
              <a:gd name="connsiteX2" fmla="*/ 518604 w 5172503"/>
              <a:gd name="connsiteY2" fmla="*/ 12252 h 3808342"/>
              <a:gd name="connsiteX3" fmla="*/ 12249 w 5172503"/>
              <a:gd name="connsiteY3" fmla="*/ 16336 h 3808342"/>
              <a:gd name="connsiteX4" fmla="*/ 12248 w 5172503"/>
              <a:gd name="connsiteY4" fmla="*/ 1016832 h 3808342"/>
              <a:gd name="connsiteX5" fmla="*/ 0 w 5172503"/>
              <a:gd name="connsiteY5" fmla="*/ 2589043 h 3808342"/>
              <a:gd name="connsiteX6" fmla="*/ 110254 w 5172503"/>
              <a:gd name="connsiteY6" fmla="*/ 2621711 h 3808342"/>
              <a:gd name="connsiteX7" fmla="*/ 187841 w 5172503"/>
              <a:gd name="connsiteY7" fmla="*/ 2540038 h 3808342"/>
              <a:gd name="connsiteX8" fmla="*/ 596192 w 5172503"/>
              <a:gd name="connsiteY8" fmla="*/ 2450198 h 3808342"/>
              <a:gd name="connsiteX9" fmla="*/ 841202 w 5172503"/>
              <a:gd name="connsiteY9" fmla="*/ 2433863 h 3808342"/>
              <a:gd name="connsiteX10" fmla="*/ 1143162 w 5172503"/>
              <a:gd name="connsiteY10" fmla="*/ 2439126 h 3808342"/>
              <a:gd name="connsiteX11" fmla="*/ 1417006 w 5172503"/>
              <a:gd name="connsiteY11" fmla="*/ 2472464 h 3808342"/>
              <a:gd name="connsiteX12" fmla="*/ 1833724 w 5172503"/>
              <a:gd name="connsiteY12" fmla="*/ 2651058 h 3808342"/>
              <a:gd name="connsiteX13" fmla="*/ 2067087 w 5172503"/>
              <a:gd name="connsiteY13" fmla="*/ 2779644 h 3808342"/>
              <a:gd name="connsiteX14" fmla="*/ 2174243 w 5172503"/>
              <a:gd name="connsiteY14" fmla="*/ 2922520 h 3808342"/>
              <a:gd name="connsiteX15" fmla="*/ 2255206 w 5172503"/>
              <a:gd name="connsiteY15" fmla="*/ 3193980 h 3808342"/>
              <a:gd name="connsiteX16" fmla="*/ 2221868 w 5172503"/>
              <a:gd name="connsiteY16" fmla="*/ 3310662 h 3808342"/>
              <a:gd name="connsiteX17" fmla="*/ 2195675 w 5172503"/>
              <a:gd name="connsiteY17" fmla="*/ 3394006 h 3808342"/>
              <a:gd name="connsiteX18" fmla="*/ 2126618 w 5172503"/>
              <a:gd name="connsiteY18" fmla="*/ 3474968 h 3808342"/>
              <a:gd name="connsiteX19" fmla="*/ 1986124 w 5172503"/>
              <a:gd name="connsiteY19" fmla="*/ 3603555 h 3808342"/>
              <a:gd name="connsiteX20" fmla="*/ 2436180 w 5172503"/>
              <a:gd name="connsiteY20" fmla="*/ 3808342 h 3808342"/>
              <a:gd name="connsiteX21" fmla="*/ 2569530 w 5172503"/>
              <a:gd name="connsiteY21" fmla="*/ 3796437 h 3808342"/>
              <a:gd name="connsiteX22" fmla="*/ 2826704 w 5172503"/>
              <a:gd name="connsiteY22" fmla="*/ 3736906 h 3808342"/>
              <a:gd name="connsiteX23" fmla="*/ 3029111 w 5172503"/>
              <a:gd name="connsiteY23" fmla="*/ 3665469 h 3808342"/>
              <a:gd name="connsiteX24" fmla="*/ 3176748 w 5172503"/>
              <a:gd name="connsiteY24" fmla="*/ 3579743 h 3808342"/>
              <a:gd name="connsiteX25" fmla="*/ 3281523 w 5172503"/>
              <a:gd name="connsiteY25" fmla="*/ 3413056 h 3808342"/>
              <a:gd name="connsiteX26" fmla="*/ 3583943 w 5172503"/>
              <a:gd name="connsiteY26" fmla="*/ 3222556 h 3808342"/>
              <a:gd name="connsiteX27" fmla="*/ 3829211 w 5172503"/>
              <a:gd name="connsiteY27" fmla="*/ 3015387 h 3808342"/>
              <a:gd name="connsiteX28" fmla="*/ 4054864 w 5172503"/>
              <a:gd name="connsiteY28" fmla="*/ 2717806 h 3808342"/>
              <a:gd name="connsiteX29" fmla="*/ 4139531 w 5172503"/>
              <a:gd name="connsiteY29" fmla="*/ 2650073 h 3808342"/>
              <a:gd name="connsiteX30" fmla="*/ 4202426 w 5172503"/>
              <a:gd name="connsiteY30" fmla="*/ 2592016 h 3808342"/>
              <a:gd name="connsiteX31" fmla="*/ 4262902 w 5172503"/>
              <a:gd name="connsiteY31" fmla="*/ 2553311 h 3808342"/>
              <a:gd name="connsiteX32" fmla="*/ 4422560 w 5172503"/>
              <a:gd name="connsiteY32" fmla="*/ 2376720 h 3808342"/>
              <a:gd name="connsiteX33" fmla="*/ 4519321 w 5172503"/>
              <a:gd name="connsiteY33" fmla="*/ 2296892 h 3808342"/>
              <a:gd name="connsiteX34" fmla="*/ 4548350 w 5172503"/>
              <a:gd name="connsiteY34" fmla="*/ 2243673 h 3808342"/>
              <a:gd name="connsiteX35" fmla="*/ 4565283 w 5172503"/>
              <a:gd name="connsiteY35" fmla="*/ 2202550 h 3808342"/>
              <a:gd name="connsiteX36" fmla="*/ 5061188 w 5172503"/>
              <a:gd name="connsiteY36" fmla="*/ 1948549 h 3808342"/>
              <a:gd name="connsiteX37" fmla="*/ 5131340 w 5172503"/>
              <a:gd name="connsiteY37" fmla="*/ 1856625 h 3808342"/>
              <a:gd name="connsiteX38" fmla="*/ 5160369 w 5172503"/>
              <a:gd name="connsiteY38" fmla="*/ 1527635 h 3808342"/>
              <a:gd name="connsiteX39" fmla="*/ 4722521 w 5172503"/>
              <a:gd name="connsiteY39" fmla="*/ 1747768 h 3808342"/>
              <a:gd name="connsiteX40" fmla="*/ 4424978 w 5172503"/>
              <a:gd name="connsiteY40" fmla="*/ 1958225 h 3808342"/>
              <a:gd name="connsiteX41" fmla="*/ 4212102 w 5172503"/>
              <a:gd name="connsiteY41" fmla="*/ 2197711 h 3808342"/>
              <a:gd name="connsiteX42" fmla="*/ 3950845 w 5172503"/>
              <a:gd name="connsiteY42" fmla="*/ 2509768 h 3808342"/>
              <a:gd name="connsiteX43" fmla="*/ 3815377 w 5172503"/>
              <a:gd name="connsiteY43" fmla="*/ 2521864 h 3808342"/>
              <a:gd name="connsiteX44" fmla="*/ 3762159 w 5172503"/>
              <a:gd name="connsiteY44" fmla="*/ 2480739 h 3808342"/>
              <a:gd name="connsiteX45" fmla="*/ 3638787 w 5172503"/>
              <a:gd name="connsiteY45" fmla="*/ 2594435 h 3808342"/>
              <a:gd name="connsiteX46" fmla="*/ 3670235 w 5172503"/>
              <a:gd name="connsiteY46" fmla="*/ 2664587 h 3808342"/>
              <a:gd name="connsiteX47" fmla="*/ 3679913 w 5172503"/>
              <a:gd name="connsiteY47" fmla="*/ 2812149 h 3808342"/>
              <a:gd name="connsiteX48" fmla="*/ 3617280 w 5172503"/>
              <a:gd name="connsiteY48" fmla="*/ 2896323 h 3808342"/>
              <a:gd name="connsiteX49" fmla="*/ 3410111 w 5172503"/>
              <a:gd name="connsiteY49" fmla="*/ 2993956 h 3808342"/>
              <a:gd name="connsiteX50" fmla="*/ 3357723 w 5172503"/>
              <a:gd name="connsiteY50" fmla="*/ 2996336 h 3808342"/>
              <a:gd name="connsiteX51" fmla="*/ 3274381 w 5172503"/>
              <a:gd name="connsiteY51" fmla="*/ 2970144 h 3808342"/>
              <a:gd name="connsiteX52" fmla="*/ 3076736 w 5172503"/>
              <a:gd name="connsiteY52" fmla="*/ 2829649 h 3808342"/>
              <a:gd name="connsiteX53" fmla="*/ 2831468 w 5172503"/>
              <a:gd name="connsiteY53" fmla="*/ 2705825 h 3808342"/>
              <a:gd name="connsiteX54" fmla="*/ 2638586 w 5172503"/>
              <a:gd name="connsiteY54" fmla="*/ 2584381 h 3808342"/>
              <a:gd name="connsiteX55" fmla="*/ 2479043 w 5172503"/>
              <a:gd name="connsiteY55" fmla="*/ 2451032 h 3808342"/>
              <a:gd name="connsiteX56" fmla="*/ 2345693 w 5172503"/>
              <a:gd name="connsiteY56" fmla="*/ 2331970 h 3808342"/>
              <a:gd name="connsiteX57" fmla="*/ 2195674 w 5172503"/>
              <a:gd name="connsiteY57" fmla="*/ 2191477 h 3808342"/>
              <a:gd name="connsiteX58" fmla="*/ 2050417 w 5172503"/>
              <a:gd name="connsiteY58" fmla="*/ 2067651 h 3808342"/>
              <a:gd name="connsiteX59" fmla="*/ 1967074 w 5172503"/>
              <a:gd name="connsiteY59" fmla="*/ 1979546 h 3808342"/>
              <a:gd name="connsiteX60" fmla="*/ 1859918 w 5172503"/>
              <a:gd name="connsiteY60" fmla="*/ 1870008 h 3808342"/>
              <a:gd name="connsiteX61" fmla="*/ 1697993 w 5172503"/>
              <a:gd name="connsiteY61" fmla="*/ 1696176 h 3808342"/>
              <a:gd name="connsiteX62" fmla="*/ 1619412 w 5172503"/>
              <a:gd name="connsiteY62" fmla="*/ 1589020 h 3808342"/>
              <a:gd name="connsiteX63" fmla="*/ 1572430 w 5172503"/>
              <a:gd name="connsiteY63" fmla="*/ 1512306 h 3808342"/>
              <a:gd name="connsiteX64" fmla="*/ 1486397 w 5172503"/>
              <a:gd name="connsiteY64" fmla="*/ 1429283 h 3808342"/>
              <a:gd name="connsiteX65" fmla="*/ 1404727 w 5172503"/>
              <a:gd name="connsiteY65" fmla="*/ 1343526 h 3808342"/>
              <a:gd name="connsiteX66" fmla="*/ 1351641 w 5172503"/>
              <a:gd name="connsiteY66" fmla="*/ 1229182 h 3808342"/>
              <a:gd name="connsiteX67" fmla="*/ 1306722 w 5172503"/>
              <a:gd name="connsiteY67" fmla="*/ 1074004 h 3808342"/>
              <a:gd name="connsiteX68" fmla="*/ 1310806 w 5172503"/>
              <a:gd name="connsiteY68" fmla="*/ 992330 h 3808342"/>
              <a:gd name="connsiteX69" fmla="*/ 1327141 w 5172503"/>
              <a:gd name="connsiteY69" fmla="*/ 931076 h 3808342"/>
              <a:gd name="connsiteX70" fmla="*/ 1355725 w 5172503"/>
              <a:gd name="connsiteY70" fmla="*/ 873904 h 3808342"/>
              <a:gd name="connsiteX71" fmla="*/ 1404727 w 5172503"/>
              <a:gd name="connsiteY71" fmla="*/ 779980 h 3808342"/>
              <a:gd name="connsiteX72" fmla="*/ 1461896 w 5172503"/>
              <a:gd name="connsiteY72" fmla="*/ 726892 h 3808342"/>
              <a:gd name="connsiteX73" fmla="*/ 1510899 w 5172503"/>
              <a:gd name="connsiteY73" fmla="*/ 686055 h 3808342"/>
              <a:gd name="connsiteX74" fmla="*/ 1588483 w 5172503"/>
              <a:gd name="connsiteY74" fmla="*/ 637052 h 3808342"/>
              <a:gd name="connsiteX75" fmla="*/ 1788575 w 5172503"/>
              <a:gd name="connsiteY75" fmla="*/ 645219 h 3808342"/>
              <a:gd name="connsiteX76" fmla="*/ 1964166 w 5172503"/>
              <a:gd name="connsiteY76" fmla="*/ 686056 h 3808342"/>
              <a:gd name="connsiteX77" fmla="*/ 2098922 w 5172503"/>
              <a:gd name="connsiteY77" fmla="*/ 763645 h 3808342"/>
              <a:gd name="connsiteX78" fmla="*/ 2327598 w 5172503"/>
              <a:gd name="connsiteY78" fmla="*/ 1037251 h 3808342"/>
              <a:gd name="connsiteX79" fmla="*/ 2376600 w 5172503"/>
              <a:gd name="connsiteY79" fmla="*/ 1078087 h 3808342"/>
              <a:gd name="connsiteX80" fmla="*/ 2552191 w 5172503"/>
              <a:gd name="connsiteY80" fmla="*/ 1135259 h 3808342"/>
              <a:gd name="connsiteX81" fmla="*/ 2682863 w 5172503"/>
              <a:gd name="connsiteY81" fmla="*/ 1221015 h 3808342"/>
              <a:gd name="connsiteX82" fmla="*/ 2756367 w 5172503"/>
              <a:gd name="connsiteY82" fmla="*/ 1310856 h 3808342"/>
              <a:gd name="connsiteX83" fmla="*/ 2833953 w 5172503"/>
              <a:gd name="connsiteY83" fmla="*/ 1396614 h 3808342"/>
              <a:gd name="connsiteX84" fmla="*/ 2900657 w 5172503"/>
              <a:gd name="connsiteY84" fmla="*/ 1507217 h 3808342"/>
              <a:gd name="connsiteX85" fmla="*/ 2941904 w 5172503"/>
              <a:gd name="connsiteY85" fmla="*/ 1585086 h 3808342"/>
              <a:gd name="connsiteX86" fmla="*/ 2957674 w 5172503"/>
              <a:gd name="connsiteY86" fmla="*/ 1667600 h 3808342"/>
              <a:gd name="connsiteX87" fmla="*/ 2967199 w 5172503"/>
              <a:gd name="connsiteY87" fmla="*/ 1743800 h 3808342"/>
              <a:gd name="connsiteX88" fmla="*/ 2974343 w 5172503"/>
              <a:gd name="connsiteY88" fmla="*/ 1781900 h 3808342"/>
              <a:gd name="connsiteX89" fmla="*/ 2998155 w 5172503"/>
              <a:gd name="connsiteY89" fmla="*/ 1872389 h 3808342"/>
              <a:gd name="connsiteX90" fmla="*/ 3093405 w 5172503"/>
              <a:gd name="connsiteY90" fmla="*/ 2055744 h 3808342"/>
              <a:gd name="connsiteX91" fmla="*/ 3167224 w 5172503"/>
              <a:gd name="connsiteY91" fmla="*/ 2155757 h 3808342"/>
              <a:gd name="connsiteX92" fmla="*/ 3271999 w 5172503"/>
              <a:gd name="connsiteY92" fmla="*/ 2253388 h 3808342"/>
              <a:gd name="connsiteX93" fmla="*/ 3413817 w 5172503"/>
              <a:gd name="connsiteY93" fmla="*/ 2354949 h 3808342"/>
              <a:gd name="connsiteX94" fmla="*/ 3573474 w 5172503"/>
              <a:gd name="connsiteY94" fmla="*/ 2512187 h 3808342"/>
              <a:gd name="connsiteX95" fmla="*/ 3636369 w 5172503"/>
              <a:gd name="connsiteY95" fmla="*/ 2599273 h 3808342"/>
              <a:gd name="connsiteX96" fmla="*/ 3762159 w 5172503"/>
              <a:gd name="connsiteY96" fmla="*/ 2475899 h 3808342"/>
              <a:gd name="connsiteX97" fmla="*/ 3754902 w 5172503"/>
              <a:gd name="connsiteY97" fmla="*/ 2316244 h 3808342"/>
              <a:gd name="connsiteX98" fmla="*/ 3762160 w 5172503"/>
              <a:gd name="connsiteY98" fmla="*/ 2183197 h 3808342"/>
              <a:gd name="connsiteX99" fmla="*/ 3762159 w 5172503"/>
              <a:gd name="connsiteY99" fmla="*/ 2067082 h 3808342"/>
              <a:gd name="connsiteX100" fmla="*/ 3718617 w 5172503"/>
              <a:gd name="connsiteY100" fmla="*/ 1875977 h 3808342"/>
              <a:gd name="connsiteX101" fmla="*/ 3609760 w 5172503"/>
              <a:gd name="connsiteY101" fmla="*/ 1609882 h 3808342"/>
              <a:gd name="connsiteX102" fmla="*/ 3505740 w 5172503"/>
              <a:gd name="connsiteY102" fmla="*/ 1382492 h 3808342"/>
              <a:gd name="connsiteX103" fmla="*/ 3405645 w 5172503"/>
              <a:gd name="connsiteY103" fmla="*/ 1286354 h 3808342"/>
              <a:gd name="connsiteX104" fmla="*/ 3209636 w 5172503"/>
              <a:gd name="connsiteY104" fmla="*/ 1082171 h 3808342"/>
              <a:gd name="connsiteX105" fmla="*/ 3005461 w 5172503"/>
              <a:gd name="connsiteY105" fmla="*/ 845318 h 3808342"/>
              <a:gd name="connsiteX106" fmla="*/ 2789035 w 5172503"/>
              <a:gd name="connsiteY106" fmla="*/ 563546 h 3808342"/>
              <a:gd name="connsiteX107" fmla="*/ 2511356 w 5172503"/>
              <a:gd name="connsiteY107" fmla="*/ 130678 h 3808342"/>
              <a:gd name="connsiteX108" fmla="*/ 2425602 w 5172503"/>
              <a:gd name="connsiteY108" fmla="*/ 16335 h 3808342"/>
              <a:gd name="connsiteX0" fmla="*/ 2425602 w 5172503"/>
              <a:gd name="connsiteY0" fmla="*/ 16335 h 3808342"/>
              <a:gd name="connsiteX1" fmla="*/ 1584399 w 5172503"/>
              <a:gd name="connsiteY1" fmla="*/ 0 h 3808342"/>
              <a:gd name="connsiteX2" fmla="*/ 518604 w 5172503"/>
              <a:gd name="connsiteY2" fmla="*/ 12252 h 3808342"/>
              <a:gd name="connsiteX3" fmla="*/ 12249 w 5172503"/>
              <a:gd name="connsiteY3" fmla="*/ 16336 h 3808342"/>
              <a:gd name="connsiteX4" fmla="*/ 12248 w 5172503"/>
              <a:gd name="connsiteY4" fmla="*/ 1016832 h 3808342"/>
              <a:gd name="connsiteX5" fmla="*/ 0 w 5172503"/>
              <a:gd name="connsiteY5" fmla="*/ 2589043 h 3808342"/>
              <a:gd name="connsiteX6" fmla="*/ 110254 w 5172503"/>
              <a:gd name="connsiteY6" fmla="*/ 2621711 h 3808342"/>
              <a:gd name="connsiteX7" fmla="*/ 187841 w 5172503"/>
              <a:gd name="connsiteY7" fmla="*/ 2540038 h 3808342"/>
              <a:gd name="connsiteX8" fmla="*/ 596192 w 5172503"/>
              <a:gd name="connsiteY8" fmla="*/ 2450198 h 3808342"/>
              <a:gd name="connsiteX9" fmla="*/ 841202 w 5172503"/>
              <a:gd name="connsiteY9" fmla="*/ 2433863 h 3808342"/>
              <a:gd name="connsiteX10" fmla="*/ 1143162 w 5172503"/>
              <a:gd name="connsiteY10" fmla="*/ 2439126 h 3808342"/>
              <a:gd name="connsiteX11" fmla="*/ 1417006 w 5172503"/>
              <a:gd name="connsiteY11" fmla="*/ 2472464 h 3808342"/>
              <a:gd name="connsiteX12" fmla="*/ 1833724 w 5172503"/>
              <a:gd name="connsiteY12" fmla="*/ 2651058 h 3808342"/>
              <a:gd name="connsiteX13" fmla="*/ 2067087 w 5172503"/>
              <a:gd name="connsiteY13" fmla="*/ 2779644 h 3808342"/>
              <a:gd name="connsiteX14" fmla="*/ 2174243 w 5172503"/>
              <a:gd name="connsiteY14" fmla="*/ 2922520 h 3808342"/>
              <a:gd name="connsiteX15" fmla="*/ 2255206 w 5172503"/>
              <a:gd name="connsiteY15" fmla="*/ 3193980 h 3808342"/>
              <a:gd name="connsiteX16" fmla="*/ 2221868 w 5172503"/>
              <a:gd name="connsiteY16" fmla="*/ 3310662 h 3808342"/>
              <a:gd name="connsiteX17" fmla="*/ 2195675 w 5172503"/>
              <a:gd name="connsiteY17" fmla="*/ 3394006 h 3808342"/>
              <a:gd name="connsiteX18" fmla="*/ 2126618 w 5172503"/>
              <a:gd name="connsiteY18" fmla="*/ 3474968 h 3808342"/>
              <a:gd name="connsiteX19" fmla="*/ 1986124 w 5172503"/>
              <a:gd name="connsiteY19" fmla="*/ 3603555 h 3808342"/>
              <a:gd name="connsiteX20" fmla="*/ 2436180 w 5172503"/>
              <a:gd name="connsiteY20" fmla="*/ 3808342 h 3808342"/>
              <a:gd name="connsiteX21" fmla="*/ 2569530 w 5172503"/>
              <a:gd name="connsiteY21" fmla="*/ 3796437 h 3808342"/>
              <a:gd name="connsiteX22" fmla="*/ 2826704 w 5172503"/>
              <a:gd name="connsiteY22" fmla="*/ 3736906 h 3808342"/>
              <a:gd name="connsiteX23" fmla="*/ 3029111 w 5172503"/>
              <a:gd name="connsiteY23" fmla="*/ 3665469 h 3808342"/>
              <a:gd name="connsiteX24" fmla="*/ 3176748 w 5172503"/>
              <a:gd name="connsiteY24" fmla="*/ 3579743 h 3808342"/>
              <a:gd name="connsiteX25" fmla="*/ 3281523 w 5172503"/>
              <a:gd name="connsiteY25" fmla="*/ 3413056 h 3808342"/>
              <a:gd name="connsiteX26" fmla="*/ 3583943 w 5172503"/>
              <a:gd name="connsiteY26" fmla="*/ 3222556 h 3808342"/>
              <a:gd name="connsiteX27" fmla="*/ 3829211 w 5172503"/>
              <a:gd name="connsiteY27" fmla="*/ 3015387 h 3808342"/>
              <a:gd name="connsiteX28" fmla="*/ 4054864 w 5172503"/>
              <a:gd name="connsiteY28" fmla="*/ 2717806 h 3808342"/>
              <a:gd name="connsiteX29" fmla="*/ 4139531 w 5172503"/>
              <a:gd name="connsiteY29" fmla="*/ 2650073 h 3808342"/>
              <a:gd name="connsiteX30" fmla="*/ 4202426 w 5172503"/>
              <a:gd name="connsiteY30" fmla="*/ 2592016 h 3808342"/>
              <a:gd name="connsiteX31" fmla="*/ 4262902 w 5172503"/>
              <a:gd name="connsiteY31" fmla="*/ 2553311 h 3808342"/>
              <a:gd name="connsiteX32" fmla="*/ 4422560 w 5172503"/>
              <a:gd name="connsiteY32" fmla="*/ 2376720 h 3808342"/>
              <a:gd name="connsiteX33" fmla="*/ 4519321 w 5172503"/>
              <a:gd name="connsiteY33" fmla="*/ 2296892 h 3808342"/>
              <a:gd name="connsiteX34" fmla="*/ 4548350 w 5172503"/>
              <a:gd name="connsiteY34" fmla="*/ 2243673 h 3808342"/>
              <a:gd name="connsiteX35" fmla="*/ 4565283 w 5172503"/>
              <a:gd name="connsiteY35" fmla="*/ 2202550 h 3808342"/>
              <a:gd name="connsiteX36" fmla="*/ 5061188 w 5172503"/>
              <a:gd name="connsiteY36" fmla="*/ 1948549 h 3808342"/>
              <a:gd name="connsiteX37" fmla="*/ 5131340 w 5172503"/>
              <a:gd name="connsiteY37" fmla="*/ 1856625 h 3808342"/>
              <a:gd name="connsiteX38" fmla="*/ 5160369 w 5172503"/>
              <a:gd name="connsiteY38" fmla="*/ 1527635 h 3808342"/>
              <a:gd name="connsiteX39" fmla="*/ 4722521 w 5172503"/>
              <a:gd name="connsiteY39" fmla="*/ 1747768 h 3808342"/>
              <a:gd name="connsiteX40" fmla="*/ 4424978 w 5172503"/>
              <a:gd name="connsiteY40" fmla="*/ 1958225 h 3808342"/>
              <a:gd name="connsiteX41" fmla="*/ 4212102 w 5172503"/>
              <a:gd name="connsiteY41" fmla="*/ 2197711 h 3808342"/>
              <a:gd name="connsiteX42" fmla="*/ 3950845 w 5172503"/>
              <a:gd name="connsiteY42" fmla="*/ 2509768 h 3808342"/>
              <a:gd name="connsiteX43" fmla="*/ 3815377 w 5172503"/>
              <a:gd name="connsiteY43" fmla="*/ 2521864 h 3808342"/>
              <a:gd name="connsiteX44" fmla="*/ 3762159 w 5172503"/>
              <a:gd name="connsiteY44" fmla="*/ 2480739 h 3808342"/>
              <a:gd name="connsiteX45" fmla="*/ 3638787 w 5172503"/>
              <a:gd name="connsiteY45" fmla="*/ 2594435 h 3808342"/>
              <a:gd name="connsiteX46" fmla="*/ 3670235 w 5172503"/>
              <a:gd name="connsiteY46" fmla="*/ 2664587 h 3808342"/>
              <a:gd name="connsiteX47" fmla="*/ 3679913 w 5172503"/>
              <a:gd name="connsiteY47" fmla="*/ 2812149 h 3808342"/>
              <a:gd name="connsiteX48" fmla="*/ 3617280 w 5172503"/>
              <a:gd name="connsiteY48" fmla="*/ 2896323 h 3808342"/>
              <a:gd name="connsiteX49" fmla="*/ 3410111 w 5172503"/>
              <a:gd name="connsiteY49" fmla="*/ 2993956 h 3808342"/>
              <a:gd name="connsiteX50" fmla="*/ 3357723 w 5172503"/>
              <a:gd name="connsiteY50" fmla="*/ 2996336 h 3808342"/>
              <a:gd name="connsiteX51" fmla="*/ 3274381 w 5172503"/>
              <a:gd name="connsiteY51" fmla="*/ 2970144 h 3808342"/>
              <a:gd name="connsiteX52" fmla="*/ 3076736 w 5172503"/>
              <a:gd name="connsiteY52" fmla="*/ 2829649 h 3808342"/>
              <a:gd name="connsiteX53" fmla="*/ 2831468 w 5172503"/>
              <a:gd name="connsiteY53" fmla="*/ 2705825 h 3808342"/>
              <a:gd name="connsiteX54" fmla="*/ 2638586 w 5172503"/>
              <a:gd name="connsiteY54" fmla="*/ 2584381 h 3808342"/>
              <a:gd name="connsiteX55" fmla="*/ 2479043 w 5172503"/>
              <a:gd name="connsiteY55" fmla="*/ 2451032 h 3808342"/>
              <a:gd name="connsiteX56" fmla="*/ 2345693 w 5172503"/>
              <a:gd name="connsiteY56" fmla="*/ 2331970 h 3808342"/>
              <a:gd name="connsiteX57" fmla="*/ 2195674 w 5172503"/>
              <a:gd name="connsiteY57" fmla="*/ 2191477 h 3808342"/>
              <a:gd name="connsiteX58" fmla="*/ 2050417 w 5172503"/>
              <a:gd name="connsiteY58" fmla="*/ 2067651 h 3808342"/>
              <a:gd name="connsiteX59" fmla="*/ 1967074 w 5172503"/>
              <a:gd name="connsiteY59" fmla="*/ 1979546 h 3808342"/>
              <a:gd name="connsiteX60" fmla="*/ 1859918 w 5172503"/>
              <a:gd name="connsiteY60" fmla="*/ 1870008 h 3808342"/>
              <a:gd name="connsiteX61" fmla="*/ 1697993 w 5172503"/>
              <a:gd name="connsiteY61" fmla="*/ 1696176 h 3808342"/>
              <a:gd name="connsiteX62" fmla="*/ 1619412 w 5172503"/>
              <a:gd name="connsiteY62" fmla="*/ 1589020 h 3808342"/>
              <a:gd name="connsiteX63" fmla="*/ 1572430 w 5172503"/>
              <a:gd name="connsiteY63" fmla="*/ 1512306 h 3808342"/>
              <a:gd name="connsiteX64" fmla="*/ 1486397 w 5172503"/>
              <a:gd name="connsiteY64" fmla="*/ 1429283 h 3808342"/>
              <a:gd name="connsiteX65" fmla="*/ 1404727 w 5172503"/>
              <a:gd name="connsiteY65" fmla="*/ 1343526 h 3808342"/>
              <a:gd name="connsiteX66" fmla="*/ 1351641 w 5172503"/>
              <a:gd name="connsiteY66" fmla="*/ 1229182 h 3808342"/>
              <a:gd name="connsiteX67" fmla="*/ 1306722 w 5172503"/>
              <a:gd name="connsiteY67" fmla="*/ 1074004 h 3808342"/>
              <a:gd name="connsiteX68" fmla="*/ 1310806 w 5172503"/>
              <a:gd name="connsiteY68" fmla="*/ 992330 h 3808342"/>
              <a:gd name="connsiteX69" fmla="*/ 1327141 w 5172503"/>
              <a:gd name="connsiteY69" fmla="*/ 931076 h 3808342"/>
              <a:gd name="connsiteX70" fmla="*/ 1355725 w 5172503"/>
              <a:gd name="connsiteY70" fmla="*/ 873904 h 3808342"/>
              <a:gd name="connsiteX71" fmla="*/ 1404727 w 5172503"/>
              <a:gd name="connsiteY71" fmla="*/ 779980 h 3808342"/>
              <a:gd name="connsiteX72" fmla="*/ 1461896 w 5172503"/>
              <a:gd name="connsiteY72" fmla="*/ 726892 h 3808342"/>
              <a:gd name="connsiteX73" fmla="*/ 1510899 w 5172503"/>
              <a:gd name="connsiteY73" fmla="*/ 686055 h 3808342"/>
              <a:gd name="connsiteX74" fmla="*/ 1588483 w 5172503"/>
              <a:gd name="connsiteY74" fmla="*/ 637052 h 3808342"/>
              <a:gd name="connsiteX75" fmla="*/ 1788575 w 5172503"/>
              <a:gd name="connsiteY75" fmla="*/ 645219 h 3808342"/>
              <a:gd name="connsiteX76" fmla="*/ 1964166 w 5172503"/>
              <a:gd name="connsiteY76" fmla="*/ 686056 h 3808342"/>
              <a:gd name="connsiteX77" fmla="*/ 2098922 w 5172503"/>
              <a:gd name="connsiteY77" fmla="*/ 763645 h 3808342"/>
              <a:gd name="connsiteX78" fmla="*/ 2327598 w 5172503"/>
              <a:gd name="connsiteY78" fmla="*/ 1037251 h 3808342"/>
              <a:gd name="connsiteX79" fmla="*/ 2376600 w 5172503"/>
              <a:gd name="connsiteY79" fmla="*/ 1078087 h 3808342"/>
              <a:gd name="connsiteX80" fmla="*/ 2552191 w 5172503"/>
              <a:gd name="connsiteY80" fmla="*/ 1135259 h 3808342"/>
              <a:gd name="connsiteX81" fmla="*/ 2682863 w 5172503"/>
              <a:gd name="connsiteY81" fmla="*/ 1221015 h 3808342"/>
              <a:gd name="connsiteX82" fmla="*/ 2756367 w 5172503"/>
              <a:gd name="connsiteY82" fmla="*/ 1310856 h 3808342"/>
              <a:gd name="connsiteX83" fmla="*/ 2833953 w 5172503"/>
              <a:gd name="connsiteY83" fmla="*/ 1396614 h 3808342"/>
              <a:gd name="connsiteX84" fmla="*/ 2900657 w 5172503"/>
              <a:gd name="connsiteY84" fmla="*/ 1507217 h 3808342"/>
              <a:gd name="connsiteX85" fmla="*/ 2941904 w 5172503"/>
              <a:gd name="connsiteY85" fmla="*/ 1585086 h 3808342"/>
              <a:gd name="connsiteX86" fmla="*/ 2957674 w 5172503"/>
              <a:gd name="connsiteY86" fmla="*/ 1667600 h 3808342"/>
              <a:gd name="connsiteX87" fmla="*/ 2967199 w 5172503"/>
              <a:gd name="connsiteY87" fmla="*/ 1743800 h 3808342"/>
              <a:gd name="connsiteX88" fmla="*/ 2974343 w 5172503"/>
              <a:gd name="connsiteY88" fmla="*/ 1781900 h 3808342"/>
              <a:gd name="connsiteX89" fmla="*/ 2998155 w 5172503"/>
              <a:gd name="connsiteY89" fmla="*/ 1872389 h 3808342"/>
              <a:gd name="connsiteX90" fmla="*/ 3093405 w 5172503"/>
              <a:gd name="connsiteY90" fmla="*/ 2055744 h 3808342"/>
              <a:gd name="connsiteX91" fmla="*/ 3167224 w 5172503"/>
              <a:gd name="connsiteY91" fmla="*/ 2155757 h 3808342"/>
              <a:gd name="connsiteX92" fmla="*/ 3271999 w 5172503"/>
              <a:gd name="connsiteY92" fmla="*/ 2253388 h 3808342"/>
              <a:gd name="connsiteX93" fmla="*/ 3413817 w 5172503"/>
              <a:gd name="connsiteY93" fmla="*/ 2354949 h 3808342"/>
              <a:gd name="connsiteX94" fmla="*/ 3573474 w 5172503"/>
              <a:gd name="connsiteY94" fmla="*/ 2512187 h 3808342"/>
              <a:gd name="connsiteX95" fmla="*/ 3636369 w 5172503"/>
              <a:gd name="connsiteY95" fmla="*/ 2599273 h 3808342"/>
              <a:gd name="connsiteX96" fmla="*/ 3762159 w 5172503"/>
              <a:gd name="connsiteY96" fmla="*/ 2475899 h 3808342"/>
              <a:gd name="connsiteX97" fmla="*/ 3754902 w 5172503"/>
              <a:gd name="connsiteY97" fmla="*/ 2316244 h 3808342"/>
              <a:gd name="connsiteX98" fmla="*/ 3762160 w 5172503"/>
              <a:gd name="connsiteY98" fmla="*/ 2183197 h 3808342"/>
              <a:gd name="connsiteX99" fmla="*/ 3762159 w 5172503"/>
              <a:gd name="connsiteY99" fmla="*/ 2067082 h 3808342"/>
              <a:gd name="connsiteX100" fmla="*/ 3718617 w 5172503"/>
              <a:gd name="connsiteY100" fmla="*/ 1875977 h 3808342"/>
              <a:gd name="connsiteX101" fmla="*/ 3609760 w 5172503"/>
              <a:gd name="connsiteY101" fmla="*/ 1609882 h 3808342"/>
              <a:gd name="connsiteX102" fmla="*/ 3505740 w 5172503"/>
              <a:gd name="connsiteY102" fmla="*/ 1382492 h 3808342"/>
              <a:gd name="connsiteX103" fmla="*/ 3405645 w 5172503"/>
              <a:gd name="connsiteY103" fmla="*/ 1286354 h 3808342"/>
              <a:gd name="connsiteX104" fmla="*/ 3209636 w 5172503"/>
              <a:gd name="connsiteY104" fmla="*/ 1082171 h 3808342"/>
              <a:gd name="connsiteX105" fmla="*/ 3005461 w 5172503"/>
              <a:gd name="connsiteY105" fmla="*/ 845318 h 3808342"/>
              <a:gd name="connsiteX106" fmla="*/ 2789035 w 5172503"/>
              <a:gd name="connsiteY106" fmla="*/ 563546 h 3808342"/>
              <a:gd name="connsiteX107" fmla="*/ 2511356 w 5172503"/>
              <a:gd name="connsiteY107" fmla="*/ 130678 h 3808342"/>
              <a:gd name="connsiteX108" fmla="*/ 2425602 w 5172503"/>
              <a:gd name="connsiteY108" fmla="*/ 16335 h 3808342"/>
              <a:gd name="connsiteX0" fmla="*/ 2425602 w 5188565"/>
              <a:gd name="connsiteY0" fmla="*/ 16335 h 3808342"/>
              <a:gd name="connsiteX1" fmla="*/ 1584399 w 5188565"/>
              <a:gd name="connsiteY1" fmla="*/ 0 h 3808342"/>
              <a:gd name="connsiteX2" fmla="*/ 518604 w 5188565"/>
              <a:gd name="connsiteY2" fmla="*/ 12252 h 3808342"/>
              <a:gd name="connsiteX3" fmla="*/ 12249 w 5188565"/>
              <a:gd name="connsiteY3" fmla="*/ 16336 h 3808342"/>
              <a:gd name="connsiteX4" fmla="*/ 12248 w 5188565"/>
              <a:gd name="connsiteY4" fmla="*/ 1016832 h 3808342"/>
              <a:gd name="connsiteX5" fmla="*/ 0 w 5188565"/>
              <a:gd name="connsiteY5" fmla="*/ 2589043 h 3808342"/>
              <a:gd name="connsiteX6" fmla="*/ 110254 w 5188565"/>
              <a:gd name="connsiteY6" fmla="*/ 2621711 h 3808342"/>
              <a:gd name="connsiteX7" fmla="*/ 187841 w 5188565"/>
              <a:gd name="connsiteY7" fmla="*/ 2540038 h 3808342"/>
              <a:gd name="connsiteX8" fmla="*/ 596192 w 5188565"/>
              <a:gd name="connsiteY8" fmla="*/ 2450198 h 3808342"/>
              <a:gd name="connsiteX9" fmla="*/ 841202 w 5188565"/>
              <a:gd name="connsiteY9" fmla="*/ 2433863 h 3808342"/>
              <a:gd name="connsiteX10" fmla="*/ 1143162 w 5188565"/>
              <a:gd name="connsiteY10" fmla="*/ 2439126 h 3808342"/>
              <a:gd name="connsiteX11" fmla="*/ 1417006 w 5188565"/>
              <a:gd name="connsiteY11" fmla="*/ 2472464 h 3808342"/>
              <a:gd name="connsiteX12" fmla="*/ 1833724 w 5188565"/>
              <a:gd name="connsiteY12" fmla="*/ 2651058 h 3808342"/>
              <a:gd name="connsiteX13" fmla="*/ 2067087 w 5188565"/>
              <a:gd name="connsiteY13" fmla="*/ 2779644 h 3808342"/>
              <a:gd name="connsiteX14" fmla="*/ 2174243 w 5188565"/>
              <a:gd name="connsiteY14" fmla="*/ 2922520 h 3808342"/>
              <a:gd name="connsiteX15" fmla="*/ 2255206 w 5188565"/>
              <a:gd name="connsiteY15" fmla="*/ 3193980 h 3808342"/>
              <a:gd name="connsiteX16" fmla="*/ 2221868 w 5188565"/>
              <a:gd name="connsiteY16" fmla="*/ 3310662 h 3808342"/>
              <a:gd name="connsiteX17" fmla="*/ 2195675 w 5188565"/>
              <a:gd name="connsiteY17" fmla="*/ 3394006 h 3808342"/>
              <a:gd name="connsiteX18" fmla="*/ 2126618 w 5188565"/>
              <a:gd name="connsiteY18" fmla="*/ 3474968 h 3808342"/>
              <a:gd name="connsiteX19" fmla="*/ 1986124 w 5188565"/>
              <a:gd name="connsiteY19" fmla="*/ 3603555 h 3808342"/>
              <a:gd name="connsiteX20" fmla="*/ 2436180 w 5188565"/>
              <a:gd name="connsiteY20" fmla="*/ 3808342 h 3808342"/>
              <a:gd name="connsiteX21" fmla="*/ 2569530 w 5188565"/>
              <a:gd name="connsiteY21" fmla="*/ 3796437 h 3808342"/>
              <a:gd name="connsiteX22" fmla="*/ 2826704 w 5188565"/>
              <a:gd name="connsiteY22" fmla="*/ 3736906 h 3808342"/>
              <a:gd name="connsiteX23" fmla="*/ 3029111 w 5188565"/>
              <a:gd name="connsiteY23" fmla="*/ 3665469 h 3808342"/>
              <a:gd name="connsiteX24" fmla="*/ 3176748 w 5188565"/>
              <a:gd name="connsiteY24" fmla="*/ 3579743 h 3808342"/>
              <a:gd name="connsiteX25" fmla="*/ 3281523 w 5188565"/>
              <a:gd name="connsiteY25" fmla="*/ 3413056 h 3808342"/>
              <a:gd name="connsiteX26" fmla="*/ 3583943 w 5188565"/>
              <a:gd name="connsiteY26" fmla="*/ 3222556 h 3808342"/>
              <a:gd name="connsiteX27" fmla="*/ 3829211 w 5188565"/>
              <a:gd name="connsiteY27" fmla="*/ 3015387 h 3808342"/>
              <a:gd name="connsiteX28" fmla="*/ 4054864 w 5188565"/>
              <a:gd name="connsiteY28" fmla="*/ 2717806 h 3808342"/>
              <a:gd name="connsiteX29" fmla="*/ 4139531 w 5188565"/>
              <a:gd name="connsiteY29" fmla="*/ 2650073 h 3808342"/>
              <a:gd name="connsiteX30" fmla="*/ 4202426 w 5188565"/>
              <a:gd name="connsiteY30" fmla="*/ 2592016 h 3808342"/>
              <a:gd name="connsiteX31" fmla="*/ 4262902 w 5188565"/>
              <a:gd name="connsiteY31" fmla="*/ 2553311 h 3808342"/>
              <a:gd name="connsiteX32" fmla="*/ 4422560 w 5188565"/>
              <a:gd name="connsiteY32" fmla="*/ 2376720 h 3808342"/>
              <a:gd name="connsiteX33" fmla="*/ 4519321 w 5188565"/>
              <a:gd name="connsiteY33" fmla="*/ 2296892 h 3808342"/>
              <a:gd name="connsiteX34" fmla="*/ 4548350 w 5188565"/>
              <a:gd name="connsiteY34" fmla="*/ 2243673 h 3808342"/>
              <a:gd name="connsiteX35" fmla="*/ 4565283 w 5188565"/>
              <a:gd name="connsiteY35" fmla="*/ 2202550 h 3808342"/>
              <a:gd name="connsiteX36" fmla="*/ 5061188 w 5188565"/>
              <a:gd name="connsiteY36" fmla="*/ 1948549 h 3808342"/>
              <a:gd name="connsiteX37" fmla="*/ 5131340 w 5188565"/>
              <a:gd name="connsiteY37" fmla="*/ 1856625 h 3808342"/>
              <a:gd name="connsiteX38" fmla="*/ 5143435 w 5188565"/>
              <a:gd name="connsiteY38" fmla="*/ 1689711 h 3808342"/>
              <a:gd name="connsiteX39" fmla="*/ 5160369 w 5188565"/>
              <a:gd name="connsiteY39" fmla="*/ 1527635 h 3808342"/>
              <a:gd name="connsiteX40" fmla="*/ 4722521 w 5188565"/>
              <a:gd name="connsiteY40" fmla="*/ 1747768 h 3808342"/>
              <a:gd name="connsiteX41" fmla="*/ 4424978 w 5188565"/>
              <a:gd name="connsiteY41" fmla="*/ 1958225 h 3808342"/>
              <a:gd name="connsiteX42" fmla="*/ 4212102 w 5188565"/>
              <a:gd name="connsiteY42" fmla="*/ 2197711 h 3808342"/>
              <a:gd name="connsiteX43" fmla="*/ 3950845 w 5188565"/>
              <a:gd name="connsiteY43" fmla="*/ 2509768 h 3808342"/>
              <a:gd name="connsiteX44" fmla="*/ 3815377 w 5188565"/>
              <a:gd name="connsiteY44" fmla="*/ 2521864 h 3808342"/>
              <a:gd name="connsiteX45" fmla="*/ 3762159 w 5188565"/>
              <a:gd name="connsiteY45" fmla="*/ 2480739 h 3808342"/>
              <a:gd name="connsiteX46" fmla="*/ 3638787 w 5188565"/>
              <a:gd name="connsiteY46" fmla="*/ 2594435 h 3808342"/>
              <a:gd name="connsiteX47" fmla="*/ 3670235 w 5188565"/>
              <a:gd name="connsiteY47" fmla="*/ 2664587 h 3808342"/>
              <a:gd name="connsiteX48" fmla="*/ 3679913 w 5188565"/>
              <a:gd name="connsiteY48" fmla="*/ 2812149 h 3808342"/>
              <a:gd name="connsiteX49" fmla="*/ 3617280 w 5188565"/>
              <a:gd name="connsiteY49" fmla="*/ 2896323 h 3808342"/>
              <a:gd name="connsiteX50" fmla="*/ 3410111 w 5188565"/>
              <a:gd name="connsiteY50" fmla="*/ 2993956 h 3808342"/>
              <a:gd name="connsiteX51" fmla="*/ 3357723 w 5188565"/>
              <a:gd name="connsiteY51" fmla="*/ 2996336 h 3808342"/>
              <a:gd name="connsiteX52" fmla="*/ 3274381 w 5188565"/>
              <a:gd name="connsiteY52" fmla="*/ 2970144 h 3808342"/>
              <a:gd name="connsiteX53" fmla="*/ 3076736 w 5188565"/>
              <a:gd name="connsiteY53" fmla="*/ 2829649 h 3808342"/>
              <a:gd name="connsiteX54" fmla="*/ 2831468 w 5188565"/>
              <a:gd name="connsiteY54" fmla="*/ 2705825 h 3808342"/>
              <a:gd name="connsiteX55" fmla="*/ 2638586 w 5188565"/>
              <a:gd name="connsiteY55" fmla="*/ 2584381 h 3808342"/>
              <a:gd name="connsiteX56" fmla="*/ 2479043 w 5188565"/>
              <a:gd name="connsiteY56" fmla="*/ 2451032 h 3808342"/>
              <a:gd name="connsiteX57" fmla="*/ 2345693 w 5188565"/>
              <a:gd name="connsiteY57" fmla="*/ 2331970 h 3808342"/>
              <a:gd name="connsiteX58" fmla="*/ 2195674 w 5188565"/>
              <a:gd name="connsiteY58" fmla="*/ 2191477 h 3808342"/>
              <a:gd name="connsiteX59" fmla="*/ 2050417 w 5188565"/>
              <a:gd name="connsiteY59" fmla="*/ 2067651 h 3808342"/>
              <a:gd name="connsiteX60" fmla="*/ 1967074 w 5188565"/>
              <a:gd name="connsiteY60" fmla="*/ 1979546 h 3808342"/>
              <a:gd name="connsiteX61" fmla="*/ 1859918 w 5188565"/>
              <a:gd name="connsiteY61" fmla="*/ 1870008 h 3808342"/>
              <a:gd name="connsiteX62" fmla="*/ 1697993 w 5188565"/>
              <a:gd name="connsiteY62" fmla="*/ 1696176 h 3808342"/>
              <a:gd name="connsiteX63" fmla="*/ 1619412 w 5188565"/>
              <a:gd name="connsiteY63" fmla="*/ 1589020 h 3808342"/>
              <a:gd name="connsiteX64" fmla="*/ 1572430 w 5188565"/>
              <a:gd name="connsiteY64" fmla="*/ 1512306 h 3808342"/>
              <a:gd name="connsiteX65" fmla="*/ 1486397 w 5188565"/>
              <a:gd name="connsiteY65" fmla="*/ 1429283 h 3808342"/>
              <a:gd name="connsiteX66" fmla="*/ 1404727 w 5188565"/>
              <a:gd name="connsiteY66" fmla="*/ 1343526 h 3808342"/>
              <a:gd name="connsiteX67" fmla="*/ 1351641 w 5188565"/>
              <a:gd name="connsiteY67" fmla="*/ 1229182 h 3808342"/>
              <a:gd name="connsiteX68" fmla="*/ 1306722 w 5188565"/>
              <a:gd name="connsiteY68" fmla="*/ 1074004 h 3808342"/>
              <a:gd name="connsiteX69" fmla="*/ 1310806 w 5188565"/>
              <a:gd name="connsiteY69" fmla="*/ 992330 h 3808342"/>
              <a:gd name="connsiteX70" fmla="*/ 1327141 w 5188565"/>
              <a:gd name="connsiteY70" fmla="*/ 931076 h 3808342"/>
              <a:gd name="connsiteX71" fmla="*/ 1355725 w 5188565"/>
              <a:gd name="connsiteY71" fmla="*/ 873904 h 3808342"/>
              <a:gd name="connsiteX72" fmla="*/ 1404727 w 5188565"/>
              <a:gd name="connsiteY72" fmla="*/ 779980 h 3808342"/>
              <a:gd name="connsiteX73" fmla="*/ 1461896 w 5188565"/>
              <a:gd name="connsiteY73" fmla="*/ 726892 h 3808342"/>
              <a:gd name="connsiteX74" fmla="*/ 1510899 w 5188565"/>
              <a:gd name="connsiteY74" fmla="*/ 686055 h 3808342"/>
              <a:gd name="connsiteX75" fmla="*/ 1588483 w 5188565"/>
              <a:gd name="connsiteY75" fmla="*/ 637052 h 3808342"/>
              <a:gd name="connsiteX76" fmla="*/ 1788575 w 5188565"/>
              <a:gd name="connsiteY76" fmla="*/ 645219 h 3808342"/>
              <a:gd name="connsiteX77" fmla="*/ 1964166 w 5188565"/>
              <a:gd name="connsiteY77" fmla="*/ 686056 h 3808342"/>
              <a:gd name="connsiteX78" fmla="*/ 2098922 w 5188565"/>
              <a:gd name="connsiteY78" fmla="*/ 763645 h 3808342"/>
              <a:gd name="connsiteX79" fmla="*/ 2327598 w 5188565"/>
              <a:gd name="connsiteY79" fmla="*/ 1037251 h 3808342"/>
              <a:gd name="connsiteX80" fmla="*/ 2376600 w 5188565"/>
              <a:gd name="connsiteY80" fmla="*/ 1078087 h 3808342"/>
              <a:gd name="connsiteX81" fmla="*/ 2552191 w 5188565"/>
              <a:gd name="connsiteY81" fmla="*/ 1135259 h 3808342"/>
              <a:gd name="connsiteX82" fmla="*/ 2682863 w 5188565"/>
              <a:gd name="connsiteY82" fmla="*/ 1221015 h 3808342"/>
              <a:gd name="connsiteX83" fmla="*/ 2756367 w 5188565"/>
              <a:gd name="connsiteY83" fmla="*/ 1310856 h 3808342"/>
              <a:gd name="connsiteX84" fmla="*/ 2833953 w 5188565"/>
              <a:gd name="connsiteY84" fmla="*/ 1396614 h 3808342"/>
              <a:gd name="connsiteX85" fmla="*/ 2900657 w 5188565"/>
              <a:gd name="connsiteY85" fmla="*/ 1507217 h 3808342"/>
              <a:gd name="connsiteX86" fmla="*/ 2941904 w 5188565"/>
              <a:gd name="connsiteY86" fmla="*/ 1585086 h 3808342"/>
              <a:gd name="connsiteX87" fmla="*/ 2957674 w 5188565"/>
              <a:gd name="connsiteY87" fmla="*/ 1667600 h 3808342"/>
              <a:gd name="connsiteX88" fmla="*/ 2967199 w 5188565"/>
              <a:gd name="connsiteY88" fmla="*/ 1743800 h 3808342"/>
              <a:gd name="connsiteX89" fmla="*/ 2974343 w 5188565"/>
              <a:gd name="connsiteY89" fmla="*/ 1781900 h 3808342"/>
              <a:gd name="connsiteX90" fmla="*/ 2998155 w 5188565"/>
              <a:gd name="connsiteY90" fmla="*/ 1872389 h 3808342"/>
              <a:gd name="connsiteX91" fmla="*/ 3093405 w 5188565"/>
              <a:gd name="connsiteY91" fmla="*/ 2055744 h 3808342"/>
              <a:gd name="connsiteX92" fmla="*/ 3167224 w 5188565"/>
              <a:gd name="connsiteY92" fmla="*/ 2155757 h 3808342"/>
              <a:gd name="connsiteX93" fmla="*/ 3271999 w 5188565"/>
              <a:gd name="connsiteY93" fmla="*/ 2253388 h 3808342"/>
              <a:gd name="connsiteX94" fmla="*/ 3413817 w 5188565"/>
              <a:gd name="connsiteY94" fmla="*/ 2354949 h 3808342"/>
              <a:gd name="connsiteX95" fmla="*/ 3573474 w 5188565"/>
              <a:gd name="connsiteY95" fmla="*/ 2512187 h 3808342"/>
              <a:gd name="connsiteX96" fmla="*/ 3636369 w 5188565"/>
              <a:gd name="connsiteY96" fmla="*/ 2599273 h 3808342"/>
              <a:gd name="connsiteX97" fmla="*/ 3762159 w 5188565"/>
              <a:gd name="connsiteY97" fmla="*/ 2475899 h 3808342"/>
              <a:gd name="connsiteX98" fmla="*/ 3754902 w 5188565"/>
              <a:gd name="connsiteY98" fmla="*/ 2316244 h 3808342"/>
              <a:gd name="connsiteX99" fmla="*/ 3762160 w 5188565"/>
              <a:gd name="connsiteY99" fmla="*/ 2183197 h 3808342"/>
              <a:gd name="connsiteX100" fmla="*/ 3762159 w 5188565"/>
              <a:gd name="connsiteY100" fmla="*/ 2067082 h 3808342"/>
              <a:gd name="connsiteX101" fmla="*/ 3718617 w 5188565"/>
              <a:gd name="connsiteY101" fmla="*/ 1875977 h 3808342"/>
              <a:gd name="connsiteX102" fmla="*/ 3609760 w 5188565"/>
              <a:gd name="connsiteY102" fmla="*/ 1609882 h 3808342"/>
              <a:gd name="connsiteX103" fmla="*/ 3505740 w 5188565"/>
              <a:gd name="connsiteY103" fmla="*/ 1382492 h 3808342"/>
              <a:gd name="connsiteX104" fmla="*/ 3405645 w 5188565"/>
              <a:gd name="connsiteY104" fmla="*/ 1286354 h 3808342"/>
              <a:gd name="connsiteX105" fmla="*/ 3209636 w 5188565"/>
              <a:gd name="connsiteY105" fmla="*/ 1082171 h 3808342"/>
              <a:gd name="connsiteX106" fmla="*/ 3005461 w 5188565"/>
              <a:gd name="connsiteY106" fmla="*/ 845318 h 3808342"/>
              <a:gd name="connsiteX107" fmla="*/ 2789035 w 5188565"/>
              <a:gd name="connsiteY107" fmla="*/ 563546 h 3808342"/>
              <a:gd name="connsiteX108" fmla="*/ 2511356 w 5188565"/>
              <a:gd name="connsiteY108" fmla="*/ 130678 h 3808342"/>
              <a:gd name="connsiteX109" fmla="*/ 2425602 w 5188565"/>
              <a:gd name="connsiteY109" fmla="*/ 16335 h 3808342"/>
              <a:gd name="connsiteX0" fmla="*/ 2425602 w 5561981"/>
              <a:gd name="connsiteY0" fmla="*/ 16335 h 3808342"/>
              <a:gd name="connsiteX1" fmla="*/ 1584399 w 5561981"/>
              <a:gd name="connsiteY1" fmla="*/ 0 h 3808342"/>
              <a:gd name="connsiteX2" fmla="*/ 518604 w 5561981"/>
              <a:gd name="connsiteY2" fmla="*/ 12252 h 3808342"/>
              <a:gd name="connsiteX3" fmla="*/ 12249 w 5561981"/>
              <a:gd name="connsiteY3" fmla="*/ 16336 h 3808342"/>
              <a:gd name="connsiteX4" fmla="*/ 12248 w 5561981"/>
              <a:gd name="connsiteY4" fmla="*/ 1016832 h 3808342"/>
              <a:gd name="connsiteX5" fmla="*/ 0 w 5561981"/>
              <a:gd name="connsiteY5" fmla="*/ 2589043 h 3808342"/>
              <a:gd name="connsiteX6" fmla="*/ 110254 w 5561981"/>
              <a:gd name="connsiteY6" fmla="*/ 2621711 h 3808342"/>
              <a:gd name="connsiteX7" fmla="*/ 187841 w 5561981"/>
              <a:gd name="connsiteY7" fmla="*/ 2540038 h 3808342"/>
              <a:gd name="connsiteX8" fmla="*/ 596192 w 5561981"/>
              <a:gd name="connsiteY8" fmla="*/ 2450198 h 3808342"/>
              <a:gd name="connsiteX9" fmla="*/ 841202 w 5561981"/>
              <a:gd name="connsiteY9" fmla="*/ 2433863 h 3808342"/>
              <a:gd name="connsiteX10" fmla="*/ 1143162 w 5561981"/>
              <a:gd name="connsiteY10" fmla="*/ 2439126 h 3808342"/>
              <a:gd name="connsiteX11" fmla="*/ 1417006 w 5561981"/>
              <a:gd name="connsiteY11" fmla="*/ 2472464 h 3808342"/>
              <a:gd name="connsiteX12" fmla="*/ 1833724 w 5561981"/>
              <a:gd name="connsiteY12" fmla="*/ 2651058 h 3808342"/>
              <a:gd name="connsiteX13" fmla="*/ 2067087 w 5561981"/>
              <a:gd name="connsiteY13" fmla="*/ 2779644 h 3808342"/>
              <a:gd name="connsiteX14" fmla="*/ 2174243 w 5561981"/>
              <a:gd name="connsiteY14" fmla="*/ 2922520 h 3808342"/>
              <a:gd name="connsiteX15" fmla="*/ 2255206 w 5561981"/>
              <a:gd name="connsiteY15" fmla="*/ 3193980 h 3808342"/>
              <a:gd name="connsiteX16" fmla="*/ 2221868 w 5561981"/>
              <a:gd name="connsiteY16" fmla="*/ 3310662 h 3808342"/>
              <a:gd name="connsiteX17" fmla="*/ 2195675 w 5561981"/>
              <a:gd name="connsiteY17" fmla="*/ 3394006 h 3808342"/>
              <a:gd name="connsiteX18" fmla="*/ 2126618 w 5561981"/>
              <a:gd name="connsiteY18" fmla="*/ 3474968 h 3808342"/>
              <a:gd name="connsiteX19" fmla="*/ 1986124 w 5561981"/>
              <a:gd name="connsiteY19" fmla="*/ 3603555 h 3808342"/>
              <a:gd name="connsiteX20" fmla="*/ 2436180 w 5561981"/>
              <a:gd name="connsiteY20" fmla="*/ 3808342 h 3808342"/>
              <a:gd name="connsiteX21" fmla="*/ 2569530 w 5561981"/>
              <a:gd name="connsiteY21" fmla="*/ 3796437 h 3808342"/>
              <a:gd name="connsiteX22" fmla="*/ 2826704 w 5561981"/>
              <a:gd name="connsiteY22" fmla="*/ 3736906 h 3808342"/>
              <a:gd name="connsiteX23" fmla="*/ 3029111 w 5561981"/>
              <a:gd name="connsiteY23" fmla="*/ 3665469 h 3808342"/>
              <a:gd name="connsiteX24" fmla="*/ 3176748 w 5561981"/>
              <a:gd name="connsiteY24" fmla="*/ 3579743 h 3808342"/>
              <a:gd name="connsiteX25" fmla="*/ 3281523 w 5561981"/>
              <a:gd name="connsiteY25" fmla="*/ 3413056 h 3808342"/>
              <a:gd name="connsiteX26" fmla="*/ 3583943 w 5561981"/>
              <a:gd name="connsiteY26" fmla="*/ 3222556 h 3808342"/>
              <a:gd name="connsiteX27" fmla="*/ 3829211 w 5561981"/>
              <a:gd name="connsiteY27" fmla="*/ 3015387 h 3808342"/>
              <a:gd name="connsiteX28" fmla="*/ 4054864 w 5561981"/>
              <a:gd name="connsiteY28" fmla="*/ 2717806 h 3808342"/>
              <a:gd name="connsiteX29" fmla="*/ 4139531 w 5561981"/>
              <a:gd name="connsiteY29" fmla="*/ 2650073 h 3808342"/>
              <a:gd name="connsiteX30" fmla="*/ 4202426 w 5561981"/>
              <a:gd name="connsiteY30" fmla="*/ 2592016 h 3808342"/>
              <a:gd name="connsiteX31" fmla="*/ 4262902 w 5561981"/>
              <a:gd name="connsiteY31" fmla="*/ 2553311 h 3808342"/>
              <a:gd name="connsiteX32" fmla="*/ 4422560 w 5561981"/>
              <a:gd name="connsiteY32" fmla="*/ 2376720 h 3808342"/>
              <a:gd name="connsiteX33" fmla="*/ 4519321 w 5561981"/>
              <a:gd name="connsiteY33" fmla="*/ 2296892 h 3808342"/>
              <a:gd name="connsiteX34" fmla="*/ 4548350 w 5561981"/>
              <a:gd name="connsiteY34" fmla="*/ 2243673 h 3808342"/>
              <a:gd name="connsiteX35" fmla="*/ 4565283 w 5561981"/>
              <a:gd name="connsiteY35" fmla="*/ 2202550 h 3808342"/>
              <a:gd name="connsiteX36" fmla="*/ 5061188 w 5561981"/>
              <a:gd name="connsiteY36" fmla="*/ 1948549 h 3808342"/>
              <a:gd name="connsiteX37" fmla="*/ 5131340 w 5561981"/>
              <a:gd name="connsiteY37" fmla="*/ 1856625 h 3808342"/>
              <a:gd name="connsiteX38" fmla="*/ 5561930 w 5561981"/>
              <a:gd name="connsiteY38" fmla="*/ 1728416 h 3808342"/>
              <a:gd name="connsiteX39" fmla="*/ 5160369 w 5561981"/>
              <a:gd name="connsiteY39" fmla="*/ 1527635 h 3808342"/>
              <a:gd name="connsiteX40" fmla="*/ 4722521 w 5561981"/>
              <a:gd name="connsiteY40" fmla="*/ 1747768 h 3808342"/>
              <a:gd name="connsiteX41" fmla="*/ 4424978 w 5561981"/>
              <a:gd name="connsiteY41" fmla="*/ 1958225 h 3808342"/>
              <a:gd name="connsiteX42" fmla="*/ 4212102 w 5561981"/>
              <a:gd name="connsiteY42" fmla="*/ 2197711 h 3808342"/>
              <a:gd name="connsiteX43" fmla="*/ 3950845 w 5561981"/>
              <a:gd name="connsiteY43" fmla="*/ 2509768 h 3808342"/>
              <a:gd name="connsiteX44" fmla="*/ 3815377 w 5561981"/>
              <a:gd name="connsiteY44" fmla="*/ 2521864 h 3808342"/>
              <a:gd name="connsiteX45" fmla="*/ 3762159 w 5561981"/>
              <a:gd name="connsiteY45" fmla="*/ 2480739 h 3808342"/>
              <a:gd name="connsiteX46" fmla="*/ 3638787 w 5561981"/>
              <a:gd name="connsiteY46" fmla="*/ 2594435 h 3808342"/>
              <a:gd name="connsiteX47" fmla="*/ 3670235 w 5561981"/>
              <a:gd name="connsiteY47" fmla="*/ 2664587 h 3808342"/>
              <a:gd name="connsiteX48" fmla="*/ 3679913 w 5561981"/>
              <a:gd name="connsiteY48" fmla="*/ 2812149 h 3808342"/>
              <a:gd name="connsiteX49" fmla="*/ 3617280 w 5561981"/>
              <a:gd name="connsiteY49" fmla="*/ 2896323 h 3808342"/>
              <a:gd name="connsiteX50" fmla="*/ 3410111 w 5561981"/>
              <a:gd name="connsiteY50" fmla="*/ 2993956 h 3808342"/>
              <a:gd name="connsiteX51" fmla="*/ 3357723 w 5561981"/>
              <a:gd name="connsiteY51" fmla="*/ 2996336 h 3808342"/>
              <a:gd name="connsiteX52" fmla="*/ 3274381 w 5561981"/>
              <a:gd name="connsiteY52" fmla="*/ 2970144 h 3808342"/>
              <a:gd name="connsiteX53" fmla="*/ 3076736 w 5561981"/>
              <a:gd name="connsiteY53" fmla="*/ 2829649 h 3808342"/>
              <a:gd name="connsiteX54" fmla="*/ 2831468 w 5561981"/>
              <a:gd name="connsiteY54" fmla="*/ 2705825 h 3808342"/>
              <a:gd name="connsiteX55" fmla="*/ 2638586 w 5561981"/>
              <a:gd name="connsiteY55" fmla="*/ 2584381 h 3808342"/>
              <a:gd name="connsiteX56" fmla="*/ 2479043 w 5561981"/>
              <a:gd name="connsiteY56" fmla="*/ 2451032 h 3808342"/>
              <a:gd name="connsiteX57" fmla="*/ 2345693 w 5561981"/>
              <a:gd name="connsiteY57" fmla="*/ 2331970 h 3808342"/>
              <a:gd name="connsiteX58" fmla="*/ 2195674 w 5561981"/>
              <a:gd name="connsiteY58" fmla="*/ 2191477 h 3808342"/>
              <a:gd name="connsiteX59" fmla="*/ 2050417 w 5561981"/>
              <a:gd name="connsiteY59" fmla="*/ 2067651 h 3808342"/>
              <a:gd name="connsiteX60" fmla="*/ 1967074 w 5561981"/>
              <a:gd name="connsiteY60" fmla="*/ 1979546 h 3808342"/>
              <a:gd name="connsiteX61" fmla="*/ 1859918 w 5561981"/>
              <a:gd name="connsiteY61" fmla="*/ 1870008 h 3808342"/>
              <a:gd name="connsiteX62" fmla="*/ 1697993 w 5561981"/>
              <a:gd name="connsiteY62" fmla="*/ 1696176 h 3808342"/>
              <a:gd name="connsiteX63" fmla="*/ 1619412 w 5561981"/>
              <a:gd name="connsiteY63" fmla="*/ 1589020 h 3808342"/>
              <a:gd name="connsiteX64" fmla="*/ 1572430 w 5561981"/>
              <a:gd name="connsiteY64" fmla="*/ 1512306 h 3808342"/>
              <a:gd name="connsiteX65" fmla="*/ 1486397 w 5561981"/>
              <a:gd name="connsiteY65" fmla="*/ 1429283 h 3808342"/>
              <a:gd name="connsiteX66" fmla="*/ 1404727 w 5561981"/>
              <a:gd name="connsiteY66" fmla="*/ 1343526 h 3808342"/>
              <a:gd name="connsiteX67" fmla="*/ 1351641 w 5561981"/>
              <a:gd name="connsiteY67" fmla="*/ 1229182 h 3808342"/>
              <a:gd name="connsiteX68" fmla="*/ 1306722 w 5561981"/>
              <a:gd name="connsiteY68" fmla="*/ 1074004 h 3808342"/>
              <a:gd name="connsiteX69" fmla="*/ 1310806 w 5561981"/>
              <a:gd name="connsiteY69" fmla="*/ 992330 h 3808342"/>
              <a:gd name="connsiteX70" fmla="*/ 1327141 w 5561981"/>
              <a:gd name="connsiteY70" fmla="*/ 931076 h 3808342"/>
              <a:gd name="connsiteX71" fmla="*/ 1355725 w 5561981"/>
              <a:gd name="connsiteY71" fmla="*/ 873904 h 3808342"/>
              <a:gd name="connsiteX72" fmla="*/ 1404727 w 5561981"/>
              <a:gd name="connsiteY72" fmla="*/ 779980 h 3808342"/>
              <a:gd name="connsiteX73" fmla="*/ 1461896 w 5561981"/>
              <a:gd name="connsiteY73" fmla="*/ 726892 h 3808342"/>
              <a:gd name="connsiteX74" fmla="*/ 1510899 w 5561981"/>
              <a:gd name="connsiteY74" fmla="*/ 686055 h 3808342"/>
              <a:gd name="connsiteX75" fmla="*/ 1588483 w 5561981"/>
              <a:gd name="connsiteY75" fmla="*/ 637052 h 3808342"/>
              <a:gd name="connsiteX76" fmla="*/ 1788575 w 5561981"/>
              <a:gd name="connsiteY76" fmla="*/ 645219 h 3808342"/>
              <a:gd name="connsiteX77" fmla="*/ 1964166 w 5561981"/>
              <a:gd name="connsiteY77" fmla="*/ 686056 h 3808342"/>
              <a:gd name="connsiteX78" fmla="*/ 2098922 w 5561981"/>
              <a:gd name="connsiteY78" fmla="*/ 763645 h 3808342"/>
              <a:gd name="connsiteX79" fmla="*/ 2327598 w 5561981"/>
              <a:gd name="connsiteY79" fmla="*/ 1037251 h 3808342"/>
              <a:gd name="connsiteX80" fmla="*/ 2376600 w 5561981"/>
              <a:gd name="connsiteY80" fmla="*/ 1078087 h 3808342"/>
              <a:gd name="connsiteX81" fmla="*/ 2552191 w 5561981"/>
              <a:gd name="connsiteY81" fmla="*/ 1135259 h 3808342"/>
              <a:gd name="connsiteX82" fmla="*/ 2682863 w 5561981"/>
              <a:gd name="connsiteY82" fmla="*/ 1221015 h 3808342"/>
              <a:gd name="connsiteX83" fmla="*/ 2756367 w 5561981"/>
              <a:gd name="connsiteY83" fmla="*/ 1310856 h 3808342"/>
              <a:gd name="connsiteX84" fmla="*/ 2833953 w 5561981"/>
              <a:gd name="connsiteY84" fmla="*/ 1396614 h 3808342"/>
              <a:gd name="connsiteX85" fmla="*/ 2900657 w 5561981"/>
              <a:gd name="connsiteY85" fmla="*/ 1507217 h 3808342"/>
              <a:gd name="connsiteX86" fmla="*/ 2941904 w 5561981"/>
              <a:gd name="connsiteY86" fmla="*/ 1585086 h 3808342"/>
              <a:gd name="connsiteX87" fmla="*/ 2957674 w 5561981"/>
              <a:gd name="connsiteY87" fmla="*/ 1667600 h 3808342"/>
              <a:gd name="connsiteX88" fmla="*/ 2967199 w 5561981"/>
              <a:gd name="connsiteY88" fmla="*/ 1743800 h 3808342"/>
              <a:gd name="connsiteX89" fmla="*/ 2974343 w 5561981"/>
              <a:gd name="connsiteY89" fmla="*/ 1781900 h 3808342"/>
              <a:gd name="connsiteX90" fmla="*/ 2998155 w 5561981"/>
              <a:gd name="connsiteY90" fmla="*/ 1872389 h 3808342"/>
              <a:gd name="connsiteX91" fmla="*/ 3093405 w 5561981"/>
              <a:gd name="connsiteY91" fmla="*/ 2055744 h 3808342"/>
              <a:gd name="connsiteX92" fmla="*/ 3167224 w 5561981"/>
              <a:gd name="connsiteY92" fmla="*/ 2155757 h 3808342"/>
              <a:gd name="connsiteX93" fmla="*/ 3271999 w 5561981"/>
              <a:gd name="connsiteY93" fmla="*/ 2253388 h 3808342"/>
              <a:gd name="connsiteX94" fmla="*/ 3413817 w 5561981"/>
              <a:gd name="connsiteY94" fmla="*/ 2354949 h 3808342"/>
              <a:gd name="connsiteX95" fmla="*/ 3573474 w 5561981"/>
              <a:gd name="connsiteY95" fmla="*/ 2512187 h 3808342"/>
              <a:gd name="connsiteX96" fmla="*/ 3636369 w 5561981"/>
              <a:gd name="connsiteY96" fmla="*/ 2599273 h 3808342"/>
              <a:gd name="connsiteX97" fmla="*/ 3762159 w 5561981"/>
              <a:gd name="connsiteY97" fmla="*/ 2475899 h 3808342"/>
              <a:gd name="connsiteX98" fmla="*/ 3754902 w 5561981"/>
              <a:gd name="connsiteY98" fmla="*/ 2316244 h 3808342"/>
              <a:gd name="connsiteX99" fmla="*/ 3762160 w 5561981"/>
              <a:gd name="connsiteY99" fmla="*/ 2183197 h 3808342"/>
              <a:gd name="connsiteX100" fmla="*/ 3762159 w 5561981"/>
              <a:gd name="connsiteY100" fmla="*/ 2067082 h 3808342"/>
              <a:gd name="connsiteX101" fmla="*/ 3718617 w 5561981"/>
              <a:gd name="connsiteY101" fmla="*/ 1875977 h 3808342"/>
              <a:gd name="connsiteX102" fmla="*/ 3609760 w 5561981"/>
              <a:gd name="connsiteY102" fmla="*/ 1609882 h 3808342"/>
              <a:gd name="connsiteX103" fmla="*/ 3505740 w 5561981"/>
              <a:gd name="connsiteY103" fmla="*/ 1382492 h 3808342"/>
              <a:gd name="connsiteX104" fmla="*/ 3405645 w 5561981"/>
              <a:gd name="connsiteY104" fmla="*/ 1286354 h 3808342"/>
              <a:gd name="connsiteX105" fmla="*/ 3209636 w 5561981"/>
              <a:gd name="connsiteY105" fmla="*/ 1082171 h 3808342"/>
              <a:gd name="connsiteX106" fmla="*/ 3005461 w 5561981"/>
              <a:gd name="connsiteY106" fmla="*/ 845318 h 3808342"/>
              <a:gd name="connsiteX107" fmla="*/ 2789035 w 5561981"/>
              <a:gd name="connsiteY107" fmla="*/ 563546 h 3808342"/>
              <a:gd name="connsiteX108" fmla="*/ 2511356 w 5561981"/>
              <a:gd name="connsiteY108" fmla="*/ 130678 h 3808342"/>
              <a:gd name="connsiteX109" fmla="*/ 2425602 w 5561981"/>
              <a:gd name="connsiteY109" fmla="*/ 16335 h 3808342"/>
              <a:gd name="connsiteX0" fmla="*/ 2425602 w 5561981"/>
              <a:gd name="connsiteY0" fmla="*/ 16335 h 3808342"/>
              <a:gd name="connsiteX1" fmla="*/ 1584399 w 5561981"/>
              <a:gd name="connsiteY1" fmla="*/ 0 h 3808342"/>
              <a:gd name="connsiteX2" fmla="*/ 518604 w 5561981"/>
              <a:gd name="connsiteY2" fmla="*/ 12252 h 3808342"/>
              <a:gd name="connsiteX3" fmla="*/ 12249 w 5561981"/>
              <a:gd name="connsiteY3" fmla="*/ 16336 h 3808342"/>
              <a:gd name="connsiteX4" fmla="*/ 12248 w 5561981"/>
              <a:gd name="connsiteY4" fmla="*/ 1016832 h 3808342"/>
              <a:gd name="connsiteX5" fmla="*/ 0 w 5561981"/>
              <a:gd name="connsiteY5" fmla="*/ 2589043 h 3808342"/>
              <a:gd name="connsiteX6" fmla="*/ 110254 w 5561981"/>
              <a:gd name="connsiteY6" fmla="*/ 2621711 h 3808342"/>
              <a:gd name="connsiteX7" fmla="*/ 187841 w 5561981"/>
              <a:gd name="connsiteY7" fmla="*/ 2540038 h 3808342"/>
              <a:gd name="connsiteX8" fmla="*/ 596192 w 5561981"/>
              <a:gd name="connsiteY8" fmla="*/ 2450198 h 3808342"/>
              <a:gd name="connsiteX9" fmla="*/ 841202 w 5561981"/>
              <a:gd name="connsiteY9" fmla="*/ 2433863 h 3808342"/>
              <a:gd name="connsiteX10" fmla="*/ 1143162 w 5561981"/>
              <a:gd name="connsiteY10" fmla="*/ 2439126 h 3808342"/>
              <a:gd name="connsiteX11" fmla="*/ 1417006 w 5561981"/>
              <a:gd name="connsiteY11" fmla="*/ 2472464 h 3808342"/>
              <a:gd name="connsiteX12" fmla="*/ 1833724 w 5561981"/>
              <a:gd name="connsiteY12" fmla="*/ 2651058 h 3808342"/>
              <a:gd name="connsiteX13" fmla="*/ 2067087 w 5561981"/>
              <a:gd name="connsiteY13" fmla="*/ 2779644 h 3808342"/>
              <a:gd name="connsiteX14" fmla="*/ 2174243 w 5561981"/>
              <a:gd name="connsiteY14" fmla="*/ 2922520 h 3808342"/>
              <a:gd name="connsiteX15" fmla="*/ 2255206 w 5561981"/>
              <a:gd name="connsiteY15" fmla="*/ 3193980 h 3808342"/>
              <a:gd name="connsiteX16" fmla="*/ 2221868 w 5561981"/>
              <a:gd name="connsiteY16" fmla="*/ 3310662 h 3808342"/>
              <a:gd name="connsiteX17" fmla="*/ 2195675 w 5561981"/>
              <a:gd name="connsiteY17" fmla="*/ 3394006 h 3808342"/>
              <a:gd name="connsiteX18" fmla="*/ 2126618 w 5561981"/>
              <a:gd name="connsiteY18" fmla="*/ 3474968 h 3808342"/>
              <a:gd name="connsiteX19" fmla="*/ 1986124 w 5561981"/>
              <a:gd name="connsiteY19" fmla="*/ 3603555 h 3808342"/>
              <a:gd name="connsiteX20" fmla="*/ 2436180 w 5561981"/>
              <a:gd name="connsiteY20" fmla="*/ 3808342 h 3808342"/>
              <a:gd name="connsiteX21" fmla="*/ 2569530 w 5561981"/>
              <a:gd name="connsiteY21" fmla="*/ 3796437 h 3808342"/>
              <a:gd name="connsiteX22" fmla="*/ 2826704 w 5561981"/>
              <a:gd name="connsiteY22" fmla="*/ 3736906 h 3808342"/>
              <a:gd name="connsiteX23" fmla="*/ 3029111 w 5561981"/>
              <a:gd name="connsiteY23" fmla="*/ 3665469 h 3808342"/>
              <a:gd name="connsiteX24" fmla="*/ 3176748 w 5561981"/>
              <a:gd name="connsiteY24" fmla="*/ 3579743 h 3808342"/>
              <a:gd name="connsiteX25" fmla="*/ 3281523 w 5561981"/>
              <a:gd name="connsiteY25" fmla="*/ 3413056 h 3808342"/>
              <a:gd name="connsiteX26" fmla="*/ 3583943 w 5561981"/>
              <a:gd name="connsiteY26" fmla="*/ 3222556 h 3808342"/>
              <a:gd name="connsiteX27" fmla="*/ 3829211 w 5561981"/>
              <a:gd name="connsiteY27" fmla="*/ 3015387 h 3808342"/>
              <a:gd name="connsiteX28" fmla="*/ 4054864 w 5561981"/>
              <a:gd name="connsiteY28" fmla="*/ 2717806 h 3808342"/>
              <a:gd name="connsiteX29" fmla="*/ 4139531 w 5561981"/>
              <a:gd name="connsiteY29" fmla="*/ 2650073 h 3808342"/>
              <a:gd name="connsiteX30" fmla="*/ 4202426 w 5561981"/>
              <a:gd name="connsiteY30" fmla="*/ 2592016 h 3808342"/>
              <a:gd name="connsiteX31" fmla="*/ 4262902 w 5561981"/>
              <a:gd name="connsiteY31" fmla="*/ 2553311 h 3808342"/>
              <a:gd name="connsiteX32" fmla="*/ 4422560 w 5561981"/>
              <a:gd name="connsiteY32" fmla="*/ 2376720 h 3808342"/>
              <a:gd name="connsiteX33" fmla="*/ 4519321 w 5561981"/>
              <a:gd name="connsiteY33" fmla="*/ 2296892 h 3808342"/>
              <a:gd name="connsiteX34" fmla="*/ 4548350 w 5561981"/>
              <a:gd name="connsiteY34" fmla="*/ 2243673 h 3808342"/>
              <a:gd name="connsiteX35" fmla="*/ 4565283 w 5561981"/>
              <a:gd name="connsiteY35" fmla="*/ 2202550 h 3808342"/>
              <a:gd name="connsiteX36" fmla="*/ 5061188 w 5561981"/>
              <a:gd name="connsiteY36" fmla="*/ 1948549 h 3808342"/>
              <a:gd name="connsiteX37" fmla="*/ 5131340 w 5561981"/>
              <a:gd name="connsiteY37" fmla="*/ 1856625 h 3808342"/>
              <a:gd name="connsiteX38" fmla="*/ 5561930 w 5561981"/>
              <a:gd name="connsiteY38" fmla="*/ 1728416 h 3808342"/>
              <a:gd name="connsiteX39" fmla="*/ 5160369 w 5561981"/>
              <a:gd name="connsiteY39" fmla="*/ 1527635 h 3808342"/>
              <a:gd name="connsiteX40" fmla="*/ 4722521 w 5561981"/>
              <a:gd name="connsiteY40" fmla="*/ 1747768 h 3808342"/>
              <a:gd name="connsiteX41" fmla="*/ 4424978 w 5561981"/>
              <a:gd name="connsiteY41" fmla="*/ 1958225 h 3808342"/>
              <a:gd name="connsiteX42" fmla="*/ 4212102 w 5561981"/>
              <a:gd name="connsiteY42" fmla="*/ 2197711 h 3808342"/>
              <a:gd name="connsiteX43" fmla="*/ 3950845 w 5561981"/>
              <a:gd name="connsiteY43" fmla="*/ 2509768 h 3808342"/>
              <a:gd name="connsiteX44" fmla="*/ 3815377 w 5561981"/>
              <a:gd name="connsiteY44" fmla="*/ 2521864 h 3808342"/>
              <a:gd name="connsiteX45" fmla="*/ 3762159 w 5561981"/>
              <a:gd name="connsiteY45" fmla="*/ 2480739 h 3808342"/>
              <a:gd name="connsiteX46" fmla="*/ 3638787 w 5561981"/>
              <a:gd name="connsiteY46" fmla="*/ 2594435 h 3808342"/>
              <a:gd name="connsiteX47" fmla="*/ 3670235 w 5561981"/>
              <a:gd name="connsiteY47" fmla="*/ 2664587 h 3808342"/>
              <a:gd name="connsiteX48" fmla="*/ 3679913 w 5561981"/>
              <a:gd name="connsiteY48" fmla="*/ 2812149 h 3808342"/>
              <a:gd name="connsiteX49" fmla="*/ 3617280 w 5561981"/>
              <a:gd name="connsiteY49" fmla="*/ 2896323 h 3808342"/>
              <a:gd name="connsiteX50" fmla="*/ 3410111 w 5561981"/>
              <a:gd name="connsiteY50" fmla="*/ 2993956 h 3808342"/>
              <a:gd name="connsiteX51" fmla="*/ 3357723 w 5561981"/>
              <a:gd name="connsiteY51" fmla="*/ 2996336 h 3808342"/>
              <a:gd name="connsiteX52" fmla="*/ 3274381 w 5561981"/>
              <a:gd name="connsiteY52" fmla="*/ 2970144 h 3808342"/>
              <a:gd name="connsiteX53" fmla="*/ 3076736 w 5561981"/>
              <a:gd name="connsiteY53" fmla="*/ 2829649 h 3808342"/>
              <a:gd name="connsiteX54" fmla="*/ 2831468 w 5561981"/>
              <a:gd name="connsiteY54" fmla="*/ 2705825 h 3808342"/>
              <a:gd name="connsiteX55" fmla="*/ 2638586 w 5561981"/>
              <a:gd name="connsiteY55" fmla="*/ 2584381 h 3808342"/>
              <a:gd name="connsiteX56" fmla="*/ 2479043 w 5561981"/>
              <a:gd name="connsiteY56" fmla="*/ 2451032 h 3808342"/>
              <a:gd name="connsiteX57" fmla="*/ 2345693 w 5561981"/>
              <a:gd name="connsiteY57" fmla="*/ 2331970 h 3808342"/>
              <a:gd name="connsiteX58" fmla="*/ 2195674 w 5561981"/>
              <a:gd name="connsiteY58" fmla="*/ 2191477 h 3808342"/>
              <a:gd name="connsiteX59" fmla="*/ 2050417 w 5561981"/>
              <a:gd name="connsiteY59" fmla="*/ 2067651 h 3808342"/>
              <a:gd name="connsiteX60" fmla="*/ 1967074 w 5561981"/>
              <a:gd name="connsiteY60" fmla="*/ 1979546 h 3808342"/>
              <a:gd name="connsiteX61" fmla="*/ 1859918 w 5561981"/>
              <a:gd name="connsiteY61" fmla="*/ 1870008 h 3808342"/>
              <a:gd name="connsiteX62" fmla="*/ 1697993 w 5561981"/>
              <a:gd name="connsiteY62" fmla="*/ 1696176 h 3808342"/>
              <a:gd name="connsiteX63" fmla="*/ 1619412 w 5561981"/>
              <a:gd name="connsiteY63" fmla="*/ 1589020 h 3808342"/>
              <a:gd name="connsiteX64" fmla="*/ 1572430 w 5561981"/>
              <a:gd name="connsiteY64" fmla="*/ 1512306 h 3808342"/>
              <a:gd name="connsiteX65" fmla="*/ 1486397 w 5561981"/>
              <a:gd name="connsiteY65" fmla="*/ 1429283 h 3808342"/>
              <a:gd name="connsiteX66" fmla="*/ 1404727 w 5561981"/>
              <a:gd name="connsiteY66" fmla="*/ 1343526 h 3808342"/>
              <a:gd name="connsiteX67" fmla="*/ 1351641 w 5561981"/>
              <a:gd name="connsiteY67" fmla="*/ 1229182 h 3808342"/>
              <a:gd name="connsiteX68" fmla="*/ 1306722 w 5561981"/>
              <a:gd name="connsiteY68" fmla="*/ 1074004 h 3808342"/>
              <a:gd name="connsiteX69" fmla="*/ 1310806 w 5561981"/>
              <a:gd name="connsiteY69" fmla="*/ 992330 h 3808342"/>
              <a:gd name="connsiteX70" fmla="*/ 1327141 w 5561981"/>
              <a:gd name="connsiteY70" fmla="*/ 931076 h 3808342"/>
              <a:gd name="connsiteX71" fmla="*/ 1355725 w 5561981"/>
              <a:gd name="connsiteY71" fmla="*/ 873904 h 3808342"/>
              <a:gd name="connsiteX72" fmla="*/ 1404727 w 5561981"/>
              <a:gd name="connsiteY72" fmla="*/ 779980 h 3808342"/>
              <a:gd name="connsiteX73" fmla="*/ 1461896 w 5561981"/>
              <a:gd name="connsiteY73" fmla="*/ 726892 h 3808342"/>
              <a:gd name="connsiteX74" fmla="*/ 1510899 w 5561981"/>
              <a:gd name="connsiteY74" fmla="*/ 686055 h 3808342"/>
              <a:gd name="connsiteX75" fmla="*/ 1588483 w 5561981"/>
              <a:gd name="connsiteY75" fmla="*/ 637052 h 3808342"/>
              <a:gd name="connsiteX76" fmla="*/ 1788575 w 5561981"/>
              <a:gd name="connsiteY76" fmla="*/ 645219 h 3808342"/>
              <a:gd name="connsiteX77" fmla="*/ 1964166 w 5561981"/>
              <a:gd name="connsiteY77" fmla="*/ 686056 h 3808342"/>
              <a:gd name="connsiteX78" fmla="*/ 2098922 w 5561981"/>
              <a:gd name="connsiteY78" fmla="*/ 763645 h 3808342"/>
              <a:gd name="connsiteX79" fmla="*/ 2327598 w 5561981"/>
              <a:gd name="connsiteY79" fmla="*/ 1037251 h 3808342"/>
              <a:gd name="connsiteX80" fmla="*/ 2376600 w 5561981"/>
              <a:gd name="connsiteY80" fmla="*/ 1078087 h 3808342"/>
              <a:gd name="connsiteX81" fmla="*/ 2552191 w 5561981"/>
              <a:gd name="connsiteY81" fmla="*/ 1135259 h 3808342"/>
              <a:gd name="connsiteX82" fmla="*/ 2682863 w 5561981"/>
              <a:gd name="connsiteY82" fmla="*/ 1221015 h 3808342"/>
              <a:gd name="connsiteX83" fmla="*/ 2756367 w 5561981"/>
              <a:gd name="connsiteY83" fmla="*/ 1310856 h 3808342"/>
              <a:gd name="connsiteX84" fmla="*/ 2833953 w 5561981"/>
              <a:gd name="connsiteY84" fmla="*/ 1396614 h 3808342"/>
              <a:gd name="connsiteX85" fmla="*/ 2900657 w 5561981"/>
              <a:gd name="connsiteY85" fmla="*/ 1507217 h 3808342"/>
              <a:gd name="connsiteX86" fmla="*/ 2941904 w 5561981"/>
              <a:gd name="connsiteY86" fmla="*/ 1585086 h 3808342"/>
              <a:gd name="connsiteX87" fmla="*/ 2957674 w 5561981"/>
              <a:gd name="connsiteY87" fmla="*/ 1667600 h 3808342"/>
              <a:gd name="connsiteX88" fmla="*/ 2967199 w 5561981"/>
              <a:gd name="connsiteY88" fmla="*/ 1743800 h 3808342"/>
              <a:gd name="connsiteX89" fmla="*/ 2974343 w 5561981"/>
              <a:gd name="connsiteY89" fmla="*/ 1781900 h 3808342"/>
              <a:gd name="connsiteX90" fmla="*/ 2998155 w 5561981"/>
              <a:gd name="connsiteY90" fmla="*/ 1872389 h 3808342"/>
              <a:gd name="connsiteX91" fmla="*/ 3093405 w 5561981"/>
              <a:gd name="connsiteY91" fmla="*/ 2055744 h 3808342"/>
              <a:gd name="connsiteX92" fmla="*/ 3167224 w 5561981"/>
              <a:gd name="connsiteY92" fmla="*/ 2155757 h 3808342"/>
              <a:gd name="connsiteX93" fmla="*/ 3271999 w 5561981"/>
              <a:gd name="connsiteY93" fmla="*/ 2253388 h 3808342"/>
              <a:gd name="connsiteX94" fmla="*/ 3413817 w 5561981"/>
              <a:gd name="connsiteY94" fmla="*/ 2354949 h 3808342"/>
              <a:gd name="connsiteX95" fmla="*/ 3573474 w 5561981"/>
              <a:gd name="connsiteY95" fmla="*/ 2512187 h 3808342"/>
              <a:gd name="connsiteX96" fmla="*/ 3636369 w 5561981"/>
              <a:gd name="connsiteY96" fmla="*/ 2599273 h 3808342"/>
              <a:gd name="connsiteX97" fmla="*/ 3762159 w 5561981"/>
              <a:gd name="connsiteY97" fmla="*/ 2475899 h 3808342"/>
              <a:gd name="connsiteX98" fmla="*/ 3754902 w 5561981"/>
              <a:gd name="connsiteY98" fmla="*/ 2316244 h 3808342"/>
              <a:gd name="connsiteX99" fmla="*/ 3762160 w 5561981"/>
              <a:gd name="connsiteY99" fmla="*/ 2183197 h 3808342"/>
              <a:gd name="connsiteX100" fmla="*/ 3762159 w 5561981"/>
              <a:gd name="connsiteY100" fmla="*/ 2067082 h 3808342"/>
              <a:gd name="connsiteX101" fmla="*/ 3718617 w 5561981"/>
              <a:gd name="connsiteY101" fmla="*/ 1875977 h 3808342"/>
              <a:gd name="connsiteX102" fmla="*/ 3609760 w 5561981"/>
              <a:gd name="connsiteY102" fmla="*/ 1609882 h 3808342"/>
              <a:gd name="connsiteX103" fmla="*/ 3505740 w 5561981"/>
              <a:gd name="connsiteY103" fmla="*/ 1382492 h 3808342"/>
              <a:gd name="connsiteX104" fmla="*/ 3405645 w 5561981"/>
              <a:gd name="connsiteY104" fmla="*/ 1286354 h 3808342"/>
              <a:gd name="connsiteX105" fmla="*/ 3209636 w 5561981"/>
              <a:gd name="connsiteY105" fmla="*/ 1082171 h 3808342"/>
              <a:gd name="connsiteX106" fmla="*/ 3005461 w 5561981"/>
              <a:gd name="connsiteY106" fmla="*/ 845318 h 3808342"/>
              <a:gd name="connsiteX107" fmla="*/ 2789035 w 5561981"/>
              <a:gd name="connsiteY107" fmla="*/ 563546 h 3808342"/>
              <a:gd name="connsiteX108" fmla="*/ 2511356 w 5561981"/>
              <a:gd name="connsiteY108" fmla="*/ 130678 h 3808342"/>
              <a:gd name="connsiteX109" fmla="*/ 2425602 w 5561981"/>
              <a:gd name="connsiteY109" fmla="*/ 16335 h 3808342"/>
              <a:gd name="connsiteX0" fmla="*/ 2425602 w 5561930"/>
              <a:gd name="connsiteY0" fmla="*/ 16335 h 3808342"/>
              <a:gd name="connsiteX1" fmla="*/ 1584399 w 5561930"/>
              <a:gd name="connsiteY1" fmla="*/ 0 h 3808342"/>
              <a:gd name="connsiteX2" fmla="*/ 518604 w 5561930"/>
              <a:gd name="connsiteY2" fmla="*/ 12252 h 3808342"/>
              <a:gd name="connsiteX3" fmla="*/ 12249 w 5561930"/>
              <a:gd name="connsiteY3" fmla="*/ 16336 h 3808342"/>
              <a:gd name="connsiteX4" fmla="*/ 12248 w 5561930"/>
              <a:gd name="connsiteY4" fmla="*/ 1016832 h 3808342"/>
              <a:gd name="connsiteX5" fmla="*/ 0 w 5561930"/>
              <a:gd name="connsiteY5" fmla="*/ 2589043 h 3808342"/>
              <a:gd name="connsiteX6" fmla="*/ 110254 w 5561930"/>
              <a:gd name="connsiteY6" fmla="*/ 2621711 h 3808342"/>
              <a:gd name="connsiteX7" fmla="*/ 187841 w 5561930"/>
              <a:gd name="connsiteY7" fmla="*/ 2540038 h 3808342"/>
              <a:gd name="connsiteX8" fmla="*/ 596192 w 5561930"/>
              <a:gd name="connsiteY8" fmla="*/ 2450198 h 3808342"/>
              <a:gd name="connsiteX9" fmla="*/ 841202 w 5561930"/>
              <a:gd name="connsiteY9" fmla="*/ 2433863 h 3808342"/>
              <a:gd name="connsiteX10" fmla="*/ 1143162 w 5561930"/>
              <a:gd name="connsiteY10" fmla="*/ 2439126 h 3808342"/>
              <a:gd name="connsiteX11" fmla="*/ 1417006 w 5561930"/>
              <a:gd name="connsiteY11" fmla="*/ 2472464 h 3808342"/>
              <a:gd name="connsiteX12" fmla="*/ 1833724 w 5561930"/>
              <a:gd name="connsiteY12" fmla="*/ 2651058 h 3808342"/>
              <a:gd name="connsiteX13" fmla="*/ 2067087 w 5561930"/>
              <a:gd name="connsiteY13" fmla="*/ 2779644 h 3808342"/>
              <a:gd name="connsiteX14" fmla="*/ 2174243 w 5561930"/>
              <a:gd name="connsiteY14" fmla="*/ 2922520 h 3808342"/>
              <a:gd name="connsiteX15" fmla="*/ 2255206 w 5561930"/>
              <a:gd name="connsiteY15" fmla="*/ 3193980 h 3808342"/>
              <a:gd name="connsiteX16" fmla="*/ 2221868 w 5561930"/>
              <a:gd name="connsiteY16" fmla="*/ 3310662 h 3808342"/>
              <a:gd name="connsiteX17" fmla="*/ 2195675 w 5561930"/>
              <a:gd name="connsiteY17" fmla="*/ 3394006 h 3808342"/>
              <a:gd name="connsiteX18" fmla="*/ 2126618 w 5561930"/>
              <a:gd name="connsiteY18" fmla="*/ 3474968 h 3808342"/>
              <a:gd name="connsiteX19" fmla="*/ 1986124 w 5561930"/>
              <a:gd name="connsiteY19" fmla="*/ 3603555 h 3808342"/>
              <a:gd name="connsiteX20" fmla="*/ 2436180 w 5561930"/>
              <a:gd name="connsiteY20" fmla="*/ 3808342 h 3808342"/>
              <a:gd name="connsiteX21" fmla="*/ 2569530 w 5561930"/>
              <a:gd name="connsiteY21" fmla="*/ 3796437 h 3808342"/>
              <a:gd name="connsiteX22" fmla="*/ 2826704 w 5561930"/>
              <a:gd name="connsiteY22" fmla="*/ 3736906 h 3808342"/>
              <a:gd name="connsiteX23" fmla="*/ 3029111 w 5561930"/>
              <a:gd name="connsiteY23" fmla="*/ 3665469 h 3808342"/>
              <a:gd name="connsiteX24" fmla="*/ 3176748 w 5561930"/>
              <a:gd name="connsiteY24" fmla="*/ 3579743 h 3808342"/>
              <a:gd name="connsiteX25" fmla="*/ 3281523 w 5561930"/>
              <a:gd name="connsiteY25" fmla="*/ 3413056 h 3808342"/>
              <a:gd name="connsiteX26" fmla="*/ 3583943 w 5561930"/>
              <a:gd name="connsiteY26" fmla="*/ 3222556 h 3808342"/>
              <a:gd name="connsiteX27" fmla="*/ 3829211 w 5561930"/>
              <a:gd name="connsiteY27" fmla="*/ 3015387 h 3808342"/>
              <a:gd name="connsiteX28" fmla="*/ 4054864 w 5561930"/>
              <a:gd name="connsiteY28" fmla="*/ 2717806 h 3808342"/>
              <a:gd name="connsiteX29" fmla="*/ 4139531 w 5561930"/>
              <a:gd name="connsiteY29" fmla="*/ 2650073 h 3808342"/>
              <a:gd name="connsiteX30" fmla="*/ 4202426 w 5561930"/>
              <a:gd name="connsiteY30" fmla="*/ 2592016 h 3808342"/>
              <a:gd name="connsiteX31" fmla="*/ 4262902 w 5561930"/>
              <a:gd name="connsiteY31" fmla="*/ 2553311 h 3808342"/>
              <a:gd name="connsiteX32" fmla="*/ 4422560 w 5561930"/>
              <a:gd name="connsiteY32" fmla="*/ 2376720 h 3808342"/>
              <a:gd name="connsiteX33" fmla="*/ 4519321 w 5561930"/>
              <a:gd name="connsiteY33" fmla="*/ 2296892 h 3808342"/>
              <a:gd name="connsiteX34" fmla="*/ 4548350 w 5561930"/>
              <a:gd name="connsiteY34" fmla="*/ 2243673 h 3808342"/>
              <a:gd name="connsiteX35" fmla="*/ 4565283 w 5561930"/>
              <a:gd name="connsiteY35" fmla="*/ 2202550 h 3808342"/>
              <a:gd name="connsiteX36" fmla="*/ 5061188 w 5561930"/>
              <a:gd name="connsiteY36" fmla="*/ 1948549 h 3808342"/>
              <a:gd name="connsiteX37" fmla="*/ 5131340 w 5561930"/>
              <a:gd name="connsiteY37" fmla="*/ 1856625 h 3808342"/>
              <a:gd name="connsiteX38" fmla="*/ 5561930 w 5561930"/>
              <a:gd name="connsiteY38" fmla="*/ 1728416 h 3808342"/>
              <a:gd name="connsiteX39" fmla="*/ 5160369 w 5561930"/>
              <a:gd name="connsiteY39" fmla="*/ 1527635 h 3808342"/>
              <a:gd name="connsiteX40" fmla="*/ 4722521 w 5561930"/>
              <a:gd name="connsiteY40" fmla="*/ 1747768 h 3808342"/>
              <a:gd name="connsiteX41" fmla="*/ 4424978 w 5561930"/>
              <a:gd name="connsiteY41" fmla="*/ 1958225 h 3808342"/>
              <a:gd name="connsiteX42" fmla="*/ 4212102 w 5561930"/>
              <a:gd name="connsiteY42" fmla="*/ 2197711 h 3808342"/>
              <a:gd name="connsiteX43" fmla="*/ 3950845 w 5561930"/>
              <a:gd name="connsiteY43" fmla="*/ 2509768 h 3808342"/>
              <a:gd name="connsiteX44" fmla="*/ 3815377 w 5561930"/>
              <a:gd name="connsiteY44" fmla="*/ 2521864 h 3808342"/>
              <a:gd name="connsiteX45" fmla="*/ 3762159 w 5561930"/>
              <a:gd name="connsiteY45" fmla="*/ 2480739 h 3808342"/>
              <a:gd name="connsiteX46" fmla="*/ 3638787 w 5561930"/>
              <a:gd name="connsiteY46" fmla="*/ 2594435 h 3808342"/>
              <a:gd name="connsiteX47" fmla="*/ 3670235 w 5561930"/>
              <a:gd name="connsiteY47" fmla="*/ 2664587 h 3808342"/>
              <a:gd name="connsiteX48" fmla="*/ 3679913 w 5561930"/>
              <a:gd name="connsiteY48" fmla="*/ 2812149 h 3808342"/>
              <a:gd name="connsiteX49" fmla="*/ 3617280 w 5561930"/>
              <a:gd name="connsiteY49" fmla="*/ 2896323 h 3808342"/>
              <a:gd name="connsiteX50" fmla="*/ 3410111 w 5561930"/>
              <a:gd name="connsiteY50" fmla="*/ 2993956 h 3808342"/>
              <a:gd name="connsiteX51" fmla="*/ 3357723 w 5561930"/>
              <a:gd name="connsiteY51" fmla="*/ 2996336 h 3808342"/>
              <a:gd name="connsiteX52" fmla="*/ 3274381 w 5561930"/>
              <a:gd name="connsiteY52" fmla="*/ 2970144 h 3808342"/>
              <a:gd name="connsiteX53" fmla="*/ 3076736 w 5561930"/>
              <a:gd name="connsiteY53" fmla="*/ 2829649 h 3808342"/>
              <a:gd name="connsiteX54" fmla="*/ 2831468 w 5561930"/>
              <a:gd name="connsiteY54" fmla="*/ 2705825 h 3808342"/>
              <a:gd name="connsiteX55" fmla="*/ 2638586 w 5561930"/>
              <a:gd name="connsiteY55" fmla="*/ 2584381 h 3808342"/>
              <a:gd name="connsiteX56" fmla="*/ 2479043 w 5561930"/>
              <a:gd name="connsiteY56" fmla="*/ 2451032 h 3808342"/>
              <a:gd name="connsiteX57" fmla="*/ 2345693 w 5561930"/>
              <a:gd name="connsiteY57" fmla="*/ 2331970 h 3808342"/>
              <a:gd name="connsiteX58" fmla="*/ 2195674 w 5561930"/>
              <a:gd name="connsiteY58" fmla="*/ 2191477 h 3808342"/>
              <a:gd name="connsiteX59" fmla="*/ 2050417 w 5561930"/>
              <a:gd name="connsiteY59" fmla="*/ 2067651 h 3808342"/>
              <a:gd name="connsiteX60" fmla="*/ 1967074 w 5561930"/>
              <a:gd name="connsiteY60" fmla="*/ 1979546 h 3808342"/>
              <a:gd name="connsiteX61" fmla="*/ 1859918 w 5561930"/>
              <a:gd name="connsiteY61" fmla="*/ 1870008 h 3808342"/>
              <a:gd name="connsiteX62" fmla="*/ 1697993 w 5561930"/>
              <a:gd name="connsiteY62" fmla="*/ 1696176 h 3808342"/>
              <a:gd name="connsiteX63" fmla="*/ 1619412 w 5561930"/>
              <a:gd name="connsiteY63" fmla="*/ 1589020 h 3808342"/>
              <a:gd name="connsiteX64" fmla="*/ 1572430 w 5561930"/>
              <a:gd name="connsiteY64" fmla="*/ 1512306 h 3808342"/>
              <a:gd name="connsiteX65" fmla="*/ 1486397 w 5561930"/>
              <a:gd name="connsiteY65" fmla="*/ 1429283 h 3808342"/>
              <a:gd name="connsiteX66" fmla="*/ 1404727 w 5561930"/>
              <a:gd name="connsiteY66" fmla="*/ 1343526 h 3808342"/>
              <a:gd name="connsiteX67" fmla="*/ 1351641 w 5561930"/>
              <a:gd name="connsiteY67" fmla="*/ 1229182 h 3808342"/>
              <a:gd name="connsiteX68" fmla="*/ 1306722 w 5561930"/>
              <a:gd name="connsiteY68" fmla="*/ 1074004 h 3808342"/>
              <a:gd name="connsiteX69" fmla="*/ 1310806 w 5561930"/>
              <a:gd name="connsiteY69" fmla="*/ 992330 h 3808342"/>
              <a:gd name="connsiteX70" fmla="*/ 1327141 w 5561930"/>
              <a:gd name="connsiteY70" fmla="*/ 931076 h 3808342"/>
              <a:gd name="connsiteX71" fmla="*/ 1355725 w 5561930"/>
              <a:gd name="connsiteY71" fmla="*/ 873904 h 3808342"/>
              <a:gd name="connsiteX72" fmla="*/ 1404727 w 5561930"/>
              <a:gd name="connsiteY72" fmla="*/ 779980 h 3808342"/>
              <a:gd name="connsiteX73" fmla="*/ 1461896 w 5561930"/>
              <a:gd name="connsiteY73" fmla="*/ 726892 h 3808342"/>
              <a:gd name="connsiteX74" fmla="*/ 1510899 w 5561930"/>
              <a:gd name="connsiteY74" fmla="*/ 686055 h 3808342"/>
              <a:gd name="connsiteX75" fmla="*/ 1588483 w 5561930"/>
              <a:gd name="connsiteY75" fmla="*/ 637052 h 3808342"/>
              <a:gd name="connsiteX76" fmla="*/ 1788575 w 5561930"/>
              <a:gd name="connsiteY76" fmla="*/ 645219 h 3808342"/>
              <a:gd name="connsiteX77" fmla="*/ 1964166 w 5561930"/>
              <a:gd name="connsiteY77" fmla="*/ 686056 h 3808342"/>
              <a:gd name="connsiteX78" fmla="*/ 2098922 w 5561930"/>
              <a:gd name="connsiteY78" fmla="*/ 763645 h 3808342"/>
              <a:gd name="connsiteX79" fmla="*/ 2327598 w 5561930"/>
              <a:gd name="connsiteY79" fmla="*/ 1037251 h 3808342"/>
              <a:gd name="connsiteX80" fmla="*/ 2376600 w 5561930"/>
              <a:gd name="connsiteY80" fmla="*/ 1078087 h 3808342"/>
              <a:gd name="connsiteX81" fmla="*/ 2552191 w 5561930"/>
              <a:gd name="connsiteY81" fmla="*/ 1135259 h 3808342"/>
              <a:gd name="connsiteX82" fmla="*/ 2682863 w 5561930"/>
              <a:gd name="connsiteY82" fmla="*/ 1221015 h 3808342"/>
              <a:gd name="connsiteX83" fmla="*/ 2756367 w 5561930"/>
              <a:gd name="connsiteY83" fmla="*/ 1310856 h 3808342"/>
              <a:gd name="connsiteX84" fmla="*/ 2833953 w 5561930"/>
              <a:gd name="connsiteY84" fmla="*/ 1396614 h 3808342"/>
              <a:gd name="connsiteX85" fmla="*/ 2900657 w 5561930"/>
              <a:gd name="connsiteY85" fmla="*/ 1507217 h 3808342"/>
              <a:gd name="connsiteX86" fmla="*/ 2941904 w 5561930"/>
              <a:gd name="connsiteY86" fmla="*/ 1585086 h 3808342"/>
              <a:gd name="connsiteX87" fmla="*/ 2957674 w 5561930"/>
              <a:gd name="connsiteY87" fmla="*/ 1667600 h 3808342"/>
              <a:gd name="connsiteX88" fmla="*/ 2967199 w 5561930"/>
              <a:gd name="connsiteY88" fmla="*/ 1743800 h 3808342"/>
              <a:gd name="connsiteX89" fmla="*/ 2974343 w 5561930"/>
              <a:gd name="connsiteY89" fmla="*/ 1781900 h 3808342"/>
              <a:gd name="connsiteX90" fmla="*/ 2998155 w 5561930"/>
              <a:gd name="connsiteY90" fmla="*/ 1872389 h 3808342"/>
              <a:gd name="connsiteX91" fmla="*/ 3093405 w 5561930"/>
              <a:gd name="connsiteY91" fmla="*/ 2055744 h 3808342"/>
              <a:gd name="connsiteX92" fmla="*/ 3167224 w 5561930"/>
              <a:gd name="connsiteY92" fmla="*/ 2155757 h 3808342"/>
              <a:gd name="connsiteX93" fmla="*/ 3271999 w 5561930"/>
              <a:gd name="connsiteY93" fmla="*/ 2253388 h 3808342"/>
              <a:gd name="connsiteX94" fmla="*/ 3413817 w 5561930"/>
              <a:gd name="connsiteY94" fmla="*/ 2354949 h 3808342"/>
              <a:gd name="connsiteX95" fmla="*/ 3573474 w 5561930"/>
              <a:gd name="connsiteY95" fmla="*/ 2512187 h 3808342"/>
              <a:gd name="connsiteX96" fmla="*/ 3636369 w 5561930"/>
              <a:gd name="connsiteY96" fmla="*/ 2599273 h 3808342"/>
              <a:gd name="connsiteX97" fmla="*/ 3762159 w 5561930"/>
              <a:gd name="connsiteY97" fmla="*/ 2475899 h 3808342"/>
              <a:gd name="connsiteX98" fmla="*/ 3754902 w 5561930"/>
              <a:gd name="connsiteY98" fmla="*/ 2316244 h 3808342"/>
              <a:gd name="connsiteX99" fmla="*/ 3762160 w 5561930"/>
              <a:gd name="connsiteY99" fmla="*/ 2183197 h 3808342"/>
              <a:gd name="connsiteX100" fmla="*/ 3762159 w 5561930"/>
              <a:gd name="connsiteY100" fmla="*/ 2067082 h 3808342"/>
              <a:gd name="connsiteX101" fmla="*/ 3718617 w 5561930"/>
              <a:gd name="connsiteY101" fmla="*/ 1875977 h 3808342"/>
              <a:gd name="connsiteX102" fmla="*/ 3609760 w 5561930"/>
              <a:gd name="connsiteY102" fmla="*/ 1609882 h 3808342"/>
              <a:gd name="connsiteX103" fmla="*/ 3505740 w 5561930"/>
              <a:gd name="connsiteY103" fmla="*/ 1382492 h 3808342"/>
              <a:gd name="connsiteX104" fmla="*/ 3405645 w 5561930"/>
              <a:gd name="connsiteY104" fmla="*/ 1286354 h 3808342"/>
              <a:gd name="connsiteX105" fmla="*/ 3209636 w 5561930"/>
              <a:gd name="connsiteY105" fmla="*/ 1082171 h 3808342"/>
              <a:gd name="connsiteX106" fmla="*/ 3005461 w 5561930"/>
              <a:gd name="connsiteY106" fmla="*/ 845318 h 3808342"/>
              <a:gd name="connsiteX107" fmla="*/ 2789035 w 5561930"/>
              <a:gd name="connsiteY107" fmla="*/ 563546 h 3808342"/>
              <a:gd name="connsiteX108" fmla="*/ 2511356 w 5561930"/>
              <a:gd name="connsiteY108" fmla="*/ 130678 h 3808342"/>
              <a:gd name="connsiteX109" fmla="*/ 2425602 w 5561930"/>
              <a:gd name="connsiteY109" fmla="*/ 16335 h 3808342"/>
              <a:gd name="connsiteX0" fmla="*/ 2425602 w 5561930"/>
              <a:gd name="connsiteY0" fmla="*/ 16335 h 3808342"/>
              <a:gd name="connsiteX1" fmla="*/ 1584399 w 5561930"/>
              <a:gd name="connsiteY1" fmla="*/ 0 h 3808342"/>
              <a:gd name="connsiteX2" fmla="*/ 518604 w 5561930"/>
              <a:gd name="connsiteY2" fmla="*/ 12252 h 3808342"/>
              <a:gd name="connsiteX3" fmla="*/ 12249 w 5561930"/>
              <a:gd name="connsiteY3" fmla="*/ 16336 h 3808342"/>
              <a:gd name="connsiteX4" fmla="*/ 12248 w 5561930"/>
              <a:gd name="connsiteY4" fmla="*/ 1016832 h 3808342"/>
              <a:gd name="connsiteX5" fmla="*/ 0 w 5561930"/>
              <a:gd name="connsiteY5" fmla="*/ 2589043 h 3808342"/>
              <a:gd name="connsiteX6" fmla="*/ 110254 w 5561930"/>
              <a:gd name="connsiteY6" fmla="*/ 2621711 h 3808342"/>
              <a:gd name="connsiteX7" fmla="*/ 187841 w 5561930"/>
              <a:gd name="connsiteY7" fmla="*/ 2540038 h 3808342"/>
              <a:gd name="connsiteX8" fmla="*/ 596192 w 5561930"/>
              <a:gd name="connsiteY8" fmla="*/ 2450198 h 3808342"/>
              <a:gd name="connsiteX9" fmla="*/ 841202 w 5561930"/>
              <a:gd name="connsiteY9" fmla="*/ 2433863 h 3808342"/>
              <a:gd name="connsiteX10" fmla="*/ 1143162 w 5561930"/>
              <a:gd name="connsiteY10" fmla="*/ 2439126 h 3808342"/>
              <a:gd name="connsiteX11" fmla="*/ 1417006 w 5561930"/>
              <a:gd name="connsiteY11" fmla="*/ 2472464 h 3808342"/>
              <a:gd name="connsiteX12" fmla="*/ 1833724 w 5561930"/>
              <a:gd name="connsiteY12" fmla="*/ 2651058 h 3808342"/>
              <a:gd name="connsiteX13" fmla="*/ 2067087 w 5561930"/>
              <a:gd name="connsiteY13" fmla="*/ 2779644 h 3808342"/>
              <a:gd name="connsiteX14" fmla="*/ 2174243 w 5561930"/>
              <a:gd name="connsiteY14" fmla="*/ 2922520 h 3808342"/>
              <a:gd name="connsiteX15" fmla="*/ 2255206 w 5561930"/>
              <a:gd name="connsiteY15" fmla="*/ 3193980 h 3808342"/>
              <a:gd name="connsiteX16" fmla="*/ 2221868 w 5561930"/>
              <a:gd name="connsiteY16" fmla="*/ 3310662 h 3808342"/>
              <a:gd name="connsiteX17" fmla="*/ 2195675 w 5561930"/>
              <a:gd name="connsiteY17" fmla="*/ 3394006 h 3808342"/>
              <a:gd name="connsiteX18" fmla="*/ 2126618 w 5561930"/>
              <a:gd name="connsiteY18" fmla="*/ 3474968 h 3808342"/>
              <a:gd name="connsiteX19" fmla="*/ 1986124 w 5561930"/>
              <a:gd name="connsiteY19" fmla="*/ 3603555 h 3808342"/>
              <a:gd name="connsiteX20" fmla="*/ 2436180 w 5561930"/>
              <a:gd name="connsiteY20" fmla="*/ 3808342 h 3808342"/>
              <a:gd name="connsiteX21" fmla="*/ 2569530 w 5561930"/>
              <a:gd name="connsiteY21" fmla="*/ 3796437 h 3808342"/>
              <a:gd name="connsiteX22" fmla="*/ 2826704 w 5561930"/>
              <a:gd name="connsiteY22" fmla="*/ 3736906 h 3808342"/>
              <a:gd name="connsiteX23" fmla="*/ 3029111 w 5561930"/>
              <a:gd name="connsiteY23" fmla="*/ 3665469 h 3808342"/>
              <a:gd name="connsiteX24" fmla="*/ 3176748 w 5561930"/>
              <a:gd name="connsiteY24" fmla="*/ 3579743 h 3808342"/>
              <a:gd name="connsiteX25" fmla="*/ 3281523 w 5561930"/>
              <a:gd name="connsiteY25" fmla="*/ 3413056 h 3808342"/>
              <a:gd name="connsiteX26" fmla="*/ 3583943 w 5561930"/>
              <a:gd name="connsiteY26" fmla="*/ 3222556 h 3808342"/>
              <a:gd name="connsiteX27" fmla="*/ 3829211 w 5561930"/>
              <a:gd name="connsiteY27" fmla="*/ 3015387 h 3808342"/>
              <a:gd name="connsiteX28" fmla="*/ 4054864 w 5561930"/>
              <a:gd name="connsiteY28" fmla="*/ 2717806 h 3808342"/>
              <a:gd name="connsiteX29" fmla="*/ 4139531 w 5561930"/>
              <a:gd name="connsiteY29" fmla="*/ 2650073 h 3808342"/>
              <a:gd name="connsiteX30" fmla="*/ 4202426 w 5561930"/>
              <a:gd name="connsiteY30" fmla="*/ 2592016 h 3808342"/>
              <a:gd name="connsiteX31" fmla="*/ 4262902 w 5561930"/>
              <a:gd name="connsiteY31" fmla="*/ 2553311 h 3808342"/>
              <a:gd name="connsiteX32" fmla="*/ 4422560 w 5561930"/>
              <a:gd name="connsiteY32" fmla="*/ 2376720 h 3808342"/>
              <a:gd name="connsiteX33" fmla="*/ 4519321 w 5561930"/>
              <a:gd name="connsiteY33" fmla="*/ 2296892 h 3808342"/>
              <a:gd name="connsiteX34" fmla="*/ 4548350 w 5561930"/>
              <a:gd name="connsiteY34" fmla="*/ 2243673 h 3808342"/>
              <a:gd name="connsiteX35" fmla="*/ 4565283 w 5561930"/>
              <a:gd name="connsiteY35" fmla="*/ 2202550 h 3808342"/>
              <a:gd name="connsiteX36" fmla="*/ 5061188 w 5561930"/>
              <a:gd name="connsiteY36" fmla="*/ 1948549 h 3808342"/>
              <a:gd name="connsiteX37" fmla="*/ 5131340 w 5561930"/>
              <a:gd name="connsiteY37" fmla="*/ 1856625 h 3808342"/>
              <a:gd name="connsiteX38" fmla="*/ 5561930 w 5561930"/>
              <a:gd name="connsiteY38" fmla="*/ 1728416 h 3808342"/>
              <a:gd name="connsiteX39" fmla="*/ 5070864 w 5561930"/>
              <a:gd name="connsiteY39" fmla="*/ 1544568 h 3808342"/>
              <a:gd name="connsiteX40" fmla="*/ 4722521 w 5561930"/>
              <a:gd name="connsiteY40" fmla="*/ 1747768 h 3808342"/>
              <a:gd name="connsiteX41" fmla="*/ 4424978 w 5561930"/>
              <a:gd name="connsiteY41" fmla="*/ 1958225 h 3808342"/>
              <a:gd name="connsiteX42" fmla="*/ 4212102 w 5561930"/>
              <a:gd name="connsiteY42" fmla="*/ 2197711 h 3808342"/>
              <a:gd name="connsiteX43" fmla="*/ 3950845 w 5561930"/>
              <a:gd name="connsiteY43" fmla="*/ 2509768 h 3808342"/>
              <a:gd name="connsiteX44" fmla="*/ 3815377 w 5561930"/>
              <a:gd name="connsiteY44" fmla="*/ 2521864 h 3808342"/>
              <a:gd name="connsiteX45" fmla="*/ 3762159 w 5561930"/>
              <a:gd name="connsiteY45" fmla="*/ 2480739 h 3808342"/>
              <a:gd name="connsiteX46" fmla="*/ 3638787 w 5561930"/>
              <a:gd name="connsiteY46" fmla="*/ 2594435 h 3808342"/>
              <a:gd name="connsiteX47" fmla="*/ 3670235 w 5561930"/>
              <a:gd name="connsiteY47" fmla="*/ 2664587 h 3808342"/>
              <a:gd name="connsiteX48" fmla="*/ 3679913 w 5561930"/>
              <a:gd name="connsiteY48" fmla="*/ 2812149 h 3808342"/>
              <a:gd name="connsiteX49" fmla="*/ 3617280 w 5561930"/>
              <a:gd name="connsiteY49" fmla="*/ 2896323 h 3808342"/>
              <a:gd name="connsiteX50" fmla="*/ 3410111 w 5561930"/>
              <a:gd name="connsiteY50" fmla="*/ 2993956 h 3808342"/>
              <a:gd name="connsiteX51" fmla="*/ 3357723 w 5561930"/>
              <a:gd name="connsiteY51" fmla="*/ 2996336 h 3808342"/>
              <a:gd name="connsiteX52" fmla="*/ 3274381 w 5561930"/>
              <a:gd name="connsiteY52" fmla="*/ 2970144 h 3808342"/>
              <a:gd name="connsiteX53" fmla="*/ 3076736 w 5561930"/>
              <a:gd name="connsiteY53" fmla="*/ 2829649 h 3808342"/>
              <a:gd name="connsiteX54" fmla="*/ 2831468 w 5561930"/>
              <a:gd name="connsiteY54" fmla="*/ 2705825 h 3808342"/>
              <a:gd name="connsiteX55" fmla="*/ 2638586 w 5561930"/>
              <a:gd name="connsiteY55" fmla="*/ 2584381 h 3808342"/>
              <a:gd name="connsiteX56" fmla="*/ 2479043 w 5561930"/>
              <a:gd name="connsiteY56" fmla="*/ 2451032 h 3808342"/>
              <a:gd name="connsiteX57" fmla="*/ 2345693 w 5561930"/>
              <a:gd name="connsiteY57" fmla="*/ 2331970 h 3808342"/>
              <a:gd name="connsiteX58" fmla="*/ 2195674 w 5561930"/>
              <a:gd name="connsiteY58" fmla="*/ 2191477 h 3808342"/>
              <a:gd name="connsiteX59" fmla="*/ 2050417 w 5561930"/>
              <a:gd name="connsiteY59" fmla="*/ 2067651 h 3808342"/>
              <a:gd name="connsiteX60" fmla="*/ 1967074 w 5561930"/>
              <a:gd name="connsiteY60" fmla="*/ 1979546 h 3808342"/>
              <a:gd name="connsiteX61" fmla="*/ 1859918 w 5561930"/>
              <a:gd name="connsiteY61" fmla="*/ 1870008 h 3808342"/>
              <a:gd name="connsiteX62" fmla="*/ 1697993 w 5561930"/>
              <a:gd name="connsiteY62" fmla="*/ 1696176 h 3808342"/>
              <a:gd name="connsiteX63" fmla="*/ 1619412 w 5561930"/>
              <a:gd name="connsiteY63" fmla="*/ 1589020 h 3808342"/>
              <a:gd name="connsiteX64" fmla="*/ 1572430 w 5561930"/>
              <a:gd name="connsiteY64" fmla="*/ 1512306 h 3808342"/>
              <a:gd name="connsiteX65" fmla="*/ 1486397 w 5561930"/>
              <a:gd name="connsiteY65" fmla="*/ 1429283 h 3808342"/>
              <a:gd name="connsiteX66" fmla="*/ 1404727 w 5561930"/>
              <a:gd name="connsiteY66" fmla="*/ 1343526 h 3808342"/>
              <a:gd name="connsiteX67" fmla="*/ 1351641 w 5561930"/>
              <a:gd name="connsiteY67" fmla="*/ 1229182 h 3808342"/>
              <a:gd name="connsiteX68" fmla="*/ 1306722 w 5561930"/>
              <a:gd name="connsiteY68" fmla="*/ 1074004 h 3808342"/>
              <a:gd name="connsiteX69" fmla="*/ 1310806 w 5561930"/>
              <a:gd name="connsiteY69" fmla="*/ 992330 h 3808342"/>
              <a:gd name="connsiteX70" fmla="*/ 1327141 w 5561930"/>
              <a:gd name="connsiteY70" fmla="*/ 931076 h 3808342"/>
              <a:gd name="connsiteX71" fmla="*/ 1355725 w 5561930"/>
              <a:gd name="connsiteY71" fmla="*/ 873904 h 3808342"/>
              <a:gd name="connsiteX72" fmla="*/ 1404727 w 5561930"/>
              <a:gd name="connsiteY72" fmla="*/ 779980 h 3808342"/>
              <a:gd name="connsiteX73" fmla="*/ 1461896 w 5561930"/>
              <a:gd name="connsiteY73" fmla="*/ 726892 h 3808342"/>
              <a:gd name="connsiteX74" fmla="*/ 1510899 w 5561930"/>
              <a:gd name="connsiteY74" fmla="*/ 686055 h 3808342"/>
              <a:gd name="connsiteX75" fmla="*/ 1588483 w 5561930"/>
              <a:gd name="connsiteY75" fmla="*/ 637052 h 3808342"/>
              <a:gd name="connsiteX76" fmla="*/ 1788575 w 5561930"/>
              <a:gd name="connsiteY76" fmla="*/ 645219 h 3808342"/>
              <a:gd name="connsiteX77" fmla="*/ 1964166 w 5561930"/>
              <a:gd name="connsiteY77" fmla="*/ 686056 h 3808342"/>
              <a:gd name="connsiteX78" fmla="*/ 2098922 w 5561930"/>
              <a:gd name="connsiteY78" fmla="*/ 763645 h 3808342"/>
              <a:gd name="connsiteX79" fmla="*/ 2327598 w 5561930"/>
              <a:gd name="connsiteY79" fmla="*/ 1037251 h 3808342"/>
              <a:gd name="connsiteX80" fmla="*/ 2376600 w 5561930"/>
              <a:gd name="connsiteY80" fmla="*/ 1078087 h 3808342"/>
              <a:gd name="connsiteX81" fmla="*/ 2552191 w 5561930"/>
              <a:gd name="connsiteY81" fmla="*/ 1135259 h 3808342"/>
              <a:gd name="connsiteX82" fmla="*/ 2682863 w 5561930"/>
              <a:gd name="connsiteY82" fmla="*/ 1221015 h 3808342"/>
              <a:gd name="connsiteX83" fmla="*/ 2756367 w 5561930"/>
              <a:gd name="connsiteY83" fmla="*/ 1310856 h 3808342"/>
              <a:gd name="connsiteX84" fmla="*/ 2833953 w 5561930"/>
              <a:gd name="connsiteY84" fmla="*/ 1396614 h 3808342"/>
              <a:gd name="connsiteX85" fmla="*/ 2900657 w 5561930"/>
              <a:gd name="connsiteY85" fmla="*/ 1507217 h 3808342"/>
              <a:gd name="connsiteX86" fmla="*/ 2941904 w 5561930"/>
              <a:gd name="connsiteY86" fmla="*/ 1585086 h 3808342"/>
              <a:gd name="connsiteX87" fmla="*/ 2957674 w 5561930"/>
              <a:gd name="connsiteY87" fmla="*/ 1667600 h 3808342"/>
              <a:gd name="connsiteX88" fmla="*/ 2967199 w 5561930"/>
              <a:gd name="connsiteY88" fmla="*/ 1743800 h 3808342"/>
              <a:gd name="connsiteX89" fmla="*/ 2974343 w 5561930"/>
              <a:gd name="connsiteY89" fmla="*/ 1781900 h 3808342"/>
              <a:gd name="connsiteX90" fmla="*/ 2998155 w 5561930"/>
              <a:gd name="connsiteY90" fmla="*/ 1872389 h 3808342"/>
              <a:gd name="connsiteX91" fmla="*/ 3093405 w 5561930"/>
              <a:gd name="connsiteY91" fmla="*/ 2055744 h 3808342"/>
              <a:gd name="connsiteX92" fmla="*/ 3167224 w 5561930"/>
              <a:gd name="connsiteY92" fmla="*/ 2155757 h 3808342"/>
              <a:gd name="connsiteX93" fmla="*/ 3271999 w 5561930"/>
              <a:gd name="connsiteY93" fmla="*/ 2253388 h 3808342"/>
              <a:gd name="connsiteX94" fmla="*/ 3413817 w 5561930"/>
              <a:gd name="connsiteY94" fmla="*/ 2354949 h 3808342"/>
              <a:gd name="connsiteX95" fmla="*/ 3573474 w 5561930"/>
              <a:gd name="connsiteY95" fmla="*/ 2512187 h 3808342"/>
              <a:gd name="connsiteX96" fmla="*/ 3636369 w 5561930"/>
              <a:gd name="connsiteY96" fmla="*/ 2599273 h 3808342"/>
              <a:gd name="connsiteX97" fmla="*/ 3762159 w 5561930"/>
              <a:gd name="connsiteY97" fmla="*/ 2475899 h 3808342"/>
              <a:gd name="connsiteX98" fmla="*/ 3754902 w 5561930"/>
              <a:gd name="connsiteY98" fmla="*/ 2316244 h 3808342"/>
              <a:gd name="connsiteX99" fmla="*/ 3762160 w 5561930"/>
              <a:gd name="connsiteY99" fmla="*/ 2183197 h 3808342"/>
              <a:gd name="connsiteX100" fmla="*/ 3762159 w 5561930"/>
              <a:gd name="connsiteY100" fmla="*/ 2067082 h 3808342"/>
              <a:gd name="connsiteX101" fmla="*/ 3718617 w 5561930"/>
              <a:gd name="connsiteY101" fmla="*/ 1875977 h 3808342"/>
              <a:gd name="connsiteX102" fmla="*/ 3609760 w 5561930"/>
              <a:gd name="connsiteY102" fmla="*/ 1609882 h 3808342"/>
              <a:gd name="connsiteX103" fmla="*/ 3505740 w 5561930"/>
              <a:gd name="connsiteY103" fmla="*/ 1382492 h 3808342"/>
              <a:gd name="connsiteX104" fmla="*/ 3405645 w 5561930"/>
              <a:gd name="connsiteY104" fmla="*/ 1286354 h 3808342"/>
              <a:gd name="connsiteX105" fmla="*/ 3209636 w 5561930"/>
              <a:gd name="connsiteY105" fmla="*/ 1082171 h 3808342"/>
              <a:gd name="connsiteX106" fmla="*/ 3005461 w 5561930"/>
              <a:gd name="connsiteY106" fmla="*/ 845318 h 3808342"/>
              <a:gd name="connsiteX107" fmla="*/ 2789035 w 5561930"/>
              <a:gd name="connsiteY107" fmla="*/ 563546 h 3808342"/>
              <a:gd name="connsiteX108" fmla="*/ 2511356 w 5561930"/>
              <a:gd name="connsiteY108" fmla="*/ 130678 h 3808342"/>
              <a:gd name="connsiteX109" fmla="*/ 2425602 w 5561930"/>
              <a:gd name="connsiteY109" fmla="*/ 16335 h 3808342"/>
              <a:gd name="connsiteX0" fmla="*/ 2425602 w 5561930"/>
              <a:gd name="connsiteY0" fmla="*/ 16335 h 3808342"/>
              <a:gd name="connsiteX1" fmla="*/ 1584399 w 5561930"/>
              <a:gd name="connsiteY1" fmla="*/ 0 h 3808342"/>
              <a:gd name="connsiteX2" fmla="*/ 518604 w 5561930"/>
              <a:gd name="connsiteY2" fmla="*/ 12252 h 3808342"/>
              <a:gd name="connsiteX3" fmla="*/ 12249 w 5561930"/>
              <a:gd name="connsiteY3" fmla="*/ 16336 h 3808342"/>
              <a:gd name="connsiteX4" fmla="*/ 12248 w 5561930"/>
              <a:gd name="connsiteY4" fmla="*/ 1016832 h 3808342"/>
              <a:gd name="connsiteX5" fmla="*/ 0 w 5561930"/>
              <a:gd name="connsiteY5" fmla="*/ 2589043 h 3808342"/>
              <a:gd name="connsiteX6" fmla="*/ 110254 w 5561930"/>
              <a:gd name="connsiteY6" fmla="*/ 2621711 h 3808342"/>
              <a:gd name="connsiteX7" fmla="*/ 187841 w 5561930"/>
              <a:gd name="connsiteY7" fmla="*/ 2540038 h 3808342"/>
              <a:gd name="connsiteX8" fmla="*/ 596192 w 5561930"/>
              <a:gd name="connsiteY8" fmla="*/ 2450198 h 3808342"/>
              <a:gd name="connsiteX9" fmla="*/ 841202 w 5561930"/>
              <a:gd name="connsiteY9" fmla="*/ 2433863 h 3808342"/>
              <a:gd name="connsiteX10" fmla="*/ 1143162 w 5561930"/>
              <a:gd name="connsiteY10" fmla="*/ 2439126 h 3808342"/>
              <a:gd name="connsiteX11" fmla="*/ 1417006 w 5561930"/>
              <a:gd name="connsiteY11" fmla="*/ 2472464 h 3808342"/>
              <a:gd name="connsiteX12" fmla="*/ 1833724 w 5561930"/>
              <a:gd name="connsiteY12" fmla="*/ 2651058 h 3808342"/>
              <a:gd name="connsiteX13" fmla="*/ 2067087 w 5561930"/>
              <a:gd name="connsiteY13" fmla="*/ 2779644 h 3808342"/>
              <a:gd name="connsiteX14" fmla="*/ 2174243 w 5561930"/>
              <a:gd name="connsiteY14" fmla="*/ 2922520 h 3808342"/>
              <a:gd name="connsiteX15" fmla="*/ 2255206 w 5561930"/>
              <a:gd name="connsiteY15" fmla="*/ 3193980 h 3808342"/>
              <a:gd name="connsiteX16" fmla="*/ 2221868 w 5561930"/>
              <a:gd name="connsiteY16" fmla="*/ 3310662 h 3808342"/>
              <a:gd name="connsiteX17" fmla="*/ 2195675 w 5561930"/>
              <a:gd name="connsiteY17" fmla="*/ 3394006 h 3808342"/>
              <a:gd name="connsiteX18" fmla="*/ 2126618 w 5561930"/>
              <a:gd name="connsiteY18" fmla="*/ 3474968 h 3808342"/>
              <a:gd name="connsiteX19" fmla="*/ 1986124 w 5561930"/>
              <a:gd name="connsiteY19" fmla="*/ 3603555 h 3808342"/>
              <a:gd name="connsiteX20" fmla="*/ 2436180 w 5561930"/>
              <a:gd name="connsiteY20" fmla="*/ 3808342 h 3808342"/>
              <a:gd name="connsiteX21" fmla="*/ 2569530 w 5561930"/>
              <a:gd name="connsiteY21" fmla="*/ 3796437 h 3808342"/>
              <a:gd name="connsiteX22" fmla="*/ 2826704 w 5561930"/>
              <a:gd name="connsiteY22" fmla="*/ 3736906 h 3808342"/>
              <a:gd name="connsiteX23" fmla="*/ 3029111 w 5561930"/>
              <a:gd name="connsiteY23" fmla="*/ 3665469 h 3808342"/>
              <a:gd name="connsiteX24" fmla="*/ 3176748 w 5561930"/>
              <a:gd name="connsiteY24" fmla="*/ 3579743 h 3808342"/>
              <a:gd name="connsiteX25" fmla="*/ 3281523 w 5561930"/>
              <a:gd name="connsiteY25" fmla="*/ 3413056 h 3808342"/>
              <a:gd name="connsiteX26" fmla="*/ 3583943 w 5561930"/>
              <a:gd name="connsiteY26" fmla="*/ 3222556 h 3808342"/>
              <a:gd name="connsiteX27" fmla="*/ 3829211 w 5561930"/>
              <a:gd name="connsiteY27" fmla="*/ 3015387 h 3808342"/>
              <a:gd name="connsiteX28" fmla="*/ 4054864 w 5561930"/>
              <a:gd name="connsiteY28" fmla="*/ 2717806 h 3808342"/>
              <a:gd name="connsiteX29" fmla="*/ 4139531 w 5561930"/>
              <a:gd name="connsiteY29" fmla="*/ 2650073 h 3808342"/>
              <a:gd name="connsiteX30" fmla="*/ 4202426 w 5561930"/>
              <a:gd name="connsiteY30" fmla="*/ 2592016 h 3808342"/>
              <a:gd name="connsiteX31" fmla="*/ 4262902 w 5561930"/>
              <a:gd name="connsiteY31" fmla="*/ 2553311 h 3808342"/>
              <a:gd name="connsiteX32" fmla="*/ 4422560 w 5561930"/>
              <a:gd name="connsiteY32" fmla="*/ 2376720 h 3808342"/>
              <a:gd name="connsiteX33" fmla="*/ 4519321 w 5561930"/>
              <a:gd name="connsiteY33" fmla="*/ 2296892 h 3808342"/>
              <a:gd name="connsiteX34" fmla="*/ 4548350 w 5561930"/>
              <a:gd name="connsiteY34" fmla="*/ 2243673 h 3808342"/>
              <a:gd name="connsiteX35" fmla="*/ 4565283 w 5561930"/>
              <a:gd name="connsiteY35" fmla="*/ 2202550 h 3808342"/>
              <a:gd name="connsiteX36" fmla="*/ 5061188 w 5561930"/>
              <a:gd name="connsiteY36" fmla="*/ 1948549 h 3808342"/>
              <a:gd name="connsiteX37" fmla="*/ 5131340 w 5561930"/>
              <a:gd name="connsiteY37" fmla="*/ 1856625 h 3808342"/>
              <a:gd name="connsiteX38" fmla="*/ 5561930 w 5561930"/>
              <a:gd name="connsiteY38" fmla="*/ 1728416 h 3808342"/>
              <a:gd name="connsiteX39" fmla="*/ 5070864 w 5561930"/>
              <a:gd name="connsiteY39" fmla="*/ 1544568 h 3808342"/>
              <a:gd name="connsiteX40" fmla="*/ 4722521 w 5561930"/>
              <a:gd name="connsiteY40" fmla="*/ 1747768 h 3808342"/>
              <a:gd name="connsiteX41" fmla="*/ 4424978 w 5561930"/>
              <a:gd name="connsiteY41" fmla="*/ 1958225 h 3808342"/>
              <a:gd name="connsiteX42" fmla="*/ 4212102 w 5561930"/>
              <a:gd name="connsiteY42" fmla="*/ 2197711 h 3808342"/>
              <a:gd name="connsiteX43" fmla="*/ 3950845 w 5561930"/>
              <a:gd name="connsiteY43" fmla="*/ 2509768 h 3808342"/>
              <a:gd name="connsiteX44" fmla="*/ 3815377 w 5561930"/>
              <a:gd name="connsiteY44" fmla="*/ 2521864 h 3808342"/>
              <a:gd name="connsiteX45" fmla="*/ 3762159 w 5561930"/>
              <a:gd name="connsiteY45" fmla="*/ 2480739 h 3808342"/>
              <a:gd name="connsiteX46" fmla="*/ 3638787 w 5561930"/>
              <a:gd name="connsiteY46" fmla="*/ 2594435 h 3808342"/>
              <a:gd name="connsiteX47" fmla="*/ 3670235 w 5561930"/>
              <a:gd name="connsiteY47" fmla="*/ 2664587 h 3808342"/>
              <a:gd name="connsiteX48" fmla="*/ 3679913 w 5561930"/>
              <a:gd name="connsiteY48" fmla="*/ 2812149 h 3808342"/>
              <a:gd name="connsiteX49" fmla="*/ 3617280 w 5561930"/>
              <a:gd name="connsiteY49" fmla="*/ 2896323 h 3808342"/>
              <a:gd name="connsiteX50" fmla="*/ 3410111 w 5561930"/>
              <a:gd name="connsiteY50" fmla="*/ 2993956 h 3808342"/>
              <a:gd name="connsiteX51" fmla="*/ 3357723 w 5561930"/>
              <a:gd name="connsiteY51" fmla="*/ 2996336 h 3808342"/>
              <a:gd name="connsiteX52" fmla="*/ 3274381 w 5561930"/>
              <a:gd name="connsiteY52" fmla="*/ 2970144 h 3808342"/>
              <a:gd name="connsiteX53" fmla="*/ 3076736 w 5561930"/>
              <a:gd name="connsiteY53" fmla="*/ 2829649 h 3808342"/>
              <a:gd name="connsiteX54" fmla="*/ 2831468 w 5561930"/>
              <a:gd name="connsiteY54" fmla="*/ 2705825 h 3808342"/>
              <a:gd name="connsiteX55" fmla="*/ 2638586 w 5561930"/>
              <a:gd name="connsiteY55" fmla="*/ 2584381 h 3808342"/>
              <a:gd name="connsiteX56" fmla="*/ 2479043 w 5561930"/>
              <a:gd name="connsiteY56" fmla="*/ 2451032 h 3808342"/>
              <a:gd name="connsiteX57" fmla="*/ 2345693 w 5561930"/>
              <a:gd name="connsiteY57" fmla="*/ 2331970 h 3808342"/>
              <a:gd name="connsiteX58" fmla="*/ 2195674 w 5561930"/>
              <a:gd name="connsiteY58" fmla="*/ 2191477 h 3808342"/>
              <a:gd name="connsiteX59" fmla="*/ 2050417 w 5561930"/>
              <a:gd name="connsiteY59" fmla="*/ 2067651 h 3808342"/>
              <a:gd name="connsiteX60" fmla="*/ 1967074 w 5561930"/>
              <a:gd name="connsiteY60" fmla="*/ 1979546 h 3808342"/>
              <a:gd name="connsiteX61" fmla="*/ 1859918 w 5561930"/>
              <a:gd name="connsiteY61" fmla="*/ 1870008 h 3808342"/>
              <a:gd name="connsiteX62" fmla="*/ 1697993 w 5561930"/>
              <a:gd name="connsiteY62" fmla="*/ 1696176 h 3808342"/>
              <a:gd name="connsiteX63" fmla="*/ 1619412 w 5561930"/>
              <a:gd name="connsiteY63" fmla="*/ 1589020 h 3808342"/>
              <a:gd name="connsiteX64" fmla="*/ 1572430 w 5561930"/>
              <a:gd name="connsiteY64" fmla="*/ 1512306 h 3808342"/>
              <a:gd name="connsiteX65" fmla="*/ 1486397 w 5561930"/>
              <a:gd name="connsiteY65" fmla="*/ 1429283 h 3808342"/>
              <a:gd name="connsiteX66" fmla="*/ 1404727 w 5561930"/>
              <a:gd name="connsiteY66" fmla="*/ 1343526 h 3808342"/>
              <a:gd name="connsiteX67" fmla="*/ 1351641 w 5561930"/>
              <a:gd name="connsiteY67" fmla="*/ 1229182 h 3808342"/>
              <a:gd name="connsiteX68" fmla="*/ 1306722 w 5561930"/>
              <a:gd name="connsiteY68" fmla="*/ 1074004 h 3808342"/>
              <a:gd name="connsiteX69" fmla="*/ 1310806 w 5561930"/>
              <a:gd name="connsiteY69" fmla="*/ 992330 h 3808342"/>
              <a:gd name="connsiteX70" fmla="*/ 1327141 w 5561930"/>
              <a:gd name="connsiteY70" fmla="*/ 931076 h 3808342"/>
              <a:gd name="connsiteX71" fmla="*/ 1355725 w 5561930"/>
              <a:gd name="connsiteY71" fmla="*/ 873904 h 3808342"/>
              <a:gd name="connsiteX72" fmla="*/ 1404727 w 5561930"/>
              <a:gd name="connsiteY72" fmla="*/ 779980 h 3808342"/>
              <a:gd name="connsiteX73" fmla="*/ 1461896 w 5561930"/>
              <a:gd name="connsiteY73" fmla="*/ 726892 h 3808342"/>
              <a:gd name="connsiteX74" fmla="*/ 1510899 w 5561930"/>
              <a:gd name="connsiteY74" fmla="*/ 686055 h 3808342"/>
              <a:gd name="connsiteX75" fmla="*/ 1588483 w 5561930"/>
              <a:gd name="connsiteY75" fmla="*/ 637052 h 3808342"/>
              <a:gd name="connsiteX76" fmla="*/ 1788575 w 5561930"/>
              <a:gd name="connsiteY76" fmla="*/ 645219 h 3808342"/>
              <a:gd name="connsiteX77" fmla="*/ 1964166 w 5561930"/>
              <a:gd name="connsiteY77" fmla="*/ 686056 h 3808342"/>
              <a:gd name="connsiteX78" fmla="*/ 2098922 w 5561930"/>
              <a:gd name="connsiteY78" fmla="*/ 763645 h 3808342"/>
              <a:gd name="connsiteX79" fmla="*/ 2327598 w 5561930"/>
              <a:gd name="connsiteY79" fmla="*/ 1037251 h 3808342"/>
              <a:gd name="connsiteX80" fmla="*/ 2376600 w 5561930"/>
              <a:gd name="connsiteY80" fmla="*/ 1078087 h 3808342"/>
              <a:gd name="connsiteX81" fmla="*/ 2552191 w 5561930"/>
              <a:gd name="connsiteY81" fmla="*/ 1135259 h 3808342"/>
              <a:gd name="connsiteX82" fmla="*/ 2682863 w 5561930"/>
              <a:gd name="connsiteY82" fmla="*/ 1221015 h 3808342"/>
              <a:gd name="connsiteX83" fmla="*/ 2756367 w 5561930"/>
              <a:gd name="connsiteY83" fmla="*/ 1310856 h 3808342"/>
              <a:gd name="connsiteX84" fmla="*/ 2833953 w 5561930"/>
              <a:gd name="connsiteY84" fmla="*/ 1396614 h 3808342"/>
              <a:gd name="connsiteX85" fmla="*/ 2900657 w 5561930"/>
              <a:gd name="connsiteY85" fmla="*/ 1507217 h 3808342"/>
              <a:gd name="connsiteX86" fmla="*/ 2941904 w 5561930"/>
              <a:gd name="connsiteY86" fmla="*/ 1585086 h 3808342"/>
              <a:gd name="connsiteX87" fmla="*/ 2957674 w 5561930"/>
              <a:gd name="connsiteY87" fmla="*/ 1667600 h 3808342"/>
              <a:gd name="connsiteX88" fmla="*/ 2967199 w 5561930"/>
              <a:gd name="connsiteY88" fmla="*/ 1743800 h 3808342"/>
              <a:gd name="connsiteX89" fmla="*/ 2974343 w 5561930"/>
              <a:gd name="connsiteY89" fmla="*/ 1781900 h 3808342"/>
              <a:gd name="connsiteX90" fmla="*/ 2998155 w 5561930"/>
              <a:gd name="connsiteY90" fmla="*/ 1872389 h 3808342"/>
              <a:gd name="connsiteX91" fmla="*/ 3093405 w 5561930"/>
              <a:gd name="connsiteY91" fmla="*/ 2055744 h 3808342"/>
              <a:gd name="connsiteX92" fmla="*/ 3167224 w 5561930"/>
              <a:gd name="connsiteY92" fmla="*/ 2155757 h 3808342"/>
              <a:gd name="connsiteX93" fmla="*/ 3271999 w 5561930"/>
              <a:gd name="connsiteY93" fmla="*/ 2253388 h 3808342"/>
              <a:gd name="connsiteX94" fmla="*/ 3413817 w 5561930"/>
              <a:gd name="connsiteY94" fmla="*/ 2354949 h 3808342"/>
              <a:gd name="connsiteX95" fmla="*/ 3573474 w 5561930"/>
              <a:gd name="connsiteY95" fmla="*/ 2512187 h 3808342"/>
              <a:gd name="connsiteX96" fmla="*/ 3636369 w 5561930"/>
              <a:gd name="connsiteY96" fmla="*/ 2599273 h 3808342"/>
              <a:gd name="connsiteX97" fmla="*/ 3762159 w 5561930"/>
              <a:gd name="connsiteY97" fmla="*/ 2475899 h 3808342"/>
              <a:gd name="connsiteX98" fmla="*/ 3754902 w 5561930"/>
              <a:gd name="connsiteY98" fmla="*/ 2316244 h 3808342"/>
              <a:gd name="connsiteX99" fmla="*/ 3762160 w 5561930"/>
              <a:gd name="connsiteY99" fmla="*/ 2183197 h 3808342"/>
              <a:gd name="connsiteX100" fmla="*/ 3762159 w 5561930"/>
              <a:gd name="connsiteY100" fmla="*/ 2067082 h 3808342"/>
              <a:gd name="connsiteX101" fmla="*/ 3718617 w 5561930"/>
              <a:gd name="connsiteY101" fmla="*/ 1875977 h 3808342"/>
              <a:gd name="connsiteX102" fmla="*/ 3609760 w 5561930"/>
              <a:gd name="connsiteY102" fmla="*/ 1609882 h 3808342"/>
              <a:gd name="connsiteX103" fmla="*/ 3505740 w 5561930"/>
              <a:gd name="connsiteY103" fmla="*/ 1382492 h 3808342"/>
              <a:gd name="connsiteX104" fmla="*/ 3405645 w 5561930"/>
              <a:gd name="connsiteY104" fmla="*/ 1286354 h 3808342"/>
              <a:gd name="connsiteX105" fmla="*/ 3209636 w 5561930"/>
              <a:gd name="connsiteY105" fmla="*/ 1082171 h 3808342"/>
              <a:gd name="connsiteX106" fmla="*/ 3005461 w 5561930"/>
              <a:gd name="connsiteY106" fmla="*/ 845318 h 3808342"/>
              <a:gd name="connsiteX107" fmla="*/ 2789035 w 5561930"/>
              <a:gd name="connsiteY107" fmla="*/ 563546 h 3808342"/>
              <a:gd name="connsiteX108" fmla="*/ 2511356 w 5561930"/>
              <a:gd name="connsiteY108" fmla="*/ 130678 h 3808342"/>
              <a:gd name="connsiteX109" fmla="*/ 2425602 w 5561930"/>
              <a:gd name="connsiteY109" fmla="*/ 16335 h 3808342"/>
              <a:gd name="connsiteX0" fmla="*/ 2425602 w 5564104"/>
              <a:gd name="connsiteY0" fmla="*/ 16335 h 3808342"/>
              <a:gd name="connsiteX1" fmla="*/ 1584399 w 5564104"/>
              <a:gd name="connsiteY1" fmla="*/ 0 h 3808342"/>
              <a:gd name="connsiteX2" fmla="*/ 518604 w 5564104"/>
              <a:gd name="connsiteY2" fmla="*/ 12252 h 3808342"/>
              <a:gd name="connsiteX3" fmla="*/ 12249 w 5564104"/>
              <a:gd name="connsiteY3" fmla="*/ 16336 h 3808342"/>
              <a:gd name="connsiteX4" fmla="*/ 12248 w 5564104"/>
              <a:gd name="connsiteY4" fmla="*/ 1016832 h 3808342"/>
              <a:gd name="connsiteX5" fmla="*/ 0 w 5564104"/>
              <a:gd name="connsiteY5" fmla="*/ 2589043 h 3808342"/>
              <a:gd name="connsiteX6" fmla="*/ 110254 w 5564104"/>
              <a:gd name="connsiteY6" fmla="*/ 2621711 h 3808342"/>
              <a:gd name="connsiteX7" fmla="*/ 187841 w 5564104"/>
              <a:gd name="connsiteY7" fmla="*/ 2540038 h 3808342"/>
              <a:gd name="connsiteX8" fmla="*/ 596192 w 5564104"/>
              <a:gd name="connsiteY8" fmla="*/ 2450198 h 3808342"/>
              <a:gd name="connsiteX9" fmla="*/ 841202 w 5564104"/>
              <a:gd name="connsiteY9" fmla="*/ 2433863 h 3808342"/>
              <a:gd name="connsiteX10" fmla="*/ 1143162 w 5564104"/>
              <a:gd name="connsiteY10" fmla="*/ 2439126 h 3808342"/>
              <a:gd name="connsiteX11" fmla="*/ 1417006 w 5564104"/>
              <a:gd name="connsiteY11" fmla="*/ 2472464 h 3808342"/>
              <a:gd name="connsiteX12" fmla="*/ 1833724 w 5564104"/>
              <a:gd name="connsiteY12" fmla="*/ 2651058 h 3808342"/>
              <a:gd name="connsiteX13" fmla="*/ 2067087 w 5564104"/>
              <a:gd name="connsiteY13" fmla="*/ 2779644 h 3808342"/>
              <a:gd name="connsiteX14" fmla="*/ 2174243 w 5564104"/>
              <a:gd name="connsiteY14" fmla="*/ 2922520 h 3808342"/>
              <a:gd name="connsiteX15" fmla="*/ 2255206 w 5564104"/>
              <a:gd name="connsiteY15" fmla="*/ 3193980 h 3808342"/>
              <a:gd name="connsiteX16" fmla="*/ 2221868 w 5564104"/>
              <a:gd name="connsiteY16" fmla="*/ 3310662 h 3808342"/>
              <a:gd name="connsiteX17" fmla="*/ 2195675 w 5564104"/>
              <a:gd name="connsiteY17" fmla="*/ 3394006 h 3808342"/>
              <a:gd name="connsiteX18" fmla="*/ 2126618 w 5564104"/>
              <a:gd name="connsiteY18" fmla="*/ 3474968 h 3808342"/>
              <a:gd name="connsiteX19" fmla="*/ 1986124 w 5564104"/>
              <a:gd name="connsiteY19" fmla="*/ 3603555 h 3808342"/>
              <a:gd name="connsiteX20" fmla="*/ 2436180 w 5564104"/>
              <a:gd name="connsiteY20" fmla="*/ 3808342 h 3808342"/>
              <a:gd name="connsiteX21" fmla="*/ 2569530 w 5564104"/>
              <a:gd name="connsiteY21" fmla="*/ 3796437 h 3808342"/>
              <a:gd name="connsiteX22" fmla="*/ 2826704 w 5564104"/>
              <a:gd name="connsiteY22" fmla="*/ 3736906 h 3808342"/>
              <a:gd name="connsiteX23" fmla="*/ 3029111 w 5564104"/>
              <a:gd name="connsiteY23" fmla="*/ 3665469 h 3808342"/>
              <a:gd name="connsiteX24" fmla="*/ 3176748 w 5564104"/>
              <a:gd name="connsiteY24" fmla="*/ 3579743 h 3808342"/>
              <a:gd name="connsiteX25" fmla="*/ 3281523 w 5564104"/>
              <a:gd name="connsiteY25" fmla="*/ 3413056 h 3808342"/>
              <a:gd name="connsiteX26" fmla="*/ 3583943 w 5564104"/>
              <a:gd name="connsiteY26" fmla="*/ 3222556 h 3808342"/>
              <a:gd name="connsiteX27" fmla="*/ 3829211 w 5564104"/>
              <a:gd name="connsiteY27" fmla="*/ 3015387 h 3808342"/>
              <a:gd name="connsiteX28" fmla="*/ 4054864 w 5564104"/>
              <a:gd name="connsiteY28" fmla="*/ 2717806 h 3808342"/>
              <a:gd name="connsiteX29" fmla="*/ 4139531 w 5564104"/>
              <a:gd name="connsiteY29" fmla="*/ 2650073 h 3808342"/>
              <a:gd name="connsiteX30" fmla="*/ 4202426 w 5564104"/>
              <a:gd name="connsiteY30" fmla="*/ 2592016 h 3808342"/>
              <a:gd name="connsiteX31" fmla="*/ 4262902 w 5564104"/>
              <a:gd name="connsiteY31" fmla="*/ 2553311 h 3808342"/>
              <a:gd name="connsiteX32" fmla="*/ 4422560 w 5564104"/>
              <a:gd name="connsiteY32" fmla="*/ 2376720 h 3808342"/>
              <a:gd name="connsiteX33" fmla="*/ 4519321 w 5564104"/>
              <a:gd name="connsiteY33" fmla="*/ 2296892 h 3808342"/>
              <a:gd name="connsiteX34" fmla="*/ 4548350 w 5564104"/>
              <a:gd name="connsiteY34" fmla="*/ 2243673 h 3808342"/>
              <a:gd name="connsiteX35" fmla="*/ 4565283 w 5564104"/>
              <a:gd name="connsiteY35" fmla="*/ 2202550 h 3808342"/>
              <a:gd name="connsiteX36" fmla="*/ 5061188 w 5564104"/>
              <a:gd name="connsiteY36" fmla="*/ 1948549 h 3808342"/>
              <a:gd name="connsiteX37" fmla="*/ 5131340 w 5564104"/>
              <a:gd name="connsiteY37" fmla="*/ 1856625 h 3808342"/>
              <a:gd name="connsiteX38" fmla="*/ 5561930 w 5564104"/>
              <a:gd name="connsiteY38" fmla="*/ 1728416 h 3808342"/>
              <a:gd name="connsiteX39" fmla="*/ 5288578 w 5564104"/>
              <a:gd name="connsiteY39" fmla="*/ 1626816 h 3808342"/>
              <a:gd name="connsiteX40" fmla="*/ 5070864 w 5564104"/>
              <a:gd name="connsiteY40" fmla="*/ 1544568 h 3808342"/>
              <a:gd name="connsiteX41" fmla="*/ 4722521 w 5564104"/>
              <a:gd name="connsiteY41" fmla="*/ 1747768 h 3808342"/>
              <a:gd name="connsiteX42" fmla="*/ 4424978 w 5564104"/>
              <a:gd name="connsiteY42" fmla="*/ 1958225 h 3808342"/>
              <a:gd name="connsiteX43" fmla="*/ 4212102 w 5564104"/>
              <a:gd name="connsiteY43" fmla="*/ 2197711 h 3808342"/>
              <a:gd name="connsiteX44" fmla="*/ 3950845 w 5564104"/>
              <a:gd name="connsiteY44" fmla="*/ 2509768 h 3808342"/>
              <a:gd name="connsiteX45" fmla="*/ 3815377 w 5564104"/>
              <a:gd name="connsiteY45" fmla="*/ 2521864 h 3808342"/>
              <a:gd name="connsiteX46" fmla="*/ 3762159 w 5564104"/>
              <a:gd name="connsiteY46" fmla="*/ 2480739 h 3808342"/>
              <a:gd name="connsiteX47" fmla="*/ 3638787 w 5564104"/>
              <a:gd name="connsiteY47" fmla="*/ 2594435 h 3808342"/>
              <a:gd name="connsiteX48" fmla="*/ 3670235 w 5564104"/>
              <a:gd name="connsiteY48" fmla="*/ 2664587 h 3808342"/>
              <a:gd name="connsiteX49" fmla="*/ 3679913 w 5564104"/>
              <a:gd name="connsiteY49" fmla="*/ 2812149 h 3808342"/>
              <a:gd name="connsiteX50" fmla="*/ 3617280 w 5564104"/>
              <a:gd name="connsiteY50" fmla="*/ 2896323 h 3808342"/>
              <a:gd name="connsiteX51" fmla="*/ 3410111 w 5564104"/>
              <a:gd name="connsiteY51" fmla="*/ 2993956 h 3808342"/>
              <a:gd name="connsiteX52" fmla="*/ 3357723 w 5564104"/>
              <a:gd name="connsiteY52" fmla="*/ 2996336 h 3808342"/>
              <a:gd name="connsiteX53" fmla="*/ 3274381 w 5564104"/>
              <a:gd name="connsiteY53" fmla="*/ 2970144 h 3808342"/>
              <a:gd name="connsiteX54" fmla="*/ 3076736 w 5564104"/>
              <a:gd name="connsiteY54" fmla="*/ 2829649 h 3808342"/>
              <a:gd name="connsiteX55" fmla="*/ 2831468 w 5564104"/>
              <a:gd name="connsiteY55" fmla="*/ 2705825 h 3808342"/>
              <a:gd name="connsiteX56" fmla="*/ 2638586 w 5564104"/>
              <a:gd name="connsiteY56" fmla="*/ 2584381 h 3808342"/>
              <a:gd name="connsiteX57" fmla="*/ 2479043 w 5564104"/>
              <a:gd name="connsiteY57" fmla="*/ 2451032 h 3808342"/>
              <a:gd name="connsiteX58" fmla="*/ 2345693 w 5564104"/>
              <a:gd name="connsiteY58" fmla="*/ 2331970 h 3808342"/>
              <a:gd name="connsiteX59" fmla="*/ 2195674 w 5564104"/>
              <a:gd name="connsiteY59" fmla="*/ 2191477 h 3808342"/>
              <a:gd name="connsiteX60" fmla="*/ 2050417 w 5564104"/>
              <a:gd name="connsiteY60" fmla="*/ 2067651 h 3808342"/>
              <a:gd name="connsiteX61" fmla="*/ 1967074 w 5564104"/>
              <a:gd name="connsiteY61" fmla="*/ 1979546 h 3808342"/>
              <a:gd name="connsiteX62" fmla="*/ 1859918 w 5564104"/>
              <a:gd name="connsiteY62" fmla="*/ 1870008 h 3808342"/>
              <a:gd name="connsiteX63" fmla="*/ 1697993 w 5564104"/>
              <a:gd name="connsiteY63" fmla="*/ 1696176 h 3808342"/>
              <a:gd name="connsiteX64" fmla="*/ 1619412 w 5564104"/>
              <a:gd name="connsiteY64" fmla="*/ 1589020 h 3808342"/>
              <a:gd name="connsiteX65" fmla="*/ 1572430 w 5564104"/>
              <a:gd name="connsiteY65" fmla="*/ 1512306 h 3808342"/>
              <a:gd name="connsiteX66" fmla="*/ 1486397 w 5564104"/>
              <a:gd name="connsiteY66" fmla="*/ 1429283 h 3808342"/>
              <a:gd name="connsiteX67" fmla="*/ 1404727 w 5564104"/>
              <a:gd name="connsiteY67" fmla="*/ 1343526 h 3808342"/>
              <a:gd name="connsiteX68" fmla="*/ 1351641 w 5564104"/>
              <a:gd name="connsiteY68" fmla="*/ 1229182 h 3808342"/>
              <a:gd name="connsiteX69" fmla="*/ 1306722 w 5564104"/>
              <a:gd name="connsiteY69" fmla="*/ 1074004 h 3808342"/>
              <a:gd name="connsiteX70" fmla="*/ 1310806 w 5564104"/>
              <a:gd name="connsiteY70" fmla="*/ 992330 h 3808342"/>
              <a:gd name="connsiteX71" fmla="*/ 1327141 w 5564104"/>
              <a:gd name="connsiteY71" fmla="*/ 931076 h 3808342"/>
              <a:gd name="connsiteX72" fmla="*/ 1355725 w 5564104"/>
              <a:gd name="connsiteY72" fmla="*/ 873904 h 3808342"/>
              <a:gd name="connsiteX73" fmla="*/ 1404727 w 5564104"/>
              <a:gd name="connsiteY73" fmla="*/ 779980 h 3808342"/>
              <a:gd name="connsiteX74" fmla="*/ 1461896 w 5564104"/>
              <a:gd name="connsiteY74" fmla="*/ 726892 h 3808342"/>
              <a:gd name="connsiteX75" fmla="*/ 1510899 w 5564104"/>
              <a:gd name="connsiteY75" fmla="*/ 686055 h 3808342"/>
              <a:gd name="connsiteX76" fmla="*/ 1588483 w 5564104"/>
              <a:gd name="connsiteY76" fmla="*/ 637052 h 3808342"/>
              <a:gd name="connsiteX77" fmla="*/ 1788575 w 5564104"/>
              <a:gd name="connsiteY77" fmla="*/ 645219 h 3808342"/>
              <a:gd name="connsiteX78" fmla="*/ 1964166 w 5564104"/>
              <a:gd name="connsiteY78" fmla="*/ 686056 h 3808342"/>
              <a:gd name="connsiteX79" fmla="*/ 2098922 w 5564104"/>
              <a:gd name="connsiteY79" fmla="*/ 763645 h 3808342"/>
              <a:gd name="connsiteX80" fmla="*/ 2327598 w 5564104"/>
              <a:gd name="connsiteY80" fmla="*/ 1037251 h 3808342"/>
              <a:gd name="connsiteX81" fmla="*/ 2376600 w 5564104"/>
              <a:gd name="connsiteY81" fmla="*/ 1078087 h 3808342"/>
              <a:gd name="connsiteX82" fmla="*/ 2552191 w 5564104"/>
              <a:gd name="connsiteY82" fmla="*/ 1135259 h 3808342"/>
              <a:gd name="connsiteX83" fmla="*/ 2682863 w 5564104"/>
              <a:gd name="connsiteY83" fmla="*/ 1221015 h 3808342"/>
              <a:gd name="connsiteX84" fmla="*/ 2756367 w 5564104"/>
              <a:gd name="connsiteY84" fmla="*/ 1310856 h 3808342"/>
              <a:gd name="connsiteX85" fmla="*/ 2833953 w 5564104"/>
              <a:gd name="connsiteY85" fmla="*/ 1396614 h 3808342"/>
              <a:gd name="connsiteX86" fmla="*/ 2900657 w 5564104"/>
              <a:gd name="connsiteY86" fmla="*/ 1507217 h 3808342"/>
              <a:gd name="connsiteX87" fmla="*/ 2941904 w 5564104"/>
              <a:gd name="connsiteY87" fmla="*/ 1585086 h 3808342"/>
              <a:gd name="connsiteX88" fmla="*/ 2957674 w 5564104"/>
              <a:gd name="connsiteY88" fmla="*/ 1667600 h 3808342"/>
              <a:gd name="connsiteX89" fmla="*/ 2967199 w 5564104"/>
              <a:gd name="connsiteY89" fmla="*/ 1743800 h 3808342"/>
              <a:gd name="connsiteX90" fmla="*/ 2974343 w 5564104"/>
              <a:gd name="connsiteY90" fmla="*/ 1781900 h 3808342"/>
              <a:gd name="connsiteX91" fmla="*/ 2998155 w 5564104"/>
              <a:gd name="connsiteY91" fmla="*/ 1872389 h 3808342"/>
              <a:gd name="connsiteX92" fmla="*/ 3093405 w 5564104"/>
              <a:gd name="connsiteY92" fmla="*/ 2055744 h 3808342"/>
              <a:gd name="connsiteX93" fmla="*/ 3167224 w 5564104"/>
              <a:gd name="connsiteY93" fmla="*/ 2155757 h 3808342"/>
              <a:gd name="connsiteX94" fmla="*/ 3271999 w 5564104"/>
              <a:gd name="connsiteY94" fmla="*/ 2253388 h 3808342"/>
              <a:gd name="connsiteX95" fmla="*/ 3413817 w 5564104"/>
              <a:gd name="connsiteY95" fmla="*/ 2354949 h 3808342"/>
              <a:gd name="connsiteX96" fmla="*/ 3573474 w 5564104"/>
              <a:gd name="connsiteY96" fmla="*/ 2512187 h 3808342"/>
              <a:gd name="connsiteX97" fmla="*/ 3636369 w 5564104"/>
              <a:gd name="connsiteY97" fmla="*/ 2599273 h 3808342"/>
              <a:gd name="connsiteX98" fmla="*/ 3762159 w 5564104"/>
              <a:gd name="connsiteY98" fmla="*/ 2475899 h 3808342"/>
              <a:gd name="connsiteX99" fmla="*/ 3754902 w 5564104"/>
              <a:gd name="connsiteY99" fmla="*/ 2316244 h 3808342"/>
              <a:gd name="connsiteX100" fmla="*/ 3762160 w 5564104"/>
              <a:gd name="connsiteY100" fmla="*/ 2183197 h 3808342"/>
              <a:gd name="connsiteX101" fmla="*/ 3762159 w 5564104"/>
              <a:gd name="connsiteY101" fmla="*/ 2067082 h 3808342"/>
              <a:gd name="connsiteX102" fmla="*/ 3718617 w 5564104"/>
              <a:gd name="connsiteY102" fmla="*/ 1875977 h 3808342"/>
              <a:gd name="connsiteX103" fmla="*/ 3609760 w 5564104"/>
              <a:gd name="connsiteY103" fmla="*/ 1609882 h 3808342"/>
              <a:gd name="connsiteX104" fmla="*/ 3505740 w 5564104"/>
              <a:gd name="connsiteY104" fmla="*/ 1382492 h 3808342"/>
              <a:gd name="connsiteX105" fmla="*/ 3405645 w 5564104"/>
              <a:gd name="connsiteY105" fmla="*/ 1286354 h 3808342"/>
              <a:gd name="connsiteX106" fmla="*/ 3209636 w 5564104"/>
              <a:gd name="connsiteY106" fmla="*/ 1082171 h 3808342"/>
              <a:gd name="connsiteX107" fmla="*/ 3005461 w 5564104"/>
              <a:gd name="connsiteY107" fmla="*/ 845318 h 3808342"/>
              <a:gd name="connsiteX108" fmla="*/ 2789035 w 5564104"/>
              <a:gd name="connsiteY108" fmla="*/ 563546 h 3808342"/>
              <a:gd name="connsiteX109" fmla="*/ 2511356 w 5564104"/>
              <a:gd name="connsiteY109" fmla="*/ 130678 h 3808342"/>
              <a:gd name="connsiteX110" fmla="*/ 2425602 w 5564104"/>
              <a:gd name="connsiteY110" fmla="*/ 16335 h 3808342"/>
              <a:gd name="connsiteX0" fmla="*/ 2425602 w 5680458"/>
              <a:gd name="connsiteY0" fmla="*/ 16335 h 3808342"/>
              <a:gd name="connsiteX1" fmla="*/ 1584399 w 5680458"/>
              <a:gd name="connsiteY1" fmla="*/ 0 h 3808342"/>
              <a:gd name="connsiteX2" fmla="*/ 518604 w 5680458"/>
              <a:gd name="connsiteY2" fmla="*/ 12252 h 3808342"/>
              <a:gd name="connsiteX3" fmla="*/ 12249 w 5680458"/>
              <a:gd name="connsiteY3" fmla="*/ 16336 h 3808342"/>
              <a:gd name="connsiteX4" fmla="*/ 12248 w 5680458"/>
              <a:gd name="connsiteY4" fmla="*/ 1016832 h 3808342"/>
              <a:gd name="connsiteX5" fmla="*/ 0 w 5680458"/>
              <a:gd name="connsiteY5" fmla="*/ 2589043 h 3808342"/>
              <a:gd name="connsiteX6" fmla="*/ 110254 w 5680458"/>
              <a:gd name="connsiteY6" fmla="*/ 2621711 h 3808342"/>
              <a:gd name="connsiteX7" fmla="*/ 187841 w 5680458"/>
              <a:gd name="connsiteY7" fmla="*/ 2540038 h 3808342"/>
              <a:gd name="connsiteX8" fmla="*/ 596192 w 5680458"/>
              <a:gd name="connsiteY8" fmla="*/ 2450198 h 3808342"/>
              <a:gd name="connsiteX9" fmla="*/ 841202 w 5680458"/>
              <a:gd name="connsiteY9" fmla="*/ 2433863 h 3808342"/>
              <a:gd name="connsiteX10" fmla="*/ 1143162 w 5680458"/>
              <a:gd name="connsiteY10" fmla="*/ 2439126 h 3808342"/>
              <a:gd name="connsiteX11" fmla="*/ 1417006 w 5680458"/>
              <a:gd name="connsiteY11" fmla="*/ 2472464 h 3808342"/>
              <a:gd name="connsiteX12" fmla="*/ 1833724 w 5680458"/>
              <a:gd name="connsiteY12" fmla="*/ 2651058 h 3808342"/>
              <a:gd name="connsiteX13" fmla="*/ 2067087 w 5680458"/>
              <a:gd name="connsiteY13" fmla="*/ 2779644 h 3808342"/>
              <a:gd name="connsiteX14" fmla="*/ 2174243 w 5680458"/>
              <a:gd name="connsiteY14" fmla="*/ 2922520 h 3808342"/>
              <a:gd name="connsiteX15" fmla="*/ 2255206 w 5680458"/>
              <a:gd name="connsiteY15" fmla="*/ 3193980 h 3808342"/>
              <a:gd name="connsiteX16" fmla="*/ 2221868 w 5680458"/>
              <a:gd name="connsiteY16" fmla="*/ 3310662 h 3808342"/>
              <a:gd name="connsiteX17" fmla="*/ 2195675 w 5680458"/>
              <a:gd name="connsiteY17" fmla="*/ 3394006 h 3808342"/>
              <a:gd name="connsiteX18" fmla="*/ 2126618 w 5680458"/>
              <a:gd name="connsiteY18" fmla="*/ 3474968 h 3808342"/>
              <a:gd name="connsiteX19" fmla="*/ 1986124 w 5680458"/>
              <a:gd name="connsiteY19" fmla="*/ 3603555 h 3808342"/>
              <a:gd name="connsiteX20" fmla="*/ 2436180 w 5680458"/>
              <a:gd name="connsiteY20" fmla="*/ 3808342 h 3808342"/>
              <a:gd name="connsiteX21" fmla="*/ 2569530 w 5680458"/>
              <a:gd name="connsiteY21" fmla="*/ 3796437 h 3808342"/>
              <a:gd name="connsiteX22" fmla="*/ 2826704 w 5680458"/>
              <a:gd name="connsiteY22" fmla="*/ 3736906 h 3808342"/>
              <a:gd name="connsiteX23" fmla="*/ 3029111 w 5680458"/>
              <a:gd name="connsiteY23" fmla="*/ 3665469 h 3808342"/>
              <a:gd name="connsiteX24" fmla="*/ 3176748 w 5680458"/>
              <a:gd name="connsiteY24" fmla="*/ 3579743 h 3808342"/>
              <a:gd name="connsiteX25" fmla="*/ 3281523 w 5680458"/>
              <a:gd name="connsiteY25" fmla="*/ 3413056 h 3808342"/>
              <a:gd name="connsiteX26" fmla="*/ 3583943 w 5680458"/>
              <a:gd name="connsiteY26" fmla="*/ 3222556 h 3808342"/>
              <a:gd name="connsiteX27" fmla="*/ 3829211 w 5680458"/>
              <a:gd name="connsiteY27" fmla="*/ 3015387 h 3808342"/>
              <a:gd name="connsiteX28" fmla="*/ 4054864 w 5680458"/>
              <a:gd name="connsiteY28" fmla="*/ 2717806 h 3808342"/>
              <a:gd name="connsiteX29" fmla="*/ 4139531 w 5680458"/>
              <a:gd name="connsiteY29" fmla="*/ 2650073 h 3808342"/>
              <a:gd name="connsiteX30" fmla="*/ 4202426 w 5680458"/>
              <a:gd name="connsiteY30" fmla="*/ 2592016 h 3808342"/>
              <a:gd name="connsiteX31" fmla="*/ 4262902 w 5680458"/>
              <a:gd name="connsiteY31" fmla="*/ 2553311 h 3808342"/>
              <a:gd name="connsiteX32" fmla="*/ 4422560 w 5680458"/>
              <a:gd name="connsiteY32" fmla="*/ 2376720 h 3808342"/>
              <a:gd name="connsiteX33" fmla="*/ 4519321 w 5680458"/>
              <a:gd name="connsiteY33" fmla="*/ 2296892 h 3808342"/>
              <a:gd name="connsiteX34" fmla="*/ 4548350 w 5680458"/>
              <a:gd name="connsiteY34" fmla="*/ 2243673 h 3808342"/>
              <a:gd name="connsiteX35" fmla="*/ 4565283 w 5680458"/>
              <a:gd name="connsiteY35" fmla="*/ 2202550 h 3808342"/>
              <a:gd name="connsiteX36" fmla="*/ 5061188 w 5680458"/>
              <a:gd name="connsiteY36" fmla="*/ 1948549 h 3808342"/>
              <a:gd name="connsiteX37" fmla="*/ 5131340 w 5680458"/>
              <a:gd name="connsiteY37" fmla="*/ 1856625 h 3808342"/>
              <a:gd name="connsiteX38" fmla="*/ 5561930 w 5680458"/>
              <a:gd name="connsiteY38" fmla="*/ 1728416 h 3808342"/>
              <a:gd name="connsiteX39" fmla="*/ 5656274 w 5680458"/>
              <a:gd name="connsiteY39" fmla="*/ 1406682 h 3808342"/>
              <a:gd name="connsiteX40" fmla="*/ 5070864 w 5680458"/>
              <a:gd name="connsiteY40" fmla="*/ 1544568 h 3808342"/>
              <a:gd name="connsiteX41" fmla="*/ 4722521 w 5680458"/>
              <a:gd name="connsiteY41" fmla="*/ 1747768 h 3808342"/>
              <a:gd name="connsiteX42" fmla="*/ 4424978 w 5680458"/>
              <a:gd name="connsiteY42" fmla="*/ 1958225 h 3808342"/>
              <a:gd name="connsiteX43" fmla="*/ 4212102 w 5680458"/>
              <a:gd name="connsiteY43" fmla="*/ 2197711 h 3808342"/>
              <a:gd name="connsiteX44" fmla="*/ 3950845 w 5680458"/>
              <a:gd name="connsiteY44" fmla="*/ 2509768 h 3808342"/>
              <a:gd name="connsiteX45" fmla="*/ 3815377 w 5680458"/>
              <a:gd name="connsiteY45" fmla="*/ 2521864 h 3808342"/>
              <a:gd name="connsiteX46" fmla="*/ 3762159 w 5680458"/>
              <a:gd name="connsiteY46" fmla="*/ 2480739 h 3808342"/>
              <a:gd name="connsiteX47" fmla="*/ 3638787 w 5680458"/>
              <a:gd name="connsiteY47" fmla="*/ 2594435 h 3808342"/>
              <a:gd name="connsiteX48" fmla="*/ 3670235 w 5680458"/>
              <a:gd name="connsiteY48" fmla="*/ 2664587 h 3808342"/>
              <a:gd name="connsiteX49" fmla="*/ 3679913 w 5680458"/>
              <a:gd name="connsiteY49" fmla="*/ 2812149 h 3808342"/>
              <a:gd name="connsiteX50" fmla="*/ 3617280 w 5680458"/>
              <a:gd name="connsiteY50" fmla="*/ 2896323 h 3808342"/>
              <a:gd name="connsiteX51" fmla="*/ 3410111 w 5680458"/>
              <a:gd name="connsiteY51" fmla="*/ 2993956 h 3808342"/>
              <a:gd name="connsiteX52" fmla="*/ 3357723 w 5680458"/>
              <a:gd name="connsiteY52" fmla="*/ 2996336 h 3808342"/>
              <a:gd name="connsiteX53" fmla="*/ 3274381 w 5680458"/>
              <a:gd name="connsiteY53" fmla="*/ 2970144 h 3808342"/>
              <a:gd name="connsiteX54" fmla="*/ 3076736 w 5680458"/>
              <a:gd name="connsiteY54" fmla="*/ 2829649 h 3808342"/>
              <a:gd name="connsiteX55" fmla="*/ 2831468 w 5680458"/>
              <a:gd name="connsiteY55" fmla="*/ 2705825 h 3808342"/>
              <a:gd name="connsiteX56" fmla="*/ 2638586 w 5680458"/>
              <a:gd name="connsiteY56" fmla="*/ 2584381 h 3808342"/>
              <a:gd name="connsiteX57" fmla="*/ 2479043 w 5680458"/>
              <a:gd name="connsiteY57" fmla="*/ 2451032 h 3808342"/>
              <a:gd name="connsiteX58" fmla="*/ 2345693 w 5680458"/>
              <a:gd name="connsiteY58" fmla="*/ 2331970 h 3808342"/>
              <a:gd name="connsiteX59" fmla="*/ 2195674 w 5680458"/>
              <a:gd name="connsiteY59" fmla="*/ 2191477 h 3808342"/>
              <a:gd name="connsiteX60" fmla="*/ 2050417 w 5680458"/>
              <a:gd name="connsiteY60" fmla="*/ 2067651 h 3808342"/>
              <a:gd name="connsiteX61" fmla="*/ 1967074 w 5680458"/>
              <a:gd name="connsiteY61" fmla="*/ 1979546 h 3808342"/>
              <a:gd name="connsiteX62" fmla="*/ 1859918 w 5680458"/>
              <a:gd name="connsiteY62" fmla="*/ 1870008 h 3808342"/>
              <a:gd name="connsiteX63" fmla="*/ 1697993 w 5680458"/>
              <a:gd name="connsiteY63" fmla="*/ 1696176 h 3808342"/>
              <a:gd name="connsiteX64" fmla="*/ 1619412 w 5680458"/>
              <a:gd name="connsiteY64" fmla="*/ 1589020 h 3808342"/>
              <a:gd name="connsiteX65" fmla="*/ 1572430 w 5680458"/>
              <a:gd name="connsiteY65" fmla="*/ 1512306 h 3808342"/>
              <a:gd name="connsiteX66" fmla="*/ 1486397 w 5680458"/>
              <a:gd name="connsiteY66" fmla="*/ 1429283 h 3808342"/>
              <a:gd name="connsiteX67" fmla="*/ 1404727 w 5680458"/>
              <a:gd name="connsiteY67" fmla="*/ 1343526 h 3808342"/>
              <a:gd name="connsiteX68" fmla="*/ 1351641 w 5680458"/>
              <a:gd name="connsiteY68" fmla="*/ 1229182 h 3808342"/>
              <a:gd name="connsiteX69" fmla="*/ 1306722 w 5680458"/>
              <a:gd name="connsiteY69" fmla="*/ 1074004 h 3808342"/>
              <a:gd name="connsiteX70" fmla="*/ 1310806 w 5680458"/>
              <a:gd name="connsiteY70" fmla="*/ 992330 h 3808342"/>
              <a:gd name="connsiteX71" fmla="*/ 1327141 w 5680458"/>
              <a:gd name="connsiteY71" fmla="*/ 931076 h 3808342"/>
              <a:gd name="connsiteX72" fmla="*/ 1355725 w 5680458"/>
              <a:gd name="connsiteY72" fmla="*/ 873904 h 3808342"/>
              <a:gd name="connsiteX73" fmla="*/ 1404727 w 5680458"/>
              <a:gd name="connsiteY73" fmla="*/ 779980 h 3808342"/>
              <a:gd name="connsiteX74" fmla="*/ 1461896 w 5680458"/>
              <a:gd name="connsiteY74" fmla="*/ 726892 h 3808342"/>
              <a:gd name="connsiteX75" fmla="*/ 1510899 w 5680458"/>
              <a:gd name="connsiteY75" fmla="*/ 686055 h 3808342"/>
              <a:gd name="connsiteX76" fmla="*/ 1588483 w 5680458"/>
              <a:gd name="connsiteY76" fmla="*/ 637052 h 3808342"/>
              <a:gd name="connsiteX77" fmla="*/ 1788575 w 5680458"/>
              <a:gd name="connsiteY77" fmla="*/ 645219 h 3808342"/>
              <a:gd name="connsiteX78" fmla="*/ 1964166 w 5680458"/>
              <a:gd name="connsiteY78" fmla="*/ 686056 h 3808342"/>
              <a:gd name="connsiteX79" fmla="*/ 2098922 w 5680458"/>
              <a:gd name="connsiteY79" fmla="*/ 763645 h 3808342"/>
              <a:gd name="connsiteX80" fmla="*/ 2327598 w 5680458"/>
              <a:gd name="connsiteY80" fmla="*/ 1037251 h 3808342"/>
              <a:gd name="connsiteX81" fmla="*/ 2376600 w 5680458"/>
              <a:gd name="connsiteY81" fmla="*/ 1078087 h 3808342"/>
              <a:gd name="connsiteX82" fmla="*/ 2552191 w 5680458"/>
              <a:gd name="connsiteY82" fmla="*/ 1135259 h 3808342"/>
              <a:gd name="connsiteX83" fmla="*/ 2682863 w 5680458"/>
              <a:gd name="connsiteY83" fmla="*/ 1221015 h 3808342"/>
              <a:gd name="connsiteX84" fmla="*/ 2756367 w 5680458"/>
              <a:gd name="connsiteY84" fmla="*/ 1310856 h 3808342"/>
              <a:gd name="connsiteX85" fmla="*/ 2833953 w 5680458"/>
              <a:gd name="connsiteY85" fmla="*/ 1396614 h 3808342"/>
              <a:gd name="connsiteX86" fmla="*/ 2900657 w 5680458"/>
              <a:gd name="connsiteY86" fmla="*/ 1507217 h 3808342"/>
              <a:gd name="connsiteX87" fmla="*/ 2941904 w 5680458"/>
              <a:gd name="connsiteY87" fmla="*/ 1585086 h 3808342"/>
              <a:gd name="connsiteX88" fmla="*/ 2957674 w 5680458"/>
              <a:gd name="connsiteY88" fmla="*/ 1667600 h 3808342"/>
              <a:gd name="connsiteX89" fmla="*/ 2967199 w 5680458"/>
              <a:gd name="connsiteY89" fmla="*/ 1743800 h 3808342"/>
              <a:gd name="connsiteX90" fmla="*/ 2974343 w 5680458"/>
              <a:gd name="connsiteY90" fmla="*/ 1781900 h 3808342"/>
              <a:gd name="connsiteX91" fmla="*/ 2998155 w 5680458"/>
              <a:gd name="connsiteY91" fmla="*/ 1872389 h 3808342"/>
              <a:gd name="connsiteX92" fmla="*/ 3093405 w 5680458"/>
              <a:gd name="connsiteY92" fmla="*/ 2055744 h 3808342"/>
              <a:gd name="connsiteX93" fmla="*/ 3167224 w 5680458"/>
              <a:gd name="connsiteY93" fmla="*/ 2155757 h 3808342"/>
              <a:gd name="connsiteX94" fmla="*/ 3271999 w 5680458"/>
              <a:gd name="connsiteY94" fmla="*/ 2253388 h 3808342"/>
              <a:gd name="connsiteX95" fmla="*/ 3413817 w 5680458"/>
              <a:gd name="connsiteY95" fmla="*/ 2354949 h 3808342"/>
              <a:gd name="connsiteX96" fmla="*/ 3573474 w 5680458"/>
              <a:gd name="connsiteY96" fmla="*/ 2512187 h 3808342"/>
              <a:gd name="connsiteX97" fmla="*/ 3636369 w 5680458"/>
              <a:gd name="connsiteY97" fmla="*/ 2599273 h 3808342"/>
              <a:gd name="connsiteX98" fmla="*/ 3762159 w 5680458"/>
              <a:gd name="connsiteY98" fmla="*/ 2475899 h 3808342"/>
              <a:gd name="connsiteX99" fmla="*/ 3754902 w 5680458"/>
              <a:gd name="connsiteY99" fmla="*/ 2316244 h 3808342"/>
              <a:gd name="connsiteX100" fmla="*/ 3762160 w 5680458"/>
              <a:gd name="connsiteY100" fmla="*/ 2183197 h 3808342"/>
              <a:gd name="connsiteX101" fmla="*/ 3762159 w 5680458"/>
              <a:gd name="connsiteY101" fmla="*/ 2067082 h 3808342"/>
              <a:gd name="connsiteX102" fmla="*/ 3718617 w 5680458"/>
              <a:gd name="connsiteY102" fmla="*/ 1875977 h 3808342"/>
              <a:gd name="connsiteX103" fmla="*/ 3609760 w 5680458"/>
              <a:gd name="connsiteY103" fmla="*/ 1609882 h 3808342"/>
              <a:gd name="connsiteX104" fmla="*/ 3505740 w 5680458"/>
              <a:gd name="connsiteY104" fmla="*/ 1382492 h 3808342"/>
              <a:gd name="connsiteX105" fmla="*/ 3405645 w 5680458"/>
              <a:gd name="connsiteY105" fmla="*/ 1286354 h 3808342"/>
              <a:gd name="connsiteX106" fmla="*/ 3209636 w 5680458"/>
              <a:gd name="connsiteY106" fmla="*/ 1082171 h 3808342"/>
              <a:gd name="connsiteX107" fmla="*/ 3005461 w 5680458"/>
              <a:gd name="connsiteY107" fmla="*/ 845318 h 3808342"/>
              <a:gd name="connsiteX108" fmla="*/ 2789035 w 5680458"/>
              <a:gd name="connsiteY108" fmla="*/ 563546 h 3808342"/>
              <a:gd name="connsiteX109" fmla="*/ 2511356 w 5680458"/>
              <a:gd name="connsiteY109" fmla="*/ 130678 h 3808342"/>
              <a:gd name="connsiteX110" fmla="*/ 2425602 w 5680458"/>
              <a:gd name="connsiteY110" fmla="*/ 16335 h 3808342"/>
              <a:gd name="connsiteX0" fmla="*/ 2425602 w 5680458"/>
              <a:gd name="connsiteY0" fmla="*/ 16335 h 3808342"/>
              <a:gd name="connsiteX1" fmla="*/ 1584399 w 5680458"/>
              <a:gd name="connsiteY1" fmla="*/ 0 h 3808342"/>
              <a:gd name="connsiteX2" fmla="*/ 518604 w 5680458"/>
              <a:gd name="connsiteY2" fmla="*/ 12252 h 3808342"/>
              <a:gd name="connsiteX3" fmla="*/ 12249 w 5680458"/>
              <a:gd name="connsiteY3" fmla="*/ 16336 h 3808342"/>
              <a:gd name="connsiteX4" fmla="*/ 12248 w 5680458"/>
              <a:gd name="connsiteY4" fmla="*/ 1016832 h 3808342"/>
              <a:gd name="connsiteX5" fmla="*/ 0 w 5680458"/>
              <a:gd name="connsiteY5" fmla="*/ 2589043 h 3808342"/>
              <a:gd name="connsiteX6" fmla="*/ 110254 w 5680458"/>
              <a:gd name="connsiteY6" fmla="*/ 2621711 h 3808342"/>
              <a:gd name="connsiteX7" fmla="*/ 187841 w 5680458"/>
              <a:gd name="connsiteY7" fmla="*/ 2540038 h 3808342"/>
              <a:gd name="connsiteX8" fmla="*/ 596192 w 5680458"/>
              <a:gd name="connsiteY8" fmla="*/ 2450198 h 3808342"/>
              <a:gd name="connsiteX9" fmla="*/ 841202 w 5680458"/>
              <a:gd name="connsiteY9" fmla="*/ 2433863 h 3808342"/>
              <a:gd name="connsiteX10" fmla="*/ 1143162 w 5680458"/>
              <a:gd name="connsiteY10" fmla="*/ 2439126 h 3808342"/>
              <a:gd name="connsiteX11" fmla="*/ 1417006 w 5680458"/>
              <a:gd name="connsiteY11" fmla="*/ 2472464 h 3808342"/>
              <a:gd name="connsiteX12" fmla="*/ 1833724 w 5680458"/>
              <a:gd name="connsiteY12" fmla="*/ 2651058 h 3808342"/>
              <a:gd name="connsiteX13" fmla="*/ 2067087 w 5680458"/>
              <a:gd name="connsiteY13" fmla="*/ 2779644 h 3808342"/>
              <a:gd name="connsiteX14" fmla="*/ 2174243 w 5680458"/>
              <a:gd name="connsiteY14" fmla="*/ 2922520 h 3808342"/>
              <a:gd name="connsiteX15" fmla="*/ 2255206 w 5680458"/>
              <a:gd name="connsiteY15" fmla="*/ 3193980 h 3808342"/>
              <a:gd name="connsiteX16" fmla="*/ 2221868 w 5680458"/>
              <a:gd name="connsiteY16" fmla="*/ 3310662 h 3808342"/>
              <a:gd name="connsiteX17" fmla="*/ 2195675 w 5680458"/>
              <a:gd name="connsiteY17" fmla="*/ 3394006 h 3808342"/>
              <a:gd name="connsiteX18" fmla="*/ 2126618 w 5680458"/>
              <a:gd name="connsiteY18" fmla="*/ 3474968 h 3808342"/>
              <a:gd name="connsiteX19" fmla="*/ 1986124 w 5680458"/>
              <a:gd name="connsiteY19" fmla="*/ 3603555 h 3808342"/>
              <a:gd name="connsiteX20" fmla="*/ 2436180 w 5680458"/>
              <a:gd name="connsiteY20" fmla="*/ 3808342 h 3808342"/>
              <a:gd name="connsiteX21" fmla="*/ 2569530 w 5680458"/>
              <a:gd name="connsiteY21" fmla="*/ 3796437 h 3808342"/>
              <a:gd name="connsiteX22" fmla="*/ 2826704 w 5680458"/>
              <a:gd name="connsiteY22" fmla="*/ 3736906 h 3808342"/>
              <a:gd name="connsiteX23" fmla="*/ 3029111 w 5680458"/>
              <a:gd name="connsiteY23" fmla="*/ 3665469 h 3808342"/>
              <a:gd name="connsiteX24" fmla="*/ 3176748 w 5680458"/>
              <a:gd name="connsiteY24" fmla="*/ 3579743 h 3808342"/>
              <a:gd name="connsiteX25" fmla="*/ 3281523 w 5680458"/>
              <a:gd name="connsiteY25" fmla="*/ 3413056 h 3808342"/>
              <a:gd name="connsiteX26" fmla="*/ 3583943 w 5680458"/>
              <a:gd name="connsiteY26" fmla="*/ 3222556 h 3808342"/>
              <a:gd name="connsiteX27" fmla="*/ 3829211 w 5680458"/>
              <a:gd name="connsiteY27" fmla="*/ 3015387 h 3808342"/>
              <a:gd name="connsiteX28" fmla="*/ 4054864 w 5680458"/>
              <a:gd name="connsiteY28" fmla="*/ 2717806 h 3808342"/>
              <a:gd name="connsiteX29" fmla="*/ 4139531 w 5680458"/>
              <a:gd name="connsiteY29" fmla="*/ 2650073 h 3808342"/>
              <a:gd name="connsiteX30" fmla="*/ 4202426 w 5680458"/>
              <a:gd name="connsiteY30" fmla="*/ 2592016 h 3808342"/>
              <a:gd name="connsiteX31" fmla="*/ 4262902 w 5680458"/>
              <a:gd name="connsiteY31" fmla="*/ 2553311 h 3808342"/>
              <a:gd name="connsiteX32" fmla="*/ 4422560 w 5680458"/>
              <a:gd name="connsiteY32" fmla="*/ 2376720 h 3808342"/>
              <a:gd name="connsiteX33" fmla="*/ 4519321 w 5680458"/>
              <a:gd name="connsiteY33" fmla="*/ 2296892 h 3808342"/>
              <a:gd name="connsiteX34" fmla="*/ 4548350 w 5680458"/>
              <a:gd name="connsiteY34" fmla="*/ 2243673 h 3808342"/>
              <a:gd name="connsiteX35" fmla="*/ 4565283 w 5680458"/>
              <a:gd name="connsiteY35" fmla="*/ 2202550 h 3808342"/>
              <a:gd name="connsiteX36" fmla="*/ 5061188 w 5680458"/>
              <a:gd name="connsiteY36" fmla="*/ 1948549 h 3808342"/>
              <a:gd name="connsiteX37" fmla="*/ 5131340 w 5680458"/>
              <a:gd name="connsiteY37" fmla="*/ 1856625 h 3808342"/>
              <a:gd name="connsiteX38" fmla="*/ 5561930 w 5680458"/>
              <a:gd name="connsiteY38" fmla="*/ 1728416 h 3808342"/>
              <a:gd name="connsiteX39" fmla="*/ 5656274 w 5680458"/>
              <a:gd name="connsiteY39" fmla="*/ 1406682 h 3808342"/>
              <a:gd name="connsiteX40" fmla="*/ 5070864 w 5680458"/>
              <a:gd name="connsiteY40" fmla="*/ 1544568 h 3808342"/>
              <a:gd name="connsiteX41" fmla="*/ 4722521 w 5680458"/>
              <a:gd name="connsiteY41" fmla="*/ 1747768 h 3808342"/>
              <a:gd name="connsiteX42" fmla="*/ 4424978 w 5680458"/>
              <a:gd name="connsiteY42" fmla="*/ 1958225 h 3808342"/>
              <a:gd name="connsiteX43" fmla="*/ 4212102 w 5680458"/>
              <a:gd name="connsiteY43" fmla="*/ 2197711 h 3808342"/>
              <a:gd name="connsiteX44" fmla="*/ 3950845 w 5680458"/>
              <a:gd name="connsiteY44" fmla="*/ 2509768 h 3808342"/>
              <a:gd name="connsiteX45" fmla="*/ 3815377 w 5680458"/>
              <a:gd name="connsiteY45" fmla="*/ 2521864 h 3808342"/>
              <a:gd name="connsiteX46" fmla="*/ 3762159 w 5680458"/>
              <a:gd name="connsiteY46" fmla="*/ 2480739 h 3808342"/>
              <a:gd name="connsiteX47" fmla="*/ 3638787 w 5680458"/>
              <a:gd name="connsiteY47" fmla="*/ 2594435 h 3808342"/>
              <a:gd name="connsiteX48" fmla="*/ 3670235 w 5680458"/>
              <a:gd name="connsiteY48" fmla="*/ 2664587 h 3808342"/>
              <a:gd name="connsiteX49" fmla="*/ 3679913 w 5680458"/>
              <a:gd name="connsiteY49" fmla="*/ 2812149 h 3808342"/>
              <a:gd name="connsiteX50" fmla="*/ 3617280 w 5680458"/>
              <a:gd name="connsiteY50" fmla="*/ 2896323 h 3808342"/>
              <a:gd name="connsiteX51" fmla="*/ 3410111 w 5680458"/>
              <a:gd name="connsiteY51" fmla="*/ 2993956 h 3808342"/>
              <a:gd name="connsiteX52" fmla="*/ 3357723 w 5680458"/>
              <a:gd name="connsiteY52" fmla="*/ 2996336 h 3808342"/>
              <a:gd name="connsiteX53" fmla="*/ 3274381 w 5680458"/>
              <a:gd name="connsiteY53" fmla="*/ 2970144 h 3808342"/>
              <a:gd name="connsiteX54" fmla="*/ 3076736 w 5680458"/>
              <a:gd name="connsiteY54" fmla="*/ 2829649 h 3808342"/>
              <a:gd name="connsiteX55" fmla="*/ 2831468 w 5680458"/>
              <a:gd name="connsiteY55" fmla="*/ 2705825 h 3808342"/>
              <a:gd name="connsiteX56" fmla="*/ 2638586 w 5680458"/>
              <a:gd name="connsiteY56" fmla="*/ 2584381 h 3808342"/>
              <a:gd name="connsiteX57" fmla="*/ 2479043 w 5680458"/>
              <a:gd name="connsiteY57" fmla="*/ 2451032 h 3808342"/>
              <a:gd name="connsiteX58" fmla="*/ 2345693 w 5680458"/>
              <a:gd name="connsiteY58" fmla="*/ 2331970 h 3808342"/>
              <a:gd name="connsiteX59" fmla="*/ 2195674 w 5680458"/>
              <a:gd name="connsiteY59" fmla="*/ 2191477 h 3808342"/>
              <a:gd name="connsiteX60" fmla="*/ 2050417 w 5680458"/>
              <a:gd name="connsiteY60" fmla="*/ 2067651 h 3808342"/>
              <a:gd name="connsiteX61" fmla="*/ 1967074 w 5680458"/>
              <a:gd name="connsiteY61" fmla="*/ 1979546 h 3808342"/>
              <a:gd name="connsiteX62" fmla="*/ 1859918 w 5680458"/>
              <a:gd name="connsiteY62" fmla="*/ 1870008 h 3808342"/>
              <a:gd name="connsiteX63" fmla="*/ 1697993 w 5680458"/>
              <a:gd name="connsiteY63" fmla="*/ 1696176 h 3808342"/>
              <a:gd name="connsiteX64" fmla="*/ 1619412 w 5680458"/>
              <a:gd name="connsiteY64" fmla="*/ 1589020 h 3808342"/>
              <a:gd name="connsiteX65" fmla="*/ 1572430 w 5680458"/>
              <a:gd name="connsiteY65" fmla="*/ 1512306 h 3808342"/>
              <a:gd name="connsiteX66" fmla="*/ 1486397 w 5680458"/>
              <a:gd name="connsiteY66" fmla="*/ 1429283 h 3808342"/>
              <a:gd name="connsiteX67" fmla="*/ 1404727 w 5680458"/>
              <a:gd name="connsiteY67" fmla="*/ 1343526 h 3808342"/>
              <a:gd name="connsiteX68" fmla="*/ 1351641 w 5680458"/>
              <a:gd name="connsiteY68" fmla="*/ 1229182 h 3808342"/>
              <a:gd name="connsiteX69" fmla="*/ 1306722 w 5680458"/>
              <a:gd name="connsiteY69" fmla="*/ 1074004 h 3808342"/>
              <a:gd name="connsiteX70" fmla="*/ 1310806 w 5680458"/>
              <a:gd name="connsiteY70" fmla="*/ 992330 h 3808342"/>
              <a:gd name="connsiteX71" fmla="*/ 1327141 w 5680458"/>
              <a:gd name="connsiteY71" fmla="*/ 931076 h 3808342"/>
              <a:gd name="connsiteX72" fmla="*/ 1355725 w 5680458"/>
              <a:gd name="connsiteY72" fmla="*/ 873904 h 3808342"/>
              <a:gd name="connsiteX73" fmla="*/ 1404727 w 5680458"/>
              <a:gd name="connsiteY73" fmla="*/ 779980 h 3808342"/>
              <a:gd name="connsiteX74" fmla="*/ 1461896 w 5680458"/>
              <a:gd name="connsiteY74" fmla="*/ 726892 h 3808342"/>
              <a:gd name="connsiteX75" fmla="*/ 1510899 w 5680458"/>
              <a:gd name="connsiteY75" fmla="*/ 686055 h 3808342"/>
              <a:gd name="connsiteX76" fmla="*/ 1588483 w 5680458"/>
              <a:gd name="connsiteY76" fmla="*/ 637052 h 3808342"/>
              <a:gd name="connsiteX77" fmla="*/ 1788575 w 5680458"/>
              <a:gd name="connsiteY77" fmla="*/ 645219 h 3808342"/>
              <a:gd name="connsiteX78" fmla="*/ 1964166 w 5680458"/>
              <a:gd name="connsiteY78" fmla="*/ 686056 h 3808342"/>
              <a:gd name="connsiteX79" fmla="*/ 2098922 w 5680458"/>
              <a:gd name="connsiteY79" fmla="*/ 763645 h 3808342"/>
              <a:gd name="connsiteX80" fmla="*/ 2327598 w 5680458"/>
              <a:gd name="connsiteY80" fmla="*/ 1037251 h 3808342"/>
              <a:gd name="connsiteX81" fmla="*/ 2376600 w 5680458"/>
              <a:gd name="connsiteY81" fmla="*/ 1078087 h 3808342"/>
              <a:gd name="connsiteX82" fmla="*/ 2552191 w 5680458"/>
              <a:gd name="connsiteY82" fmla="*/ 1135259 h 3808342"/>
              <a:gd name="connsiteX83" fmla="*/ 2682863 w 5680458"/>
              <a:gd name="connsiteY83" fmla="*/ 1221015 h 3808342"/>
              <a:gd name="connsiteX84" fmla="*/ 2756367 w 5680458"/>
              <a:gd name="connsiteY84" fmla="*/ 1310856 h 3808342"/>
              <a:gd name="connsiteX85" fmla="*/ 2833953 w 5680458"/>
              <a:gd name="connsiteY85" fmla="*/ 1396614 h 3808342"/>
              <a:gd name="connsiteX86" fmla="*/ 2900657 w 5680458"/>
              <a:gd name="connsiteY86" fmla="*/ 1507217 h 3808342"/>
              <a:gd name="connsiteX87" fmla="*/ 2941904 w 5680458"/>
              <a:gd name="connsiteY87" fmla="*/ 1585086 h 3808342"/>
              <a:gd name="connsiteX88" fmla="*/ 2957674 w 5680458"/>
              <a:gd name="connsiteY88" fmla="*/ 1667600 h 3808342"/>
              <a:gd name="connsiteX89" fmla="*/ 2967199 w 5680458"/>
              <a:gd name="connsiteY89" fmla="*/ 1743800 h 3808342"/>
              <a:gd name="connsiteX90" fmla="*/ 2974343 w 5680458"/>
              <a:gd name="connsiteY90" fmla="*/ 1781900 h 3808342"/>
              <a:gd name="connsiteX91" fmla="*/ 2998155 w 5680458"/>
              <a:gd name="connsiteY91" fmla="*/ 1872389 h 3808342"/>
              <a:gd name="connsiteX92" fmla="*/ 3093405 w 5680458"/>
              <a:gd name="connsiteY92" fmla="*/ 2055744 h 3808342"/>
              <a:gd name="connsiteX93" fmla="*/ 3167224 w 5680458"/>
              <a:gd name="connsiteY93" fmla="*/ 2155757 h 3808342"/>
              <a:gd name="connsiteX94" fmla="*/ 3271999 w 5680458"/>
              <a:gd name="connsiteY94" fmla="*/ 2253388 h 3808342"/>
              <a:gd name="connsiteX95" fmla="*/ 3413817 w 5680458"/>
              <a:gd name="connsiteY95" fmla="*/ 2354949 h 3808342"/>
              <a:gd name="connsiteX96" fmla="*/ 3573474 w 5680458"/>
              <a:gd name="connsiteY96" fmla="*/ 2512187 h 3808342"/>
              <a:gd name="connsiteX97" fmla="*/ 3636369 w 5680458"/>
              <a:gd name="connsiteY97" fmla="*/ 2599273 h 3808342"/>
              <a:gd name="connsiteX98" fmla="*/ 3762159 w 5680458"/>
              <a:gd name="connsiteY98" fmla="*/ 2475899 h 3808342"/>
              <a:gd name="connsiteX99" fmla="*/ 3754902 w 5680458"/>
              <a:gd name="connsiteY99" fmla="*/ 2316244 h 3808342"/>
              <a:gd name="connsiteX100" fmla="*/ 3762160 w 5680458"/>
              <a:gd name="connsiteY100" fmla="*/ 2183197 h 3808342"/>
              <a:gd name="connsiteX101" fmla="*/ 3762159 w 5680458"/>
              <a:gd name="connsiteY101" fmla="*/ 2067082 h 3808342"/>
              <a:gd name="connsiteX102" fmla="*/ 3718617 w 5680458"/>
              <a:gd name="connsiteY102" fmla="*/ 1875977 h 3808342"/>
              <a:gd name="connsiteX103" fmla="*/ 3609760 w 5680458"/>
              <a:gd name="connsiteY103" fmla="*/ 1609882 h 3808342"/>
              <a:gd name="connsiteX104" fmla="*/ 3505740 w 5680458"/>
              <a:gd name="connsiteY104" fmla="*/ 1382492 h 3808342"/>
              <a:gd name="connsiteX105" fmla="*/ 3405645 w 5680458"/>
              <a:gd name="connsiteY105" fmla="*/ 1286354 h 3808342"/>
              <a:gd name="connsiteX106" fmla="*/ 3209636 w 5680458"/>
              <a:gd name="connsiteY106" fmla="*/ 1082171 h 3808342"/>
              <a:gd name="connsiteX107" fmla="*/ 3005461 w 5680458"/>
              <a:gd name="connsiteY107" fmla="*/ 845318 h 3808342"/>
              <a:gd name="connsiteX108" fmla="*/ 2789035 w 5680458"/>
              <a:gd name="connsiteY108" fmla="*/ 563546 h 3808342"/>
              <a:gd name="connsiteX109" fmla="*/ 2511356 w 5680458"/>
              <a:gd name="connsiteY109" fmla="*/ 130678 h 3808342"/>
              <a:gd name="connsiteX110" fmla="*/ 2425602 w 5680458"/>
              <a:gd name="connsiteY110" fmla="*/ 16335 h 3808342"/>
              <a:gd name="connsiteX0" fmla="*/ 2425602 w 5656274"/>
              <a:gd name="connsiteY0" fmla="*/ 16335 h 3808342"/>
              <a:gd name="connsiteX1" fmla="*/ 1584399 w 5656274"/>
              <a:gd name="connsiteY1" fmla="*/ 0 h 3808342"/>
              <a:gd name="connsiteX2" fmla="*/ 518604 w 5656274"/>
              <a:gd name="connsiteY2" fmla="*/ 12252 h 3808342"/>
              <a:gd name="connsiteX3" fmla="*/ 12249 w 5656274"/>
              <a:gd name="connsiteY3" fmla="*/ 16336 h 3808342"/>
              <a:gd name="connsiteX4" fmla="*/ 12248 w 5656274"/>
              <a:gd name="connsiteY4" fmla="*/ 1016832 h 3808342"/>
              <a:gd name="connsiteX5" fmla="*/ 0 w 5656274"/>
              <a:gd name="connsiteY5" fmla="*/ 2589043 h 3808342"/>
              <a:gd name="connsiteX6" fmla="*/ 110254 w 5656274"/>
              <a:gd name="connsiteY6" fmla="*/ 2621711 h 3808342"/>
              <a:gd name="connsiteX7" fmla="*/ 187841 w 5656274"/>
              <a:gd name="connsiteY7" fmla="*/ 2540038 h 3808342"/>
              <a:gd name="connsiteX8" fmla="*/ 596192 w 5656274"/>
              <a:gd name="connsiteY8" fmla="*/ 2450198 h 3808342"/>
              <a:gd name="connsiteX9" fmla="*/ 841202 w 5656274"/>
              <a:gd name="connsiteY9" fmla="*/ 2433863 h 3808342"/>
              <a:gd name="connsiteX10" fmla="*/ 1143162 w 5656274"/>
              <a:gd name="connsiteY10" fmla="*/ 2439126 h 3808342"/>
              <a:gd name="connsiteX11" fmla="*/ 1417006 w 5656274"/>
              <a:gd name="connsiteY11" fmla="*/ 2472464 h 3808342"/>
              <a:gd name="connsiteX12" fmla="*/ 1833724 w 5656274"/>
              <a:gd name="connsiteY12" fmla="*/ 2651058 h 3808342"/>
              <a:gd name="connsiteX13" fmla="*/ 2067087 w 5656274"/>
              <a:gd name="connsiteY13" fmla="*/ 2779644 h 3808342"/>
              <a:gd name="connsiteX14" fmla="*/ 2174243 w 5656274"/>
              <a:gd name="connsiteY14" fmla="*/ 2922520 h 3808342"/>
              <a:gd name="connsiteX15" fmla="*/ 2255206 w 5656274"/>
              <a:gd name="connsiteY15" fmla="*/ 3193980 h 3808342"/>
              <a:gd name="connsiteX16" fmla="*/ 2221868 w 5656274"/>
              <a:gd name="connsiteY16" fmla="*/ 3310662 h 3808342"/>
              <a:gd name="connsiteX17" fmla="*/ 2195675 w 5656274"/>
              <a:gd name="connsiteY17" fmla="*/ 3394006 h 3808342"/>
              <a:gd name="connsiteX18" fmla="*/ 2126618 w 5656274"/>
              <a:gd name="connsiteY18" fmla="*/ 3474968 h 3808342"/>
              <a:gd name="connsiteX19" fmla="*/ 1986124 w 5656274"/>
              <a:gd name="connsiteY19" fmla="*/ 3603555 h 3808342"/>
              <a:gd name="connsiteX20" fmla="*/ 2436180 w 5656274"/>
              <a:gd name="connsiteY20" fmla="*/ 3808342 h 3808342"/>
              <a:gd name="connsiteX21" fmla="*/ 2569530 w 5656274"/>
              <a:gd name="connsiteY21" fmla="*/ 3796437 h 3808342"/>
              <a:gd name="connsiteX22" fmla="*/ 2826704 w 5656274"/>
              <a:gd name="connsiteY22" fmla="*/ 3736906 h 3808342"/>
              <a:gd name="connsiteX23" fmla="*/ 3029111 w 5656274"/>
              <a:gd name="connsiteY23" fmla="*/ 3665469 h 3808342"/>
              <a:gd name="connsiteX24" fmla="*/ 3176748 w 5656274"/>
              <a:gd name="connsiteY24" fmla="*/ 3579743 h 3808342"/>
              <a:gd name="connsiteX25" fmla="*/ 3281523 w 5656274"/>
              <a:gd name="connsiteY25" fmla="*/ 3413056 h 3808342"/>
              <a:gd name="connsiteX26" fmla="*/ 3583943 w 5656274"/>
              <a:gd name="connsiteY26" fmla="*/ 3222556 h 3808342"/>
              <a:gd name="connsiteX27" fmla="*/ 3829211 w 5656274"/>
              <a:gd name="connsiteY27" fmla="*/ 3015387 h 3808342"/>
              <a:gd name="connsiteX28" fmla="*/ 4054864 w 5656274"/>
              <a:gd name="connsiteY28" fmla="*/ 2717806 h 3808342"/>
              <a:gd name="connsiteX29" fmla="*/ 4139531 w 5656274"/>
              <a:gd name="connsiteY29" fmla="*/ 2650073 h 3808342"/>
              <a:gd name="connsiteX30" fmla="*/ 4202426 w 5656274"/>
              <a:gd name="connsiteY30" fmla="*/ 2592016 h 3808342"/>
              <a:gd name="connsiteX31" fmla="*/ 4262902 w 5656274"/>
              <a:gd name="connsiteY31" fmla="*/ 2553311 h 3808342"/>
              <a:gd name="connsiteX32" fmla="*/ 4422560 w 5656274"/>
              <a:gd name="connsiteY32" fmla="*/ 2376720 h 3808342"/>
              <a:gd name="connsiteX33" fmla="*/ 4519321 w 5656274"/>
              <a:gd name="connsiteY33" fmla="*/ 2296892 h 3808342"/>
              <a:gd name="connsiteX34" fmla="*/ 4548350 w 5656274"/>
              <a:gd name="connsiteY34" fmla="*/ 2243673 h 3808342"/>
              <a:gd name="connsiteX35" fmla="*/ 4565283 w 5656274"/>
              <a:gd name="connsiteY35" fmla="*/ 2202550 h 3808342"/>
              <a:gd name="connsiteX36" fmla="*/ 5061188 w 5656274"/>
              <a:gd name="connsiteY36" fmla="*/ 1948549 h 3808342"/>
              <a:gd name="connsiteX37" fmla="*/ 5131340 w 5656274"/>
              <a:gd name="connsiteY37" fmla="*/ 1856625 h 3808342"/>
              <a:gd name="connsiteX38" fmla="*/ 5561930 w 5656274"/>
              <a:gd name="connsiteY38" fmla="*/ 1728416 h 3808342"/>
              <a:gd name="connsiteX39" fmla="*/ 5656274 w 5656274"/>
              <a:gd name="connsiteY39" fmla="*/ 1406682 h 3808342"/>
              <a:gd name="connsiteX40" fmla="*/ 5070864 w 5656274"/>
              <a:gd name="connsiteY40" fmla="*/ 1544568 h 3808342"/>
              <a:gd name="connsiteX41" fmla="*/ 4722521 w 5656274"/>
              <a:gd name="connsiteY41" fmla="*/ 1747768 h 3808342"/>
              <a:gd name="connsiteX42" fmla="*/ 4424978 w 5656274"/>
              <a:gd name="connsiteY42" fmla="*/ 1958225 h 3808342"/>
              <a:gd name="connsiteX43" fmla="*/ 4212102 w 5656274"/>
              <a:gd name="connsiteY43" fmla="*/ 2197711 h 3808342"/>
              <a:gd name="connsiteX44" fmla="*/ 3950845 w 5656274"/>
              <a:gd name="connsiteY44" fmla="*/ 2509768 h 3808342"/>
              <a:gd name="connsiteX45" fmla="*/ 3815377 w 5656274"/>
              <a:gd name="connsiteY45" fmla="*/ 2521864 h 3808342"/>
              <a:gd name="connsiteX46" fmla="*/ 3762159 w 5656274"/>
              <a:gd name="connsiteY46" fmla="*/ 2480739 h 3808342"/>
              <a:gd name="connsiteX47" fmla="*/ 3638787 w 5656274"/>
              <a:gd name="connsiteY47" fmla="*/ 2594435 h 3808342"/>
              <a:gd name="connsiteX48" fmla="*/ 3670235 w 5656274"/>
              <a:gd name="connsiteY48" fmla="*/ 2664587 h 3808342"/>
              <a:gd name="connsiteX49" fmla="*/ 3679913 w 5656274"/>
              <a:gd name="connsiteY49" fmla="*/ 2812149 h 3808342"/>
              <a:gd name="connsiteX50" fmla="*/ 3617280 w 5656274"/>
              <a:gd name="connsiteY50" fmla="*/ 2896323 h 3808342"/>
              <a:gd name="connsiteX51" fmla="*/ 3410111 w 5656274"/>
              <a:gd name="connsiteY51" fmla="*/ 2993956 h 3808342"/>
              <a:gd name="connsiteX52" fmla="*/ 3357723 w 5656274"/>
              <a:gd name="connsiteY52" fmla="*/ 2996336 h 3808342"/>
              <a:gd name="connsiteX53" fmla="*/ 3274381 w 5656274"/>
              <a:gd name="connsiteY53" fmla="*/ 2970144 h 3808342"/>
              <a:gd name="connsiteX54" fmla="*/ 3076736 w 5656274"/>
              <a:gd name="connsiteY54" fmla="*/ 2829649 h 3808342"/>
              <a:gd name="connsiteX55" fmla="*/ 2831468 w 5656274"/>
              <a:gd name="connsiteY55" fmla="*/ 2705825 h 3808342"/>
              <a:gd name="connsiteX56" fmla="*/ 2638586 w 5656274"/>
              <a:gd name="connsiteY56" fmla="*/ 2584381 h 3808342"/>
              <a:gd name="connsiteX57" fmla="*/ 2479043 w 5656274"/>
              <a:gd name="connsiteY57" fmla="*/ 2451032 h 3808342"/>
              <a:gd name="connsiteX58" fmla="*/ 2345693 w 5656274"/>
              <a:gd name="connsiteY58" fmla="*/ 2331970 h 3808342"/>
              <a:gd name="connsiteX59" fmla="*/ 2195674 w 5656274"/>
              <a:gd name="connsiteY59" fmla="*/ 2191477 h 3808342"/>
              <a:gd name="connsiteX60" fmla="*/ 2050417 w 5656274"/>
              <a:gd name="connsiteY60" fmla="*/ 2067651 h 3808342"/>
              <a:gd name="connsiteX61" fmla="*/ 1967074 w 5656274"/>
              <a:gd name="connsiteY61" fmla="*/ 1979546 h 3808342"/>
              <a:gd name="connsiteX62" fmla="*/ 1859918 w 5656274"/>
              <a:gd name="connsiteY62" fmla="*/ 1870008 h 3808342"/>
              <a:gd name="connsiteX63" fmla="*/ 1697993 w 5656274"/>
              <a:gd name="connsiteY63" fmla="*/ 1696176 h 3808342"/>
              <a:gd name="connsiteX64" fmla="*/ 1619412 w 5656274"/>
              <a:gd name="connsiteY64" fmla="*/ 1589020 h 3808342"/>
              <a:gd name="connsiteX65" fmla="*/ 1572430 w 5656274"/>
              <a:gd name="connsiteY65" fmla="*/ 1512306 h 3808342"/>
              <a:gd name="connsiteX66" fmla="*/ 1486397 w 5656274"/>
              <a:gd name="connsiteY66" fmla="*/ 1429283 h 3808342"/>
              <a:gd name="connsiteX67" fmla="*/ 1404727 w 5656274"/>
              <a:gd name="connsiteY67" fmla="*/ 1343526 h 3808342"/>
              <a:gd name="connsiteX68" fmla="*/ 1351641 w 5656274"/>
              <a:gd name="connsiteY68" fmla="*/ 1229182 h 3808342"/>
              <a:gd name="connsiteX69" fmla="*/ 1306722 w 5656274"/>
              <a:gd name="connsiteY69" fmla="*/ 1074004 h 3808342"/>
              <a:gd name="connsiteX70" fmla="*/ 1310806 w 5656274"/>
              <a:gd name="connsiteY70" fmla="*/ 992330 h 3808342"/>
              <a:gd name="connsiteX71" fmla="*/ 1327141 w 5656274"/>
              <a:gd name="connsiteY71" fmla="*/ 931076 h 3808342"/>
              <a:gd name="connsiteX72" fmla="*/ 1355725 w 5656274"/>
              <a:gd name="connsiteY72" fmla="*/ 873904 h 3808342"/>
              <a:gd name="connsiteX73" fmla="*/ 1404727 w 5656274"/>
              <a:gd name="connsiteY73" fmla="*/ 779980 h 3808342"/>
              <a:gd name="connsiteX74" fmla="*/ 1461896 w 5656274"/>
              <a:gd name="connsiteY74" fmla="*/ 726892 h 3808342"/>
              <a:gd name="connsiteX75" fmla="*/ 1510899 w 5656274"/>
              <a:gd name="connsiteY75" fmla="*/ 686055 h 3808342"/>
              <a:gd name="connsiteX76" fmla="*/ 1588483 w 5656274"/>
              <a:gd name="connsiteY76" fmla="*/ 637052 h 3808342"/>
              <a:gd name="connsiteX77" fmla="*/ 1788575 w 5656274"/>
              <a:gd name="connsiteY77" fmla="*/ 645219 h 3808342"/>
              <a:gd name="connsiteX78" fmla="*/ 1964166 w 5656274"/>
              <a:gd name="connsiteY78" fmla="*/ 686056 h 3808342"/>
              <a:gd name="connsiteX79" fmla="*/ 2098922 w 5656274"/>
              <a:gd name="connsiteY79" fmla="*/ 763645 h 3808342"/>
              <a:gd name="connsiteX80" fmla="*/ 2327598 w 5656274"/>
              <a:gd name="connsiteY80" fmla="*/ 1037251 h 3808342"/>
              <a:gd name="connsiteX81" fmla="*/ 2376600 w 5656274"/>
              <a:gd name="connsiteY81" fmla="*/ 1078087 h 3808342"/>
              <a:gd name="connsiteX82" fmla="*/ 2552191 w 5656274"/>
              <a:gd name="connsiteY82" fmla="*/ 1135259 h 3808342"/>
              <a:gd name="connsiteX83" fmla="*/ 2682863 w 5656274"/>
              <a:gd name="connsiteY83" fmla="*/ 1221015 h 3808342"/>
              <a:gd name="connsiteX84" fmla="*/ 2756367 w 5656274"/>
              <a:gd name="connsiteY84" fmla="*/ 1310856 h 3808342"/>
              <a:gd name="connsiteX85" fmla="*/ 2833953 w 5656274"/>
              <a:gd name="connsiteY85" fmla="*/ 1396614 h 3808342"/>
              <a:gd name="connsiteX86" fmla="*/ 2900657 w 5656274"/>
              <a:gd name="connsiteY86" fmla="*/ 1507217 h 3808342"/>
              <a:gd name="connsiteX87" fmla="*/ 2941904 w 5656274"/>
              <a:gd name="connsiteY87" fmla="*/ 1585086 h 3808342"/>
              <a:gd name="connsiteX88" fmla="*/ 2957674 w 5656274"/>
              <a:gd name="connsiteY88" fmla="*/ 1667600 h 3808342"/>
              <a:gd name="connsiteX89" fmla="*/ 2967199 w 5656274"/>
              <a:gd name="connsiteY89" fmla="*/ 1743800 h 3808342"/>
              <a:gd name="connsiteX90" fmla="*/ 2974343 w 5656274"/>
              <a:gd name="connsiteY90" fmla="*/ 1781900 h 3808342"/>
              <a:gd name="connsiteX91" fmla="*/ 2998155 w 5656274"/>
              <a:gd name="connsiteY91" fmla="*/ 1872389 h 3808342"/>
              <a:gd name="connsiteX92" fmla="*/ 3093405 w 5656274"/>
              <a:gd name="connsiteY92" fmla="*/ 2055744 h 3808342"/>
              <a:gd name="connsiteX93" fmla="*/ 3167224 w 5656274"/>
              <a:gd name="connsiteY93" fmla="*/ 2155757 h 3808342"/>
              <a:gd name="connsiteX94" fmla="*/ 3271999 w 5656274"/>
              <a:gd name="connsiteY94" fmla="*/ 2253388 h 3808342"/>
              <a:gd name="connsiteX95" fmla="*/ 3413817 w 5656274"/>
              <a:gd name="connsiteY95" fmla="*/ 2354949 h 3808342"/>
              <a:gd name="connsiteX96" fmla="*/ 3573474 w 5656274"/>
              <a:gd name="connsiteY96" fmla="*/ 2512187 h 3808342"/>
              <a:gd name="connsiteX97" fmla="*/ 3636369 w 5656274"/>
              <a:gd name="connsiteY97" fmla="*/ 2599273 h 3808342"/>
              <a:gd name="connsiteX98" fmla="*/ 3762159 w 5656274"/>
              <a:gd name="connsiteY98" fmla="*/ 2475899 h 3808342"/>
              <a:gd name="connsiteX99" fmla="*/ 3754902 w 5656274"/>
              <a:gd name="connsiteY99" fmla="*/ 2316244 h 3808342"/>
              <a:gd name="connsiteX100" fmla="*/ 3762160 w 5656274"/>
              <a:gd name="connsiteY100" fmla="*/ 2183197 h 3808342"/>
              <a:gd name="connsiteX101" fmla="*/ 3762159 w 5656274"/>
              <a:gd name="connsiteY101" fmla="*/ 2067082 h 3808342"/>
              <a:gd name="connsiteX102" fmla="*/ 3718617 w 5656274"/>
              <a:gd name="connsiteY102" fmla="*/ 1875977 h 3808342"/>
              <a:gd name="connsiteX103" fmla="*/ 3609760 w 5656274"/>
              <a:gd name="connsiteY103" fmla="*/ 1609882 h 3808342"/>
              <a:gd name="connsiteX104" fmla="*/ 3505740 w 5656274"/>
              <a:gd name="connsiteY104" fmla="*/ 1382492 h 3808342"/>
              <a:gd name="connsiteX105" fmla="*/ 3405645 w 5656274"/>
              <a:gd name="connsiteY105" fmla="*/ 1286354 h 3808342"/>
              <a:gd name="connsiteX106" fmla="*/ 3209636 w 5656274"/>
              <a:gd name="connsiteY106" fmla="*/ 1082171 h 3808342"/>
              <a:gd name="connsiteX107" fmla="*/ 3005461 w 5656274"/>
              <a:gd name="connsiteY107" fmla="*/ 845318 h 3808342"/>
              <a:gd name="connsiteX108" fmla="*/ 2789035 w 5656274"/>
              <a:gd name="connsiteY108" fmla="*/ 563546 h 3808342"/>
              <a:gd name="connsiteX109" fmla="*/ 2511356 w 5656274"/>
              <a:gd name="connsiteY109" fmla="*/ 130678 h 3808342"/>
              <a:gd name="connsiteX110" fmla="*/ 2425602 w 5656274"/>
              <a:gd name="connsiteY110" fmla="*/ 16335 h 3808342"/>
              <a:gd name="connsiteX0" fmla="*/ 2425602 w 5656274"/>
              <a:gd name="connsiteY0" fmla="*/ 16335 h 3808342"/>
              <a:gd name="connsiteX1" fmla="*/ 1584399 w 5656274"/>
              <a:gd name="connsiteY1" fmla="*/ 0 h 3808342"/>
              <a:gd name="connsiteX2" fmla="*/ 518604 w 5656274"/>
              <a:gd name="connsiteY2" fmla="*/ 12252 h 3808342"/>
              <a:gd name="connsiteX3" fmla="*/ 12249 w 5656274"/>
              <a:gd name="connsiteY3" fmla="*/ 16336 h 3808342"/>
              <a:gd name="connsiteX4" fmla="*/ 12248 w 5656274"/>
              <a:gd name="connsiteY4" fmla="*/ 1016832 h 3808342"/>
              <a:gd name="connsiteX5" fmla="*/ 0 w 5656274"/>
              <a:gd name="connsiteY5" fmla="*/ 2589043 h 3808342"/>
              <a:gd name="connsiteX6" fmla="*/ 110254 w 5656274"/>
              <a:gd name="connsiteY6" fmla="*/ 2621711 h 3808342"/>
              <a:gd name="connsiteX7" fmla="*/ 187841 w 5656274"/>
              <a:gd name="connsiteY7" fmla="*/ 2540038 h 3808342"/>
              <a:gd name="connsiteX8" fmla="*/ 596192 w 5656274"/>
              <a:gd name="connsiteY8" fmla="*/ 2450198 h 3808342"/>
              <a:gd name="connsiteX9" fmla="*/ 841202 w 5656274"/>
              <a:gd name="connsiteY9" fmla="*/ 2433863 h 3808342"/>
              <a:gd name="connsiteX10" fmla="*/ 1143162 w 5656274"/>
              <a:gd name="connsiteY10" fmla="*/ 2439126 h 3808342"/>
              <a:gd name="connsiteX11" fmla="*/ 1417006 w 5656274"/>
              <a:gd name="connsiteY11" fmla="*/ 2472464 h 3808342"/>
              <a:gd name="connsiteX12" fmla="*/ 1833724 w 5656274"/>
              <a:gd name="connsiteY12" fmla="*/ 2651058 h 3808342"/>
              <a:gd name="connsiteX13" fmla="*/ 2067087 w 5656274"/>
              <a:gd name="connsiteY13" fmla="*/ 2779644 h 3808342"/>
              <a:gd name="connsiteX14" fmla="*/ 2174243 w 5656274"/>
              <a:gd name="connsiteY14" fmla="*/ 2922520 h 3808342"/>
              <a:gd name="connsiteX15" fmla="*/ 2255206 w 5656274"/>
              <a:gd name="connsiteY15" fmla="*/ 3193980 h 3808342"/>
              <a:gd name="connsiteX16" fmla="*/ 2221868 w 5656274"/>
              <a:gd name="connsiteY16" fmla="*/ 3310662 h 3808342"/>
              <a:gd name="connsiteX17" fmla="*/ 2195675 w 5656274"/>
              <a:gd name="connsiteY17" fmla="*/ 3394006 h 3808342"/>
              <a:gd name="connsiteX18" fmla="*/ 2126618 w 5656274"/>
              <a:gd name="connsiteY18" fmla="*/ 3474968 h 3808342"/>
              <a:gd name="connsiteX19" fmla="*/ 1986124 w 5656274"/>
              <a:gd name="connsiteY19" fmla="*/ 3603555 h 3808342"/>
              <a:gd name="connsiteX20" fmla="*/ 2436180 w 5656274"/>
              <a:gd name="connsiteY20" fmla="*/ 3808342 h 3808342"/>
              <a:gd name="connsiteX21" fmla="*/ 2569530 w 5656274"/>
              <a:gd name="connsiteY21" fmla="*/ 3796437 h 3808342"/>
              <a:gd name="connsiteX22" fmla="*/ 2826704 w 5656274"/>
              <a:gd name="connsiteY22" fmla="*/ 3736906 h 3808342"/>
              <a:gd name="connsiteX23" fmla="*/ 3029111 w 5656274"/>
              <a:gd name="connsiteY23" fmla="*/ 3665469 h 3808342"/>
              <a:gd name="connsiteX24" fmla="*/ 3176748 w 5656274"/>
              <a:gd name="connsiteY24" fmla="*/ 3579743 h 3808342"/>
              <a:gd name="connsiteX25" fmla="*/ 3281523 w 5656274"/>
              <a:gd name="connsiteY25" fmla="*/ 3413056 h 3808342"/>
              <a:gd name="connsiteX26" fmla="*/ 3583943 w 5656274"/>
              <a:gd name="connsiteY26" fmla="*/ 3222556 h 3808342"/>
              <a:gd name="connsiteX27" fmla="*/ 3829211 w 5656274"/>
              <a:gd name="connsiteY27" fmla="*/ 3015387 h 3808342"/>
              <a:gd name="connsiteX28" fmla="*/ 4054864 w 5656274"/>
              <a:gd name="connsiteY28" fmla="*/ 2717806 h 3808342"/>
              <a:gd name="connsiteX29" fmla="*/ 4139531 w 5656274"/>
              <a:gd name="connsiteY29" fmla="*/ 2650073 h 3808342"/>
              <a:gd name="connsiteX30" fmla="*/ 4202426 w 5656274"/>
              <a:gd name="connsiteY30" fmla="*/ 2592016 h 3808342"/>
              <a:gd name="connsiteX31" fmla="*/ 4262902 w 5656274"/>
              <a:gd name="connsiteY31" fmla="*/ 2553311 h 3808342"/>
              <a:gd name="connsiteX32" fmla="*/ 4422560 w 5656274"/>
              <a:gd name="connsiteY32" fmla="*/ 2376720 h 3808342"/>
              <a:gd name="connsiteX33" fmla="*/ 4519321 w 5656274"/>
              <a:gd name="connsiteY33" fmla="*/ 2296892 h 3808342"/>
              <a:gd name="connsiteX34" fmla="*/ 4548350 w 5656274"/>
              <a:gd name="connsiteY34" fmla="*/ 2243673 h 3808342"/>
              <a:gd name="connsiteX35" fmla="*/ 4565283 w 5656274"/>
              <a:gd name="connsiteY35" fmla="*/ 2202550 h 3808342"/>
              <a:gd name="connsiteX36" fmla="*/ 5061188 w 5656274"/>
              <a:gd name="connsiteY36" fmla="*/ 1948549 h 3808342"/>
              <a:gd name="connsiteX37" fmla="*/ 5131340 w 5656274"/>
              <a:gd name="connsiteY37" fmla="*/ 1856625 h 3808342"/>
              <a:gd name="connsiteX38" fmla="*/ 5561930 w 5656274"/>
              <a:gd name="connsiteY38" fmla="*/ 1728416 h 3808342"/>
              <a:gd name="connsiteX39" fmla="*/ 5656274 w 5656274"/>
              <a:gd name="connsiteY39" fmla="*/ 1406682 h 3808342"/>
              <a:gd name="connsiteX40" fmla="*/ 5070864 w 5656274"/>
              <a:gd name="connsiteY40" fmla="*/ 1544568 h 3808342"/>
              <a:gd name="connsiteX41" fmla="*/ 4722521 w 5656274"/>
              <a:gd name="connsiteY41" fmla="*/ 1747768 h 3808342"/>
              <a:gd name="connsiteX42" fmla="*/ 4424978 w 5656274"/>
              <a:gd name="connsiteY42" fmla="*/ 1958225 h 3808342"/>
              <a:gd name="connsiteX43" fmla="*/ 4212102 w 5656274"/>
              <a:gd name="connsiteY43" fmla="*/ 2197711 h 3808342"/>
              <a:gd name="connsiteX44" fmla="*/ 3950845 w 5656274"/>
              <a:gd name="connsiteY44" fmla="*/ 2509768 h 3808342"/>
              <a:gd name="connsiteX45" fmla="*/ 3815377 w 5656274"/>
              <a:gd name="connsiteY45" fmla="*/ 2521864 h 3808342"/>
              <a:gd name="connsiteX46" fmla="*/ 3762159 w 5656274"/>
              <a:gd name="connsiteY46" fmla="*/ 2480739 h 3808342"/>
              <a:gd name="connsiteX47" fmla="*/ 3638787 w 5656274"/>
              <a:gd name="connsiteY47" fmla="*/ 2594435 h 3808342"/>
              <a:gd name="connsiteX48" fmla="*/ 3670235 w 5656274"/>
              <a:gd name="connsiteY48" fmla="*/ 2664587 h 3808342"/>
              <a:gd name="connsiteX49" fmla="*/ 3679913 w 5656274"/>
              <a:gd name="connsiteY49" fmla="*/ 2812149 h 3808342"/>
              <a:gd name="connsiteX50" fmla="*/ 3617280 w 5656274"/>
              <a:gd name="connsiteY50" fmla="*/ 2896323 h 3808342"/>
              <a:gd name="connsiteX51" fmla="*/ 3410111 w 5656274"/>
              <a:gd name="connsiteY51" fmla="*/ 2993956 h 3808342"/>
              <a:gd name="connsiteX52" fmla="*/ 3357723 w 5656274"/>
              <a:gd name="connsiteY52" fmla="*/ 2996336 h 3808342"/>
              <a:gd name="connsiteX53" fmla="*/ 3274381 w 5656274"/>
              <a:gd name="connsiteY53" fmla="*/ 2970144 h 3808342"/>
              <a:gd name="connsiteX54" fmla="*/ 3076736 w 5656274"/>
              <a:gd name="connsiteY54" fmla="*/ 2829649 h 3808342"/>
              <a:gd name="connsiteX55" fmla="*/ 2831468 w 5656274"/>
              <a:gd name="connsiteY55" fmla="*/ 2705825 h 3808342"/>
              <a:gd name="connsiteX56" fmla="*/ 2638586 w 5656274"/>
              <a:gd name="connsiteY56" fmla="*/ 2584381 h 3808342"/>
              <a:gd name="connsiteX57" fmla="*/ 2479043 w 5656274"/>
              <a:gd name="connsiteY57" fmla="*/ 2451032 h 3808342"/>
              <a:gd name="connsiteX58" fmla="*/ 2345693 w 5656274"/>
              <a:gd name="connsiteY58" fmla="*/ 2331970 h 3808342"/>
              <a:gd name="connsiteX59" fmla="*/ 2195674 w 5656274"/>
              <a:gd name="connsiteY59" fmla="*/ 2191477 h 3808342"/>
              <a:gd name="connsiteX60" fmla="*/ 2050417 w 5656274"/>
              <a:gd name="connsiteY60" fmla="*/ 2067651 h 3808342"/>
              <a:gd name="connsiteX61" fmla="*/ 1967074 w 5656274"/>
              <a:gd name="connsiteY61" fmla="*/ 1979546 h 3808342"/>
              <a:gd name="connsiteX62" fmla="*/ 1859918 w 5656274"/>
              <a:gd name="connsiteY62" fmla="*/ 1870008 h 3808342"/>
              <a:gd name="connsiteX63" fmla="*/ 1697993 w 5656274"/>
              <a:gd name="connsiteY63" fmla="*/ 1696176 h 3808342"/>
              <a:gd name="connsiteX64" fmla="*/ 1619412 w 5656274"/>
              <a:gd name="connsiteY64" fmla="*/ 1589020 h 3808342"/>
              <a:gd name="connsiteX65" fmla="*/ 1572430 w 5656274"/>
              <a:gd name="connsiteY65" fmla="*/ 1512306 h 3808342"/>
              <a:gd name="connsiteX66" fmla="*/ 1486397 w 5656274"/>
              <a:gd name="connsiteY66" fmla="*/ 1429283 h 3808342"/>
              <a:gd name="connsiteX67" fmla="*/ 1404727 w 5656274"/>
              <a:gd name="connsiteY67" fmla="*/ 1343526 h 3808342"/>
              <a:gd name="connsiteX68" fmla="*/ 1351641 w 5656274"/>
              <a:gd name="connsiteY68" fmla="*/ 1229182 h 3808342"/>
              <a:gd name="connsiteX69" fmla="*/ 1306722 w 5656274"/>
              <a:gd name="connsiteY69" fmla="*/ 1074004 h 3808342"/>
              <a:gd name="connsiteX70" fmla="*/ 1310806 w 5656274"/>
              <a:gd name="connsiteY70" fmla="*/ 992330 h 3808342"/>
              <a:gd name="connsiteX71" fmla="*/ 1327141 w 5656274"/>
              <a:gd name="connsiteY71" fmla="*/ 931076 h 3808342"/>
              <a:gd name="connsiteX72" fmla="*/ 1355725 w 5656274"/>
              <a:gd name="connsiteY72" fmla="*/ 873904 h 3808342"/>
              <a:gd name="connsiteX73" fmla="*/ 1404727 w 5656274"/>
              <a:gd name="connsiteY73" fmla="*/ 779980 h 3808342"/>
              <a:gd name="connsiteX74" fmla="*/ 1461896 w 5656274"/>
              <a:gd name="connsiteY74" fmla="*/ 726892 h 3808342"/>
              <a:gd name="connsiteX75" fmla="*/ 1510899 w 5656274"/>
              <a:gd name="connsiteY75" fmla="*/ 686055 h 3808342"/>
              <a:gd name="connsiteX76" fmla="*/ 1588483 w 5656274"/>
              <a:gd name="connsiteY76" fmla="*/ 637052 h 3808342"/>
              <a:gd name="connsiteX77" fmla="*/ 1788575 w 5656274"/>
              <a:gd name="connsiteY77" fmla="*/ 645219 h 3808342"/>
              <a:gd name="connsiteX78" fmla="*/ 1964166 w 5656274"/>
              <a:gd name="connsiteY78" fmla="*/ 686056 h 3808342"/>
              <a:gd name="connsiteX79" fmla="*/ 2098922 w 5656274"/>
              <a:gd name="connsiteY79" fmla="*/ 763645 h 3808342"/>
              <a:gd name="connsiteX80" fmla="*/ 2327598 w 5656274"/>
              <a:gd name="connsiteY80" fmla="*/ 1037251 h 3808342"/>
              <a:gd name="connsiteX81" fmla="*/ 2376600 w 5656274"/>
              <a:gd name="connsiteY81" fmla="*/ 1078087 h 3808342"/>
              <a:gd name="connsiteX82" fmla="*/ 2552191 w 5656274"/>
              <a:gd name="connsiteY82" fmla="*/ 1135259 h 3808342"/>
              <a:gd name="connsiteX83" fmla="*/ 2682863 w 5656274"/>
              <a:gd name="connsiteY83" fmla="*/ 1221015 h 3808342"/>
              <a:gd name="connsiteX84" fmla="*/ 2756367 w 5656274"/>
              <a:gd name="connsiteY84" fmla="*/ 1310856 h 3808342"/>
              <a:gd name="connsiteX85" fmla="*/ 2833953 w 5656274"/>
              <a:gd name="connsiteY85" fmla="*/ 1396614 h 3808342"/>
              <a:gd name="connsiteX86" fmla="*/ 2900657 w 5656274"/>
              <a:gd name="connsiteY86" fmla="*/ 1507217 h 3808342"/>
              <a:gd name="connsiteX87" fmla="*/ 2941904 w 5656274"/>
              <a:gd name="connsiteY87" fmla="*/ 1585086 h 3808342"/>
              <a:gd name="connsiteX88" fmla="*/ 2957674 w 5656274"/>
              <a:gd name="connsiteY88" fmla="*/ 1667600 h 3808342"/>
              <a:gd name="connsiteX89" fmla="*/ 2967199 w 5656274"/>
              <a:gd name="connsiteY89" fmla="*/ 1743800 h 3808342"/>
              <a:gd name="connsiteX90" fmla="*/ 2974343 w 5656274"/>
              <a:gd name="connsiteY90" fmla="*/ 1781900 h 3808342"/>
              <a:gd name="connsiteX91" fmla="*/ 2998155 w 5656274"/>
              <a:gd name="connsiteY91" fmla="*/ 1872389 h 3808342"/>
              <a:gd name="connsiteX92" fmla="*/ 3093405 w 5656274"/>
              <a:gd name="connsiteY92" fmla="*/ 2055744 h 3808342"/>
              <a:gd name="connsiteX93" fmla="*/ 3167224 w 5656274"/>
              <a:gd name="connsiteY93" fmla="*/ 2155757 h 3808342"/>
              <a:gd name="connsiteX94" fmla="*/ 3271999 w 5656274"/>
              <a:gd name="connsiteY94" fmla="*/ 2253388 h 3808342"/>
              <a:gd name="connsiteX95" fmla="*/ 3413817 w 5656274"/>
              <a:gd name="connsiteY95" fmla="*/ 2354949 h 3808342"/>
              <a:gd name="connsiteX96" fmla="*/ 3573474 w 5656274"/>
              <a:gd name="connsiteY96" fmla="*/ 2512187 h 3808342"/>
              <a:gd name="connsiteX97" fmla="*/ 3636369 w 5656274"/>
              <a:gd name="connsiteY97" fmla="*/ 2599273 h 3808342"/>
              <a:gd name="connsiteX98" fmla="*/ 3762159 w 5656274"/>
              <a:gd name="connsiteY98" fmla="*/ 2475899 h 3808342"/>
              <a:gd name="connsiteX99" fmla="*/ 3754902 w 5656274"/>
              <a:gd name="connsiteY99" fmla="*/ 2316244 h 3808342"/>
              <a:gd name="connsiteX100" fmla="*/ 3762160 w 5656274"/>
              <a:gd name="connsiteY100" fmla="*/ 2183197 h 3808342"/>
              <a:gd name="connsiteX101" fmla="*/ 3762159 w 5656274"/>
              <a:gd name="connsiteY101" fmla="*/ 2067082 h 3808342"/>
              <a:gd name="connsiteX102" fmla="*/ 3718617 w 5656274"/>
              <a:gd name="connsiteY102" fmla="*/ 1875977 h 3808342"/>
              <a:gd name="connsiteX103" fmla="*/ 3609760 w 5656274"/>
              <a:gd name="connsiteY103" fmla="*/ 1609882 h 3808342"/>
              <a:gd name="connsiteX104" fmla="*/ 3505740 w 5656274"/>
              <a:gd name="connsiteY104" fmla="*/ 1382492 h 3808342"/>
              <a:gd name="connsiteX105" fmla="*/ 3405645 w 5656274"/>
              <a:gd name="connsiteY105" fmla="*/ 1286354 h 3808342"/>
              <a:gd name="connsiteX106" fmla="*/ 3209636 w 5656274"/>
              <a:gd name="connsiteY106" fmla="*/ 1082171 h 3808342"/>
              <a:gd name="connsiteX107" fmla="*/ 3005461 w 5656274"/>
              <a:gd name="connsiteY107" fmla="*/ 845318 h 3808342"/>
              <a:gd name="connsiteX108" fmla="*/ 2789035 w 5656274"/>
              <a:gd name="connsiteY108" fmla="*/ 563546 h 3808342"/>
              <a:gd name="connsiteX109" fmla="*/ 2511356 w 5656274"/>
              <a:gd name="connsiteY109" fmla="*/ 130678 h 3808342"/>
              <a:gd name="connsiteX110" fmla="*/ 2425602 w 5656274"/>
              <a:gd name="connsiteY110" fmla="*/ 16335 h 3808342"/>
              <a:gd name="connsiteX0" fmla="*/ 2425602 w 5656274"/>
              <a:gd name="connsiteY0" fmla="*/ 16335 h 3808342"/>
              <a:gd name="connsiteX1" fmla="*/ 1584399 w 5656274"/>
              <a:gd name="connsiteY1" fmla="*/ 0 h 3808342"/>
              <a:gd name="connsiteX2" fmla="*/ 518604 w 5656274"/>
              <a:gd name="connsiteY2" fmla="*/ 12252 h 3808342"/>
              <a:gd name="connsiteX3" fmla="*/ 12249 w 5656274"/>
              <a:gd name="connsiteY3" fmla="*/ 16336 h 3808342"/>
              <a:gd name="connsiteX4" fmla="*/ 12248 w 5656274"/>
              <a:gd name="connsiteY4" fmla="*/ 1016832 h 3808342"/>
              <a:gd name="connsiteX5" fmla="*/ 0 w 5656274"/>
              <a:gd name="connsiteY5" fmla="*/ 2589043 h 3808342"/>
              <a:gd name="connsiteX6" fmla="*/ 110254 w 5656274"/>
              <a:gd name="connsiteY6" fmla="*/ 2621711 h 3808342"/>
              <a:gd name="connsiteX7" fmla="*/ 187841 w 5656274"/>
              <a:gd name="connsiteY7" fmla="*/ 2540038 h 3808342"/>
              <a:gd name="connsiteX8" fmla="*/ 596192 w 5656274"/>
              <a:gd name="connsiteY8" fmla="*/ 2450198 h 3808342"/>
              <a:gd name="connsiteX9" fmla="*/ 841202 w 5656274"/>
              <a:gd name="connsiteY9" fmla="*/ 2433863 h 3808342"/>
              <a:gd name="connsiteX10" fmla="*/ 1143162 w 5656274"/>
              <a:gd name="connsiteY10" fmla="*/ 2439126 h 3808342"/>
              <a:gd name="connsiteX11" fmla="*/ 1417006 w 5656274"/>
              <a:gd name="connsiteY11" fmla="*/ 2472464 h 3808342"/>
              <a:gd name="connsiteX12" fmla="*/ 1833724 w 5656274"/>
              <a:gd name="connsiteY12" fmla="*/ 2651058 h 3808342"/>
              <a:gd name="connsiteX13" fmla="*/ 2067087 w 5656274"/>
              <a:gd name="connsiteY13" fmla="*/ 2779644 h 3808342"/>
              <a:gd name="connsiteX14" fmla="*/ 2174243 w 5656274"/>
              <a:gd name="connsiteY14" fmla="*/ 2922520 h 3808342"/>
              <a:gd name="connsiteX15" fmla="*/ 2255206 w 5656274"/>
              <a:gd name="connsiteY15" fmla="*/ 3193980 h 3808342"/>
              <a:gd name="connsiteX16" fmla="*/ 2221868 w 5656274"/>
              <a:gd name="connsiteY16" fmla="*/ 3310662 h 3808342"/>
              <a:gd name="connsiteX17" fmla="*/ 2195675 w 5656274"/>
              <a:gd name="connsiteY17" fmla="*/ 3394006 h 3808342"/>
              <a:gd name="connsiteX18" fmla="*/ 2126618 w 5656274"/>
              <a:gd name="connsiteY18" fmla="*/ 3474968 h 3808342"/>
              <a:gd name="connsiteX19" fmla="*/ 1986124 w 5656274"/>
              <a:gd name="connsiteY19" fmla="*/ 3603555 h 3808342"/>
              <a:gd name="connsiteX20" fmla="*/ 2436180 w 5656274"/>
              <a:gd name="connsiteY20" fmla="*/ 3808342 h 3808342"/>
              <a:gd name="connsiteX21" fmla="*/ 2569530 w 5656274"/>
              <a:gd name="connsiteY21" fmla="*/ 3796437 h 3808342"/>
              <a:gd name="connsiteX22" fmla="*/ 2826704 w 5656274"/>
              <a:gd name="connsiteY22" fmla="*/ 3736906 h 3808342"/>
              <a:gd name="connsiteX23" fmla="*/ 3029111 w 5656274"/>
              <a:gd name="connsiteY23" fmla="*/ 3665469 h 3808342"/>
              <a:gd name="connsiteX24" fmla="*/ 3176748 w 5656274"/>
              <a:gd name="connsiteY24" fmla="*/ 3579743 h 3808342"/>
              <a:gd name="connsiteX25" fmla="*/ 3281523 w 5656274"/>
              <a:gd name="connsiteY25" fmla="*/ 3413056 h 3808342"/>
              <a:gd name="connsiteX26" fmla="*/ 3583943 w 5656274"/>
              <a:gd name="connsiteY26" fmla="*/ 3222556 h 3808342"/>
              <a:gd name="connsiteX27" fmla="*/ 3829211 w 5656274"/>
              <a:gd name="connsiteY27" fmla="*/ 3015387 h 3808342"/>
              <a:gd name="connsiteX28" fmla="*/ 4054864 w 5656274"/>
              <a:gd name="connsiteY28" fmla="*/ 2717806 h 3808342"/>
              <a:gd name="connsiteX29" fmla="*/ 4139531 w 5656274"/>
              <a:gd name="connsiteY29" fmla="*/ 2650073 h 3808342"/>
              <a:gd name="connsiteX30" fmla="*/ 4202426 w 5656274"/>
              <a:gd name="connsiteY30" fmla="*/ 2592016 h 3808342"/>
              <a:gd name="connsiteX31" fmla="*/ 4262902 w 5656274"/>
              <a:gd name="connsiteY31" fmla="*/ 2553311 h 3808342"/>
              <a:gd name="connsiteX32" fmla="*/ 4422560 w 5656274"/>
              <a:gd name="connsiteY32" fmla="*/ 2376720 h 3808342"/>
              <a:gd name="connsiteX33" fmla="*/ 4519321 w 5656274"/>
              <a:gd name="connsiteY33" fmla="*/ 2296892 h 3808342"/>
              <a:gd name="connsiteX34" fmla="*/ 4548350 w 5656274"/>
              <a:gd name="connsiteY34" fmla="*/ 2243673 h 3808342"/>
              <a:gd name="connsiteX35" fmla="*/ 4565283 w 5656274"/>
              <a:gd name="connsiteY35" fmla="*/ 2202550 h 3808342"/>
              <a:gd name="connsiteX36" fmla="*/ 5061188 w 5656274"/>
              <a:gd name="connsiteY36" fmla="*/ 1948549 h 3808342"/>
              <a:gd name="connsiteX37" fmla="*/ 5131340 w 5656274"/>
              <a:gd name="connsiteY37" fmla="*/ 1856625 h 3808342"/>
              <a:gd name="connsiteX38" fmla="*/ 5561930 w 5656274"/>
              <a:gd name="connsiteY38" fmla="*/ 1728416 h 3808342"/>
              <a:gd name="connsiteX39" fmla="*/ 5656274 w 5656274"/>
              <a:gd name="connsiteY39" fmla="*/ 1406682 h 3808342"/>
              <a:gd name="connsiteX40" fmla="*/ 5070864 w 5656274"/>
              <a:gd name="connsiteY40" fmla="*/ 1544568 h 3808342"/>
              <a:gd name="connsiteX41" fmla="*/ 4722521 w 5656274"/>
              <a:gd name="connsiteY41" fmla="*/ 1747768 h 3808342"/>
              <a:gd name="connsiteX42" fmla="*/ 4424978 w 5656274"/>
              <a:gd name="connsiteY42" fmla="*/ 1958225 h 3808342"/>
              <a:gd name="connsiteX43" fmla="*/ 4212102 w 5656274"/>
              <a:gd name="connsiteY43" fmla="*/ 2197711 h 3808342"/>
              <a:gd name="connsiteX44" fmla="*/ 3950845 w 5656274"/>
              <a:gd name="connsiteY44" fmla="*/ 2509768 h 3808342"/>
              <a:gd name="connsiteX45" fmla="*/ 3815377 w 5656274"/>
              <a:gd name="connsiteY45" fmla="*/ 2521864 h 3808342"/>
              <a:gd name="connsiteX46" fmla="*/ 3762159 w 5656274"/>
              <a:gd name="connsiteY46" fmla="*/ 2480739 h 3808342"/>
              <a:gd name="connsiteX47" fmla="*/ 3638787 w 5656274"/>
              <a:gd name="connsiteY47" fmla="*/ 2594435 h 3808342"/>
              <a:gd name="connsiteX48" fmla="*/ 3670235 w 5656274"/>
              <a:gd name="connsiteY48" fmla="*/ 2664587 h 3808342"/>
              <a:gd name="connsiteX49" fmla="*/ 3679913 w 5656274"/>
              <a:gd name="connsiteY49" fmla="*/ 2812149 h 3808342"/>
              <a:gd name="connsiteX50" fmla="*/ 3617280 w 5656274"/>
              <a:gd name="connsiteY50" fmla="*/ 2896323 h 3808342"/>
              <a:gd name="connsiteX51" fmla="*/ 3410111 w 5656274"/>
              <a:gd name="connsiteY51" fmla="*/ 2993956 h 3808342"/>
              <a:gd name="connsiteX52" fmla="*/ 3357723 w 5656274"/>
              <a:gd name="connsiteY52" fmla="*/ 2996336 h 3808342"/>
              <a:gd name="connsiteX53" fmla="*/ 3274381 w 5656274"/>
              <a:gd name="connsiteY53" fmla="*/ 2970144 h 3808342"/>
              <a:gd name="connsiteX54" fmla="*/ 3076736 w 5656274"/>
              <a:gd name="connsiteY54" fmla="*/ 2829649 h 3808342"/>
              <a:gd name="connsiteX55" fmla="*/ 2831468 w 5656274"/>
              <a:gd name="connsiteY55" fmla="*/ 2705825 h 3808342"/>
              <a:gd name="connsiteX56" fmla="*/ 2638586 w 5656274"/>
              <a:gd name="connsiteY56" fmla="*/ 2584381 h 3808342"/>
              <a:gd name="connsiteX57" fmla="*/ 2479043 w 5656274"/>
              <a:gd name="connsiteY57" fmla="*/ 2451032 h 3808342"/>
              <a:gd name="connsiteX58" fmla="*/ 2345693 w 5656274"/>
              <a:gd name="connsiteY58" fmla="*/ 2331970 h 3808342"/>
              <a:gd name="connsiteX59" fmla="*/ 2195674 w 5656274"/>
              <a:gd name="connsiteY59" fmla="*/ 2191477 h 3808342"/>
              <a:gd name="connsiteX60" fmla="*/ 2050417 w 5656274"/>
              <a:gd name="connsiteY60" fmla="*/ 2067651 h 3808342"/>
              <a:gd name="connsiteX61" fmla="*/ 1967074 w 5656274"/>
              <a:gd name="connsiteY61" fmla="*/ 1979546 h 3808342"/>
              <a:gd name="connsiteX62" fmla="*/ 1859918 w 5656274"/>
              <a:gd name="connsiteY62" fmla="*/ 1870008 h 3808342"/>
              <a:gd name="connsiteX63" fmla="*/ 1697993 w 5656274"/>
              <a:gd name="connsiteY63" fmla="*/ 1696176 h 3808342"/>
              <a:gd name="connsiteX64" fmla="*/ 1619412 w 5656274"/>
              <a:gd name="connsiteY64" fmla="*/ 1589020 h 3808342"/>
              <a:gd name="connsiteX65" fmla="*/ 1572430 w 5656274"/>
              <a:gd name="connsiteY65" fmla="*/ 1512306 h 3808342"/>
              <a:gd name="connsiteX66" fmla="*/ 1486397 w 5656274"/>
              <a:gd name="connsiteY66" fmla="*/ 1429283 h 3808342"/>
              <a:gd name="connsiteX67" fmla="*/ 1404727 w 5656274"/>
              <a:gd name="connsiteY67" fmla="*/ 1343526 h 3808342"/>
              <a:gd name="connsiteX68" fmla="*/ 1351641 w 5656274"/>
              <a:gd name="connsiteY68" fmla="*/ 1229182 h 3808342"/>
              <a:gd name="connsiteX69" fmla="*/ 1306722 w 5656274"/>
              <a:gd name="connsiteY69" fmla="*/ 1074004 h 3808342"/>
              <a:gd name="connsiteX70" fmla="*/ 1310806 w 5656274"/>
              <a:gd name="connsiteY70" fmla="*/ 992330 h 3808342"/>
              <a:gd name="connsiteX71" fmla="*/ 1327141 w 5656274"/>
              <a:gd name="connsiteY71" fmla="*/ 931076 h 3808342"/>
              <a:gd name="connsiteX72" fmla="*/ 1355725 w 5656274"/>
              <a:gd name="connsiteY72" fmla="*/ 873904 h 3808342"/>
              <a:gd name="connsiteX73" fmla="*/ 1404727 w 5656274"/>
              <a:gd name="connsiteY73" fmla="*/ 779980 h 3808342"/>
              <a:gd name="connsiteX74" fmla="*/ 1461896 w 5656274"/>
              <a:gd name="connsiteY74" fmla="*/ 726892 h 3808342"/>
              <a:gd name="connsiteX75" fmla="*/ 1510899 w 5656274"/>
              <a:gd name="connsiteY75" fmla="*/ 686055 h 3808342"/>
              <a:gd name="connsiteX76" fmla="*/ 1588483 w 5656274"/>
              <a:gd name="connsiteY76" fmla="*/ 637052 h 3808342"/>
              <a:gd name="connsiteX77" fmla="*/ 1788575 w 5656274"/>
              <a:gd name="connsiteY77" fmla="*/ 645219 h 3808342"/>
              <a:gd name="connsiteX78" fmla="*/ 1964166 w 5656274"/>
              <a:gd name="connsiteY78" fmla="*/ 686056 h 3808342"/>
              <a:gd name="connsiteX79" fmla="*/ 2098922 w 5656274"/>
              <a:gd name="connsiteY79" fmla="*/ 763645 h 3808342"/>
              <a:gd name="connsiteX80" fmla="*/ 2327598 w 5656274"/>
              <a:gd name="connsiteY80" fmla="*/ 1037251 h 3808342"/>
              <a:gd name="connsiteX81" fmla="*/ 2376600 w 5656274"/>
              <a:gd name="connsiteY81" fmla="*/ 1078087 h 3808342"/>
              <a:gd name="connsiteX82" fmla="*/ 2552191 w 5656274"/>
              <a:gd name="connsiteY82" fmla="*/ 1135259 h 3808342"/>
              <a:gd name="connsiteX83" fmla="*/ 2682863 w 5656274"/>
              <a:gd name="connsiteY83" fmla="*/ 1221015 h 3808342"/>
              <a:gd name="connsiteX84" fmla="*/ 2756367 w 5656274"/>
              <a:gd name="connsiteY84" fmla="*/ 1310856 h 3808342"/>
              <a:gd name="connsiteX85" fmla="*/ 2833953 w 5656274"/>
              <a:gd name="connsiteY85" fmla="*/ 1396614 h 3808342"/>
              <a:gd name="connsiteX86" fmla="*/ 2900657 w 5656274"/>
              <a:gd name="connsiteY86" fmla="*/ 1507217 h 3808342"/>
              <a:gd name="connsiteX87" fmla="*/ 2941904 w 5656274"/>
              <a:gd name="connsiteY87" fmla="*/ 1585086 h 3808342"/>
              <a:gd name="connsiteX88" fmla="*/ 2957674 w 5656274"/>
              <a:gd name="connsiteY88" fmla="*/ 1667600 h 3808342"/>
              <a:gd name="connsiteX89" fmla="*/ 2967199 w 5656274"/>
              <a:gd name="connsiteY89" fmla="*/ 1743800 h 3808342"/>
              <a:gd name="connsiteX90" fmla="*/ 2974343 w 5656274"/>
              <a:gd name="connsiteY90" fmla="*/ 1781900 h 3808342"/>
              <a:gd name="connsiteX91" fmla="*/ 2998155 w 5656274"/>
              <a:gd name="connsiteY91" fmla="*/ 1872389 h 3808342"/>
              <a:gd name="connsiteX92" fmla="*/ 3093405 w 5656274"/>
              <a:gd name="connsiteY92" fmla="*/ 2055744 h 3808342"/>
              <a:gd name="connsiteX93" fmla="*/ 3167224 w 5656274"/>
              <a:gd name="connsiteY93" fmla="*/ 2155757 h 3808342"/>
              <a:gd name="connsiteX94" fmla="*/ 3271999 w 5656274"/>
              <a:gd name="connsiteY94" fmla="*/ 2253388 h 3808342"/>
              <a:gd name="connsiteX95" fmla="*/ 3413817 w 5656274"/>
              <a:gd name="connsiteY95" fmla="*/ 2354949 h 3808342"/>
              <a:gd name="connsiteX96" fmla="*/ 3573474 w 5656274"/>
              <a:gd name="connsiteY96" fmla="*/ 2512187 h 3808342"/>
              <a:gd name="connsiteX97" fmla="*/ 3636369 w 5656274"/>
              <a:gd name="connsiteY97" fmla="*/ 2599273 h 3808342"/>
              <a:gd name="connsiteX98" fmla="*/ 3762159 w 5656274"/>
              <a:gd name="connsiteY98" fmla="*/ 2475899 h 3808342"/>
              <a:gd name="connsiteX99" fmla="*/ 3754902 w 5656274"/>
              <a:gd name="connsiteY99" fmla="*/ 2316244 h 3808342"/>
              <a:gd name="connsiteX100" fmla="*/ 3762160 w 5656274"/>
              <a:gd name="connsiteY100" fmla="*/ 2183197 h 3808342"/>
              <a:gd name="connsiteX101" fmla="*/ 3762159 w 5656274"/>
              <a:gd name="connsiteY101" fmla="*/ 2067082 h 3808342"/>
              <a:gd name="connsiteX102" fmla="*/ 3718617 w 5656274"/>
              <a:gd name="connsiteY102" fmla="*/ 1875977 h 3808342"/>
              <a:gd name="connsiteX103" fmla="*/ 3609760 w 5656274"/>
              <a:gd name="connsiteY103" fmla="*/ 1609882 h 3808342"/>
              <a:gd name="connsiteX104" fmla="*/ 3505740 w 5656274"/>
              <a:gd name="connsiteY104" fmla="*/ 1382492 h 3808342"/>
              <a:gd name="connsiteX105" fmla="*/ 3405645 w 5656274"/>
              <a:gd name="connsiteY105" fmla="*/ 1286354 h 3808342"/>
              <a:gd name="connsiteX106" fmla="*/ 3209636 w 5656274"/>
              <a:gd name="connsiteY106" fmla="*/ 1082171 h 3808342"/>
              <a:gd name="connsiteX107" fmla="*/ 3005461 w 5656274"/>
              <a:gd name="connsiteY107" fmla="*/ 845318 h 3808342"/>
              <a:gd name="connsiteX108" fmla="*/ 2789035 w 5656274"/>
              <a:gd name="connsiteY108" fmla="*/ 563546 h 3808342"/>
              <a:gd name="connsiteX109" fmla="*/ 2511356 w 5656274"/>
              <a:gd name="connsiteY109" fmla="*/ 130678 h 3808342"/>
              <a:gd name="connsiteX110" fmla="*/ 2425602 w 5656274"/>
              <a:gd name="connsiteY110" fmla="*/ 16335 h 3808342"/>
              <a:gd name="connsiteX0" fmla="*/ 2425602 w 5692513"/>
              <a:gd name="connsiteY0" fmla="*/ 16335 h 3808342"/>
              <a:gd name="connsiteX1" fmla="*/ 1584399 w 5692513"/>
              <a:gd name="connsiteY1" fmla="*/ 0 h 3808342"/>
              <a:gd name="connsiteX2" fmla="*/ 518604 w 5692513"/>
              <a:gd name="connsiteY2" fmla="*/ 12252 h 3808342"/>
              <a:gd name="connsiteX3" fmla="*/ 12249 w 5692513"/>
              <a:gd name="connsiteY3" fmla="*/ 16336 h 3808342"/>
              <a:gd name="connsiteX4" fmla="*/ 12248 w 5692513"/>
              <a:gd name="connsiteY4" fmla="*/ 1016832 h 3808342"/>
              <a:gd name="connsiteX5" fmla="*/ 0 w 5692513"/>
              <a:gd name="connsiteY5" fmla="*/ 2589043 h 3808342"/>
              <a:gd name="connsiteX6" fmla="*/ 110254 w 5692513"/>
              <a:gd name="connsiteY6" fmla="*/ 2621711 h 3808342"/>
              <a:gd name="connsiteX7" fmla="*/ 187841 w 5692513"/>
              <a:gd name="connsiteY7" fmla="*/ 2540038 h 3808342"/>
              <a:gd name="connsiteX8" fmla="*/ 596192 w 5692513"/>
              <a:gd name="connsiteY8" fmla="*/ 2450198 h 3808342"/>
              <a:gd name="connsiteX9" fmla="*/ 841202 w 5692513"/>
              <a:gd name="connsiteY9" fmla="*/ 2433863 h 3808342"/>
              <a:gd name="connsiteX10" fmla="*/ 1143162 w 5692513"/>
              <a:gd name="connsiteY10" fmla="*/ 2439126 h 3808342"/>
              <a:gd name="connsiteX11" fmla="*/ 1417006 w 5692513"/>
              <a:gd name="connsiteY11" fmla="*/ 2472464 h 3808342"/>
              <a:gd name="connsiteX12" fmla="*/ 1833724 w 5692513"/>
              <a:gd name="connsiteY12" fmla="*/ 2651058 h 3808342"/>
              <a:gd name="connsiteX13" fmla="*/ 2067087 w 5692513"/>
              <a:gd name="connsiteY13" fmla="*/ 2779644 h 3808342"/>
              <a:gd name="connsiteX14" fmla="*/ 2174243 w 5692513"/>
              <a:gd name="connsiteY14" fmla="*/ 2922520 h 3808342"/>
              <a:gd name="connsiteX15" fmla="*/ 2255206 w 5692513"/>
              <a:gd name="connsiteY15" fmla="*/ 3193980 h 3808342"/>
              <a:gd name="connsiteX16" fmla="*/ 2221868 w 5692513"/>
              <a:gd name="connsiteY16" fmla="*/ 3310662 h 3808342"/>
              <a:gd name="connsiteX17" fmla="*/ 2195675 w 5692513"/>
              <a:gd name="connsiteY17" fmla="*/ 3394006 h 3808342"/>
              <a:gd name="connsiteX18" fmla="*/ 2126618 w 5692513"/>
              <a:gd name="connsiteY18" fmla="*/ 3474968 h 3808342"/>
              <a:gd name="connsiteX19" fmla="*/ 1986124 w 5692513"/>
              <a:gd name="connsiteY19" fmla="*/ 3603555 h 3808342"/>
              <a:gd name="connsiteX20" fmla="*/ 2436180 w 5692513"/>
              <a:gd name="connsiteY20" fmla="*/ 3808342 h 3808342"/>
              <a:gd name="connsiteX21" fmla="*/ 2569530 w 5692513"/>
              <a:gd name="connsiteY21" fmla="*/ 3796437 h 3808342"/>
              <a:gd name="connsiteX22" fmla="*/ 2826704 w 5692513"/>
              <a:gd name="connsiteY22" fmla="*/ 3736906 h 3808342"/>
              <a:gd name="connsiteX23" fmla="*/ 3029111 w 5692513"/>
              <a:gd name="connsiteY23" fmla="*/ 3665469 h 3808342"/>
              <a:gd name="connsiteX24" fmla="*/ 3176748 w 5692513"/>
              <a:gd name="connsiteY24" fmla="*/ 3579743 h 3808342"/>
              <a:gd name="connsiteX25" fmla="*/ 3281523 w 5692513"/>
              <a:gd name="connsiteY25" fmla="*/ 3413056 h 3808342"/>
              <a:gd name="connsiteX26" fmla="*/ 3583943 w 5692513"/>
              <a:gd name="connsiteY26" fmla="*/ 3222556 h 3808342"/>
              <a:gd name="connsiteX27" fmla="*/ 3829211 w 5692513"/>
              <a:gd name="connsiteY27" fmla="*/ 3015387 h 3808342"/>
              <a:gd name="connsiteX28" fmla="*/ 4054864 w 5692513"/>
              <a:gd name="connsiteY28" fmla="*/ 2717806 h 3808342"/>
              <a:gd name="connsiteX29" fmla="*/ 4139531 w 5692513"/>
              <a:gd name="connsiteY29" fmla="*/ 2650073 h 3808342"/>
              <a:gd name="connsiteX30" fmla="*/ 4202426 w 5692513"/>
              <a:gd name="connsiteY30" fmla="*/ 2592016 h 3808342"/>
              <a:gd name="connsiteX31" fmla="*/ 4262902 w 5692513"/>
              <a:gd name="connsiteY31" fmla="*/ 2553311 h 3808342"/>
              <a:gd name="connsiteX32" fmla="*/ 4422560 w 5692513"/>
              <a:gd name="connsiteY32" fmla="*/ 2376720 h 3808342"/>
              <a:gd name="connsiteX33" fmla="*/ 4519321 w 5692513"/>
              <a:gd name="connsiteY33" fmla="*/ 2296892 h 3808342"/>
              <a:gd name="connsiteX34" fmla="*/ 4548350 w 5692513"/>
              <a:gd name="connsiteY34" fmla="*/ 2243673 h 3808342"/>
              <a:gd name="connsiteX35" fmla="*/ 4565283 w 5692513"/>
              <a:gd name="connsiteY35" fmla="*/ 2202550 h 3808342"/>
              <a:gd name="connsiteX36" fmla="*/ 5061188 w 5692513"/>
              <a:gd name="connsiteY36" fmla="*/ 1948549 h 3808342"/>
              <a:gd name="connsiteX37" fmla="*/ 5131340 w 5692513"/>
              <a:gd name="connsiteY37" fmla="*/ 1856625 h 3808342"/>
              <a:gd name="connsiteX38" fmla="*/ 5561930 w 5692513"/>
              <a:gd name="connsiteY38" fmla="*/ 1728416 h 3808342"/>
              <a:gd name="connsiteX39" fmla="*/ 5622406 w 5692513"/>
              <a:gd name="connsiteY39" fmla="*/ 1530054 h 3808342"/>
              <a:gd name="connsiteX40" fmla="*/ 5656274 w 5692513"/>
              <a:gd name="connsiteY40" fmla="*/ 1406682 h 3808342"/>
              <a:gd name="connsiteX41" fmla="*/ 5070864 w 5692513"/>
              <a:gd name="connsiteY41" fmla="*/ 1544568 h 3808342"/>
              <a:gd name="connsiteX42" fmla="*/ 4722521 w 5692513"/>
              <a:gd name="connsiteY42" fmla="*/ 1747768 h 3808342"/>
              <a:gd name="connsiteX43" fmla="*/ 4424978 w 5692513"/>
              <a:gd name="connsiteY43" fmla="*/ 1958225 h 3808342"/>
              <a:gd name="connsiteX44" fmla="*/ 4212102 w 5692513"/>
              <a:gd name="connsiteY44" fmla="*/ 2197711 h 3808342"/>
              <a:gd name="connsiteX45" fmla="*/ 3950845 w 5692513"/>
              <a:gd name="connsiteY45" fmla="*/ 2509768 h 3808342"/>
              <a:gd name="connsiteX46" fmla="*/ 3815377 w 5692513"/>
              <a:gd name="connsiteY46" fmla="*/ 2521864 h 3808342"/>
              <a:gd name="connsiteX47" fmla="*/ 3762159 w 5692513"/>
              <a:gd name="connsiteY47" fmla="*/ 2480739 h 3808342"/>
              <a:gd name="connsiteX48" fmla="*/ 3638787 w 5692513"/>
              <a:gd name="connsiteY48" fmla="*/ 2594435 h 3808342"/>
              <a:gd name="connsiteX49" fmla="*/ 3670235 w 5692513"/>
              <a:gd name="connsiteY49" fmla="*/ 2664587 h 3808342"/>
              <a:gd name="connsiteX50" fmla="*/ 3679913 w 5692513"/>
              <a:gd name="connsiteY50" fmla="*/ 2812149 h 3808342"/>
              <a:gd name="connsiteX51" fmla="*/ 3617280 w 5692513"/>
              <a:gd name="connsiteY51" fmla="*/ 2896323 h 3808342"/>
              <a:gd name="connsiteX52" fmla="*/ 3410111 w 5692513"/>
              <a:gd name="connsiteY52" fmla="*/ 2993956 h 3808342"/>
              <a:gd name="connsiteX53" fmla="*/ 3357723 w 5692513"/>
              <a:gd name="connsiteY53" fmla="*/ 2996336 h 3808342"/>
              <a:gd name="connsiteX54" fmla="*/ 3274381 w 5692513"/>
              <a:gd name="connsiteY54" fmla="*/ 2970144 h 3808342"/>
              <a:gd name="connsiteX55" fmla="*/ 3076736 w 5692513"/>
              <a:gd name="connsiteY55" fmla="*/ 2829649 h 3808342"/>
              <a:gd name="connsiteX56" fmla="*/ 2831468 w 5692513"/>
              <a:gd name="connsiteY56" fmla="*/ 2705825 h 3808342"/>
              <a:gd name="connsiteX57" fmla="*/ 2638586 w 5692513"/>
              <a:gd name="connsiteY57" fmla="*/ 2584381 h 3808342"/>
              <a:gd name="connsiteX58" fmla="*/ 2479043 w 5692513"/>
              <a:gd name="connsiteY58" fmla="*/ 2451032 h 3808342"/>
              <a:gd name="connsiteX59" fmla="*/ 2345693 w 5692513"/>
              <a:gd name="connsiteY59" fmla="*/ 2331970 h 3808342"/>
              <a:gd name="connsiteX60" fmla="*/ 2195674 w 5692513"/>
              <a:gd name="connsiteY60" fmla="*/ 2191477 h 3808342"/>
              <a:gd name="connsiteX61" fmla="*/ 2050417 w 5692513"/>
              <a:gd name="connsiteY61" fmla="*/ 2067651 h 3808342"/>
              <a:gd name="connsiteX62" fmla="*/ 1967074 w 5692513"/>
              <a:gd name="connsiteY62" fmla="*/ 1979546 h 3808342"/>
              <a:gd name="connsiteX63" fmla="*/ 1859918 w 5692513"/>
              <a:gd name="connsiteY63" fmla="*/ 1870008 h 3808342"/>
              <a:gd name="connsiteX64" fmla="*/ 1697993 w 5692513"/>
              <a:gd name="connsiteY64" fmla="*/ 1696176 h 3808342"/>
              <a:gd name="connsiteX65" fmla="*/ 1619412 w 5692513"/>
              <a:gd name="connsiteY65" fmla="*/ 1589020 h 3808342"/>
              <a:gd name="connsiteX66" fmla="*/ 1572430 w 5692513"/>
              <a:gd name="connsiteY66" fmla="*/ 1512306 h 3808342"/>
              <a:gd name="connsiteX67" fmla="*/ 1486397 w 5692513"/>
              <a:gd name="connsiteY67" fmla="*/ 1429283 h 3808342"/>
              <a:gd name="connsiteX68" fmla="*/ 1404727 w 5692513"/>
              <a:gd name="connsiteY68" fmla="*/ 1343526 h 3808342"/>
              <a:gd name="connsiteX69" fmla="*/ 1351641 w 5692513"/>
              <a:gd name="connsiteY69" fmla="*/ 1229182 h 3808342"/>
              <a:gd name="connsiteX70" fmla="*/ 1306722 w 5692513"/>
              <a:gd name="connsiteY70" fmla="*/ 1074004 h 3808342"/>
              <a:gd name="connsiteX71" fmla="*/ 1310806 w 5692513"/>
              <a:gd name="connsiteY71" fmla="*/ 992330 h 3808342"/>
              <a:gd name="connsiteX72" fmla="*/ 1327141 w 5692513"/>
              <a:gd name="connsiteY72" fmla="*/ 931076 h 3808342"/>
              <a:gd name="connsiteX73" fmla="*/ 1355725 w 5692513"/>
              <a:gd name="connsiteY73" fmla="*/ 873904 h 3808342"/>
              <a:gd name="connsiteX74" fmla="*/ 1404727 w 5692513"/>
              <a:gd name="connsiteY74" fmla="*/ 779980 h 3808342"/>
              <a:gd name="connsiteX75" fmla="*/ 1461896 w 5692513"/>
              <a:gd name="connsiteY75" fmla="*/ 726892 h 3808342"/>
              <a:gd name="connsiteX76" fmla="*/ 1510899 w 5692513"/>
              <a:gd name="connsiteY76" fmla="*/ 686055 h 3808342"/>
              <a:gd name="connsiteX77" fmla="*/ 1588483 w 5692513"/>
              <a:gd name="connsiteY77" fmla="*/ 637052 h 3808342"/>
              <a:gd name="connsiteX78" fmla="*/ 1788575 w 5692513"/>
              <a:gd name="connsiteY78" fmla="*/ 645219 h 3808342"/>
              <a:gd name="connsiteX79" fmla="*/ 1964166 w 5692513"/>
              <a:gd name="connsiteY79" fmla="*/ 686056 h 3808342"/>
              <a:gd name="connsiteX80" fmla="*/ 2098922 w 5692513"/>
              <a:gd name="connsiteY80" fmla="*/ 763645 h 3808342"/>
              <a:gd name="connsiteX81" fmla="*/ 2327598 w 5692513"/>
              <a:gd name="connsiteY81" fmla="*/ 1037251 h 3808342"/>
              <a:gd name="connsiteX82" fmla="*/ 2376600 w 5692513"/>
              <a:gd name="connsiteY82" fmla="*/ 1078087 h 3808342"/>
              <a:gd name="connsiteX83" fmla="*/ 2552191 w 5692513"/>
              <a:gd name="connsiteY83" fmla="*/ 1135259 h 3808342"/>
              <a:gd name="connsiteX84" fmla="*/ 2682863 w 5692513"/>
              <a:gd name="connsiteY84" fmla="*/ 1221015 h 3808342"/>
              <a:gd name="connsiteX85" fmla="*/ 2756367 w 5692513"/>
              <a:gd name="connsiteY85" fmla="*/ 1310856 h 3808342"/>
              <a:gd name="connsiteX86" fmla="*/ 2833953 w 5692513"/>
              <a:gd name="connsiteY86" fmla="*/ 1396614 h 3808342"/>
              <a:gd name="connsiteX87" fmla="*/ 2900657 w 5692513"/>
              <a:gd name="connsiteY87" fmla="*/ 1507217 h 3808342"/>
              <a:gd name="connsiteX88" fmla="*/ 2941904 w 5692513"/>
              <a:gd name="connsiteY88" fmla="*/ 1585086 h 3808342"/>
              <a:gd name="connsiteX89" fmla="*/ 2957674 w 5692513"/>
              <a:gd name="connsiteY89" fmla="*/ 1667600 h 3808342"/>
              <a:gd name="connsiteX90" fmla="*/ 2967199 w 5692513"/>
              <a:gd name="connsiteY90" fmla="*/ 1743800 h 3808342"/>
              <a:gd name="connsiteX91" fmla="*/ 2974343 w 5692513"/>
              <a:gd name="connsiteY91" fmla="*/ 1781900 h 3808342"/>
              <a:gd name="connsiteX92" fmla="*/ 2998155 w 5692513"/>
              <a:gd name="connsiteY92" fmla="*/ 1872389 h 3808342"/>
              <a:gd name="connsiteX93" fmla="*/ 3093405 w 5692513"/>
              <a:gd name="connsiteY93" fmla="*/ 2055744 h 3808342"/>
              <a:gd name="connsiteX94" fmla="*/ 3167224 w 5692513"/>
              <a:gd name="connsiteY94" fmla="*/ 2155757 h 3808342"/>
              <a:gd name="connsiteX95" fmla="*/ 3271999 w 5692513"/>
              <a:gd name="connsiteY95" fmla="*/ 2253388 h 3808342"/>
              <a:gd name="connsiteX96" fmla="*/ 3413817 w 5692513"/>
              <a:gd name="connsiteY96" fmla="*/ 2354949 h 3808342"/>
              <a:gd name="connsiteX97" fmla="*/ 3573474 w 5692513"/>
              <a:gd name="connsiteY97" fmla="*/ 2512187 h 3808342"/>
              <a:gd name="connsiteX98" fmla="*/ 3636369 w 5692513"/>
              <a:gd name="connsiteY98" fmla="*/ 2599273 h 3808342"/>
              <a:gd name="connsiteX99" fmla="*/ 3762159 w 5692513"/>
              <a:gd name="connsiteY99" fmla="*/ 2475899 h 3808342"/>
              <a:gd name="connsiteX100" fmla="*/ 3754902 w 5692513"/>
              <a:gd name="connsiteY100" fmla="*/ 2316244 h 3808342"/>
              <a:gd name="connsiteX101" fmla="*/ 3762160 w 5692513"/>
              <a:gd name="connsiteY101" fmla="*/ 2183197 h 3808342"/>
              <a:gd name="connsiteX102" fmla="*/ 3762159 w 5692513"/>
              <a:gd name="connsiteY102" fmla="*/ 2067082 h 3808342"/>
              <a:gd name="connsiteX103" fmla="*/ 3718617 w 5692513"/>
              <a:gd name="connsiteY103" fmla="*/ 1875977 h 3808342"/>
              <a:gd name="connsiteX104" fmla="*/ 3609760 w 5692513"/>
              <a:gd name="connsiteY104" fmla="*/ 1609882 h 3808342"/>
              <a:gd name="connsiteX105" fmla="*/ 3505740 w 5692513"/>
              <a:gd name="connsiteY105" fmla="*/ 1382492 h 3808342"/>
              <a:gd name="connsiteX106" fmla="*/ 3405645 w 5692513"/>
              <a:gd name="connsiteY106" fmla="*/ 1286354 h 3808342"/>
              <a:gd name="connsiteX107" fmla="*/ 3209636 w 5692513"/>
              <a:gd name="connsiteY107" fmla="*/ 1082171 h 3808342"/>
              <a:gd name="connsiteX108" fmla="*/ 3005461 w 5692513"/>
              <a:gd name="connsiteY108" fmla="*/ 845318 h 3808342"/>
              <a:gd name="connsiteX109" fmla="*/ 2789035 w 5692513"/>
              <a:gd name="connsiteY109" fmla="*/ 563546 h 3808342"/>
              <a:gd name="connsiteX110" fmla="*/ 2511356 w 5692513"/>
              <a:gd name="connsiteY110" fmla="*/ 130678 h 3808342"/>
              <a:gd name="connsiteX111" fmla="*/ 2425602 w 5692513"/>
              <a:gd name="connsiteY111" fmla="*/ 16335 h 3808342"/>
              <a:gd name="connsiteX0" fmla="*/ 2425602 w 5988377"/>
              <a:gd name="connsiteY0" fmla="*/ 16335 h 3808342"/>
              <a:gd name="connsiteX1" fmla="*/ 1584399 w 5988377"/>
              <a:gd name="connsiteY1" fmla="*/ 0 h 3808342"/>
              <a:gd name="connsiteX2" fmla="*/ 518604 w 5988377"/>
              <a:gd name="connsiteY2" fmla="*/ 12252 h 3808342"/>
              <a:gd name="connsiteX3" fmla="*/ 12249 w 5988377"/>
              <a:gd name="connsiteY3" fmla="*/ 16336 h 3808342"/>
              <a:gd name="connsiteX4" fmla="*/ 12248 w 5988377"/>
              <a:gd name="connsiteY4" fmla="*/ 1016832 h 3808342"/>
              <a:gd name="connsiteX5" fmla="*/ 0 w 5988377"/>
              <a:gd name="connsiteY5" fmla="*/ 2589043 h 3808342"/>
              <a:gd name="connsiteX6" fmla="*/ 110254 w 5988377"/>
              <a:gd name="connsiteY6" fmla="*/ 2621711 h 3808342"/>
              <a:gd name="connsiteX7" fmla="*/ 187841 w 5988377"/>
              <a:gd name="connsiteY7" fmla="*/ 2540038 h 3808342"/>
              <a:gd name="connsiteX8" fmla="*/ 596192 w 5988377"/>
              <a:gd name="connsiteY8" fmla="*/ 2450198 h 3808342"/>
              <a:gd name="connsiteX9" fmla="*/ 841202 w 5988377"/>
              <a:gd name="connsiteY9" fmla="*/ 2433863 h 3808342"/>
              <a:gd name="connsiteX10" fmla="*/ 1143162 w 5988377"/>
              <a:gd name="connsiteY10" fmla="*/ 2439126 h 3808342"/>
              <a:gd name="connsiteX11" fmla="*/ 1417006 w 5988377"/>
              <a:gd name="connsiteY11" fmla="*/ 2472464 h 3808342"/>
              <a:gd name="connsiteX12" fmla="*/ 1833724 w 5988377"/>
              <a:gd name="connsiteY12" fmla="*/ 2651058 h 3808342"/>
              <a:gd name="connsiteX13" fmla="*/ 2067087 w 5988377"/>
              <a:gd name="connsiteY13" fmla="*/ 2779644 h 3808342"/>
              <a:gd name="connsiteX14" fmla="*/ 2174243 w 5988377"/>
              <a:gd name="connsiteY14" fmla="*/ 2922520 h 3808342"/>
              <a:gd name="connsiteX15" fmla="*/ 2255206 w 5988377"/>
              <a:gd name="connsiteY15" fmla="*/ 3193980 h 3808342"/>
              <a:gd name="connsiteX16" fmla="*/ 2221868 w 5988377"/>
              <a:gd name="connsiteY16" fmla="*/ 3310662 h 3808342"/>
              <a:gd name="connsiteX17" fmla="*/ 2195675 w 5988377"/>
              <a:gd name="connsiteY17" fmla="*/ 3394006 h 3808342"/>
              <a:gd name="connsiteX18" fmla="*/ 2126618 w 5988377"/>
              <a:gd name="connsiteY18" fmla="*/ 3474968 h 3808342"/>
              <a:gd name="connsiteX19" fmla="*/ 1986124 w 5988377"/>
              <a:gd name="connsiteY19" fmla="*/ 3603555 h 3808342"/>
              <a:gd name="connsiteX20" fmla="*/ 2436180 w 5988377"/>
              <a:gd name="connsiteY20" fmla="*/ 3808342 h 3808342"/>
              <a:gd name="connsiteX21" fmla="*/ 2569530 w 5988377"/>
              <a:gd name="connsiteY21" fmla="*/ 3796437 h 3808342"/>
              <a:gd name="connsiteX22" fmla="*/ 2826704 w 5988377"/>
              <a:gd name="connsiteY22" fmla="*/ 3736906 h 3808342"/>
              <a:gd name="connsiteX23" fmla="*/ 3029111 w 5988377"/>
              <a:gd name="connsiteY23" fmla="*/ 3665469 h 3808342"/>
              <a:gd name="connsiteX24" fmla="*/ 3176748 w 5988377"/>
              <a:gd name="connsiteY24" fmla="*/ 3579743 h 3808342"/>
              <a:gd name="connsiteX25" fmla="*/ 3281523 w 5988377"/>
              <a:gd name="connsiteY25" fmla="*/ 3413056 h 3808342"/>
              <a:gd name="connsiteX26" fmla="*/ 3583943 w 5988377"/>
              <a:gd name="connsiteY26" fmla="*/ 3222556 h 3808342"/>
              <a:gd name="connsiteX27" fmla="*/ 3829211 w 5988377"/>
              <a:gd name="connsiteY27" fmla="*/ 3015387 h 3808342"/>
              <a:gd name="connsiteX28" fmla="*/ 4054864 w 5988377"/>
              <a:gd name="connsiteY28" fmla="*/ 2717806 h 3808342"/>
              <a:gd name="connsiteX29" fmla="*/ 4139531 w 5988377"/>
              <a:gd name="connsiteY29" fmla="*/ 2650073 h 3808342"/>
              <a:gd name="connsiteX30" fmla="*/ 4202426 w 5988377"/>
              <a:gd name="connsiteY30" fmla="*/ 2592016 h 3808342"/>
              <a:gd name="connsiteX31" fmla="*/ 4262902 w 5988377"/>
              <a:gd name="connsiteY31" fmla="*/ 2553311 h 3808342"/>
              <a:gd name="connsiteX32" fmla="*/ 4422560 w 5988377"/>
              <a:gd name="connsiteY32" fmla="*/ 2376720 h 3808342"/>
              <a:gd name="connsiteX33" fmla="*/ 4519321 w 5988377"/>
              <a:gd name="connsiteY33" fmla="*/ 2296892 h 3808342"/>
              <a:gd name="connsiteX34" fmla="*/ 4548350 w 5988377"/>
              <a:gd name="connsiteY34" fmla="*/ 2243673 h 3808342"/>
              <a:gd name="connsiteX35" fmla="*/ 4565283 w 5988377"/>
              <a:gd name="connsiteY35" fmla="*/ 2202550 h 3808342"/>
              <a:gd name="connsiteX36" fmla="*/ 5061188 w 5988377"/>
              <a:gd name="connsiteY36" fmla="*/ 1948549 h 3808342"/>
              <a:gd name="connsiteX37" fmla="*/ 5131340 w 5988377"/>
              <a:gd name="connsiteY37" fmla="*/ 1856625 h 3808342"/>
              <a:gd name="connsiteX38" fmla="*/ 5561930 w 5988377"/>
              <a:gd name="connsiteY38" fmla="*/ 1728416 h 3808342"/>
              <a:gd name="connsiteX39" fmla="*/ 5987682 w 5988377"/>
              <a:gd name="connsiteY39" fmla="*/ 1585692 h 3808342"/>
              <a:gd name="connsiteX40" fmla="*/ 5656274 w 5988377"/>
              <a:gd name="connsiteY40" fmla="*/ 1406682 h 3808342"/>
              <a:gd name="connsiteX41" fmla="*/ 5070864 w 5988377"/>
              <a:gd name="connsiteY41" fmla="*/ 1544568 h 3808342"/>
              <a:gd name="connsiteX42" fmla="*/ 4722521 w 5988377"/>
              <a:gd name="connsiteY42" fmla="*/ 1747768 h 3808342"/>
              <a:gd name="connsiteX43" fmla="*/ 4424978 w 5988377"/>
              <a:gd name="connsiteY43" fmla="*/ 1958225 h 3808342"/>
              <a:gd name="connsiteX44" fmla="*/ 4212102 w 5988377"/>
              <a:gd name="connsiteY44" fmla="*/ 2197711 h 3808342"/>
              <a:gd name="connsiteX45" fmla="*/ 3950845 w 5988377"/>
              <a:gd name="connsiteY45" fmla="*/ 2509768 h 3808342"/>
              <a:gd name="connsiteX46" fmla="*/ 3815377 w 5988377"/>
              <a:gd name="connsiteY46" fmla="*/ 2521864 h 3808342"/>
              <a:gd name="connsiteX47" fmla="*/ 3762159 w 5988377"/>
              <a:gd name="connsiteY47" fmla="*/ 2480739 h 3808342"/>
              <a:gd name="connsiteX48" fmla="*/ 3638787 w 5988377"/>
              <a:gd name="connsiteY48" fmla="*/ 2594435 h 3808342"/>
              <a:gd name="connsiteX49" fmla="*/ 3670235 w 5988377"/>
              <a:gd name="connsiteY49" fmla="*/ 2664587 h 3808342"/>
              <a:gd name="connsiteX50" fmla="*/ 3679913 w 5988377"/>
              <a:gd name="connsiteY50" fmla="*/ 2812149 h 3808342"/>
              <a:gd name="connsiteX51" fmla="*/ 3617280 w 5988377"/>
              <a:gd name="connsiteY51" fmla="*/ 2896323 h 3808342"/>
              <a:gd name="connsiteX52" fmla="*/ 3410111 w 5988377"/>
              <a:gd name="connsiteY52" fmla="*/ 2993956 h 3808342"/>
              <a:gd name="connsiteX53" fmla="*/ 3357723 w 5988377"/>
              <a:gd name="connsiteY53" fmla="*/ 2996336 h 3808342"/>
              <a:gd name="connsiteX54" fmla="*/ 3274381 w 5988377"/>
              <a:gd name="connsiteY54" fmla="*/ 2970144 h 3808342"/>
              <a:gd name="connsiteX55" fmla="*/ 3076736 w 5988377"/>
              <a:gd name="connsiteY55" fmla="*/ 2829649 h 3808342"/>
              <a:gd name="connsiteX56" fmla="*/ 2831468 w 5988377"/>
              <a:gd name="connsiteY56" fmla="*/ 2705825 h 3808342"/>
              <a:gd name="connsiteX57" fmla="*/ 2638586 w 5988377"/>
              <a:gd name="connsiteY57" fmla="*/ 2584381 h 3808342"/>
              <a:gd name="connsiteX58" fmla="*/ 2479043 w 5988377"/>
              <a:gd name="connsiteY58" fmla="*/ 2451032 h 3808342"/>
              <a:gd name="connsiteX59" fmla="*/ 2345693 w 5988377"/>
              <a:gd name="connsiteY59" fmla="*/ 2331970 h 3808342"/>
              <a:gd name="connsiteX60" fmla="*/ 2195674 w 5988377"/>
              <a:gd name="connsiteY60" fmla="*/ 2191477 h 3808342"/>
              <a:gd name="connsiteX61" fmla="*/ 2050417 w 5988377"/>
              <a:gd name="connsiteY61" fmla="*/ 2067651 h 3808342"/>
              <a:gd name="connsiteX62" fmla="*/ 1967074 w 5988377"/>
              <a:gd name="connsiteY62" fmla="*/ 1979546 h 3808342"/>
              <a:gd name="connsiteX63" fmla="*/ 1859918 w 5988377"/>
              <a:gd name="connsiteY63" fmla="*/ 1870008 h 3808342"/>
              <a:gd name="connsiteX64" fmla="*/ 1697993 w 5988377"/>
              <a:gd name="connsiteY64" fmla="*/ 1696176 h 3808342"/>
              <a:gd name="connsiteX65" fmla="*/ 1619412 w 5988377"/>
              <a:gd name="connsiteY65" fmla="*/ 1589020 h 3808342"/>
              <a:gd name="connsiteX66" fmla="*/ 1572430 w 5988377"/>
              <a:gd name="connsiteY66" fmla="*/ 1512306 h 3808342"/>
              <a:gd name="connsiteX67" fmla="*/ 1486397 w 5988377"/>
              <a:gd name="connsiteY67" fmla="*/ 1429283 h 3808342"/>
              <a:gd name="connsiteX68" fmla="*/ 1404727 w 5988377"/>
              <a:gd name="connsiteY68" fmla="*/ 1343526 h 3808342"/>
              <a:gd name="connsiteX69" fmla="*/ 1351641 w 5988377"/>
              <a:gd name="connsiteY69" fmla="*/ 1229182 h 3808342"/>
              <a:gd name="connsiteX70" fmla="*/ 1306722 w 5988377"/>
              <a:gd name="connsiteY70" fmla="*/ 1074004 h 3808342"/>
              <a:gd name="connsiteX71" fmla="*/ 1310806 w 5988377"/>
              <a:gd name="connsiteY71" fmla="*/ 992330 h 3808342"/>
              <a:gd name="connsiteX72" fmla="*/ 1327141 w 5988377"/>
              <a:gd name="connsiteY72" fmla="*/ 931076 h 3808342"/>
              <a:gd name="connsiteX73" fmla="*/ 1355725 w 5988377"/>
              <a:gd name="connsiteY73" fmla="*/ 873904 h 3808342"/>
              <a:gd name="connsiteX74" fmla="*/ 1404727 w 5988377"/>
              <a:gd name="connsiteY74" fmla="*/ 779980 h 3808342"/>
              <a:gd name="connsiteX75" fmla="*/ 1461896 w 5988377"/>
              <a:gd name="connsiteY75" fmla="*/ 726892 h 3808342"/>
              <a:gd name="connsiteX76" fmla="*/ 1510899 w 5988377"/>
              <a:gd name="connsiteY76" fmla="*/ 686055 h 3808342"/>
              <a:gd name="connsiteX77" fmla="*/ 1588483 w 5988377"/>
              <a:gd name="connsiteY77" fmla="*/ 637052 h 3808342"/>
              <a:gd name="connsiteX78" fmla="*/ 1788575 w 5988377"/>
              <a:gd name="connsiteY78" fmla="*/ 645219 h 3808342"/>
              <a:gd name="connsiteX79" fmla="*/ 1964166 w 5988377"/>
              <a:gd name="connsiteY79" fmla="*/ 686056 h 3808342"/>
              <a:gd name="connsiteX80" fmla="*/ 2098922 w 5988377"/>
              <a:gd name="connsiteY80" fmla="*/ 763645 h 3808342"/>
              <a:gd name="connsiteX81" fmla="*/ 2327598 w 5988377"/>
              <a:gd name="connsiteY81" fmla="*/ 1037251 h 3808342"/>
              <a:gd name="connsiteX82" fmla="*/ 2376600 w 5988377"/>
              <a:gd name="connsiteY82" fmla="*/ 1078087 h 3808342"/>
              <a:gd name="connsiteX83" fmla="*/ 2552191 w 5988377"/>
              <a:gd name="connsiteY83" fmla="*/ 1135259 h 3808342"/>
              <a:gd name="connsiteX84" fmla="*/ 2682863 w 5988377"/>
              <a:gd name="connsiteY84" fmla="*/ 1221015 h 3808342"/>
              <a:gd name="connsiteX85" fmla="*/ 2756367 w 5988377"/>
              <a:gd name="connsiteY85" fmla="*/ 1310856 h 3808342"/>
              <a:gd name="connsiteX86" fmla="*/ 2833953 w 5988377"/>
              <a:gd name="connsiteY86" fmla="*/ 1396614 h 3808342"/>
              <a:gd name="connsiteX87" fmla="*/ 2900657 w 5988377"/>
              <a:gd name="connsiteY87" fmla="*/ 1507217 h 3808342"/>
              <a:gd name="connsiteX88" fmla="*/ 2941904 w 5988377"/>
              <a:gd name="connsiteY88" fmla="*/ 1585086 h 3808342"/>
              <a:gd name="connsiteX89" fmla="*/ 2957674 w 5988377"/>
              <a:gd name="connsiteY89" fmla="*/ 1667600 h 3808342"/>
              <a:gd name="connsiteX90" fmla="*/ 2967199 w 5988377"/>
              <a:gd name="connsiteY90" fmla="*/ 1743800 h 3808342"/>
              <a:gd name="connsiteX91" fmla="*/ 2974343 w 5988377"/>
              <a:gd name="connsiteY91" fmla="*/ 1781900 h 3808342"/>
              <a:gd name="connsiteX92" fmla="*/ 2998155 w 5988377"/>
              <a:gd name="connsiteY92" fmla="*/ 1872389 h 3808342"/>
              <a:gd name="connsiteX93" fmla="*/ 3093405 w 5988377"/>
              <a:gd name="connsiteY93" fmla="*/ 2055744 h 3808342"/>
              <a:gd name="connsiteX94" fmla="*/ 3167224 w 5988377"/>
              <a:gd name="connsiteY94" fmla="*/ 2155757 h 3808342"/>
              <a:gd name="connsiteX95" fmla="*/ 3271999 w 5988377"/>
              <a:gd name="connsiteY95" fmla="*/ 2253388 h 3808342"/>
              <a:gd name="connsiteX96" fmla="*/ 3413817 w 5988377"/>
              <a:gd name="connsiteY96" fmla="*/ 2354949 h 3808342"/>
              <a:gd name="connsiteX97" fmla="*/ 3573474 w 5988377"/>
              <a:gd name="connsiteY97" fmla="*/ 2512187 h 3808342"/>
              <a:gd name="connsiteX98" fmla="*/ 3636369 w 5988377"/>
              <a:gd name="connsiteY98" fmla="*/ 2599273 h 3808342"/>
              <a:gd name="connsiteX99" fmla="*/ 3762159 w 5988377"/>
              <a:gd name="connsiteY99" fmla="*/ 2475899 h 3808342"/>
              <a:gd name="connsiteX100" fmla="*/ 3754902 w 5988377"/>
              <a:gd name="connsiteY100" fmla="*/ 2316244 h 3808342"/>
              <a:gd name="connsiteX101" fmla="*/ 3762160 w 5988377"/>
              <a:gd name="connsiteY101" fmla="*/ 2183197 h 3808342"/>
              <a:gd name="connsiteX102" fmla="*/ 3762159 w 5988377"/>
              <a:gd name="connsiteY102" fmla="*/ 2067082 h 3808342"/>
              <a:gd name="connsiteX103" fmla="*/ 3718617 w 5988377"/>
              <a:gd name="connsiteY103" fmla="*/ 1875977 h 3808342"/>
              <a:gd name="connsiteX104" fmla="*/ 3609760 w 5988377"/>
              <a:gd name="connsiteY104" fmla="*/ 1609882 h 3808342"/>
              <a:gd name="connsiteX105" fmla="*/ 3505740 w 5988377"/>
              <a:gd name="connsiteY105" fmla="*/ 1382492 h 3808342"/>
              <a:gd name="connsiteX106" fmla="*/ 3405645 w 5988377"/>
              <a:gd name="connsiteY106" fmla="*/ 1286354 h 3808342"/>
              <a:gd name="connsiteX107" fmla="*/ 3209636 w 5988377"/>
              <a:gd name="connsiteY107" fmla="*/ 1082171 h 3808342"/>
              <a:gd name="connsiteX108" fmla="*/ 3005461 w 5988377"/>
              <a:gd name="connsiteY108" fmla="*/ 845318 h 3808342"/>
              <a:gd name="connsiteX109" fmla="*/ 2789035 w 5988377"/>
              <a:gd name="connsiteY109" fmla="*/ 563546 h 3808342"/>
              <a:gd name="connsiteX110" fmla="*/ 2511356 w 5988377"/>
              <a:gd name="connsiteY110" fmla="*/ 130678 h 3808342"/>
              <a:gd name="connsiteX111" fmla="*/ 2425602 w 5988377"/>
              <a:gd name="connsiteY111" fmla="*/ 16335 h 3808342"/>
              <a:gd name="connsiteX0" fmla="*/ 2425602 w 5988377"/>
              <a:gd name="connsiteY0" fmla="*/ 16335 h 3808342"/>
              <a:gd name="connsiteX1" fmla="*/ 1584399 w 5988377"/>
              <a:gd name="connsiteY1" fmla="*/ 0 h 3808342"/>
              <a:gd name="connsiteX2" fmla="*/ 518604 w 5988377"/>
              <a:gd name="connsiteY2" fmla="*/ 12252 h 3808342"/>
              <a:gd name="connsiteX3" fmla="*/ 12249 w 5988377"/>
              <a:gd name="connsiteY3" fmla="*/ 16336 h 3808342"/>
              <a:gd name="connsiteX4" fmla="*/ 12248 w 5988377"/>
              <a:gd name="connsiteY4" fmla="*/ 1016832 h 3808342"/>
              <a:gd name="connsiteX5" fmla="*/ 0 w 5988377"/>
              <a:gd name="connsiteY5" fmla="*/ 2589043 h 3808342"/>
              <a:gd name="connsiteX6" fmla="*/ 110254 w 5988377"/>
              <a:gd name="connsiteY6" fmla="*/ 2621711 h 3808342"/>
              <a:gd name="connsiteX7" fmla="*/ 187841 w 5988377"/>
              <a:gd name="connsiteY7" fmla="*/ 2540038 h 3808342"/>
              <a:gd name="connsiteX8" fmla="*/ 596192 w 5988377"/>
              <a:gd name="connsiteY8" fmla="*/ 2450198 h 3808342"/>
              <a:gd name="connsiteX9" fmla="*/ 841202 w 5988377"/>
              <a:gd name="connsiteY9" fmla="*/ 2433863 h 3808342"/>
              <a:gd name="connsiteX10" fmla="*/ 1143162 w 5988377"/>
              <a:gd name="connsiteY10" fmla="*/ 2439126 h 3808342"/>
              <a:gd name="connsiteX11" fmla="*/ 1417006 w 5988377"/>
              <a:gd name="connsiteY11" fmla="*/ 2472464 h 3808342"/>
              <a:gd name="connsiteX12" fmla="*/ 1833724 w 5988377"/>
              <a:gd name="connsiteY12" fmla="*/ 2651058 h 3808342"/>
              <a:gd name="connsiteX13" fmla="*/ 2067087 w 5988377"/>
              <a:gd name="connsiteY13" fmla="*/ 2779644 h 3808342"/>
              <a:gd name="connsiteX14" fmla="*/ 2174243 w 5988377"/>
              <a:gd name="connsiteY14" fmla="*/ 2922520 h 3808342"/>
              <a:gd name="connsiteX15" fmla="*/ 2255206 w 5988377"/>
              <a:gd name="connsiteY15" fmla="*/ 3193980 h 3808342"/>
              <a:gd name="connsiteX16" fmla="*/ 2221868 w 5988377"/>
              <a:gd name="connsiteY16" fmla="*/ 3310662 h 3808342"/>
              <a:gd name="connsiteX17" fmla="*/ 2195675 w 5988377"/>
              <a:gd name="connsiteY17" fmla="*/ 3394006 h 3808342"/>
              <a:gd name="connsiteX18" fmla="*/ 2126618 w 5988377"/>
              <a:gd name="connsiteY18" fmla="*/ 3474968 h 3808342"/>
              <a:gd name="connsiteX19" fmla="*/ 1986124 w 5988377"/>
              <a:gd name="connsiteY19" fmla="*/ 3603555 h 3808342"/>
              <a:gd name="connsiteX20" fmla="*/ 2436180 w 5988377"/>
              <a:gd name="connsiteY20" fmla="*/ 3808342 h 3808342"/>
              <a:gd name="connsiteX21" fmla="*/ 2569530 w 5988377"/>
              <a:gd name="connsiteY21" fmla="*/ 3796437 h 3808342"/>
              <a:gd name="connsiteX22" fmla="*/ 2826704 w 5988377"/>
              <a:gd name="connsiteY22" fmla="*/ 3736906 h 3808342"/>
              <a:gd name="connsiteX23" fmla="*/ 3029111 w 5988377"/>
              <a:gd name="connsiteY23" fmla="*/ 3665469 h 3808342"/>
              <a:gd name="connsiteX24" fmla="*/ 3176748 w 5988377"/>
              <a:gd name="connsiteY24" fmla="*/ 3579743 h 3808342"/>
              <a:gd name="connsiteX25" fmla="*/ 3281523 w 5988377"/>
              <a:gd name="connsiteY25" fmla="*/ 3413056 h 3808342"/>
              <a:gd name="connsiteX26" fmla="*/ 3583943 w 5988377"/>
              <a:gd name="connsiteY26" fmla="*/ 3222556 h 3808342"/>
              <a:gd name="connsiteX27" fmla="*/ 3829211 w 5988377"/>
              <a:gd name="connsiteY27" fmla="*/ 3015387 h 3808342"/>
              <a:gd name="connsiteX28" fmla="*/ 4054864 w 5988377"/>
              <a:gd name="connsiteY28" fmla="*/ 2717806 h 3808342"/>
              <a:gd name="connsiteX29" fmla="*/ 4139531 w 5988377"/>
              <a:gd name="connsiteY29" fmla="*/ 2650073 h 3808342"/>
              <a:gd name="connsiteX30" fmla="*/ 4202426 w 5988377"/>
              <a:gd name="connsiteY30" fmla="*/ 2592016 h 3808342"/>
              <a:gd name="connsiteX31" fmla="*/ 4262902 w 5988377"/>
              <a:gd name="connsiteY31" fmla="*/ 2553311 h 3808342"/>
              <a:gd name="connsiteX32" fmla="*/ 4422560 w 5988377"/>
              <a:gd name="connsiteY32" fmla="*/ 2376720 h 3808342"/>
              <a:gd name="connsiteX33" fmla="*/ 4519321 w 5988377"/>
              <a:gd name="connsiteY33" fmla="*/ 2296892 h 3808342"/>
              <a:gd name="connsiteX34" fmla="*/ 4548350 w 5988377"/>
              <a:gd name="connsiteY34" fmla="*/ 2243673 h 3808342"/>
              <a:gd name="connsiteX35" fmla="*/ 4565283 w 5988377"/>
              <a:gd name="connsiteY35" fmla="*/ 2202550 h 3808342"/>
              <a:gd name="connsiteX36" fmla="*/ 5061188 w 5988377"/>
              <a:gd name="connsiteY36" fmla="*/ 1948549 h 3808342"/>
              <a:gd name="connsiteX37" fmla="*/ 5131340 w 5988377"/>
              <a:gd name="connsiteY37" fmla="*/ 1856625 h 3808342"/>
              <a:gd name="connsiteX38" fmla="*/ 5561930 w 5988377"/>
              <a:gd name="connsiteY38" fmla="*/ 1728416 h 3808342"/>
              <a:gd name="connsiteX39" fmla="*/ 5987682 w 5988377"/>
              <a:gd name="connsiteY39" fmla="*/ 1585692 h 3808342"/>
              <a:gd name="connsiteX40" fmla="*/ 5656274 w 5988377"/>
              <a:gd name="connsiteY40" fmla="*/ 1406682 h 3808342"/>
              <a:gd name="connsiteX41" fmla="*/ 5070864 w 5988377"/>
              <a:gd name="connsiteY41" fmla="*/ 1544568 h 3808342"/>
              <a:gd name="connsiteX42" fmla="*/ 4722521 w 5988377"/>
              <a:gd name="connsiteY42" fmla="*/ 1747768 h 3808342"/>
              <a:gd name="connsiteX43" fmla="*/ 4424978 w 5988377"/>
              <a:gd name="connsiteY43" fmla="*/ 1958225 h 3808342"/>
              <a:gd name="connsiteX44" fmla="*/ 4212102 w 5988377"/>
              <a:gd name="connsiteY44" fmla="*/ 2197711 h 3808342"/>
              <a:gd name="connsiteX45" fmla="*/ 3950845 w 5988377"/>
              <a:gd name="connsiteY45" fmla="*/ 2509768 h 3808342"/>
              <a:gd name="connsiteX46" fmla="*/ 3815377 w 5988377"/>
              <a:gd name="connsiteY46" fmla="*/ 2521864 h 3808342"/>
              <a:gd name="connsiteX47" fmla="*/ 3762159 w 5988377"/>
              <a:gd name="connsiteY47" fmla="*/ 2480739 h 3808342"/>
              <a:gd name="connsiteX48" fmla="*/ 3638787 w 5988377"/>
              <a:gd name="connsiteY48" fmla="*/ 2594435 h 3808342"/>
              <a:gd name="connsiteX49" fmla="*/ 3670235 w 5988377"/>
              <a:gd name="connsiteY49" fmla="*/ 2664587 h 3808342"/>
              <a:gd name="connsiteX50" fmla="*/ 3679913 w 5988377"/>
              <a:gd name="connsiteY50" fmla="*/ 2812149 h 3808342"/>
              <a:gd name="connsiteX51" fmla="*/ 3617280 w 5988377"/>
              <a:gd name="connsiteY51" fmla="*/ 2896323 h 3808342"/>
              <a:gd name="connsiteX52" fmla="*/ 3410111 w 5988377"/>
              <a:gd name="connsiteY52" fmla="*/ 2993956 h 3808342"/>
              <a:gd name="connsiteX53" fmla="*/ 3357723 w 5988377"/>
              <a:gd name="connsiteY53" fmla="*/ 2996336 h 3808342"/>
              <a:gd name="connsiteX54" fmla="*/ 3274381 w 5988377"/>
              <a:gd name="connsiteY54" fmla="*/ 2970144 h 3808342"/>
              <a:gd name="connsiteX55" fmla="*/ 3076736 w 5988377"/>
              <a:gd name="connsiteY55" fmla="*/ 2829649 h 3808342"/>
              <a:gd name="connsiteX56" fmla="*/ 2831468 w 5988377"/>
              <a:gd name="connsiteY56" fmla="*/ 2705825 h 3808342"/>
              <a:gd name="connsiteX57" fmla="*/ 2638586 w 5988377"/>
              <a:gd name="connsiteY57" fmla="*/ 2584381 h 3808342"/>
              <a:gd name="connsiteX58" fmla="*/ 2479043 w 5988377"/>
              <a:gd name="connsiteY58" fmla="*/ 2451032 h 3808342"/>
              <a:gd name="connsiteX59" fmla="*/ 2345693 w 5988377"/>
              <a:gd name="connsiteY59" fmla="*/ 2331970 h 3808342"/>
              <a:gd name="connsiteX60" fmla="*/ 2195674 w 5988377"/>
              <a:gd name="connsiteY60" fmla="*/ 2191477 h 3808342"/>
              <a:gd name="connsiteX61" fmla="*/ 2050417 w 5988377"/>
              <a:gd name="connsiteY61" fmla="*/ 2067651 h 3808342"/>
              <a:gd name="connsiteX62" fmla="*/ 1967074 w 5988377"/>
              <a:gd name="connsiteY62" fmla="*/ 1979546 h 3808342"/>
              <a:gd name="connsiteX63" fmla="*/ 1859918 w 5988377"/>
              <a:gd name="connsiteY63" fmla="*/ 1870008 h 3808342"/>
              <a:gd name="connsiteX64" fmla="*/ 1697993 w 5988377"/>
              <a:gd name="connsiteY64" fmla="*/ 1696176 h 3808342"/>
              <a:gd name="connsiteX65" fmla="*/ 1619412 w 5988377"/>
              <a:gd name="connsiteY65" fmla="*/ 1589020 h 3808342"/>
              <a:gd name="connsiteX66" fmla="*/ 1572430 w 5988377"/>
              <a:gd name="connsiteY66" fmla="*/ 1512306 h 3808342"/>
              <a:gd name="connsiteX67" fmla="*/ 1486397 w 5988377"/>
              <a:gd name="connsiteY67" fmla="*/ 1429283 h 3808342"/>
              <a:gd name="connsiteX68" fmla="*/ 1404727 w 5988377"/>
              <a:gd name="connsiteY68" fmla="*/ 1343526 h 3808342"/>
              <a:gd name="connsiteX69" fmla="*/ 1351641 w 5988377"/>
              <a:gd name="connsiteY69" fmla="*/ 1229182 h 3808342"/>
              <a:gd name="connsiteX70" fmla="*/ 1306722 w 5988377"/>
              <a:gd name="connsiteY70" fmla="*/ 1074004 h 3808342"/>
              <a:gd name="connsiteX71" fmla="*/ 1310806 w 5988377"/>
              <a:gd name="connsiteY71" fmla="*/ 992330 h 3808342"/>
              <a:gd name="connsiteX72" fmla="*/ 1327141 w 5988377"/>
              <a:gd name="connsiteY72" fmla="*/ 931076 h 3808342"/>
              <a:gd name="connsiteX73" fmla="*/ 1355725 w 5988377"/>
              <a:gd name="connsiteY73" fmla="*/ 873904 h 3808342"/>
              <a:gd name="connsiteX74" fmla="*/ 1404727 w 5988377"/>
              <a:gd name="connsiteY74" fmla="*/ 779980 h 3808342"/>
              <a:gd name="connsiteX75" fmla="*/ 1461896 w 5988377"/>
              <a:gd name="connsiteY75" fmla="*/ 726892 h 3808342"/>
              <a:gd name="connsiteX76" fmla="*/ 1510899 w 5988377"/>
              <a:gd name="connsiteY76" fmla="*/ 686055 h 3808342"/>
              <a:gd name="connsiteX77" fmla="*/ 1588483 w 5988377"/>
              <a:gd name="connsiteY77" fmla="*/ 637052 h 3808342"/>
              <a:gd name="connsiteX78" fmla="*/ 1788575 w 5988377"/>
              <a:gd name="connsiteY78" fmla="*/ 645219 h 3808342"/>
              <a:gd name="connsiteX79" fmla="*/ 1964166 w 5988377"/>
              <a:gd name="connsiteY79" fmla="*/ 686056 h 3808342"/>
              <a:gd name="connsiteX80" fmla="*/ 2098922 w 5988377"/>
              <a:gd name="connsiteY80" fmla="*/ 763645 h 3808342"/>
              <a:gd name="connsiteX81" fmla="*/ 2327598 w 5988377"/>
              <a:gd name="connsiteY81" fmla="*/ 1037251 h 3808342"/>
              <a:gd name="connsiteX82" fmla="*/ 2376600 w 5988377"/>
              <a:gd name="connsiteY82" fmla="*/ 1078087 h 3808342"/>
              <a:gd name="connsiteX83" fmla="*/ 2552191 w 5988377"/>
              <a:gd name="connsiteY83" fmla="*/ 1135259 h 3808342"/>
              <a:gd name="connsiteX84" fmla="*/ 2682863 w 5988377"/>
              <a:gd name="connsiteY84" fmla="*/ 1221015 h 3808342"/>
              <a:gd name="connsiteX85" fmla="*/ 2756367 w 5988377"/>
              <a:gd name="connsiteY85" fmla="*/ 1310856 h 3808342"/>
              <a:gd name="connsiteX86" fmla="*/ 2833953 w 5988377"/>
              <a:gd name="connsiteY86" fmla="*/ 1396614 h 3808342"/>
              <a:gd name="connsiteX87" fmla="*/ 2900657 w 5988377"/>
              <a:gd name="connsiteY87" fmla="*/ 1507217 h 3808342"/>
              <a:gd name="connsiteX88" fmla="*/ 2941904 w 5988377"/>
              <a:gd name="connsiteY88" fmla="*/ 1585086 h 3808342"/>
              <a:gd name="connsiteX89" fmla="*/ 2957674 w 5988377"/>
              <a:gd name="connsiteY89" fmla="*/ 1667600 h 3808342"/>
              <a:gd name="connsiteX90" fmla="*/ 2967199 w 5988377"/>
              <a:gd name="connsiteY90" fmla="*/ 1743800 h 3808342"/>
              <a:gd name="connsiteX91" fmla="*/ 2974343 w 5988377"/>
              <a:gd name="connsiteY91" fmla="*/ 1781900 h 3808342"/>
              <a:gd name="connsiteX92" fmla="*/ 2998155 w 5988377"/>
              <a:gd name="connsiteY92" fmla="*/ 1872389 h 3808342"/>
              <a:gd name="connsiteX93" fmla="*/ 3093405 w 5988377"/>
              <a:gd name="connsiteY93" fmla="*/ 2055744 h 3808342"/>
              <a:gd name="connsiteX94" fmla="*/ 3167224 w 5988377"/>
              <a:gd name="connsiteY94" fmla="*/ 2155757 h 3808342"/>
              <a:gd name="connsiteX95" fmla="*/ 3271999 w 5988377"/>
              <a:gd name="connsiteY95" fmla="*/ 2253388 h 3808342"/>
              <a:gd name="connsiteX96" fmla="*/ 3413817 w 5988377"/>
              <a:gd name="connsiteY96" fmla="*/ 2354949 h 3808342"/>
              <a:gd name="connsiteX97" fmla="*/ 3573474 w 5988377"/>
              <a:gd name="connsiteY97" fmla="*/ 2512187 h 3808342"/>
              <a:gd name="connsiteX98" fmla="*/ 3636369 w 5988377"/>
              <a:gd name="connsiteY98" fmla="*/ 2599273 h 3808342"/>
              <a:gd name="connsiteX99" fmla="*/ 3762159 w 5988377"/>
              <a:gd name="connsiteY99" fmla="*/ 2475899 h 3808342"/>
              <a:gd name="connsiteX100" fmla="*/ 3754902 w 5988377"/>
              <a:gd name="connsiteY100" fmla="*/ 2316244 h 3808342"/>
              <a:gd name="connsiteX101" fmla="*/ 3762160 w 5988377"/>
              <a:gd name="connsiteY101" fmla="*/ 2183197 h 3808342"/>
              <a:gd name="connsiteX102" fmla="*/ 3762159 w 5988377"/>
              <a:gd name="connsiteY102" fmla="*/ 2067082 h 3808342"/>
              <a:gd name="connsiteX103" fmla="*/ 3718617 w 5988377"/>
              <a:gd name="connsiteY103" fmla="*/ 1875977 h 3808342"/>
              <a:gd name="connsiteX104" fmla="*/ 3609760 w 5988377"/>
              <a:gd name="connsiteY104" fmla="*/ 1609882 h 3808342"/>
              <a:gd name="connsiteX105" fmla="*/ 3505740 w 5988377"/>
              <a:gd name="connsiteY105" fmla="*/ 1382492 h 3808342"/>
              <a:gd name="connsiteX106" fmla="*/ 3405645 w 5988377"/>
              <a:gd name="connsiteY106" fmla="*/ 1286354 h 3808342"/>
              <a:gd name="connsiteX107" fmla="*/ 3209636 w 5988377"/>
              <a:gd name="connsiteY107" fmla="*/ 1082171 h 3808342"/>
              <a:gd name="connsiteX108" fmla="*/ 3005461 w 5988377"/>
              <a:gd name="connsiteY108" fmla="*/ 845318 h 3808342"/>
              <a:gd name="connsiteX109" fmla="*/ 2789035 w 5988377"/>
              <a:gd name="connsiteY109" fmla="*/ 563546 h 3808342"/>
              <a:gd name="connsiteX110" fmla="*/ 2511356 w 5988377"/>
              <a:gd name="connsiteY110" fmla="*/ 130678 h 3808342"/>
              <a:gd name="connsiteX111" fmla="*/ 2425602 w 5988377"/>
              <a:gd name="connsiteY111" fmla="*/ 16335 h 3808342"/>
              <a:gd name="connsiteX0" fmla="*/ 2425602 w 5991983"/>
              <a:gd name="connsiteY0" fmla="*/ 16335 h 3808342"/>
              <a:gd name="connsiteX1" fmla="*/ 1584399 w 5991983"/>
              <a:gd name="connsiteY1" fmla="*/ 0 h 3808342"/>
              <a:gd name="connsiteX2" fmla="*/ 518604 w 5991983"/>
              <a:gd name="connsiteY2" fmla="*/ 12252 h 3808342"/>
              <a:gd name="connsiteX3" fmla="*/ 12249 w 5991983"/>
              <a:gd name="connsiteY3" fmla="*/ 16336 h 3808342"/>
              <a:gd name="connsiteX4" fmla="*/ 12248 w 5991983"/>
              <a:gd name="connsiteY4" fmla="*/ 1016832 h 3808342"/>
              <a:gd name="connsiteX5" fmla="*/ 0 w 5991983"/>
              <a:gd name="connsiteY5" fmla="*/ 2589043 h 3808342"/>
              <a:gd name="connsiteX6" fmla="*/ 110254 w 5991983"/>
              <a:gd name="connsiteY6" fmla="*/ 2621711 h 3808342"/>
              <a:gd name="connsiteX7" fmla="*/ 187841 w 5991983"/>
              <a:gd name="connsiteY7" fmla="*/ 2540038 h 3808342"/>
              <a:gd name="connsiteX8" fmla="*/ 596192 w 5991983"/>
              <a:gd name="connsiteY8" fmla="*/ 2450198 h 3808342"/>
              <a:gd name="connsiteX9" fmla="*/ 841202 w 5991983"/>
              <a:gd name="connsiteY9" fmla="*/ 2433863 h 3808342"/>
              <a:gd name="connsiteX10" fmla="*/ 1143162 w 5991983"/>
              <a:gd name="connsiteY10" fmla="*/ 2439126 h 3808342"/>
              <a:gd name="connsiteX11" fmla="*/ 1417006 w 5991983"/>
              <a:gd name="connsiteY11" fmla="*/ 2472464 h 3808342"/>
              <a:gd name="connsiteX12" fmla="*/ 1833724 w 5991983"/>
              <a:gd name="connsiteY12" fmla="*/ 2651058 h 3808342"/>
              <a:gd name="connsiteX13" fmla="*/ 2067087 w 5991983"/>
              <a:gd name="connsiteY13" fmla="*/ 2779644 h 3808342"/>
              <a:gd name="connsiteX14" fmla="*/ 2174243 w 5991983"/>
              <a:gd name="connsiteY14" fmla="*/ 2922520 h 3808342"/>
              <a:gd name="connsiteX15" fmla="*/ 2255206 w 5991983"/>
              <a:gd name="connsiteY15" fmla="*/ 3193980 h 3808342"/>
              <a:gd name="connsiteX16" fmla="*/ 2221868 w 5991983"/>
              <a:gd name="connsiteY16" fmla="*/ 3310662 h 3808342"/>
              <a:gd name="connsiteX17" fmla="*/ 2195675 w 5991983"/>
              <a:gd name="connsiteY17" fmla="*/ 3394006 h 3808342"/>
              <a:gd name="connsiteX18" fmla="*/ 2126618 w 5991983"/>
              <a:gd name="connsiteY18" fmla="*/ 3474968 h 3808342"/>
              <a:gd name="connsiteX19" fmla="*/ 1986124 w 5991983"/>
              <a:gd name="connsiteY19" fmla="*/ 3603555 h 3808342"/>
              <a:gd name="connsiteX20" fmla="*/ 2436180 w 5991983"/>
              <a:gd name="connsiteY20" fmla="*/ 3808342 h 3808342"/>
              <a:gd name="connsiteX21" fmla="*/ 2569530 w 5991983"/>
              <a:gd name="connsiteY21" fmla="*/ 3796437 h 3808342"/>
              <a:gd name="connsiteX22" fmla="*/ 2826704 w 5991983"/>
              <a:gd name="connsiteY22" fmla="*/ 3736906 h 3808342"/>
              <a:gd name="connsiteX23" fmla="*/ 3029111 w 5991983"/>
              <a:gd name="connsiteY23" fmla="*/ 3665469 h 3808342"/>
              <a:gd name="connsiteX24" fmla="*/ 3176748 w 5991983"/>
              <a:gd name="connsiteY24" fmla="*/ 3579743 h 3808342"/>
              <a:gd name="connsiteX25" fmla="*/ 3281523 w 5991983"/>
              <a:gd name="connsiteY25" fmla="*/ 3413056 h 3808342"/>
              <a:gd name="connsiteX26" fmla="*/ 3583943 w 5991983"/>
              <a:gd name="connsiteY26" fmla="*/ 3222556 h 3808342"/>
              <a:gd name="connsiteX27" fmla="*/ 3829211 w 5991983"/>
              <a:gd name="connsiteY27" fmla="*/ 3015387 h 3808342"/>
              <a:gd name="connsiteX28" fmla="*/ 4054864 w 5991983"/>
              <a:gd name="connsiteY28" fmla="*/ 2717806 h 3808342"/>
              <a:gd name="connsiteX29" fmla="*/ 4139531 w 5991983"/>
              <a:gd name="connsiteY29" fmla="*/ 2650073 h 3808342"/>
              <a:gd name="connsiteX30" fmla="*/ 4202426 w 5991983"/>
              <a:gd name="connsiteY30" fmla="*/ 2592016 h 3808342"/>
              <a:gd name="connsiteX31" fmla="*/ 4262902 w 5991983"/>
              <a:gd name="connsiteY31" fmla="*/ 2553311 h 3808342"/>
              <a:gd name="connsiteX32" fmla="*/ 4422560 w 5991983"/>
              <a:gd name="connsiteY32" fmla="*/ 2376720 h 3808342"/>
              <a:gd name="connsiteX33" fmla="*/ 4519321 w 5991983"/>
              <a:gd name="connsiteY33" fmla="*/ 2296892 h 3808342"/>
              <a:gd name="connsiteX34" fmla="*/ 4548350 w 5991983"/>
              <a:gd name="connsiteY34" fmla="*/ 2243673 h 3808342"/>
              <a:gd name="connsiteX35" fmla="*/ 4565283 w 5991983"/>
              <a:gd name="connsiteY35" fmla="*/ 2202550 h 3808342"/>
              <a:gd name="connsiteX36" fmla="*/ 5061188 w 5991983"/>
              <a:gd name="connsiteY36" fmla="*/ 1948549 h 3808342"/>
              <a:gd name="connsiteX37" fmla="*/ 5131340 w 5991983"/>
              <a:gd name="connsiteY37" fmla="*/ 1856625 h 3808342"/>
              <a:gd name="connsiteX38" fmla="*/ 5561930 w 5991983"/>
              <a:gd name="connsiteY38" fmla="*/ 1728416 h 3808342"/>
              <a:gd name="connsiteX39" fmla="*/ 5987682 w 5991983"/>
              <a:gd name="connsiteY39" fmla="*/ 1585692 h 3808342"/>
              <a:gd name="connsiteX40" fmla="*/ 5656274 w 5991983"/>
              <a:gd name="connsiteY40" fmla="*/ 1406682 h 3808342"/>
              <a:gd name="connsiteX41" fmla="*/ 5070864 w 5991983"/>
              <a:gd name="connsiteY41" fmla="*/ 1544568 h 3808342"/>
              <a:gd name="connsiteX42" fmla="*/ 4722521 w 5991983"/>
              <a:gd name="connsiteY42" fmla="*/ 1747768 h 3808342"/>
              <a:gd name="connsiteX43" fmla="*/ 4424978 w 5991983"/>
              <a:gd name="connsiteY43" fmla="*/ 1958225 h 3808342"/>
              <a:gd name="connsiteX44" fmla="*/ 4212102 w 5991983"/>
              <a:gd name="connsiteY44" fmla="*/ 2197711 h 3808342"/>
              <a:gd name="connsiteX45" fmla="*/ 3950845 w 5991983"/>
              <a:gd name="connsiteY45" fmla="*/ 2509768 h 3808342"/>
              <a:gd name="connsiteX46" fmla="*/ 3815377 w 5991983"/>
              <a:gd name="connsiteY46" fmla="*/ 2521864 h 3808342"/>
              <a:gd name="connsiteX47" fmla="*/ 3762159 w 5991983"/>
              <a:gd name="connsiteY47" fmla="*/ 2480739 h 3808342"/>
              <a:gd name="connsiteX48" fmla="*/ 3638787 w 5991983"/>
              <a:gd name="connsiteY48" fmla="*/ 2594435 h 3808342"/>
              <a:gd name="connsiteX49" fmla="*/ 3670235 w 5991983"/>
              <a:gd name="connsiteY49" fmla="*/ 2664587 h 3808342"/>
              <a:gd name="connsiteX50" fmla="*/ 3679913 w 5991983"/>
              <a:gd name="connsiteY50" fmla="*/ 2812149 h 3808342"/>
              <a:gd name="connsiteX51" fmla="*/ 3617280 w 5991983"/>
              <a:gd name="connsiteY51" fmla="*/ 2896323 h 3808342"/>
              <a:gd name="connsiteX52" fmla="*/ 3410111 w 5991983"/>
              <a:gd name="connsiteY52" fmla="*/ 2993956 h 3808342"/>
              <a:gd name="connsiteX53" fmla="*/ 3357723 w 5991983"/>
              <a:gd name="connsiteY53" fmla="*/ 2996336 h 3808342"/>
              <a:gd name="connsiteX54" fmla="*/ 3274381 w 5991983"/>
              <a:gd name="connsiteY54" fmla="*/ 2970144 h 3808342"/>
              <a:gd name="connsiteX55" fmla="*/ 3076736 w 5991983"/>
              <a:gd name="connsiteY55" fmla="*/ 2829649 h 3808342"/>
              <a:gd name="connsiteX56" fmla="*/ 2831468 w 5991983"/>
              <a:gd name="connsiteY56" fmla="*/ 2705825 h 3808342"/>
              <a:gd name="connsiteX57" fmla="*/ 2638586 w 5991983"/>
              <a:gd name="connsiteY57" fmla="*/ 2584381 h 3808342"/>
              <a:gd name="connsiteX58" fmla="*/ 2479043 w 5991983"/>
              <a:gd name="connsiteY58" fmla="*/ 2451032 h 3808342"/>
              <a:gd name="connsiteX59" fmla="*/ 2345693 w 5991983"/>
              <a:gd name="connsiteY59" fmla="*/ 2331970 h 3808342"/>
              <a:gd name="connsiteX60" fmla="*/ 2195674 w 5991983"/>
              <a:gd name="connsiteY60" fmla="*/ 2191477 h 3808342"/>
              <a:gd name="connsiteX61" fmla="*/ 2050417 w 5991983"/>
              <a:gd name="connsiteY61" fmla="*/ 2067651 h 3808342"/>
              <a:gd name="connsiteX62" fmla="*/ 1967074 w 5991983"/>
              <a:gd name="connsiteY62" fmla="*/ 1979546 h 3808342"/>
              <a:gd name="connsiteX63" fmla="*/ 1859918 w 5991983"/>
              <a:gd name="connsiteY63" fmla="*/ 1870008 h 3808342"/>
              <a:gd name="connsiteX64" fmla="*/ 1697993 w 5991983"/>
              <a:gd name="connsiteY64" fmla="*/ 1696176 h 3808342"/>
              <a:gd name="connsiteX65" fmla="*/ 1619412 w 5991983"/>
              <a:gd name="connsiteY65" fmla="*/ 1589020 h 3808342"/>
              <a:gd name="connsiteX66" fmla="*/ 1572430 w 5991983"/>
              <a:gd name="connsiteY66" fmla="*/ 1512306 h 3808342"/>
              <a:gd name="connsiteX67" fmla="*/ 1486397 w 5991983"/>
              <a:gd name="connsiteY67" fmla="*/ 1429283 h 3808342"/>
              <a:gd name="connsiteX68" fmla="*/ 1404727 w 5991983"/>
              <a:gd name="connsiteY68" fmla="*/ 1343526 h 3808342"/>
              <a:gd name="connsiteX69" fmla="*/ 1351641 w 5991983"/>
              <a:gd name="connsiteY69" fmla="*/ 1229182 h 3808342"/>
              <a:gd name="connsiteX70" fmla="*/ 1306722 w 5991983"/>
              <a:gd name="connsiteY70" fmla="*/ 1074004 h 3808342"/>
              <a:gd name="connsiteX71" fmla="*/ 1310806 w 5991983"/>
              <a:gd name="connsiteY71" fmla="*/ 992330 h 3808342"/>
              <a:gd name="connsiteX72" fmla="*/ 1327141 w 5991983"/>
              <a:gd name="connsiteY72" fmla="*/ 931076 h 3808342"/>
              <a:gd name="connsiteX73" fmla="*/ 1355725 w 5991983"/>
              <a:gd name="connsiteY73" fmla="*/ 873904 h 3808342"/>
              <a:gd name="connsiteX74" fmla="*/ 1404727 w 5991983"/>
              <a:gd name="connsiteY74" fmla="*/ 779980 h 3808342"/>
              <a:gd name="connsiteX75" fmla="*/ 1461896 w 5991983"/>
              <a:gd name="connsiteY75" fmla="*/ 726892 h 3808342"/>
              <a:gd name="connsiteX76" fmla="*/ 1510899 w 5991983"/>
              <a:gd name="connsiteY76" fmla="*/ 686055 h 3808342"/>
              <a:gd name="connsiteX77" fmla="*/ 1588483 w 5991983"/>
              <a:gd name="connsiteY77" fmla="*/ 637052 h 3808342"/>
              <a:gd name="connsiteX78" fmla="*/ 1788575 w 5991983"/>
              <a:gd name="connsiteY78" fmla="*/ 645219 h 3808342"/>
              <a:gd name="connsiteX79" fmla="*/ 1964166 w 5991983"/>
              <a:gd name="connsiteY79" fmla="*/ 686056 h 3808342"/>
              <a:gd name="connsiteX80" fmla="*/ 2098922 w 5991983"/>
              <a:gd name="connsiteY80" fmla="*/ 763645 h 3808342"/>
              <a:gd name="connsiteX81" fmla="*/ 2327598 w 5991983"/>
              <a:gd name="connsiteY81" fmla="*/ 1037251 h 3808342"/>
              <a:gd name="connsiteX82" fmla="*/ 2376600 w 5991983"/>
              <a:gd name="connsiteY82" fmla="*/ 1078087 h 3808342"/>
              <a:gd name="connsiteX83" fmla="*/ 2552191 w 5991983"/>
              <a:gd name="connsiteY83" fmla="*/ 1135259 h 3808342"/>
              <a:gd name="connsiteX84" fmla="*/ 2682863 w 5991983"/>
              <a:gd name="connsiteY84" fmla="*/ 1221015 h 3808342"/>
              <a:gd name="connsiteX85" fmla="*/ 2756367 w 5991983"/>
              <a:gd name="connsiteY85" fmla="*/ 1310856 h 3808342"/>
              <a:gd name="connsiteX86" fmla="*/ 2833953 w 5991983"/>
              <a:gd name="connsiteY86" fmla="*/ 1396614 h 3808342"/>
              <a:gd name="connsiteX87" fmla="*/ 2900657 w 5991983"/>
              <a:gd name="connsiteY87" fmla="*/ 1507217 h 3808342"/>
              <a:gd name="connsiteX88" fmla="*/ 2941904 w 5991983"/>
              <a:gd name="connsiteY88" fmla="*/ 1585086 h 3808342"/>
              <a:gd name="connsiteX89" fmla="*/ 2957674 w 5991983"/>
              <a:gd name="connsiteY89" fmla="*/ 1667600 h 3808342"/>
              <a:gd name="connsiteX90" fmla="*/ 2967199 w 5991983"/>
              <a:gd name="connsiteY90" fmla="*/ 1743800 h 3808342"/>
              <a:gd name="connsiteX91" fmla="*/ 2974343 w 5991983"/>
              <a:gd name="connsiteY91" fmla="*/ 1781900 h 3808342"/>
              <a:gd name="connsiteX92" fmla="*/ 2998155 w 5991983"/>
              <a:gd name="connsiteY92" fmla="*/ 1872389 h 3808342"/>
              <a:gd name="connsiteX93" fmla="*/ 3093405 w 5991983"/>
              <a:gd name="connsiteY93" fmla="*/ 2055744 h 3808342"/>
              <a:gd name="connsiteX94" fmla="*/ 3167224 w 5991983"/>
              <a:gd name="connsiteY94" fmla="*/ 2155757 h 3808342"/>
              <a:gd name="connsiteX95" fmla="*/ 3271999 w 5991983"/>
              <a:gd name="connsiteY95" fmla="*/ 2253388 h 3808342"/>
              <a:gd name="connsiteX96" fmla="*/ 3413817 w 5991983"/>
              <a:gd name="connsiteY96" fmla="*/ 2354949 h 3808342"/>
              <a:gd name="connsiteX97" fmla="*/ 3573474 w 5991983"/>
              <a:gd name="connsiteY97" fmla="*/ 2512187 h 3808342"/>
              <a:gd name="connsiteX98" fmla="*/ 3636369 w 5991983"/>
              <a:gd name="connsiteY98" fmla="*/ 2599273 h 3808342"/>
              <a:gd name="connsiteX99" fmla="*/ 3762159 w 5991983"/>
              <a:gd name="connsiteY99" fmla="*/ 2475899 h 3808342"/>
              <a:gd name="connsiteX100" fmla="*/ 3754902 w 5991983"/>
              <a:gd name="connsiteY100" fmla="*/ 2316244 h 3808342"/>
              <a:gd name="connsiteX101" fmla="*/ 3762160 w 5991983"/>
              <a:gd name="connsiteY101" fmla="*/ 2183197 h 3808342"/>
              <a:gd name="connsiteX102" fmla="*/ 3762159 w 5991983"/>
              <a:gd name="connsiteY102" fmla="*/ 2067082 h 3808342"/>
              <a:gd name="connsiteX103" fmla="*/ 3718617 w 5991983"/>
              <a:gd name="connsiteY103" fmla="*/ 1875977 h 3808342"/>
              <a:gd name="connsiteX104" fmla="*/ 3609760 w 5991983"/>
              <a:gd name="connsiteY104" fmla="*/ 1609882 h 3808342"/>
              <a:gd name="connsiteX105" fmla="*/ 3505740 w 5991983"/>
              <a:gd name="connsiteY105" fmla="*/ 1382492 h 3808342"/>
              <a:gd name="connsiteX106" fmla="*/ 3405645 w 5991983"/>
              <a:gd name="connsiteY106" fmla="*/ 1286354 h 3808342"/>
              <a:gd name="connsiteX107" fmla="*/ 3209636 w 5991983"/>
              <a:gd name="connsiteY107" fmla="*/ 1082171 h 3808342"/>
              <a:gd name="connsiteX108" fmla="*/ 3005461 w 5991983"/>
              <a:gd name="connsiteY108" fmla="*/ 845318 h 3808342"/>
              <a:gd name="connsiteX109" fmla="*/ 2789035 w 5991983"/>
              <a:gd name="connsiteY109" fmla="*/ 563546 h 3808342"/>
              <a:gd name="connsiteX110" fmla="*/ 2511356 w 5991983"/>
              <a:gd name="connsiteY110" fmla="*/ 130678 h 3808342"/>
              <a:gd name="connsiteX111" fmla="*/ 2425602 w 5991983"/>
              <a:gd name="connsiteY111" fmla="*/ 16335 h 3808342"/>
              <a:gd name="connsiteX0" fmla="*/ 2425602 w 5995821"/>
              <a:gd name="connsiteY0" fmla="*/ 16335 h 3808342"/>
              <a:gd name="connsiteX1" fmla="*/ 1584399 w 5995821"/>
              <a:gd name="connsiteY1" fmla="*/ 0 h 3808342"/>
              <a:gd name="connsiteX2" fmla="*/ 518604 w 5995821"/>
              <a:gd name="connsiteY2" fmla="*/ 12252 h 3808342"/>
              <a:gd name="connsiteX3" fmla="*/ 12249 w 5995821"/>
              <a:gd name="connsiteY3" fmla="*/ 16336 h 3808342"/>
              <a:gd name="connsiteX4" fmla="*/ 12248 w 5995821"/>
              <a:gd name="connsiteY4" fmla="*/ 1016832 h 3808342"/>
              <a:gd name="connsiteX5" fmla="*/ 0 w 5995821"/>
              <a:gd name="connsiteY5" fmla="*/ 2589043 h 3808342"/>
              <a:gd name="connsiteX6" fmla="*/ 110254 w 5995821"/>
              <a:gd name="connsiteY6" fmla="*/ 2621711 h 3808342"/>
              <a:gd name="connsiteX7" fmla="*/ 187841 w 5995821"/>
              <a:gd name="connsiteY7" fmla="*/ 2540038 h 3808342"/>
              <a:gd name="connsiteX8" fmla="*/ 596192 w 5995821"/>
              <a:gd name="connsiteY8" fmla="*/ 2450198 h 3808342"/>
              <a:gd name="connsiteX9" fmla="*/ 841202 w 5995821"/>
              <a:gd name="connsiteY9" fmla="*/ 2433863 h 3808342"/>
              <a:gd name="connsiteX10" fmla="*/ 1143162 w 5995821"/>
              <a:gd name="connsiteY10" fmla="*/ 2439126 h 3808342"/>
              <a:gd name="connsiteX11" fmla="*/ 1417006 w 5995821"/>
              <a:gd name="connsiteY11" fmla="*/ 2472464 h 3808342"/>
              <a:gd name="connsiteX12" fmla="*/ 1833724 w 5995821"/>
              <a:gd name="connsiteY12" fmla="*/ 2651058 h 3808342"/>
              <a:gd name="connsiteX13" fmla="*/ 2067087 w 5995821"/>
              <a:gd name="connsiteY13" fmla="*/ 2779644 h 3808342"/>
              <a:gd name="connsiteX14" fmla="*/ 2174243 w 5995821"/>
              <a:gd name="connsiteY14" fmla="*/ 2922520 h 3808342"/>
              <a:gd name="connsiteX15" fmla="*/ 2255206 w 5995821"/>
              <a:gd name="connsiteY15" fmla="*/ 3193980 h 3808342"/>
              <a:gd name="connsiteX16" fmla="*/ 2221868 w 5995821"/>
              <a:gd name="connsiteY16" fmla="*/ 3310662 h 3808342"/>
              <a:gd name="connsiteX17" fmla="*/ 2195675 w 5995821"/>
              <a:gd name="connsiteY17" fmla="*/ 3394006 h 3808342"/>
              <a:gd name="connsiteX18" fmla="*/ 2126618 w 5995821"/>
              <a:gd name="connsiteY18" fmla="*/ 3474968 h 3808342"/>
              <a:gd name="connsiteX19" fmla="*/ 1986124 w 5995821"/>
              <a:gd name="connsiteY19" fmla="*/ 3603555 h 3808342"/>
              <a:gd name="connsiteX20" fmla="*/ 2436180 w 5995821"/>
              <a:gd name="connsiteY20" fmla="*/ 3808342 h 3808342"/>
              <a:gd name="connsiteX21" fmla="*/ 2569530 w 5995821"/>
              <a:gd name="connsiteY21" fmla="*/ 3796437 h 3808342"/>
              <a:gd name="connsiteX22" fmla="*/ 2826704 w 5995821"/>
              <a:gd name="connsiteY22" fmla="*/ 3736906 h 3808342"/>
              <a:gd name="connsiteX23" fmla="*/ 3029111 w 5995821"/>
              <a:gd name="connsiteY23" fmla="*/ 3665469 h 3808342"/>
              <a:gd name="connsiteX24" fmla="*/ 3176748 w 5995821"/>
              <a:gd name="connsiteY24" fmla="*/ 3579743 h 3808342"/>
              <a:gd name="connsiteX25" fmla="*/ 3281523 w 5995821"/>
              <a:gd name="connsiteY25" fmla="*/ 3413056 h 3808342"/>
              <a:gd name="connsiteX26" fmla="*/ 3583943 w 5995821"/>
              <a:gd name="connsiteY26" fmla="*/ 3222556 h 3808342"/>
              <a:gd name="connsiteX27" fmla="*/ 3829211 w 5995821"/>
              <a:gd name="connsiteY27" fmla="*/ 3015387 h 3808342"/>
              <a:gd name="connsiteX28" fmla="*/ 4054864 w 5995821"/>
              <a:gd name="connsiteY28" fmla="*/ 2717806 h 3808342"/>
              <a:gd name="connsiteX29" fmla="*/ 4139531 w 5995821"/>
              <a:gd name="connsiteY29" fmla="*/ 2650073 h 3808342"/>
              <a:gd name="connsiteX30" fmla="*/ 4202426 w 5995821"/>
              <a:gd name="connsiteY30" fmla="*/ 2592016 h 3808342"/>
              <a:gd name="connsiteX31" fmla="*/ 4262902 w 5995821"/>
              <a:gd name="connsiteY31" fmla="*/ 2553311 h 3808342"/>
              <a:gd name="connsiteX32" fmla="*/ 4422560 w 5995821"/>
              <a:gd name="connsiteY32" fmla="*/ 2376720 h 3808342"/>
              <a:gd name="connsiteX33" fmla="*/ 4519321 w 5995821"/>
              <a:gd name="connsiteY33" fmla="*/ 2296892 h 3808342"/>
              <a:gd name="connsiteX34" fmla="*/ 4548350 w 5995821"/>
              <a:gd name="connsiteY34" fmla="*/ 2243673 h 3808342"/>
              <a:gd name="connsiteX35" fmla="*/ 4565283 w 5995821"/>
              <a:gd name="connsiteY35" fmla="*/ 2202550 h 3808342"/>
              <a:gd name="connsiteX36" fmla="*/ 5061188 w 5995821"/>
              <a:gd name="connsiteY36" fmla="*/ 1948549 h 3808342"/>
              <a:gd name="connsiteX37" fmla="*/ 5131340 w 5995821"/>
              <a:gd name="connsiteY37" fmla="*/ 1856625 h 3808342"/>
              <a:gd name="connsiteX38" fmla="*/ 5561930 w 5995821"/>
              <a:gd name="connsiteY38" fmla="*/ 1728416 h 3808342"/>
              <a:gd name="connsiteX39" fmla="*/ 5987682 w 5995821"/>
              <a:gd name="connsiteY39" fmla="*/ 1585692 h 3808342"/>
              <a:gd name="connsiteX40" fmla="*/ 5828025 w 5995821"/>
              <a:gd name="connsiteY40" fmla="*/ 1467158 h 3808342"/>
              <a:gd name="connsiteX41" fmla="*/ 5656274 w 5995821"/>
              <a:gd name="connsiteY41" fmla="*/ 1406682 h 3808342"/>
              <a:gd name="connsiteX42" fmla="*/ 5070864 w 5995821"/>
              <a:gd name="connsiteY42" fmla="*/ 1544568 h 3808342"/>
              <a:gd name="connsiteX43" fmla="*/ 4722521 w 5995821"/>
              <a:gd name="connsiteY43" fmla="*/ 1747768 h 3808342"/>
              <a:gd name="connsiteX44" fmla="*/ 4424978 w 5995821"/>
              <a:gd name="connsiteY44" fmla="*/ 1958225 h 3808342"/>
              <a:gd name="connsiteX45" fmla="*/ 4212102 w 5995821"/>
              <a:gd name="connsiteY45" fmla="*/ 2197711 h 3808342"/>
              <a:gd name="connsiteX46" fmla="*/ 3950845 w 5995821"/>
              <a:gd name="connsiteY46" fmla="*/ 2509768 h 3808342"/>
              <a:gd name="connsiteX47" fmla="*/ 3815377 w 5995821"/>
              <a:gd name="connsiteY47" fmla="*/ 2521864 h 3808342"/>
              <a:gd name="connsiteX48" fmla="*/ 3762159 w 5995821"/>
              <a:gd name="connsiteY48" fmla="*/ 2480739 h 3808342"/>
              <a:gd name="connsiteX49" fmla="*/ 3638787 w 5995821"/>
              <a:gd name="connsiteY49" fmla="*/ 2594435 h 3808342"/>
              <a:gd name="connsiteX50" fmla="*/ 3670235 w 5995821"/>
              <a:gd name="connsiteY50" fmla="*/ 2664587 h 3808342"/>
              <a:gd name="connsiteX51" fmla="*/ 3679913 w 5995821"/>
              <a:gd name="connsiteY51" fmla="*/ 2812149 h 3808342"/>
              <a:gd name="connsiteX52" fmla="*/ 3617280 w 5995821"/>
              <a:gd name="connsiteY52" fmla="*/ 2896323 h 3808342"/>
              <a:gd name="connsiteX53" fmla="*/ 3410111 w 5995821"/>
              <a:gd name="connsiteY53" fmla="*/ 2993956 h 3808342"/>
              <a:gd name="connsiteX54" fmla="*/ 3357723 w 5995821"/>
              <a:gd name="connsiteY54" fmla="*/ 2996336 h 3808342"/>
              <a:gd name="connsiteX55" fmla="*/ 3274381 w 5995821"/>
              <a:gd name="connsiteY55" fmla="*/ 2970144 h 3808342"/>
              <a:gd name="connsiteX56" fmla="*/ 3076736 w 5995821"/>
              <a:gd name="connsiteY56" fmla="*/ 2829649 h 3808342"/>
              <a:gd name="connsiteX57" fmla="*/ 2831468 w 5995821"/>
              <a:gd name="connsiteY57" fmla="*/ 2705825 h 3808342"/>
              <a:gd name="connsiteX58" fmla="*/ 2638586 w 5995821"/>
              <a:gd name="connsiteY58" fmla="*/ 2584381 h 3808342"/>
              <a:gd name="connsiteX59" fmla="*/ 2479043 w 5995821"/>
              <a:gd name="connsiteY59" fmla="*/ 2451032 h 3808342"/>
              <a:gd name="connsiteX60" fmla="*/ 2345693 w 5995821"/>
              <a:gd name="connsiteY60" fmla="*/ 2331970 h 3808342"/>
              <a:gd name="connsiteX61" fmla="*/ 2195674 w 5995821"/>
              <a:gd name="connsiteY61" fmla="*/ 2191477 h 3808342"/>
              <a:gd name="connsiteX62" fmla="*/ 2050417 w 5995821"/>
              <a:gd name="connsiteY62" fmla="*/ 2067651 h 3808342"/>
              <a:gd name="connsiteX63" fmla="*/ 1967074 w 5995821"/>
              <a:gd name="connsiteY63" fmla="*/ 1979546 h 3808342"/>
              <a:gd name="connsiteX64" fmla="*/ 1859918 w 5995821"/>
              <a:gd name="connsiteY64" fmla="*/ 1870008 h 3808342"/>
              <a:gd name="connsiteX65" fmla="*/ 1697993 w 5995821"/>
              <a:gd name="connsiteY65" fmla="*/ 1696176 h 3808342"/>
              <a:gd name="connsiteX66" fmla="*/ 1619412 w 5995821"/>
              <a:gd name="connsiteY66" fmla="*/ 1589020 h 3808342"/>
              <a:gd name="connsiteX67" fmla="*/ 1572430 w 5995821"/>
              <a:gd name="connsiteY67" fmla="*/ 1512306 h 3808342"/>
              <a:gd name="connsiteX68" fmla="*/ 1486397 w 5995821"/>
              <a:gd name="connsiteY68" fmla="*/ 1429283 h 3808342"/>
              <a:gd name="connsiteX69" fmla="*/ 1404727 w 5995821"/>
              <a:gd name="connsiteY69" fmla="*/ 1343526 h 3808342"/>
              <a:gd name="connsiteX70" fmla="*/ 1351641 w 5995821"/>
              <a:gd name="connsiteY70" fmla="*/ 1229182 h 3808342"/>
              <a:gd name="connsiteX71" fmla="*/ 1306722 w 5995821"/>
              <a:gd name="connsiteY71" fmla="*/ 1074004 h 3808342"/>
              <a:gd name="connsiteX72" fmla="*/ 1310806 w 5995821"/>
              <a:gd name="connsiteY72" fmla="*/ 992330 h 3808342"/>
              <a:gd name="connsiteX73" fmla="*/ 1327141 w 5995821"/>
              <a:gd name="connsiteY73" fmla="*/ 931076 h 3808342"/>
              <a:gd name="connsiteX74" fmla="*/ 1355725 w 5995821"/>
              <a:gd name="connsiteY74" fmla="*/ 873904 h 3808342"/>
              <a:gd name="connsiteX75" fmla="*/ 1404727 w 5995821"/>
              <a:gd name="connsiteY75" fmla="*/ 779980 h 3808342"/>
              <a:gd name="connsiteX76" fmla="*/ 1461896 w 5995821"/>
              <a:gd name="connsiteY76" fmla="*/ 726892 h 3808342"/>
              <a:gd name="connsiteX77" fmla="*/ 1510899 w 5995821"/>
              <a:gd name="connsiteY77" fmla="*/ 686055 h 3808342"/>
              <a:gd name="connsiteX78" fmla="*/ 1588483 w 5995821"/>
              <a:gd name="connsiteY78" fmla="*/ 637052 h 3808342"/>
              <a:gd name="connsiteX79" fmla="*/ 1788575 w 5995821"/>
              <a:gd name="connsiteY79" fmla="*/ 645219 h 3808342"/>
              <a:gd name="connsiteX80" fmla="*/ 1964166 w 5995821"/>
              <a:gd name="connsiteY80" fmla="*/ 686056 h 3808342"/>
              <a:gd name="connsiteX81" fmla="*/ 2098922 w 5995821"/>
              <a:gd name="connsiteY81" fmla="*/ 763645 h 3808342"/>
              <a:gd name="connsiteX82" fmla="*/ 2327598 w 5995821"/>
              <a:gd name="connsiteY82" fmla="*/ 1037251 h 3808342"/>
              <a:gd name="connsiteX83" fmla="*/ 2376600 w 5995821"/>
              <a:gd name="connsiteY83" fmla="*/ 1078087 h 3808342"/>
              <a:gd name="connsiteX84" fmla="*/ 2552191 w 5995821"/>
              <a:gd name="connsiteY84" fmla="*/ 1135259 h 3808342"/>
              <a:gd name="connsiteX85" fmla="*/ 2682863 w 5995821"/>
              <a:gd name="connsiteY85" fmla="*/ 1221015 h 3808342"/>
              <a:gd name="connsiteX86" fmla="*/ 2756367 w 5995821"/>
              <a:gd name="connsiteY86" fmla="*/ 1310856 h 3808342"/>
              <a:gd name="connsiteX87" fmla="*/ 2833953 w 5995821"/>
              <a:gd name="connsiteY87" fmla="*/ 1396614 h 3808342"/>
              <a:gd name="connsiteX88" fmla="*/ 2900657 w 5995821"/>
              <a:gd name="connsiteY88" fmla="*/ 1507217 h 3808342"/>
              <a:gd name="connsiteX89" fmla="*/ 2941904 w 5995821"/>
              <a:gd name="connsiteY89" fmla="*/ 1585086 h 3808342"/>
              <a:gd name="connsiteX90" fmla="*/ 2957674 w 5995821"/>
              <a:gd name="connsiteY90" fmla="*/ 1667600 h 3808342"/>
              <a:gd name="connsiteX91" fmla="*/ 2967199 w 5995821"/>
              <a:gd name="connsiteY91" fmla="*/ 1743800 h 3808342"/>
              <a:gd name="connsiteX92" fmla="*/ 2974343 w 5995821"/>
              <a:gd name="connsiteY92" fmla="*/ 1781900 h 3808342"/>
              <a:gd name="connsiteX93" fmla="*/ 2998155 w 5995821"/>
              <a:gd name="connsiteY93" fmla="*/ 1872389 h 3808342"/>
              <a:gd name="connsiteX94" fmla="*/ 3093405 w 5995821"/>
              <a:gd name="connsiteY94" fmla="*/ 2055744 h 3808342"/>
              <a:gd name="connsiteX95" fmla="*/ 3167224 w 5995821"/>
              <a:gd name="connsiteY95" fmla="*/ 2155757 h 3808342"/>
              <a:gd name="connsiteX96" fmla="*/ 3271999 w 5995821"/>
              <a:gd name="connsiteY96" fmla="*/ 2253388 h 3808342"/>
              <a:gd name="connsiteX97" fmla="*/ 3413817 w 5995821"/>
              <a:gd name="connsiteY97" fmla="*/ 2354949 h 3808342"/>
              <a:gd name="connsiteX98" fmla="*/ 3573474 w 5995821"/>
              <a:gd name="connsiteY98" fmla="*/ 2512187 h 3808342"/>
              <a:gd name="connsiteX99" fmla="*/ 3636369 w 5995821"/>
              <a:gd name="connsiteY99" fmla="*/ 2599273 h 3808342"/>
              <a:gd name="connsiteX100" fmla="*/ 3762159 w 5995821"/>
              <a:gd name="connsiteY100" fmla="*/ 2475899 h 3808342"/>
              <a:gd name="connsiteX101" fmla="*/ 3754902 w 5995821"/>
              <a:gd name="connsiteY101" fmla="*/ 2316244 h 3808342"/>
              <a:gd name="connsiteX102" fmla="*/ 3762160 w 5995821"/>
              <a:gd name="connsiteY102" fmla="*/ 2183197 h 3808342"/>
              <a:gd name="connsiteX103" fmla="*/ 3762159 w 5995821"/>
              <a:gd name="connsiteY103" fmla="*/ 2067082 h 3808342"/>
              <a:gd name="connsiteX104" fmla="*/ 3718617 w 5995821"/>
              <a:gd name="connsiteY104" fmla="*/ 1875977 h 3808342"/>
              <a:gd name="connsiteX105" fmla="*/ 3609760 w 5995821"/>
              <a:gd name="connsiteY105" fmla="*/ 1609882 h 3808342"/>
              <a:gd name="connsiteX106" fmla="*/ 3505740 w 5995821"/>
              <a:gd name="connsiteY106" fmla="*/ 1382492 h 3808342"/>
              <a:gd name="connsiteX107" fmla="*/ 3405645 w 5995821"/>
              <a:gd name="connsiteY107" fmla="*/ 1286354 h 3808342"/>
              <a:gd name="connsiteX108" fmla="*/ 3209636 w 5995821"/>
              <a:gd name="connsiteY108" fmla="*/ 1082171 h 3808342"/>
              <a:gd name="connsiteX109" fmla="*/ 3005461 w 5995821"/>
              <a:gd name="connsiteY109" fmla="*/ 845318 h 3808342"/>
              <a:gd name="connsiteX110" fmla="*/ 2789035 w 5995821"/>
              <a:gd name="connsiteY110" fmla="*/ 563546 h 3808342"/>
              <a:gd name="connsiteX111" fmla="*/ 2511356 w 5995821"/>
              <a:gd name="connsiteY111" fmla="*/ 130678 h 3808342"/>
              <a:gd name="connsiteX112" fmla="*/ 2425602 w 5995821"/>
              <a:gd name="connsiteY112" fmla="*/ 16335 h 3808342"/>
              <a:gd name="connsiteX0" fmla="*/ 2425602 w 6019145"/>
              <a:gd name="connsiteY0" fmla="*/ 16335 h 3808342"/>
              <a:gd name="connsiteX1" fmla="*/ 1584399 w 6019145"/>
              <a:gd name="connsiteY1" fmla="*/ 0 h 3808342"/>
              <a:gd name="connsiteX2" fmla="*/ 518604 w 6019145"/>
              <a:gd name="connsiteY2" fmla="*/ 12252 h 3808342"/>
              <a:gd name="connsiteX3" fmla="*/ 12249 w 6019145"/>
              <a:gd name="connsiteY3" fmla="*/ 16336 h 3808342"/>
              <a:gd name="connsiteX4" fmla="*/ 12248 w 6019145"/>
              <a:gd name="connsiteY4" fmla="*/ 1016832 h 3808342"/>
              <a:gd name="connsiteX5" fmla="*/ 0 w 6019145"/>
              <a:gd name="connsiteY5" fmla="*/ 2589043 h 3808342"/>
              <a:gd name="connsiteX6" fmla="*/ 110254 w 6019145"/>
              <a:gd name="connsiteY6" fmla="*/ 2621711 h 3808342"/>
              <a:gd name="connsiteX7" fmla="*/ 187841 w 6019145"/>
              <a:gd name="connsiteY7" fmla="*/ 2540038 h 3808342"/>
              <a:gd name="connsiteX8" fmla="*/ 596192 w 6019145"/>
              <a:gd name="connsiteY8" fmla="*/ 2450198 h 3808342"/>
              <a:gd name="connsiteX9" fmla="*/ 841202 w 6019145"/>
              <a:gd name="connsiteY9" fmla="*/ 2433863 h 3808342"/>
              <a:gd name="connsiteX10" fmla="*/ 1143162 w 6019145"/>
              <a:gd name="connsiteY10" fmla="*/ 2439126 h 3808342"/>
              <a:gd name="connsiteX11" fmla="*/ 1417006 w 6019145"/>
              <a:gd name="connsiteY11" fmla="*/ 2472464 h 3808342"/>
              <a:gd name="connsiteX12" fmla="*/ 1833724 w 6019145"/>
              <a:gd name="connsiteY12" fmla="*/ 2651058 h 3808342"/>
              <a:gd name="connsiteX13" fmla="*/ 2067087 w 6019145"/>
              <a:gd name="connsiteY13" fmla="*/ 2779644 h 3808342"/>
              <a:gd name="connsiteX14" fmla="*/ 2174243 w 6019145"/>
              <a:gd name="connsiteY14" fmla="*/ 2922520 h 3808342"/>
              <a:gd name="connsiteX15" fmla="*/ 2255206 w 6019145"/>
              <a:gd name="connsiteY15" fmla="*/ 3193980 h 3808342"/>
              <a:gd name="connsiteX16" fmla="*/ 2221868 w 6019145"/>
              <a:gd name="connsiteY16" fmla="*/ 3310662 h 3808342"/>
              <a:gd name="connsiteX17" fmla="*/ 2195675 w 6019145"/>
              <a:gd name="connsiteY17" fmla="*/ 3394006 h 3808342"/>
              <a:gd name="connsiteX18" fmla="*/ 2126618 w 6019145"/>
              <a:gd name="connsiteY18" fmla="*/ 3474968 h 3808342"/>
              <a:gd name="connsiteX19" fmla="*/ 1986124 w 6019145"/>
              <a:gd name="connsiteY19" fmla="*/ 3603555 h 3808342"/>
              <a:gd name="connsiteX20" fmla="*/ 2436180 w 6019145"/>
              <a:gd name="connsiteY20" fmla="*/ 3808342 h 3808342"/>
              <a:gd name="connsiteX21" fmla="*/ 2569530 w 6019145"/>
              <a:gd name="connsiteY21" fmla="*/ 3796437 h 3808342"/>
              <a:gd name="connsiteX22" fmla="*/ 2826704 w 6019145"/>
              <a:gd name="connsiteY22" fmla="*/ 3736906 h 3808342"/>
              <a:gd name="connsiteX23" fmla="*/ 3029111 w 6019145"/>
              <a:gd name="connsiteY23" fmla="*/ 3665469 h 3808342"/>
              <a:gd name="connsiteX24" fmla="*/ 3176748 w 6019145"/>
              <a:gd name="connsiteY24" fmla="*/ 3579743 h 3808342"/>
              <a:gd name="connsiteX25" fmla="*/ 3281523 w 6019145"/>
              <a:gd name="connsiteY25" fmla="*/ 3413056 h 3808342"/>
              <a:gd name="connsiteX26" fmla="*/ 3583943 w 6019145"/>
              <a:gd name="connsiteY26" fmla="*/ 3222556 h 3808342"/>
              <a:gd name="connsiteX27" fmla="*/ 3829211 w 6019145"/>
              <a:gd name="connsiteY27" fmla="*/ 3015387 h 3808342"/>
              <a:gd name="connsiteX28" fmla="*/ 4054864 w 6019145"/>
              <a:gd name="connsiteY28" fmla="*/ 2717806 h 3808342"/>
              <a:gd name="connsiteX29" fmla="*/ 4139531 w 6019145"/>
              <a:gd name="connsiteY29" fmla="*/ 2650073 h 3808342"/>
              <a:gd name="connsiteX30" fmla="*/ 4202426 w 6019145"/>
              <a:gd name="connsiteY30" fmla="*/ 2592016 h 3808342"/>
              <a:gd name="connsiteX31" fmla="*/ 4262902 w 6019145"/>
              <a:gd name="connsiteY31" fmla="*/ 2553311 h 3808342"/>
              <a:gd name="connsiteX32" fmla="*/ 4422560 w 6019145"/>
              <a:gd name="connsiteY32" fmla="*/ 2376720 h 3808342"/>
              <a:gd name="connsiteX33" fmla="*/ 4519321 w 6019145"/>
              <a:gd name="connsiteY33" fmla="*/ 2296892 h 3808342"/>
              <a:gd name="connsiteX34" fmla="*/ 4548350 w 6019145"/>
              <a:gd name="connsiteY34" fmla="*/ 2243673 h 3808342"/>
              <a:gd name="connsiteX35" fmla="*/ 4565283 w 6019145"/>
              <a:gd name="connsiteY35" fmla="*/ 2202550 h 3808342"/>
              <a:gd name="connsiteX36" fmla="*/ 5061188 w 6019145"/>
              <a:gd name="connsiteY36" fmla="*/ 1948549 h 3808342"/>
              <a:gd name="connsiteX37" fmla="*/ 5131340 w 6019145"/>
              <a:gd name="connsiteY37" fmla="*/ 1856625 h 3808342"/>
              <a:gd name="connsiteX38" fmla="*/ 5561930 w 6019145"/>
              <a:gd name="connsiteY38" fmla="*/ 1728416 h 3808342"/>
              <a:gd name="connsiteX39" fmla="*/ 5987682 w 6019145"/>
              <a:gd name="connsiteY39" fmla="*/ 1585692 h 3808342"/>
              <a:gd name="connsiteX40" fmla="*/ 5975587 w 6019145"/>
              <a:gd name="connsiteY40" fmla="*/ 1399425 h 3808342"/>
              <a:gd name="connsiteX41" fmla="*/ 5656274 w 6019145"/>
              <a:gd name="connsiteY41" fmla="*/ 1406682 h 3808342"/>
              <a:gd name="connsiteX42" fmla="*/ 5070864 w 6019145"/>
              <a:gd name="connsiteY42" fmla="*/ 1544568 h 3808342"/>
              <a:gd name="connsiteX43" fmla="*/ 4722521 w 6019145"/>
              <a:gd name="connsiteY43" fmla="*/ 1747768 h 3808342"/>
              <a:gd name="connsiteX44" fmla="*/ 4424978 w 6019145"/>
              <a:gd name="connsiteY44" fmla="*/ 1958225 h 3808342"/>
              <a:gd name="connsiteX45" fmla="*/ 4212102 w 6019145"/>
              <a:gd name="connsiteY45" fmla="*/ 2197711 h 3808342"/>
              <a:gd name="connsiteX46" fmla="*/ 3950845 w 6019145"/>
              <a:gd name="connsiteY46" fmla="*/ 2509768 h 3808342"/>
              <a:gd name="connsiteX47" fmla="*/ 3815377 w 6019145"/>
              <a:gd name="connsiteY47" fmla="*/ 2521864 h 3808342"/>
              <a:gd name="connsiteX48" fmla="*/ 3762159 w 6019145"/>
              <a:gd name="connsiteY48" fmla="*/ 2480739 h 3808342"/>
              <a:gd name="connsiteX49" fmla="*/ 3638787 w 6019145"/>
              <a:gd name="connsiteY49" fmla="*/ 2594435 h 3808342"/>
              <a:gd name="connsiteX50" fmla="*/ 3670235 w 6019145"/>
              <a:gd name="connsiteY50" fmla="*/ 2664587 h 3808342"/>
              <a:gd name="connsiteX51" fmla="*/ 3679913 w 6019145"/>
              <a:gd name="connsiteY51" fmla="*/ 2812149 h 3808342"/>
              <a:gd name="connsiteX52" fmla="*/ 3617280 w 6019145"/>
              <a:gd name="connsiteY52" fmla="*/ 2896323 h 3808342"/>
              <a:gd name="connsiteX53" fmla="*/ 3410111 w 6019145"/>
              <a:gd name="connsiteY53" fmla="*/ 2993956 h 3808342"/>
              <a:gd name="connsiteX54" fmla="*/ 3357723 w 6019145"/>
              <a:gd name="connsiteY54" fmla="*/ 2996336 h 3808342"/>
              <a:gd name="connsiteX55" fmla="*/ 3274381 w 6019145"/>
              <a:gd name="connsiteY55" fmla="*/ 2970144 h 3808342"/>
              <a:gd name="connsiteX56" fmla="*/ 3076736 w 6019145"/>
              <a:gd name="connsiteY56" fmla="*/ 2829649 h 3808342"/>
              <a:gd name="connsiteX57" fmla="*/ 2831468 w 6019145"/>
              <a:gd name="connsiteY57" fmla="*/ 2705825 h 3808342"/>
              <a:gd name="connsiteX58" fmla="*/ 2638586 w 6019145"/>
              <a:gd name="connsiteY58" fmla="*/ 2584381 h 3808342"/>
              <a:gd name="connsiteX59" fmla="*/ 2479043 w 6019145"/>
              <a:gd name="connsiteY59" fmla="*/ 2451032 h 3808342"/>
              <a:gd name="connsiteX60" fmla="*/ 2345693 w 6019145"/>
              <a:gd name="connsiteY60" fmla="*/ 2331970 h 3808342"/>
              <a:gd name="connsiteX61" fmla="*/ 2195674 w 6019145"/>
              <a:gd name="connsiteY61" fmla="*/ 2191477 h 3808342"/>
              <a:gd name="connsiteX62" fmla="*/ 2050417 w 6019145"/>
              <a:gd name="connsiteY62" fmla="*/ 2067651 h 3808342"/>
              <a:gd name="connsiteX63" fmla="*/ 1967074 w 6019145"/>
              <a:gd name="connsiteY63" fmla="*/ 1979546 h 3808342"/>
              <a:gd name="connsiteX64" fmla="*/ 1859918 w 6019145"/>
              <a:gd name="connsiteY64" fmla="*/ 1870008 h 3808342"/>
              <a:gd name="connsiteX65" fmla="*/ 1697993 w 6019145"/>
              <a:gd name="connsiteY65" fmla="*/ 1696176 h 3808342"/>
              <a:gd name="connsiteX66" fmla="*/ 1619412 w 6019145"/>
              <a:gd name="connsiteY66" fmla="*/ 1589020 h 3808342"/>
              <a:gd name="connsiteX67" fmla="*/ 1572430 w 6019145"/>
              <a:gd name="connsiteY67" fmla="*/ 1512306 h 3808342"/>
              <a:gd name="connsiteX68" fmla="*/ 1486397 w 6019145"/>
              <a:gd name="connsiteY68" fmla="*/ 1429283 h 3808342"/>
              <a:gd name="connsiteX69" fmla="*/ 1404727 w 6019145"/>
              <a:gd name="connsiteY69" fmla="*/ 1343526 h 3808342"/>
              <a:gd name="connsiteX70" fmla="*/ 1351641 w 6019145"/>
              <a:gd name="connsiteY70" fmla="*/ 1229182 h 3808342"/>
              <a:gd name="connsiteX71" fmla="*/ 1306722 w 6019145"/>
              <a:gd name="connsiteY71" fmla="*/ 1074004 h 3808342"/>
              <a:gd name="connsiteX72" fmla="*/ 1310806 w 6019145"/>
              <a:gd name="connsiteY72" fmla="*/ 992330 h 3808342"/>
              <a:gd name="connsiteX73" fmla="*/ 1327141 w 6019145"/>
              <a:gd name="connsiteY73" fmla="*/ 931076 h 3808342"/>
              <a:gd name="connsiteX74" fmla="*/ 1355725 w 6019145"/>
              <a:gd name="connsiteY74" fmla="*/ 873904 h 3808342"/>
              <a:gd name="connsiteX75" fmla="*/ 1404727 w 6019145"/>
              <a:gd name="connsiteY75" fmla="*/ 779980 h 3808342"/>
              <a:gd name="connsiteX76" fmla="*/ 1461896 w 6019145"/>
              <a:gd name="connsiteY76" fmla="*/ 726892 h 3808342"/>
              <a:gd name="connsiteX77" fmla="*/ 1510899 w 6019145"/>
              <a:gd name="connsiteY77" fmla="*/ 686055 h 3808342"/>
              <a:gd name="connsiteX78" fmla="*/ 1588483 w 6019145"/>
              <a:gd name="connsiteY78" fmla="*/ 637052 h 3808342"/>
              <a:gd name="connsiteX79" fmla="*/ 1788575 w 6019145"/>
              <a:gd name="connsiteY79" fmla="*/ 645219 h 3808342"/>
              <a:gd name="connsiteX80" fmla="*/ 1964166 w 6019145"/>
              <a:gd name="connsiteY80" fmla="*/ 686056 h 3808342"/>
              <a:gd name="connsiteX81" fmla="*/ 2098922 w 6019145"/>
              <a:gd name="connsiteY81" fmla="*/ 763645 h 3808342"/>
              <a:gd name="connsiteX82" fmla="*/ 2327598 w 6019145"/>
              <a:gd name="connsiteY82" fmla="*/ 1037251 h 3808342"/>
              <a:gd name="connsiteX83" fmla="*/ 2376600 w 6019145"/>
              <a:gd name="connsiteY83" fmla="*/ 1078087 h 3808342"/>
              <a:gd name="connsiteX84" fmla="*/ 2552191 w 6019145"/>
              <a:gd name="connsiteY84" fmla="*/ 1135259 h 3808342"/>
              <a:gd name="connsiteX85" fmla="*/ 2682863 w 6019145"/>
              <a:gd name="connsiteY85" fmla="*/ 1221015 h 3808342"/>
              <a:gd name="connsiteX86" fmla="*/ 2756367 w 6019145"/>
              <a:gd name="connsiteY86" fmla="*/ 1310856 h 3808342"/>
              <a:gd name="connsiteX87" fmla="*/ 2833953 w 6019145"/>
              <a:gd name="connsiteY87" fmla="*/ 1396614 h 3808342"/>
              <a:gd name="connsiteX88" fmla="*/ 2900657 w 6019145"/>
              <a:gd name="connsiteY88" fmla="*/ 1507217 h 3808342"/>
              <a:gd name="connsiteX89" fmla="*/ 2941904 w 6019145"/>
              <a:gd name="connsiteY89" fmla="*/ 1585086 h 3808342"/>
              <a:gd name="connsiteX90" fmla="*/ 2957674 w 6019145"/>
              <a:gd name="connsiteY90" fmla="*/ 1667600 h 3808342"/>
              <a:gd name="connsiteX91" fmla="*/ 2967199 w 6019145"/>
              <a:gd name="connsiteY91" fmla="*/ 1743800 h 3808342"/>
              <a:gd name="connsiteX92" fmla="*/ 2974343 w 6019145"/>
              <a:gd name="connsiteY92" fmla="*/ 1781900 h 3808342"/>
              <a:gd name="connsiteX93" fmla="*/ 2998155 w 6019145"/>
              <a:gd name="connsiteY93" fmla="*/ 1872389 h 3808342"/>
              <a:gd name="connsiteX94" fmla="*/ 3093405 w 6019145"/>
              <a:gd name="connsiteY94" fmla="*/ 2055744 h 3808342"/>
              <a:gd name="connsiteX95" fmla="*/ 3167224 w 6019145"/>
              <a:gd name="connsiteY95" fmla="*/ 2155757 h 3808342"/>
              <a:gd name="connsiteX96" fmla="*/ 3271999 w 6019145"/>
              <a:gd name="connsiteY96" fmla="*/ 2253388 h 3808342"/>
              <a:gd name="connsiteX97" fmla="*/ 3413817 w 6019145"/>
              <a:gd name="connsiteY97" fmla="*/ 2354949 h 3808342"/>
              <a:gd name="connsiteX98" fmla="*/ 3573474 w 6019145"/>
              <a:gd name="connsiteY98" fmla="*/ 2512187 h 3808342"/>
              <a:gd name="connsiteX99" fmla="*/ 3636369 w 6019145"/>
              <a:gd name="connsiteY99" fmla="*/ 2599273 h 3808342"/>
              <a:gd name="connsiteX100" fmla="*/ 3762159 w 6019145"/>
              <a:gd name="connsiteY100" fmla="*/ 2475899 h 3808342"/>
              <a:gd name="connsiteX101" fmla="*/ 3754902 w 6019145"/>
              <a:gd name="connsiteY101" fmla="*/ 2316244 h 3808342"/>
              <a:gd name="connsiteX102" fmla="*/ 3762160 w 6019145"/>
              <a:gd name="connsiteY102" fmla="*/ 2183197 h 3808342"/>
              <a:gd name="connsiteX103" fmla="*/ 3762159 w 6019145"/>
              <a:gd name="connsiteY103" fmla="*/ 2067082 h 3808342"/>
              <a:gd name="connsiteX104" fmla="*/ 3718617 w 6019145"/>
              <a:gd name="connsiteY104" fmla="*/ 1875977 h 3808342"/>
              <a:gd name="connsiteX105" fmla="*/ 3609760 w 6019145"/>
              <a:gd name="connsiteY105" fmla="*/ 1609882 h 3808342"/>
              <a:gd name="connsiteX106" fmla="*/ 3505740 w 6019145"/>
              <a:gd name="connsiteY106" fmla="*/ 1382492 h 3808342"/>
              <a:gd name="connsiteX107" fmla="*/ 3405645 w 6019145"/>
              <a:gd name="connsiteY107" fmla="*/ 1286354 h 3808342"/>
              <a:gd name="connsiteX108" fmla="*/ 3209636 w 6019145"/>
              <a:gd name="connsiteY108" fmla="*/ 1082171 h 3808342"/>
              <a:gd name="connsiteX109" fmla="*/ 3005461 w 6019145"/>
              <a:gd name="connsiteY109" fmla="*/ 845318 h 3808342"/>
              <a:gd name="connsiteX110" fmla="*/ 2789035 w 6019145"/>
              <a:gd name="connsiteY110" fmla="*/ 563546 h 3808342"/>
              <a:gd name="connsiteX111" fmla="*/ 2511356 w 6019145"/>
              <a:gd name="connsiteY111" fmla="*/ 130678 h 3808342"/>
              <a:gd name="connsiteX112" fmla="*/ 2425602 w 6019145"/>
              <a:gd name="connsiteY112" fmla="*/ 16335 h 3808342"/>
              <a:gd name="connsiteX0" fmla="*/ 2425602 w 6019145"/>
              <a:gd name="connsiteY0" fmla="*/ 16335 h 3808342"/>
              <a:gd name="connsiteX1" fmla="*/ 1584399 w 6019145"/>
              <a:gd name="connsiteY1" fmla="*/ 0 h 3808342"/>
              <a:gd name="connsiteX2" fmla="*/ 518604 w 6019145"/>
              <a:gd name="connsiteY2" fmla="*/ 12252 h 3808342"/>
              <a:gd name="connsiteX3" fmla="*/ 12249 w 6019145"/>
              <a:gd name="connsiteY3" fmla="*/ 16336 h 3808342"/>
              <a:gd name="connsiteX4" fmla="*/ 12248 w 6019145"/>
              <a:gd name="connsiteY4" fmla="*/ 1016832 h 3808342"/>
              <a:gd name="connsiteX5" fmla="*/ 0 w 6019145"/>
              <a:gd name="connsiteY5" fmla="*/ 2589043 h 3808342"/>
              <a:gd name="connsiteX6" fmla="*/ 110254 w 6019145"/>
              <a:gd name="connsiteY6" fmla="*/ 2621711 h 3808342"/>
              <a:gd name="connsiteX7" fmla="*/ 187841 w 6019145"/>
              <a:gd name="connsiteY7" fmla="*/ 2540038 h 3808342"/>
              <a:gd name="connsiteX8" fmla="*/ 596192 w 6019145"/>
              <a:gd name="connsiteY8" fmla="*/ 2450198 h 3808342"/>
              <a:gd name="connsiteX9" fmla="*/ 841202 w 6019145"/>
              <a:gd name="connsiteY9" fmla="*/ 2433863 h 3808342"/>
              <a:gd name="connsiteX10" fmla="*/ 1143162 w 6019145"/>
              <a:gd name="connsiteY10" fmla="*/ 2439126 h 3808342"/>
              <a:gd name="connsiteX11" fmla="*/ 1417006 w 6019145"/>
              <a:gd name="connsiteY11" fmla="*/ 2472464 h 3808342"/>
              <a:gd name="connsiteX12" fmla="*/ 1833724 w 6019145"/>
              <a:gd name="connsiteY12" fmla="*/ 2651058 h 3808342"/>
              <a:gd name="connsiteX13" fmla="*/ 2067087 w 6019145"/>
              <a:gd name="connsiteY13" fmla="*/ 2779644 h 3808342"/>
              <a:gd name="connsiteX14" fmla="*/ 2174243 w 6019145"/>
              <a:gd name="connsiteY14" fmla="*/ 2922520 h 3808342"/>
              <a:gd name="connsiteX15" fmla="*/ 2255206 w 6019145"/>
              <a:gd name="connsiteY15" fmla="*/ 3193980 h 3808342"/>
              <a:gd name="connsiteX16" fmla="*/ 2221868 w 6019145"/>
              <a:gd name="connsiteY16" fmla="*/ 3310662 h 3808342"/>
              <a:gd name="connsiteX17" fmla="*/ 2195675 w 6019145"/>
              <a:gd name="connsiteY17" fmla="*/ 3394006 h 3808342"/>
              <a:gd name="connsiteX18" fmla="*/ 2126618 w 6019145"/>
              <a:gd name="connsiteY18" fmla="*/ 3474968 h 3808342"/>
              <a:gd name="connsiteX19" fmla="*/ 1986124 w 6019145"/>
              <a:gd name="connsiteY19" fmla="*/ 3603555 h 3808342"/>
              <a:gd name="connsiteX20" fmla="*/ 2436180 w 6019145"/>
              <a:gd name="connsiteY20" fmla="*/ 3808342 h 3808342"/>
              <a:gd name="connsiteX21" fmla="*/ 2569530 w 6019145"/>
              <a:gd name="connsiteY21" fmla="*/ 3796437 h 3808342"/>
              <a:gd name="connsiteX22" fmla="*/ 2826704 w 6019145"/>
              <a:gd name="connsiteY22" fmla="*/ 3736906 h 3808342"/>
              <a:gd name="connsiteX23" fmla="*/ 3029111 w 6019145"/>
              <a:gd name="connsiteY23" fmla="*/ 3665469 h 3808342"/>
              <a:gd name="connsiteX24" fmla="*/ 3176748 w 6019145"/>
              <a:gd name="connsiteY24" fmla="*/ 3579743 h 3808342"/>
              <a:gd name="connsiteX25" fmla="*/ 3281523 w 6019145"/>
              <a:gd name="connsiteY25" fmla="*/ 3413056 h 3808342"/>
              <a:gd name="connsiteX26" fmla="*/ 3583943 w 6019145"/>
              <a:gd name="connsiteY26" fmla="*/ 3222556 h 3808342"/>
              <a:gd name="connsiteX27" fmla="*/ 3829211 w 6019145"/>
              <a:gd name="connsiteY27" fmla="*/ 3015387 h 3808342"/>
              <a:gd name="connsiteX28" fmla="*/ 4054864 w 6019145"/>
              <a:gd name="connsiteY28" fmla="*/ 2717806 h 3808342"/>
              <a:gd name="connsiteX29" fmla="*/ 4139531 w 6019145"/>
              <a:gd name="connsiteY29" fmla="*/ 2650073 h 3808342"/>
              <a:gd name="connsiteX30" fmla="*/ 4202426 w 6019145"/>
              <a:gd name="connsiteY30" fmla="*/ 2592016 h 3808342"/>
              <a:gd name="connsiteX31" fmla="*/ 4262902 w 6019145"/>
              <a:gd name="connsiteY31" fmla="*/ 2553311 h 3808342"/>
              <a:gd name="connsiteX32" fmla="*/ 4422560 w 6019145"/>
              <a:gd name="connsiteY32" fmla="*/ 2376720 h 3808342"/>
              <a:gd name="connsiteX33" fmla="*/ 4519321 w 6019145"/>
              <a:gd name="connsiteY33" fmla="*/ 2296892 h 3808342"/>
              <a:gd name="connsiteX34" fmla="*/ 4548350 w 6019145"/>
              <a:gd name="connsiteY34" fmla="*/ 2243673 h 3808342"/>
              <a:gd name="connsiteX35" fmla="*/ 4565283 w 6019145"/>
              <a:gd name="connsiteY35" fmla="*/ 2202550 h 3808342"/>
              <a:gd name="connsiteX36" fmla="*/ 5061188 w 6019145"/>
              <a:gd name="connsiteY36" fmla="*/ 1948549 h 3808342"/>
              <a:gd name="connsiteX37" fmla="*/ 5131340 w 6019145"/>
              <a:gd name="connsiteY37" fmla="*/ 1856625 h 3808342"/>
              <a:gd name="connsiteX38" fmla="*/ 5561930 w 6019145"/>
              <a:gd name="connsiteY38" fmla="*/ 1728416 h 3808342"/>
              <a:gd name="connsiteX39" fmla="*/ 5987682 w 6019145"/>
              <a:gd name="connsiteY39" fmla="*/ 1585692 h 3808342"/>
              <a:gd name="connsiteX40" fmla="*/ 5975587 w 6019145"/>
              <a:gd name="connsiteY40" fmla="*/ 1399425 h 3808342"/>
              <a:gd name="connsiteX41" fmla="*/ 5656274 w 6019145"/>
              <a:gd name="connsiteY41" fmla="*/ 1406682 h 3808342"/>
              <a:gd name="connsiteX42" fmla="*/ 5070864 w 6019145"/>
              <a:gd name="connsiteY42" fmla="*/ 1544568 h 3808342"/>
              <a:gd name="connsiteX43" fmla="*/ 4722521 w 6019145"/>
              <a:gd name="connsiteY43" fmla="*/ 1747768 h 3808342"/>
              <a:gd name="connsiteX44" fmla="*/ 4424978 w 6019145"/>
              <a:gd name="connsiteY44" fmla="*/ 1958225 h 3808342"/>
              <a:gd name="connsiteX45" fmla="*/ 4212102 w 6019145"/>
              <a:gd name="connsiteY45" fmla="*/ 2197711 h 3808342"/>
              <a:gd name="connsiteX46" fmla="*/ 3950845 w 6019145"/>
              <a:gd name="connsiteY46" fmla="*/ 2509768 h 3808342"/>
              <a:gd name="connsiteX47" fmla="*/ 3815377 w 6019145"/>
              <a:gd name="connsiteY47" fmla="*/ 2521864 h 3808342"/>
              <a:gd name="connsiteX48" fmla="*/ 3762159 w 6019145"/>
              <a:gd name="connsiteY48" fmla="*/ 2480739 h 3808342"/>
              <a:gd name="connsiteX49" fmla="*/ 3638787 w 6019145"/>
              <a:gd name="connsiteY49" fmla="*/ 2594435 h 3808342"/>
              <a:gd name="connsiteX50" fmla="*/ 3670235 w 6019145"/>
              <a:gd name="connsiteY50" fmla="*/ 2664587 h 3808342"/>
              <a:gd name="connsiteX51" fmla="*/ 3679913 w 6019145"/>
              <a:gd name="connsiteY51" fmla="*/ 2812149 h 3808342"/>
              <a:gd name="connsiteX52" fmla="*/ 3617280 w 6019145"/>
              <a:gd name="connsiteY52" fmla="*/ 2896323 h 3808342"/>
              <a:gd name="connsiteX53" fmla="*/ 3410111 w 6019145"/>
              <a:gd name="connsiteY53" fmla="*/ 2993956 h 3808342"/>
              <a:gd name="connsiteX54" fmla="*/ 3357723 w 6019145"/>
              <a:gd name="connsiteY54" fmla="*/ 2996336 h 3808342"/>
              <a:gd name="connsiteX55" fmla="*/ 3274381 w 6019145"/>
              <a:gd name="connsiteY55" fmla="*/ 2970144 h 3808342"/>
              <a:gd name="connsiteX56" fmla="*/ 3076736 w 6019145"/>
              <a:gd name="connsiteY56" fmla="*/ 2829649 h 3808342"/>
              <a:gd name="connsiteX57" fmla="*/ 2831468 w 6019145"/>
              <a:gd name="connsiteY57" fmla="*/ 2705825 h 3808342"/>
              <a:gd name="connsiteX58" fmla="*/ 2638586 w 6019145"/>
              <a:gd name="connsiteY58" fmla="*/ 2584381 h 3808342"/>
              <a:gd name="connsiteX59" fmla="*/ 2479043 w 6019145"/>
              <a:gd name="connsiteY59" fmla="*/ 2451032 h 3808342"/>
              <a:gd name="connsiteX60" fmla="*/ 2345693 w 6019145"/>
              <a:gd name="connsiteY60" fmla="*/ 2331970 h 3808342"/>
              <a:gd name="connsiteX61" fmla="*/ 2195674 w 6019145"/>
              <a:gd name="connsiteY61" fmla="*/ 2191477 h 3808342"/>
              <a:gd name="connsiteX62" fmla="*/ 2050417 w 6019145"/>
              <a:gd name="connsiteY62" fmla="*/ 2067651 h 3808342"/>
              <a:gd name="connsiteX63" fmla="*/ 1967074 w 6019145"/>
              <a:gd name="connsiteY63" fmla="*/ 1979546 h 3808342"/>
              <a:gd name="connsiteX64" fmla="*/ 1859918 w 6019145"/>
              <a:gd name="connsiteY64" fmla="*/ 1870008 h 3808342"/>
              <a:gd name="connsiteX65" fmla="*/ 1697993 w 6019145"/>
              <a:gd name="connsiteY65" fmla="*/ 1696176 h 3808342"/>
              <a:gd name="connsiteX66" fmla="*/ 1619412 w 6019145"/>
              <a:gd name="connsiteY66" fmla="*/ 1589020 h 3808342"/>
              <a:gd name="connsiteX67" fmla="*/ 1572430 w 6019145"/>
              <a:gd name="connsiteY67" fmla="*/ 1512306 h 3808342"/>
              <a:gd name="connsiteX68" fmla="*/ 1486397 w 6019145"/>
              <a:gd name="connsiteY68" fmla="*/ 1429283 h 3808342"/>
              <a:gd name="connsiteX69" fmla="*/ 1404727 w 6019145"/>
              <a:gd name="connsiteY69" fmla="*/ 1343526 h 3808342"/>
              <a:gd name="connsiteX70" fmla="*/ 1351641 w 6019145"/>
              <a:gd name="connsiteY70" fmla="*/ 1229182 h 3808342"/>
              <a:gd name="connsiteX71" fmla="*/ 1306722 w 6019145"/>
              <a:gd name="connsiteY71" fmla="*/ 1074004 h 3808342"/>
              <a:gd name="connsiteX72" fmla="*/ 1310806 w 6019145"/>
              <a:gd name="connsiteY72" fmla="*/ 992330 h 3808342"/>
              <a:gd name="connsiteX73" fmla="*/ 1327141 w 6019145"/>
              <a:gd name="connsiteY73" fmla="*/ 931076 h 3808342"/>
              <a:gd name="connsiteX74" fmla="*/ 1355725 w 6019145"/>
              <a:gd name="connsiteY74" fmla="*/ 873904 h 3808342"/>
              <a:gd name="connsiteX75" fmla="*/ 1404727 w 6019145"/>
              <a:gd name="connsiteY75" fmla="*/ 779980 h 3808342"/>
              <a:gd name="connsiteX76" fmla="*/ 1461896 w 6019145"/>
              <a:gd name="connsiteY76" fmla="*/ 726892 h 3808342"/>
              <a:gd name="connsiteX77" fmla="*/ 1510899 w 6019145"/>
              <a:gd name="connsiteY77" fmla="*/ 686055 h 3808342"/>
              <a:gd name="connsiteX78" fmla="*/ 1588483 w 6019145"/>
              <a:gd name="connsiteY78" fmla="*/ 637052 h 3808342"/>
              <a:gd name="connsiteX79" fmla="*/ 1788575 w 6019145"/>
              <a:gd name="connsiteY79" fmla="*/ 645219 h 3808342"/>
              <a:gd name="connsiteX80" fmla="*/ 1964166 w 6019145"/>
              <a:gd name="connsiteY80" fmla="*/ 686056 h 3808342"/>
              <a:gd name="connsiteX81" fmla="*/ 2098922 w 6019145"/>
              <a:gd name="connsiteY81" fmla="*/ 763645 h 3808342"/>
              <a:gd name="connsiteX82" fmla="*/ 2327598 w 6019145"/>
              <a:gd name="connsiteY82" fmla="*/ 1037251 h 3808342"/>
              <a:gd name="connsiteX83" fmla="*/ 2376600 w 6019145"/>
              <a:gd name="connsiteY83" fmla="*/ 1078087 h 3808342"/>
              <a:gd name="connsiteX84" fmla="*/ 2552191 w 6019145"/>
              <a:gd name="connsiteY84" fmla="*/ 1135259 h 3808342"/>
              <a:gd name="connsiteX85" fmla="*/ 2682863 w 6019145"/>
              <a:gd name="connsiteY85" fmla="*/ 1221015 h 3808342"/>
              <a:gd name="connsiteX86" fmla="*/ 2756367 w 6019145"/>
              <a:gd name="connsiteY86" fmla="*/ 1310856 h 3808342"/>
              <a:gd name="connsiteX87" fmla="*/ 2833953 w 6019145"/>
              <a:gd name="connsiteY87" fmla="*/ 1396614 h 3808342"/>
              <a:gd name="connsiteX88" fmla="*/ 2900657 w 6019145"/>
              <a:gd name="connsiteY88" fmla="*/ 1507217 h 3808342"/>
              <a:gd name="connsiteX89" fmla="*/ 2941904 w 6019145"/>
              <a:gd name="connsiteY89" fmla="*/ 1585086 h 3808342"/>
              <a:gd name="connsiteX90" fmla="*/ 2957674 w 6019145"/>
              <a:gd name="connsiteY90" fmla="*/ 1667600 h 3808342"/>
              <a:gd name="connsiteX91" fmla="*/ 2967199 w 6019145"/>
              <a:gd name="connsiteY91" fmla="*/ 1743800 h 3808342"/>
              <a:gd name="connsiteX92" fmla="*/ 2974343 w 6019145"/>
              <a:gd name="connsiteY92" fmla="*/ 1781900 h 3808342"/>
              <a:gd name="connsiteX93" fmla="*/ 2998155 w 6019145"/>
              <a:gd name="connsiteY93" fmla="*/ 1872389 h 3808342"/>
              <a:gd name="connsiteX94" fmla="*/ 3093405 w 6019145"/>
              <a:gd name="connsiteY94" fmla="*/ 2055744 h 3808342"/>
              <a:gd name="connsiteX95" fmla="*/ 3167224 w 6019145"/>
              <a:gd name="connsiteY95" fmla="*/ 2155757 h 3808342"/>
              <a:gd name="connsiteX96" fmla="*/ 3271999 w 6019145"/>
              <a:gd name="connsiteY96" fmla="*/ 2253388 h 3808342"/>
              <a:gd name="connsiteX97" fmla="*/ 3413817 w 6019145"/>
              <a:gd name="connsiteY97" fmla="*/ 2354949 h 3808342"/>
              <a:gd name="connsiteX98" fmla="*/ 3573474 w 6019145"/>
              <a:gd name="connsiteY98" fmla="*/ 2512187 h 3808342"/>
              <a:gd name="connsiteX99" fmla="*/ 3636369 w 6019145"/>
              <a:gd name="connsiteY99" fmla="*/ 2599273 h 3808342"/>
              <a:gd name="connsiteX100" fmla="*/ 3762159 w 6019145"/>
              <a:gd name="connsiteY100" fmla="*/ 2475899 h 3808342"/>
              <a:gd name="connsiteX101" fmla="*/ 3754902 w 6019145"/>
              <a:gd name="connsiteY101" fmla="*/ 2316244 h 3808342"/>
              <a:gd name="connsiteX102" fmla="*/ 3762160 w 6019145"/>
              <a:gd name="connsiteY102" fmla="*/ 2183197 h 3808342"/>
              <a:gd name="connsiteX103" fmla="*/ 3762159 w 6019145"/>
              <a:gd name="connsiteY103" fmla="*/ 2067082 h 3808342"/>
              <a:gd name="connsiteX104" fmla="*/ 3718617 w 6019145"/>
              <a:gd name="connsiteY104" fmla="*/ 1875977 h 3808342"/>
              <a:gd name="connsiteX105" fmla="*/ 3609760 w 6019145"/>
              <a:gd name="connsiteY105" fmla="*/ 1609882 h 3808342"/>
              <a:gd name="connsiteX106" fmla="*/ 3505740 w 6019145"/>
              <a:gd name="connsiteY106" fmla="*/ 1382492 h 3808342"/>
              <a:gd name="connsiteX107" fmla="*/ 3405645 w 6019145"/>
              <a:gd name="connsiteY107" fmla="*/ 1286354 h 3808342"/>
              <a:gd name="connsiteX108" fmla="*/ 3209636 w 6019145"/>
              <a:gd name="connsiteY108" fmla="*/ 1082171 h 3808342"/>
              <a:gd name="connsiteX109" fmla="*/ 3005461 w 6019145"/>
              <a:gd name="connsiteY109" fmla="*/ 845318 h 3808342"/>
              <a:gd name="connsiteX110" fmla="*/ 2789035 w 6019145"/>
              <a:gd name="connsiteY110" fmla="*/ 563546 h 3808342"/>
              <a:gd name="connsiteX111" fmla="*/ 2511356 w 6019145"/>
              <a:gd name="connsiteY111" fmla="*/ 130678 h 3808342"/>
              <a:gd name="connsiteX112" fmla="*/ 2425602 w 6019145"/>
              <a:gd name="connsiteY112" fmla="*/ 16335 h 3808342"/>
              <a:gd name="connsiteX0" fmla="*/ 2425602 w 6006888"/>
              <a:gd name="connsiteY0" fmla="*/ 16335 h 3808342"/>
              <a:gd name="connsiteX1" fmla="*/ 1584399 w 6006888"/>
              <a:gd name="connsiteY1" fmla="*/ 0 h 3808342"/>
              <a:gd name="connsiteX2" fmla="*/ 518604 w 6006888"/>
              <a:gd name="connsiteY2" fmla="*/ 12252 h 3808342"/>
              <a:gd name="connsiteX3" fmla="*/ 12249 w 6006888"/>
              <a:gd name="connsiteY3" fmla="*/ 16336 h 3808342"/>
              <a:gd name="connsiteX4" fmla="*/ 12248 w 6006888"/>
              <a:gd name="connsiteY4" fmla="*/ 1016832 h 3808342"/>
              <a:gd name="connsiteX5" fmla="*/ 0 w 6006888"/>
              <a:gd name="connsiteY5" fmla="*/ 2589043 h 3808342"/>
              <a:gd name="connsiteX6" fmla="*/ 110254 w 6006888"/>
              <a:gd name="connsiteY6" fmla="*/ 2621711 h 3808342"/>
              <a:gd name="connsiteX7" fmla="*/ 187841 w 6006888"/>
              <a:gd name="connsiteY7" fmla="*/ 2540038 h 3808342"/>
              <a:gd name="connsiteX8" fmla="*/ 596192 w 6006888"/>
              <a:gd name="connsiteY8" fmla="*/ 2450198 h 3808342"/>
              <a:gd name="connsiteX9" fmla="*/ 841202 w 6006888"/>
              <a:gd name="connsiteY9" fmla="*/ 2433863 h 3808342"/>
              <a:gd name="connsiteX10" fmla="*/ 1143162 w 6006888"/>
              <a:gd name="connsiteY10" fmla="*/ 2439126 h 3808342"/>
              <a:gd name="connsiteX11" fmla="*/ 1417006 w 6006888"/>
              <a:gd name="connsiteY11" fmla="*/ 2472464 h 3808342"/>
              <a:gd name="connsiteX12" fmla="*/ 1833724 w 6006888"/>
              <a:gd name="connsiteY12" fmla="*/ 2651058 h 3808342"/>
              <a:gd name="connsiteX13" fmla="*/ 2067087 w 6006888"/>
              <a:gd name="connsiteY13" fmla="*/ 2779644 h 3808342"/>
              <a:gd name="connsiteX14" fmla="*/ 2174243 w 6006888"/>
              <a:gd name="connsiteY14" fmla="*/ 2922520 h 3808342"/>
              <a:gd name="connsiteX15" fmla="*/ 2255206 w 6006888"/>
              <a:gd name="connsiteY15" fmla="*/ 3193980 h 3808342"/>
              <a:gd name="connsiteX16" fmla="*/ 2221868 w 6006888"/>
              <a:gd name="connsiteY16" fmla="*/ 3310662 h 3808342"/>
              <a:gd name="connsiteX17" fmla="*/ 2195675 w 6006888"/>
              <a:gd name="connsiteY17" fmla="*/ 3394006 h 3808342"/>
              <a:gd name="connsiteX18" fmla="*/ 2126618 w 6006888"/>
              <a:gd name="connsiteY18" fmla="*/ 3474968 h 3808342"/>
              <a:gd name="connsiteX19" fmla="*/ 1986124 w 6006888"/>
              <a:gd name="connsiteY19" fmla="*/ 3603555 h 3808342"/>
              <a:gd name="connsiteX20" fmla="*/ 2436180 w 6006888"/>
              <a:gd name="connsiteY20" fmla="*/ 3808342 h 3808342"/>
              <a:gd name="connsiteX21" fmla="*/ 2569530 w 6006888"/>
              <a:gd name="connsiteY21" fmla="*/ 3796437 h 3808342"/>
              <a:gd name="connsiteX22" fmla="*/ 2826704 w 6006888"/>
              <a:gd name="connsiteY22" fmla="*/ 3736906 h 3808342"/>
              <a:gd name="connsiteX23" fmla="*/ 3029111 w 6006888"/>
              <a:gd name="connsiteY23" fmla="*/ 3665469 h 3808342"/>
              <a:gd name="connsiteX24" fmla="*/ 3176748 w 6006888"/>
              <a:gd name="connsiteY24" fmla="*/ 3579743 h 3808342"/>
              <a:gd name="connsiteX25" fmla="*/ 3281523 w 6006888"/>
              <a:gd name="connsiteY25" fmla="*/ 3413056 h 3808342"/>
              <a:gd name="connsiteX26" fmla="*/ 3583943 w 6006888"/>
              <a:gd name="connsiteY26" fmla="*/ 3222556 h 3808342"/>
              <a:gd name="connsiteX27" fmla="*/ 3829211 w 6006888"/>
              <a:gd name="connsiteY27" fmla="*/ 3015387 h 3808342"/>
              <a:gd name="connsiteX28" fmla="*/ 4054864 w 6006888"/>
              <a:gd name="connsiteY28" fmla="*/ 2717806 h 3808342"/>
              <a:gd name="connsiteX29" fmla="*/ 4139531 w 6006888"/>
              <a:gd name="connsiteY29" fmla="*/ 2650073 h 3808342"/>
              <a:gd name="connsiteX30" fmla="*/ 4202426 w 6006888"/>
              <a:gd name="connsiteY30" fmla="*/ 2592016 h 3808342"/>
              <a:gd name="connsiteX31" fmla="*/ 4262902 w 6006888"/>
              <a:gd name="connsiteY31" fmla="*/ 2553311 h 3808342"/>
              <a:gd name="connsiteX32" fmla="*/ 4422560 w 6006888"/>
              <a:gd name="connsiteY32" fmla="*/ 2376720 h 3808342"/>
              <a:gd name="connsiteX33" fmla="*/ 4519321 w 6006888"/>
              <a:gd name="connsiteY33" fmla="*/ 2296892 h 3808342"/>
              <a:gd name="connsiteX34" fmla="*/ 4548350 w 6006888"/>
              <a:gd name="connsiteY34" fmla="*/ 2243673 h 3808342"/>
              <a:gd name="connsiteX35" fmla="*/ 4565283 w 6006888"/>
              <a:gd name="connsiteY35" fmla="*/ 2202550 h 3808342"/>
              <a:gd name="connsiteX36" fmla="*/ 5061188 w 6006888"/>
              <a:gd name="connsiteY36" fmla="*/ 1948549 h 3808342"/>
              <a:gd name="connsiteX37" fmla="*/ 5131340 w 6006888"/>
              <a:gd name="connsiteY37" fmla="*/ 1856625 h 3808342"/>
              <a:gd name="connsiteX38" fmla="*/ 5561930 w 6006888"/>
              <a:gd name="connsiteY38" fmla="*/ 1728416 h 3808342"/>
              <a:gd name="connsiteX39" fmla="*/ 5987682 w 6006888"/>
              <a:gd name="connsiteY39" fmla="*/ 1585692 h 3808342"/>
              <a:gd name="connsiteX40" fmla="*/ 5975587 w 6006888"/>
              <a:gd name="connsiteY40" fmla="*/ 1399425 h 3808342"/>
              <a:gd name="connsiteX41" fmla="*/ 5656274 w 6006888"/>
              <a:gd name="connsiteY41" fmla="*/ 1406682 h 3808342"/>
              <a:gd name="connsiteX42" fmla="*/ 5070864 w 6006888"/>
              <a:gd name="connsiteY42" fmla="*/ 1544568 h 3808342"/>
              <a:gd name="connsiteX43" fmla="*/ 4722521 w 6006888"/>
              <a:gd name="connsiteY43" fmla="*/ 1747768 h 3808342"/>
              <a:gd name="connsiteX44" fmla="*/ 4424978 w 6006888"/>
              <a:gd name="connsiteY44" fmla="*/ 1958225 h 3808342"/>
              <a:gd name="connsiteX45" fmla="*/ 4212102 w 6006888"/>
              <a:gd name="connsiteY45" fmla="*/ 2197711 h 3808342"/>
              <a:gd name="connsiteX46" fmla="*/ 3950845 w 6006888"/>
              <a:gd name="connsiteY46" fmla="*/ 2509768 h 3808342"/>
              <a:gd name="connsiteX47" fmla="*/ 3815377 w 6006888"/>
              <a:gd name="connsiteY47" fmla="*/ 2521864 h 3808342"/>
              <a:gd name="connsiteX48" fmla="*/ 3762159 w 6006888"/>
              <a:gd name="connsiteY48" fmla="*/ 2480739 h 3808342"/>
              <a:gd name="connsiteX49" fmla="*/ 3638787 w 6006888"/>
              <a:gd name="connsiteY49" fmla="*/ 2594435 h 3808342"/>
              <a:gd name="connsiteX50" fmla="*/ 3670235 w 6006888"/>
              <a:gd name="connsiteY50" fmla="*/ 2664587 h 3808342"/>
              <a:gd name="connsiteX51" fmla="*/ 3679913 w 6006888"/>
              <a:gd name="connsiteY51" fmla="*/ 2812149 h 3808342"/>
              <a:gd name="connsiteX52" fmla="*/ 3617280 w 6006888"/>
              <a:gd name="connsiteY52" fmla="*/ 2896323 h 3808342"/>
              <a:gd name="connsiteX53" fmla="*/ 3410111 w 6006888"/>
              <a:gd name="connsiteY53" fmla="*/ 2993956 h 3808342"/>
              <a:gd name="connsiteX54" fmla="*/ 3357723 w 6006888"/>
              <a:gd name="connsiteY54" fmla="*/ 2996336 h 3808342"/>
              <a:gd name="connsiteX55" fmla="*/ 3274381 w 6006888"/>
              <a:gd name="connsiteY55" fmla="*/ 2970144 h 3808342"/>
              <a:gd name="connsiteX56" fmla="*/ 3076736 w 6006888"/>
              <a:gd name="connsiteY56" fmla="*/ 2829649 h 3808342"/>
              <a:gd name="connsiteX57" fmla="*/ 2831468 w 6006888"/>
              <a:gd name="connsiteY57" fmla="*/ 2705825 h 3808342"/>
              <a:gd name="connsiteX58" fmla="*/ 2638586 w 6006888"/>
              <a:gd name="connsiteY58" fmla="*/ 2584381 h 3808342"/>
              <a:gd name="connsiteX59" fmla="*/ 2479043 w 6006888"/>
              <a:gd name="connsiteY59" fmla="*/ 2451032 h 3808342"/>
              <a:gd name="connsiteX60" fmla="*/ 2345693 w 6006888"/>
              <a:gd name="connsiteY60" fmla="*/ 2331970 h 3808342"/>
              <a:gd name="connsiteX61" fmla="*/ 2195674 w 6006888"/>
              <a:gd name="connsiteY61" fmla="*/ 2191477 h 3808342"/>
              <a:gd name="connsiteX62" fmla="*/ 2050417 w 6006888"/>
              <a:gd name="connsiteY62" fmla="*/ 2067651 h 3808342"/>
              <a:gd name="connsiteX63" fmla="*/ 1967074 w 6006888"/>
              <a:gd name="connsiteY63" fmla="*/ 1979546 h 3808342"/>
              <a:gd name="connsiteX64" fmla="*/ 1859918 w 6006888"/>
              <a:gd name="connsiteY64" fmla="*/ 1870008 h 3808342"/>
              <a:gd name="connsiteX65" fmla="*/ 1697993 w 6006888"/>
              <a:gd name="connsiteY65" fmla="*/ 1696176 h 3808342"/>
              <a:gd name="connsiteX66" fmla="*/ 1619412 w 6006888"/>
              <a:gd name="connsiteY66" fmla="*/ 1589020 h 3808342"/>
              <a:gd name="connsiteX67" fmla="*/ 1572430 w 6006888"/>
              <a:gd name="connsiteY67" fmla="*/ 1512306 h 3808342"/>
              <a:gd name="connsiteX68" fmla="*/ 1486397 w 6006888"/>
              <a:gd name="connsiteY68" fmla="*/ 1429283 h 3808342"/>
              <a:gd name="connsiteX69" fmla="*/ 1404727 w 6006888"/>
              <a:gd name="connsiteY69" fmla="*/ 1343526 h 3808342"/>
              <a:gd name="connsiteX70" fmla="*/ 1351641 w 6006888"/>
              <a:gd name="connsiteY70" fmla="*/ 1229182 h 3808342"/>
              <a:gd name="connsiteX71" fmla="*/ 1306722 w 6006888"/>
              <a:gd name="connsiteY71" fmla="*/ 1074004 h 3808342"/>
              <a:gd name="connsiteX72" fmla="*/ 1310806 w 6006888"/>
              <a:gd name="connsiteY72" fmla="*/ 992330 h 3808342"/>
              <a:gd name="connsiteX73" fmla="*/ 1327141 w 6006888"/>
              <a:gd name="connsiteY73" fmla="*/ 931076 h 3808342"/>
              <a:gd name="connsiteX74" fmla="*/ 1355725 w 6006888"/>
              <a:gd name="connsiteY74" fmla="*/ 873904 h 3808342"/>
              <a:gd name="connsiteX75" fmla="*/ 1404727 w 6006888"/>
              <a:gd name="connsiteY75" fmla="*/ 779980 h 3808342"/>
              <a:gd name="connsiteX76" fmla="*/ 1461896 w 6006888"/>
              <a:gd name="connsiteY76" fmla="*/ 726892 h 3808342"/>
              <a:gd name="connsiteX77" fmla="*/ 1510899 w 6006888"/>
              <a:gd name="connsiteY77" fmla="*/ 686055 h 3808342"/>
              <a:gd name="connsiteX78" fmla="*/ 1588483 w 6006888"/>
              <a:gd name="connsiteY78" fmla="*/ 637052 h 3808342"/>
              <a:gd name="connsiteX79" fmla="*/ 1788575 w 6006888"/>
              <a:gd name="connsiteY79" fmla="*/ 645219 h 3808342"/>
              <a:gd name="connsiteX80" fmla="*/ 1964166 w 6006888"/>
              <a:gd name="connsiteY80" fmla="*/ 686056 h 3808342"/>
              <a:gd name="connsiteX81" fmla="*/ 2098922 w 6006888"/>
              <a:gd name="connsiteY81" fmla="*/ 763645 h 3808342"/>
              <a:gd name="connsiteX82" fmla="*/ 2327598 w 6006888"/>
              <a:gd name="connsiteY82" fmla="*/ 1037251 h 3808342"/>
              <a:gd name="connsiteX83" fmla="*/ 2376600 w 6006888"/>
              <a:gd name="connsiteY83" fmla="*/ 1078087 h 3808342"/>
              <a:gd name="connsiteX84" fmla="*/ 2552191 w 6006888"/>
              <a:gd name="connsiteY84" fmla="*/ 1135259 h 3808342"/>
              <a:gd name="connsiteX85" fmla="*/ 2682863 w 6006888"/>
              <a:gd name="connsiteY85" fmla="*/ 1221015 h 3808342"/>
              <a:gd name="connsiteX86" fmla="*/ 2756367 w 6006888"/>
              <a:gd name="connsiteY86" fmla="*/ 1310856 h 3808342"/>
              <a:gd name="connsiteX87" fmla="*/ 2833953 w 6006888"/>
              <a:gd name="connsiteY87" fmla="*/ 1396614 h 3808342"/>
              <a:gd name="connsiteX88" fmla="*/ 2900657 w 6006888"/>
              <a:gd name="connsiteY88" fmla="*/ 1507217 h 3808342"/>
              <a:gd name="connsiteX89" fmla="*/ 2941904 w 6006888"/>
              <a:gd name="connsiteY89" fmla="*/ 1585086 h 3808342"/>
              <a:gd name="connsiteX90" fmla="*/ 2957674 w 6006888"/>
              <a:gd name="connsiteY90" fmla="*/ 1667600 h 3808342"/>
              <a:gd name="connsiteX91" fmla="*/ 2967199 w 6006888"/>
              <a:gd name="connsiteY91" fmla="*/ 1743800 h 3808342"/>
              <a:gd name="connsiteX92" fmla="*/ 2974343 w 6006888"/>
              <a:gd name="connsiteY92" fmla="*/ 1781900 h 3808342"/>
              <a:gd name="connsiteX93" fmla="*/ 2998155 w 6006888"/>
              <a:gd name="connsiteY93" fmla="*/ 1872389 h 3808342"/>
              <a:gd name="connsiteX94" fmla="*/ 3093405 w 6006888"/>
              <a:gd name="connsiteY94" fmla="*/ 2055744 h 3808342"/>
              <a:gd name="connsiteX95" fmla="*/ 3167224 w 6006888"/>
              <a:gd name="connsiteY95" fmla="*/ 2155757 h 3808342"/>
              <a:gd name="connsiteX96" fmla="*/ 3271999 w 6006888"/>
              <a:gd name="connsiteY96" fmla="*/ 2253388 h 3808342"/>
              <a:gd name="connsiteX97" fmla="*/ 3413817 w 6006888"/>
              <a:gd name="connsiteY97" fmla="*/ 2354949 h 3808342"/>
              <a:gd name="connsiteX98" fmla="*/ 3573474 w 6006888"/>
              <a:gd name="connsiteY98" fmla="*/ 2512187 h 3808342"/>
              <a:gd name="connsiteX99" fmla="*/ 3636369 w 6006888"/>
              <a:gd name="connsiteY99" fmla="*/ 2599273 h 3808342"/>
              <a:gd name="connsiteX100" fmla="*/ 3762159 w 6006888"/>
              <a:gd name="connsiteY100" fmla="*/ 2475899 h 3808342"/>
              <a:gd name="connsiteX101" fmla="*/ 3754902 w 6006888"/>
              <a:gd name="connsiteY101" fmla="*/ 2316244 h 3808342"/>
              <a:gd name="connsiteX102" fmla="*/ 3762160 w 6006888"/>
              <a:gd name="connsiteY102" fmla="*/ 2183197 h 3808342"/>
              <a:gd name="connsiteX103" fmla="*/ 3762159 w 6006888"/>
              <a:gd name="connsiteY103" fmla="*/ 2067082 h 3808342"/>
              <a:gd name="connsiteX104" fmla="*/ 3718617 w 6006888"/>
              <a:gd name="connsiteY104" fmla="*/ 1875977 h 3808342"/>
              <a:gd name="connsiteX105" fmla="*/ 3609760 w 6006888"/>
              <a:gd name="connsiteY105" fmla="*/ 1609882 h 3808342"/>
              <a:gd name="connsiteX106" fmla="*/ 3505740 w 6006888"/>
              <a:gd name="connsiteY106" fmla="*/ 1382492 h 3808342"/>
              <a:gd name="connsiteX107" fmla="*/ 3405645 w 6006888"/>
              <a:gd name="connsiteY107" fmla="*/ 1286354 h 3808342"/>
              <a:gd name="connsiteX108" fmla="*/ 3209636 w 6006888"/>
              <a:gd name="connsiteY108" fmla="*/ 1082171 h 3808342"/>
              <a:gd name="connsiteX109" fmla="*/ 3005461 w 6006888"/>
              <a:gd name="connsiteY109" fmla="*/ 845318 h 3808342"/>
              <a:gd name="connsiteX110" fmla="*/ 2789035 w 6006888"/>
              <a:gd name="connsiteY110" fmla="*/ 563546 h 3808342"/>
              <a:gd name="connsiteX111" fmla="*/ 2511356 w 6006888"/>
              <a:gd name="connsiteY111" fmla="*/ 130678 h 3808342"/>
              <a:gd name="connsiteX112" fmla="*/ 2425602 w 6006888"/>
              <a:gd name="connsiteY112" fmla="*/ 16335 h 3808342"/>
              <a:gd name="connsiteX0" fmla="*/ 2425602 w 5987682"/>
              <a:gd name="connsiteY0" fmla="*/ 16335 h 3808342"/>
              <a:gd name="connsiteX1" fmla="*/ 1584399 w 5987682"/>
              <a:gd name="connsiteY1" fmla="*/ 0 h 3808342"/>
              <a:gd name="connsiteX2" fmla="*/ 518604 w 5987682"/>
              <a:gd name="connsiteY2" fmla="*/ 12252 h 3808342"/>
              <a:gd name="connsiteX3" fmla="*/ 12249 w 5987682"/>
              <a:gd name="connsiteY3" fmla="*/ 16336 h 3808342"/>
              <a:gd name="connsiteX4" fmla="*/ 12248 w 5987682"/>
              <a:gd name="connsiteY4" fmla="*/ 1016832 h 3808342"/>
              <a:gd name="connsiteX5" fmla="*/ 0 w 5987682"/>
              <a:gd name="connsiteY5" fmla="*/ 2589043 h 3808342"/>
              <a:gd name="connsiteX6" fmla="*/ 110254 w 5987682"/>
              <a:gd name="connsiteY6" fmla="*/ 2621711 h 3808342"/>
              <a:gd name="connsiteX7" fmla="*/ 187841 w 5987682"/>
              <a:gd name="connsiteY7" fmla="*/ 2540038 h 3808342"/>
              <a:gd name="connsiteX8" fmla="*/ 596192 w 5987682"/>
              <a:gd name="connsiteY8" fmla="*/ 2450198 h 3808342"/>
              <a:gd name="connsiteX9" fmla="*/ 841202 w 5987682"/>
              <a:gd name="connsiteY9" fmla="*/ 2433863 h 3808342"/>
              <a:gd name="connsiteX10" fmla="*/ 1143162 w 5987682"/>
              <a:gd name="connsiteY10" fmla="*/ 2439126 h 3808342"/>
              <a:gd name="connsiteX11" fmla="*/ 1417006 w 5987682"/>
              <a:gd name="connsiteY11" fmla="*/ 2472464 h 3808342"/>
              <a:gd name="connsiteX12" fmla="*/ 1833724 w 5987682"/>
              <a:gd name="connsiteY12" fmla="*/ 2651058 h 3808342"/>
              <a:gd name="connsiteX13" fmla="*/ 2067087 w 5987682"/>
              <a:gd name="connsiteY13" fmla="*/ 2779644 h 3808342"/>
              <a:gd name="connsiteX14" fmla="*/ 2174243 w 5987682"/>
              <a:gd name="connsiteY14" fmla="*/ 2922520 h 3808342"/>
              <a:gd name="connsiteX15" fmla="*/ 2255206 w 5987682"/>
              <a:gd name="connsiteY15" fmla="*/ 3193980 h 3808342"/>
              <a:gd name="connsiteX16" fmla="*/ 2221868 w 5987682"/>
              <a:gd name="connsiteY16" fmla="*/ 3310662 h 3808342"/>
              <a:gd name="connsiteX17" fmla="*/ 2195675 w 5987682"/>
              <a:gd name="connsiteY17" fmla="*/ 3394006 h 3808342"/>
              <a:gd name="connsiteX18" fmla="*/ 2126618 w 5987682"/>
              <a:gd name="connsiteY18" fmla="*/ 3474968 h 3808342"/>
              <a:gd name="connsiteX19" fmla="*/ 1986124 w 5987682"/>
              <a:gd name="connsiteY19" fmla="*/ 3603555 h 3808342"/>
              <a:gd name="connsiteX20" fmla="*/ 2436180 w 5987682"/>
              <a:gd name="connsiteY20" fmla="*/ 3808342 h 3808342"/>
              <a:gd name="connsiteX21" fmla="*/ 2569530 w 5987682"/>
              <a:gd name="connsiteY21" fmla="*/ 3796437 h 3808342"/>
              <a:gd name="connsiteX22" fmla="*/ 2826704 w 5987682"/>
              <a:gd name="connsiteY22" fmla="*/ 3736906 h 3808342"/>
              <a:gd name="connsiteX23" fmla="*/ 3029111 w 5987682"/>
              <a:gd name="connsiteY23" fmla="*/ 3665469 h 3808342"/>
              <a:gd name="connsiteX24" fmla="*/ 3176748 w 5987682"/>
              <a:gd name="connsiteY24" fmla="*/ 3579743 h 3808342"/>
              <a:gd name="connsiteX25" fmla="*/ 3281523 w 5987682"/>
              <a:gd name="connsiteY25" fmla="*/ 3413056 h 3808342"/>
              <a:gd name="connsiteX26" fmla="*/ 3583943 w 5987682"/>
              <a:gd name="connsiteY26" fmla="*/ 3222556 h 3808342"/>
              <a:gd name="connsiteX27" fmla="*/ 3829211 w 5987682"/>
              <a:gd name="connsiteY27" fmla="*/ 3015387 h 3808342"/>
              <a:gd name="connsiteX28" fmla="*/ 4054864 w 5987682"/>
              <a:gd name="connsiteY28" fmla="*/ 2717806 h 3808342"/>
              <a:gd name="connsiteX29" fmla="*/ 4139531 w 5987682"/>
              <a:gd name="connsiteY29" fmla="*/ 2650073 h 3808342"/>
              <a:gd name="connsiteX30" fmla="*/ 4202426 w 5987682"/>
              <a:gd name="connsiteY30" fmla="*/ 2592016 h 3808342"/>
              <a:gd name="connsiteX31" fmla="*/ 4262902 w 5987682"/>
              <a:gd name="connsiteY31" fmla="*/ 2553311 h 3808342"/>
              <a:gd name="connsiteX32" fmla="*/ 4422560 w 5987682"/>
              <a:gd name="connsiteY32" fmla="*/ 2376720 h 3808342"/>
              <a:gd name="connsiteX33" fmla="*/ 4519321 w 5987682"/>
              <a:gd name="connsiteY33" fmla="*/ 2296892 h 3808342"/>
              <a:gd name="connsiteX34" fmla="*/ 4548350 w 5987682"/>
              <a:gd name="connsiteY34" fmla="*/ 2243673 h 3808342"/>
              <a:gd name="connsiteX35" fmla="*/ 4565283 w 5987682"/>
              <a:gd name="connsiteY35" fmla="*/ 2202550 h 3808342"/>
              <a:gd name="connsiteX36" fmla="*/ 5061188 w 5987682"/>
              <a:gd name="connsiteY36" fmla="*/ 1948549 h 3808342"/>
              <a:gd name="connsiteX37" fmla="*/ 5131340 w 5987682"/>
              <a:gd name="connsiteY37" fmla="*/ 1856625 h 3808342"/>
              <a:gd name="connsiteX38" fmla="*/ 5561930 w 5987682"/>
              <a:gd name="connsiteY38" fmla="*/ 1728416 h 3808342"/>
              <a:gd name="connsiteX39" fmla="*/ 5987682 w 5987682"/>
              <a:gd name="connsiteY39" fmla="*/ 1585692 h 3808342"/>
              <a:gd name="connsiteX40" fmla="*/ 5975587 w 5987682"/>
              <a:gd name="connsiteY40" fmla="*/ 1399425 h 3808342"/>
              <a:gd name="connsiteX41" fmla="*/ 5656274 w 5987682"/>
              <a:gd name="connsiteY41" fmla="*/ 1406682 h 3808342"/>
              <a:gd name="connsiteX42" fmla="*/ 5070864 w 5987682"/>
              <a:gd name="connsiteY42" fmla="*/ 1544568 h 3808342"/>
              <a:gd name="connsiteX43" fmla="*/ 4722521 w 5987682"/>
              <a:gd name="connsiteY43" fmla="*/ 1747768 h 3808342"/>
              <a:gd name="connsiteX44" fmla="*/ 4424978 w 5987682"/>
              <a:gd name="connsiteY44" fmla="*/ 1958225 h 3808342"/>
              <a:gd name="connsiteX45" fmla="*/ 4212102 w 5987682"/>
              <a:gd name="connsiteY45" fmla="*/ 2197711 h 3808342"/>
              <a:gd name="connsiteX46" fmla="*/ 3950845 w 5987682"/>
              <a:gd name="connsiteY46" fmla="*/ 2509768 h 3808342"/>
              <a:gd name="connsiteX47" fmla="*/ 3815377 w 5987682"/>
              <a:gd name="connsiteY47" fmla="*/ 2521864 h 3808342"/>
              <a:gd name="connsiteX48" fmla="*/ 3762159 w 5987682"/>
              <a:gd name="connsiteY48" fmla="*/ 2480739 h 3808342"/>
              <a:gd name="connsiteX49" fmla="*/ 3638787 w 5987682"/>
              <a:gd name="connsiteY49" fmla="*/ 2594435 h 3808342"/>
              <a:gd name="connsiteX50" fmla="*/ 3670235 w 5987682"/>
              <a:gd name="connsiteY50" fmla="*/ 2664587 h 3808342"/>
              <a:gd name="connsiteX51" fmla="*/ 3679913 w 5987682"/>
              <a:gd name="connsiteY51" fmla="*/ 2812149 h 3808342"/>
              <a:gd name="connsiteX52" fmla="*/ 3617280 w 5987682"/>
              <a:gd name="connsiteY52" fmla="*/ 2896323 h 3808342"/>
              <a:gd name="connsiteX53" fmla="*/ 3410111 w 5987682"/>
              <a:gd name="connsiteY53" fmla="*/ 2993956 h 3808342"/>
              <a:gd name="connsiteX54" fmla="*/ 3357723 w 5987682"/>
              <a:gd name="connsiteY54" fmla="*/ 2996336 h 3808342"/>
              <a:gd name="connsiteX55" fmla="*/ 3274381 w 5987682"/>
              <a:gd name="connsiteY55" fmla="*/ 2970144 h 3808342"/>
              <a:gd name="connsiteX56" fmla="*/ 3076736 w 5987682"/>
              <a:gd name="connsiteY56" fmla="*/ 2829649 h 3808342"/>
              <a:gd name="connsiteX57" fmla="*/ 2831468 w 5987682"/>
              <a:gd name="connsiteY57" fmla="*/ 2705825 h 3808342"/>
              <a:gd name="connsiteX58" fmla="*/ 2638586 w 5987682"/>
              <a:gd name="connsiteY58" fmla="*/ 2584381 h 3808342"/>
              <a:gd name="connsiteX59" fmla="*/ 2479043 w 5987682"/>
              <a:gd name="connsiteY59" fmla="*/ 2451032 h 3808342"/>
              <a:gd name="connsiteX60" fmla="*/ 2345693 w 5987682"/>
              <a:gd name="connsiteY60" fmla="*/ 2331970 h 3808342"/>
              <a:gd name="connsiteX61" fmla="*/ 2195674 w 5987682"/>
              <a:gd name="connsiteY61" fmla="*/ 2191477 h 3808342"/>
              <a:gd name="connsiteX62" fmla="*/ 2050417 w 5987682"/>
              <a:gd name="connsiteY62" fmla="*/ 2067651 h 3808342"/>
              <a:gd name="connsiteX63" fmla="*/ 1967074 w 5987682"/>
              <a:gd name="connsiteY63" fmla="*/ 1979546 h 3808342"/>
              <a:gd name="connsiteX64" fmla="*/ 1859918 w 5987682"/>
              <a:gd name="connsiteY64" fmla="*/ 1870008 h 3808342"/>
              <a:gd name="connsiteX65" fmla="*/ 1697993 w 5987682"/>
              <a:gd name="connsiteY65" fmla="*/ 1696176 h 3808342"/>
              <a:gd name="connsiteX66" fmla="*/ 1619412 w 5987682"/>
              <a:gd name="connsiteY66" fmla="*/ 1589020 h 3808342"/>
              <a:gd name="connsiteX67" fmla="*/ 1572430 w 5987682"/>
              <a:gd name="connsiteY67" fmla="*/ 1512306 h 3808342"/>
              <a:gd name="connsiteX68" fmla="*/ 1486397 w 5987682"/>
              <a:gd name="connsiteY68" fmla="*/ 1429283 h 3808342"/>
              <a:gd name="connsiteX69" fmla="*/ 1404727 w 5987682"/>
              <a:gd name="connsiteY69" fmla="*/ 1343526 h 3808342"/>
              <a:gd name="connsiteX70" fmla="*/ 1351641 w 5987682"/>
              <a:gd name="connsiteY70" fmla="*/ 1229182 h 3808342"/>
              <a:gd name="connsiteX71" fmla="*/ 1306722 w 5987682"/>
              <a:gd name="connsiteY71" fmla="*/ 1074004 h 3808342"/>
              <a:gd name="connsiteX72" fmla="*/ 1310806 w 5987682"/>
              <a:gd name="connsiteY72" fmla="*/ 992330 h 3808342"/>
              <a:gd name="connsiteX73" fmla="*/ 1327141 w 5987682"/>
              <a:gd name="connsiteY73" fmla="*/ 931076 h 3808342"/>
              <a:gd name="connsiteX74" fmla="*/ 1355725 w 5987682"/>
              <a:gd name="connsiteY74" fmla="*/ 873904 h 3808342"/>
              <a:gd name="connsiteX75" fmla="*/ 1404727 w 5987682"/>
              <a:gd name="connsiteY75" fmla="*/ 779980 h 3808342"/>
              <a:gd name="connsiteX76" fmla="*/ 1461896 w 5987682"/>
              <a:gd name="connsiteY76" fmla="*/ 726892 h 3808342"/>
              <a:gd name="connsiteX77" fmla="*/ 1510899 w 5987682"/>
              <a:gd name="connsiteY77" fmla="*/ 686055 h 3808342"/>
              <a:gd name="connsiteX78" fmla="*/ 1588483 w 5987682"/>
              <a:gd name="connsiteY78" fmla="*/ 637052 h 3808342"/>
              <a:gd name="connsiteX79" fmla="*/ 1788575 w 5987682"/>
              <a:gd name="connsiteY79" fmla="*/ 645219 h 3808342"/>
              <a:gd name="connsiteX80" fmla="*/ 1964166 w 5987682"/>
              <a:gd name="connsiteY80" fmla="*/ 686056 h 3808342"/>
              <a:gd name="connsiteX81" fmla="*/ 2098922 w 5987682"/>
              <a:gd name="connsiteY81" fmla="*/ 763645 h 3808342"/>
              <a:gd name="connsiteX82" fmla="*/ 2327598 w 5987682"/>
              <a:gd name="connsiteY82" fmla="*/ 1037251 h 3808342"/>
              <a:gd name="connsiteX83" fmla="*/ 2376600 w 5987682"/>
              <a:gd name="connsiteY83" fmla="*/ 1078087 h 3808342"/>
              <a:gd name="connsiteX84" fmla="*/ 2552191 w 5987682"/>
              <a:gd name="connsiteY84" fmla="*/ 1135259 h 3808342"/>
              <a:gd name="connsiteX85" fmla="*/ 2682863 w 5987682"/>
              <a:gd name="connsiteY85" fmla="*/ 1221015 h 3808342"/>
              <a:gd name="connsiteX86" fmla="*/ 2756367 w 5987682"/>
              <a:gd name="connsiteY86" fmla="*/ 1310856 h 3808342"/>
              <a:gd name="connsiteX87" fmla="*/ 2833953 w 5987682"/>
              <a:gd name="connsiteY87" fmla="*/ 1396614 h 3808342"/>
              <a:gd name="connsiteX88" fmla="*/ 2900657 w 5987682"/>
              <a:gd name="connsiteY88" fmla="*/ 1507217 h 3808342"/>
              <a:gd name="connsiteX89" fmla="*/ 2941904 w 5987682"/>
              <a:gd name="connsiteY89" fmla="*/ 1585086 h 3808342"/>
              <a:gd name="connsiteX90" fmla="*/ 2957674 w 5987682"/>
              <a:gd name="connsiteY90" fmla="*/ 1667600 h 3808342"/>
              <a:gd name="connsiteX91" fmla="*/ 2967199 w 5987682"/>
              <a:gd name="connsiteY91" fmla="*/ 1743800 h 3808342"/>
              <a:gd name="connsiteX92" fmla="*/ 2974343 w 5987682"/>
              <a:gd name="connsiteY92" fmla="*/ 1781900 h 3808342"/>
              <a:gd name="connsiteX93" fmla="*/ 2998155 w 5987682"/>
              <a:gd name="connsiteY93" fmla="*/ 1872389 h 3808342"/>
              <a:gd name="connsiteX94" fmla="*/ 3093405 w 5987682"/>
              <a:gd name="connsiteY94" fmla="*/ 2055744 h 3808342"/>
              <a:gd name="connsiteX95" fmla="*/ 3167224 w 5987682"/>
              <a:gd name="connsiteY95" fmla="*/ 2155757 h 3808342"/>
              <a:gd name="connsiteX96" fmla="*/ 3271999 w 5987682"/>
              <a:gd name="connsiteY96" fmla="*/ 2253388 h 3808342"/>
              <a:gd name="connsiteX97" fmla="*/ 3413817 w 5987682"/>
              <a:gd name="connsiteY97" fmla="*/ 2354949 h 3808342"/>
              <a:gd name="connsiteX98" fmla="*/ 3573474 w 5987682"/>
              <a:gd name="connsiteY98" fmla="*/ 2512187 h 3808342"/>
              <a:gd name="connsiteX99" fmla="*/ 3636369 w 5987682"/>
              <a:gd name="connsiteY99" fmla="*/ 2599273 h 3808342"/>
              <a:gd name="connsiteX100" fmla="*/ 3762159 w 5987682"/>
              <a:gd name="connsiteY100" fmla="*/ 2475899 h 3808342"/>
              <a:gd name="connsiteX101" fmla="*/ 3754902 w 5987682"/>
              <a:gd name="connsiteY101" fmla="*/ 2316244 h 3808342"/>
              <a:gd name="connsiteX102" fmla="*/ 3762160 w 5987682"/>
              <a:gd name="connsiteY102" fmla="*/ 2183197 h 3808342"/>
              <a:gd name="connsiteX103" fmla="*/ 3762159 w 5987682"/>
              <a:gd name="connsiteY103" fmla="*/ 2067082 h 3808342"/>
              <a:gd name="connsiteX104" fmla="*/ 3718617 w 5987682"/>
              <a:gd name="connsiteY104" fmla="*/ 1875977 h 3808342"/>
              <a:gd name="connsiteX105" fmla="*/ 3609760 w 5987682"/>
              <a:gd name="connsiteY105" fmla="*/ 1609882 h 3808342"/>
              <a:gd name="connsiteX106" fmla="*/ 3505740 w 5987682"/>
              <a:gd name="connsiteY106" fmla="*/ 1382492 h 3808342"/>
              <a:gd name="connsiteX107" fmla="*/ 3405645 w 5987682"/>
              <a:gd name="connsiteY107" fmla="*/ 1286354 h 3808342"/>
              <a:gd name="connsiteX108" fmla="*/ 3209636 w 5987682"/>
              <a:gd name="connsiteY108" fmla="*/ 1082171 h 3808342"/>
              <a:gd name="connsiteX109" fmla="*/ 3005461 w 5987682"/>
              <a:gd name="connsiteY109" fmla="*/ 845318 h 3808342"/>
              <a:gd name="connsiteX110" fmla="*/ 2789035 w 5987682"/>
              <a:gd name="connsiteY110" fmla="*/ 563546 h 3808342"/>
              <a:gd name="connsiteX111" fmla="*/ 2511356 w 5987682"/>
              <a:gd name="connsiteY111" fmla="*/ 130678 h 3808342"/>
              <a:gd name="connsiteX112" fmla="*/ 2425602 w 5987682"/>
              <a:gd name="connsiteY112" fmla="*/ 16335 h 3808342"/>
              <a:gd name="connsiteX0" fmla="*/ 2425602 w 6017314"/>
              <a:gd name="connsiteY0" fmla="*/ 16335 h 3808342"/>
              <a:gd name="connsiteX1" fmla="*/ 1584399 w 6017314"/>
              <a:gd name="connsiteY1" fmla="*/ 0 h 3808342"/>
              <a:gd name="connsiteX2" fmla="*/ 518604 w 6017314"/>
              <a:gd name="connsiteY2" fmla="*/ 12252 h 3808342"/>
              <a:gd name="connsiteX3" fmla="*/ 12249 w 6017314"/>
              <a:gd name="connsiteY3" fmla="*/ 16336 h 3808342"/>
              <a:gd name="connsiteX4" fmla="*/ 12248 w 6017314"/>
              <a:gd name="connsiteY4" fmla="*/ 1016832 h 3808342"/>
              <a:gd name="connsiteX5" fmla="*/ 0 w 6017314"/>
              <a:gd name="connsiteY5" fmla="*/ 2589043 h 3808342"/>
              <a:gd name="connsiteX6" fmla="*/ 110254 w 6017314"/>
              <a:gd name="connsiteY6" fmla="*/ 2621711 h 3808342"/>
              <a:gd name="connsiteX7" fmla="*/ 187841 w 6017314"/>
              <a:gd name="connsiteY7" fmla="*/ 2540038 h 3808342"/>
              <a:gd name="connsiteX8" fmla="*/ 596192 w 6017314"/>
              <a:gd name="connsiteY8" fmla="*/ 2450198 h 3808342"/>
              <a:gd name="connsiteX9" fmla="*/ 841202 w 6017314"/>
              <a:gd name="connsiteY9" fmla="*/ 2433863 h 3808342"/>
              <a:gd name="connsiteX10" fmla="*/ 1143162 w 6017314"/>
              <a:gd name="connsiteY10" fmla="*/ 2439126 h 3808342"/>
              <a:gd name="connsiteX11" fmla="*/ 1417006 w 6017314"/>
              <a:gd name="connsiteY11" fmla="*/ 2472464 h 3808342"/>
              <a:gd name="connsiteX12" fmla="*/ 1833724 w 6017314"/>
              <a:gd name="connsiteY12" fmla="*/ 2651058 h 3808342"/>
              <a:gd name="connsiteX13" fmla="*/ 2067087 w 6017314"/>
              <a:gd name="connsiteY13" fmla="*/ 2779644 h 3808342"/>
              <a:gd name="connsiteX14" fmla="*/ 2174243 w 6017314"/>
              <a:gd name="connsiteY14" fmla="*/ 2922520 h 3808342"/>
              <a:gd name="connsiteX15" fmla="*/ 2255206 w 6017314"/>
              <a:gd name="connsiteY15" fmla="*/ 3193980 h 3808342"/>
              <a:gd name="connsiteX16" fmla="*/ 2221868 w 6017314"/>
              <a:gd name="connsiteY16" fmla="*/ 3310662 h 3808342"/>
              <a:gd name="connsiteX17" fmla="*/ 2195675 w 6017314"/>
              <a:gd name="connsiteY17" fmla="*/ 3394006 h 3808342"/>
              <a:gd name="connsiteX18" fmla="*/ 2126618 w 6017314"/>
              <a:gd name="connsiteY18" fmla="*/ 3474968 h 3808342"/>
              <a:gd name="connsiteX19" fmla="*/ 1986124 w 6017314"/>
              <a:gd name="connsiteY19" fmla="*/ 3603555 h 3808342"/>
              <a:gd name="connsiteX20" fmla="*/ 2436180 w 6017314"/>
              <a:gd name="connsiteY20" fmla="*/ 3808342 h 3808342"/>
              <a:gd name="connsiteX21" fmla="*/ 2569530 w 6017314"/>
              <a:gd name="connsiteY21" fmla="*/ 3796437 h 3808342"/>
              <a:gd name="connsiteX22" fmla="*/ 2826704 w 6017314"/>
              <a:gd name="connsiteY22" fmla="*/ 3736906 h 3808342"/>
              <a:gd name="connsiteX23" fmla="*/ 3029111 w 6017314"/>
              <a:gd name="connsiteY23" fmla="*/ 3665469 h 3808342"/>
              <a:gd name="connsiteX24" fmla="*/ 3176748 w 6017314"/>
              <a:gd name="connsiteY24" fmla="*/ 3579743 h 3808342"/>
              <a:gd name="connsiteX25" fmla="*/ 3281523 w 6017314"/>
              <a:gd name="connsiteY25" fmla="*/ 3413056 h 3808342"/>
              <a:gd name="connsiteX26" fmla="*/ 3583943 w 6017314"/>
              <a:gd name="connsiteY26" fmla="*/ 3222556 h 3808342"/>
              <a:gd name="connsiteX27" fmla="*/ 3829211 w 6017314"/>
              <a:gd name="connsiteY27" fmla="*/ 3015387 h 3808342"/>
              <a:gd name="connsiteX28" fmla="*/ 4054864 w 6017314"/>
              <a:gd name="connsiteY28" fmla="*/ 2717806 h 3808342"/>
              <a:gd name="connsiteX29" fmla="*/ 4139531 w 6017314"/>
              <a:gd name="connsiteY29" fmla="*/ 2650073 h 3808342"/>
              <a:gd name="connsiteX30" fmla="*/ 4202426 w 6017314"/>
              <a:gd name="connsiteY30" fmla="*/ 2592016 h 3808342"/>
              <a:gd name="connsiteX31" fmla="*/ 4262902 w 6017314"/>
              <a:gd name="connsiteY31" fmla="*/ 2553311 h 3808342"/>
              <a:gd name="connsiteX32" fmla="*/ 4422560 w 6017314"/>
              <a:gd name="connsiteY32" fmla="*/ 2376720 h 3808342"/>
              <a:gd name="connsiteX33" fmla="*/ 4519321 w 6017314"/>
              <a:gd name="connsiteY33" fmla="*/ 2296892 h 3808342"/>
              <a:gd name="connsiteX34" fmla="*/ 4548350 w 6017314"/>
              <a:gd name="connsiteY34" fmla="*/ 2243673 h 3808342"/>
              <a:gd name="connsiteX35" fmla="*/ 4565283 w 6017314"/>
              <a:gd name="connsiteY35" fmla="*/ 2202550 h 3808342"/>
              <a:gd name="connsiteX36" fmla="*/ 5061188 w 6017314"/>
              <a:gd name="connsiteY36" fmla="*/ 1948549 h 3808342"/>
              <a:gd name="connsiteX37" fmla="*/ 5131340 w 6017314"/>
              <a:gd name="connsiteY37" fmla="*/ 1856625 h 3808342"/>
              <a:gd name="connsiteX38" fmla="*/ 5561930 w 6017314"/>
              <a:gd name="connsiteY38" fmla="*/ 1728416 h 3808342"/>
              <a:gd name="connsiteX39" fmla="*/ 5987682 w 6017314"/>
              <a:gd name="connsiteY39" fmla="*/ 1585692 h 3808342"/>
              <a:gd name="connsiteX40" fmla="*/ 5980425 w 6017314"/>
              <a:gd name="connsiteY40" fmla="*/ 1462320 h 3808342"/>
              <a:gd name="connsiteX41" fmla="*/ 5975587 w 6017314"/>
              <a:gd name="connsiteY41" fmla="*/ 1399425 h 3808342"/>
              <a:gd name="connsiteX42" fmla="*/ 5656274 w 6017314"/>
              <a:gd name="connsiteY42" fmla="*/ 1406682 h 3808342"/>
              <a:gd name="connsiteX43" fmla="*/ 5070864 w 6017314"/>
              <a:gd name="connsiteY43" fmla="*/ 1544568 h 3808342"/>
              <a:gd name="connsiteX44" fmla="*/ 4722521 w 6017314"/>
              <a:gd name="connsiteY44" fmla="*/ 1747768 h 3808342"/>
              <a:gd name="connsiteX45" fmla="*/ 4424978 w 6017314"/>
              <a:gd name="connsiteY45" fmla="*/ 1958225 h 3808342"/>
              <a:gd name="connsiteX46" fmla="*/ 4212102 w 6017314"/>
              <a:gd name="connsiteY46" fmla="*/ 2197711 h 3808342"/>
              <a:gd name="connsiteX47" fmla="*/ 3950845 w 6017314"/>
              <a:gd name="connsiteY47" fmla="*/ 2509768 h 3808342"/>
              <a:gd name="connsiteX48" fmla="*/ 3815377 w 6017314"/>
              <a:gd name="connsiteY48" fmla="*/ 2521864 h 3808342"/>
              <a:gd name="connsiteX49" fmla="*/ 3762159 w 6017314"/>
              <a:gd name="connsiteY49" fmla="*/ 2480739 h 3808342"/>
              <a:gd name="connsiteX50" fmla="*/ 3638787 w 6017314"/>
              <a:gd name="connsiteY50" fmla="*/ 2594435 h 3808342"/>
              <a:gd name="connsiteX51" fmla="*/ 3670235 w 6017314"/>
              <a:gd name="connsiteY51" fmla="*/ 2664587 h 3808342"/>
              <a:gd name="connsiteX52" fmla="*/ 3679913 w 6017314"/>
              <a:gd name="connsiteY52" fmla="*/ 2812149 h 3808342"/>
              <a:gd name="connsiteX53" fmla="*/ 3617280 w 6017314"/>
              <a:gd name="connsiteY53" fmla="*/ 2896323 h 3808342"/>
              <a:gd name="connsiteX54" fmla="*/ 3410111 w 6017314"/>
              <a:gd name="connsiteY54" fmla="*/ 2993956 h 3808342"/>
              <a:gd name="connsiteX55" fmla="*/ 3357723 w 6017314"/>
              <a:gd name="connsiteY55" fmla="*/ 2996336 h 3808342"/>
              <a:gd name="connsiteX56" fmla="*/ 3274381 w 6017314"/>
              <a:gd name="connsiteY56" fmla="*/ 2970144 h 3808342"/>
              <a:gd name="connsiteX57" fmla="*/ 3076736 w 6017314"/>
              <a:gd name="connsiteY57" fmla="*/ 2829649 h 3808342"/>
              <a:gd name="connsiteX58" fmla="*/ 2831468 w 6017314"/>
              <a:gd name="connsiteY58" fmla="*/ 2705825 h 3808342"/>
              <a:gd name="connsiteX59" fmla="*/ 2638586 w 6017314"/>
              <a:gd name="connsiteY59" fmla="*/ 2584381 h 3808342"/>
              <a:gd name="connsiteX60" fmla="*/ 2479043 w 6017314"/>
              <a:gd name="connsiteY60" fmla="*/ 2451032 h 3808342"/>
              <a:gd name="connsiteX61" fmla="*/ 2345693 w 6017314"/>
              <a:gd name="connsiteY61" fmla="*/ 2331970 h 3808342"/>
              <a:gd name="connsiteX62" fmla="*/ 2195674 w 6017314"/>
              <a:gd name="connsiteY62" fmla="*/ 2191477 h 3808342"/>
              <a:gd name="connsiteX63" fmla="*/ 2050417 w 6017314"/>
              <a:gd name="connsiteY63" fmla="*/ 2067651 h 3808342"/>
              <a:gd name="connsiteX64" fmla="*/ 1967074 w 6017314"/>
              <a:gd name="connsiteY64" fmla="*/ 1979546 h 3808342"/>
              <a:gd name="connsiteX65" fmla="*/ 1859918 w 6017314"/>
              <a:gd name="connsiteY65" fmla="*/ 1870008 h 3808342"/>
              <a:gd name="connsiteX66" fmla="*/ 1697993 w 6017314"/>
              <a:gd name="connsiteY66" fmla="*/ 1696176 h 3808342"/>
              <a:gd name="connsiteX67" fmla="*/ 1619412 w 6017314"/>
              <a:gd name="connsiteY67" fmla="*/ 1589020 h 3808342"/>
              <a:gd name="connsiteX68" fmla="*/ 1572430 w 6017314"/>
              <a:gd name="connsiteY68" fmla="*/ 1512306 h 3808342"/>
              <a:gd name="connsiteX69" fmla="*/ 1486397 w 6017314"/>
              <a:gd name="connsiteY69" fmla="*/ 1429283 h 3808342"/>
              <a:gd name="connsiteX70" fmla="*/ 1404727 w 6017314"/>
              <a:gd name="connsiteY70" fmla="*/ 1343526 h 3808342"/>
              <a:gd name="connsiteX71" fmla="*/ 1351641 w 6017314"/>
              <a:gd name="connsiteY71" fmla="*/ 1229182 h 3808342"/>
              <a:gd name="connsiteX72" fmla="*/ 1306722 w 6017314"/>
              <a:gd name="connsiteY72" fmla="*/ 1074004 h 3808342"/>
              <a:gd name="connsiteX73" fmla="*/ 1310806 w 6017314"/>
              <a:gd name="connsiteY73" fmla="*/ 992330 h 3808342"/>
              <a:gd name="connsiteX74" fmla="*/ 1327141 w 6017314"/>
              <a:gd name="connsiteY74" fmla="*/ 931076 h 3808342"/>
              <a:gd name="connsiteX75" fmla="*/ 1355725 w 6017314"/>
              <a:gd name="connsiteY75" fmla="*/ 873904 h 3808342"/>
              <a:gd name="connsiteX76" fmla="*/ 1404727 w 6017314"/>
              <a:gd name="connsiteY76" fmla="*/ 779980 h 3808342"/>
              <a:gd name="connsiteX77" fmla="*/ 1461896 w 6017314"/>
              <a:gd name="connsiteY77" fmla="*/ 726892 h 3808342"/>
              <a:gd name="connsiteX78" fmla="*/ 1510899 w 6017314"/>
              <a:gd name="connsiteY78" fmla="*/ 686055 h 3808342"/>
              <a:gd name="connsiteX79" fmla="*/ 1588483 w 6017314"/>
              <a:gd name="connsiteY79" fmla="*/ 637052 h 3808342"/>
              <a:gd name="connsiteX80" fmla="*/ 1788575 w 6017314"/>
              <a:gd name="connsiteY80" fmla="*/ 645219 h 3808342"/>
              <a:gd name="connsiteX81" fmla="*/ 1964166 w 6017314"/>
              <a:gd name="connsiteY81" fmla="*/ 686056 h 3808342"/>
              <a:gd name="connsiteX82" fmla="*/ 2098922 w 6017314"/>
              <a:gd name="connsiteY82" fmla="*/ 763645 h 3808342"/>
              <a:gd name="connsiteX83" fmla="*/ 2327598 w 6017314"/>
              <a:gd name="connsiteY83" fmla="*/ 1037251 h 3808342"/>
              <a:gd name="connsiteX84" fmla="*/ 2376600 w 6017314"/>
              <a:gd name="connsiteY84" fmla="*/ 1078087 h 3808342"/>
              <a:gd name="connsiteX85" fmla="*/ 2552191 w 6017314"/>
              <a:gd name="connsiteY85" fmla="*/ 1135259 h 3808342"/>
              <a:gd name="connsiteX86" fmla="*/ 2682863 w 6017314"/>
              <a:gd name="connsiteY86" fmla="*/ 1221015 h 3808342"/>
              <a:gd name="connsiteX87" fmla="*/ 2756367 w 6017314"/>
              <a:gd name="connsiteY87" fmla="*/ 1310856 h 3808342"/>
              <a:gd name="connsiteX88" fmla="*/ 2833953 w 6017314"/>
              <a:gd name="connsiteY88" fmla="*/ 1396614 h 3808342"/>
              <a:gd name="connsiteX89" fmla="*/ 2900657 w 6017314"/>
              <a:gd name="connsiteY89" fmla="*/ 1507217 h 3808342"/>
              <a:gd name="connsiteX90" fmla="*/ 2941904 w 6017314"/>
              <a:gd name="connsiteY90" fmla="*/ 1585086 h 3808342"/>
              <a:gd name="connsiteX91" fmla="*/ 2957674 w 6017314"/>
              <a:gd name="connsiteY91" fmla="*/ 1667600 h 3808342"/>
              <a:gd name="connsiteX92" fmla="*/ 2967199 w 6017314"/>
              <a:gd name="connsiteY92" fmla="*/ 1743800 h 3808342"/>
              <a:gd name="connsiteX93" fmla="*/ 2974343 w 6017314"/>
              <a:gd name="connsiteY93" fmla="*/ 1781900 h 3808342"/>
              <a:gd name="connsiteX94" fmla="*/ 2998155 w 6017314"/>
              <a:gd name="connsiteY94" fmla="*/ 1872389 h 3808342"/>
              <a:gd name="connsiteX95" fmla="*/ 3093405 w 6017314"/>
              <a:gd name="connsiteY95" fmla="*/ 2055744 h 3808342"/>
              <a:gd name="connsiteX96" fmla="*/ 3167224 w 6017314"/>
              <a:gd name="connsiteY96" fmla="*/ 2155757 h 3808342"/>
              <a:gd name="connsiteX97" fmla="*/ 3271999 w 6017314"/>
              <a:gd name="connsiteY97" fmla="*/ 2253388 h 3808342"/>
              <a:gd name="connsiteX98" fmla="*/ 3413817 w 6017314"/>
              <a:gd name="connsiteY98" fmla="*/ 2354949 h 3808342"/>
              <a:gd name="connsiteX99" fmla="*/ 3573474 w 6017314"/>
              <a:gd name="connsiteY99" fmla="*/ 2512187 h 3808342"/>
              <a:gd name="connsiteX100" fmla="*/ 3636369 w 6017314"/>
              <a:gd name="connsiteY100" fmla="*/ 2599273 h 3808342"/>
              <a:gd name="connsiteX101" fmla="*/ 3762159 w 6017314"/>
              <a:gd name="connsiteY101" fmla="*/ 2475899 h 3808342"/>
              <a:gd name="connsiteX102" fmla="*/ 3754902 w 6017314"/>
              <a:gd name="connsiteY102" fmla="*/ 2316244 h 3808342"/>
              <a:gd name="connsiteX103" fmla="*/ 3762160 w 6017314"/>
              <a:gd name="connsiteY103" fmla="*/ 2183197 h 3808342"/>
              <a:gd name="connsiteX104" fmla="*/ 3762159 w 6017314"/>
              <a:gd name="connsiteY104" fmla="*/ 2067082 h 3808342"/>
              <a:gd name="connsiteX105" fmla="*/ 3718617 w 6017314"/>
              <a:gd name="connsiteY105" fmla="*/ 1875977 h 3808342"/>
              <a:gd name="connsiteX106" fmla="*/ 3609760 w 6017314"/>
              <a:gd name="connsiteY106" fmla="*/ 1609882 h 3808342"/>
              <a:gd name="connsiteX107" fmla="*/ 3505740 w 6017314"/>
              <a:gd name="connsiteY107" fmla="*/ 1382492 h 3808342"/>
              <a:gd name="connsiteX108" fmla="*/ 3405645 w 6017314"/>
              <a:gd name="connsiteY108" fmla="*/ 1286354 h 3808342"/>
              <a:gd name="connsiteX109" fmla="*/ 3209636 w 6017314"/>
              <a:gd name="connsiteY109" fmla="*/ 1082171 h 3808342"/>
              <a:gd name="connsiteX110" fmla="*/ 3005461 w 6017314"/>
              <a:gd name="connsiteY110" fmla="*/ 845318 h 3808342"/>
              <a:gd name="connsiteX111" fmla="*/ 2789035 w 6017314"/>
              <a:gd name="connsiteY111" fmla="*/ 563546 h 3808342"/>
              <a:gd name="connsiteX112" fmla="*/ 2511356 w 6017314"/>
              <a:gd name="connsiteY112" fmla="*/ 130678 h 3808342"/>
              <a:gd name="connsiteX113" fmla="*/ 2425602 w 6017314"/>
              <a:gd name="connsiteY113" fmla="*/ 16335 h 3808342"/>
              <a:gd name="connsiteX0" fmla="*/ 2425602 w 6178811"/>
              <a:gd name="connsiteY0" fmla="*/ 16335 h 3808342"/>
              <a:gd name="connsiteX1" fmla="*/ 1584399 w 6178811"/>
              <a:gd name="connsiteY1" fmla="*/ 0 h 3808342"/>
              <a:gd name="connsiteX2" fmla="*/ 518604 w 6178811"/>
              <a:gd name="connsiteY2" fmla="*/ 12252 h 3808342"/>
              <a:gd name="connsiteX3" fmla="*/ 12249 w 6178811"/>
              <a:gd name="connsiteY3" fmla="*/ 16336 h 3808342"/>
              <a:gd name="connsiteX4" fmla="*/ 12248 w 6178811"/>
              <a:gd name="connsiteY4" fmla="*/ 1016832 h 3808342"/>
              <a:gd name="connsiteX5" fmla="*/ 0 w 6178811"/>
              <a:gd name="connsiteY5" fmla="*/ 2589043 h 3808342"/>
              <a:gd name="connsiteX6" fmla="*/ 110254 w 6178811"/>
              <a:gd name="connsiteY6" fmla="*/ 2621711 h 3808342"/>
              <a:gd name="connsiteX7" fmla="*/ 187841 w 6178811"/>
              <a:gd name="connsiteY7" fmla="*/ 2540038 h 3808342"/>
              <a:gd name="connsiteX8" fmla="*/ 596192 w 6178811"/>
              <a:gd name="connsiteY8" fmla="*/ 2450198 h 3808342"/>
              <a:gd name="connsiteX9" fmla="*/ 841202 w 6178811"/>
              <a:gd name="connsiteY9" fmla="*/ 2433863 h 3808342"/>
              <a:gd name="connsiteX10" fmla="*/ 1143162 w 6178811"/>
              <a:gd name="connsiteY10" fmla="*/ 2439126 h 3808342"/>
              <a:gd name="connsiteX11" fmla="*/ 1417006 w 6178811"/>
              <a:gd name="connsiteY11" fmla="*/ 2472464 h 3808342"/>
              <a:gd name="connsiteX12" fmla="*/ 1833724 w 6178811"/>
              <a:gd name="connsiteY12" fmla="*/ 2651058 h 3808342"/>
              <a:gd name="connsiteX13" fmla="*/ 2067087 w 6178811"/>
              <a:gd name="connsiteY13" fmla="*/ 2779644 h 3808342"/>
              <a:gd name="connsiteX14" fmla="*/ 2174243 w 6178811"/>
              <a:gd name="connsiteY14" fmla="*/ 2922520 h 3808342"/>
              <a:gd name="connsiteX15" fmla="*/ 2255206 w 6178811"/>
              <a:gd name="connsiteY15" fmla="*/ 3193980 h 3808342"/>
              <a:gd name="connsiteX16" fmla="*/ 2221868 w 6178811"/>
              <a:gd name="connsiteY16" fmla="*/ 3310662 h 3808342"/>
              <a:gd name="connsiteX17" fmla="*/ 2195675 w 6178811"/>
              <a:gd name="connsiteY17" fmla="*/ 3394006 h 3808342"/>
              <a:gd name="connsiteX18" fmla="*/ 2126618 w 6178811"/>
              <a:gd name="connsiteY18" fmla="*/ 3474968 h 3808342"/>
              <a:gd name="connsiteX19" fmla="*/ 1986124 w 6178811"/>
              <a:gd name="connsiteY19" fmla="*/ 3603555 h 3808342"/>
              <a:gd name="connsiteX20" fmla="*/ 2436180 w 6178811"/>
              <a:gd name="connsiteY20" fmla="*/ 3808342 h 3808342"/>
              <a:gd name="connsiteX21" fmla="*/ 2569530 w 6178811"/>
              <a:gd name="connsiteY21" fmla="*/ 3796437 h 3808342"/>
              <a:gd name="connsiteX22" fmla="*/ 2826704 w 6178811"/>
              <a:gd name="connsiteY22" fmla="*/ 3736906 h 3808342"/>
              <a:gd name="connsiteX23" fmla="*/ 3029111 w 6178811"/>
              <a:gd name="connsiteY23" fmla="*/ 3665469 h 3808342"/>
              <a:gd name="connsiteX24" fmla="*/ 3176748 w 6178811"/>
              <a:gd name="connsiteY24" fmla="*/ 3579743 h 3808342"/>
              <a:gd name="connsiteX25" fmla="*/ 3281523 w 6178811"/>
              <a:gd name="connsiteY25" fmla="*/ 3413056 h 3808342"/>
              <a:gd name="connsiteX26" fmla="*/ 3583943 w 6178811"/>
              <a:gd name="connsiteY26" fmla="*/ 3222556 h 3808342"/>
              <a:gd name="connsiteX27" fmla="*/ 3829211 w 6178811"/>
              <a:gd name="connsiteY27" fmla="*/ 3015387 h 3808342"/>
              <a:gd name="connsiteX28" fmla="*/ 4054864 w 6178811"/>
              <a:gd name="connsiteY28" fmla="*/ 2717806 h 3808342"/>
              <a:gd name="connsiteX29" fmla="*/ 4139531 w 6178811"/>
              <a:gd name="connsiteY29" fmla="*/ 2650073 h 3808342"/>
              <a:gd name="connsiteX30" fmla="*/ 4202426 w 6178811"/>
              <a:gd name="connsiteY30" fmla="*/ 2592016 h 3808342"/>
              <a:gd name="connsiteX31" fmla="*/ 4262902 w 6178811"/>
              <a:gd name="connsiteY31" fmla="*/ 2553311 h 3808342"/>
              <a:gd name="connsiteX32" fmla="*/ 4422560 w 6178811"/>
              <a:gd name="connsiteY32" fmla="*/ 2376720 h 3808342"/>
              <a:gd name="connsiteX33" fmla="*/ 4519321 w 6178811"/>
              <a:gd name="connsiteY33" fmla="*/ 2296892 h 3808342"/>
              <a:gd name="connsiteX34" fmla="*/ 4548350 w 6178811"/>
              <a:gd name="connsiteY34" fmla="*/ 2243673 h 3808342"/>
              <a:gd name="connsiteX35" fmla="*/ 4565283 w 6178811"/>
              <a:gd name="connsiteY35" fmla="*/ 2202550 h 3808342"/>
              <a:gd name="connsiteX36" fmla="*/ 5061188 w 6178811"/>
              <a:gd name="connsiteY36" fmla="*/ 1948549 h 3808342"/>
              <a:gd name="connsiteX37" fmla="*/ 5131340 w 6178811"/>
              <a:gd name="connsiteY37" fmla="*/ 1856625 h 3808342"/>
              <a:gd name="connsiteX38" fmla="*/ 5561930 w 6178811"/>
              <a:gd name="connsiteY38" fmla="*/ 1728416 h 3808342"/>
              <a:gd name="connsiteX39" fmla="*/ 5987682 w 6178811"/>
              <a:gd name="connsiteY39" fmla="*/ 1585692 h 3808342"/>
              <a:gd name="connsiteX40" fmla="*/ 6178787 w 6178811"/>
              <a:gd name="connsiteY40" fmla="*/ 1546987 h 3808342"/>
              <a:gd name="connsiteX41" fmla="*/ 5975587 w 6178811"/>
              <a:gd name="connsiteY41" fmla="*/ 1399425 h 3808342"/>
              <a:gd name="connsiteX42" fmla="*/ 5656274 w 6178811"/>
              <a:gd name="connsiteY42" fmla="*/ 1406682 h 3808342"/>
              <a:gd name="connsiteX43" fmla="*/ 5070864 w 6178811"/>
              <a:gd name="connsiteY43" fmla="*/ 1544568 h 3808342"/>
              <a:gd name="connsiteX44" fmla="*/ 4722521 w 6178811"/>
              <a:gd name="connsiteY44" fmla="*/ 1747768 h 3808342"/>
              <a:gd name="connsiteX45" fmla="*/ 4424978 w 6178811"/>
              <a:gd name="connsiteY45" fmla="*/ 1958225 h 3808342"/>
              <a:gd name="connsiteX46" fmla="*/ 4212102 w 6178811"/>
              <a:gd name="connsiteY46" fmla="*/ 2197711 h 3808342"/>
              <a:gd name="connsiteX47" fmla="*/ 3950845 w 6178811"/>
              <a:gd name="connsiteY47" fmla="*/ 2509768 h 3808342"/>
              <a:gd name="connsiteX48" fmla="*/ 3815377 w 6178811"/>
              <a:gd name="connsiteY48" fmla="*/ 2521864 h 3808342"/>
              <a:gd name="connsiteX49" fmla="*/ 3762159 w 6178811"/>
              <a:gd name="connsiteY49" fmla="*/ 2480739 h 3808342"/>
              <a:gd name="connsiteX50" fmla="*/ 3638787 w 6178811"/>
              <a:gd name="connsiteY50" fmla="*/ 2594435 h 3808342"/>
              <a:gd name="connsiteX51" fmla="*/ 3670235 w 6178811"/>
              <a:gd name="connsiteY51" fmla="*/ 2664587 h 3808342"/>
              <a:gd name="connsiteX52" fmla="*/ 3679913 w 6178811"/>
              <a:gd name="connsiteY52" fmla="*/ 2812149 h 3808342"/>
              <a:gd name="connsiteX53" fmla="*/ 3617280 w 6178811"/>
              <a:gd name="connsiteY53" fmla="*/ 2896323 h 3808342"/>
              <a:gd name="connsiteX54" fmla="*/ 3410111 w 6178811"/>
              <a:gd name="connsiteY54" fmla="*/ 2993956 h 3808342"/>
              <a:gd name="connsiteX55" fmla="*/ 3357723 w 6178811"/>
              <a:gd name="connsiteY55" fmla="*/ 2996336 h 3808342"/>
              <a:gd name="connsiteX56" fmla="*/ 3274381 w 6178811"/>
              <a:gd name="connsiteY56" fmla="*/ 2970144 h 3808342"/>
              <a:gd name="connsiteX57" fmla="*/ 3076736 w 6178811"/>
              <a:gd name="connsiteY57" fmla="*/ 2829649 h 3808342"/>
              <a:gd name="connsiteX58" fmla="*/ 2831468 w 6178811"/>
              <a:gd name="connsiteY58" fmla="*/ 2705825 h 3808342"/>
              <a:gd name="connsiteX59" fmla="*/ 2638586 w 6178811"/>
              <a:gd name="connsiteY59" fmla="*/ 2584381 h 3808342"/>
              <a:gd name="connsiteX60" fmla="*/ 2479043 w 6178811"/>
              <a:gd name="connsiteY60" fmla="*/ 2451032 h 3808342"/>
              <a:gd name="connsiteX61" fmla="*/ 2345693 w 6178811"/>
              <a:gd name="connsiteY61" fmla="*/ 2331970 h 3808342"/>
              <a:gd name="connsiteX62" fmla="*/ 2195674 w 6178811"/>
              <a:gd name="connsiteY62" fmla="*/ 2191477 h 3808342"/>
              <a:gd name="connsiteX63" fmla="*/ 2050417 w 6178811"/>
              <a:gd name="connsiteY63" fmla="*/ 2067651 h 3808342"/>
              <a:gd name="connsiteX64" fmla="*/ 1967074 w 6178811"/>
              <a:gd name="connsiteY64" fmla="*/ 1979546 h 3808342"/>
              <a:gd name="connsiteX65" fmla="*/ 1859918 w 6178811"/>
              <a:gd name="connsiteY65" fmla="*/ 1870008 h 3808342"/>
              <a:gd name="connsiteX66" fmla="*/ 1697993 w 6178811"/>
              <a:gd name="connsiteY66" fmla="*/ 1696176 h 3808342"/>
              <a:gd name="connsiteX67" fmla="*/ 1619412 w 6178811"/>
              <a:gd name="connsiteY67" fmla="*/ 1589020 h 3808342"/>
              <a:gd name="connsiteX68" fmla="*/ 1572430 w 6178811"/>
              <a:gd name="connsiteY68" fmla="*/ 1512306 h 3808342"/>
              <a:gd name="connsiteX69" fmla="*/ 1486397 w 6178811"/>
              <a:gd name="connsiteY69" fmla="*/ 1429283 h 3808342"/>
              <a:gd name="connsiteX70" fmla="*/ 1404727 w 6178811"/>
              <a:gd name="connsiteY70" fmla="*/ 1343526 h 3808342"/>
              <a:gd name="connsiteX71" fmla="*/ 1351641 w 6178811"/>
              <a:gd name="connsiteY71" fmla="*/ 1229182 h 3808342"/>
              <a:gd name="connsiteX72" fmla="*/ 1306722 w 6178811"/>
              <a:gd name="connsiteY72" fmla="*/ 1074004 h 3808342"/>
              <a:gd name="connsiteX73" fmla="*/ 1310806 w 6178811"/>
              <a:gd name="connsiteY73" fmla="*/ 992330 h 3808342"/>
              <a:gd name="connsiteX74" fmla="*/ 1327141 w 6178811"/>
              <a:gd name="connsiteY74" fmla="*/ 931076 h 3808342"/>
              <a:gd name="connsiteX75" fmla="*/ 1355725 w 6178811"/>
              <a:gd name="connsiteY75" fmla="*/ 873904 h 3808342"/>
              <a:gd name="connsiteX76" fmla="*/ 1404727 w 6178811"/>
              <a:gd name="connsiteY76" fmla="*/ 779980 h 3808342"/>
              <a:gd name="connsiteX77" fmla="*/ 1461896 w 6178811"/>
              <a:gd name="connsiteY77" fmla="*/ 726892 h 3808342"/>
              <a:gd name="connsiteX78" fmla="*/ 1510899 w 6178811"/>
              <a:gd name="connsiteY78" fmla="*/ 686055 h 3808342"/>
              <a:gd name="connsiteX79" fmla="*/ 1588483 w 6178811"/>
              <a:gd name="connsiteY79" fmla="*/ 637052 h 3808342"/>
              <a:gd name="connsiteX80" fmla="*/ 1788575 w 6178811"/>
              <a:gd name="connsiteY80" fmla="*/ 645219 h 3808342"/>
              <a:gd name="connsiteX81" fmla="*/ 1964166 w 6178811"/>
              <a:gd name="connsiteY81" fmla="*/ 686056 h 3808342"/>
              <a:gd name="connsiteX82" fmla="*/ 2098922 w 6178811"/>
              <a:gd name="connsiteY82" fmla="*/ 763645 h 3808342"/>
              <a:gd name="connsiteX83" fmla="*/ 2327598 w 6178811"/>
              <a:gd name="connsiteY83" fmla="*/ 1037251 h 3808342"/>
              <a:gd name="connsiteX84" fmla="*/ 2376600 w 6178811"/>
              <a:gd name="connsiteY84" fmla="*/ 1078087 h 3808342"/>
              <a:gd name="connsiteX85" fmla="*/ 2552191 w 6178811"/>
              <a:gd name="connsiteY85" fmla="*/ 1135259 h 3808342"/>
              <a:gd name="connsiteX86" fmla="*/ 2682863 w 6178811"/>
              <a:gd name="connsiteY86" fmla="*/ 1221015 h 3808342"/>
              <a:gd name="connsiteX87" fmla="*/ 2756367 w 6178811"/>
              <a:gd name="connsiteY87" fmla="*/ 1310856 h 3808342"/>
              <a:gd name="connsiteX88" fmla="*/ 2833953 w 6178811"/>
              <a:gd name="connsiteY88" fmla="*/ 1396614 h 3808342"/>
              <a:gd name="connsiteX89" fmla="*/ 2900657 w 6178811"/>
              <a:gd name="connsiteY89" fmla="*/ 1507217 h 3808342"/>
              <a:gd name="connsiteX90" fmla="*/ 2941904 w 6178811"/>
              <a:gd name="connsiteY90" fmla="*/ 1585086 h 3808342"/>
              <a:gd name="connsiteX91" fmla="*/ 2957674 w 6178811"/>
              <a:gd name="connsiteY91" fmla="*/ 1667600 h 3808342"/>
              <a:gd name="connsiteX92" fmla="*/ 2967199 w 6178811"/>
              <a:gd name="connsiteY92" fmla="*/ 1743800 h 3808342"/>
              <a:gd name="connsiteX93" fmla="*/ 2974343 w 6178811"/>
              <a:gd name="connsiteY93" fmla="*/ 1781900 h 3808342"/>
              <a:gd name="connsiteX94" fmla="*/ 2998155 w 6178811"/>
              <a:gd name="connsiteY94" fmla="*/ 1872389 h 3808342"/>
              <a:gd name="connsiteX95" fmla="*/ 3093405 w 6178811"/>
              <a:gd name="connsiteY95" fmla="*/ 2055744 h 3808342"/>
              <a:gd name="connsiteX96" fmla="*/ 3167224 w 6178811"/>
              <a:gd name="connsiteY96" fmla="*/ 2155757 h 3808342"/>
              <a:gd name="connsiteX97" fmla="*/ 3271999 w 6178811"/>
              <a:gd name="connsiteY97" fmla="*/ 2253388 h 3808342"/>
              <a:gd name="connsiteX98" fmla="*/ 3413817 w 6178811"/>
              <a:gd name="connsiteY98" fmla="*/ 2354949 h 3808342"/>
              <a:gd name="connsiteX99" fmla="*/ 3573474 w 6178811"/>
              <a:gd name="connsiteY99" fmla="*/ 2512187 h 3808342"/>
              <a:gd name="connsiteX100" fmla="*/ 3636369 w 6178811"/>
              <a:gd name="connsiteY100" fmla="*/ 2599273 h 3808342"/>
              <a:gd name="connsiteX101" fmla="*/ 3762159 w 6178811"/>
              <a:gd name="connsiteY101" fmla="*/ 2475899 h 3808342"/>
              <a:gd name="connsiteX102" fmla="*/ 3754902 w 6178811"/>
              <a:gd name="connsiteY102" fmla="*/ 2316244 h 3808342"/>
              <a:gd name="connsiteX103" fmla="*/ 3762160 w 6178811"/>
              <a:gd name="connsiteY103" fmla="*/ 2183197 h 3808342"/>
              <a:gd name="connsiteX104" fmla="*/ 3762159 w 6178811"/>
              <a:gd name="connsiteY104" fmla="*/ 2067082 h 3808342"/>
              <a:gd name="connsiteX105" fmla="*/ 3718617 w 6178811"/>
              <a:gd name="connsiteY105" fmla="*/ 1875977 h 3808342"/>
              <a:gd name="connsiteX106" fmla="*/ 3609760 w 6178811"/>
              <a:gd name="connsiteY106" fmla="*/ 1609882 h 3808342"/>
              <a:gd name="connsiteX107" fmla="*/ 3505740 w 6178811"/>
              <a:gd name="connsiteY107" fmla="*/ 1382492 h 3808342"/>
              <a:gd name="connsiteX108" fmla="*/ 3405645 w 6178811"/>
              <a:gd name="connsiteY108" fmla="*/ 1286354 h 3808342"/>
              <a:gd name="connsiteX109" fmla="*/ 3209636 w 6178811"/>
              <a:gd name="connsiteY109" fmla="*/ 1082171 h 3808342"/>
              <a:gd name="connsiteX110" fmla="*/ 3005461 w 6178811"/>
              <a:gd name="connsiteY110" fmla="*/ 845318 h 3808342"/>
              <a:gd name="connsiteX111" fmla="*/ 2789035 w 6178811"/>
              <a:gd name="connsiteY111" fmla="*/ 563546 h 3808342"/>
              <a:gd name="connsiteX112" fmla="*/ 2511356 w 6178811"/>
              <a:gd name="connsiteY112" fmla="*/ 130678 h 3808342"/>
              <a:gd name="connsiteX113" fmla="*/ 2425602 w 6178811"/>
              <a:gd name="connsiteY113" fmla="*/ 16335 h 3808342"/>
              <a:gd name="connsiteX0" fmla="*/ 2425602 w 6178864"/>
              <a:gd name="connsiteY0" fmla="*/ 16335 h 3808342"/>
              <a:gd name="connsiteX1" fmla="*/ 1584399 w 6178864"/>
              <a:gd name="connsiteY1" fmla="*/ 0 h 3808342"/>
              <a:gd name="connsiteX2" fmla="*/ 518604 w 6178864"/>
              <a:gd name="connsiteY2" fmla="*/ 12252 h 3808342"/>
              <a:gd name="connsiteX3" fmla="*/ 12249 w 6178864"/>
              <a:gd name="connsiteY3" fmla="*/ 16336 h 3808342"/>
              <a:gd name="connsiteX4" fmla="*/ 12248 w 6178864"/>
              <a:gd name="connsiteY4" fmla="*/ 1016832 h 3808342"/>
              <a:gd name="connsiteX5" fmla="*/ 0 w 6178864"/>
              <a:gd name="connsiteY5" fmla="*/ 2589043 h 3808342"/>
              <a:gd name="connsiteX6" fmla="*/ 110254 w 6178864"/>
              <a:gd name="connsiteY6" fmla="*/ 2621711 h 3808342"/>
              <a:gd name="connsiteX7" fmla="*/ 187841 w 6178864"/>
              <a:gd name="connsiteY7" fmla="*/ 2540038 h 3808342"/>
              <a:gd name="connsiteX8" fmla="*/ 596192 w 6178864"/>
              <a:gd name="connsiteY8" fmla="*/ 2450198 h 3808342"/>
              <a:gd name="connsiteX9" fmla="*/ 841202 w 6178864"/>
              <a:gd name="connsiteY9" fmla="*/ 2433863 h 3808342"/>
              <a:gd name="connsiteX10" fmla="*/ 1143162 w 6178864"/>
              <a:gd name="connsiteY10" fmla="*/ 2439126 h 3808342"/>
              <a:gd name="connsiteX11" fmla="*/ 1417006 w 6178864"/>
              <a:gd name="connsiteY11" fmla="*/ 2472464 h 3808342"/>
              <a:gd name="connsiteX12" fmla="*/ 1833724 w 6178864"/>
              <a:gd name="connsiteY12" fmla="*/ 2651058 h 3808342"/>
              <a:gd name="connsiteX13" fmla="*/ 2067087 w 6178864"/>
              <a:gd name="connsiteY13" fmla="*/ 2779644 h 3808342"/>
              <a:gd name="connsiteX14" fmla="*/ 2174243 w 6178864"/>
              <a:gd name="connsiteY14" fmla="*/ 2922520 h 3808342"/>
              <a:gd name="connsiteX15" fmla="*/ 2255206 w 6178864"/>
              <a:gd name="connsiteY15" fmla="*/ 3193980 h 3808342"/>
              <a:gd name="connsiteX16" fmla="*/ 2221868 w 6178864"/>
              <a:gd name="connsiteY16" fmla="*/ 3310662 h 3808342"/>
              <a:gd name="connsiteX17" fmla="*/ 2195675 w 6178864"/>
              <a:gd name="connsiteY17" fmla="*/ 3394006 h 3808342"/>
              <a:gd name="connsiteX18" fmla="*/ 2126618 w 6178864"/>
              <a:gd name="connsiteY18" fmla="*/ 3474968 h 3808342"/>
              <a:gd name="connsiteX19" fmla="*/ 1986124 w 6178864"/>
              <a:gd name="connsiteY19" fmla="*/ 3603555 h 3808342"/>
              <a:gd name="connsiteX20" fmla="*/ 2436180 w 6178864"/>
              <a:gd name="connsiteY20" fmla="*/ 3808342 h 3808342"/>
              <a:gd name="connsiteX21" fmla="*/ 2569530 w 6178864"/>
              <a:gd name="connsiteY21" fmla="*/ 3796437 h 3808342"/>
              <a:gd name="connsiteX22" fmla="*/ 2826704 w 6178864"/>
              <a:gd name="connsiteY22" fmla="*/ 3736906 h 3808342"/>
              <a:gd name="connsiteX23" fmla="*/ 3029111 w 6178864"/>
              <a:gd name="connsiteY23" fmla="*/ 3665469 h 3808342"/>
              <a:gd name="connsiteX24" fmla="*/ 3176748 w 6178864"/>
              <a:gd name="connsiteY24" fmla="*/ 3579743 h 3808342"/>
              <a:gd name="connsiteX25" fmla="*/ 3281523 w 6178864"/>
              <a:gd name="connsiteY25" fmla="*/ 3413056 h 3808342"/>
              <a:gd name="connsiteX26" fmla="*/ 3583943 w 6178864"/>
              <a:gd name="connsiteY26" fmla="*/ 3222556 h 3808342"/>
              <a:gd name="connsiteX27" fmla="*/ 3829211 w 6178864"/>
              <a:gd name="connsiteY27" fmla="*/ 3015387 h 3808342"/>
              <a:gd name="connsiteX28" fmla="*/ 4054864 w 6178864"/>
              <a:gd name="connsiteY28" fmla="*/ 2717806 h 3808342"/>
              <a:gd name="connsiteX29" fmla="*/ 4139531 w 6178864"/>
              <a:gd name="connsiteY29" fmla="*/ 2650073 h 3808342"/>
              <a:gd name="connsiteX30" fmla="*/ 4202426 w 6178864"/>
              <a:gd name="connsiteY30" fmla="*/ 2592016 h 3808342"/>
              <a:gd name="connsiteX31" fmla="*/ 4262902 w 6178864"/>
              <a:gd name="connsiteY31" fmla="*/ 2553311 h 3808342"/>
              <a:gd name="connsiteX32" fmla="*/ 4422560 w 6178864"/>
              <a:gd name="connsiteY32" fmla="*/ 2376720 h 3808342"/>
              <a:gd name="connsiteX33" fmla="*/ 4519321 w 6178864"/>
              <a:gd name="connsiteY33" fmla="*/ 2296892 h 3808342"/>
              <a:gd name="connsiteX34" fmla="*/ 4548350 w 6178864"/>
              <a:gd name="connsiteY34" fmla="*/ 2243673 h 3808342"/>
              <a:gd name="connsiteX35" fmla="*/ 4565283 w 6178864"/>
              <a:gd name="connsiteY35" fmla="*/ 2202550 h 3808342"/>
              <a:gd name="connsiteX36" fmla="*/ 5061188 w 6178864"/>
              <a:gd name="connsiteY36" fmla="*/ 1948549 h 3808342"/>
              <a:gd name="connsiteX37" fmla="*/ 5131340 w 6178864"/>
              <a:gd name="connsiteY37" fmla="*/ 1856625 h 3808342"/>
              <a:gd name="connsiteX38" fmla="*/ 5561930 w 6178864"/>
              <a:gd name="connsiteY38" fmla="*/ 1728416 h 3808342"/>
              <a:gd name="connsiteX39" fmla="*/ 5987682 w 6178864"/>
              <a:gd name="connsiteY39" fmla="*/ 1585692 h 3808342"/>
              <a:gd name="connsiteX40" fmla="*/ 6026387 w 6178864"/>
              <a:gd name="connsiteY40" fmla="*/ 1590530 h 3808342"/>
              <a:gd name="connsiteX41" fmla="*/ 6178787 w 6178864"/>
              <a:gd name="connsiteY41" fmla="*/ 1546987 h 3808342"/>
              <a:gd name="connsiteX42" fmla="*/ 5975587 w 6178864"/>
              <a:gd name="connsiteY42" fmla="*/ 1399425 h 3808342"/>
              <a:gd name="connsiteX43" fmla="*/ 5656274 w 6178864"/>
              <a:gd name="connsiteY43" fmla="*/ 1406682 h 3808342"/>
              <a:gd name="connsiteX44" fmla="*/ 5070864 w 6178864"/>
              <a:gd name="connsiteY44" fmla="*/ 1544568 h 3808342"/>
              <a:gd name="connsiteX45" fmla="*/ 4722521 w 6178864"/>
              <a:gd name="connsiteY45" fmla="*/ 1747768 h 3808342"/>
              <a:gd name="connsiteX46" fmla="*/ 4424978 w 6178864"/>
              <a:gd name="connsiteY46" fmla="*/ 1958225 h 3808342"/>
              <a:gd name="connsiteX47" fmla="*/ 4212102 w 6178864"/>
              <a:gd name="connsiteY47" fmla="*/ 2197711 h 3808342"/>
              <a:gd name="connsiteX48" fmla="*/ 3950845 w 6178864"/>
              <a:gd name="connsiteY48" fmla="*/ 2509768 h 3808342"/>
              <a:gd name="connsiteX49" fmla="*/ 3815377 w 6178864"/>
              <a:gd name="connsiteY49" fmla="*/ 2521864 h 3808342"/>
              <a:gd name="connsiteX50" fmla="*/ 3762159 w 6178864"/>
              <a:gd name="connsiteY50" fmla="*/ 2480739 h 3808342"/>
              <a:gd name="connsiteX51" fmla="*/ 3638787 w 6178864"/>
              <a:gd name="connsiteY51" fmla="*/ 2594435 h 3808342"/>
              <a:gd name="connsiteX52" fmla="*/ 3670235 w 6178864"/>
              <a:gd name="connsiteY52" fmla="*/ 2664587 h 3808342"/>
              <a:gd name="connsiteX53" fmla="*/ 3679913 w 6178864"/>
              <a:gd name="connsiteY53" fmla="*/ 2812149 h 3808342"/>
              <a:gd name="connsiteX54" fmla="*/ 3617280 w 6178864"/>
              <a:gd name="connsiteY54" fmla="*/ 2896323 h 3808342"/>
              <a:gd name="connsiteX55" fmla="*/ 3410111 w 6178864"/>
              <a:gd name="connsiteY55" fmla="*/ 2993956 h 3808342"/>
              <a:gd name="connsiteX56" fmla="*/ 3357723 w 6178864"/>
              <a:gd name="connsiteY56" fmla="*/ 2996336 h 3808342"/>
              <a:gd name="connsiteX57" fmla="*/ 3274381 w 6178864"/>
              <a:gd name="connsiteY57" fmla="*/ 2970144 h 3808342"/>
              <a:gd name="connsiteX58" fmla="*/ 3076736 w 6178864"/>
              <a:gd name="connsiteY58" fmla="*/ 2829649 h 3808342"/>
              <a:gd name="connsiteX59" fmla="*/ 2831468 w 6178864"/>
              <a:gd name="connsiteY59" fmla="*/ 2705825 h 3808342"/>
              <a:gd name="connsiteX60" fmla="*/ 2638586 w 6178864"/>
              <a:gd name="connsiteY60" fmla="*/ 2584381 h 3808342"/>
              <a:gd name="connsiteX61" fmla="*/ 2479043 w 6178864"/>
              <a:gd name="connsiteY61" fmla="*/ 2451032 h 3808342"/>
              <a:gd name="connsiteX62" fmla="*/ 2345693 w 6178864"/>
              <a:gd name="connsiteY62" fmla="*/ 2331970 h 3808342"/>
              <a:gd name="connsiteX63" fmla="*/ 2195674 w 6178864"/>
              <a:gd name="connsiteY63" fmla="*/ 2191477 h 3808342"/>
              <a:gd name="connsiteX64" fmla="*/ 2050417 w 6178864"/>
              <a:gd name="connsiteY64" fmla="*/ 2067651 h 3808342"/>
              <a:gd name="connsiteX65" fmla="*/ 1967074 w 6178864"/>
              <a:gd name="connsiteY65" fmla="*/ 1979546 h 3808342"/>
              <a:gd name="connsiteX66" fmla="*/ 1859918 w 6178864"/>
              <a:gd name="connsiteY66" fmla="*/ 1870008 h 3808342"/>
              <a:gd name="connsiteX67" fmla="*/ 1697993 w 6178864"/>
              <a:gd name="connsiteY67" fmla="*/ 1696176 h 3808342"/>
              <a:gd name="connsiteX68" fmla="*/ 1619412 w 6178864"/>
              <a:gd name="connsiteY68" fmla="*/ 1589020 h 3808342"/>
              <a:gd name="connsiteX69" fmla="*/ 1572430 w 6178864"/>
              <a:gd name="connsiteY69" fmla="*/ 1512306 h 3808342"/>
              <a:gd name="connsiteX70" fmla="*/ 1486397 w 6178864"/>
              <a:gd name="connsiteY70" fmla="*/ 1429283 h 3808342"/>
              <a:gd name="connsiteX71" fmla="*/ 1404727 w 6178864"/>
              <a:gd name="connsiteY71" fmla="*/ 1343526 h 3808342"/>
              <a:gd name="connsiteX72" fmla="*/ 1351641 w 6178864"/>
              <a:gd name="connsiteY72" fmla="*/ 1229182 h 3808342"/>
              <a:gd name="connsiteX73" fmla="*/ 1306722 w 6178864"/>
              <a:gd name="connsiteY73" fmla="*/ 1074004 h 3808342"/>
              <a:gd name="connsiteX74" fmla="*/ 1310806 w 6178864"/>
              <a:gd name="connsiteY74" fmla="*/ 992330 h 3808342"/>
              <a:gd name="connsiteX75" fmla="*/ 1327141 w 6178864"/>
              <a:gd name="connsiteY75" fmla="*/ 931076 h 3808342"/>
              <a:gd name="connsiteX76" fmla="*/ 1355725 w 6178864"/>
              <a:gd name="connsiteY76" fmla="*/ 873904 h 3808342"/>
              <a:gd name="connsiteX77" fmla="*/ 1404727 w 6178864"/>
              <a:gd name="connsiteY77" fmla="*/ 779980 h 3808342"/>
              <a:gd name="connsiteX78" fmla="*/ 1461896 w 6178864"/>
              <a:gd name="connsiteY78" fmla="*/ 726892 h 3808342"/>
              <a:gd name="connsiteX79" fmla="*/ 1510899 w 6178864"/>
              <a:gd name="connsiteY79" fmla="*/ 686055 h 3808342"/>
              <a:gd name="connsiteX80" fmla="*/ 1588483 w 6178864"/>
              <a:gd name="connsiteY80" fmla="*/ 637052 h 3808342"/>
              <a:gd name="connsiteX81" fmla="*/ 1788575 w 6178864"/>
              <a:gd name="connsiteY81" fmla="*/ 645219 h 3808342"/>
              <a:gd name="connsiteX82" fmla="*/ 1964166 w 6178864"/>
              <a:gd name="connsiteY82" fmla="*/ 686056 h 3808342"/>
              <a:gd name="connsiteX83" fmla="*/ 2098922 w 6178864"/>
              <a:gd name="connsiteY83" fmla="*/ 763645 h 3808342"/>
              <a:gd name="connsiteX84" fmla="*/ 2327598 w 6178864"/>
              <a:gd name="connsiteY84" fmla="*/ 1037251 h 3808342"/>
              <a:gd name="connsiteX85" fmla="*/ 2376600 w 6178864"/>
              <a:gd name="connsiteY85" fmla="*/ 1078087 h 3808342"/>
              <a:gd name="connsiteX86" fmla="*/ 2552191 w 6178864"/>
              <a:gd name="connsiteY86" fmla="*/ 1135259 h 3808342"/>
              <a:gd name="connsiteX87" fmla="*/ 2682863 w 6178864"/>
              <a:gd name="connsiteY87" fmla="*/ 1221015 h 3808342"/>
              <a:gd name="connsiteX88" fmla="*/ 2756367 w 6178864"/>
              <a:gd name="connsiteY88" fmla="*/ 1310856 h 3808342"/>
              <a:gd name="connsiteX89" fmla="*/ 2833953 w 6178864"/>
              <a:gd name="connsiteY89" fmla="*/ 1396614 h 3808342"/>
              <a:gd name="connsiteX90" fmla="*/ 2900657 w 6178864"/>
              <a:gd name="connsiteY90" fmla="*/ 1507217 h 3808342"/>
              <a:gd name="connsiteX91" fmla="*/ 2941904 w 6178864"/>
              <a:gd name="connsiteY91" fmla="*/ 1585086 h 3808342"/>
              <a:gd name="connsiteX92" fmla="*/ 2957674 w 6178864"/>
              <a:gd name="connsiteY92" fmla="*/ 1667600 h 3808342"/>
              <a:gd name="connsiteX93" fmla="*/ 2967199 w 6178864"/>
              <a:gd name="connsiteY93" fmla="*/ 1743800 h 3808342"/>
              <a:gd name="connsiteX94" fmla="*/ 2974343 w 6178864"/>
              <a:gd name="connsiteY94" fmla="*/ 1781900 h 3808342"/>
              <a:gd name="connsiteX95" fmla="*/ 2998155 w 6178864"/>
              <a:gd name="connsiteY95" fmla="*/ 1872389 h 3808342"/>
              <a:gd name="connsiteX96" fmla="*/ 3093405 w 6178864"/>
              <a:gd name="connsiteY96" fmla="*/ 2055744 h 3808342"/>
              <a:gd name="connsiteX97" fmla="*/ 3167224 w 6178864"/>
              <a:gd name="connsiteY97" fmla="*/ 2155757 h 3808342"/>
              <a:gd name="connsiteX98" fmla="*/ 3271999 w 6178864"/>
              <a:gd name="connsiteY98" fmla="*/ 2253388 h 3808342"/>
              <a:gd name="connsiteX99" fmla="*/ 3413817 w 6178864"/>
              <a:gd name="connsiteY99" fmla="*/ 2354949 h 3808342"/>
              <a:gd name="connsiteX100" fmla="*/ 3573474 w 6178864"/>
              <a:gd name="connsiteY100" fmla="*/ 2512187 h 3808342"/>
              <a:gd name="connsiteX101" fmla="*/ 3636369 w 6178864"/>
              <a:gd name="connsiteY101" fmla="*/ 2599273 h 3808342"/>
              <a:gd name="connsiteX102" fmla="*/ 3762159 w 6178864"/>
              <a:gd name="connsiteY102" fmla="*/ 2475899 h 3808342"/>
              <a:gd name="connsiteX103" fmla="*/ 3754902 w 6178864"/>
              <a:gd name="connsiteY103" fmla="*/ 2316244 h 3808342"/>
              <a:gd name="connsiteX104" fmla="*/ 3762160 w 6178864"/>
              <a:gd name="connsiteY104" fmla="*/ 2183197 h 3808342"/>
              <a:gd name="connsiteX105" fmla="*/ 3762159 w 6178864"/>
              <a:gd name="connsiteY105" fmla="*/ 2067082 h 3808342"/>
              <a:gd name="connsiteX106" fmla="*/ 3718617 w 6178864"/>
              <a:gd name="connsiteY106" fmla="*/ 1875977 h 3808342"/>
              <a:gd name="connsiteX107" fmla="*/ 3609760 w 6178864"/>
              <a:gd name="connsiteY107" fmla="*/ 1609882 h 3808342"/>
              <a:gd name="connsiteX108" fmla="*/ 3505740 w 6178864"/>
              <a:gd name="connsiteY108" fmla="*/ 1382492 h 3808342"/>
              <a:gd name="connsiteX109" fmla="*/ 3405645 w 6178864"/>
              <a:gd name="connsiteY109" fmla="*/ 1286354 h 3808342"/>
              <a:gd name="connsiteX110" fmla="*/ 3209636 w 6178864"/>
              <a:gd name="connsiteY110" fmla="*/ 1082171 h 3808342"/>
              <a:gd name="connsiteX111" fmla="*/ 3005461 w 6178864"/>
              <a:gd name="connsiteY111" fmla="*/ 845318 h 3808342"/>
              <a:gd name="connsiteX112" fmla="*/ 2789035 w 6178864"/>
              <a:gd name="connsiteY112" fmla="*/ 563546 h 3808342"/>
              <a:gd name="connsiteX113" fmla="*/ 2511356 w 6178864"/>
              <a:gd name="connsiteY113" fmla="*/ 130678 h 3808342"/>
              <a:gd name="connsiteX114" fmla="*/ 2425602 w 6178864"/>
              <a:gd name="connsiteY114" fmla="*/ 16335 h 3808342"/>
              <a:gd name="connsiteX0" fmla="*/ 2425602 w 6181780"/>
              <a:gd name="connsiteY0" fmla="*/ 16335 h 3808342"/>
              <a:gd name="connsiteX1" fmla="*/ 1584399 w 6181780"/>
              <a:gd name="connsiteY1" fmla="*/ 0 h 3808342"/>
              <a:gd name="connsiteX2" fmla="*/ 518604 w 6181780"/>
              <a:gd name="connsiteY2" fmla="*/ 12252 h 3808342"/>
              <a:gd name="connsiteX3" fmla="*/ 12249 w 6181780"/>
              <a:gd name="connsiteY3" fmla="*/ 16336 h 3808342"/>
              <a:gd name="connsiteX4" fmla="*/ 12248 w 6181780"/>
              <a:gd name="connsiteY4" fmla="*/ 1016832 h 3808342"/>
              <a:gd name="connsiteX5" fmla="*/ 0 w 6181780"/>
              <a:gd name="connsiteY5" fmla="*/ 2589043 h 3808342"/>
              <a:gd name="connsiteX6" fmla="*/ 110254 w 6181780"/>
              <a:gd name="connsiteY6" fmla="*/ 2621711 h 3808342"/>
              <a:gd name="connsiteX7" fmla="*/ 187841 w 6181780"/>
              <a:gd name="connsiteY7" fmla="*/ 2540038 h 3808342"/>
              <a:gd name="connsiteX8" fmla="*/ 596192 w 6181780"/>
              <a:gd name="connsiteY8" fmla="*/ 2450198 h 3808342"/>
              <a:gd name="connsiteX9" fmla="*/ 841202 w 6181780"/>
              <a:gd name="connsiteY9" fmla="*/ 2433863 h 3808342"/>
              <a:gd name="connsiteX10" fmla="*/ 1143162 w 6181780"/>
              <a:gd name="connsiteY10" fmla="*/ 2439126 h 3808342"/>
              <a:gd name="connsiteX11" fmla="*/ 1417006 w 6181780"/>
              <a:gd name="connsiteY11" fmla="*/ 2472464 h 3808342"/>
              <a:gd name="connsiteX12" fmla="*/ 1833724 w 6181780"/>
              <a:gd name="connsiteY12" fmla="*/ 2651058 h 3808342"/>
              <a:gd name="connsiteX13" fmla="*/ 2067087 w 6181780"/>
              <a:gd name="connsiteY13" fmla="*/ 2779644 h 3808342"/>
              <a:gd name="connsiteX14" fmla="*/ 2174243 w 6181780"/>
              <a:gd name="connsiteY14" fmla="*/ 2922520 h 3808342"/>
              <a:gd name="connsiteX15" fmla="*/ 2255206 w 6181780"/>
              <a:gd name="connsiteY15" fmla="*/ 3193980 h 3808342"/>
              <a:gd name="connsiteX16" fmla="*/ 2221868 w 6181780"/>
              <a:gd name="connsiteY16" fmla="*/ 3310662 h 3808342"/>
              <a:gd name="connsiteX17" fmla="*/ 2195675 w 6181780"/>
              <a:gd name="connsiteY17" fmla="*/ 3394006 h 3808342"/>
              <a:gd name="connsiteX18" fmla="*/ 2126618 w 6181780"/>
              <a:gd name="connsiteY18" fmla="*/ 3474968 h 3808342"/>
              <a:gd name="connsiteX19" fmla="*/ 1986124 w 6181780"/>
              <a:gd name="connsiteY19" fmla="*/ 3603555 h 3808342"/>
              <a:gd name="connsiteX20" fmla="*/ 2436180 w 6181780"/>
              <a:gd name="connsiteY20" fmla="*/ 3808342 h 3808342"/>
              <a:gd name="connsiteX21" fmla="*/ 2569530 w 6181780"/>
              <a:gd name="connsiteY21" fmla="*/ 3796437 h 3808342"/>
              <a:gd name="connsiteX22" fmla="*/ 2826704 w 6181780"/>
              <a:gd name="connsiteY22" fmla="*/ 3736906 h 3808342"/>
              <a:gd name="connsiteX23" fmla="*/ 3029111 w 6181780"/>
              <a:gd name="connsiteY23" fmla="*/ 3665469 h 3808342"/>
              <a:gd name="connsiteX24" fmla="*/ 3176748 w 6181780"/>
              <a:gd name="connsiteY24" fmla="*/ 3579743 h 3808342"/>
              <a:gd name="connsiteX25" fmla="*/ 3281523 w 6181780"/>
              <a:gd name="connsiteY25" fmla="*/ 3413056 h 3808342"/>
              <a:gd name="connsiteX26" fmla="*/ 3583943 w 6181780"/>
              <a:gd name="connsiteY26" fmla="*/ 3222556 h 3808342"/>
              <a:gd name="connsiteX27" fmla="*/ 3829211 w 6181780"/>
              <a:gd name="connsiteY27" fmla="*/ 3015387 h 3808342"/>
              <a:gd name="connsiteX28" fmla="*/ 4054864 w 6181780"/>
              <a:gd name="connsiteY28" fmla="*/ 2717806 h 3808342"/>
              <a:gd name="connsiteX29" fmla="*/ 4139531 w 6181780"/>
              <a:gd name="connsiteY29" fmla="*/ 2650073 h 3808342"/>
              <a:gd name="connsiteX30" fmla="*/ 4202426 w 6181780"/>
              <a:gd name="connsiteY30" fmla="*/ 2592016 h 3808342"/>
              <a:gd name="connsiteX31" fmla="*/ 4262902 w 6181780"/>
              <a:gd name="connsiteY31" fmla="*/ 2553311 h 3808342"/>
              <a:gd name="connsiteX32" fmla="*/ 4422560 w 6181780"/>
              <a:gd name="connsiteY32" fmla="*/ 2376720 h 3808342"/>
              <a:gd name="connsiteX33" fmla="*/ 4519321 w 6181780"/>
              <a:gd name="connsiteY33" fmla="*/ 2296892 h 3808342"/>
              <a:gd name="connsiteX34" fmla="*/ 4548350 w 6181780"/>
              <a:gd name="connsiteY34" fmla="*/ 2243673 h 3808342"/>
              <a:gd name="connsiteX35" fmla="*/ 4565283 w 6181780"/>
              <a:gd name="connsiteY35" fmla="*/ 2202550 h 3808342"/>
              <a:gd name="connsiteX36" fmla="*/ 5061188 w 6181780"/>
              <a:gd name="connsiteY36" fmla="*/ 1948549 h 3808342"/>
              <a:gd name="connsiteX37" fmla="*/ 5131340 w 6181780"/>
              <a:gd name="connsiteY37" fmla="*/ 1856625 h 3808342"/>
              <a:gd name="connsiteX38" fmla="*/ 5561930 w 6181780"/>
              <a:gd name="connsiteY38" fmla="*/ 1728416 h 3808342"/>
              <a:gd name="connsiteX39" fmla="*/ 5987682 w 6181780"/>
              <a:gd name="connsiteY39" fmla="*/ 1585692 h 3808342"/>
              <a:gd name="connsiteX40" fmla="*/ 6026387 w 6181780"/>
              <a:gd name="connsiteY40" fmla="*/ 1590530 h 3808342"/>
              <a:gd name="connsiteX41" fmla="*/ 6178787 w 6181780"/>
              <a:gd name="connsiteY41" fmla="*/ 1546987 h 3808342"/>
              <a:gd name="connsiteX42" fmla="*/ 6115891 w 6181780"/>
              <a:gd name="connsiteY42" fmla="*/ 1479254 h 3808342"/>
              <a:gd name="connsiteX43" fmla="*/ 5975587 w 6181780"/>
              <a:gd name="connsiteY43" fmla="*/ 1399425 h 3808342"/>
              <a:gd name="connsiteX44" fmla="*/ 5656274 w 6181780"/>
              <a:gd name="connsiteY44" fmla="*/ 1406682 h 3808342"/>
              <a:gd name="connsiteX45" fmla="*/ 5070864 w 6181780"/>
              <a:gd name="connsiteY45" fmla="*/ 1544568 h 3808342"/>
              <a:gd name="connsiteX46" fmla="*/ 4722521 w 6181780"/>
              <a:gd name="connsiteY46" fmla="*/ 1747768 h 3808342"/>
              <a:gd name="connsiteX47" fmla="*/ 4424978 w 6181780"/>
              <a:gd name="connsiteY47" fmla="*/ 1958225 h 3808342"/>
              <a:gd name="connsiteX48" fmla="*/ 4212102 w 6181780"/>
              <a:gd name="connsiteY48" fmla="*/ 2197711 h 3808342"/>
              <a:gd name="connsiteX49" fmla="*/ 3950845 w 6181780"/>
              <a:gd name="connsiteY49" fmla="*/ 2509768 h 3808342"/>
              <a:gd name="connsiteX50" fmla="*/ 3815377 w 6181780"/>
              <a:gd name="connsiteY50" fmla="*/ 2521864 h 3808342"/>
              <a:gd name="connsiteX51" fmla="*/ 3762159 w 6181780"/>
              <a:gd name="connsiteY51" fmla="*/ 2480739 h 3808342"/>
              <a:gd name="connsiteX52" fmla="*/ 3638787 w 6181780"/>
              <a:gd name="connsiteY52" fmla="*/ 2594435 h 3808342"/>
              <a:gd name="connsiteX53" fmla="*/ 3670235 w 6181780"/>
              <a:gd name="connsiteY53" fmla="*/ 2664587 h 3808342"/>
              <a:gd name="connsiteX54" fmla="*/ 3679913 w 6181780"/>
              <a:gd name="connsiteY54" fmla="*/ 2812149 h 3808342"/>
              <a:gd name="connsiteX55" fmla="*/ 3617280 w 6181780"/>
              <a:gd name="connsiteY55" fmla="*/ 2896323 h 3808342"/>
              <a:gd name="connsiteX56" fmla="*/ 3410111 w 6181780"/>
              <a:gd name="connsiteY56" fmla="*/ 2993956 h 3808342"/>
              <a:gd name="connsiteX57" fmla="*/ 3357723 w 6181780"/>
              <a:gd name="connsiteY57" fmla="*/ 2996336 h 3808342"/>
              <a:gd name="connsiteX58" fmla="*/ 3274381 w 6181780"/>
              <a:gd name="connsiteY58" fmla="*/ 2970144 h 3808342"/>
              <a:gd name="connsiteX59" fmla="*/ 3076736 w 6181780"/>
              <a:gd name="connsiteY59" fmla="*/ 2829649 h 3808342"/>
              <a:gd name="connsiteX60" fmla="*/ 2831468 w 6181780"/>
              <a:gd name="connsiteY60" fmla="*/ 2705825 h 3808342"/>
              <a:gd name="connsiteX61" fmla="*/ 2638586 w 6181780"/>
              <a:gd name="connsiteY61" fmla="*/ 2584381 h 3808342"/>
              <a:gd name="connsiteX62" fmla="*/ 2479043 w 6181780"/>
              <a:gd name="connsiteY62" fmla="*/ 2451032 h 3808342"/>
              <a:gd name="connsiteX63" fmla="*/ 2345693 w 6181780"/>
              <a:gd name="connsiteY63" fmla="*/ 2331970 h 3808342"/>
              <a:gd name="connsiteX64" fmla="*/ 2195674 w 6181780"/>
              <a:gd name="connsiteY64" fmla="*/ 2191477 h 3808342"/>
              <a:gd name="connsiteX65" fmla="*/ 2050417 w 6181780"/>
              <a:gd name="connsiteY65" fmla="*/ 2067651 h 3808342"/>
              <a:gd name="connsiteX66" fmla="*/ 1967074 w 6181780"/>
              <a:gd name="connsiteY66" fmla="*/ 1979546 h 3808342"/>
              <a:gd name="connsiteX67" fmla="*/ 1859918 w 6181780"/>
              <a:gd name="connsiteY67" fmla="*/ 1870008 h 3808342"/>
              <a:gd name="connsiteX68" fmla="*/ 1697993 w 6181780"/>
              <a:gd name="connsiteY68" fmla="*/ 1696176 h 3808342"/>
              <a:gd name="connsiteX69" fmla="*/ 1619412 w 6181780"/>
              <a:gd name="connsiteY69" fmla="*/ 1589020 h 3808342"/>
              <a:gd name="connsiteX70" fmla="*/ 1572430 w 6181780"/>
              <a:gd name="connsiteY70" fmla="*/ 1512306 h 3808342"/>
              <a:gd name="connsiteX71" fmla="*/ 1486397 w 6181780"/>
              <a:gd name="connsiteY71" fmla="*/ 1429283 h 3808342"/>
              <a:gd name="connsiteX72" fmla="*/ 1404727 w 6181780"/>
              <a:gd name="connsiteY72" fmla="*/ 1343526 h 3808342"/>
              <a:gd name="connsiteX73" fmla="*/ 1351641 w 6181780"/>
              <a:gd name="connsiteY73" fmla="*/ 1229182 h 3808342"/>
              <a:gd name="connsiteX74" fmla="*/ 1306722 w 6181780"/>
              <a:gd name="connsiteY74" fmla="*/ 1074004 h 3808342"/>
              <a:gd name="connsiteX75" fmla="*/ 1310806 w 6181780"/>
              <a:gd name="connsiteY75" fmla="*/ 992330 h 3808342"/>
              <a:gd name="connsiteX76" fmla="*/ 1327141 w 6181780"/>
              <a:gd name="connsiteY76" fmla="*/ 931076 h 3808342"/>
              <a:gd name="connsiteX77" fmla="*/ 1355725 w 6181780"/>
              <a:gd name="connsiteY77" fmla="*/ 873904 h 3808342"/>
              <a:gd name="connsiteX78" fmla="*/ 1404727 w 6181780"/>
              <a:gd name="connsiteY78" fmla="*/ 779980 h 3808342"/>
              <a:gd name="connsiteX79" fmla="*/ 1461896 w 6181780"/>
              <a:gd name="connsiteY79" fmla="*/ 726892 h 3808342"/>
              <a:gd name="connsiteX80" fmla="*/ 1510899 w 6181780"/>
              <a:gd name="connsiteY80" fmla="*/ 686055 h 3808342"/>
              <a:gd name="connsiteX81" fmla="*/ 1588483 w 6181780"/>
              <a:gd name="connsiteY81" fmla="*/ 637052 h 3808342"/>
              <a:gd name="connsiteX82" fmla="*/ 1788575 w 6181780"/>
              <a:gd name="connsiteY82" fmla="*/ 645219 h 3808342"/>
              <a:gd name="connsiteX83" fmla="*/ 1964166 w 6181780"/>
              <a:gd name="connsiteY83" fmla="*/ 686056 h 3808342"/>
              <a:gd name="connsiteX84" fmla="*/ 2098922 w 6181780"/>
              <a:gd name="connsiteY84" fmla="*/ 763645 h 3808342"/>
              <a:gd name="connsiteX85" fmla="*/ 2327598 w 6181780"/>
              <a:gd name="connsiteY85" fmla="*/ 1037251 h 3808342"/>
              <a:gd name="connsiteX86" fmla="*/ 2376600 w 6181780"/>
              <a:gd name="connsiteY86" fmla="*/ 1078087 h 3808342"/>
              <a:gd name="connsiteX87" fmla="*/ 2552191 w 6181780"/>
              <a:gd name="connsiteY87" fmla="*/ 1135259 h 3808342"/>
              <a:gd name="connsiteX88" fmla="*/ 2682863 w 6181780"/>
              <a:gd name="connsiteY88" fmla="*/ 1221015 h 3808342"/>
              <a:gd name="connsiteX89" fmla="*/ 2756367 w 6181780"/>
              <a:gd name="connsiteY89" fmla="*/ 1310856 h 3808342"/>
              <a:gd name="connsiteX90" fmla="*/ 2833953 w 6181780"/>
              <a:gd name="connsiteY90" fmla="*/ 1396614 h 3808342"/>
              <a:gd name="connsiteX91" fmla="*/ 2900657 w 6181780"/>
              <a:gd name="connsiteY91" fmla="*/ 1507217 h 3808342"/>
              <a:gd name="connsiteX92" fmla="*/ 2941904 w 6181780"/>
              <a:gd name="connsiteY92" fmla="*/ 1585086 h 3808342"/>
              <a:gd name="connsiteX93" fmla="*/ 2957674 w 6181780"/>
              <a:gd name="connsiteY93" fmla="*/ 1667600 h 3808342"/>
              <a:gd name="connsiteX94" fmla="*/ 2967199 w 6181780"/>
              <a:gd name="connsiteY94" fmla="*/ 1743800 h 3808342"/>
              <a:gd name="connsiteX95" fmla="*/ 2974343 w 6181780"/>
              <a:gd name="connsiteY95" fmla="*/ 1781900 h 3808342"/>
              <a:gd name="connsiteX96" fmla="*/ 2998155 w 6181780"/>
              <a:gd name="connsiteY96" fmla="*/ 1872389 h 3808342"/>
              <a:gd name="connsiteX97" fmla="*/ 3093405 w 6181780"/>
              <a:gd name="connsiteY97" fmla="*/ 2055744 h 3808342"/>
              <a:gd name="connsiteX98" fmla="*/ 3167224 w 6181780"/>
              <a:gd name="connsiteY98" fmla="*/ 2155757 h 3808342"/>
              <a:gd name="connsiteX99" fmla="*/ 3271999 w 6181780"/>
              <a:gd name="connsiteY99" fmla="*/ 2253388 h 3808342"/>
              <a:gd name="connsiteX100" fmla="*/ 3413817 w 6181780"/>
              <a:gd name="connsiteY100" fmla="*/ 2354949 h 3808342"/>
              <a:gd name="connsiteX101" fmla="*/ 3573474 w 6181780"/>
              <a:gd name="connsiteY101" fmla="*/ 2512187 h 3808342"/>
              <a:gd name="connsiteX102" fmla="*/ 3636369 w 6181780"/>
              <a:gd name="connsiteY102" fmla="*/ 2599273 h 3808342"/>
              <a:gd name="connsiteX103" fmla="*/ 3762159 w 6181780"/>
              <a:gd name="connsiteY103" fmla="*/ 2475899 h 3808342"/>
              <a:gd name="connsiteX104" fmla="*/ 3754902 w 6181780"/>
              <a:gd name="connsiteY104" fmla="*/ 2316244 h 3808342"/>
              <a:gd name="connsiteX105" fmla="*/ 3762160 w 6181780"/>
              <a:gd name="connsiteY105" fmla="*/ 2183197 h 3808342"/>
              <a:gd name="connsiteX106" fmla="*/ 3762159 w 6181780"/>
              <a:gd name="connsiteY106" fmla="*/ 2067082 h 3808342"/>
              <a:gd name="connsiteX107" fmla="*/ 3718617 w 6181780"/>
              <a:gd name="connsiteY107" fmla="*/ 1875977 h 3808342"/>
              <a:gd name="connsiteX108" fmla="*/ 3609760 w 6181780"/>
              <a:gd name="connsiteY108" fmla="*/ 1609882 h 3808342"/>
              <a:gd name="connsiteX109" fmla="*/ 3505740 w 6181780"/>
              <a:gd name="connsiteY109" fmla="*/ 1382492 h 3808342"/>
              <a:gd name="connsiteX110" fmla="*/ 3405645 w 6181780"/>
              <a:gd name="connsiteY110" fmla="*/ 1286354 h 3808342"/>
              <a:gd name="connsiteX111" fmla="*/ 3209636 w 6181780"/>
              <a:gd name="connsiteY111" fmla="*/ 1082171 h 3808342"/>
              <a:gd name="connsiteX112" fmla="*/ 3005461 w 6181780"/>
              <a:gd name="connsiteY112" fmla="*/ 845318 h 3808342"/>
              <a:gd name="connsiteX113" fmla="*/ 2789035 w 6181780"/>
              <a:gd name="connsiteY113" fmla="*/ 563546 h 3808342"/>
              <a:gd name="connsiteX114" fmla="*/ 2511356 w 6181780"/>
              <a:gd name="connsiteY114" fmla="*/ 130678 h 3808342"/>
              <a:gd name="connsiteX115" fmla="*/ 2425602 w 6181780"/>
              <a:gd name="connsiteY115" fmla="*/ 16335 h 3808342"/>
              <a:gd name="connsiteX0" fmla="*/ 2425602 w 6181098"/>
              <a:gd name="connsiteY0" fmla="*/ 16335 h 3808342"/>
              <a:gd name="connsiteX1" fmla="*/ 1584399 w 6181098"/>
              <a:gd name="connsiteY1" fmla="*/ 0 h 3808342"/>
              <a:gd name="connsiteX2" fmla="*/ 518604 w 6181098"/>
              <a:gd name="connsiteY2" fmla="*/ 12252 h 3808342"/>
              <a:gd name="connsiteX3" fmla="*/ 12249 w 6181098"/>
              <a:gd name="connsiteY3" fmla="*/ 16336 h 3808342"/>
              <a:gd name="connsiteX4" fmla="*/ 12248 w 6181098"/>
              <a:gd name="connsiteY4" fmla="*/ 1016832 h 3808342"/>
              <a:gd name="connsiteX5" fmla="*/ 0 w 6181098"/>
              <a:gd name="connsiteY5" fmla="*/ 2589043 h 3808342"/>
              <a:gd name="connsiteX6" fmla="*/ 110254 w 6181098"/>
              <a:gd name="connsiteY6" fmla="*/ 2621711 h 3808342"/>
              <a:gd name="connsiteX7" fmla="*/ 187841 w 6181098"/>
              <a:gd name="connsiteY7" fmla="*/ 2540038 h 3808342"/>
              <a:gd name="connsiteX8" fmla="*/ 596192 w 6181098"/>
              <a:gd name="connsiteY8" fmla="*/ 2450198 h 3808342"/>
              <a:gd name="connsiteX9" fmla="*/ 841202 w 6181098"/>
              <a:gd name="connsiteY9" fmla="*/ 2433863 h 3808342"/>
              <a:gd name="connsiteX10" fmla="*/ 1143162 w 6181098"/>
              <a:gd name="connsiteY10" fmla="*/ 2439126 h 3808342"/>
              <a:gd name="connsiteX11" fmla="*/ 1417006 w 6181098"/>
              <a:gd name="connsiteY11" fmla="*/ 2472464 h 3808342"/>
              <a:gd name="connsiteX12" fmla="*/ 1833724 w 6181098"/>
              <a:gd name="connsiteY12" fmla="*/ 2651058 h 3808342"/>
              <a:gd name="connsiteX13" fmla="*/ 2067087 w 6181098"/>
              <a:gd name="connsiteY13" fmla="*/ 2779644 h 3808342"/>
              <a:gd name="connsiteX14" fmla="*/ 2174243 w 6181098"/>
              <a:gd name="connsiteY14" fmla="*/ 2922520 h 3808342"/>
              <a:gd name="connsiteX15" fmla="*/ 2255206 w 6181098"/>
              <a:gd name="connsiteY15" fmla="*/ 3193980 h 3808342"/>
              <a:gd name="connsiteX16" fmla="*/ 2221868 w 6181098"/>
              <a:gd name="connsiteY16" fmla="*/ 3310662 h 3808342"/>
              <a:gd name="connsiteX17" fmla="*/ 2195675 w 6181098"/>
              <a:gd name="connsiteY17" fmla="*/ 3394006 h 3808342"/>
              <a:gd name="connsiteX18" fmla="*/ 2126618 w 6181098"/>
              <a:gd name="connsiteY18" fmla="*/ 3474968 h 3808342"/>
              <a:gd name="connsiteX19" fmla="*/ 1986124 w 6181098"/>
              <a:gd name="connsiteY19" fmla="*/ 3603555 h 3808342"/>
              <a:gd name="connsiteX20" fmla="*/ 2436180 w 6181098"/>
              <a:gd name="connsiteY20" fmla="*/ 3808342 h 3808342"/>
              <a:gd name="connsiteX21" fmla="*/ 2569530 w 6181098"/>
              <a:gd name="connsiteY21" fmla="*/ 3796437 h 3808342"/>
              <a:gd name="connsiteX22" fmla="*/ 2826704 w 6181098"/>
              <a:gd name="connsiteY22" fmla="*/ 3736906 h 3808342"/>
              <a:gd name="connsiteX23" fmla="*/ 3029111 w 6181098"/>
              <a:gd name="connsiteY23" fmla="*/ 3665469 h 3808342"/>
              <a:gd name="connsiteX24" fmla="*/ 3176748 w 6181098"/>
              <a:gd name="connsiteY24" fmla="*/ 3579743 h 3808342"/>
              <a:gd name="connsiteX25" fmla="*/ 3281523 w 6181098"/>
              <a:gd name="connsiteY25" fmla="*/ 3413056 h 3808342"/>
              <a:gd name="connsiteX26" fmla="*/ 3583943 w 6181098"/>
              <a:gd name="connsiteY26" fmla="*/ 3222556 h 3808342"/>
              <a:gd name="connsiteX27" fmla="*/ 3829211 w 6181098"/>
              <a:gd name="connsiteY27" fmla="*/ 3015387 h 3808342"/>
              <a:gd name="connsiteX28" fmla="*/ 4054864 w 6181098"/>
              <a:gd name="connsiteY28" fmla="*/ 2717806 h 3808342"/>
              <a:gd name="connsiteX29" fmla="*/ 4139531 w 6181098"/>
              <a:gd name="connsiteY29" fmla="*/ 2650073 h 3808342"/>
              <a:gd name="connsiteX30" fmla="*/ 4202426 w 6181098"/>
              <a:gd name="connsiteY30" fmla="*/ 2592016 h 3808342"/>
              <a:gd name="connsiteX31" fmla="*/ 4262902 w 6181098"/>
              <a:gd name="connsiteY31" fmla="*/ 2553311 h 3808342"/>
              <a:gd name="connsiteX32" fmla="*/ 4422560 w 6181098"/>
              <a:gd name="connsiteY32" fmla="*/ 2376720 h 3808342"/>
              <a:gd name="connsiteX33" fmla="*/ 4519321 w 6181098"/>
              <a:gd name="connsiteY33" fmla="*/ 2296892 h 3808342"/>
              <a:gd name="connsiteX34" fmla="*/ 4548350 w 6181098"/>
              <a:gd name="connsiteY34" fmla="*/ 2243673 h 3808342"/>
              <a:gd name="connsiteX35" fmla="*/ 4565283 w 6181098"/>
              <a:gd name="connsiteY35" fmla="*/ 2202550 h 3808342"/>
              <a:gd name="connsiteX36" fmla="*/ 5061188 w 6181098"/>
              <a:gd name="connsiteY36" fmla="*/ 1948549 h 3808342"/>
              <a:gd name="connsiteX37" fmla="*/ 5131340 w 6181098"/>
              <a:gd name="connsiteY37" fmla="*/ 1856625 h 3808342"/>
              <a:gd name="connsiteX38" fmla="*/ 5561930 w 6181098"/>
              <a:gd name="connsiteY38" fmla="*/ 1728416 h 3808342"/>
              <a:gd name="connsiteX39" fmla="*/ 5987682 w 6181098"/>
              <a:gd name="connsiteY39" fmla="*/ 1585692 h 3808342"/>
              <a:gd name="connsiteX40" fmla="*/ 6026387 w 6181098"/>
              <a:gd name="connsiteY40" fmla="*/ 1590530 h 3808342"/>
              <a:gd name="connsiteX41" fmla="*/ 6178787 w 6181098"/>
              <a:gd name="connsiteY41" fmla="*/ 1546987 h 3808342"/>
              <a:gd name="connsiteX42" fmla="*/ 6098957 w 6181098"/>
              <a:gd name="connsiteY42" fmla="*/ 1329273 h 3808342"/>
              <a:gd name="connsiteX43" fmla="*/ 5975587 w 6181098"/>
              <a:gd name="connsiteY43" fmla="*/ 1399425 h 3808342"/>
              <a:gd name="connsiteX44" fmla="*/ 5656274 w 6181098"/>
              <a:gd name="connsiteY44" fmla="*/ 1406682 h 3808342"/>
              <a:gd name="connsiteX45" fmla="*/ 5070864 w 6181098"/>
              <a:gd name="connsiteY45" fmla="*/ 1544568 h 3808342"/>
              <a:gd name="connsiteX46" fmla="*/ 4722521 w 6181098"/>
              <a:gd name="connsiteY46" fmla="*/ 1747768 h 3808342"/>
              <a:gd name="connsiteX47" fmla="*/ 4424978 w 6181098"/>
              <a:gd name="connsiteY47" fmla="*/ 1958225 h 3808342"/>
              <a:gd name="connsiteX48" fmla="*/ 4212102 w 6181098"/>
              <a:gd name="connsiteY48" fmla="*/ 2197711 h 3808342"/>
              <a:gd name="connsiteX49" fmla="*/ 3950845 w 6181098"/>
              <a:gd name="connsiteY49" fmla="*/ 2509768 h 3808342"/>
              <a:gd name="connsiteX50" fmla="*/ 3815377 w 6181098"/>
              <a:gd name="connsiteY50" fmla="*/ 2521864 h 3808342"/>
              <a:gd name="connsiteX51" fmla="*/ 3762159 w 6181098"/>
              <a:gd name="connsiteY51" fmla="*/ 2480739 h 3808342"/>
              <a:gd name="connsiteX52" fmla="*/ 3638787 w 6181098"/>
              <a:gd name="connsiteY52" fmla="*/ 2594435 h 3808342"/>
              <a:gd name="connsiteX53" fmla="*/ 3670235 w 6181098"/>
              <a:gd name="connsiteY53" fmla="*/ 2664587 h 3808342"/>
              <a:gd name="connsiteX54" fmla="*/ 3679913 w 6181098"/>
              <a:gd name="connsiteY54" fmla="*/ 2812149 h 3808342"/>
              <a:gd name="connsiteX55" fmla="*/ 3617280 w 6181098"/>
              <a:gd name="connsiteY55" fmla="*/ 2896323 h 3808342"/>
              <a:gd name="connsiteX56" fmla="*/ 3410111 w 6181098"/>
              <a:gd name="connsiteY56" fmla="*/ 2993956 h 3808342"/>
              <a:gd name="connsiteX57" fmla="*/ 3357723 w 6181098"/>
              <a:gd name="connsiteY57" fmla="*/ 2996336 h 3808342"/>
              <a:gd name="connsiteX58" fmla="*/ 3274381 w 6181098"/>
              <a:gd name="connsiteY58" fmla="*/ 2970144 h 3808342"/>
              <a:gd name="connsiteX59" fmla="*/ 3076736 w 6181098"/>
              <a:gd name="connsiteY59" fmla="*/ 2829649 h 3808342"/>
              <a:gd name="connsiteX60" fmla="*/ 2831468 w 6181098"/>
              <a:gd name="connsiteY60" fmla="*/ 2705825 h 3808342"/>
              <a:gd name="connsiteX61" fmla="*/ 2638586 w 6181098"/>
              <a:gd name="connsiteY61" fmla="*/ 2584381 h 3808342"/>
              <a:gd name="connsiteX62" fmla="*/ 2479043 w 6181098"/>
              <a:gd name="connsiteY62" fmla="*/ 2451032 h 3808342"/>
              <a:gd name="connsiteX63" fmla="*/ 2345693 w 6181098"/>
              <a:gd name="connsiteY63" fmla="*/ 2331970 h 3808342"/>
              <a:gd name="connsiteX64" fmla="*/ 2195674 w 6181098"/>
              <a:gd name="connsiteY64" fmla="*/ 2191477 h 3808342"/>
              <a:gd name="connsiteX65" fmla="*/ 2050417 w 6181098"/>
              <a:gd name="connsiteY65" fmla="*/ 2067651 h 3808342"/>
              <a:gd name="connsiteX66" fmla="*/ 1967074 w 6181098"/>
              <a:gd name="connsiteY66" fmla="*/ 1979546 h 3808342"/>
              <a:gd name="connsiteX67" fmla="*/ 1859918 w 6181098"/>
              <a:gd name="connsiteY67" fmla="*/ 1870008 h 3808342"/>
              <a:gd name="connsiteX68" fmla="*/ 1697993 w 6181098"/>
              <a:gd name="connsiteY68" fmla="*/ 1696176 h 3808342"/>
              <a:gd name="connsiteX69" fmla="*/ 1619412 w 6181098"/>
              <a:gd name="connsiteY69" fmla="*/ 1589020 h 3808342"/>
              <a:gd name="connsiteX70" fmla="*/ 1572430 w 6181098"/>
              <a:gd name="connsiteY70" fmla="*/ 1512306 h 3808342"/>
              <a:gd name="connsiteX71" fmla="*/ 1486397 w 6181098"/>
              <a:gd name="connsiteY71" fmla="*/ 1429283 h 3808342"/>
              <a:gd name="connsiteX72" fmla="*/ 1404727 w 6181098"/>
              <a:gd name="connsiteY72" fmla="*/ 1343526 h 3808342"/>
              <a:gd name="connsiteX73" fmla="*/ 1351641 w 6181098"/>
              <a:gd name="connsiteY73" fmla="*/ 1229182 h 3808342"/>
              <a:gd name="connsiteX74" fmla="*/ 1306722 w 6181098"/>
              <a:gd name="connsiteY74" fmla="*/ 1074004 h 3808342"/>
              <a:gd name="connsiteX75" fmla="*/ 1310806 w 6181098"/>
              <a:gd name="connsiteY75" fmla="*/ 992330 h 3808342"/>
              <a:gd name="connsiteX76" fmla="*/ 1327141 w 6181098"/>
              <a:gd name="connsiteY76" fmla="*/ 931076 h 3808342"/>
              <a:gd name="connsiteX77" fmla="*/ 1355725 w 6181098"/>
              <a:gd name="connsiteY77" fmla="*/ 873904 h 3808342"/>
              <a:gd name="connsiteX78" fmla="*/ 1404727 w 6181098"/>
              <a:gd name="connsiteY78" fmla="*/ 779980 h 3808342"/>
              <a:gd name="connsiteX79" fmla="*/ 1461896 w 6181098"/>
              <a:gd name="connsiteY79" fmla="*/ 726892 h 3808342"/>
              <a:gd name="connsiteX80" fmla="*/ 1510899 w 6181098"/>
              <a:gd name="connsiteY80" fmla="*/ 686055 h 3808342"/>
              <a:gd name="connsiteX81" fmla="*/ 1588483 w 6181098"/>
              <a:gd name="connsiteY81" fmla="*/ 637052 h 3808342"/>
              <a:gd name="connsiteX82" fmla="*/ 1788575 w 6181098"/>
              <a:gd name="connsiteY82" fmla="*/ 645219 h 3808342"/>
              <a:gd name="connsiteX83" fmla="*/ 1964166 w 6181098"/>
              <a:gd name="connsiteY83" fmla="*/ 686056 h 3808342"/>
              <a:gd name="connsiteX84" fmla="*/ 2098922 w 6181098"/>
              <a:gd name="connsiteY84" fmla="*/ 763645 h 3808342"/>
              <a:gd name="connsiteX85" fmla="*/ 2327598 w 6181098"/>
              <a:gd name="connsiteY85" fmla="*/ 1037251 h 3808342"/>
              <a:gd name="connsiteX86" fmla="*/ 2376600 w 6181098"/>
              <a:gd name="connsiteY86" fmla="*/ 1078087 h 3808342"/>
              <a:gd name="connsiteX87" fmla="*/ 2552191 w 6181098"/>
              <a:gd name="connsiteY87" fmla="*/ 1135259 h 3808342"/>
              <a:gd name="connsiteX88" fmla="*/ 2682863 w 6181098"/>
              <a:gd name="connsiteY88" fmla="*/ 1221015 h 3808342"/>
              <a:gd name="connsiteX89" fmla="*/ 2756367 w 6181098"/>
              <a:gd name="connsiteY89" fmla="*/ 1310856 h 3808342"/>
              <a:gd name="connsiteX90" fmla="*/ 2833953 w 6181098"/>
              <a:gd name="connsiteY90" fmla="*/ 1396614 h 3808342"/>
              <a:gd name="connsiteX91" fmla="*/ 2900657 w 6181098"/>
              <a:gd name="connsiteY91" fmla="*/ 1507217 h 3808342"/>
              <a:gd name="connsiteX92" fmla="*/ 2941904 w 6181098"/>
              <a:gd name="connsiteY92" fmla="*/ 1585086 h 3808342"/>
              <a:gd name="connsiteX93" fmla="*/ 2957674 w 6181098"/>
              <a:gd name="connsiteY93" fmla="*/ 1667600 h 3808342"/>
              <a:gd name="connsiteX94" fmla="*/ 2967199 w 6181098"/>
              <a:gd name="connsiteY94" fmla="*/ 1743800 h 3808342"/>
              <a:gd name="connsiteX95" fmla="*/ 2974343 w 6181098"/>
              <a:gd name="connsiteY95" fmla="*/ 1781900 h 3808342"/>
              <a:gd name="connsiteX96" fmla="*/ 2998155 w 6181098"/>
              <a:gd name="connsiteY96" fmla="*/ 1872389 h 3808342"/>
              <a:gd name="connsiteX97" fmla="*/ 3093405 w 6181098"/>
              <a:gd name="connsiteY97" fmla="*/ 2055744 h 3808342"/>
              <a:gd name="connsiteX98" fmla="*/ 3167224 w 6181098"/>
              <a:gd name="connsiteY98" fmla="*/ 2155757 h 3808342"/>
              <a:gd name="connsiteX99" fmla="*/ 3271999 w 6181098"/>
              <a:gd name="connsiteY99" fmla="*/ 2253388 h 3808342"/>
              <a:gd name="connsiteX100" fmla="*/ 3413817 w 6181098"/>
              <a:gd name="connsiteY100" fmla="*/ 2354949 h 3808342"/>
              <a:gd name="connsiteX101" fmla="*/ 3573474 w 6181098"/>
              <a:gd name="connsiteY101" fmla="*/ 2512187 h 3808342"/>
              <a:gd name="connsiteX102" fmla="*/ 3636369 w 6181098"/>
              <a:gd name="connsiteY102" fmla="*/ 2599273 h 3808342"/>
              <a:gd name="connsiteX103" fmla="*/ 3762159 w 6181098"/>
              <a:gd name="connsiteY103" fmla="*/ 2475899 h 3808342"/>
              <a:gd name="connsiteX104" fmla="*/ 3754902 w 6181098"/>
              <a:gd name="connsiteY104" fmla="*/ 2316244 h 3808342"/>
              <a:gd name="connsiteX105" fmla="*/ 3762160 w 6181098"/>
              <a:gd name="connsiteY105" fmla="*/ 2183197 h 3808342"/>
              <a:gd name="connsiteX106" fmla="*/ 3762159 w 6181098"/>
              <a:gd name="connsiteY106" fmla="*/ 2067082 h 3808342"/>
              <a:gd name="connsiteX107" fmla="*/ 3718617 w 6181098"/>
              <a:gd name="connsiteY107" fmla="*/ 1875977 h 3808342"/>
              <a:gd name="connsiteX108" fmla="*/ 3609760 w 6181098"/>
              <a:gd name="connsiteY108" fmla="*/ 1609882 h 3808342"/>
              <a:gd name="connsiteX109" fmla="*/ 3505740 w 6181098"/>
              <a:gd name="connsiteY109" fmla="*/ 1382492 h 3808342"/>
              <a:gd name="connsiteX110" fmla="*/ 3405645 w 6181098"/>
              <a:gd name="connsiteY110" fmla="*/ 1286354 h 3808342"/>
              <a:gd name="connsiteX111" fmla="*/ 3209636 w 6181098"/>
              <a:gd name="connsiteY111" fmla="*/ 1082171 h 3808342"/>
              <a:gd name="connsiteX112" fmla="*/ 3005461 w 6181098"/>
              <a:gd name="connsiteY112" fmla="*/ 845318 h 3808342"/>
              <a:gd name="connsiteX113" fmla="*/ 2789035 w 6181098"/>
              <a:gd name="connsiteY113" fmla="*/ 563546 h 3808342"/>
              <a:gd name="connsiteX114" fmla="*/ 2511356 w 6181098"/>
              <a:gd name="connsiteY114" fmla="*/ 130678 h 3808342"/>
              <a:gd name="connsiteX115" fmla="*/ 2425602 w 6181098"/>
              <a:gd name="connsiteY115" fmla="*/ 16335 h 3808342"/>
              <a:gd name="connsiteX0" fmla="*/ 2425602 w 6181098"/>
              <a:gd name="connsiteY0" fmla="*/ 16335 h 3808342"/>
              <a:gd name="connsiteX1" fmla="*/ 1584399 w 6181098"/>
              <a:gd name="connsiteY1" fmla="*/ 0 h 3808342"/>
              <a:gd name="connsiteX2" fmla="*/ 518604 w 6181098"/>
              <a:gd name="connsiteY2" fmla="*/ 12252 h 3808342"/>
              <a:gd name="connsiteX3" fmla="*/ 12249 w 6181098"/>
              <a:gd name="connsiteY3" fmla="*/ 16336 h 3808342"/>
              <a:gd name="connsiteX4" fmla="*/ 12248 w 6181098"/>
              <a:gd name="connsiteY4" fmla="*/ 1016832 h 3808342"/>
              <a:gd name="connsiteX5" fmla="*/ 0 w 6181098"/>
              <a:gd name="connsiteY5" fmla="*/ 2589043 h 3808342"/>
              <a:gd name="connsiteX6" fmla="*/ 110254 w 6181098"/>
              <a:gd name="connsiteY6" fmla="*/ 2621711 h 3808342"/>
              <a:gd name="connsiteX7" fmla="*/ 187841 w 6181098"/>
              <a:gd name="connsiteY7" fmla="*/ 2540038 h 3808342"/>
              <a:gd name="connsiteX8" fmla="*/ 596192 w 6181098"/>
              <a:gd name="connsiteY8" fmla="*/ 2450198 h 3808342"/>
              <a:gd name="connsiteX9" fmla="*/ 841202 w 6181098"/>
              <a:gd name="connsiteY9" fmla="*/ 2433863 h 3808342"/>
              <a:gd name="connsiteX10" fmla="*/ 1143162 w 6181098"/>
              <a:gd name="connsiteY10" fmla="*/ 2439126 h 3808342"/>
              <a:gd name="connsiteX11" fmla="*/ 1417006 w 6181098"/>
              <a:gd name="connsiteY11" fmla="*/ 2472464 h 3808342"/>
              <a:gd name="connsiteX12" fmla="*/ 1833724 w 6181098"/>
              <a:gd name="connsiteY12" fmla="*/ 2651058 h 3808342"/>
              <a:gd name="connsiteX13" fmla="*/ 2067087 w 6181098"/>
              <a:gd name="connsiteY13" fmla="*/ 2779644 h 3808342"/>
              <a:gd name="connsiteX14" fmla="*/ 2174243 w 6181098"/>
              <a:gd name="connsiteY14" fmla="*/ 2922520 h 3808342"/>
              <a:gd name="connsiteX15" fmla="*/ 2255206 w 6181098"/>
              <a:gd name="connsiteY15" fmla="*/ 3193980 h 3808342"/>
              <a:gd name="connsiteX16" fmla="*/ 2221868 w 6181098"/>
              <a:gd name="connsiteY16" fmla="*/ 3310662 h 3808342"/>
              <a:gd name="connsiteX17" fmla="*/ 2195675 w 6181098"/>
              <a:gd name="connsiteY17" fmla="*/ 3394006 h 3808342"/>
              <a:gd name="connsiteX18" fmla="*/ 2126618 w 6181098"/>
              <a:gd name="connsiteY18" fmla="*/ 3474968 h 3808342"/>
              <a:gd name="connsiteX19" fmla="*/ 1986124 w 6181098"/>
              <a:gd name="connsiteY19" fmla="*/ 3603555 h 3808342"/>
              <a:gd name="connsiteX20" fmla="*/ 2436180 w 6181098"/>
              <a:gd name="connsiteY20" fmla="*/ 3808342 h 3808342"/>
              <a:gd name="connsiteX21" fmla="*/ 2569530 w 6181098"/>
              <a:gd name="connsiteY21" fmla="*/ 3796437 h 3808342"/>
              <a:gd name="connsiteX22" fmla="*/ 2826704 w 6181098"/>
              <a:gd name="connsiteY22" fmla="*/ 3736906 h 3808342"/>
              <a:gd name="connsiteX23" fmla="*/ 3029111 w 6181098"/>
              <a:gd name="connsiteY23" fmla="*/ 3665469 h 3808342"/>
              <a:gd name="connsiteX24" fmla="*/ 3176748 w 6181098"/>
              <a:gd name="connsiteY24" fmla="*/ 3579743 h 3808342"/>
              <a:gd name="connsiteX25" fmla="*/ 3281523 w 6181098"/>
              <a:gd name="connsiteY25" fmla="*/ 3413056 h 3808342"/>
              <a:gd name="connsiteX26" fmla="*/ 3583943 w 6181098"/>
              <a:gd name="connsiteY26" fmla="*/ 3222556 h 3808342"/>
              <a:gd name="connsiteX27" fmla="*/ 3829211 w 6181098"/>
              <a:gd name="connsiteY27" fmla="*/ 3015387 h 3808342"/>
              <a:gd name="connsiteX28" fmla="*/ 4054864 w 6181098"/>
              <a:gd name="connsiteY28" fmla="*/ 2717806 h 3808342"/>
              <a:gd name="connsiteX29" fmla="*/ 4139531 w 6181098"/>
              <a:gd name="connsiteY29" fmla="*/ 2650073 h 3808342"/>
              <a:gd name="connsiteX30" fmla="*/ 4202426 w 6181098"/>
              <a:gd name="connsiteY30" fmla="*/ 2592016 h 3808342"/>
              <a:gd name="connsiteX31" fmla="*/ 4262902 w 6181098"/>
              <a:gd name="connsiteY31" fmla="*/ 2553311 h 3808342"/>
              <a:gd name="connsiteX32" fmla="*/ 4422560 w 6181098"/>
              <a:gd name="connsiteY32" fmla="*/ 2376720 h 3808342"/>
              <a:gd name="connsiteX33" fmla="*/ 4519321 w 6181098"/>
              <a:gd name="connsiteY33" fmla="*/ 2296892 h 3808342"/>
              <a:gd name="connsiteX34" fmla="*/ 4548350 w 6181098"/>
              <a:gd name="connsiteY34" fmla="*/ 2243673 h 3808342"/>
              <a:gd name="connsiteX35" fmla="*/ 4565283 w 6181098"/>
              <a:gd name="connsiteY35" fmla="*/ 2202550 h 3808342"/>
              <a:gd name="connsiteX36" fmla="*/ 5061188 w 6181098"/>
              <a:gd name="connsiteY36" fmla="*/ 1948549 h 3808342"/>
              <a:gd name="connsiteX37" fmla="*/ 5131340 w 6181098"/>
              <a:gd name="connsiteY37" fmla="*/ 1856625 h 3808342"/>
              <a:gd name="connsiteX38" fmla="*/ 5561930 w 6181098"/>
              <a:gd name="connsiteY38" fmla="*/ 1728416 h 3808342"/>
              <a:gd name="connsiteX39" fmla="*/ 5987682 w 6181098"/>
              <a:gd name="connsiteY39" fmla="*/ 1585692 h 3808342"/>
              <a:gd name="connsiteX40" fmla="*/ 6026387 w 6181098"/>
              <a:gd name="connsiteY40" fmla="*/ 1590530 h 3808342"/>
              <a:gd name="connsiteX41" fmla="*/ 6178787 w 6181098"/>
              <a:gd name="connsiteY41" fmla="*/ 1546987 h 3808342"/>
              <a:gd name="connsiteX42" fmla="*/ 6098957 w 6181098"/>
              <a:gd name="connsiteY42" fmla="*/ 1329273 h 3808342"/>
              <a:gd name="connsiteX43" fmla="*/ 5975587 w 6181098"/>
              <a:gd name="connsiteY43" fmla="*/ 1399425 h 3808342"/>
              <a:gd name="connsiteX44" fmla="*/ 5656274 w 6181098"/>
              <a:gd name="connsiteY44" fmla="*/ 1406682 h 3808342"/>
              <a:gd name="connsiteX45" fmla="*/ 5070864 w 6181098"/>
              <a:gd name="connsiteY45" fmla="*/ 1544568 h 3808342"/>
              <a:gd name="connsiteX46" fmla="*/ 4722521 w 6181098"/>
              <a:gd name="connsiteY46" fmla="*/ 1747768 h 3808342"/>
              <a:gd name="connsiteX47" fmla="*/ 4424978 w 6181098"/>
              <a:gd name="connsiteY47" fmla="*/ 1958225 h 3808342"/>
              <a:gd name="connsiteX48" fmla="*/ 4212102 w 6181098"/>
              <a:gd name="connsiteY48" fmla="*/ 2197711 h 3808342"/>
              <a:gd name="connsiteX49" fmla="*/ 3950845 w 6181098"/>
              <a:gd name="connsiteY49" fmla="*/ 2509768 h 3808342"/>
              <a:gd name="connsiteX50" fmla="*/ 3815377 w 6181098"/>
              <a:gd name="connsiteY50" fmla="*/ 2521864 h 3808342"/>
              <a:gd name="connsiteX51" fmla="*/ 3762159 w 6181098"/>
              <a:gd name="connsiteY51" fmla="*/ 2480739 h 3808342"/>
              <a:gd name="connsiteX52" fmla="*/ 3638787 w 6181098"/>
              <a:gd name="connsiteY52" fmla="*/ 2594435 h 3808342"/>
              <a:gd name="connsiteX53" fmla="*/ 3670235 w 6181098"/>
              <a:gd name="connsiteY53" fmla="*/ 2664587 h 3808342"/>
              <a:gd name="connsiteX54" fmla="*/ 3679913 w 6181098"/>
              <a:gd name="connsiteY54" fmla="*/ 2812149 h 3808342"/>
              <a:gd name="connsiteX55" fmla="*/ 3617280 w 6181098"/>
              <a:gd name="connsiteY55" fmla="*/ 2896323 h 3808342"/>
              <a:gd name="connsiteX56" fmla="*/ 3410111 w 6181098"/>
              <a:gd name="connsiteY56" fmla="*/ 2993956 h 3808342"/>
              <a:gd name="connsiteX57" fmla="*/ 3357723 w 6181098"/>
              <a:gd name="connsiteY57" fmla="*/ 2996336 h 3808342"/>
              <a:gd name="connsiteX58" fmla="*/ 3274381 w 6181098"/>
              <a:gd name="connsiteY58" fmla="*/ 2970144 h 3808342"/>
              <a:gd name="connsiteX59" fmla="*/ 3076736 w 6181098"/>
              <a:gd name="connsiteY59" fmla="*/ 2829649 h 3808342"/>
              <a:gd name="connsiteX60" fmla="*/ 2831468 w 6181098"/>
              <a:gd name="connsiteY60" fmla="*/ 2705825 h 3808342"/>
              <a:gd name="connsiteX61" fmla="*/ 2638586 w 6181098"/>
              <a:gd name="connsiteY61" fmla="*/ 2584381 h 3808342"/>
              <a:gd name="connsiteX62" fmla="*/ 2479043 w 6181098"/>
              <a:gd name="connsiteY62" fmla="*/ 2451032 h 3808342"/>
              <a:gd name="connsiteX63" fmla="*/ 2345693 w 6181098"/>
              <a:gd name="connsiteY63" fmla="*/ 2331970 h 3808342"/>
              <a:gd name="connsiteX64" fmla="*/ 2195674 w 6181098"/>
              <a:gd name="connsiteY64" fmla="*/ 2191477 h 3808342"/>
              <a:gd name="connsiteX65" fmla="*/ 2050417 w 6181098"/>
              <a:gd name="connsiteY65" fmla="*/ 2067651 h 3808342"/>
              <a:gd name="connsiteX66" fmla="*/ 1967074 w 6181098"/>
              <a:gd name="connsiteY66" fmla="*/ 1979546 h 3808342"/>
              <a:gd name="connsiteX67" fmla="*/ 1859918 w 6181098"/>
              <a:gd name="connsiteY67" fmla="*/ 1870008 h 3808342"/>
              <a:gd name="connsiteX68" fmla="*/ 1697993 w 6181098"/>
              <a:gd name="connsiteY68" fmla="*/ 1696176 h 3808342"/>
              <a:gd name="connsiteX69" fmla="*/ 1619412 w 6181098"/>
              <a:gd name="connsiteY69" fmla="*/ 1589020 h 3808342"/>
              <a:gd name="connsiteX70" fmla="*/ 1572430 w 6181098"/>
              <a:gd name="connsiteY70" fmla="*/ 1512306 h 3808342"/>
              <a:gd name="connsiteX71" fmla="*/ 1486397 w 6181098"/>
              <a:gd name="connsiteY71" fmla="*/ 1429283 h 3808342"/>
              <a:gd name="connsiteX72" fmla="*/ 1404727 w 6181098"/>
              <a:gd name="connsiteY72" fmla="*/ 1343526 h 3808342"/>
              <a:gd name="connsiteX73" fmla="*/ 1351641 w 6181098"/>
              <a:gd name="connsiteY73" fmla="*/ 1229182 h 3808342"/>
              <a:gd name="connsiteX74" fmla="*/ 1306722 w 6181098"/>
              <a:gd name="connsiteY74" fmla="*/ 1074004 h 3808342"/>
              <a:gd name="connsiteX75" fmla="*/ 1310806 w 6181098"/>
              <a:gd name="connsiteY75" fmla="*/ 992330 h 3808342"/>
              <a:gd name="connsiteX76" fmla="*/ 1327141 w 6181098"/>
              <a:gd name="connsiteY76" fmla="*/ 931076 h 3808342"/>
              <a:gd name="connsiteX77" fmla="*/ 1355725 w 6181098"/>
              <a:gd name="connsiteY77" fmla="*/ 873904 h 3808342"/>
              <a:gd name="connsiteX78" fmla="*/ 1404727 w 6181098"/>
              <a:gd name="connsiteY78" fmla="*/ 779980 h 3808342"/>
              <a:gd name="connsiteX79" fmla="*/ 1461896 w 6181098"/>
              <a:gd name="connsiteY79" fmla="*/ 726892 h 3808342"/>
              <a:gd name="connsiteX80" fmla="*/ 1510899 w 6181098"/>
              <a:gd name="connsiteY80" fmla="*/ 686055 h 3808342"/>
              <a:gd name="connsiteX81" fmla="*/ 1588483 w 6181098"/>
              <a:gd name="connsiteY81" fmla="*/ 637052 h 3808342"/>
              <a:gd name="connsiteX82" fmla="*/ 1788575 w 6181098"/>
              <a:gd name="connsiteY82" fmla="*/ 645219 h 3808342"/>
              <a:gd name="connsiteX83" fmla="*/ 1964166 w 6181098"/>
              <a:gd name="connsiteY83" fmla="*/ 686056 h 3808342"/>
              <a:gd name="connsiteX84" fmla="*/ 2098922 w 6181098"/>
              <a:gd name="connsiteY84" fmla="*/ 763645 h 3808342"/>
              <a:gd name="connsiteX85" fmla="*/ 2327598 w 6181098"/>
              <a:gd name="connsiteY85" fmla="*/ 1037251 h 3808342"/>
              <a:gd name="connsiteX86" fmla="*/ 2376600 w 6181098"/>
              <a:gd name="connsiteY86" fmla="*/ 1078087 h 3808342"/>
              <a:gd name="connsiteX87" fmla="*/ 2552191 w 6181098"/>
              <a:gd name="connsiteY87" fmla="*/ 1135259 h 3808342"/>
              <a:gd name="connsiteX88" fmla="*/ 2682863 w 6181098"/>
              <a:gd name="connsiteY88" fmla="*/ 1221015 h 3808342"/>
              <a:gd name="connsiteX89" fmla="*/ 2756367 w 6181098"/>
              <a:gd name="connsiteY89" fmla="*/ 1310856 h 3808342"/>
              <a:gd name="connsiteX90" fmla="*/ 2833953 w 6181098"/>
              <a:gd name="connsiteY90" fmla="*/ 1396614 h 3808342"/>
              <a:gd name="connsiteX91" fmla="*/ 2900657 w 6181098"/>
              <a:gd name="connsiteY91" fmla="*/ 1507217 h 3808342"/>
              <a:gd name="connsiteX92" fmla="*/ 2941904 w 6181098"/>
              <a:gd name="connsiteY92" fmla="*/ 1585086 h 3808342"/>
              <a:gd name="connsiteX93" fmla="*/ 2957674 w 6181098"/>
              <a:gd name="connsiteY93" fmla="*/ 1667600 h 3808342"/>
              <a:gd name="connsiteX94" fmla="*/ 2967199 w 6181098"/>
              <a:gd name="connsiteY94" fmla="*/ 1743800 h 3808342"/>
              <a:gd name="connsiteX95" fmla="*/ 2974343 w 6181098"/>
              <a:gd name="connsiteY95" fmla="*/ 1781900 h 3808342"/>
              <a:gd name="connsiteX96" fmla="*/ 2998155 w 6181098"/>
              <a:gd name="connsiteY96" fmla="*/ 1872389 h 3808342"/>
              <a:gd name="connsiteX97" fmla="*/ 3093405 w 6181098"/>
              <a:gd name="connsiteY97" fmla="*/ 2055744 h 3808342"/>
              <a:gd name="connsiteX98" fmla="*/ 3167224 w 6181098"/>
              <a:gd name="connsiteY98" fmla="*/ 2155757 h 3808342"/>
              <a:gd name="connsiteX99" fmla="*/ 3271999 w 6181098"/>
              <a:gd name="connsiteY99" fmla="*/ 2253388 h 3808342"/>
              <a:gd name="connsiteX100" fmla="*/ 3413817 w 6181098"/>
              <a:gd name="connsiteY100" fmla="*/ 2354949 h 3808342"/>
              <a:gd name="connsiteX101" fmla="*/ 3573474 w 6181098"/>
              <a:gd name="connsiteY101" fmla="*/ 2512187 h 3808342"/>
              <a:gd name="connsiteX102" fmla="*/ 3636369 w 6181098"/>
              <a:gd name="connsiteY102" fmla="*/ 2599273 h 3808342"/>
              <a:gd name="connsiteX103" fmla="*/ 3762159 w 6181098"/>
              <a:gd name="connsiteY103" fmla="*/ 2475899 h 3808342"/>
              <a:gd name="connsiteX104" fmla="*/ 3754902 w 6181098"/>
              <a:gd name="connsiteY104" fmla="*/ 2316244 h 3808342"/>
              <a:gd name="connsiteX105" fmla="*/ 3762160 w 6181098"/>
              <a:gd name="connsiteY105" fmla="*/ 2183197 h 3808342"/>
              <a:gd name="connsiteX106" fmla="*/ 3762159 w 6181098"/>
              <a:gd name="connsiteY106" fmla="*/ 2067082 h 3808342"/>
              <a:gd name="connsiteX107" fmla="*/ 3718617 w 6181098"/>
              <a:gd name="connsiteY107" fmla="*/ 1875977 h 3808342"/>
              <a:gd name="connsiteX108" fmla="*/ 3609760 w 6181098"/>
              <a:gd name="connsiteY108" fmla="*/ 1609882 h 3808342"/>
              <a:gd name="connsiteX109" fmla="*/ 3505740 w 6181098"/>
              <a:gd name="connsiteY109" fmla="*/ 1382492 h 3808342"/>
              <a:gd name="connsiteX110" fmla="*/ 3405645 w 6181098"/>
              <a:gd name="connsiteY110" fmla="*/ 1286354 h 3808342"/>
              <a:gd name="connsiteX111" fmla="*/ 3209636 w 6181098"/>
              <a:gd name="connsiteY111" fmla="*/ 1082171 h 3808342"/>
              <a:gd name="connsiteX112" fmla="*/ 3005461 w 6181098"/>
              <a:gd name="connsiteY112" fmla="*/ 845318 h 3808342"/>
              <a:gd name="connsiteX113" fmla="*/ 2789035 w 6181098"/>
              <a:gd name="connsiteY113" fmla="*/ 563546 h 3808342"/>
              <a:gd name="connsiteX114" fmla="*/ 2511356 w 6181098"/>
              <a:gd name="connsiteY114" fmla="*/ 130678 h 3808342"/>
              <a:gd name="connsiteX115" fmla="*/ 2425602 w 6181098"/>
              <a:gd name="connsiteY115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1930 w 6180455"/>
              <a:gd name="connsiteY38" fmla="*/ 1728416 h 3808342"/>
              <a:gd name="connsiteX39" fmla="*/ 5987682 w 6180455"/>
              <a:gd name="connsiteY39" fmla="*/ 1585692 h 3808342"/>
              <a:gd name="connsiteX40" fmla="*/ 6026387 w 6180455"/>
              <a:gd name="connsiteY40" fmla="*/ 1590530 h 3808342"/>
              <a:gd name="connsiteX41" fmla="*/ 6178787 w 6180455"/>
              <a:gd name="connsiteY41" fmla="*/ 1546987 h 3808342"/>
              <a:gd name="connsiteX42" fmla="*/ 6098957 w 6180455"/>
              <a:gd name="connsiteY42" fmla="*/ 1329273 h 3808342"/>
              <a:gd name="connsiteX43" fmla="*/ 5975587 w 6180455"/>
              <a:gd name="connsiteY43" fmla="*/ 1399425 h 3808342"/>
              <a:gd name="connsiteX44" fmla="*/ 5656274 w 6180455"/>
              <a:gd name="connsiteY44" fmla="*/ 1406682 h 3808342"/>
              <a:gd name="connsiteX45" fmla="*/ 5070864 w 6180455"/>
              <a:gd name="connsiteY45" fmla="*/ 1544568 h 3808342"/>
              <a:gd name="connsiteX46" fmla="*/ 4722521 w 6180455"/>
              <a:gd name="connsiteY46" fmla="*/ 1747768 h 3808342"/>
              <a:gd name="connsiteX47" fmla="*/ 4424978 w 6180455"/>
              <a:gd name="connsiteY47" fmla="*/ 1958225 h 3808342"/>
              <a:gd name="connsiteX48" fmla="*/ 4212102 w 6180455"/>
              <a:gd name="connsiteY48" fmla="*/ 2197711 h 3808342"/>
              <a:gd name="connsiteX49" fmla="*/ 3950845 w 6180455"/>
              <a:gd name="connsiteY49" fmla="*/ 2509768 h 3808342"/>
              <a:gd name="connsiteX50" fmla="*/ 3815377 w 6180455"/>
              <a:gd name="connsiteY50" fmla="*/ 2521864 h 3808342"/>
              <a:gd name="connsiteX51" fmla="*/ 3762159 w 6180455"/>
              <a:gd name="connsiteY51" fmla="*/ 2480739 h 3808342"/>
              <a:gd name="connsiteX52" fmla="*/ 3638787 w 6180455"/>
              <a:gd name="connsiteY52" fmla="*/ 2594435 h 3808342"/>
              <a:gd name="connsiteX53" fmla="*/ 3670235 w 6180455"/>
              <a:gd name="connsiteY53" fmla="*/ 2664587 h 3808342"/>
              <a:gd name="connsiteX54" fmla="*/ 3679913 w 6180455"/>
              <a:gd name="connsiteY54" fmla="*/ 2812149 h 3808342"/>
              <a:gd name="connsiteX55" fmla="*/ 3617280 w 6180455"/>
              <a:gd name="connsiteY55" fmla="*/ 2896323 h 3808342"/>
              <a:gd name="connsiteX56" fmla="*/ 3410111 w 6180455"/>
              <a:gd name="connsiteY56" fmla="*/ 2993956 h 3808342"/>
              <a:gd name="connsiteX57" fmla="*/ 3357723 w 6180455"/>
              <a:gd name="connsiteY57" fmla="*/ 2996336 h 3808342"/>
              <a:gd name="connsiteX58" fmla="*/ 3274381 w 6180455"/>
              <a:gd name="connsiteY58" fmla="*/ 2970144 h 3808342"/>
              <a:gd name="connsiteX59" fmla="*/ 3076736 w 6180455"/>
              <a:gd name="connsiteY59" fmla="*/ 2829649 h 3808342"/>
              <a:gd name="connsiteX60" fmla="*/ 2831468 w 6180455"/>
              <a:gd name="connsiteY60" fmla="*/ 2705825 h 3808342"/>
              <a:gd name="connsiteX61" fmla="*/ 2638586 w 6180455"/>
              <a:gd name="connsiteY61" fmla="*/ 2584381 h 3808342"/>
              <a:gd name="connsiteX62" fmla="*/ 2479043 w 6180455"/>
              <a:gd name="connsiteY62" fmla="*/ 2451032 h 3808342"/>
              <a:gd name="connsiteX63" fmla="*/ 2345693 w 6180455"/>
              <a:gd name="connsiteY63" fmla="*/ 2331970 h 3808342"/>
              <a:gd name="connsiteX64" fmla="*/ 2195674 w 6180455"/>
              <a:gd name="connsiteY64" fmla="*/ 2191477 h 3808342"/>
              <a:gd name="connsiteX65" fmla="*/ 2050417 w 6180455"/>
              <a:gd name="connsiteY65" fmla="*/ 2067651 h 3808342"/>
              <a:gd name="connsiteX66" fmla="*/ 1967074 w 6180455"/>
              <a:gd name="connsiteY66" fmla="*/ 1979546 h 3808342"/>
              <a:gd name="connsiteX67" fmla="*/ 1859918 w 6180455"/>
              <a:gd name="connsiteY67" fmla="*/ 1870008 h 3808342"/>
              <a:gd name="connsiteX68" fmla="*/ 1697993 w 6180455"/>
              <a:gd name="connsiteY68" fmla="*/ 1696176 h 3808342"/>
              <a:gd name="connsiteX69" fmla="*/ 1619412 w 6180455"/>
              <a:gd name="connsiteY69" fmla="*/ 1589020 h 3808342"/>
              <a:gd name="connsiteX70" fmla="*/ 1572430 w 6180455"/>
              <a:gd name="connsiteY70" fmla="*/ 1512306 h 3808342"/>
              <a:gd name="connsiteX71" fmla="*/ 1486397 w 6180455"/>
              <a:gd name="connsiteY71" fmla="*/ 1429283 h 3808342"/>
              <a:gd name="connsiteX72" fmla="*/ 1404727 w 6180455"/>
              <a:gd name="connsiteY72" fmla="*/ 1343526 h 3808342"/>
              <a:gd name="connsiteX73" fmla="*/ 1351641 w 6180455"/>
              <a:gd name="connsiteY73" fmla="*/ 1229182 h 3808342"/>
              <a:gd name="connsiteX74" fmla="*/ 1306722 w 6180455"/>
              <a:gd name="connsiteY74" fmla="*/ 1074004 h 3808342"/>
              <a:gd name="connsiteX75" fmla="*/ 1310806 w 6180455"/>
              <a:gd name="connsiteY75" fmla="*/ 992330 h 3808342"/>
              <a:gd name="connsiteX76" fmla="*/ 1327141 w 6180455"/>
              <a:gd name="connsiteY76" fmla="*/ 931076 h 3808342"/>
              <a:gd name="connsiteX77" fmla="*/ 1355725 w 6180455"/>
              <a:gd name="connsiteY77" fmla="*/ 873904 h 3808342"/>
              <a:gd name="connsiteX78" fmla="*/ 1404727 w 6180455"/>
              <a:gd name="connsiteY78" fmla="*/ 779980 h 3808342"/>
              <a:gd name="connsiteX79" fmla="*/ 1461896 w 6180455"/>
              <a:gd name="connsiteY79" fmla="*/ 726892 h 3808342"/>
              <a:gd name="connsiteX80" fmla="*/ 1510899 w 6180455"/>
              <a:gd name="connsiteY80" fmla="*/ 686055 h 3808342"/>
              <a:gd name="connsiteX81" fmla="*/ 1588483 w 6180455"/>
              <a:gd name="connsiteY81" fmla="*/ 637052 h 3808342"/>
              <a:gd name="connsiteX82" fmla="*/ 1788575 w 6180455"/>
              <a:gd name="connsiteY82" fmla="*/ 645219 h 3808342"/>
              <a:gd name="connsiteX83" fmla="*/ 1964166 w 6180455"/>
              <a:gd name="connsiteY83" fmla="*/ 686056 h 3808342"/>
              <a:gd name="connsiteX84" fmla="*/ 2098922 w 6180455"/>
              <a:gd name="connsiteY84" fmla="*/ 763645 h 3808342"/>
              <a:gd name="connsiteX85" fmla="*/ 2327598 w 6180455"/>
              <a:gd name="connsiteY85" fmla="*/ 1037251 h 3808342"/>
              <a:gd name="connsiteX86" fmla="*/ 2376600 w 6180455"/>
              <a:gd name="connsiteY86" fmla="*/ 1078087 h 3808342"/>
              <a:gd name="connsiteX87" fmla="*/ 2552191 w 6180455"/>
              <a:gd name="connsiteY87" fmla="*/ 1135259 h 3808342"/>
              <a:gd name="connsiteX88" fmla="*/ 2682863 w 6180455"/>
              <a:gd name="connsiteY88" fmla="*/ 1221015 h 3808342"/>
              <a:gd name="connsiteX89" fmla="*/ 2756367 w 6180455"/>
              <a:gd name="connsiteY89" fmla="*/ 1310856 h 3808342"/>
              <a:gd name="connsiteX90" fmla="*/ 2833953 w 6180455"/>
              <a:gd name="connsiteY90" fmla="*/ 1396614 h 3808342"/>
              <a:gd name="connsiteX91" fmla="*/ 2900657 w 6180455"/>
              <a:gd name="connsiteY91" fmla="*/ 1507217 h 3808342"/>
              <a:gd name="connsiteX92" fmla="*/ 2941904 w 6180455"/>
              <a:gd name="connsiteY92" fmla="*/ 1585086 h 3808342"/>
              <a:gd name="connsiteX93" fmla="*/ 2957674 w 6180455"/>
              <a:gd name="connsiteY93" fmla="*/ 1667600 h 3808342"/>
              <a:gd name="connsiteX94" fmla="*/ 2967199 w 6180455"/>
              <a:gd name="connsiteY94" fmla="*/ 1743800 h 3808342"/>
              <a:gd name="connsiteX95" fmla="*/ 2974343 w 6180455"/>
              <a:gd name="connsiteY95" fmla="*/ 1781900 h 3808342"/>
              <a:gd name="connsiteX96" fmla="*/ 2998155 w 6180455"/>
              <a:gd name="connsiteY96" fmla="*/ 1872389 h 3808342"/>
              <a:gd name="connsiteX97" fmla="*/ 3093405 w 6180455"/>
              <a:gd name="connsiteY97" fmla="*/ 2055744 h 3808342"/>
              <a:gd name="connsiteX98" fmla="*/ 3167224 w 6180455"/>
              <a:gd name="connsiteY98" fmla="*/ 2155757 h 3808342"/>
              <a:gd name="connsiteX99" fmla="*/ 3271999 w 6180455"/>
              <a:gd name="connsiteY99" fmla="*/ 2253388 h 3808342"/>
              <a:gd name="connsiteX100" fmla="*/ 3413817 w 6180455"/>
              <a:gd name="connsiteY100" fmla="*/ 2354949 h 3808342"/>
              <a:gd name="connsiteX101" fmla="*/ 3573474 w 6180455"/>
              <a:gd name="connsiteY101" fmla="*/ 2512187 h 3808342"/>
              <a:gd name="connsiteX102" fmla="*/ 3636369 w 6180455"/>
              <a:gd name="connsiteY102" fmla="*/ 2599273 h 3808342"/>
              <a:gd name="connsiteX103" fmla="*/ 3762159 w 6180455"/>
              <a:gd name="connsiteY103" fmla="*/ 2475899 h 3808342"/>
              <a:gd name="connsiteX104" fmla="*/ 3754902 w 6180455"/>
              <a:gd name="connsiteY104" fmla="*/ 2316244 h 3808342"/>
              <a:gd name="connsiteX105" fmla="*/ 3762160 w 6180455"/>
              <a:gd name="connsiteY105" fmla="*/ 2183197 h 3808342"/>
              <a:gd name="connsiteX106" fmla="*/ 3762159 w 6180455"/>
              <a:gd name="connsiteY106" fmla="*/ 2067082 h 3808342"/>
              <a:gd name="connsiteX107" fmla="*/ 3718617 w 6180455"/>
              <a:gd name="connsiteY107" fmla="*/ 1875977 h 3808342"/>
              <a:gd name="connsiteX108" fmla="*/ 3609760 w 6180455"/>
              <a:gd name="connsiteY108" fmla="*/ 1609882 h 3808342"/>
              <a:gd name="connsiteX109" fmla="*/ 3505740 w 6180455"/>
              <a:gd name="connsiteY109" fmla="*/ 1382492 h 3808342"/>
              <a:gd name="connsiteX110" fmla="*/ 3405645 w 6180455"/>
              <a:gd name="connsiteY110" fmla="*/ 1286354 h 3808342"/>
              <a:gd name="connsiteX111" fmla="*/ 3209636 w 6180455"/>
              <a:gd name="connsiteY111" fmla="*/ 1082171 h 3808342"/>
              <a:gd name="connsiteX112" fmla="*/ 3005461 w 6180455"/>
              <a:gd name="connsiteY112" fmla="*/ 845318 h 3808342"/>
              <a:gd name="connsiteX113" fmla="*/ 2789035 w 6180455"/>
              <a:gd name="connsiteY113" fmla="*/ 563546 h 3808342"/>
              <a:gd name="connsiteX114" fmla="*/ 2511356 w 6180455"/>
              <a:gd name="connsiteY114" fmla="*/ 130678 h 3808342"/>
              <a:gd name="connsiteX115" fmla="*/ 2425602 w 6180455"/>
              <a:gd name="connsiteY115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1930 w 6180455"/>
              <a:gd name="connsiteY38" fmla="*/ 1728416 h 3808342"/>
              <a:gd name="connsiteX39" fmla="*/ 5748197 w 6180455"/>
              <a:gd name="connsiteY39" fmla="*/ 1648587 h 3808342"/>
              <a:gd name="connsiteX40" fmla="*/ 5987682 w 6180455"/>
              <a:gd name="connsiteY40" fmla="*/ 1585692 h 3808342"/>
              <a:gd name="connsiteX41" fmla="*/ 6026387 w 6180455"/>
              <a:gd name="connsiteY41" fmla="*/ 1590530 h 3808342"/>
              <a:gd name="connsiteX42" fmla="*/ 6178787 w 6180455"/>
              <a:gd name="connsiteY42" fmla="*/ 1546987 h 3808342"/>
              <a:gd name="connsiteX43" fmla="*/ 6098957 w 6180455"/>
              <a:gd name="connsiteY43" fmla="*/ 1329273 h 3808342"/>
              <a:gd name="connsiteX44" fmla="*/ 5975587 w 6180455"/>
              <a:gd name="connsiteY44" fmla="*/ 1399425 h 3808342"/>
              <a:gd name="connsiteX45" fmla="*/ 5656274 w 6180455"/>
              <a:gd name="connsiteY45" fmla="*/ 1406682 h 3808342"/>
              <a:gd name="connsiteX46" fmla="*/ 5070864 w 6180455"/>
              <a:gd name="connsiteY46" fmla="*/ 1544568 h 3808342"/>
              <a:gd name="connsiteX47" fmla="*/ 4722521 w 6180455"/>
              <a:gd name="connsiteY47" fmla="*/ 1747768 h 3808342"/>
              <a:gd name="connsiteX48" fmla="*/ 4424978 w 6180455"/>
              <a:gd name="connsiteY48" fmla="*/ 1958225 h 3808342"/>
              <a:gd name="connsiteX49" fmla="*/ 4212102 w 6180455"/>
              <a:gd name="connsiteY49" fmla="*/ 2197711 h 3808342"/>
              <a:gd name="connsiteX50" fmla="*/ 3950845 w 6180455"/>
              <a:gd name="connsiteY50" fmla="*/ 2509768 h 3808342"/>
              <a:gd name="connsiteX51" fmla="*/ 3815377 w 6180455"/>
              <a:gd name="connsiteY51" fmla="*/ 2521864 h 3808342"/>
              <a:gd name="connsiteX52" fmla="*/ 3762159 w 6180455"/>
              <a:gd name="connsiteY52" fmla="*/ 2480739 h 3808342"/>
              <a:gd name="connsiteX53" fmla="*/ 3638787 w 6180455"/>
              <a:gd name="connsiteY53" fmla="*/ 2594435 h 3808342"/>
              <a:gd name="connsiteX54" fmla="*/ 3670235 w 6180455"/>
              <a:gd name="connsiteY54" fmla="*/ 2664587 h 3808342"/>
              <a:gd name="connsiteX55" fmla="*/ 3679913 w 6180455"/>
              <a:gd name="connsiteY55" fmla="*/ 2812149 h 3808342"/>
              <a:gd name="connsiteX56" fmla="*/ 3617280 w 6180455"/>
              <a:gd name="connsiteY56" fmla="*/ 2896323 h 3808342"/>
              <a:gd name="connsiteX57" fmla="*/ 3410111 w 6180455"/>
              <a:gd name="connsiteY57" fmla="*/ 2993956 h 3808342"/>
              <a:gd name="connsiteX58" fmla="*/ 3357723 w 6180455"/>
              <a:gd name="connsiteY58" fmla="*/ 2996336 h 3808342"/>
              <a:gd name="connsiteX59" fmla="*/ 3274381 w 6180455"/>
              <a:gd name="connsiteY59" fmla="*/ 2970144 h 3808342"/>
              <a:gd name="connsiteX60" fmla="*/ 3076736 w 6180455"/>
              <a:gd name="connsiteY60" fmla="*/ 2829649 h 3808342"/>
              <a:gd name="connsiteX61" fmla="*/ 2831468 w 6180455"/>
              <a:gd name="connsiteY61" fmla="*/ 2705825 h 3808342"/>
              <a:gd name="connsiteX62" fmla="*/ 2638586 w 6180455"/>
              <a:gd name="connsiteY62" fmla="*/ 2584381 h 3808342"/>
              <a:gd name="connsiteX63" fmla="*/ 2479043 w 6180455"/>
              <a:gd name="connsiteY63" fmla="*/ 2451032 h 3808342"/>
              <a:gd name="connsiteX64" fmla="*/ 2345693 w 6180455"/>
              <a:gd name="connsiteY64" fmla="*/ 2331970 h 3808342"/>
              <a:gd name="connsiteX65" fmla="*/ 2195674 w 6180455"/>
              <a:gd name="connsiteY65" fmla="*/ 2191477 h 3808342"/>
              <a:gd name="connsiteX66" fmla="*/ 2050417 w 6180455"/>
              <a:gd name="connsiteY66" fmla="*/ 2067651 h 3808342"/>
              <a:gd name="connsiteX67" fmla="*/ 1967074 w 6180455"/>
              <a:gd name="connsiteY67" fmla="*/ 1979546 h 3808342"/>
              <a:gd name="connsiteX68" fmla="*/ 1859918 w 6180455"/>
              <a:gd name="connsiteY68" fmla="*/ 1870008 h 3808342"/>
              <a:gd name="connsiteX69" fmla="*/ 1697993 w 6180455"/>
              <a:gd name="connsiteY69" fmla="*/ 1696176 h 3808342"/>
              <a:gd name="connsiteX70" fmla="*/ 1619412 w 6180455"/>
              <a:gd name="connsiteY70" fmla="*/ 1589020 h 3808342"/>
              <a:gd name="connsiteX71" fmla="*/ 1572430 w 6180455"/>
              <a:gd name="connsiteY71" fmla="*/ 1512306 h 3808342"/>
              <a:gd name="connsiteX72" fmla="*/ 1486397 w 6180455"/>
              <a:gd name="connsiteY72" fmla="*/ 1429283 h 3808342"/>
              <a:gd name="connsiteX73" fmla="*/ 1404727 w 6180455"/>
              <a:gd name="connsiteY73" fmla="*/ 1343526 h 3808342"/>
              <a:gd name="connsiteX74" fmla="*/ 1351641 w 6180455"/>
              <a:gd name="connsiteY74" fmla="*/ 1229182 h 3808342"/>
              <a:gd name="connsiteX75" fmla="*/ 1306722 w 6180455"/>
              <a:gd name="connsiteY75" fmla="*/ 1074004 h 3808342"/>
              <a:gd name="connsiteX76" fmla="*/ 1310806 w 6180455"/>
              <a:gd name="connsiteY76" fmla="*/ 992330 h 3808342"/>
              <a:gd name="connsiteX77" fmla="*/ 1327141 w 6180455"/>
              <a:gd name="connsiteY77" fmla="*/ 931076 h 3808342"/>
              <a:gd name="connsiteX78" fmla="*/ 1355725 w 6180455"/>
              <a:gd name="connsiteY78" fmla="*/ 873904 h 3808342"/>
              <a:gd name="connsiteX79" fmla="*/ 1404727 w 6180455"/>
              <a:gd name="connsiteY79" fmla="*/ 779980 h 3808342"/>
              <a:gd name="connsiteX80" fmla="*/ 1461896 w 6180455"/>
              <a:gd name="connsiteY80" fmla="*/ 726892 h 3808342"/>
              <a:gd name="connsiteX81" fmla="*/ 1510899 w 6180455"/>
              <a:gd name="connsiteY81" fmla="*/ 686055 h 3808342"/>
              <a:gd name="connsiteX82" fmla="*/ 1588483 w 6180455"/>
              <a:gd name="connsiteY82" fmla="*/ 637052 h 3808342"/>
              <a:gd name="connsiteX83" fmla="*/ 1788575 w 6180455"/>
              <a:gd name="connsiteY83" fmla="*/ 645219 h 3808342"/>
              <a:gd name="connsiteX84" fmla="*/ 1964166 w 6180455"/>
              <a:gd name="connsiteY84" fmla="*/ 686056 h 3808342"/>
              <a:gd name="connsiteX85" fmla="*/ 2098922 w 6180455"/>
              <a:gd name="connsiteY85" fmla="*/ 763645 h 3808342"/>
              <a:gd name="connsiteX86" fmla="*/ 2327598 w 6180455"/>
              <a:gd name="connsiteY86" fmla="*/ 1037251 h 3808342"/>
              <a:gd name="connsiteX87" fmla="*/ 2376600 w 6180455"/>
              <a:gd name="connsiteY87" fmla="*/ 1078087 h 3808342"/>
              <a:gd name="connsiteX88" fmla="*/ 2552191 w 6180455"/>
              <a:gd name="connsiteY88" fmla="*/ 1135259 h 3808342"/>
              <a:gd name="connsiteX89" fmla="*/ 2682863 w 6180455"/>
              <a:gd name="connsiteY89" fmla="*/ 1221015 h 3808342"/>
              <a:gd name="connsiteX90" fmla="*/ 2756367 w 6180455"/>
              <a:gd name="connsiteY90" fmla="*/ 1310856 h 3808342"/>
              <a:gd name="connsiteX91" fmla="*/ 2833953 w 6180455"/>
              <a:gd name="connsiteY91" fmla="*/ 1396614 h 3808342"/>
              <a:gd name="connsiteX92" fmla="*/ 2900657 w 6180455"/>
              <a:gd name="connsiteY92" fmla="*/ 1507217 h 3808342"/>
              <a:gd name="connsiteX93" fmla="*/ 2941904 w 6180455"/>
              <a:gd name="connsiteY93" fmla="*/ 1585086 h 3808342"/>
              <a:gd name="connsiteX94" fmla="*/ 2957674 w 6180455"/>
              <a:gd name="connsiteY94" fmla="*/ 1667600 h 3808342"/>
              <a:gd name="connsiteX95" fmla="*/ 2967199 w 6180455"/>
              <a:gd name="connsiteY95" fmla="*/ 1743800 h 3808342"/>
              <a:gd name="connsiteX96" fmla="*/ 2974343 w 6180455"/>
              <a:gd name="connsiteY96" fmla="*/ 1781900 h 3808342"/>
              <a:gd name="connsiteX97" fmla="*/ 2998155 w 6180455"/>
              <a:gd name="connsiteY97" fmla="*/ 1872389 h 3808342"/>
              <a:gd name="connsiteX98" fmla="*/ 3093405 w 6180455"/>
              <a:gd name="connsiteY98" fmla="*/ 2055744 h 3808342"/>
              <a:gd name="connsiteX99" fmla="*/ 3167224 w 6180455"/>
              <a:gd name="connsiteY99" fmla="*/ 2155757 h 3808342"/>
              <a:gd name="connsiteX100" fmla="*/ 3271999 w 6180455"/>
              <a:gd name="connsiteY100" fmla="*/ 2253388 h 3808342"/>
              <a:gd name="connsiteX101" fmla="*/ 3413817 w 6180455"/>
              <a:gd name="connsiteY101" fmla="*/ 2354949 h 3808342"/>
              <a:gd name="connsiteX102" fmla="*/ 3573474 w 6180455"/>
              <a:gd name="connsiteY102" fmla="*/ 2512187 h 3808342"/>
              <a:gd name="connsiteX103" fmla="*/ 3636369 w 6180455"/>
              <a:gd name="connsiteY103" fmla="*/ 2599273 h 3808342"/>
              <a:gd name="connsiteX104" fmla="*/ 3762159 w 6180455"/>
              <a:gd name="connsiteY104" fmla="*/ 2475899 h 3808342"/>
              <a:gd name="connsiteX105" fmla="*/ 3754902 w 6180455"/>
              <a:gd name="connsiteY105" fmla="*/ 2316244 h 3808342"/>
              <a:gd name="connsiteX106" fmla="*/ 3762160 w 6180455"/>
              <a:gd name="connsiteY106" fmla="*/ 2183197 h 3808342"/>
              <a:gd name="connsiteX107" fmla="*/ 3762159 w 6180455"/>
              <a:gd name="connsiteY107" fmla="*/ 2067082 h 3808342"/>
              <a:gd name="connsiteX108" fmla="*/ 3718617 w 6180455"/>
              <a:gd name="connsiteY108" fmla="*/ 1875977 h 3808342"/>
              <a:gd name="connsiteX109" fmla="*/ 3609760 w 6180455"/>
              <a:gd name="connsiteY109" fmla="*/ 1609882 h 3808342"/>
              <a:gd name="connsiteX110" fmla="*/ 3505740 w 6180455"/>
              <a:gd name="connsiteY110" fmla="*/ 1382492 h 3808342"/>
              <a:gd name="connsiteX111" fmla="*/ 3405645 w 6180455"/>
              <a:gd name="connsiteY111" fmla="*/ 1286354 h 3808342"/>
              <a:gd name="connsiteX112" fmla="*/ 3209636 w 6180455"/>
              <a:gd name="connsiteY112" fmla="*/ 1082171 h 3808342"/>
              <a:gd name="connsiteX113" fmla="*/ 3005461 w 6180455"/>
              <a:gd name="connsiteY113" fmla="*/ 845318 h 3808342"/>
              <a:gd name="connsiteX114" fmla="*/ 2789035 w 6180455"/>
              <a:gd name="connsiteY114" fmla="*/ 563546 h 3808342"/>
              <a:gd name="connsiteX115" fmla="*/ 2511356 w 6180455"/>
              <a:gd name="connsiteY115" fmla="*/ 130678 h 3808342"/>
              <a:gd name="connsiteX116" fmla="*/ 2425602 w 6180455"/>
              <a:gd name="connsiteY116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1930 w 6180455"/>
              <a:gd name="connsiteY38" fmla="*/ 1728416 h 3808342"/>
              <a:gd name="connsiteX39" fmla="*/ 5748197 w 6180455"/>
              <a:gd name="connsiteY39" fmla="*/ 1672777 h 3808342"/>
              <a:gd name="connsiteX40" fmla="*/ 5987682 w 6180455"/>
              <a:gd name="connsiteY40" fmla="*/ 1585692 h 3808342"/>
              <a:gd name="connsiteX41" fmla="*/ 6026387 w 6180455"/>
              <a:gd name="connsiteY41" fmla="*/ 1590530 h 3808342"/>
              <a:gd name="connsiteX42" fmla="*/ 6178787 w 6180455"/>
              <a:gd name="connsiteY42" fmla="*/ 1546987 h 3808342"/>
              <a:gd name="connsiteX43" fmla="*/ 6098957 w 6180455"/>
              <a:gd name="connsiteY43" fmla="*/ 1329273 h 3808342"/>
              <a:gd name="connsiteX44" fmla="*/ 5975587 w 6180455"/>
              <a:gd name="connsiteY44" fmla="*/ 1399425 h 3808342"/>
              <a:gd name="connsiteX45" fmla="*/ 5656274 w 6180455"/>
              <a:gd name="connsiteY45" fmla="*/ 1406682 h 3808342"/>
              <a:gd name="connsiteX46" fmla="*/ 5070864 w 6180455"/>
              <a:gd name="connsiteY46" fmla="*/ 1544568 h 3808342"/>
              <a:gd name="connsiteX47" fmla="*/ 4722521 w 6180455"/>
              <a:gd name="connsiteY47" fmla="*/ 1747768 h 3808342"/>
              <a:gd name="connsiteX48" fmla="*/ 4424978 w 6180455"/>
              <a:gd name="connsiteY48" fmla="*/ 1958225 h 3808342"/>
              <a:gd name="connsiteX49" fmla="*/ 4212102 w 6180455"/>
              <a:gd name="connsiteY49" fmla="*/ 2197711 h 3808342"/>
              <a:gd name="connsiteX50" fmla="*/ 3950845 w 6180455"/>
              <a:gd name="connsiteY50" fmla="*/ 2509768 h 3808342"/>
              <a:gd name="connsiteX51" fmla="*/ 3815377 w 6180455"/>
              <a:gd name="connsiteY51" fmla="*/ 2521864 h 3808342"/>
              <a:gd name="connsiteX52" fmla="*/ 3762159 w 6180455"/>
              <a:gd name="connsiteY52" fmla="*/ 2480739 h 3808342"/>
              <a:gd name="connsiteX53" fmla="*/ 3638787 w 6180455"/>
              <a:gd name="connsiteY53" fmla="*/ 2594435 h 3808342"/>
              <a:gd name="connsiteX54" fmla="*/ 3670235 w 6180455"/>
              <a:gd name="connsiteY54" fmla="*/ 2664587 h 3808342"/>
              <a:gd name="connsiteX55" fmla="*/ 3679913 w 6180455"/>
              <a:gd name="connsiteY55" fmla="*/ 2812149 h 3808342"/>
              <a:gd name="connsiteX56" fmla="*/ 3617280 w 6180455"/>
              <a:gd name="connsiteY56" fmla="*/ 2896323 h 3808342"/>
              <a:gd name="connsiteX57" fmla="*/ 3410111 w 6180455"/>
              <a:gd name="connsiteY57" fmla="*/ 2993956 h 3808342"/>
              <a:gd name="connsiteX58" fmla="*/ 3357723 w 6180455"/>
              <a:gd name="connsiteY58" fmla="*/ 2996336 h 3808342"/>
              <a:gd name="connsiteX59" fmla="*/ 3274381 w 6180455"/>
              <a:gd name="connsiteY59" fmla="*/ 2970144 h 3808342"/>
              <a:gd name="connsiteX60" fmla="*/ 3076736 w 6180455"/>
              <a:gd name="connsiteY60" fmla="*/ 2829649 h 3808342"/>
              <a:gd name="connsiteX61" fmla="*/ 2831468 w 6180455"/>
              <a:gd name="connsiteY61" fmla="*/ 2705825 h 3808342"/>
              <a:gd name="connsiteX62" fmla="*/ 2638586 w 6180455"/>
              <a:gd name="connsiteY62" fmla="*/ 2584381 h 3808342"/>
              <a:gd name="connsiteX63" fmla="*/ 2479043 w 6180455"/>
              <a:gd name="connsiteY63" fmla="*/ 2451032 h 3808342"/>
              <a:gd name="connsiteX64" fmla="*/ 2345693 w 6180455"/>
              <a:gd name="connsiteY64" fmla="*/ 2331970 h 3808342"/>
              <a:gd name="connsiteX65" fmla="*/ 2195674 w 6180455"/>
              <a:gd name="connsiteY65" fmla="*/ 2191477 h 3808342"/>
              <a:gd name="connsiteX66" fmla="*/ 2050417 w 6180455"/>
              <a:gd name="connsiteY66" fmla="*/ 2067651 h 3808342"/>
              <a:gd name="connsiteX67" fmla="*/ 1967074 w 6180455"/>
              <a:gd name="connsiteY67" fmla="*/ 1979546 h 3808342"/>
              <a:gd name="connsiteX68" fmla="*/ 1859918 w 6180455"/>
              <a:gd name="connsiteY68" fmla="*/ 1870008 h 3808342"/>
              <a:gd name="connsiteX69" fmla="*/ 1697993 w 6180455"/>
              <a:gd name="connsiteY69" fmla="*/ 1696176 h 3808342"/>
              <a:gd name="connsiteX70" fmla="*/ 1619412 w 6180455"/>
              <a:gd name="connsiteY70" fmla="*/ 1589020 h 3808342"/>
              <a:gd name="connsiteX71" fmla="*/ 1572430 w 6180455"/>
              <a:gd name="connsiteY71" fmla="*/ 1512306 h 3808342"/>
              <a:gd name="connsiteX72" fmla="*/ 1486397 w 6180455"/>
              <a:gd name="connsiteY72" fmla="*/ 1429283 h 3808342"/>
              <a:gd name="connsiteX73" fmla="*/ 1404727 w 6180455"/>
              <a:gd name="connsiteY73" fmla="*/ 1343526 h 3808342"/>
              <a:gd name="connsiteX74" fmla="*/ 1351641 w 6180455"/>
              <a:gd name="connsiteY74" fmla="*/ 1229182 h 3808342"/>
              <a:gd name="connsiteX75" fmla="*/ 1306722 w 6180455"/>
              <a:gd name="connsiteY75" fmla="*/ 1074004 h 3808342"/>
              <a:gd name="connsiteX76" fmla="*/ 1310806 w 6180455"/>
              <a:gd name="connsiteY76" fmla="*/ 992330 h 3808342"/>
              <a:gd name="connsiteX77" fmla="*/ 1327141 w 6180455"/>
              <a:gd name="connsiteY77" fmla="*/ 931076 h 3808342"/>
              <a:gd name="connsiteX78" fmla="*/ 1355725 w 6180455"/>
              <a:gd name="connsiteY78" fmla="*/ 873904 h 3808342"/>
              <a:gd name="connsiteX79" fmla="*/ 1404727 w 6180455"/>
              <a:gd name="connsiteY79" fmla="*/ 779980 h 3808342"/>
              <a:gd name="connsiteX80" fmla="*/ 1461896 w 6180455"/>
              <a:gd name="connsiteY80" fmla="*/ 726892 h 3808342"/>
              <a:gd name="connsiteX81" fmla="*/ 1510899 w 6180455"/>
              <a:gd name="connsiteY81" fmla="*/ 686055 h 3808342"/>
              <a:gd name="connsiteX82" fmla="*/ 1588483 w 6180455"/>
              <a:gd name="connsiteY82" fmla="*/ 637052 h 3808342"/>
              <a:gd name="connsiteX83" fmla="*/ 1788575 w 6180455"/>
              <a:gd name="connsiteY83" fmla="*/ 645219 h 3808342"/>
              <a:gd name="connsiteX84" fmla="*/ 1964166 w 6180455"/>
              <a:gd name="connsiteY84" fmla="*/ 686056 h 3808342"/>
              <a:gd name="connsiteX85" fmla="*/ 2098922 w 6180455"/>
              <a:gd name="connsiteY85" fmla="*/ 763645 h 3808342"/>
              <a:gd name="connsiteX86" fmla="*/ 2327598 w 6180455"/>
              <a:gd name="connsiteY86" fmla="*/ 1037251 h 3808342"/>
              <a:gd name="connsiteX87" fmla="*/ 2376600 w 6180455"/>
              <a:gd name="connsiteY87" fmla="*/ 1078087 h 3808342"/>
              <a:gd name="connsiteX88" fmla="*/ 2552191 w 6180455"/>
              <a:gd name="connsiteY88" fmla="*/ 1135259 h 3808342"/>
              <a:gd name="connsiteX89" fmla="*/ 2682863 w 6180455"/>
              <a:gd name="connsiteY89" fmla="*/ 1221015 h 3808342"/>
              <a:gd name="connsiteX90" fmla="*/ 2756367 w 6180455"/>
              <a:gd name="connsiteY90" fmla="*/ 1310856 h 3808342"/>
              <a:gd name="connsiteX91" fmla="*/ 2833953 w 6180455"/>
              <a:gd name="connsiteY91" fmla="*/ 1396614 h 3808342"/>
              <a:gd name="connsiteX92" fmla="*/ 2900657 w 6180455"/>
              <a:gd name="connsiteY92" fmla="*/ 1507217 h 3808342"/>
              <a:gd name="connsiteX93" fmla="*/ 2941904 w 6180455"/>
              <a:gd name="connsiteY93" fmla="*/ 1585086 h 3808342"/>
              <a:gd name="connsiteX94" fmla="*/ 2957674 w 6180455"/>
              <a:gd name="connsiteY94" fmla="*/ 1667600 h 3808342"/>
              <a:gd name="connsiteX95" fmla="*/ 2967199 w 6180455"/>
              <a:gd name="connsiteY95" fmla="*/ 1743800 h 3808342"/>
              <a:gd name="connsiteX96" fmla="*/ 2974343 w 6180455"/>
              <a:gd name="connsiteY96" fmla="*/ 1781900 h 3808342"/>
              <a:gd name="connsiteX97" fmla="*/ 2998155 w 6180455"/>
              <a:gd name="connsiteY97" fmla="*/ 1872389 h 3808342"/>
              <a:gd name="connsiteX98" fmla="*/ 3093405 w 6180455"/>
              <a:gd name="connsiteY98" fmla="*/ 2055744 h 3808342"/>
              <a:gd name="connsiteX99" fmla="*/ 3167224 w 6180455"/>
              <a:gd name="connsiteY99" fmla="*/ 2155757 h 3808342"/>
              <a:gd name="connsiteX100" fmla="*/ 3271999 w 6180455"/>
              <a:gd name="connsiteY100" fmla="*/ 2253388 h 3808342"/>
              <a:gd name="connsiteX101" fmla="*/ 3413817 w 6180455"/>
              <a:gd name="connsiteY101" fmla="*/ 2354949 h 3808342"/>
              <a:gd name="connsiteX102" fmla="*/ 3573474 w 6180455"/>
              <a:gd name="connsiteY102" fmla="*/ 2512187 h 3808342"/>
              <a:gd name="connsiteX103" fmla="*/ 3636369 w 6180455"/>
              <a:gd name="connsiteY103" fmla="*/ 2599273 h 3808342"/>
              <a:gd name="connsiteX104" fmla="*/ 3762159 w 6180455"/>
              <a:gd name="connsiteY104" fmla="*/ 2475899 h 3808342"/>
              <a:gd name="connsiteX105" fmla="*/ 3754902 w 6180455"/>
              <a:gd name="connsiteY105" fmla="*/ 2316244 h 3808342"/>
              <a:gd name="connsiteX106" fmla="*/ 3762160 w 6180455"/>
              <a:gd name="connsiteY106" fmla="*/ 2183197 h 3808342"/>
              <a:gd name="connsiteX107" fmla="*/ 3762159 w 6180455"/>
              <a:gd name="connsiteY107" fmla="*/ 2067082 h 3808342"/>
              <a:gd name="connsiteX108" fmla="*/ 3718617 w 6180455"/>
              <a:gd name="connsiteY108" fmla="*/ 1875977 h 3808342"/>
              <a:gd name="connsiteX109" fmla="*/ 3609760 w 6180455"/>
              <a:gd name="connsiteY109" fmla="*/ 1609882 h 3808342"/>
              <a:gd name="connsiteX110" fmla="*/ 3505740 w 6180455"/>
              <a:gd name="connsiteY110" fmla="*/ 1382492 h 3808342"/>
              <a:gd name="connsiteX111" fmla="*/ 3405645 w 6180455"/>
              <a:gd name="connsiteY111" fmla="*/ 1286354 h 3808342"/>
              <a:gd name="connsiteX112" fmla="*/ 3209636 w 6180455"/>
              <a:gd name="connsiteY112" fmla="*/ 1082171 h 3808342"/>
              <a:gd name="connsiteX113" fmla="*/ 3005461 w 6180455"/>
              <a:gd name="connsiteY113" fmla="*/ 845318 h 3808342"/>
              <a:gd name="connsiteX114" fmla="*/ 2789035 w 6180455"/>
              <a:gd name="connsiteY114" fmla="*/ 563546 h 3808342"/>
              <a:gd name="connsiteX115" fmla="*/ 2511356 w 6180455"/>
              <a:gd name="connsiteY115" fmla="*/ 130678 h 3808342"/>
              <a:gd name="connsiteX116" fmla="*/ 2425602 w 6180455"/>
              <a:gd name="connsiteY116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4349 w 6180455"/>
              <a:gd name="connsiteY38" fmla="*/ 1735673 h 3808342"/>
              <a:gd name="connsiteX39" fmla="*/ 5748197 w 6180455"/>
              <a:gd name="connsiteY39" fmla="*/ 1672777 h 3808342"/>
              <a:gd name="connsiteX40" fmla="*/ 5987682 w 6180455"/>
              <a:gd name="connsiteY40" fmla="*/ 1585692 h 3808342"/>
              <a:gd name="connsiteX41" fmla="*/ 6026387 w 6180455"/>
              <a:gd name="connsiteY41" fmla="*/ 1590530 h 3808342"/>
              <a:gd name="connsiteX42" fmla="*/ 6178787 w 6180455"/>
              <a:gd name="connsiteY42" fmla="*/ 1546987 h 3808342"/>
              <a:gd name="connsiteX43" fmla="*/ 6098957 w 6180455"/>
              <a:gd name="connsiteY43" fmla="*/ 1329273 h 3808342"/>
              <a:gd name="connsiteX44" fmla="*/ 5975587 w 6180455"/>
              <a:gd name="connsiteY44" fmla="*/ 1399425 h 3808342"/>
              <a:gd name="connsiteX45" fmla="*/ 5656274 w 6180455"/>
              <a:gd name="connsiteY45" fmla="*/ 1406682 h 3808342"/>
              <a:gd name="connsiteX46" fmla="*/ 5070864 w 6180455"/>
              <a:gd name="connsiteY46" fmla="*/ 1544568 h 3808342"/>
              <a:gd name="connsiteX47" fmla="*/ 4722521 w 6180455"/>
              <a:gd name="connsiteY47" fmla="*/ 1747768 h 3808342"/>
              <a:gd name="connsiteX48" fmla="*/ 4424978 w 6180455"/>
              <a:gd name="connsiteY48" fmla="*/ 1958225 h 3808342"/>
              <a:gd name="connsiteX49" fmla="*/ 4212102 w 6180455"/>
              <a:gd name="connsiteY49" fmla="*/ 2197711 h 3808342"/>
              <a:gd name="connsiteX50" fmla="*/ 3950845 w 6180455"/>
              <a:gd name="connsiteY50" fmla="*/ 2509768 h 3808342"/>
              <a:gd name="connsiteX51" fmla="*/ 3815377 w 6180455"/>
              <a:gd name="connsiteY51" fmla="*/ 2521864 h 3808342"/>
              <a:gd name="connsiteX52" fmla="*/ 3762159 w 6180455"/>
              <a:gd name="connsiteY52" fmla="*/ 2480739 h 3808342"/>
              <a:gd name="connsiteX53" fmla="*/ 3638787 w 6180455"/>
              <a:gd name="connsiteY53" fmla="*/ 2594435 h 3808342"/>
              <a:gd name="connsiteX54" fmla="*/ 3670235 w 6180455"/>
              <a:gd name="connsiteY54" fmla="*/ 2664587 h 3808342"/>
              <a:gd name="connsiteX55" fmla="*/ 3679913 w 6180455"/>
              <a:gd name="connsiteY55" fmla="*/ 2812149 h 3808342"/>
              <a:gd name="connsiteX56" fmla="*/ 3617280 w 6180455"/>
              <a:gd name="connsiteY56" fmla="*/ 2896323 h 3808342"/>
              <a:gd name="connsiteX57" fmla="*/ 3410111 w 6180455"/>
              <a:gd name="connsiteY57" fmla="*/ 2993956 h 3808342"/>
              <a:gd name="connsiteX58" fmla="*/ 3357723 w 6180455"/>
              <a:gd name="connsiteY58" fmla="*/ 2996336 h 3808342"/>
              <a:gd name="connsiteX59" fmla="*/ 3274381 w 6180455"/>
              <a:gd name="connsiteY59" fmla="*/ 2970144 h 3808342"/>
              <a:gd name="connsiteX60" fmla="*/ 3076736 w 6180455"/>
              <a:gd name="connsiteY60" fmla="*/ 2829649 h 3808342"/>
              <a:gd name="connsiteX61" fmla="*/ 2831468 w 6180455"/>
              <a:gd name="connsiteY61" fmla="*/ 2705825 h 3808342"/>
              <a:gd name="connsiteX62" fmla="*/ 2638586 w 6180455"/>
              <a:gd name="connsiteY62" fmla="*/ 2584381 h 3808342"/>
              <a:gd name="connsiteX63" fmla="*/ 2479043 w 6180455"/>
              <a:gd name="connsiteY63" fmla="*/ 2451032 h 3808342"/>
              <a:gd name="connsiteX64" fmla="*/ 2345693 w 6180455"/>
              <a:gd name="connsiteY64" fmla="*/ 2331970 h 3808342"/>
              <a:gd name="connsiteX65" fmla="*/ 2195674 w 6180455"/>
              <a:gd name="connsiteY65" fmla="*/ 2191477 h 3808342"/>
              <a:gd name="connsiteX66" fmla="*/ 2050417 w 6180455"/>
              <a:gd name="connsiteY66" fmla="*/ 2067651 h 3808342"/>
              <a:gd name="connsiteX67" fmla="*/ 1967074 w 6180455"/>
              <a:gd name="connsiteY67" fmla="*/ 1979546 h 3808342"/>
              <a:gd name="connsiteX68" fmla="*/ 1859918 w 6180455"/>
              <a:gd name="connsiteY68" fmla="*/ 1870008 h 3808342"/>
              <a:gd name="connsiteX69" fmla="*/ 1697993 w 6180455"/>
              <a:gd name="connsiteY69" fmla="*/ 1696176 h 3808342"/>
              <a:gd name="connsiteX70" fmla="*/ 1619412 w 6180455"/>
              <a:gd name="connsiteY70" fmla="*/ 1589020 h 3808342"/>
              <a:gd name="connsiteX71" fmla="*/ 1572430 w 6180455"/>
              <a:gd name="connsiteY71" fmla="*/ 1512306 h 3808342"/>
              <a:gd name="connsiteX72" fmla="*/ 1486397 w 6180455"/>
              <a:gd name="connsiteY72" fmla="*/ 1429283 h 3808342"/>
              <a:gd name="connsiteX73" fmla="*/ 1404727 w 6180455"/>
              <a:gd name="connsiteY73" fmla="*/ 1343526 h 3808342"/>
              <a:gd name="connsiteX74" fmla="*/ 1351641 w 6180455"/>
              <a:gd name="connsiteY74" fmla="*/ 1229182 h 3808342"/>
              <a:gd name="connsiteX75" fmla="*/ 1306722 w 6180455"/>
              <a:gd name="connsiteY75" fmla="*/ 1074004 h 3808342"/>
              <a:gd name="connsiteX76" fmla="*/ 1310806 w 6180455"/>
              <a:gd name="connsiteY76" fmla="*/ 992330 h 3808342"/>
              <a:gd name="connsiteX77" fmla="*/ 1327141 w 6180455"/>
              <a:gd name="connsiteY77" fmla="*/ 931076 h 3808342"/>
              <a:gd name="connsiteX78" fmla="*/ 1355725 w 6180455"/>
              <a:gd name="connsiteY78" fmla="*/ 873904 h 3808342"/>
              <a:gd name="connsiteX79" fmla="*/ 1404727 w 6180455"/>
              <a:gd name="connsiteY79" fmla="*/ 779980 h 3808342"/>
              <a:gd name="connsiteX80" fmla="*/ 1461896 w 6180455"/>
              <a:gd name="connsiteY80" fmla="*/ 726892 h 3808342"/>
              <a:gd name="connsiteX81" fmla="*/ 1510899 w 6180455"/>
              <a:gd name="connsiteY81" fmla="*/ 686055 h 3808342"/>
              <a:gd name="connsiteX82" fmla="*/ 1588483 w 6180455"/>
              <a:gd name="connsiteY82" fmla="*/ 637052 h 3808342"/>
              <a:gd name="connsiteX83" fmla="*/ 1788575 w 6180455"/>
              <a:gd name="connsiteY83" fmla="*/ 645219 h 3808342"/>
              <a:gd name="connsiteX84" fmla="*/ 1964166 w 6180455"/>
              <a:gd name="connsiteY84" fmla="*/ 686056 h 3808342"/>
              <a:gd name="connsiteX85" fmla="*/ 2098922 w 6180455"/>
              <a:gd name="connsiteY85" fmla="*/ 763645 h 3808342"/>
              <a:gd name="connsiteX86" fmla="*/ 2327598 w 6180455"/>
              <a:gd name="connsiteY86" fmla="*/ 1037251 h 3808342"/>
              <a:gd name="connsiteX87" fmla="*/ 2376600 w 6180455"/>
              <a:gd name="connsiteY87" fmla="*/ 1078087 h 3808342"/>
              <a:gd name="connsiteX88" fmla="*/ 2552191 w 6180455"/>
              <a:gd name="connsiteY88" fmla="*/ 1135259 h 3808342"/>
              <a:gd name="connsiteX89" fmla="*/ 2682863 w 6180455"/>
              <a:gd name="connsiteY89" fmla="*/ 1221015 h 3808342"/>
              <a:gd name="connsiteX90" fmla="*/ 2756367 w 6180455"/>
              <a:gd name="connsiteY90" fmla="*/ 1310856 h 3808342"/>
              <a:gd name="connsiteX91" fmla="*/ 2833953 w 6180455"/>
              <a:gd name="connsiteY91" fmla="*/ 1396614 h 3808342"/>
              <a:gd name="connsiteX92" fmla="*/ 2900657 w 6180455"/>
              <a:gd name="connsiteY92" fmla="*/ 1507217 h 3808342"/>
              <a:gd name="connsiteX93" fmla="*/ 2941904 w 6180455"/>
              <a:gd name="connsiteY93" fmla="*/ 1585086 h 3808342"/>
              <a:gd name="connsiteX94" fmla="*/ 2957674 w 6180455"/>
              <a:gd name="connsiteY94" fmla="*/ 1667600 h 3808342"/>
              <a:gd name="connsiteX95" fmla="*/ 2967199 w 6180455"/>
              <a:gd name="connsiteY95" fmla="*/ 1743800 h 3808342"/>
              <a:gd name="connsiteX96" fmla="*/ 2974343 w 6180455"/>
              <a:gd name="connsiteY96" fmla="*/ 1781900 h 3808342"/>
              <a:gd name="connsiteX97" fmla="*/ 2998155 w 6180455"/>
              <a:gd name="connsiteY97" fmla="*/ 1872389 h 3808342"/>
              <a:gd name="connsiteX98" fmla="*/ 3093405 w 6180455"/>
              <a:gd name="connsiteY98" fmla="*/ 2055744 h 3808342"/>
              <a:gd name="connsiteX99" fmla="*/ 3167224 w 6180455"/>
              <a:gd name="connsiteY99" fmla="*/ 2155757 h 3808342"/>
              <a:gd name="connsiteX100" fmla="*/ 3271999 w 6180455"/>
              <a:gd name="connsiteY100" fmla="*/ 2253388 h 3808342"/>
              <a:gd name="connsiteX101" fmla="*/ 3413817 w 6180455"/>
              <a:gd name="connsiteY101" fmla="*/ 2354949 h 3808342"/>
              <a:gd name="connsiteX102" fmla="*/ 3573474 w 6180455"/>
              <a:gd name="connsiteY102" fmla="*/ 2512187 h 3808342"/>
              <a:gd name="connsiteX103" fmla="*/ 3636369 w 6180455"/>
              <a:gd name="connsiteY103" fmla="*/ 2599273 h 3808342"/>
              <a:gd name="connsiteX104" fmla="*/ 3762159 w 6180455"/>
              <a:gd name="connsiteY104" fmla="*/ 2475899 h 3808342"/>
              <a:gd name="connsiteX105" fmla="*/ 3754902 w 6180455"/>
              <a:gd name="connsiteY105" fmla="*/ 2316244 h 3808342"/>
              <a:gd name="connsiteX106" fmla="*/ 3762160 w 6180455"/>
              <a:gd name="connsiteY106" fmla="*/ 2183197 h 3808342"/>
              <a:gd name="connsiteX107" fmla="*/ 3762159 w 6180455"/>
              <a:gd name="connsiteY107" fmla="*/ 2067082 h 3808342"/>
              <a:gd name="connsiteX108" fmla="*/ 3718617 w 6180455"/>
              <a:gd name="connsiteY108" fmla="*/ 1875977 h 3808342"/>
              <a:gd name="connsiteX109" fmla="*/ 3609760 w 6180455"/>
              <a:gd name="connsiteY109" fmla="*/ 1609882 h 3808342"/>
              <a:gd name="connsiteX110" fmla="*/ 3505740 w 6180455"/>
              <a:gd name="connsiteY110" fmla="*/ 1382492 h 3808342"/>
              <a:gd name="connsiteX111" fmla="*/ 3405645 w 6180455"/>
              <a:gd name="connsiteY111" fmla="*/ 1286354 h 3808342"/>
              <a:gd name="connsiteX112" fmla="*/ 3209636 w 6180455"/>
              <a:gd name="connsiteY112" fmla="*/ 1082171 h 3808342"/>
              <a:gd name="connsiteX113" fmla="*/ 3005461 w 6180455"/>
              <a:gd name="connsiteY113" fmla="*/ 845318 h 3808342"/>
              <a:gd name="connsiteX114" fmla="*/ 2789035 w 6180455"/>
              <a:gd name="connsiteY114" fmla="*/ 563546 h 3808342"/>
              <a:gd name="connsiteX115" fmla="*/ 2511356 w 6180455"/>
              <a:gd name="connsiteY115" fmla="*/ 130678 h 3808342"/>
              <a:gd name="connsiteX116" fmla="*/ 2425602 w 6180455"/>
              <a:gd name="connsiteY116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4349 w 6180455"/>
              <a:gd name="connsiteY38" fmla="*/ 1735673 h 3808342"/>
              <a:gd name="connsiteX39" fmla="*/ 5748197 w 6180455"/>
              <a:gd name="connsiteY39" fmla="*/ 1672777 h 3808342"/>
              <a:gd name="connsiteX40" fmla="*/ 5975587 w 6180455"/>
              <a:gd name="connsiteY40" fmla="*/ 1602625 h 3808342"/>
              <a:gd name="connsiteX41" fmla="*/ 6026387 w 6180455"/>
              <a:gd name="connsiteY41" fmla="*/ 1590530 h 3808342"/>
              <a:gd name="connsiteX42" fmla="*/ 6178787 w 6180455"/>
              <a:gd name="connsiteY42" fmla="*/ 1546987 h 3808342"/>
              <a:gd name="connsiteX43" fmla="*/ 6098957 w 6180455"/>
              <a:gd name="connsiteY43" fmla="*/ 1329273 h 3808342"/>
              <a:gd name="connsiteX44" fmla="*/ 5975587 w 6180455"/>
              <a:gd name="connsiteY44" fmla="*/ 1399425 h 3808342"/>
              <a:gd name="connsiteX45" fmla="*/ 5656274 w 6180455"/>
              <a:gd name="connsiteY45" fmla="*/ 1406682 h 3808342"/>
              <a:gd name="connsiteX46" fmla="*/ 5070864 w 6180455"/>
              <a:gd name="connsiteY46" fmla="*/ 1544568 h 3808342"/>
              <a:gd name="connsiteX47" fmla="*/ 4722521 w 6180455"/>
              <a:gd name="connsiteY47" fmla="*/ 1747768 h 3808342"/>
              <a:gd name="connsiteX48" fmla="*/ 4424978 w 6180455"/>
              <a:gd name="connsiteY48" fmla="*/ 1958225 h 3808342"/>
              <a:gd name="connsiteX49" fmla="*/ 4212102 w 6180455"/>
              <a:gd name="connsiteY49" fmla="*/ 2197711 h 3808342"/>
              <a:gd name="connsiteX50" fmla="*/ 3950845 w 6180455"/>
              <a:gd name="connsiteY50" fmla="*/ 2509768 h 3808342"/>
              <a:gd name="connsiteX51" fmla="*/ 3815377 w 6180455"/>
              <a:gd name="connsiteY51" fmla="*/ 2521864 h 3808342"/>
              <a:gd name="connsiteX52" fmla="*/ 3762159 w 6180455"/>
              <a:gd name="connsiteY52" fmla="*/ 2480739 h 3808342"/>
              <a:gd name="connsiteX53" fmla="*/ 3638787 w 6180455"/>
              <a:gd name="connsiteY53" fmla="*/ 2594435 h 3808342"/>
              <a:gd name="connsiteX54" fmla="*/ 3670235 w 6180455"/>
              <a:gd name="connsiteY54" fmla="*/ 2664587 h 3808342"/>
              <a:gd name="connsiteX55" fmla="*/ 3679913 w 6180455"/>
              <a:gd name="connsiteY55" fmla="*/ 2812149 h 3808342"/>
              <a:gd name="connsiteX56" fmla="*/ 3617280 w 6180455"/>
              <a:gd name="connsiteY56" fmla="*/ 2896323 h 3808342"/>
              <a:gd name="connsiteX57" fmla="*/ 3410111 w 6180455"/>
              <a:gd name="connsiteY57" fmla="*/ 2993956 h 3808342"/>
              <a:gd name="connsiteX58" fmla="*/ 3357723 w 6180455"/>
              <a:gd name="connsiteY58" fmla="*/ 2996336 h 3808342"/>
              <a:gd name="connsiteX59" fmla="*/ 3274381 w 6180455"/>
              <a:gd name="connsiteY59" fmla="*/ 2970144 h 3808342"/>
              <a:gd name="connsiteX60" fmla="*/ 3076736 w 6180455"/>
              <a:gd name="connsiteY60" fmla="*/ 2829649 h 3808342"/>
              <a:gd name="connsiteX61" fmla="*/ 2831468 w 6180455"/>
              <a:gd name="connsiteY61" fmla="*/ 2705825 h 3808342"/>
              <a:gd name="connsiteX62" fmla="*/ 2638586 w 6180455"/>
              <a:gd name="connsiteY62" fmla="*/ 2584381 h 3808342"/>
              <a:gd name="connsiteX63" fmla="*/ 2479043 w 6180455"/>
              <a:gd name="connsiteY63" fmla="*/ 2451032 h 3808342"/>
              <a:gd name="connsiteX64" fmla="*/ 2345693 w 6180455"/>
              <a:gd name="connsiteY64" fmla="*/ 2331970 h 3808342"/>
              <a:gd name="connsiteX65" fmla="*/ 2195674 w 6180455"/>
              <a:gd name="connsiteY65" fmla="*/ 2191477 h 3808342"/>
              <a:gd name="connsiteX66" fmla="*/ 2050417 w 6180455"/>
              <a:gd name="connsiteY66" fmla="*/ 2067651 h 3808342"/>
              <a:gd name="connsiteX67" fmla="*/ 1967074 w 6180455"/>
              <a:gd name="connsiteY67" fmla="*/ 1979546 h 3808342"/>
              <a:gd name="connsiteX68" fmla="*/ 1859918 w 6180455"/>
              <a:gd name="connsiteY68" fmla="*/ 1870008 h 3808342"/>
              <a:gd name="connsiteX69" fmla="*/ 1697993 w 6180455"/>
              <a:gd name="connsiteY69" fmla="*/ 1696176 h 3808342"/>
              <a:gd name="connsiteX70" fmla="*/ 1619412 w 6180455"/>
              <a:gd name="connsiteY70" fmla="*/ 1589020 h 3808342"/>
              <a:gd name="connsiteX71" fmla="*/ 1572430 w 6180455"/>
              <a:gd name="connsiteY71" fmla="*/ 1512306 h 3808342"/>
              <a:gd name="connsiteX72" fmla="*/ 1486397 w 6180455"/>
              <a:gd name="connsiteY72" fmla="*/ 1429283 h 3808342"/>
              <a:gd name="connsiteX73" fmla="*/ 1404727 w 6180455"/>
              <a:gd name="connsiteY73" fmla="*/ 1343526 h 3808342"/>
              <a:gd name="connsiteX74" fmla="*/ 1351641 w 6180455"/>
              <a:gd name="connsiteY74" fmla="*/ 1229182 h 3808342"/>
              <a:gd name="connsiteX75" fmla="*/ 1306722 w 6180455"/>
              <a:gd name="connsiteY75" fmla="*/ 1074004 h 3808342"/>
              <a:gd name="connsiteX76" fmla="*/ 1310806 w 6180455"/>
              <a:gd name="connsiteY76" fmla="*/ 992330 h 3808342"/>
              <a:gd name="connsiteX77" fmla="*/ 1327141 w 6180455"/>
              <a:gd name="connsiteY77" fmla="*/ 931076 h 3808342"/>
              <a:gd name="connsiteX78" fmla="*/ 1355725 w 6180455"/>
              <a:gd name="connsiteY78" fmla="*/ 873904 h 3808342"/>
              <a:gd name="connsiteX79" fmla="*/ 1404727 w 6180455"/>
              <a:gd name="connsiteY79" fmla="*/ 779980 h 3808342"/>
              <a:gd name="connsiteX80" fmla="*/ 1461896 w 6180455"/>
              <a:gd name="connsiteY80" fmla="*/ 726892 h 3808342"/>
              <a:gd name="connsiteX81" fmla="*/ 1510899 w 6180455"/>
              <a:gd name="connsiteY81" fmla="*/ 686055 h 3808342"/>
              <a:gd name="connsiteX82" fmla="*/ 1588483 w 6180455"/>
              <a:gd name="connsiteY82" fmla="*/ 637052 h 3808342"/>
              <a:gd name="connsiteX83" fmla="*/ 1788575 w 6180455"/>
              <a:gd name="connsiteY83" fmla="*/ 645219 h 3808342"/>
              <a:gd name="connsiteX84" fmla="*/ 1964166 w 6180455"/>
              <a:gd name="connsiteY84" fmla="*/ 686056 h 3808342"/>
              <a:gd name="connsiteX85" fmla="*/ 2098922 w 6180455"/>
              <a:gd name="connsiteY85" fmla="*/ 763645 h 3808342"/>
              <a:gd name="connsiteX86" fmla="*/ 2327598 w 6180455"/>
              <a:gd name="connsiteY86" fmla="*/ 1037251 h 3808342"/>
              <a:gd name="connsiteX87" fmla="*/ 2376600 w 6180455"/>
              <a:gd name="connsiteY87" fmla="*/ 1078087 h 3808342"/>
              <a:gd name="connsiteX88" fmla="*/ 2552191 w 6180455"/>
              <a:gd name="connsiteY88" fmla="*/ 1135259 h 3808342"/>
              <a:gd name="connsiteX89" fmla="*/ 2682863 w 6180455"/>
              <a:gd name="connsiteY89" fmla="*/ 1221015 h 3808342"/>
              <a:gd name="connsiteX90" fmla="*/ 2756367 w 6180455"/>
              <a:gd name="connsiteY90" fmla="*/ 1310856 h 3808342"/>
              <a:gd name="connsiteX91" fmla="*/ 2833953 w 6180455"/>
              <a:gd name="connsiteY91" fmla="*/ 1396614 h 3808342"/>
              <a:gd name="connsiteX92" fmla="*/ 2900657 w 6180455"/>
              <a:gd name="connsiteY92" fmla="*/ 1507217 h 3808342"/>
              <a:gd name="connsiteX93" fmla="*/ 2941904 w 6180455"/>
              <a:gd name="connsiteY93" fmla="*/ 1585086 h 3808342"/>
              <a:gd name="connsiteX94" fmla="*/ 2957674 w 6180455"/>
              <a:gd name="connsiteY94" fmla="*/ 1667600 h 3808342"/>
              <a:gd name="connsiteX95" fmla="*/ 2967199 w 6180455"/>
              <a:gd name="connsiteY95" fmla="*/ 1743800 h 3808342"/>
              <a:gd name="connsiteX96" fmla="*/ 2974343 w 6180455"/>
              <a:gd name="connsiteY96" fmla="*/ 1781900 h 3808342"/>
              <a:gd name="connsiteX97" fmla="*/ 2998155 w 6180455"/>
              <a:gd name="connsiteY97" fmla="*/ 1872389 h 3808342"/>
              <a:gd name="connsiteX98" fmla="*/ 3093405 w 6180455"/>
              <a:gd name="connsiteY98" fmla="*/ 2055744 h 3808342"/>
              <a:gd name="connsiteX99" fmla="*/ 3167224 w 6180455"/>
              <a:gd name="connsiteY99" fmla="*/ 2155757 h 3808342"/>
              <a:gd name="connsiteX100" fmla="*/ 3271999 w 6180455"/>
              <a:gd name="connsiteY100" fmla="*/ 2253388 h 3808342"/>
              <a:gd name="connsiteX101" fmla="*/ 3413817 w 6180455"/>
              <a:gd name="connsiteY101" fmla="*/ 2354949 h 3808342"/>
              <a:gd name="connsiteX102" fmla="*/ 3573474 w 6180455"/>
              <a:gd name="connsiteY102" fmla="*/ 2512187 h 3808342"/>
              <a:gd name="connsiteX103" fmla="*/ 3636369 w 6180455"/>
              <a:gd name="connsiteY103" fmla="*/ 2599273 h 3808342"/>
              <a:gd name="connsiteX104" fmla="*/ 3762159 w 6180455"/>
              <a:gd name="connsiteY104" fmla="*/ 2475899 h 3808342"/>
              <a:gd name="connsiteX105" fmla="*/ 3754902 w 6180455"/>
              <a:gd name="connsiteY105" fmla="*/ 2316244 h 3808342"/>
              <a:gd name="connsiteX106" fmla="*/ 3762160 w 6180455"/>
              <a:gd name="connsiteY106" fmla="*/ 2183197 h 3808342"/>
              <a:gd name="connsiteX107" fmla="*/ 3762159 w 6180455"/>
              <a:gd name="connsiteY107" fmla="*/ 2067082 h 3808342"/>
              <a:gd name="connsiteX108" fmla="*/ 3718617 w 6180455"/>
              <a:gd name="connsiteY108" fmla="*/ 1875977 h 3808342"/>
              <a:gd name="connsiteX109" fmla="*/ 3609760 w 6180455"/>
              <a:gd name="connsiteY109" fmla="*/ 1609882 h 3808342"/>
              <a:gd name="connsiteX110" fmla="*/ 3505740 w 6180455"/>
              <a:gd name="connsiteY110" fmla="*/ 1382492 h 3808342"/>
              <a:gd name="connsiteX111" fmla="*/ 3405645 w 6180455"/>
              <a:gd name="connsiteY111" fmla="*/ 1286354 h 3808342"/>
              <a:gd name="connsiteX112" fmla="*/ 3209636 w 6180455"/>
              <a:gd name="connsiteY112" fmla="*/ 1082171 h 3808342"/>
              <a:gd name="connsiteX113" fmla="*/ 3005461 w 6180455"/>
              <a:gd name="connsiteY113" fmla="*/ 845318 h 3808342"/>
              <a:gd name="connsiteX114" fmla="*/ 2789035 w 6180455"/>
              <a:gd name="connsiteY114" fmla="*/ 563546 h 3808342"/>
              <a:gd name="connsiteX115" fmla="*/ 2511356 w 6180455"/>
              <a:gd name="connsiteY115" fmla="*/ 130678 h 3808342"/>
              <a:gd name="connsiteX116" fmla="*/ 2425602 w 6180455"/>
              <a:gd name="connsiteY116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278016 w 6180455"/>
              <a:gd name="connsiteY20" fmla="*/ 3734190 h 3808342"/>
              <a:gd name="connsiteX21" fmla="*/ 2436180 w 6180455"/>
              <a:gd name="connsiteY21" fmla="*/ 3808342 h 3808342"/>
              <a:gd name="connsiteX22" fmla="*/ 2569530 w 6180455"/>
              <a:gd name="connsiteY22" fmla="*/ 3796437 h 3808342"/>
              <a:gd name="connsiteX23" fmla="*/ 2826704 w 6180455"/>
              <a:gd name="connsiteY23" fmla="*/ 3736906 h 3808342"/>
              <a:gd name="connsiteX24" fmla="*/ 3029111 w 6180455"/>
              <a:gd name="connsiteY24" fmla="*/ 3665469 h 3808342"/>
              <a:gd name="connsiteX25" fmla="*/ 3176748 w 6180455"/>
              <a:gd name="connsiteY25" fmla="*/ 3579743 h 3808342"/>
              <a:gd name="connsiteX26" fmla="*/ 3281523 w 6180455"/>
              <a:gd name="connsiteY26" fmla="*/ 3413056 h 3808342"/>
              <a:gd name="connsiteX27" fmla="*/ 3583943 w 6180455"/>
              <a:gd name="connsiteY27" fmla="*/ 3222556 h 3808342"/>
              <a:gd name="connsiteX28" fmla="*/ 3829211 w 6180455"/>
              <a:gd name="connsiteY28" fmla="*/ 3015387 h 3808342"/>
              <a:gd name="connsiteX29" fmla="*/ 4054864 w 6180455"/>
              <a:gd name="connsiteY29" fmla="*/ 2717806 h 3808342"/>
              <a:gd name="connsiteX30" fmla="*/ 4139531 w 6180455"/>
              <a:gd name="connsiteY30" fmla="*/ 2650073 h 3808342"/>
              <a:gd name="connsiteX31" fmla="*/ 4202426 w 6180455"/>
              <a:gd name="connsiteY31" fmla="*/ 2592016 h 3808342"/>
              <a:gd name="connsiteX32" fmla="*/ 4262902 w 6180455"/>
              <a:gd name="connsiteY32" fmla="*/ 2553311 h 3808342"/>
              <a:gd name="connsiteX33" fmla="*/ 4422560 w 6180455"/>
              <a:gd name="connsiteY33" fmla="*/ 2376720 h 3808342"/>
              <a:gd name="connsiteX34" fmla="*/ 4519321 w 6180455"/>
              <a:gd name="connsiteY34" fmla="*/ 2296892 h 3808342"/>
              <a:gd name="connsiteX35" fmla="*/ 4548350 w 6180455"/>
              <a:gd name="connsiteY35" fmla="*/ 2243673 h 3808342"/>
              <a:gd name="connsiteX36" fmla="*/ 4565283 w 6180455"/>
              <a:gd name="connsiteY36" fmla="*/ 2202550 h 3808342"/>
              <a:gd name="connsiteX37" fmla="*/ 5061188 w 6180455"/>
              <a:gd name="connsiteY37" fmla="*/ 1948549 h 3808342"/>
              <a:gd name="connsiteX38" fmla="*/ 5131340 w 6180455"/>
              <a:gd name="connsiteY38" fmla="*/ 1856625 h 3808342"/>
              <a:gd name="connsiteX39" fmla="*/ 5564349 w 6180455"/>
              <a:gd name="connsiteY39" fmla="*/ 1735673 h 3808342"/>
              <a:gd name="connsiteX40" fmla="*/ 5748197 w 6180455"/>
              <a:gd name="connsiteY40" fmla="*/ 1672777 h 3808342"/>
              <a:gd name="connsiteX41" fmla="*/ 5975587 w 6180455"/>
              <a:gd name="connsiteY41" fmla="*/ 1602625 h 3808342"/>
              <a:gd name="connsiteX42" fmla="*/ 6026387 w 6180455"/>
              <a:gd name="connsiteY42" fmla="*/ 1590530 h 3808342"/>
              <a:gd name="connsiteX43" fmla="*/ 6178787 w 6180455"/>
              <a:gd name="connsiteY43" fmla="*/ 1546987 h 3808342"/>
              <a:gd name="connsiteX44" fmla="*/ 6098957 w 6180455"/>
              <a:gd name="connsiteY44" fmla="*/ 1329273 h 3808342"/>
              <a:gd name="connsiteX45" fmla="*/ 5975587 w 6180455"/>
              <a:gd name="connsiteY45" fmla="*/ 1399425 h 3808342"/>
              <a:gd name="connsiteX46" fmla="*/ 5656274 w 6180455"/>
              <a:gd name="connsiteY46" fmla="*/ 1406682 h 3808342"/>
              <a:gd name="connsiteX47" fmla="*/ 5070864 w 6180455"/>
              <a:gd name="connsiteY47" fmla="*/ 1544568 h 3808342"/>
              <a:gd name="connsiteX48" fmla="*/ 4722521 w 6180455"/>
              <a:gd name="connsiteY48" fmla="*/ 1747768 h 3808342"/>
              <a:gd name="connsiteX49" fmla="*/ 4424978 w 6180455"/>
              <a:gd name="connsiteY49" fmla="*/ 1958225 h 3808342"/>
              <a:gd name="connsiteX50" fmla="*/ 4212102 w 6180455"/>
              <a:gd name="connsiteY50" fmla="*/ 2197711 h 3808342"/>
              <a:gd name="connsiteX51" fmla="*/ 3950845 w 6180455"/>
              <a:gd name="connsiteY51" fmla="*/ 2509768 h 3808342"/>
              <a:gd name="connsiteX52" fmla="*/ 3815377 w 6180455"/>
              <a:gd name="connsiteY52" fmla="*/ 2521864 h 3808342"/>
              <a:gd name="connsiteX53" fmla="*/ 3762159 w 6180455"/>
              <a:gd name="connsiteY53" fmla="*/ 2480739 h 3808342"/>
              <a:gd name="connsiteX54" fmla="*/ 3638787 w 6180455"/>
              <a:gd name="connsiteY54" fmla="*/ 2594435 h 3808342"/>
              <a:gd name="connsiteX55" fmla="*/ 3670235 w 6180455"/>
              <a:gd name="connsiteY55" fmla="*/ 2664587 h 3808342"/>
              <a:gd name="connsiteX56" fmla="*/ 3679913 w 6180455"/>
              <a:gd name="connsiteY56" fmla="*/ 2812149 h 3808342"/>
              <a:gd name="connsiteX57" fmla="*/ 3617280 w 6180455"/>
              <a:gd name="connsiteY57" fmla="*/ 2896323 h 3808342"/>
              <a:gd name="connsiteX58" fmla="*/ 3410111 w 6180455"/>
              <a:gd name="connsiteY58" fmla="*/ 2993956 h 3808342"/>
              <a:gd name="connsiteX59" fmla="*/ 3357723 w 6180455"/>
              <a:gd name="connsiteY59" fmla="*/ 2996336 h 3808342"/>
              <a:gd name="connsiteX60" fmla="*/ 3274381 w 6180455"/>
              <a:gd name="connsiteY60" fmla="*/ 2970144 h 3808342"/>
              <a:gd name="connsiteX61" fmla="*/ 3076736 w 6180455"/>
              <a:gd name="connsiteY61" fmla="*/ 2829649 h 3808342"/>
              <a:gd name="connsiteX62" fmla="*/ 2831468 w 6180455"/>
              <a:gd name="connsiteY62" fmla="*/ 2705825 h 3808342"/>
              <a:gd name="connsiteX63" fmla="*/ 2638586 w 6180455"/>
              <a:gd name="connsiteY63" fmla="*/ 2584381 h 3808342"/>
              <a:gd name="connsiteX64" fmla="*/ 2479043 w 6180455"/>
              <a:gd name="connsiteY64" fmla="*/ 2451032 h 3808342"/>
              <a:gd name="connsiteX65" fmla="*/ 2345693 w 6180455"/>
              <a:gd name="connsiteY65" fmla="*/ 2331970 h 3808342"/>
              <a:gd name="connsiteX66" fmla="*/ 2195674 w 6180455"/>
              <a:gd name="connsiteY66" fmla="*/ 2191477 h 3808342"/>
              <a:gd name="connsiteX67" fmla="*/ 2050417 w 6180455"/>
              <a:gd name="connsiteY67" fmla="*/ 2067651 h 3808342"/>
              <a:gd name="connsiteX68" fmla="*/ 1967074 w 6180455"/>
              <a:gd name="connsiteY68" fmla="*/ 1979546 h 3808342"/>
              <a:gd name="connsiteX69" fmla="*/ 1859918 w 6180455"/>
              <a:gd name="connsiteY69" fmla="*/ 1870008 h 3808342"/>
              <a:gd name="connsiteX70" fmla="*/ 1697993 w 6180455"/>
              <a:gd name="connsiteY70" fmla="*/ 1696176 h 3808342"/>
              <a:gd name="connsiteX71" fmla="*/ 1619412 w 6180455"/>
              <a:gd name="connsiteY71" fmla="*/ 1589020 h 3808342"/>
              <a:gd name="connsiteX72" fmla="*/ 1572430 w 6180455"/>
              <a:gd name="connsiteY72" fmla="*/ 1512306 h 3808342"/>
              <a:gd name="connsiteX73" fmla="*/ 1486397 w 6180455"/>
              <a:gd name="connsiteY73" fmla="*/ 1429283 h 3808342"/>
              <a:gd name="connsiteX74" fmla="*/ 1404727 w 6180455"/>
              <a:gd name="connsiteY74" fmla="*/ 1343526 h 3808342"/>
              <a:gd name="connsiteX75" fmla="*/ 1351641 w 6180455"/>
              <a:gd name="connsiteY75" fmla="*/ 1229182 h 3808342"/>
              <a:gd name="connsiteX76" fmla="*/ 1306722 w 6180455"/>
              <a:gd name="connsiteY76" fmla="*/ 1074004 h 3808342"/>
              <a:gd name="connsiteX77" fmla="*/ 1310806 w 6180455"/>
              <a:gd name="connsiteY77" fmla="*/ 992330 h 3808342"/>
              <a:gd name="connsiteX78" fmla="*/ 1327141 w 6180455"/>
              <a:gd name="connsiteY78" fmla="*/ 931076 h 3808342"/>
              <a:gd name="connsiteX79" fmla="*/ 1355725 w 6180455"/>
              <a:gd name="connsiteY79" fmla="*/ 873904 h 3808342"/>
              <a:gd name="connsiteX80" fmla="*/ 1404727 w 6180455"/>
              <a:gd name="connsiteY80" fmla="*/ 779980 h 3808342"/>
              <a:gd name="connsiteX81" fmla="*/ 1461896 w 6180455"/>
              <a:gd name="connsiteY81" fmla="*/ 726892 h 3808342"/>
              <a:gd name="connsiteX82" fmla="*/ 1510899 w 6180455"/>
              <a:gd name="connsiteY82" fmla="*/ 686055 h 3808342"/>
              <a:gd name="connsiteX83" fmla="*/ 1588483 w 6180455"/>
              <a:gd name="connsiteY83" fmla="*/ 637052 h 3808342"/>
              <a:gd name="connsiteX84" fmla="*/ 1788575 w 6180455"/>
              <a:gd name="connsiteY84" fmla="*/ 645219 h 3808342"/>
              <a:gd name="connsiteX85" fmla="*/ 1964166 w 6180455"/>
              <a:gd name="connsiteY85" fmla="*/ 686056 h 3808342"/>
              <a:gd name="connsiteX86" fmla="*/ 2098922 w 6180455"/>
              <a:gd name="connsiteY86" fmla="*/ 763645 h 3808342"/>
              <a:gd name="connsiteX87" fmla="*/ 2327598 w 6180455"/>
              <a:gd name="connsiteY87" fmla="*/ 1037251 h 3808342"/>
              <a:gd name="connsiteX88" fmla="*/ 2376600 w 6180455"/>
              <a:gd name="connsiteY88" fmla="*/ 1078087 h 3808342"/>
              <a:gd name="connsiteX89" fmla="*/ 2552191 w 6180455"/>
              <a:gd name="connsiteY89" fmla="*/ 1135259 h 3808342"/>
              <a:gd name="connsiteX90" fmla="*/ 2682863 w 6180455"/>
              <a:gd name="connsiteY90" fmla="*/ 1221015 h 3808342"/>
              <a:gd name="connsiteX91" fmla="*/ 2756367 w 6180455"/>
              <a:gd name="connsiteY91" fmla="*/ 1310856 h 3808342"/>
              <a:gd name="connsiteX92" fmla="*/ 2833953 w 6180455"/>
              <a:gd name="connsiteY92" fmla="*/ 1396614 h 3808342"/>
              <a:gd name="connsiteX93" fmla="*/ 2900657 w 6180455"/>
              <a:gd name="connsiteY93" fmla="*/ 1507217 h 3808342"/>
              <a:gd name="connsiteX94" fmla="*/ 2941904 w 6180455"/>
              <a:gd name="connsiteY94" fmla="*/ 1585086 h 3808342"/>
              <a:gd name="connsiteX95" fmla="*/ 2957674 w 6180455"/>
              <a:gd name="connsiteY95" fmla="*/ 1667600 h 3808342"/>
              <a:gd name="connsiteX96" fmla="*/ 2967199 w 6180455"/>
              <a:gd name="connsiteY96" fmla="*/ 1743800 h 3808342"/>
              <a:gd name="connsiteX97" fmla="*/ 2974343 w 6180455"/>
              <a:gd name="connsiteY97" fmla="*/ 1781900 h 3808342"/>
              <a:gd name="connsiteX98" fmla="*/ 2998155 w 6180455"/>
              <a:gd name="connsiteY98" fmla="*/ 1872389 h 3808342"/>
              <a:gd name="connsiteX99" fmla="*/ 3093405 w 6180455"/>
              <a:gd name="connsiteY99" fmla="*/ 2055744 h 3808342"/>
              <a:gd name="connsiteX100" fmla="*/ 3167224 w 6180455"/>
              <a:gd name="connsiteY100" fmla="*/ 2155757 h 3808342"/>
              <a:gd name="connsiteX101" fmla="*/ 3271999 w 6180455"/>
              <a:gd name="connsiteY101" fmla="*/ 2253388 h 3808342"/>
              <a:gd name="connsiteX102" fmla="*/ 3413817 w 6180455"/>
              <a:gd name="connsiteY102" fmla="*/ 2354949 h 3808342"/>
              <a:gd name="connsiteX103" fmla="*/ 3573474 w 6180455"/>
              <a:gd name="connsiteY103" fmla="*/ 2512187 h 3808342"/>
              <a:gd name="connsiteX104" fmla="*/ 3636369 w 6180455"/>
              <a:gd name="connsiteY104" fmla="*/ 2599273 h 3808342"/>
              <a:gd name="connsiteX105" fmla="*/ 3762159 w 6180455"/>
              <a:gd name="connsiteY105" fmla="*/ 2475899 h 3808342"/>
              <a:gd name="connsiteX106" fmla="*/ 3754902 w 6180455"/>
              <a:gd name="connsiteY106" fmla="*/ 2316244 h 3808342"/>
              <a:gd name="connsiteX107" fmla="*/ 3762160 w 6180455"/>
              <a:gd name="connsiteY107" fmla="*/ 2183197 h 3808342"/>
              <a:gd name="connsiteX108" fmla="*/ 3762159 w 6180455"/>
              <a:gd name="connsiteY108" fmla="*/ 2067082 h 3808342"/>
              <a:gd name="connsiteX109" fmla="*/ 3718617 w 6180455"/>
              <a:gd name="connsiteY109" fmla="*/ 1875977 h 3808342"/>
              <a:gd name="connsiteX110" fmla="*/ 3609760 w 6180455"/>
              <a:gd name="connsiteY110" fmla="*/ 1609882 h 3808342"/>
              <a:gd name="connsiteX111" fmla="*/ 3505740 w 6180455"/>
              <a:gd name="connsiteY111" fmla="*/ 1382492 h 3808342"/>
              <a:gd name="connsiteX112" fmla="*/ 3405645 w 6180455"/>
              <a:gd name="connsiteY112" fmla="*/ 1286354 h 3808342"/>
              <a:gd name="connsiteX113" fmla="*/ 3209636 w 6180455"/>
              <a:gd name="connsiteY113" fmla="*/ 1082171 h 3808342"/>
              <a:gd name="connsiteX114" fmla="*/ 3005461 w 6180455"/>
              <a:gd name="connsiteY114" fmla="*/ 845318 h 3808342"/>
              <a:gd name="connsiteX115" fmla="*/ 2789035 w 6180455"/>
              <a:gd name="connsiteY115" fmla="*/ 563546 h 3808342"/>
              <a:gd name="connsiteX116" fmla="*/ 2511356 w 6180455"/>
              <a:gd name="connsiteY116" fmla="*/ 130678 h 3808342"/>
              <a:gd name="connsiteX117" fmla="*/ 2425602 w 6180455"/>
              <a:gd name="connsiteY117" fmla="*/ 16335 h 38083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751025 w 6180455"/>
              <a:gd name="connsiteY20" fmla="*/ 4135842 h 4135842"/>
              <a:gd name="connsiteX21" fmla="*/ 2436180 w 6180455"/>
              <a:gd name="connsiteY21" fmla="*/ 3808342 h 4135842"/>
              <a:gd name="connsiteX22" fmla="*/ 2569530 w 6180455"/>
              <a:gd name="connsiteY22" fmla="*/ 3796437 h 4135842"/>
              <a:gd name="connsiteX23" fmla="*/ 2826704 w 6180455"/>
              <a:gd name="connsiteY23" fmla="*/ 3736906 h 4135842"/>
              <a:gd name="connsiteX24" fmla="*/ 3029111 w 6180455"/>
              <a:gd name="connsiteY24" fmla="*/ 3665469 h 4135842"/>
              <a:gd name="connsiteX25" fmla="*/ 3176748 w 6180455"/>
              <a:gd name="connsiteY25" fmla="*/ 3579743 h 4135842"/>
              <a:gd name="connsiteX26" fmla="*/ 3281523 w 6180455"/>
              <a:gd name="connsiteY26" fmla="*/ 3413056 h 4135842"/>
              <a:gd name="connsiteX27" fmla="*/ 3583943 w 6180455"/>
              <a:gd name="connsiteY27" fmla="*/ 3222556 h 4135842"/>
              <a:gd name="connsiteX28" fmla="*/ 3829211 w 6180455"/>
              <a:gd name="connsiteY28" fmla="*/ 3015387 h 4135842"/>
              <a:gd name="connsiteX29" fmla="*/ 4054864 w 6180455"/>
              <a:gd name="connsiteY29" fmla="*/ 2717806 h 4135842"/>
              <a:gd name="connsiteX30" fmla="*/ 4139531 w 6180455"/>
              <a:gd name="connsiteY30" fmla="*/ 2650073 h 4135842"/>
              <a:gd name="connsiteX31" fmla="*/ 4202426 w 6180455"/>
              <a:gd name="connsiteY31" fmla="*/ 2592016 h 4135842"/>
              <a:gd name="connsiteX32" fmla="*/ 4262902 w 6180455"/>
              <a:gd name="connsiteY32" fmla="*/ 2553311 h 4135842"/>
              <a:gd name="connsiteX33" fmla="*/ 4422560 w 6180455"/>
              <a:gd name="connsiteY33" fmla="*/ 2376720 h 4135842"/>
              <a:gd name="connsiteX34" fmla="*/ 4519321 w 6180455"/>
              <a:gd name="connsiteY34" fmla="*/ 2296892 h 4135842"/>
              <a:gd name="connsiteX35" fmla="*/ 4548350 w 6180455"/>
              <a:gd name="connsiteY35" fmla="*/ 2243673 h 4135842"/>
              <a:gd name="connsiteX36" fmla="*/ 4565283 w 6180455"/>
              <a:gd name="connsiteY36" fmla="*/ 2202550 h 4135842"/>
              <a:gd name="connsiteX37" fmla="*/ 5061188 w 6180455"/>
              <a:gd name="connsiteY37" fmla="*/ 1948549 h 4135842"/>
              <a:gd name="connsiteX38" fmla="*/ 5131340 w 6180455"/>
              <a:gd name="connsiteY38" fmla="*/ 1856625 h 4135842"/>
              <a:gd name="connsiteX39" fmla="*/ 5564349 w 6180455"/>
              <a:gd name="connsiteY39" fmla="*/ 1735673 h 4135842"/>
              <a:gd name="connsiteX40" fmla="*/ 5748197 w 6180455"/>
              <a:gd name="connsiteY40" fmla="*/ 1672777 h 4135842"/>
              <a:gd name="connsiteX41" fmla="*/ 5975587 w 6180455"/>
              <a:gd name="connsiteY41" fmla="*/ 1602625 h 4135842"/>
              <a:gd name="connsiteX42" fmla="*/ 6026387 w 6180455"/>
              <a:gd name="connsiteY42" fmla="*/ 1590530 h 4135842"/>
              <a:gd name="connsiteX43" fmla="*/ 6178787 w 6180455"/>
              <a:gd name="connsiteY43" fmla="*/ 1546987 h 4135842"/>
              <a:gd name="connsiteX44" fmla="*/ 6098957 w 6180455"/>
              <a:gd name="connsiteY44" fmla="*/ 1329273 h 4135842"/>
              <a:gd name="connsiteX45" fmla="*/ 5975587 w 6180455"/>
              <a:gd name="connsiteY45" fmla="*/ 1399425 h 4135842"/>
              <a:gd name="connsiteX46" fmla="*/ 5656274 w 6180455"/>
              <a:gd name="connsiteY46" fmla="*/ 1406682 h 4135842"/>
              <a:gd name="connsiteX47" fmla="*/ 5070864 w 6180455"/>
              <a:gd name="connsiteY47" fmla="*/ 1544568 h 4135842"/>
              <a:gd name="connsiteX48" fmla="*/ 4722521 w 6180455"/>
              <a:gd name="connsiteY48" fmla="*/ 1747768 h 4135842"/>
              <a:gd name="connsiteX49" fmla="*/ 4424978 w 6180455"/>
              <a:gd name="connsiteY49" fmla="*/ 1958225 h 4135842"/>
              <a:gd name="connsiteX50" fmla="*/ 4212102 w 6180455"/>
              <a:gd name="connsiteY50" fmla="*/ 2197711 h 4135842"/>
              <a:gd name="connsiteX51" fmla="*/ 3950845 w 6180455"/>
              <a:gd name="connsiteY51" fmla="*/ 2509768 h 4135842"/>
              <a:gd name="connsiteX52" fmla="*/ 3815377 w 6180455"/>
              <a:gd name="connsiteY52" fmla="*/ 2521864 h 4135842"/>
              <a:gd name="connsiteX53" fmla="*/ 3762159 w 6180455"/>
              <a:gd name="connsiteY53" fmla="*/ 2480739 h 4135842"/>
              <a:gd name="connsiteX54" fmla="*/ 3638787 w 6180455"/>
              <a:gd name="connsiteY54" fmla="*/ 2594435 h 4135842"/>
              <a:gd name="connsiteX55" fmla="*/ 3670235 w 6180455"/>
              <a:gd name="connsiteY55" fmla="*/ 2664587 h 4135842"/>
              <a:gd name="connsiteX56" fmla="*/ 3679913 w 6180455"/>
              <a:gd name="connsiteY56" fmla="*/ 2812149 h 4135842"/>
              <a:gd name="connsiteX57" fmla="*/ 3617280 w 6180455"/>
              <a:gd name="connsiteY57" fmla="*/ 2896323 h 4135842"/>
              <a:gd name="connsiteX58" fmla="*/ 3410111 w 6180455"/>
              <a:gd name="connsiteY58" fmla="*/ 2993956 h 4135842"/>
              <a:gd name="connsiteX59" fmla="*/ 3357723 w 6180455"/>
              <a:gd name="connsiteY59" fmla="*/ 2996336 h 4135842"/>
              <a:gd name="connsiteX60" fmla="*/ 3274381 w 6180455"/>
              <a:gd name="connsiteY60" fmla="*/ 2970144 h 4135842"/>
              <a:gd name="connsiteX61" fmla="*/ 3076736 w 6180455"/>
              <a:gd name="connsiteY61" fmla="*/ 2829649 h 4135842"/>
              <a:gd name="connsiteX62" fmla="*/ 2831468 w 6180455"/>
              <a:gd name="connsiteY62" fmla="*/ 2705825 h 4135842"/>
              <a:gd name="connsiteX63" fmla="*/ 2638586 w 6180455"/>
              <a:gd name="connsiteY63" fmla="*/ 2584381 h 4135842"/>
              <a:gd name="connsiteX64" fmla="*/ 2479043 w 6180455"/>
              <a:gd name="connsiteY64" fmla="*/ 2451032 h 4135842"/>
              <a:gd name="connsiteX65" fmla="*/ 2345693 w 6180455"/>
              <a:gd name="connsiteY65" fmla="*/ 2331970 h 4135842"/>
              <a:gd name="connsiteX66" fmla="*/ 2195674 w 6180455"/>
              <a:gd name="connsiteY66" fmla="*/ 2191477 h 4135842"/>
              <a:gd name="connsiteX67" fmla="*/ 2050417 w 6180455"/>
              <a:gd name="connsiteY67" fmla="*/ 2067651 h 4135842"/>
              <a:gd name="connsiteX68" fmla="*/ 1967074 w 6180455"/>
              <a:gd name="connsiteY68" fmla="*/ 1979546 h 4135842"/>
              <a:gd name="connsiteX69" fmla="*/ 1859918 w 6180455"/>
              <a:gd name="connsiteY69" fmla="*/ 1870008 h 4135842"/>
              <a:gd name="connsiteX70" fmla="*/ 1697993 w 6180455"/>
              <a:gd name="connsiteY70" fmla="*/ 1696176 h 4135842"/>
              <a:gd name="connsiteX71" fmla="*/ 1619412 w 6180455"/>
              <a:gd name="connsiteY71" fmla="*/ 1589020 h 4135842"/>
              <a:gd name="connsiteX72" fmla="*/ 1572430 w 6180455"/>
              <a:gd name="connsiteY72" fmla="*/ 1512306 h 4135842"/>
              <a:gd name="connsiteX73" fmla="*/ 1486397 w 6180455"/>
              <a:gd name="connsiteY73" fmla="*/ 1429283 h 4135842"/>
              <a:gd name="connsiteX74" fmla="*/ 1404727 w 6180455"/>
              <a:gd name="connsiteY74" fmla="*/ 1343526 h 4135842"/>
              <a:gd name="connsiteX75" fmla="*/ 1351641 w 6180455"/>
              <a:gd name="connsiteY75" fmla="*/ 1229182 h 4135842"/>
              <a:gd name="connsiteX76" fmla="*/ 1306722 w 6180455"/>
              <a:gd name="connsiteY76" fmla="*/ 1074004 h 4135842"/>
              <a:gd name="connsiteX77" fmla="*/ 1310806 w 6180455"/>
              <a:gd name="connsiteY77" fmla="*/ 992330 h 4135842"/>
              <a:gd name="connsiteX78" fmla="*/ 1327141 w 6180455"/>
              <a:gd name="connsiteY78" fmla="*/ 931076 h 4135842"/>
              <a:gd name="connsiteX79" fmla="*/ 1355725 w 6180455"/>
              <a:gd name="connsiteY79" fmla="*/ 873904 h 4135842"/>
              <a:gd name="connsiteX80" fmla="*/ 1404727 w 6180455"/>
              <a:gd name="connsiteY80" fmla="*/ 779980 h 4135842"/>
              <a:gd name="connsiteX81" fmla="*/ 1461896 w 6180455"/>
              <a:gd name="connsiteY81" fmla="*/ 726892 h 4135842"/>
              <a:gd name="connsiteX82" fmla="*/ 1510899 w 6180455"/>
              <a:gd name="connsiteY82" fmla="*/ 686055 h 4135842"/>
              <a:gd name="connsiteX83" fmla="*/ 1588483 w 6180455"/>
              <a:gd name="connsiteY83" fmla="*/ 637052 h 4135842"/>
              <a:gd name="connsiteX84" fmla="*/ 1788575 w 6180455"/>
              <a:gd name="connsiteY84" fmla="*/ 645219 h 4135842"/>
              <a:gd name="connsiteX85" fmla="*/ 1964166 w 6180455"/>
              <a:gd name="connsiteY85" fmla="*/ 686056 h 4135842"/>
              <a:gd name="connsiteX86" fmla="*/ 2098922 w 6180455"/>
              <a:gd name="connsiteY86" fmla="*/ 763645 h 4135842"/>
              <a:gd name="connsiteX87" fmla="*/ 2327598 w 6180455"/>
              <a:gd name="connsiteY87" fmla="*/ 1037251 h 4135842"/>
              <a:gd name="connsiteX88" fmla="*/ 2376600 w 6180455"/>
              <a:gd name="connsiteY88" fmla="*/ 1078087 h 4135842"/>
              <a:gd name="connsiteX89" fmla="*/ 2552191 w 6180455"/>
              <a:gd name="connsiteY89" fmla="*/ 1135259 h 4135842"/>
              <a:gd name="connsiteX90" fmla="*/ 2682863 w 6180455"/>
              <a:gd name="connsiteY90" fmla="*/ 1221015 h 4135842"/>
              <a:gd name="connsiteX91" fmla="*/ 2756367 w 6180455"/>
              <a:gd name="connsiteY91" fmla="*/ 1310856 h 4135842"/>
              <a:gd name="connsiteX92" fmla="*/ 2833953 w 6180455"/>
              <a:gd name="connsiteY92" fmla="*/ 1396614 h 4135842"/>
              <a:gd name="connsiteX93" fmla="*/ 2900657 w 6180455"/>
              <a:gd name="connsiteY93" fmla="*/ 1507217 h 4135842"/>
              <a:gd name="connsiteX94" fmla="*/ 2941904 w 6180455"/>
              <a:gd name="connsiteY94" fmla="*/ 1585086 h 4135842"/>
              <a:gd name="connsiteX95" fmla="*/ 2957674 w 6180455"/>
              <a:gd name="connsiteY95" fmla="*/ 1667600 h 4135842"/>
              <a:gd name="connsiteX96" fmla="*/ 2967199 w 6180455"/>
              <a:gd name="connsiteY96" fmla="*/ 1743800 h 4135842"/>
              <a:gd name="connsiteX97" fmla="*/ 2974343 w 6180455"/>
              <a:gd name="connsiteY97" fmla="*/ 1781900 h 4135842"/>
              <a:gd name="connsiteX98" fmla="*/ 2998155 w 6180455"/>
              <a:gd name="connsiteY98" fmla="*/ 1872389 h 4135842"/>
              <a:gd name="connsiteX99" fmla="*/ 3093405 w 6180455"/>
              <a:gd name="connsiteY99" fmla="*/ 2055744 h 4135842"/>
              <a:gd name="connsiteX100" fmla="*/ 3167224 w 6180455"/>
              <a:gd name="connsiteY100" fmla="*/ 2155757 h 4135842"/>
              <a:gd name="connsiteX101" fmla="*/ 3271999 w 6180455"/>
              <a:gd name="connsiteY101" fmla="*/ 2253388 h 4135842"/>
              <a:gd name="connsiteX102" fmla="*/ 3413817 w 6180455"/>
              <a:gd name="connsiteY102" fmla="*/ 2354949 h 4135842"/>
              <a:gd name="connsiteX103" fmla="*/ 3573474 w 6180455"/>
              <a:gd name="connsiteY103" fmla="*/ 2512187 h 4135842"/>
              <a:gd name="connsiteX104" fmla="*/ 3636369 w 6180455"/>
              <a:gd name="connsiteY104" fmla="*/ 2599273 h 4135842"/>
              <a:gd name="connsiteX105" fmla="*/ 3762159 w 6180455"/>
              <a:gd name="connsiteY105" fmla="*/ 2475899 h 4135842"/>
              <a:gd name="connsiteX106" fmla="*/ 3754902 w 6180455"/>
              <a:gd name="connsiteY106" fmla="*/ 2316244 h 4135842"/>
              <a:gd name="connsiteX107" fmla="*/ 3762160 w 6180455"/>
              <a:gd name="connsiteY107" fmla="*/ 2183197 h 4135842"/>
              <a:gd name="connsiteX108" fmla="*/ 3762159 w 6180455"/>
              <a:gd name="connsiteY108" fmla="*/ 2067082 h 4135842"/>
              <a:gd name="connsiteX109" fmla="*/ 3718617 w 6180455"/>
              <a:gd name="connsiteY109" fmla="*/ 1875977 h 4135842"/>
              <a:gd name="connsiteX110" fmla="*/ 3609760 w 6180455"/>
              <a:gd name="connsiteY110" fmla="*/ 1609882 h 4135842"/>
              <a:gd name="connsiteX111" fmla="*/ 3505740 w 6180455"/>
              <a:gd name="connsiteY111" fmla="*/ 1382492 h 4135842"/>
              <a:gd name="connsiteX112" fmla="*/ 3405645 w 6180455"/>
              <a:gd name="connsiteY112" fmla="*/ 1286354 h 4135842"/>
              <a:gd name="connsiteX113" fmla="*/ 3209636 w 6180455"/>
              <a:gd name="connsiteY113" fmla="*/ 1082171 h 4135842"/>
              <a:gd name="connsiteX114" fmla="*/ 3005461 w 6180455"/>
              <a:gd name="connsiteY114" fmla="*/ 845318 h 4135842"/>
              <a:gd name="connsiteX115" fmla="*/ 2789035 w 6180455"/>
              <a:gd name="connsiteY115" fmla="*/ 563546 h 4135842"/>
              <a:gd name="connsiteX116" fmla="*/ 2511356 w 6180455"/>
              <a:gd name="connsiteY116" fmla="*/ 130678 h 4135842"/>
              <a:gd name="connsiteX117" fmla="*/ 2425602 w 6180455"/>
              <a:gd name="connsiteY117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751025 w 6180455"/>
              <a:gd name="connsiteY20" fmla="*/ 4135842 h 4135842"/>
              <a:gd name="connsiteX21" fmla="*/ 2201104 w 6180455"/>
              <a:gd name="connsiteY21" fmla="*/ 3919349 h 4135842"/>
              <a:gd name="connsiteX22" fmla="*/ 2436180 w 6180455"/>
              <a:gd name="connsiteY22" fmla="*/ 3808342 h 4135842"/>
              <a:gd name="connsiteX23" fmla="*/ 2569530 w 6180455"/>
              <a:gd name="connsiteY23" fmla="*/ 3796437 h 4135842"/>
              <a:gd name="connsiteX24" fmla="*/ 2826704 w 6180455"/>
              <a:gd name="connsiteY24" fmla="*/ 3736906 h 4135842"/>
              <a:gd name="connsiteX25" fmla="*/ 3029111 w 6180455"/>
              <a:gd name="connsiteY25" fmla="*/ 3665469 h 4135842"/>
              <a:gd name="connsiteX26" fmla="*/ 3176748 w 6180455"/>
              <a:gd name="connsiteY26" fmla="*/ 3579743 h 4135842"/>
              <a:gd name="connsiteX27" fmla="*/ 3281523 w 6180455"/>
              <a:gd name="connsiteY27" fmla="*/ 3413056 h 4135842"/>
              <a:gd name="connsiteX28" fmla="*/ 3583943 w 6180455"/>
              <a:gd name="connsiteY28" fmla="*/ 3222556 h 4135842"/>
              <a:gd name="connsiteX29" fmla="*/ 3829211 w 6180455"/>
              <a:gd name="connsiteY29" fmla="*/ 3015387 h 4135842"/>
              <a:gd name="connsiteX30" fmla="*/ 4054864 w 6180455"/>
              <a:gd name="connsiteY30" fmla="*/ 2717806 h 4135842"/>
              <a:gd name="connsiteX31" fmla="*/ 4139531 w 6180455"/>
              <a:gd name="connsiteY31" fmla="*/ 2650073 h 4135842"/>
              <a:gd name="connsiteX32" fmla="*/ 4202426 w 6180455"/>
              <a:gd name="connsiteY32" fmla="*/ 2592016 h 4135842"/>
              <a:gd name="connsiteX33" fmla="*/ 4262902 w 6180455"/>
              <a:gd name="connsiteY33" fmla="*/ 2553311 h 4135842"/>
              <a:gd name="connsiteX34" fmla="*/ 4422560 w 6180455"/>
              <a:gd name="connsiteY34" fmla="*/ 2376720 h 4135842"/>
              <a:gd name="connsiteX35" fmla="*/ 4519321 w 6180455"/>
              <a:gd name="connsiteY35" fmla="*/ 2296892 h 4135842"/>
              <a:gd name="connsiteX36" fmla="*/ 4548350 w 6180455"/>
              <a:gd name="connsiteY36" fmla="*/ 2243673 h 4135842"/>
              <a:gd name="connsiteX37" fmla="*/ 4565283 w 6180455"/>
              <a:gd name="connsiteY37" fmla="*/ 2202550 h 4135842"/>
              <a:gd name="connsiteX38" fmla="*/ 5061188 w 6180455"/>
              <a:gd name="connsiteY38" fmla="*/ 1948549 h 4135842"/>
              <a:gd name="connsiteX39" fmla="*/ 5131340 w 6180455"/>
              <a:gd name="connsiteY39" fmla="*/ 1856625 h 4135842"/>
              <a:gd name="connsiteX40" fmla="*/ 5564349 w 6180455"/>
              <a:gd name="connsiteY40" fmla="*/ 1735673 h 4135842"/>
              <a:gd name="connsiteX41" fmla="*/ 5748197 w 6180455"/>
              <a:gd name="connsiteY41" fmla="*/ 1672777 h 4135842"/>
              <a:gd name="connsiteX42" fmla="*/ 5975587 w 6180455"/>
              <a:gd name="connsiteY42" fmla="*/ 1602625 h 4135842"/>
              <a:gd name="connsiteX43" fmla="*/ 6026387 w 6180455"/>
              <a:gd name="connsiteY43" fmla="*/ 1590530 h 4135842"/>
              <a:gd name="connsiteX44" fmla="*/ 6178787 w 6180455"/>
              <a:gd name="connsiteY44" fmla="*/ 1546987 h 4135842"/>
              <a:gd name="connsiteX45" fmla="*/ 6098957 w 6180455"/>
              <a:gd name="connsiteY45" fmla="*/ 1329273 h 4135842"/>
              <a:gd name="connsiteX46" fmla="*/ 5975587 w 6180455"/>
              <a:gd name="connsiteY46" fmla="*/ 1399425 h 4135842"/>
              <a:gd name="connsiteX47" fmla="*/ 5656274 w 6180455"/>
              <a:gd name="connsiteY47" fmla="*/ 1406682 h 4135842"/>
              <a:gd name="connsiteX48" fmla="*/ 5070864 w 6180455"/>
              <a:gd name="connsiteY48" fmla="*/ 1544568 h 4135842"/>
              <a:gd name="connsiteX49" fmla="*/ 4722521 w 6180455"/>
              <a:gd name="connsiteY49" fmla="*/ 1747768 h 4135842"/>
              <a:gd name="connsiteX50" fmla="*/ 4424978 w 6180455"/>
              <a:gd name="connsiteY50" fmla="*/ 1958225 h 4135842"/>
              <a:gd name="connsiteX51" fmla="*/ 4212102 w 6180455"/>
              <a:gd name="connsiteY51" fmla="*/ 2197711 h 4135842"/>
              <a:gd name="connsiteX52" fmla="*/ 3950845 w 6180455"/>
              <a:gd name="connsiteY52" fmla="*/ 2509768 h 4135842"/>
              <a:gd name="connsiteX53" fmla="*/ 3815377 w 6180455"/>
              <a:gd name="connsiteY53" fmla="*/ 2521864 h 4135842"/>
              <a:gd name="connsiteX54" fmla="*/ 3762159 w 6180455"/>
              <a:gd name="connsiteY54" fmla="*/ 2480739 h 4135842"/>
              <a:gd name="connsiteX55" fmla="*/ 3638787 w 6180455"/>
              <a:gd name="connsiteY55" fmla="*/ 2594435 h 4135842"/>
              <a:gd name="connsiteX56" fmla="*/ 3670235 w 6180455"/>
              <a:gd name="connsiteY56" fmla="*/ 2664587 h 4135842"/>
              <a:gd name="connsiteX57" fmla="*/ 3679913 w 6180455"/>
              <a:gd name="connsiteY57" fmla="*/ 2812149 h 4135842"/>
              <a:gd name="connsiteX58" fmla="*/ 3617280 w 6180455"/>
              <a:gd name="connsiteY58" fmla="*/ 2896323 h 4135842"/>
              <a:gd name="connsiteX59" fmla="*/ 3410111 w 6180455"/>
              <a:gd name="connsiteY59" fmla="*/ 2993956 h 4135842"/>
              <a:gd name="connsiteX60" fmla="*/ 3357723 w 6180455"/>
              <a:gd name="connsiteY60" fmla="*/ 2996336 h 4135842"/>
              <a:gd name="connsiteX61" fmla="*/ 3274381 w 6180455"/>
              <a:gd name="connsiteY61" fmla="*/ 2970144 h 4135842"/>
              <a:gd name="connsiteX62" fmla="*/ 3076736 w 6180455"/>
              <a:gd name="connsiteY62" fmla="*/ 2829649 h 4135842"/>
              <a:gd name="connsiteX63" fmla="*/ 2831468 w 6180455"/>
              <a:gd name="connsiteY63" fmla="*/ 2705825 h 4135842"/>
              <a:gd name="connsiteX64" fmla="*/ 2638586 w 6180455"/>
              <a:gd name="connsiteY64" fmla="*/ 2584381 h 4135842"/>
              <a:gd name="connsiteX65" fmla="*/ 2479043 w 6180455"/>
              <a:gd name="connsiteY65" fmla="*/ 2451032 h 4135842"/>
              <a:gd name="connsiteX66" fmla="*/ 2345693 w 6180455"/>
              <a:gd name="connsiteY66" fmla="*/ 2331970 h 4135842"/>
              <a:gd name="connsiteX67" fmla="*/ 2195674 w 6180455"/>
              <a:gd name="connsiteY67" fmla="*/ 2191477 h 4135842"/>
              <a:gd name="connsiteX68" fmla="*/ 2050417 w 6180455"/>
              <a:gd name="connsiteY68" fmla="*/ 2067651 h 4135842"/>
              <a:gd name="connsiteX69" fmla="*/ 1967074 w 6180455"/>
              <a:gd name="connsiteY69" fmla="*/ 1979546 h 4135842"/>
              <a:gd name="connsiteX70" fmla="*/ 1859918 w 6180455"/>
              <a:gd name="connsiteY70" fmla="*/ 1870008 h 4135842"/>
              <a:gd name="connsiteX71" fmla="*/ 1697993 w 6180455"/>
              <a:gd name="connsiteY71" fmla="*/ 1696176 h 4135842"/>
              <a:gd name="connsiteX72" fmla="*/ 1619412 w 6180455"/>
              <a:gd name="connsiteY72" fmla="*/ 1589020 h 4135842"/>
              <a:gd name="connsiteX73" fmla="*/ 1572430 w 6180455"/>
              <a:gd name="connsiteY73" fmla="*/ 1512306 h 4135842"/>
              <a:gd name="connsiteX74" fmla="*/ 1486397 w 6180455"/>
              <a:gd name="connsiteY74" fmla="*/ 1429283 h 4135842"/>
              <a:gd name="connsiteX75" fmla="*/ 1404727 w 6180455"/>
              <a:gd name="connsiteY75" fmla="*/ 1343526 h 4135842"/>
              <a:gd name="connsiteX76" fmla="*/ 1351641 w 6180455"/>
              <a:gd name="connsiteY76" fmla="*/ 1229182 h 4135842"/>
              <a:gd name="connsiteX77" fmla="*/ 1306722 w 6180455"/>
              <a:gd name="connsiteY77" fmla="*/ 1074004 h 4135842"/>
              <a:gd name="connsiteX78" fmla="*/ 1310806 w 6180455"/>
              <a:gd name="connsiteY78" fmla="*/ 992330 h 4135842"/>
              <a:gd name="connsiteX79" fmla="*/ 1327141 w 6180455"/>
              <a:gd name="connsiteY79" fmla="*/ 931076 h 4135842"/>
              <a:gd name="connsiteX80" fmla="*/ 1355725 w 6180455"/>
              <a:gd name="connsiteY80" fmla="*/ 873904 h 4135842"/>
              <a:gd name="connsiteX81" fmla="*/ 1404727 w 6180455"/>
              <a:gd name="connsiteY81" fmla="*/ 779980 h 4135842"/>
              <a:gd name="connsiteX82" fmla="*/ 1461896 w 6180455"/>
              <a:gd name="connsiteY82" fmla="*/ 726892 h 4135842"/>
              <a:gd name="connsiteX83" fmla="*/ 1510899 w 6180455"/>
              <a:gd name="connsiteY83" fmla="*/ 686055 h 4135842"/>
              <a:gd name="connsiteX84" fmla="*/ 1588483 w 6180455"/>
              <a:gd name="connsiteY84" fmla="*/ 637052 h 4135842"/>
              <a:gd name="connsiteX85" fmla="*/ 1788575 w 6180455"/>
              <a:gd name="connsiteY85" fmla="*/ 645219 h 4135842"/>
              <a:gd name="connsiteX86" fmla="*/ 1964166 w 6180455"/>
              <a:gd name="connsiteY86" fmla="*/ 686056 h 4135842"/>
              <a:gd name="connsiteX87" fmla="*/ 2098922 w 6180455"/>
              <a:gd name="connsiteY87" fmla="*/ 763645 h 4135842"/>
              <a:gd name="connsiteX88" fmla="*/ 2327598 w 6180455"/>
              <a:gd name="connsiteY88" fmla="*/ 1037251 h 4135842"/>
              <a:gd name="connsiteX89" fmla="*/ 2376600 w 6180455"/>
              <a:gd name="connsiteY89" fmla="*/ 1078087 h 4135842"/>
              <a:gd name="connsiteX90" fmla="*/ 2552191 w 6180455"/>
              <a:gd name="connsiteY90" fmla="*/ 1135259 h 4135842"/>
              <a:gd name="connsiteX91" fmla="*/ 2682863 w 6180455"/>
              <a:gd name="connsiteY91" fmla="*/ 1221015 h 4135842"/>
              <a:gd name="connsiteX92" fmla="*/ 2756367 w 6180455"/>
              <a:gd name="connsiteY92" fmla="*/ 1310856 h 4135842"/>
              <a:gd name="connsiteX93" fmla="*/ 2833953 w 6180455"/>
              <a:gd name="connsiteY93" fmla="*/ 1396614 h 4135842"/>
              <a:gd name="connsiteX94" fmla="*/ 2900657 w 6180455"/>
              <a:gd name="connsiteY94" fmla="*/ 1507217 h 4135842"/>
              <a:gd name="connsiteX95" fmla="*/ 2941904 w 6180455"/>
              <a:gd name="connsiteY95" fmla="*/ 1585086 h 4135842"/>
              <a:gd name="connsiteX96" fmla="*/ 2957674 w 6180455"/>
              <a:gd name="connsiteY96" fmla="*/ 1667600 h 4135842"/>
              <a:gd name="connsiteX97" fmla="*/ 2967199 w 6180455"/>
              <a:gd name="connsiteY97" fmla="*/ 1743800 h 4135842"/>
              <a:gd name="connsiteX98" fmla="*/ 2974343 w 6180455"/>
              <a:gd name="connsiteY98" fmla="*/ 1781900 h 4135842"/>
              <a:gd name="connsiteX99" fmla="*/ 2998155 w 6180455"/>
              <a:gd name="connsiteY99" fmla="*/ 1872389 h 4135842"/>
              <a:gd name="connsiteX100" fmla="*/ 3093405 w 6180455"/>
              <a:gd name="connsiteY100" fmla="*/ 2055744 h 4135842"/>
              <a:gd name="connsiteX101" fmla="*/ 3167224 w 6180455"/>
              <a:gd name="connsiteY101" fmla="*/ 2155757 h 4135842"/>
              <a:gd name="connsiteX102" fmla="*/ 3271999 w 6180455"/>
              <a:gd name="connsiteY102" fmla="*/ 2253388 h 4135842"/>
              <a:gd name="connsiteX103" fmla="*/ 3413817 w 6180455"/>
              <a:gd name="connsiteY103" fmla="*/ 2354949 h 4135842"/>
              <a:gd name="connsiteX104" fmla="*/ 3573474 w 6180455"/>
              <a:gd name="connsiteY104" fmla="*/ 2512187 h 4135842"/>
              <a:gd name="connsiteX105" fmla="*/ 3636369 w 6180455"/>
              <a:gd name="connsiteY105" fmla="*/ 2599273 h 4135842"/>
              <a:gd name="connsiteX106" fmla="*/ 3762159 w 6180455"/>
              <a:gd name="connsiteY106" fmla="*/ 2475899 h 4135842"/>
              <a:gd name="connsiteX107" fmla="*/ 3754902 w 6180455"/>
              <a:gd name="connsiteY107" fmla="*/ 2316244 h 4135842"/>
              <a:gd name="connsiteX108" fmla="*/ 3762160 w 6180455"/>
              <a:gd name="connsiteY108" fmla="*/ 2183197 h 4135842"/>
              <a:gd name="connsiteX109" fmla="*/ 3762159 w 6180455"/>
              <a:gd name="connsiteY109" fmla="*/ 2067082 h 4135842"/>
              <a:gd name="connsiteX110" fmla="*/ 3718617 w 6180455"/>
              <a:gd name="connsiteY110" fmla="*/ 1875977 h 4135842"/>
              <a:gd name="connsiteX111" fmla="*/ 3609760 w 6180455"/>
              <a:gd name="connsiteY111" fmla="*/ 1609882 h 4135842"/>
              <a:gd name="connsiteX112" fmla="*/ 3505740 w 6180455"/>
              <a:gd name="connsiteY112" fmla="*/ 1382492 h 4135842"/>
              <a:gd name="connsiteX113" fmla="*/ 3405645 w 6180455"/>
              <a:gd name="connsiteY113" fmla="*/ 1286354 h 4135842"/>
              <a:gd name="connsiteX114" fmla="*/ 3209636 w 6180455"/>
              <a:gd name="connsiteY114" fmla="*/ 1082171 h 4135842"/>
              <a:gd name="connsiteX115" fmla="*/ 3005461 w 6180455"/>
              <a:gd name="connsiteY115" fmla="*/ 845318 h 4135842"/>
              <a:gd name="connsiteX116" fmla="*/ 2789035 w 6180455"/>
              <a:gd name="connsiteY116" fmla="*/ 563546 h 4135842"/>
              <a:gd name="connsiteX117" fmla="*/ 2511356 w 6180455"/>
              <a:gd name="connsiteY117" fmla="*/ 130678 h 4135842"/>
              <a:gd name="connsiteX118" fmla="*/ 2425602 w 6180455"/>
              <a:gd name="connsiteY118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890607 w 6180455"/>
              <a:gd name="connsiteY20" fmla="*/ 3825346 h 4135842"/>
              <a:gd name="connsiteX21" fmla="*/ 1751025 w 6180455"/>
              <a:gd name="connsiteY21" fmla="*/ 4135842 h 4135842"/>
              <a:gd name="connsiteX22" fmla="*/ 2201104 w 6180455"/>
              <a:gd name="connsiteY22" fmla="*/ 3919349 h 4135842"/>
              <a:gd name="connsiteX23" fmla="*/ 2436180 w 6180455"/>
              <a:gd name="connsiteY23" fmla="*/ 3808342 h 4135842"/>
              <a:gd name="connsiteX24" fmla="*/ 2569530 w 6180455"/>
              <a:gd name="connsiteY24" fmla="*/ 3796437 h 4135842"/>
              <a:gd name="connsiteX25" fmla="*/ 2826704 w 6180455"/>
              <a:gd name="connsiteY25" fmla="*/ 3736906 h 4135842"/>
              <a:gd name="connsiteX26" fmla="*/ 3029111 w 6180455"/>
              <a:gd name="connsiteY26" fmla="*/ 3665469 h 4135842"/>
              <a:gd name="connsiteX27" fmla="*/ 3176748 w 6180455"/>
              <a:gd name="connsiteY27" fmla="*/ 3579743 h 4135842"/>
              <a:gd name="connsiteX28" fmla="*/ 3281523 w 6180455"/>
              <a:gd name="connsiteY28" fmla="*/ 3413056 h 4135842"/>
              <a:gd name="connsiteX29" fmla="*/ 3583943 w 6180455"/>
              <a:gd name="connsiteY29" fmla="*/ 3222556 h 4135842"/>
              <a:gd name="connsiteX30" fmla="*/ 3829211 w 6180455"/>
              <a:gd name="connsiteY30" fmla="*/ 3015387 h 4135842"/>
              <a:gd name="connsiteX31" fmla="*/ 4054864 w 6180455"/>
              <a:gd name="connsiteY31" fmla="*/ 2717806 h 4135842"/>
              <a:gd name="connsiteX32" fmla="*/ 4139531 w 6180455"/>
              <a:gd name="connsiteY32" fmla="*/ 2650073 h 4135842"/>
              <a:gd name="connsiteX33" fmla="*/ 4202426 w 6180455"/>
              <a:gd name="connsiteY33" fmla="*/ 2592016 h 4135842"/>
              <a:gd name="connsiteX34" fmla="*/ 4262902 w 6180455"/>
              <a:gd name="connsiteY34" fmla="*/ 2553311 h 4135842"/>
              <a:gd name="connsiteX35" fmla="*/ 4422560 w 6180455"/>
              <a:gd name="connsiteY35" fmla="*/ 2376720 h 4135842"/>
              <a:gd name="connsiteX36" fmla="*/ 4519321 w 6180455"/>
              <a:gd name="connsiteY36" fmla="*/ 2296892 h 4135842"/>
              <a:gd name="connsiteX37" fmla="*/ 4548350 w 6180455"/>
              <a:gd name="connsiteY37" fmla="*/ 2243673 h 4135842"/>
              <a:gd name="connsiteX38" fmla="*/ 4565283 w 6180455"/>
              <a:gd name="connsiteY38" fmla="*/ 2202550 h 4135842"/>
              <a:gd name="connsiteX39" fmla="*/ 5061188 w 6180455"/>
              <a:gd name="connsiteY39" fmla="*/ 1948549 h 4135842"/>
              <a:gd name="connsiteX40" fmla="*/ 5131340 w 6180455"/>
              <a:gd name="connsiteY40" fmla="*/ 1856625 h 4135842"/>
              <a:gd name="connsiteX41" fmla="*/ 5564349 w 6180455"/>
              <a:gd name="connsiteY41" fmla="*/ 1735673 h 4135842"/>
              <a:gd name="connsiteX42" fmla="*/ 5748197 w 6180455"/>
              <a:gd name="connsiteY42" fmla="*/ 1672777 h 4135842"/>
              <a:gd name="connsiteX43" fmla="*/ 5975587 w 6180455"/>
              <a:gd name="connsiteY43" fmla="*/ 1602625 h 4135842"/>
              <a:gd name="connsiteX44" fmla="*/ 6026387 w 6180455"/>
              <a:gd name="connsiteY44" fmla="*/ 1590530 h 4135842"/>
              <a:gd name="connsiteX45" fmla="*/ 6178787 w 6180455"/>
              <a:gd name="connsiteY45" fmla="*/ 1546987 h 4135842"/>
              <a:gd name="connsiteX46" fmla="*/ 6098957 w 6180455"/>
              <a:gd name="connsiteY46" fmla="*/ 1329273 h 4135842"/>
              <a:gd name="connsiteX47" fmla="*/ 5975587 w 6180455"/>
              <a:gd name="connsiteY47" fmla="*/ 1399425 h 4135842"/>
              <a:gd name="connsiteX48" fmla="*/ 5656274 w 6180455"/>
              <a:gd name="connsiteY48" fmla="*/ 1406682 h 4135842"/>
              <a:gd name="connsiteX49" fmla="*/ 5070864 w 6180455"/>
              <a:gd name="connsiteY49" fmla="*/ 1544568 h 4135842"/>
              <a:gd name="connsiteX50" fmla="*/ 4722521 w 6180455"/>
              <a:gd name="connsiteY50" fmla="*/ 1747768 h 4135842"/>
              <a:gd name="connsiteX51" fmla="*/ 4424978 w 6180455"/>
              <a:gd name="connsiteY51" fmla="*/ 1958225 h 4135842"/>
              <a:gd name="connsiteX52" fmla="*/ 4212102 w 6180455"/>
              <a:gd name="connsiteY52" fmla="*/ 2197711 h 4135842"/>
              <a:gd name="connsiteX53" fmla="*/ 3950845 w 6180455"/>
              <a:gd name="connsiteY53" fmla="*/ 2509768 h 4135842"/>
              <a:gd name="connsiteX54" fmla="*/ 3815377 w 6180455"/>
              <a:gd name="connsiteY54" fmla="*/ 2521864 h 4135842"/>
              <a:gd name="connsiteX55" fmla="*/ 3762159 w 6180455"/>
              <a:gd name="connsiteY55" fmla="*/ 2480739 h 4135842"/>
              <a:gd name="connsiteX56" fmla="*/ 3638787 w 6180455"/>
              <a:gd name="connsiteY56" fmla="*/ 2594435 h 4135842"/>
              <a:gd name="connsiteX57" fmla="*/ 3670235 w 6180455"/>
              <a:gd name="connsiteY57" fmla="*/ 2664587 h 4135842"/>
              <a:gd name="connsiteX58" fmla="*/ 3679913 w 6180455"/>
              <a:gd name="connsiteY58" fmla="*/ 2812149 h 4135842"/>
              <a:gd name="connsiteX59" fmla="*/ 3617280 w 6180455"/>
              <a:gd name="connsiteY59" fmla="*/ 2896323 h 4135842"/>
              <a:gd name="connsiteX60" fmla="*/ 3410111 w 6180455"/>
              <a:gd name="connsiteY60" fmla="*/ 2993956 h 4135842"/>
              <a:gd name="connsiteX61" fmla="*/ 3357723 w 6180455"/>
              <a:gd name="connsiteY61" fmla="*/ 2996336 h 4135842"/>
              <a:gd name="connsiteX62" fmla="*/ 3274381 w 6180455"/>
              <a:gd name="connsiteY62" fmla="*/ 2970144 h 4135842"/>
              <a:gd name="connsiteX63" fmla="*/ 3076736 w 6180455"/>
              <a:gd name="connsiteY63" fmla="*/ 2829649 h 4135842"/>
              <a:gd name="connsiteX64" fmla="*/ 2831468 w 6180455"/>
              <a:gd name="connsiteY64" fmla="*/ 2705825 h 4135842"/>
              <a:gd name="connsiteX65" fmla="*/ 2638586 w 6180455"/>
              <a:gd name="connsiteY65" fmla="*/ 2584381 h 4135842"/>
              <a:gd name="connsiteX66" fmla="*/ 2479043 w 6180455"/>
              <a:gd name="connsiteY66" fmla="*/ 2451032 h 4135842"/>
              <a:gd name="connsiteX67" fmla="*/ 2345693 w 6180455"/>
              <a:gd name="connsiteY67" fmla="*/ 2331970 h 4135842"/>
              <a:gd name="connsiteX68" fmla="*/ 2195674 w 6180455"/>
              <a:gd name="connsiteY68" fmla="*/ 2191477 h 4135842"/>
              <a:gd name="connsiteX69" fmla="*/ 2050417 w 6180455"/>
              <a:gd name="connsiteY69" fmla="*/ 2067651 h 4135842"/>
              <a:gd name="connsiteX70" fmla="*/ 1967074 w 6180455"/>
              <a:gd name="connsiteY70" fmla="*/ 1979546 h 4135842"/>
              <a:gd name="connsiteX71" fmla="*/ 1859918 w 6180455"/>
              <a:gd name="connsiteY71" fmla="*/ 1870008 h 4135842"/>
              <a:gd name="connsiteX72" fmla="*/ 1697993 w 6180455"/>
              <a:gd name="connsiteY72" fmla="*/ 1696176 h 4135842"/>
              <a:gd name="connsiteX73" fmla="*/ 1619412 w 6180455"/>
              <a:gd name="connsiteY73" fmla="*/ 1589020 h 4135842"/>
              <a:gd name="connsiteX74" fmla="*/ 1572430 w 6180455"/>
              <a:gd name="connsiteY74" fmla="*/ 1512306 h 4135842"/>
              <a:gd name="connsiteX75" fmla="*/ 1486397 w 6180455"/>
              <a:gd name="connsiteY75" fmla="*/ 1429283 h 4135842"/>
              <a:gd name="connsiteX76" fmla="*/ 1404727 w 6180455"/>
              <a:gd name="connsiteY76" fmla="*/ 1343526 h 4135842"/>
              <a:gd name="connsiteX77" fmla="*/ 1351641 w 6180455"/>
              <a:gd name="connsiteY77" fmla="*/ 1229182 h 4135842"/>
              <a:gd name="connsiteX78" fmla="*/ 1306722 w 6180455"/>
              <a:gd name="connsiteY78" fmla="*/ 1074004 h 4135842"/>
              <a:gd name="connsiteX79" fmla="*/ 1310806 w 6180455"/>
              <a:gd name="connsiteY79" fmla="*/ 992330 h 4135842"/>
              <a:gd name="connsiteX80" fmla="*/ 1327141 w 6180455"/>
              <a:gd name="connsiteY80" fmla="*/ 931076 h 4135842"/>
              <a:gd name="connsiteX81" fmla="*/ 1355725 w 6180455"/>
              <a:gd name="connsiteY81" fmla="*/ 873904 h 4135842"/>
              <a:gd name="connsiteX82" fmla="*/ 1404727 w 6180455"/>
              <a:gd name="connsiteY82" fmla="*/ 779980 h 4135842"/>
              <a:gd name="connsiteX83" fmla="*/ 1461896 w 6180455"/>
              <a:gd name="connsiteY83" fmla="*/ 726892 h 4135842"/>
              <a:gd name="connsiteX84" fmla="*/ 1510899 w 6180455"/>
              <a:gd name="connsiteY84" fmla="*/ 686055 h 4135842"/>
              <a:gd name="connsiteX85" fmla="*/ 1588483 w 6180455"/>
              <a:gd name="connsiteY85" fmla="*/ 637052 h 4135842"/>
              <a:gd name="connsiteX86" fmla="*/ 1788575 w 6180455"/>
              <a:gd name="connsiteY86" fmla="*/ 645219 h 4135842"/>
              <a:gd name="connsiteX87" fmla="*/ 1964166 w 6180455"/>
              <a:gd name="connsiteY87" fmla="*/ 686056 h 4135842"/>
              <a:gd name="connsiteX88" fmla="*/ 2098922 w 6180455"/>
              <a:gd name="connsiteY88" fmla="*/ 763645 h 4135842"/>
              <a:gd name="connsiteX89" fmla="*/ 2327598 w 6180455"/>
              <a:gd name="connsiteY89" fmla="*/ 1037251 h 4135842"/>
              <a:gd name="connsiteX90" fmla="*/ 2376600 w 6180455"/>
              <a:gd name="connsiteY90" fmla="*/ 1078087 h 4135842"/>
              <a:gd name="connsiteX91" fmla="*/ 2552191 w 6180455"/>
              <a:gd name="connsiteY91" fmla="*/ 1135259 h 4135842"/>
              <a:gd name="connsiteX92" fmla="*/ 2682863 w 6180455"/>
              <a:gd name="connsiteY92" fmla="*/ 1221015 h 4135842"/>
              <a:gd name="connsiteX93" fmla="*/ 2756367 w 6180455"/>
              <a:gd name="connsiteY93" fmla="*/ 1310856 h 4135842"/>
              <a:gd name="connsiteX94" fmla="*/ 2833953 w 6180455"/>
              <a:gd name="connsiteY94" fmla="*/ 1396614 h 4135842"/>
              <a:gd name="connsiteX95" fmla="*/ 2900657 w 6180455"/>
              <a:gd name="connsiteY95" fmla="*/ 1507217 h 4135842"/>
              <a:gd name="connsiteX96" fmla="*/ 2941904 w 6180455"/>
              <a:gd name="connsiteY96" fmla="*/ 1585086 h 4135842"/>
              <a:gd name="connsiteX97" fmla="*/ 2957674 w 6180455"/>
              <a:gd name="connsiteY97" fmla="*/ 1667600 h 4135842"/>
              <a:gd name="connsiteX98" fmla="*/ 2967199 w 6180455"/>
              <a:gd name="connsiteY98" fmla="*/ 1743800 h 4135842"/>
              <a:gd name="connsiteX99" fmla="*/ 2974343 w 6180455"/>
              <a:gd name="connsiteY99" fmla="*/ 1781900 h 4135842"/>
              <a:gd name="connsiteX100" fmla="*/ 2998155 w 6180455"/>
              <a:gd name="connsiteY100" fmla="*/ 1872389 h 4135842"/>
              <a:gd name="connsiteX101" fmla="*/ 3093405 w 6180455"/>
              <a:gd name="connsiteY101" fmla="*/ 2055744 h 4135842"/>
              <a:gd name="connsiteX102" fmla="*/ 3167224 w 6180455"/>
              <a:gd name="connsiteY102" fmla="*/ 2155757 h 4135842"/>
              <a:gd name="connsiteX103" fmla="*/ 3271999 w 6180455"/>
              <a:gd name="connsiteY103" fmla="*/ 2253388 h 4135842"/>
              <a:gd name="connsiteX104" fmla="*/ 3413817 w 6180455"/>
              <a:gd name="connsiteY104" fmla="*/ 2354949 h 4135842"/>
              <a:gd name="connsiteX105" fmla="*/ 3573474 w 6180455"/>
              <a:gd name="connsiteY105" fmla="*/ 2512187 h 4135842"/>
              <a:gd name="connsiteX106" fmla="*/ 3636369 w 6180455"/>
              <a:gd name="connsiteY106" fmla="*/ 2599273 h 4135842"/>
              <a:gd name="connsiteX107" fmla="*/ 3762159 w 6180455"/>
              <a:gd name="connsiteY107" fmla="*/ 2475899 h 4135842"/>
              <a:gd name="connsiteX108" fmla="*/ 3754902 w 6180455"/>
              <a:gd name="connsiteY108" fmla="*/ 2316244 h 4135842"/>
              <a:gd name="connsiteX109" fmla="*/ 3762160 w 6180455"/>
              <a:gd name="connsiteY109" fmla="*/ 2183197 h 4135842"/>
              <a:gd name="connsiteX110" fmla="*/ 3762159 w 6180455"/>
              <a:gd name="connsiteY110" fmla="*/ 2067082 h 4135842"/>
              <a:gd name="connsiteX111" fmla="*/ 3718617 w 6180455"/>
              <a:gd name="connsiteY111" fmla="*/ 1875977 h 4135842"/>
              <a:gd name="connsiteX112" fmla="*/ 3609760 w 6180455"/>
              <a:gd name="connsiteY112" fmla="*/ 1609882 h 4135842"/>
              <a:gd name="connsiteX113" fmla="*/ 3505740 w 6180455"/>
              <a:gd name="connsiteY113" fmla="*/ 1382492 h 4135842"/>
              <a:gd name="connsiteX114" fmla="*/ 3405645 w 6180455"/>
              <a:gd name="connsiteY114" fmla="*/ 1286354 h 4135842"/>
              <a:gd name="connsiteX115" fmla="*/ 3209636 w 6180455"/>
              <a:gd name="connsiteY115" fmla="*/ 1082171 h 4135842"/>
              <a:gd name="connsiteX116" fmla="*/ 3005461 w 6180455"/>
              <a:gd name="connsiteY116" fmla="*/ 845318 h 4135842"/>
              <a:gd name="connsiteX117" fmla="*/ 2789035 w 6180455"/>
              <a:gd name="connsiteY117" fmla="*/ 563546 h 4135842"/>
              <a:gd name="connsiteX118" fmla="*/ 2511356 w 6180455"/>
              <a:gd name="connsiteY118" fmla="*/ 130678 h 4135842"/>
              <a:gd name="connsiteX119" fmla="*/ 2425602 w 6180455"/>
              <a:gd name="connsiteY119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773814 w 6180455"/>
              <a:gd name="connsiteY20" fmla="*/ 3930744 h 4135842"/>
              <a:gd name="connsiteX21" fmla="*/ 1751025 w 6180455"/>
              <a:gd name="connsiteY21" fmla="*/ 4135842 h 4135842"/>
              <a:gd name="connsiteX22" fmla="*/ 2201104 w 6180455"/>
              <a:gd name="connsiteY22" fmla="*/ 3919349 h 4135842"/>
              <a:gd name="connsiteX23" fmla="*/ 2436180 w 6180455"/>
              <a:gd name="connsiteY23" fmla="*/ 3808342 h 4135842"/>
              <a:gd name="connsiteX24" fmla="*/ 2569530 w 6180455"/>
              <a:gd name="connsiteY24" fmla="*/ 3796437 h 4135842"/>
              <a:gd name="connsiteX25" fmla="*/ 2826704 w 6180455"/>
              <a:gd name="connsiteY25" fmla="*/ 3736906 h 4135842"/>
              <a:gd name="connsiteX26" fmla="*/ 3029111 w 6180455"/>
              <a:gd name="connsiteY26" fmla="*/ 3665469 h 4135842"/>
              <a:gd name="connsiteX27" fmla="*/ 3176748 w 6180455"/>
              <a:gd name="connsiteY27" fmla="*/ 3579743 h 4135842"/>
              <a:gd name="connsiteX28" fmla="*/ 3281523 w 6180455"/>
              <a:gd name="connsiteY28" fmla="*/ 3413056 h 4135842"/>
              <a:gd name="connsiteX29" fmla="*/ 3583943 w 6180455"/>
              <a:gd name="connsiteY29" fmla="*/ 3222556 h 4135842"/>
              <a:gd name="connsiteX30" fmla="*/ 3829211 w 6180455"/>
              <a:gd name="connsiteY30" fmla="*/ 3015387 h 4135842"/>
              <a:gd name="connsiteX31" fmla="*/ 4054864 w 6180455"/>
              <a:gd name="connsiteY31" fmla="*/ 2717806 h 4135842"/>
              <a:gd name="connsiteX32" fmla="*/ 4139531 w 6180455"/>
              <a:gd name="connsiteY32" fmla="*/ 2650073 h 4135842"/>
              <a:gd name="connsiteX33" fmla="*/ 4202426 w 6180455"/>
              <a:gd name="connsiteY33" fmla="*/ 2592016 h 4135842"/>
              <a:gd name="connsiteX34" fmla="*/ 4262902 w 6180455"/>
              <a:gd name="connsiteY34" fmla="*/ 2553311 h 4135842"/>
              <a:gd name="connsiteX35" fmla="*/ 4422560 w 6180455"/>
              <a:gd name="connsiteY35" fmla="*/ 2376720 h 4135842"/>
              <a:gd name="connsiteX36" fmla="*/ 4519321 w 6180455"/>
              <a:gd name="connsiteY36" fmla="*/ 2296892 h 4135842"/>
              <a:gd name="connsiteX37" fmla="*/ 4548350 w 6180455"/>
              <a:gd name="connsiteY37" fmla="*/ 2243673 h 4135842"/>
              <a:gd name="connsiteX38" fmla="*/ 4565283 w 6180455"/>
              <a:gd name="connsiteY38" fmla="*/ 2202550 h 4135842"/>
              <a:gd name="connsiteX39" fmla="*/ 5061188 w 6180455"/>
              <a:gd name="connsiteY39" fmla="*/ 1948549 h 4135842"/>
              <a:gd name="connsiteX40" fmla="*/ 5131340 w 6180455"/>
              <a:gd name="connsiteY40" fmla="*/ 1856625 h 4135842"/>
              <a:gd name="connsiteX41" fmla="*/ 5564349 w 6180455"/>
              <a:gd name="connsiteY41" fmla="*/ 1735673 h 4135842"/>
              <a:gd name="connsiteX42" fmla="*/ 5748197 w 6180455"/>
              <a:gd name="connsiteY42" fmla="*/ 1672777 h 4135842"/>
              <a:gd name="connsiteX43" fmla="*/ 5975587 w 6180455"/>
              <a:gd name="connsiteY43" fmla="*/ 1602625 h 4135842"/>
              <a:gd name="connsiteX44" fmla="*/ 6026387 w 6180455"/>
              <a:gd name="connsiteY44" fmla="*/ 1590530 h 4135842"/>
              <a:gd name="connsiteX45" fmla="*/ 6178787 w 6180455"/>
              <a:gd name="connsiteY45" fmla="*/ 1546987 h 4135842"/>
              <a:gd name="connsiteX46" fmla="*/ 6098957 w 6180455"/>
              <a:gd name="connsiteY46" fmla="*/ 1329273 h 4135842"/>
              <a:gd name="connsiteX47" fmla="*/ 5975587 w 6180455"/>
              <a:gd name="connsiteY47" fmla="*/ 1399425 h 4135842"/>
              <a:gd name="connsiteX48" fmla="*/ 5656274 w 6180455"/>
              <a:gd name="connsiteY48" fmla="*/ 1406682 h 4135842"/>
              <a:gd name="connsiteX49" fmla="*/ 5070864 w 6180455"/>
              <a:gd name="connsiteY49" fmla="*/ 1544568 h 4135842"/>
              <a:gd name="connsiteX50" fmla="*/ 4722521 w 6180455"/>
              <a:gd name="connsiteY50" fmla="*/ 1747768 h 4135842"/>
              <a:gd name="connsiteX51" fmla="*/ 4424978 w 6180455"/>
              <a:gd name="connsiteY51" fmla="*/ 1958225 h 4135842"/>
              <a:gd name="connsiteX52" fmla="*/ 4212102 w 6180455"/>
              <a:gd name="connsiteY52" fmla="*/ 2197711 h 4135842"/>
              <a:gd name="connsiteX53" fmla="*/ 3950845 w 6180455"/>
              <a:gd name="connsiteY53" fmla="*/ 2509768 h 4135842"/>
              <a:gd name="connsiteX54" fmla="*/ 3815377 w 6180455"/>
              <a:gd name="connsiteY54" fmla="*/ 2521864 h 4135842"/>
              <a:gd name="connsiteX55" fmla="*/ 3762159 w 6180455"/>
              <a:gd name="connsiteY55" fmla="*/ 2480739 h 4135842"/>
              <a:gd name="connsiteX56" fmla="*/ 3638787 w 6180455"/>
              <a:gd name="connsiteY56" fmla="*/ 2594435 h 4135842"/>
              <a:gd name="connsiteX57" fmla="*/ 3670235 w 6180455"/>
              <a:gd name="connsiteY57" fmla="*/ 2664587 h 4135842"/>
              <a:gd name="connsiteX58" fmla="*/ 3679913 w 6180455"/>
              <a:gd name="connsiteY58" fmla="*/ 2812149 h 4135842"/>
              <a:gd name="connsiteX59" fmla="*/ 3617280 w 6180455"/>
              <a:gd name="connsiteY59" fmla="*/ 2896323 h 4135842"/>
              <a:gd name="connsiteX60" fmla="*/ 3410111 w 6180455"/>
              <a:gd name="connsiteY60" fmla="*/ 2993956 h 4135842"/>
              <a:gd name="connsiteX61" fmla="*/ 3357723 w 6180455"/>
              <a:gd name="connsiteY61" fmla="*/ 2996336 h 4135842"/>
              <a:gd name="connsiteX62" fmla="*/ 3274381 w 6180455"/>
              <a:gd name="connsiteY62" fmla="*/ 2970144 h 4135842"/>
              <a:gd name="connsiteX63" fmla="*/ 3076736 w 6180455"/>
              <a:gd name="connsiteY63" fmla="*/ 2829649 h 4135842"/>
              <a:gd name="connsiteX64" fmla="*/ 2831468 w 6180455"/>
              <a:gd name="connsiteY64" fmla="*/ 2705825 h 4135842"/>
              <a:gd name="connsiteX65" fmla="*/ 2638586 w 6180455"/>
              <a:gd name="connsiteY65" fmla="*/ 2584381 h 4135842"/>
              <a:gd name="connsiteX66" fmla="*/ 2479043 w 6180455"/>
              <a:gd name="connsiteY66" fmla="*/ 2451032 h 4135842"/>
              <a:gd name="connsiteX67" fmla="*/ 2345693 w 6180455"/>
              <a:gd name="connsiteY67" fmla="*/ 2331970 h 4135842"/>
              <a:gd name="connsiteX68" fmla="*/ 2195674 w 6180455"/>
              <a:gd name="connsiteY68" fmla="*/ 2191477 h 4135842"/>
              <a:gd name="connsiteX69" fmla="*/ 2050417 w 6180455"/>
              <a:gd name="connsiteY69" fmla="*/ 2067651 h 4135842"/>
              <a:gd name="connsiteX70" fmla="*/ 1967074 w 6180455"/>
              <a:gd name="connsiteY70" fmla="*/ 1979546 h 4135842"/>
              <a:gd name="connsiteX71" fmla="*/ 1859918 w 6180455"/>
              <a:gd name="connsiteY71" fmla="*/ 1870008 h 4135842"/>
              <a:gd name="connsiteX72" fmla="*/ 1697993 w 6180455"/>
              <a:gd name="connsiteY72" fmla="*/ 1696176 h 4135842"/>
              <a:gd name="connsiteX73" fmla="*/ 1619412 w 6180455"/>
              <a:gd name="connsiteY73" fmla="*/ 1589020 h 4135842"/>
              <a:gd name="connsiteX74" fmla="*/ 1572430 w 6180455"/>
              <a:gd name="connsiteY74" fmla="*/ 1512306 h 4135842"/>
              <a:gd name="connsiteX75" fmla="*/ 1486397 w 6180455"/>
              <a:gd name="connsiteY75" fmla="*/ 1429283 h 4135842"/>
              <a:gd name="connsiteX76" fmla="*/ 1404727 w 6180455"/>
              <a:gd name="connsiteY76" fmla="*/ 1343526 h 4135842"/>
              <a:gd name="connsiteX77" fmla="*/ 1351641 w 6180455"/>
              <a:gd name="connsiteY77" fmla="*/ 1229182 h 4135842"/>
              <a:gd name="connsiteX78" fmla="*/ 1306722 w 6180455"/>
              <a:gd name="connsiteY78" fmla="*/ 1074004 h 4135842"/>
              <a:gd name="connsiteX79" fmla="*/ 1310806 w 6180455"/>
              <a:gd name="connsiteY79" fmla="*/ 992330 h 4135842"/>
              <a:gd name="connsiteX80" fmla="*/ 1327141 w 6180455"/>
              <a:gd name="connsiteY80" fmla="*/ 931076 h 4135842"/>
              <a:gd name="connsiteX81" fmla="*/ 1355725 w 6180455"/>
              <a:gd name="connsiteY81" fmla="*/ 873904 h 4135842"/>
              <a:gd name="connsiteX82" fmla="*/ 1404727 w 6180455"/>
              <a:gd name="connsiteY82" fmla="*/ 779980 h 4135842"/>
              <a:gd name="connsiteX83" fmla="*/ 1461896 w 6180455"/>
              <a:gd name="connsiteY83" fmla="*/ 726892 h 4135842"/>
              <a:gd name="connsiteX84" fmla="*/ 1510899 w 6180455"/>
              <a:gd name="connsiteY84" fmla="*/ 686055 h 4135842"/>
              <a:gd name="connsiteX85" fmla="*/ 1588483 w 6180455"/>
              <a:gd name="connsiteY85" fmla="*/ 637052 h 4135842"/>
              <a:gd name="connsiteX86" fmla="*/ 1788575 w 6180455"/>
              <a:gd name="connsiteY86" fmla="*/ 645219 h 4135842"/>
              <a:gd name="connsiteX87" fmla="*/ 1964166 w 6180455"/>
              <a:gd name="connsiteY87" fmla="*/ 686056 h 4135842"/>
              <a:gd name="connsiteX88" fmla="*/ 2098922 w 6180455"/>
              <a:gd name="connsiteY88" fmla="*/ 763645 h 4135842"/>
              <a:gd name="connsiteX89" fmla="*/ 2327598 w 6180455"/>
              <a:gd name="connsiteY89" fmla="*/ 1037251 h 4135842"/>
              <a:gd name="connsiteX90" fmla="*/ 2376600 w 6180455"/>
              <a:gd name="connsiteY90" fmla="*/ 1078087 h 4135842"/>
              <a:gd name="connsiteX91" fmla="*/ 2552191 w 6180455"/>
              <a:gd name="connsiteY91" fmla="*/ 1135259 h 4135842"/>
              <a:gd name="connsiteX92" fmla="*/ 2682863 w 6180455"/>
              <a:gd name="connsiteY92" fmla="*/ 1221015 h 4135842"/>
              <a:gd name="connsiteX93" fmla="*/ 2756367 w 6180455"/>
              <a:gd name="connsiteY93" fmla="*/ 1310856 h 4135842"/>
              <a:gd name="connsiteX94" fmla="*/ 2833953 w 6180455"/>
              <a:gd name="connsiteY94" fmla="*/ 1396614 h 4135842"/>
              <a:gd name="connsiteX95" fmla="*/ 2900657 w 6180455"/>
              <a:gd name="connsiteY95" fmla="*/ 1507217 h 4135842"/>
              <a:gd name="connsiteX96" fmla="*/ 2941904 w 6180455"/>
              <a:gd name="connsiteY96" fmla="*/ 1585086 h 4135842"/>
              <a:gd name="connsiteX97" fmla="*/ 2957674 w 6180455"/>
              <a:gd name="connsiteY97" fmla="*/ 1667600 h 4135842"/>
              <a:gd name="connsiteX98" fmla="*/ 2967199 w 6180455"/>
              <a:gd name="connsiteY98" fmla="*/ 1743800 h 4135842"/>
              <a:gd name="connsiteX99" fmla="*/ 2974343 w 6180455"/>
              <a:gd name="connsiteY99" fmla="*/ 1781900 h 4135842"/>
              <a:gd name="connsiteX100" fmla="*/ 2998155 w 6180455"/>
              <a:gd name="connsiteY100" fmla="*/ 1872389 h 4135842"/>
              <a:gd name="connsiteX101" fmla="*/ 3093405 w 6180455"/>
              <a:gd name="connsiteY101" fmla="*/ 2055744 h 4135842"/>
              <a:gd name="connsiteX102" fmla="*/ 3167224 w 6180455"/>
              <a:gd name="connsiteY102" fmla="*/ 2155757 h 4135842"/>
              <a:gd name="connsiteX103" fmla="*/ 3271999 w 6180455"/>
              <a:gd name="connsiteY103" fmla="*/ 2253388 h 4135842"/>
              <a:gd name="connsiteX104" fmla="*/ 3413817 w 6180455"/>
              <a:gd name="connsiteY104" fmla="*/ 2354949 h 4135842"/>
              <a:gd name="connsiteX105" fmla="*/ 3573474 w 6180455"/>
              <a:gd name="connsiteY105" fmla="*/ 2512187 h 4135842"/>
              <a:gd name="connsiteX106" fmla="*/ 3636369 w 6180455"/>
              <a:gd name="connsiteY106" fmla="*/ 2599273 h 4135842"/>
              <a:gd name="connsiteX107" fmla="*/ 3762159 w 6180455"/>
              <a:gd name="connsiteY107" fmla="*/ 2475899 h 4135842"/>
              <a:gd name="connsiteX108" fmla="*/ 3754902 w 6180455"/>
              <a:gd name="connsiteY108" fmla="*/ 2316244 h 4135842"/>
              <a:gd name="connsiteX109" fmla="*/ 3762160 w 6180455"/>
              <a:gd name="connsiteY109" fmla="*/ 2183197 h 4135842"/>
              <a:gd name="connsiteX110" fmla="*/ 3762159 w 6180455"/>
              <a:gd name="connsiteY110" fmla="*/ 2067082 h 4135842"/>
              <a:gd name="connsiteX111" fmla="*/ 3718617 w 6180455"/>
              <a:gd name="connsiteY111" fmla="*/ 1875977 h 4135842"/>
              <a:gd name="connsiteX112" fmla="*/ 3609760 w 6180455"/>
              <a:gd name="connsiteY112" fmla="*/ 1609882 h 4135842"/>
              <a:gd name="connsiteX113" fmla="*/ 3505740 w 6180455"/>
              <a:gd name="connsiteY113" fmla="*/ 1382492 h 4135842"/>
              <a:gd name="connsiteX114" fmla="*/ 3405645 w 6180455"/>
              <a:gd name="connsiteY114" fmla="*/ 1286354 h 4135842"/>
              <a:gd name="connsiteX115" fmla="*/ 3209636 w 6180455"/>
              <a:gd name="connsiteY115" fmla="*/ 1082171 h 4135842"/>
              <a:gd name="connsiteX116" fmla="*/ 3005461 w 6180455"/>
              <a:gd name="connsiteY116" fmla="*/ 845318 h 4135842"/>
              <a:gd name="connsiteX117" fmla="*/ 2789035 w 6180455"/>
              <a:gd name="connsiteY117" fmla="*/ 563546 h 4135842"/>
              <a:gd name="connsiteX118" fmla="*/ 2511356 w 6180455"/>
              <a:gd name="connsiteY118" fmla="*/ 130678 h 4135842"/>
              <a:gd name="connsiteX119" fmla="*/ 2425602 w 6180455"/>
              <a:gd name="connsiteY119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890607 w 6180455"/>
              <a:gd name="connsiteY20" fmla="*/ 3748433 h 4135842"/>
              <a:gd name="connsiteX21" fmla="*/ 1773814 w 6180455"/>
              <a:gd name="connsiteY21" fmla="*/ 3930744 h 4135842"/>
              <a:gd name="connsiteX22" fmla="*/ 1751025 w 6180455"/>
              <a:gd name="connsiteY22" fmla="*/ 4135842 h 4135842"/>
              <a:gd name="connsiteX23" fmla="*/ 2201104 w 6180455"/>
              <a:gd name="connsiteY23" fmla="*/ 3919349 h 4135842"/>
              <a:gd name="connsiteX24" fmla="*/ 2436180 w 6180455"/>
              <a:gd name="connsiteY24" fmla="*/ 3808342 h 4135842"/>
              <a:gd name="connsiteX25" fmla="*/ 2569530 w 6180455"/>
              <a:gd name="connsiteY25" fmla="*/ 3796437 h 4135842"/>
              <a:gd name="connsiteX26" fmla="*/ 2826704 w 6180455"/>
              <a:gd name="connsiteY26" fmla="*/ 3736906 h 4135842"/>
              <a:gd name="connsiteX27" fmla="*/ 3029111 w 6180455"/>
              <a:gd name="connsiteY27" fmla="*/ 3665469 h 4135842"/>
              <a:gd name="connsiteX28" fmla="*/ 3176748 w 6180455"/>
              <a:gd name="connsiteY28" fmla="*/ 3579743 h 4135842"/>
              <a:gd name="connsiteX29" fmla="*/ 3281523 w 6180455"/>
              <a:gd name="connsiteY29" fmla="*/ 3413056 h 4135842"/>
              <a:gd name="connsiteX30" fmla="*/ 3583943 w 6180455"/>
              <a:gd name="connsiteY30" fmla="*/ 3222556 h 4135842"/>
              <a:gd name="connsiteX31" fmla="*/ 3829211 w 6180455"/>
              <a:gd name="connsiteY31" fmla="*/ 3015387 h 4135842"/>
              <a:gd name="connsiteX32" fmla="*/ 4054864 w 6180455"/>
              <a:gd name="connsiteY32" fmla="*/ 2717806 h 4135842"/>
              <a:gd name="connsiteX33" fmla="*/ 4139531 w 6180455"/>
              <a:gd name="connsiteY33" fmla="*/ 2650073 h 4135842"/>
              <a:gd name="connsiteX34" fmla="*/ 4202426 w 6180455"/>
              <a:gd name="connsiteY34" fmla="*/ 2592016 h 4135842"/>
              <a:gd name="connsiteX35" fmla="*/ 4262902 w 6180455"/>
              <a:gd name="connsiteY35" fmla="*/ 2553311 h 4135842"/>
              <a:gd name="connsiteX36" fmla="*/ 4422560 w 6180455"/>
              <a:gd name="connsiteY36" fmla="*/ 2376720 h 4135842"/>
              <a:gd name="connsiteX37" fmla="*/ 4519321 w 6180455"/>
              <a:gd name="connsiteY37" fmla="*/ 2296892 h 4135842"/>
              <a:gd name="connsiteX38" fmla="*/ 4548350 w 6180455"/>
              <a:gd name="connsiteY38" fmla="*/ 2243673 h 4135842"/>
              <a:gd name="connsiteX39" fmla="*/ 4565283 w 6180455"/>
              <a:gd name="connsiteY39" fmla="*/ 2202550 h 4135842"/>
              <a:gd name="connsiteX40" fmla="*/ 5061188 w 6180455"/>
              <a:gd name="connsiteY40" fmla="*/ 1948549 h 4135842"/>
              <a:gd name="connsiteX41" fmla="*/ 5131340 w 6180455"/>
              <a:gd name="connsiteY41" fmla="*/ 1856625 h 4135842"/>
              <a:gd name="connsiteX42" fmla="*/ 5564349 w 6180455"/>
              <a:gd name="connsiteY42" fmla="*/ 1735673 h 4135842"/>
              <a:gd name="connsiteX43" fmla="*/ 5748197 w 6180455"/>
              <a:gd name="connsiteY43" fmla="*/ 1672777 h 4135842"/>
              <a:gd name="connsiteX44" fmla="*/ 5975587 w 6180455"/>
              <a:gd name="connsiteY44" fmla="*/ 1602625 h 4135842"/>
              <a:gd name="connsiteX45" fmla="*/ 6026387 w 6180455"/>
              <a:gd name="connsiteY45" fmla="*/ 1590530 h 4135842"/>
              <a:gd name="connsiteX46" fmla="*/ 6178787 w 6180455"/>
              <a:gd name="connsiteY46" fmla="*/ 1546987 h 4135842"/>
              <a:gd name="connsiteX47" fmla="*/ 6098957 w 6180455"/>
              <a:gd name="connsiteY47" fmla="*/ 1329273 h 4135842"/>
              <a:gd name="connsiteX48" fmla="*/ 5975587 w 6180455"/>
              <a:gd name="connsiteY48" fmla="*/ 1399425 h 4135842"/>
              <a:gd name="connsiteX49" fmla="*/ 5656274 w 6180455"/>
              <a:gd name="connsiteY49" fmla="*/ 1406682 h 4135842"/>
              <a:gd name="connsiteX50" fmla="*/ 5070864 w 6180455"/>
              <a:gd name="connsiteY50" fmla="*/ 1544568 h 4135842"/>
              <a:gd name="connsiteX51" fmla="*/ 4722521 w 6180455"/>
              <a:gd name="connsiteY51" fmla="*/ 1747768 h 4135842"/>
              <a:gd name="connsiteX52" fmla="*/ 4424978 w 6180455"/>
              <a:gd name="connsiteY52" fmla="*/ 1958225 h 4135842"/>
              <a:gd name="connsiteX53" fmla="*/ 4212102 w 6180455"/>
              <a:gd name="connsiteY53" fmla="*/ 2197711 h 4135842"/>
              <a:gd name="connsiteX54" fmla="*/ 3950845 w 6180455"/>
              <a:gd name="connsiteY54" fmla="*/ 2509768 h 4135842"/>
              <a:gd name="connsiteX55" fmla="*/ 3815377 w 6180455"/>
              <a:gd name="connsiteY55" fmla="*/ 2521864 h 4135842"/>
              <a:gd name="connsiteX56" fmla="*/ 3762159 w 6180455"/>
              <a:gd name="connsiteY56" fmla="*/ 2480739 h 4135842"/>
              <a:gd name="connsiteX57" fmla="*/ 3638787 w 6180455"/>
              <a:gd name="connsiteY57" fmla="*/ 2594435 h 4135842"/>
              <a:gd name="connsiteX58" fmla="*/ 3670235 w 6180455"/>
              <a:gd name="connsiteY58" fmla="*/ 2664587 h 4135842"/>
              <a:gd name="connsiteX59" fmla="*/ 3679913 w 6180455"/>
              <a:gd name="connsiteY59" fmla="*/ 2812149 h 4135842"/>
              <a:gd name="connsiteX60" fmla="*/ 3617280 w 6180455"/>
              <a:gd name="connsiteY60" fmla="*/ 2896323 h 4135842"/>
              <a:gd name="connsiteX61" fmla="*/ 3410111 w 6180455"/>
              <a:gd name="connsiteY61" fmla="*/ 2993956 h 4135842"/>
              <a:gd name="connsiteX62" fmla="*/ 3357723 w 6180455"/>
              <a:gd name="connsiteY62" fmla="*/ 2996336 h 4135842"/>
              <a:gd name="connsiteX63" fmla="*/ 3274381 w 6180455"/>
              <a:gd name="connsiteY63" fmla="*/ 2970144 h 4135842"/>
              <a:gd name="connsiteX64" fmla="*/ 3076736 w 6180455"/>
              <a:gd name="connsiteY64" fmla="*/ 2829649 h 4135842"/>
              <a:gd name="connsiteX65" fmla="*/ 2831468 w 6180455"/>
              <a:gd name="connsiteY65" fmla="*/ 2705825 h 4135842"/>
              <a:gd name="connsiteX66" fmla="*/ 2638586 w 6180455"/>
              <a:gd name="connsiteY66" fmla="*/ 2584381 h 4135842"/>
              <a:gd name="connsiteX67" fmla="*/ 2479043 w 6180455"/>
              <a:gd name="connsiteY67" fmla="*/ 2451032 h 4135842"/>
              <a:gd name="connsiteX68" fmla="*/ 2345693 w 6180455"/>
              <a:gd name="connsiteY68" fmla="*/ 2331970 h 4135842"/>
              <a:gd name="connsiteX69" fmla="*/ 2195674 w 6180455"/>
              <a:gd name="connsiteY69" fmla="*/ 2191477 h 4135842"/>
              <a:gd name="connsiteX70" fmla="*/ 2050417 w 6180455"/>
              <a:gd name="connsiteY70" fmla="*/ 2067651 h 4135842"/>
              <a:gd name="connsiteX71" fmla="*/ 1967074 w 6180455"/>
              <a:gd name="connsiteY71" fmla="*/ 1979546 h 4135842"/>
              <a:gd name="connsiteX72" fmla="*/ 1859918 w 6180455"/>
              <a:gd name="connsiteY72" fmla="*/ 1870008 h 4135842"/>
              <a:gd name="connsiteX73" fmla="*/ 1697993 w 6180455"/>
              <a:gd name="connsiteY73" fmla="*/ 1696176 h 4135842"/>
              <a:gd name="connsiteX74" fmla="*/ 1619412 w 6180455"/>
              <a:gd name="connsiteY74" fmla="*/ 1589020 h 4135842"/>
              <a:gd name="connsiteX75" fmla="*/ 1572430 w 6180455"/>
              <a:gd name="connsiteY75" fmla="*/ 1512306 h 4135842"/>
              <a:gd name="connsiteX76" fmla="*/ 1486397 w 6180455"/>
              <a:gd name="connsiteY76" fmla="*/ 1429283 h 4135842"/>
              <a:gd name="connsiteX77" fmla="*/ 1404727 w 6180455"/>
              <a:gd name="connsiteY77" fmla="*/ 1343526 h 4135842"/>
              <a:gd name="connsiteX78" fmla="*/ 1351641 w 6180455"/>
              <a:gd name="connsiteY78" fmla="*/ 1229182 h 4135842"/>
              <a:gd name="connsiteX79" fmla="*/ 1306722 w 6180455"/>
              <a:gd name="connsiteY79" fmla="*/ 1074004 h 4135842"/>
              <a:gd name="connsiteX80" fmla="*/ 1310806 w 6180455"/>
              <a:gd name="connsiteY80" fmla="*/ 992330 h 4135842"/>
              <a:gd name="connsiteX81" fmla="*/ 1327141 w 6180455"/>
              <a:gd name="connsiteY81" fmla="*/ 931076 h 4135842"/>
              <a:gd name="connsiteX82" fmla="*/ 1355725 w 6180455"/>
              <a:gd name="connsiteY82" fmla="*/ 873904 h 4135842"/>
              <a:gd name="connsiteX83" fmla="*/ 1404727 w 6180455"/>
              <a:gd name="connsiteY83" fmla="*/ 779980 h 4135842"/>
              <a:gd name="connsiteX84" fmla="*/ 1461896 w 6180455"/>
              <a:gd name="connsiteY84" fmla="*/ 726892 h 4135842"/>
              <a:gd name="connsiteX85" fmla="*/ 1510899 w 6180455"/>
              <a:gd name="connsiteY85" fmla="*/ 686055 h 4135842"/>
              <a:gd name="connsiteX86" fmla="*/ 1588483 w 6180455"/>
              <a:gd name="connsiteY86" fmla="*/ 637052 h 4135842"/>
              <a:gd name="connsiteX87" fmla="*/ 1788575 w 6180455"/>
              <a:gd name="connsiteY87" fmla="*/ 645219 h 4135842"/>
              <a:gd name="connsiteX88" fmla="*/ 1964166 w 6180455"/>
              <a:gd name="connsiteY88" fmla="*/ 686056 h 4135842"/>
              <a:gd name="connsiteX89" fmla="*/ 2098922 w 6180455"/>
              <a:gd name="connsiteY89" fmla="*/ 763645 h 4135842"/>
              <a:gd name="connsiteX90" fmla="*/ 2327598 w 6180455"/>
              <a:gd name="connsiteY90" fmla="*/ 1037251 h 4135842"/>
              <a:gd name="connsiteX91" fmla="*/ 2376600 w 6180455"/>
              <a:gd name="connsiteY91" fmla="*/ 1078087 h 4135842"/>
              <a:gd name="connsiteX92" fmla="*/ 2552191 w 6180455"/>
              <a:gd name="connsiteY92" fmla="*/ 1135259 h 4135842"/>
              <a:gd name="connsiteX93" fmla="*/ 2682863 w 6180455"/>
              <a:gd name="connsiteY93" fmla="*/ 1221015 h 4135842"/>
              <a:gd name="connsiteX94" fmla="*/ 2756367 w 6180455"/>
              <a:gd name="connsiteY94" fmla="*/ 1310856 h 4135842"/>
              <a:gd name="connsiteX95" fmla="*/ 2833953 w 6180455"/>
              <a:gd name="connsiteY95" fmla="*/ 1396614 h 4135842"/>
              <a:gd name="connsiteX96" fmla="*/ 2900657 w 6180455"/>
              <a:gd name="connsiteY96" fmla="*/ 1507217 h 4135842"/>
              <a:gd name="connsiteX97" fmla="*/ 2941904 w 6180455"/>
              <a:gd name="connsiteY97" fmla="*/ 1585086 h 4135842"/>
              <a:gd name="connsiteX98" fmla="*/ 2957674 w 6180455"/>
              <a:gd name="connsiteY98" fmla="*/ 1667600 h 4135842"/>
              <a:gd name="connsiteX99" fmla="*/ 2967199 w 6180455"/>
              <a:gd name="connsiteY99" fmla="*/ 1743800 h 4135842"/>
              <a:gd name="connsiteX100" fmla="*/ 2974343 w 6180455"/>
              <a:gd name="connsiteY100" fmla="*/ 1781900 h 4135842"/>
              <a:gd name="connsiteX101" fmla="*/ 2998155 w 6180455"/>
              <a:gd name="connsiteY101" fmla="*/ 1872389 h 4135842"/>
              <a:gd name="connsiteX102" fmla="*/ 3093405 w 6180455"/>
              <a:gd name="connsiteY102" fmla="*/ 2055744 h 4135842"/>
              <a:gd name="connsiteX103" fmla="*/ 3167224 w 6180455"/>
              <a:gd name="connsiteY103" fmla="*/ 2155757 h 4135842"/>
              <a:gd name="connsiteX104" fmla="*/ 3271999 w 6180455"/>
              <a:gd name="connsiteY104" fmla="*/ 2253388 h 4135842"/>
              <a:gd name="connsiteX105" fmla="*/ 3413817 w 6180455"/>
              <a:gd name="connsiteY105" fmla="*/ 2354949 h 4135842"/>
              <a:gd name="connsiteX106" fmla="*/ 3573474 w 6180455"/>
              <a:gd name="connsiteY106" fmla="*/ 2512187 h 4135842"/>
              <a:gd name="connsiteX107" fmla="*/ 3636369 w 6180455"/>
              <a:gd name="connsiteY107" fmla="*/ 2599273 h 4135842"/>
              <a:gd name="connsiteX108" fmla="*/ 3762159 w 6180455"/>
              <a:gd name="connsiteY108" fmla="*/ 2475899 h 4135842"/>
              <a:gd name="connsiteX109" fmla="*/ 3754902 w 6180455"/>
              <a:gd name="connsiteY109" fmla="*/ 2316244 h 4135842"/>
              <a:gd name="connsiteX110" fmla="*/ 3762160 w 6180455"/>
              <a:gd name="connsiteY110" fmla="*/ 2183197 h 4135842"/>
              <a:gd name="connsiteX111" fmla="*/ 3762159 w 6180455"/>
              <a:gd name="connsiteY111" fmla="*/ 2067082 h 4135842"/>
              <a:gd name="connsiteX112" fmla="*/ 3718617 w 6180455"/>
              <a:gd name="connsiteY112" fmla="*/ 1875977 h 4135842"/>
              <a:gd name="connsiteX113" fmla="*/ 3609760 w 6180455"/>
              <a:gd name="connsiteY113" fmla="*/ 1609882 h 4135842"/>
              <a:gd name="connsiteX114" fmla="*/ 3505740 w 6180455"/>
              <a:gd name="connsiteY114" fmla="*/ 1382492 h 4135842"/>
              <a:gd name="connsiteX115" fmla="*/ 3405645 w 6180455"/>
              <a:gd name="connsiteY115" fmla="*/ 1286354 h 4135842"/>
              <a:gd name="connsiteX116" fmla="*/ 3209636 w 6180455"/>
              <a:gd name="connsiteY116" fmla="*/ 1082171 h 4135842"/>
              <a:gd name="connsiteX117" fmla="*/ 3005461 w 6180455"/>
              <a:gd name="connsiteY117" fmla="*/ 845318 h 4135842"/>
              <a:gd name="connsiteX118" fmla="*/ 2789035 w 6180455"/>
              <a:gd name="connsiteY118" fmla="*/ 563546 h 4135842"/>
              <a:gd name="connsiteX119" fmla="*/ 2511356 w 6180455"/>
              <a:gd name="connsiteY119" fmla="*/ 130678 h 4135842"/>
              <a:gd name="connsiteX120" fmla="*/ 2425602 w 6180455"/>
              <a:gd name="connsiteY120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73814 w 6180455"/>
              <a:gd name="connsiteY21" fmla="*/ 3930744 h 4135842"/>
              <a:gd name="connsiteX22" fmla="*/ 1751025 w 6180455"/>
              <a:gd name="connsiteY22" fmla="*/ 4135842 h 4135842"/>
              <a:gd name="connsiteX23" fmla="*/ 2201104 w 6180455"/>
              <a:gd name="connsiteY23" fmla="*/ 3919349 h 4135842"/>
              <a:gd name="connsiteX24" fmla="*/ 2436180 w 6180455"/>
              <a:gd name="connsiteY24" fmla="*/ 3808342 h 4135842"/>
              <a:gd name="connsiteX25" fmla="*/ 2569530 w 6180455"/>
              <a:gd name="connsiteY25" fmla="*/ 3796437 h 4135842"/>
              <a:gd name="connsiteX26" fmla="*/ 2826704 w 6180455"/>
              <a:gd name="connsiteY26" fmla="*/ 3736906 h 4135842"/>
              <a:gd name="connsiteX27" fmla="*/ 3029111 w 6180455"/>
              <a:gd name="connsiteY27" fmla="*/ 3665469 h 4135842"/>
              <a:gd name="connsiteX28" fmla="*/ 3176748 w 6180455"/>
              <a:gd name="connsiteY28" fmla="*/ 3579743 h 4135842"/>
              <a:gd name="connsiteX29" fmla="*/ 3281523 w 6180455"/>
              <a:gd name="connsiteY29" fmla="*/ 3413056 h 4135842"/>
              <a:gd name="connsiteX30" fmla="*/ 3583943 w 6180455"/>
              <a:gd name="connsiteY30" fmla="*/ 3222556 h 4135842"/>
              <a:gd name="connsiteX31" fmla="*/ 3829211 w 6180455"/>
              <a:gd name="connsiteY31" fmla="*/ 3015387 h 4135842"/>
              <a:gd name="connsiteX32" fmla="*/ 4054864 w 6180455"/>
              <a:gd name="connsiteY32" fmla="*/ 2717806 h 4135842"/>
              <a:gd name="connsiteX33" fmla="*/ 4139531 w 6180455"/>
              <a:gd name="connsiteY33" fmla="*/ 2650073 h 4135842"/>
              <a:gd name="connsiteX34" fmla="*/ 4202426 w 6180455"/>
              <a:gd name="connsiteY34" fmla="*/ 2592016 h 4135842"/>
              <a:gd name="connsiteX35" fmla="*/ 4262902 w 6180455"/>
              <a:gd name="connsiteY35" fmla="*/ 2553311 h 4135842"/>
              <a:gd name="connsiteX36" fmla="*/ 4422560 w 6180455"/>
              <a:gd name="connsiteY36" fmla="*/ 2376720 h 4135842"/>
              <a:gd name="connsiteX37" fmla="*/ 4519321 w 6180455"/>
              <a:gd name="connsiteY37" fmla="*/ 2296892 h 4135842"/>
              <a:gd name="connsiteX38" fmla="*/ 4548350 w 6180455"/>
              <a:gd name="connsiteY38" fmla="*/ 2243673 h 4135842"/>
              <a:gd name="connsiteX39" fmla="*/ 4565283 w 6180455"/>
              <a:gd name="connsiteY39" fmla="*/ 2202550 h 4135842"/>
              <a:gd name="connsiteX40" fmla="*/ 5061188 w 6180455"/>
              <a:gd name="connsiteY40" fmla="*/ 1948549 h 4135842"/>
              <a:gd name="connsiteX41" fmla="*/ 5131340 w 6180455"/>
              <a:gd name="connsiteY41" fmla="*/ 1856625 h 4135842"/>
              <a:gd name="connsiteX42" fmla="*/ 5564349 w 6180455"/>
              <a:gd name="connsiteY42" fmla="*/ 1735673 h 4135842"/>
              <a:gd name="connsiteX43" fmla="*/ 5748197 w 6180455"/>
              <a:gd name="connsiteY43" fmla="*/ 1672777 h 4135842"/>
              <a:gd name="connsiteX44" fmla="*/ 5975587 w 6180455"/>
              <a:gd name="connsiteY44" fmla="*/ 1602625 h 4135842"/>
              <a:gd name="connsiteX45" fmla="*/ 6026387 w 6180455"/>
              <a:gd name="connsiteY45" fmla="*/ 1590530 h 4135842"/>
              <a:gd name="connsiteX46" fmla="*/ 6178787 w 6180455"/>
              <a:gd name="connsiteY46" fmla="*/ 1546987 h 4135842"/>
              <a:gd name="connsiteX47" fmla="*/ 6098957 w 6180455"/>
              <a:gd name="connsiteY47" fmla="*/ 1329273 h 4135842"/>
              <a:gd name="connsiteX48" fmla="*/ 5975587 w 6180455"/>
              <a:gd name="connsiteY48" fmla="*/ 1399425 h 4135842"/>
              <a:gd name="connsiteX49" fmla="*/ 5656274 w 6180455"/>
              <a:gd name="connsiteY49" fmla="*/ 1406682 h 4135842"/>
              <a:gd name="connsiteX50" fmla="*/ 5070864 w 6180455"/>
              <a:gd name="connsiteY50" fmla="*/ 1544568 h 4135842"/>
              <a:gd name="connsiteX51" fmla="*/ 4722521 w 6180455"/>
              <a:gd name="connsiteY51" fmla="*/ 1747768 h 4135842"/>
              <a:gd name="connsiteX52" fmla="*/ 4424978 w 6180455"/>
              <a:gd name="connsiteY52" fmla="*/ 1958225 h 4135842"/>
              <a:gd name="connsiteX53" fmla="*/ 4212102 w 6180455"/>
              <a:gd name="connsiteY53" fmla="*/ 2197711 h 4135842"/>
              <a:gd name="connsiteX54" fmla="*/ 3950845 w 6180455"/>
              <a:gd name="connsiteY54" fmla="*/ 2509768 h 4135842"/>
              <a:gd name="connsiteX55" fmla="*/ 3815377 w 6180455"/>
              <a:gd name="connsiteY55" fmla="*/ 2521864 h 4135842"/>
              <a:gd name="connsiteX56" fmla="*/ 3762159 w 6180455"/>
              <a:gd name="connsiteY56" fmla="*/ 2480739 h 4135842"/>
              <a:gd name="connsiteX57" fmla="*/ 3638787 w 6180455"/>
              <a:gd name="connsiteY57" fmla="*/ 2594435 h 4135842"/>
              <a:gd name="connsiteX58" fmla="*/ 3670235 w 6180455"/>
              <a:gd name="connsiteY58" fmla="*/ 2664587 h 4135842"/>
              <a:gd name="connsiteX59" fmla="*/ 3679913 w 6180455"/>
              <a:gd name="connsiteY59" fmla="*/ 2812149 h 4135842"/>
              <a:gd name="connsiteX60" fmla="*/ 3617280 w 6180455"/>
              <a:gd name="connsiteY60" fmla="*/ 2896323 h 4135842"/>
              <a:gd name="connsiteX61" fmla="*/ 3410111 w 6180455"/>
              <a:gd name="connsiteY61" fmla="*/ 2993956 h 4135842"/>
              <a:gd name="connsiteX62" fmla="*/ 3357723 w 6180455"/>
              <a:gd name="connsiteY62" fmla="*/ 2996336 h 4135842"/>
              <a:gd name="connsiteX63" fmla="*/ 3274381 w 6180455"/>
              <a:gd name="connsiteY63" fmla="*/ 2970144 h 4135842"/>
              <a:gd name="connsiteX64" fmla="*/ 3076736 w 6180455"/>
              <a:gd name="connsiteY64" fmla="*/ 2829649 h 4135842"/>
              <a:gd name="connsiteX65" fmla="*/ 2831468 w 6180455"/>
              <a:gd name="connsiteY65" fmla="*/ 2705825 h 4135842"/>
              <a:gd name="connsiteX66" fmla="*/ 2638586 w 6180455"/>
              <a:gd name="connsiteY66" fmla="*/ 2584381 h 4135842"/>
              <a:gd name="connsiteX67" fmla="*/ 2479043 w 6180455"/>
              <a:gd name="connsiteY67" fmla="*/ 2451032 h 4135842"/>
              <a:gd name="connsiteX68" fmla="*/ 2345693 w 6180455"/>
              <a:gd name="connsiteY68" fmla="*/ 2331970 h 4135842"/>
              <a:gd name="connsiteX69" fmla="*/ 2195674 w 6180455"/>
              <a:gd name="connsiteY69" fmla="*/ 2191477 h 4135842"/>
              <a:gd name="connsiteX70" fmla="*/ 2050417 w 6180455"/>
              <a:gd name="connsiteY70" fmla="*/ 2067651 h 4135842"/>
              <a:gd name="connsiteX71" fmla="*/ 1967074 w 6180455"/>
              <a:gd name="connsiteY71" fmla="*/ 1979546 h 4135842"/>
              <a:gd name="connsiteX72" fmla="*/ 1859918 w 6180455"/>
              <a:gd name="connsiteY72" fmla="*/ 1870008 h 4135842"/>
              <a:gd name="connsiteX73" fmla="*/ 1697993 w 6180455"/>
              <a:gd name="connsiteY73" fmla="*/ 1696176 h 4135842"/>
              <a:gd name="connsiteX74" fmla="*/ 1619412 w 6180455"/>
              <a:gd name="connsiteY74" fmla="*/ 1589020 h 4135842"/>
              <a:gd name="connsiteX75" fmla="*/ 1572430 w 6180455"/>
              <a:gd name="connsiteY75" fmla="*/ 1512306 h 4135842"/>
              <a:gd name="connsiteX76" fmla="*/ 1486397 w 6180455"/>
              <a:gd name="connsiteY76" fmla="*/ 1429283 h 4135842"/>
              <a:gd name="connsiteX77" fmla="*/ 1404727 w 6180455"/>
              <a:gd name="connsiteY77" fmla="*/ 1343526 h 4135842"/>
              <a:gd name="connsiteX78" fmla="*/ 1351641 w 6180455"/>
              <a:gd name="connsiteY78" fmla="*/ 1229182 h 4135842"/>
              <a:gd name="connsiteX79" fmla="*/ 1306722 w 6180455"/>
              <a:gd name="connsiteY79" fmla="*/ 1074004 h 4135842"/>
              <a:gd name="connsiteX80" fmla="*/ 1310806 w 6180455"/>
              <a:gd name="connsiteY80" fmla="*/ 992330 h 4135842"/>
              <a:gd name="connsiteX81" fmla="*/ 1327141 w 6180455"/>
              <a:gd name="connsiteY81" fmla="*/ 931076 h 4135842"/>
              <a:gd name="connsiteX82" fmla="*/ 1355725 w 6180455"/>
              <a:gd name="connsiteY82" fmla="*/ 873904 h 4135842"/>
              <a:gd name="connsiteX83" fmla="*/ 1404727 w 6180455"/>
              <a:gd name="connsiteY83" fmla="*/ 779980 h 4135842"/>
              <a:gd name="connsiteX84" fmla="*/ 1461896 w 6180455"/>
              <a:gd name="connsiteY84" fmla="*/ 726892 h 4135842"/>
              <a:gd name="connsiteX85" fmla="*/ 1510899 w 6180455"/>
              <a:gd name="connsiteY85" fmla="*/ 686055 h 4135842"/>
              <a:gd name="connsiteX86" fmla="*/ 1588483 w 6180455"/>
              <a:gd name="connsiteY86" fmla="*/ 637052 h 4135842"/>
              <a:gd name="connsiteX87" fmla="*/ 1788575 w 6180455"/>
              <a:gd name="connsiteY87" fmla="*/ 645219 h 4135842"/>
              <a:gd name="connsiteX88" fmla="*/ 1964166 w 6180455"/>
              <a:gd name="connsiteY88" fmla="*/ 686056 h 4135842"/>
              <a:gd name="connsiteX89" fmla="*/ 2098922 w 6180455"/>
              <a:gd name="connsiteY89" fmla="*/ 763645 h 4135842"/>
              <a:gd name="connsiteX90" fmla="*/ 2327598 w 6180455"/>
              <a:gd name="connsiteY90" fmla="*/ 1037251 h 4135842"/>
              <a:gd name="connsiteX91" fmla="*/ 2376600 w 6180455"/>
              <a:gd name="connsiteY91" fmla="*/ 1078087 h 4135842"/>
              <a:gd name="connsiteX92" fmla="*/ 2552191 w 6180455"/>
              <a:gd name="connsiteY92" fmla="*/ 1135259 h 4135842"/>
              <a:gd name="connsiteX93" fmla="*/ 2682863 w 6180455"/>
              <a:gd name="connsiteY93" fmla="*/ 1221015 h 4135842"/>
              <a:gd name="connsiteX94" fmla="*/ 2756367 w 6180455"/>
              <a:gd name="connsiteY94" fmla="*/ 1310856 h 4135842"/>
              <a:gd name="connsiteX95" fmla="*/ 2833953 w 6180455"/>
              <a:gd name="connsiteY95" fmla="*/ 1396614 h 4135842"/>
              <a:gd name="connsiteX96" fmla="*/ 2900657 w 6180455"/>
              <a:gd name="connsiteY96" fmla="*/ 1507217 h 4135842"/>
              <a:gd name="connsiteX97" fmla="*/ 2941904 w 6180455"/>
              <a:gd name="connsiteY97" fmla="*/ 1585086 h 4135842"/>
              <a:gd name="connsiteX98" fmla="*/ 2957674 w 6180455"/>
              <a:gd name="connsiteY98" fmla="*/ 1667600 h 4135842"/>
              <a:gd name="connsiteX99" fmla="*/ 2967199 w 6180455"/>
              <a:gd name="connsiteY99" fmla="*/ 1743800 h 4135842"/>
              <a:gd name="connsiteX100" fmla="*/ 2974343 w 6180455"/>
              <a:gd name="connsiteY100" fmla="*/ 1781900 h 4135842"/>
              <a:gd name="connsiteX101" fmla="*/ 2998155 w 6180455"/>
              <a:gd name="connsiteY101" fmla="*/ 1872389 h 4135842"/>
              <a:gd name="connsiteX102" fmla="*/ 3093405 w 6180455"/>
              <a:gd name="connsiteY102" fmla="*/ 2055744 h 4135842"/>
              <a:gd name="connsiteX103" fmla="*/ 3167224 w 6180455"/>
              <a:gd name="connsiteY103" fmla="*/ 2155757 h 4135842"/>
              <a:gd name="connsiteX104" fmla="*/ 3271999 w 6180455"/>
              <a:gd name="connsiteY104" fmla="*/ 2253388 h 4135842"/>
              <a:gd name="connsiteX105" fmla="*/ 3413817 w 6180455"/>
              <a:gd name="connsiteY105" fmla="*/ 2354949 h 4135842"/>
              <a:gd name="connsiteX106" fmla="*/ 3573474 w 6180455"/>
              <a:gd name="connsiteY106" fmla="*/ 2512187 h 4135842"/>
              <a:gd name="connsiteX107" fmla="*/ 3636369 w 6180455"/>
              <a:gd name="connsiteY107" fmla="*/ 2599273 h 4135842"/>
              <a:gd name="connsiteX108" fmla="*/ 3762159 w 6180455"/>
              <a:gd name="connsiteY108" fmla="*/ 2475899 h 4135842"/>
              <a:gd name="connsiteX109" fmla="*/ 3754902 w 6180455"/>
              <a:gd name="connsiteY109" fmla="*/ 2316244 h 4135842"/>
              <a:gd name="connsiteX110" fmla="*/ 3762160 w 6180455"/>
              <a:gd name="connsiteY110" fmla="*/ 2183197 h 4135842"/>
              <a:gd name="connsiteX111" fmla="*/ 3762159 w 6180455"/>
              <a:gd name="connsiteY111" fmla="*/ 2067082 h 4135842"/>
              <a:gd name="connsiteX112" fmla="*/ 3718617 w 6180455"/>
              <a:gd name="connsiteY112" fmla="*/ 1875977 h 4135842"/>
              <a:gd name="connsiteX113" fmla="*/ 3609760 w 6180455"/>
              <a:gd name="connsiteY113" fmla="*/ 1609882 h 4135842"/>
              <a:gd name="connsiteX114" fmla="*/ 3505740 w 6180455"/>
              <a:gd name="connsiteY114" fmla="*/ 1382492 h 4135842"/>
              <a:gd name="connsiteX115" fmla="*/ 3405645 w 6180455"/>
              <a:gd name="connsiteY115" fmla="*/ 1286354 h 4135842"/>
              <a:gd name="connsiteX116" fmla="*/ 3209636 w 6180455"/>
              <a:gd name="connsiteY116" fmla="*/ 1082171 h 4135842"/>
              <a:gd name="connsiteX117" fmla="*/ 3005461 w 6180455"/>
              <a:gd name="connsiteY117" fmla="*/ 845318 h 4135842"/>
              <a:gd name="connsiteX118" fmla="*/ 2789035 w 6180455"/>
              <a:gd name="connsiteY118" fmla="*/ 563546 h 4135842"/>
              <a:gd name="connsiteX119" fmla="*/ 2511356 w 6180455"/>
              <a:gd name="connsiteY119" fmla="*/ 130678 h 4135842"/>
              <a:gd name="connsiteX120" fmla="*/ 2425602 w 6180455"/>
              <a:gd name="connsiteY120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07361 w 6180455"/>
              <a:gd name="connsiteY21" fmla="*/ 3986565 h 4135842"/>
              <a:gd name="connsiteX22" fmla="*/ 1751025 w 6180455"/>
              <a:gd name="connsiteY22" fmla="*/ 4135842 h 4135842"/>
              <a:gd name="connsiteX23" fmla="*/ 2201104 w 6180455"/>
              <a:gd name="connsiteY23" fmla="*/ 3919349 h 4135842"/>
              <a:gd name="connsiteX24" fmla="*/ 2436180 w 6180455"/>
              <a:gd name="connsiteY24" fmla="*/ 3808342 h 4135842"/>
              <a:gd name="connsiteX25" fmla="*/ 2569530 w 6180455"/>
              <a:gd name="connsiteY25" fmla="*/ 3796437 h 4135842"/>
              <a:gd name="connsiteX26" fmla="*/ 2826704 w 6180455"/>
              <a:gd name="connsiteY26" fmla="*/ 3736906 h 4135842"/>
              <a:gd name="connsiteX27" fmla="*/ 3029111 w 6180455"/>
              <a:gd name="connsiteY27" fmla="*/ 3665469 h 4135842"/>
              <a:gd name="connsiteX28" fmla="*/ 3176748 w 6180455"/>
              <a:gd name="connsiteY28" fmla="*/ 3579743 h 4135842"/>
              <a:gd name="connsiteX29" fmla="*/ 3281523 w 6180455"/>
              <a:gd name="connsiteY29" fmla="*/ 3413056 h 4135842"/>
              <a:gd name="connsiteX30" fmla="*/ 3583943 w 6180455"/>
              <a:gd name="connsiteY30" fmla="*/ 3222556 h 4135842"/>
              <a:gd name="connsiteX31" fmla="*/ 3829211 w 6180455"/>
              <a:gd name="connsiteY31" fmla="*/ 3015387 h 4135842"/>
              <a:gd name="connsiteX32" fmla="*/ 4054864 w 6180455"/>
              <a:gd name="connsiteY32" fmla="*/ 2717806 h 4135842"/>
              <a:gd name="connsiteX33" fmla="*/ 4139531 w 6180455"/>
              <a:gd name="connsiteY33" fmla="*/ 2650073 h 4135842"/>
              <a:gd name="connsiteX34" fmla="*/ 4202426 w 6180455"/>
              <a:gd name="connsiteY34" fmla="*/ 2592016 h 4135842"/>
              <a:gd name="connsiteX35" fmla="*/ 4262902 w 6180455"/>
              <a:gd name="connsiteY35" fmla="*/ 2553311 h 4135842"/>
              <a:gd name="connsiteX36" fmla="*/ 4422560 w 6180455"/>
              <a:gd name="connsiteY36" fmla="*/ 2376720 h 4135842"/>
              <a:gd name="connsiteX37" fmla="*/ 4519321 w 6180455"/>
              <a:gd name="connsiteY37" fmla="*/ 2296892 h 4135842"/>
              <a:gd name="connsiteX38" fmla="*/ 4548350 w 6180455"/>
              <a:gd name="connsiteY38" fmla="*/ 2243673 h 4135842"/>
              <a:gd name="connsiteX39" fmla="*/ 4565283 w 6180455"/>
              <a:gd name="connsiteY39" fmla="*/ 2202550 h 4135842"/>
              <a:gd name="connsiteX40" fmla="*/ 5061188 w 6180455"/>
              <a:gd name="connsiteY40" fmla="*/ 1948549 h 4135842"/>
              <a:gd name="connsiteX41" fmla="*/ 5131340 w 6180455"/>
              <a:gd name="connsiteY41" fmla="*/ 1856625 h 4135842"/>
              <a:gd name="connsiteX42" fmla="*/ 5564349 w 6180455"/>
              <a:gd name="connsiteY42" fmla="*/ 1735673 h 4135842"/>
              <a:gd name="connsiteX43" fmla="*/ 5748197 w 6180455"/>
              <a:gd name="connsiteY43" fmla="*/ 1672777 h 4135842"/>
              <a:gd name="connsiteX44" fmla="*/ 5975587 w 6180455"/>
              <a:gd name="connsiteY44" fmla="*/ 1602625 h 4135842"/>
              <a:gd name="connsiteX45" fmla="*/ 6026387 w 6180455"/>
              <a:gd name="connsiteY45" fmla="*/ 1590530 h 4135842"/>
              <a:gd name="connsiteX46" fmla="*/ 6178787 w 6180455"/>
              <a:gd name="connsiteY46" fmla="*/ 1546987 h 4135842"/>
              <a:gd name="connsiteX47" fmla="*/ 6098957 w 6180455"/>
              <a:gd name="connsiteY47" fmla="*/ 1329273 h 4135842"/>
              <a:gd name="connsiteX48" fmla="*/ 5975587 w 6180455"/>
              <a:gd name="connsiteY48" fmla="*/ 1399425 h 4135842"/>
              <a:gd name="connsiteX49" fmla="*/ 5656274 w 6180455"/>
              <a:gd name="connsiteY49" fmla="*/ 1406682 h 4135842"/>
              <a:gd name="connsiteX50" fmla="*/ 5070864 w 6180455"/>
              <a:gd name="connsiteY50" fmla="*/ 1544568 h 4135842"/>
              <a:gd name="connsiteX51" fmla="*/ 4722521 w 6180455"/>
              <a:gd name="connsiteY51" fmla="*/ 1747768 h 4135842"/>
              <a:gd name="connsiteX52" fmla="*/ 4424978 w 6180455"/>
              <a:gd name="connsiteY52" fmla="*/ 1958225 h 4135842"/>
              <a:gd name="connsiteX53" fmla="*/ 4212102 w 6180455"/>
              <a:gd name="connsiteY53" fmla="*/ 2197711 h 4135842"/>
              <a:gd name="connsiteX54" fmla="*/ 3950845 w 6180455"/>
              <a:gd name="connsiteY54" fmla="*/ 2509768 h 4135842"/>
              <a:gd name="connsiteX55" fmla="*/ 3815377 w 6180455"/>
              <a:gd name="connsiteY55" fmla="*/ 2521864 h 4135842"/>
              <a:gd name="connsiteX56" fmla="*/ 3762159 w 6180455"/>
              <a:gd name="connsiteY56" fmla="*/ 2480739 h 4135842"/>
              <a:gd name="connsiteX57" fmla="*/ 3638787 w 6180455"/>
              <a:gd name="connsiteY57" fmla="*/ 2594435 h 4135842"/>
              <a:gd name="connsiteX58" fmla="*/ 3670235 w 6180455"/>
              <a:gd name="connsiteY58" fmla="*/ 2664587 h 4135842"/>
              <a:gd name="connsiteX59" fmla="*/ 3679913 w 6180455"/>
              <a:gd name="connsiteY59" fmla="*/ 2812149 h 4135842"/>
              <a:gd name="connsiteX60" fmla="*/ 3617280 w 6180455"/>
              <a:gd name="connsiteY60" fmla="*/ 2896323 h 4135842"/>
              <a:gd name="connsiteX61" fmla="*/ 3410111 w 6180455"/>
              <a:gd name="connsiteY61" fmla="*/ 2993956 h 4135842"/>
              <a:gd name="connsiteX62" fmla="*/ 3357723 w 6180455"/>
              <a:gd name="connsiteY62" fmla="*/ 2996336 h 4135842"/>
              <a:gd name="connsiteX63" fmla="*/ 3274381 w 6180455"/>
              <a:gd name="connsiteY63" fmla="*/ 2970144 h 4135842"/>
              <a:gd name="connsiteX64" fmla="*/ 3076736 w 6180455"/>
              <a:gd name="connsiteY64" fmla="*/ 2829649 h 4135842"/>
              <a:gd name="connsiteX65" fmla="*/ 2831468 w 6180455"/>
              <a:gd name="connsiteY65" fmla="*/ 2705825 h 4135842"/>
              <a:gd name="connsiteX66" fmla="*/ 2638586 w 6180455"/>
              <a:gd name="connsiteY66" fmla="*/ 2584381 h 4135842"/>
              <a:gd name="connsiteX67" fmla="*/ 2479043 w 6180455"/>
              <a:gd name="connsiteY67" fmla="*/ 2451032 h 4135842"/>
              <a:gd name="connsiteX68" fmla="*/ 2345693 w 6180455"/>
              <a:gd name="connsiteY68" fmla="*/ 2331970 h 4135842"/>
              <a:gd name="connsiteX69" fmla="*/ 2195674 w 6180455"/>
              <a:gd name="connsiteY69" fmla="*/ 2191477 h 4135842"/>
              <a:gd name="connsiteX70" fmla="*/ 2050417 w 6180455"/>
              <a:gd name="connsiteY70" fmla="*/ 2067651 h 4135842"/>
              <a:gd name="connsiteX71" fmla="*/ 1967074 w 6180455"/>
              <a:gd name="connsiteY71" fmla="*/ 1979546 h 4135842"/>
              <a:gd name="connsiteX72" fmla="*/ 1859918 w 6180455"/>
              <a:gd name="connsiteY72" fmla="*/ 1870008 h 4135842"/>
              <a:gd name="connsiteX73" fmla="*/ 1697993 w 6180455"/>
              <a:gd name="connsiteY73" fmla="*/ 1696176 h 4135842"/>
              <a:gd name="connsiteX74" fmla="*/ 1619412 w 6180455"/>
              <a:gd name="connsiteY74" fmla="*/ 1589020 h 4135842"/>
              <a:gd name="connsiteX75" fmla="*/ 1572430 w 6180455"/>
              <a:gd name="connsiteY75" fmla="*/ 1512306 h 4135842"/>
              <a:gd name="connsiteX76" fmla="*/ 1486397 w 6180455"/>
              <a:gd name="connsiteY76" fmla="*/ 1429283 h 4135842"/>
              <a:gd name="connsiteX77" fmla="*/ 1404727 w 6180455"/>
              <a:gd name="connsiteY77" fmla="*/ 1343526 h 4135842"/>
              <a:gd name="connsiteX78" fmla="*/ 1351641 w 6180455"/>
              <a:gd name="connsiteY78" fmla="*/ 1229182 h 4135842"/>
              <a:gd name="connsiteX79" fmla="*/ 1306722 w 6180455"/>
              <a:gd name="connsiteY79" fmla="*/ 1074004 h 4135842"/>
              <a:gd name="connsiteX80" fmla="*/ 1310806 w 6180455"/>
              <a:gd name="connsiteY80" fmla="*/ 992330 h 4135842"/>
              <a:gd name="connsiteX81" fmla="*/ 1327141 w 6180455"/>
              <a:gd name="connsiteY81" fmla="*/ 931076 h 4135842"/>
              <a:gd name="connsiteX82" fmla="*/ 1355725 w 6180455"/>
              <a:gd name="connsiteY82" fmla="*/ 873904 h 4135842"/>
              <a:gd name="connsiteX83" fmla="*/ 1404727 w 6180455"/>
              <a:gd name="connsiteY83" fmla="*/ 779980 h 4135842"/>
              <a:gd name="connsiteX84" fmla="*/ 1461896 w 6180455"/>
              <a:gd name="connsiteY84" fmla="*/ 726892 h 4135842"/>
              <a:gd name="connsiteX85" fmla="*/ 1510899 w 6180455"/>
              <a:gd name="connsiteY85" fmla="*/ 686055 h 4135842"/>
              <a:gd name="connsiteX86" fmla="*/ 1588483 w 6180455"/>
              <a:gd name="connsiteY86" fmla="*/ 637052 h 4135842"/>
              <a:gd name="connsiteX87" fmla="*/ 1788575 w 6180455"/>
              <a:gd name="connsiteY87" fmla="*/ 645219 h 4135842"/>
              <a:gd name="connsiteX88" fmla="*/ 1964166 w 6180455"/>
              <a:gd name="connsiteY88" fmla="*/ 686056 h 4135842"/>
              <a:gd name="connsiteX89" fmla="*/ 2098922 w 6180455"/>
              <a:gd name="connsiteY89" fmla="*/ 763645 h 4135842"/>
              <a:gd name="connsiteX90" fmla="*/ 2327598 w 6180455"/>
              <a:gd name="connsiteY90" fmla="*/ 1037251 h 4135842"/>
              <a:gd name="connsiteX91" fmla="*/ 2376600 w 6180455"/>
              <a:gd name="connsiteY91" fmla="*/ 1078087 h 4135842"/>
              <a:gd name="connsiteX92" fmla="*/ 2552191 w 6180455"/>
              <a:gd name="connsiteY92" fmla="*/ 1135259 h 4135842"/>
              <a:gd name="connsiteX93" fmla="*/ 2682863 w 6180455"/>
              <a:gd name="connsiteY93" fmla="*/ 1221015 h 4135842"/>
              <a:gd name="connsiteX94" fmla="*/ 2756367 w 6180455"/>
              <a:gd name="connsiteY94" fmla="*/ 1310856 h 4135842"/>
              <a:gd name="connsiteX95" fmla="*/ 2833953 w 6180455"/>
              <a:gd name="connsiteY95" fmla="*/ 1396614 h 4135842"/>
              <a:gd name="connsiteX96" fmla="*/ 2900657 w 6180455"/>
              <a:gd name="connsiteY96" fmla="*/ 1507217 h 4135842"/>
              <a:gd name="connsiteX97" fmla="*/ 2941904 w 6180455"/>
              <a:gd name="connsiteY97" fmla="*/ 1585086 h 4135842"/>
              <a:gd name="connsiteX98" fmla="*/ 2957674 w 6180455"/>
              <a:gd name="connsiteY98" fmla="*/ 1667600 h 4135842"/>
              <a:gd name="connsiteX99" fmla="*/ 2967199 w 6180455"/>
              <a:gd name="connsiteY99" fmla="*/ 1743800 h 4135842"/>
              <a:gd name="connsiteX100" fmla="*/ 2974343 w 6180455"/>
              <a:gd name="connsiteY100" fmla="*/ 1781900 h 4135842"/>
              <a:gd name="connsiteX101" fmla="*/ 2998155 w 6180455"/>
              <a:gd name="connsiteY101" fmla="*/ 1872389 h 4135842"/>
              <a:gd name="connsiteX102" fmla="*/ 3093405 w 6180455"/>
              <a:gd name="connsiteY102" fmla="*/ 2055744 h 4135842"/>
              <a:gd name="connsiteX103" fmla="*/ 3167224 w 6180455"/>
              <a:gd name="connsiteY103" fmla="*/ 2155757 h 4135842"/>
              <a:gd name="connsiteX104" fmla="*/ 3271999 w 6180455"/>
              <a:gd name="connsiteY104" fmla="*/ 2253388 h 4135842"/>
              <a:gd name="connsiteX105" fmla="*/ 3413817 w 6180455"/>
              <a:gd name="connsiteY105" fmla="*/ 2354949 h 4135842"/>
              <a:gd name="connsiteX106" fmla="*/ 3573474 w 6180455"/>
              <a:gd name="connsiteY106" fmla="*/ 2512187 h 4135842"/>
              <a:gd name="connsiteX107" fmla="*/ 3636369 w 6180455"/>
              <a:gd name="connsiteY107" fmla="*/ 2599273 h 4135842"/>
              <a:gd name="connsiteX108" fmla="*/ 3762159 w 6180455"/>
              <a:gd name="connsiteY108" fmla="*/ 2475899 h 4135842"/>
              <a:gd name="connsiteX109" fmla="*/ 3754902 w 6180455"/>
              <a:gd name="connsiteY109" fmla="*/ 2316244 h 4135842"/>
              <a:gd name="connsiteX110" fmla="*/ 3762160 w 6180455"/>
              <a:gd name="connsiteY110" fmla="*/ 2183197 h 4135842"/>
              <a:gd name="connsiteX111" fmla="*/ 3762159 w 6180455"/>
              <a:gd name="connsiteY111" fmla="*/ 2067082 h 4135842"/>
              <a:gd name="connsiteX112" fmla="*/ 3718617 w 6180455"/>
              <a:gd name="connsiteY112" fmla="*/ 1875977 h 4135842"/>
              <a:gd name="connsiteX113" fmla="*/ 3609760 w 6180455"/>
              <a:gd name="connsiteY113" fmla="*/ 1609882 h 4135842"/>
              <a:gd name="connsiteX114" fmla="*/ 3505740 w 6180455"/>
              <a:gd name="connsiteY114" fmla="*/ 1382492 h 4135842"/>
              <a:gd name="connsiteX115" fmla="*/ 3405645 w 6180455"/>
              <a:gd name="connsiteY115" fmla="*/ 1286354 h 4135842"/>
              <a:gd name="connsiteX116" fmla="*/ 3209636 w 6180455"/>
              <a:gd name="connsiteY116" fmla="*/ 1082171 h 4135842"/>
              <a:gd name="connsiteX117" fmla="*/ 3005461 w 6180455"/>
              <a:gd name="connsiteY117" fmla="*/ 845318 h 4135842"/>
              <a:gd name="connsiteX118" fmla="*/ 2789035 w 6180455"/>
              <a:gd name="connsiteY118" fmla="*/ 563546 h 4135842"/>
              <a:gd name="connsiteX119" fmla="*/ 2511356 w 6180455"/>
              <a:gd name="connsiteY119" fmla="*/ 130678 h 4135842"/>
              <a:gd name="connsiteX120" fmla="*/ 2425602 w 6180455"/>
              <a:gd name="connsiteY120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07361 w 6180455"/>
              <a:gd name="connsiteY21" fmla="*/ 3986565 h 4135842"/>
              <a:gd name="connsiteX22" fmla="*/ 1731286 w 6180455"/>
              <a:gd name="connsiteY22" fmla="*/ 4068674 h 4135842"/>
              <a:gd name="connsiteX23" fmla="*/ 1751025 w 6180455"/>
              <a:gd name="connsiteY23" fmla="*/ 4135842 h 4135842"/>
              <a:gd name="connsiteX24" fmla="*/ 2201104 w 6180455"/>
              <a:gd name="connsiteY24" fmla="*/ 3919349 h 4135842"/>
              <a:gd name="connsiteX25" fmla="*/ 2436180 w 6180455"/>
              <a:gd name="connsiteY25" fmla="*/ 3808342 h 4135842"/>
              <a:gd name="connsiteX26" fmla="*/ 2569530 w 6180455"/>
              <a:gd name="connsiteY26" fmla="*/ 3796437 h 4135842"/>
              <a:gd name="connsiteX27" fmla="*/ 2826704 w 6180455"/>
              <a:gd name="connsiteY27" fmla="*/ 3736906 h 4135842"/>
              <a:gd name="connsiteX28" fmla="*/ 3029111 w 6180455"/>
              <a:gd name="connsiteY28" fmla="*/ 3665469 h 4135842"/>
              <a:gd name="connsiteX29" fmla="*/ 3176748 w 6180455"/>
              <a:gd name="connsiteY29" fmla="*/ 3579743 h 4135842"/>
              <a:gd name="connsiteX30" fmla="*/ 3281523 w 6180455"/>
              <a:gd name="connsiteY30" fmla="*/ 3413056 h 4135842"/>
              <a:gd name="connsiteX31" fmla="*/ 3583943 w 6180455"/>
              <a:gd name="connsiteY31" fmla="*/ 3222556 h 4135842"/>
              <a:gd name="connsiteX32" fmla="*/ 3829211 w 6180455"/>
              <a:gd name="connsiteY32" fmla="*/ 3015387 h 4135842"/>
              <a:gd name="connsiteX33" fmla="*/ 4054864 w 6180455"/>
              <a:gd name="connsiteY33" fmla="*/ 2717806 h 4135842"/>
              <a:gd name="connsiteX34" fmla="*/ 4139531 w 6180455"/>
              <a:gd name="connsiteY34" fmla="*/ 2650073 h 4135842"/>
              <a:gd name="connsiteX35" fmla="*/ 4202426 w 6180455"/>
              <a:gd name="connsiteY35" fmla="*/ 2592016 h 4135842"/>
              <a:gd name="connsiteX36" fmla="*/ 4262902 w 6180455"/>
              <a:gd name="connsiteY36" fmla="*/ 2553311 h 4135842"/>
              <a:gd name="connsiteX37" fmla="*/ 4422560 w 6180455"/>
              <a:gd name="connsiteY37" fmla="*/ 2376720 h 4135842"/>
              <a:gd name="connsiteX38" fmla="*/ 4519321 w 6180455"/>
              <a:gd name="connsiteY38" fmla="*/ 2296892 h 4135842"/>
              <a:gd name="connsiteX39" fmla="*/ 4548350 w 6180455"/>
              <a:gd name="connsiteY39" fmla="*/ 2243673 h 4135842"/>
              <a:gd name="connsiteX40" fmla="*/ 4565283 w 6180455"/>
              <a:gd name="connsiteY40" fmla="*/ 2202550 h 4135842"/>
              <a:gd name="connsiteX41" fmla="*/ 5061188 w 6180455"/>
              <a:gd name="connsiteY41" fmla="*/ 1948549 h 4135842"/>
              <a:gd name="connsiteX42" fmla="*/ 5131340 w 6180455"/>
              <a:gd name="connsiteY42" fmla="*/ 1856625 h 4135842"/>
              <a:gd name="connsiteX43" fmla="*/ 5564349 w 6180455"/>
              <a:gd name="connsiteY43" fmla="*/ 1735673 h 4135842"/>
              <a:gd name="connsiteX44" fmla="*/ 5748197 w 6180455"/>
              <a:gd name="connsiteY44" fmla="*/ 1672777 h 4135842"/>
              <a:gd name="connsiteX45" fmla="*/ 5975587 w 6180455"/>
              <a:gd name="connsiteY45" fmla="*/ 1602625 h 4135842"/>
              <a:gd name="connsiteX46" fmla="*/ 6026387 w 6180455"/>
              <a:gd name="connsiteY46" fmla="*/ 1590530 h 4135842"/>
              <a:gd name="connsiteX47" fmla="*/ 6178787 w 6180455"/>
              <a:gd name="connsiteY47" fmla="*/ 1546987 h 4135842"/>
              <a:gd name="connsiteX48" fmla="*/ 6098957 w 6180455"/>
              <a:gd name="connsiteY48" fmla="*/ 1329273 h 4135842"/>
              <a:gd name="connsiteX49" fmla="*/ 5975587 w 6180455"/>
              <a:gd name="connsiteY49" fmla="*/ 1399425 h 4135842"/>
              <a:gd name="connsiteX50" fmla="*/ 5656274 w 6180455"/>
              <a:gd name="connsiteY50" fmla="*/ 1406682 h 4135842"/>
              <a:gd name="connsiteX51" fmla="*/ 5070864 w 6180455"/>
              <a:gd name="connsiteY51" fmla="*/ 1544568 h 4135842"/>
              <a:gd name="connsiteX52" fmla="*/ 4722521 w 6180455"/>
              <a:gd name="connsiteY52" fmla="*/ 1747768 h 4135842"/>
              <a:gd name="connsiteX53" fmla="*/ 4424978 w 6180455"/>
              <a:gd name="connsiteY53" fmla="*/ 1958225 h 4135842"/>
              <a:gd name="connsiteX54" fmla="*/ 4212102 w 6180455"/>
              <a:gd name="connsiteY54" fmla="*/ 2197711 h 4135842"/>
              <a:gd name="connsiteX55" fmla="*/ 3950845 w 6180455"/>
              <a:gd name="connsiteY55" fmla="*/ 2509768 h 4135842"/>
              <a:gd name="connsiteX56" fmla="*/ 3815377 w 6180455"/>
              <a:gd name="connsiteY56" fmla="*/ 2521864 h 4135842"/>
              <a:gd name="connsiteX57" fmla="*/ 3762159 w 6180455"/>
              <a:gd name="connsiteY57" fmla="*/ 2480739 h 4135842"/>
              <a:gd name="connsiteX58" fmla="*/ 3638787 w 6180455"/>
              <a:gd name="connsiteY58" fmla="*/ 2594435 h 4135842"/>
              <a:gd name="connsiteX59" fmla="*/ 3670235 w 6180455"/>
              <a:gd name="connsiteY59" fmla="*/ 2664587 h 4135842"/>
              <a:gd name="connsiteX60" fmla="*/ 3679913 w 6180455"/>
              <a:gd name="connsiteY60" fmla="*/ 2812149 h 4135842"/>
              <a:gd name="connsiteX61" fmla="*/ 3617280 w 6180455"/>
              <a:gd name="connsiteY61" fmla="*/ 2896323 h 4135842"/>
              <a:gd name="connsiteX62" fmla="*/ 3410111 w 6180455"/>
              <a:gd name="connsiteY62" fmla="*/ 2993956 h 4135842"/>
              <a:gd name="connsiteX63" fmla="*/ 3357723 w 6180455"/>
              <a:gd name="connsiteY63" fmla="*/ 2996336 h 4135842"/>
              <a:gd name="connsiteX64" fmla="*/ 3274381 w 6180455"/>
              <a:gd name="connsiteY64" fmla="*/ 2970144 h 4135842"/>
              <a:gd name="connsiteX65" fmla="*/ 3076736 w 6180455"/>
              <a:gd name="connsiteY65" fmla="*/ 2829649 h 4135842"/>
              <a:gd name="connsiteX66" fmla="*/ 2831468 w 6180455"/>
              <a:gd name="connsiteY66" fmla="*/ 2705825 h 4135842"/>
              <a:gd name="connsiteX67" fmla="*/ 2638586 w 6180455"/>
              <a:gd name="connsiteY67" fmla="*/ 2584381 h 4135842"/>
              <a:gd name="connsiteX68" fmla="*/ 2479043 w 6180455"/>
              <a:gd name="connsiteY68" fmla="*/ 2451032 h 4135842"/>
              <a:gd name="connsiteX69" fmla="*/ 2345693 w 6180455"/>
              <a:gd name="connsiteY69" fmla="*/ 2331970 h 4135842"/>
              <a:gd name="connsiteX70" fmla="*/ 2195674 w 6180455"/>
              <a:gd name="connsiteY70" fmla="*/ 2191477 h 4135842"/>
              <a:gd name="connsiteX71" fmla="*/ 2050417 w 6180455"/>
              <a:gd name="connsiteY71" fmla="*/ 2067651 h 4135842"/>
              <a:gd name="connsiteX72" fmla="*/ 1967074 w 6180455"/>
              <a:gd name="connsiteY72" fmla="*/ 1979546 h 4135842"/>
              <a:gd name="connsiteX73" fmla="*/ 1859918 w 6180455"/>
              <a:gd name="connsiteY73" fmla="*/ 1870008 h 4135842"/>
              <a:gd name="connsiteX74" fmla="*/ 1697993 w 6180455"/>
              <a:gd name="connsiteY74" fmla="*/ 1696176 h 4135842"/>
              <a:gd name="connsiteX75" fmla="*/ 1619412 w 6180455"/>
              <a:gd name="connsiteY75" fmla="*/ 1589020 h 4135842"/>
              <a:gd name="connsiteX76" fmla="*/ 1572430 w 6180455"/>
              <a:gd name="connsiteY76" fmla="*/ 1512306 h 4135842"/>
              <a:gd name="connsiteX77" fmla="*/ 1486397 w 6180455"/>
              <a:gd name="connsiteY77" fmla="*/ 1429283 h 4135842"/>
              <a:gd name="connsiteX78" fmla="*/ 1404727 w 6180455"/>
              <a:gd name="connsiteY78" fmla="*/ 1343526 h 4135842"/>
              <a:gd name="connsiteX79" fmla="*/ 1351641 w 6180455"/>
              <a:gd name="connsiteY79" fmla="*/ 1229182 h 4135842"/>
              <a:gd name="connsiteX80" fmla="*/ 1306722 w 6180455"/>
              <a:gd name="connsiteY80" fmla="*/ 1074004 h 4135842"/>
              <a:gd name="connsiteX81" fmla="*/ 1310806 w 6180455"/>
              <a:gd name="connsiteY81" fmla="*/ 992330 h 4135842"/>
              <a:gd name="connsiteX82" fmla="*/ 1327141 w 6180455"/>
              <a:gd name="connsiteY82" fmla="*/ 931076 h 4135842"/>
              <a:gd name="connsiteX83" fmla="*/ 1355725 w 6180455"/>
              <a:gd name="connsiteY83" fmla="*/ 873904 h 4135842"/>
              <a:gd name="connsiteX84" fmla="*/ 1404727 w 6180455"/>
              <a:gd name="connsiteY84" fmla="*/ 779980 h 4135842"/>
              <a:gd name="connsiteX85" fmla="*/ 1461896 w 6180455"/>
              <a:gd name="connsiteY85" fmla="*/ 726892 h 4135842"/>
              <a:gd name="connsiteX86" fmla="*/ 1510899 w 6180455"/>
              <a:gd name="connsiteY86" fmla="*/ 686055 h 4135842"/>
              <a:gd name="connsiteX87" fmla="*/ 1588483 w 6180455"/>
              <a:gd name="connsiteY87" fmla="*/ 637052 h 4135842"/>
              <a:gd name="connsiteX88" fmla="*/ 1788575 w 6180455"/>
              <a:gd name="connsiteY88" fmla="*/ 645219 h 4135842"/>
              <a:gd name="connsiteX89" fmla="*/ 1964166 w 6180455"/>
              <a:gd name="connsiteY89" fmla="*/ 686056 h 4135842"/>
              <a:gd name="connsiteX90" fmla="*/ 2098922 w 6180455"/>
              <a:gd name="connsiteY90" fmla="*/ 763645 h 4135842"/>
              <a:gd name="connsiteX91" fmla="*/ 2327598 w 6180455"/>
              <a:gd name="connsiteY91" fmla="*/ 1037251 h 4135842"/>
              <a:gd name="connsiteX92" fmla="*/ 2376600 w 6180455"/>
              <a:gd name="connsiteY92" fmla="*/ 1078087 h 4135842"/>
              <a:gd name="connsiteX93" fmla="*/ 2552191 w 6180455"/>
              <a:gd name="connsiteY93" fmla="*/ 1135259 h 4135842"/>
              <a:gd name="connsiteX94" fmla="*/ 2682863 w 6180455"/>
              <a:gd name="connsiteY94" fmla="*/ 1221015 h 4135842"/>
              <a:gd name="connsiteX95" fmla="*/ 2756367 w 6180455"/>
              <a:gd name="connsiteY95" fmla="*/ 1310856 h 4135842"/>
              <a:gd name="connsiteX96" fmla="*/ 2833953 w 6180455"/>
              <a:gd name="connsiteY96" fmla="*/ 1396614 h 4135842"/>
              <a:gd name="connsiteX97" fmla="*/ 2900657 w 6180455"/>
              <a:gd name="connsiteY97" fmla="*/ 1507217 h 4135842"/>
              <a:gd name="connsiteX98" fmla="*/ 2941904 w 6180455"/>
              <a:gd name="connsiteY98" fmla="*/ 1585086 h 4135842"/>
              <a:gd name="connsiteX99" fmla="*/ 2957674 w 6180455"/>
              <a:gd name="connsiteY99" fmla="*/ 1667600 h 4135842"/>
              <a:gd name="connsiteX100" fmla="*/ 2967199 w 6180455"/>
              <a:gd name="connsiteY100" fmla="*/ 1743800 h 4135842"/>
              <a:gd name="connsiteX101" fmla="*/ 2974343 w 6180455"/>
              <a:gd name="connsiteY101" fmla="*/ 1781900 h 4135842"/>
              <a:gd name="connsiteX102" fmla="*/ 2998155 w 6180455"/>
              <a:gd name="connsiteY102" fmla="*/ 1872389 h 4135842"/>
              <a:gd name="connsiteX103" fmla="*/ 3093405 w 6180455"/>
              <a:gd name="connsiteY103" fmla="*/ 2055744 h 4135842"/>
              <a:gd name="connsiteX104" fmla="*/ 3167224 w 6180455"/>
              <a:gd name="connsiteY104" fmla="*/ 2155757 h 4135842"/>
              <a:gd name="connsiteX105" fmla="*/ 3271999 w 6180455"/>
              <a:gd name="connsiteY105" fmla="*/ 2253388 h 4135842"/>
              <a:gd name="connsiteX106" fmla="*/ 3413817 w 6180455"/>
              <a:gd name="connsiteY106" fmla="*/ 2354949 h 4135842"/>
              <a:gd name="connsiteX107" fmla="*/ 3573474 w 6180455"/>
              <a:gd name="connsiteY107" fmla="*/ 2512187 h 4135842"/>
              <a:gd name="connsiteX108" fmla="*/ 3636369 w 6180455"/>
              <a:gd name="connsiteY108" fmla="*/ 2599273 h 4135842"/>
              <a:gd name="connsiteX109" fmla="*/ 3762159 w 6180455"/>
              <a:gd name="connsiteY109" fmla="*/ 2475899 h 4135842"/>
              <a:gd name="connsiteX110" fmla="*/ 3754902 w 6180455"/>
              <a:gd name="connsiteY110" fmla="*/ 2316244 h 4135842"/>
              <a:gd name="connsiteX111" fmla="*/ 3762160 w 6180455"/>
              <a:gd name="connsiteY111" fmla="*/ 2183197 h 4135842"/>
              <a:gd name="connsiteX112" fmla="*/ 3762159 w 6180455"/>
              <a:gd name="connsiteY112" fmla="*/ 2067082 h 4135842"/>
              <a:gd name="connsiteX113" fmla="*/ 3718617 w 6180455"/>
              <a:gd name="connsiteY113" fmla="*/ 1875977 h 4135842"/>
              <a:gd name="connsiteX114" fmla="*/ 3609760 w 6180455"/>
              <a:gd name="connsiteY114" fmla="*/ 1609882 h 4135842"/>
              <a:gd name="connsiteX115" fmla="*/ 3505740 w 6180455"/>
              <a:gd name="connsiteY115" fmla="*/ 1382492 h 4135842"/>
              <a:gd name="connsiteX116" fmla="*/ 3405645 w 6180455"/>
              <a:gd name="connsiteY116" fmla="*/ 1286354 h 4135842"/>
              <a:gd name="connsiteX117" fmla="*/ 3209636 w 6180455"/>
              <a:gd name="connsiteY117" fmla="*/ 1082171 h 4135842"/>
              <a:gd name="connsiteX118" fmla="*/ 3005461 w 6180455"/>
              <a:gd name="connsiteY118" fmla="*/ 845318 h 4135842"/>
              <a:gd name="connsiteX119" fmla="*/ 2789035 w 6180455"/>
              <a:gd name="connsiteY119" fmla="*/ 563546 h 4135842"/>
              <a:gd name="connsiteX120" fmla="*/ 2511356 w 6180455"/>
              <a:gd name="connsiteY120" fmla="*/ 130678 h 4135842"/>
              <a:gd name="connsiteX121" fmla="*/ 2425602 w 6180455"/>
              <a:gd name="connsiteY121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07361 w 6180455"/>
              <a:gd name="connsiteY21" fmla="*/ 3986565 h 4135842"/>
              <a:gd name="connsiteX22" fmla="*/ 1274086 w 6180455"/>
              <a:gd name="connsiteY22" fmla="*/ 4130382 h 4135842"/>
              <a:gd name="connsiteX23" fmla="*/ 1751025 w 6180455"/>
              <a:gd name="connsiteY23" fmla="*/ 4135842 h 4135842"/>
              <a:gd name="connsiteX24" fmla="*/ 2201104 w 6180455"/>
              <a:gd name="connsiteY24" fmla="*/ 3919349 h 4135842"/>
              <a:gd name="connsiteX25" fmla="*/ 2436180 w 6180455"/>
              <a:gd name="connsiteY25" fmla="*/ 3808342 h 4135842"/>
              <a:gd name="connsiteX26" fmla="*/ 2569530 w 6180455"/>
              <a:gd name="connsiteY26" fmla="*/ 3796437 h 4135842"/>
              <a:gd name="connsiteX27" fmla="*/ 2826704 w 6180455"/>
              <a:gd name="connsiteY27" fmla="*/ 3736906 h 4135842"/>
              <a:gd name="connsiteX28" fmla="*/ 3029111 w 6180455"/>
              <a:gd name="connsiteY28" fmla="*/ 3665469 h 4135842"/>
              <a:gd name="connsiteX29" fmla="*/ 3176748 w 6180455"/>
              <a:gd name="connsiteY29" fmla="*/ 3579743 h 4135842"/>
              <a:gd name="connsiteX30" fmla="*/ 3281523 w 6180455"/>
              <a:gd name="connsiteY30" fmla="*/ 3413056 h 4135842"/>
              <a:gd name="connsiteX31" fmla="*/ 3583943 w 6180455"/>
              <a:gd name="connsiteY31" fmla="*/ 3222556 h 4135842"/>
              <a:gd name="connsiteX32" fmla="*/ 3829211 w 6180455"/>
              <a:gd name="connsiteY32" fmla="*/ 3015387 h 4135842"/>
              <a:gd name="connsiteX33" fmla="*/ 4054864 w 6180455"/>
              <a:gd name="connsiteY33" fmla="*/ 2717806 h 4135842"/>
              <a:gd name="connsiteX34" fmla="*/ 4139531 w 6180455"/>
              <a:gd name="connsiteY34" fmla="*/ 2650073 h 4135842"/>
              <a:gd name="connsiteX35" fmla="*/ 4202426 w 6180455"/>
              <a:gd name="connsiteY35" fmla="*/ 2592016 h 4135842"/>
              <a:gd name="connsiteX36" fmla="*/ 4262902 w 6180455"/>
              <a:gd name="connsiteY36" fmla="*/ 2553311 h 4135842"/>
              <a:gd name="connsiteX37" fmla="*/ 4422560 w 6180455"/>
              <a:gd name="connsiteY37" fmla="*/ 2376720 h 4135842"/>
              <a:gd name="connsiteX38" fmla="*/ 4519321 w 6180455"/>
              <a:gd name="connsiteY38" fmla="*/ 2296892 h 4135842"/>
              <a:gd name="connsiteX39" fmla="*/ 4548350 w 6180455"/>
              <a:gd name="connsiteY39" fmla="*/ 2243673 h 4135842"/>
              <a:gd name="connsiteX40" fmla="*/ 4565283 w 6180455"/>
              <a:gd name="connsiteY40" fmla="*/ 2202550 h 4135842"/>
              <a:gd name="connsiteX41" fmla="*/ 5061188 w 6180455"/>
              <a:gd name="connsiteY41" fmla="*/ 1948549 h 4135842"/>
              <a:gd name="connsiteX42" fmla="*/ 5131340 w 6180455"/>
              <a:gd name="connsiteY42" fmla="*/ 1856625 h 4135842"/>
              <a:gd name="connsiteX43" fmla="*/ 5564349 w 6180455"/>
              <a:gd name="connsiteY43" fmla="*/ 1735673 h 4135842"/>
              <a:gd name="connsiteX44" fmla="*/ 5748197 w 6180455"/>
              <a:gd name="connsiteY44" fmla="*/ 1672777 h 4135842"/>
              <a:gd name="connsiteX45" fmla="*/ 5975587 w 6180455"/>
              <a:gd name="connsiteY45" fmla="*/ 1602625 h 4135842"/>
              <a:gd name="connsiteX46" fmla="*/ 6026387 w 6180455"/>
              <a:gd name="connsiteY46" fmla="*/ 1590530 h 4135842"/>
              <a:gd name="connsiteX47" fmla="*/ 6178787 w 6180455"/>
              <a:gd name="connsiteY47" fmla="*/ 1546987 h 4135842"/>
              <a:gd name="connsiteX48" fmla="*/ 6098957 w 6180455"/>
              <a:gd name="connsiteY48" fmla="*/ 1329273 h 4135842"/>
              <a:gd name="connsiteX49" fmla="*/ 5975587 w 6180455"/>
              <a:gd name="connsiteY49" fmla="*/ 1399425 h 4135842"/>
              <a:gd name="connsiteX50" fmla="*/ 5656274 w 6180455"/>
              <a:gd name="connsiteY50" fmla="*/ 1406682 h 4135842"/>
              <a:gd name="connsiteX51" fmla="*/ 5070864 w 6180455"/>
              <a:gd name="connsiteY51" fmla="*/ 1544568 h 4135842"/>
              <a:gd name="connsiteX52" fmla="*/ 4722521 w 6180455"/>
              <a:gd name="connsiteY52" fmla="*/ 1747768 h 4135842"/>
              <a:gd name="connsiteX53" fmla="*/ 4424978 w 6180455"/>
              <a:gd name="connsiteY53" fmla="*/ 1958225 h 4135842"/>
              <a:gd name="connsiteX54" fmla="*/ 4212102 w 6180455"/>
              <a:gd name="connsiteY54" fmla="*/ 2197711 h 4135842"/>
              <a:gd name="connsiteX55" fmla="*/ 3950845 w 6180455"/>
              <a:gd name="connsiteY55" fmla="*/ 2509768 h 4135842"/>
              <a:gd name="connsiteX56" fmla="*/ 3815377 w 6180455"/>
              <a:gd name="connsiteY56" fmla="*/ 2521864 h 4135842"/>
              <a:gd name="connsiteX57" fmla="*/ 3762159 w 6180455"/>
              <a:gd name="connsiteY57" fmla="*/ 2480739 h 4135842"/>
              <a:gd name="connsiteX58" fmla="*/ 3638787 w 6180455"/>
              <a:gd name="connsiteY58" fmla="*/ 2594435 h 4135842"/>
              <a:gd name="connsiteX59" fmla="*/ 3670235 w 6180455"/>
              <a:gd name="connsiteY59" fmla="*/ 2664587 h 4135842"/>
              <a:gd name="connsiteX60" fmla="*/ 3679913 w 6180455"/>
              <a:gd name="connsiteY60" fmla="*/ 2812149 h 4135842"/>
              <a:gd name="connsiteX61" fmla="*/ 3617280 w 6180455"/>
              <a:gd name="connsiteY61" fmla="*/ 2896323 h 4135842"/>
              <a:gd name="connsiteX62" fmla="*/ 3410111 w 6180455"/>
              <a:gd name="connsiteY62" fmla="*/ 2993956 h 4135842"/>
              <a:gd name="connsiteX63" fmla="*/ 3357723 w 6180455"/>
              <a:gd name="connsiteY63" fmla="*/ 2996336 h 4135842"/>
              <a:gd name="connsiteX64" fmla="*/ 3274381 w 6180455"/>
              <a:gd name="connsiteY64" fmla="*/ 2970144 h 4135842"/>
              <a:gd name="connsiteX65" fmla="*/ 3076736 w 6180455"/>
              <a:gd name="connsiteY65" fmla="*/ 2829649 h 4135842"/>
              <a:gd name="connsiteX66" fmla="*/ 2831468 w 6180455"/>
              <a:gd name="connsiteY66" fmla="*/ 2705825 h 4135842"/>
              <a:gd name="connsiteX67" fmla="*/ 2638586 w 6180455"/>
              <a:gd name="connsiteY67" fmla="*/ 2584381 h 4135842"/>
              <a:gd name="connsiteX68" fmla="*/ 2479043 w 6180455"/>
              <a:gd name="connsiteY68" fmla="*/ 2451032 h 4135842"/>
              <a:gd name="connsiteX69" fmla="*/ 2345693 w 6180455"/>
              <a:gd name="connsiteY69" fmla="*/ 2331970 h 4135842"/>
              <a:gd name="connsiteX70" fmla="*/ 2195674 w 6180455"/>
              <a:gd name="connsiteY70" fmla="*/ 2191477 h 4135842"/>
              <a:gd name="connsiteX71" fmla="*/ 2050417 w 6180455"/>
              <a:gd name="connsiteY71" fmla="*/ 2067651 h 4135842"/>
              <a:gd name="connsiteX72" fmla="*/ 1967074 w 6180455"/>
              <a:gd name="connsiteY72" fmla="*/ 1979546 h 4135842"/>
              <a:gd name="connsiteX73" fmla="*/ 1859918 w 6180455"/>
              <a:gd name="connsiteY73" fmla="*/ 1870008 h 4135842"/>
              <a:gd name="connsiteX74" fmla="*/ 1697993 w 6180455"/>
              <a:gd name="connsiteY74" fmla="*/ 1696176 h 4135842"/>
              <a:gd name="connsiteX75" fmla="*/ 1619412 w 6180455"/>
              <a:gd name="connsiteY75" fmla="*/ 1589020 h 4135842"/>
              <a:gd name="connsiteX76" fmla="*/ 1572430 w 6180455"/>
              <a:gd name="connsiteY76" fmla="*/ 1512306 h 4135842"/>
              <a:gd name="connsiteX77" fmla="*/ 1486397 w 6180455"/>
              <a:gd name="connsiteY77" fmla="*/ 1429283 h 4135842"/>
              <a:gd name="connsiteX78" fmla="*/ 1404727 w 6180455"/>
              <a:gd name="connsiteY78" fmla="*/ 1343526 h 4135842"/>
              <a:gd name="connsiteX79" fmla="*/ 1351641 w 6180455"/>
              <a:gd name="connsiteY79" fmla="*/ 1229182 h 4135842"/>
              <a:gd name="connsiteX80" fmla="*/ 1306722 w 6180455"/>
              <a:gd name="connsiteY80" fmla="*/ 1074004 h 4135842"/>
              <a:gd name="connsiteX81" fmla="*/ 1310806 w 6180455"/>
              <a:gd name="connsiteY81" fmla="*/ 992330 h 4135842"/>
              <a:gd name="connsiteX82" fmla="*/ 1327141 w 6180455"/>
              <a:gd name="connsiteY82" fmla="*/ 931076 h 4135842"/>
              <a:gd name="connsiteX83" fmla="*/ 1355725 w 6180455"/>
              <a:gd name="connsiteY83" fmla="*/ 873904 h 4135842"/>
              <a:gd name="connsiteX84" fmla="*/ 1404727 w 6180455"/>
              <a:gd name="connsiteY84" fmla="*/ 779980 h 4135842"/>
              <a:gd name="connsiteX85" fmla="*/ 1461896 w 6180455"/>
              <a:gd name="connsiteY85" fmla="*/ 726892 h 4135842"/>
              <a:gd name="connsiteX86" fmla="*/ 1510899 w 6180455"/>
              <a:gd name="connsiteY86" fmla="*/ 686055 h 4135842"/>
              <a:gd name="connsiteX87" fmla="*/ 1588483 w 6180455"/>
              <a:gd name="connsiteY87" fmla="*/ 637052 h 4135842"/>
              <a:gd name="connsiteX88" fmla="*/ 1788575 w 6180455"/>
              <a:gd name="connsiteY88" fmla="*/ 645219 h 4135842"/>
              <a:gd name="connsiteX89" fmla="*/ 1964166 w 6180455"/>
              <a:gd name="connsiteY89" fmla="*/ 686056 h 4135842"/>
              <a:gd name="connsiteX90" fmla="*/ 2098922 w 6180455"/>
              <a:gd name="connsiteY90" fmla="*/ 763645 h 4135842"/>
              <a:gd name="connsiteX91" fmla="*/ 2327598 w 6180455"/>
              <a:gd name="connsiteY91" fmla="*/ 1037251 h 4135842"/>
              <a:gd name="connsiteX92" fmla="*/ 2376600 w 6180455"/>
              <a:gd name="connsiteY92" fmla="*/ 1078087 h 4135842"/>
              <a:gd name="connsiteX93" fmla="*/ 2552191 w 6180455"/>
              <a:gd name="connsiteY93" fmla="*/ 1135259 h 4135842"/>
              <a:gd name="connsiteX94" fmla="*/ 2682863 w 6180455"/>
              <a:gd name="connsiteY94" fmla="*/ 1221015 h 4135842"/>
              <a:gd name="connsiteX95" fmla="*/ 2756367 w 6180455"/>
              <a:gd name="connsiteY95" fmla="*/ 1310856 h 4135842"/>
              <a:gd name="connsiteX96" fmla="*/ 2833953 w 6180455"/>
              <a:gd name="connsiteY96" fmla="*/ 1396614 h 4135842"/>
              <a:gd name="connsiteX97" fmla="*/ 2900657 w 6180455"/>
              <a:gd name="connsiteY97" fmla="*/ 1507217 h 4135842"/>
              <a:gd name="connsiteX98" fmla="*/ 2941904 w 6180455"/>
              <a:gd name="connsiteY98" fmla="*/ 1585086 h 4135842"/>
              <a:gd name="connsiteX99" fmla="*/ 2957674 w 6180455"/>
              <a:gd name="connsiteY99" fmla="*/ 1667600 h 4135842"/>
              <a:gd name="connsiteX100" fmla="*/ 2967199 w 6180455"/>
              <a:gd name="connsiteY100" fmla="*/ 1743800 h 4135842"/>
              <a:gd name="connsiteX101" fmla="*/ 2974343 w 6180455"/>
              <a:gd name="connsiteY101" fmla="*/ 1781900 h 4135842"/>
              <a:gd name="connsiteX102" fmla="*/ 2998155 w 6180455"/>
              <a:gd name="connsiteY102" fmla="*/ 1872389 h 4135842"/>
              <a:gd name="connsiteX103" fmla="*/ 3093405 w 6180455"/>
              <a:gd name="connsiteY103" fmla="*/ 2055744 h 4135842"/>
              <a:gd name="connsiteX104" fmla="*/ 3167224 w 6180455"/>
              <a:gd name="connsiteY104" fmla="*/ 2155757 h 4135842"/>
              <a:gd name="connsiteX105" fmla="*/ 3271999 w 6180455"/>
              <a:gd name="connsiteY105" fmla="*/ 2253388 h 4135842"/>
              <a:gd name="connsiteX106" fmla="*/ 3413817 w 6180455"/>
              <a:gd name="connsiteY106" fmla="*/ 2354949 h 4135842"/>
              <a:gd name="connsiteX107" fmla="*/ 3573474 w 6180455"/>
              <a:gd name="connsiteY107" fmla="*/ 2512187 h 4135842"/>
              <a:gd name="connsiteX108" fmla="*/ 3636369 w 6180455"/>
              <a:gd name="connsiteY108" fmla="*/ 2599273 h 4135842"/>
              <a:gd name="connsiteX109" fmla="*/ 3762159 w 6180455"/>
              <a:gd name="connsiteY109" fmla="*/ 2475899 h 4135842"/>
              <a:gd name="connsiteX110" fmla="*/ 3754902 w 6180455"/>
              <a:gd name="connsiteY110" fmla="*/ 2316244 h 4135842"/>
              <a:gd name="connsiteX111" fmla="*/ 3762160 w 6180455"/>
              <a:gd name="connsiteY111" fmla="*/ 2183197 h 4135842"/>
              <a:gd name="connsiteX112" fmla="*/ 3762159 w 6180455"/>
              <a:gd name="connsiteY112" fmla="*/ 2067082 h 4135842"/>
              <a:gd name="connsiteX113" fmla="*/ 3718617 w 6180455"/>
              <a:gd name="connsiteY113" fmla="*/ 1875977 h 4135842"/>
              <a:gd name="connsiteX114" fmla="*/ 3609760 w 6180455"/>
              <a:gd name="connsiteY114" fmla="*/ 1609882 h 4135842"/>
              <a:gd name="connsiteX115" fmla="*/ 3505740 w 6180455"/>
              <a:gd name="connsiteY115" fmla="*/ 1382492 h 4135842"/>
              <a:gd name="connsiteX116" fmla="*/ 3405645 w 6180455"/>
              <a:gd name="connsiteY116" fmla="*/ 1286354 h 4135842"/>
              <a:gd name="connsiteX117" fmla="*/ 3209636 w 6180455"/>
              <a:gd name="connsiteY117" fmla="*/ 1082171 h 4135842"/>
              <a:gd name="connsiteX118" fmla="*/ 3005461 w 6180455"/>
              <a:gd name="connsiteY118" fmla="*/ 845318 h 4135842"/>
              <a:gd name="connsiteX119" fmla="*/ 2789035 w 6180455"/>
              <a:gd name="connsiteY119" fmla="*/ 563546 h 4135842"/>
              <a:gd name="connsiteX120" fmla="*/ 2511356 w 6180455"/>
              <a:gd name="connsiteY120" fmla="*/ 130678 h 4135842"/>
              <a:gd name="connsiteX121" fmla="*/ 2425602 w 6180455"/>
              <a:gd name="connsiteY121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07361 w 6180455"/>
              <a:gd name="connsiteY21" fmla="*/ 3986565 h 4135842"/>
              <a:gd name="connsiteX22" fmla="*/ 1274086 w 6180455"/>
              <a:gd name="connsiteY22" fmla="*/ 4130382 h 4135842"/>
              <a:gd name="connsiteX23" fmla="*/ 1487259 w 6180455"/>
              <a:gd name="connsiteY23" fmla="*/ 4127577 h 4135842"/>
              <a:gd name="connsiteX24" fmla="*/ 1751025 w 6180455"/>
              <a:gd name="connsiteY24" fmla="*/ 4135842 h 4135842"/>
              <a:gd name="connsiteX25" fmla="*/ 2201104 w 6180455"/>
              <a:gd name="connsiteY25" fmla="*/ 3919349 h 4135842"/>
              <a:gd name="connsiteX26" fmla="*/ 2436180 w 6180455"/>
              <a:gd name="connsiteY26" fmla="*/ 3808342 h 4135842"/>
              <a:gd name="connsiteX27" fmla="*/ 2569530 w 6180455"/>
              <a:gd name="connsiteY27" fmla="*/ 3796437 h 4135842"/>
              <a:gd name="connsiteX28" fmla="*/ 2826704 w 6180455"/>
              <a:gd name="connsiteY28" fmla="*/ 3736906 h 4135842"/>
              <a:gd name="connsiteX29" fmla="*/ 3029111 w 6180455"/>
              <a:gd name="connsiteY29" fmla="*/ 3665469 h 4135842"/>
              <a:gd name="connsiteX30" fmla="*/ 3176748 w 6180455"/>
              <a:gd name="connsiteY30" fmla="*/ 3579743 h 4135842"/>
              <a:gd name="connsiteX31" fmla="*/ 3281523 w 6180455"/>
              <a:gd name="connsiteY31" fmla="*/ 3413056 h 4135842"/>
              <a:gd name="connsiteX32" fmla="*/ 3583943 w 6180455"/>
              <a:gd name="connsiteY32" fmla="*/ 3222556 h 4135842"/>
              <a:gd name="connsiteX33" fmla="*/ 3829211 w 6180455"/>
              <a:gd name="connsiteY33" fmla="*/ 3015387 h 4135842"/>
              <a:gd name="connsiteX34" fmla="*/ 4054864 w 6180455"/>
              <a:gd name="connsiteY34" fmla="*/ 2717806 h 4135842"/>
              <a:gd name="connsiteX35" fmla="*/ 4139531 w 6180455"/>
              <a:gd name="connsiteY35" fmla="*/ 2650073 h 4135842"/>
              <a:gd name="connsiteX36" fmla="*/ 4202426 w 6180455"/>
              <a:gd name="connsiteY36" fmla="*/ 2592016 h 4135842"/>
              <a:gd name="connsiteX37" fmla="*/ 4262902 w 6180455"/>
              <a:gd name="connsiteY37" fmla="*/ 2553311 h 4135842"/>
              <a:gd name="connsiteX38" fmla="*/ 4422560 w 6180455"/>
              <a:gd name="connsiteY38" fmla="*/ 2376720 h 4135842"/>
              <a:gd name="connsiteX39" fmla="*/ 4519321 w 6180455"/>
              <a:gd name="connsiteY39" fmla="*/ 2296892 h 4135842"/>
              <a:gd name="connsiteX40" fmla="*/ 4548350 w 6180455"/>
              <a:gd name="connsiteY40" fmla="*/ 2243673 h 4135842"/>
              <a:gd name="connsiteX41" fmla="*/ 4565283 w 6180455"/>
              <a:gd name="connsiteY41" fmla="*/ 2202550 h 4135842"/>
              <a:gd name="connsiteX42" fmla="*/ 5061188 w 6180455"/>
              <a:gd name="connsiteY42" fmla="*/ 1948549 h 4135842"/>
              <a:gd name="connsiteX43" fmla="*/ 5131340 w 6180455"/>
              <a:gd name="connsiteY43" fmla="*/ 1856625 h 4135842"/>
              <a:gd name="connsiteX44" fmla="*/ 5564349 w 6180455"/>
              <a:gd name="connsiteY44" fmla="*/ 1735673 h 4135842"/>
              <a:gd name="connsiteX45" fmla="*/ 5748197 w 6180455"/>
              <a:gd name="connsiteY45" fmla="*/ 1672777 h 4135842"/>
              <a:gd name="connsiteX46" fmla="*/ 5975587 w 6180455"/>
              <a:gd name="connsiteY46" fmla="*/ 1602625 h 4135842"/>
              <a:gd name="connsiteX47" fmla="*/ 6026387 w 6180455"/>
              <a:gd name="connsiteY47" fmla="*/ 1590530 h 4135842"/>
              <a:gd name="connsiteX48" fmla="*/ 6178787 w 6180455"/>
              <a:gd name="connsiteY48" fmla="*/ 1546987 h 4135842"/>
              <a:gd name="connsiteX49" fmla="*/ 6098957 w 6180455"/>
              <a:gd name="connsiteY49" fmla="*/ 1329273 h 4135842"/>
              <a:gd name="connsiteX50" fmla="*/ 5975587 w 6180455"/>
              <a:gd name="connsiteY50" fmla="*/ 1399425 h 4135842"/>
              <a:gd name="connsiteX51" fmla="*/ 5656274 w 6180455"/>
              <a:gd name="connsiteY51" fmla="*/ 1406682 h 4135842"/>
              <a:gd name="connsiteX52" fmla="*/ 5070864 w 6180455"/>
              <a:gd name="connsiteY52" fmla="*/ 1544568 h 4135842"/>
              <a:gd name="connsiteX53" fmla="*/ 4722521 w 6180455"/>
              <a:gd name="connsiteY53" fmla="*/ 1747768 h 4135842"/>
              <a:gd name="connsiteX54" fmla="*/ 4424978 w 6180455"/>
              <a:gd name="connsiteY54" fmla="*/ 1958225 h 4135842"/>
              <a:gd name="connsiteX55" fmla="*/ 4212102 w 6180455"/>
              <a:gd name="connsiteY55" fmla="*/ 2197711 h 4135842"/>
              <a:gd name="connsiteX56" fmla="*/ 3950845 w 6180455"/>
              <a:gd name="connsiteY56" fmla="*/ 2509768 h 4135842"/>
              <a:gd name="connsiteX57" fmla="*/ 3815377 w 6180455"/>
              <a:gd name="connsiteY57" fmla="*/ 2521864 h 4135842"/>
              <a:gd name="connsiteX58" fmla="*/ 3762159 w 6180455"/>
              <a:gd name="connsiteY58" fmla="*/ 2480739 h 4135842"/>
              <a:gd name="connsiteX59" fmla="*/ 3638787 w 6180455"/>
              <a:gd name="connsiteY59" fmla="*/ 2594435 h 4135842"/>
              <a:gd name="connsiteX60" fmla="*/ 3670235 w 6180455"/>
              <a:gd name="connsiteY60" fmla="*/ 2664587 h 4135842"/>
              <a:gd name="connsiteX61" fmla="*/ 3679913 w 6180455"/>
              <a:gd name="connsiteY61" fmla="*/ 2812149 h 4135842"/>
              <a:gd name="connsiteX62" fmla="*/ 3617280 w 6180455"/>
              <a:gd name="connsiteY62" fmla="*/ 2896323 h 4135842"/>
              <a:gd name="connsiteX63" fmla="*/ 3410111 w 6180455"/>
              <a:gd name="connsiteY63" fmla="*/ 2993956 h 4135842"/>
              <a:gd name="connsiteX64" fmla="*/ 3357723 w 6180455"/>
              <a:gd name="connsiteY64" fmla="*/ 2996336 h 4135842"/>
              <a:gd name="connsiteX65" fmla="*/ 3274381 w 6180455"/>
              <a:gd name="connsiteY65" fmla="*/ 2970144 h 4135842"/>
              <a:gd name="connsiteX66" fmla="*/ 3076736 w 6180455"/>
              <a:gd name="connsiteY66" fmla="*/ 2829649 h 4135842"/>
              <a:gd name="connsiteX67" fmla="*/ 2831468 w 6180455"/>
              <a:gd name="connsiteY67" fmla="*/ 2705825 h 4135842"/>
              <a:gd name="connsiteX68" fmla="*/ 2638586 w 6180455"/>
              <a:gd name="connsiteY68" fmla="*/ 2584381 h 4135842"/>
              <a:gd name="connsiteX69" fmla="*/ 2479043 w 6180455"/>
              <a:gd name="connsiteY69" fmla="*/ 2451032 h 4135842"/>
              <a:gd name="connsiteX70" fmla="*/ 2345693 w 6180455"/>
              <a:gd name="connsiteY70" fmla="*/ 2331970 h 4135842"/>
              <a:gd name="connsiteX71" fmla="*/ 2195674 w 6180455"/>
              <a:gd name="connsiteY71" fmla="*/ 2191477 h 4135842"/>
              <a:gd name="connsiteX72" fmla="*/ 2050417 w 6180455"/>
              <a:gd name="connsiteY72" fmla="*/ 2067651 h 4135842"/>
              <a:gd name="connsiteX73" fmla="*/ 1967074 w 6180455"/>
              <a:gd name="connsiteY73" fmla="*/ 1979546 h 4135842"/>
              <a:gd name="connsiteX74" fmla="*/ 1859918 w 6180455"/>
              <a:gd name="connsiteY74" fmla="*/ 1870008 h 4135842"/>
              <a:gd name="connsiteX75" fmla="*/ 1697993 w 6180455"/>
              <a:gd name="connsiteY75" fmla="*/ 1696176 h 4135842"/>
              <a:gd name="connsiteX76" fmla="*/ 1619412 w 6180455"/>
              <a:gd name="connsiteY76" fmla="*/ 1589020 h 4135842"/>
              <a:gd name="connsiteX77" fmla="*/ 1572430 w 6180455"/>
              <a:gd name="connsiteY77" fmla="*/ 1512306 h 4135842"/>
              <a:gd name="connsiteX78" fmla="*/ 1486397 w 6180455"/>
              <a:gd name="connsiteY78" fmla="*/ 1429283 h 4135842"/>
              <a:gd name="connsiteX79" fmla="*/ 1404727 w 6180455"/>
              <a:gd name="connsiteY79" fmla="*/ 1343526 h 4135842"/>
              <a:gd name="connsiteX80" fmla="*/ 1351641 w 6180455"/>
              <a:gd name="connsiteY80" fmla="*/ 1229182 h 4135842"/>
              <a:gd name="connsiteX81" fmla="*/ 1306722 w 6180455"/>
              <a:gd name="connsiteY81" fmla="*/ 1074004 h 4135842"/>
              <a:gd name="connsiteX82" fmla="*/ 1310806 w 6180455"/>
              <a:gd name="connsiteY82" fmla="*/ 992330 h 4135842"/>
              <a:gd name="connsiteX83" fmla="*/ 1327141 w 6180455"/>
              <a:gd name="connsiteY83" fmla="*/ 931076 h 4135842"/>
              <a:gd name="connsiteX84" fmla="*/ 1355725 w 6180455"/>
              <a:gd name="connsiteY84" fmla="*/ 873904 h 4135842"/>
              <a:gd name="connsiteX85" fmla="*/ 1404727 w 6180455"/>
              <a:gd name="connsiteY85" fmla="*/ 779980 h 4135842"/>
              <a:gd name="connsiteX86" fmla="*/ 1461896 w 6180455"/>
              <a:gd name="connsiteY86" fmla="*/ 726892 h 4135842"/>
              <a:gd name="connsiteX87" fmla="*/ 1510899 w 6180455"/>
              <a:gd name="connsiteY87" fmla="*/ 686055 h 4135842"/>
              <a:gd name="connsiteX88" fmla="*/ 1588483 w 6180455"/>
              <a:gd name="connsiteY88" fmla="*/ 637052 h 4135842"/>
              <a:gd name="connsiteX89" fmla="*/ 1788575 w 6180455"/>
              <a:gd name="connsiteY89" fmla="*/ 645219 h 4135842"/>
              <a:gd name="connsiteX90" fmla="*/ 1964166 w 6180455"/>
              <a:gd name="connsiteY90" fmla="*/ 686056 h 4135842"/>
              <a:gd name="connsiteX91" fmla="*/ 2098922 w 6180455"/>
              <a:gd name="connsiteY91" fmla="*/ 763645 h 4135842"/>
              <a:gd name="connsiteX92" fmla="*/ 2327598 w 6180455"/>
              <a:gd name="connsiteY92" fmla="*/ 1037251 h 4135842"/>
              <a:gd name="connsiteX93" fmla="*/ 2376600 w 6180455"/>
              <a:gd name="connsiteY93" fmla="*/ 1078087 h 4135842"/>
              <a:gd name="connsiteX94" fmla="*/ 2552191 w 6180455"/>
              <a:gd name="connsiteY94" fmla="*/ 1135259 h 4135842"/>
              <a:gd name="connsiteX95" fmla="*/ 2682863 w 6180455"/>
              <a:gd name="connsiteY95" fmla="*/ 1221015 h 4135842"/>
              <a:gd name="connsiteX96" fmla="*/ 2756367 w 6180455"/>
              <a:gd name="connsiteY96" fmla="*/ 1310856 h 4135842"/>
              <a:gd name="connsiteX97" fmla="*/ 2833953 w 6180455"/>
              <a:gd name="connsiteY97" fmla="*/ 1396614 h 4135842"/>
              <a:gd name="connsiteX98" fmla="*/ 2900657 w 6180455"/>
              <a:gd name="connsiteY98" fmla="*/ 1507217 h 4135842"/>
              <a:gd name="connsiteX99" fmla="*/ 2941904 w 6180455"/>
              <a:gd name="connsiteY99" fmla="*/ 1585086 h 4135842"/>
              <a:gd name="connsiteX100" fmla="*/ 2957674 w 6180455"/>
              <a:gd name="connsiteY100" fmla="*/ 1667600 h 4135842"/>
              <a:gd name="connsiteX101" fmla="*/ 2967199 w 6180455"/>
              <a:gd name="connsiteY101" fmla="*/ 1743800 h 4135842"/>
              <a:gd name="connsiteX102" fmla="*/ 2974343 w 6180455"/>
              <a:gd name="connsiteY102" fmla="*/ 1781900 h 4135842"/>
              <a:gd name="connsiteX103" fmla="*/ 2998155 w 6180455"/>
              <a:gd name="connsiteY103" fmla="*/ 1872389 h 4135842"/>
              <a:gd name="connsiteX104" fmla="*/ 3093405 w 6180455"/>
              <a:gd name="connsiteY104" fmla="*/ 2055744 h 4135842"/>
              <a:gd name="connsiteX105" fmla="*/ 3167224 w 6180455"/>
              <a:gd name="connsiteY105" fmla="*/ 2155757 h 4135842"/>
              <a:gd name="connsiteX106" fmla="*/ 3271999 w 6180455"/>
              <a:gd name="connsiteY106" fmla="*/ 2253388 h 4135842"/>
              <a:gd name="connsiteX107" fmla="*/ 3413817 w 6180455"/>
              <a:gd name="connsiteY107" fmla="*/ 2354949 h 4135842"/>
              <a:gd name="connsiteX108" fmla="*/ 3573474 w 6180455"/>
              <a:gd name="connsiteY108" fmla="*/ 2512187 h 4135842"/>
              <a:gd name="connsiteX109" fmla="*/ 3636369 w 6180455"/>
              <a:gd name="connsiteY109" fmla="*/ 2599273 h 4135842"/>
              <a:gd name="connsiteX110" fmla="*/ 3762159 w 6180455"/>
              <a:gd name="connsiteY110" fmla="*/ 2475899 h 4135842"/>
              <a:gd name="connsiteX111" fmla="*/ 3754902 w 6180455"/>
              <a:gd name="connsiteY111" fmla="*/ 2316244 h 4135842"/>
              <a:gd name="connsiteX112" fmla="*/ 3762160 w 6180455"/>
              <a:gd name="connsiteY112" fmla="*/ 2183197 h 4135842"/>
              <a:gd name="connsiteX113" fmla="*/ 3762159 w 6180455"/>
              <a:gd name="connsiteY113" fmla="*/ 2067082 h 4135842"/>
              <a:gd name="connsiteX114" fmla="*/ 3718617 w 6180455"/>
              <a:gd name="connsiteY114" fmla="*/ 1875977 h 4135842"/>
              <a:gd name="connsiteX115" fmla="*/ 3609760 w 6180455"/>
              <a:gd name="connsiteY115" fmla="*/ 1609882 h 4135842"/>
              <a:gd name="connsiteX116" fmla="*/ 3505740 w 6180455"/>
              <a:gd name="connsiteY116" fmla="*/ 1382492 h 4135842"/>
              <a:gd name="connsiteX117" fmla="*/ 3405645 w 6180455"/>
              <a:gd name="connsiteY117" fmla="*/ 1286354 h 4135842"/>
              <a:gd name="connsiteX118" fmla="*/ 3209636 w 6180455"/>
              <a:gd name="connsiteY118" fmla="*/ 1082171 h 4135842"/>
              <a:gd name="connsiteX119" fmla="*/ 3005461 w 6180455"/>
              <a:gd name="connsiteY119" fmla="*/ 845318 h 4135842"/>
              <a:gd name="connsiteX120" fmla="*/ 2789035 w 6180455"/>
              <a:gd name="connsiteY120" fmla="*/ 563546 h 4135842"/>
              <a:gd name="connsiteX121" fmla="*/ 2511356 w 6180455"/>
              <a:gd name="connsiteY121" fmla="*/ 130678 h 4135842"/>
              <a:gd name="connsiteX122" fmla="*/ 2425602 w 6180455"/>
              <a:gd name="connsiteY122" fmla="*/ 16335 h 4135842"/>
              <a:gd name="connsiteX0" fmla="*/ 2425602 w 6180455"/>
              <a:gd name="connsiteY0" fmla="*/ 16335 h 4284652"/>
              <a:gd name="connsiteX1" fmla="*/ 1584399 w 6180455"/>
              <a:gd name="connsiteY1" fmla="*/ 0 h 4284652"/>
              <a:gd name="connsiteX2" fmla="*/ 518604 w 6180455"/>
              <a:gd name="connsiteY2" fmla="*/ 12252 h 4284652"/>
              <a:gd name="connsiteX3" fmla="*/ 12249 w 6180455"/>
              <a:gd name="connsiteY3" fmla="*/ 16336 h 4284652"/>
              <a:gd name="connsiteX4" fmla="*/ 12248 w 6180455"/>
              <a:gd name="connsiteY4" fmla="*/ 1016832 h 4284652"/>
              <a:gd name="connsiteX5" fmla="*/ 0 w 6180455"/>
              <a:gd name="connsiteY5" fmla="*/ 2589043 h 4284652"/>
              <a:gd name="connsiteX6" fmla="*/ 110254 w 6180455"/>
              <a:gd name="connsiteY6" fmla="*/ 2621711 h 4284652"/>
              <a:gd name="connsiteX7" fmla="*/ 187841 w 6180455"/>
              <a:gd name="connsiteY7" fmla="*/ 2540038 h 4284652"/>
              <a:gd name="connsiteX8" fmla="*/ 596192 w 6180455"/>
              <a:gd name="connsiteY8" fmla="*/ 2450198 h 4284652"/>
              <a:gd name="connsiteX9" fmla="*/ 841202 w 6180455"/>
              <a:gd name="connsiteY9" fmla="*/ 2433863 h 4284652"/>
              <a:gd name="connsiteX10" fmla="*/ 1143162 w 6180455"/>
              <a:gd name="connsiteY10" fmla="*/ 2439126 h 4284652"/>
              <a:gd name="connsiteX11" fmla="*/ 1417006 w 6180455"/>
              <a:gd name="connsiteY11" fmla="*/ 2472464 h 4284652"/>
              <a:gd name="connsiteX12" fmla="*/ 1833724 w 6180455"/>
              <a:gd name="connsiteY12" fmla="*/ 2651058 h 4284652"/>
              <a:gd name="connsiteX13" fmla="*/ 2067087 w 6180455"/>
              <a:gd name="connsiteY13" fmla="*/ 2779644 h 4284652"/>
              <a:gd name="connsiteX14" fmla="*/ 2174243 w 6180455"/>
              <a:gd name="connsiteY14" fmla="*/ 2922520 h 4284652"/>
              <a:gd name="connsiteX15" fmla="*/ 2255206 w 6180455"/>
              <a:gd name="connsiteY15" fmla="*/ 3193980 h 4284652"/>
              <a:gd name="connsiteX16" fmla="*/ 2221868 w 6180455"/>
              <a:gd name="connsiteY16" fmla="*/ 3310662 h 4284652"/>
              <a:gd name="connsiteX17" fmla="*/ 2195675 w 6180455"/>
              <a:gd name="connsiteY17" fmla="*/ 3394006 h 4284652"/>
              <a:gd name="connsiteX18" fmla="*/ 2126618 w 6180455"/>
              <a:gd name="connsiteY18" fmla="*/ 3474968 h 4284652"/>
              <a:gd name="connsiteX19" fmla="*/ 1986124 w 6180455"/>
              <a:gd name="connsiteY19" fmla="*/ 3603555 h 4284652"/>
              <a:gd name="connsiteX20" fmla="*/ 1919093 w 6180455"/>
              <a:gd name="connsiteY20" fmla="*/ 3739888 h 4284652"/>
              <a:gd name="connsiteX21" fmla="*/ 1707361 w 6180455"/>
              <a:gd name="connsiteY21" fmla="*/ 3986565 h 4284652"/>
              <a:gd name="connsiteX22" fmla="*/ 1274086 w 6180455"/>
              <a:gd name="connsiteY22" fmla="*/ 4130382 h 4284652"/>
              <a:gd name="connsiteX23" fmla="*/ 1386283 w 6180455"/>
              <a:gd name="connsiteY23" fmla="*/ 4284652 h 4284652"/>
              <a:gd name="connsiteX24" fmla="*/ 1751025 w 6180455"/>
              <a:gd name="connsiteY24" fmla="*/ 4135842 h 4284652"/>
              <a:gd name="connsiteX25" fmla="*/ 2201104 w 6180455"/>
              <a:gd name="connsiteY25" fmla="*/ 3919349 h 4284652"/>
              <a:gd name="connsiteX26" fmla="*/ 2436180 w 6180455"/>
              <a:gd name="connsiteY26" fmla="*/ 3808342 h 4284652"/>
              <a:gd name="connsiteX27" fmla="*/ 2569530 w 6180455"/>
              <a:gd name="connsiteY27" fmla="*/ 3796437 h 4284652"/>
              <a:gd name="connsiteX28" fmla="*/ 2826704 w 6180455"/>
              <a:gd name="connsiteY28" fmla="*/ 3736906 h 4284652"/>
              <a:gd name="connsiteX29" fmla="*/ 3029111 w 6180455"/>
              <a:gd name="connsiteY29" fmla="*/ 3665469 h 4284652"/>
              <a:gd name="connsiteX30" fmla="*/ 3176748 w 6180455"/>
              <a:gd name="connsiteY30" fmla="*/ 3579743 h 4284652"/>
              <a:gd name="connsiteX31" fmla="*/ 3281523 w 6180455"/>
              <a:gd name="connsiteY31" fmla="*/ 3413056 h 4284652"/>
              <a:gd name="connsiteX32" fmla="*/ 3583943 w 6180455"/>
              <a:gd name="connsiteY32" fmla="*/ 3222556 h 4284652"/>
              <a:gd name="connsiteX33" fmla="*/ 3829211 w 6180455"/>
              <a:gd name="connsiteY33" fmla="*/ 3015387 h 4284652"/>
              <a:gd name="connsiteX34" fmla="*/ 4054864 w 6180455"/>
              <a:gd name="connsiteY34" fmla="*/ 2717806 h 4284652"/>
              <a:gd name="connsiteX35" fmla="*/ 4139531 w 6180455"/>
              <a:gd name="connsiteY35" fmla="*/ 2650073 h 4284652"/>
              <a:gd name="connsiteX36" fmla="*/ 4202426 w 6180455"/>
              <a:gd name="connsiteY36" fmla="*/ 2592016 h 4284652"/>
              <a:gd name="connsiteX37" fmla="*/ 4262902 w 6180455"/>
              <a:gd name="connsiteY37" fmla="*/ 2553311 h 4284652"/>
              <a:gd name="connsiteX38" fmla="*/ 4422560 w 6180455"/>
              <a:gd name="connsiteY38" fmla="*/ 2376720 h 4284652"/>
              <a:gd name="connsiteX39" fmla="*/ 4519321 w 6180455"/>
              <a:gd name="connsiteY39" fmla="*/ 2296892 h 4284652"/>
              <a:gd name="connsiteX40" fmla="*/ 4548350 w 6180455"/>
              <a:gd name="connsiteY40" fmla="*/ 2243673 h 4284652"/>
              <a:gd name="connsiteX41" fmla="*/ 4565283 w 6180455"/>
              <a:gd name="connsiteY41" fmla="*/ 2202550 h 4284652"/>
              <a:gd name="connsiteX42" fmla="*/ 5061188 w 6180455"/>
              <a:gd name="connsiteY42" fmla="*/ 1948549 h 4284652"/>
              <a:gd name="connsiteX43" fmla="*/ 5131340 w 6180455"/>
              <a:gd name="connsiteY43" fmla="*/ 1856625 h 4284652"/>
              <a:gd name="connsiteX44" fmla="*/ 5564349 w 6180455"/>
              <a:gd name="connsiteY44" fmla="*/ 1735673 h 4284652"/>
              <a:gd name="connsiteX45" fmla="*/ 5748197 w 6180455"/>
              <a:gd name="connsiteY45" fmla="*/ 1672777 h 4284652"/>
              <a:gd name="connsiteX46" fmla="*/ 5975587 w 6180455"/>
              <a:gd name="connsiteY46" fmla="*/ 1602625 h 4284652"/>
              <a:gd name="connsiteX47" fmla="*/ 6026387 w 6180455"/>
              <a:gd name="connsiteY47" fmla="*/ 1590530 h 4284652"/>
              <a:gd name="connsiteX48" fmla="*/ 6178787 w 6180455"/>
              <a:gd name="connsiteY48" fmla="*/ 1546987 h 4284652"/>
              <a:gd name="connsiteX49" fmla="*/ 6098957 w 6180455"/>
              <a:gd name="connsiteY49" fmla="*/ 1329273 h 4284652"/>
              <a:gd name="connsiteX50" fmla="*/ 5975587 w 6180455"/>
              <a:gd name="connsiteY50" fmla="*/ 1399425 h 4284652"/>
              <a:gd name="connsiteX51" fmla="*/ 5656274 w 6180455"/>
              <a:gd name="connsiteY51" fmla="*/ 1406682 h 4284652"/>
              <a:gd name="connsiteX52" fmla="*/ 5070864 w 6180455"/>
              <a:gd name="connsiteY52" fmla="*/ 1544568 h 4284652"/>
              <a:gd name="connsiteX53" fmla="*/ 4722521 w 6180455"/>
              <a:gd name="connsiteY53" fmla="*/ 1747768 h 4284652"/>
              <a:gd name="connsiteX54" fmla="*/ 4424978 w 6180455"/>
              <a:gd name="connsiteY54" fmla="*/ 1958225 h 4284652"/>
              <a:gd name="connsiteX55" fmla="*/ 4212102 w 6180455"/>
              <a:gd name="connsiteY55" fmla="*/ 2197711 h 4284652"/>
              <a:gd name="connsiteX56" fmla="*/ 3950845 w 6180455"/>
              <a:gd name="connsiteY56" fmla="*/ 2509768 h 4284652"/>
              <a:gd name="connsiteX57" fmla="*/ 3815377 w 6180455"/>
              <a:gd name="connsiteY57" fmla="*/ 2521864 h 4284652"/>
              <a:gd name="connsiteX58" fmla="*/ 3762159 w 6180455"/>
              <a:gd name="connsiteY58" fmla="*/ 2480739 h 4284652"/>
              <a:gd name="connsiteX59" fmla="*/ 3638787 w 6180455"/>
              <a:gd name="connsiteY59" fmla="*/ 2594435 h 4284652"/>
              <a:gd name="connsiteX60" fmla="*/ 3670235 w 6180455"/>
              <a:gd name="connsiteY60" fmla="*/ 2664587 h 4284652"/>
              <a:gd name="connsiteX61" fmla="*/ 3679913 w 6180455"/>
              <a:gd name="connsiteY61" fmla="*/ 2812149 h 4284652"/>
              <a:gd name="connsiteX62" fmla="*/ 3617280 w 6180455"/>
              <a:gd name="connsiteY62" fmla="*/ 2896323 h 4284652"/>
              <a:gd name="connsiteX63" fmla="*/ 3410111 w 6180455"/>
              <a:gd name="connsiteY63" fmla="*/ 2993956 h 4284652"/>
              <a:gd name="connsiteX64" fmla="*/ 3357723 w 6180455"/>
              <a:gd name="connsiteY64" fmla="*/ 2996336 h 4284652"/>
              <a:gd name="connsiteX65" fmla="*/ 3274381 w 6180455"/>
              <a:gd name="connsiteY65" fmla="*/ 2970144 h 4284652"/>
              <a:gd name="connsiteX66" fmla="*/ 3076736 w 6180455"/>
              <a:gd name="connsiteY66" fmla="*/ 2829649 h 4284652"/>
              <a:gd name="connsiteX67" fmla="*/ 2831468 w 6180455"/>
              <a:gd name="connsiteY67" fmla="*/ 2705825 h 4284652"/>
              <a:gd name="connsiteX68" fmla="*/ 2638586 w 6180455"/>
              <a:gd name="connsiteY68" fmla="*/ 2584381 h 4284652"/>
              <a:gd name="connsiteX69" fmla="*/ 2479043 w 6180455"/>
              <a:gd name="connsiteY69" fmla="*/ 2451032 h 4284652"/>
              <a:gd name="connsiteX70" fmla="*/ 2345693 w 6180455"/>
              <a:gd name="connsiteY70" fmla="*/ 2331970 h 4284652"/>
              <a:gd name="connsiteX71" fmla="*/ 2195674 w 6180455"/>
              <a:gd name="connsiteY71" fmla="*/ 2191477 h 4284652"/>
              <a:gd name="connsiteX72" fmla="*/ 2050417 w 6180455"/>
              <a:gd name="connsiteY72" fmla="*/ 2067651 h 4284652"/>
              <a:gd name="connsiteX73" fmla="*/ 1967074 w 6180455"/>
              <a:gd name="connsiteY73" fmla="*/ 1979546 h 4284652"/>
              <a:gd name="connsiteX74" fmla="*/ 1859918 w 6180455"/>
              <a:gd name="connsiteY74" fmla="*/ 1870008 h 4284652"/>
              <a:gd name="connsiteX75" fmla="*/ 1697993 w 6180455"/>
              <a:gd name="connsiteY75" fmla="*/ 1696176 h 4284652"/>
              <a:gd name="connsiteX76" fmla="*/ 1619412 w 6180455"/>
              <a:gd name="connsiteY76" fmla="*/ 1589020 h 4284652"/>
              <a:gd name="connsiteX77" fmla="*/ 1572430 w 6180455"/>
              <a:gd name="connsiteY77" fmla="*/ 1512306 h 4284652"/>
              <a:gd name="connsiteX78" fmla="*/ 1486397 w 6180455"/>
              <a:gd name="connsiteY78" fmla="*/ 1429283 h 4284652"/>
              <a:gd name="connsiteX79" fmla="*/ 1404727 w 6180455"/>
              <a:gd name="connsiteY79" fmla="*/ 1343526 h 4284652"/>
              <a:gd name="connsiteX80" fmla="*/ 1351641 w 6180455"/>
              <a:gd name="connsiteY80" fmla="*/ 1229182 h 4284652"/>
              <a:gd name="connsiteX81" fmla="*/ 1306722 w 6180455"/>
              <a:gd name="connsiteY81" fmla="*/ 1074004 h 4284652"/>
              <a:gd name="connsiteX82" fmla="*/ 1310806 w 6180455"/>
              <a:gd name="connsiteY82" fmla="*/ 992330 h 4284652"/>
              <a:gd name="connsiteX83" fmla="*/ 1327141 w 6180455"/>
              <a:gd name="connsiteY83" fmla="*/ 931076 h 4284652"/>
              <a:gd name="connsiteX84" fmla="*/ 1355725 w 6180455"/>
              <a:gd name="connsiteY84" fmla="*/ 873904 h 4284652"/>
              <a:gd name="connsiteX85" fmla="*/ 1404727 w 6180455"/>
              <a:gd name="connsiteY85" fmla="*/ 779980 h 4284652"/>
              <a:gd name="connsiteX86" fmla="*/ 1461896 w 6180455"/>
              <a:gd name="connsiteY86" fmla="*/ 726892 h 4284652"/>
              <a:gd name="connsiteX87" fmla="*/ 1510899 w 6180455"/>
              <a:gd name="connsiteY87" fmla="*/ 686055 h 4284652"/>
              <a:gd name="connsiteX88" fmla="*/ 1588483 w 6180455"/>
              <a:gd name="connsiteY88" fmla="*/ 637052 h 4284652"/>
              <a:gd name="connsiteX89" fmla="*/ 1788575 w 6180455"/>
              <a:gd name="connsiteY89" fmla="*/ 645219 h 4284652"/>
              <a:gd name="connsiteX90" fmla="*/ 1964166 w 6180455"/>
              <a:gd name="connsiteY90" fmla="*/ 686056 h 4284652"/>
              <a:gd name="connsiteX91" fmla="*/ 2098922 w 6180455"/>
              <a:gd name="connsiteY91" fmla="*/ 763645 h 4284652"/>
              <a:gd name="connsiteX92" fmla="*/ 2327598 w 6180455"/>
              <a:gd name="connsiteY92" fmla="*/ 1037251 h 4284652"/>
              <a:gd name="connsiteX93" fmla="*/ 2376600 w 6180455"/>
              <a:gd name="connsiteY93" fmla="*/ 1078087 h 4284652"/>
              <a:gd name="connsiteX94" fmla="*/ 2552191 w 6180455"/>
              <a:gd name="connsiteY94" fmla="*/ 1135259 h 4284652"/>
              <a:gd name="connsiteX95" fmla="*/ 2682863 w 6180455"/>
              <a:gd name="connsiteY95" fmla="*/ 1221015 h 4284652"/>
              <a:gd name="connsiteX96" fmla="*/ 2756367 w 6180455"/>
              <a:gd name="connsiteY96" fmla="*/ 1310856 h 4284652"/>
              <a:gd name="connsiteX97" fmla="*/ 2833953 w 6180455"/>
              <a:gd name="connsiteY97" fmla="*/ 1396614 h 4284652"/>
              <a:gd name="connsiteX98" fmla="*/ 2900657 w 6180455"/>
              <a:gd name="connsiteY98" fmla="*/ 1507217 h 4284652"/>
              <a:gd name="connsiteX99" fmla="*/ 2941904 w 6180455"/>
              <a:gd name="connsiteY99" fmla="*/ 1585086 h 4284652"/>
              <a:gd name="connsiteX100" fmla="*/ 2957674 w 6180455"/>
              <a:gd name="connsiteY100" fmla="*/ 1667600 h 4284652"/>
              <a:gd name="connsiteX101" fmla="*/ 2967199 w 6180455"/>
              <a:gd name="connsiteY101" fmla="*/ 1743800 h 4284652"/>
              <a:gd name="connsiteX102" fmla="*/ 2974343 w 6180455"/>
              <a:gd name="connsiteY102" fmla="*/ 1781900 h 4284652"/>
              <a:gd name="connsiteX103" fmla="*/ 2998155 w 6180455"/>
              <a:gd name="connsiteY103" fmla="*/ 1872389 h 4284652"/>
              <a:gd name="connsiteX104" fmla="*/ 3093405 w 6180455"/>
              <a:gd name="connsiteY104" fmla="*/ 2055744 h 4284652"/>
              <a:gd name="connsiteX105" fmla="*/ 3167224 w 6180455"/>
              <a:gd name="connsiteY105" fmla="*/ 2155757 h 4284652"/>
              <a:gd name="connsiteX106" fmla="*/ 3271999 w 6180455"/>
              <a:gd name="connsiteY106" fmla="*/ 2253388 h 4284652"/>
              <a:gd name="connsiteX107" fmla="*/ 3413817 w 6180455"/>
              <a:gd name="connsiteY107" fmla="*/ 2354949 h 4284652"/>
              <a:gd name="connsiteX108" fmla="*/ 3573474 w 6180455"/>
              <a:gd name="connsiteY108" fmla="*/ 2512187 h 4284652"/>
              <a:gd name="connsiteX109" fmla="*/ 3636369 w 6180455"/>
              <a:gd name="connsiteY109" fmla="*/ 2599273 h 4284652"/>
              <a:gd name="connsiteX110" fmla="*/ 3762159 w 6180455"/>
              <a:gd name="connsiteY110" fmla="*/ 2475899 h 4284652"/>
              <a:gd name="connsiteX111" fmla="*/ 3754902 w 6180455"/>
              <a:gd name="connsiteY111" fmla="*/ 2316244 h 4284652"/>
              <a:gd name="connsiteX112" fmla="*/ 3762160 w 6180455"/>
              <a:gd name="connsiteY112" fmla="*/ 2183197 h 4284652"/>
              <a:gd name="connsiteX113" fmla="*/ 3762159 w 6180455"/>
              <a:gd name="connsiteY113" fmla="*/ 2067082 h 4284652"/>
              <a:gd name="connsiteX114" fmla="*/ 3718617 w 6180455"/>
              <a:gd name="connsiteY114" fmla="*/ 1875977 h 4284652"/>
              <a:gd name="connsiteX115" fmla="*/ 3609760 w 6180455"/>
              <a:gd name="connsiteY115" fmla="*/ 1609882 h 4284652"/>
              <a:gd name="connsiteX116" fmla="*/ 3505740 w 6180455"/>
              <a:gd name="connsiteY116" fmla="*/ 1382492 h 4284652"/>
              <a:gd name="connsiteX117" fmla="*/ 3405645 w 6180455"/>
              <a:gd name="connsiteY117" fmla="*/ 1286354 h 4284652"/>
              <a:gd name="connsiteX118" fmla="*/ 3209636 w 6180455"/>
              <a:gd name="connsiteY118" fmla="*/ 1082171 h 4284652"/>
              <a:gd name="connsiteX119" fmla="*/ 3005461 w 6180455"/>
              <a:gd name="connsiteY119" fmla="*/ 845318 h 4284652"/>
              <a:gd name="connsiteX120" fmla="*/ 2789035 w 6180455"/>
              <a:gd name="connsiteY120" fmla="*/ 563546 h 4284652"/>
              <a:gd name="connsiteX121" fmla="*/ 2511356 w 6180455"/>
              <a:gd name="connsiteY121" fmla="*/ 130678 h 4284652"/>
              <a:gd name="connsiteX122" fmla="*/ 2425602 w 6180455"/>
              <a:gd name="connsiteY122" fmla="*/ 16335 h 4284652"/>
              <a:gd name="connsiteX0" fmla="*/ 2425602 w 6180455"/>
              <a:gd name="connsiteY0" fmla="*/ 16335 h 4284652"/>
              <a:gd name="connsiteX1" fmla="*/ 1584399 w 6180455"/>
              <a:gd name="connsiteY1" fmla="*/ 0 h 4284652"/>
              <a:gd name="connsiteX2" fmla="*/ 518604 w 6180455"/>
              <a:gd name="connsiteY2" fmla="*/ 12252 h 4284652"/>
              <a:gd name="connsiteX3" fmla="*/ 12249 w 6180455"/>
              <a:gd name="connsiteY3" fmla="*/ 16336 h 4284652"/>
              <a:gd name="connsiteX4" fmla="*/ 12248 w 6180455"/>
              <a:gd name="connsiteY4" fmla="*/ 1016832 h 4284652"/>
              <a:gd name="connsiteX5" fmla="*/ 0 w 6180455"/>
              <a:gd name="connsiteY5" fmla="*/ 2589043 h 4284652"/>
              <a:gd name="connsiteX6" fmla="*/ 110254 w 6180455"/>
              <a:gd name="connsiteY6" fmla="*/ 2621711 h 4284652"/>
              <a:gd name="connsiteX7" fmla="*/ 187841 w 6180455"/>
              <a:gd name="connsiteY7" fmla="*/ 2540038 h 4284652"/>
              <a:gd name="connsiteX8" fmla="*/ 596192 w 6180455"/>
              <a:gd name="connsiteY8" fmla="*/ 2450198 h 4284652"/>
              <a:gd name="connsiteX9" fmla="*/ 841202 w 6180455"/>
              <a:gd name="connsiteY9" fmla="*/ 2433863 h 4284652"/>
              <a:gd name="connsiteX10" fmla="*/ 1143162 w 6180455"/>
              <a:gd name="connsiteY10" fmla="*/ 2439126 h 4284652"/>
              <a:gd name="connsiteX11" fmla="*/ 1417006 w 6180455"/>
              <a:gd name="connsiteY11" fmla="*/ 2472464 h 4284652"/>
              <a:gd name="connsiteX12" fmla="*/ 1833724 w 6180455"/>
              <a:gd name="connsiteY12" fmla="*/ 2651058 h 4284652"/>
              <a:gd name="connsiteX13" fmla="*/ 2067087 w 6180455"/>
              <a:gd name="connsiteY13" fmla="*/ 2779644 h 4284652"/>
              <a:gd name="connsiteX14" fmla="*/ 2174243 w 6180455"/>
              <a:gd name="connsiteY14" fmla="*/ 2922520 h 4284652"/>
              <a:gd name="connsiteX15" fmla="*/ 2255206 w 6180455"/>
              <a:gd name="connsiteY15" fmla="*/ 3193980 h 4284652"/>
              <a:gd name="connsiteX16" fmla="*/ 2221868 w 6180455"/>
              <a:gd name="connsiteY16" fmla="*/ 3310662 h 4284652"/>
              <a:gd name="connsiteX17" fmla="*/ 2195675 w 6180455"/>
              <a:gd name="connsiteY17" fmla="*/ 3394006 h 4284652"/>
              <a:gd name="connsiteX18" fmla="*/ 2126618 w 6180455"/>
              <a:gd name="connsiteY18" fmla="*/ 3474968 h 4284652"/>
              <a:gd name="connsiteX19" fmla="*/ 1986124 w 6180455"/>
              <a:gd name="connsiteY19" fmla="*/ 3603555 h 4284652"/>
              <a:gd name="connsiteX20" fmla="*/ 1919093 w 6180455"/>
              <a:gd name="connsiteY20" fmla="*/ 3739888 h 4284652"/>
              <a:gd name="connsiteX21" fmla="*/ 1707361 w 6180455"/>
              <a:gd name="connsiteY21" fmla="*/ 3986565 h 4284652"/>
              <a:gd name="connsiteX22" fmla="*/ 1274086 w 6180455"/>
              <a:gd name="connsiteY22" fmla="*/ 4130382 h 4284652"/>
              <a:gd name="connsiteX23" fmla="*/ 1321770 w 6180455"/>
              <a:gd name="connsiteY23" fmla="*/ 4194894 h 4284652"/>
              <a:gd name="connsiteX24" fmla="*/ 1386283 w 6180455"/>
              <a:gd name="connsiteY24" fmla="*/ 4284652 h 4284652"/>
              <a:gd name="connsiteX25" fmla="*/ 1751025 w 6180455"/>
              <a:gd name="connsiteY25" fmla="*/ 4135842 h 4284652"/>
              <a:gd name="connsiteX26" fmla="*/ 2201104 w 6180455"/>
              <a:gd name="connsiteY26" fmla="*/ 3919349 h 4284652"/>
              <a:gd name="connsiteX27" fmla="*/ 2436180 w 6180455"/>
              <a:gd name="connsiteY27" fmla="*/ 3808342 h 4284652"/>
              <a:gd name="connsiteX28" fmla="*/ 2569530 w 6180455"/>
              <a:gd name="connsiteY28" fmla="*/ 3796437 h 4284652"/>
              <a:gd name="connsiteX29" fmla="*/ 2826704 w 6180455"/>
              <a:gd name="connsiteY29" fmla="*/ 3736906 h 4284652"/>
              <a:gd name="connsiteX30" fmla="*/ 3029111 w 6180455"/>
              <a:gd name="connsiteY30" fmla="*/ 3665469 h 4284652"/>
              <a:gd name="connsiteX31" fmla="*/ 3176748 w 6180455"/>
              <a:gd name="connsiteY31" fmla="*/ 3579743 h 4284652"/>
              <a:gd name="connsiteX32" fmla="*/ 3281523 w 6180455"/>
              <a:gd name="connsiteY32" fmla="*/ 3413056 h 4284652"/>
              <a:gd name="connsiteX33" fmla="*/ 3583943 w 6180455"/>
              <a:gd name="connsiteY33" fmla="*/ 3222556 h 4284652"/>
              <a:gd name="connsiteX34" fmla="*/ 3829211 w 6180455"/>
              <a:gd name="connsiteY34" fmla="*/ 3015387 h 4284652"/>
              <a:gd name="connsiteX35" fmla="*/ 4054864 w 6180455"/>
              <a:gd name="connsiteY35" fmla="*/ 2717806 h 4284652"/>
              <a:gd name="connsiteX36" fmla="*/ 4139531 w 6180455"/>
              <a:gd name="connsiteY36" fmla="*/ 2650073 h 4284652"/>
              <a:gd name="connsiteX37" fmla="*/ 4202426 w 6180455"/>
              <a:gd name="connsiteY37" fmla="*/ 2592016 h 4284652"/>
              <a:gd name="connsiteX38" fmla="*/ 4262902 w 6180455"/>
              <a:gd name="connsiteY38" fmla="*/ 2553311 h 4284652"/>
              <a:gd name="connsiteX39" fmla="*/ 4422560 w 6180455"/>
              <a:gd name="connsiteY39" fmla="*/ 2376720 h 4284652"/>
              <a:gd name="connsiteX40" fmla="*/ 4519321 w 6180455"/>
              <a:gd name="connsiteY40" fmla="*/ 2296892 h 4284652"/>
              <a:gd name="connsiteX41" fmla="*/ 4548350 w 6180455"/>
              <a:gd name="connsiteY41" fmla="*/ 2243673 h 4284652"/>
              <a:gd name="connsiteX42" fmla="*/ 4565283 w 6180455"/>
              <a:gd name="connsiteY42" fmla="*/ 2202550 h 4284652"/>
              <a:gd name="connsiteX43" fmla="*/ 5061188 w 6180455"/>
              <a:gd name="connsiteY43" fmla="*/ 1948549 h 4284652"/>
              <a:gd name="connsiteX44" fmla="*/ 5131340 w 6180455"/>
              <a:gd name="connsiteY44" fmla="*/ 1856625 h 4284652"/>
              <a:gd name="connsiteX45" fmla="*/ 5564349 w 6180455"/>
              <a:gd name="connsiteY45" fmla="*/ 1735673 h 4284652"/>
              <a:gd name="connsiteX46" fmla="*/ 5748197 w 6180455"/>
              <a:gd name="connsiteY46" fmla="*/ 1672777 h 4284652"/>
              <a:gd name="connsiteX47" fmla="*/ 5975587 w 6180455"/>
              <a:gd name="connsiteY47" fmla="*/ 1602625 h 4284652"/>
              <a:gd name="connsiteX48" fmla="*/ 6026387 w 6180455"/>
              <a:gd name="connsiteY48" fmla="*/ 1590530 h 4284652"/>
              <a:gd name="connsiteX49" fmla="*/ 6178787 w 6180455"/>
              <a:gd name="connsiteY49" fmla="*/ 1546987 h 4284652"/>
              <a:gd name="connsiteX50" fmla="*/ 6098957 w 6180455"/>
              <a:gd name="connsiteY50" fmla="*/ 1329273 h 4284652"/>
              <a:gd name="connsiteX51" fmla="*/ 5975587 w 6180455"/>
              <a:gd name="connsiteY51" fmla="*/ 1399425 h 4284652"/>
              <a:gd name="connsiteX52" fmla="*/ 5656274 w 6180455"/>
              <a:gd name="connsiteY52" fmla="*/ 1406682 h 4284652"/>
              <a:gd name="connsiteX53" fmla="*/ 5070864 w 6180455"/>
              <a:gd name="connsiteY53" fmla="*/ 1544568 h 4284652"/>
              <a:gd name="connsiteX54" fmla="*/ 4722521 w 6180455"/>
              <a:gd name="connsiteY54" fmla="*/ 1747768 h 4284652"/>
              <a:gd name="connsiteX55" fmla="*/ 4424978 w 6180455"/>
              <a:gd name="connsiteY55" fmla="*/ 1958225 h 4284652"/>
              <a:gd name="connsiteX56" fmla="*/ 4212102 w 6180455"/>
              <a:gd name="connsiteY56" fmla="*/ 2197711 h 4284652"/>
              <a:gd name="connsiteX57" fmla="*/ 3950845 w 6180455"/>
              <a:gd name="connsiteY57" fmla="*/ 2509768 h 4284652"/>
              <a:gd name="connsiteX58" fmla="*/ 3815377 w 6180455"/>
              <a:gd name="connsiteY58" fmla="*/ 2521864 h 4284652"/>
              <a:gd name="connsiteX59" fmla="*/ 3762159 w 6180455"/>
              <a:gd name="connsiteY59" fmla="*/ 2480739 h 4284652"/>
              <a:gd name="connsiteX60" fmla="*/ 3638787 w 6180455"/>
              <a:gd name="connsiteY60" fmla="*/ 2594435 h 4284652"/>
              <a:gd name="connsiteX61" fmla="*/ 3670235 w 6180455"/>
              <a:gd name="connsiteY61" fmla="*/ 2664587 h 4284652"/>
              <a:gd name="connsiteX62" fmla="*/ 3679913 w 6180455"/>
              <a:gd name="connsiteY62" fmla="*/ 2812149 h 4284652"/>
              <a:gd name="connsiteX63" fmla="*/ 3617280 w 6180455"/>
              <a:gd name="connsiteY63" fmla="*/ 2896323 h 4284652"/>
              <a:gd name="connsiteX64" fmla="*/ 3410111 w 6180455"/>
              <a:gd name="connsiteY64" fmla="*/ 2993956 h 4284652"/>
              <a:gd name="connsiteX65" fmla="*/ 3357723 w 6180455"/>
              <a:gd name="connsiteY65" fmla="*/ 2996336 h 4284652"/>
              <a:gd name="connsiteX66" fmla="*/ 3274381 w 6180455"/>
              <a:gd name="connsiteY66" fmla="*/ 2970144 h 4284652"/>
              <a:gd name="connsiteX67" fmla="*/ 3076736 w 6180455"/>
              <a:gd name="connsiteY67" fmla="*/ 2829649 h 4284652"/>
              <a:gd name="connsiteX68" fmla="*/ 2831468 w 6180455"/>
              <a:gd name="connsiteY68" fmla="*/ 2705825 h 4284652"/>
              <a:gd name="connsiteX69" fmla="*/ 2638586 w 6180455"/>
              <a:gd name="connsiteY69" fmla="*/ 2584381 h 4284652"/>
              <a:gd name="connsiteX70" fmla="*/ 2479043 w 6180455"/>
              <a:gd name="connsiteY70" fmla="*/ 2451032 h 4284652"/>
              <a:gd name="connsiteX71" fmla="*/ 2345693 w 6180455"/>
              <a:gd name="connsiteY71" fmla="*/ 2331970 h 4284652"/>
              <a:gd name="connsiteX72" fmla="*/ 2195674 w 6180455"/>
              <a:gd name="connsiteY72" fmla="*/ 2191477 h 4284652"/>
              <a:gd name="connsiteX73" fmla="*/ 2050417 w 6180455"/>
              <a:gd name="connsiteY73" fmla="*/ 2067651 h 4284652"/>
              <a:gd name="connsiteX74" fmla="*/ 1967074 w 6180455"/>
              <a:gd name="connsiteY74" fmla="*/ 1979546 h 4284652"/>
              <a:gd name="connsiteX75" fmla="*/ 1859918 w 6180455"/>
              <a:gd name="connsiteY75" fmla="*/ 1870008 h 4284652"/>
              <a:gd name="connsiteX76" fmla="*/ 1697993 w 6180455"/>
              <a:gd name="connsiteY76" fmla="*/ 1696176 h 4284652"/>
              <a:gd name="connsiteX77" fmla="*/ 1619412 w 6180455"/>
              <a:gd name="connsiteY77" fmla="*/ 1589020 h 4284652"/>
              <a:gd name="connsiteX78" fmla="*/ 1572430 w 6180455"/>
              <a:gd name="connsiteY78" fmla="*/ 1512306 h 4284652"/>
              <a:gd name="connsiteX79" fmla="*/ 1486397 w 6180455"/>
              <a:gd name="connsiteY79" fmla="*/ 1429283 h 4284652"/>
              <a:gd name="connsiteX80" fmla="*/ 1404727 w 6180455"/>
              <a:gd name="connsiteY80" fmla="*/ 1343526 h 4284652"/>
              <a:gd name="connsiteX81" fmla="*/ 1351641 w 6180455"/>
              <a:gd name="connsiteY81" fmla="*/ 1229182 h 4284652"/>
              <a:gd name="connsiteX82" fmla="*/ 1306722 w 6180455"/>
              <a:gd name="connsiteY82" fmla="*/ 1074004 h 4284652"/>
              <a:gd name="connsiteX83" fmla="*/ 1310806 w 6180455"/>
              <a:gd name="connsiteY83" fmla="*/ 992330 h 4284652"/>
              <a:gd name="connsiteX84" fmla="*/ 1327141 w 6180455"/>
              <a:gd name="connsiteY84" fmla="*/ 931076 h 4284652"/>
              <a:gd name="connsiteX85" fmla="*/ 1355725 w 6180455"/>
              <a:gd name="connsiteY85" fmla="*/ 873904 h 4284652"/>
              <a:gd name="connsiteX86" fmla="*/ 1404727 w 6180455"/>
              <a:gd name="connsiteY86" fmla="*/ 779980 h 4284652"/>
              <a:gd name="connsiteX87" fmla="*/ 1461896 w 6180455"/>
              <a:gd name="connsiteY87" fmla="*/ 726892 h 4284652"/>
              <a:gd name="connsiteX88" fmla="*/ 1510899 w 6180455"/>
              <a:gd name="connsiteY88" fmla="*/ 686055 h 4284652"/>
              <a:gd name="connsiteX89" fmla="*/ 1588483 w 6180455"/>
              <a:gd name="connsiteY89" fmla="*/ 637052 h 4284652"/>
              <a:gd name="connsiteX90" fmla="*/ 1788575 w 6180455"/>
              <a:gd name="connsiteY90" fmla="*/ 645219 h 4284652"/>
              <a:gd name="connsiteX91" fmla="*/ 1964166 w 6180455"/>
              <a:gd name="connsiteY91" fmla="*/ 686056 h 4284652"/>
              <a:gd name="connsiteX92" fmla="*/ 2098922 w 6180455"/>
              <a:gd name="connsiteY92" fmla="*/ 763645 h 4284652"/>
              <a:gd name="connsiteX93" fmla="*/ 2327598 w 6180455"/>
              <a:gd name="connsiteY93" fmla="*/ 1037251 h 4284652"/>
              <a:gd name="connsiteX94" fmla="*/ 2376600 w 6180455"/>
              <a:gd name="connsiteY94" fmla="*/ 1078087 h 4284652"/>
              <a:gd name="connsiteX95" fmla="*/ 2552191 w 6180455"/>
              <a:gd name="connsiteY95" fmla="*/ 1135259 h 4284652"/>
              <a:gd name="connsiteX96" fmla="*/ 2682863 w 6180455"/>
              <a:gd name="connsiteY96" fmla="*/ 1221015 h 4284652"/>
              <a:gd name="connsiteX97" fmla="*/ 2756367 w 6180455"/>
              <a:gd name="connsiteY97" fmla="*/ 1310856 h 4284652"/>
              <a:gd name="connsiteX98" fmla="*/ 2833953 w 6180455"/>
              <a:gd name="connsiteY98" fmla="*/ 1396614 h 4284652"/>
              <a:gd name="connsiteX99" fmla="*/ 2900657 w 6180455"/>
              <a:gd name="connsiteY99" fmla="*/ 1507217 h 4284652"/>
              <a:gd name="connsiteX100" fmla="*/ 2941904 w 6180455"/>
              <a:gd name="connsiteY100" fmla="*/ 1585086 h 4284652"/>
              <a:gd name="connsiteX101" fmla="*/ 2957674 w 6180455"/>
              <a:gd name="connsiteY101" fmla="*/ 1667600 h 4284652"/>
              <a:gd name="connsiteX102" fmla="*/ 2967199 w 6180455"/>
              <a:gd name="connsiteY102" fmla="*/ 1743800 h 4284652"/>
              <a:gd name="connsiteX103" fmla="*/ 2974343 w 6180455"/>
              <a:gd name="connsiteY103" fmla="*/ 1781900 h 4284652"/>
              <a:gd name="connsiteX104" fmla="*/ 2998155 w 6180455"/>
              <a:gd name="connsiteY104" fmla="*/ 1872389 h 4284652"/>
              <a:gd name="connsiteX105" fmla="*/ 3093405 w 6180455"/>
              <a:gd name="connsiteY105" fmla="*/ 2055744 h 4284652"/>
              <a:gd name="connsiteX106" fmla="*/ 3167224 w 6180455"/>
              <a:gd name="connsiteY106" fmla="*/ 2155757 h 4284652"/>
              <a:gd name="connsiteX107" fmla="*/ 3271999 w 6180455"/>
              <a:gd name="connsiteY107" fmla="*/ 2253388 h 4284652"/>
              <a:gd name="connsiteX108" fmla="*/ 3413817 w 6180455"/>
              <a:gd name="connsiteY108" fmla="*/ 2354949 h 4284652"/>
              <a:gd name="connsiteX109" fmla="*/ 3573474 w 6180455"/>
              <a:gd name="connsiteY109" fmla="*/ 2512187 h 4284652"/>
              <a:gd name="connsiteX110" fmla="*/ 3636369 w 6180455"/>
              <a:gd name="connsiteY110" fmla="*/ 2599273 h 4284652"/>
              <a:gd name="connsiteX111" fmla="*/ 3762159 w 6180455"/>
              <a:gd name="connsiteY111" fmla="*/ 2475899 h 4284652"/>
              <a:gd name="connsiteX112" fmla="*/ 3754902 w 6180455"/>
              <a:gd name="connsiteY112" fmla="*/ 2316244 h 4284652"/>
              <a:gd name="connsiteX113" fmla="*/ 3762160 w 6180455"/>
              <a:gd name="connsiteY113" fmla="*/ 2183197 h 4284652"/>
              <a:gd name="connsiteX114" fmla="*/ 3762159 w 6180455"/>
              <a:gd name="connsiteY114" fmla="*/ 2067082 h 4284652"/>
              <a:gd name="connsiteX115" fmla="*/ 3718617 w 6180455"/>
              <a:gd name="connsiteY115" fmla="*/ 1875977 h 4284652"/>
              <a:gd name="connsiteX116" fmla="*/ 3609760 w 6180455"/>
              <a:gd name="connsiteY116" fmla="*/ 1609882 h 4284652"/>
              <a:gd name="connsiteX117" fmla="*/ 3505740 w 6180455"/>
              <a:gd name="connsiteY117" fmla="*/ 1382492 h 4284652"/>
              <a:gd name="connsiteX118" fmla="*/ 3405645 w 6180455"/>
              <a:gd name="connsiteY118" fmla="*/ 1286354 h 4284652"/>
              <a:gd name="connsiteX119" fmla="*/ 3209636 w 6180455"/>
              <a:gd name="connsiteY119" fmla="*/ 1082171 h 4284652"/>
              <a:gd name="connsiteX120" fmla="*/ 3005461 w 6180455"/>
              <a:gd name="connsiteY120" fmla="*/ 845318 h 4284652"/>
              <a:gd name="connsiteX121" fmla="*/ 2789035 w 6180455"/>
              <a:gd name="connsiteY121" fmla="*/ 563546 h 4284652"/>
              <a:gd name="connsiteX122" fmla="*/ 2511356 w 6180455"/>
              <a:gd name="connsiteY122" fmla="*/ 130678 h 4284652"/>
              <a:gd name="connsiteX123" fmla="*/ 2425602 w 6180455"/>
              <a:gd name="connsiteY123" fmla="*/ 16335 h 4284652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035669 w 6180455"/>
              <a:gd name="connsiteY23" fmla="*/ 4354774 h 4354774"/>
              <a:gd name="connsiteX24" fmla="*/ 1386283 w 6180455"/>
              <a:gd name="connsiteY24" fmla="*/ 4284652 h 4354774"/>
              <a:gd name="connsiteX25" fmla="*/ 1751025 w 6180455"/>
              <a:gd name="connsiteY25" fmla="*/ 4135842 h 4354774"/>
              <a:gd name="connsiteX26" fmla="*/ 2201104 w 6180455"/>
              <a:gd name="connsiteY26" fmla="*/ 3919349 h 4354774"/>
              <a:gd name="connsiteX27" fmla="*/ 2436180 w 6180455"/>
              <a:gd name="connsiteY27" fmla="*/ 3808342 h 4354774"/>
              <a:gd name="connsiteX28" fmla="*/ 2569530 w 6180455"/>
              <a:gd name="connsiteY28" fmla="*/ 3796437 h 4354774"/>
              <a:gd name="connsiteX29" fmla="*/ 2826704 w 6180455"/>
              <a:gd name="connsiteY29" fmla="*/ 3736906 h 4354774"/>
              <a:gd name="connsiteX30" fmla="*/ 3029111 w 6180455"/>
              <a:gd name="connsiteY30" fmla="*/ 3665469 h 4354774"/>
              <a:gd name="connsiteX31" fmla="*/ 3176748 w 6180455"/>
              <a:gd name="connsiteY31" fmla="*/ 3579743 h 4354774"/>
              <a:gd name="connsiteX32" fmla="*/ 3281523 w 6180455"/>
              <a:gd name="connsiteY32" fmla="*/ 3413056 h 4354774"/>
              <a:gd name="connsiteX33" fmla="*/ 3583943 w 6180455"/>
              <a:gd name="connsiteY33" fmla="*/ 3222556 h 4354774"/>
              <a:gd name="connsiteX34" fmla="*/ 3829211 w 6180455"/>
              <a:gd name="connsiteY34" fmla="*/ 3015387 h 4354774"/>
              <a:gd name="connsiteX35" fmla="*/ 4054864 w 6180455"/>
              <a:gd name="connsiteY35" fmla="*/ 2717806 h 4354774"/>
              <a:gd name="connsiteX36" fmla="*/ 4139531 w 6180455"/>
              <a:gd name="connsiteY36" fmla="*/ 2650073 h 4354774"/>
              <a:gd name="connsiteX37" fmla="*/ 4202426 w 6180455"/>
              <a:gd name="connsiteY37" fmla="*/ 2592016 h 4354774"/>
              <a:gd name="connsiteX38" fmla="*/ 4262902 w 6180455"/>
              <a:gd name="connsiteY38" fmla="*/ 2553311 h 4354774"/>
              <a:gd name="connsiteX39" fmla="*/ 4422560 w 6180455"/>
              <a:gd name="connsiteY39" fmla="*/ 2376720 h 4354774"/>
              <a:gd name="connsiteX40" fmla="*/ 4519321 w 6180455"/>
              <a:gd name="connsiteY40" fmla="*/ 2296892 h 4354774"/>
              <a:gd name="connsiteX41" fmla="*/ 4548350 w 6180455"/>
              <a:gd name="connsiteY41" fmla="*/ 2243673 h 4354774"/>
              <a:gd name="connsiteX42" fmla="*/ 4565283 w 6180455"/>
              <a:gd name="connsiteY42" fmla="*/ 2202550 h 4354774"/>
              <a:gd name="connsiteX43" fmla="*/ 5061188 w 6180455"/>
              <a:gd name="connsiteY43" fmla="*/ 1948549 h 4354774"/>
              <a:gd name="connsiteX44" fmla="*/ 5131340 w 6180455"/>
              <a:gd name="connsiteY44" fmla="*/ 1856625 h 4354774"/>
              <a:gd name="connsiteX45" fmla="*/ 5564349 w 6180455"/>
              <a:gd name="connsiteY45" fmla="*/ 1735673 h 4354774"/>
              <a:gd name="connsiteX46" fmla="*/ 5748197 w 6180455"/>
              <a:gd name="connsiteY46" fmla="*/ 1672777 h 4354774"/>
              <a:gd name="connsiteX47" fmla="*/ 5975587 w 6180455"/>
              <a:gd name="connsiteY47" fmla="*/ 1602625 h 4354774"/>
              <a:gd name="connsiteX48" fmla="*/ 6026387 w 6180455"/>
              <a:gd name="connsiteY48" fmla="*/ 1590530 h 4354774"/>
              <a:gd name="connsiteX49" fmla="*/ 6178787 w 6180455"/>
              <a:gd name="connsiteY49" fmla="*/ 1546987 h 4354774"/>
              <a:gd name="connsiteX50" fmla="*/ 6098957 w 6180455"/>
              <a:gd name="connsiteY50" fmla="*/ 1329273 h 4354774"/>
              <a:gd name="connsiteX51" fmla="*/ 5975587 w 6180455"/>
              <a:gd name="connsiteY51" fmla="*/ 1399425 h 4354774"/>
              <a:gd name="connsiteX52" fmla="*/ 5656274 w 6180455"/>
              <a:gd name="connsiteY52" fmla="*/ 1406682 h 4354774"/>
              <a:gd name="connsiteX53" fmla="*/ 5070864 w 6180455"/>
              <a:gd name="connsiteY53" fmla="*/ 1544568 h 4354774"/>
              <a:gd name="connsiteX54" fmla="*/ 4722521 w 6180455"/>
              <a:gd name="connsiteY54" fmla="*/ 1747768 h 4354774"/>
              <a:gd name="connsiteX55" fmla="*/ 4424978 w 6180455"/>
              <a:gd name="connsiteY55" fmla="*/ 1958225 h 4354774"/>
              <a:gd name="connsiteX56" fmla="*/ 4212102 w 6180455"/>
              <a:gd name="connsiteY56" fmla="*/ 2197711 h 4354774"/>
              <a:gd name="connsiteX57" fmla="*/ 3950845 w 6180455"/>
              <a:gd name="connsiteY57" fmla="*/ 2509768 h 4354774"/>
              <a:gd name="connsiteX58" fmla="*/ 3815377 w 6180455"/>
              <a:gd name="connsiteY58" fmla="*/ 2521864 h 4354774"/>
              <a:gd name="connsiteX59" fmla="*/ 3762159 w 6180455"/>
              <a:gd name="connsiteY59" fmla="*/ 2480739 h 4354774"/>
              <a:gd name="connsiteX60" fmla="*/ 3638787 w 6180455"/>
              <a:gd name="connsiteY60" fmla="*/ 2594435 h 4354774"/>
              <a:gd name="connsiteX61" fmla="*/ 3670235 w 6180455"/>
              <a:gd name="connsiteY61" fmla="*/ 2664587 h 4354774"/>
              <a:gd name="connsiteX62" fmla="*/ 3679913 w 6180455"/>
              <a:gd name="connsiteY62" fmla="*/ 2812149 h 4354774"/>
              <a:gd name="connsiteX63" fmla="*/ 3617280 w 6180455"/>
              <a:gd name="connsiteY63" fmla="*/ 2896323 h 4354774"/>
              <a:gd name="connsiteX64" fmla="*/ 3410111 w 6180455"/>
              <a:gd name="connsiteY64" fmla="*/ 2993956 h 4354774"/>
              <a:gd name="connsiteX65" fmla="*/ 3357723 w 6180455"/>
              <a:gd name="connsiteY65" fmla="*/ 2996336 h 4354774"/>
              <a:gd name="connsiteX66" fmla="*/ 3274381 w 6180455"/>
              <a:gd name="connsiteY66" fmla="*/ 2970144 h 4354774"/>
              <a:gd name="connsiteX67" fmla="*/ 3076736 w 6180455"/>
              <a:gd name="connsiteY67" fmla="*/ 2829649 h 4354774"/>
              <a:gd name="connsiteX68" fmla="*/ 2831468 w 6180455"/>
              <a:gd name="connsiteY68" fmla="*/ 2705825 h 4354774"/>
              <a:gd name="connsiteX69" fmla="*/ 2638586 w 6180455"/>
              <a:gd name="connsiteY69" fmla="*/ 2584381 h 4354774"/>
              <a:gd name="connsiteX70" fmla="*/ 2479043 w 6180455"/>
              <a:gd name="connsiteY70" fmla="*/ 2451032 h 4354774"/>
              <a:gd name="connsiteX71" fmla="*/ 2345693 w 6180455"/>
              <a:gd name="connsiteY71" fmla="*/ 2331970 h 4354774"/>
              <a:gd name="connsiteX72" fmla="*/ 2195674 w 6180455"/>
              <a:gd name="connsiteY72" fmla="*/ 2191477 h 4354774"/>
              <a:gd name="connsiteX73" fmla="*/ 2050417 w 6180455"/>
              <a:gd name="connsiteY73" fmla="*/ 2067651 h 4354774"/>
              <a:gd name="connsiteX74" fmla="*/ 1967074 w 6180455"/>
              <a:gd name="connsiteY74" fmla="*/ 1979546 h 4354774"/>
              <a:gd name="connsiteX75" fmla="*/ 1859918 w 6180455"/>
              <a:gd name="connsiteY75" fmla="*/ 1870008 h 4354774"/>
              <a:gd name="connsiteX76" fmla="*/ 1697993 w 6180455"/>
              <a:gd name="connsiteY76" fmla="*/ 1696176 h 4354774"/>
              <a:gd name="connsiteX77" fmla="*/ 1619412 w 6180455"/>
              <a:gd name="connsiteY77" fmla="*/ 1589020 h 4354774"/>
              <a:gd name="connsiteX78" fmla="*/ 1572430 w 6180455"/>
              <a:gd name="connsiteY78" fmla="*/ 1512306 h 4354774"/>
              <a:gd name="connsiteX79" fmla="*/ 1486397 w 6180455"/>
              <a:gd name="connsiteY79" fmla="*/ 1429283 h 4354774"/>
              <a:gd name="connsiteX80" fmla="*/ 1404727 w 6180455"/>
              <a:gd name="connsiteY80" fmla="*/ 1343526 h 4354774"/>
              <a:gd name="connsiteX81" fmla="*/ 1351641 w 6180455"/>
              <a:gd name="connsiteY81" fmla="*/ 1229182 h 4354774"/>
              <a:gd name="connsiteX82" fmla="*/ 1306722 w 6180455"/>
              <a:gd name="connsiteY82" fmla="*/ 1074004 h 4354774"/>
              <a:gd name="connsiteX83" fmla="*/ 1310806 w 6180455"/>
              <a:gd name="connsiteY83" fmla="*/ 992330 h 4354774"/>
              <a:gd name="connsiteX84" fmla="*/ 1327141 w 6180455"/>
              <a:gd name="connsiteY84" fmla="*/ 931076 h 4354774"/>
              <a:gd name="connsiteX85" fmla="*/ 1355725 w 6180455"/>
              <a:gd name="connsiteY85" fmla="*/ 873904 h 4354774"/>
              <a:gd name="connsiteX86" fmla="*/ 1404727 w 6180455"/>
              <a:gd name="connsiteY86" fmla="*/ 779980 h 4354774"/>
              <a:gd name="connsiteX87" fmla="*/ 1461896 w 6180455"/>
              <a:gd name="connsiteY87" fmla="*/ 726892 h 4354774"/>
              <a:gd name="connsiteX88" fmla="*/ 1510899 w 6180455"/>
              <a:gd name="connsiteY88" fmla="*/ 686055 h 4354774"/>
              <a:gd name="connsiteX89" fmla="*/ 1588483 w 6180455"/>
              <a:gd name="connsiteY89" fmla="*/ 637052 h 4354774"/>
              <a:gd name="connsiteX90" fmla="*/ 1788575 w 6180455"/>
              <a:gd name="connsiteY90" fmla="*/ 645219 h 4354774"/>
              <a:gd name="connsiteX91" fmla="*/ 1964166 w 6180455"/>
              <a:gd name="connsiteY91" fmla="*/ 686056 h 4354774"/>
              <a:gd name="connsiteX92" fmla="*/ 2098922 w 6180455"/>
              <a:gd name="connsiteY92" fmla="*/ 763645 h 4354774"/>
              <a:gd name="connsiteX93" fmla="*/ 2327598 w 6180455"/>
              <a:gd name="connsiteY93" fmla="*/ 1037251 h 4354774"/>
              <a:gd name="connsiteX94" fmla="*/ 2376600 w 6180455"/>
              <a:gd name="connsiteY94" fmla="*/ 1078087 h 4354774"/>
              <a:gd name="connsiteX95" fmla="*/ 2552191 w 6180455"/>
              <a:gd name="connsiteY95" fmla="*/ 1135259 h 4354774"/>
              <a:gd name="connsiteX96" fmla="*/ 2682863 w 6180455"/>
              <a:gd name="connsiteY96" fmla="*/ 1221015 h 4354774"/>
              <a:gd name="connsiteX97" fmla="*/ 2756367 w 6180455"/>
              <a:gd name="connsiteY97" fmla="*/ 1310856 h 4354774"/>
              <a:gd name="connsiteX98" fmla="*/ 2833953 w 6180455"/>
              <a:gd name="connsiteY98" fmla="*/ 1396614 h 4354774"/>
              <a:gd name="connsiteX99" fmla="*/ 2900657 w 6180455"/>
              <a:gd name="connsiteY99" fmla="*/ 1507217 h 4354774"/>
              <a:gd name="connsiteX100" fmla="*/ 2941904 w 6180455"/>
              <a:gd name="connsiteY100" fmla="*/ 1585086 h 4354774"/>
              <a:gd name="connsiteX101" fmla="*/ 2957674 w 6180455"/>
              <a:gd name="connsiteY101" fmla="*/ 1667600 h 4354774"/>
              <a:gd name="connsiteX102" fmla="*/ 2967199 w 6180455"/>
              <a:gd name="connsiteY102" fmla="*/ 1743800 h 4354774"/>
              <a:gd name="connsiteX103" fmla="*/ 2974343 w 6180455"/>
              <a:gd name="connsiteY103" fmla="*/ 1781900 h 4354774"/>
              <a:gd name="connsiteX104" fmla="*/ 2998155 w 6180455"/>
              <a:gd name="connsiteY104" fmla="*/ 1872389 h 4354774"/>
              <a:gd name="connsiteX105" fmla="*/ 3093405 w 6180455"/>
              <a:gd name="connsiteY105" fmla="*/ 2055744 h 4354774"/>
              <a:gd name="connsiteX106" fmla="*/ 3167224 w 6180455"/>
              <a:gd name="connsiteY106" fmla="*/ 2155757 h 4354774"/>
              <a:gd name="connsiteX107" fmla="*/ 3271999 w 6180455"/>
              <a:gd name="connsiteY107" fmla="*/ 2253388 h 4354774"/>
              <a:gd name="connsiteX108" fmla="*/ 3413817 w 6180455"/>
              <a:gd name="connsiteY108" fmla="*/ 2354949 h 4354774"/>
              <a:gd name="connsiteX109" fmla="*/ 3573474 w 6180455"/>
              <a:gd name="connsiteY109" fmla="*/ 2512187 h 4354774"/>
              <a:gd name="connsiteX110" fmla="*/ 3636369 w 6180455"/>
              <a:gd name="connsiteY110" fmla="*/ 2599273 h 4354774"/>
              <a:gd name="connsiteX111" fmla="*/ 3762159 w 6180455"/>
              <a:gd name="connsiteY111" fmla="*/ 2475899 h 4354774"/>
              <a:gd name="connsiteX112" fmla="*/ 3754902 w 6180455"/>
              <a:gd name="connsiteY112" fmla="*/ 2316244 h 4354774"/>
              <a:gd name="connsiteX113" fmla="*/ 3762160 w 6180455"/>
              <a:gd name="connsiteY113" fmla="*/ 2183197 h 4354774"/>
              <a:gd name="connsiteX114" fmla="*/ 3762159 w 6180455"/>
              <a:gd name="connsiteY114" fmla="*/ 2067082 h 4354774"/>
              <a:gd name="connsiteX115" fmla="*/ 3718617 w 6180455"/>
              <a:gd name="connsiteY115" fmla="*/ 1875977 h 4354774"/>
              <a:gd name="connsiteX116" fmla="*/ 3609760 w 6180455"/>
              <a:gd name="connsiteY116" fmla="*/ 1609882 h 4354774"/>
              <a:gd name="connsiteX117" fmla="*/ 3505740 w 6180455"/>
              <a:gd name="connsiteY117" fmla="*/ 1382492 h 4354774"/>
              <a:gd name="connsiteX118" fmla="*/ 3405645 w 6180455"/>
              <a:gd name="connsiteY118" fmla="*/ 1286354 h 4354774"/>
              <a:gd name="connsiteX119" fmla="*/ 3209636 w 6180455"/>
              <a:gd name="connsiteY119" fmla="*/ 1082171 h 4354774"/>
              <a:gd name="connsiteX120" fmla="*/ 3005461 w 6180455"/>
              <a:gd name="connsiteY120" fmla="*/ 845318 h 4354774"/>
              <a:gd name="connsiteX121" fmla="*/ 2789035 w 6180455"/>
              <a:gd name="connsiteY121" fmla="*/ 563546 h 4354774"/>
              <a:gd name="connsiteX122" fmla="*/ 2511356 w 6180455"/>
              <a:gd name="connsiteY122" fmla="*/ 130678 h 4354774"/>
              <a:gd name="connsiteX123" fmla="*/ 2425602 w 6180455"/>
              <a:gd name="connsiteY123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70305 w 6180455"/>
              <a:gd name="connsiteY23" fmla="*/ 4228553 h 4354774"/>
              <a:gd name="connsiteX24" fmla="*/ 1035669 w 6180455"/>
              <a:gd name="connsiteY24" fmla="*/ 4354774 h 4354774"/>
              <a:gd name="connsiteX25" fmla="*/ 1386283 w 6180455"/>
              <a:gd name="connsiteY25" fmla="*/ 4284652 h 4354774"/>
              <a:gd name="connsiteX26" fmla="*/ 1751025 w 6180455"/>
              <a:gd name="connsiteY26" fmla="*/ 4135842 h 4354774"/>
              <a:gd name="connsiteX27" fmla="*/ 2201104 w 6180455"/>
              <a:gd name="connsiteY27" fmla="*/ 3919349 h 4354774"/>
              <a:gd name="connsiteX28" fmla="*/ 2436180 w 6180455"/>
              <a:gd name="connsiteY28" fmla="*/ 3808342 h 4354774"/>
              <a:gd name="connsiteX29" fmla="*/ 2569530 w 6180455"/>
              <a:gd name="connsiteY29" fmla="*/ 3796437 h 4354774"/>
              <a:gd name="connsiteX30" fmla="*/ 2826704 w 6180455"/>
              <a:gd name="connsiteY30" fmla="*/ 3736906 h 4354774"/>
              <a:gd name="connsiteX31" fmla="*/ 3029111 w 6180455"/>
              <a:gd name="connsiteY31" fmla="*/ 3665469 h 4354774"/>
              <a:gd name="connsiteX32" fmla="*/ 3176748 w 6180455"/>
              <a:gd name="connsiteY32" fmla="*/ 3579743 h 4354774"/>
              <a:gd name="connsiteX33" fmla="*/ 3281523 w 6180455"/>
              <a:gd name="connsiteY33" fmla="*/ 3413056 h 4354774"/>
              <a:gd name="connsiteX34" fmla="*/ 3583943 w 6180455"/>
              <a:gd name="connsiteY34" fmla="*/ 3222556 h 4354774"/>
              <a:gd name="connsiteX35" fmla="*/ 3829211 w 6180455"/>
              <a:gd name="connsiteY35" fmla="*/ 3015387 h 4354774"/>
              <a:gd name="connsiteX36" fmla="*/ 4054864 w 6180455"/>
              <a:gd name="connsiteY36" fmla="*/ 2717806 h 4354774"/>
              <a:gd name="connsiteX37" fmla="*/ 4139531 w 6180455"/>
              <a:gd name="connsiteY37" fmla="*/ 2650073 h 4354774"/>
              <a:gd name="connsiteX38" fmla="*/ 4202426 w 6180455"/>
              <a:gd name="connsiteY38" fmla="*/ 2592016 h 4354774"/>
              <a:gd name="connsiteX39" fmla="*/ 4262902 w 6180455"/>
              <a:gd name="connsiteY39" fmla="*/ 2553311 h 4354774"/>
              <a:gd name="connsiteX40" fmla="*/ 4422560 w 6180455"/>
              <a:gd name="connsiteY40" fmla="*/ 2376720 h 4354774"/>
              <a:gd name="connsiteX41" fmla="*/ 4519321 w 6180455"/>
              <a:gd name="connsiteY41" fmla="*/ 2296892 h 4354774"/>
              <a:gd name="connsiteX42" fmla="*/ 4548350 w 6180455"/>
              <a:gd name="connsiteY42" fmla="*/ 2243673 h 4354774"/>
              <a:gd name="connsiteX43" fmla="*/ 4565283 w 6180455"/>
              <a:gd name="connsiteY43" fmla="*/ 2202550 h 4354774"/>
              <a:gd name="connsiteX44" fmla="*/ 5061188 w 6180455"/>
              <a:gd name="connsiteY44" fmla="*/ 1948549 h 4354774"/>
              <a:gd name="connsiteX45" fmla="*/ 5131340 w 6180455"/>
              <a:gd name="connsiteY45" fmla="*/ 1856625 h 4354774"/>
              <a:gd name="connsiteX46" fmla="*/ 5564349 w 6180455"/>
              <a:gd name="connsiteY46" fmla="*/ 1735673 h 4354774"/>
              <a:gd name="connsiteX47" fmla="*/ 5748197 w 6180455"/>
              <a:gd name="connsiteY47" fmla="*/ 1672777 h 4354774"/>
              <a:gd name="connsiteX48" fmla="*/ 5975587 w 6180455"/>
              <a:gd name="connsiteY48" fmla="*/ 1602625 h 4354774"/>
              <a:gd name="connsiteX49" fmla="*/ 6026387 w 6180455"/>
              <a:gd name="connsiteY49" fmla="*/ 1590530 h 4354774"/>
              <a:gd name="connsiteX50" fmla="*/ 6178787 w 6180455"/>
              <a:gd name="connsiteY50" fmla="*/ 1546987 h 4354774"/>
              <a:gd name="connsiteX51" fmla="*/ 6098957 w 6180455"/>
              <a:gd name="connsiteY51" fmla="*/ 1329273 h 4354774"/>
              <a:gd name="connsiteX52" fmla="*/ 5975587 w 6180455"/>
              <a:gd name="connsiteY52" fmla="*/ 1399425 h 4354774"/>
              <a:gd name="connsiteX53" fmla="*/ 5656274 w 6180455"/>
              <a:gd name="connsiteY53" fmla="*/ 1406682 h 4354774"/>
              <a:gd name="connsiteX54" fmla="*/ 5070864 w 6180455"/>
              <a:gd name="connsiteY54" fmla="*/ 1544568 h 4354774"/>
              <a:gd name="connsiteX55" fmla="*/ 4722521 w 6180455"/>
              <a:gd name="connsiteY55" fmla="*/ 1747768 h 4354774"/>
              <a:gd name="connsiteX56" fmla="*/ 4424978 w 6180455"/>
              <a:gd name="connsiteY56" fmla="*/ 1958225 h 4354774"/>
              <a:gd name="connsiteX57" fmla="*/ 4212102 w 6180455"/>
              <a:gd name="connsiteY57" fmla="*/ 2197711 h 4354774"/>
              <a:gd name="connsiteX58" fmla="*/ 3950845 w 6180455"/>
              <a:gd name="connsiteY58" fmla="*/ 2509768 h 4354774"/>
              <a:gd name="connsiteX59" fmla="*/ 3815377 w 6180455"/>
              <a:gd name="connsiteY59" fmla="*/ 2521864 h 4354774"/>
              <a:gd name="connsiteX60" fmla="*/ 3762159 w 6180455"/>
              <a:gd name="connsiteY60" fmla="*/ 2480739 h 4354774"/>
              <a:gd name="connsiteX61" fmla="*/ 3638787 w 6180455"/>
              <a:gd name="connsiteY61" fmla="*/ 2594435 h 4354774"/>
              <a:gd name="connsiteX62" fmla="*/ 3670235 w 6180455"/>
              <a:gd name="connsiteY62" fmla="*/ 2664587 h 4354774"/>
              <a:gd name="connsiteX63" fmla="*/ 3679913 w 6180455"/>
              <a:gd name="connsiteY63" fmla="*/ 2812149 h 4354774"/>
              <a:gd name="connsiteX64" fmla="*/ 3617280 w 6180455"/>
              <a:gd name="connsiteY64" fmla="*/ 2896323 h 4354774"/>
              <a:gd name="connsiteX65" fmla="*/ 3410111 w 6180455"/>
              <a:gd name="connsiteY65" fmla="*/ 2993956 h 4354774"/>
              <a:gd name="connsiteX66" fmla="*/ 3357723 w 6180455"/>
              <a:gd name="connsiteY66" fmla="*/ 2996336 h 4354774"/>
              <a:gd name="connsiteX67" fmla="*/ 3274381 w 6180455"/>
              <a:gd name="connsiteY67" fmla="*/ 2970144 h 4354774"/>
              <a:gd name="connsiteX68" fmla="*/ 3076736 w 6180455"/>
              <a:gd name="connsiteY68" fmla="*/ 2829649 h 4354774"/>
              <a:gd name="connsiteX69" fmla="*/ 2831468 w 6180455"/>
              <a:gd name="connsiteY69" fmla="*/ 2705825 h 4354774"/>
              <a:gd name="connsiteX70" fmla="*/ 2638586 w 6180455"/>
              <a:gd name="connsiteY70" fmla="*/ 2584381 h 4354774"/>
              <a:gd name="connsiteX71" fmla="*/ 2479043 w 6180455"/>
              <a:gd name="connsiteY71" fmla="*/ 2451032 h 4354774"/>
              <a:gd name="connsiteX72" fmla="*/ 2345693 w 6180455"/>
              <a:gd name="connsiteY72" fmla="*/ 2331970 h 4354774"/>
              <a:gd name="connsiteX73" fmla="*/ 2195674 w 6180455"/>
              <a:gd name="connsiteY73" fmla="*/ 2191477 h 4354774"/>
              <a:gd name="connsiteX74" fmla="*/ 2050417 w 6180455"/>
              <a:gd name="connsiteY74" fmla="*/ 2067651 h 4354774"/>
              <a:gd name="connsiteX75" fmla="*/ 1967074 w 6180455"/>
              <a:gd name="connsiteY75" fmla="*/ 1979546 h 4354774"/>
              <a:gd name="connsiteX76" fmla="*/ 1859918 w 6180455"/>
              <a:gd name="connsiteY76" fmla="*/ 1870008 h 4354774"/>
              <a:gd name="connsiteX77" fmla="*/ 1697993 w 6180455"/>
              <a:gd name="connsiteY77" fmla="*/ 1696176 h 4354774"/>
              <a:gd name="connsiteX78" fmla="*/ 1619412 w 6180455"/>
              <a:gd name="connsiteY78" fmla="*/ 1589020 h 4354774"/>
              <a:gd name="connsiteX79" fmla="*/ 1572430 w 6180455"/>
              <a:gd name="connsiteY79" fmla="*/ 1512306 h 4354774"/>
              <a:gd name="connsiteX80" fmla="*/ 1486397 w 6180455"/>
              <a:gd name="connsiteY80" fmla="*/ 1429283 h 4354774"/>
              <a:gd name="connsiteX81" fmla="*/ 1404727 w 6180455"/>
              <a:gd name="connsiteY81" fmla="*/ 1343526 h 4354774"/>
              <a:gd name="connsiteX82" fmla="*/ 1351641 w 6180455"/>
              <a:gd name="connsiteY82" fmla="*/ 1229182 h 4354774"/>
              <a:gd name="connsiteX83" fmla="*/ 1306722 w 6180455"/>
              <a:gd name="connsiteY83" fmla="*/ 1074004 h 4354774"/>
              <a:gd name="connsiteX84" fmla="*/ 1310806 w 6180455"/>
              <a:gd name="connsiteY84" fmla="*/ 992330 h 4354774"/>
              <a:gd name="connsiteX85" fmla="*/ 1327141 w 6180455"/>
              <a:gd name="connsiteY85" fmla="*/ 931076 h 4354774"/>
              <a:gd name="connsiteX86" fmla="*/ 1355725 w 6180455"/>
              <a:gd name="connsiteY86" fmla="*/ 873904 h 4354774"/>
              <a:gd name="connsiteX87" fmla="*/ 1404727 w 6180455"/>
              <a:gd name="connsiteY87" fmla="*/ 779980 h 4354774"/>
              <a:gd name="connsiteX88" fmla="*/ 1461896 w 6180455"/>
              <a:gd name="connsiteY88" fmla="*/ 726892 h 4354774"/>
              <a:gd name="connsiteX89" fmla="*/ 1510899 w 6180455"/>
              <a:gd name="connsiteY89" fmla="*/ 686055 h 4354774"/>
              <a:gd name="connsiteX90" fmla="*/ 1588483 w 6180455"/>
              <a:gd name="connsiteY90" fmla="*/ 637052 h 4354774"/>
              <a:gd name="connsiteX91" fmla="*/ 1788575 w 6180455"/>
              <a:gd name="connsiteY91" fmla="*/ 645219 h 4354774"/>
              <a:gd name="connsiteX92" fmla="*/ 1964166 w 6180455"/>
              <a:gd name="connsiteY92" fmla="*/ 686056 h 4354774"/>
              <a:gd name="connsiteX93" fmla="*/ 2098922 w 6180455"/>
              <a:gd name="connsiteY93" fmla="*/ 763645 h 4354774"/>
              <a:gd name="connsiteX94" fmla="*/ 2327598 w 6180455"/>
              <a:gd name="connsiteY94" fmla="*/ 1037251 h 4354774"/>
              <a:gd name="connsiteX95" fmla="*/ 2376600 w 6180455"/>
              <a:gd name="connsiteY95" fmla="*/ 1078087 h 4354774"/>
              <a:gd name="connsiteX96" fmla="*/ 2552191 w 6180455"/>
              <a:gd name="connsiteY96" fmla="*/ 1135259 h 4354774"/>
              <a:gd name="connsiteX97" fmla="*/ 2682863 w 6180455"/>
              <a:gd name="connsiteY97" fmla="*/ 1221015 h 4354774"/>
              <a:gd name="connsiteX98" fmla="*/ 2756367 w 6180455"/>
              <a:gd name="connsiteY98" fmla="*/ 1310856 h 4354774"/>
              <a:gd name="connsiteX99" fmla="*/ 2833953 w 6180455"/>
              <a:gd name="connsiteY99" fmla="*/ 1396614 h 4354774"/>
              <a:gd name="connsiteX100" fmla="*/ 2900657 w 6180455"/>
              <a:gd name="connsiteY100" fmla="*/ 1507217 h 4354774"/>
              <a:gd name="connsiteX101" fmla="*/ 2941904 w 6180455"/>
              <a:gd name="connsiteY101" fmla="*/ 1585086 h 4354774"/>
              <a:gd name="connsiteX102" fmla="*/ 2957674 w 6180455"/>
              <a:gd name="connsiteY102" fmla="*/ 1667600 h 4354774"/>
              <a:gd name="connsiteX103" fmla="*/ 2967199 w 6180455"/>
              <a:gd name="connsiteY103" fmla="*/ 1743800 h 4354774"/>
              <a:gd name="connsiteX104" fmla="*/ 2974343 w 6180455"/>
              <a:gd name="connsiteY104" fmla="*/ 1781900 h 4354774"/>
              <a:gd name="connsiteX105" fmla="*/ 2998155 w 6180455"/>
              <a:gd name="connsiteY105" fmla="*/ 1872389 h 4354774"/>
              <a:gd name="connsiteX106" fmla="*/ 3093405 w 6180455"/>
              <a:gd name="connsiteY106" fmla="*/ 2055744 h 4354774"/>
              <a:gd name="connsiteX107" fmla="*/ 3167224 w 6180455"/>
              <a:gd name="connsiteY107" fmla="*/ 2155757 h 4354774"/>
              <a:gd name="connsiteX108" fmla="*/ 3271999 w 6180455"/>
              <a:gd name="connsiteY108" fmla="*/ 2253388 h 4354774"/>
              <a:gd name="connsiteX109" fmla="*/ 3413817 w 6180455"/>
              <a:gd name="connsiteY109" fmla="*/ 2354949 h 4354774"/>
              <a:gd name="connsiteX110" fmla="*/ 3573474 w 6180455"/>
              <a:gd name="connsiteY110" fmla="*/ 2512187 h 4354774"/>
              <a:gd name="connsiteX111" fmla="*/ 3636369 w 6180455"/>
              <a:gd name="connsiteY111" fmla="*/ 2599273 h 4354774"/>
              <a:gd name="connsiteX112" fmla="*/ 3762159 w 6180455"/>
              <a:gd name="connsiteY112" fmla="*/ 2475899 h 4354774"/>
              <a:gd name="connsiteX113" fmla="*/ 3754902 w 6180455"/>
              <a:gd name="connsiteY113" fmla="*/ 2316244 h 4354774"/>
              <a:gd name="connsiteX114" fmla="*/ 3762160 w 6180455"/>
              <a:gd name="connsiteY114" fmla="*/ 2183197 h 4354774"/>
              <a:gd name="connsiteX115" fmla="*/ 3762159 w 6180455"/>
              <a:gd name="connsiteY115" fmla="*/ 2067082 h 4354774"/>
              <a:gd name="connsiteX116" fmla="*/ 3718617 w 6180455"/>
              <a:gd name="connsiteY116" fmla="*/ 1875977 h 4354774"/>
              <a:gd name="connsiteX117" fmla="*/ 3609760 w 6180455"/>
              <a:gd name="connsiteY117" fmla="*/ 1609882 h 4354774"/>
              <a:gd name="connsiteX118" fmla="*/ 3505740 w 6180455"/>
              <a:gd name="connsiteY118" fmla="*/ 1382492 h 4354774"/>
              <a:gd name="connsiteX119" fmla="*/ 3405645 w 6180455"/>
              <a:gd name="connsiteY119" fmla="*/ 1286354 h 4354774"/>
              <a:gd name="connsiteX120" fmla="*/ 3209636 w 6180455"/>
              <a:gd name="connsiteY120" fmla="*/ 1082171 h 4354774"/>
              <a:gd name="connsiteX121" fmla="*/ 3005461 w 6180455"/>
              <a:gd name="connsiteY121" fmla="*/ 845318 h 4354774"/>
              <a:gd name="connsiteX122" fmla="*/ 2789035 w 6180455"/>
              <a:gd name="connsiteY122" fmla="*/ 563546 h 4354774"/>
              <a:gd name="connsiteX123" fmla="*/ 2511356 w 6180455"/>
              <a:gd name="connsiteY123" fmla="*/ 130678 h 4354774"/>
              <a:gd name="connsiteX124" fmla="*/ 2425602 w 6180455"/>
              <a:gd name="connsiteY124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1035669 w 6180455"/>
              <a:gd name="connsiteY24" fmla="*/ 4354774 h 4354774"/>
              <a:gd name="connsiteX25" fmla="*/ 1386283 w 6180455"/>
              <a:gd name="connsiteY25" fmla="*/ 4284652 h 4354774"/>
              <a:gd name="connsiteX26" fmla="*/ 1751025 w 6180455"/>
              <a:gd name="connsiteY26" fmla="*/ 4135842 h 4354774"/>
              <a:gd name="connsiteX27" fmla="*/ 2201104 w 6180455"/>
              <a:gd name="connsiteY27" fmla="*/ 3919349 h 4354774"/>
              <a:gd name="connsiteX28" fmla="*/ 2436180 w 6180455"/>
              <a:gd name="connsiteY28" fmla="*/ 3808342 h 4354774"/>
              <a:gd name="connsiteX29" fmla="*/ 2569530 w 6180455"/>
              <a:gd name="connsiteY29" fmla="*/ 3796437 h 4354774"/>
              <a:gd name="connsiteX30" fmla="*/ 2826704 w 6180455"/>
              <a:gd name="connsiteY30" fmla="*/ 3736906 h 4354774"/>
              <a:gd name="connsiteX31" fmla="*/ 3029111 w 6180455"/>
              <a:gd name="connsiteY31" fmla="*/ 3665469 h 4354774"/>
              <a:gd name="connsiteX32" fmla="*/ 3176748 w 6180455"/>
              <a:gd name="connsiteY32" fmla="*/ 3579743 h 4354774"/>
              <a:gd name="connsiteX33" fmla="*/ 3281523 w 6180455"/>
              <a:gd name="connsiteY33" fmla="*/ 3413056 h 4354774"/>
              <a:gd name="connsiteX34" fmla="*/ 3583943 w 6180455"/>
              <a:gd name="connsiteY34" fmla="*/ 3222556 h 4354774"/>
              <a:gd name="connsiteX35" fmla="*/ 3829211 w 6180455"/>
              <a:gd name="connsiteY35" fmla="*/ 3015387 h 4354774"/>
              <a:gd name="connsiteX36" fmla="*/ 4054864 w 6180455"/>
              <a:gd name="connsiteY36" fmla="*/ 2717806 h 4354774"/>
              <a:gd name="connsiteX37" fmla="*/ 4139531 w 6180455"/>
              <a:gd name="connsiteY37" fmla="*/ 2650073 h 4354774"/>
              <a:gd name="connsiteX38" fmla="*/ 4202426 w 6180455"/>
              <a:gd name="connsiteY38" fmla="*/ 2592016 h 4354774"/>
              <a:gd name="connsiteX39" fmla="*/ 4262902 w 6180455"/>
              <a:gd name="connsiteY39" fmla="*/ 2553311 h 4354774"/>
              <a:gd name="connsiteX40" fmla="*/ 4422560 w 6180455"/>
              <a:gd name="connsiteY40" fmla="*/ 2376720 h 4354774"/>
              <a:gd name="connsiteX41" fmla="*/ 4519321 w 6180455"/>
              <a:gd name="connsiteY41" fmla="*/ 2296892 h 4354774"/>
              <a:gd name="connsiteX42" fmla="*/ 4548350 w 6180455"/>
              <a:gd name="connsiteY42" fmla="*/ 2243673 h 4354774"/>
              <a:gd name="connsiteX43" fmla="*/ 4565283 w 6180455"/>
              <a:gd name="connsiteY43" fmla="*/ 2202550 h 4354774"/>
              <a:gd name="connsiteX44" fmla="*/ 5061188 w 6180455"/>
              <a:gd name="connsiteY44" fmla="*/ 1948549 h 4354774"/>
              <a:gd name="connsiteX45" fmla="*/ 5131340 w 6180455"/>
              <a:gd name="connsiteY45" fmla="*/ 1856625 h 4354774"/>
              <a:gd name="connsiteX46" fmla="*/ 5564349 w 6180455"/>
              <a:gd name="connsiteY46" fmla="*/ 1735673 h 4354774"/>
              <a:gd name="connsiteX47" fmla="*/ 5748197 w 6180455"/>
              <a:gd name="connsiteY47" fmla="*/ 1672777 h 4354774"/>
              <a:gd name="connsiteX48" fmla="*/ 5975587 w 6180455"/>
              <a:gd name="connsiteY48" fmla="*/ 1602625 h 4354774"/>
              <a:gd name="connsiteX49" fmla="*/ 6026387 w 6180455"/>
              <a:gd name="connsiteY49" fmla="*/ 1590530 h 4354774"/>
              <a:gd name="connsiteX50" fmla="*/ 6178787 w 6180455"/>
              <a:gd name="connsiteY50" fmla="*/ 1546987 h 4354774"/>
              <a:gd name="connsiteX51" fmla="*/ 6098957 w 6180455"/>
              <a:gd name="connsiteY51" fmla="*/ 1329273 h 4354774"/>
              <a:gd name="connsiteX52" fmla="*/ 5975587 w 6180455"/>
              <a:gd name="connsiteY52" fmla="*/ 1399425 h 4354774"/>
              <a:gd name="connsiteX53" fmla="*/ 5656274 w 6180455"/>
              <a:gd name="connsiteY53" fmla="*/ 1406682 h 4354774"/>
              <a:gd name="connsiteX54" fmla="*/ 5070864 w 6180455"/>
              <a:gd name="connsiteY54" fmla="*/ 1544568 h 4354774"/>
              <a:gd name="connsiteX55" fmla="*/ 4722521 w 6180455"/>
              <a:gd name="connsiteY55" fmla="*/ 1747768 h 4354774"/>
              <a:gd name="connsiteX56" fmla="*/ 4424978 w 6180455"/>
              <a:gd name="connsiteY56" fmla="*/ 1958225 h 4354774"/>
              <a:gd name="connsiteX57" fmla="*/ 4212102 w 6180455"/>
              <a:gd name="connsiteY57" fmla="*/ 2197711 h 4354774"/>
              <a:gd name="connsiteX58" fmla="*/ 3950845 w 6180455"/>
              <a:gd name="connsiteY58" fmla="*/ 2509768 h 4354774"/>
              <a:gd name="connsiteX59" fmla="*/ 3815377 w 6180455"/>
              <a:gd name="connsiteY59" fmla="*/ 2521864 h 4354774"/>
              <a:gd name="connsiteX60" fmla="*/ 3762159 w 6180455"/>
              <a:gd name="connsiteY60" fmla="*/ 2480739 h 4354774"/>
              <a:gd name="connsiteX61" fmla="*/ 3638787 w 6180455"/>
              <a:gd name="connsiteY61" fmla="*/ 2594435 h 4354774"/>
              <a:gd name="connsiteX62" fmla="*/ 3670235 w 6180455"/>
              <a:gd name="connsiteY62" fmla="*/ 2664587 h 4354774"/>
              <a:gd name="connsiteX63" fmla="*/ 3679913 w 6180455"/>
              <a:gd name="connsiteY63" fmla="*/ 2812149 h 4354774"/>
              <a:gd name="connsiteX64" fmla="*/ 3617280 w 6180455"/>
              <a:gd name="connsiteY64" fmla="*/ 2896323 h 4354774"/>
              <a:gd name="connsiteX65" fmla="*/ 3410111 w 6180455"/>
              <a:gd name="connsiteY65" fmla="*/ 2993956 h 4354774"/>
              <a:gd name="connsiteX66" fmla="*/ 3357723 w 6180455"/>
              <a:gd name="connsiteY66" fmla="*/ 2996336 h 4354774"/>
              <a:gd name="connsiteX67" fmla="*/ 3274381 w 6180455"/>
              <a:gd name="connsiteY67" fmla="*/ 2970144 h 4354774"/>
              <a:gd name="connsiteX68" fmla="*/ 3076736 w 6180455"/>
              <a:gd name="connsiteY68" fmla="*/ 2829649 h 4354774"/>
              <a:gd name="connsiteX69" fmla="*/ 2831468 w 6180455"/>
              <a:gd name="connsiteY69" fmla="*/ 2705825 h 4354774"/>
              <a:gd name="connsiteX70" fmla="*/ 2638586 w 6180455"/>
              <a:gd name="connsiteY70" fmla="*/ 2584381 h 4354774"/>
              <a:gd name="connsiteX71" fmla="*/ 2479043 w 6180455"/>
              <a:gd name="connsiteY71" fmla="*/ 2451032 h 4354774"/>
              <a:gd name="connsiteX72" fmla="*/ 2345693 w 6180455"/>
              <a:gd name="connsiteY72" fmla="*/ 2331970 h 4354774"/>
              <a:gd name="connsiteX73" fmla="*/ 2195674 w 6180455"/>
              <a:gd name="connsiteY73" fmla="*/ 2191477 h 4354774"/>
              <a:gd name="connsiteX74" fmla="*/ 2050417 w 6180455"/>
              <a:gd name="connsiteY74" fmla="*/ 2067651 h 4354774"/>
              <a:gd name="connsiteX75" fmla="*/ 1967074 w 6180455"/>
              <a:gd name="connsiteY75" fmla="*/ 1979546 h 4354774"/>
              <a:gd name="connsiteX76" fmla="*/ 1859918 w 6180455"/>
              <a:gd name="connsiteY76" fmla="*/ 1870008 h 4354774"/>
              <a:gd name="connsiteX77" fmla="*/ 1697993 w 6180455"/>
              <a:gd name="connsiteY77" fmla="*/ 1696176 h 4354774"/>
              <a:gd name="connsiteX78" fmla="*/ 1619412 w 6180455"/>
              <a:gd name="connsiteY78" fmla="*/ 1589020 h 4354774"/>
              <a:gd name="connsiteX79" fmla="*/ 1572430 w 6180455"/>
              <a:gd name="connsiteY79" fmla="*/ 1512306 h 4354774"/>
              <a:gd name="connsiteX80" fmla="*/ 1486397 w 6180455"/>
              <a:gd name="connsiteY80" fmla="*/ 1429283 h 4354774"/>
              <a:gd name="connsiteX81" fmla="*/ 1404727 w 6180455"/>
              <a:gd name="connsiteY81" fmla="*/ 1343526 h 4354774"/>
              <a:gd name="connsiteX82" fmla="*/ 1351641 w 6180455"/>
              <a:gd name="connsiteY82" fmla="*/ 1229182 h 4354774"/>
              <a:gd name="connsiteX83" fmla="*/ 1306722 w 6180455"/>
              <a:gd name="connsiteY83" fmla="*/ 1074004 h 4354774"/>
              <a:gd name="connsiteX84" fmla="*/ 1310806 w 6180455"/>
              <a:gd name="connsiteY84" fmla="*/ 992330 h 4354774"/>
              <a:gd name="connsiteX85" fmla="*/ 1327141 w 6180455"/>
              <a:gd name="connsiteY85" fmla="*/ 931076 h 4354774"/>
              <a:gd name="connsiteX86" fmla="*/ 1355725 w 6180455"/>
              <a:gd name="connsiteY86" fmla="*/ 873904 h 4354774"/>
              <a:gd name="connsiteX87" fmla="*/ 1404727 w 6180455"/>
              <a:gd name="connsiteY87" fmla="*/ 779980 h 4354774"/>
              <a:gd name="connsiteX88" fmla="*/ 1461896 w 6180455"/>
              <a:gd name="connsiteY88" fmla="*/ 726892 h 4354774"/>
              <a:gd name="connsiteX89" fmla="*/ 1510899 w 6180455"/>
              <a:gd name="connsiteY89" fmla="*/ 686055 h 4354774"/>
              <a:gd name="connsiteX90" fmla="*/ 1588483 w 6180455"/>
              <a:gd name="connsiteY90" fmla="*/ 637052 h 4354774"/>
              <a:gd name="connsiteX91" fmla="*/ 1788575 w 6180455"/>
              <a:gd name="connsiteY91" fmla="*/ 645219 h 4354774"/>
              <a:gd name="connsiteX92" fmla="*/ 1964166 w 6180455"/>
              <a:gd name="connsiteY92" fmla="*/ 686056 h 4354774"/>
              <a:gd name="connsiteX93" fmla="*/ 2098922 w 6180455"/>
              <a:gd name="connsiteY93" fmla="*/ 763645 h 4354774"/>
              <a:gd name="connsiteX94" fmla="*/ 2327598 w 6180455"/>
              <a:gd name="connsiteY94" fmla="*/ 1037251 h 4354774"/>
              <a:gd name="connsiteX95" fmla="*/ 2376600 w 6180455"/>
              <a:gd name="connsiteY95" fmla="*/ 1078087 h 4354774"/>
              <a:gd name="connsiteX96" fmla="*/ 2552191 w 6180455"/>
              <a:gd name="connsiteY96" fmla="*/ 1135259 h 4354774"/>
              <a:gd name="connsiteX97" fmla="*/ 2682863 w 6180455"/>
              <a:gd name="connsiteY97" fmla="*/ 1221015 h 4354774"/>
              <a:gd name="connsiteX98" fmla="*/ 2756367 w 6180455"/>
              <a:gd name="connsiteY98" fmla="*/ 1310856 h 4354774"/>
              <a:gd name="connsiteX99" fmla="*/ 2833953 w 6180455"/>
              <a:gd name="connsiteY99" fmla="*/ 1396614 h 4354774"/>
              <a:gd name="connsiteX100" fmla="*/ 2900657 w 6180455"/>
              <a:gd name="connsiteY100" fmla="*/ 1507217 h 4354774"/>
              <a:gd name="connsiteX101" fmla="*/ 2941904 w 6180455"/>
              <a:gd name="connsiteY101" fmla="*/ 1585086 h 4354774"/>
              <a:gd name="connsiteX102" fmla="*/ 2957674 w 6180455"/>
              <a:gd name="connsiteY102" fmla="*/ 1667600 h 4354774"/>
              <a:gd name="connsiteX103" fmla="*/ 2967199 w 6180455"/>
              <a:gd name="connsiteY103" fmla="*/ 1743800 h 4354774"/>
              <a:gd name="connsiteX104" fmla="*/ 2974343 w 6180455"/>
              <a:gd name="connsiteY104" fmla="*/ 1781900 h 4354774"/>
              <a:gd name="connsiteX105" fmla="*/ 2998155 w 6180455"/>
              <a:gd name="connsiteY105" fmla="*/ 1872389 h 4354774"/>
              <a:gd name="connsiteX106" fmla="*/ 3093405 w 6180455"/>
              <a:gd name="connsiteY106" fmla="*/ 2055744 h 4354774"/>
              <a:gd name="connsiteX107" fmla="*/ 3167224 w 6180455"/>
              <a:gd name="connsiteY107" fmla="*/ 2155757 h 4354774"/>
              <a:gd name="connsiteX108" fmla="*/ 3271999 w 6180455"/>
              <a:gd name="connsiteY108" fmla="*/ 2253388 h 4354774"/>
              <a:gd name="connsiteX109" fmla="*/ 3413817 w 6180455"/>
              <a:gd name="connsiteY109" fmla="*/ 2354949 h 4354774"/>
              <a:gd name="connsiteX110" fmla="*/ 3573474 w 6180455"/>
              <a:gd name="connsiteY110" fmla="*/ 2512187 h 4354774"/>
              <a:gd name="connsiteX111" fmla="*/ 3636369 w 6180455"/>
              <a:gd name="connsiteY111" fmla="*/ 2599273 h 4354774"/>
              <a:gd name="connsiteX112" fmla="*/ 3762159 w 6180455"/>
              <a:gd name="connsiteY112" fmla="*/ 2475899 h 4354774"/>
              <a:gd name="connsiteX113" fmla="*/ 3754902 w 6180455"/>
              <a:gd name="connsiteY113" fmla="*/ 2316244 h 4354774"/>
              <a:gd name="connsiteX114" fmla="*/ 3762160 w 6180455"/>
              <a:gd name="connsiteY114" fmla="*/ 2183197 h 4354774"/>
              <a:gd name="connsiteX115" fmla="*/ 3762159 w 6180455"/>
              <a:gd name="connsiteY115" fmla="*/ 2067082 h 4354774"/>
              <a:gd name="connsiteX116" fmla="*/ 3718617 w 6180455"/>
              <a:gd name="connsiteY116" fmla="*/ 1875977 h 4354774"/>
              <a:gd name="connsiteX117" fmla="*/ 3609760 w 6180455"/>
              <a:gd name="connsiteY117" fmla="*/ 1609882 h 4354774"/>
              <a:gd name="connsiteX118" fmla="*/ 3505740 w 6180455"/>
              <a:gd name="connsiteY118" fmla="*/ 1382492 h 4354774"/>
              <a:gd name="connsiteX119" fmla="*/ 3405645 w 6180455"/>
              <a:gd name="connsiteY119" fmla="*/ 1286354 h 4354774"/>
              <a:gd name="connsiteX120" fmla="*/ 3209636 w 6180455"/>
              <a:gd name="connsiteY120" fmla="*/ 1082171 h 4354774"/>
              <a:gd name="connsiteX121" fmla="*/ 3005461 w 6180455"/>
              <a:gd name="connsiteY121" fmla="*/ 845318 h 4354774"/>
              <a:gd name="connsiteX122" fmla="*/ 2789035 w 6180455"/>
              <a:gd name="connsiteY122" fmla="*/ 563546 h 4354774"/>
              <a:gd name="connsiteX123" fmla="*/ 2511356 w 6180455"/>
              <a:gd name="connsiteY123" fmla="*/ 130678 h 4354774"/>
              <a:gd name="connsiteX124" fmla="*/ 2425602 w 6180455"/>
              <a:gd name="connsiteY124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1088962 w 6180455"/>
              <a:gd name="connsiteY24" fmla="*/ 4239773 h 4354774"/>
              <a:gd name="connsiteX25" fmla="*/ 1035669 w 6180455"/>
              <a:gd name="connsiteY25" fmla="*/ 4354774 h 4354774"/>
              <a:gd name="connsiteX26" fmla="*/ 1386283 w 6180455"/>
              <a:gd name="connsiteY26" fmla="*/ 4284652 h 4354774"/>
              <a:gd name="connsiteX27" fmla="*/ 1751025 w 6180455"/>
              <a:gd name="connsiteY27" fmla="*/ 4135842 h 4354774"/>
              <a:gd name="connsiteX28" fmla="*/ 2201104 w 6180455"/>
              <a:gd name="connsiteY28" fmla="*/ 3919349 h 4354774"/>
              <a:gd name="connsiteX29" fmla="*/ 2436180 w 6180455"/>
              <a:gd name="connsiteY29" fmla="*/ 3808342 h 4354774"/>
              <a:gd name="connsiteX30" fmla="*/ 2569530 w 6180455"/>
              <a:gd name="connsiteY30" fmla="*/ 3796437 h 4354774"/>
              <a:gd name="connsiteX31" fmla="*/ 2826704 w 6180455"/>
              <a:gd name="connsiteY31" fmla="*/ 3736906 h 4354774"/>
              <a:gd name="connsiteX32" fmla="*/ 3029111 w 6180455"/>
              <a:gd name="connsiteY32" fmla="*/ 3665469 h 4354774"/>
              <a:gd name="connsiteX33" fmla="*/ 3176748 w 6180455"/>
              <a:gd name="connsiteY33" fmla="*/ 3579743 h 4354774"/>
              <a:gd name="connsiteX34" fmla="*/ 3281523 w 6180455"/>
              <a:gd name="connsiteY34" fmla="*/ 3413056 h 4354774"/>
              <a:gd name="connsiteX35" fmla="*/ 3583943 w 6180455"/>
              <a:gd name="connsiteY35" fmla="*/ 3222556 h 4354774"/>
              <a:gd name="connsiteX36" fmla="*/ 3829211 w 6180455"/>
              <a:gd name="connsiteY36" fmla="*/ 3015387 h 4354774"/>
              <a:gd name="connsiteX37" fmla="*/ 4054864 w 6180455"/>
              <a:gd name="connsiteY37" fmla="*/ 2717806 h 4354774"/>
              <a:gd name="connsiteX38" fmla="*/ 4139531 w 6180455"/>
              <a:gd name="connsiteY38" fmla="*/ 2650073 h 4354774"/>
              <a:gd name="connsiteX39" fmla="*/ 4202426 w 6180455"/>
              <a:gd name="connsiteY39" fmla="*/ 2592016 h 4354774"/>
              <a:gd name="connsiteX40" fmla="*/ 4262902 w 6180455"/>
              <a:gd name="connsiteY40" fmla="*/ 2553311 h 4354774"/>
              <a:gd name="connsiteX41" fmla="*/ 4422560 w 6180455"/>
              <a:gd name="connsiteY41" fmla="*/ 2376720 h 4354774"/>
              <a:gd name="connsiteX42" fmla="*/ 4519321 w 6180455"/>
              <a:gd name="connsiteY42" fmla="*/ 2296892 h 4354774"/>
              <a:gd name="connsiteX43" fmla="*/ 4548350 w 6180455"/>
              <a:gd name="connsiteY43" fmla="*/ 2243673 h 4354774"/>
              <a:gd name="connsiteX44" fmla="*/ 4565283 w 6180455"/>
              <a:gd name="connsiteY44" fmla="*/ 2202550 h 4354774"/>
              <a:gd name="connsiteX45" fmla="*/ 5061188 w 6180455"/>
              <a:gd name="connsiteY45" fmla="*/ 1948549 h 4354774"/>
              <a:gd name="connsiteX46" fmla="*/ 5131340 w 6180455"/>
              <a:gd name="connsiteY46" fmla="*/ 1856625 h 4354774"/>
              <a:gd name="connsiteX47" fmla="*/ 5564349 w 6180455"/>
              <a:gd name="connsiteY47" fmla="*/ 1735673 h 4354774"/>
              <a:gd name="connsiteX48" fmla="*/ 5748197 w 6180455"/>
              <a:gd name="connsiteY48" fmla="*/ 1672777 h 4354774"/>
              <a:gd name="connsiteX49" fmla="*/ 5975587 w 6180455"/>
              <a:gd name="connsiteY49" fmla="*/ 1602625 h 4354774"/>
              <a:gd name="connsiteX50" fmla="*/ 6026387 w 6180455"/>
              <a:gd name="connsiteY50" fmla="*/ 1590530 h 4354774"/>
              <a:gd name="connsiteX51" fmla="*/ 6178787 w 6180455"/>
              <a:gd name="connsiteY51" fmla="*/ 1546987 h 4354774"/>
              <a:gd name="connsiteX52" fmla="*/ 6098957 w 6180455"/>
              <a:gd name="connsiteY52" fmla="*/ 1329273 h 4354774"/>
              <a:gd name="connsiteX53" fmla="*/ 5975587 w 6180455"/>
              <a:gd name="connsiteY53" fmla="*/ 1399425 h 4354774"/>
              <a:gd name="connsiteX54" fmla="*/ 5656274 w 6180455"/>
              <a:gd name="connsiteY54" fmla="*/ 1406682 h 4354774"/>
              <a:gd name="connsiteX55" fmla="*/ 5070864 w 6180455"/>
              <a:gd name="connsiteY55" fmla="*/ 1544568 h 4354774"/>
              <a:gd name="connsiteX56" fmla="*/ 4722521 w 6180455"/>
              <a:gd name="connsiteY56" fmla="*/ 1747768 h 4354774"/>
              <a:gd name="connsiteX57" fmla="*/ 4424978 w 6180455"/>
              <a:gd name="connsiteY57" fmla="*/ 1958225 h 4354774"/>
              <a:gd name="connsiteX58" fmla="*/ 4212102 w 6180455"/>
              <a:gd name="connsiteY58" fmla="*/ 2197711 h 4354774"/>
              <a:gd name="connsiteX59" fmla="*/ 3950845 w 6180455"/>
              <a:gd name="connsiteY59" fmla="*/ 2509768 h 4354774"/>
              <a:gd name="connsiteX60" fmla="*/ 3815377 w 6180455"/>
              <a:gd name="connsiteY60" fmla="*/ 2521864 h 4354774"/>
              <a:gd name="connsiteX61" fmla="*/ 3762159 w 6180455"/>
              <a:gd name="connsiteY61" fmla="*/ 2480739 h 4354774"/>
              <a:gd name="connsiteX62" fmla="*/ 3638787 w 6180455"/>
              <a:gd name="connsiteY62" fmla="*/ 2594435 h 4354774"/>
              <a:gd name="connsiteX63" fmla="*/ 3670235 w 6180455"/>
              <a:gd name="connsiteY63" fmla="*/ 2664587 h 4354774"/>
              <a:gd name="connsiteX64" fmla="*/ 3679913 w 6180455"/>
              <a:gd name="connsiteY64" fmla="*/ 2812149 h 4354774"/>
              <a:gd name="connsiteX65" fmla="*/ 3617280 w 6180455"/>
              <a:gd name="connsiteY65" fmla="*/ 2896323 h 4354774"/>
              <a:gd name="connsiteX66" fmla="*/ 3410111 w 6180455"/>
              <a:gd name="connsiteY66" fmla="*/ 2993956 h 4354774"/>
              <a:gd name="connsiteX67" fmla="*/ 3357723 w 6180455"/>
              <a:gd name="connsiteY67" fmla="*/ 2996336 h 4354774"/>
              <a:gd name="connsiteX68" fmla="*/ 3274381 w 6180455"/>
              <a:gd name="connsiteY68" fmla="*/ 2970144 h 4354774"/>
              <a:gd name="connsiteX69" fmla="*/ 3076736 w 6180455"/>
              <a:gd name="connsiteY69" fmla="*/ 2829649 h 4354774"/>
              <a:gd name="connsiteX70" fmla="*/ 2831468 w 6180455"/>
              <a:gd name="connsiteY70" fmla="*/ 2705825 h 4354774"/>
              <a:gd name="connsiteX71" fmla="*/ 2638586 w 6180455"/>
              <a:gd name="connsiteY71" fmla="*/ 2584381 h 4354774"/>
              <a:gd name="connsiteX72" fmla="*/ 2479043 w 6180455"/>
              <a:gd name="connsiteY72" fmla="*/ 2451032 h 4354774"/>
              <a:gd name="connsiteX73" fmla="*/ 2345693 w 6180455"/>
              <a:gd name="connsiteY73" fmla="*/ 2331970 h 4354774"/>
              <a:gd name="connsiteX74" fmla="*/ 2195674 w 6180455"/>
              <a:gd name="connsiteY74" fmla="*/ 2191477 h 4354774"/>
              <a:gd name="connsiteX75" fmla="*/ 2050417 w 6180455"/>
              <a:gd name="connsiteY75" fmla="*/ 2067651 h 4354774"/>
              <a:gd name="connsiteX76" fmla="*/ 1967074 w 6180455"/>
              <a:gd name="connsiteY76" fmla="*/ 1979546 h 4354774"/>
              <a:gd name="connsiteX77" fmla="*/ 1859918 w 6180455"/>
              <a:gd name="connsiteY77" fmla="*/ 1870008 h 4354774"/>
              <a:gd name="connsiteX78" fmla="*/ 1697993 w 6180455"/>
              <a:gd name="connsiteY78" fmla="*/ 1696176 h 4354774"/>
              <a:gd name="connsiteX79" fmla="*/ 1619412 w 6180455"/>
              <a:gd name="connsiteY79" fmla="*/ 1589020 h 4354774"/>
              <a:gd name="connsiteX80" fmla="*/ 1572430 w 6180455"/>
              <a:gd name="connsiteY80" fmla="*/ 1512306 h 4354774"/>
              <a:gd name="connsiteX81" fmla="*/ 1486397 w 6180455"/>
              <a:gd name="connsiteY81" fmla="*/ 1429283 h 4354774"/>
              <a:gd name="connsiteX82" fmla="*/ 1404727 w 6180455"/>
              <a:gd name="connsiteY82" fmla="*/ 1343526 h 4354774"/>
              <a:gd name="connsiteX83" fmla="*/ 1351641 w 6180455"/>
              <a:gd name="connsiteY83" fmla="*/ 1229182 h 4354774"/>
              <a:gd name="connsiteX84" fmla="*/ 1306722 w 6180455"/>
              <a:gd name="connsiteY84" fmla="*/ 1074004 h 4354774"/>
              <a:gd name="connsiteX85" fmla="*/ 1310806 w 6180455"/>
              <a:gd name="connsiteY85" fmla="*/ 992330 h 4354774"/>
              <a:gd name="connsiteX86" fmla="*/ 1327141 w 6180455"/>
              <a:gd name="connsiteY86" fmla="*/ 931076 h 4354774"/>
              <a:gd name="connsiteX87" fmla="*/ 1355725 w 6180455"/>
              <a:gd name="connsiteY87" fmla="*/ 873904 h 4354774"/>
              <a:gd name="connsiteX88" fmla="*/ 1404727 w 6180455"/>
              <a:gd name="connsiteY88" fmla="*/ 779980 h 4354774"/>
              <a:gd name="connsiteX89" fmla="*/ 1461896 w 6180455"/>
              <a:gd name="connsiteY89" fmla="*/ 726892 h 4354774"/>
              <a:gd name="connsiteX90" fmla="*/ 1510899 w 6180455"/>
              <a:gd name="connsiteY90" fmla="*/ 686055 h 4354774"/>
              <a:gd name="connsiteX91" fmla="*/ 1588483 w 6180455"/>
              <a:gd name="connsiteY91" fmla="*/ 637052 h 4354774"/>
              <a:gd name="connsiteX92" fmla="*/ 1788575 w 6180455"/>
              <a:gd name="connsiteY92" fmla="*/ 645219 h 4354774"/>
              <a:gd name="connsiteX93" fmla="*/ 1964166 w 6180455"/>
              <a:gd name="connsiteY93" fmla="*/ 686056 h 4354774"/>
              <a:gd name="connsiteX94" fmla="*/ 2098922 w 6180455"/>
              <a:gd name="connsiteY94" fmla="*/ 763645 h 4354774"/>
              <a:gd name="connsiteX95" fmla="*/ 2327598 w 6180455"/>
              <a:gd name="connsiteY95" fmla="*/ 1037251 h 4354774"/>
              <a:gd name="connsiteX96" fmla="*/ 2376600 w 6180455"/>
              <a:gd name="connsiteY96" fmla="*/ 1078087 h 4354774"/>
              <a:gd name="connsiteX97" fmla="*/ 2552191 w 6180455"/>
              <a:gd name="connsiteY97" fmla="*/ 1135259 h 4354774"/>
              <a:gd name="connsiteX98" fmla="*/ 2682863 w 6180455"/>
              <a:gd name="connsiteY98" fmla="*/ 1221015 h 4354774"/>
              <a:gd name="connsiteX99" fmla="*/ 2756367 w 6180455"/>
              <a:gd name="connsiteY99" fmla="*/ 1310856 h 4354774"/>
              <a:gd name="connsiteX100" fmla="*/ 2833953 w 6180455"/>
              <a:gd name="connsiteY100" fmla="*/ 1396614 h 4354774"/>
              <a:gd name="connsiteX101" fmla="*/ 2900657 w 6180455"/>
              <a:gd name="connsiteY101" fmla="*/ 1507217 h 4354774"/>
              <a:gd name="connsiteX102" fmla="*/ 2941904 w 6180455"/>
              <a:gd name="connsiteY102" fmla="*/ 1585086 h 4354774"/>
              <a:gd name="connsiteX103" fmla="*/ 2957674 w 6180455"/>
              <a:gd name="connsiteY103" fmla="*/ 1667600 h 4354774"/>
              <a:gd name="connsiteX104" fmla="*/ 2967199 w 6180455"/>
              <a:gd name="connsiteY104" fmla="*/ 1743800 h 4354774"/>
              <a:gd name="connsiteX105" fmla="*/ 2974343 w 6180455"/>
              <a:gd name="connsiteY105" fmla="*/ 1781900 h 4354774"/>
              <a:gd name="connsiteX106" fmla="*/ 2998155 w 6180455"/>
              <a:gd name="connsiteY106" fmla="*/ 1872389 h 4354774"/>
              <a:gd name="connsiteX107" fmla="*/ 3093405 w 6180455"/>
              <a:gd name="connsiteY107" fmla="*/ 2055744 h 4354774"/>
              <a:gd name="connsiteX108" fmla="*/ 3167224 w 6180455"/>
              <a:gd name="connsiteY108" fmla="*/ 2155757 h 4354774"/>
              <a:gd name="connsiteX109" fmla="*/ 3271999 w 6180455"/>
              <a:gd name="connsiteY109" fmla="*/ 2253388 h 4354774"/>
              <a:gd name="connsiteX110" fmla="*/ 3413817 w 6180455"/>
              <a:gd name="connsiteY110" fmla="*/ 2354949 h 4354774"/>
              <a:gd name="connsiteX111" fmla="*/ 3573474 w 6180455"/>
              <a:gd name="connsiteY111" fmla="*/ 2512187 h 4354774"/>
              <a:gd name="connsiteX112" fmla="*/ 3636369 w 6180455"/>
              <a:gd name="connsiteY112" fmla="*/ 2599273 h 4354774"/>
              <a:gd name="connsiteX113" fmla="*/ 3762159 w 6180455"/>
              <a:gd name="connsiteY113" fmla="*/ 2475899 h 4354774"/>
              <a:gd name="connsiteX114" fmla="*/ 3754902 w 6180455"/>
              <a:gd name="connsiteY114" fmla="*/ 2316244 h 4354774"/>
              <a:gd name="connsiteX115" fmla="*/ 3762160 w 6180455"/>
              <a:gd name="connsiteY115" fmla="*/ 2183197 h 4354774"/>
              <a:gd name="connsiteX116" fmla="*/ 3762159 w 6180455"/>
              <a:gd name="connsiteY116" fmla="*/ 2067082 h 4354774"/>
              <a:gd name="connsiteX117" fmla="*/ 3718617 w 6180455"/>
              <a:gd name="connsiteY117" fmla="*/ 1875977 h 4354774"/>
              <a:gd name="connsiteX118" fmla="*/ 3609760 w 6180455"/>
              <a:gd name="connsiteY118" fmla="*/ 1609882 h 4354774"/>
              <a:gd name="connsiteX119" fmla="*/ 3505740 w 6180455"/>
              <a:gd name="connsiteY119" fmla="*/ 1382492 h 4354774"/>
              <a:gd name="connsiteX120" fmla="*/ 3405645 w 6180455"/>
              <a:gd name="connsiteY120" fmla="*/ 1286354 h 4354774"/>
              <a:gd name="connsiteX121" fmla="*/ 3209636 w 6180455"/>
              <a:gd name="connsiteY121" fmla="*/ 1082171 h 4354774"/>
              <a:gd name="connsiteX122" fmla="*/ 3005461 w 6180455"/>
              <a:gd name="connsiteY122" fmla="*/ 845318 h 4354774"/>
              <a:gd name="connsiteX123" fmla="*/ 2789035 w 6180455"/>
              <a:gd name="connsiteY123" fmla="*/ 563546 h 4354774"/>
              <a:gd name="connsiteX124" fmla="*/ 2511356 w 6180455"/>
              <a:gd name="connsiteY124" fmla="*/ 130678 h 4354774"/>
              <a:gd name="connsiteX125" fmla="*/ 2425602 w 6180455"/>
              <a:gd name="connsiteY125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1035669 w 6180455"/>
              <a:gd name="connsiteY25" fmla="*/ 4354774 h 4354774"/>
              <a:gd name="connsiteX26" fmla="*/ 1386283 w 6180455"/>
              <a:gd name="connsiteY26" fmla="*/ 4284652 h 4354774"/>
              <a:gd name="connsiteX27" fmla="*/ 1751025 w 6180455"/>
              <a:gd name="connsiteY27" fmla="*/ 4135842 h 4354774"/>
              <a:gd name="connsiteX28" fmla="*/ 2201104 w 6180455"/>
              <a:gd name="connsiteY28" fmla="*/ 3919349 h 4354774"/>
              <a:gd name="connsiteX29" fmla="*/ 2436180 w 6180455"/>
              <a:gd name="connsiteY29" fmla="*/ 3808342 h 4354774"/>
              <a:gd name="connsiteX30" fmla="*/ 2569530 w 6180455"/>
              <a:gd name="connsiteY30" fmla="*/ 3796437 h 4354774"/>
              <a:gd name="connsiteX31" fmla="*/ 2826704 w 6180455"/>
              <a:gd name="connsiteY31" fmla="*/ 3736906 h 4354774"/>
              <a:gd name="connsiteX32" fmla="*/ 3029111 w 6180455"/>
              <a:gd name="connsiteY32" fmla="*/ 3665469 h 4354774"/>
              <a:gd name="connsiteX33" fmla="*/ 3176748 w 6180455"/>
              <a:gd name="connsiteY33" fmla="*/ 3579743 h 4354774"/>
              <a:gd name="connsiteX34" fmla="*/ 3281523 w 6180455"/>
              <a:gd name="connsiteY34" fmla="*/ 3413056 h 4354774"/>
              <a:gd name="connsiteX35" fmla="*/ 3583943 w 6180455"/>
              <a:gd name="connsiteY35" fmla="*/ 3222556 h 4354774"/>
              <a:gd name="connsiteX36" fmla="*/ 3829211 w 6180455"/>
              <a:gd name="connsiteY36" fmla="*/ 3015387 h 4354774"/>
              <a:gd name="connsiteX37" fmla="*/ 4054864 w 6180455"/>
              <a:gd name="connsiteY37" fmla="*/ 2717806 h 4354774"/>
              <a:gd name="connsiteX38" fmla="*/ 4139531 w 6180455"/>
              <a:gd name="connsiteY38" fmla="*/ 2650073 h 4354774"/>
              <a:gd name="connsiteX39" fmla="*/ 4202426 w 6180455"/>
              <a:gd name="connsiteY39" fmla="*/ 2592016 h 4354774"/>
              <a:gd name="connsiteX40" fmla="*/ 4262902 w 6180455"/>
              <a:gd name="connsiteY40" fmla="*/ 2553311 h 4354774"/>
              <a:gd name="connsiteX41" fmla="*/ 4422560 w 6180455"/>
              <a:gd name="connsiteY41" fmla="*/ 2376720 h 4354774"/>
              <a:gd name="connsiteX42" fmla="*/ 4519321 w 6180455"/>
              <a:gd name="connsiteY42" fmla="*/ 2296892 h 4354774"/>
              <a:gd name="connsiteX43" fmla="*/ 4548350 w 6180455"/>
              <a:gd name="connsiteY43" fmla="*/ 2243673 h 4354774"/>
              <a:gd name="connsiteX44" fmla="*/ 4565283 w 6180455"/>
              <a:gd name="connsiteY44" fmla="*/ 2202550 h 4354774"/>
              <a:gd name="connsiteX45" fmla="*/ 5061188 w 6180455"/>
              <a:gd name="connsiteY45" fmla="*/ 1948549 h 4354774"/>
              <a:gd name="connsiteX46" fmla="*/ 5131340 w 6180455"/>
              <a:gd name="connsiteY46" fmla="*/ 1856625 h 4354774"/>
              <a:gd name="connsiteX47" fmla="*/ 5564349 w 6180455"/>
              <a:gd name="connsiteY47" fmla="*/ 1735673 h 4354774"/>
              <a:gd name="connsiteX48" fmla="*/ 5748197 w 6180455"/>
              <a:gd name="connsiteY48" fmla="*/ 1672777 h 4354774"/>
              <a:gd name="connsiteX49" fmla="*/ 5975587 w 6180455"/>
              <a:gd name="connsiteY49" fmla="*/ 1602625 h 4354774"/>
              <a:gd name="connsiteX50" fmla="*/ 6026387 w 6180455"/>
              <a:gd name="connsiteY50" fmla="*/ 1590530 h 4354774"/>
              <a:gd name="connsiteX51" fmla="*/ 6178787 w 6180455"/>
              <a:gd name="connsiteY51" fmla="*/ 1546987 h 4354774"/>
              <a:gd name="connsiteX52" fmla="*/ 6098957 w 6180455"/>
              <a:gd name="connsiteY52" fmla="*/ 1329273 h 4354774"/>
              <a:gd name="connsiteX53" fmla="*/ 5975587 w 6180455"/>
              <a:gd name="connsiteY53" fmla="*/ 1399425 h 4354774"/>
              <a:gd name="connsiteX54" fmla="*/ 5656274 w 6180455"/>
              <a:gd name="connsiteY54" fmla="*/ 1406682 h 4354774"/>
              <a:gd name="connsiteX55" fmla="*/ 5070864 w 6180455"/>
              <a:gd name="connsiteY55" fmla="*/ 1544568 h 4354774"/>
              <a:gd name="connsiteX56" fmla="*/ 4722521 w 6180455"/>
              <a:gd name="connsiteY56" fmla="*/ 1747768 h 4354774"/>
              <a:gd name="connsiteX57" fmla="*/ 4424978 w 6180455"/>
              <a:gd name="connsiteY57" fmla="*/ 1958225 h 4354774"/>
              <a:gd name="connsiteX58" fmla="*/ 4212102 w 6180455"/>
              <a:gd name="connsiteY58" fmla="*/ 2197711 h 4354774"/>
              <a:gd name="connsiteX59" fmla="*/ 3950845 w 6180455"/>
              <a:gd name="connsiteY59" fmla="*/ 2509768 h 4354774"/>
              <a:gd name="connsiteX60" fmla="*/ 3815377 w 6180455"/>
              <a:gd name="connsiteY60" fmla="*/ 2521864 h 4354774"/>
              <a:gd name="connsiteX61" fmla="*/ 3762159 w 6180455"/>
              <a:gd name="connsiteY61" fmla="*/ 2480739 h 4354774"/>
              <a:gd name="connsiteX62" fmla="*/ 3638787 w 6180455"/>
              <a:gd name="connsiteY62" fmla="*/ 2594435 h 4354774"/>
              <a:gd name="connsiteX63" fmla="*/ 3670235 w 6180455"/>
              <a:gd name="connsiteY63" fmla="*/ 2664587 h 4354774"/>
              <a:gd name="connsiteX64" fmla="*/ 3679913 w 6180455"/>
              <a:gd name="connsiteY64" fmla="*/ 2812149 h 4354774"/>
              <a:gd name="connsiteX65" fmla="*/ 3617280 w 6180455"/>
              <a:gd name="connsiteY65" fmla="*/ 2896323 h 4354774"/>
              <a:gd name="connsiteX66" fmla="*/ 3410111 w 6180455"/>
              <a:gd name="connsiteY66" fmla="*/ 2993956 h 4354774"/>
              <a:gd name="connsiteX67" fmla="*/ 3357723 w 6180455"/>
              <a:gd name="connsiteY67" fmla="*/ 2996336 h 4354774"/>
              <a:gd name="connsiteX68" fmla="*/ 3274381 w 6180455"/>
              <a:gd name="connsiteY68" fmla="*/ 2970144 h 4354774"/>
              <a:gd name="connsiteX69" fmla="*/ 3076736 w 6180455"/>
              <a:gd name="connsiteY69" fmla="*/ 2829649 h 4354774"/>
              <a:gd name="connsiteX70" fmla="*/ 2831468 w 6180455"/>
              <a:gd name="connsiteY70" fmla="*/ 2705825 h 4354774"/>
              <a:gd name="connsiteX71" fmla="*/ 2638586 w 6180455"/>
              <a:gd name="connsiteY71" fmla="*/ 2584381 h 4354774"/>
              <a:gd name="connsiteX72" fmla="*/ 2479043 w 6180455"/>
              <a:gd name="connsiteY72" fmla="*/ 2451032 h 4354774"/>
              <a:gd name="connsiteX73" fmla="*/ 2345693 w 6180455"/>
              <a:gd name="connsiteY73" fmla="*/ 2331970 h 4354774"/>
              <a:gd name="connsiteX74" fmla="*/ 2195674 w 6180455"/>
              <a:gd name="connsiteY74" fmla="*/ 2191477 h 4354774"/>
              <a:gd name="connsiteX75" fmla="*/ 2050417 w 6180455"/>
              <a:gd name="connsiteY75" fmla="*/ 2067651 h 4354774"/>
              <a:gd name="connsiteX76" fmla="*/ 1967074 w 6180455"/>
              <a:gd name="connsiteY76" fmla="*/ 1979546 h 4354774"/>
              <a:gd name="connsiteX77" fmla="*/ 1859918 w 6180455"/>
              <a:gd name="connsiteY77" fmla="*/ 1870008 h 4354774"/>
              <a:gd name="connsiteX78" fmla="*/ 1697993 w 6180455"/>
              <a:gd name="connsiteY78" fmla="*/ 1696176 h 4354774"/>
              <a:gd name="connsiteX79" fmla="*/ 1619412 w 6180455"/>
              <a:gd name="connsiteY79" fmla="*/ 1589020 h 4354774"/>
              <a:gd name="connsiteX80" fmla="*/ 1572430 w 6180455"/>
              <a:gd name="connsiteY80" fmla="*/ 1512306 h 4354774"/>
              <a:gd name="connsiteX81" fmla="*/ 1486397 w 6180455"/>
              <a:gd name="connsiteY81" fmla="*/ 1429283 h 4354774"/>
              <a:gd name="connsiteX82" fmla="*/ 1404727 w 6180455"/>
              <a:gd name="connsiteY82" fmla="*/ 1343526 h 4354774"/>
              <a:gd name="connsiteX83" fmla="*/ 1351641 w 6180455"/>
              <a:gd name="connsiteY83" fmla="*/ 1229182 h 4354774"/>
              <a:gd name="connsiteX84" fmla="*/ 1306722 w 6180455"/>
              <a:gd name="connsiteY84" fmla="*/ 1074004 h 4354774"/>
              <a:gd name="connsiteX85" fmla="*/ 1310806 w 6180455"/>
              <a:gd name="connsiteY85" fmla="*/ 992330 h 4354774"/>
              <a:gd name="connsiteX86" fmla="*/ 1327141 w 6180455"/>
              <a:gd name="connsiteY86" fmla="*/ 931076 h 4354774"/>
              <a:gd name="connsiteX87" fmla="*/ 1355725 w 6180455"/>
              <a:gd name="connsiteY87" fmla="*/ 873904 h 4354774"/>
              <a:gd name="connsiteX88" fmla="*/ 1404727 w 6180455"/>
              <a:gd name="connsiteY88" fmla="*/ 779980 h 4354774"/>
              <a:gd name="connsiteX89" fmla="*/ 1461896 w 6180455"/>
              <a:gd name="connsiteY89" fmla="*/ 726892 h 4354774"/>
              <a:gd name="connsiteX90" fmla="*/ 1510899 w 6180455"/>
              <a:gd name="connsiteY90" fmla="*/ 686055 h 4354774"/>
              <a:gd name="connsiteX91" fmla="*/ 1588483 w 6180455"/>
              <a:gd name="connsiteY91" fmla="*/ 637052 h 4354774"/>
              <a:gd name="connsiteX92" fmla="*/ 1788575 w 6180455"/>
              <a:gd name="connsiteY92" fmla="*/ 645219 h 4354774"/>
              <a:gd name="connsiteX93" fmla="*/ 1964166 w 6180455"/>
              <a:gd name="connsiteY93" fmla="*/ 686056 h 4354774"/>
              <a:gd name="connsiteX94" fmla="*/ 2098922 w 6180455"/>
              <a:gd name="connsiteY94" fmla="*/ 763645 h 4354774"/>
              <a:gd name="connsiteX95" fmla="*/ 2327598 w 6180455"/>
              <a:gd name="connsiteY95" fmla="*/ 1037251 h 4354774"/>
              <a:gd name="connsiteX96" fmla="*/ 2376600 w 6180455"/>
              <a:gd name="connsiteY96" fmla="*/ 1078087 h 4354774"/>
              <a:gd name="connsiteX97" fmla="*/ 2552191 w 6180455"/>
              <a:gd name="connsiteY97" fmla="*/ 1135259 h 4354774"/>
              <a:gd name="connsiteX98" fmla="*/ 2682863 w 6180455"/>
              <a:gd name="connsiteY98" fmla="*/ 1221015 h 4354774"/>
              <a:gd name="connsiteX99" fmla="*/ 2756367 w 6180455"/>
              <a:gd name="connsiteY99" fmla="*/ 1310856 h 4354774"/>
              <a:gd name="connsiteX100" fmla="*/ 2833953 w 6180455"/>
              <a:gd name="connsiteY100" fmla="*/ 1396614 h 4354774"/>
              <a:gd name="connsiteX101" fmla="*/ 2900657 w 6180455"/>
              <a:gd name="connsiteY101" fmla="*/ 1507217 h 4354774"/>
              <a:gd name="connsiteX102" fmla="*/ 2941904 w 6180455"/>
              <a:gd name="connsiteY102" fmla="*/ 1585086 h 4354774"/>
              <a:gd name="connsiteX103" fmla="*/ 2957674 w 6180455"/>
              <a:gd name="connsiteY103" fmla="*/ 1667600 h 4354774"/>
              <a:gd name="connsiteX104" fmla="*/ 2967199 w 6180455"/>
              <a:gd name="connsiteY104" fmla="*/ 1743800 h 4354774"/>
              <a:gd name="connsiteX105" fmla="*/ 2974343 w 6180455"/>
              <a:gd name="connsiteY105" fmla="*/ 1781900 h 4354774"/>
              <a:gd name="connsiteX106" fmla="*/ 2998155 w 6180455"/>
              <a:gd name="connsiteY106" fmla="*/ 1872389 h 4354774"/>
              <a:gd name="connsiteX107" fmla="*/ 3093405 w 6180455"/>
              <a:gd name="connsiteY107" fmla="*/ 2055744 h 4354774"/>
              <a:gd name="connsiteX108" fmla="*/ 3167224 w 6180455"/>
              <a:gd name="connsiteY108" fmla="*/ 2155757 h 4354774"/>
              <a:gd name="connsiteX109" fmla="*/ 3271999 w 6180455"/>
              <a:gd name="connsiteY109" fmla="*/ 2253388 h 4354774"/>
              <a:gd name="connsiteX110" fmla="*/ 3413817 w 6180455"/>
              <a:gd name="connsiteY110" fmla="*/ 2354949 h 4354774"/>
              <a:gd name="connsiteX111" fmla="*/ 3573474 w 6180455"/>
              <a:gd name="connsiteY111" fmla="*/ 2512187 h 4354774"/>
              <a:gd name="connsiteX112" fmla="*/ 3636369 w 6180455"/>
              <a:gd name="connsiteY112" fmla="*/ 2599273 h 4354774"/>
              <a:gd name="connsiteX113" fmla="*/ 3762159 w 6180455"/>
              <a:gd name="connsiteY113" fmla="*/ 2475899 h 4354774"/>
              <a:gd name="connsiteX114" fmla="*/ 3754902 w 6180455"/>
              <a:gd name="connsiteY114" fmla="*/ 2316244 h 4354774"/>
              <a:gd name="connsiteX115" fmla="*/ 3762160 w 6180455"/>
              <a:gd name="connsiteY115" fmla="*/ 2183197 h 4354774"/>
              <a:gd name="connsiteX116" fmla="*/ 3762159 w 6180455"/>
              <a:gd name="connsiteY116" fmla="*/ 2067082 h 4354774"/>
              <a:gd name="connsiteX117" fmla="*/ 3718617 w 6180455"/>
              <a:gd name="connsiteY117" fmla="*/ 1875977 h 4354774"/>
              <a:gd name="connsiteX118" fmla="*/ 3609760 w 6180455"/>
              <a:gd name="connsiteY118" fmla="*/ 1609882 h 4354774"/>
              <a:gd name="connsiteX119" fmla="*/ 3505740 w 6180455"/>
              <a:gd name="connsiteY119" fmla="*/ 1382492 h 4354774"/>
              <a:gd name="connsiteX120" fmla="*/ 3405645 w 6180455"/>
              <a:gd name="connsiteY120" fmla="*/ 1286354 h 4354774"/>
              <a:gd name="connsiteX121" fmla="*/ 3209636 w 6180455"/>
              <a:gd name="connsiteY121" fmla="*/ 1082171 h 4354774"/>
              <a:gd name="connsiteX122" fmla="*/ 3005461 w 6180455"/>
              <a:gd name="connsiteY122" fmla="*/ 845318 h 4354774"/>
              <a:gd name="connsiteX123" fmla="*/ 2789035 w 6180455"/>
              <a:gd name="connsiteY123" fmla="*/ 563546 h 4354774"/>
              <a:gd name="connsiteX124" fmla="*/ 2511356 w 6180455"/>
              <a:gd name="connsiteY124" fmla="*/ 130678 h 4354774"/>
              <a:gd name="connsiteX125" fmla="*/ 2425602 w 6180455"/>
              <a:gd name="connsiteY125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62742 w 6180455"/>
              <a:gd name="connsiteY25" fmla="*/ 4236968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7579"/>
              <a:gd name="connsiteX1" fmla="*/ 1584399 w 6180455"/>
              <a:gd name="connsiteY1" fmla="*/ 0 h 4357579"/>
              <a:gd name="connsiteX2" fmla="*/ 518604 w 6180455"/>
              <a:gd name="connsiteY2" fmla="*/ 12252 h 4357579"/>
              <a:gd name="connsiteX3" fmla="*/ 12249 w 6180455"/>
              <a:gd name="connsiteY3" fmla="*/ 16336 h 4357579"/>
              <a:gd name="connsiteX4" fmla="*/ 12248 w 6180455"/>
              <a:gd name="connsiteY4" fmla="*/ 1016832 h 4357579"/>
              <a:gd name="connsiteX5" fmla="*/ 0 w 6180455"/>
              <a:gd name="connsiteY5" fmla="*/ 2589043 h 4357579"/>
              <a:gd name="connsiteX6" fmla="*/ 110254 w 6180455"/>
              <a:gd name="connsiteY6" fmla="*/ 2621711 h 4357579"/>
              <a:gd name="connsiteX7" fmla="*/ 187841 w 6180455"/>
              <a:gd name="connsiteY7" fmla="*/ 2540038 h 4357579"/>
              <a:gd name="connsiteX8" fmla="*/ 596192 w 6180455"/>
              <a:gd name="connsiteY8" fmla="*/ 2450198 h 4357579"/>
              <a:gd name="connsiteX9" fmla="*/ 841202 w 6180455"/>
              <a:gd name="connsiteY9" fmla="*/ 2433863 h 4357579"/>
              <a:gd name="connsiteX10" fmla="*/ 1143162 w 6180455"/>
              <a:gd name="connsiteY10" fmla="*/ 2439126 h 4357579"/>
              <a:gd name="connsiteX11" fmla="*/ 1417006 w 6180455"/>
              <a:gd name="connsiteY11" fmla="*/ 2472464 h 4357579"/>
              <a:gd name="connsiteX12" fmla="*/ 1833724 w 6180455"/>
              <a:gd name="connsiteY12" fmla="*/ 2651058 h 4357579"/>
              <a:gd name="connsiteX13" fmla="*/ 2067087 w 6180455"/>
              <a:gd name="connsiteY13" fmla="*/ 2779644 h 4357579"/>
              <a:gd name="connsiteX14" fmla="*/ 2174243 w 6180455"/>
              <a:gd name="connsiteY14" fmla="*/ 2922520 h 4357579"/>
              <a:gd name="connsiteX15" fmla="*/ 2255206 w 6180455"/>
              <a:gd name="connsiteY15" fmla="*/ 3193980 h 4357579"/>
              <a:gd name="connsiteX16" fmla="*/ 2221868 w 6180455"/>
              <a:gd name="connsiteY16" fmla="*/ 3310662 h 4357579"/>
              <a:gd name="connsiteX17" fmla="*/ 2195675 w 6180455"/>
              <a:gd name="connsiteY17" fmla="*/ 3394006 h 4357579"/>
              <a:gd name="connsiteX18" fmla="*/ 2126618 w 6180455"/>
              <a:gd name="connsiteY18" fmla="*/ 3474968 h 4357579"/>
              <a:gd name="connsiteX19" fmla="*/ 1986124 w 6180455"/>
              <a:gd name="connsiteY19" fmla="*/ 3603555 h 4357579"/>
              <a:gd name="connsiteX20" fmla="*/ 1919093 w 6180455"/>
              <a:gd name="connsiteY20" fmla="*/ 3739888 h 4357579"/>
              <a:gd name="connsiteX21" fmla="*/ 1707361 w 6180455"/>
              <a:gd name="connsiteY21" fmla="*/ 3986565 h 4357579"/>
              <a:gd name="connsiteX22" fmla="*/ 1274086 w 6180455"/>
              <a:gd name="connsiteY22" fmla="*/ 4130382 h 4357579"/>
              <a:gd name="connsiteX23" fmla="*/ 1133841 w 6180455"/>
              <a:gd name="connsiteY23" fmla="*/ 4141601 h 4357579"/>
              <a:gd name="connsiteX24" fmla="*/ 909448 w 6180455"/>
              <a:gd name="connsiteY24" fmla="*/ 4141601 h 4357579"/>
              <a:gd name="connsiteX25" fmla="*/ 763593 w 6180455"/>
              <a:gd name="connsiteY25" fmla="*/ 4357579 h 4357579"/>
              <a:gd name="connsiteX26" fmla="*/ 1035669 w 6180455"/>
              <a:gd name="connsiteY26" fmla="*/ 4354774 h 4357579"/>
              <a:gd name="connsiteX27" fmla="*/ 1386283 w 6180455"/>
              <a:gd name="connsiteY27" fmla="*/ 4284652 h 4357579"/>
              <a:gd name="connsiteX28" fmla="*/ 1751025 w 6180455"/>
              <a:gd name="connsiteY28" fmla="*/ 4135842 h 4357579"/>
              <a:gd name="connsiteX29" fmla="*/ 2201104 w 6180455"/>
              <a:gd name="connsiteY29" fmla="*/ 3919349 h 4357579"/>
              <a:gd name="connsiteX30" fmla="*/ 2436180 w 6180455"/>
              <a:gd name="connsiteY30" fmla="*/ 3808342 h 4357579"/>
              <a:gd name="connsiteX31" fmla="*/ 2569530 w 6180455"/>
              <a:gd name="connsiteY31" fmla="*/ 3796437 h 4357579"/>
              <a:gd name="connsiteX32" fmla="*/ 2826704 w 6180455"/>
              <a:gd name="connsiteY32" fmla="*/ 3736906 h 4357579"/>
              <a:gd name="connsiteX33" fmla="*/ 3029111 w 6180455"/>
              <a:gd name="connsiteY33" fmla="*/ 3665469 h 4357579"/>
              <a:gd name="connsiteX34" fmla="*/ 3176748 w 6180455"/>
              <a:gd name="connsiteY34" fmla="*/ 3579743 h 4357579"/>
              <a:gd name="connsiteX35" fmla="*/ 3281523 w 6180455"/>
              <a:gd name="connsiteY35" fmla="*/ 3413056 h 4357579"/>
              <a:gd name="connsiteX36" fmla="*/ 3583943 w 6180455"/>
              <a:gd name="connsiteY36" fmla="*/ 3222556 h 4357579"/>
              <a:gd name="connsiteX37" fmla="*/ 3829211 w 6180455"/>
              <a:gd name="connsiteY37" fmla="*/ 3015387 h 4357579"/>
              <a:gd name="connsiteX38" fmla="*/ 4054864 w 6180455"/>
              <a:gd name="connsiteY38" fmla="*/ 2717806 h 4357579"/>
              <a:gd name="connsiteX39" fmla="*/ 4139531 w 6180455"/>
              <a:gd name="connsiteY39" fmla="*/ 2650073 h 4357579"/>
              <a:gd name="connsiteX40" fmla="*/ 4202426 w 6180455"/>
              <a:gd name="connsiteY40" fmla="*/ 2592016 h 4357579"/>
              <a:gd name="connsiteX41" fmla="*/ 4262902 w 6180455"/>
              <a:gd name="connsiteY41" fmla="*/ 2553311 h 4357579"/>
              <a:gd name="connsiteX42" fmla="*/ 4422560 w 6180455"/>
              <a:gd name="connsiteY42" fmla="*/ 2376720 h 4357579"/>
              <a:gd name="connsiteX43" fmla="*/ 4519321 w 6180455"/>
              <a:gd name="connsiteY43" fmla="*/ 2296892 h 4357579"/>
              <a:gd name="connsiteX44" fmla="*/ 4548350 w 6180455"/>
              <a:gd name="connsiteY44" fmla="*/ 2243673 h 4357579"/>
              <a:gd name="connsiteX45" fmla="*/ 4565283 w 6180455"/>
              <a:gd name="connsiteY45" fmla="*/ 2202550 h 4357579"/>
              <a:gd name="connsiteX46" fmla="*/ 5061188 w 6180455"/>
              <a:gd name="connsiteY46" fmla="*/ 1948549 h 4357579"/>
              <a:gd name="connsiteX47" fmla="*/ 5131340 w 6180455"/>
              <a:gd name="connsiteY47" fmla="*/ 1856625 h 4357579"/>
              <a:gd name="connsiteX48" fmla="*/ 5564349 w 6180455"/>
              <a:gd name="connsiteY48" fmla="*/ 1735673 h 4357579"/>
              <a:gd name="connsiteX49" fmla="*/ 5748197 w 6180455"/>
              <a:gd name="connsiteY49" fmla="*/ 1672777 h 4357579"/>
              <a:gd name="connsiteX50" fmla="*/ 5975587 w 6180455"/>
              <a:gd name="connsiteY50" fmla="*/ 1602625 h 4357579"/>
              <a:gd name="connsiteX51" fmla="*/ 6026387 w 6180455"/>
              <a:gd name="connsiteY51" fmla="*/ 1590530 h 4357579"/>
              <a:gd name="connsiteX52" fmla="*/ 6178787 w 6180455"/>
              <a:gd name="connsiteY52" fmla="*/ 1546987 h 4357579"/>
              <a:gd name="connsiteX53" fmla="*/ 6098957 w 6180455"/>
              <a:gd name="connsiteY53" fmla="*/ 1329273 h 4357579"/>
              <a:gd name="connsiteX54" fmla="*/ 5975587 w 6180455"/>
              <a:gd name="connsiteY54" fmla="*/ 1399425 h 4357579"/>
              <a:gd name="connsiteX55" fmla="*/ 5656274 w 6180455"/>
              <a:gd name="connsiteY55" fmla="*/ 1406682 h 4357579"/>
              <a:gd name="connsiteX56" fmla="*/ 5070864 w 6180455"/>
              <a:gd name="connsiteY56" fmla="*/ 1544568 h 4357579"/>
              <a:gd name="connsiteX57" fmla="*/ 4722521 w 6180455"/>
              <a:gd name="connsiteY57" fmla="*/ 1747768 h 4357579"/>
              <a:gd name="connsiteX58" fmla="*/ 4424978 w 6180455"/>
              <a:gd name="connsiteY58" fmla="*/ 1958225 h 4357579"/>
              <a:gd name="connsiteX59" fmla="*/ 4212102 w 6180455"/>
              <a:gd name="connsiteY59" fmla="*/ 2197711 h 4357579"/>
              <a:gd name="connsiteX60" fmla="*/ 3950845 w 6180455"/>
              <a:gd name="connsiteY60" fmla="*/ 2509768 h 4357579"/>
              <a:gd name="connsiteX61" fmla="*/ 3815377 w 6180455"/>
              <a:gd name="connsiteY61" fmla="*/ 2521864 h 4357579"/>
              <a:gd name="connsiteX62" fmla="*/ 3762159 w 6180455"/>
              <a:gd name="connsiteY62" fmla="*/ 2480739 h 4357579"/>
              <a:gd name="connsiteX63" fmla="*/ 3638787 w 6180455"/>
              <a:gd name="connsiteY63" fmla="*/ 2594435 h 4357579"/>
              <a:gd name="connsiteX64" fmla="*/ 3670235 w 6180455"/>
              <a:gd name="connsiteY64" fmla="*/ 2664587 h 4357579"/>
              <a:gd name="connsiteX65" fmla="*/ 3679913 w 6180455"/>
              <a:gd name="connsiteY65" fmla="*/ 2812149 h 4357579"/>
              <a:gd name="connsiteX66" fmla="*/ 3617280 w 6180455"/>
              <a:gd name="connsiteY66" fmla="*/ 2896323 h 4357579"/>
              <a:gd name="connsiteX67" fmla="*/ 3410111 w 6180455"/>
              <a:gd name="connsiteY67" fmla="*/ 2993956 h 4357579"/>
              <a:gd name="connsiteX68" fmla="*/ 3357723 w 6180455"/>
              <a:gd name="connsiteY68" fmla="*/ 2996336 h 4357579"/>
              <a:gd name="connsiteX69" fmla="*/ 3274381 w 6180455"/>
              <a:gd name="connsiteY69" fmla="*/ 2970144 h 4357579"/>
              <a:gd name="connsiteX70" fmla="*/ 3076736 w 6180455"/>
              <a:gd name="connsiteY70" fmla="*/ 2829649 h 4357579"/>
              <a:gd name="connsiteX71" fmla="*/ 2831468 w 6180455"/>
              <a:gd name="connsiteY71" fmla="*/ 2705825 h 4357579"/>
              <a:gd name="connsiteX72" fmla="*/ 2638586 w 6180455"/>
              <a:gd name="connsiteY72" fmla="*/ 2584381 h 4357579"/>
              <a:gd name="connsiteX73" fmla="*/ 2479043 w 6180455"/>
              <a:gd name="connsiteY73" fmla="*/ 2451032 h 4357579"/>
              <a:gd name="connsiteX74" fmla="*/ 2345693 w 6180455"/>
              <a:gd name="connsiteY74" fmla="*/ 2331970 h 4357579"/>
              <a:gd name="connsiteX75" fmla="*/ 2195674 w 6180455"/>
              <a:gd name="connsiteY75" fmla="*/ 2191477 h 4357579"/>
              <a:gd name="connsiteX76" fmla="*/ 2050417 w 6180455"/>
              <a:gd name="connsiteY76" fmla="*/ 2067651 h 4357579"/>
              <a:gd name="connsiteX77" fmla="*/ 1967074 w 6180455"/>
              <a:gd name="connsiteY77" fmla="*/ 1979546 h 4357579"/>
              <a:gd name="connsiteX78" fmla="*/ 1859918 w 6180455"/>
              <a:gd name="connsiteY78" fmla="*/ 1870008 h 4357579"/>
              <a:gd name="connsiteX79" fmla="*/ 1697993 w 6180455"/>
              <a:gd name="connsiteY79" fmla="*/ 1696176 h 4357579"/>
              <a:gd name="connsiteX80" fmla="*/ 1619412 w 6180455"/>
              <a:gd name="connsiteY80" fmla="*/ 1589020 h 4357579"/>
              <a:gd name="connsiteX81" fmla="*/ 1572430 w 6180455"/>
              <a:gd name="connsiteY81" fmla="*/ 1512306 h 4357579"/>
              <a:gd name="connsiteX82" fmla="*/ 1486397 w 6180455"/>
              <a:gd name="connsiteY82" fmla="*/ 1429283 h 4357579"/>
              <a:gd name="connsiteX83" fmla="*/ 1404727 w 6180455"/>
              <a:gd name="connsiteY83" fmla="*/ 1343526 h 4357579"/>
              <a:gd name="connsiteX84" fmla="*/ 1351641 w 6180455"/>
              <a:gd name="connsiteY84" fmla="*/ 1229182 h 4357579"/>
              <a:gd name="connsiteX85" fmla="*/ 1306722 w 6180455"/>
              <a:gd name="connsiteY85" fmla="*/ 1074004 h 4357579"/>
              <a:gd name="connsiteX86" fmla="*/ 1310806 w 6180455"/>
              <a:gd name="connsiteY86" fmla="*/ 992330 h 4357579"/>
              <a:gd name="connsiteX87" fmla="*/ 1327141 w 6180455"/>
              <a:gd name="connsiteY87" fmla="*/ 931076 h 4357579"/>
              <a:gd name="connsiteX88" fmla="*/ 1355725 w 6180455"/>
              <a:gd name="connsiteY88" fmla="*/ 873904 h 4357579"/>
              <a:gd name="connsiteX89" fmla="*/ 1404727 w 6180455"/>
              <a:gd name="connsiteY89" fmla="*/ 779980 h 4357579"/>
              <a:gd name="connsiteX90" fmla="*/ 1461896 w 6180455"/>
              <a:gd name="connsiteY90" fmla="*/ 726892 h 4357579"/>
              <a:gd name="connsiteX91" fmla="*/ 1510899 w 6180455"/>
              <a:gd name="connsiteY91" fmla="*/ 686055 h 4357579"/>
              <a:gd name="connsiteX92" fmla="*/ 1588483 w 6180455"/>
              <a:gd name="connsiteY92" fmla="*/ 637052 h 4357579"/>
              <a:gd name="connsiteX93" fmla="*/ 1788575 w 6180455"/>
              <a:gd name="connsiteY93" fmla="*/ 645219 h 4357579"/>
              <a:gd name="connsiteX94" fmla="*/ 1964166 w 6180455"/>
              <a:gd name="connsiteY94" fmla="*/ 686056 h 4357579"/>
              <a:gd name="connsiteX95" fmla="*/ 2098922 w 6180455"/>
              <a:gd name="connsiteY95" fmla="*/ 763645 h 4357579"/>
              <a:gd name="connsiteX96" fmla="*/ 2327598 w 6180455"/>
              <a:gd name="connsiteY96" fmla="*/ 1037251 h 4357579"/>
              <a:gd name="connsiteX97" fmla="*/ 2376600 w 6180455"/>
              <a:gd name="connsiteY97" fmla="*/ 1078087 h 4357579"/>
              <a:gd name="connsiteX98" fmla="*/ 2552191 w 6180455"/>
              <a:gd name="connsiteY98" fmla="*/ 1135259 h 4357579"/>
              <a:gd name="connsiteX99" fmla="*/ 2682863 w 6180455"/>
              <a:gd name="connsiteY99" fmla="*/ 1221015 h 4357579"/>
              <a:gd name="connsiteX100" fmla="*/ 2756367 w 6180455"/>
              <a:gd name="connsiteY100" fmla="*/ 1310856 h 4357579"/>
              <a:gd name="connsiteX101" fmla="*/ 2833953 w 6180455"/>
              <a:gd name="connsiteY101" fmla="*/ 1396614 h 4357579"/>
              <a:gd name="connsiteX102" fmla="*/ 2900657 w 6180455"/>
              <a:gd name="connsiteY102" fmla="*/ 1507217 h 4357579"/>
              <a:gd name="connsiteX103" fmla="*/ 2941904 w 6180455"/>
              <a:gd name="connsiteY103" fmla="*/ 1585086 h 4357579"/>
              <a:gd name="connsiteX104" fmla="*/ 2957674 w 6180455"/>
              <a:gd name="connsiteY104" fmla="*/ 1667600 h 4357579"/>
              <a:gd name="connsiteX105" fmla="*/ 2967199 w 6180455"/>
              <a:gd name="connsiteY105" fmla="*/ 1743800 h 4357579"/>
              <a:gd name="connsiteX106" fmla="*/ 2974343 w 6180455"/>
              <a:gd name="connsiteY106" fmla="*/ 1781900 h 4357579"/>
              <a:gd name="connsiteX107" fmla="*/ 2998155 w 6180455"/>
              <a:gd name="connsiteY107" fmla="*/ 1872389 h 4357579"/>
              <a:gd name="connsiteX108" fmla="*/ 3093405 w 6180455"/>
              <a:gd name="connsiteY108" fmla="*/ 2055744 h 4357579"/>
              <a:gd name="connsiteX109" fmla="*/ 3167224 w 6180455"/>
              <a:gd name="connsiteY109" fmla="*/ 2155757 h 4357579"/>
              <a:gd name="connsiteX110" fmla="*/ 3271999 w 6180455"/>
              <a:gd name="connsiteY110" fmla="*/ 2253388 h 4357579"/>
              <a:gd name="connsiteX111" fmla="*/ 3413817 w 6180455"/>
              <a:gd name="connsiteY111" fmla="*/ 2354949 h 4357579"/>
              <a:gd name="connsiteX112" fmla="*/ 3573474 w 6180455"/>
              <a:gd name="connsiteY112" fmla="*/ 2512187 h 4357579"/>
              <a:gd name="connsiteX113" fmla="*/ 3636369 w 6180455"/>
              <a:gd name="connsiteY113" fmla="*/ 2599273 h 4357579"/>
              <a:gd name="connsiteX114" fmla="*/ 3762159 w 6180455"/>
              <a:gd name="connsiteY114" fmla="*/ 2475899 h 4357579"/>
              <a:gd name="connsiteX115" fmla="*/ 3754902 w 6180455"/>
              <a:gd name="connsiteY115" fmla="*/ 2316244 h 4357579"/>
              <a:gd name="connsiteX116" fmla="*/ 3762160 w 6180455"/>
              <a:gd name="connsiteY116" fmla="*/ 2183197 h 4357579"/>
              <a:gd name="connsiteX117" fmla="*/ 3762159 w 6180455"/>
              <a:gd name="connsiteY117" fmla="*/ 2067082 h 4357579"/>
              <a:gd name="connsiteX118" fmla="*/ 3718617 w 6180455"/>
              <a:gd name="connsiteY118" fmla="*/ 1875977 h 4357579"/>
              <a:gd name="connsiteX119" fmla="*/ 3609760 w 6180455"/>
              <a:gd name="connsiteY119" fmla="*/ 1609882 h 4357579"/>
              <a:gd name="connsiteX120" fmla="*/ 3505740 w 6180455"/>
              <a:gd name="connsiteY120" fmla="*/ 1382492 h 4357579"/>
              <a:gd name="connsiteX121" fmla="*/ 3405645 w 6180455"/>
              <a:gd name="connsiteY121" fmla="*/ 1286354 h 4357579"/>
              <a:gd name="connsiteX122" fmla="*/ 3209636 w 6180455"/>
              <a:gd name="connsiteY122" fmla="*/ 1082171 h 4357579"/>
              <a:gd name="connsiteX123" fmla="*/ 3005461 w 6180455"/>
              <a:gd name="connsiteY123" fmla="*/ 845318 h 4357579"/>
              <a:gd name="connsiteX124" fmla="*/ 2789035 w 6180455"/>
              <a:gd name="connsiteY124" fmla="*/ 563546 h 4357579"/>
              <a:gd name="connsiteX125" fmla="*/ 2511356 w 6180455"/>
              <a:gd name="connsiteY125" fmla="*/ 130678 h 4357579"/>
              <a:gd name="connsiteX126" fmla="*/ 2425602 w 6180455"/>
              <a:gd name="connsiteY126" fmla="*/ 16335 h 4357579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1934680 w 6180455"/>
              <a:gd name="connsiteY14" fmla="*/ 2998000 h 4354774"/>
              <a:gd name="connsiteX15" fmla="*/ 2255206 w 6180455"/>
              <a:gd name="connsiteY15" fmla="*/ 3193980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1934680 w 6180455"/>
              <a:gd name="connsiteY14" fmla="*/ 2998000 h 4354774"/>
              <a:gd name="connsiteX15" fmla="*/ 2255206 w 6180455"/>
              <a:gd name="connsiteY15" fmla="*/ 3193980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1031540 w 6180455"/>
              <a:gd name="connsiteY9" fmla="*/ 2542160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776684 w 6180455"/>
              <a:gd name="connsiteY8" fmla="*/ 2627412 h 4354774"/>
              <a:gd name="connsiteX9" fmla="*/ 1031540 w 6180455"/>
              <a:gd name="connsiteY9" fmla="*/ 2542160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552108 w 6180455"/>
              <a:gd name="connsiteY7" fmla="*/ 2805858 h 4354774"/>
              <a:gd name="connsiteX8" fmla="*/ 776684 w 6180455"/>
              <a:gd name="connsiteY8" fmla="*/ 2627412 h 4354774"/>
              <a:gd name="connsiteX9" fmla="*/ 1031540 w 6180455"/>
              <a:gd name="connsiteY9" fmla="*/ 2542160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353099 w 6180455"/>
              <a:gd name="connsiteY6" fmla="*/ 3051618 h 4354774"/>
              <a:gd name="connsiteX7" fmla="*/ 552108 w 6180455"/>
              <a:gd name="connsiteY7" fmla="*/ 2805858 h 4354774"/>
              <a:gd name="connsiteX8" fmla="*/ 776684 w 6180455"/>
              <a:gd name="connsiteY8" fmla="*/ 2627412 h 4354774"/>
              <a:gd name="connsiteX9" fmla="*/ 1031540 w 6180455"/>
              <a:gd name="connsiteY9" fmla="*/ 2542160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180455" h="4354774">
                <a:moveTo>
                  <a:pt x="2425602" y="16335"/>
                </a:moveTo>
                <a:lnTo>
                  <a:pt x="1584399" y="0"/>
                </a:lnTo>
                <a:cubicBezTo>
                  <a:pt x="1325096" y="20418"/>
                  <a:pt x="863660" y="4084"/>
                  <a:pt x="518604" y="12252"/>
                </a:cubicBezTo>
                <a:lnTo>
                  <a:pt x="12249" y="16336"/>
                </a:lnTo>
                <a:cubicBezTo>
                  <a:pt x="12249" y="349835"/>
                  <a:pt x="12248" y="683333"/>
                  <a:pt x="12248" y="1016832"/>
                </a:cubicBezTo>
                <a:cubicBezTo>
                  <a:pt x="8165" y="1540902"/>
                  <a:pt x="4083" y="2064973"/>
                  <a:pt x="0" y="2589043"/>
                </a:cubicBezTo>
                <a:lnTo>
                  <a:pt x="353099" y="3051618"/>
                </a:lnTo>
                <a:lnTo>
                  <a:pt x="552108" y="2805858"/>
                </a:lnTo>
                <a:lnTo>
                  <a:pt x="776684" y="2627412"/>
                </a:lnTo>
                <a:lnTo>
                  <a:pt x="1031540" y="2542160"/>
                </a:lnTo>
                <a:cubicBezTo>
                  <a:pt x="1146414" y="2580013"/>
                  <a:pt x="1152992" y="2552232"/>
                  <a:pt x="1185824" y="2547423"/>
                </a:cubicBezTo>
                <a:cubicBezTo>
                  <a:pt x="1315205" y="2548217"/>
                  <a:pt x="1440464" y="2589232"/>
                  <a:pt x="1479358" y="2597170"/>
                </a:cubicBezTo>
                <a:lnTo>
                  <a:pt x="1689330" y="2713411"/>
                </a:lnTo>
                <a:lnTo>
                  <a:pt x="1817679" y="2832152"/>
                </a:lnTo>
                <a:lnTo>
                  <a:pt x="1934680" y="2998000"/>
                </a:lnTo>
                <a:cubicBezTo>
                  <a:pt x="2025114" y="3197878"/>
                  <a:pt x="2043350" y="3184443"/>
                  <a:pt x="2035333" y="3184135"/>
                </a:cubicBezTo>
                <a:lnTo>
                  <a:pt x="2024967" y="3189238"/>
                </a:lnTo>
                <a:lnTo>
                  <a:pt x="2041436" y="3256173"/>
                </a:lnTo>
                <a:lnTo>
                  <a:pt x="2047857" y="3383080"/>
                </a:lnTo>
                <a:lnTo>
                  <a:pt x="1986124" y="3603555"/>
                </a:lnTo>
                <a:lnTo>
                  <a:pt x="1919093" y="3739888"/>
                </a:lnTo>
                <a:lnTo>
                  <a:pt x="1707361" y="3986565"/>
                </a:lnTo>
                <a:lnTo>
                  <a:pt x="1274086" y="4130382"/>
                </a:lnTo>
                <a:lnTo>
                  <a:pt x="1133841" y="4141601"/>
                </a:lnTo>
                <a:lnTo>
                  <a:pt x="909448" y="4141601"/>
                </a:lnTo>
                <a:lnTo>
                  <a:pt x="979571" y="4354774"/>
                </a:lnTo>
                <a:lnTo>
                  <a:pt x="1035669" y="4354774"/>
                </a:lnTo>
                <a:lnTo>
                  <a:pt x="1386283" y="4284652"/>
                </a:lnTo>
                <a:lnTo>
                  <a:pt x="1751025" y="4135842"/>
                </a:lnTo>
                <a:lnTo>
                  <a:pt x="2201104" y="3919349"/>
                </a:lnTo>
                <a:lnTo>
                  <a:pt x="2436180" y="3808342"/>
                </a:lnTo>
                <a:lnTo>
                  <a:pt x="2569530" y="3796437"/>
                </a:lnTo>
                <a:lnTo>
                  <a:pt x="2826704" y="3736906"/>
                </a:lnTo>
                <a:lnTo>
                  <a:pt x="3029111" y="3665469"/>
                </a:lnTo>
                <a:lnTo>
                  <a:pt x="3176748" y="3579743"/>
                </a:lnTo>
                <a:lnTo>
                  <a:pt x="3281523" y="3413056"/>
                </a:lnTo>
                <a:cubicBezTo>
                  <a:pt x="3349389" y="3353525"/>
                  <a:pt x="3492662" y="3288834"/>
                  <a:pt x="3583943" y="3222556"/>
                </a:cubicBezTo>
                <a:cubicBezTo>
                  <a:pt x="3675224" y="3156278"/>
                  <a:pt x="3750724" y="3099512"/>
                  <a:pt x="3829211" y="3015387"/>
                </a:cubicBezTo>
                <a:cubicBezTo>
                  <a:pt x="3907698" y="2931262"/>
                  <a:pt x="4005563" y="2779095"/>
                  <a:pt x="4054864" y="2717806"/>
                </a:cubicBezTo>
                <a:cubicBezTo>
                  <a:pt x="4104165" y="2656517"/>
                  <a:pt x="4107680" y="2668619"/>
                  <a:pt x="4139531" y="2650073"/>
                </a:cubicBezTo>
                <a:cubicBezTo>
                  <a:pt x="4164125" y="2629108"/>
                  <a:pt x="4179445" y="2607740"/>
                  <a:pt x="4202426" y="2592016"/>
                </a:cubicBezTo>
                <a:cubicBezTo>
                  <a:pt x="4225407" y="2576292"/>
                  <a:pt x="4226213" y="2589194"/>
                  <a:pt x="4262902" y="2553311"/>
                </a:cubicBezTo>
                <a:cubicBezTo>
                  <a:pt x="4263707" y="2549683"/>
                  <a:pt x="4384259" y="2408974"/>
                  <a:pt x="4422560" y="2376720"/>
                </a:cubicBezTo>
                <a:cubicBezTo>
                  <a:pt x="4460862" y="2344466"/>
                  <a:pt x="4501581" y="2320276"/>
                  <a:pt x="4519321" y="2296892"/>
                </a:cubicBezTo>
                <a:cubicBezTo>
                  <a:pt x="4537061" y="2273508"/>
                  <a:pt x="4540690" y="2259397"/>
                  <a:pt x="4548350" y="2243673"/>
                </a:cubicBezTo>
                <a:cubicBezTo>
                  <a:pt x="4556010" y="2227949"/>
                  <a:pt x="4545931" y="2229563"/>
                  <a:pt x="4565283" y="2202550"/>
                </a:cubicBezTo>
                <a:cubicBezTo>
                  <a:pt x="4584635" y="2175537"/>
                  <a:pt x="4968055" y="2030394"/>
                  <a:pt x="5061188" y="1948549"/>
                </a:cubicBezTo>
                <a:cubicBezTo>
                  <a:pt x="5154321" y="1866704"/>
                  <a:pt x="5117632" y="1899765"/>
                  <a:pt x="5131340" y="1856625"/>
                </a:cubicBezTo>
                <a:cubicBezTo>
                  <a:pt x="5145048" y="1813485"/>
                  <a:pt x="5461540" y="1770346"/>
                  <a:pt x="5564349" y="1735673"/>
                </a:cubicBezTo>
                <a:lnTo>
                  <a:pt x="5748197" y="1672777"/>
                </a:lnTo>
                <a:cubicBezTo>
                  <a:pt x="5819156" y="1648990"/>
                  <a:pt x="5929222" y="1612301"/>
                  <a:pt x="5975587" y="1602625"/>
                </a:cubicBezTo>
                <a:cubicBezTo>
                  <a:pt x="6021952" y="1592949"/>
                  <a:pt x="5994536" y="1596981"/>
                  <a:pt x="6026387" y="1590530"/>
                </a:cubicBezTo>
                <a:cubicBezTo>
                  <a:pt x="6058238" y="1584079"/>
                  <a:pt x="6163870" y="1565533"/>
                  <a:pt x="6178787" y="1546987"/>
                </a:cubicBezTo>
                <a:cubicBezTo>
                  <a:pt x="6193704" y="1528441"/>
                  <a:pt x="6103796" y="1329677"/>
                  <a:pt x="6098957" y="1329273"/>
                </a:cubicBezTo>
                <a:cubicBezTo>
                  <a:pt x="6086861" y="1324032"/>
                  <a:pt x="6052190" y="1411520"/>
                  <a:pt x="5975587" y="1399425"/>
                </a:cubicBezTo>
                <a:lnTo>
                  <a:pt x="5656274" y="1406682"/>
                </a:lnTo>
                <a:cubicBezTo>
                  <a:pt x="5523630" y="1424422"/>
                  <a:pt x="5165207" y="1524409"/>
                  <a:pt x="5070864" y="1544568"/>
                </a:cubicBezTo>
                <a:cubicBezTo>
                  <a:pt x="5157547" y="1513927"/>
                  <a:pt x="4845086" y="1676003"/>
                  <a:pt x="4722521" y="1747768"/>
                </a:cubicBezTo>
                <a:cubicBezTo>
                  <a:pt x="4599956" y="1819533"/>
                  <a:pt x="4507629" y="1887266"/>
                  <a:pt x="4424978" y="1958225"/>
                </a:cubicBezTo>
                <a:cubicBezTo>
                  <a:pt x="4380628" y="1990076"/>
                  <a:pt x="4328620" y="2088048"/>
                  <a:pt x="4212102" y="2197711"/>
                </a:cubicBezTo>
                <a:cubicBezTo>
                  <a:pt x="4066153" y="2395267"/>
                  <a:pt x="4039947" y="2455743"/>
                  <a:pt x="3950845" y="2509768"/>
                </a:cubicBezTo>
                <a:cubicBezTo>
                  <a:pt x="3898836" y="2510978"/>
                  <a:pt x="3846825" y="2546458"/>
                  <a:pt x="3815377" y="2521864"/>
                </a:cubicBezTo>
                <a:cubicBezTo>
                  <a:pt x="3783929" y="2497270"/>
                  <a:pt x="3768207" y="2471466"/>
                  <a:pt x="3762159" y="2480739"/>
                </a:cubicBezTo>
                <a:cubicBezTo>
                  <a:pt x="3758530" y="2475497"/>
                  <a:pt x="3656930" y="2573873"/>
                  <a:pt x="3638787" y="2594435"/>
                </a:cubicBezTo>
                <a:cubicBezTo>
                  <a:pt x="3620644" y="2614997"/>
                  <a:pt x="3651688" y="2631123"/>
                  <a:pt x="3670235" y="2664587"/>
                </a:cubicBezTo>
                <a:cubicBezTo>
                  <a:pt x="3675880" y="2734336"/>
                  <a:pt x="3704463" y="2771914"/>
                  <a:pt x="3679913" y="2812149"/>
                </a:cubicBezTo>
                <a:cubicBezTo>
                  <a:pt x="3655363" y="2852384"/>
                  <a:pt x="3676761" y="2847476"/>
                  <a:pt x="3617280" y="2896323"/>
                </a:cubicBezTo>
                <a:cubicBezTo>
                  <a:pt x="3559336" y="2937995"/>
                  <a:pt x="3465673" y="2993162"/>
                  <a:pt x="3410111" y="2993956"/>
                </a:cubicBezTo>
                <a:cubicBezTo>
                  <a:pt x="3354549" y="2994750"/>
                  <a:pt x="3431938" y="3003480"/>
                  <a:pt x="3357723" y="2996336"/>
                </a:cubicBezTo>
                <a:cubicBezTo>
                  <a:pt x="3351372" y="2994749"/>
                  <a:pt x="3331928" y="3014197"/>
                  <a:pt x="3274381" y="2970144"/>
                </a:cubicBezTo>
                <a:lnTo>
                  <a:pt x="3076736" y="2829649"/>
                </a:lnTo>
                <a:lnTo>
                  <a:pt x="2831468" y="2705825"/>
                </a:lnTo>
                <a:lnTo>
                  <a:pt x="2638586" y="2584381"/>
                </a:lnTo>
                <a:lnTo>
                  <a:pt x="2479043" y="2451032"/>
                </a:lnTo>
                <a:lnTo>
                  <a:pt x="2345693" y="2331970"/>
                </a:lnTo>
                <a:lnTo>
                  <a:pt x="2195674" y="2191477"/>
                </a:lnTo>
                <a:lnTo>
                  <a:pt x="2050417" y="2067651"/>
                </a:lnTo>
                <a:lnTo>
                  <a:pt x="1967074" y="1979546"/>
                </a:lnTo>
                <a:lnTo>
                  <a:pt x="1859918" y="1870008"/>
                </a:lnTo>
                <a:lnTo>
                  <a:pt x="1697993" y="1696176"/>
                </a:lnTo>
                <a:lnTo>
                  <a:pt x="1619412" y="1589020"/>
                </a:lnTo>
                <a:lnTo>
                  <a:pt x="1572430" y="1512306"/>
                </a:lnTo>
                <a:lnTo>
                  <a:pt x="1486397" y="1429283"/>
                </a:lnTo>
                <a:lnTo>
                  <a:pt x="1404727" y="1343526"/>
                </a:lnTo>
                <a:lnTo>
                  <a:pt x="1351641" y="1229182"/>
                </a:lnTo>
                <a:lnTo>
                  <a:pt x="1306722" y="1074004"/>
                </a:lnTo>
                <a:lnTo>
                  <a:pt x="1310806" y="992330"/>
                </a:lnTo>
                <a:lnTo>
                  <a:pt x="1327141" y="931076"/>
                </a:lnTo>
                <a:lnTo>
                  <a:pt x="1355725" y="873904"/>
                </a:lnTo>
                <a:lnTo>
                  <a:pt x="1404727" y="779980"/>
                </a:lnTo>
                <a:lnTo>
                  <a:pt x="1461896" y="726892"/>
                </a:lnTo>
                <a:lnTo>
                  <a:pt x="1510899" y="686055"/>
                </a:lnTo>
                <a:lnTo>
                  <a:pt x="1588483" y="637052"/>
                </a:lnTo>
                <a:lnTo>
                  <a:pt x="1788575" y="645219"/>
                </a:lnTo>
                <a:lnTo>
                  <a:pt x="1964166" y="686056"/>
                </a:lnTo>
                <a:lnTo>
                  <a:pt x="2098922" y="763645"/>
                </a:lnTo>
                <a:lnTo>
                  <a:pt x="2327598" y="1037251"/>
                </a:lnTo>
                <a:lnTo>
                  <a:pt x="2376600" y="1078087"/>
                </a:lnTo>
                <a:lnTo>
                  <a:pt x="2552191" y="1135259"/>
                </a:lnTo>
                <a:lnTo>
                  <a:pt x="2682863" y="1221015"/>
                </a:lnTo>
                <a:lnTo>
                  <a:pt x="2756367" y="1310856"/>
                </a:lnTo>
                <a:lnTo>
                  <a:pt x="2833953" y="1396614"/>
                </a:lnTo>
                <a:lnTo>
                  <a:pt x="2900657" y="1507217"/>
                </a:lnTo>
                <a:lnTo>
                  <a:pt x="2941904" y="1585086"/>
                </a:lnTo>
                <a:lnTo>
                  <a:pt x="2957674" y="1667600"/>
                </a:lnTo>
                <a:cubicBezTo>
                  <a:pt x="2973549" y="1698556"/>
                  <a:pt x="2951324" y="1712844"/>
                  <a:pt x="2967199" y="1743800"/>
                </a:cubicBezTo>
                <a:lnTo>
                  <a:pt x="2974343" y="1781900"/>
                </a:lnTo>
                <a:lnTo>
                  <a:pt x="2998155" y="1872389"/>
                </a:lnTo>
                <a:lnTo>
                  <a:pt x="3093405" y="2055744"/>
                </a:lnTo>
                <a:lnTo>
                  <a:pt x="3167224" y="2155757"/>
                </a:lnTo>
                <a:lnTo>
                  <a:pt x="3271999" y="2253388"/>
                </a:lnTo>
                <a:cubicBezTo>
                  <a:pt x="3339707" y="2278926"/>
                  <a:pt x="3410743" y="2354955"/>
                  <a:pt x="3413817" y="2354949"/>
                </a:cubicBezTo>
                <a:cubicBezTo>
                  <a:pt x="3463660" y="2401308"/>
                  <a:pt x="3509773" y="2452920"/>
                  <a:pt x="3573474" y="2512187"/>
                </a:cubicBezTo>
                <a:cubicBezTo>
                  <a:pt x="3586375" y="2520653"/>
                  <a:pt x="3636370" y="2593226"/>
                  <a:pt x="3636369" y="2599273"/>
                </a:cubicBezTo>
                <a:cubicBezTo>
                  <a:pt x="3633949" y="2593225"/>
                  <a:pt x="3744823" y="2507750"/>
                  <a:pt x="3762159" y="2475899"/>
                </a:cubicBezTo>
                <a:cubicBezTo>
                  <a:pt x="3758530" y="2473884"/>
                  <a:pt x="3746838" y="2386800"/>
                  <a:pt x="3754902" y="2316244"/>
                </a:cubicBezTo>
                <a:lnTo>
                  <a:pt x="3762160" y="2183197"/>
                </a:lnTo>
                <a:cubicBezTo>
                  <a:pt x="3762160" y="2144492"/>
                  <a:pt x="3762159" y="2105787"/>
                  <a:pt x="3762159" y="2067082"/>
                </a:cubicBezTo>
                <a:lnTo>
                  <a:pt x="3718617" y="1875977"/>
                </a:lnTo>
                <a:lnTo>
                  <a:pt x="3609760" y="1609882"/>
                </a:lnTo>
                <a:lnTo>
                  <a:pt x="3505740" y="1382492"/>
                </a:lnTo>
                <a:lnTo>
                  <a:pt x="3405645" y="1286354"/>
                </a:lnTo>
                <a:lnTo>
                  <a:pt x="3209636" y="1082171"/>
                </a:lnTo>
                <a:lnTo>
                  <a:pt x="3005461" y="845318"/>
                </a:lnTo>
                <a:lnTo>
                  <a:pt x="2789035" y="563546"/>
                </a:lnTo>
                <a:lnTo>
                  <a:pt x="2511356" y="130678"/>
                </a:lnTo>
                <a:lnTo>
                  <a:pt x="2425602" y="16335"/>
                </a:lnTo>
                <a:close/>
              </a:path>
            </a:pathLst>
          </a:custGeom>
          <a:solidFill>
            <a:srgbClr val="00FFFF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112867" y="1488336"/>
            <a:ext cx="2368342" cy="2354219"/>
            <a:chOff x="3961237" y="2841883"/>
            <a:chExt cx="2204156" cy="2267749"/>
          </a:xfrm>
          <a:solidFill>
            <a:srgbClr val="92D050">
              <a:alpha val="76000"/>
            </a:srgbClr>
          </a:solidFill>
        </p:grpSpPr>
        <p:sp>
          <p:nvSpPr>
            <p:cNvPr id="129" name="Freeform 128"/>
            <p:cNvSpPr/>
            <p:nvPr/>
          </p:nvSpPr>
          <p:spPr>
            <a:xfrm>
              <a:off x="3961237" y="2841883"/>
              <a:ext cx="1531172" cy="1237756"/>
            </a:xfrm>
            <a:custGeom>
              <a:avLst/>
              <a:gdLst>
                <a:gd name="connsiteX0" fmla="*/ 547021 w 1524780"/>
                <a:gd name="connsiteY0" fmla="*/ 1237756 h 1237756"/>
                <a:gd name="connsiteX1" fmla="*/ 378123 w 1524780"/>
                <a:gd name="connsiteY1" fmla="*/ 1036373 h 1237756"/>
                <a:gd name="connsiteX2" fmla="*/ 241706 w 1524780"/>
                <a:gd name="connsiteY2" fmla="*/ 838237 h 1237756"/>
                <a:gd name="connsiteX3" fmla="*/ 105289 w 1524780"/>
                <a:gd name="connsiteY3" fmla="*/ 692072 h 1237756"/>
                <a:gd name="connsiteX4" fmla="*/ 27337 w 1524780"/>
                <a:gd name="connsiteY4" fmla="*/ 532914 h 1237756"/>
                <a:gd name="connsiteX5" fmla="*/ 1352 w 1524780"/>
                <a:gd name="connsiteY5" fmla="*/ 351019 h 1237756"/>
                <a:gd name="connsiteX6" fmla="*/ 63065 w 1524780"/>
                <a:gd name="connsiteY6" fmla="*/ 175621 h 1237756"/>
                <a:gd name="connsiteX7" fmla="*/ 196234 w 1524780"/>
                <a:gd name="connsiteY7" fmla="*/ 29455 h 1237756"/>
                <a:gd name="connsiteX8" fmla="*/ 326155 w 1524780"/>
                <a:gd name="connsiteY8" fmla="*/ 222 h 1237756"/>
                <a:gd name="connsiteX9" fmla="*/ 534028 w 1524780"/>
                <a:gd name="connsiteY9" fmla="*/ 22959 h 1237756"/>
                <a:gd name="connsiteX10" fmla="*/ 735406 w 1524780"/>
                <a:gd name="connsiteY10" fmla="*/ 130147 h 1237756"/>
                <a:gd name="connsiteX11" fmla="*/ 842591 w 1524780"/>
                <a:gd name="connsiteY11" fmla="*/ 247079 h 1237756"/>
                <a:gd name="connsiteX12" fmla="*/ 959520 w 1524780"/>
                <a:gd name="connsiteY12" fmla="*/ 399741 h 1237756"/>
                <a:gd name="connsiteX13" fmla="*/ 1047216 w 1524780"/>
                <a:gd name="connsiteY13" fmla="*/ 490688 h 1237756"/>
                <a:gd name="connsiteX14" fmla="*/ 1238850 w 1524780"/>
                <a:gd name="connsiteY14" fmla="*/ 591380 h 1237756"/>
                <a:gd name="connsiteX15" fmla="*/ 1391507 w 1524780"/>
                <a:gd name="connsiteY15" fmla="*/ 695320 h 1237756"/>
                <a:gd name="connsiteX16" fmla="*/ 1505188 w 1524780"/>
                <a:gd name="connsiteY16" fmla="*/ 893455 h 1237756"/>
                <a:gd name="connsiteX17" fmla="*/ 1524676 w 1524780"/>
                <a:gd name="connsiteY17" fmla="*/ 1046117 h 1237756"/>
                <a:gd name="connsiteX0" fmla="*/ 547021 w 1544164"/>
                <a:gd name="connsiteY0" fmla="*/ 1237756 h 1237756"/>
                <a:gd name="connsiteX1" fmla="*/ 378123 w 1544164"/>
                <a:gd name="connsiteY1" fmla="*/ 1036373 h 1237756"/>
                <a:gd name="connsiteX2" fmla="*/ 241706 w 1544164"/>
                <a:gd name="connsiteY2" fmla="*/ 838237 h 1237756"/>
                <a:gd name="connsiteX3" fmla="*/ 105289 w 1544164"/>
                <a:gd name="connsiteY3" fmla="*/ 692072 h 1237756"/>
                <a:gd name="connsiteX4" fmla="*/ 27337 w 1544164"/>
                <a:gd name="connsiteY4" fmla="*/ 532914 h 1237756"/>
                <a:gd name="connsiteX5" fmla="*/ 1352 w 1544164"/>
                <a:gd name="connsiteY5" fmla="*/ 351019 h 1237756"/>
                <a:gd name="connsiteX6" fmla="*/ 63065 w 1544164"/>
                <a:gd name="connsiteY6" fmla="*/ 175621 h 1237756"/>
                <a:gd name="connsiteX7" fmla="*/ 196234 w 1544164"/>
                <a:gd name="connsiteY7" fmla="*/ 29455 h 1237756"/>
                <a:gd name="connsiteX8" fmla="*/ 326155 w 1544164"/>
                <a:gd name="connsiteY8" fmla="*/ 222 h 1237756"/>
                <a:gd name="connsiteX9" fmla="*/ 534028 w 1544164"/>
                <a:gd name="connsiteY9" fmla="*/ 22959 h 1237756"/>
                <a:gd name="connsiteX10" fmla="*/ 735406 w 1544164"/>
                <a:gd name="connsiteY10" fmla="*/ 130147 h 1237756"/>
                <a:gd name="connsiteX11" fmla="*/ 842591 w 1544164"/>
                <a:gd name="connsiteY11" fmla="*/ 247079 h 1237756"/>
                <a:gd name="connsiteX12" fmla="*/ 959520 w 1544164"/>
                <a:gd name="connsiteY12" fmla="*/ 399741 h 1237756"/>
                <a:gd name="connsiteX13" fmla="*/ 1047216 w 1544164"/>
                <a:gd name="connsiteY13" fmla="*/ 490688 h 1237756"/>
                <a:gd name="connsiteX14" fmla="*/ 1238850 w 1544164"/>
                <a:gd name="connsiteY14" fmla="*/ 591380 h 1237756"/>
                <a:gd name="connsiteX15" fmla="*/ 1391507 w 1544164"/>
                <a:gd name="connsiteY15" fmla="*/ 695320 h 1237756"/>
                <a:gd name="connsiteX16" fmla="*/ 1505188 w 1544164"/>
                <a:gd name="connsiteY16" fmla="*/ 893455 h 1237756"/>
                <a:gd name="connsiteX17" fmla="*/ 1544164 w 1544164"/>
                <a:gd name="connsiteY17" fmla="*/ 1075350 h 1237756"/>
                <a:gd name="connsiteX0" fmla="*/ 547021 w 1531172"/>
                <a:gd name="connsiteY0" fmla="*/ 1237756 h 1237756"/>
                <a:gd name="connsiteX1" fmla="*/ 378123 w 1531172"/>
                <a:gd name="connsiteY1" fmla="*/ 1036373 h 1237756"/>
                <a:gd name="connsiteX2" fmla="*/ 241706 w 1531172"/>
                <a:gd name="connsiteY2" fmla="*/ 838237 h 1237756"/>
                <a:gd name="connsiteX3" fmla="*/ 105289 w 1531172"/>
                <a:gd name="connsiteY3" fmla="*/ 692072 h 1237756"/>
                <a:gd name="connsiteX4" fmla="*/ 27337 w 1531172"/>
                <a:gd name="connsiteY4" fmla="*/ 532914 h 1237756"/>
                <a:gd name="connsiteX5" fmla="*/ 1352 w 1531172"/>
                <a:gd name="connsiteY5" fmla="*/ 351019 h 1237756"/>
                <a:gd name="connsiteX6" fmla="*/ 63065 w 1531172"/>
                <a:gd name="connsiteY6" fmla="*/ 175621 h 1237756"/>
                <a:gd name="connsiteX7" fmla="*/ 196234 w 1531172"/>
                <a:gd name="connsiteY7" fmla="*/ 29455 h 1237756"/>
                <a:gd name="connsiteX8" fmla="*/ 326155 w 1531172"/>
                <a:gd name="connsiteY8" fmla="*/ 222 h 1237756"/>
                <a:gd name="connsiteX9" fmla="*/ 534028 w 1531172"/>
                <a:gd name="connsiteY9" fmla="*/ 22959 h 1237756"/>
                <a:gd name="connsiteX10" fmla="*/ 735406 w 1531172"/>
                <a:gd name="connsiteY10" fmla="*/ 130147 h 1237756"/>
                <a:gd name="connsiteX11" fmla="*/ 842591 w 1531172"/>
                <a:gd name="connsiteY11" fmla="*/ 247079 h 1237756"/>
                <a:gd name="connsiteX12" fmla="*/ 959520 w 1531172"/>
                <a:gd name="connsiteY12" fmla="*/ 399741 h 1237756"/>
                <a:gd name="connsiteX13" fmla="*/ 1047216 w 1531172"/>
                <a:gd name="connsiteY13" fmla="*/ 490688 h 1237756"/>
                <a:gd name="connsiteX14" fmla="*/ 1238850 w 1531172"/>
                <a:gd name="connsiteY14" fmla="*/ 591380 h 1237756"/>
                <a:gd name="connsiteX15" fmla="*/ 1391507 w 1531172"/>
                <a:gd name="connsiteY15" fmla="*/ 695320 h 1237756"/>
                <a:gd name="connsiteX16" fmla="*/ 1505188 w 1531172"/>
                <a:gd name="connsiteY16" fmla="*/ 893455 h 1237756"/>
                <a:gd name="connsiteX17" fmla="*/ 1531172 w 1531172"/>
                <a:gd name="connsiteY17" fmla="*/ 1042869 h 1237756"/>
                <a:gd name="connsiteX0" fmla="*/ 547021 w 1531172"/>
                <a:gd name="connsiteY0" fmla="*/ 1237756 h 1237756"/>
                <a:gd name="connsiteX1" fmla="*/ 378123 w 1531172"/>
                <a:gd name="connsiteY1" fmla="*/ 1036373 h 1237756"/>
                <a:gd name="connsiteX2" fmla="*/ 241706 w 1531172"/>
                <a:gd name="connsiteY2" fmla="*/ 838237 h 1237756"/>
                <a:gd name="connsiteX3" fmla="*/ 105289 w 1531172"/>
                <a:gd name="connsiteY3" fmla="*/ 692072 h 1237756"/>
                <a:gd name="connsiteX4" fmla="*/ 27337 w 1531172"/>
                <a:gd name="connsiteY4" fmla="*/ 532914 h 1237756"/>
                <a:gd name="connsiteX5" fmla="*/ 1352 w 1531172"/>
                <a:gd name="connsiteY5" fmla="*/ 351019 h 1237756"/>
                <a:gd name="connsiteX6" fmla="*/ 63065 w 1531172"/>
                <a:gd name="connsiteY6" fmla="*/ 175621 h 1237756"/>
                <a:gd name="connsiteX7" fmla="*/ 196234 w 1531172"/>
                <a:gd name="connsiteY7" fmla="*/ 29455 h 1237756"/>
                <a:gd name="connsiteX8" fmla="*/ 326155 w 1531172"/>
                <a:gd name="connsiteY8" fmla="*/ 222 h 1237756"/>
                <a:gd name="connsiteX9" fmla="*/ 534028 w 1531172"/>
                <a:gd name="connsiteY9" fmla="*/ 22959 h 1237756"/>
                <a:gd name="connsiteX10" fmla="*/ 735406 w 1531172"/>
                <a:gd name="connsiteY10" fmla="*/ 130147 h 1237756"/>
                <a:gd name="connsiteX11" fmla="*/ 842591 w 1531172"/>
                <a:gd name="connsiteY11" fmla="*/ 247079 h 1237756"/>
                <a:gd name="connsiteX12" fmla="*/ 959520 w 1531172"/>
                <a:gd name="connsiteY12" fmla="*/ 399741 h 1237756"/>
                <a:gd name="connsiteX13" fmla="*/ 1047216 w 1531172"/>
                <a:gd name="connsiteY13" fmla="*/ 490688 h 1237756"/>
                <a:gd name="connsiteX14" fmla="*/ 1227448 w 1531172"/>
                <a:gd name="connsiteY14" fmla="*/ 520574 h 1237756"/>
                <a:gd name="connsiteX15" fmla="*/ 1391507 w 1531172"/>
                <a:gd name="connsiteY15" fmla="*/ 695320 h 1237756"/>
                <a:gd name="connsiteX16" fmla="*/ 1505188 w 1531172"/>
                <a:gd name="connsiteY16" fmla="*/ 893455 h 1237756"/>
                <a:gd name="connsiteX17" fmla="*/ 1531172 w 1531172"/>
                <a:gd name="connsiteY17" fmla="*/ 1042869 h 1237756"/>
                <a:gd name="connsiteX0" fmla="*/ 547021 w 1531172"/>
                <a:gd name="connsiteY0" fmla="*/ 1237756 h 1237756"/>
                <a:gd name="connsiteX1" fmla="*/ 378123 w 1531172"/>
                <a:gd name="connsiteY1" fmla="*/ 1036373 h 1237756"/>
                <a:gd name="connsiteX2" fmla="*/ 241706 w 1531172"/>
                <a:gd name="connsiteY2" fmla="*/ 838237 h 1237756"/>
                <a:gd name="connsiteX3" fmla="*/ 105289 w 1531172"/>
                <a:gd name="connsiteY3" fmla="*/ 692072 h 1237756"/>
                <a:gd name="connsiteX4" fmla="*/ 27337 w 1531172"/>
                <a:gd name="connsiteY4" fmla="*/ 532914 h 1237756"/>
                <a:gd name="connsiteX5" fmla="*/ 1352 w 1531172"/>
                <a:gd name="connsiteY5" fmla="*/ 351019 h 1237756"/>
                <a:gd name="connsiteX6" fmla="*/ 63065 w 1531172"/>
                <a:gd name="connsiteY6" fmla="*/ 175621 h 1237756"/>
                <a:gd name="connsiteX7" fmla="*/ 196234 w 1531172"/>
                <a:gd name="connsiteY7" fmla="*/ 29455 h 1237756"/>
                <a:gd name="connsiteX8" fmla="*/ 326155 w 1531172"/>
                <a:gd name="connsiteY8" fmla="*/ 222 h 1237756"/>
                <a:gd name="connsiteX9" fmla="*/ 534028 w 1531172"/>
                <a:gd name="connsiteY9" fmla="*/ 22959 h 1237756"/>
                <a:gd name="connsiteX10" fmla="*/ 735406 w 1531172"/>
                <a:gd name="connsiteY10" fmla="*/ 130147 h 1237756"/>
                <a:gd name="connsiteX11" fmla="*/ 842591 w 1531172"/>
                <a:gd name="connsiteY11" fmla="*/ 247079 h 1237756"/>
                <a:gd name="connsiteX12" fmla="*/ 959520 w 1531172"/>
                <a:gd name="connsiteY12" fmla="*/ 399741 h 1237756"/>
                <a:gd name="connsiteX13" fmla="*/ 1070019 w 1531172"/>
                <a:gd name="connsiteY13" fmla="*/ 443484 h 1237756"/>
                <a:gd name="connsiteX14" fmla="*/ 1227448 w 1531172"/>
                <a:gd name="connsiteY14" fmla="*/ 520574 h 1237756"/>
                <a:gd name="connsiteX15" fmla="*/ 1391507 w 1531172"/>
                <a:gd name="connsiteY15" fmla="*/ 695320 h 1237756"/>
                <a:gd name="connsiteX16" fmla="*/ 1505188 w 1531172"/>
                <a:gd name="connsiteY16" fmla="*/ 893455 h 1237756"/>
                <a:gd name="connsiteX17" fmla="*/ 1531172 w 1531172"/>
                <a:gd name="connsiteY17" fmla="*/ 1042869 h 1237756"/>
                <a:gd name="connsiteX0" fmla="*/ 560317 w 1531172"/>
                <a:gd name="connsiteY0" fmla="*/ 1237756 h 1237756"/>
                <a:gd name="connsiteX1" fmla="*/ 378123 w 1531172"/>
                <a:gd name="connsiteY1" fmla="*/ 1036373 h 1237756"/>
                <a:gd name="connsiteX2" fmla="*/ 241706 w 1531172"/>
                <a:gd name="connsiteY2" fmla="*/ 838237 h 1237756"/>
                <a:gd name="connsiteX3" fmla="*/ 105289 w 1531172"/>
                <a:gd name="connsiteY3" fmla="*/ 692072 h 1237756"/>
                <a:gd name="connsiteX4" fmla="*/ 27337 w 1531172"/>
                <a:gd name="connsiteY4" fmla="*/ 532914 h 1237756"/>
                <a:gd name="connsiteX5" fmla="*/ 1352 w 1531172"/>
                <a:gd name="connsiteY5" fmla="*/ 351019 h 1237756"/>
                <a:gd name="connsiteX6" fmla="*/ 63065 w 1531172"/>
                <a:gd name="connsiteY6" fmla="*/ 175621 h 1237756"/>
                <a:gd name="connsiteX7" fmla="*/ 196234 w 1531172"/>
                <a:gd name="connsiteY7" fmla="*/ 29455 h 1237756"/>
                <a:gd name="connsiteX8" fmla="*/ 326155 w 1531172"/>
                <a:gd name="connsiteY8" fmla="*/ 222 h 1237756"/>
                <a:gd name="connsiteX9" fmla="*/ 534028 w 1531172"/>
                <a:gd name="connsiteY9" fmla="*/ 22959 h 1237756"/>
                <a:gd name="connsiteX10" fmla="*/ 735406 w 1531172"/>
                <a:gd name="connsiteY10" fmla="*/ 130147 h 1237756"/>
                <a:gd name="connsiteX11" fmla="*/ 842591 w 1531172"/>
                <a:gd name="connsiteY11" fmla="*/ 247079 h 1237756"/>
                <a:gd name="connsiteX12" fmla="*/ 959520 w 1531172"/>
                <a:gd name="connsiteY12" fmla="*/ 399741 h 1237756"/>
                <a:gd name="connsiteX13" fmla="*/ 1070019 w 1531172"/>
                <a:gd name="connsiteY13" fmla="*/ 443484 h 1237756"/>
                <a:gd name="connsiteX14" fmla="*/ 1227448 w 1531172"/>
                <a:gd name="connsiteY14" fmla="*/ 520574 h 1237756"/>
                <a:gd name="connsiteX15" fmla="*/ 1391507 w 1531172"/>
                <a:gd name="connsiteY15" fmla="*/ 695320 h 1237756"/>
                <a:gd name="connsiteX16" fmla="*/ 1505188 w 1531172"/>
                <a:gd name="connsiteY16" fmla="*/ 893455 h 1237756"/>
                <a:gd name="connsiteX17" fmla="*/ 1531172 w 1531172"/>
                <a:gd name="connsiteY17" fmla="*/ 1042869 h 123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172" h="1237756">
                  <a:moveTo>
                    <a:pt x="560317" y="1237756"/>
                  </a:moveTo>
                  <a:cubicBezTo>
                    <a:pt x="501311" y="1170357"/>
                    <a:pt x="431225" y="1102960"/>
                    <a:pt x="378123" y="1036373"/>
                  </a:cubicBezTo>
                  <a:cubicBezTo>
                    <a:pt x="325021" y="969787"/>
                    <a:pt x="287178" y="895620"/>
                    <a:pt x="241706" y="838237"/>
                  </a:cubicBezTo>
                  <a:cubicBezTo>
                    <a:pt x="196234" y="780853"/>
                    <a:pt x="141017" y="742959"/>
                    <a:pt x="105289" y="692072"/>
                  </a:cubicBezTo>
                  <a:cubicBezTo>
                    <a:pt x="69561" y="641185"/>
                    <a:pt x="44660" y="589756"/>
                    <a:pt x="27337" y="532914"/>
                  </a:cubicBezTo>
                  <a:cubicBezTo>
                    <a:pt x="10014" y="476072"/>
                    <a:pt x="-4603" y="410568"/>
                    <a:pt x="1352" y="351019"/>
                  </a:cubicBezTo>
                  <a:cubicBezTo>
                    <a:pt x="7307" y="291470"/>
                    <a:pt x="30585" y="229215"/>
                    <a:pt x="63065" y="175621"/>
                  </a:cubicBezTo>
                  <a:cubicBezTo>
                    <a:pt x="95545" y="122027"/>
                    <a:pt x="152386" y="58688"/>
                    <a:pt x="196234" y="29455"/>
                  </a:cubicBezTo>
                  <a:cubicBezTo>
                    <a:pt x="240082" y="222"/>
                    <a:pt x="269856" y="1305"/>
                    <a:pt x="326155" y="222"/>
                  </a:cubicBezTo>
                  <a:cubicBezTo>
                    <a:pt x="382454" y="-861"/>
                    <a:pt x="465820" y="1305"/>
                    <a:pt x="534028" y="22959"/>
                  </a:cubicBezTo>
                  <a:cubicBezTo>
                    <a:pt x="602236" y="44613"/>
                    <a:pt x="683979" y="92794"/>
                    <a:pt x="735406" y="130147"/>
                  </a:cubicBezTo>
                  <a:cubicBezTo>
                    <a:pt x="786833" y="167500"/>
                    <a:pt x="805239" y="202147"/>
                    <a:pt x="842591" y="247079"/>
                  </a:cubicBezTo>
                  <a:cubicBezTo>
                    <a:pt x="879943" y="292011"/>
                    <a:pt x="921615" y="367007"/>
                    <a:pt x="959520" y="399741"/>
                  </a:cubicBezTo>
                  <a:cubicBezTo>
                    <a:pt x="997425" y="432475"/>
                    <a:pt x="1025364" y="423345"/>
                    <a:pt x="1070019" y="443484"/>
                  </a:cubicBezTo>
                  <a:cubicBezTo>
                    <a:pt x="1114674" y="463623"/>
                    <a:pt x="1173867" y="478601"/>
                    <a:pt x="1227448" y="520574"/>
                  </a:cubicBezTo>
                  <a:cubicBezTo>
                    <a:pt x="1281029" y="562547"/>
                    <a:pt x="1345217" y="633173"/>
                    <a:pt x="1391507" y="695320"/>
                  </a:cubicBezTo>
                  <a:cubicBezTo>
                    <a:pt x="1437797" y="757467"/>
                    <a:pt x="1481911" y="835530"/>
                    <a:pt x="1505188" y="893455"/>
                  </a:cubicBezTo>
                  <a:cubicBezTo>
                    <a:pt x="1528466" y="951380"/>
                    <a:pt x="1531172" y="1042869"/>
                    <a:pt x="1531172" y="1042869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4517513" y="3852432"/>
              <a:ext cx="1647880" cy="1257200"/>
            </a:xfrm>
            <a:custGeom>
              <a:avLst/>
              <a:gdLst>
                <a:gd name="connsiteX0" fmla="*/ 0 w 1666881"/>
                <a:gd name="connsiteY0" fmla="*/ 211128 h 1254114"/>
                <a:gd name="connsiteX1" fmla="*/ 142914 w 1666881"/>
                <a:gd name="connsiteY1" fmla="*/ 354045 h 1254114"/>
                <a:gd name="connsiteX2" fmla="*/ 289075 w 1666881"/>
                <a:gd name="connsiteY2" fmla="*/ 480722 h 1254114"/>
                <a:gd name="connsiteX3" fmla="*/ 415748 w 1666881"/>
                <a:gd name="connsiteY3" fmla="*/ 600902 h 1254114"/>
                <a:gd name="connsiteX4" fmla="*/ 721062 w 1666881"/>
                <a:gd name="connsiteY4" fmla="*/ 876992 h 1254114"/>
                <a:gd name="connsiteX5" fmla="*/ 974408 w 1666881"/>
                <a:gd name="connsiteY5" fmla="*/ 1023158 h 1254114"/>
                <a:gd name="connsiteX6" fmla="*/ 1110825 w 1666881"/>
                <a:gd name="connsiteY6" fmla="*/ 1097864 h 1254114"/>
                <a:gd name="connsiteX7" fmla="*/ 1240746 w 1666881"/>
                <a:gd name="connsiteY7" fmla="*/ 1198556 h 1254114"/>
                <a:gd name="connsiteX8" fmla="*/ 1377163 w 1666881"/>
                <a:gd name="connsiteY8" fmla="*/ 1253774 h 1254114"/>
                <a:gd name="connsiteX9" fmla="*/ 1529820 w 1666881"/>
                <a:gd name="connsiteY9" fmla="*/ 1218045 h 1254114"/>
                <a:gd name="connsiteX10" fmla="*/ 1614268 w 1666881"/>
                <a:gd name="connsiteY10" fmla="*/ 1143338 h 1254114"/>
                <a:gd name="connsiteX11" fmla="*/ 1662989 w 1666881"/>
                <a:gd name="connsiteY11" fmla="*/ 1075128 h 1254114"/>
                <a:gd name="connsiteX12" fmla="*/ 1656493 w 1666881"/>
                <a:gd name="connsiteY12" fmla="*/ 964692 h 1254114"/>
                <a:gd name="connsiteX13" fmla="*/ 1598028 w 1666881"/>
                <a:gd name="connsiteY13" fmla="*/ 831519 h 1254114"/>
                <a:gd name="connsiteX14" fmla="*/ 1494092 w 1666881"/>
                <a:gd name="connsiteY14" fmla="*/ 708090 h 1254114"/>
                <a:gd name="connsiteX15" fmla="*/ 1406395 w 1666881"/>
                <a:gd name="connsiteY15" fmla="*/ 626887 h 1254114"/>
                <a:gd name="connsiteX16" fmla="*/ 1247242 w 1666881"/>
                <a:gd name="connsiteY16" fmla="*/ 493714 h 1254114"/>
                <a:gd name="connsiteX17" fmla="*/ 1159545 w 1666881"/>
                <a:gd name="connsiteY17" fmla="*/ 402767 h 1254114"/>
                <a:gd name="connsiteX18" fmla="*/ 1068600 w 1666881"/>
                <a:gd name="connsiteY18" fmla="*/ 243609 h 1254114"/>
                <a:gd name="connsiteX19" fmla="*/ 1006888 w 1666881"/>
                <a:gd name="connsiteY19" fmla="*/ 74707 h 1254114"/>
                <a:gd name="connsiteX20" fmla="*/ 987400 w 1666881"/>
                <a:gd name="connsiteY20" fmla="*/ 0 h 1254114"/>
                <a:gd name="connsiteX21" fmla="*/ 987400 w 1666881"/>
                <a:gd name="connsiteY21" fmla="*/ 0 h 1254114"/>
                <a:gd name="connsiteX0" fmla="*/ 0 w 1666881"/>
                <a:gd name="connsiteY0" fmla="*/ 260067 h 1303053"/>
                <a:gd name="connsiteX1" fmla="*/ 142914 w 1666881"/>
                <a:gd name="connsiteY1" fmla="*/ 402984 h 1303053"/>
                <a:gd name="connsiteX2" fmla="*/ 289075 w 1666881"/>
                <a:gd name="connsiteY2" fmla="*/ 529661 h 1303053"/>
                <a:gd name="connsiteX3" fmla="*/ 415748 w 1666881"/>
                <a:gd name="connsiteY3" fmla="*/ 649841 h 1303053"/>
                <a:gd name="connsiteX4" fmla="*/ 721062 w 1666881"/>
                <a:gd name="connsiteY4" fmla="*/ 925931 h 1303053"/>
                <a:gd name="connsiteX5" fmla="*/ 974408 w 1666881"/>
                <a:gd name="connsiteY5" fmla="*/ 1072097 h 1303053"/>
                <a:gd name="connsiteX6" fmla="*/ 1110825 w 1666881"/>
                <a:gd name="connsiteY6" fmla="*/ 1146803 h 1303053"/>
                <a:gd name="connsiteX7" fmla="*/ 1240746 w 1666881"/>
                <a:gd name="connsiteY7" fmla="*/ 1247495 h 1303053"/>
                <a:gd name="connsiteX8" fmla="*/ 1377163 w 1666881"/>
                <a:gd name="connsiteY8" fmla="*/ 1302713 h 1303053"/>
                <a:gd name="connsiteX9" fmla="*/ 1529820 w 1666881"/>
                <a:gd name="connsiteY9" fmla="*/ 1266984 h 1303053"/>
                <a:gd name="connsiteX10" fmla="*/ 1614268 w 1666881"/>
                <a:gd name="connsiteY10" fmla="*/ 1192277 h 1303053"/>
                <a:gd name="connsiteX11" fmla="*/ 1662989 w 1666881"/>
                <a:gd name="connsiteY11" fmla="*/ 1124067 h 1303053"/>
                <a:gd name="connsiteX12" fmla="*/ 1656493 w 1666881"/>
                <a:gd name="connsiteY12" fmla="*/ 1013631 h 1303053"/>
                <a:gd name="connsiteX13" fmla="*/ 1598028 w 1666881"/>
                <a:gd name="connsiteY13" fmla="*/ 880458 h 1303053"/>
                <a:gd name="connsiteX14" fmla="*/ 1494092 w 1666881"/>
                <a:gd name="connsiteY14" fmla="*/ 757029 h 1303053"/>
                <a:gd name="connsiteX15" fmla="*/ 1406395 w 1666881"/>
                <a:gd name="connsiteY15" fmla="*/ 675826 h 1303053"/>
                <a:gd name="connsiteX16" fmla="*/ 1247242 w 1666881"/>
                <a:gd name="connsiteY16" fmla="*/ 542653 h 1303053"/>
                <a:gd name="connsiteX17" fmla="*/ 1159545 w 1666881"/>
                <a:gd name="connsiteY17" fmla="*/ 451706 h 1303053"/>
                <a:gd name="connsiteX18" fmla="*/ 1068600 w 1666881"/>
                <a:gd name="connsiteY18" fmla="*/ 292548 h 1303053"/>
                <a:gd name="connsiteX19" fmla="*/ 1006888 w 1666881"/>
                <a:gd name="connsiteY19" fmla="*/ 123646 h 1303053"/>
                <a:gd name="connsiteX20" fmla="*/ 987400 w 1666881"/>
                <a:gd name="connsiteY20" fmla="*/ 48939 h 1303053"/>
                <a:gd name="connsiteX21" fmla="*/ 987400 w 1666881"/>
                <a:gd name="connsiteY21" fmla="*/ 0 h 1303053"/>
                <a:gd name="connsiteX0" fmla="*/ 0 w 1666881"/>
                <a:gd name="connsiteY0" fmla="*/ 214213 h 1257199"/>
                <a:gd name="connsiteX1" fmla="*/ 142914 w 1666881"/>
                <a:gd name="connsiteY1" fmla="*/ 357130 h 1257199"/>
                <a:gd name="connsiteX2" fmla="*/ 289075 w 1666881"/>
                <a:gd name="connsiteY2" fmla="*/ 483807 h 1257199"/>
                <a:gd name="connsiteX3" fmla="*/ 415748 w 1666881"/>
                <a:gd name="connsiteY3" fmla="*/ 603987 h 1257199"/>
                <a:gd name="connsiteX4" fmla="*/ 721062 w 1666881"/>
                <a:gd name="connsiteY4" fmla="*/ 880077 h 1257199"/>
                <a:gd name="connsiteX5" fmla="*/ 974408 w 1666881"/>
                <a:gd name="connsiteY5" fmla="*/ 1026243 h 1257199"/>
                <a:gd name="connsiteX6" fmla="*/ 1110825 w 1666881"/>
                <a:gd name="connsiteY6" fmla="*/ 1100949 h 1257199"/>
                <a:gd name="connsiteX7" fmla="*/ 1240746 w 1666881"/>
                <a:gd name="connsiteY7" fmla="*/ 1201641 h 1257199"/>
                <a:gd name="connsiteX8" fmla="*/ 1377163 w 1666881"/>
                <a:gd name="connsiteY8" fmla="*/ 1256859 h 1257199"/>
                <a:gd name="connsiteX9" fmla="*/ 1529820 w 1666881"/>
                <a:gd name="connsiteY9" fmla="*/ 1221130 h 1257199"/>
                <a:gd name="connsiteX10" fmla="*/ 1614268 w 1666881"/>
                <a:gd name="connsiteY10" fmla="*/ 1146423 h 1257199"/>
                <a:gd name="connsiteX11" fmla="*/ 1662989 w 1666881"/>
                <a:gd name="connsiteY11" fmla="*/ 1078213 h 1257199"/>
                <a:gd name="connsiteX12" fmla="*/ 1656493 w 1666881"/>
                <a:gd name="connsiteY12" fmla="*/ 967777 h 1257199"/>
                <a:gd name="connsiteX13" fmla="*/ 1598028 w 1666881"/>
                <a:gd name="connsiteY13" fmla="*/ 834604 h 1257199"/>
                <a:gd name="connsiteX14" fmla="*/ 1494092 w 1666881"/>
                <a:gd name="connsiteY14" fmla="*/ 711175 h 1257199"/>
                <a:gd name="connsiteX15" fmla="*/ 1406395 w 1666881"/>
                <a:gd name="connsiteY15" fmla="*/ 629972 h 1257199"/>
                <a:gd name="connsiteX16" fmla="*/ 1247242 w 1666881"/>
                <a:gd name="connsiteY16" fmla="*/ 496799 h 1257199"/>
                <a:gd name="connsiteX17" fmla="*/ 1159545 w 1666881"/>
                <a:gd name="connsiteY17" fmla="*/ 405852 h 1257199"/>
                <a:gd name="connsiteX18" fmla="*/ 1068600 w 1666881"/>
                <a:gd name="connsiteY18" fmla="*/ 246694 h 1257199"/>
                <a:gd name="connsiteX19" fmla="*/ 1006888 w 1666881"/>
                <a:gd name="connsiteY19" fmla="*/ 77792 h 1257199"/>
                <a:gd name="connsiteX20" fmla="*/ 987400 w 1666881"/>
                <a:gd name="connsiteY20" fmla="*/ 3085 h 1257199"/>
                <a:gd name="connsiteX21" fmla="*/ 995001 w 1666881"/>
                <a:gd name="connsiteY21" fmla="*/ 24952 h 1257199"/>
                <a:gd name="connsiteX0" fmla="*/ 0 w 1640279"/>
                <a:gd name="connsiteY0" fmla="*/ 241748 h 1257199"/>
                <a:gd name="connsiteX1" fmla="*/ 116312 w 1640279"/>
                <a:gd name="connsiteY1" fmla="*/ 357130 h 1257199"/>
                <a:gd name="connsiteX2" fmla="*/ 262473 w 1640279"/>
                <a:gd name="connsiteY2" fmla="*/ 483807 h 1257199"/>
                <a:gd name="connsiteX3" fmla="*/ 389146 w 1640279"/>
                <a:gd name="connsiteY3" fmla="*/ 603987 h 1257199"/>
                <a:gd name="connsiteX4" fmla="*/ 694460 w 1640279"/>
                <a:gd name="connsiteY4" fmla="*/ 880077 h 1257199"/>
                <a:gd name="connsiteX5" fmla="*/ 947806 w 1640279"/>
                <a:gd name="connsiteY5" fmla="*/ 1026243 h 1257199"/>
                <a:gd name="connsiteX6" fmla="*/ 1084223 w 1640279"/>
                <a:gd name="connsiteY6" fmla="*/ 1100949 h 1257199"/>
                <a:gd name="connsiteX7" fmla="*/ 1214144 w 1640279"/>
                <a:gd name="connsiteY7" fmla="*/ 1201641 h 1257199"/>
                <a:gd name="connsiteX8" fmla="*/ 1350561 w 1640279"/>
                <a:gd name="connsiteY8" fmla="*/ 1256859 h 1257199"/>
                <a:gd name="connsiteX9" fmla="*/ 1503218 w 1640279"/>
                <a:gd name="connsiteY9" fmla="*/ 1221130 h 1257199"/>
                <a:gd name="connsiteX10" fmla="*/ 1587666 w 1640279"/>
                <a:gd name="connsiteY10" fmla="*/ 1146423 h 1257199"/>
                <a:gd name="connsiteX11" fmla="*/ 1636387 w 1640279"/>
                <a:gd name="connsiteY11" fmla="*/ 1078213 h 1257199"/>
                <a:gd name="connsiteX12" fmla="*/ 1629891 w 1640279"/>
                <a:gd name="connsiteY12" fmla="*/ 967777 h 1257199"/>
                <a:gd name="connsiteX13" fmla="*/ 1571426 w 1640279"/>
                <a:gd name="connsiteY13" fmla="*/ 834604 h 1257199"/>
                <a:gd name="connsiteX14" fmla="*/ 1467490 w 1640279"/>
                <a:gd name="connsiteY14" fmla="*/ 711175 h 1257199"/>
                <a:gd name="connsiteX15" fmla="*/ 1379793 w 1640279"/>
                <a:gd name="connsiteY15" fmla="*/ 629972 h 1257199"/>
                <a:gd name="connsiteX16" fmla="*/ 1220640 w 1640279"/>
                <a:gd name="connsiteY16" fmla="*/ 496799 h 1257199"/>
                <a:gd name="connsiteX17" fmla="*/ 1132943 w 1640279"/>
                <a:gd name="connsiteY17" fmla="*/ 405852 h 1257199"/>
                <a:gd name="connsiteX18" fmla="*/ 1041998 w 1640279"/>
                <a:gd name="connsiteY18" fmla="*/ 246694 h 1257199"/>
                <a:gd name="connsiteX19" fmla="*/ 980286 w 1640279"/>
                <a:gd name="connsiteY19" fmla="*/ 77792 h 1257199"/>
                <a:gd name="connsiteX20" fmla="*/ 960798 w 1640279"/>
                <a:gd name="connsiteY20" fmla="*/ 3085 h 1257199"/>
                <a:gd name="connsiteX21" fmla="*/ 968399 w 1640279"/>
                <a:gd name="connsiteY21" fmla="*/ 24952 h 1257199"/>
                <a:gd name="connsiteX0" fmla="*/ 0 w 1647880"/>
                <a:gd name="connsiteY0" fmla="*/ 222079 h 1257199"/>
                <a:gd name="connsiteX1" fmla="*/ 123913 w 1647880"/>
                <a:gd name="connsiteY1" fmla="*/ 357130 h 1257199"/>
                <a:gd name="connsiteX2" fmla="*/ 270074 w 1647880"/>
                <a:gd name="connsiteY2" fmla="*/ 483807 h 1257199"/>
                <a:gd name="connsiteX3" fmla="*/ 396747 w 1647880"/>
                <a:gd name="connsiteY3" fmla="*/ 603987 h 1257199"/>
                <a:gd name="connsiteX4" fmla="*/ 702061 w 1647880"/>
                <a:gd name="connsiteY4" fmla="*/ 880077 h 1257199"/>
                <a:gd name="connsiteX5" fmla="*/ 955407 w 1647880"/>
                <a:gd name="connsiteY5" fmla="*/ 1026243 h 1257199"/>
                <a:gd name="connsiteX6" fmla="*/ 1091824 w 1647880"/>
                <a:gd name="connsiteY6" fmla="*/ 1100949 h 1257199"/>
                <a:gd name="connsiteX7" fmla="*/ 1221745 w 1647880"/>
                <a:gd name="connsiteY7" fmla="*/ 1201641 h 1257199"/>
                <a:gd name="connsiteX8" fmla="*/ 1358162 w 1647880"/>
                <a:gd name="connsiteY8" fmla="*/ 1256859 h 1257199"/>
                <a:gd name="connsiteX9" fmla="*/ 1510819 w 1647880"/>
                <a:gd name="connsiteY9" fmla="*/ 1221130 h 1257199"/>
                <a:gd name="connsiteX10" fmla="*/ 1595267 w 1647880"/>
                <a:gd name="connsiteY10" fmla="*/ 1146423 h 1257199"/>
                <a:gd name="connsiteX11" fmla="*/ 1643988 w 1647880"/>
                <a:gd name="connsiteY11" fmla="*/ 1078213 h 1257199"/>
                <a:gd name="connsiteX12" fmla="*/ 1637492 w 1647880"/>
                <a:gd name="connsiteY12" fmla="*/ 967777 h 1257199"/>
                <a:gd name="connsiteX13" fmla="*/ 1579027 w 1647880"/>
                <a:gd name="connsiteY13" fmla="*/ 834604 h 1257199"/>
                <a:gd name="connsiteX14" fmla="*/ 1475091 w 1647880"/>
                <a:gd name="connsiteY14" fmla="*/ 711175 h 1257199"/>
                <a:gd name="connsiteX15" fmla="*/ 1387394 w 1647880"/>
                <a:gd name="connsiteY15" fmla="*/ 629972 h 1257199"/>
                <a:gd name="connsiteX16" fmla="*/ 1228241 w 1647880"/>
                <a:gd name="connsiteY16" fmla="*/ 496799 h 1257199"/>
                <a:gd name="connsiteX17" fmla="*/ 1140544 w 1647880"/>
                <a:gd name="connsiteY17" fmla="*/ 405852 h 1257199"/>
                <a:gd name="connsiteX18" fmla="*/ 1049599 w 1647880"/>
                <a:gd name="connsiteY18" fmla="*/ 246694 h 1257199"/>
                <a:gd name="connsiteX19" fmla="*/ 987887 w 1647880"/>
                <a:gd name="connsiteY19" fmla="*/ 77792 h 1257199"/>
                <a:gd name="connsiteX20" fmla="*/ 968399 w 1647880"/>
                <a:gd name="connsiteY20" fmla="*/ 3085 h 1257199"/>
                <a:gd name="connsiteX21" fmla="*/ 976000 w 1647880"/>
                <a:gd name="connsiteY21" fmla="*/ 24952 h 12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47880" h="1257199">
                  <a:moveTo>
                    <a:pt x="0" y="222079"/>
                  </a:moveTo>
                  <a:cubicBezTo>
                    <a:pt x="47367" y="271071"/>
                    <a:pt x="78901" y="313509"/>
                    <a:pt x="123913" y="357130"/>
                  </a:cubicBezTo>
                  <a:cubicBezTo>
                    <a:pt x="168925" y="400751"/>
                    <a:pt x="224602" y="442664"/>
                    <a:pt x="270074" y="483807"/>
                  </a:cubicBezTo>
                  <a:cubicBezTo>
                    <a:pt x="315546" y="524950"/>
                    <a:pt x="324749" y="537942"/>
                    <a:pt x="396747" y="603987"/>
                  </a:cubicBezTo>
                  <a:cubicBezTo>
                    <a:pt x="468745" y="670032"/>
                    <a:pt x="608951" y="809701"/>
                    <a:pt x="702061" y="880077"/>
                  </a:cubicBezTo>
                  <a:cubicBezTo>
                    <a:pt x="795171" y="950453"/>
                    <a:pt x="890447" y="989431"/>
                    <a:pt x="955407" y="1026243"/>
                  </a:cubicBezTo>
                  <a:cubicBezTo>
                    <a:pt x="1020368" y="1063055"/>
                    <a:pt x="1047434" y="1071716"/>
                    <a:pt x="1091824" y="1100949"/>
                  </a:cubicBezTo>
                  <a:cubicBezTo>
                    <a:pt x="1136214" y="1130182"/>
                    <a:pt x="1177355" y="1175656"/>
                    <a:pt x="1221745" y="1201641"/>
                  </a:cubicBezTo>
                  <a:cubicBezTo>
                    <a:pt x="1266135" y="1227626"/>
                    <a:pt x="1309983" y="1253611"/>
                    <a:pt x="1358162" y="1256859"/>
                  </a:cubicBezTo>
                  <a:cubicBezTo>
                    <a:pt x="1406341" y="1260107"/>
                    <a:pt x="1471302" y="1239536"/>
                    <a:pt x="1510819" y="1221130"/>
                  </a:cubicBezTo>
                  <a:cubicBezTo>
                    <a:pt x="1550337" y="1202724"/>
                    <a:pt x="1573072" y="1170242"/>
                    <a:pt x="1595267" y="1146423"/>
                  </a:cubicBezTo>
                  <a:cubicBezTo>
                    <a:pt x="1617462" y="1122604"/>
                    <a:pt x="1636951" y="1107987"/>
                    <a:pt x="1643988" y="1078213"/>
                  </a:cubicBezTo>
                  <a:cubicBezTo>
                    <a:pt x="1651026" y="1048439"/>
                    <a:pt x="1648319" y="1008378"/>
                    <a:pt x="1637492" y="967777"/>
                  </a:cubicBezTo>
                  <a:cubicBezTo>
                    <a:pt x="1626665" y="927176"/>
                    <a:pt x="1606094" y="877371"/>
                    <a:pt x="1579027" y="834604"/>
                  </a:cubicBezTo>
                  <a:cubicBezTo>
                    <a:pt x="1551960" y="791837"/>
                    <a:pt x="1507030" y="745280"/>
                    <a:pt x="1475091" y="711175"/>
                  </a:cubicBezTo>
                  <a:cubicBezTo>
                    <a:pt x="1443152" y="677070"/>
                    <a:pt x="1428536" y="665701"/>
                    <a:pt x="1387394" y="629972"/>
                  </a:cubicBezTo>
                  <a:cubicBezTo>
                    <a:pt x="1346252" y="594243"/>
                    <a:pt x="1269383" y="534152"/>
                    <a:pt x="1228241" y="496799"/>
                  </a:cubicBezTo>
                  <a:cubicBezTo>
                    <a:pt x="1187099" y="459446"/>
                    <a:pt x="1170318" y="447536"/>
                    <a:pt x="1140544" y="405852"/>
                  </a:cubicBezTo>
                  <a:cubicBezTo>
                    <a:pt x="1110770" y="364168"/>
                    <a:pt x="1075042" y="301371"/>
                    <a:pt x="1049599" y="246694"/>
                  </a:cubicBezTo>
                  <a:cubicBezTo>
                    <a:pt x="1024156" y="192017"/>
                    <a:pt x="1001420" y="118393"/>
                    <a:pt x="987887" y="77792"/>
                  </a:cubicBezTo>
                  <a:cubicBezTo>
                    <a:pt x="974354" y="37191"/>
                    <a:pt x="968399" y="3085"/>
                    <a:pt x="968399" y="3085"/>
                  </a:cubicBezTo>
                  <a:cubicBezTo>
                    <a:pt x="968399" y="-13228"/>
                    <a:pt x="976000" y="41265"/>
                    <a:pt x="976000" y="24952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rot="3006614">
            <a:off x="3444491" y="227706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Llano Uplift</a:t>
            </a:r>
          </a:p>
        </p:txBody>
      </p:sp>
      <p:sp>
        <p:nvSpPr>
          <p:cNvPr id="5" name="Freeform 4"/>
          <p:cNvSpPr/>
          <p:nvPr/>
        </p:nvSpPr>
        <p:spPr>
          <a:xfrm>
            <a:off x="4236777" y="857704"/>
            <a:ext cx="2581814" cy="2513607"/>
          </a:xfrm>
          <a:custGeom>
            <a:avLst/>
            <a:gdLst>
              <a:gd name="connsiteX0" fmla="*/ 2261514 w 2261514"/>
              <a:gd name="connsiteY0" fmla="*/ 1058362 h 1996239"/>
              <a:gd name="connsiteX1" fmla="*/ 1990429 w 2261514"/>
              <a:gd name="connsiteY1" fmla="*/ 1214332 h 1996239"/>
              <a:gd name="connsiteX2" fmla="*/ 1682210 w 2261514"/>
              <a:gd name="connsiteY2" fmla="*/ 1422290 h 1996239"/>
              <a:gd name="connsiteX3" fmla="*/ 1496535 w 2261514"/>
              <a:gd name="connsiteY3" fmla="*/ 1630249 h 1996239"/>
              <a:gd name="connsiteX4" fmla="*/ 1303434 w 2261514"/>
              <a:gd name="connsiteY4" fmla="*/ 1886484 h 1996239"/>
              <a:gd name="connsiteX5" fmla="*/ 1236591 w 2261514"/>
              <a:gd name="connsiteY5" fmla="*/ 1964469 h 1996239"/>
              <a:gd name="connsiteX6" fmla="*/ 1154894 w 2261514"/>
              <a:gd name="connsiteY6" fmla="*/ 1994177 h 1996239"/>
              <a:gd name="connsiteX7" fmla="*/ 1084338 w 2261514"/>
              <a:gd name="connsiteY7" fmla="*/ 1990464 h 1996239"/>
              <a:gd name="connsiteX8" fmla="*/ 1017495 w 2261514"/>
              <a:gd name="connsiteY8" fmla="*/ 1964469 h 1996239"/>
              <a:gd name="connsiteX9" fmla="*/ 998928 w 2261514"/>
              <a:gd name="connsiteY9" fmla="*/ 1763937 h 1996239"/>
              <a:gd name="connsiteX10" fmla="*/ 1006355 w 2261514"/>
              <a:gd name="connsiteY10" fmla="*/ 1526270 h 1996239"/>
              <a:gd name="connsiteX11" fmla="*/ 898664 w 2261514"/>
              <a:gd name="connsiteY11" fmla="*/ 1173483 h 1996239"/>
              <a:gd name="connsiteX12" fmla="*/ 742697 w 2261514"/>
              <a:gd name="connsiteY12" fmla="*/ 861544 h 1996239"/>
              <a:gd name="connsiteX13" fmla="*/ 557023 w 2261514"/>
              <a:gd name="connsiteY13" fmla="*/ 649872 h 1996239"/>
              <a:gd name="connsiteX14" fmla="*/ 300792 w 2261514"/>
              <a:gd name="connsiteY14" fmla="*/ 382496 h 1996239"/>
              <a:gd name="connsiteX15" fmla="*/ 18567 w 2261514"/>
              <a:gd name="connsiteY15" fmla="*/ 22282 h 1996239"/>
              <a:gd name="connsiteX16" fmla="*/ 18567 w 2261514"/>
              <a:gd name="connsiteY16" fmla="*/ 22282 h 1996239"/>
              <a:gd name="connsiteX17" fmla="*/ 0 w 2261514"/>
              <a:gd name="connsiteY17" fmla="*/ 0 h 1996239"/>
              <a:gd name="connsiteX0" fmla="*/ 2261514 w 2261514"/>
              <a:gd name="connsiteY0" fmla="*/ 1058362 h 2006714"/>
              <a:gd name="connsiteX1" fmla="*/ 1990429 w 2261514"/>
              <a:gd name="connsiteY1" fmla="*/ 1214332 h 2006714"/>
              <a:gd name="connsiteX2" fmla="*/ 1682210 w 2261514"/>
              <a:gd name="connsiteY2" fmla="*/ 1422290 h 2006714"/>
              <a:gd name="connsiteX3" fmla="*/ 1496535 w 2261514"/>
              <a:gd name="connsiteY3" fmla="*/ 1630249 h 2006714"/>
              <a:gd name="connsiteX4" fmla="*/ 1303434 w 2261514"/>
              <a:gd name="connsiteY4" fmla="*/ 1886484 h 2006714"/>
              <a:gd name="connsiteX5" fmla="*/ 1236591 w 2261514"/>
              <a:gd name="connsiteY5" fmla="*/ 1964469 h 2006714"/>
              <a:gd name="connsiteX6" fmla="*/ 1154894 w 2261514"/>
              <a:gd name="connsiteY6" fmla="*/ 1994177 h 2006714"/>
              <a:gd name="connsiteX7" fmla="*/ 1099192 w 2261514"/>
              <a:gd name="connsiteY7" fmla="*/ 2005318 h 2006714"/>
              <a:gd name="connsiteX8" fmla="*/ 1017495 w 2261514"/>
              <a:gd name="connsiteY8" fmla="*/ 1964469 h 2006714"/>
              <a:gd name="connsiteX9" fmla="*/ 998928 w 2261514"/>
              <a:gd name="connsiteY9" fmla="*/ 1763937 h 2006714"/>
              <a:gd name="connsiteX10" fmla="*/ 1006355 w 2261514"/>
              <a:gd name="connsiteY10" fmla="*/ 1526270 h 2006714"/>
              <a:gd name="connsiteX11" fmla="*/ 898664 w 2261514"/>
              <a:gd name="connsiteY11" fmla="*/ 1173483 h 2006714"/>
              <a:gd name="connsiteX12" fmla="*/ 742697 w 2261514"/>
              <a:gd name="connsiteY12" fmla="*/ 861544 h 2006714"/>
              <a:gd name="connsiteX13" fmla="*/ 557023 w 2261514"/>
              <a:gd name="connsiteY13" fmla="*/ 649872 h 2006714"/>
              <a:gd name="connsiteX14" fmla="*/ 300792 w 2261514"/>
              <a:gd name="connsiteY14" fmla="*/ 382496 h 2006714"/>
              <a:gd name="connsiteX15" fmla="*/ 18567 w 2261514"/>
              <a:gd name="connsiteY15" fmla="*/ 22282 h 2006714"/>
              <a:gd name="connsiteX16" fmla="*/ 18567 w 2261514"/>
              <a:gd name="connsiteY16" fmla="*/ 22282 h 2006714"/>
              <a:gd name="connsiteX17" fmla="*/ 0 w 2261514"/>
              <a:gd name="connsiteY17" fmla="*/ 0 h 2006714"/>
              <a:gd name="connsiteX0" fmla="*/ 2562307 w 2562307"/>
              <a:gd name="connsiteY0" fmla="*/ 1544837 h 2493189"/>
              <a:gd name="connsiteX1" fmla="*/ 2291222 w 2562307"/>
              <a:gd name="connsiteY1" fmla="*/ 1700807 h 2493189"/>
              <a:gd name="connsiteX2" fmla="*/ 1983003 w 2562307"/>
              <a:gd name="connsiteY2" fmla="*/ 1908765 h 2493189"/>
              <a:gd name="connsiteX3" fmla="*/ 1797328 w 2562307"/>
              <a:gd name="connsiteY3" fmla="*/ 2116724 h 2493189"/>
              <a:gd name="connsiteX4" fmla="*/ 1604227 w 2562307"/>
              <a:gd name="connsiteY4" fmla="*/ 2372959 h 2493189"/>
              <a:gd name="connsiteX5" fmla="*/ 1537384 w 2562307"/>
              <a:gd name="connsiteY5" fmla="*/ 2450944 h 2493189"/>
              <a:gd name="connsiteX6" fmla="*/ 1455687 w 2562307"/>
              <a:gd name="connsiteY6" fmla="*/ 2480652 h 2493189"/>
              <a:gd name="connsiteX7" fmla="*/ 1399985 w 2562307"/>
              <a:gd name="connsiteY7" fmla="*/ 2491793 h 2493189"/>
              <a:gd name="connsiteX8" fmla="*/ 1318288 w 2562307"/>
              <a:gd name="connsiteY8" fmla="*/ 2450944 h 2493189"/>
              <a:gd name="connsiteX9" fmla="*/ 1299721 w 2562307"/>
              <a:gd name="connsiteY9" fmla="*/ 2250412 h 2493189"/>
              <a:gd name="connsiteX10" fmla="*/ 1307148 w 2562307"/>
              <a:gd name="connsiteY10" fmla="*/ 2012745 h 2493189"/>
              <a:gd name="connsiteX11" fmla="*/ 1199457 w 2562307"/>
              <a:gd name="connsiteY11" fmla="*/ 1659958 h 2493189"/>
              <a:gd name="connsiteX12" fmla="*/ 1043490 w 2562307"/>
              <a:gd name="connsiteY12" fmla="*/ 1348019 h 2493189"/>
              <a:gd name="connsiteX13" fmla="*/ 857816 w 2562307"/>
              <a:gd name="connsiteY13" fmla="*/ 1136347 h 2493189"/>
              <a:gd name="connsiteX14" fmla="*/ 601585 w 2562307"/>
              <a:gd name="connsiteY14" fmla="*/ 868971 h 2493189"/>
              <a:gd name="connsiteX15" fmla="*/ 319360 w 2562307"/>
              <a:gd name="connsiteY15" fmla="*/ 508757 h 2493189"/>
              <a:gd name="connsiteX16" fmla="*/ 319360 w 2562307"/>
              <a:gd name="connsiteY16" fmla="*/ 508757 h 2493189"/>
              <a:gd name="connsiteX17" fmla="*/ 0 w 2562307"/>
              <a:gd name="connsiteY17" fmla="*/ 0 h 2493189"/>
              <a:gd name="connsiteX0" fmla="*/ 2574557 w 2574557"/>
              <a:gd name="connsiteY0" fmla="*/ 1565255 h 2513607"/>
              <a:gd name="connsiteX1" fmla="*/ 2303472 w 2574557"/>
              <a:gd name="connsiteY1" fmla="*/ 1721225 h 2513607"/>
              <a:gd name="connsiteX2" fmla="*/ 1995253 w 2574557"/>
              <a:gd name="connsiteY2" fmla="*/ 1929183 h 2513607"/>
              <a:gd name="connsiteX3" fmla="*/ 1809578 w 2574557"/>
              <a:gd name="connsiteY3" fmla="*/ 2137142 h 2513607"/>
              <a:gd name="connsiteX4" fmla="*/ 1616477 w 2574557"/>
              <a:gd name="connsiteY4" fmla="*/ 2393377 h 2513607"/>
              <a:gd name="connsiteX5" fmla="*/ 1549634 w 2574557"/>
              <a:gd name="connsiteY5" fmla="*/ 2471362 h 2513607"/>
              <a:gd name="connsiteX6" fmla="*/ 1467937 w 2574557"/>
              <a:gd name="connsiteY6" fmla="*/ 2501070 h 2513607"/>
              <a:gd name="connsiteX7" fmla="*/ 1412235 w 2574557"/>
              <a:gd name="connsiteY7" fmla="*/ 2512211 h 2513607"/>
              <a:gd name="connsiteX8" fmla="*/ 1330538 w 2574557"/>
              <a:gd name="connsiteY8" fmla="*/ 2471362 h 2513607"/>
              <a:gd name="connsiteX9" fmla="*/ 1311971 w 2574557"/>
              <a:gd name="connsiteY9" fmla="*/ 2270830 h 2513607"/>
              <a:gd name="connsiteX10" fmla="*/ 1319398 w 2574557"/>
              <a:gd name="connsiteY10" fmla="*/ 2033163 h 2513607"/>
              <a:gd name="connsiteX11" fmla="*/ 1211707 w 2574557"/>
              <a:gd name="connsiteY11" fmla="*/ 1680376 h 2513607"/>
              <a:gd name="connsiteX12" fmla="*/ 1055740 w 2574557"/>
              <a:gd name="connsiteY12" fmla="*/ 1368437 h 2513607"/>
              <a:gd name="connsiteX13" fmla="*/ 870066 w 2574557"/>
              <a:gd name="connsiteY13" fmla="*/ 1156765 h 2513607"/>
              <a:gd name="connsiteX14" fmla="*/ 613835 w 2574557"/>
              <a:gd name="connsiteY14" fmla="*/ 889389 h 2513607"/>
              <a:gd name="connsiteX15" fmla="*/ 331610 w 2574557"/>
              <a:gd name="connsiteY15" fmla="*/ 529175 h 2513607"/>
              <a:gd name="connsiteX16" fmla="*/ 331610 w 2574557"/>
              <a:gd name="connsiteY16" fmla="*/ 529175 h 2513607"/>
              <a:gd name="connsiteX17" fmla="*/ 0 w 2574557"/>
              <a:gd name="connsiteY17" fmla="*/ 0 h 2513607"/>
              <a:gd name="connsiteX0" fmla="*/ 2632614 w 2632614"/>
              <a:gd name="connsiteY0" fmla="*/ 1543483 h 2513607"/>
              <a:gd name="connsiteX1" fmla="*/ 2303472 w 2632614"/>
              <a:gd name="connsiteY1" fmla="*/ 1721225 h 2513607"/>
              <a:gd name="connsiteX2" fmla="*/ 1995253 w 2632614"/>
              <a:gd name="connsiteY2" fmla="*/ 1929183 h 2513607"/>
              <a:gd name="connsiteX3" fmla="*/ 1809578 w 2632614"/>
              <a:gd name="connsiteY3" fmla="*/ 2137142 h 2513607"/>
              <a:gd name="connsiteX4" fmla="*/ 1616477 w 2632614"/>
              <a:gd name="connsiteY4" fmla="*/ 2393377 h 2513607"/>
              <a:gd name="connsiteX5" fmla="*/ 1549634 w 2632614"/>
              <a:gd name="connsiteY5" fmla="*/ 2471362 h 2513607"/>
              <a:gd name="connsiteX6" fmla="*/ 1467937 w 2632614"/>
              <a:gd name="connsiteY6" fmla="*/ 2501070 h 2513607"/>
              <a:gd name="connsiteX7" fmla="*/ 1412235 w 2632614"/>
              <a:gd name="connsiteY7" fmla="*/ 2512211 h 2513607"/>
              <a:gd name="connsiteX8" fmla="*/ 1330538 w 2632614"/>
              <a:gd name="connsiteY8" fmla="*/ 2471362 h 2513607"/>
              <a:gd name="connsiteX9" fmla="*/ 1311971 w 2632614"/>
              <a:gd name="connsiteY9" fmla="*/ 2270830 h 2513607"/>
              <a:gd name="connsiteX10" fmla="*/ 1319398 w 2632614"/>
              <a:gd name="connsiteY10" fmla="*/ 2033163 h 2513607"/>
              <a:gd name="connsiteX11" fmla="*/ 1211707 w 2632614"/>
              <a:gd name="connsiteY11" fmla="*/ 1680376 h 2513607"/>
              <a:gd name="connsiteX12" fmla="*/ 1055740 w 2632614"/>
              <a:gd name="connsiteY12" fmla="*/ 1368437 h 2513607"/>
              <a:gd name="connsiteX13" fmla="*/ 870066 w 2632614"/>
              <a:gd name="connsiteY13" fmla="*/ 1156765 h 2513607"/>
              <a:gd name="connsiteX14" fmla="*/ 613835 w 2632614"/>
              <a:gd name="connsiteY14" fmla="*/ 889389 h 2513607"/>
              <a:gd name="connsiteX15" fmla="*/ 331610 w 2632614"/>
              <a:gd name="connsiteY15" fmla="*/ 529175 h 2513607"/>
              <a:gd name="connsiteX16" fmla="*/ 331610 w 2632614"/>
              <a:gd name="connsiteY16" fmla="*/ 529175 h 2513607"/>
              <a:gd name="connsiteX17" fmla="*/ 0 w 2632614"/>
              <a:gd name="connsiteY17" fmla="*/ 0 h 2513607"/>
              <a:gd name="connsiteX0" fmla="*/ 2581814 w 2581814"/>
              <a:gd name="connsiteY0" fmla="*/ 1570093 h 2513607"/>
              <a:gd name="connsiteX1" fmla="*/ 2303472 w 2581814"/>
              <a:gd name="connsiteY1" fmla="*/ 1721225 h 2513607"/>
              <a:gd name="connsiteX2" fmla="*/ 1995253 w 2581814"/>
              <a:gd name="connsiteY2" fmla="*/ 1929183 h 2513607"/>
              <a:gd name="connsiteX3" fmla="*/ 1809578 w 2581814"/>
              <a:gd name="connsiteY3" fmla="*/ 2137142 h 2513607"/>
              <a:gd name="connsiteX4" fmla="*/ 1616477 w 2581814"/>
              <a:gd name="connsiteY4" fmla="*/ 2393377 h 2513607"/>
              <a:gd name="connsiteX5" fmla="*/ 1549634 w 2581814"/>
              <a:gd name="connsiteY5" fmla="*/ 2471362 h 2513607"/>
              <a:gd name="connsiteX6" fmla="*/ 1467937 w 2581814"/>
              <a:gd name="connsiteY6" fmla="*/ 2501070 h 2513607"/>
              <a:gd name="connsiteX7" fmla="*/ 1412235 w 2581814"/>
              <a:gd name="connsiteY7" fmla="*/ 2512211 h 2513607"/>
              <a:gd name="connsiteX8" fmla="*/ 1330538 w 2581814"/>
              <a:gd name="connsiteY8" fmla="*/ 2471362 h 2513607"/>
              <a:gd name="connsiteX9" fmla="*/ 1311971 w 2581814"/>
              <a:gd name="connsiteY9" fmla="*/ 2270830 h 2513607"/>
              <a:gd name="connsiteX10" fmla="*/ 1319398 w 2581814"/>
              <a:gd name="connsiteY10" fmla="*/ 2033163 h 2513607"/>
              <a:gd name="connsiteX11" fmla="*/ 1211707 w 2581814"/>
              <a:gd name="connsiteY11" fmla="*/ 1680376 h 2513607"/>
              <a:gd name="connsiteX12" fmla="*/ 1055740 w 2581814"/>
              <a:gd name="connsiteY12" fmla="*/ 1368437 h 2513607"/>
              <a:gd name="connsiteX13" fmla="*/ 870066 w 2581814"/>
              <a:gd name="connsiteY13" fmla="*/ 1156765 h 2513607"/>
              <a:gd name="connsiteX14" fmla="*/ 613835 w 2581814"/>
              <a:gd name="connsiteY14" fmla="*/ 889389 h 2513607"/>
              <a:gd name="connsiteX15" fmla="*/ 331610 w 2581814"/>
              <a:gd name="connsiteY15" fmla="*/ 529175 h 2513607"/>
              <a:gd name="connsiteX16" fmla="*/ 331610 w 2581814"/>
              <a:gd name="connsiteY16" fmla="*/ 529175 h 2513607"/>
              <a:gd name="connsiteX17" fmla="*/ 0 w 2581814"/>
              <a:gd name="connsiteY17" fmla="*/ 0 h 2513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81814" h="2513607">
                <a:moveTo>
                  <a:pt x="2581814" y="1570093"/>
                </a:moveTo>
                <a:cubicBezTo>
                  <a:pt x="2494547" y="1617750"/>
                  <a:pt x="2401232" y="1661377"/>
                  <a:pt x="2303472" y="1721225"/>
                </a:cubicBezTo>
                <a:cubicBezTo>
                  <a:pt x="2205712" y="1781073"/>
                  <a:pt x="2077569" y="1859864"/>
                  <a:pt x="1995253" y="1929183"/>
                </a:cubicBezTo>
                <a:cubicBezTo>
                  <a:pt x="1912937" y="1998502"/>
                  <a:pt x="1872707" y="2059776"/>
                  <a:pt x="1809578" y="2137142"/>
                </a:cubicBezTo>
                <a:cubicBezTo>
                  <a:pt x="1746449" y="2214508"/>
                  <a:pt x="1659801" y="2337674"/>
                  <a:pt x="1616477" y="2393377"/>
                </a:cubicBezTo>
                <a:cubicBezTo>
                  <a:pt x="1573153" y="2449080"/>
                  <a:pt x="1574391" y="2453413"/>
                  <a:pt x="1549634" y="2471362"/>
                </a:cubicBezTo>
                <a:cubicBezTo>
                  <a:pt x="1524877" y="2489311"/>
                  <a:pt x="1490837" y="2494262"/>
                  <a:pt x="1467937" y="2501070"/>
                </a:cubicBezTo>
                <a:cubicBezTo>
                  <a:pt x="1445037" y="2507878"/>
                  <a:pt x="1435135" y="2517162"/>
                  <a:pt x="1412235" y="2512211"/>
                </a:cubicBezTo>
                <a:cubicBezTo>
                  <a:pt x="1389335" y="2507260"/>
                  <a:pt x="1347249" y="2511592"/>
                  <a:pt x="1330538" y="2471362"/>
                </a:cubicBezTo>
                <a:cubicBezTo>
                  <a:pt x="1313827" y="2431132"/>
                  <a:pt x="1313828" y="2343863"/>
                  <a:pt x="1311971" y="2270830"/>
                </a:cubicBezTo>
                <a:cubicBezTo>
                  <a:pt x="1310114" y="2197797"/>
                  <a:pt x="1336109" y="2131572"/>
                  <a:pt x="1319398" y="2033163"/>
                </a:cubicBezTo>
                <a:cubicBezTo>
                  <a:pt x="1302687" y="1934754"/>
                  <a:pt x="1255650" y="1791164"/>
                  <a:pt x="1211707" y="1680376"/>
                </a:cubicBezTo>
                <a:cubicBezTo>
                  <a:pt x="1167764" y="1569588"/>
                  <a:pt x="1112680" y="1455705"/>
                  <a:pt x="1055740" y="1368437"/>
                </a:cubicBezTo>
                <a:cubicBezTo>
                  <a:pt x="998800" y="1281169"/>
                  <a:pt x="943717" y="1236606"/>
                  <a:pt x="870066" y="1156765"/>
                </a:cubicBezTo>
                <a:cubicBezTo>
                  <a:pt x="796415" y="1076924"/>
                  <a:pt x="703578" y="993987"/>
                  <a:pt x="613835" y="889389"/>
                </a:cubicBezTo>
                <a:cubicBezTo>
                  <a:pt x="524092" y="784791"/>
                  <a:pt x="331610" y="529175"/>
                  <a:pt x="331610" y="529175"/>
                </a:cubicBezTo>
                <a:lnTo>
                  <a:pt x="331610" y="529175"/>
                </a:lnTo>
                <a:lnTo>
                  <a:pt x="0" y="0"/>
                </a:ln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780781" y="851638"/>
            <a:ext cx="1124124" cy="1585372"/>
          </a:xfrm>
          <a:custGeom>
            <a:avLst/>
            <a:gdLst>
              <a:gd name="connsiteX0" fmla="*/ 0 w 1112029"/>
              <a:gd name="connsiteY0" fmla="*/ 1592526 h 1592526"/>
              <a:gd name="connsiteX1" fmla="*/ 182855 w 1112029"/>
              <a:gd name="connsiteY1" fmla="*/ 1506084 h 1592526"/>
              <a:gd name="connsiteX2" fmla="*/ 565188 w 1112029"/>
              <a:gd name="connsiteY2" fmla="*/ 1412992 h 1592526"/>
              <a:gd name="connsiteX3" fmla="*/ 807887 w 1112029"/>
              <a:gd name="connsiteY3" fmla="*/ 1396369 h 1592526"/>
              <a:gd name="connsiteX4" fmla="*/ 960820 w 1112029"/>
              <a:gd name="connsiteY4" fmla="*/ 1393044 h 1592526"/>
              <a:gd name="connsiteX5" fmla="*/ 1073858 w 1112029"/>
              <a:gd name="connsiteY5" fmla="*/ 1349823 h 1592526"/>
              <a:gd name="connsiteX6" fmla="*/ 1110429 w 1112029"/>
              <a:gd name="connsiteY6" fmla="*/ 1253407 h 1592526"/>
              <a:gd name="connsiteX7" fmla="*/ 1080507 w 1112029"/>
              <a:gd name="connsiteY7" fmla="*/ 1153667 h 1592526"/>
              <a:gd name="connsiteX8" fmla="*/ 871055 w 1112029"/>
              <a:gd name="connsiteY8" fmla="*/ 977458 h 1592526"/>
              <a:gd name="connsiteX9" fmla="*/ 674901 w 1112029"/>
              <a:gd name="connsiteY9" fmla="*/ 834497 h 1592526"/>
              <a:gd name="connsiteX10" fmla="*/ 518644 w 1112029"/>
              <a:gd name="connsiteY10" fmla="*/ 668262 h 1592526"/>
              <a:gd name="connsiteX11" fmla="*/ 502020 w 1112029"/>
              <a:gd name="connsiteY11" fmla="*/ 605093 h 1592526"/>
              <a:gd name="connsiteX12" fmla="*/ 541916 w 1112029"/>
              <a:gd name="connsiteY12" fmla="*/ 538600 h 1592526"/>
              <a:gd name="connsiteX13" fmla="*/ 558539 w 1112029"/>
              <a:gd name="connsiteY13" fmla="*/ 508677 h 1592526"/>
              <a:gd name="connsiteX14" fmla="*/ 565188 w 1112029"/>
              <a:gd name="connsiteY14" fmla="*/ 319170 h 1592526"/>
              <a:gd name="connsiteX15" fmla="*/ 611733 w 1112029"/>
              <a:gd name="connsiteY15" fmla="*/ 142962 h 1592526"/>
              <a:gd name="connsiteX16" fmla="*/ 664928 w 1112029"/>
              <a:gd name="connsiteY16" fmla="*/ 36572 h 1592526"/>
              <a:gd name="connsiteX17" fmla="*/ 698174 w 1112029"/>
              <a:gd name="connsiteY17" fmla="*/ 0 h 1592526"/>
              <a:gd name="connsiteX0" fmla="*/ 0 w 1112029"/>
              <a:gd name="connsiteY0" fmla="*/ 1592526 h 1592526"/>
              <a:gd name="connsiteX1" fmla="*/ 182855 w 1112029"/>
              <a:gd name="connsiteY1" fmla="*/ 1506084 h 1592526"/>
              <a:gd name="connsiteX2" fmla="*/ 565188 w 1112029"/>
              <a:gd name="connsiteY2" fmla="*/ 1412992 h 1592526"/>
              <a:gd name="connsiteX3" fmla="*/ 807887 w 1112029"/>
              <a:gd name="connsiteY3" fmla="*/ 1396369 h 1592526"/>
              <a:gd name="connsiteX4" fmla="*/ 960820 w 1112029"/>
              <a:gd name="connsiteY4" fmla="*/ 1393044 h 1592526"/>
              <a:gd name="connsiteX5" fmla="*/ 1073858 w 1112029"/>
              <a:gd name="connsiteY5" fmla="*/ 1349823 h 1592526"/>
              <a:gd name="connsiteX6" fmla="*/ 1110429 w 1112029"/>
              <a:gd name="connsiteY6" fmla="*/ 1253407 h 1592526"/>
              <a:gd name="connsiteX7" fmla="*/ 1080507 w 1112029"/>
              <a:gd name="connsiteY7" fmla="*/ 1153667 h 1592526"/>
              <a:gd name="connsiteX8" fmla="*/ 871055 w 1112029"/>
              <a:gd name="connsiteY8" fmla="*/ 977458 h 1592526"/>
              <a:gd name="connsiteX9" fmla="*/ 674901 w 1112029"/>
              <a:gd name="connsiteY9" fmla="*/ 834497 h 1592526"/>
              <a:gd name="connsiteX10" fmla="*/ 518644 w 1112029"/>
              <a:gd name="connsiteY10" fmla="*/ 668262 h 1592526"/>
              <a:gd name="connsiteX11" fmla="*/ 502020 w 1112029"/>
              <a:gd name="connsiteY11" fmla="*/ 605093 h 1592526"/>
              <a:gd name="connsiteX12" fmla="*/ 558539 w 1112029"/>
              <a:gd name="connsiteY12" fmla="*/ 508677 h 1592526"/>
              <a:gd name="connsiteX13" fmla="*/ 565188 w 1112029"/>
              <a:gd name="connsiteY13" fmla="*/ 319170 h 1592526"/>
              <a:gd name="connsiteX14" fmla="*/ 611733 w 1112029"/>
              <a:gd name="connsiteY14" fmla="*/ 142962 h 1592526"/>
              <a:gd name="connsiteX15" fmla="*/ 664928 w 1112029"/>
              <a:gd name="connsiteY15" fmla="*/ 36572 h 1592526"/>
              <a:gd name="connsiteX16" fmla="*/ 698174 w 1112029"/>
              <a:gd name="connsiteY16" fmla="*/ 0 h 1592526"/>
              <a:gd name="connsiteX0" fmla="*/ 0 w 1124124"/>
              <a:gd name="connsiteY0" fmla="*/ 1585269 h 1585269"/>
              <a:gd name="connsiteX1" fmla="*/ 194950 w 1124124"/>
              <a:gd name="connsiteY1" fmla="*/ 1506084 h 1585269"/>
              <a:gd name="connsiteX2" fmla="*/ 577283 w 1124124"/>
              <a:gd name="connsiteY2" fmla="*/ 1412992 h 1585269"/>
              <a:gd name="connsiteX3" fmla="*/ 819982 w 1124124"/>
              <a:gd name="connsiteY3" fmla="*/ 1396369 h 1585269"/>
              <a:gd name="connsiteX4" fmla="*/ 972915 w 1124124"/>
              <a:gd name="connsiteY4" fmla="*/ 1393044 h 1585269"/>
              <a:gd name="connsiteX5" fmla="*/ 1085953 w 1124124"/>
              <a:gd name="connsiteY5" fmla="*/ 1349823 h 1585269"/>
              <a:gd name="connsiteX6" fmla="*/ 1122524 w 1124124"/>
              <a:gd name="connsiteY6" fmla="*/ 1253407 h 1585269"/>
              <a:gd name="connsiteX7" fmla="*/ 1092602 w 1124124"/>
              <a:gd name="connsiteY7" fmla="*/ 1153667 h 1585269"/>
              <a:gd name="connsiteX8" fmla="*/ 883150 w 1124124"/>
              <a:gd name="connsiteY8" fmla="*/ 977458 h 1585269"/>
              <a:gd name="connsiteX9" fmla="*/ 686996 w 1124124"/>
              <a:gd name="connsiteY9" fmla="*/ 834497 h 1585269"/>
              <a:gd name="connsiteX10" fmla="*/ 530739 w 1124124"/>
              <a:gd name="connsiteY10" fmla="*/ 668262 h 1585269"/>
              <a:gd name="connsiteX11" fmla="*/ 514115 w 1124124"/>
              <a:gd name="connsiteY11" fmla="*/ 605093 h 1585269"/>
              <a:gd name="connsiteX12" fmla="*/ 570634 w 1124124"/>
              <a:gd name="connsiteY12" fmla="*/ 508677 h 1585269"/>
              <a:gd name="connsiteX13" fmla="*/ 577283 w 1124124"/>
              <a:gd name="connsiteY13" fmla="*/ 319170 h 1585269"/>
              <a:gd name="connsiteX14" fmla="*/ 623828 w 1124124"/>
              <a:gd name="connsiteY14" fmla="*/ 142962 h 1585269"/>
              <a:gd name="connsiteX15" fmla="*/ 677023 w 1124124"/>
              <a:gd name="connsiteY15" fmla="*/ 36572 h 1585269"/>
              <a:gd name="connsiteX16" fmla="*/ 710269 w 1124124"/>
              <a:gd name="connsiteY16" fmla="*/ 0 h 1585269"/>
              <a:gd name="connsiteX0" fmla="*/ 0 w 1124124"/>
              <a:gd name="connsiteY0" fmla="*/ 1585269 h 1585372"/>
              <a:gd name="connsiteX1" fmla="*/ 35409 w 1124124"/>
              <a:gd name="connsiteY1" fmla="*/ 1575162 h 1585372"/>
              <a:gd name="connsiteX2" fmla="*/ 194950 w 1124124"/>
              <a:gd name="connsiteY2" fmla="*/ 1506084 h 1585372"/>
              <a:gd name="connsiteX3" fmla="*/ 577283 w 1124124"/>
              <a:gd name="connsiteY3" fmla="*/ 1412992 h 1585372"/>
              <a:gd name="connsiteX4" fmla="*/ 819982 w 1124124"/>
              <a:gd name="connsiteY4" fmla="*/ 1396369 h 1585372"/>
              <a:gd name="connsiteX5" fmla="*/ 972915 w 1124124"/>
              <a:gd name="connsiteY5" fmla="*/ 1393044 h 1585372"/>
              <a:gd name="connsiteX6" fmla="*/ 1085953 w 1124124"/>
              <a:gd name="connsiteY6" fmla="*/ 1349823 h 1585372"/>
              <a:gd name="connsiteX7" fmla="*/ 1122524 w 1124124"/>
              <a:gd name="connsiteY7" fmla="*/ 1253407 h 1585372"/>
              <a:gd name="connsiteX8" fmla="*/ 1092602 w 1124124"/>
              <a:gd name="connsiteY8" fmla="*/ 1153667 h 1585372"/>
              <a:gd name="connsiteX9" fmla="*/ 883150 w 1124124"/>
              <a:gd name="connsiteY9" fmla="*/ 977458 h 1585372"/>
              <a:gd name="connsiteX10" fmla="*/ 686996 w 1124124"/>
              <a:gd name="connsiteY10" fmla="*/ 834497 h 1585372"/>
              <a:gd name="connsiteX11" fmla="*/ 530739 w 1124124"/>
              <a:gd name="connsiteY11" fmla="*/ 668262 h 1585372"/>
              <a:gd name="connsiteX12" fmla="*/ 514115 w 1124124"/>
              <a:gd name="connsiteY12" fmla="*/ 605093 h 1585372"/>
              <a:gd name="connsiteX13" fmla="*/ 570634 w 1124124"/>
              <a:gd name="connsiteY13" fmla="*/ 508677 h 1585372"/>
              <a:gd name="connsiteX14" fmla="*/ 577283 w 1124124"/>
              <a:gd name="connsiteY14" fmla="*/ 319170 h 1585372"/>
              <a:gd name="connsiteX15" fmla="*/ 623828 w 1124124"/>
              <a:gd name="connsiteY15" fmla="*/ 142962 h 1585372"/>
              <a:gd name="connsiteX16" fmla="*/ 677023 w 1124124"/>
              <a:gd name="connsiteY16" fmla="*/ 36572 h 1585372"/>
              <a:gd name="connsiteX17" fmla="*/ 710269 w 1124124"/>
              <a:gd name="connsiteY17" fmla="*/ 0 h 158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24124" h="1585372">
                <a:moveTo>
                  <a:pt x="0" y="1585269"/>
                </a:moveTo>
                <a:cubicBezTo>
                  <a:pt x="1870" y="1584794"/>
                  <a:pt x="2917" y="1588359"/>
                  <a:pt x="35409" y="1575162"/>
                </a:cubicBezTo>
                <a:cubicBezTo>
                  <a:pt x="67901" y="1561965"/>
                  <a:pt x="104638" y="1533112"/>
                  <a:pt x="194950" y="1506084"/>
                </a:cubicBezTo>
                <a:cubicBezTo>
                  <a:pt x="285262" y="1479056"/>
                  <a:pt x="473111" y="1431278"/>
                  <a:pt x="577283" y="1412992"/>
                </a:cubicBezTo>
                <a:cubicBezTo>
                  <a:pt x="681455" y="1394706"/>
                  <a:pt x="754043" y="1399694"/>
                  <a:pt x="819982" y="1396369"/>
                </a:cubicBezTo>
                <a:cubicBezTo>
                  <a:pt x="885921" y="1393044"/>
                  <a:pt x="928587" y="1400802"/>
                  <a:pt x="972915" y="1393044"/>
                </a:cubicBezTo>
                <a:cubicBezTo>
                  <a:pt x="1017243" y="1385286"/>
                  <a:pt x="1061018" y="1373096"/>
                  <a:pt x="1085953" y="1349823"/>
                </a:cubicBezTo>
                <a:cubicBezTo>
                  <a:pt x="1110888" y="1326550"/>
                  <a:pt x="1121416" y="1286100"/>
                  <a:pt x="1122524" y="1253407"/>
                </a:cubicBezTo>
                <a:cubicBezTo>
                  <a:pt x="1123632" y="1220714"/>
                  <a:pt x="1132498" y="1199658"/>
                  <a:pt x="1092602" y="1153667"/>
                </a:cubicBezTo>
                <a:cubicBezTo>
                  <a:pt x="1052706" y="1107676"/>
                  <a:pt x="950751" y="1030653"/>
                  <a:pt x="883150" y="977458"/>
                </a:cubicBezTo>
                <a:cubicBezTo>
                  <a:pt x="815549" y="924263"/>
                  <a:pt x="745731" y="886030"/>
                  <a:pt x="686996" y="834497"/>
                </a:cubicBezTo>
                <a:cubicBezTo>
                  <a:pt x="628261" y="782964"/>
                  <a:pt x="559552" y="706496"/>
                  <a:pt x="530739" y="668262"/>
                </a:cubicBezTo>
                <a:cubicBezTo>
                  <a:pt x="501926" y="630028"/>
                  <a:pt x="507466" y="631690"/>
                  <a:pt x="514115" y="605093"/>
                </a:cubicBezTo>
                <a:cubicBezTo>
                  <a:pt x="520764" y="578496"/>
                  <a:pt x="560106" y="556331"/>
                  <a:pt x="570634" y="508677"/>
                </a:cubicBezTo>
                <a:cubicBezTo>
                  <a:pt x="581162" y="461023"/>
                  <a:pt x="568417" y="380122"/>
                  <a:pt x="577283" y="319170"/>
                </a:cubicBezTo>
                <a:cubicBezTo>
                  <a:pt x="586149" y="258217"/>
                  <a:pt x="607205" y="190062"/>
                  <a:pt x="623828" y="142962"/>
                </a:cubicBezTo>
                <a:cubicBezTo>
                  <a:pt x="640451" y="95862"/>
                  <a:pt x="662616" y="60399"/>
                  <a:pt x="677023" y="36572"/>
                </a:cubicBezTo>
                <a:cubicBezTo>
                  <a:pt x="691430" y="12745"/>
                  <a:pt x="710269" y="0"/>
                  <a:pt x="710269" y="0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051222" y="3390038"/>
            <a:ext cx="1791730" cy="1612557"/>
          </a:xfrm>
          <a:custGeom>
            <a:avLst/>
            <a:gdLst>
              <a:gd name="connsiteX0" fmla="*/ 654908 w 1791730"/>
              <a:gd name="connsiteY0" fmla="*/ 61784 h 1550773"/>
              <a:gd name="connsiteX1" fmla="*/ 432487 w 1791730"/>
              <a:gd name="connsiteY1" fmla="*/ 135925 h 1550773"/>
              <a:gd name="connsiteX2" fmla="*/ 345989 w 1791730"/>
              <a:gd name="connsiteY2" fmla="*/ 203887 h 1550773"/>
              <a:gd name="connsiteX3" fmla="*/ 197708 w 1791730"/>
              <a:gd name="connsiteY3" fmla="*/ 389238 h 1550773"/>
              <a:gd name="connsiteX4" fmla="*/ 92676 w 1791730"/>
              <a:gd name="connsiteY4" fmla="*/ 562233 h 1550773"/>
              <a:gd name="connsiteX5" fmla="*/ 30892 w 1791730"/>
              <a:gd name="connsiteY5" fmla="*/ 716692 h 1550773"/>
              <a:gd name="connsiteX6" fmla="*/ 0 w 1791730"/>
              <a:gd name="connsiteY6" fmla="*/ 920579 h 1550773"/>
              <a:gd name="connsiteX7" fmla="*/ 49427 w 1791730"/>
              <a:gd name="connsiteY7" fmla="*/ 1118287 h 1550773"/>
              <a:gd name="connsiteX8" fmla="*/ 105033 w 1791730"/>
              <a:gd name="connsiteY8" fmla="*/ 1241854 h 1550773"/>
              <a:gd name="connsiteX9" fmla="*/ 265670 w 1791730"/>
              <a:gd name="connsiteY9" fmla="*/ 1427206 h 1550773"/>
              <a:gd name="connsiteX10" fmla="*/ 451022 w 1791730"/>
              <a:gd name="connsiteY10" fmla="*/ 1550773 h 1550773"/>
              <a:gd name="connsiteX11" fmla="*/ 1278924 w 1791730"/>
              <a:gd name="connsiteY11" fmla="*/ 1297460 h 1550773"/>
              <a:gd name="connsiteX12" fmla="*/ 1699054 w 1791730"/>
              <a:gd name="connsiteY12" fmla="*/ 1136822 h 1550773"/>
              <a:gd name="connsiteX13" fmla="*/ 1791730 w 1791730"/>
              <a:gd name="connsiteY13" fmla="*/ 895865 h 1550773"/>
              <a:gd name="connsiteX14" fmla="*/ 1785551 w 1791730"/>
              <a:gd name="connsiteY14" fmla="*/ 722871 h 1550773"/>
              <a:gd name="connsiteX15" fmla="*/ 1692876 w 1791730"/>
              <a:gd name="connsiteY15" fmla="*/ 463379 h 1550773"/>
              <a:gd name="connsiteX16" fmla="*/ 1526060 w 1791730"/>
              <a:gd name="connsiteY16" fmla="*/ 265671 h 1550773"/>
              <a:gd name="connsiteX17" fmla="*/ 1322173 w 1791730"/>
              <a:gd name="connsiteY17" fmla="*/ 105033 h 1550773"/>
              <a:gd name="connsiteX18" fmla="*/ 1118287 w 1791730"/>
              <a:gd name="connsiteY18" fmla="*/ 24714 h 1550773"/>
              <a:gd name="connsiteX19" fmla="*/ 827903 w 1791730"/>
              <a:gd name="connsiteY19" fmla="*/ 0 h 1550773"/>
              <a:gd name="connsiteX20" fmla="*/ 574589 w 1791730"/>
              <a:gd name="connsiteY20" fmla="*/ 74141 h 1550773"/>
              <a:gd name="connsiteX0" fmla="*/ 654908 w 1791730"/>
              <a:gd name="connsiteY0" fmla="*/ 61784 h 1550773"/>
              <a:gd name="connsiteX1" fmla="*/ 432487 w 1791730"/>
              <a:gd name="connsiteY1" fmla="*/ 135925 h 1550773"/>
              <a:gd name="connsiteX2" fmla="*/ 345989 w 1791730"/>
              <a:gd name="connsiteY2" fmla="*/ 203887 h 1550773"/>
              <a:gd name="connsiteX3" fmla="*/ 197708 w 1791730"/>
              <a:gd name="connsiteY3" fmla="*/ 389238 h 1550773"/>
              <a:gd name="connsiteX4" fmla="*/ 92676 w 1791730"/>
              <a:gd name="connsiteY4" fmla="*/ 562233 h 1550773"/>
              <a:gd name="connsiteX5" fmla="*/ 30892 w 1791730"/>
              <a:gd name="connsiteY5" fmla="*/ 716692 h 1550773"/>
              <a:gd name="connsiteX6" fmla="*/ 0 w 1791730"/>
              <a:gd name="connsiteY6" fmla="*/ 920579 h 1550773"/>
              <a:gd name="connsiteX7" fmla="*/ 49427 w 1791730"/>
              <a:gd name="connsiteY7" fmla="*/ 1118287 h 1550773"/>
              <a:gd name="connsiteX8" fmla="*/ 105033 w 1791730"/>
              <a:gd name="connsiteY8" fmla="*/ 1241854 h 1550773"/>
              <a:gd name="connsiteX9" fmla="*/ 265670 w 1791730"/>
              <a:gd name="connsiteY9" fmla="*/ 1427206 h 1550773"/>
              <a:gd name="connsiteX10" fmla="*/ 451022 w 1791730"/>
              <a:gd name="connsiteY10" fmla="*/ 1550773 h 1550773"/>
              <a:gd name="connsiteX11" fmla="*/ 871151 w 1791730"/>
              <a:gd name="connsiteY11" fmla="*/ 1421027 h 1550773"/>
              <a:gd name="connsiteX12" fmla="*/ 1278924 w 1791730"/>
              <a:gd name="connsiteY12" fmla="*/ 1297460 h 1550773"/>
              <a:gd name="connsiteX13" fmla="*/ 1699054 w 1791730"/>
              <a:gd name="connsiteY13" fmla="*/ 1136822 h 1550773"/>
              <a:gd name="connsiteX14" fmla="*/ 1791730 w 1791730"/>
              <a:gd name="connsiteY14" fmla="*/ 895865 h 1550773"/>
              <a:gd name="connsiteX15" fmla="*/ 1785551 w 1791730"/>
              <a:gd name="connsiteY15" fmla="*/ 722871 h 1550773"/>
              <a:gd name="connsiteX16" fmla="*/ 1692876 w 1791730"/>
              <a:gd name="connsiteY16" fmla="*/ 463379 h 1550773"/>
              <a:gd name="connsiteX17" fmla="*/ 1526060 w 1791730"/>
              <a:gd name="connsiteY17" fmla="*/ 265671 h 1550773"/>
              <a:gd name="connsiteX18" fmla="*/ 1322173 w 1791730"/>
              <a:gd name="connsiteY18" fmla="*/ 105033 h 1550773"/>
              <a:gd name="connsiteX19" fmla="*/ 1118287 w 1791730"/>
              <a:gd name="connsiteY19" fmla="*/ 24714 h 1550773"/>
              <a:gd name="connsiteX20" fmla="*/ 827903 w 1791730"/>
              <a:gd name="connsiteY20" fmla="*/ 0 h 1550773"/>
              <a:gd name="connsiteX21" fmla="*/ 574589 w 1791730"/>
              <a:gd name="connsiteY21" fmla="*/ 74141 h 1550773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278924 w 1791730"/>
              <a:gd name="connsiteY12" fmla="*/ 1297460 h 1612557"/>
              <a:gd name="connsiteX13" fmla="*/ 1699054 w 1791730"/>
              <a:gd name="connsiteY13" fmla="*/ 1136822 h 1612557"/>
              <a:gd name="connsiteX14" fmla="*/ 1791730 w 1791730"/>
              <a:gd name="connsiteY14" fmla="*/ 895865 h 1612557"/>
              <a:gd name="connsiteX15" fmla="*/ 1785551 w 1791730"/>
              <a:gd name="connsiteY15" fmla="*/ 722871 h 1612557"/>
              <a:gd name="connsiteX16" fmla="*/ 1692876 w 1791730"/>
              <a:gd name="connsiteY16" fmla="*/ 463379 h 1612557"/>
              <a:gd name="connsiteX17" fmla="*/ 1526060 w 1791730"/>
              <a:gd name="connsiteY17" fmla="*/ 265671 h 1612557"/>
              <a:gd name="connsiteX18" fmla="*/ 1322173 w 1791730"/>
              <a:gd name="connsiteY18" fmla="*/ 105033 h 1612557"/>
              <a:gd name="connsiteX19" fmla="*/ 1118287 w 1791730"/>
              <a:gd name="connsiteY19" fmla="*/ 24714 h 1612557"/>
              <a:gd name="connsiteX20" fmla="*/ 827903 w 1791730"/>
              <a:gd name="connsiteY20" fmla="*/ 0 h 1612557"/>
              <a:gd name="connsiteX21" fmla="*/ 574589 w 1791730"/>
              <a:gd name="connsiteY21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482811 w 1791730"/>
              <a:gd name="connsiteY12" fmla="*/ 1433384 h 1612557"/>
              <a:gd name="connsiteX13" fmla="*/ 1699054 w 1791730"/>
              <a:gd name="connsiteY13" fmla="*/ 1136822 h 1612557"/>
              <a:gd name="connsiteX14" fmla="*/ 1791730 w 1791730"/>
              <a:gd name="connsiteY14" fmla="*/ 895865 h 1612557"/>
              <a:gd name="connsiteX15" fmla="*/ 1785551 w 1791730"/>
              <a:gd name="connsiteY15" fmla="*/ 722871 h 1612557"/>
              <a:gd name="connsiteX16" fmla="*/ 1692876 w 1791730"/>
              <a:gd name="connsiteY16" fmla="*/ 463379 h 1612557"/>
              <a:gd name="connsiteX17" fmla="*/ 1526060 w 1791730"/>
              <a:gd name="connsiteY17" fmla="*/ 265671 h 1612557"/>
              <a:gd name="connsiteX18" fmla="*/ 1322173 w 1791730"/>
              <a:gd name="connsiteY18" fmla="*/ 105033 h 1612557"/>
              <a:gd name="connsiteX19" fmla="*/ 1118287 w 1791730"/>
              <a:gd name="connsiteY19" fmla="*/ 24714 h 1612557"/>
              <a:gd name="connsiteX20" fmla="*/ 827903 w 1791730"/>
              <a:gd name="connsiteY20" fmla="*/ 0 h 1612557"/>
              <a:gd name="connsiteX21" fmla="*/ 574589 w 1791730"/>
              <a:gd name="connsiteY21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482811 w 1791730"/>
              <a:gd name="connsiteY12" fmla="*/ 1433384 h 1612557"/>
              <a:gd name="connsiteX13" fmla="*/ 1612557 w 1791730"/>
              <a:gd name="connsiteY13" fmla="*/ 1260390 h 1612557"/>
              <a:gd name="connsiteX14" fmla="*/ 1699054 w 1791730"/>
              <a:gd name="connsiteY14" fmla="*/ 1136822 h 1612557"/>
              <a:gd name="connsiteX15" fmla="*/ 1791730 w 1791730"/>
              <a:gd name="connsiteY15" fmla="*/ 895865 h 1612557"/>
              <a:gd name="connsiteX16" fmla="*/ 1785551 w 1791730"/>
              <a:gd name="connsiteY16" fmla="*/ 722871 h 1612557"/>
              <a:gd name="connsiteX17" fmla="*/ 1692876 w 1791730"/>
              <a:gd name="connsiteY17" fmla="*/ 463379 h 1612557"/>
              <a:gd name="connsiteX18" fmla="*/ 1526060 w 1791730"/>
              <a:gd name="connsiteY18" fmla="*/ 265671 h 1612557"/>
              <a:gd name="connsiteX19" fmla="*/ 1322173 w 1791730"/>
              <a:gd name="connsiteY19" fmla="*/ 105033 h 1612557"/>
              <a:gd name="connsiteX20" fmla="*/ 1118287 w 1791730"/>
              <a:gd name="connsiteY20" fmla="*/ 24714 h 1612557"/>
              <a:gd name="connsiteX21" fmla="*/ 827903 w 1791730"/>
              <a:gd name="connsiteY21" fmla="*/ 0 h 1612557"/>
              <a:gd name="connsiteX22" fmla="*/ 574589 w 1791730"/>
              <a:gd name="connsiteY22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482811 w 1791730"/>
              <a:gd name="connsiteY12" fmla="*/ 1433384 h 1612557"/>
              <a:gd name="connsiteX13" fmla="*/ 1655806 w 1791730"/>
              <a:gd name="connsiteY13" fmla="*/ 1223319 h 1612557"/>
              <a:gd name="connsiteX14" fmla="*/ 1699054 w 1791730"/>
              <a:gd name="connsiteY14" fmla="*/ 1136822 h 1612557"/>
              <a:gd name="connsiteX15" fmla="*/ 1791730 w 1791730"/>
              <a:gd name="connsiteY15" fmla="*/ 895865 h 1612557"/>
              <a:gd name="connsiteX16" fmla="*/ 1785551 w 1791730"/>
              <a:gd name="connsiteY16" fmla="*/ 722871 h 1612557"/>
              <a:gd name="connsiteX17" fmla="*/ 1692876 w 1791730"/>
              <a:gd name="connsiteY17" fmla="*/ 463379 h 1612557"/>
              <a:gd name="connsiteX18" fmla="*/ 1526060 w 1791730"/>
              <a:gd name="connsiteY18" fmla="*/ 265671 h 1612557"/>
              <a:gd name="connsiteX19" fmla="*/ 1322173 w 1791730"/>
              <a:gd name="connsiteY19" fmla="*/ 105033 h 1612557"/>
              <a:gd name="connsiteX20" fmla="*/ 1118287 w 1791730"/>
              <a:gd name="connsiteY20" fmla="*/ 24714 h 1612557"/>
              <a:gd name="connsiteX21" fmla="*/ 827903 w 1791730"/>
              <a:gd name="connsiteY21" fmla="*/ 0 h 1612557"/>
              <a:gd name="connsiteX22" fmla="*/ 574589 w 1791730"/>
              <a:gd name="connsiteY22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173892 w 1791730"/>
              <a:gd name="connsiteY12" fmla="*/ 1501346 h 1612557"/>
              <a:gd name="connsiteX13" fmla="*/ 1482811 w 1791730"/>
              <a:gd name="connsiteY13" fmla="*/ 1433384 h 1612557"/>
              <a:gd name="connsiteX14" fmla="*/ 1655806 w 1791730"/>
              <a:gd name="connsiteY14" fmla="*/ 1223319 h 1612557"/>
              <a:gd name="connsiteX15" fmla="*/ 1699054 w 1791730"/>
              <a:gd name="connsiteY15" fmla="*/ 1136822 h 1612557"/>
              <a:gd name="connsiteX16" fmla="*/ 1791730 w 1791730"/>
              <a:gd name="connsiteY16" fmla="*/ 895865 h 1612557"/>
              <a:gd name="connsiteX17" fmla="*/ 1785551 w 1791730"/>
              <a:gd name="connsiteY17" fmla="*/ 722871 h 1612557"/>
              <a:gd name="connsiteX18" fmla="*/ 1692876 w 1791730"/>
              <a:gd name="connsiteY18" fmla="*/ 463379 h 1612557"/>
              <a:gd name="connsiteX19" fmla="*/ 1526060 w 1791730"/>
              <a:gd name="connsiteY19" fmla="*/ 265671 h 1612557"/>
              <a:gd name="connsiteX20" fmla="*/ 1322173 w 1791730"/>
              <a:gd name="connsiteY20" fmla="*/ 105033 h 1612557"/>
              <a:gd name="connsiteX21" fmla="*/ 1118287 w 1791730"/>
              <a:gd name="connsiteY21" fmla="*/ 24714 h 1612557"/>
              <a:gd name="connsiteX22" fmla="*/ 827903 w 1791730"/>
              <a:gd name="connsiteY22" fmla="*/ 0 h 1612557"/>
              <a:gd name="connsiteX23" fmla="*/ 574589 w 1791730"/>
              <a:gd name="connsiteY23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149179 w 1791730"/>
              <a:gd name="connsiteY12" fmla="*/ 1550773 h 1612557"/>
              <a:gd name="connsiteX13" fmla="*/ 1482811 w 1791730"/>
              <a:gd name="connsiteY13" fmla="*/ 1433384 h 1612557"/>
              <a:gd name="connsiteX14" fmla="*/ 1655806 w 1791730"/>
              <a:gd name="connsiteY14" fmla="*/ 1223319 h 1612557"/>
              <a:gd name="connsiteX15" fmla="*/ 1699054 w 1791730"/>
              <a:gd name="connsiteY15" fmla="*/ 1136822 h 1612557"/>
              <a:gd name="connsiteX16" fmla="*/ 1791730 w 1791730"/>
              <a:gd name="connsiteY16" fmla="*/ 895865 h 1612557"/>
              <a:gd name="connsiteX17" fmla="*/ 1785551 w 1791730"/>
              <a:gd name="connsiteY17" fmla="*/ 722871 h 1612557"/>
              <a:gd name="connsiteX18" fmla="*/ 1692876 w 1791730"/>
              <a:gd name="connsiteY18" fmla="*/ 463379 h 1612557"/>
              <a:gd name="connsiteX19" fmla="*/ 1526060 w 1791730"/>
              <a:gd name="connsiteY19" fmla="*/ 265671 h 1612557"/>
              <a:gd name="connsiteX20" fmla="*/ 1322173 w 1791730"/>
              <a:gd name="connsiteY20" fmla="*/ 105033 h 1612557"/>
              <a:gd name="connsiteX21" fmla="*/ 1118287 w 1791730"/>
              <a:gd name="connsiteY21" fmla="*/ 24714 h 1612557"/>
              <a:gd name="connsiteX22" fmla="*/ 827903 w 1791730"/>
              <a:gd name="connsiteY22" fmla="*/ 0 h 1612557"/>
              <a:gd name="connsiteX23" fmla="*/ 574589 w 1791730"/>
              <a:gd name="connsiteY23" fmla="*/ 74141 h 1612557"/>
              <a:gd name="connsiteX0" fmla="*/ 677880 w 1791730"/>
              <a:gd name="connsiteY0" fmla="*/ 22403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149179 w 1791730"/>
              <a:gd name="connsiteY12" fmla="*/ 1550773 h 1612557"/>
              <a:gd name="connsiteX13" fmla="*/ 1482811 w 1791730"/>
              <a:gd name="connsiteY13" fmla="*/ 1433384 h 1612557"/>
              <a:gd name="connsiteX14" fmla="*/ 1655806 w 1791730"/>
              <a:gd name="connsiteY14" fmla="*/ 1223319 h 1612557"/>
              <a:gd name="connsiteX15" fmla="*/ 1699054 w 1791730"/>
              <a:gd name="connsiteY15" fmla="*/ 1136822 h 1612557"/>
              <a:gd name="connsiteX16" fmla="*/ 1791730 w 1791730"/>
              <a:gd name="connsiteY16" fmla="*/ 895865 h 1612557"/>
              <a:gd name="connsiteX17" fmla="*/ 1785551 w 1791730"/>
              <a:gd name="connsiteY17" fmla="*/ 722871 h 1612557"/>
              <a:gd name="connsiteX18" fmla="*/ 1692876 w 1791730"/>
              <a:gd name="connsiteY18" fmla="*/ 463379 h 1612557"/>
              <a:gd name="connsiteX19" fmla="*/ 1526060 w 1791730"/>
              <a:gd name="connsiteY19" fmla="*/ 265671 h 1612557"/>
              <a:gd name="connsiteX20" fmla="*/ 1322173 w 1791730"/>
              <a:gd name="connsiteY20" fmla="*/ 105033 h 1612557"/>
              <a:gd name="connsiteX21" fmla="*/ 1118287 w 1791730"/>
              <a:gd name="connsiteY21" fmla="*/ 24714 h 1612557"/>
              <a:gd name="connsiteX22" fmla="*/ 827903 w 1791730"/>
              <a:gd name="connsiteY22" fmla="*/ 0 h 1612557"/>
              <a:gd name="connsiteX23" fmla="*/ 574589 w 1791730"/>
              <a:gd name="connsiteY23" fmla="*/ 74141 h 161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91730" h="1612557">
                <a:moveTo>
                  <a:pt x="677880" y="22403"/>
                </a:moveTo>
                <a:lnTo>
                  <a:pt x="432487" y="135925"/>
                </a:lnTo>
                <a:lnTo>
                  <a:pt x="345989" y="203887"/>
                </a:lnTo>
                <a:lnTo>
                  <a:pt x="197708" y="389238"/>
                </a:lnTo>
                <a:lnTo>
                  <a:pt x="92676" y="562233"/>
                </a:lnTo>
                <a:lnTo>
                  <a:pt x="30892" y="716692"/>
                </a:lnTo>
                <a:lnTo>
                  <a:pt x="0" y="920579"/>
                </a:lnTo>
                <a:lnTo>
                  <a:pt x="49427" y="1118287"/>
                </a:lnTo>
                <a:lnTo>
                  <a:pt x="105033" y="1241854"/>
                </a:lnTo>
                <a:lnTo>
                  <a:pt x="265670" y="1427206"/>
                </a:lnTo>
                <a:lnTo>
                  <a:pt x="451022" y="1550773"/>
                </a:lnTo>
                <a:lnTo>
                  <a:pt x="735227" y="1612557"/>
                </a:lnTo>
                <a:lnTo>
                  <a:pt x="1149179" y="1550773"/>
                </a:lnTo>
                <a:lnTo>
                  <a:pt x="1482811" y="1433384"/>
                </a:lnTo>
                <a:lnTo>
                  <a:pt x="1655806" y="1223319"/>
                </a:lnTo>
                <a:lnTo>
                  <a:pt x="1699054" y="1136822"/>
                </a:lnTo>
                <a:lnTo>
                  <a:pt x="1791730" y="895865"/>
                </a:lnTo>
                <a:lnTo>
                  <a:pt x="1785551" y="722871"/>
                </a:lnTo>
                <a:lnTo>
                  <a:pt x="1692876" y="463379"/>
                </a:lnTo>
                <a:lnTo>
                  <a:pt x="1526060" y="265671"/>
                </a:lnTo>
                <a:lnTo>
                  <a:pt x="1322173" y="105033"/>
                </a:lnTo>
                <a:lnTo>
                  <a:pt x="1118287" y="24714"/>
                </a:lnTo>
                <a:lnTo>
                  <a:pt x="827903" y="0"/>
                </a:lnTo>
                <a:lnTo>
                  <a:pt x="574589" y="74141"/>
                </a:lnTo>
              </a:path>
            </a:pathLst>
          </a:custGeom>
          <a:solidFill>
            <a:srgbClr val="4F81B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062472" y="3419604"/>
            <a:ext cx="1032215" cy="1571060"/>
          </a:xfrm>
          <a:custGeom>
            <a:avLst/>
            <a:gdLst>
              <a:gd name="connsiteX0" fmla="*/ 684406 w 992946"/>
              <a:gd name="connsiteY0" fmla="*/ 0 h 1570969"/>
              <a:gd name="connsiteX1" fmla="*/ 468428 w 992946"/>
              <a:gd name="connsiteY1" fmla="*/ 84147 h 1570969"/>
              <a:gd name="connsiteX2" fmla="*/ 269280 w 992946"/>
              <a:gd name="connsiteY2" fmla="*/ 244027 h 1570969"/>
              <a:gd name="connsiteX3" fmla="*/ 44887 w 992946"/>
              <a:gd name="connsiteY3" fmla="*/ 583420 h 1570969"/>
              <a:gd name="connsiteX4" fmla="*/ 11228 w 992946"/>
              <a:gd name="connsiteY4" fmla="*/ 1012571 h 1570969"/>
              <a:gd name="connsiteX5" fmla="*/ 185133 w 992946"/>
              <a:gd name="connsiteY5" fmla="*/ 1321111 h 1570969"/>
              <a:gd name="connsiteX6" fmla="*/ 465623 w 992946"/>
              <a:gd name="connsiteY6" fmla="*/ 1525870 h 1570969"/>
              <a:gd name="connsiteX7" fmla="*/ 807822 w 992946"/>
              <a:gd name="connsiteY7" fmla="*/ 1570748 h 1570969"/>
              <a:gd name="connsiteX8" fmla="*/ 992946 w 992946"/>
              <a:gd name="connsiteY8" fmla="*/ 1539894 h 1570969"/>
              <a:gd name="connsiteX0" fmla="*/ 684406 w 1032215"/>
              <a:gd name="connsiteY0" fmla="*/ 0 h 1571060"/>
              <a:gd name="connsiteX1" fmla="*/ 468428 w 1032215"/>
              <a:gd name="connsiteY1" fmla="*/ 84147 h 1571060"/>
              <a:gd name="connsiteX2" fmla="*/ 269280 w 1032215"/>
              <a:gd name="connsiteY2" fmla="*/ 244027 h 1571060"/>
              <a:gd name="connsiteX3" fmla="*/ 44887 w 1032215"/>
              <a:gd name="connsiteY3" fmla="*/ 583420 h 1571060"/>
              <a:gd name="connsiteX4" fmla="*/ 11228 w 1032215"/>
              <a:gd name="connsiteY4" fmla="*/ 1012571 h 1571060"/>
              <a:gd name="connsiteX5" fmla="*/ 185133 w 1032215"/>
              <a:gd name="connsiteY5" fmla="*/ 1321111 h 1571060"/>
              <a:gd name="connsiteX6" fmla="*/ 465623 w 1032215"/>
              <a:gd name="connsiteY6" fmla="*/ 1525870 h 1571060"/>
              <a:gd name="connsiteX7" fmla="*/ 807822 w 1032215"/>
              <a:gd name="connsiteY7" fmla="*/ 1570748 h 1571060"/>
              <a:gd name="connsiteX8" fmla="*/ 1032215 w 1032215"/>
              <a:gd name="connsiteY8" fmla="*/ 1545504 h 157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2215" h="1571060">
                <a:moveTo>
                  <a:pt x="684406" y="0"/>
                </a:moveTo>
                <a:cubicBezTo>
                  <a:pt x="611011" y="21738"/>
                  <a:pt x="537616" y="43476"/>
                  <a:pt x="468428" y="84147"/>
                </a:cubicBezTo>
                <a:cubicBezTo>
                  <a:pt x="399240" y="124818"/>
                  <a:pt x="339870" y="160815"/>
                  <a:pt x="269280" y="244027"/>
                </a:cubicBezTo>
                <a:cubicBezTo>
                  <a:pt x="198690" y="327239"/>
                  <a:pt x="87896" y="455329"/>
                  <a:pt x="44887" y="583420"/>
                </a:cubicBezTo>
                <a:cubicBezTo>
                  <a:pt x="1878" y="711511"/>
                  <a:pt x="-12146" y="889622"/>
                  <a:pt x="11228" y="1012571"/>
                </a:cubicBezTo>
                <a:cubicBezTo>
                  <a:pt x="34602" y="1135520"/>
                  <a:pt x="109401" y="1235561"/>
                  <a:pt x="185133" y="1321111"/>
                </a:cubicBezTo>
                <a:cubicBezTo>
                  <a:pt x="260865" y="1406661"/>
                  <a:pt x="361841" y="1484264"/>
                  <a:pt x="465623" y="1525870"/>
                </a:cubicBezTo>
                <a:cubicBezTo>
                  <a:pt x="569405" y="1567476"/>
                  <a:pt x="719935" y="1568411"/>
                  <a:pt x="807822" y="1570748"/>
                </a:cubicBezTo>
                <a:cubicBezTo>
                  <a:pt x="895709" y="1573085"/>
                  <a:pt x="983596" y="1562099"/>
                  <a:pt x="1032215" y="154550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730845" y="3390037"/>
            <a:ext cx="1113665" cy="1587844"/>
          </a:xfrm>
          <a:custGeom>
            <a:avLst/>
            <a:gdLst>
              <a:gd name="connsiteX0" fmla="*/ 0 w 1113665"/>
              <a:gd name="connsiteY0" fmla="*/ 37071 h 1587844"/>
              <a:gd name="connsiteX1" fmla="*/ 172994 w 1113665"/>
              <a:gd name="connsiteY1" fmla="*/ 0 h 1587844"/>
              <a:gd name="connsiteX2" fmla="*/ 488092 w 1113665"/>
              <a:gd name="connsiteY2" fmla="*/ 37071 h 1587844"/>
              <a:gd name="connsiteX3" fmla="*/ 753762 w 1113665"/>
              <a:gd name="connsiteY3" fmla="*/ 179173 h 1587844"/>
              <a:gd name="connsiteX4" fmla="*/ 976184 w 1113665"/>
              <a:gd name="connsiteY4" fmla="*/ 426308 h 1587844"/>
              <a:gd name="connsiteX5" fmla="*/ 1099751 w 1113665"/>
              <a:gd name="connsiteY5" fmla="*/ 698157 h 1587844"/>
              <a:gd name="connsiteX6" fmla="*/ 1105929 w 1113665"/>
              <a:gd name="connsiteY6" fmla="*/ 883508 h 1587844"/>
              <a:gd name="connsiteX7" fmla="*/ 1056502 w 1113665"/>
              <a:gd name="connsiteY7" fmla="*/ 1062681 h 1587844"/>
              <a:gd name="connsiteX8" fmla="*/ 939113 w 1113665"/>
              <a:gd name="connsiteY8" fmla="*/ 1254211 h 1587844"/>
              <a:gd name="connsiteX9" fmla="*/ 772297 w 1113665"/>
              <a:gd name="connsiteY9" fmla="*/ 1433384 h 1587844"/>
              <a:gd name="connsiteX10" fmla="*/ 506627 w 1113665"/>
              <a:gd name="connsiteY10" fmla="*/ 1532238 h 1587844"/>
              <a:gd name="connsiteX11" fmla="*/ 284205 w 1113665"/>
              <a:gd name="connsiteY11" fmla="*/ 1587844 h 158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3665" h="1587844">
                <a:moveTo>
                  <a:pt x="0" y="37071"/>
                </a:moveTo>
                <a:cubicBezTo>
                  <a:pt x="45822" y="18535"/>
                  <a:pt x="91645" y="0"/>
                  <a:pt x="172994" y="0"/>
                </a:cubicBezTo>
                <a:cubicBezTo>
                  <a:pt x="254343" y="0"/>
                  <a:pt x="391297" y="7209"/>
                  <a:pt x="488092" y="37071"/>
                </a:cubicBezTo>
                <a:cubicBezTo>
                  <a:pt x="584887" y="66933"/>
                  <a:pt x="672413" y="114300"/>
                  <a:pt x="753762" y="179173"/>
                </a:cubicBezTo>
                <a:cubicBezTo>
                  <a:pt x="835111" y="244046"/>
                  <a:pt x="918519" y="339811"/>
                  <a:pt x="976184" y="426308"/>
                </a:cubicBezTo>
                <a:cubicBezTo>
                  <a:pt x="1033849" y="512805"/>
                  <a:pt x="1078127" y="621957"/>
                  <a:pt x="1099751" y="698157"/>
                </a:cubicBezTo>
                <a:cubicBezTo>
                  <a:pt x="1121375" y="774357"/>
                  <a:pt x="1113137" y="822754"/>
                  <a:pt x="1105929" y="883508"/>
                </a:cubicBezTo>
                <a:cubicBezTo>
                  <a:pt x="1098721" y="944262"/>
                  <a:pt x="1084305" y="1000897"/>
                  <a:pt x="1056502" y="1062681"/>
                </a:cubicBezTo>
                <a:cubicBezTo>
                  <a:pt x="1028699" y="1124465"/>
                  <a:pt x="986481" y="1192427"/>
                  <a:pt x="939113" y="1254211"/>
                </a:cubicBezTo>
                <a:cubicBezTo>
                  <a:pt x="891746" y="1315995"/>
                  <a:pt x="844378" y="1387046"/>
                  <a:pt x="772297" y="1433384"/>
                </a:cubicBezTo>
                <a:cubicBezTo>
                  <a:pt x="700216" y="1479722"/>
                  <a:pt x="587976" y="1506495"/>
                  <a:pt x="506627" y="1532238"/>
                </a:cubicBezTo>
                <a:cubicBezTo>
                  <a:pt x="425278" y="1557981"/>
                  <a:pt x="354741" y="1572912"/>
                  <a:pt x="284205" y="1587844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10173" y="3830388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Maverick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Basin</a:t>
            </a:r>
          </a:p>
        </p:txBody>
      </p:sp>
      <p:sp>
        <p:nvSpPr>
          <p:cNvPr id="306" name="Down Arrow 305"/>
          <p:cNvSpPr/>
          <p:nvPr/>
        </p:nvSpPr>
        <p:spPr>
          <a:xfrm rot="18938151">
            <a:off x="5179788" y="3499532"/>
            <a:ext cx="146149" cy="275001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 rot="2443621">
            <a:off x="4796349" y="3048158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</a:t>
            </a:r>
          </a:p>
        </p:txBody>
      </p:sp>
      <p:sp>
        <p:nvSpPr>
          <p:cNvPr id="58" name="TextBox 57"/>
          <p:cNvSpPr txBox="1"/>
          <p:nvPr/>
        </p:nvSpPr>
        <p:spPr>
          <a:xfrm rot="2642243">
            <a:off x="4523403" y="3156746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Marcos</a:t>
            </a:r>
          </a:p>
        </p:txBody>
      </p:sp>
      <p:sp>
        <p:nvSpPr>
          <p:cNvPr id="59" name="TextBox 58"/>
          <p:cNvSpPr txBox="1"/>
          <p:nvPr/>
        </p:nvSpPr>
        <p:spPr>
          <a:xfrm rot="2478072">
            <a:off x="4530577" y="327646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Arch</a:t>
            </a:r>
          </a:p>
        </p:txBody>
      </p:sp>
      <p:sp>
        <p:nvSpPr>
          <p:cNvPr id="61" name="TextBox 60"/>
          <p:cNvSpPr txBox="1"/>
          <p:nvPr/>
        </p:nvSpPr>
        <p:spPr>
          <a:xfrm rot="2696082">
            <a:off x="3486424" y="5140161"/>
            <a:ext cx="1050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Salt Basin</a:t>
            </a:r>
          </a:p>
        </p:txBody>
      </p:sp>
      <p:sp>
        <p:nvSpPr>
          <p:cNvPr id="307" name="Freeform 306"/>
          <p:cNvSpPr/>
          <p:nvPr/>
        </p:nvSpPr>
        <p:spPr>
          <a:xfrm>
            <a:off x="2786520" y="2345851"/>
            <a:ext cx="5337384" cy="4047447"/>
          </a:xfrm>
          <a:custGeom>
            <a:avLst/>
            <a:gdLst>
              <a:gd name="connsiteX0" fmla="*/ 0 w 3217229"/>
              <a:gd name="connsiteY0" fmla="*/ 1239769 h 2493563"/>
              <a:gd name="connsiteX1" fmla="*/ 504883 w 3217229"/>
              <a:gd name="connsiteY1" fmla="*/ 2493563 h 2493563"/>
              <a:gd name="connsiteX2" fmla="*/ 3217229 w 3217229"/>
              <a:gd name="connsiteY2" fmla="*/ 1102329 h 2493563"/>
              <a:gd name="connsiteX3" fmla="*/ 2726370 w 3217229"/>
              <a:gd name="connsiteY3" fmla="*/ 0 h 2493563"/>
              <a:gd name="connsiteX4" fmla="*/ 2339293 w 3217229"/>
              <a:gd name="connsiteY4" fmla="*/ 260856 h 2493563"/>
              <a:gd name="connsiteX5" fmla="*/ 2140144 w 3217229"/>
              <a:gd name="connsiteY5" fmla="*/ 482444 h 2493563"/>
              <a:gd name="connsiteX6" fmla="*/ 1848434 w 3217229"/>
              <a:gd name="connsiteY6" fmla="*/ 605860 h 2493563"/>
              <a:gd name="connsiteX7" fmla="*/ 1587577 w 3217229"/>
              <a:gd name="connsiteY7" fmla="*/ 687202 h 2493563"/>
              <a:gd name="connsiteX8" fmla="*/ 1472576 w 3217229"/>
              <a:gd name="connsiteY8" fmla="*/ 695617 h 2493563"/>
              <a:gd name="connsiteX9" fmla="*/ 1380014 w 3217229"/>
              <a:gd name="connsiteY9" fmla="*/ 709642 h 2493563"/>
              <a:gd name="connsiteX10" fmla="*/ 1267818 w 3217229"/>
              <a:gd name="connsiteY10" fmla="*/ 754520 h 2493563"/>
              <a:gd name="connsiteX11" fmla="*/ 1141597 w 3217229"/>
              <a:gd name="connsiteY11" fmla="*/ 830253 h 2493563"/>
              <a:gd name="connsiteX12" fmla="*/ 1018181 w 3217229"/>
              <a:gd name="connsiteY12" fmla="*/ 883546 h 2493563"/>
              <a:gd name="connsiteX13" fmla="*/ 1236964 w 3217229"/>
              <a:gd name="connsiteY13" fmla="*/ 1265013 h 2493563"/>
              <a:gd name="connsiteX14" fmla="*/ 861106 w 3217229"/>
              <a:gd name="connsiteY14" fmla="*/ 1567944 h 2493563"/>
              <a:gd name="connsiteX15" fmla="*/ 0 w 3217229"/>
              <a:gd name="connsiteY15" fmla="*/ 1239769 h 2493563"/>
              <a:gd name="connsiteX0" fmla="*/ 0 w 3217229"/>
              <a:gd name="connsiteY0" fmla="*/ 1239769 h 2493563"/>
              <a:gd name="connsiteX1" fmla="*/ 504883 w 3217229"/>
              <a:gd name="connsiteY1" fmla="*/ 2493563 h 2493563"/>
              <a:gd name="connsiteX2" fmla="*/ 3217229 w 3217229"/>
              <a:gd name="connsiteY2" fmla="*/ 1102329 h 2493563"/>
              <a:gd name="connsiteX3" fmla="*/ 2726370 w 3217229"/>
              <a:gd name="connsiteY3" fmla="*/ 0 h 2493563"/>
              <a:gd name="connsiteX4" fmla="*/ 2339293 w 3217229"/>
              <a:gd name="connsiteY4" fmla="*/ 260856 h 2493563"/>
              <a:gd name="connsiteX5" fmla="*/ 2140144 w 3217229"/>
              <a:gd name="connsiteY5" fmla="*/ 482444 h 2493563"/>
              <a:gd name="connsiteX6" fmla="*/ 1848434 w 3217229"/>
              <a:gd name="connsiteY6" fmla="*/ 605860 h 2493563"/>
              <a:gd name="connsiteX7" fmla="*/ 1587577 w 3217229"/>
              <a:gd name="connsiteY7" fmla="*/ 687202 h 2493563"/>
              <a:gd name="connsiteX8" fmla="*/ 1472576 w 3217229"/>
              <a:gd name="connsiteY8" fmla="*/ 695617 h 2493563"/>
              <a:gd name="connsiteX9" fmla="*/ 1380014 w 3217229"/>
              <a:gd name="connsiteY9" fmla="*/ 709642 h 2493563"/>
              <a:gd name="connsiteX10" fmla="*/ 1267818 w 3217229"/>
              <a:gd name="connsiteY10" fmla="*/ 754520 h 2493563"/>
              <a:gd name="connsiteX11" fmla="*/ 1141597 w 3217229"/>
              <a:gd name="connsiteY11" fmla="*/ 830253 h 2493563"/>
              <a:gd name="connsiteX12" fmla="*/ 1018181 w 3217229"/>
              <a:gd name="connsiteY12" fmla="*/ 883546 h 2493563"/>
              <a:gd name="connsiteX13" fmla="*/ 1236964 w 3217229"/>
              <a:gd name="connsiteY13" fmla="*/ 1265013 h 2493563"/>
              <a:gd name="connsiteX14" fmla="*/ 392687 w 3217229"/>
              <a:gd name="connsiteY14" fmla="*/ 1161232 h 2493563"/>
              <a:gd name="connsiteX15" fmla="*/ 0 w 3217229"/>
              <a:gd name="connsiteY15" fmla="*/ 1239769 h 2493563"/>
              <a:gd name="connsiteX0" fmla="*/ 0 w 3217229"/>
              <a:gd name="connsiteY0" fmla="*/ 1239769 h 2493563"/>
              <a:gd name="connsiteX1" fmla="*/ 504883 w 3217229"/>
              <a:gd name="connsiteY1" fmla="*/ 2493563 h 2493563"/>
              <a:gd name="connsiteX2" fmla="*/ 3217229 w 3217229"/>
              <a:gd name="connsiteY2" fmla="*/ 1102329 h 2493563"/>
              <a:gd name="connsiteX3" fmla="*/ 2726370 w 3217229"/>
              <a:gd name="connsiteY3" fmla="*/ 0 h 2493563"/>
              <a:gd name="connsiteX4" fmla="*/ 2339293 w 3217229"/>
              <a:gd name="connsiteY4" fmla="*/ 260856 h 2493563"/>
              <a:gd name="connsiteX5" fmla="*/ 2140144 w 3217229"/>
              <a:gd name="connsiteY5" fmla="*/ 482444 h 2493563"/>
              <a:gd name="connsiteX6" fmla="*/ 1848434 w 3217229"/>
              <a:gd name="connsiteY6" fmla="*/ 605860 h 2493563"/>
              <a:gd name="connsiteX7" fmla="*/ 1587577 w 3217229"/>
              <a:gd name="connsiteY7" fmla="*/ 687202 h 2493563"/>
              <a:gd name="connsiteX8" fmla="*/ 1472576 w 3217229"/>
              <a:gd name="connsiteY8" fmla="*/ 695617 h 2493563"/>
              <a:gd name="connsiteX9" fmla="*/ 1380014 w 3217229"/>
              <a:gd name="connsiteY9" fmla="*/ 709642 h 2493563"/>
              <a:gd name="connsiteX10" fmla="*/ 1267818 w 3217229"/>
              <a:gd name="connsiteY10" fmla="*/ 754520 h 2493563"/>
              <a:gd name="connsiteX11" fmla="*/ 1141597 w 3217229"/>
              <a:gd name="connsiteY11" fmla="*/ 830253 h 2493563"/>
              <a:gd name="connsiteX12" fmla="*/ 1018181 w 3217229"/>
              <a:gd name="connsiteY12" fmla="*/ 883546 h 2493563"/>
              <a:gd name="connsiteX13" fmla="*/ 661958 w 3217229"/>
              <a:gd name="connsiteY13" fmla="*/ 1049035 h 2493563"/>
              <a:gd name="connsiteX14" fmla="*/ 392687 w 3217229"/>
              <a:gd name="connsiteY14" fmla="*/ 1161232 h 2493563"/>
              <a:gd name="connsiteX15" fmla="*/ 0 w 3217229"/>
              <a:gd name="connsiteY15" fmla="*/ 1239769 h 2493563"/>
              <a:gd name="connsiteX0" fmla="*/ 0 w 3387003"/>
              <a:gd name="connsiteY0" fmla="*/ 1239769 h 2532010"/>
              <a:gd name="connsiteX1" fmla="*/ 504883 w 3387003"/>
              <a:gd name="connsiteY1" fmla="*/ 2493563 h 2532010"/>
              <a:gd name="connsiteX2" fmla="*/ 3387003 w 3387003"/>
              <a:gd name="connsiteY2" fmla="*/ 2532010 h 2532010"/>
              <a:gd name="connsiteX3" fmla="*/ 2726370 w 3387003"/>
              <a:gd name="connsiteY3" fmla="*/ 0 h 2532010"/>
              <a:gd name="connsiteX4" fmla="*/ 2339293 w 3387003"/>
              <a:gd name="connsiteY4" fmla="*/ 260856 h 2532010"/>
              <a:gd name="connsiteX5" fmla="*/ 2140144 w 3387003"/>
              <a:gd name="connsiteY5" fmla="*/ 482444 h 2532010"/>
              <a:gd name="connsiteX6" fmla="*/ 1848434 w 3387003"/>
              <a:gd name="connsiteY6" fmla="*/ 605860 h 2532010"/>
              <a:gd name="connsiteX7" fmla="*/ 1587577 w 3387003"/>
              <a:gd name="connsiteY7" fmla="*/ 687202 h 2532010"/>
              <a:gd name="connsiteX8" fmla="*/ 1472576 w 3387003"/>
              <a:gd name="connsiteY8" fmla="*/ 695617 h 2532010"/>
              <a:gd name="connsiteX9" fmla="*/ 1380014 w 3387003"/>
              <a:gd name="connsiteY9" fmla="*/ 709642 h 2532010"/>
              <a:gd name="connsiteX10" fmla="*/ 1267818 w 3387003"/>
              <a:gd name="connsiteY10" fmla="*/ 754520 h 2532010"/>
              <a:gd name="connsiteX11" fmla="*/ 1141597 w 3387003"/>
              <a:gd name="connsiteY11" fmla="*/ 830253 h 2532010"/>
              <a:gd name="connsiteX12" fmla="*/ 1018181 w 3387003"/>
              <a:gd name="connsiteY12" fmla="*/ 883546 h 2532010"/>
              <a:gd name="connsiteX13" fmla="*/ 661958 w 3387003"/>
              <a:gd name="connsiteY13" fmla="*/ 1049035 h 2532010"/>
              <a:gd name="connsiteX14" fmla="*/ 392687 w 3387003"/>
              <a:gd name="connsiteY14" fmla="*/ 1161232 h 2532010"/>
              <a:gd name="connsiteX15" fmla="*/ 0 w 3387003"/>
              <a:gd name="connsiteY15" fmla="*/ 1239769 h 2532010"/>
              <a:gd name="connsiteX0" fmla="*/ 0 w 3428702"/>
              <a:gd name="connsiteY0" fmla="*/ 1242747 h 2532010"/>
              <a:gd name="connsiteX1" fmla="*/ 546582 w 3428702"/>
              <a:gd name="connsiteY1" fmla="*/ 2493563 h 2532010"/>
              <a:gd name="connsiteX2" fmla="*/ 3428702 w 3428702"/>
              <a:gd name="connsiteY2" fmla="*/ 2532010 h 2532010"/>
              <a:gd name="connsiteX3" fmla="*/ 2768069 w 3428702"/>
              <a:gd name="connsiteY3" fmla="*/ 0 h 2532010"/>
              <a:gd name="connsiteX4" fmla="*/ 2380992 w 3428702"/>
              <a:gd name="connsiteY4" fmla="*/ 260856 h 2532010"/>
              <a:gd name="connsiteX5" fmla="*/ 2181843 w 3428702"/>
              <a:gd name="connsiteY5" fmla="*/ 482444 h 2532010"/>
              <a:gd name="connsiteX6" fmla="*/ 1890133 w 3428702"/>
              <a:gd name="connsiteY6" fmla="*/ 605860 h 2532010"/>
              <a:gd name="connsiteX7" fmla="*/ 1629276 w 3428702"/>
              <a:gd name="connsiteY7" fmla="*/ 687202 h 2532010"/>
              <a:gd name="connsiteX8" fmla="*/ 1514275 w 3428702"/>
              <a:gd name="connsiteY8" fmla="*/ 695617 h 2532010"/>
              <a:gd name="connsiteX9" fmla="*/ 1421713 w 3428702"/>
              <a:gd name="connsiteY9" fmla="*/ 709642 h 2532010"/>
              <a:gd name="connsiteX10" fmla="*/ 1309517 w 3428702"/>
              <a:gd name="connsiteY10" fmla="*/ 754520 h 2532010"/>
              <a:gd name="connsiteX11" fmla="*/ 1183296 w 3428702"/>
              <a:gd name="connsiteY11" fmla="*/ 830253 h 2532010"/>
              <a:gd name="connsiteX12" fmla="*/ 1059880 w 3428702"/>
              <a:gd name="connsiteY12" fmla="*/ 883546 h 2532010"/>
              <a:gd name="connsiteX13" fmla="*/ 703657 w 3428702"/>
              <a:gd name="connsiteY13" fmla="*/ 1049035 h 2532010"/>
              <a:gd name="connsiteX14" fmla="*/ 434386 w 3428702"/>
              <a:gd name="connsiteY14" fmla="*/ 1161232 h 2532010"/>
              <a:gd name="connsiteX15" fmla="*/ 0 w 3428702"/>
              <a:gd name="connsiteY15" fmla="*/ 1242747 h 2532010"/>
              <a:gd name="connsiteX0" fmla="*/ 0 w 3428702"/>
              <a:gd name="connsiteY0" fmla="*/ 1242747 h 2532010"/>
              <a:gd name="connsiteX1" fmla="*/ 546582 w 3428702"/>
              <a:gd name="connsiteY1" fmla="*/ 2493563 h 2532010"/>
              <a:gd name="connsiteX2" fmla="*/ 3428702 w 3428702"/>
              <a:gd name="connsiteY2" fmla="*/ 2532010 h 2532010"/>
              <a:gd name="connsiteX3" fmla="*/ 2768069 w 3428702"/>
              <a:gd name="connsiteY3" fmla="*/ 0 h 2532010"/>
              <a:gd name="connsiteX4" fmla="*/ 2380992 w 3428702"/>
              <a:gd name="connsiteY4" fmla="*/ 260856 h 2532010"/>
              <a:gd name="connsiteX5" fmla="*/ 2181843 w 3428702"/>
              <a:gd name="connsiteY5" fmla="*/ 482444 h 2532010"/>
              <a:gd name="connsiteX6" fmla="*/ 1890133 w 3428702"/>
              <a:gd name="connsiteY6" fmla="*/ 605860 h 2532010"/>
              <a:gd name="connsiteX7" fmla="*/ 1629276 w 3428702"/>
              <a:gd name="connsiteY7" fmla="*/ 687202 h 2532010"/>
              <a:gd name="connsiteX8" fmla="*/ 1514275 w 3428702"/>
              <a:gd name="connsiteY8" fmla="*/ 695617 h 2532010"/>
              <a:gd name="connsiteX9" fmla="*/ 1421713 w 3428702"/>
              <a:gd name="connsiteY9" fmla="*/ 709642 h 2532010"/>
              <a:gd name="connsiteX10" fmla="*/ 1309517 w 3428702"/>
              <a:gd name="connsiteY10" fmla="*/ 754520 h 2532010"/>
              <a:gd name="connsiteX11" fmla="*/ 1183296 w 3428702"/>
              <a:gd name="connsiteY11" fmla="*/ 830253 h 2532010"/>
              <a:gd name="connsiteX12" fmla="*/ 1059880 w 3428702"/>
              <a:gd name="connsiteY12" fmla="*/ 883546 h 2532010"/>
              <a:gd name="connsiteX13" fmla="*/ 703657 w 3428702"/>
              <a:gd name="connsiteY13" fmla="*/ 1049035 h 2532010"/>
              <a:gd name="connsiteX14" fmla="*/ 434386 w 3428702"/>
              <a:gd name="connsiteY14" fmla="*/ 1161232 h 2532010"/>
              <a:gd name="connsiteX15" fmla="*/ 0 w 3428702"/>
              <a:gd name="connsiteY15" fmla="*/ 1242747 h 2532010"/>
              <a:gd name="connsiteX0" fmla="*/ 0 w 3428702"/>
              <a:gd name="connsiteY0" fmla="*/ 1242747 h 2532010"/>
              <a:gd name="connsiteX1" fmla="*/ 546582 w 3428702"/>
              <a:gd name="connsiteY1" fmla="*/ 2493563 h 2532010"/>
              <a:gd name="connsiteX2" fmla="*/ 3428702 w 3428702"/>
              <a:gd name="connsiteY2" fmla="*/ 2532010 h 2532010"/>
              <a:gd name="connsiteX3" fmla="*/ 3088205 w 3428702"/>
              <a:gd name="connsiteY3" fmla="*/ 1213489 h 2532010"/>
              <a:gd name="connsiteX4" fmla="*/ 2768069 w 3428702"/>
              <a:gd name="connsiteY4" fmla="*/ 0 h 2532010"/>
              <a:gd name="connsiteX5" fmla="*/ 2380992 w 3428702"/>
              <a:gd name="connsiteY5" fmla="*/ 260856 h 2532010"/>
              <a:gd name="connsiteX6" fmla="*/ 2181843 w 3428702"/>
              <a:gd name="connsiteY6" fmla="*/ 482444 h 2532010"/>
              <a:gd name="connsiteX7" fmla="*/ 1890133 w 3428702"/>
              <a:gd name="connsiteY7" fmla="*/ 605860 h 2532010"/>
              <a:gd name="connsiteX8" fmla="*/ 1629276 w 3428702"/>
              <a:gd name="connsiteY8" fmla="*/ 687202 h 2532010"/>
              <a:gd name="connsiteX9" fmla="*/ 1514275 w 3428702"/>
              <a:gd name="connsiteY9" fmla="*/ 695617 h 2532010"/>
              <a:gd name="connsiteX10" fmla="*/ 1421713 w 3428702"/>
              <a:gd name="connsiteY10" fmla="*/ 709642 h 2532010"/>
              <a:gd name="connsiteX11" fmla="*/ 1309517 w 3428702"/>
              <a:gd name="connsiteY11" fmla="*/ 754520 h 2532010"/>
              <a:gd name="connsiteX12" fmla="*/ 1183296 w 3428702"/>
              <a:gd name="connsiteY12" fmla="*/ 830253 h 2532010"/>
              <a:gd name="connsiteX13" fmla="*/ 1059880 w 3428702"/>
              <a:gd name="connsiteY13" fmla="*/ 883546 h 2532010"/>
              <a:gd name="connsiteX14" fmla="*/ 703657 w 3428702"/>
              <a:gd name="connsiteY14" fmla="*/ 1049035 h 2532010"/>
              <a:gd name="connsiteX15" fmla="*/ 434386 w 3428702"/>
              <a:gd name="connsiteY15" fmla="*/ 1161232 h 2532010"/>
              <a:gd name="connsiteX16" fmla="*/ 0 w 3428702"/>
              <a:gd name="connsiteY16" fmla="*/ 1242747 h 2532010"/>
              <a:gd name="connsiteX0" fmla="*/ 0 w 5226919"/>
              <a:gd name="connsiteY0" fmla="*/ 1242747 h 2532010"/>
              <a:gd name="connsiteX1" fmla="*/ 546582 w 5226919"/>
              <a:gd name="connsiteY1" fmla="*/ 2493563 h 2532010"/>
              <a:gd name="connsiteX2" fmla="*/ 3428702 w 5226919"/>
              <a:gd name="connsiteY2" fmla="*/ 2532010 h 2532010"/>
              <a:gd name="connsiteX3" fmla="*/ 5226919 w 5226919"/>
              <a:gd name="connsiteY3" fmla="*/ 495470 h 2532010"/>
              <a:gd name="connsiteX4" fmla="*/ 2768069 w 5226919"/>
              <a:gd name="connsiteY4" fmla="*/ 0 h 2532010"/>
              <a:gd name="connsiteX5" fmla="*/ 2380992 w 5226919"/>
              <a:gd name="connsiteY5" fmla="*/ 260856 h 2532010"/>
              <a:gd name="connsiteX6" fmla="*/ 2181843 w 5226919"/>
              <a:gd name="connsiteY6" fmla="*/ 482444 h 2532010"/>
              <a:gd name="connsiteX7" fmla="*/ 1890133 w 5226919"/>
              <a:gd name="connsiteY7" fmla="*/ 605860 h 2532010"/>
              <a:gd name="connsiteX8" fmla="*/ 1629276 w 5226919"/>
              <a:gd name="connsiteY8" fmla="*/ 687202 h 2532010"/>
              <a:gd name="connsiteX9" fmla="*/ 1514275 w 5226919"/>
              <a:gd name="connsiteY9" fmla="*/ 695617 h 2532010"/>
              <a:gd name="connsiteX10" fmla="*/ 1421713 w 5226919"/>
              <a:gd name="connsiteY10" fmla="*/ 709642 h 2532010"/>
              <a:gd name="connsiteX11" fmla="*/ 1309517 w 5226919"/>
              <a:gd name="connsiteY11" fmla="*/ 754520 h 2532010"/>
              <a:gd name="connsiteX12" fmla="*/ 1183296 w 5226919"/>
              <a:gd name="connsiteY12" fmla="*/ 830253 h 2532010"/>
              <a:gd name="connsiteX13" fmla="*/ 1059880 w 5226919"/>
              <a:gd name="connsiteY13" fmla="*/ 883546 h 2532010"/>
              <a:gd name="connsiteX14" fmla="*/ 703657 w 5226919"/>
              <a:gd name="connsiteY14" fmla="*/ 1049035 h 2532010"/>
              <a:gd name="connsiteX15" fmla="*/ 434386 w 5226919"/>
              <a:gd name="connsiteY15" fmla="*/ 1161232 h 2532010"/>
              <a:gd name="connsiteX16" fmla="*/ 0 w 5226919"/>
              <a:gd name="connsiteY16" fmla="*/ 1242747 h 2532010"/>
              <a:gd name="connsiteX0" fmla="*/ 0 w 5226919"/>
              <a:gd name="connsiteY0" fmla="*/ 1242747 h 2493563"/>
              <a:gd name="connsiteX1" fmla="*/ 546582 w 5226919"/>
              <a:gd name="connsiteY1" fmla="*/ 2493563 h 2493563"/>
              <a:gd name="connsiteX2" fmla="*/ 2538850 w 5226919"/>
              <a:gd name="connsiteY2" fmla="*/ 1869224 h 2493563"/>
              <a:gd name="connsiteX3" fmla="*/ 5226919 w 5226919"/>
              <a:gd name="connsiteY3" fmla="*/ 495470 h 2493563"/>
              <a:gd name="connsiteX4" fmla="*/ 2768069 w 5226919"/>
              <a:gd name="connsiteY4" fmla="*/ 0 h 2493563"/>
              <a:gd name="connsiteX5" fmla="*/ 2380992 w 5226919"/>
              <a:gd name="connsiteY5" fmla="*/ 260856 h 2493563"/>
              <a:gd name="connsiteX6" fmla="*/ 2181843 w 5226919"/>
              <a:gd name="connsiteY6" fmla="*/ 482444 h 2493563"/>
              <a:gd name="connsiteX7" fmla="*/ 1890133 w 5226919"/>
              <a:gd name="connsiteY7" fmla="*/ 605860 h 2493563"/>
              <a:gd name="connsiteX8" fmla="*/ 1629276 w 5226919"/>
              <a:gd name="connsiteY8" fmla="*/ 687202 h 2493563"/>
              <a:gd name="connsiteX9" fmla="*/ 1514275 w 5226919"/>
              <a:gd name="connsiteY9" fmla="*/ 695617 h 2493563"/>
              <a:gd name="connsiteX10" fmla="*/ 1421713 w 5226919"/>
              <a:gd name="connsiteY10" fmla="*/ 709642 h 2493563"/>
              <a:gd name="connsiteX11" fmla="*/ 1309517 w 5226919"/>
              <a:gd name="connsiteY11" fmla="*/ 754520 h 2493563"/>
              <a:gd name="connsiteX12" fmla="*/ 1183296 w 5226919"/>
              <a:gd name="connsiteY12" fmla="*/ 830253 h 2493563"/>
              <a:gd name="connsiteX13" fmla="*/ 1059880 w 5226919"/>
              <a:gd name="connsiteY13" fmla="*/ 883546 h 2493563"/>
              <a:gd name="connsiteX14" fmla="*/ 703657 w 5226919"/>
              <a:gd name="connsiteY14" fmla="*/ 1049035 h 2493563"/>
              <a:gd name="connsiteX15" fmla="*/ 434386 w 5226919"/>
              <a:gd name="connsiteY15" fmla="*/ 1161232 h 2493563"/>
              <a:gd name="connsiteX16" fmla="*/ 0 w 5226919"/>
              <a:gd name="connsiteY16" fmla="*/ 1242747 h 2493563"/>
              <a:gd name="connsiteX0" fmla="*/ 0 w 5226919"/>
              <a:gd name="connsiteY0" fmla="*/ 1242747 h 2493563"/>
              <a:gd name="connsiteX1" fmla="*/ 546582 w 5226919"/>
              <a:gd name="connsiteY1" fmla="*/ 2493563 h 2493563"/>
              <a:gd name="connsiteX2" fmla="*/ 2538850 w 5226919"/>
              <a:gd name="connsiteY2" fmla="*/ 1869224 h 2493563"/>
              <a:gd name="connsiteX3" fmla="*/ 5226919 w 5226919"/>
              <a:gd name="connsiteY3" fmla="*/ 495470 h 2493563"/>
              <a:gd name="connsiteX4" fmla="*/ 3508584 w 5226919"/>
              <a:gd name="connsiteY4" fmla="*/ 148735 h 2493563"/>
              <a:gd name="connsiteX5" fmla="*/ 2768069 w 5226919"/>
              <a:gd name="connsiteY5" fmla="*/ 0 h 2493563"/>
              <a:gd name="connsiteX6" fmla="*/ 2380992 w 5226919"/>
              <a:gd name="connsiteY6" fmla="*/ 260856 h 2493563"/>
              <a:gd name="connsiteX7" fmla="*/ 2181843 w 5226919"/>
              <a:gd name="connsiteY7" fmla="*/ 482444 h 2493563"/>
              <a:gd name="connsiteX8" fmla="*/ 1890133 w 5226919"/>
              <a:gd name="connsiteY8" fmla="*/ 605860 h 2493563"/>
              <a:gd name="connsiteX9" fmla="*/ 1629276 w 5226919"/>
              <a:gd name="connsiteY9" fmla="*/ 687202 h 2493563"/>
              <a:gd name="connsiteX10" fmla="*/ 1514275 w 5226919"/>
              <a:gd name="connsiteY10" fmla="*/ 695617 h 2493563"/>
              <a:gd name="connsiteX11" fmla="*/ 1421713 w 5226919"/>
              <a:gd name="connsiteY11" fmla="*/ 709642 h 2493563"/>
              <a:gd name="connsiteX12" fmla="*/ 1309517 w 5226919"/>
              <a:gd name="connsiteY12" fmla="*/ 754520 h 2493563"/>
              <a:gd name="connsiteX13" fmla="*/ 1183296 w 5226919"/>
              <a:gd name="connsiteY13" fmla="*/ 830253 h 2493563"/>
              <a:gd name="connsiteX14" fmla="*/ 1059880 w 5226919"/>
              <a:gd name="connsiteY14" fmla="*/ 883546 h 2493563"/>
              <a:gd name="connsiteX15" fmla="*/ 703657 w 5226919"/>
              <a:gd name="connsiteY15" fmla="*/ 1049035 h 2493563"/>
              <a:gd name="connsiteX16" fmla="*/ 434386 w 5226919"/>
              <a:gd name="connsiteY16" fmla="*/ 1161232 h 2493563"/>
              <a:gd name="connsiteX17" fmla="*/ 0 w 5226919"/>
              <a:gd name="connsiteY17" fmla="*/ 1242747 h 2493563"/>
              <a:gd name="connsiteX0" fmla="*/ 0 w 5490079"/>
              <a:gd name="connsiteY0" fmla="*/ 2852237 h 4103053"/>
              <a:gd name="connsiteX1" fmla="*/ 546582 w 5490079"/>
              <a:gd name="connsiteY1" fmla="*/ 4103053 h 4103053"/>
              <a:gd name="connsiteX2" fmla="*/ 2538850 w 5490079"/>
              <a:gd name="connsiteY2" fmla="*/ 3478714 h 4103053"/>
              <a:gd name="connsiteX3" fmla="*/ 5226919 w 5490079"/>
              <a:gd name="connsiteY3" fmla="*/ 2104960 h 4103053"/>
              <a:gd name="connsiteX4" fmla="*/ 5337384 w 5490079"/>
              <a:gd name="connsiteY4" fmla="*/ 0 h 4103053"/>
              <a:gd name="connsiteX5" fmla="*/ 3508584 w 5490079"/>
              <a:gd name="connsiteY5" fmla="*/ 1758225 h 4103053"/>
              <a:gd name="connsiteX6" fmla="*/ 2768069 w 5490079"/>
              <a:gd name="connsiteY6" fmla="*/ 1609490 h 4103053"/>
              <a:gd name="connsiteX7" fmla="*/ 2380992 w 5490079"/>
              <a:gd name="connsiteY7" fmla="*/ 1870346 h 4103053"/>
              <a:gd name="connsiteX8" fmla="*/ 2181843 w 5490079"/>
              <a:gd name="connsiteY8" fmla="*/ 2091934 h 4103053"/>
              <a:gd name="connsiteX9" fmla="*/ 1890133 w 5490079"/>
              <a:gd name="connsiteY9" fmla="*/ 2215350 h 4103053"/>
              <a:gd name="connsiteX10" fmla="*/ 1629276 w 5490079"/>
              <a:gd name="connsiteY10" fmla="*/ 2296692 h 4103053"/>
              <a:gd name="connsiteX11" fmla="*/ 1514275 w 5490079"/>
              <a:gd name="connsiteY11" fmla="*/ 2305107 h 4103053"/>
              <a:gd name="connsiteX12" fmla="*/ 1421713 w 5490079"/>
              <a:gd name="connsiteY12" fmla="*/ 2319132 h 4103053"/>
              <a:gd name="connsiteX13" fmla="*/ 1309517 w 5490079"/>
              <a:gd name="connsiteY13" fmla="*/ 2364010 h 4103053"/>
              <a:gd name="connsiteX14" fmla="*/ 1183296 w 5490079"/>
              <a:gd name="connsiteY14" fmla="*/ 2439743 h 4103053"/>
              <a:gd name="connsiteX15" fmla="*/ 1059880 w 5490079"/>
              <a:gd name="connsiteY15" fmla="*/ 2493036 h 4103053"/>
              <a:gd name="connsiteX16" fmla="*/ 703657 w 5490079"/>
              <a:gd name="connsiteY16" fmla="*/ 2658525 h 4103053"/>
              <a:gd name="connsiteX17" fmla="*/ 434386 w 5490079"/>
              <a:gd name="connsiteY17" fmla="*/ 2770722 h 4103053"/>
              <a:gd name="connsiteX18" fmla="*/ 0 w 5490079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5226919 w 5337384"/>
              <a:gd name="connsiteY3" fmla="*/ 2104960 h 4103053"/>
              <a:gd name="connsiteX4" fmla="*/ 5337384 w 5337384"/>
              <a:gd name="connsiteY4" fmla="*/ 0 h 4103053"/>
              <a:gd name="connsiteX5" fmla="*/ 3508584 w 5337384"/>
              <a:gd name="connsiteY5" fmla="*/ 1758225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5226919 w 5337384"/>
              <a:gd name="connsiteY3" fmla="*/ 2104960 h 4103053"/>
              <a:gd name="connsiteX4" fmla="*/ 5337384 w 5337384"/>
              <a:gd name="connsiteY4" fmla="*/ 0 h 4103053"/>
              <a:gd name="connsiteX5" fmla="*/ 3508584 w 5337384"/>
              <a:gd name="connsiteY5" fmla="*/ 1758225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508584 w 5337384"/>
              <a:gd name="connsiteY5" fmla="*/ 1758225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508584 w 5337384"/>
              <a:gd name="connsiteY5" fmla="*/ 1758225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2974382 w 5337384"/>
              <a:gd name="connsiteY5" fmla="*/ 1344981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32930 w 5337384"/>
              <a:gd name="connsiteY5" fmla="*/ 1134763 h 4103053"/>
              <a:gd name="connsiteX6" fmla="*/ 2974382 w 5337384"/>
              <a:gd name="connsiteY6" fmla="*/ 1344981 h 4103053"/>
              <a:gd name="connsiteX7" fmla="*/ 2768069 w 5337384"/>
              <a:gd name="connsiteY7" fmla="*/ 1609490 h 4103053"/>
              <a:gd name="connsiteX8" fmla="*/ 2380992 w 5337384"/>
              <a:gd name="connsiteY8" fmla="*/ 1870346 h 4103053"/>
              <a:gd name="connsiteX9" fmla="*/ 2181843 w 5337384"/>
              <a:gd name="connsiteY9" fmla="*/ 2091934 h 4103053"/>
              <a:gd name="connsiteX10" fmla="*/ 1890133 w 5337384"/>
              <a:gd name="connsiteY10" fmla="*/ 2215350 h 4103053"/>
              <a:gd name="connsiteX11" fmla="*/ 1629276 w 5337384"/>
              <a:gd name="connsiteY11" fmla="*/ 2296692 h 4103053"/>
              <a:gd name="connsiteX12" fmla="*/ 1514275 w 5337384"/>
              <a:gd name="connsiteY12" fmla="*/ 2305107 h 4103053"/>
              <a:gd name="connsiteX13" fmla="*/ 1421713 w 5337384"/>
              <a:gd name="connsiteY13" fmla="*/ 2319132 h 4103053"/>
              <a:gd name="connsiteX14" fmla="*/ 1309517 w 5337384"/>
              <a:gd name="connsiteY14" fmla="*/ 2364010 h 4103053"/>
              <a:gd name="connsiteX15" fmla="*/ 1183296 w 5337384"/>
              <a:gd name="connsiteY15" fmla="*/ 2439743 h 4103053"/>
              <a:gd name="connsiteX16" fmla="*/ 1059880 w 5337384"/>
              <a:gd name="connsiteY16" fmla="*/ 2493036 h 4103053"/>
              <a:gd name="connsiteX17" fmla="*/ 703657 w 5337384"/>
              <a:gd name="connsiteY17" fmla="*/ 2658525 h 4103053"/>
              <a:gd name="connsiteX18" fmla="*/ 434386 w 5337384"/>
              <a:gd name="connsiteY18" fmla="*/ 2770722 h 4103053"/>
              <a:gd name="connsiteX19" fmla="*/ 0 w 5337384"/>
              <a:gd name="connsiteY19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111186 w 5337384"/>
              <a:gd name="connsiteY5" fmla="*/ 1175080 h 4103053"/>
              <a:gd name="connsiteX6" fmla="*/ 2974382 w 5337384"/>
              <a:gd name="connsiteY6" fmla="*/ 1344981 h 4103053"/>
              <a:gd name="connsiteX7" fmla="*/ 2768069 w 5337384"/>
              <a:gd name="connsiteY7" fmla="*/ 1609490 h 4103053"/>
              <a:gd name="connsiteX8" fmla="*/ 2380992 w 5337384"/>
              <a:gd name="connsiteY8" fmla="*/ 1870346 h 4103053"/>
              <a:gd name="connsiteX9" fmla="*/ 2181843 w 5337384"/>
              <a:gd name="connsiteY9" fmla="*/ 2091934 h 4103053"/>
              <a:gd name="connsiteX10" fmla="*/ 1890133 w 5337384"/>
              <a:gd name="connsiteY10" fmla="*/ 2215350 h 4103053"/>
              <a:gd name="connsiteX11" fmla="*/ 1629276 w 5337384"/>
              <a:gd name="connsiteY11" fmla="*/ 2296692 h 4103053"/>
              <a:gd name="connsiteX12" fmla="*/ 1514275 w 5337384"/>
              <a:gd name="connsiteY12" fmla="*/ 2305107 h 4103053"/>
              <a:gd name="connsiteX13" fmla="*/ 1421713 w 5337384"/>
              <a:gd name="connsiteY13" fmla="*/ 2319132 h 4103053"/>
              <a:gd name="connsiteX14" fmla="*/ 1309517 w 5337384"/>
              <a:gd name="connsiteY14" fmla="*/ 2364010 h 4103053"/>
              <a:gd name="connsiteX15" fmla="*/ 1183296 w 5337384"/>
              <a:gd name="connsiteY15" fmla="*/ 2439743 h 4103053"/>
              <a:gd name="connsiteX16" fmla="*/ 1059880 w 5337384"/>
              <a:gd name="connsiteY16" fmla="*/ 2493036 h 4103053"/>
              <a:gd name="connsiteX17" fmla="*/ 703657 w 5337384"/>
              <a:gd name="connsiteY17" fmla="*/ 2658525 h 4103053"/>
              <a:gd name="connsiteX18" fmla="*/ 434386 w 5337384"/>
              <a:gd name="connsiteY18" fmla="*/ 2770722 h 4103053"/>
              <a:gd name="connsiteX19" fmla="*/ 0 w 5337384"/>
              <a:gd name="connsiteY19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265734 w 5337384"/>
              <a:gd name="connsiteY5" fmla="*/ 1091087 h 4103053"/>
              <a:gd name="connsiteX6" fmla="*/ 3111186 w 5337384"/>
              <a:gd name="connsiteY6" fmla="*/ 1175080 h 4103053"/>
              <a:gd name="connsiteX7" fmla="*/ 2974382 w 5337384"/>
              <a:gd name="connsiteY7" fmla="*/ 1344981 h 4103053"/>
              <a:gd name="connsiteX8" fmla="*/ 2768069 w 5337384"/>
              <a:gd name="connsiteY8" fmla="*/ 1609490 h 4103053"/>
              <a:gd name="connsiteX9" fmla="*/ 2380992 w 5337384"/>
              <a:gd name="connsiteY9" fmla="*/ 1870346 h 4103053"/>
              <a:gd name="connsiteX10" fmla="*/ 2181843 w 5337384"/>
              <a:gd name="connsiteY10" fmla="*/ 2091934 h 4103053"/>
              <a:gd name="connsiteX11" fmla="*/ 1890133 w 5337384"/>
              <a:gd name="connsiteY11" fmla="*/ 2215350 h 4103053"/>
              <a:gd name="connsiteX12" fmla="*/ 1629276 w 5337384"/>
              <a:gd name="connsiteY12" fmla="*/ 2296692 h 4103053"/>
              <a:gd name="connsiteX13" fmla="*/ 1514275 w 5337384"/>
              <a:gd name="connsiteY13" fmla="*/ 2305107 h 4103053"/>
              <a:gd name="connsiteX14" fmla="*/ 1421713 w 5337384"/>
              <a:gd name="connsiteY14" fmla="*/ 2319132 h 4103053"/>
              <a:gd name="connsiteX15" fmla="*/ 1309517 w 5337384"/>
              <a:gd name="connsiteY15" fmla="*/ 2364010 h 4103053"/>
              <a:gd name="connsiteX16" fmla="*/ 1183296 w 5337384"/>
              <a:gd name="connsiteY16" fmla="*/ 2439743 h 4103053"/>
              <a:gd name="connsiteX17" fmla="*/ 1059880 w 5337384"/>
              <a:gd name="connsiteY17" fmla="*/ 2493036 h 4103053"/>
              <a:gd name="connsiteX18" fmla="*/ 703657 w 5337384"/>
              <a:gd name="connsiteY18" fmla="*/ 2658525 h 4103053"/>
              <a:gd name="connsiteX19" fmla="*/ 434386 w 5337384"/>
              <a:gd name="connsiteY19" fmla="*/ 2770722 h 4103053"/>
              <a:gd name="connsiteX20" fmla="*/ 0 w 5337384"/>
              <a:gd name="connsiteY20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265734 w 5337384"/>
              <a:gd name="connsiteY5" fmla="*/ 1091087 h 4103053"/>
              <a:gd name="connsiteX6" fmla="*/ 3111186 w 5337384"/>
              <a:gd name="connsiteY6" fmla="*/ 1175080 h 4103053"/>
              <a:gd name="connsiteX7" fmla="*/ 2974382 w 5337384"/>
              <a:gd name="connsiteY7" fmla="*/ 1344981 h 4103053"/>
              <a:gd name="connsiteX8" fmla="*/ 2768069 w 5337384"/>
              <a:gd name="connsiteY8" fmla="*/ 1609490 h 4103053"/>
              <a:gd name="connsiteX9" fmla="*/ 2380992 w 5337384"/>
              <a:gd name="connsiteY9" fmla="*/ 1870346 h 4103053"/>
              <a:gd name="connsiteX10" fmla="*/ 2181843 w 5337384"/>
              <a:gd name="connsiteY10" fmla="*/ 2091934 h 4103053"/>
              <a:gd name="connsiteX11" fmla="*/ 1890133 w 5337384"/>
              <a:gd name="connsiteY11" fmla="*/ 2215350 h 4103053"/>
              <a:gd name="connsiteX12" fmla="*/ 1629276 w 5337384"/>
              <a:gd name="connsiteY12" fmla="*/ 2296692 h 4103053"/>
              <a:gd name="connsiteX13" fmla="*/ 1514275 w 5337384"/>
              <a:gd name="connsiteY13" fmla="*/ 2305107 h 4103053"/>
              <a:gd name="connsiteX14" fmla="*/ 1421713 w 5337384"/>
              <a:gd name="connsiteY14" fmla="*/ 2319132 h 4103053"/>
              <a:gd name="connsiteX15" fmla="*/ 1309517 w 5337384"/>
              <a:gd name="connsiteY15" fmla="*/ 2364010 h 4103053"/>
              <a:gd name="connsiteX16" fmla="*/ 1183296 w 5337384"/>
              <a:gd name="connsiteY16" fmla="*/ 2439743 h 4103053"/>
              <a:gd name="connsiteX17" fmla="*/ 1059880 w 5337384"/>
              <a:gd name="connsiteY17" fmla="*/ 2493036 h 4103053"/>
              <a:gd name="connsiteX18" fmla="*/ 703657 w 5337384"/>
              <a:gd name="connsiteY18" fmla="*/ 2658525 h 4103053"/>
              <a:gd name="connsiteX19" fmla="*/ 434386 w 5337384"/>
              <a:gd name="connsiteY19" fmla="*/ 2770722 h 4103053"/>
              <a:gd name="connsiteX20" fmla="*/ 0 w 5337384"/>
              <a:gd name="connsiteY20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90045 w 5337384"/>
              <a:gd name="connsiteY5" fmla="*/ 1017173 h 4103053"/>
              <a:gd name="connsiteX6" fmla="*/ 3265734 w 5337384"/>
              <a:gd name="connsiteY6" fmla="*/ 1091087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90045 w 5337384"/>
              <a:gd name="connsiteY5" fmla="*/ 1017173 h 4103053"/>
              <a:gd name="connsiteX6" fmla="*/ 3265734 w 5337384"/>
              <a:gd name="connsiteY6" fmla="*/ 1091087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90045 w 5337384"/>
              <a:gd name="connsiteY5" fmla="*/ 1017173 h 4103053"/>
              <a:gd name="connsiteX6" fmla="*/ 3225417 w 5337384"/>
              <a:gd name="connsiteY6" fmla="*/ 1094446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16131 w 5337384"/>
              <a:gd name="connsiteY5" fmla="*/ 1017173 h 4103053"/>
              <a:gd name="connsiteX6" fmla="*/ 3225417 w 5337384"/>
              <a:gd name="connsiteY6" fmla="*/ 1094446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16131 w 5337384"/>
              <a:gd name="connsiteY5" fmla="*/ 1017173 h 4103053"/>
              <a:gd name="connsiteX6" fmla="*/ 3225417 w 5337384"/>
              <a:gd name="connsiteY6" fmla="*/ 1094446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16131 w 5337384"/>
              <a:gd name="connsiteY5" fmla="*/ 1003734 h 4103053"/>
              <a:gd name="connsiteX6" fmla="*/ 3225417 w 5337384"/>
              <a:gd name="connsiteY6" fmla="*/ 1094446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749540 w 5337384"/>
              <a:gd name="connsiteY5" fmla="*/ 781994 h 4103053"/>
              <a:gd name="connsiteX6" fmla="*/ 3316131 w 5337384"/>
              <a:gd name="connsiteY6" fmla="*/ 1003734 h 4103053"/>
              <a:gd name="connsiteX7" fmla="*/ 3225417 w 5337384"/>
              <a:gd name="connsiteY7" fmla="*/ 1094446 h 4103053"/>
              <a:gd name="connsiteX8" fmla="*/ 3111186 w 5337384"/>
              <a:gd name="connsiteY8" fmla="*/ 1175080 h 4103053"/>
              <a:gd name="connsiteX9" fmla="*/ 2974382 w 5337384"/>
              <a:gd name="connsiteY9" fmla="*/ 1344981 h 4103053"/>
              <a:gd name="connsiteX10" fmla="*/ 2768069 w 5337384"/>
              <a:gd name="connsiteY10" fmla="*/ 1609490 h 4103053"/>
              <a:gd name="connsiteX11" fmla="*/ 2380992 w 5337384"/>
              <a:gd name="connsiteY11" fmla="*/ 1870346 h 4103053"/>
              <a:gd name="connsiteX12" fmla="*/ 2181843 w 5337384"/>
              <a:gd name="connsiteY12" fmla="*/ 2091934 h 4103053"/>
              <a:gd name="connsiteX13" fmla="*/ 1890133 w 5337384"/>
              <a:gd name="connsiteY13" fmla="*/ 2215350 h 4103053"/>
              <a:gd name="connsiteX14" fmla="*/ 1629276 w 5337384"/>
              <a:gd name="connsiteY14" fmla="*/ 2296692 h 4103053"/>
              <a:gd name="connsiteX15" fmla="*/ 1514275 w 5337384"/>
              <a:gd name="connsiteY15" fmla="*/ 2305107 h 4103053"/>
              <a:gd name="connsiteX16" fmla="*/ 1421713 w 5337384"/>
              <a:gd name="connsiteY16" fmla="*/ 2319132 h 4103053"/>
              <a:gd name="connsiteX17" fmla="*/ 1309517 w 5337384"/>
              <a:gd name="connsiteY17" fmla="*/ 2364010 h 4103053"/>
              <a:gd name="connsiteX18" fmla="*/ 1183296 w 5337384"/>
              <a:gd name="connsiteY18" fmla="*/ 2439743 h 4103053"/>
              <a:gd name="connsiteX19" fmla="*/ 1059880 w 5337384"/>
              <a:gd name="connsiteY19" fmla="*/ 2493036 h 4103053"/>
              <a:gd name="connsiteX20" fmla="*/ 703657 w 5337384"/>
              <a:gd name="connsiteY20" fmla="*/ 2658525 h 4103053"/>
              <a:gd name="connsiteX21" fmla="*/ 434386 w 5337384"/>
              <a:gd name="connsiteY21" fmla="*/ 2770722 h 4103053"/>
              <a:gd name="connsiteX22" fmla="*/ 0 w 5337384"/>
              <a:gd name="connsiteY2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517716 w 5337384"/>
              <a:gd name="connsiteY5" fmla="*/ 808872 h 4103053"/>
              <a:gd name="connsiteX6" fmla="*/ 3316131 w 5337384"/>
              <a:gd name="connsiteY6" fmla="*/ 1003734 h 4103053"/>
              <a:gd name="connsiteX7" fmla="*/ 3225417 w 5337384"/>
              <a:gd name="connsiteY7" fmla="*/ 1094446 h 4103053"/>
              <a:gd name="connsiteX8" fmla="*/ 3111186 w 5337384"/>
              <a:gd name="connsiteY8" fmla="*/ 1175080 h 4103053"/>
              <a:gd name="connsiteX9" fmla="*/ 2974382 w 5337384"/>
              <a:gd name="connsiteY9" fmla="*/ 1344981 h 4103053"/>
              <a:gd name="connsiteX10" fmla="*/ 2768069 w 5337384"/>
              <a:gd name="connsiteY10" fmla="*/ 1609490 h 4103053"/>
              <a:gd name="connsiteX11" fmla="*/ 2380992 w 5337384"/>
              <a:gd name="connsiteY11" fmla="*/ 1870346 h 4103053"/>
              <a:gd name="connsiteX12" fmla="*/ 2181843 w 5337384"/>
              <a:gd name="connsiteY12" fmla="*/ 2091934 h 4103053"/>
              <a:gd name="connsiteX13" fmla="*/ 1890133 w 5337384"/>
              <a:gd name="connsiteY13" fmla="*/ 2215350 h 4103053"/>
              <a:gd name="connsiteX14" fmla="*/ 1629276 w 5337384"/>
              <a:gd name="connsiteY14" fmla="*/ 2296692 h 4103053"/>
              <a:gd name="connsiteX15" fmla="*/ 1514275 w 5337384"/>
              <a:gd name="connsiteY15" fmla="*/ 2305107 h 4103053"/>
              <a:gd name="connsiteX16" fmla="*/ 1421713 w 5337384"/>
              <a:gd name="connsiteY16" fmla="*/ 2319132 h 4103053"/>
              <a:gd name="connsiteX17" fmla="*/ 1309517 w 5337384"/>
              <a:gd name="connsiteY17" fmla="*/ 2364010 h 4103053"/>
              <a:gd name="connsiteX18" fmla="*/ 1183296 w 5337384"/>
              <a:gd name="connsiteY18" fmla="*/ 2439743 h 4103053"/>
              <a:gd name="connsiteX19" fmla="*/ 1059880 w 5337384"/>
              <a:gd name="connsiteY19" fmla="*/ 2493036 h 4103053"/>
              <a:gd name="connsiteX20" fmla="*/ 703657 w 5337384"/>
              <a:gd name="connsiteY20" fmla="*/ 2658525 h 4103053"/>
              <a:gd name="connsiteX21" fmla="*/ 434386 w 5337384"/>
              <a:gd name="connsiteY21" fmla="*/ 2770722 h 4103053"/>
              <a:gd name="connsiteX22" fmla="*/ 0 w 5337384"/>
              <a:gd name="connsiteY2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517716 w 5337384"/>
              <a:gd name="connsiteY5" fmla="*/ 808872 h 4103053"/>
              <a:gd name="connsiteX6" fmla="*/ 3316131 w 5337384"/>
              <a:gd name="connsiteY6" fmla="*/ 1003734 h 4103053"/>
              <a:gd name="connsiteX7" fmla="*/ 3440442 w 5337384"/>
              <a:gd name="connsiteY7" fmla="*/ 872706 h 4103053"/>
              <a:gd name="connsiteX8" fmla="*/ 3225417 w 5337384"/>
              <a:gd name="connsiteY8" fmla="*/ 1094446 h 4103053"/>
              <a:gd name="connsiteX9" fmla="*/ 3111186 w 5337384"/>
              <a:gd name="connsiteY9" fmla="*/ 1175080 h 4103053"/>
              <a:gd name="connsiteX10" fmla="*/ 2974382 w 5337384"/>
              <a:gd name="connsiteY10" fmla="*/ 1344981 h 4103053"/>
              <a:gd name="connsiteX11" fmla="*/ 2768069 w 5337384"/>
              <a:gd name="connsiteY11" fmla="*/ 1609490 h 4103053"/>
              <a:gd name="connsiteX12" fmla="*/ 2380992 w 5337384"/>
              <a:gd name="connsiteY12" fmla="*/ 1870346 h 4103053"/>
              <a:gd name="connsiteX13" fmla="*/ 2181843 w 5337384"/>
              <a:gd name="connsiteY13" fmla="*/ 2091934 h 4103053"/>
              <a:gd name="connsiteX14" fmla="*/ 1890133 w 5337384"/>
              <a:gd name="connsiteY14" fmla="*/ 2215350 h 4103053"/>
              <a:gd name="connsiteX15" fmla="*/ 1629276 w 5337384"/>
              <a:gd name="connsiteY15" fmla="*/ 2296692 h 4103053"/>
              <a:gd name="connsiteX16" fmla="*/ 1514275 w 5337384"/>
              <a:gd name="connsiteY16" fmla="*/ 2305107 h 4103053"/>
              <a:gd name="connsiteX17" fmla="*/ 1421713 w 5337384"/>
              <a:gd name="connsiteY17" fmla="*/ 2319132 h 4103053"/>
              <a:gd name="connsiteX18" fmla="*/ 1309517 w 5337384"/>
              <a:gd name="connsiteY18" fmla="*/ 2364010 h 4103053"/>
              <a:gd name="connsiteX19" fmla="*/ 1183296 w 5337384"/>
              <a:gd name="connsiteY19" fmla="*/ 2439743 h 4103053"/>
              <a:gd name="connsiteX20" fmla="*/ 1059880 w 5337384"/>
              <a:gd name="connsiteY20" fmla="*/ 2493036 h 4103053"/>
              <a:gd name="connsiteX21" fmla="*/ 703657 w 5337384"/>
              <a:gd name="connsiteY21" fmla="*/ 2658525 h 4103053"/>
              <a:gd name="connsiteX22" fmla="*/ 434386 w 5337384"/>
              <a:gd name="connsiteY22" fmla="*/ 2770722 h 4103053"/>
              <a:gd name="connsiteX23" fmla="*/ 0 w 5337384"/>
              <a:gd name="connsiteY23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830174 w 5337384"/>
              <a:gd name="connsiteY5" fmla="*/ 667764 h 4103053"/>
              <a:gd name="connsiteX6" fmla="*/ 3517716 w 5337384"/>
              <a:gd name="connsiteY6" fmla="*/ 808872 h 4103053"/>
              <a:gd name="connsiteX7" fmla="*/ 3316131 w 5337384"/>
              <a:gd name="connsiteY7" fmla="*/ 1003734 h 4103053"/>
              <a:gd name="connsiteX8" fmla="*/ 3440442 w 5337384"/>
              <a:gd name="connsiteY8" fmla="*/ 872706 h 4103053"/>
              <a:gd name="connsiteX9" fmla="*/ 3225417 w 5337384"/>
              <a:gd name="connsiteY9" fmla="*/ 1094446 h 4103053"/>
              <a:gd name="connsiteX10" fmla="*/ 3111186 w 5337384"/>
              <a:gd name="connsiteY10" fmla="*/ 1175080 h 4103053"/>
              <a:gd name="connsiteX11" fmla="*/ 2974382 w 5337384"/>
              <a:gd name="connsiteY11" fmla="*/ 1344981 h 4103053"/>
              <a:gd name="connsiteX12" fmla="*/ 2768069 w 5337384"/>
              <a:gd name="connsiteY12" fmla="*/ 1609490 h 4103053"/>
              <a:gd name="connsiteX13" fmla="*/ 2380992 w 5337384"/>
              <a:gd name="connsiteY13" fmla="*/ 1870346 h 4103053"/>
              <a:gd name="connsiteX14" fmla="*/ 2181843 w 5337384"/>
              <a:gd name="connsiteY14" fmla="*/ 2091934 h 4103053"/>
              <a:gd name="connsiteX15" fmla="*/ 1890133 w 5337384"/>
              <a:gd name="connsiteY15" fmla="*/ 2215350 h 4103053"/>
              <a:gd name="connsiteX16" fmla="*/ 1629276 w 5337384"/>
              <a:gd name="connsiteY16" fmla="*/ 2296692 h 4103053"/>
              <a:gd name="connsiteX17" fmla="*/ 1514275 w 5337384"/>
              <a:gd name="connsiteY17" fmla="*/ 2305107 h 4103053"/>
              <a:gd name="connsiteX18" fmla="*/ 1421713 w 5337384"/>
              <a:gd name="connsiteY18" fmla="*/ 2319132 h 4103053"/>
              <a:gd name="connsiteX19" fmla="*/ 1309517 w 5337384"/>
              <a:gd name="connsiteY19" fmla="*/ 2364010 h 4103053"/>
              <a:gd name="connsiteX20" fmla="*/ 1183296 w 5337384"/>
              <a:gd name="connsiteY20" fmla="*/ 2439743 h 4103053"/>
              <a:gd name="connsiteX21" fmla="*/ 1059880 w 5337384"/>
              <a:gd name="connsiteY21" fmla="*/ 2493036 h 4103053"/>
              <a:gd name="connsiteX22" fmla="*/ 703657 w 5337384"/>
              <a:gd name="connsiteY22" fmla="*/ 2658525 h 4103053"/>
              <a:gd name="connsiteX23" fmla="*/ 434386 w 5337384"/>
              <a:gd name="connsiteY23" fmla="*/ 2770722 h 4103053"/>
              <a:gd name="connsiteX24" fmla="*/ 0 w 5337384"/>
              <a:gd name="connsiteY24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018320 w 5337384"/>
              <a:gd name="connsiteY5" fmla="*/ 499779 h 4103053"/>
              <a:gd name="connsiteX6" fmla="*/ 3517716 w 5337384"/>
              <a:gd name="connsiteY6" fmla="*/ 808872 h 4103053"/>
              <a:gd name="connsiteX7" fmla="*/ 3316131 w 5337384"/>
              <a:gd name="connsiteY7" fmla="*/ 1003734 h 4103053"/>
              <a:gd name="connsiteX8" fmla="*/ 3440442 w 5337384"/>
              <a:gd name="connsiteY8" fmla="*/ 872706 h 4103053"/>
              <a:gd name="connsiteX9" fmla="*/ 3225417 w 5337384"/>
              <a:gd name="connsiteY9" fmla="*/ 1094446 h 4103053"/>
              <a:gd name="connsiteX10" fmla="*/ 3111186 w 5337384"/>
              <a:gd name="connsiteY10" fmla="*/ 1175080 h 4103053"/>
              <a:gd name="connsiteX11" fmla="*/ 2974382 w 5337384"/>
              <a:gd name="connsiteY11" fmla="*/ 1344981 h 4103053"/>
              <a:gd name="connsiteX12" fmla="*/ 2768069 w 5337384"/>
              <a:gd name="connsiteY12" fmla="*/ 1609490 h 4103053"/>
              <a:gd name="connsiteX13" fmla="*/ 2380992 w 5337384"/>
              <a:gd name="connsiteY13" fmla="*/ 1870346 h 4103053"/>
              <a:gd name="connsiteX14" fmla="*/ 2181843 w 5337384"/>
              <a:gd name="connsiteY14" fmla="*/ 2091934 h 4103053"/>
              <a:gd name="connsiteX15" fmla="*/ 1890133 w 5337384"/>
              <a:gd name="connsiteY15" fmla="*/ 2215350 h 4103053"/>
              <a:gd name="connsiteX16" fmla="*/ 1629276 w 5337384"/>
              <a:gd name="connsiteY16" fmla="*/ 2296692 h 4103053"/>
              <a:gd name="connsiteX17" fmla="*/ 1514275 w 5337384"/>
              <a:gd name="connsiteY17" fmla="*/ 2305107 h 4103053"/>
              <a:gd name="connsiteX18" fmla="*/ 1421713 w 5337384"/>
              <a:gd name="connsiteY18" fmla="*/ 2319132 h 4103053"/>
              <a:gd name="connsiteX19" fmla="*/ 1309517 w 5337384"/>
              <a:gd name="connsiteY19" fmla="*/ 2364010 h 4103053"/>
              <a:gd name="connsiteX20" fmla="*/ 1183296 w 5337384"/>
              <a:gd name="connsiteY20" fmla="*/ 2439743 h 4103053"/>
              <a:gd name="connsiteX21" fmla="*/ 1059880 w 5337384"/>
              <a:gd name="connsiteY21" fmla="*/ 2493036 h 4103053"/>
              <a:gd name="connsiteX22" fmla="*/ 703657 w 5337384"/>
              <a:gd name="connsiteY22" fmla="*/ 2658525 h 4103053"/>
              <a:gd name="connsiteX23" fmla="*/ 434386 w 5337384"/>
              <a:gd name="connsiteY23" fmla="*/ 2770722 h 4103053"/>
              <a:gd name="connsiteX24" fmla="*/ 0 w 5337384"/>
              <a:gd name="connsiteY24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018320 w 5337384"/>
              <a:gd name="connsiteY5" fmla="*/ 499779 h 4103053"/>
              <a:gd name="connsiteX6" fmla="*/ 3705863 w 5337384"/>
              <a:gd name="connsiteY6" fmla="*/ 681203 h 4103053"/>
              <a:gd name="connsiteX7" fmla="*/ 3517716 w 5337384"/>
              <a:gd name="connsiteY7" fmla="*/ 808872 h 4103053"/>
              <a:gd name="connsiteX8" fmla="*/ 3316131 w 5337384"/>
              <a:gd name="connsiteY8" fmla="*/ 1003734 h 4103053"/>
              <a:gd name="connsiteX9" fmla="*/ 3440442 w 5337384"/>
              <a:gd name="connsiteY9" fmla="*/ 872706 h 4103053"/>
              <a:gd name="connsiteX10" fmla="*/ 3225417 w 5337384"/>
              <a:gd name="connsiteY10" fmla="*/ 1094446 h 4103053"/>
              <a:gd name="connsiteX11" fmla="*/ 3111186 w 5337384"/>
              <a:gd name="connsiteY11" fmla="*/ 1175080 h 4103053"/>
              <a:gd name="connsiteX12" fmla="*/ 2974382 w 5337384"/>
              <a:gd name="connsiteY12" fmla="*/ 1344981 h 4103053"/>
              <a:gd name="connsiteX13" fmla="*/ 2768069 w 5337384"/>
              <a:gd name="connsiteY13" fmla="*/ 1609490 h 4103053"/>
              <a:gd name="connsiteX14" fmla="*/ 2380992 w 5337384"/>
              <a:gd name="connsiteY14" fmla="*/ 1870346 h 4103053"/>
              <a:gd name="connsiteX15" fmla="*/ 2181843 w 5337384"/>
              <a:gd name="connsiteY15" fmla="*/ 2091934 h 4103053"/>
              <a:gd name="connsiteX16" fmla="*/ 1890133 w 5337384"/>
              <a:gd name="connsiteY16" fmla="*/ 2215350 h 4103053"/>
              <a:gd name="connsiteX17" fmla="*/ 1629276 w 5337384"/>
              <a:gd name="connsiteY17" fmla="*/ 2296692 h 4103053"/>
              <a:gd name="connsiteX18" fmla="*/ 1514275 w 5337384"/>
              <a:gd name="connsiteY18" fmla="*/ 2305107 h 4103053"/>
              <a:gd name="connsiteX19" fmla="*/ 1421713 w 5337384"/>
              <a:gd name="connsiteY19" fmla="*/ 2319132 h 4103053"/>
              <a:gd name="connsiteX20" fmla="*/ 1309517 w 5337384"/>
              <a:gd name="connsiteY20" fmla="*/ 2364010 h 4103053"/>
              <a:gd name="connsiteX21" fmla="*/ 1183296 w 5337384"/>
              <a:gd name="connsiteY21" fmla="*/ 2439743 h 4103053"/>
              <a:gd name="connsiteX22" fmla="*/ 1059880 w 5337384"/>
              <a:gd name="connsiteY22" fmla="*/ 2493036 h 4103053"/>
              <a:gd name="connsiteX23" fmla="*/ 703657 w 5337384"/>
              <a:gd name="connsiteY23" fmla="*/ 2658525 h 4103053"/>
              <a:gd name="connsiteX24" fmla="*/ 434386 w 5337384"/>
              <a:gd name="connsiteY24" fmla="*/ 2770722 h 4103053"/>
              <a:gd name="connsiteX25" fmla="*/ 0 w 5337384"/>
              <a:gd name="connsiteY25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018320 w 5337384"/>
              <a:gd name="connsiteY5" fmla="*/ 499779 h 4103053"/>
              <a:gd name="connsiteX6" fmla="*/ 3591632 w 5337384"/>
              <a:gd name="connsiteY6" fmla="*/ 691282 h 4103053"/>
              <a:gd name="connsiteX7" fmla="*/ 3517716 w 5337384"/>
              <a:gd name="connsiteY7" fmla="*/ 808872 h 4103053"/>
              <a:gd name="connsiteX8" fmla="*/ 3316131 w 5337384"/>
              <a:gd name="connsiteY8" fmla="*/ 1003734 h 4103053"/>
              <a:gd name="connsiteX9" fmla="*/ 3440442 w 5337384"/>
              <a:gd name="connsiteY9" fmla="*/ 872706 h 4103053"/>
              <a:gd name="connsiteX10" fmla="*/ 3225417 w 5337384"/>
              <a:gd name="connsiteY10" fmla="*/ 1094446 h 4103053"/>
              <a:gd name="connsiteX11" fmla="*/ 3111186 w 5337384"/>
              <a:gd name="connsiteY11" fmla="*/ 1175080 h 4103053"/>
              <a:gd name="connsiteX12" fmla="*/ 2974382 w 5337384"/>
              <a:gd name="connsiteY12" fmla="*/ 1344981 h 4103053"/>
              <a:gd name="connsiteX13" fmla="*/ 2768069 w 5337384"/>
              <a:gd name="connsiteY13" fmla="*/ 1609490 h 4103053"/>
              <a:gd name="connsiteX14" fmla="*/ 2380992 w 5337384"/>
              <a:gd name="connsiteY14" fmla="*/ 1870346 h 4103053"/>
              <a:gd name="connsiteX15" fmla="*/ 2181843 w 5337384"/>
              <a:gd name="connsiteY15" fmla="*/ 2091934 h 4103053"/>
              <a:gd name="connsiteX16" fmla="*/ 1890133 w 5337384"/>
              <a:gd name="connsiteY16" fmla="*/ 2215350 h 4103053"/>
              <a:gd name="connsiteX17" fmla="*/ 1629276 w 5337384"/>
              <a:gd name="connsiteY17" fmla="*/ 2296692 h 4103053"/>
              <a:gd name="connsiteX18" fmla="*/ 1514275 w 5337384"/>
              <a:gd name="connsiteY18" fmla="*/ 2305107 h 4103053"/>
              <a:gd name="connsiteX19" fmla="*/ 1421713 w 5337384"/>
              <a:gd name="connsiteY19" fmla="*/ 2319132 h 4103053"/>
              <a:gd name="connsiteX20" fmla="*/ 1309517 w 5337384"/>
              <a:gd name="connsiteY20" fmla="*/ 2364010 h 4103053"/>
              <a:gd name="connsiteX21" fmla="*/ 1183296 w 5337384"/>
              <a:gd name="connsiteY21" fmla="*/ 2439743 h 4103053"/>
              <a:gd name="connsiteX22" fmla="*/ 1059880 w 5337384"/>
              <a:gd name="connsiteY22" fmla="*/ 2493036 h 4103053"/>
              <a:gd name="connsiteX23" fmla="*/ 703657 w 5337384"/>
              <a:gd name="connsiteY23" fmla="*/ 2658525 h 4103053"/>
              <a:gd name="connsiteX24" fmla="*/ 434386 w 5337384"/>
              <a:gd name="connsiteY24" fmla="*/ 2770722 h 4103053"/>
              <a:gd name="connsiteX25" fmla="*/ 0 w 5337384"/>
              <a:gd name="connsiteY25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424851 w 5337384"/>
              <a:gd name="connsiteY5" fmla="*/ 338513 h 4103053"/>
              <a:gd name="connsiteX6" fmla="*/ 4018320 w 5337384"/>
              <a:gd name="connsiteY6" fmla="*/ 499779 h 4103053"/>
              <a:gd name="connsiteX7" fmla="*/ 3591632 w 5337384"/>
              <a:gd name="connsiteY7" fmla="*/ 691282 h 4103053"/>
              <a:gd name="connsiteX8" fmla="*/ 3517716 w 5337384"/>
              <a:gd name="connsiteY8" fmla="*/ 808872 h 4103053"/>
              <a:gd name="connsiteX9" fmla="*/ 3316131 w 5337384"/>
              <a:gd name="connsiteY9" fmla="*/ 1003734 h 4103053"/>
              <a:gd name="connsiteX10" fmla="*/ 3440442 w 5337384"/>
              <a:gd name="connsiteY10" fmla="*/ 872706 h 4103053"/>
              <a:gd name="connsiteX11" fmla="*/ 3225417 w 5337384"/>
              <a:gd name="connsiteY11" fmla="*/ 1094446 h 4103053"/>
              <a:gd name="connsiteX12" fmla="*/ 3111186 w 5337384"/>
              <a:gd name="connsiteY12" fmla="*/ 1175080 h 4103053"/>
              <a:gd name="connsiteX13" fmla="*/ 2974382 w 5337384"/>
              <a:gd name="connsiteY13" fmla="*/ 1344981 h 4103053"/>
              <a:gd name="connsiteX14" fmla="*/ 2768069 w 5337384"/>
              <a:gd name="connsiteY14" fmla="*/ 1609490 h 4103053"/>
              <a:gd name="connsiteX15" fmla="*/ 2380992 w 5337384"/>
              <a:gd name="connsiteY15" fmla="*/ 1870346 h 4103053"/>
              <a:gd name="connsiteX16" fmla="*/ 2181843 w 5337384"/>
              <a:gd name="connsiteY16" fmla="*/ 2091934 h 4103053"/>
              <a:gd name="connsiteX17" fmla="*/ 1890133 w 5337384"/>
              <a:gd name="connsiteY17" fmla="*/ 2215350 h 4103053"/>
              <a:gd name="connsiteX18" fmla="*/ 1629276 w 5337384"/>
              <a:gd name="connsiteY18" fmla="*/ 2296692 h 4103053"/>
              <a:gd name="connsiteX19" fmla="*/ 1514275 w 5337384"/>
              <a:gd name="connsiteY19" fmla="*/ 2305107 h 4103053"/>
              <a:gd name="connsiteX20" fmla="*/ 1421713 w 5337384"/>
              <a:gd name="connsiteY20" fmla="*/ 2319132 h 4103053"/>
              <a:gd name="connsiteX21" fmla="*/ 1309517 w 5337384"/>
              <a:gd name="connsiteY21" fmla="*/ 2364010 h 4103053"/>
              <a:gd name="connsiteX22" fmla="*/ 1183296 w 5337384"/>
              <a:gd name="connsiteY22" fmla="*/ 2439743 h 4103053"/>
              <a:gd name="connsiteX23" fmla="*/ 1059880 w 5337384"/>
              <a:gd name="connsiteY23" fmla="*/ 2493036 h 4103053"/>
              <a:gd name="connsiteX24" fmla="*/ 703657 w 5337384"/>
              <a:gd name="connsiteY24" fmla="*/ 2658525 h 4103053"/>
              <a:gd name="connsiteX25" fmla="*/ 434386 w 5337384"/>
              <a:gd name="connsiteY25" fmla="*/ 2770722 h 4103053"/>
              <a:gd name="connsiteX26" fmla="*/ 0 w 5337384"/>
              <a:gd name="connsiteY26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616357 w 5337384"/>
              <a:gd name="connsiteY5" fmla="*/ 224283 h 4103053"/>
              <a:gd name="connsiteX6" fmla="*/ 4018320 w 5337384"/>
              <a:gd name="connsiteY6" fmla="*/ 499779 h 4103053"/>
              <a:gd name="connsiteX7" fmla="*/ 3591632 w 5337384"/>
              <a:gd name="connsiteY7" fmla="*/ 691282 h 4103053"/>
              <a:gd name="connsiteX8" fmla="*/ 3517716 w 5337384"/>
              <a:gd name="connsiteY8" fmla="*/ 808872 h 4103053"/>
              <a:gd name="connsiteX9" fmla="*/ 3316131 w 5337384"/>
              <a:gd name="connsiteY9" fmla="*/ 1003734 h 4103053"/>
              <a:gd name="connsiteX10" fmla="*/ 3440442 w 5337384"/>
              <a:gd name="connsiteY10" fmla="*/ 872706 h 4103053"/>
              <a:gd name="connsiteX11" fmla="*/ 3225417 w 5337384"/>
              <a:gd name="connsiteY11" fmla="*/ 1094446 h 4103053"/>
              <a:gd name="connsiteX12" fmla="*/ 3111186 w 5337384"/>
              <a:gd name="connsiteY12" fmla="*/ 1175080 h 4103053"/>
              <a:gd name="connsiteX13" fmla="*/ 2974382 w 5337384"/>
              <a:gd name="connsiteY13" fmla="*/ 1344981 h 4103053"/>
              <a:gd name="connsiteX14" fmla="*/ 2768069 w 5337384"/>
              <a:gd name="connsiteY14" fmla="*/ 1609490 h 4103053"/>
              <a:gd name="connsiteX15" fmla="*/ 2380992 w 5337384"/>
              <a:gd name="connsiteY15" fmla="*/ 1870346 h 4103053"/>
              <a:gd name="connsiteX16" fmla="*/ 2181843 w 5337384"/>
              <a:gd name="connsiteY16" fmla="*/ 2091934 h 4103053"/>
              <a:gd name="connsiteX17" fmla="*/ 1890133 w 5337384"/>
              <a:gd name="connsiteY17" fmla="*/ 2215350 h 4103053"/>
              <a:gd name="connsiteX18" fmla="*/ 1629276 w 5337384"/>
              <a:gd name="connsiteY18" fmla="*/ 2296692 h 4103053"/>
              <a:gd name="connsiteX19" fmla="*/ 1514275 w 5337384"/>
              <a:gd name="connsiteY19" fmla="*/ 2305107 h 4103053"/>
              <a:gd name="connsiteX20" fmla="*/ 1421713 w 5337384"/>
              <a:gd name="connsiteY20" fmla="*/ 2319132 h 4103053"/>
              <a:gd name="connsiteX21" fmla="*/ 1309517 w 5337384"/>
              <a:gd name="connsiteY21" fmla="*/ 2364010 h 4103053"/>
              <a:gd name="connsiteX22" fmla="*/ 1183296 w 5337384"/>
              <a:gd name="connsiteY22" fmla="*/ 2439743 h 4103053"/>
              <a:gd name="connsiteX23" fmla="*/ 1059880 w 5337384"/>
              <a:gd name="connsiteY23" fmla="*/ 2493036 h 4103053"/>
              <a:gd name="connsiteX24" fmla="*/ 703657 w 5337384"/>
              <a:gd name="connsiteY24" fmla="*/ 2658525 h 4103053"/>
              <a:gd name="connsiteX25" fmla="*/ 434386 w 5337384"/>
              <a:gd name="connsiteY25" fmla="*/ 2770722 h 4103053"/>
              <a:gd name="connsiteX26" fmla="*/ 0 w 5337384"/>
              <a:gd name="connsiteY26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740668 w 5337384"/>
              <a:gd name="connsiteY5" fmla="*/ 180607 h 4103053"/>
              <a:gd name="connsiteX6" fmla="*/ 4616357 w 5337384"/>
              <a:gd name="connsiteY6" fmla="*/ 224283 h 4103053"/>
              <a:gd name="connsiteX7" fmla="*/ 4018320 w 5337384"/>
              <a:gd name="connsiteY7" fmla="*/ 499779 h 4103053"/>
              <a:gd name="connsiteX8" fmla="*/ 3591632 w 5337384"/>
              <a:gd name="connsiteY8" fmla="*/ 691282 h 4103053"/>
              <a:gd name="connsiteX9" fmla="*/ 3517716 w 5337384"/>
              <a:gd name="connsiteY9" fmla="*/ 808872 h 4103053"/>
              <a:gd name="connsiteX10" fmla="*/ 3316131 w 5337384"/>
              <a:gd name="connsiteY10" fmla="*/ 1003734 h 4103053"/>
              <a:gd name="connsiteX11" fmla="*/ 3440442 w 5337384"/>
              <a:gd name="connsiteY11" fmla="*/ 872706 h 4103053"/>
              <a:gd name="connsiteX12" fmla="*/ 3225417 w 5337384"/>
              <a:gd name="connsiteY12" fmla="*/ 1094446 h 4103053"/>
              <a:gd name="connsiteX13" fmla="*/ 3111186 w 5337384"/>
              <a:gd name="connsiteY13" fmla="*/ 1175080 h 4103053"/>
              <a:gd name="connsiteX14" fmla="*/ 2974382 w 5337384"/>
              <a:gd name="connsiteY14" fmla="*/ 1344981 h 4103053"/>
              <a:gd name="connsiteX15" fmla="*/ 2768069 w 5337384"/>
              <a:gd name="connsiteY15" fmla="*/ 1609490 h 4103053"/>
              <a:gd name="connsiteX16" fmla="*/ 2380992 w 5337384"/>
              <a:gd name="connsiteY16" fmla="*/ 1870346 h 4103053"/>
              <a:gd name="connsiteX17" fmla="*/ 2181843 w 5337384"/>
              <a:gd name="connsiteY17" fmla="*/ 2091934 h 4103053"/>
              <a:gd name="connsiteX18" fmla="*/ 1890133 w 5337384"/>
              <a:gd name="connsiteY18" fmla="*/ 2215350 h 4103053"/>
              <a:gd name="connsiteX19" fmla="*/ 1629276 w 5337384"/>
              <a:gd name="connsiteY19" fmla="*/ 2296692 h 4103053"/>
              <a:gd name="connsiteX20" fmla="*/ 1514275 w 5337384"/>
              <a:gd name="connsiteY20" fmla="*/ 2305107 h 4103053"/>
              <a:gd name="connsiteX21" fmla="*/ 1421713 w 5337384"/>
              <a:gd name="connsiteY21" fmla="*/ 2319132 h 4103053"/>
              <a:gd name="connsiteX22" fmla="*/ 1309517 w 5337384"/>
              <a:gd name="connsiteY22" fmla="*/ 2364010 h 4103053"/>
              <a:gd name="connsiteX23" fmla="*/ 1183296 w 5337384"/>
              <a:gd name="connsiteY23" fmla="*/ 2439743 h 4103053"/>
              <a:gd name="connsiteX24" fmla="*/ 1059880 w 5337384"/>
              <a:gd name="connsiteY24" fmla="*/ 2493036 h 4103053"/>
              <a:gd name="connsiteX25" fmla="*/ 703657 w 5337384"/>
              <a:gd name="connsiteY25" fmla="*/ 2658525 h 4103053"/>
              <a:gd name="connsiteX26" fmla="*/ 434386 w 5337384"/>
              <a:gd name="connsiteY26" fmla="*/ 2770722 h 4103053"/>
              <a:gd name="connsiteX27" fmla="*/ 0 w 5337384"/>
              <a:gd name="connsiteY27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952333 w 5337384"/>
              <a:gd name="connsiteY5" fmla="*/ 103334 h 4103053"/>
              <a:gd name="connsiteX6" fmla="*/ 4616357 w 5337384"/>
              <a:gd name="connsiteY6" fmla="*/ 224283 h 4103053"/>
              <a:gd name="connsiteX7" fmla="*/ 4018320 w 5337384"/>
              <a:gd name="connsiteY7" fmla="*/ 499779 h 4103053"/>
              <a:gd name="connsiteX8" fmla="*/ 3591632 w 5337384"/>
              <a:gd name="connsiteY8" fmla="*/ 691282 h 4103053"/>
              <a:gd name="connsiteX9" fmla="*/ 3517716 w 5337384"/>
              <a:gd name="connsiteY9" fmla="*/ 808872 h 4103053"/>
              <a:gd name="connsiteX10" fmla="*/ 3316131 w 5337384"/>
              <a:gd name="connsiteY10" fmla="*/ 1003734 h 4103053"/>
              <a:gd name="connsiteX11" fmla="*/ 3440442 w 5337384"/>
              <a:gd name="connsiteY11" fmla="*/ 872706 h 4103053"/>
              <a:gd name="connsiteX12" fmla="*/ 3225417 w 5337384"/>
              <a:gd name="connsiteY12" fmla="*/ 1094446 h 4103053"/>
              <a:gd name="connsiteX13" fmla="*/ 3111186 w 5337384"/>
              <a:gd name="connsiteY13" fmla="*/ 1175080 h 4103053"/>
              <a:gd name="connsiteX14" fmla="*/ 2974382 w 5337384"/>
              <a:gd name="connsiteY14" fmla="*/ 1344981 h 4103053"/>
              <a:gd name="connsiteX15" fmla="*/ 2768069 w 5337384"/>
              <a:gd name="connsiteY15" fmla="*/ 1609490 h 4103053"/>
              <a:gd name="connsiteX16" fmla="*/ 2380992 w 5337384"/>
              <a:gd name="connsiteY16" fmla="*/ 1870346 h 4103053"/>
              <a:gd name="connsiteX17" fmla="*/ 2181843 w 5337384"/>
              <a:gd name="connsiteY17" fmla="*/ 2091934 h 4103053"/>
              <a:gd name="connsiteX18" fmla="*/ 1890133 w 5337384"/>
              <a:gd name="connsiteY18" fmla="*/ 2215350 h 4103053"/>
              <a:gd name="connsiteX19" fmla="*/ 1629276 w 5337384"/>
              <a:gd name="connsiteY19" fmla="*/ 2296692 h 4103053"/>
              <a:gd name="connsiteX20" fmla="*/ 1514275 w 5337384"/>
              <a:gd name="connsiteY20" fmla="*/ 2305107 h 4103053"/>
              <a:gd name="connsiteX21" fmla="*/ 1421713 w 5337384"/>
              <a:gd name="connsiteY21" fmla="*/ 2319132 h 4103053"/>
              <a:gd name="connsiteX22" fmla="*/ 1309517 w 5337384"/>
              <a:gd name="connsiteY22" fmla="*/ 2364010 h 4103053"/>
              <a:gd name="connsiteX23" fmla="*/ 1183296 w 5337384"/>
              <a:gd name="connsiteY23" fmla="*/ 2439743 h 4103053"/>
              <a:gd name="connsiteX24" fmla="*/ 1059880 w 5337384"/>
              <a:gd name="connsiteY24" fmla="*/ 2493036 h 4103053"/>
              <a:gd name="connsiteX25" fmla="*/ 703657 w 5337384"/>
              <a:gd name="connsiteY25" fmla="*/ 2658525 h 4103053"/>
              <a:gd name="connsiteX26" fmla="*/ 434386 w 5337384"/>
              <a:gd name="connsiteY26" fmla="*/ 2770722 h 4103053"/>
              <a:gd name="connsiteX27" fmla="*/ 0 w 5337384"/>
              <a:gd name="connsiteY27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952333 w 5337384"/>
              <a:gd name="connsiteY5" fmla="*/ 103334 h 4103053"/>
              <a:gd name="connsiteX6" fmla="*/ 4616357 w 5337384"/>
              <a:gd name="connsiteY6" fmla="*/ 224283 h 4103053"/>
              <a:gd name="connsiteX7" fmla="*/ 4018320 w 5337384"/>
              <a:gd name="connsiteY7" fmla="*/ 499779 h 4103053"/>
              <a:gd name="connsiteX8" fmla="*/ 3591632 w 5337384"/>
              <a:gd name="connsiteY8" fmla="*/ 691282 h 4103053"/>
              <a:gd name="connsiteX9" fmla="*/ 3517716 w 5337384"/>
              <a:gd name="connsiteY9" fmla="*/ 808872 h 4103053"/>
              <a:gd name="connsiteX10" fmla="*/ 3316131 w 5337384"/>
              <a:gd name="connsiteY10" fmla="*/ 1003734 h 4103053"/>
              <a:gd name="connsiteX11" fmla="*/ 3440442 w 5337384"/>
              <a:gd name="connsiteY11" fmla="*/ 872706 h 4103053"/>
              <a:gd name="connsiteX12" fmla="*/ 3225417 w 5337384"/>
              <a:gd name="connsiteY12" fmla="*/ 1094446 h 4103053"/>
              <a:gd name="connsiteX13" fmla="*/ 3111186 w 5337384"/>
              <a:gd name="connsiteY13" fmla="*/ 1175080 h 4103053"/>
              <a:gd name="connsiteX14" fmla="*/ 2974382 w 5337384"/>
              <a:gd name="connsiteY14" fmla="*/ 1344981 h 4103053"/>
              <a:gd name="connsiteX15" fmla="*/ 2768069 w 5337384"/>
              <a:gd name="connsiteY15" fmla="*/ 1609490 h 4103053"/>
              <a:gd name="connsiteX16" fmla="*/ 2380992 w 5337384"/>
              <a:gd name="connsiteY16" fmla="*/ 1870346 h 4103053"/>
              <a:gd name="connsiteX17" fmla="*/ 2181843 w 5337384"/>
              <a:gd name="connsiteY17" fmla="*/ 2091934 h 4103053"/>
              <a:gd name="connsiteX18" fmla="*/ 1890133 w 5337384"/>
              <a:gd name="connsiteY18" fmla="*/ 2215350 h 4103053"/>
              <a:gd name="connsiteX19" fmla="*/ 1629276 w 5337384"/>
              <a:gd name="connsiteY19" fmla="*/ 2296692 h 4103053"/>
              <a:gd name="connsiteX20" fmla="*/ 1514275 w 5337384"/>
              <a:gd name="connsiteY20" fmla="*/ 2305107 h 4103053"/>
              <a:gd name="connsiteX21" fmla="*/ 1421713 w 5337384"/>
              <a:gd name="connsiteY21" fmla="*/ 2319132 h 4103053"/>
              <a:gd name="connsiteX22" fmla="*/ 1309517 w 5337384"/>
              <a:gd name="connsiteY22" fmla="*/ 2364010 h 4103053"/>
              <a:gd name="connsiteX23" fmla="*/ 1183296 w 5337384"/>
              <a:gd name="connsiteY23" fmla="*/ 2439743 h 4103053"/>
              <a:gd name="connsiteX24" fmla="*/ 1059880 w 5337384"/>
              <a:gd name="connsiteY24" fmla="*/ 2493036 h 4103053"/>
              <a:gd name="connsiteX25" fmla="*/ 703657 w 5337384"/>
              <a:gd name="connsiteY25" fmla="*/ 2658525 h 4103053"/>
              <a:gd name="connsiteX26" fmla="*/ 434386 w 5337384"/>
              <a:gd name="connsiteY26" fmla="*/ 2770722 h 4103053"/>
              <a:gd name="connsiteX27" fmla="*/ 0 w 5337384"/>
              <a:gd name="connsiteY27" fmla="*/ 2852237 h 4103053"/>
              <a:gd name="connsiteX0" fmla="*/ 0 w 5356290"/>
              <a:gd name="connsiteY0" fmla="*/ 3001440 h 4252256"/>
              <a:gd name="connsiteX1" fmla="*/ 546582 w 5356290"/>
              <a:gd name="connsiteY1" fmla="*/ 4252256 h 4252256"/>
              <a:gd name="connsiteX2" fmla="*/ 2538850 w 5356290"/>
              <a:gd name="connsiteY2" fmla="*/ 3627917 h 4252256"/>
              <a:gd name="connsiteX3" fmla="*/ 4723692 w 5356290"/>
              <a:gd name="connsiteY3" fmla="*/ 2327806 h 4252256"/>
              <a:gd name="connsiteX4" fmla="*/ 5337384 w 5356290"/>
              <a:gd name="connsiteY4" fmla="*/ 149203 h 4252256"/>
              <a:gd name="connsiteX5" fmla="*/ 5177436 w 5356290"/>
              <a:gd name="connsiteY5" fmla="*/ 198781 h 4252256"/>
              <a:gd name="connsiteX6" fmla="*/ 4952333 w 5356290"/>
              <a:gd name="connsiteY6" fmla="*/ 252537 h 4252256"/>
              <a:gd name="connsiteX7" fmla="*/ 4616357 w 5356290"/>
              <a:gd name="connsiteY7" fmla="*/ 373486 h 4252256"/>
              <a:gd name="connsiteX8" fmla="*/ 4018320 w 5356290"/>
              <a:gd name="connsiteY8" fmla="*/ 648982 h 4252256"/>
              <a:gd name="connsiteX9" fmla="*/ 3591632 w 5356290"/>
              <a:gd name="connsiteY9" fmla="*/ 840485 h 4252256"/>
              <a:gd name="connsiteX10" fmla="*/ 3517716 w 5356290"/>
              <a:gd name="connsiteY10" fmla="*/ 958075 h 4252256"/>
              <a:gd name="connsiteX11" fmla="*/ 3316131 w 5356290"/>
              <a:gd name="connsiteY11" fmla="*/ 1152937 h 4252256"/>
              <a:gd name="connsiteX12" fmla="*/ 3440442 w 5356290"/>
              <a:gd name="connsiteY12" fmla="*/ 1021909 h 4252256"/>
              <a:gd name="connsiteX13" fmla="*/ 3225417 w 5356290"/>
              <a:gd name="connsiteY13" fmla="*/ 1243649 h 4252256"/>
              <a:gd name="connsiteX14" fmla="*/ 3111186 w 5356290"/>
              <a:gd name="connsiteY14" fmla="*/ 1324283 h 4252256"/>
              <a:gd name="connsiteX15" fmla="*/ 2974382 w 5356290"/>
              <a:gd name="connsiteY15" fmla="*/ 1494184 h 4252256"/>
              <a:gd name="connsiteX16" fmla="*/ 2768069 w 5356290"/>
              <a:gd name="connsiteY16" fmla="*/ 1758693 h 4252256"/>
              <a:gd name="connsiteX17" fmla="*/ 2380992 w 5356290"/>
              <a:gd name="connsiteY17" fmla="*/ 2019549 h 4252256"/>
              <a:gd name="connsiteX18" fmla="*/ 2181843 w 5356290"/>
              <a:gd name="connsiteY18" fmla="*/ 2241137 h 4252256"/>
              <a:gd name="connsiteX19" fmla="*/ 1890133 w 5356290"/>
              <a:gd name="connsiteY19" fmla="*/ 2364553 h 4252256"/>
              <a:gd name="connsiteX20" fmla="*/ 1629276 w 5356290"/>
              <a:gd name="connsiteY20" fmla="*/ 2445895 h 4252256"/>
              <a:gd name="connsiteX21" fmla="*/ 1514275 w 5356290"/>
              <a:gd name="connsiteY21" fmla="*/ 2454310 h 4252256"/>
              <a:gd name="connsiteX22" fmla="*/ 1421713 w 5356290"/>
              <a:gd name="connsiteY22" fmla="*/ 2468335 h 4252256"/>
              <a:gd name="connsiteX23" fmla="*/ 1309517 w 5356290"/>
              <a:gd name="connsiteY23" fmla="*/ 2513213 h 4252256"/>
              <a:gd name="connsiteX24" fmla="*/ 1183296 w 5356290"/>
              <a:gd name="connsiteY24" fmla="*/ 2588946 h 4252256"/>
              <a:gd name="connsiteX25" fmla="*/ 1059880 w 5356290"/>
              <a:gd name="connsiteY25" fmla="*/ 2642239 h 4252256"/>
              <a:gd name="connsiteX26" fmla="*/ 703657 w 5356290"/>
              <a:gd name="connsiteY26" fmla="*/ 2807728 h 4252256"/>
              <a:gd name="connsiteX27" fmla="*/ 434386 w 5356290"/>
              <a:gd name="connsiteY27" fmla="*/ 2919925 h 4252256"/>
              <a:gd name="connsiteX28" fmla="*/ 0 w 5356290"/>
              <a:gd name="connsiteY28" fmla="*/ 3001440 h 4252256"/>
              <a:gd name="connsiteX0" fmla="*/ 0 w 5355759"/>
              <a:gd name="connsiteY0" fmla="*/ 2997651 h 4248467"/>
              <a:gd name="connsiteX1" fmla="*/ 546582 w 5355759"/>
              <a:gd name="connsiteY1" fmla="*/ 4248467 h 4248467"/>
              <a:gd name="connsiteX2" fmla="*/ 2538850 w 5355759"/>
              <a:gd name="connsiteY2" fmla="*/ 3624128 h 4248467"/>
              <a:gd name="connsiteX3" fmla="*/ 4723692 w 5355759"/>
              <a:gd name="connsiteY3" fmla="*/ 2324017 h 4248467"/>
              <a:gd name="connsiteX4" fmla="*/ 5337384 w 5355759"/>
              <a:gd name="connsiteY4" fmla="*/ 145414 h 4248467"/>
              <a:gd name="connsiteX5" fmla="*/ 5170716 w 5355759"/>
              <a:gd name="connsiteY5" fmla="*/ 211791 h 4248467"/>
              <a:gd name="connsiteX6" fmla="*/ 4952333 w 5355759"/>
              <a:gd name="connsiteY6" fmla="*/ 248748 h 4248467"/>
              <a:gd name="connsiteX7" fmla="*/ 4616357 w 5355759"/>
              <a:gd name="connsiteY7" fmla="*/ 369697 h 4248467"/>
              <a:gd name="connsiteX8" fmla="*/ 4018320 w 5355759"/>
              <a:gd name="connsiteY8" fmla="*/ 645193 h 4248467"/>
              <a:gd name="connsiteX9" fmla="*/ 3591632 w 5355759"/>
              <a:gd name="connsiteY9" fmla="*/ 836696 h 4248467"/>
              <a:gd name="connsiteX10" fmla="*/ 3517716 w 5355759"/>
              <a:gd name="connsiteY10" fmla="*/ 954286 h 4248467"/>
              <a:gd name="connsiteX11" fmla="*/ 3316131 w 5355759"/>
              <a:gd name="connsiteY11" fmla="*/ 1149148 h 4248467"/>
              <a:gd name="connsiteX12" fmla="*/ 3440442 w 5355759"/>
              <a:gd name="connsiteY12" fmla="*/ 1018120 h 4248467"/>
              <a:gd name="connsiteX13" fmla="*/ 3225417 w 5355759"/>
              <a:gd name="connsiteY13" fmla="*/ 1239860 h 4248467"/>
              <a:gd name="connsiteX14" fmla="*/ 3111186 w 5355759"/>
              <a:gd name="connsiteY14" fmla="*/ 1320494 h 4248467"/>
              <a:gd name="connsiteX15" fmla="*/ 2974382 w 5355759"/>
              <a:gd name="connsiteY15" fmla="*/ 1490395 h 4248467"/>
              <a:gd name="connsiteX16" fmla="*/ 2768069 w 5355759"/>
              <a:gd name="connsiteY16" fmla="*/ 1754904 h 4248467"/>
              <a:gd name="connsiteX17" fmla="*/ 2380992 w 5355759"/>
              <a:gd name="connsiteY17" fmla="*/ 2015760 h 4248467"/>
              <a:gd name="connsiteX18" fmla="*/ 2181843 w 5355759"/>
              <a:gd name="connsiteY18" fmla="*/ 2237348 h 4248467"/>
              <a:gd name="connsiteX19" fmla="*/ 1890133 w 5355759"/>
              <a:gd name="connsiteY19" fmla="*/ 2360764 h 4248467"/>
              <a:gd name="connsiteX20" fmla="*/ 1629276 w 5355759"/>
              <a:gd name="connsiteY20" fmla="*/ 2442106 h 4248467"/>
              <a:gd name="connsiteX21" fmla="*/ 1514275 w 5355759"/>
              <a:gd name="connsiteY21" fmla="*/ 2450521 h 4248467"/>
              <a:gd name="connsiteX22" fmla="*/ 1421713 w 5355759"/>
              <a:gd name="connsiteY22" fmla="*/ 2464546 h 4248467"/>
              <a:gd name="connsiteX23" fmla="*/ 1309517 w 5355759"/>
              <a:gd name="connsiteY23" fmla="*/ 2509424 h 4248467"/>
              <a:gd name="connsiteX24" fmla="*/ 1183296 w 5355759"/>
              <a:gd name="connsiteY24" fmla="*/ 2585157 h 4248467"/>
              <a:gd name="connsiteX25" fmla="*/ 1059880 w 5355759"/>
              <a:gd name="connsiteY25" fmla="*/ 2638450 h 4248467"/>
              <a:gd name="connsiteX26" fmla="*/ 703657 w 5355759"/>
              <a:gd name="connsiteY26" fmla="*/ 2803939 h 4248467"/>
              <a:gd name="connsiteX27" fmla="*/ 434386 w 5355759"/>
              <a:gd name="connsiteY27" fmla="*/ 2916136 h 4248467"/>
              <a:gd name="connsiteX28" fmla="*/ 0 w 5355759"/>
              <a:gd name="connsiteY28" fmla="*/ 2997651 h 4248467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018320 w 5337384"/>
              <a:gd name="connsiteY8" fmla="*/ 499779 h 4103053"/>
              <a:gd name="connsiteX9" fmla="*/ 3591632 w 5337384"/>
              <a:gd name="connsiteY9" fmla="*/ 691282 h 4103053"/>
              <a:gd name="connsiteX10" fmla="*/ 3517716 w 5337384"/>
              <a:gd name="connsiteY10" fmla="*/ 808872 h 4103053"/>
              <a:gd name="connsiteX11" fmla="*/ 3316131 w 5337384"/>
              <a:gd name="connsiteY11" fmla="*/ 1003734 h 4103053"/>
              <a:gd name="connsiteX12" fmla="*/ 3440442 w 5337384"/>
              <a:gd name="connsiteY12" fmla="*/ 872706 h 4103053"/>
              <a:gd name="connsiteX13" fmla="*/ 3225417 w 5337384"/>
              <a:gd name="connsiteY13" fmla="*/ 1094446 h 4103053"/>
              <a:gd name="connsiteX14" fmla="*/ 3111186 w 5337384"/>
              <a:gd name="connsiteY14" fmla="*/ 1175080 h 4103053"/>
              <a:gd name="connsiteX15" fmla="*/ 2974382 w 5337384"/>
              <a:gd name="connsiteY15" fmla="*/ 1344981 h 4103053"/>
              <a:gd name="connsiteX16" fmla="*/ 2768069 w 5337384"/>
              <a:gd name="connsiteY16" fmla="*/ 1609490 h 4103053"/>
              <a:gd name="connsiteX17" fmla="*/ 2380992 w 5337384"/>
              <a:gd name="connsiteY17" fmla="*/ 1870346 h 4103053"/>
              <a:gd name="connsiteX18" fmla="*/ 2181843 w 5337384"/>
              <a:gd name="connsiteY18" fmla="*/ 2091934 h 4103053"/>
              <a:gd name="connsiteX19" fmla="*/ 1890133 w 5337384"/>
              <a:gd name="connsiteY19" fmla="*/ 2215350 h 4103053"/>
              <a:gd name="connsiteX20" fmla="*/ 1629276 w 5337384"/>
              <a:gd name="connsiteY20" fmla="*/ 2296692 h 4103053"/>
              <a:gd name="connsiteX21" fmla="*/ 1514275 w 5337384"/>
              <a:gd name="connsiteY21" fmla="*/ 2305107 h 4103053"/>
              <a:gd name="connsiteX22" fmla="*/ 1421713 w 5337384"/>
              <a:gd name="connsiteY22" fmla="*/ 2319132 h 4103053"/>
              <a:gd name="connsiteX23" fmla="*/ 1309517 w 5337384"/>
              <a:gd name="connsiteY23" fmla="*/ 2364010 h 4103053"/>
              <a:gd name="connsiteX24" fmla="*/ 1183296 w 5337384"/>
              <a:gd name="connsiteY24" fmla="*/ 2439743 h 4103053"/>
              <a:gd name="connsiteX25" fmla="*/ 1059880 w 5337384"/>
              <a:gd name="connsiteY25" fmla="*/ 2493036 h 4103053"/>
              <a:gd name="connsiteX26" fmla="*/ 703657 w 5337384"/>
              <a:gd name="connsiteY26" fmla="*/ 2658525 h 4103053"/>
              <a:gd name="connsiteX27" fmla="*/ 434386 w 5337384"/>
              <a:gd name="connsiteY27" fmla="*/ 2770722 h 4103053"/>
              <a:gd name="connsiteX28" fmla="*/ 0 w 5337384"/>
              <a:gd name="connsiteY2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50937 w 5337384"/>
              <a:gd name="connsiteY8" fmla="*/ 341873 h 4103053"/>
              <a:gd name="connsiteX9" fmla="*/ 4018320 w 5337384"/>
              <a:gd name="connsiteY9" fmla="*/ 499779 h 4103053"/>
              <a:gd name="connsiteX10" fmla="*/ 3591632 w 5337384"/>
              <a:gd name="connsiteY10" fmla="*/ 691282 h 4103053"/>
              <a:gd name="connsiteX11" fmla="*/ 3517716 w 5337384"/>
              <a:gd name="connsiteY11" fmla="*/ 808872 h 4103053"/>
              <a:gd name="connsiteX12" fmla="*/ 3316131 w 5337384"/>
              <a:gd name="connsiteY12" fmla="*/ 1003734 h 4103053"/>
              <a:gd name="connsiteX13" fmla="*/ 3440442 w 5337384"/>
              <a:gd name="connsiteY13" fmla="*/ 872706 h 4103053"/>
              <a:gd name="connsiteX14" fmla="*/ 3225417 w 5337384"/>
              <a:gd name="connsiteY14" fmla="*/ 1094446 h 4103053"/>
              <a:gd name="connsiteX15" fmla="*/ 3111186 w 5337384"/>
              <a:gd name="connsiteY15" fmla="*/ 1175080 h 4103053"/>
              <a:gd name="connsiteX16" fmla="*/ 2974382 w 5337384"/>
              <a:gd name="connsiteY16" fmla="*/ 1344981 h 4103053"/>
              <a:gd name="connsiteX17" fmla="*/ 2768069 w 5337384"/>
              <a:gd name="connsiteY17" fmla="*/ 1609490 h 4103053"/>
              <a:gd name="connsiteX18" fmla="*/ 2380992 w 5337384"/>
              <a:gd name="connsiteY18" fmla="*/ 1870346 h 4103053"/>
              <a:gd name="connsiteX19" fmla="*/ 2181843 w 5337384"/>
              <a:gd name="connsiteY19" fmla="*/ 2091934 h 4103053"/>
              <a:gd name="connsiteX20" fmla="*/ 1890133 w 5337384"/>
              <a:gd name="connsiteY20" fmla="*/ 2215350 h 4103053"/>
              <a:gd name="connsiteX21" fmla="*/ 1629276 w 5337384"/>
              <a:gd name="connsiteY21" fmla="*/ 2296692 h 4103053"/>
              <a:gd name="connsiteX22" fmla="*/ 1514275 w 5337384"/>
              <a:gd name="connsiteY22" fmla="*/ 2305107 h 4103053"/>
              <a:gd name="connsiteX23" fmla="*/ 1421713 w 5337384"/>
              <a:gd name="connsiteY23" fmla="*/ 2319132 h 4103053"/>
              <a:gd name="connsiteX24" fmla="*/ 1309517 w 5337384"/>
              <a:gd name="connsiteY24" fmla="*/ 2364010 h 4103053"/>
              <a:gd name="connsiteX25" fmla="*/ 1183296 w 5337384"/>
              <a:gd name="connsiteY25" fmla="*/ 2439743 h 4103053"/>
              <a:gd name="connsiteX26" fmla="*/ 1059880 w 5337384"/>
              <a:gd name="connsiteY26" fmla="*/ 2493036 h 4103053"/>
              <a:gd name="connsiteX27" fmla="*/ 703657 w 5337384"/>
              <a:gd name="connsiteY27" fmla="*/ 2658525 h 4103053"/>
              <a:gd name="connsiteX28" fmla="*/ 434386 w 5337384"/>
              <a:gd name="connsiteY28" fmla="*/ 2770722 h 4103053"/>
              <a:gd name="connsiteX29" fmla="*/ 0 w 5337384"/>
              <a:gd name="connsiteY29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018320 w 5337384"/>
              <a:gd name="connsiteY9" fmla="*/ 499779 h 4103053"/>
              <a:gd name="connsiteX10" fmla="*/ 3591632 w 5337384"/>
              <a:gd name="connsiteY10" fmla="*/ 691282 h 4103053"/>
              <a:gd name="connsiteX11" fmla="*/ 3517716 w 5337384"/>
              <a:gd name="connsiteY11" fmla="*/ 808872 h 4103053"/>
              <a:gd name="connsiteX12" fmla="*/ 3316131 w 5337384"/>
              <a:gd name="connsiteY12" fmla="*/ 1003734 h 4103053"/>
              <a:gd name="connsiteX13" fmla="*/ 3440442 w 5337384"/>
              <a:gd name="connsiteY13" fmla="*/ 872706 h 4103053"/>
              <a:gd name="connsiteX14" fmla="*/ 3225417 w 5337384"/>
              <a:gd name="connsiteY14" fmla="*/ 1094446 h 4103053"/>
              <a:gd name="connsiteX15" fmla="*/ 3111186 w 5337384"/>
              <a:gd name="connsiteY15" fmla="*/ 1175080 h 4103053"/>
              <a:gd name="connsiteX16" fmla="*/ 2974382 w 5337384"/>
              <a:gd name="connsiteY16" fmla="*/ 1344981 h 4103053"/>
              <a:gd name="connsiteX17" fmla="*/ 2768069 w 5337384"/>
              <a:gd name="connsiteY17" fmla="*/ 1609490 h 4103053"/>
              <a:gd name="connsiteX18" fmla="*/ 2380992 w 5337384"/>
              <a:gd name="connsiteY18" fmla="*/ 1870346 h 4103053"/>
              <a:gd name="connsiteX19" fmla="*/ 2181843 w 5337384"/>
              <a:gd name="connsiteY19" fmla="*/ 2091934 h 4103053"/>
              <a:gd name="connsiteX20" fmla="*/ 1890133 w 5337384"/>
              <a:gd name="connsiteY20" fmla="*/ 2215350 h 4103053"/>
              <a:gd name="connsiteX21" fmla="*/ 1629276 w 5337384"/>
              <a:gd name="connsiteY21" fmla="*/ 2296692 h 4103053"/>
              <a:gd name="connsiteX22" fmla="*/ 1514275 w 5337384"/>
              <a:gd name="connsiteY22" fmla="*/ 2305107 h 4103053"/>
              <a:gd name="connsiteX23" fmla="*/ 1421713 w 5337384"/>
              <a:gd name="connsiteY23" fmla="*/ 2319132 h 4103053"/>
              <a:gd name="connsiteX24" fmla="*/ 1309517 w 5337384"/>
              <a:gd name="connsiteY24" fmla="*/ 2364010 h 4103053"/>
              <a:gd name="connsiteX25" fmla="*/ 1183296 w 5337384"/>
              <a:gd name="connsiteY25" fmla="*/ 2439743 h 4103053"/>
              <a:gd name="connsiteX26" fmla="*/ 1059880 w 5337384"/>
              <a:gd name="connsiteY26" fmla="*/ 2493036 h 4103053"/>
              <a:gd name="connsiteX27" fmla="*/ 703657 w 5337384"/>
              <a:gd name="connsiteY27" fmla="*/ 2658525 h 4103053"/>
              <a:gd name="connsiteX28" fmla="*/ 434386 w 5337384"/>
              <a:gd name="connsiteY28" fmla="*/ 2770722 h 4103053"/>
              <a:gd name="connsiteX29" fmla="*/ 0 w 5337384"/>
              <a:gd name="connsiteY29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216547 w 5337384"/>
              <a:gd name="connsiteY9" fmla="*/ 375470 h 4103053"/>
              <a:gd name="connsiteX10" fmla="*/ 4018320 w 5337384"/>
              <a:gd name="connsiteY10" fmla="*/ 499779 h 4103053"/>
              <a:gd name="connsiteX11" fmla="*/ 3591632 w 5337384"/>
              <a:gd name="connsiteY11" fmla="*/ 691282 h 4103053"/>
              <a:gd name="connsiteX12" fmla="*/ 3517716 w 5337384"/>
              <a:gd name="connsiteY12" fmla="*/ 808872 h 4103053"/>
              <a:gd name="connsiteX13" fmla="*/ 3316131 w 5337384"/>
              <a:gd name="connsiteY13" fmla="*/ 1003734 h 4103053"/>
              <a:gd name="connsiteX14" fmla="*/ 3440442 w 5337384"/>
              <a:gd name="connsiteY14" fmla="*/ 872706 h 4103053"/>
              <a:gd name="connsiteX15" fmla="*/ 3225417 w 5337384"/>
              <a:gd name="connsiteY15" fmla="*/ 1094446 h 4103053"/>
              <a:gd name="connsiteX16" fmla="*/ 3111186 w 5337384"/>
              <a:gd name="connsiteY16" fmla="*/ 1175080 h 4103053"/>
              <a:gd name="connsiteX17" fmla="*/ 2974382 w 5337384"/>
              <a:gd name="connsiteY17" fmla="*/ 1344981 h 4103053"/>
              <a:gd name="connsiteX18" fmla="*/ 2768069 w 5337384"/>
              <a:gd name="connsiteY18" fmla="*/ 1609490 h 4103053"/>
              <a:gd name="connsiteX19" fmla="*/ 2380992 w 5337384"/>
              <a:gd name="connsiteY19" fmla="*/ 1870346 h 4103053"/>
              <a:gd name="connsiteX20" fmla="*/ 2181843 w 5337384"/>
              <a:gd name="connsiteY20" fmla="*/ 2091934 h 4103053"/>
              <a:gd name="connsiteX21" fmla="*/ 1890133 w 5337384"/>
              <a:gd name="connsiteY21" fmla="*/ 2215350 h 4103053"/>
              <a:gd name="connsiteX22" fmla="*/ 1629276 w 5337384"/>
              <a:gd name="connsiteY22" fmla="*/ 2296692 h 4103053"/>
              <a:gd name="connsiteX23" fmla="*/ 1514275 w 5337384"/>
              <a:gd name="connsiteY23" fmla="*/ 2305107 h 4103053"/>
              <a:gd name="connsiteX24" fmla="*/ 1421713 w 5337384"/>
              <a:gd name="connsiteY24" fmla="*/ 2319132 h 4103053"/>
              <a:gd name="connsiteX25" fmla="*/ 1309517 w 5337384"/>
              <a:gd name="connsiteY25" fmla="*/ 2364010 h 4103053"/>
              <a:gd name="connsiteX26" fmla="*/ 1183296 w 5337384"/>
              <a:gd name="connsiteY26" fmla="*/ 2439743 h 4103053"/>
              <a:gd name="connsiteX27" fmla="*/ 1059880 w 5337384"/>
              <a:gd name="connsiteY27" fmla="*/ 2493036 h 4103053"/>
              <a:gd name="connsiteX28" fmla="*/ 703657 w 5337384"/>
              <a:gd name="connsiteY28" fmla="*/ 2658525 h 4103053"/>
              <a:gd name="connsiteX29" fmla="*/ 434386 w 5337384"/>
              <a:gd name="connsiteY29" fmla="*/ 2770722 h 4103053"/>
              <a:gd name="connsiteX30" fmla="*/ 0 w 5337384"/>
              <a:gd name="connsiteY30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125833 w 5337384"/>
              <a:gd name="connsiteY9" fmla="*/ 398988 h 4103053"/>
              <a:gd name="connsiteX10" fmla="*/ 4018320 w 5337384"/>
              <a:gd name="connsiteY10" fmla="*/ 499779 h 4103053"/>
              <a:gd name="connsiteX11" fmla="*/ 3591632 w 5337384"/>
              <a:gd name="connsiteY11" fmla="*/ 691282 h 4103053"/>
              <a:gd name="connsiteX12" fmla="*/ 3517716 w 5337384"/>
              <a:gd name="connsiteY12" fmla="*/ 808872 h 4103053"/>
              <a:gd name="connsiteX13" fmla="*/ 3316131 w 5337384"/>
              <a:gd name="connsiteY13" fmla="*/ 1003734 h 4103053"/>
              <a:gd name="connsiteX14" fmla="*/ 3440442 w 5337384"/>
              <a:gd name="connsiteY14" fmla="*/ 872706 h 4103053"/>
              <a:gd name="connsiteX15" fmla="*/ 3225417 w 5337384"/>
              <a:gd name="connsiteY15" fmla="*/ 1094446 h 4103053"/>
              <a:gd name="connsiteX16" fmla="*/ 3111186 w 5337384"/>
              <a:gd name="connsiteY16" fmla="*/ 1175080 h 4103053"/>
              <a:gd name="connsiteX17" fmla="*/ 2974382 w 5337384"/>
              <a:gd name="connsiteY17" fmla="*/ 1344981 h 4103053"/>
              <a:gd name="connsiteX18" fmla="*/ 2768069 w 5337384"/>
              <a:gd name="connsiteY18" fmla="*/ 1609490 h 4103053"/>
              <a:gd name="connsiteX19" fmla="*/ 2380992 w 5337384"/>
              <a:gd name="connsiteY19" fmla="*/ 1870346 h 4103053"/>
              <a:gd name="connsiteX20" fmla="*/ 2181843 w 5337384"/>
              <a:gd name="connsiteY20" fmla="*/ 2091934 h 4103053"/>
              <a:gd name="connsiteX21" fmla="*/ 1890133 w 5337384"/>
              <a:gd name="connsiteY21" fmla="*/ 2215350 h 4103053"/>
              <a:gd name="connsiteX22" fmla="*/ 1629276 w 5337384"/>
              <a:gd name="connsiteY22" fmla="*/ 2296692 h 4103053"/>
              <a:gd name="connsiteX23" fmla="*/ 1514275 w 5337384"/>
              <a:gd name="connsiteY23" fmla="*/ 2305107 h 4103053"/>
              <a:gd name="connsiteX24" fmla="*/ 1421713 w 5337384"/>
              <a:gd name="connsiteY24" fmla="*/ 2319132 h 4103053"/>
              <a:gd name="connsiteX25" fmla="*/ 1309517 w 5337384"/>
              <a:gd name="connsiteY25" fmla="*/ 2364010 h 4103053"/>
              <a:gd name="connsiteX26" fmla="*/ 1183296 w 5337384"/>
              <a:gd name="connsiteY26" fmla="*/ 2439743 h 4103053"/>
              <a:gd name="connsiteX27" fmla="*/ 1059880 w 5337384"/>
              <a:gd name="connsiteY27" fmla="*/ 2493036 h 4103053"/>
              <a:gd name="connsiteX28" fmla="*/ 703657 w 5337384"/>
              <a:gd name="connsiteY28" fmla="*/ 2658525 h 4103053"/>
              <a:gd name="connsiteX29" fmla="*/ 434386 w 5337384"/>
              <a:gd name="connsiteY29" fmla="*/ 2770722 h 4103053"/>
              <a:gd name="connsiteX30" fmla="*/ 0 w 5337384"/>
              <a:gd name="connsiteY30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233346 w 5337384"/>
              <a:gd name="connsiteY9" fmla="*/ 345232 h 4103053"/>
              <a:gd name="connsiteX10" fmla="*/ 4125833 w 5337384"/>
              <a:gd name="connsiteY10" fmla="*/ 398988 h 4103053"/>
              <a:gd name="connsiteX11" fmla="*/ 4018320 w 5337384"/>
              <a:gd name="connsiteY11" fmla="*/ 499779 h 4103053"/>
              <a:gd name="connsiteX12" fmla="*/ 3591632 w 5337384"/>
              <a:gd name="connsiteY12" fmla="*/ 691282 h 4103053"/>
              <a:gd name="connsiteX13" fmla="*/ 3517716 w 5337384"/>
              <a:gd name="connsiteY13" fmla="*/ 808872 h 4103053"/>
              <a:gd name="connsiteX14" fmla="*/ 3316131 w 5337384"/>
              <a:gd name="connsiteY14" fmla="*/ 1003734 h 4103053"/>
              <a:gd name="connsiteX15" fmla="*/ 3440442 w 5337384"/>
              <a:gd name="connsiteY15" fmla="*/ 872706 h 4103053"/>
              <a:gd name="connsiteX16" fmla="*/ 3225417 w 5337384"/>
              <a:gd name="connsiteY16" fmla="*/ 1094446 h 4103053"/>
              <a:gd name="connsiteX17" fmla="*/ 3111186 w 5337384"/>
              <a:gd name="connsiteY17" fmla="*/ 1175080 h 4103053"/>
              <a:gd name="connsiteX18" fmla="*/ 2974382 w 5337384"/>
              <a:gd name="connsiteY18" fmla="*/ 1344981 h 4103053"/>
              <a:gd name="connsiteX19" fmla="*/ 2768069 w 5337384"/>
              <a:gd name="connsiteY19" fmla="*/ 1609490 h 4103053"/>
              <a:gd name="connsiteX20" fmla="*/ 2380992 w 5337384"/>
              <a:gd name="connsiteY20" fmla="*/ 1870346 h 4103053"/>
              <a:gd name="connsiteX21" fmla="*/ 2181843 w 5337384"/>
              <a:gd name="connsiteY21" fmla="*/ 2091934 h 4103053"/>
              <a:gd name="connsiteX22" fmla="*/ 1890133 w 5337384"/>
              <a:gd name="connsiteY22" fmla="*/ 2215350 h 4103053"/>
              <a:gd name="connsiteX23" fmla="*/ 1629276 w 5337384"/>
              <a:gd name="connsiteY23" fmla="*/ 2296692 h 4103053"/>
              <a:gd name="connsiteX24" fmla="*/ 1514275 w 5337384"/>
              <a:gd name="connsiteY24" fmla="*/ 2305107 h 4103053"/>
              <a:gd name="connsiteX25" fmla="*/ 1421713 w 5337384"/>
              <a:gd name="connsiteY25" fmla="*/ 2319132 h 4103053"/>
              <a:gd name="connsiteX26" fmla="*/ 1309517 w 5337384"/>
              <a:gd name="connsiteY26" fmla="*/ 2364010 h 4103053"/>
              <a:gd name="connsiteX27" fmla="*/ 1183296 w 5337384"/>
              <a:gd name="connsiteY27" fmla="*/ 2439743 h 4103053"/>
              <a:gd name="connsiteX28" fmla="*/ 1059880 w 5337384"/>
              <a:gd name="connsiteY28" fmla="*/ 2493036 h 4103053"/>
              <a:gd name="connsiteX29" fmla="*/ 703657 w 5337384"/>
              <a:gd name="connsiteY29" fmla="*/ 2658525 h 4103053"/>
              <a:gd name="connsiteX30" fmla="*/ 434386 w 5337384"/>
              <a:gd name="connsiteY30" fmla="*/ 2770722 h 4103053"/>
              <a:gd name="connsiteX31" fmla="*/ 0 w 5337384"/>
              <a:gd name="connsiteY3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156072 w 5337384"/>
              <a:gd name="connsiteY9" fmla="*/ 341872 h 4103053"/>
              <a:gd name="connsiteX10" fmla="*/ 4125833 w 5337384"/>
              <a:gd name="connsiteY10" fmla="*/ 398988 h 4103053"/>
              <a:gd name="connsiteX11" fmla="*/ 4018320 w 5337384"/>
              <a:gd name="connsiteY11" fmla="*/ 499779 h 4103053"/>
              <a:gd name="connsiteX12" fmla="*/ 3591632 w 5337384"/>
              <a:gd name="connsiteY12" fmla="*/ 691282 h 4103053"/>
              <a:gd name="connsiteX13" fmla="*/ 3517716 w 5337384"/>
              <a:gd name="connsiteY13" fmla="*/ 808872 h 4103053"/>
              <a:gd name="connsiteX14" fmla="*/ 3316131 w 5337384"/>
              <a:gd name="connsiteY14" fmla="*/ 1003734 h 4103053"/>
              <a:gd name="connsiteX15" fmla="*/ 3440442 w 5337384"/>
              <a:gd name="connsiteY15" fmla="*/ 872706 h 4103053"/>
              <a:gd name="connsiteX16" fmla="*/ 3225417 w 5337384"/>
              <a:gd name="connsiteY16" fmla="*/ 1094446 h 4103053"/>
              <a:gd name="connsiteX17" fmla="*/ 3111186 w 5337384"/>
              <a:gd name="connsiteY17" fmla="*/ 1175080 h 4103053"/>
              <a:gd name="connsiteX18" fmla="*/ 2974382 w 5337384"/>
              <a:gd name="connsiteY18" fmla="*/ 1344981 h 4103053"/>
              <a:gd name="connsiteX19" fmla="*/ 2768069 w 5337384"/>
              <a:gd name="connsiteY19" fmla="*/ 1609490 h 4103053"/>
              <a:gd name="connsiteX20" fmla="*/ 2380992 w 5337384"/>
              <a:gd name="connsiteY20" fmla="*/ 1870346 h 4103053"/>
              <a:gd name="connsiteX21" fmla="*/ 2181843 w 5337384"/>
              <a:gd name="connsiteY21" fmla="*/ 2091934 h 4103053"/>
              <a:gd name="connsiteX22" fmla="*/ 1890133 w 5337384"/>
              <a:gd name="connsiteY22" fmla="*/ 2215350 h 4103053"/>
              <a:gd name="connsiteX23" fmla="*/ 1629276 w 5337384"/>
              <a:gd name="connsiteY23" fmla="*/ 2296692 h 4103053"/>
              <a:gd name="connsiteX24" fmla="*/ 1514275 w 5337384"/>
              <a:gd name="connsiteY24" fmla="*/ 2305107 h 4103053"/>
              <a:gd name="connsiteX25" fmla="*/ 1421713 w 5337384"/>
              <a:gd name="connsiteY25" fmla="*/ 2319132 h 4103053"/>
              <a:gd name="connsiteX26" fmla="*/ 1309517 w 5337384"/>
              <a:gd name="connsiteY26" fmla="*/ 2364010 h 4103053"/>
              <a:gd name="connsiteX27" fmla="*/ 1183296 w 5337384"/>
              <a:gd name="connsiteY27" fmla="*/ 2439743 h 4103053"/>
              <a:gd name="connsiteX28" fmla="*/ 1059880 w 5337384"/>
              <a:gd name="connsiteY28" fmla="*/ 2493036 h 4103053"/>
              <a:gd name="connsiteX29" fmla="*/ 703657 w 5337384"/>
              <a:gd name="connsiteY29" fmla="*/ 2658525 h 4103053"/>
              <a:gd name="connsiteX30" fmla="*/ 434386 w 5337384"/>
              <a:gd name="connsiteY30" fmla="*/ 2770722 h 4103053"/>
              <a:gd name="connsiteX31" fmla="*/ 0 w 5337384"/>
              <a:gd name="connsiteY3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156072 w 5337384"/>
              <a:gd name="connsiteY9" fmla="*/ 341872 h 4103053"/>
              <a:gd name="connsiteX10" fmla="*/ 4125833 w 5337384"/>
              <a:gd name="connsiteY10" fmla="*/ 398988 h 4103053"/>
              <a:gd name="connsiteX11" fmla="*/ 4018320 w 5337384"/>
              <a:gd name="connsiteY11" fmla="*/ 499779 h 4103053"/>
              <a:gd name="connsiteX12" fmla="*/ 3591632 w 5337384"/>
              <a:gd name="connsiteY12" fmla="*/ 691282 h 4103053"/>
              <a:gd name="connsiteX13" fmla="*/ 3517716 w 5337384"/>
              <a:gd name="connsiteY13" fmla="*/ 808872 h 4103053"/>
              <a:gd name="connsiteX14" fmla="*/ 3316131 w 5337384"/>
              <a:gd name="connsiteY14" fmla="*/ 1003734 h 4103053"/>
              <a:gd name="connsiteX15" fmla="*/ 3440442 w 5337384"/>
              <a:gd name="connsiteY15" fmla="*/ 872706 h 4103053"/>
              <a:gd name="connsiteX16" fmla="*/ 3225417 w 5337384"/>
              <a:gd name="connsiteY16" fmla="*/ 1094446 h 4103053"/>
              <a:gd name="connsiteX17" fmla="*/ 3111186 w 5337384"/>
              <a:gd name="connsiteY17" fmla="*/ 1175080 h 4103053"/>
              <a:gd name="connsiteX18" fmla="*/ 2974382 w 5337384"/>
              <a:gd name="connsiteY18" fmla="*/ 1344981 h 4103053"/>
              <a:gd name="connsiteX19" fmla="*/ 2768069 w 5337384"/>
              <a:gd name="connsiteY19" fmla="*/ 1609490 h 4103053"/>
              <a:gd name="connsiteX20" fmla="*/ 2380992 w 5337384"/>
              <a:gd name="connsiteY20" fmla="*/ 1870346 h 4103053"/>
              <a:gd name="connsiteX21" fmla="*/ 2181843 w 5337384"/>
              <a:gd name="connsiteY21" fmla="*/ 2091934 h 4103053"/>
              <a:gd name="connsiteX22" fmla="*/ 1890133 w 5337384"/>
              <a:gd name="connsiteY22" fmla="*/ 2215350 h 4103053"/>
              <a:gd name="connsiteX23" fmla="*/ 1629276 w 5337384"/>
              <a:gd name="connsiteY23" fmla="*/ 2296692 h 4103053"/>
              <a:gd name="connsiteX24" fmla="*/ 1514275 w 5337384"/>
              <a:gd name="connsiteY24" fmla="*/ 2305107 h 4103053"/>
              <a:gd name="connsiteX25" fmla="*/ 1421713 w 5337384"/>
              <a:gd name="connsiteY25" fmla="*/ 2319132 h 4103053"/>
              <a:gd name="connsiteX26" fmla="*/ 1309517 w 5337384"/>
              <a:gd name="connsiteY26" fmla="*/ 2364010 h 4103053"/>
              <a:gd name="connsiteX27" fmla="*/ 1183296 w 5337384"/>
              <a:gd name="connsiteY27" fmla="*/ 2439743 h 4103053"/>
              <a:gd name="connsiteX28" fmla="*/ 1059880 w 5337384"/>
              <a:gd name="connsiteY28" fmla="*/ 2493036 h 4103053"/>
              <a:gd name="connsiteX29" fmla="*/ 703657 w 5337384"/>
              <a:gd name="connsiteY29" fmla="*/ 2658525 h 4103053"/>
              <a:gd name="connsiteX30" fmla="*/ 434386 w 5337384"/>
              <a:gd name="connsiteY30" fmla="*/ 2770722 h 4103053"/>
              <a:gd name="connsiteX31" fmla="*/ 0 w 5337384"/>
              <a:gd name="connsiteY3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4808732 w 5337384"/>
              <a:gd name="connsiteY4" fmla="*/ 927294 h 4103053"/>
              <a:gd name="connsiteX5" fmla="*/ 5337384 w 5337384"/>
              <a:gd name="connsiteY5" fmla="*/ 0 h 4103053"/>
              <a:gd name="connsiteX6" fmla="*/ 5170716 w 5337384"/>
              <a:gd name="connsiteY6" fmla="*/ 66377 h 4103053"/>
              <a:gd name="connsiteX7" fmla="*/ 4952333 w 5337384"/>
              <a:gd name="connsiteY7" fmla="*/ 103334 h 4103053"/>
              <a:gd name="connsiteX8" fmla="*/ 4616357 w 5337384"/>
              <a:gd name="connsiteY8" fmla="*/ 224283 h 4103053"/>
              <a:gd name="connsiteX9" fmla="*/ 4391254 w 5337384"/>
              <a:gd name="connsiteY9" fmla="*/ 274678 h 4103053"/>
              <a:gd name="connsiteX10" fmla="*/ 4156072 w 5337384"/>
              <a:gd name="connsiteY10" fmla="*/ 341872 h 4103053"/>
              <a:gd name="connsiteX11" fmla="*/ 4125833 w 5337384"/>
              <a:gd name="connsiteY11" fmla="*/ 398988 h 4103053"/>
              <a:gd name="connsiteX12" fmla="*/ 4018320 w 5337384"/>
              <a:gd name="connsiteY12" fmla="*/ 499779 h 4103053"/>
              <a:gd name="connsiteX13" fmla="*/ 3591632 w 5337384"/>
              <a:gd name="connsiteY13" fmla="*/ 691282 h 4103053"/>
              <a:gd name="connsiteX14" fmla="*/ 3517716 w 5337384"/>
              <a:gd name="connsiteY14" fmla="*/ 808872 h 4103053"/>
              <a:gd name="connsiteX15" fmla="*/ 3316131 w 5337384"/>
              <a:gd name="connsiteY15" fmla="*/ 1003734 h 4103053"/>
              <a:gd name="connsiteX16" fmla="*/ 3440442 w 5337384"/>
              <a:gd name="connsiteY16" fmla="*/ 872706 h 4103053"/>
              <a:gd name="connsiteX17" fmla="*/ 3225417 w 5337384"/>
              <a:gd name="connsiteY17" fmla="*/ 1094446 h 4103053"/>
              <a:gd name="connsiteX18" fmla="*/ 3111186 w 5337384"/>
              <a:gd name="connsiteY18" fmla="*/ 1175080 h 4103053"/>
              <a:gd name="connsiteX19" fmla="*/ 2974382 w 5337384"/>
              <a:gd name="connsiteY19" fmla="*/ 1344981 h 4103053"/>
              <a:gd name="connsiteX20" fmla="*/ 2768069 w 5337384"/>
              <a:gd name="connsiteY20" fmla="*/ 1609490 h 4103053"/>
              <a:gd name="connsiteX21" fmla="*/ 2380992 w 5337384"/>
              <a:gd name="connsiteY21" fmla="*/ 1870346 h 4103053"/>
              <a:gd name="connsiteX22" fmla="*/ 2181843 w 5337384"/>
              <a:gd name="connsiteY22" fmla="*/ 2091934 h 4103053"/>
              <a:gd name="connsiteX23" fmla="*/ 1890133 w 5337384"/>
              <a:gd name="connsiteY23" fmla="*/ 2215350 h 4103053"/>
              <a:gd name="connsiteX24" fmla="*/ 1629276 w 5337384"/>
              <a:gd name="connsiteY24" fmla="*/ 2296692 h 4103053"/>
              <a:gd name="connsiteX25" fmla="*/ 1514275 w 5337384"/>
              <a:gd name="connsiteY25" fmla="*/ 2305107 h 4103053"/>
              <a:gd name="connsiteX26" fmla="*/ 1421713 w 5337384"/>
              <a:gd name="connsiteY26" fmla="*/ 2319132 h 4103053"/>
              <a:gd name="connsiteX27" fmla="*/ 1309517 w 5337384"/>
              <a:gd name="connsiteY27" fmla="*/ 2364010 h 4103053"/>
              <a:gd name="connsiteX28" fmla="*/ 1183296 w 5337384"/>
              <a:gd name="connsiteY28" fmla="*/ 2439743 h 4103053"/>
              <a:gd name="connsiteX29" fmla="*/ 1059880 w 5337384"/>
              <a:gd name="connsiteY29" fmla="*/ 2493036 h 4103053"/>
              <a:gd name="connsiteX30" fmla="*/ 703657 w 5337384"/>
              <a:gd name="connsiteY30" fmla="*/ 2658525 h 4103053"/>
              <a:gd name="connsiteX31" fmla="*/ 434386 w 5337384"/>
              <a:gd name="connsiteY31" fmla="*/ 2770722 h 4103053"/>
              <a:gd name="connsiteX32" fmla="*/ 0 w 5337384"/>
              <a:gd name="connsiteY3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5131822 w 5337384"/>
              <a:gd name="connsiteY4" fmla="*/ 1150092 h 4103053"/>
              <a:gd name="connsiteX5" fmla="*/ 5337384 w 5337384"/>
              <a:gd name="connsiteY5" fmla="*/ 0 h 4103053"/>
              <a:gd name="connsiteX6" fmla="*/ 5170716 w 5337384"/>
              <a:gd name="connsiteY6" fmla="*/ 66377 h 4103053"/>
              <a:gd name="connsiteX7" fmla="*/ 4952333 w 5337384"/>
              <a:gd name="connsiteY7" fmla="*/ 103334 h 4103053"/>
              <a:gd name="connsiteX8" fmla="*/ 4616357 w 5337384"/>
              <a:gd name="connsiteY8" fmla="*/ 224283 h 4103053"/>
              <a:gd name="connsiteX9" fmla="*/ 4391254 w 5337384"/>
              <a:gd name="connsiteY9" fmla="*/ 274678 h 4103053"/>
              <a:gd name="connsiteX10" fmla="*/ 4156072 w 5337384"/>
              <a:gd name="connsiteY10" fmla="*/ 341872 h 4103053"/>
              <a:gd name="connsiteX11" fmla="*/ 4125833 w 5337384"/>
              <a:gd name="connsiteY11" fmla="*/ 398988 h 4103053"/>
              <a:gd name="connsiteX12" fmla="*/ 4018320 w 5337384"/>
              <a:gd name="connsiteY12" fmla="*/ 499779 h 4103053"/>
              <a:gd name="connsiteX13" fmla="*/ 3591632 w 5337384"/>
              <a:gd name="connsiteY13" fmla="*/ 691282 h 4103053"/>
              <a:gd name="connsiteX14" fmla="*/ 3517716 w 5337384"/>
              <a:gd name="connsiteY14" fmla="*/ 808872 h 4103053"/>
              <a:gd name="connsiteX15" fmla="*/ 3316131 w 5337384"/>
              <a:gd name="connsiteY15" fmla="*/ 1003734 h 4103053"/>
              <a:gd name="connsiteX16" fmla="*/ 3440442 w 5337384"/>
              <a:gd name="connsiteY16" fmla="*/ 872706 h 4103053"/>
              <a:gd name="connsiteX17" fmla="*/ 3225417 w 5337384"/>
              <a:gd name="connsiteY17" fmla="*/ 1094446 h 4103053"/>
              <a:gd name="connsiteX18" fmla="*/ 3111186 w 5337384"/>
              <a:gd name="connsiteY18" fmla="*/ 1175080 h 4103053"/>
              <a:gd name="connsiteX19" fmla="*/ 2974382 w 5337384"/>
              <a:gd name="connsiteY19" fmla="*/ 1344981 h 4103053"/>
              <a:gd name="connsiteX20" fmla="*/ 2768069 w 5337384"/>
              <a:gd name="connsiteY20" fmla="*/ 1609490 h 4103053"/>
              <a:gd name="connsiteX21" fmla="*/ 2380992 w 5337384"/>
              <a:gd name="connsiteY21" fmla="*/ 1870346 h 4103053"/>
              <a:gd name="connsiteX22" fmla="*/ 2181843 w 5337384"/>
              <a:gd name="connsiteY22" fmla="*/ 2091934 h 4103053"/>
              <a:gd name="connsiteX23" fmla="*/ 1890133 w 5337384"/>
              <a:gd name="connsiteY23" fmla="*/ 2215350 h 4103053"/>
              <a:gd name="connsiteX24" fmla="*/ 1629276 w 5337384"/>
              <a:gd name="connsiteY24" fmla="*/ 2296692 h 4103053"/>
              <a:gd name="connsiteX25" fmla="*/ 1514275 w 5337384"/>
              <a:gd name="connsiteY25" fmla="*/ 2305107 h 4103053"/>
              <a:gd name="connsiteX26" fmla="*/ 1421713 w 5337384"/>
              <a:gd name="connsiteY26" fmla="*/ 2319132 h 4103053"/>
              <a:gd name="connsiteX27" fmla="*/ 1309517 w 5337384"/>
              <a:gd name="connsiteY27" fmla="*/ 2364010 h 4103053"/>
              <a:gd name="connsiteX28" fmla="*/ 1183296 w 5337384"/>
              <a:gd name="connsiteY28" fmla="*/ 2439743 h 4103053"/>
              <a:gd name="connsiteX29" fmla="*/ 1059880 w 5337384"/>
              <a:gd name="connsiteY29" fmla="*/ 2493036 h 4103053"/>
              <a:gd name="connsiteX30" fmla="*/ 703657 w 5337384"/>
              <a:gd name="connsiteY30" fmla="*/ 2658525 h 4103053"/>
              <a:gd name="connsiteX31" fmla="*/ 434386 w 5337384"/>
              <a:gd name="connsiteY31" fmla="*/ 2770722 h 4103053"/>
              <a:gd name="connsiteX32" fmla="*/ 0 w 5337384"/>
              <a:gd name="connsiteY3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5131822 w 5337384"/>
              <a:gd name="connsiteY4" fmla="*/ 1150092 h 4103053"/>
              <a:gd name="connsiteX5" fmla="*/ 5337384 w 5337384"/>
              <a:gd name="connsiteY5" fmla="*/ 0 h 4103053"/>
              <a:gd name="connsiteX6" fmla="*/ 5170716 w 5337384"/>
              <a:gd name="connsiteY6" fmla="*/ 66377 h 4103053"/>
              <a:gd name="connsiteX7" fmla="*/ 4952333 w 5337384"/>
              <a:gd name="connsiteY7" fmla="*/ 103334 h 4103053"/>
              <a:gd name="connsiteX8" fmla="*/ 4616357 w 5337384"/>
              <a:gd name="connsiteY8" fmla="*/ 224283 h 4103053"/>
              <a:gd name="connsiteX9" fmla="*/ 4391254 w 5337384"/>
              <a:gd name="connsiteY9" fmla="*/ 274678 h 4103053"/>
              <a:gd name="connsiteX10" fmla="*/ 4156072 w 5337384"/>
              <a:gd name="connsiteY10" fmla="*/ 341872 h 4103053"/>
              <a:gd name="connsiteX11" fmla="*/ 4125833 w 5337384"/>
              <a:gd name="connsiteY11" fmla="*/ 398988 h 4103053"/>
              <a:gd name="connsiteX12" fmla="*/ 4018320 w 5337384"/>
              <a:gd name="connsiteY12" fmla="*/ 499779 h 4103053"/>
              <a:gd name="connsiteX13" fmla="*/ 3591632 w 5337384"/>
              <a:gd name="connsiteY13" fmla="*/ 691282 h 4103053"/>
              <a:gd name="connsiteX14" fmla="*/ 3517716 w 5337384"/>
              <a:gd name="connsiteY14" fmla="*/ 808872 h 4103053"/>
              <a:gd name="connsiteX15" fmla="*/ 3316131 w 5337384"/>
              <a:gd name="connsiteY15" fmla="*/ 1003734 h 4103053"/>
              <a:gd name="connsiteX16" fmla="*/ 3440442 w 5337384"/>
              <a:gd name="connsiteY16" fmla="*/ 872706 h 4103053"/>
              <a:gd name="connsiteX17" fmla="*/ 3225417 w 5337384"/>
              <a:gd name="connsiteY17" fmla="*/ 1094446 h 4103053"/>
              <a:gd name="connsiteX18" fmla="*/ 3111186 w 5337384"/>
              <a:gd name="connsiteY18" fmla="*/ 1175080 h 4103053"/>
              <a:gd name="connsiteX19" fmla="*/ 2974382 w 5337384"/>
              <a:gd name="connsiteY19" fmla="*/ 1344981 h 4103053"/>
              <a:gd name="connsiteX20" fmla="*/ 2768069 w 5337384"/>
              <a:gd name="connsiteY20" fmla="*/ 1609490 h 4103053"/>
              <a:gd name="connsiteX21" fmla="*/ 2380992 w 5337384"/>
              <a:gd name="connsiteY21" fmla="*/ 1870346 h 4103053"/>
              <a:gd name="connsiteX22" fmla="*/ 2181843 w 5337384"/>
              <a:gd name="connsiteY22" fmla="*/ 2091934 h 4103053"/>
              <a:gd name="connsiteX23" fmla="*/ 1890133 w 5337384"/>
              <a:gd name="connsiteY23" fmla="*/ 2215350 h 4103053"/>
              <a:gd name="connsiteX24" fmla="*/ 1629276 w 5337384"/>
              <a:gd name="connsiteY24" fmla="*/ 2296692 h 4103053"/>
              <a:gd name="connsiteX25" fmla="*/ 1514275 w 5337384"/>
              <a:gd name="connsiteY25" fmla="*/ 2305107 h 4103053"/>
              <a:gd name="connsiteX26" fmla="*/ 1421713 w 5337384"/>
              <a:gd name="connsiteY26" fmla="*/ 2319132 h 4103053"/>
              <a:gd name="connsiteX27" fmla="*/ 1309517 w 5337384"/>
              <a:gd name="connsiteY27" fmla="*/ 2364010 h 4103053"/>
              <a:gd name="connsiteX28" fmla="*/ 1183296 w 5337384"/>
              <a:gd name="connsiteY28" fmla="*/ 2439743 h 4103053"/>
              <a:gd name="connsiteX29" fmla="*/ 1059880 w 5337384"/>
              <a:gd name="connsiteY29" fmla="*/ 2493036 h 4103053"/>
              <a:gd name="connsiteX30" fmla="*/ 703657 w 5337384"/>
              <a:gd name="connsiteY30" fmla="*/ 2658525 h 4103053"/>
              <a:gd name="connsiteX31" fmla="*/ 434386 w 5337384"/>
              <a:gd name="connsiteY31" fmla="*/ 2770722 h 4103053"/>
              <a:gd name="connsiteX32" fmla="*/ 0 w 5337384"/>
              <a:gd name="connsiteY3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5131822 w 5337384"/>
              <a:gd name="connsiteY4" fmla="*/ 1150092 h 4103053"/>
              <a:gd name="connsiteX5" fmla="*/ 5337384 w 5337384"/>
              <a:gd name="connsiteY5" fmla="*/ 0 h 4103053"/>
              <a:gd name="connsiteX6" fmla="*/ 5170716 w 5337384"/>
              <a:gd name="connsiteY6" fmla="*/ 66377 h 4103053"/>
              <a:gd name="connsiteX7" fmla="*/ 4952333 w 5337384"/>
              <a:gd name="connsiteY7" fmla="*/ 103334 h 4103053"/>
              <a:gd name="connsiteX8" fmla="*/ 4616357 w 5337384"/>
              <a:gd name="connsiteY8" fmla="*/ 224283 h 4103053"/>
              <a:gd name="connsiteX9" fmla="*/ 4391254 w 5337384"/>
              <a:gd name="connsiteY9" fmla="*/ 274678 h 4103053"/>
              <a:gd name="connsiteX10" fmla="*/ 4156072 w 5337384"/>
              <a:gd name="connsiteY10" fmla="*/ 341872 h 4103053"/>
              <a:gd name="connsiteX11" fmla="*/ 4125833 w 5337384"/>
              <a:gd name="connsiteY11" fmla="*/ 398988 h 4103053"/>
              <a:gd name="connsiteX12" fmla="*/ 4018320 w 5337384"/>
              <a:gd name="connsiteY12" fmla="*/ 499779 h 4103053"/>
              <a:gd name="connsiteX13" fmla="*/ 3591632 w 5337384"/>
              <a:gd name="connsiteY13" fmla="*/ 691282 h 4103053"/>
              <a:gd name="connsiteX14" fmla="*/ 3517716 w 5337384"/>
              <a:gd name="connsiteY14" fmla="*/ 808872 h 4103053"/>
              <a:gd name="connsiteX15" fmla="*/ 3316131 w 5337384"/>
              <a:gd name="connsiteY15" fmla="*/ 1003734 h 4103053"/>
              <a:gd name="connsiteX16" fmla="*/ 3440442 w 5337384"/>
              <a:gd name="connsiteY16" fmla="*/ 872706 h 4103053"/>
              <a:gd name="connsiteX17" fmla="*/ 3225417 w 5337384"/>
              <a:gd name="connsiteY17" fmla="*/ 1094446 h 4103053"/>
              <a:gd name="connsiteX18" fmla="*/ 3111186 w 5337384"/>
              <a:gd name="connsiteY18" fmla="*/ 1175080 h 4103053"/>
              <a:gd name="connsiteX19" fmla="*/ 2974382 w 5337384"/>
              <a:gd name="connsiteY19" fmla="*/ 1344981 h 4103053"/>
              <a:gd name="connsiteX20" fmla="*/ 2768069 w 5337384"/>
              <a:gd name="connsiteY20" fmla="*/ 1609490 h 4103053"/>
              <a:gd name="connsiteX21" fmla="*/ 2380992 w 5337384"/>
              <a:gd name="connsiteY21" fmla="*/ 1870346 h 4103053"/>
              <a:gd name="connsiteX22" fmla="*/ 2181843 w 5337384"/>
              <a:gd name="connsiteY22" fmla="*/ 2091934 h 4103053"/>
              <a:gd name="connsiteX23" fmla="*/ 1890133 w 5337384"/>
              <a:gd name="connsiteY23" fmla="*/ 2215350 h 4103053"/>
              <a:gd name="connsiteX24" fmla="*/ 1629276 w 5337384"/>
              <a:gd name="connsiteY24" fmla="*/ 2296692 h 4103053"/>
              <a:gd name="connsiteX25" fmla="*/ 1514275 w 5337384"/>
              <a:gd name="connsiteY25" fmla="*/ 2305107 h 4103053"/>
              <a:gd name="connsiteX26" fmla="*/ 1421713 w 5337384"/>
              <a:gd name="connsiteY26" fmla="*/ 2319132 h 4103053"/>
              <a:gd name="connsiteX27" fmla="*/ 1309517 w 5337384"/>
              <a:gd name="connsiteY27" fmla="*/ 2364010 h 4103053"/>
              <a:gd name="connsiteX28" fmla="*/ 1183296 w 5337384"/>
              <a:gd name="connsiteY28" fmla="*/ 2439743 h 4103053"/>
              <a:gd name="connsiteX29" fmla="*/ 1059880 w 5337384"/>
              <a:gd name="connsiteY29" fmla="*/ 2493036 h 4103053"/>
              <a:gd name="connsiteX30" fmla="*/ 703657 w 5337384"/>
              <a:gd name="connsiteY30" fmla="*/ 2658525 h 4103053"/>
              <a:gd name="connsiteX31" fmla="*/ 434386 w 5337384"/>
              <a:gd name="connsiteY31" fmla="*/ 2770722 h 4103053"/>
              <a:gd name="connsiteX32" fmla="*/ 0 w 5337384"/>
              <a:gd name="connsiteY32" fmla="*/ 2852237 h 4103053"/>
              <a:gd name="connsiteX0" fmla="*/ 0 w 5337384"/>
              <a:gd name="connsiteY0" fmla="*/ 2852237 h 4047447"/>
              <a:gd name="connsiteX1" fmla="*/ 719577 w 5337384"/>
              <a:gd name="connsiteY1" fmla="*/ 4047447 h 4047447"/>
              <a:gd name="connsiteX2" fmla="*/ 2538850 w 5337384"/>
              <a:gd name="connsiteY2" fmla="*/ 3478714 h 4047447"/>
              <a:gd name="connsiteX3" fmla="*/ 3954961 w 5337384"/>
              <a:gd name="connsiteY3" fmla="*/ 2356842 h 4047447"/>
              <a:gd name="connsiteX4" fmla="*/ 5131822 w 5337384"/>
              <a:gd name="connsiteY4" fmla="*/ 1150092 h 4047447"/>
              <a:gd name="connsiteX5" fmla="*/ 5337384 w 5337384"/>
              <a:gd name="connsiteY5" fmla="*/ 0 h 4047447"/>
              <a:gd name="connsiteX6" fmla="*/ 5170716 w 5337384"/>
              <a:gd name="connsiteY6" fmla="*/ 66377 h 4047447"/>
              <a:gd name="connsiteX7" fmla="*/ 4952333 w 5337384"/>
              <a:gd name="connsiteY7" fmla="*/ 103334 h 4047447"/>
              <a:gd name="connsiteX8" fmla="*/ 4616357 w 5337384"/>
              <a:gd name="connsiteY8" fmla="*/ 224283 h 4047447"/>
              <a:gd name="connsiteX9" fmla="*/ 4391254 w 5337384"/>
              <a:gd name="connsiteY9" fmla="*/ 274678 h 4047447"/>
              <a:gd name="connsiteX10" fmla="*/ 4156072 w 5337384"/>
              <a:gd name="connsiteY10" fmla="*/ 341872 h 4047447"/>
              <a:gd name="connsiteX11" fmla="*/ 4125833 w 5337384"/>
              <a:gd name="connsiteY11" fmla="*/ 398988 h 4047447"/>
              <a:gd name="connsiteX12" fmla="*/ 4018320 w 5337384"/>
              <a:gd name="connsiteY12" fmla="*/ 499779 h 4047447"/>
              <a:gd name="connsiteX13" fmla="*/ 3591632 w 5337384"/>
              <a:gd name="connsiteY13" fmla="*/ 691282 h 4047447"/>
              <a:gd name="connsiteX14" fmla="*/ 3517716 w 5337384"/>
              <a:gd name="connsiteY14" fmla="*/ 808872 h 4047447"/>
              <a:gd name="connsiteX15" fmla="*/ 3316131 w 5337384"/>
              <a:gd name="connsiteY15" fmla="*/ 1003734 h 4047447"/>
              <a:gd name="connsiteX16" fmla="*/ 3440442 w 5337384"/>
              <a:gd name="connsiteY16" fmla="*/ 872706 h 4047447"/>
              <a:gd name="connsiteX17" fmla="*/ 3225417 w 5337384"/>
              <a:gd name="connsiteY17" fmla="*/ 1094446 h 4047447"/>
              <a:gd name="connsiteX18" fmla="*/ 3111186 w 5337384"/>
              <a:gd name="connsiteY18" fmla="*/ 1175080 h 4047447"/>
              <a:gd name="connsiteX19" fmla="*/ 2974382 w 5337384"/>
              <a:gd name="connsiteY19" fmla="*/ 1344981 h 4047447"/>
              <a:gd name="connsiteX20" fmla="*/ 2768069 w 5337384"/>
              <a:gd name="connsiteY20" fmla="*/ 1609490 h 4047447"/>
              <a:gd name="connsiteX21" fmla="*/ 2380992 w 5337384"/>
              <a:gd name="connsiteY21" fmla="*/ 1870346 h 4047447"/>
              <a:gd name="connsiteX22" fmla="*/ 2181843 w 5337384"/>
              <a:gd name="connsiteY22" fmla="*/ 2091934 h 4047447"/>
              <a:gd name="connsiteX23" fmla="*/ 1890133 w 5337384"/>
              <a:gd name="connsiteY23" fmla="*/ 2215350 h 4047447"/>
              <a:gd name="connsiteX24" fmla="*/ 1629276 w 5337384"/>
              <a:gd name="connsiteY24" fmla="*/ 2296692 h 4047447"/>
              <a:gd name="connsiteX25" fmla="*/ 1514275 w 5337384"/>
              <a:gd name="connsiteY25" fmla="*/ 2305107 h 4047447"/>
              <a:gd name="connsiteX26" fmla="*/ 1421713 w 5337384"/>
              <a:gd name="connsiteY26" fmla="*/ 2319132 h 4047447"/>
              <a:gd name="connsiteX27" fmla="*/ 1309517 w 5337384"/>
              <a:gd name="connsiteY27" fmla="*/ 2364010 h 4047447"/>
              <a:gd name="connsiteX28" fmla="*/ 1183296 w 5337384"/>
              <a:gd name="connsiteY28" fmla="*/ 2439743 h 4047447"/>
              <a:gd name="connsiteX29" fmla="*/ 1059880 w 5337384"/>
              <a:gd name="connsiteY29" fmla="*/ 2493036 h 4047447"/>
              <a:gd name="connsiteX30" fmla="*/ 703657 w 5337384"/>
              <a:gd name="connsiteY30" fmla="*/ 2658525 h 4047447"/>
              <a:gd name="connsiteX31" fmla="*/ 434386 w 5337384"/>
              <a:gd name="connsiteY31" fmla="*/ 2770722 h 4047447"/>
              <a:gd name="connsiteX32" fmla="*/ 0 w 5337384"/>
              <a:gd name="connsiteY32" fmla="*/ 2852237 h 404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37384" h="4047447">
                <a:moveTo>
                  <a:pt x="0" y="2852237"/>
                </a:moveTo>
                <a:lnTo>
                  <a:pt x="719577" y="4047447"/>
                </a:lnTo>
                <a:lnTo>
                  <a:pt x="2538850" y="3478714"/>
                </a:lnTo>
                <a:lnTo>
                  <a:pt x="3954961" y="2356842"/>
                </a:lnTo>
                <a:cubicBezTo>
                  <a:pt x="4333275" y="1931605"/>
                  <a:pt x="4834571" y="1542899"/>
                  <a:pt x="5131822" y="1150092"/>
                </a:cubicBezTo>
                <a:cubicBezTo>
                  <a:pt x="5161687" y="1136042"/>
                  <a:pt x="5277053" y="143486"/>
                  <a:pt x="5337384" y="0"/>
                </a:cubicBezTo>
                <a:cubicBezTo>
                  <a:pt x="5288697" y="8011"/>
                  <a:pt x="5234891" y="49155"/>
                  <a:pt x="5170716" y="66377"/>
                </a:cubicBezTo>
                <a:cubicBezTo>
                  <a:pt x="5106541" y="83599"/>
                  <a:pt x="5045846" y="74217"/>
                  <a:pt x="4952333" y="103334"/>
                </a:cubicBezTo>
                <a:lnTo>
                  <a:pt x="4616357" y="224283"/>
                </a:lnTo>
                <a:lnTo>
                  <a:pt x="4391254" y="274678"/>
                </a:lnTo>
                <a:lnTo>
                  <a:pt x="4156072" y="341872"/>
                </a:lnTo>
                <a:lnTo>
                  <a:pt x="4125833" y="398988"/>
                </a:lnTo>
                <a:lnTo>
                  <a:pt x="4018320" y="499779"/>
                </a:lnTo>
                <a:lnTo>
                  <a:pt x="3591632" y="691282"/>
                </a:lnTo>
                <a:lnTo>
                  <a:pt x="3517716" y="808872"/>
                </a:lnTo>
                <a:lnTo>
                  <a:pt x="3316131" y="1003734"/>
                </a:lnTo>
                <a:cubicBezTo>
                  <a:pt x="3303252" y="1014373"/>
                  <a:pt x="3455561" y="857587"/>
                  <a:pt x="3440442" y="872706"/>
                </a:cubicBezTo>
                <a:cubicBezTo>
                  <a:pt x="3425323" y="887825"/>
                  <a:pt x="3280293" y="1044050"/>
                  <a:pt x="3225417" y="1094446"/>
                </a:cubicBezTo>
                <a:cubicBezTo>
                  <a:pt x="3130224" y="1125804"/>
                  <a:pt x="3162702" y="1147082"/>
                  <a:pt x="3111186" y="1175080"/>
                </a:cubicBezTo>
                <a:lnTo>
                  <a:pt x="2974382" y="1344981"/>
                </a:lnTo>
                <a:lnTo>
                  <a:pt x="2768069" y="1609490"/>
                </a:lnTo>
                <a:lnTo>
                  <a:pt x="2380992" y="1870346"/>
                </a:lnTo>
                <a:lnTo>
                  <a:pt x="2181843" y="2091934"/>
                </a:lnTo>
                <a:lnTo>
                  <a:pt x="1890133" y="2215350"/>
                </a:lnTo>
                <a:lnTo>
                  <a:pt x="1629276" y="2296692"/>
                </a:lnTo>
                <a:lnTo>
                  <a:pt x="1514275" y="2305107"/>
                </a:lnTo>
                <a:lnTo>
                  <a:pt x="1421713" y="2319132"/>
                </a:lnTo>
                <a:lnTo>
                  <a:pt x="1309517" y="2364010"/>
                </a:lnTo>
                <a:lnTo>
                  <a:pt x="1183296" y="2439743"/>
                </a:lnTo>
                <a:lnTo>
                  <a:pt x="1059880" y="2493036"/>
                </a:lnTo>
                <a:lnTo>
                  <a:pt x="703657" y="2658525"/>
                </a:lnTo>
                <a:lnTo>
                  <a:pt x="434386" y="2770722"/>
                </a:lnTo>
                <a:cubicBezTo>
                  <a:pt x="289591" y="2797894"/>
                  <a:pt x="153731" y="2834000"/>
                  <a:pt x="0" y="2852237"/>
                </a:cubicBezTo>
                <a:close/>
              </a:path>
            </a:pathLst>
          </a:cu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482290" y="4823357"/>
            <a:ext cx="402431" cy="183356"/>
          </a:xfrm>
          <a:custGeom>
            <a:avLst/>
            <a:gdLst>
              <a:gd name="connsiteX0" fmla="*/ 402431 w 402431"/>
              <a:gd name="connsiteY0" fmla="*/ 0 h 183356"/>
              <a:gd name="connsiteX1" fmla="*/ 116681 w 402431"/>
              <a:gd name="connsiteY1" fmla="*/ 133350 h 183356"/>
              <a:gd name="connsiteX2" fmla="*/ 0 w 402431"/>
              <a:gd name="connsiteY2" fmla="*/ 18335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431" h="183356">
                <a:moveTo>
                  <a:pt x="402431" y="0"/>
                </a:moveTo>
                <a:lnTo>
                  <a:pt x="116681" y="133350"/>
                </a:lnTo>
                <a:cubicBezTo>
                  <a:pt x="49609" y="163909"/>
                  <a:pt x="24804" y="173632"/>
                  <a:pt x="0" y="183356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132121" y="5032907"/>
            <a:ext cx="1285875" cy="171408"/>
          </a:xfrm>
          <a:custGeom>
            <a:avLst/>
            <a:gdLst>
              <a:gd name="connsiteX0" fmla="*/ 1285875 w 1285875"/>
              <a:gd name="connsiteY0" fmla="*/ 0 h 171408"/>
              <a:gd name="connsiteX1" fmla="*/ 923925 w 1285875"/>
              <a:gd name="connsiteY1" fmla="*/ 121444 h 171408"/>
              <a:gd name="connsiteX2" fmla="*/ 466725 w 1285875"/>
              <a:gd name="connsiteY2" fmla="*/ 169069 h 171408"/>
              <a:gd name="connsiteX3" fmla="*/ 0 w 1285875"/>
              <a:gd name="connsiteY3" fmla="*/ 54769 h 17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5875" h="171408">
                <a:moveTo>
                  <a:pt x="1285875" y="0"/>
                </a:moveTo>
                <a:cubicBezTo>
                  <a:pt x="1173162" y="46633"/>
                  <a:pt x="1060450" y="93266"/>
                  <a:pt x="923925" y="121444"/>
                </a:cubicBezTo>
                <a:cubicBezTo>
                  <a:pt x="787400" y="149622"/>
                  <a:pt x="620712" y="180182"/>
                  <a:pt x="466725" y="169069"/>
                </a:cubicBezTo>
                <a:cubicBezTo>
                  <a:pt x="312737" y="157957"/>
                  <a:pt x="156368" y="106363"/>
                  <a:pt x="0" y="54769"/>
                </a:cubicBezTo>
              </a:path>
            </a:pathLst>
          </a:cu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74451" y="3582288"/>
            <a:ext cx="2022339" cy="1245379"/>
          </a:xfrm>
          <a:custGeom>
            <a:avLst/>
            <a:gdLst>
              <a:gd name="connsiteX0" fmla="*/ 0 w 2022339"/>
              <a:gd name="connsiteY0" fmla="*/ 1245379 h 1245379"/>
              <a:gd name="connsiteX1" fmla="*/ 61708 w 2022339"/>
              <a:gd name="connsiteY1" fmla="*/ 1214525 h 1245379"/>
              <a:gd name="connsiteX2" fmla="*/ 129026 w 2022339"/>
              <a:gd name="connsiteY2" fmla="*/ 1189281 h 1245379"/>
              <a:gd name="connsiteX3" fmla="*/ 213173 w 2022339"/>
              <a:gd name="connsiteY3" fmla="*/ 1138793 h 1245379"/>
              <a:gd name="connsiteX4" fmla="*/ 305735 w 2022339"/>
              <a:gd name="connsiteY4" fmla="*/ 1088305 h 1245379"/>
              <a:gd name="connsiteX5" fmla="*/ 398297 w 2022339"/>
              <a:gd name="connsiteY5" fmla="*/ 1071475 h 1245379"/>
              <a:gd name="connsiteX6" fmla="*/ 510493 w 2022339"/>
              <a:gd name="connsiteY6" fmla="*/ 1060255 h 1245379"/>
              <a:gd name="connsiteX7" fmla="*/ 675983 w 2022339"/>
              <a:gd name="connsiteY7" fmla="*/ 1015377 h 1245379"/>
              <a:gd name="connsiteX8" fmla="*/ 844277 w 2022339"/>
              <a:gd name="connsiteY8" fmla="*/ 962084 h 1245379"/>
              <a:gd name="connsiteX9" fmla="*/ 1029401 w 2022339"/>
              <a:gd name="connsiteY9" fmla="*/ 889156 h 1245379"/>
              <a:gd name="connsiteX10" fmla="*/ 1113549 w 2022339"/>
              <a:gd name="connsiteY10" fmla="*/ 830253 h 1245379"/>
              <a:gd name="connsiteX11" fmla="*/ 1186476 w 2022339"/>
              <a:gd name="connsiteY11" fmla="*/ 737691 h 1245379"/>
              <a:gd name="connsiteX12" fmla="*/ 1301477 w 2022339"/>
              <a:gd name="connsiteY12" fmla="*/ 636714 h 1245379"/>
              <a:gd name="connsiteX13" fmla="*/ 1486601 w 2022339"/>
              <a:gd name="connsiteY13" fmla="*/ 504884 h 1245379"/>
              <a:gd name="connsiteX14" fmla="*/ 1710994 w 2022339"/>
              <a:gd name="connsiteY14" fmla="*/ 336589 h 1245379"/>
              <a:gd name="connsiteX15" fmla="*/ 1873679 w 2022339"/>
              <a:gd name="connsiteY15" fmla="*/ 185124 h 1245379"/>
              <a:gd name="connsiteX16" fmla="*/ 1946606 w 2022339"/>
              <a:gd name="connsiteY16" fmla="*/ 98172 h 1245379"/>
              <a:gd name="connsiteX17" fmla="*/ 2022339 w 2022339"/>
              <a:gd name="connsiteY17" fmla="*/ 0 h 1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22339" h="1245379">
                <a:moveTo>
                  <a:pt x="0" y="1245379"/>
                </a:moveTo>
                <a:cubicBezTo>
                  <a:pt x="20102" y="1234627"/>
                  <a:pt x="40204" y="1223875"/>
                  <a:pt x="61708" y="1214525"/>
                </a:cubicBezTo>
                <a:cubicBezTo>
                  <a:pt x="83212" y="1205175"/>
                  <a:pt x="103782" y="1201903"/>
                  <a:pt x="129026" y="1189281"/>
                </a:cubicBezTo>
                <a:cubicBezTo>
                  <a:pt x="154270" y="1176659"/>
                  <a:pt x="183722" y="1155622"/>
                  <a:pt x="213173" y="1138793"/>
                </a:cubicBezTo>
                <a:cubicBezTo>
                  <a:pt x="242624" y="1121964"/>
                  <a:pt x="274881" y="1099525"/>
                  <a:pt x="305735" y="1088305"/>
                </a:cubicBezTo>
                <a:cubicBezTo>
                  <a:pt x="336589" y="1077085"/>
                  <a:pt x="364171" y="1076150"/>
                  <a:pt x="398297" y="1071475"/>
                </a:cubicBezTo>
                <a:cubicBezTo>
                  <a:pt x="432423" y="1066800"/>
                  <a:pt x="464212" y="1069605"/>
                  <a:pt x="510493" y="1060255"/>
                </a:cubicBezTo>
                <a:cubicBezTo>
                  <a:pt x="556774" y="1050905"/>
                  <a:pt x="620352" y="1031739"/>
                  <a:pt x="675983" y="1015377"/>
                </a:cubicBezTo>
                <a:cubicBezTo>
                  <a:pt x="731614" y="999015"/>
                  <a:pt x="785374" y="983121"/>
                  <a:pt x="844277" y="962084"/>
                </a:cubicBezTo>
                <a:cubicBezTo>
                  <a:pt x="903180" y="941047"/>
                  <a:pt x="984522" y="911128"/>
                  <a:pt x="1029401" y="889156"/>
                </a:cubicBezTo>
                <a:cubicBezTo>
                  <a:pt x="1074280" y="867184"/>
                  <a:pt x="1087370" y="855497"/>
                  <a:pt x="1113549" y="830253"/>
                </a:cubicBezTo>
                <a:cubicBezTo>
                  <a:pt x="1139728" y="805009"/>
                  <a:pt x="1155155" y="769948"/>
                  <a:pt x="1186476" y="737691"/>
                </a:cubicBezTo>
                <a:cubicBezTo>
                  <a:pt x="1217797" y="705434"/>
                  <a:pt x="1251456" y="675515"/>
                  <a:pt x="1301477" y="636714"/>
                </a:cubicBezTo>
                <a:cubicBezTo>
                  <a:pt x="1351498" y="597913"/>
                  <a:pt x="1418348" y="554905"/>
                  <a:pt x="1486601" y="504884"/>
                </a:cubicBezTo>
                <a:cubicBezTo>
                  <a:pt x="1554854" y="454863"/>
                  <a:pt x="1646481" y="389882"/>
                  <a:pt x="1710994" y="336589"/>
                </a:cubicBezTo>
                <a:cubicBezTo>
                  <a:pt x="1775507" y="283296"/>
                  <a:pt x="1834410" y="224860"/>
                  <a:pt x="1873679" y="185124"/>
                </a:cubicBezTo>
                <a:cubicBezTo>
                  <a:pt x="1912948" y="145388"/>
                  <a:pt x="1921829" y="129026"/>
                  <a:pt x="1946606" y="98172"/>
                </a:cubicBezTo>
                <a:cubicBezTo>
                  <a:pt x="1971383" y="67318"/>
                  <a:pt x="1996861" y="33659"/>
                  <a:pt x="2022339" y="0"/>
                </a:cubicBezTo>
              </a:path>
            </a:pathLst>
          </a:custGeom>
          <a:noFill/>
          <a:ln w="28575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303602" y="2578130"/>
            <a:ext cx="3079789" cy="2415026"/>
          </a:xfrm>
          <a:custGeom>
            <a:avLst/>
            <a:gdLst>
              <a:gd name="connsiteX0" fmla="*/ 0 w 3079789"/>
              <a:gd name="connsiteY0" fmla="*/ 2415026 h 2415026"/>
              <a:gd name="connsiteX1" fmla="*/ 28049 w 3079789"/>
              <a:gd name="connsiteY1" fmla="*/ 2370147 h 2415026"/>
              <a:gd name="connsiteX2" fmla="*/ 81342 w 3079789"/>
              <a:gd name="connsiteY2" fmla="*/ 2325269 h 2415026"/>
              <a:gd name="connsiteX3" fmla="*/ 126221 w 3079789"/>
              <a:gd name="connsiteY3" fmla="*/ 2294415 h 2415026"/>
              <a:gd name="connsiteX4" fmla="*/ 182319 w 3079789"/>
              <a:gd name="connsiteY4" fmla="*/ 2266366 h 2415026"/>
              <a:gd name="connsiteX5" fmla="*/ 218783 w 3079789"/>
              <a:gd name="connsiteY5" fmla="*/ 2252341 h 2415026"/>
              <a:gd name="connsiteX6" fmla="*/ 269271 w 3079789"/>
              <a:gd name="connsiteY6" fmla="*/ 2224292 h 2415026"/>
              <a:gd name="connsiteX7" fmla="*/ 359028 w 3079789"/>
              <a:gd name="connsiteY7" fmla="*/ 2190633 h 2415026"/>
              <a:gd name="connsiteX8" fmla="*/ 457200 w 3079789"/>
              <a:gd name="connsiteY8" fmla="*/ 2112096 h 2415026"/>
              <a:gd name="connsiteX9" fmla="*/ 504884 w 3079789"/>
              <a:gd name="connsiteY9" fmla="*/ 2058803 h 2415026"/>
              <a:gd name="connsiteX10" fmla="*/ 552567 w 3079789"/>
              <a:gd name="connsiteY10" fmla="*/ 2005509 h 2415026"/>
              <a:gd name="connsiteX11" fmla="*/ 611470 w 3079789"/>
              <a:gd name="connsiteY11" fmla="*/ 1952216 h 2415026"/>
              <a:gd name="connsiteX12" fmla="*/ 670373 w 3079789"/>
              <a:gd name="connsiteY12" fmla="*/ 1845630 h 2415026"/>
              <a:gd name="connsiteX13" fmla="*/ 743301 w 3079789"/>
              <a:gd name="connsiteY13" fmla="*/ 1722214 h 2415026"/>
              <a:gd name="connsiteX14" fmla="*/ 847082 w 3079789"/>
              <a:gd name="connsiteY14" fmla="*/ 1624042 h 2415026"/>
              <a:gd name="connsiteX15" fmla="*/ 1032206 w 3079789"/>
              <a:gd name="connsiteY15" fmla="*/ 1489406 h 2415026"/>
              <a:gd name="connsiteX16" fmla="*/ 1147207 w 3079789"/>
              <a:gd name="connsiteY16" fmla="*/ 1424893 h 2415026"/>
              <a:gd name="connsiteX17" fmla="*/ 1242574 w 3079789"/>
              <a:gd name="connsiteY17" fmla="*/ 1360381 h 2415026"/>
              <a:gd name="connsiteX18" fmla="*/ 1309892 w 3079789"/>
              <a:gd name="connsiteY18" fmla="*/ 1312697 h 2415026"/>
              <a:gd name="connsiteX19" fmla="*/ 1363185 w 3079789"/>
              <a:gd name="connsiteY19" fmla="*/ 1236965 h 2415026"/>
              <a:gd name="connsiteX20" fmla="*/ 1424893 w 3079789"/>
              <a:gd name="connsiteY20" fmla="*/ 1152817 h 2415026"/>
              <a:gd name="connsiteX21" fmla="*/ 1503431 w 3079789"/>
              <a:gd name="connsiteY21" fmla="*/ 1063060 h 2415026"/>
              <a:gd name="connsiteX22" fmla="*/ 1528675 w 3079789"/>
              <a:gd name="connsiteY22" fmla="*/ 1023792 h 2415026"/>
              <a:gd name="connsiteX23" fmla="*/ 1579163 w 3079789"/>
              <a:gd name="connsiteY23" fmla="*/ 953669 h 2415026"/>
              <a:gd name="connsiteX24" fmla="*/ 1646481 w 3079789"/>
              <a:gd name="connsiteY24" fmla="*/ 908790 h 2415026"/>
              <a:gd name="connsiteX25" fmla="*/ 1696969 w 3079789"/>
              <a:gd name="connsiteY25" fmla="*/ 858302 h 2415026"/>
              <a:gd name="connsiteX26" fmla="*/ 1761482 w 3079789"/>
              <a:gd name="connsiteY26" fmla="*/ 816228 h 2415026"/>
              <a:gd name="connsiteX27" fmla="*/ 1904533 w 3079789"/>
              <a:gd name="connsiteY27" fmla="*/ 650739 h 2415026"/>
              <a:gd name="connsiteX28" fmla="*/ 2013924 w 3079789"/>
              <a:gd name="connsiteY28" fmla="*/ 569396 h 2415026"/>
              <a:gd name="connsiteX29" fmla="*/ 2061607 w 3079789"/>
              <a:gd name="connsiteY29" fmla="*/ 474030 h 2415026"/>
              <a:gd name="connsiteX30" fmla="*/ 2173804 w 3079789"/>
              <a:gd name="connsiteY30" fmla="*/ 415127 h 2415026"/>
              <a:gd name="connsiteX31" fmla="*/ 2454295 w 3079789"/>
              <a:gd name="connsiteY31" fmla="*/ 294516 h 2415026"/>
              <a:gd name="connsiteX32" fmla="*/ 2586125 w 3079789"/>
              <a:gd name="connsiteY32" fmla="*/ 190734 h 2415026"/>
              <a:gd name="connsiteX33" fmla="*/ 2647833 w 3079789"/>
              <a:gd name="connsiteY33" fmla="*/ 115001 h 2415026"/>
              <a:gd name="connsiteX34" fmla="*/ 2816128 w 3079789"/>
              <a:gd name="connsiteY34" fmla="*/ 53293 h 2415026"/>
              <a:gd name="connsiteX35" fmla="*/ 3079789 w 3079789"/>
              <a:gd name="connsiteY35" fmla="*/ 0 h 241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79789" h="2415026">
                <a:moveTo>
                  <a:pt x="0" y="2415026"/>
                </a:moveTo>
                <a:cubicBezTo>
                  <a:pt x="7246" y="2400066"/>
                  <a:pt x="14492" y="2385106"/>
                  <a:pt x="28049" y="2370147"/>
                </a:cubicBezTo>
                <a:cubicBezTo>
                  <a:pt x="41606" y="2355188"/>
                  <a:pt x="64980" y="2337891"/>
                  <a:pt x="81342" y="2325269"/>
                </a:cubicBezTo>
                <a:cubicBezTo>
                  <a:pt x="97704" y="2312647"/>
                  <a:pt x="109392" y="2304232"/>
                  <a:pt x="126221" y="2294415"/>
                </a:cubicBezTo>
                <a:cubicBezTo>
                  <a:pt x="143051" y="2284598"/>
                  <a:pt x="166892" y="2273378"/>
                  <a:pt x="182319" y="2266366"/>
                </a:cubicBezTo>
                <a:cubicBezTo>
                  <a:pt x="197746" y="2259354"/>
                  <a:pt x="204291" y="2259353"/>
                  <a:pt x="218783" y="2252341"/>
                </a:cubicBezTo>
                <a:cubicBezTo>
                  <a:pt x="233275" y="2245329"/>
                  <a:pt x="245897" y="2234577"/>
                  <a:pt x="269271" y="2224292"/>
                </a:cubicBezTo>
                <a:cubicBezTo>
                  <a:pt x="292645" y="2214007"/>
                  <a:pt x="327707" y="2209332"/>
                  <a:pt x="359028" y="2190633"/>
                </a:cubicBezTo>
                <a:cubicBezTo>
                  <a:pt x="390349" y="2171934"/>
                  <a:pt x="432891" y="2134068"/>
                  <a:pt x="457200" y="2112096"/>
                </a:cubicBezTo>
                <a:cubicBezTo>
                  <a:pt x="481509" y="2090124"/>
                  <a:pt x="504884" y="2058803"/>
                  <a:pt x="504884" y="2058803"/>
                </a:cubicBezTo>
                <a:cubicBezTo>
                  <a:pt x="520778" y="2041039"/>
                  <a:pt x="534803" y="2023273"/>
                  <a:pt x="552567" y="2005509"/>
                </a:cubicBezTo>
                <a:cubicBezTo>
                  <a:pt x="570331" y="1987744"/>
                  <a:pt x="591836" y="1978863"/>
                  <a:pt x="611470" y="1952216"/>
                </a:cubicBezTo>
                <a:cubicBezTo>
                  <a:pt x="631104" y="1925569"/>
                  <a:pt x="648401" y="1883963"/>
                  <a:pt x="670373" y="1845630"/>
                </a:cubicBezTo>
                <a:cubicBezTo>
                  <a:pt x="692345" y="1807297"/>
                  <a:pt x="713850" y="1759145"/>
                  <a:pt x="743301" y="1722214"/>
                </a:cubicBezTo>
                <a:cubicBezTo>
                  <a:pt x="772752" y="1685283"/>
                  <a:pt x="798931" y="1662843"/>
                  <a:pt x="847082" y="1624042"/>
                </a:cubicBezTo>
                <a:cubicBezTo>
                  <a:pt x="895233" y="1585241"/>
                  <a:pt x="982185" y="1522597"/>
                  <a:pt x="1032206" y="1489406"/>
                </a:cubicBezTo>
                <a:cubicBezTo>
                  <a:pt x="1082227" y="1456215"/>
                  <a:pt x="1112146" y="1446397"/>
                  <a:pt x="1147207" y="1424893"/>
                </a:cubicBezTo>
                <a:cubicBezTo>
                  <a:pt x="1182268" y="1403389"/>
                  <a:pt x="1215460" y="1379080"/>
                  <a:pt x="1242574" y="1360381"/>
                </a:cubicBezTo>
                <a:cubicBezTo>
                  <a:pt x="1269688" y="1341682"/>
                  <a:pt x="1289790" y="1333266"/>
                  <a:pt x="1309892" y="1312697"/>
                </a:cubicBezTo>
                <a:cubicBezTo>
                  <a:pt x="1329994" y="1292128"/>
                  <a:pt x="1344018" y="1263612"/>
                  <a:pt x="1363185" y="1236965"/>
                </a:cubicBezTo>
                <a:cubicBezTo>
                  <a:pt x="1382352" y="1210318"/>
                  <a:pt x="1401519" y="1181801"/>
                  <a:pt x="1424893" y="1152817"/>
                </a:cubicBezTo>
                <a:cubicBezTo>
                  <a:pt x="1448267" y="1123833"/>
                  <a:pt x="1486134" y="1084564"/>
                  <a:pt x="1503431" y="1063060"/>
                </a:cubicBezTo>
                <a:cubicBezTo>
                  <a:pt x="1520728" y="1041556"/>
                  <a:pt x="1516053" y="1042024"/>
                  <a:pt x="1528675" y="1023792"/>
                </a:cubicBezTo>
                <a:cubicBezTo>
                  <a:pt x="1541297" y="1005560"/>
                  <a:pt x="1559529" y="972836"/>
                  <a:pt x="1579163" y="953669"/>
                </a:cubicBezTo>
                <a:cubicBezTo>
                  <a:pt x="1598797" y="934502"/>
                  <a:pt x="1626847" y="924684"/>
                  <a:pt x="1646481" y="908790"/>
                </a:cubicBezTo>
                <a:cubicBezTo>
                  <a:pt x="1666115" y="892895"/>
                  <a:pt x="1677802" y="873729"/>
                  <a:pt x="1696969" y="858302"/>
                </a:cubicBezTo>
                <a:cubicBezTo>
                  <a:pt x="1716136" y="842875"/>
                  <a:pt x="1726888" y="850822"/>
                  <a:pt x="1761482" y="816228"/>
                </a:cubicBezTo>
                <a:cubicBezTo>
                  <a:pt x="1796076" y="781634"/>
                  <a:pt x="1862459" y="691878"/>
                  <a:pt x="1904533" y="650739"/>
                </a:cubicBezTo>
                <a:cubicBezTo>
                  <a:pt x="1946607" y="609600"/>
                  <a:pt x="1987745" y="598847"/>
                  <a:pt x="2013924" y="569396"/>
                </a:cubicBezTo>
                <a:cubicBezTo>
                  <a:pt x="2040103" y="539945"/>
                  <a:pt x="2034960" y="499741"/>
                  <a:pt x="2061607" y="474030"/>
                </a:cubicBezTo>
                <a:cubicBezTo>
                  <a:pt x="2088254" y="448318"/>
                  <a:pt x="2108356" y="445046"/>
                  <a:pt x="2173804" y="415127"/>
                </a:cubicBezTo>
                <a:cubicBezTo>
                  <a:pt x="2239252" y="385208"/>
                  <a:pt x="2385575" y="331915"/>
                  <a:pt x="2454295" y="294516"/>
                </a:cubicBezTo>
                <a:cubicBezTo>
                  <a:pt x="2523015" y="257117"/>
                  <a:pt x="2553869" y="220653"/>
                  <a:pt x="2586125" y="190734"/>
                </a:cubicBezTo>
                <a:cubicBezTo>
                  <a:pt x="2618381" y="160815"/>
                  <a:pt x="2609499" y="137908"/>
                  <a:pt x="2647833" y="115001"/>
                </a:cubicBezTo>
                <a:cubicBezTo>
                  <a:pt x="2686167" y="92094"/>
                  <a:pt x="2744135" y="72460"/>
                  <a:pt x="2816128" y="53293"/>
                </a:cubicBezTo>
                <a:cubicBezTo>
                  <a:pt x="2888121" y="34126"/>
                  <a:pt x="2983955" y="17063"/>
                  <a:pt x="3079789" y="0"/>
                </a:cubicBezTo>
              </a:path>
            </a:pathLst>
          </a:custGeom>
          <a:noFill/>
          <a:ln w="28575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 rot="2696082">
            <a:off x="3617281" y="5067472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Rio Grande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6322286" y="4336391"/>
            <a:ext cx="2368983" cy="910567"/>
          </a:xfrm>
          <a:prstGeom prst="wedgeRectCallout">
            <a:avLst>
              <a:gd name="adj1" fmla="val -60434"/>
              <a:gd name="adj2" fmla="val -147261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8113" y="4337627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Stuart City/Edwards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Reef Margin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(Middle Albian)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47618" y="1267962"/>
            <a:ext cx="2294456" cy="804913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Comanche</a:t>
            </a:r>
          </a:p>
        </p:txBody>
      </p:sp>
      <p:sp>
        <p:nvSpPr>
          <p:cNvPr id="64" name="Rectangle 63"/>
          <p:cNvSpPr/>
          <p:nvPr/>
        </p:nvSpPr>
        <p:spPr>
          <a:xfrm rot="2104246">
            <a:off x="1818924" y="2615299"/>
            <a:ext cx="2218290" cy="27099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1132217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Platform</a:t>
            </a:r>
          </a:p>
        </p:txBody>
      </p:sp>
      <p:sp>
        <p:nvSpPr>
          <p:cNvPr id="66" name="Rectangular Callout 65"/>
          <p:cNvSpPr/>
          <p:nvPr/>
        </p:nvSpPr>
        <p:spPr>
          <a:xfrm flipV="1">
            <a:off x="5185459" y="1865841"/>
            <a:ext cx="1060083" cy="451363"/>
          </a:xfrm>
          <a:prstGeom prst="wedgeRectCallout">
            <a:avLst>
              <a:gd name="adj1" fmla="val -3410"/>
              <a:gd name="adj2" fmla="val -190738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39149" y="1819378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limit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137375" y="2021002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salt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184521" y="2449385"/>
            <a:ext cx="2748898" cy="2347245"/>
            <a:chOff x="2931207" y="2395671"/>
            <a:chExt cx="2748898" cy="2347245"/>
          </a:xfrm>
          <a:solidFill>
            <a:schemeClr val="accent6">
              <a:lumMod val="75000"/>
            </a:schemeClr>
          </a:solidFill>
        </p:grpSpPr>
        <p:sp>
          <p:nvSpPr>
            <p:cNvPr id="15" name="Freeform 14"/>
            <p:cNvSpPr/>
            <p:nvPr/>
          </p:nvSpPr>
          <p:spPr>
            <a:xfrm>
              <a:off x="2939753" y="4597637"/>
              <a:ext cx="42729" cy="145279"/>
            </a:xfrm>
            <a:custGeom>
              <a:avLst/>
              <a:gdLst>
                <a:gd name="connsiteX0" fmla="*/ 42729 w 42729"/>
                <a:gd name="connsiteY0" fmla="*/ 145279 h 145279"/>
                <a:gd name="connsiteX1" fmla="*/ 0 w 42729"/>
                <a:gd name="connsiteY1" fmla="*/ 0 h 14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29" h="145279">
                  <a:moveTo>
                    <a:pt x="42729" y="145279"/>
                  </a:moveTo>
                  <a:lnTo>
                    <a:pt x="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31207" y="4455207"/>
              <a:ext cx="88307" cy="105399"/>
            </a:xfrm>
            <a:custGeom>
              <a:avLst/>
              <a:gdLst>
                <a:gd name="connsiteX0" fmla="*/ 0 w 88307"/>
                <a:gd name="connsiteY0" fmla="*/ 105399 h 105399"/>
                <a:gd name="connsiteX1" fmla="*/ 8546 w 88307"/>
                <a:gd name="connsiteY1" fmla="*/ 48427 h 105399"/>
                <a:gd name="connsiteX2" fmla="*/ 48427 w 88307"/>
                <a:gd name="connsiteY2" fmla="*/ 11395 h 105399"/>
                <a:gd name="connsiteX3" fmla="*/ 88307 w 88307"/>
                <a:gd name="connsiteY3" fmla="*/ 0 h 10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307" h="105399">
                  <a:moveTo>
                    <a:pt x="0" y="105399"/>
                  </a:moveTo>
                  <a:cubicBezTo>
                    <a:pt x="237" y="84746"/>
                    <a:pt x="475" y="64094"/>
                    <a:pt x="8546" y="48427"/>
                  </a:cubicBezTo>
                  <a:cubicBezTo>
                    <a:pt x="16617" y="32760"/>
                    <a:pt x="35134" y="19466"/>
                    <a:pt x="48427" y="11395"/>
                  </a:cubicBezTo>
                  <a:cubicBezTo>
                    <a:pt x="61720" y="3324"/>
                    <a:pt x="75013" y="1662"/>
                    <a:pt x="88307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50849" y="4455207"/>
              <a:ext cx="148127" cy="2849"/>
            </a:xfrm>
            <a:custGeom>
              <a:avLst/>
              <a:gdLst>
                <a:gd name="connsiteX0" fmla="*/ 0 w 148127"/>
                <a:gd name="connsiteY0" fmla="*/ 0 h 2849"/>
                <a:gd name="connsiteX1" fmla="*/ 148127 w 148127"/>
                <a:gd name="connsiteY1" fmla="*/ 2849 h 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127" h="2849">
                  <a:moveTo>
                    <a:pt x="0" y="0"/>
                  </a:moveTo>
                  <a:lnTo>
                    <a:pt x="148127" y="2849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224612" y="4460905"/>
              <a:ext cx="149571" cy="11854"/>
            </a:xfrm>
            <a:custGeom>
              <a:avLst/>
              <a:gdLst>
                <a:gd name="connsiteX0" fmla="*/ 0 w 149571"/>
                <a:gd name="connsiteY0" fmla="*/ 0 h 11854"/>
                <a:gd name="connsiteX1" fmla="*/ 145278 w 149571"/>
                <a:gd name="connsiteY1" fmla="*/ 11394 h 11854"/>
                <a:gd name="connsiteX2" fmla="*/ 96852 w 149571"/>
                <a:gd name="connsiteY2" fmla="*/ 8545 h 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71" h="11854">
                  <a:moveTo>
                    <a:pt x="0" y="0"/>
                  </a:moveTo>
                  <a:lnTo>
                    <a:pt x="145278" y="11394"/>
                  </a:lnTo>
                  <a:cubicBezTo>
                    <a:pt x="161420" y="12818"/>
                    <a:pt x="129136" y="10681"/>
                    <a:pt x="96852" y="8545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412621" y="4477996"/>
              <a:ext cx="128186" cy="11395"/>
            </a:xfrm>
            <a:custGeom>
              <a:avLst/>
              <a:gdLst>
                <a:gd name="connsiteX0" fmla="*/ 0 w 128186"/>
                <a:gd name="connsiteY0" fmla="*/ 0 h 11395"/>
                <a:gd name="connsiteX1" fmla="*/ 128186 w 128186"/>
                <a:gd name="connsiteY1" fmla="*/ 11395 h 1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186" h="11395">
                  <a:moveTo>
                    <a:pt x="0" y="0"/>
                  </a:moveTo>
                  <a:lnTo>
                    <a:pt x="128186" y="11395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583536" y="4458056"/>
              <a:ext cx="139582" cy="28486"/>
            </a:xfrm>
            <a:custGeom>
              <a:avLst/>
              <a:gdLst>
                <a:gd name="connsiteX0" fmla="*/ 0 w 139582"/>
                <a:gd name="connsiteY0" fmla="*/ 28486 h 28486"/>
                <a:gd name="connsiteX1" fmla="*/ 68367 w 139582"/>
                <a:gd name="connsiteY1" fmla="*/ 19940 h 28486"/>
                <a:gd name="connsiteX2" fmla="*/ 139582 w 139582"/>
                <a:gd name="connsiteY2" fmla="*/ 0 h 2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82" h="28486">
                  <a:moveTo>
                    <a:pt x="0" y="28486"/>
                  </a:moveTo>
                  <a:cubicBezTo>
                    <a:pt x="22551" y="26587"/>
                    <a:pt x="45103" y="24688"/>
                    <a:pt x="68367" y="19940"/>
                  </a:cubicBezTo>
                  <a:cubicBezTo>
                    <a:pt x="91631" y="15192"/>
                    <a:pt x="115606" y="7596"/>
                    <a:pt x="139582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751604" y="4395387"/>
              <a:ext cx="142430" cy="54123"/>
            </a:xfrm>
            <a:custGeom>
              <a:avLst/>
              <a:gdLst>
                <a:gd name="connsiteX0" fmla="*/ 0 w 142430"/>
                <a:gd name="connsiteY0" fmla="*/ 54123 h 54123"/>
                <a:gd name="connsiteX1" fmla="*/ 142430 w 142430"/>
                <a:gd name="connsiteY1" fmla="*/ 0 h 5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430" h="54123">
                  <a:moveTo>
                    <a:pt x="0" y="54123"/>
                  </a:moveTo>
                  <a:lnTo>
                    <a:pt x="14243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3919671" y="4281443"/>
              <a:ext cx="119641" cy="102550"/>
            </a:xfrm>
            <a:custGeom>
              <a:avLst/>
              <a:gdLst>
                <a:gd name="connsiteX0" fmla="*/ 0 w 119641"/>
                <a:gd name="connsiteY0" fmla="*/ 102550 h 102550"/>
                <a:gd name="connsiteX1" fmla="*/ 119641 w 119641"/>
                <a:gd name="connsiteY1" fmla="*/ 0 h 10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641" h="102550">
                  <a:moveTo>
                    <a:pt x="0" y="102550"/>
                  </a:moveTo>
                  <a:lnTo>
                    <a:pt x="119641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056404" y="4187439"/>
              <a:ext cx="113944" cy="68367"/>
            </a:xfrm>
            <a:custGeom>
              <a:avLst/>
              <a:gdLst>
                <a:gd name="connsiteX0" fmla="*/ 0 w 113944"/>
                <a:gd name="connsiteY0" fmla="*/ 68367 h 68367"/>
                <a:gd name="connsiteX1" fmla="*/ 113944 w 113944"/>
                <a:gd name="connsiteY1" fmla="*/ 0 h 6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944" h="68367">
                  <a:moveTo>
                    <a:pt x="0" y="68367"/>
                  </a:moveTo>
                  <a:lnTo>
                    <a:pt x="113944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210228" y="4133316"/>
              <a:ext cx="133884" cy="39880"/>
            </a:xfrm>
            <a:custGeom>
              <a:avLst/>
              <a:gdLst>
                <a:gd name="connsiteX0" fmla="*/ 0 w 133884"/>
                <a:gd name="connsiteY0" fmla="*/ 39880 h 39880"/>
                <a:gd name="connsiteX1" fmla="*/ 79761 w 133884"/>
                <a:gd name="connsiteY1" fmla="*/ 8546 h 39880"/>
                <a:gd name="connsiteX2" fmla="*/ 133884 w 133884"/>
                <a:gd name="connsiteY2" fmla="*/ 0 h 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884" h="39880">
                  <a:moveTo>
                    <a:pt x="0" y="39880"/>
                  </a:moveTo>
                  <a:cubicBezTo>
                    <a:pt x="28723" y="27536"/>
                    <a:pt x="57447" y="15193"/>
                    <a:pt x="79761" y="8546"/>
                  </a:cubicBezTo>
                  <a:cubicBezTo>
                    <a:pt x="102075" y="1899"/>
                    <a:pt x="117979" y="949"/>
                    <a:pt x="133884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4378295" y="4135342"/>
              <a:ext cx="142430" cy="9368"/>
            </a:xfrm>
            <a:custGeom>
              <a:avLst/>
              <a:gdLst>
                <a:gd name="connsiteX0" fmla="*/ 0 w 142430"/>
                <a:gd name="connsiteY0" fmla="*/ 822 h 9368"/>
                <a:gd name="connsiteX1" fmla="*/ 76912 w 142430"/>
                <a:gd name="connsiteY1" fmla="*/ 822 h 9368"/>
                <a:gd name="connsiteX2" fmla="*/ 142430 w 142430"/>
                <a:gd name="connsiteY2" fmla="*/ 9368 h 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430" h="9368">
                  <a:moveTo>
                    <a:pt x="0" y="822"/>
                  </a:moveTo>
                  <a:cubicBezTo>
                    <a:pt x="26587" y="110"/>
                    <a:pt x="53174" y="-602"/>
                    <a:pt x="76912" y="822"/>
                  </a:cubicBezTo>
                  <a:cubicBezTo>
                    <a:pt x="100650" y="2246"/>
                    <a:pt x="121540" y="5807"/>
                    <a:pt x="142430" y="9368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4549211" y="4156105"/>
              <a:ext cx="142430" cy="59820"/>
            </a:xfrm>
            <a:custGeom>
              <a:avLst/>
              <a:gdLst>
                <a:gd name="connsiteX0" fmla="*/ 0 w 142430"/>
                <a:gd name="connsiteY0" fmla="*/ 0 h 59820"/>
                <a:gd name="connsiteX1" fmla="*/ 142430 w 142430"/>
                <a:gd name="connsiteY1" fmla="*/ 59820 h 5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430" h="59820">
                  <a:moveTo>
                    <a:pt x="0" y="0"/>
                  </a:moveTo>
                  <a:lnTo>
                    <a:pt x="142430" y="5982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Freeform 302"/>
            <p:cNvSpPr/>
            <p:nvPr/>
          </p:nvSpPr>
          <p:spPr>
            <a:xfrm>
              <a:off x="5512037" y="2808718"/>
              <a:ext cx="76913" cy="111095"/>
            </a:xfrm>
            <a:custGeom>
              <a:avLst/>
              <a:gdLst>
                <a:gd name="connsiteX0" fmla="*/ 0 w 76913"/>
                <a:gd name="connsiteY0" fmla="*/ 111095 h 111095"/>
                <a:gd name="connsiteX1" fmla="*/ 76913 w 76913"/>
                <a:gd name="connsiteY1" fmla="*/ 0 h 11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913" h="111095">
                  <a:moveTo>
                    <a:pt x="0" y="111095"/>
                  </a:moveTo>
                  <a:lnTo>
                    <a:pt x="76913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Freeform 303"/>
            <p:cNvSpPr/>
            <p:nvPr/>
          </p:nvSpPr>
          <p:spPr>
            <a:xfrm>
              <a:off x="5617436" y="2649196"/>
              <a:ext cx="54123" cy="122490"/>
            </a:xfrm>
            <a:custGeom>
              <a:avLst/>
              <a:gdLst>
                <a:gd name="connsiteX0" fmla="*/ 0 w 54123"/>
                <a:gd name="connsiteY0" fmla="*/ 122490 h 122490"/>
                <a:gd name="connsiteX1" fmla="*/ 31334 w 54123"/>
                <a:gd name="connsiteY1" fmla="*/ 56972 h 122490"/>
                <a:gd name="connsiteX2" fmla="*/ 54123 w 54123"/>
                <a:gd name="connsiteY2" fmla="*/ 0 h 12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23" h="122490">
                  <a:moveTo>
                    <a:pt x="0" y="122490"/>
                  </a:moveTo>
                  <a:cubicBezTo>
                    <a:pt x="11157" y="99938"/>
                    <a:pt x="22314" y="77387"/>
                    <a:pt x="31334" y="56972"/>
                  </a:cubicBezTo>
                  <a:cubicBezTo>
                    <a:pt x="40354" y="36557"/>
                    <a:pt x="47238" y="18278"/>
                    <a:pt x="54123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5663013" y="2395671"/>
              <a:ext cx="17092" cy="205099"/>
            </a:xfrm>
            <a:custGeom>
              <a:avLst/>
              <a:gdLst>
                <a:gd name="connsiteX0" fmla="*/ 17092 w 17092"/>
                <a:gd name="connsiteY0" fmla="*/ 205099 h 205099"/>
                <a:gd name="connsiteX1" fmla="*/ 14243 w 17092"/>
                <a:gd name="connsiteY1" fmla="*/ 79761 h 205099"/>
                <a:gd name="connsiteX2" fmla="*/ 0 w 17092"/>
                <a:gd name="connsiteY2" fmla="*/ 0 h 20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2" h="205099">
                  <a:moveTo>
                    <a:pt x="17092" y="205099"/>
                  </a:moveTo>
                  <a:cubicBezTo>
                    <a:pt x="17092" y="159521"/>
                    <a:pt x="17092" y="113944"/>
                    <a:pt x="14243" y="79761"/>
                  </a:cubicBezTo>
                  <a:cubicBezTo>
                    <a:pt x="11394" y="45578"/>
                    <a:pt x="5697" y="22789"/>
                    <a:pt x="0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4720127" y="4227320"/>
              <a:ext cx="131036" cy="56972"/>
            </a:xfrm>
            <a:custGeom>
              <a:avLst/>
              <a:gdLst>
                <a:gd name="connsiteX0" fmla="*/ 0 w 131036"/>
                <a:gd name="connsiteY0" fmla="*/ 0 h 56972"/>
                <a:gd name="connsiteX1" fmla="*/ 131036 w 131036"/>
                <a:gd name="connsiteY1" fmla="*/ 56972 h 5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036" h="56972">
                  <a:moveTo>
                    <a:pt x="0" y="0"/>
                  </a:moveTo>
                  <a:lnTo>
                    <a:pt x="131036" y="56972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4876800" y="4301383"/>
              <a:ext cx="139581" cy="56972"/>
            </a:xfrm>
            <a:custGeom>
              <a:avLst/>
              <a:gdLst>
                <a:gd name="connsiteX0" fmla="*/ 0 w 139581"/>
                <a:gd name="connsiteY0" fmla="*/ 0 h 56972"/>
                <a:gd name="connsiteX1" fmla="*/ 139581 w 139581"/>
                <a:gd name="connsiteY1" fmla="*/ 56972 h 5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581" h="56972">
                  <a:moveTo>
                    <a:pt x="0" y="0"/>
                  </a:moveTo>
                  <a:lnTo>
                    <a:pt x="139581" y="56972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Freeform 290"/>
            <p:cNvSpPr/>
            <p:nvPr/>
          </p:nvSpPr>
          <p:spPr>
            <a:xfrm>
              <a:off x="5042019" y="4366901"/>
              <a:ext cx="145278" cy="45578"/>
            </a:xfrm>
            <a:custGeom>
              <a:avLst/>
              <a:gdLst>
                <a:gd name="connsiteX0" fmla="*/ 0 w 145278"/>
                <a:gd name="connsiteY0" fmla="*/ 0 h 45578"/>
                <a:gd name="connsiteX1" fmla="*/ 91155 w 145278"/>
                <a:gd name="connsiteY1" fmla="*/ 34183 h 45578"/>
                <a:gd name="connsiteX2" fmla="*/ 145278 w 145278"/>
                <a:gd name="connsiteY2" fmla="*/ 45578 h 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78" h="45578">
                  <a:moveTo>
                    <a:pt x="0" y="0"/>
                  </a:moveTo>
                  <a:cubicBezTo>
                    <a:pt x="33471" y="13293"/>
                    <a:pt x="66942" y="26587"/>
                    <a:pt x="91155" y="34183"/>
                  </a:cubicBezTo>
                  <a:cubicBezTo>
                    <a:pt x="115368" y="41779"/>
                    <a:pt x="130323" y="43678"/>
                    <a:pt x="145278" y="45578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Freeform 291"/>
            <p:cNvSpPr/>
            <p:nvPr/>
          </p:nvSpPr>
          <p:spPr>
            <a:xfrm>
              <a:off x="5215783" y="4395387"/>
              <a:ext cx="139581" cy="14243"/>
            </a:xfrm>
            <a:custGeom>
              <a:avLst/>
              <a:gdLst>
                <a:gd name="connsiteX0" fmla="*/ 0 w 139581"/>
                <a:gd name="connsiteY0" fmla="*/ 14243 h 14243"/>
                <a:gd name="connsiteX1" fmla="*/ 85458 w 139581"/>
                <a:gd name="connsiteY1" fmla="*/ 11394 h 14243"/>
                <a:gd name="connsiteX2" fmla="*/ 139581 w 139581"/>
                <a:gd name="connsiteY2" fmla="*/ 0 h 1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81" h="14243">
                  <a:moveTo>
                    <a:pt x="0" y="14243"/>
                  </a:moveTo>
                  <a:cubicBezTo>
                    <a:pt x="31097" y="14005"/>
                    <a:pt x="62194" y="13768"/>
                    <a:pt x="85458" y="11394"/>
                  </a:cubicBezTo>
                  <a:cubicBezTo>
                    <a:pt x="108722" y="9020"/>
                    <a:pt x="124151" y="4510"/>
                    <a:pt x="139581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5395245" y="4329869"/>
              <a:ext cx="133884" cy="51275"/>
            </a:xfrm>
            <a:custGeom>
              <a:avLst/>
              <a:gdLst>
                <a:gd name="connsiteX0" fmla="*/ 0 w 133884"/>
                <a:gd name="connsiteY0" fmla="*/ 51275 h 51275"/>
                <a:gd name="connsiteX1" fmla="*/ 71215 w 133884"/>
                <a:gd name="connsiteY1" fmla="*/ 39881 h 51275"/>
                <a:gd name="connsiteX2" fmla="*/ 133884 w 133884"/>
                <a:gd name="connsiteY2" fmla="*/ 0 h 5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884" h="51275">
                  <a:moveTo>
                    <a:pt x="0" y="51275"/>
                  </a:moveTo>
                  <a:cubicBezTo>
                    <a:pt x="24450" y="49851"/>
                    <a:pt x="48901" y="48427"/>
                    <a:pt x="71215" y="39881"/>
                  </a:cubicBezTo>
                  <a:cubicBezTo>
                    <a:pt x="93529" y="31335"/>
                    <a:pt x="113706" y="15667"/>
                    <a:pt x="133884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5543372" y="4170348"/>
              <a:ext cx="54123" cy="131035"/>
            </a:xfrm>
            <a:custGeom>
              <a:avLst/>
              <a:gdLst>
                <a:gd name="connsiteX0" fmla="*/ 0 w 54123"/>
                <a:gd name="connsiteY0" fmla="*/ 131035 h 131035"/>
                <a:gd name="connsiteX1" fmla="*/ 37032 w 54123"/>
                <a:gd name="connsiteY1" fmla="*/ 68366 h 131035"/>
                <a:gd name="connsiteX2" fmla="*/ 54123 w 54123"/>
                <a:gd name="connsiteY2" fmla="*/ 0 h 13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23" h="131035">
                  <a:moveTo>
                    <a:pt x="0" y="131035"/>
                  </a:moveTo>
                  <a:cubicBezTo>
                    <a:pt x="14006" y="110620"/>
                    <a:pt x="28012" y="90205"/>
                    <a:pt x="37032" y="68366"/>
                  </a:cubicBezTo>
                  <a:cubicBezTo>
                    <a:pt x="46052" y="46527"/>
                    <a:pt x="50087" y="23263"/>
                    <a:pt x="54123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5588950" y="3985189"/>
              <a:ext cx="14564" cy="139581"/>
            </a:xfrm>
            <a:custGeom>
              <a:avLst/>
              <a:gdLst>
                <a:gd name="connsiteX0" fmla="*/ 8545 w 14564"/>
                <a:gd name="connsiteY0" fmla="*/ 139581 h 139581"/>
                <a:gd name="connsiteX1" fmla="*/ 14243 w 14564"/>
                <a:gd name="connsiteY1" fmla="*/ 76912 h 139581"/>
                <a:gd name="connsiteX2" fmla="*/ 0 w 14564"/>
                <a:gd name="connsiteY2" fmla="*/ 0 h 1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" h="139581">
                  <a:moveTo>
                    <a:pt x="8545" y="139581"/>
                  </a:moveTo>
                  <a:cubicBezTo>
                    <a:pt x="12106" y="119878"/>
                    <a:pt x="15667" y="100175"/>
                    <a:pt x="14243" y="76912"/>
                  </a:cubicBezTo>
                  <a:cubicBezTo>
                    <a:pt x="12819" y="53649"/>
                    <a:pt x="6409" y="26824"/>
                    <a:pt x="0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5554766" y="3822819"/>
              <a:ext cx="31335" cy="131035"/>
            </a:xfrm>
            <a:custGeom>
              <a:avLst/>
              <a:gdLst>
                <a:gd name="connsiteX0" fmla="*/ 31335 w 31335"/>
                <a:gd name="connsiteY0" fmla="*/ 131035 h 131035"/>
                <a:gd name="connsiteX1" fmla="*/ 0 w 31335"/>
                <a:gd name="connsiteY1" fmla="*/ 0 h 13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335" h="131035">
                  <a:moveTo>
                    <a:pt x="31335" y="131035"/>
                  </a:moveTo>
                  <a:lnTo>
                    <a:pt x="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5520418" y="3632711"/>
              <a:ext cx="34348" cy="147379"/>
            </a:xfrm>
            <a:custGeom>
              <a:avLst/>
              <a:gdLst>
                <a:gd name="connsiteX0" fmla="*/ 34348 w 34348"/>
                <a:gd name="connsiteY0" fmla="*/ 147379 h 147379"/>
                <a:gd name="connsiteX1" fmla="*/ 3014 w 34348"/>
                <a:gd name="connsiteY1" fmla="*/ 10646 h 147379"/>
                <a:gd name="connsiteX2" fmla="*/ 3014 w 34348"/>
                <a:gd name="connsiteY2" fmla="*/ 19192 h 14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48" h="147379">
                  <a:moveTo>
                    <a:pt x="34348" y="147379"/>
                  </a:moveTo>
                  <a:cubicBezTo>
                    <a:pt x="21292" y="89694"/>
                    <a:pt x="8236" y="32010"/>
                    <a:pt x="3014" y="10646"/>
                  </a:cubicBezTo>
                  <a:cubicBezTo>
                    <a:pt x="-2208" y="-10718"/>
                    <a:pt x="403" y="4237"/>
                    <a:pt x="3014" y="19192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5480703" y="3480987"/>
              <a:ext cx="25637" cy="116792"/>
            </a:xfrm>
            <a:custGeom>
              <a:avLst/>
              <a:gdLst>
                <a:gd name="connsiteX0" fmla="*/ 25637 w 25637"/>
                <a:gd name="connsiteY0" fmla="*/ 116792 h 116792"/>
                <a:gd name="connsiteX1" fmla="*/ 0 w 25637"/>
                <a:gd name="connsiteY1" fmla="*/ 0 h 116792"/>
                <a:gd name="connsiteX2" fmla="*/ 0 w 25637"/>
                <a:gd name="connsiteY2" fmla="*/ 0 h 116792"/>
                <a:gd name="connsiteX3" fmla="*/ 0 w 25637"/>
                <a:gd name="connsiteY3" fmla="*/ 0 h 1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37" h="116792">
                  <a:moveTo>
                    <a:pt x="25637" y="11679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Freeform 299"/>
            <p:cNvSpPr/>
            <p:nvPr/>
          </p:nvSpPr>
          <p:spPr>
            <a:xfrm>
              <a:off x="5435125" y="3295828"/>
              <a:ext cx="31335" cy="116793"/>
            </a:xfrm>
            <a:custGeom>
              <a:avLst/>
              <a:gdLst>
                <a:gd name="connsiteX0" fmla="*/ 31335 w 31335"/>
                <a:gd name="connsiteY0" fmla="*/ 116793 h 116793"/>
                <a:gd name="connsiteX1" fmla="*/ 0 w 31335"/>
                <a:gd name="connsiteY1" fmla="*/ 0 h 116793"/>
                <a:gd name="connsiteX2" fmla="*/ 0 w 31335"/>
                <a:gd name="connsiteY2" fmla="*/ 0 h 11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35" h="116793">
                  <a:moveTo>
                    <a:pt x="31335" y="1167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5418034" y="3124912"/>
              <a:ext cx="17091" cy="142430"/>
            </a:xfrm>
            <a:custGeom>
              <a:avLst/>
              <a:gdLst>
                <a:gd name="connsiteX0" fmla="*/ 17091 w 17091"/>
                <a:gd name="connsiteY0" fmla="*/ 142430 h 142430"/>
                <a:gd name="connsiteX1" fmla="*/ 0 w 17091"/>
                <a:gd name="connsiteY1" fmla="*/ 79761 h 142430"/>
                <a:gd name="connsiteX2" fmla="*/ 17091 w 17091"/>
                <a:gd name="connsiteY2" fmla="*/ 0 h 14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1" h="142430">
                  <a:moveTo>
                    <a:pt x="17091" y="142430"/>
                  </a:moveTo>
                  <a:cubicBezTo>
                    <a:pt x="8545" y="122964"/>
                    <a:pt x="0" y="103499"/>
                    <a:pt x="0" y="79761"/>
                  </a:cubicBezTo>
                  <a:cubicBezTo>
                    <a:pt x="0" y="56023"/>
                    <a:pt x="8545" y="28011"/>
                    <a:pt x="17091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Freeform 301"/>
            <p:cNvSpPr/>
            <p:nvPr/>
          </p:nvSpPr>
          <p:spPr>
            <a:xfrm>
              <a:off x="5446520" y="2951148"/>
              <a:ext cx="54123" cy="142430"/>
            </a:xfrm>
            <a:custGeom>
              <a:avLst/>
              <a:gdLst>
                <a:gd name="connsiteX0" fmla="*/ 0 w 54123"/>
                <a:gd name="connsiteY0" fmla="*/ 142430 h 142430"/>
                <a:gd name="connsiteX1" fmla="*/ 19940 w 54123"/>
                <a:gd name="connsiteY1" fmla="*/ 76912 h 142430"/>
                <a:gd name="connsiteX2" fmla="*/ 54123 w 54123"/>
                <a:gd name="connsiteY2" fmla="*/ 0 h 14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23" h="142430">
                  <a:moveTo>
                    <a:pt x="0" y="142430"/>
                  </a:moveTo>
                  <a:cubicBezTo>
                    <a:pt x="5460" y="121540"/>
                    <a:pt x="10920" y="100650"/>
                    <a:pt x="19940" y="76912"/>
                  </a:cubicBezTo>
                  <a:cubicBezTo>
                    <a:pt x="28960" y="53174"/>
                    <a:pt x="41541" y="26587"/>
                    <a:pt x="54123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Rectangular Callout 69"/>
          <p:cNvSpPr/>
          <p:nvPr/>
        </p:nvSpPr>
        <p:spPr>
          <a:xfrm>
            <a:off x="1167427" y="2594771"/>
            <a:ext cx="1210526" cy="535321"/>
          </a:xfrm>
          <a:prstGeom prst="wedgeRectCallout">
            <a:avLst>
              <a:gd name="adj1" fmla="val 41640"/>
              <a:gd name="adj2" fmla="val 7812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11122" y="2585991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Devil’s River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29425" y="279922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trend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72912" y="6215250"/>
            <a:ext cx="635700" cy="0"/>
            <a:chOff x="6137715" y="5126848"/>
            <a:chExt cx="635700" cy="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455565" y="5126848"/>
              <a:ext cx="31785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137715" y="5126848"/>
              <a:ext cx="31785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282"/>
          <p:cNvSpPr>
            <a:spLocks noChangeArrowheads="1"/>
          </p:cNvSpPr>
          <p:nvPr/>
        </p:nvSpPr>
        <p:spPr bwMode="auto">
          <a:xfrm>
            <a:off x="7816034" y="6483026"/>
            <a:ext cx="1053179" cy="1709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2074177" y="6142771"/>
            <a:ext cx="0" cy="868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90762" y="6160018"/>
            <a:ext cx="0" cy="667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711515" y="6142771"/>
            <a:ext cx="0" cy="868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932151" y="587343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510534" y="5873436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mi</a:t>
            </a:r>
          </a:p>
        </p:txBody>
      </p:sp>
      <p:sp>
        <p:nvSpPr>
          <p:cNvPr id="122" name="Freeform 121"/>
          <p:cNvSpPr/>
          <p:nvPr/>
        </p:nvSpPr>
        <p:spPr>
          <a:xfrm>
            <a:off x="1814024" y="3273089"/>
            <a:ext cx="2239200" cy="772291"/>
          </a:xfrm>
          <a:custGeom>
            <a:avLst/>
            <a:gdLst>
              <a:gd name="connsiteX0" fmla="*/ 0 w 2368452"/>
              <a:gd name="connsiteY0" fmla="*/ 176515 h 945649"/>
              <a:gd name="connsiteX1" fmla="*/ 155905 w 2368452"/>
              <a:gd name="connsiteY1" fmla="*/ 85568 h 945649"/>
              <a:gd name="connsiteX2" fmla="*/ 464468 w 2368452"/>
              <a:gd name="connsiteY2" fmla="*/ 17357 h 945649"/>
              <a:gd name="connsiteX3" fmla="*/ 831494 w 2368452"/>
              <a:gd name="connsiteY3" fmla="*/ 1117 h 945649"/>
              <a:gd name="connsiteX4" fmla="*/ 1182281 w 2368452"/>
              <a:gd name="connsiteY4" fmla="*/ 40094 h 945649"/>
              <a:gd name="connsiteX5" fmla="*/ 1594780 w 2368452"/>
              <a:gd name="connsiteY5" fmla="*/ 124545 h 945649"/>
              <a:gd name="connsiteX6" fmla="*/ 1922830 w 2368452"/>
              <a:gd name="connsiteY6" fmla="*/ 247974 h 945649"/>
              <a:gd name="connsiteX7" fmla="*/ 2127456 w 2368452"/>
              <a:gd name="connsiteY7" fmla="*/ 355162 h 945649"/>
              <a:gd name="connsiteX8" fmla="*/ 2270369 w 2368452"/>
              <a:gd name="connsiteY8" fmla="*/ 455853 h 945649"/>
              <a:gd name="connsiteX9" fmla="*/ 2341826 w 2368452"/>
              <a:gd name="connsiteY9" fmla="*/ 530560 h 945649"/>
              <a:gd name="connsiteX10" fmla="*/ 2367810 w 2368452"/>
              <a:gd name="connsiteY10" fmla="*/ 621507 h 945649"/>
              <a:gd name="connsiteX11" fmla="*/ 2319089 w 2368452"/>
              <a:gd name="connsiteY11" fmla="*/ 715703 h 945649"/>
              <a:gd name="connsiteX12" fmla="*/ 2215153 w 2368452"/>
              <a:gd name="connsiteY12" fmla="*/ 800154 h 945649"/>
              <a:gd name="connsiteX13" fmla="*/ 2052751 w 2368452"/>
              <a:gd name="connsiteY13" fmla="*/ 878109 h 945649"/>
              <a:gd name="connsiteX14" fmla="*/ 1890350 w 2368452"/>
              <a:gd name="connsiteY14" fmla="*/ 939823 h 945649"/>
              <a:gd name="connsiteX15" fmla="*/ 1848126 w 2368452"/>
              <a:gd name="connsiteY15" fmla="*/ 943071 h 945649"/>
              <a:gd name="connsiteX16" fmla="*/ 1848126 w 2368452"/>
              <a:gd name="connsiteY16" fmla="*/ 943071 h 945649"/>
              <a:gd name="connsiteX0" fmla="*/ 0 w 2368452"/>
              <a:gd name="connsiteY0" fmla="*/ 176515 h 945649"/>
              <a:gd name="connsiteX1" fmla="*/ 155905 w 2368452"/>
              <a:gd name="connsiteY1" fmla="*/ 85568 h 945649"/>
              <a:gd name="connsiteX2" fmla="*/ 464468 w 2368452"/>
              <a:gd name="connsiteY2" fmla="*/ 17357 h 945649"/>
              <a:gd name="connsiteX3" fmla="*/ 831494 w 2368452"/>
              <a:gd name="connsiteY3" fmla="*/ 1117 h 945649"/>
              <a:gd name="connsiteX4" fmla="*/ 1182281 w 2368452"/>
              <a:gd name="connsiteY4" fmla="*/ 40094 h 945649"/>
              <a:gd name="connsiteX5" fmla="*/ 1594780 w 2368452"/>
              <a:gd name="connsiteY5" fmla="*/ 124545 h 945649"/>
              <a:gd name="connsiteX6" fmla="*/ 1922830 w 2368452"/>
              <a:gd name="connsiteY6" fmla="*/ 247974 h 945649"/>
              <a:gd name="connsiteX7" fmla="*/ 2127456 w 2368452"/>
              <a:gd name="connsiteY7" fmla="*/ 355162 h 945649"/>
              <a:gd name="connsiteX8" fmla="*/ 2270369 w 2368452"/>
              <a:gd name="connsiteY8" fmla="*/ 455853 h 945649"/>
              <a:gd name="connsiteX9" fmla="*/ 2341826 w 2368452"/>
              <a:gd name="connsiteY9" fmla="*/ 530560 h 945649"/>
              <a:gd name="connsiteX10" fmla="*/ 2367810 w 2368452"/>
              <a:gd name="connsiteY10" fmla="*/ 621507 h 945649"/>
              <a:gd name="connsiteX11" fmla="*/ 2319089 w 2368452"/>
              <a:gd name="connsiteY11" fmla="*/ 715703 h 945649"/>
              <a:gd name="connsiteX12" fmla="*/ 2215153 w 2368452"/>
              <a:gd name="connsiteY12" fmla="*/ 800154 h 945649"/>
              <a:gd name="connsiteX13" fmla="*/ 2052751 w 2368452"/>
              <a:gd name="connsiteY13" fmla="*/ 878109 h 945649"/>
              <a:gd name="connsiteX14" fmla="*/ 1890350 w 2368452"/>
              <a:gd name="connsiteY14" fmla="*/ 939823 h 945649"/>
              <a:gd name="connsiteX15" fmla="*/ 1848126 w 2368452"/>
              <a:gd name="connsiteY15" fmla="*/ 943071 h 945649"/>
              <a:gd name="connsiteX0" fmla="*/ 0 w 2368452"/>
              <a:gd name="connsiteY0" fmla="*/ 176515 h 939823"/>
              <a:gd name="connsiteX1" fmla="*/ 155905 w 2368452"/>
              <a:gd name="connsiteY1" fmla="*/ 85568 h 939823"/>
              <a:gd name="connsiteX2" fmla="*/ 464468 w 2368452"/>
              <a:gd name="connsiteY2" fmla="*/ 17357 h 939823"/>
              <a:gd name="connsiteX3" fmla="*/ 831494 w 2368452"/>
              <a:gd name="connsiteY3" fmla="*/ 1117 h 939823"/>
              <a:gd name="connsiteX4" fmla="*/ 1182281 w 2368452"/>
              <a:gd name="connsiteY4" fmla="*/ 40094 h 939823"/>
              <a:gd name="connsiteX5" fmla="*/ 1594780 w 2368452"/>
              <a:gd name="connsiteY5" fmla="*/ 124545 h 939823"/>
              <a:gd name="connsiteX6" fmla="*/ 1922830 w 2368452"/>
              <a:gd name="connsiteY6" fmla="*/ 247974 h 939823"/>
              <a:gd name="connsiteX7" fmla="*/ 2127456 w 2368452"/>
              <a:gd name="connsiteY7" fmla="*/ 355162 h 939823"/>
              <a:gd name="connsiteX8" fmla="*/ 2270369 w 2368452"/>
              <a:gd name="connsiteY8" fmla="*/ 455853 h 939823"/>
              <a:gd name="connsiteX9" fmla="*/ 2341826 w 2368452"/>
              <a:gd name="connsiteY9" fmla="*/ 530560 h 939823"/>
              <a:gd name="connsiteX10" fmla="*/ 2367810 w 2368452"/>
              <a:gd name="connsiteY10" fmla="*/ 621507 h 939823"/>
              <a:gd name="connsiteX11" fmla="*/ 2319089 w 2368452"/>
              <a:gd name="connsiteY11" fmla="*/ 715703 h 939823"/>
              <a:gd name="connsiteX12" fmla="*/ 2215153 w 2368452"/>
              <a:gd name="connsiteY12" fmla="*/ 800154 h 939823"/>
              <a:gd name="connsiteX13" fmla="*/ 2052751 w 2368452"/>
              <a:gd name="connsiteY13" fmla="*/ 878109 h 939823"/>
              <a:gd name="connsiteX14" fmla="*/ 1890350 w 2368452"/>
              <a:gd name="connsiteY14" fmla="*/ 939823 h 939823"/>
              <a:gd name="connsiteX0" fmla="*/ 0 w 2368452"/>
              <a:gd name="connsiteY0" fmla="*/ 176515 h 878109"/>
              <a:gd name="connsiteX1" fmla="*/ 155905 w 2368452"/>
              <a:gd name="connsiteY1" fmla="*/ 85568 h 878109"/>
              <a:gd name="connsiteX2" fmla="*/ 464468 w 2368452"/>
              <a:gd name="connsiteY2" fmla="*/ 17357 h 878109"/>
              <a:gd name="connsiteX3" fmla="*/ 831494 w 2368452"/>
              <a:gd name="connsiteY3" fmla="*/ 1117 h 878109"/>
              <a:gd name="connsiteX4" fmla="*/ 1182281 w 2368452"/>
              <a:gd name="connsiteY4" fmla="*/ 40094 h 878109"/>
              <a:gd name="connsiteX5" fmla="*/ 1594780 w 2368452"/>
              <a:gd name="connsiteY5" fmla="*/ 124545 h 878109"/>
              <a:gd name="connsiteX6" fmla="*/ 1922830 w 2368452"/>
              <a:gd name="connsiteY6" fmla="*/ 247974 h 878109"/>
              <a:gd name="connsiteX7" fmla="*/ 2127456 w 2368452"/>
              <a:gd name="connsiteY7" fmla="*/ 355162 h 878109"/>
              <a:gd name="connsiteX8" fmla="*/ 2270369 w 2368452"/>
              <a:gd name="connsiteY8" fmla="*/ 455853 h 878109"/>
              <a:gd name="connsiteX9" fmla="*/ 2341826 w 2368452"/>
              <a:gd name="connsiteY9" fmla="*/ 530560 h 878109"/>
              <a:gd name="connsiteX10" fmla="*/ 2367810 w 2368452"/>
              <a:gd name="connsiteY10" fmla="*/ 621507 h 878109"/>
              <a:gd name="connsiteX11" fmla="*/ 2319089 w 2368452"/>
              <a:gd name="connsiteY11" fmla="*/ 715703 h 878109"/>
              <a:gd name="connsiteX12" fmla="*/ 2215153 w 2368452"/>
              <a:gd name="connsiteY12" fmla="*/ 800154 h 878109"/>
              <a:gd name="connsiteX13" fmla="*/ 2052751 w 2368452"/>
              <a:gd name="connsiteY13" fmla="*/ 878109 h 878109"/>
              <a:gd name="connsiteX0" fmla="*/ 0 w 2368452"/>
              <a:gd name="connsiteY0" fmla="*/ 176515 h 800154"/>
              <a:gd name="connsiteX1" fmla="*/ 155905 w 2368452"/>
              <a:gd name="connsiteY1" fmla="*/ 85568 h 800154"/>
              <a:gd name="connsiteX2" fmla="*/ 464468 w 2368452"/>
              <a:gd name="connsiteY2" fmla="*/ 17357 h 800154"/>
              <a:gd name="connsiteX3" fmla="*/ 831494 w 2368452"/>
              <a:gd name="connsiteY3" fmla="*/ 1117 h 800154"/>
              <a:gd name="connsiteX4" fmla="*/ 1182281 w 2368452"/>
              <a:gd name="connsiteY4" fmla="*/ 40094 h 800154"/>
              <a:gd name="connsiteX5" fmla="*/ 1594780 w 2368452"/>
              <a:gd name="connsiteY5" fmla="*/ 124545 h 800154"/>
              <a:gd name="connsiteX6" fmla="*/ 1922830 w 2368452"/>
              <a:gd name="connsiteY6" fmla="*/ 247974 h 800154"/>
              <a:gd name="connsiteX7" fmla="*/ 2127456 w 2368452"/>
              <a:gd name="connsiteY7" fmla="*/ 355162 h 800154"/>
              <a:gd name="connsiteX8" fmla="*/ 2270369 w 2368452"/>
              <a:gd name="connsiteY8" fmla="*/ 455853 h 800154"/>
              <a:gd name="connsiteX9" fmla="*/ 2341826 w 2368452"/>
              <a:gd name="connsiteY9" fmla="*/ 530560 h 800154"/>
              <a:gd name="connsiteX10" fmla="*/ 2367810 w 2368452"/>
              <a:gd name="connsiteY10" fmla="*/ 621507 h 800154"/>
              <a:gd name="connsiteX11" fmla="*/ 2319089 w 2368452"/>
              <a:gd name="connsiteY11" fmla="*/ 715703 h 800154"/>
              <a:gd name="connsiteX12" fmla="*/ 2215153 w 2368452"/>
              <a:gd name="connsiteY12" fmla="*/ 800154 h 800154"/>
              <a:gd name="connsiteX0" fmla="*/ 0 w 2368452"/>
              <a:gd name="connsiteY0" fmla="*/ 176515 h 715703"/>
              <a:gd name="connsiteX1" fmla="*/ 155905 w 2368452"/>
              <a:gd name="connsiteY1" fmla="*/ 85568 h 715703"/>
              <a:gd name="connsiteX2" fmla="*/ 464468 w 2368452"/>
              <a:gd name="connsiteY2" fmla="*/ 17357 h 715703"/>
              <a:gd name="connsiteX3" fmla="*/ 831494 w 2368452"/>
              <a:gd name="connsiteY3" fmla="*/ 1117 h 715703"/>
              <a:gd name="connsiteX4" fmla="*/ 1182281 w 2368452"/>
              <a:gd name="connsiteY4" fmla="*/ 40094 h 715703"/>
              <a:gd name="connsiteX5" fmla="*/ 1594780 w 2368452"/>
              <a:gd name="connsiteY5" fmla="*/ 124545 h 715703"/>
              <a:gd name="connsiteX6" fmla="*/ 1922830 w 2368452"/>
              <a:gd name="connsiteY6" fmla="*/ 247974 h 715703"/>
              <a:gd name="connsiteX7" fmla="*/ 2127456 w 2368452"/>
              <a:gd name="connsiteY7" fmla="*/ 355162 h 715703"/>
              <a:gd name="connsiteX8" fmla="*/ 2270369 w 2368452"/>
              <a:gd name="connsiteY8" fmla="*/ 455853 h 715703"/>
              <a:gd name="connsiteX9" fmla="*/ 2341826 w 2368452"/>
              <a:gd name="connsiteY9" fmla="*/ 530560 h 715703"/>
              <a:gd name="connsiteX10" fmla="*/ 2367810 w 2368452"/>
              <a:gd name="connsiteY10" fmla="*/ 621507 h 715703"/>
              <a:gd name="connsiteX11" fmla="*/ 2319089 w 2368452"/>
              <a:gd name="connsiteY11" fmla="*/ 715703 h 715703"/>
              <a:gd name="connsiteX0" fmla="*/ 0 w 2368452"/>
              <a:gd name="connsiteY0" fmla="*/ 176515 h 621507"/>
              <a:gd name="connsiteX1" fmla="*/ 155905 w 2368452"/>
              <a:gd name="connsiteY1" fmla="*/ 85568 h 621507"/>
              <a:gd name="connsiteX2" fmla="*/ 464468 w 2368452"/>
              <a:gd name="connsiteY2" fmla="*/ 17357 h 621507"/>
              <a:gd name="connsiteX3" fmla="*/ 831494 w 2368452"/>
              <a:gd name="connsiteY3" fmla="*/ 1117 h 621507"/>
              <a:gd name="connsiteX4" fmla="*/ 1182281 w 2368452"/>
              <a:gd name="connsiteY4" fmla="*/ 40094 h 621507"/>
              <a:gd name="connsiteX5" fmla="*/ 1594780 w 2368452"/>
              <a:gd name="connsiteY5" fmla="*/ 124545 h 621507"/>
              <a:gd name="connsiteX6" fmla="*/ 1922830 w 2368452"/>
              <a:gd name="connsiteY6" fmla="*/ 247974 h 621507"/>
              <a:gd name="connsiteX7" fmla="*/ 2127456 w 2368452"/>
              <a:gd name="connsiteY7" fmla="*/ 355162 h 621507"/>
              <a:gd name="connsiteX8" fmla="*/ 2270369 w 2368452"/>
              <a:gd name="connsiteY8" fmla="*/ 455853 h 621507"/>
              <a:gd name="connsiteX9" fmla="*/ 2341826 w 2368452"/>
              <a:gd name="connsiteY9" fmla="*/ 530560 h 621507"/>
              <a:gd name="connsiteX10" fmla="*/ 2367810 w 2368452"/>
              <a:gd name="connsiteY10" fmla="*/ 621507 h 621507"/>
              <a:gd name="connsiteX0" fmla="*/ 0 w 2341826"/>
              <a:gd name="connsiteY0" fmla="*/ 176515 h 530560"/>
              <a:gd name="connsiteX1" fmla="*/ 155905 w 2341826"/>
              <a:gd name="connsiteY1" fmla="*/ 85568 h 530560"/>
              <a:gd name="connsiteX2" fmla="*/ 464468 w 2341826"/>
              <a:gd name="connsiteY2" fmla="*/ 17357 h 530560"/>
              <a:gd name="connsiteX3" fmla="*/ 831494 w 2341826"/>
              <a:gd name="connsiteY3" fmla="*/ 1117 h 530560"/>
              <a:gd name="connsiteX4" fmla="*/ 1182281 w 2341826"/>
              <a:gd name="connsiteY4" fmla="*/ 40094 h 530560"/>
              <a:gd name="connsiteX5" fmla="*/ 1594780 w 2341826"/>
              <a:gd name="connsiteY5" fmla="*/ 124545 h 530560"/>
              <a:gd name="connsiteX6" fmla="*/ 1922830 w 2341826"/>
              <a:gd name="connsiteY6" fmla="*/ 247974 h 530560"/>
              <a:gd name="connsiteX7" fmla="*/ 2127456 w 2341826"/>
              <a:gd name="connsiteY7" fmla="*/ 355162 h 530560"/>
              <a:gd name="connsiteX8" fmla="*/ 2270369 w 2341826"/>
              <a:gd name="connsiteY8" fmla="*/ 455853 h 530560"/>
              <a:gd name="connsiteX9" fmla="*/ 2341826 w 2341826"/>
              <a:gd name="connsiteY9" fmla="*/ 530560 h 530560"/>
              <a:gd name="connsiteX0" fmla="*/ 0 w 2273694"/>
              <a:gd name="connsiteY0" fmla="*/ 176515 h 666524"/>
              <a:gd name="connsiteX1" fmla="*/ 155905 w 2273694"/>
              <a:gd name="connsiteY1" fmla="*/ 85568 h 666524"/>
              <a:gd name="connsiteX2" fmla="*/ 464468 w 2273694"/>
              <a:gd name="connsiteY2" fmla="*/ 17357 h 666524"/>
              <a:gd name="connsiteX3" fmla="*/ 831494 w 2273694"/>
              <a:gd name="connsiteY3" fmla="*/ 1117 h 666524"/>
              <a:gd name="connsiteX4" fmla="*/ 1182281 w 2273694"/>
              <a:gd name="connsiteY4" fmla="*/ 40094 h 666524"/>
              <a:gd name="connsiteX5" fmla="*/ 1594780 w 2273694"/>
              <a:gd name="connsiteY5" fmla="*/ 124545 h 666524"/>
              <a:gd name="connsiteX6" fmla="*/ 1922830 w 2273694"/>
              <a:gd name="connsiteY6" fmla="*/ 247974 h 666524"/>
              <a:gd name="connsiteX7" fmla="*/ 2127456 w 2273694"/>
              <a:gd name="connsiteY7" fmla="*/ 355162 h 666524"/>
              <a:gd name="connsiteX8" fmla="*/ 2270369 w 2273694"/>
              <a:gd name="connsiteY8" fmla="*/ 455853 h 666524"/>
              <a:gd name="connsiteX9" fmla="*/ 2239019 w 2273694"/>
              <a:gd name="connsiteY9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594780 w 2239019"/>
              <a:gd name="connsiteY5" fmla="*/ 124545 h 666524"/>
              <a:gd name="connsiteX6" fmla="*/ 1922830 w 2239019"/>
              <a:gd name="connsiteY6" fmla="*/ 247974 h 666524"/>
              <a:gd name="connsiteX7" fmla="*/ 2127456 w 2239019"/>
              <a:gd name="connsiteY7" fmla="*/ 355162 h 666524"/>
              <a:gd name="connsiteX8" fmla="*/ 2139006 w 2239019"/>
              <a:gd name="connsiteY8" fmla="*/ 538614 h 666524"/>
              <a:gd name="connsiteX9" fmla="*/ 2239019 w 2239019"/>
              <a:gd name="connsiteY9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594780 w 2239019"/>
              <a:gd name="connsiteY5" fmla="*/ 124545 h 666524"/>
              <a:gd name="connsiteX6" fmla="*/ 1922830 w 2239019"/>
              <a:gd name="connsiteY6" fmla="*/ 247974 h 666524"/>
              <a:gd name="connsiteX7" fmla="*/ 1978958 w 2239019"/>
              <a:gd name="connsiteY7" fmla="*/ 420189 h 666524"/>
              <a:gd name="connsiteX8" fmla="*/ 2139006 w 2239019"/>
              <a:gd name="connsiteY8" fmla="*/ 538614 h 666524"/>
              <a:gd name="connsiteX9" fmla="*/ 2239019 w 2239019"/>
              <a:gd name="connsiteY9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594780 w 2239019"/>
              <a:gd name="connsiteY5" fmla="*/ 124545 h 666524"/>
              <a:gd name="connsiteX6" fmla="*/ 1922830 w 2239019"/>
              <a:gd name="connsiteY6" fmla="*/ 247974 h 666524"/>
              <a:gd name="connsiteX7" fmla="*/ 1747710 w 2239019"/>
              <a:gd name="connsiteY7" fmla="*/ 296969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594780 w 2239019"/>
              <a:gd name="connsiteY5" fmla="*/ 124545 h 666524"/>
              <a:gd name="connsiteX6" fmla="*/ 1705795 w 2239019"/>
              <a:gd name="connsiteY6" fmla="*/ 247974 h 666524"/>
              <a:gd name="connsiteX7" fmla="*/ 1747710 w 2239019"/>
              <a:gd name="connsiteY7" fmla="*/ 296969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705795 w 2239019"/>
              <a:gd name="connsiteY6" fmla="*/ 247974 h 666524"/>
              <a:gd name="connsiteX7" fmla="*/ 1747710 w 2239019"/>
              <a:gd name="connsiteY7" fmla="*/ 296969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614411 w 2239019"/>
              <a:gd name="connsiteY6" fmla="*/ 224327 h 666524"/>
              <a:gd name="connsiteX7" fmla="*/ 1747710 w 2239019"/>
              <a:gd name="connsiteY7" fmla="*/ 296969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614411 w 2239019"/>
              <a:gd name="connsiteY6" fmla="*/ 224327 h 666524"/>
              <a:gd name="connsiteX7" fmla="*/ 1747710 w 2239019"/>
              <a:gd name="connsiteY7" fmla="*/ 314703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614411 w 2239019"/>
              <a:gd name="connsiteY6" fmla="*/ 224327 h 666524"/>
              <a:gd name="connsiteX7" fmla="*/ 1747710 w 2239019"/>
              <a:gd name="connsiteY7" fmla="*/ 314703 h 666524"/>
              <a:gd name="connsiteX8" fmla="*/ 1938978 w 2239019"/>
              <a:gd name="connsiteY8" fmla="*/ 473392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614411 w 2239019"/>
              <a:gd name="connsiteY6" fmla="*/ 224327 h 666524"/>
              <a:gd name="connsiteX7" fmla="*/ 1747710 w 2239019"/>
              <a:gd name="connsiteY7" fmla="*/ 314703 h 666524"/>
              <a:gd name="connsiteX8" fmla="*/ 1938978 w 2239019"/>
              <a:gd name="connsiteY8" fmla="*/ 473392 h 666524"/>
              <a:gd name="connsiteX9" fmla="*/ 2059045 w 2239019"/>
              <a:gd name="connsiteY9" fmla="*/ 603641 h 666524"/>
              <a:gd name="connsiteX10" fmla="*/ 2239019 w 2239019"/>
              <a:gd name="connsiteY10" fmla="*/ 666524 h 666524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47710 w 2261865"/>
              <a:gd name="connsiteY7" fmla="*/ 314703 h 619232"/>
              <a:gd name="connsiteX8" fmla="*/ 1938978 w 2261865"/>
              <a:gd name="connsiteY8" fmla="*/ 473392 h 619232"/>
              <a:gd name="connsiteX9" fmla="*/ 2059045 w 2261865"/>
              <a:gd name="connsiteY9" fmla="*/ 603641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47710 w 2261865"/>
              <a:gd name="connsiteY7" fmla="*/ 314703 h 619232"/>
              <a:gd name="connsiteX8" fmla="*/ 1938978 w 2261865"/>
              <a:gd name="connsiteY8" fmla="*/ 473392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47710 w 2261865"/>
              <a:gd name="connsiteY7" fmla="*/ 314703 h 619232"/>
              <a:gd name="connsiteX8" fmla="*/ 1933266 w 2261865"/>
              <a:gd name="connsiteY8" fmla="*/ 396543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93403 w 2261865"/>
              <a:gd name="connsiteY7" fmla="*/ 267410 h 619232"/>
              <a:gd name="connsiteX8" fmla="*/ 1933266 w 2261865"/>
              <a:gd name="connsiteY8" fmla="*/ 396543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656326 w 2261865"/>
              <a:gd name="connsiteY7" fmla="*/ 190562 h 619232"/>
              <a:gd name="connsiteX8" fmla="*/ 1793403 w 2261865"/>
              <a:gd name="connsiteY8" fmla="*/ 267410 h 619232"/>
              <a:gd name="connsiteX9" fmla="*/ 1933266 w 2261865"/>
              <a:gd name="connsiteY9" fmla="*/ 396543 h 619232"/>
              <a:gd name="connsiteX10" fmla="*/ 2087602 w 2261865"/>
              <a:gd name="connsiteY10" fmla="*/ 520880 h 619232"/>
              <a:gd name="connsiteX11" fmla="*/ 2261865 w 2261865"/>
              <a:gd name="connsiteY11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93403 w 2261865"/>
              <a:gd name="connsiteY7" fmla="*/ 267410 h 619232"/>
              <a:gd name="connsiteX8" fmla="*/ 1933266 w 2261865"/>
              <a:gd name="connsiteY8" fmla="*/ 396543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87691 w 2261865"/>
              <a:gd name="connsiteY7" fmla="*/ 302880 h 619232"/>
              <a:gd name="connsiteX8" fmla="*/ 1933266 w 2261865"/>
              <a:gd name="connsiteY8" fmla="*/ 396543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087602"/>
              <a:gd name="connsiteY0" fmla="*/ 176515 h 520880"/>
              <a:gd name="connsiteX1" fmla="*/ 155905 w 2087602"/>
              <a:gd name="connsiteY1" fmla="*/ 85568 h 520880"/>
              <a:gd name="connsiteX2" fmla="*/ 464468 w 2087602"/>
              <a:gd name="connsiteY2" fmla="*/ 17357 h 520880"/>
              <a:gd name="connsiteX3" fmla="*/ 831494 w 2087602"/>
              <a:gd name="connsiteY3" fmla="*/ 1117 h 520880"/>
              <a:gd name="connsiteX4" fmla="*/ 1182281 w 2087602"/>
              <a:gd name="connsiteY4" fmla="*/ 40094 h 520880"/>
              <a:gd name="connsiteX5" fmla="*/ 1434859 w 2087602"/>
              <a:gd name="connsiteY5" fmla="*/ 136367 h 520880"/>
              <a:gd name="connsiteX6" fmla="*/ 1614411 w 2087602"/>
              <a:gd name="connsiteY6" fmla="*/ 224327 h 520880"/>
              <a:gd name="connsiteX7" fmla="*/ 1787691 w 2087602"/>
              <a:gd name="connsiteY7" fmla="*/ 302880 h 520880"/>
              <a:gd name="connsiteX8" fmla="*/ 1933266 w 2087602"/>
              <a:gd name="connsiteY8" fmla="*/ 396543 h 520880"/>
              <a:gd name="connsiteX9" fmla="*/ 2087602 w 2087602"/>
              <a:gd name="connsiteY9" fmla="*/ 520880 h 520880"/>
              <a:gd name="connsiteX0" fmla="*/ 0 w 1933266"/>
              <a:gd name="connsiteY0" fmla="*/ 176515 h 396543"/>
              <a:gd name="connsiteX1" fmla="*/ 155905 w 1933266"/>
              <a:gd name="connsiteY1" fmla="*/ 85568 h 396543"/>
              <a:gd name="connsiteX2" fmla="*/ 464468 w 1933266"/>
              <a:gd name="connsiteY2" fmla="*/ 17357 h 396543"/>
              <a:gd name="connsiteX3" fmla="*/ 831494 w 1933266"/>
              <a:gd name="connsiteY3" fmla="*/ 1117 h 396543"/>
              <a:gd name="connsiteX4" fmla="*/ 1182281 w 1933266"/>
              <a:gd name="connsiteY4" fmla="*/ 40094 h 396543"/>
              <a:gd name="connsiteX5" fmla="*/ 1434859 w 1933266"/>
              <a:gd name="connsiteY5" fmla="*/ 136367 h 396543"/>
              <a:gd name="connsiteX6" fmla="*/ 1614411 w 1933266"/>
              <a:gd name="connsiteY6" fmla="*/ 224327 h 396543"/>
              <a:gd name="connsiteX7" fmla="*/ 1787691 w 1933266"/>
              <a:gd name="connsiteY7" fmla="*/ 302880 h 396543"/>
              <a:gd name="connsiteX8" fmla="*/ 1933266 w 1933266"/>
              <a:gd name="connsiteY8" fmla="*/ 396543 h 396543"/>
              <a:gd name="connsiteX0" fmla="*/ 0 w 2028561"/>
              <a:gd name="connsiteY0" fmla="*/ 309554 h 396543"/>
              <a:gd name="connsiteX1" fmla="*/ 251200 w 2028561"/>
              <a:gd name="connsiteY1" fmla="*/ 85568 h 396543"/>
              <a:gd name="connsiteX2" fmla="*/ 559763 w 2028561"/>
              <a:gd name="connsiteY2" fmla="*/ 17357 h 396543"/>
              <a:gd name="connsiteX3" fmla="*/ 926789 w 2028561"/>
              <a:gd name="connsiteY3" fmla="*/ 1117 h 396543"/>
              <a:gd name="connsiteX4" fmla="*/ 1277576 w 2028561"/>
              <a:gd name="connsiteY4" fmla="*/ 40094 h 396543"/>
              <a:gd name="connsiteX5" fmla="*/ 1530154 w 2028561"/>
              <a:gd name="connsiteY5" fmla="*/ 136367 h 396543"/>
              <a:gd name="connsiteX6" fmla="*/ 1709706 w 2028561"/>
              <a:gd name="connsiteY6" fmla="*/ 224327 h 396543"/>
              <a:gd name="connsiteX7" fmla="*/ 1882986 w 2028561"/>
              <a:gd name="connsiteY7" fmla="*/ 302880 h 396543"/>
              <a:gd name="connsiteX8" fmla="*/ 2028561 w 2028561"/>
              <a:gd name="connsiteY8" fmla="*/ 396543 h 396543"/>
              <a:gd name="connsiteX0" fmla="*/ 0 w 2028561"/>
              <a:gd name="connsiteY0" fmla="*/ 310572 h 397561"/>
              <a:gd name="connsiteX1" fmla="*/ 284443 w 2028561"/>
              <a:gd name="connsiteY1" fmla="*/ 127875 h 397561"/>
              <a:gd name="connsiteX2" fmla="*/ 559763 w 2028561"/>
              <a:gd name="connsiteY2" fmla="*/ 18375 h 397561"/>
              <a:gd name="connsiteX3" fmla="*/ 926789 w 2028561"/>
              <a:gd name="connsiteY3" fmla="*/ 2135 h 397561"/>
              <a:gd name="connsiteX4" fmla="*/ 1277576 w 2028561"/>
              <a:gd name="connsiteY4" fmla="*/ 41112 h 397561"/>
              <a:gd name="connsiteX5" fmla="*/ 1530154 w 2028561"/>
              <a:gd name="connsiteY5" fmla="*/ 137385 h 397561"/>
              <a:gd name="connsiteX6" fmla="*/ 1709706 w 2028561"/>
              <a:gd name="connsiteY6" fmla="*/ 225345 h 397561"/>
              <a:gd name="connsiteX7" fmla="*/ 1882986 w 2028561"/>
              <a:gd name="connsiteY7" fmla="*/ 303898 h 397561"/>
              <a:gd name="connsiteX8" fmla="*/ 2028561 w 2028561"/>
              <a:gd name="connsiteY8" fmla="*/ 397561 h 397561"/>
              <a:gd name="connsiteX0" fmla="*/ 0 w 2028561"/>
              <a:gd name="connsiteY0" fmla="*/ 310572 h 397561"/>
              <a:gd name="connsiteX1" fmla="*/ 284443 w 2028561"/>
              <a:gd name="connsiteY1" fmla="*/ 127875 h 397561"/>
              <a:gd name="connsiteX2" fmla="*/ 559763 w 2028561"/>
              <a:gd name="connsiteY2" fmla="*/ 18375 h 397561"/>
              <a:gd name="connsiteX3" fmla="*/ 926789 w 2028561"/>
              <a:gd name="connsiteY3" fmla="*/ 2135 h 397561"/>
              <a:gd name="connsiteX4" fmla="*/ 1277576 w 2028561"/>
              <a:gd name="connsiteY4" fmla="*/ 41112 h 397561"/>
              <a:gd name="connsiteX5" fmla="*/ 1530154 w 2028561"/>
              <a:gd name="connsiteY5" fmla="*/ 137385 h 397561"/>
              <a:gd name="connsiteX6" fmla="*/ 1709706 w 2028561"/>
              <a:gd name="connsiteY6" fmla="*/ 225345 h 397561"/>
              <a:gd name="connsiteX7" fmla="*/ 1882986 w 2028561"/>
              <a:gd name="connsiteY7" fmla="*/ 303898 h 397561"/>
              <a:gd name="connsiteX8" fmla="*/ 1984764 w 2028561"/>
              <a:gd name="connsiteY8" fmla="*/ 367078 h 397561"/>
              <a:gd name="connsiteX9" fmla="*/ 2028561 w 2028561"/>
              <a:gd name="connsiteY9" fmla="*/ 397561 h 397561"/>
              <a:gd name="connsiteX0" fmla="*/ 0 w 2095046"/>
              <a:gd name="connsiteY0" fmla="*/ 310572 h 601708"/>
              <a:gd name="connsiteX1" fmla="*/ 284443 w 2095046"/>
              <a:gd name="connsiteY1" fmla="*/ 127875 h 601708"/>
              <a:gd name="connsiteX2" fmla="*/ 559763 w 2095046"/>
              <a:gd name="connsiteY2" fmla="*/ 18375 h 601708"/>
              <a:gd name="connsiteX3" fmla="*/ 926789 w 2095046"/>
              <a:gd name="connsiteY3" fmla="*/ 2135 h 601708"/>
              <a:gd name="connsiteX4" fmla="*/ 1277576 w 2095046"/>
              <a:gd name="connsiteY4" fmla="*/ 41112 h 601708"/>
              <a:gd name="connsiteX5" fmla="*/ 1530154 w 2095046"/>
              <a:gd name="connsiteY5" fmla="*/ 137385 h 601708"/>
              <a:gd name="connsiteX6" fmla="*/ 1709706 w 2095046"/>
              <a:gd name="connsiteY6" fmla="*/ 225345 h 601708"/>
              <a:gd name="connsiteX7" fmla="*/ 1882986 w 2095046"/>
              <a:gd name="connsiteY7" fmla="*/ 303898 h 601708"/>
              <a:gd name="connsiteX8" fmla="*/ 1984764 w 2095046"/>
              <a:gd name="connsiteY8" fmla="*/ 367078 h 601708"/>
              <a:gd name="connsiteX9" fmla="*/ 2095046 w 2095046"/>
              <a:gd name="connsiteY9" fmla="*/ 601708 h 601708"/>
              <a:gd name="connsiteX0" fmla="*/ 0 w 2095046"/>
              <a:gd name="connsiteY0" fmla="*/ 310572 h 601708"/>
              <a:gd name="connsiteX1" fmla="*/ 284443 w 2095046"/>
              <a:gd name="connsiteY1" fmla="*/ 127875 h 601708"/>
              <a:gd name="connsiteX2" fmla="*/ 559763 w 2095046"/>
              <a:gd name="connsiteY2" fmla="*/ 18375 h 601708"/>
              <a:gd name="connsiteX3" fmla="*/ 926789 w 2095046"/>
              <a:gd name="connsiteY3" fmla="*/ 2135 h 601708"/>
              <a:gd name="connsiteX4" fmla="*/ 1277576 w 2095046"/>
              <a:gd name="connsiteY4" fmla="*/ 41112 h 601708"/>
              <a:gd name="connsiteX5" fmla="*/ 1530154 w 2095046"/>
              <a:gd name="connsiteY5" fmla="*/ 137385 h 601708"/>
              <a:gd name="connsiteX6" fmla="*/ 1709706 w 2095046"/>
              <a:gd name="connsiteY6" fmla="*/ 225345 h 601708"/>
              <a:gd name="connsiteX7" fmla="*/ 1882986 w 2095046"/>
              <a:gd name="connsiteY7" fmla="*/ 303898 h 601708"/>
              <a:gd name="connsiteX8" fmla="*/ 1982547 w 2095046"/>
              <a:gd name="connsiteY8" fmla="*/ 429010 h 601708"/>
              <a:gd name="connsiteX9" fmla="*/ 2095046 w 2095046"/>
              <a:gd name="connsiteY9" fmla="*/ 601708 h 601708"/>
              <a:gd name="connsiteX0" fmla="*/ 0 w 2095046"/>
              <a:gd name="connsiteY0" fmla="*/ 310572 h 644983"/>
              <a:gd name="connsiteX1" fmla="*/ 284443 w 2095046"/>
              <a:gd name="connsiteY1" fmla="*/ 127875 h 644983"/>
              <a:gd name="connsiteX2" fmla="*/ 559763 w 2095046"/>
              <a:gd name="connsiteY2" fmla="*/ 18375 h 644983"/>
              <a:gd name="connsiteX3" fmla="*/ 926789 w 2095046"/>
              <a:gd name="connsiteY3" fmla="*/ 2135 h 644983"/>
              <a:gd name="connsiteX4" fmla="*/ 1277576 w 2095046"/>
              <a:gd name="connsiteY4" fmla="*/ 41112 h 644983"/>
              <a:gd name="connsiteX5" fmla="*/ 1530154 w 2095046"/>
              <a:gd name="connsiteY5" fmla="*/ 137385 h 644983"/>
              <a:gd name="connsiteX6" fmla="*/ 1709706 w 2095046"/>
              <a:gd name="connsiteY6" fmla="*/ 225345 h 644983"/>
              <a:gd name="connsiteX7" fmla="*/ 1882986 w 2095046"/>
              <a:gd name="connsiteY7" fmla="*/ 303898 h 644983"/>
              <a:gd name="connsiteX8" fmla="*/ 1982547 w 2095046"/>
              <a:gd name="connsiteY8" fmla="*/ 429010 h 644983"/>
              <a:gd name="connsiteX9" fmla="*/ 2064546 w 2095046"/>
              <a:gd name="connsiteY9" fmla="*/ 637745 h 644983"/>
              <a:gd name="connsiteX10" fmla="*/ 2095046 w 2095046"/>
              <a:gd name="connsiteY10" fmla="*/ 601708 h 644983"/>
              <a:gd name="connsiteX0" fmla="*/ 0 w 2095046"/>
              <a:gd name="connsiteY0" fmla="*/ 310572 h 644983"/>
              <a:gd name="connsiteX1" fmla="*/ 284443 w 2095046"/>
              <a:gd name="connsiteY1" fmla="*/ 127875 h 644983"/>
              <a:gd name="connsiteX2" fmla="*/ 559763 w 2095046"/>
              <a:gd name="connsiteY2" fmla="*/ 18375 h 644983"/>
              <a:gd name="connsiteX3" fmla="*/ 926789 w 2095046"/>
              <a:gd name="connsiteY3" fmla="*/ 2135 h 644983"/>
              <a:gd name="connsiteX4" fmla="*/ 1277576 w 2095046"/>
              <a:gd name="connsiteY4" fmla="*/ 41112 h 644983"/>
              <a:gd name="connsiteX5" fmla="*/ 1530154 w 2095046"/>
              <a:gd name="connsiteY5" fmla="*/ 137385 h 644983"/>
              <a:gd name="connsiteX6" fmla="*/ 1709706 w 2095046"/>
              <a:gd name="connsiteY6" fmla="*/ 225345 h 644983"/>
              <a:gd name="connsiteX7" fmla="*/ 1878554 w 2095046"/>
              <a:gd name="connsiteY7" fmla="*/ 317661 h 644983"/>
              <a:gd name="connsiteX8" fmla="*/ 1982547 w 2095046"/>
              <a:gd name="connsiteY8" fmla="*/ 429010 h 644983"/>
              <a:gd name="connsiteX9" fmla="*/ 2064546 w 2095046"/>
              <a:gd name="connsiteY9" fmla="*/ 637745 h 644983"/>
              <a:gd name="connsiteX10" fmla="*/ 2095046 w 2095046"/>
              <a:gd name="connsiteY10" fmla="*/ 601708 h 644983"/>
              <a:gd name="connsiteX0" fmla="*/ 0 w 2083965"/>
              <a:gd name="connsiteY0" fmla="*/ 310572 h 743923"/>
              <a:gd name="connsiteX1" fmla="*/ 284443 w 2083965"/>
              <a:gd name="connsiteY1" fmla="*/ 127875 h 743923"/>
              <a:gd name="connsiteX2" fmla="*/ 559763 w 2083965"/>
              <a:gd name="connsiteY2" fmla="*/ 18375 h 743923"/>
              <a:gd name="connsiteX3" fmla="*/ 926789 w 2083965"/>
              <a:gd name="connsiteY3" fmla="*/ 2135 h 743923"/>
              <a:gd name="connsiteX4" fmla="*/ 1277576 w 2083965"/>
              <a:gd name="connsiteY4" fmla="*/ 41112 h 743923"/>
              <a:gd name="connsiteX5" fmla="*/ 1530154 w 2083965"/>
              <a:gd name="connsiteY5" fmla="*/ 137385 h 743923"/>
              <a:gd name="connsiteX6" fmla="*/ 1709706 w 2083965"/>
              <a:gd name="connsiteY6" fmla="*/ 225345 h 743923"/>
              <a:gd name="connsiteX7" fmla="*/ 1878554 w 2083965"/>
              <a:gd name="connsiteY7" fmla="*/ 317661 h 743923"/>
              <a:gd name="connsiteX8" fmla="*/ 1982547 w 2083965"/>
              <a:gd name="connsiteY8" fmla="*/ 429010 h 743923"/>
              <a:gd name="connsiteX9" fmla="*/ 2064546 w 2083965"/>
              <a:gd name="connsiteY9" fmla="*/ 637745 h 743923"/>
              <a:gd name="connsiteX10" fmla="*/ 2083965 w 2083965"/>
              <a:gd name="connsiteY10" fmla="*/ 743923 h 743923"/>
              <a:gd name="connsiteX0" fmla="*/ 0 w 2083965"/>
              <a:gd name="connsiteY0" fmla="*/ 310572 h 743923"/>
              <a:gd name="connsiteX1" fmla="*/ 284443 w 2083965"/>
              <a:gd name="connsiteY1" fmla="*/ 127875 h 743923"/>
              <a:gd name="connsiteX2" fmla="*/ 559763 w 2083965"/>
              <a:gd name="connsiteY2" fmla="*/ 18375 h 743923"/>
              <a:gd name="connsiteX3" fmla="*/ 926789 w 2083965"/>
              <a:gd name="connsiteY3" fmla="*/ 2135 h 743923"/>
              <a:gd name="connsiteX4" fmla="*/ 1277576 w 2083965"/>
              <a:gd name="connsiteY4" fmla="*/ 41112 h 743923"/>
              <a:gd name="connsiteX5" fmla="*/ 1530154 w 2083965"/>
              <a:gd name="connsiteY5" fmla="*/ 137385 h 743923"/>
              <a:gd name="connsiteX6" fmla="*/ 1709706 w 2083965"/>
              <a:gd name="connsiteY6" fmla="*/ 225345 h 743923"/>
              <a:gd name="connsiteX7" fmla="*/ 1878554 w 2083965"/>
              <a:gd name="connsiteY7" fmla="*/ 317661 h 743923"/>
              <a:gd name="connsiteX8" fmla="*/ 1982547 w 2083965"/>
              <a:gd name="connsiteY8" fmla="*/ 429010 h 743923"/>
              <a:gd name="connsiteX9" fmla="*/ 2049033 w 2083965"/>
              <a:gd name="connsiteY9" fmla="*/ 580401 h 743923"/>
              <a:gd name="connsiteX10" fmla="*/ 2083965 w 2083965"/>
              <a:gd name="connsiteY10" fmla="*/ 743923 h 743923"/>
              <a:gd name="connsiteX0" fmla="*/ 0 w 2083965"/>
              <a:gd name="connsiteY0" fmla="*/ 310572 h 743923"/>
              <a:gd name="connsiteX1" fmla="*/ 284443 w 2083965"/>
              <a:gd name="connsiteY1" fmla="*/ 127875 h 743923"/>
              <a:gd name="connsiteX2" fmla="*/ 559763 w 2083965"/>
              <a:gd name="connsiteY2" fmla="*/ 18375 h 743923"/>
              <a:gd name="connsiteX3" fmla="*/ 926789 w 2083965"/>
              <a:gd name="connsiteY3" fmla="*/ 2135 h 743923"/>
              <a:gd name="connsiteX4" fmla="*/ 1277576 w 2083965"/>
              <a:gd name="connsiteY4" fmla="*/ 41112 h 743923"/>
              <a:gd name="connsiteX5" fmla="*/ 1530154 w 2083965"/>
              <a:gd name="connsiteY5" fmla="*/ 137385 h 743923"/>
              <a:gd name="connsiteX6" fmla="*/ 1709706 w 2083965"/>
              <a:gd name="connsiteY6" fmla="*/ 225345 h 743923"/>
              <a:gd name="connsiteX7" fmla="*/ 1878554 w 2083965"/>
              <a:gd name="connsiteY7" fmla="*/ 317661 h 743923"/>
              <a:gd name="connsiteX8" fmla="*/ 1982547 w 2083965"/>
              <a:gd name="connsiteY8" fmla="*/ 429010 h 743923"/>
              <a:gd name="connsiteX9" fmla="*/ 2049033 w 2083965"/>
              <a:gd name="connsiteY9" fmla="*/ 580401 h 743923"/>
              <a:gd name="connsiteX10" fmla="*/ 2083965 w 2083965"/>
              <a:gd name="connsiteY10" fmla="*/ 743923 h 74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965" h="743923">
                <a:moveTo>
                  <a:pt x="0" y="310572"/>
                </a:moveTo>
                <a:cubicBezTo>
                  <a:pt x="39247" y="278361"/>
                  <a:pt x="191149" y="176574"/>
                  <a:pt x="284443" y="127875"/>
                </a:cubicBezTo>
                <a:cubicBezTo>
                  <a:pt x="377737" y="79176"/>
                  <a:pt x="452705" y="39332"/>
                  <a:pt x="559763" y="18375"/>
                </a:cubicBezTo>
                <a:cubicBezTo>
                  <a:pt x="666821" y="-2582"/>
                  <a:pt x="807154" y="-1654"/>
                  <a:pt x="926789" y="2135"/>
                </a:cubicBezTo>
                <a:cubicBezTo>
                  <a:pt x="1046424" y="5924"/>
                  <a:pt x="1177015" y="18570"/>
                  <a:pt x="1277576" y="41112"/>
                </a:cubicBezTo>
                <a:cubicBezTo>
                  <a:pt x="1378137" y="63654"/>
                  <a:pt x="1458132" y="106679"/>
                  <a:pt x="1530154" y="137385"/>
                </a:cubicBezTo>
                <a:cubicBezTo>
                  <a:pt x="1602176" y="168091"/>
                  <a:pt x="1651639" y="195299"/>
                  <a:pt x="1709706" y="225345"/>
                </a:cubicBezTo>
                <a:cubicBezTo>
                  <a:pt x="1767773" y="255391"/>
                  <a:pt x="1832711" y="294039"/>
                  <a:pt x="1878554" y="317661"/>
                </a:cubicBezTo>
                <a:cubicBezTo>
                  <a:pt x="1924397" y="341283"/>
                  <a:pt x="1947855" y="381015"/>
                  <a:pt x="1982547" y="429010"/>
                </a:cubicBezTo>
                <a:cubicBezTo>
                  <a:pt x="2017239" y="477005"/>
                  <a:pt x="2030283" y="551618"/>
                  <a:pt x="2049033" y="580401"/>
                </a:cubicBezTo>
                <a:cubicBezTo>
                  <a:pt x="2056703" y="625241"/>
                  <a:pt x="2083314" y="742283"/>
                  <a:pt x="2083965" y="743923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0357EFA-4403-4E69-AB63-958A1D570409}"/>
              </a:ext>
            </a:extLst>
          </p:cNvPr>
          <p:cNvSpPr/>
          <p:nvPr/>
        </p:nvSpPr>
        <p:spPr>
          <a:xfrm>
            <a:off x="837405" y="650510"/>
            <a:ext cx="9834714" cy="4731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Rectangular Callout 24">
            <a:extLst>
              <a:ext uri="{FF2B5EF4-FFF2-40B4-BE49-F238E27FC236}">
                <a16:creationId xmlns:a16="http://schemas.microsoft.com/office/drawing/2014/main" id="{120CE1D5-AFAD-41B9-8B72-6E36B09A1554}"/>
              </a:ext>
            </a:extLst>
          </p:cNvPr>
          <p:cNvSpPr/>
          <p:nvPr/>
        </p:nvSpPr>
        <p:spPr>
          <a:xfrm>
            <a:off x="4930448" y="5536303"/>
            <a:ext cx="1916273" cy="353915"/>
          </a:xfrm>
          <a:prstGeom prst="wedgeRectCallout">
            <a:avLst>
              <a:gd name="adj1" fmla="val -54469"/>
              <a:gd name="adj2" fmla="val -208264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F6A4D1F-182F-457D-B50C-A91F5B5B8B79}"/>
              </a:ext>
            </a:extLst>
          </p:cNvPr>
          <p:cNvSpPr txBox="1"/>
          <p:nvPr/>
        </p:nvSpPr>
        <p:spPr>
          <a:xfrm>
            <a:off x="4881455" y="5509708"/>
            <a:ext cx="189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PNR study area</a:t>
            </a:r>
          </a:p>
        </p:txBody>
      </p:sp>
      <p:sp>
        <p:nvSpPr>
          <p:cNvPr id="104" name="Rectangular Callout 24">
            <a:extLst>
              <a:ext uri="{FF2B5EF4-FFF2-40B4-BE49-F238E27FC236}">
                <a16:creationId xmlns:a16="http://schemas.microsoft.com/office/drawing/2014/main" id="{4E0DDCB2-B04F-453F-A6B3-EE8E0CC16E08}"/>
              </a:ext>
            </a:extLst>
          </p:cNvPr>
          <p:cNvSpPr/>
          <p:nvPr/>
        </p:nvSpPr>
        <p:spPr>
          <a:xfrm>
            <a:off x="6897830" y="3298340"/>
            <a:ext cx="1927671" cy="547876"/>
          </a:xfrm>
          <a:prstGeom prst="wedgeRectCallout">
            <a:avLst>
              <a:gd name="adj1" fmla="val -53575"/>
              <a:gd name="adj2" fmla="val -104498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9F2EE8-5940-4E3B-B434-6DFC0990ADA8}"/>
              </a:ext>
            </a:extLst>
          </p:cNvPr>
          <p:cNvSpPr txBox="1"/>
          <p:nvPr/>
        </p:nvSpPr>
        <p:spPr>
          <a:xfrm>
            <a:off x="6885555" y="3269036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Raven Forest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Edwards prospect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6D04A45-6F75-4B9E-B9B1-D898BFF2C4DF}"/>
              </a:ext>
            </a:extLst>
          </p:cNvPr>
          <p:cNvSpPr/>
          <p:nvPr/>
        </p:nvSpPr>
        <p:spPr>
          <a:xfrm>
            <a:off x="5877560" y="2768600"/>
            <a:ext cx="1013460" cy="835660"/>
          </a:xfrm>
          <a:custGeom>
            <a:avLst/>
            <a:gdLst>
              <a:gd name="connsiteX0" fmla="*/ 0 w 1013460"/>
              <a:gd name="connsiteY0" fmla="*/ 835660 h 835660"/>
              <a:gd name="connsiteX1" fmla="*/ 50800 w 1013460"/>
              <a:gd name="connsiteY1" fmla="*/ 774700 h 835660"/>
              <a:gd name="connsiteX2" fmla="*/ 114300 w 1013460"/>
              <a:gd name="connsiteY2" fmla="*/ 690880 h 835660"/>
              <a:gd name="connsiteX3" fmla="*/ 193040 w 1013460"/>
              <a:gd name="connsiteY3" fmla="*/ 629920 h 835660"/>
              <a:gd name="connsiteX4" fmla="*/ 299720 w 1013460"/>
              <a:gd name="connsiteY4" fmla="*/ 505460 h 835660"/>
              <a:gd name="connsiteX5" fmla="*/ 345440 w 1013460"/>
              <a:gd name="connsiteY5" fmla="*/ 444500 h 835660"/>
              <a:gd name="connsiteX6" fmla="*/ 411480 w 1013460"/>
              <a:gd name="connsiteY6" fmla="*/ 396240 h 835660"/>
              <a:gd name="connsiteX7" fmla="*/ 444500 w 1013460"/>
              <a:gd name="connsiteY7" fmla="*/ 365760 h 835660"/>
              <a:gd name="connsiteX8" fmla="*/ 464820 w 1013460"/>
              <a:gd name="connsiteY8" fmla="*/ 304800 h 835660"/>
              <a:gd name="connsiteX9" fmla="*/ 513080 w 1013460"/>
              <a:gd name="connsiteY9" fmla="*/ 266700 h 835660"/>
              <a:gd name="connsiteX10" fmla="*/ 734060 w 1013460"/>
              <a:gd name="connsiteY10" fmla="*/ 175260 h 835660"/>
              <a:gd name="connsiteX11" fmla="*/ 947420 w 1013460"/>
              <a:gd name="connsiteY11" fmla="*/ 60960 h 835660"/>
              <a:gd name="connsiteX12" fmla="*/ 1013460 w 1013460"/>
              <a:gd name="connsiteY12" fmla="*/ 0 h 835660"/>
              <a:gd name="connsiteX0" fmla="*/ 0 w 1013460"/>
              <a:gd name="connsiteY0" fmla="*/ 835660 h 835660"/>
              <a:gd name="connsiteX1" fmla="*/ 50800 w 1013460"/>
              <a:gd name="connsiteY1" fmla="*/ 774700 h 835660"/>
              <a:gd name="connsiteX2" fmla="*/ 114300 w 1013460"/>
              <a:gd name="connsiteY2" fmla="*/ 690880 h 835660"/>
              <a:gd name="connsiteX3" fmla="*/ 193040 w 1013460"/>
              <a:gd name="connsiteY3" fmla="*/ 629920 h 835660"/>
              <a:gd name="connsiteX4" fmla="*/ 299720 w 1013460"/>
              <a:gd name="connsiteY4" fmla="*/ 505460 h 835660"/>
              <a:gd name="connsiteX5" fmla="*/ 345440 w 1013460"/>
              <a:gd name="connsiteY5" fmla="*/ 444500 h 835660"/>
              <a:gd name="connsiteX6" fmla="*/ 411480 w 1013460"/>
              <a:gd name="connsiteY6" fmla="*/ 396240 h 835660"/>
              <a:gd name="connsiteX7" fmla="*/ 439420 w 1013460"/>
              <a:gd name="connsiteY7" fmla="*/ 360680 h 835660"/>
              <a:gd name="connsiteX8" fmla="*/ 464820 w 1013460"/>
              <a:gd name="connsiteY8" fmla="*/ 304800 h 835660"/>
              <a:gd name="connsiteX9" fmla="*/ 513080 w 1013460"/>
              <a:gd name="connsiteY9" fmla="*/ 266700 h 835660"/>
              <a:gd name="connsiteX10" fmla="*/ 734060 w 1013460"/>
              <a:gd name="connsiteY10" fmla="*/ 175260 h 835660"/>
              <a:gd name="connsiteX11" fmla="*/ 947420 w 1013460"/>
              <a:gd name="connsiteY11" fmla="*/ 60960 h 835660"/>
              <a:gd name="connsiteX12" fmla="*/ 1013460 w 1013460"/>
              <a:gd name="connsiteY12" fmla="*/ 0 h 835660"/>
              <a:gd name="connsiteX0" fmla="*/ 0 w 1013460"/>
              <a:gd name="connsiteY0" fmla="*/ 835660 h 835660"/>
              <a:gd name="connsiteX1" fmla="*/ 50800 w 1013460"/>
              <a:gd name="connsiteY1" fmla="*/ 774700 h 835660"/>
              <a:gd name="connsiteX2" fmla="*/ 114300 w 1013460"/>
              <a:gd name="connsiteY2" fmla="*/ 690880 h 835660"/>
              <a:gd name="connsiteX3" fmla="*/ 193040 w 1013460"/>
              <a:gd name="connsiteY3" fmla="*/ 629920 h 835660"/>
              <a:gd name="connsiteX4" fmla="*/ 299720 w 1013460"/>
              <a:gd name="connsiteY4" fmla="*/ 505460 h 835660"/>
              <a:gd name="connsiteX5" fmla="*/ 345440 w 1013460"/>
              <a:gd name="connsiteY5" fmla="*/ 444500 h 835660"/>
              <a:gd name="connsiteX6" fmla="*/ 411480 w 1013460"/>
              <a:gd name="connsiteY6" fmla="*/ 396240 h 835660"/>
              <a:gd name="connsiteX7" fmla="*/ 454660 w 1013460"/>
              <a:gd name="connsiteY7" fmla="*/ 363220 h 835660"/>
              <a:gd name="connsiteX8" fmla="*/ 464820 w 1013460"/>
              <a:gd name="connsiteY8" fmla="*/ 304800 h 835660"/>
              <a:gd name="connsiteX9" fmla="*/ 513080 w 1013460"/>
              <a:gd name="connsiteY9" fmla="*/ 266700 h 835660"/>
              <a:gd name="connsiteX10" fmla="*/ 734060 w 1013460"/>
              <a:gd name="connsiteY10" fmla="*/ 175260 h 835660"/>
              <a:gd name="connsiteX11" fmla="*/ 947420 w 1013460"/>
              <a:gd name="connsiteY11" fmla="*/ 60960 h 835660"/>
              <a:gd name="connsiteX12" fmla="*/ 1013460 w 1013460"/>
              <a:gd name="connsiteY12" fmla="*/ 0 h 835660"/>
              <a:gd name="connsiteX0" fmla="*/ 0 w 1013460"/>
              <a:gd name="connsiteY0" fmla="*/ 835660 h 835660"/>
              <a:gd name="connsiteX1" fmla="*/ 50800 w 1013460"/>
              <a:gd name="connsiteY1" fmla="*/ 774700 h 835660"/>
              <a:gd name="connsiteX2" fmla="*/ 114300 w 1013460"/>
              <a:gd name="connsiteY2" fmla="*/ 690880 h 835660"/>
              <a:gd name="connsiteX3" fmla="*/ 193040 w 1013460"/>
              <a:gd name="connsiteY3" fmla="*/ 629920 h 835660"/>
              <a:gd name="connsiteX4" fmla="*/ 299720 w 1013460"/>
              <a:gd name="connsiteY4" fmla="*/ 505460 h 835660"/>
              <a:gd name="connsiteX5" fmla="*/ 345440 w 1013460"/>
              <a:gd name="connsiteY5" fmla="*/ 444500 h 835660"/>
              <a:gd name="connsiteX6" fmla="*/ 411480 w 1013460"/>
              <a:gd name="connsiteY6" fmla="*/ 396240 h 835660"/>
              <a:gd name="connsiteX7" fmla="*/ 454660 w 1013460"/>
              <a:gd name="connsiteY7" fmla="*/ 363220 h 835660"/>
              <a:gd name="connsiteX8" fmla="*/ 472440 w 1013460"/>
              <a:gd name="connsiteY8" fmla="*/ 307340 h 835660"/>
              <a:gd name="connsiteX9" fmla="*/ 513080 w 1013460"/>
              <a:gd name="connsiteY9" fmla="*/ 266700 h 835660"/>
              <a:gd name="connsiteX10" fmla="*/ 734060 w 1013460"/>
              <a:gd name="connsiteY10" fmla="*/ 175260 h 835660"/>
              <a:gd name="connsiteX11" fmla="*/ 947420 w 1013460"/>
              <a:gd name="connsiteY11" fmla="*/ 60960 h 835660"/>
              <a:gd name="connsiteX12" fmla="*/ 1013460 w 1013460"/>
              <a:gd name="connsiteY12" fmla="*/ 0 h 83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3460" h="835660">
                <a:moveTo>
                  <a:pt x="0" y="835660"/>
                </a:moveTo>
                <a:cubicBezTo>
                  <a:pt x="15875" y="817245"/>
                  <a:pt x="31750" y="798830"/>
                  <a:pt x="50800" y="774700"/>
                </a:cubicBezTo>
                <a:cubicBezTo>
                  <a:pt x="69850" y="750570"/>
                  <a:pt x="90593" y="715010"/>
                  <a:pt x="114300" y="690880"/>
                </a:cubicBezTo>
                <a:cubicBezTo>
                  <a:pt x="138007" y="666750"/>
                  <a:pt x="162137" y="660823"/>
                  <a:pt x="193040" y="629920"/>
                </a:cubicBezTo>
                <a:cubicBezTo>
                  <a:pt x="223943" y="599017"/>
                  <a:pt x="274320" y="536363"/>
                  <a:pt x="299720" y="505460"/>
                </a:cubicBezTo>
                <a:cubicBezTo>
                  <a:pt x="325120" y="474557"/>
                  <a:pt x="326813" y="462703"/>
                  <a:pt x="345440" y="444500"/>
                </a:cubicBezTo>
                <a:cubicBezTo>
                  <a:pt x="364067" y="426297"/>
                  <a:pt x="393277" y="409787"/>
                  <a:pt x="411480" y="396240"/>
                </a:cubicBezTo>
                <a:cubicBezTo>
                  <a:pt x="429683" y="382693"/>
                  <a:pt x="444500" y="378037"/>
                  <a:pt x="454660" y="363220"/>
                </a:cubicBezTo>
                <a:cubicBezTo>
                  <a:pt x="464820" y="348403"/>
                  <a:pt x="462703" y="323427"/>
                  <a:pt x="472440" y="307340"/>
                </a:cubicBezTo>
                <a:cubicBezTo>
                  <a:pt x="482177" y="291253"/>
                  <a:pt x="469477" y="288713"/>
                  <a:pt x="513080" y="266700"/>
                </a:cubicBezTo>
                <a:cubicBezTo>
                  <a:pt x="556683" y="244687"/>
                  <a:pt x="661670" y="209550"/>
                  <a:pt x="734060" y="175260"/>
                </a:cubicBezTo>
                <a:cubicBezTo>
                  <a:pt x="806450" y="140970"/>
                  <a:pt x="900853" y="90170"/>
                  <a:pt x="947420" y="60960"/>
                </a:cubicBezTo>
                <a:cubicBezTo>
                  <a:pt x="993987" y="31750"/>
                  <a:pt x="1003723" y="15875"/>
                  <a:pt x="1013460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 rot="19656479">
            <a:off x="3417150" y="4116155"/>
            <a:ext cx="2770391" cy="667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E592653D-001E-41E7-BD5C-B1A9C2D83981}"/>
              </a:ext>
            </a:extLst>
          </p:cNvPr>
          <p:cNvSpPr/>
          <p:nvPr/>
        </p:nvSpPr>
        <p:spPr>
          <a:xfrm>
            <a:off x="6601412" y="2790067"/>
            <a:ext cx="221790" cy="198242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9BFDAB6-2A92-43B9-9052-A42BEC028621}"/>
              </a:ext>
            </a:extLst>
          </p:cNvPr>
          <p:cNvSpPr/>
          <p:nvPr/>
        </p:nvSpPr>
        <p:spPr>
          <a:xfrm>
            <a:off x="6883400" y="2346960"/>
            <a:ext cx="1247140" cy="434340"/>
          </a:xfrm>
          <a:custGeom>
            <a:avLst/>
            <a:gdLst>
              <a:gd name="connsiteX0" fmla="*/ 0 w 1247140"/>
              <a:gd name="connsiteY0" fmla="*/ 434340 h 434340"/>
              <a:gd name="connsiteX1" fmla="*/ 40640 w 1247140"/>
              <a:gd name="connsiteY1" fmla="*/ 378460 h 434340"/>
              <a:gd name="connsiteX2" fmla="*/ 73660 w 1247140"/>
              <a:gd name="connsiteY2" fmla="*/ 337820 h 434340"/>
              <a:gd name="connsiteX3" fmla="*/ 208280 w 1247140"/>
              <a:gd name="connsiteY3" fmla="*/ 292100 h 434340"/>
              <a:gd name="connsiteX4" fmla="*/ 500380 w 1247140"/>
              <a:gd name="connsiteY4" fmla="*/ 228600 h 434340"/>
              <a:gd name="connsiteX5" fmla="*/ 756920 w 1247140"/>
              <a:gd name="connsiteY5" fmla="*/ 139700 h 434340"/>
              <a:gd name="connsiteX6" fmla="*/ 909320 w 1247140"/>
              <a:gd name="connsiteY6" fmla="*/ 96520 h 434340"/>
              <a:gd name="connsiteX7" fmla="*/ 1021080 w 1247140"/>
              <a:gd name="connsiteY7" fmla="*/ 78740 h 434340"/>
              <a:gd name="connsiteX8" fmla="*/ 1097280 w 1247140"/>
              <a:gd name="connsiteY8" fmla="*/ 55880 h 434340"/>
              <a:gd name="connsiteX9" fmla="*/ 1163320 w 1247140"/>
              <a:gd name="connsiteY9" fmla="*/ 17780 h 434340"/>
              <a:gd name="connsiteX10" fmla="*/ 1247140 w 1247140"/>
              <a:gd name="connsiteY10" fmla="*/ 0 h 434340"/>
              <a:gd name="connsiteX0" fmla="*/ 0 w 1247140"/>
              <a:gd name="connsiteY0" fmla="*/ 434340 h 434340"/>
              <a:gd name="connsiteX1" fmla="*/ 40640 w 1247140"/>
              <a:gd name="connsiteY1" fmla="*/ 378460 h 434340"/>
              <a:gd name="connsiteX2" fmla="*/ 96520 w 1247140"/>
              <a:gd name="connsiteY2" fmla="*/ 337820 h 434340"/>
              <a:gd name="connsiteX3" fmla="*/ 208280 w 1247140"/>
              <a:gd name="connsiteY3" fmla="*/ 292100 h 434340"/>
              <a:gd name="connsiteX4" fmla="*/ 500380 w 1247140"/>
              <a:gd name="connsiteY4" fmla="*/ 228600 h 434340"/>
              <a:gd name="connsiteX5" fmla="*/ 756920 w 1247140"/>
              <a:gd name="connsiteY5" fmla="*/ 139700 h 434340"/>
              <a:gd name="connsiteX6" fmla="*/ 909320 w 1247140"/>
              <a:gd name="connsiteY6" fmla="*/ 96520 h 434340"/>
              <a:gd name="connsiteX7" fmla="*/ 1021080 w 1247140"/>
              <a:gd name="connsiteY7" fmla="*/ 78740 h 434340"/>
              <a:gd name="connsiteX8" fmla="*/ 1097280 w 1247140"/>
              <a:gd name="connsiteY8" fmla="*/ 55880 h 434340"/>
              <a:gd name="connsiteX9" fmla="*/ 1163320 w 1247140"/>
              <a:gd name="connsiteY9" fmla="*/ 17780 h 434340"/>
              <a:gd name="connsiteX10" fmla="*/ 1247140 w 1247140"/>
              <a:gd name="connsiteY10" fmla="*/ 0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7140" h="434340">
                <a:moveTo>
                  <a:pt x="0" y="434340"/>
                </a:moveTo>
                <a:cubicBezTo>
                  <a:pt x="14393" y="414443"/>
                  <a:pt x="24553" y="394547"/>
                  <a:pt x="40640" y="378460"/>
                </a:cubicBezTo>
                <a:cubicBezTo>
                  <a:pt x="56727" y="362373"/>
                  <a:pt x="68580" y="352213"/>
                  <a:pt x="96520" y="337820"/>
                </a:cubicBezTo>
                <a:cubicBezTo>
                  <a:pt x="124460" y="323427"/>
                  <a:pt x="140970" y="310303"/>
                  <a:pt x="208280" y="292100"/>
                </a:cubicBezTo>
                <a:cubicBezTo>
                  <a:pt x="275590" y="273897"/>
                  <a:pt x="408940" y="254000"/>
                  <a:pt x="500380" y="228600"/>
                </a:cubicBezTo>
                <a:cubicBezTo>
                  <a:pt x="591820" y="203200"/>
                  <a:pt x="688763" y="161713"/>
                  <a:pt x="756920" y="139700"/>
                </a:cubicBezTo>
                <a:cubicBezTo>
                  <a:pt x="825077" y="117687"/>
                  <a:pt x="865293" y="106680"/>
                  <a:pt x="909320" y="96520"/>
                </a:cubicBezTo>
                <a:cubicBezTo>
                  <a:pt x="953347" y="86360"/>
                  <a:pt x="989753" y="85513"/>
                  <a:pt x="1021080" y="78740"/>
                </a:cubicBezTo>
                <a:cubicBezTo>
                  <a:pt x="1052407" y="71967"/>
                  <a:pt x="1073573" y="66040"/>
                  <a:pt x="1097280" y="55880"/>
                </a:cubicBezTo>
                <a:cubicBezTo>
                  <a:pt x="1120987" y="45720"/>
                  <a:pt x="1138343" y="27093"/>
                  <a:pt x="1163320" y="17780"/>
                </a:cubicBezTo>
                <a:cubicBezTo>
                  <a:pt x="1188297" y="8467"/>
                  <a:pt x="1217718" y="4233"/>
                  <a:pt x="1247140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539318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4231" r="2758" b="4987"/>
          <a:stretch/>
        </p:blipFill>
        <p:spPr bwMode="auto">
          <a:xfrm>
            <a:off x="387034" y="520036"/>
            <a:ext cx="7905006" cy="590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3332" y="133350"/>
            <a:ext cx="2802770" cy="27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97501"/>
            <a:r>
              <a:rPr lang="en-US" sz="1227" b="1" dirty="0">
                <a:solidFill>
                  <a:prstClr val="black"/>
                </a:solidFill>
                <a:latin typeface="Calibri"/>
              </a:rPr>
              <a:t>Raven Forest </a:t>
            </a:r>
            <a:r>
              <a:rPr lang="en-US" sz="1227" b="1" dirty="0" err="1">
                <a:solidFill>
                  <a:prstClr val="black"/>
                </a:solidFill>
                <a:latin typeface="Calibri"/>
              </a:rPr>
              <a:t>Crossline</a:t>
            </a:r>
            <a:r>
              <a:rPr lang="en-US" sz="1227" b="1" dirty="0">
                <a:solidFill>
                  <a:prstClr val="black"/>
                </a:solidFill>
                <a:latin typeface="Calibri"/>
              </a:rPr>
              <a:t> 183, PSTM All Offsets</a:t>
            </a:r>
          </a:p>
        </p:txBody>
      </p:sp>
      <p:sp>
        <p:nvSpPr>
          <p:cNvPr id="3" name="Oval 2"/>
          <p:cNvSpPr/>
          <p:nvPr/>
        </p:nvSpPr>
        <p:spPr>
          <a:xfrm>
            <a:off x="2923331" y="4073704"/>
            <a:ext cx="758722" cy="2999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7501"/>
            <a:endParaRPr lang="en-US" sz="197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0728" y="3518671"/>
            <a:ext cx="1196368" cy="23929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97501"/>
            <a:r>
              <a:rPr lang="en-US" sz="955" b="1" dirty="0">
                <a:solidFill>
                  <a:prstClr val="black"/>
                </a:solidFill>
                <a:latin typeface="Calibri"/>
              </a:rPr>
              <a:t>Amplitude Dim-Out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27424" y="3720570"/>
            <a:ext cx="593861" cy="529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21394" y="3198876"/>
            <a:ext cx="2686230" cy="76379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97501"/>
            <a:r>
              <a:rPr lang="en-US" sz="1091" b="1" dirty="0">
                <a:solidFill>
                  <a:prstClr val="black"/>
                </a:solidFill>
                <a:latin typeface="Calibri"/>
              </a:rPr>
              <a:t>1963 Phillips- Central Coal &amp; Coke A #1</a:t>
            </a:r>
          </a:p>
          <a:p>
            <a:pPr defTabSz="997501"/>
            <a:r>
              <a:rPr lang="en-US" sz="1091" b="1" dirty="0">
                <a:solidFill>
                  <a:prstClr val="black"/>
                </a:solidFill>
                <a:latin typeface="Calibri"/>
              </a:rPr>
              <a:t>Cored, logged and tested 165 net feet of gas </a:t>
            </a:r>
          </a:p>
          <a:p>
            <a:pPr defTabSz="997501"/>
            <a:r>
              <a:rPr lang="en-US" sz="1091" b="1" dirty="0">
                <a:solidFill>
                  <a:prstClr val="black"/>
                </a:solidFill>
                <a:latin typeface="Calibri"/>
              </a:rPr>
              <a:t>with porosity ranging from 5 to 13% 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090435" y="4071273"/>
            <a:ext cx="36163" cy="420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44953" y="3471438"/>
            <a:ext cx="1076440" cy="7522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7328B4E-3CF7-48E7-A5B2-87EC70EAC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12" y="254725"/>
            <a:ext cx="3422503" cy="5157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1BA62F-6C8C-448F-BDD1-430D5CC5D7A4}"/>
              </a:ext>
            </a:extLst>
          </p:cNvPr>
          <p:cNvSpPr txBox="1"/>
          <p:nvPr/>
        </p:nvSpPr>
        <p:spPr>
          <a:xfrm>
            <a:off x="1150917" y="5777859"/>
            <a:ext cx="43035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Massive, steep shelf margin w/ deep lagoon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752E0B-1777-4FC3-BE32-EC95BCB1A5AF}"/>
              </a:ext>
            </a:extLst>
          </p:cNvPr>
          <p:cNvSpPr txBox="1"/>
          <p:nvPr/>
        </p:nvSpPr>
        <p:spPr>
          <a:xfrm>
            <a:off x="8466112" y="5593193"/>
            <a:ext cx="3422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 – 12% core porosity suggests a more conventional-type pore system; microporous mud matrix may also contribute to reservoir performance</a:t>
            </a:r>
          </a:p>
        </p:txBody>
      </p:sp>
    </p:spTree>
    <p:extLst>
      <p:ext uri="{BB962C8B-B14F-4D97-AF65-F5344CB8AC3E}">
        <p14:creationId xmlns:p14="http://schemas.microsoft.com/office/powerpoint/2010/main" val="1894898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4DEDB-4A0A-488A-82B8-E687875D0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3" y="407773"/>
            <a:ext cx="8124942" cy="5340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8B4037-E795-453A-863A-E80E4FABD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649" y="3892377"/>
            <a:ext cx="3869351" cy="21151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CCF60-7595-4E9A-A277-11D7C88AF333}"/>
              </a:ext>
            </a:extLst>
          </p:cNvPr>
          <p:cNvSpPr txBox="1"/>
          <p:nvPr/>
        </p:nvSpPr>
        <p:spPr>
          <a:xfrm>
            <a:off x="508141" y="5958076"/>
            <a:ext cx="7023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Top Edwards structure suggests multiple reef cores surrounded by reef flank facies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ADF75-0917-4A66-BE5E-AF7DCC5E8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60" t="6950" r="4634" b="40480"/>
          <a:stretch/>
        </p:blipFill>
        <p:spPr>
          <a:xfrm>
            <a:off x="8627995" y="1338587"/>
            <a:ext cx="3377058" cy="22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6400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0D22E33-B572-4B02-BB37-90598DA6FADE}"/>
              </a:ext>
            </a:extLst>
          </p:cNvPr>
          <p:cNvGrpSpPr/>
          <p:nvPr/>
        </p:nvGrpSpPr>
        <p:grpSpPr>
          <a:xfrm rot="19055744">
            <a:off x="4645589" y="917466"/>
            <a:ext cx="8179869" cy="5590994"/>
            <a:chOff x="3489485" y="-308775"/>
            <a:chExt cx="9697470" cy="6202995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94C94ACE-FF41-4686-AB33-6DE76AD78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9485" y="-308775"/>
              <a:ext cx="9697470" cy="620299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BEFCD86-2429-4AC4-8325-719F902EF176}"/>
                </a:ext>
              </a:extLst>
            </p:cNvPr>
            <p:cNvCxnSpPr/>
            <p:nvPr/>
          </p:nvCxnSpPr>
          <p:spPr>
            <a:xfrm>
              <a:off x="8350934" y="5521502"/>
              <a:ext cx="0" cy="719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A6D8C05-2951-48BE-A233-F32538B2F185}"/>
                </a:ext>
              </a:extLst>
            </p:cNvPr>
            <p:cNvCxnSpPr/>
            <p:nvPr/>
          </p:nvCxnSpPr>
          <p:spPr>
            <a:xfrm>
              <a:off x="8598207" y="5529971"/>
              <a:ext cx="0" cy="719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4053CA-A86A-48B1-81B7-52A82C5F4FB4}"/>
                </a:ext>
              </a:extLst>
            </p:cNvPr>
            <p:cNvCxnSpPr/>
            <p:nvPr/>
          </p:nvCxnSpPr>
          <p:spPr>
            <a:xfrm>
              <a:off x="8835274" y="5529971"/>
              <a:ext cx="0" cy="719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835D3A8-4238-4B67-A61F-8E02ECED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37449">
            <a:off x="-107047" y="1859449"/>
            <a:ext cx="5829371" cy="3707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8FA1FA-D161-4B3A-A8DF-BC02F8159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392" y="316027"/>
            <a:ext cx="2485218" cy="16334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47C5E4-74DD-49AF-B77A-4CD5E5286878}"/>
              </a:ext>
            </a:extLst>
          </p:cNvPr>
          <p:cNvSpPr txBox="1"/>
          <p:nvPr/>
        </p:nvSpPr>
        <p:spPr>
          <a:xfrm>
            <a:off x="563766" y="486419"/>
            <a:ext cx="165873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Scale comparison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4799E-B60C-4083-9804-C920BD991458}"/>
              </a:ext>
            </a:extLst>
          </p:cNvPr>
          <p:cNvSpPr txBox="1"/>
          <p:nvPr/>
        </p:nvSpPr>
        <p:spPr>
          <a:xfrm>
            <a:off x="9078057" y="6259424"/>
            <a:ext cx="273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(Pawnee and Stuart City field maps</a:t>
            </a:r>
          </a:p>
          <a:p>
            <a:r>
              <a:rPr lang="en-US" sz="1400" dirty="0"/>
              <a:t>  from Cook, 1979)</a:t>
            </a:r>
          </a:p>
        </p:txBody>
      </p:sp>
    </p:spTree>
    <p:extLst>
      <p:ext uri="{BB962C8B-B14F-4D97-AF65-F5344CB8AC3E}">
        <p14:creationId xmlns:p14="http://schemas.microsoft.com/office/powerpoint/2010/main" val="1436186764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DD9C41-1BF1-4FB3-827B-127A834CE801}"/>
              </a:ext>
            </a:extLst>
          </p:cNvPr>
          <p:cNvSpPr txBox="1"/>
          <p:nvPr/>
        </p:nvSpPr>
        <p:spPr>
          <a:xfrm>
            <a:off x="685444" y="352417"/>
            <a:ext cx="4652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Edward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reef trend: conclusions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DE3D29-1306-4442-8ADC-6EF832ABBD20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B0E36C0-772B-48EC-B5F6-5DA6B2661045}"/>
              </a:ext>
            </a:extLst>
          </p:cNvPr>
          <p:cNvSpPr txBox="1"/>
          <p:nvPr/>
        </p:nvSpPr>
        <p:spPr>
          <a:xfrm>
            <a:off x="967635" y="1157441"/>
            <a:ext cx="1025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Edwards reef fields in south TX are essentially tight limestone reservoirs with limited porosity; reservoir consists mostly of a microporous limestone mud matrix with sub-micron pore throats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B82BEA-4C50-4183-A487-C1DD0DEBA375}"/>
              </a:ext>
            </a:extLst>
          </p:cNvPr>
          <p:cNvGrpSpPr/>
          <p:nvPr/>
        </p:nvGrpSpPr>
        <p:grpSpPr>
          <a:xfrm>
            <a:off x="967635" y="2036351"/>
            <a:ext cx="10256730" cy="1248242"/>
            <a:chOff x="967635" y="2036351"/>
            <a:chExt cx="10256730" cy="12482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E7F487-4799-4DF4-9D72-E447349FBCF3}"/>
                </a:ext>
              </a:extLst>
            </p:cNvPr>
            <p:cNvSpPr txBox="1"/>
            <p:nvPr/>
          </p:nvSpPr>
          <p:spPr>
            <a:xfrm>
              <a:off x="967635" y="2036351"/>
              <a:ext cx="10256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Individual reef complexes consist of 5 basic environments (reef core/reef flank/shoal/back reef/lagoon), each of which contains multiple rock types/facies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7AC22B-5E52-46CD-B368-7EA149C9E1F5}"/>
                </a:ext>
              </a:extLst>
            </p:cNvPr>
            <p:cNvSpPr txBox="1"/>
            <p:nvPr/>
          </p:nvSpPr>
          <p:spPr>
            <a:xfrm>
              <a:off x="967635" y="2915261"/>
              <a:ext cx="10256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Vertical and lateral distribution of facies is highly heterogeneous (sub-seismic scale)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8C0686F-99E7-4FC2-BBEB-47165D56A9FB}"/>
              </a:ext>
            </a:extLst>
          </p:cNvPr>
          <p:cNvSpPr txBox="1"/>
          <p:nvPr/>
        </p:nvSpPr>
        <p:spPr>
          <a:xfrm>
            <a:off x="967635" y="5159907"/>
            <a:ext cx="10256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Raven Forest area (Montgomery Co., east TX) appears highly prospective as an Edwards reef target; multiple reef cores surrounded by a variable width of reef flank environments is indicated on 3D; pore system my be largely conventional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CB7075-7ABF-45DA-B548-482908FBE243}"/>
              </a:ext>
            </a:extLst>
          </p:cNvPr>
          <p:cNvGrpSpPr/>
          <p:nvPr/>
        </p:nvGrpSpPr>
        <p:grpSpPr>
          <a:xfrm>
            <a:off x="967635" y="3573408"/>
            <a:ext cx="10256730" cy="1219624"/>
            <a:chOff x="967635" y="3573408"/>
            <a:chExt cx="10256730" cy="12196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2E8D9B-C46C-4F35-A444-13D79E966023}"/>
                </a:ext>
              </a:extLst>
            </p:cNvPr>
            <p:cNvSpPr txBox="1"/>
            <p:nvPr/>
          </p:nvSpPr>
          <p:spPr>
            <a:xfrm>
              <a:off x="967635" y="3573408"/>
              <a:ext cx="10256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Production decline profiles show classic hyperbolic shape; extremely wide-range of reservoir performance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311CED-5280-42CD-8A00-415AA45362A2}"/>
                </a:ext>
              </a:extLst>
            </p:cNvPr>
            <p:cNvSpPr txBox="1"/>
            <p:nvPr/>
          </p:nvSpPr>
          <p:spPr>
            <a:xfrm>
              <a:off x="967635" y="4423700"/>
              <a:ext cx="10256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S. TX wells targeting reef core, reef flank, and shoal environments have highest EURs/well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0835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410957" y="2345567"/>
            <a:ext cx="5928052" cy="4203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787" y="246313"/>
            <a:ext cx="499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</a:rPr>
              <a:t>Stuart City Trend, south Texas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786" y="849129"/>
            <a:ext cx="10166913" cy="60017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8078" y="1047319"/>
            <a:ext cx="845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</a:rPr>
              <a:t> Lower Cretaceous (middle Albian) reef complex extending for &gt; 1000 km across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11312" y="2701138"/>
            <a:ext cx="229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 11,000 – 15,000+ ft.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8078" y="1837824"/>
            <a:ext cx="757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</a:rPr>
              <a:t> String of natural gas accumulations within reef facies, in combination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41315" y="1325793"/>
            <a:ext cx="8259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 south and east Texas,  part of a larger system that rims the circum-GOM Basin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64214" y="4086050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</a:rPr>
              <a:t> Avg. porosity: 4 - 5%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64214" y="3460796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</a:rPr>
              <a:t> High temps, pressure</a:t>
            </a:r>
          </a:p>
        </p:txBody>
      </p:sp>
      <p:pic>
        <p:nvPicPr>
          <p:cNvPr id="205" name="Picture 269" descr="Mid Co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61" t="64108" r="3905" b="10138"/>
          <a:stretch/>
        </p:blipFill>
        <p:spPr bwMode="auto">
          <a:xfrm>
            <a:off x="4555108" y="2482024"/>
            <a:ext cx="5626541" cy="39527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Freeform 6"/>
          <p:cNvSpPr>
            <a:spLocks/>
          </p:cNvSpPr>
          <p:nvPr/>
        </p:nvSpPr>
        <p:spPr bwMode="auto">
          <a:xfrm>
            <a:off x="7027940" y="5607656"/>
            <a:ext cx="454773" cy="478201"/>
          </a:xfrm>
          <a:custGeom>
            <a:avLst/>
            <a:gdLst>
              <a:gd name="T0" fmla="*/ 0 w 136"/>
              <a:gd name="T1" fmla="*/ 14 h 138"/>
              <a:gd name="T2" fmla="*/ 52 w 136"/>
              <a:gd name="T3" fmla="*/ 126 h 138"/>
              <a:gd name="T4" fmla="*/ 105 w 136"/>
              <a:gd name="T5" fmla="*/ 138 h 138"/>
              <a:gd name="T6" fmla="*/ 136 w 136"/>
              <a:gd name="T7" fmla="*/ 77 h 138"/>
              <a:gd name="T8" fmla="*/ 127 w 136"/>
              <a:gd name="T9" fmla="*/ 71 h 138"/>
              <a:gd name="T10" fmla="*/ 115 w 136"/>
              <a:gd name="T11" fmla="*/ 63 h 138"/>
              <a:gd name="T12" fmla="*/ 103 w 136"/>
              <a:gd name="T13" fmla="*/ 60 h 138"/>
              <a:gd name="T14" fmla="*/ 103 w 136"/>
              <a:gd name="T15" fmla="*/ 48 h 138"/>
              <a:gd name="T16" fmla="*/ 90 w 136"/>
              <a:gd name="T17" fmla="*/ 47 h 138"/>
              <a:gd name="T18" fmla="*/ 76 w 136"/>
              <a:gd name="T19" fmla="*/ 42 h 138"/>
              <a:gd name="T20" fmla="*/ 72 w 136"/>
              <a:gd name="T21" fmla="*/ 30 h 138"/>
              <a:gd name="T22" fmla="*/ 66 w 136"/>
              <a:gd name="T23" fmla="*/ 14 h 138"/>
              <a:gd name="T24" fmla="*/ 48 w 136"/>
              <a:gd name="T25" fmla="*/ 11 h 138"/>
              <a:gd name="T26" fmla="*/ 34 w 136"/>
              <a:gd name="T27" fmla="*/ 0 h 138"/>
              <a:gd name="T28" fmla="*/ 0 w 136"/>
              <a:gd name="T29" fmla="*/ 1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6" h="138">
                <a:moveTo>
                  <a:pt x="0" y="14"/>
                </a:moveTo>
                <a:lnTo>
                  <a:pt x="52" y="126"/>
                </a:lnTo>
                <a:lnTo>
                  <a:pt x="105" y="138"/>
                </a:lnTo>
                <a:lnTo>
                  <a:pt x="136" y="77"/>
                </a:lnTo>
                <a:lnTo>
                  <a:pt x="127" y="71"/>
                </a:lnTo>
                <a:lnTo>
                  <a:pt x="115" y="63"/>
                </a:lnTo>
                <a:lnTo>
                  <a:pt x="103" y="60"/>
                </a:lnTo>
                <a:lnTo>
                  <a:pt x="103" y="48"/>
                </a:lnTo>
                <a:lnTo>
                  <a:pt x="90" y="47"/>
                </a:lnTo>
                <a:lnTo>
                  <a:pt x="76" y="42"/>
                </a:lnTo>
                <a:lnTo>
                  <a:pt x="72" y="30"/>
                </a:lnTo>
                <a:lnTo>
                  <a:pt x="66" y="14"/>
                </a:lnTo>
                <a:lnTo>
                  <a:pt x="48" y="11"/>
                </a:lnTo>
                <a:lnTo>
                  <a:pt x="34" y="0"/>
                </a:lnTo>
                <a:lnTo>
                  <a:pt x="0" y="14"/>
                </a:lnTo>
                <a:close/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6" name="Freeform 7"/>
          <p:cNvSpPr>
            <a:spLocks/>
          </p:cNvSpPr>
          <p:nvPr/>
        </p:nvSpPr>
        <p:spPr bwMode="auto">
          <a:xfrm>
            <a:off x="6967749" y="5205689"/>
            <a:ext cx="394583" cy="436618"/>
          </a:xfrm>
          <a:custGeom>
            <a:avLst/>
            <a:gdLst>
              <a:gd name="T0" fmla="*/ 32 w 118"/>
              <a:gd name="T1" fmla="*/ 124 h 126"/>
              <a:gd name="T2" fmla="*/ 0 w 118"/>
              <a:gd name="T3" fmla="*/ 74 h 126"/>
              <a:gd name="T4" fmla="*/ 88 w 118"/>
              <a:gd name="T5" fmla="*/ 0 h 126"/>
              <a:gd name="T6" fmla="*/ 110 w 118"/>
              <a:gd name="T7" fmla="*/ 20 h 126"/>
              <a:gd name="T8" fmla="*/ 86 w 118"/>
              <a:gd name="T9" fmla="*/ 46 h 126"/>
              <a:gd name="T10" fmla="*/ 118 w 118"/>
              <a:gd name="T11" fmla="*/ 92 h 126"/>
              <a:gd name="T12" fmla="*/ 80 w 118"/>
              <a:gd name="T13" fmla="*/ 12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" h="126">
                <a:moveTo>
                  <a:pt x="32" y="124"/>
                </a:moveTo>
                <a:lnTo>
                  <a:pt x="0" y="74"/>
                </a:lnTo>
                <a:lnTo>
                  <a:pt x="88" y="0"/>
                </a:lnTo>
                <a:lnTo>
                  <a:pt x="110" y="20"/>
                </a:lnTo>
                <a:lnTo>
                  <a:pt x="86" y="46"/>
                </a:lnTo>
                <a:lnTo>
                  <a:pt x="118" y="92"/>
                </a:lnTo>
                <a:lnTo>
                  <a:pt x="80" y="126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8" name="Freeform 9"/>
          <p:cNvSpPr>
            <a:spLocks/>
          </p:cNvSpPr>
          <p:nvPr/>
        </p:nvSpPr>
        <p:spPr bwMode="auto">
          <a:xfrm>
            <a:off x="6867431" y="5545281"/>
            <a:ext cx="153820" cy="589088"/>
          </a:xfrm>
          <a:custGeom>
            <a:avLst/>
            <a:gdLst>
              <a:gd name="T0" fmla="*/ 46 w 46"/>
              <a:gd name="T1" fmla="*/ 0 h 170"/>
              <a:gd name="T2" fmla="*/ 0 w 46"/>
              <a:gd name="T3" fmla="*/ 42 h 170"/>
              <a:gd name="T4" fmla="*/ 2 w 46"/>
              <a:gd name="T5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170">
                <a:moveTo>
                  <a:pt x="46" y="0"/>
                </a:moveTo>
                <a:lnTo>
                  <a:pt x="0" y="42"/>
                </a:lnTo>
                <a:lnTo>
                  <a:pt x="2" y="17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6191959" y="6134368"/>
            <a:ext cx="969737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0" name="Freeform 11"/>
          <p:cNvSpPr>
            <a:spLocks/>
          </p:cNvSpPr>
          <p:nvPr/>
        </p:nvSpPr>
        <p:spPr bwMode="auto">
          <a:xfrm>
            <a:off x="7128257" y="6044273"/>
            <a:ext cx="100317" cy="242566"/>
          </a:xfrm>
          <a:custGeom>
            <a:avLst/>
            <a:gdLst>
              <a:gd name="T0" fmla="*/ 0 w 30"/>
              <a:gd name="T1" fmla="*/ 70 h 70"/>
              <a:gd name="T2" fmla="*/ 26 w 30"/>
              <a:gd name="T3" fmla="*/ 44 h 70"/>
              <a:gd name="T4" fmla="*/ 26 w 30"/>
              <a:gd name="T5" fmla="*/ 28 h 70"/>
              <a:gd name="T6" fmla="*/ 10 w 30"/>
              <a:gd name="T7" fmla="*/ 34 h 70"/>
              <a:gd name="T8" fmla="*/ 6 w 30"/>
              <a:gd name="T9" fmla="*/ 22 h 70"/>
              <a:gd name="T10" fmla="*/ 20 w 30"/>
              <a:gd name="T11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" h="70">
                <a:moveTo>
                  <a:pt x="0" y="70"/>
                </a:moveTo>
                <a:cubicBezTo>
                  <a:pt x="11" y="60"/>
                  <a:pt x="22" y="51"/>
                  <a:pt x="26" y="44"/>
                </a:cubicBezTo>
                <a:cubicBezTo>
                  <a:pt x="30" y="37"/>
                  <a:pt x="28" y="30"/>
                  <a:pt x="26" y="28"/>
                </a:cubicBezTo>
                <a:cubicBezTo>
                  <a:pt x="24" y="26"/>
                  <a:pt x="13" y="35"/>
                  <a:pt x="10" y="34"/>
                </a:cubicBezTo>
                <a:cubicBezTo>
                  <a:pt x="7" y="33"/>
                  <a:pt x="4" y="28"/>
                  <a:pt x="6" y="22"/>
                </a:cubicBezTo>
                <a:cubicBezTo>
                  <a:pt x="8" y="16"/>
                  <a:pt x="14" y="8"/>
                  <a:pt x="20" y="0"/>
                </a:cubicBez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1" name="Line 12"/>
          <p:cNvSpPr>
            <a:spLocks noChangeShapeType="1"/>
          </p:cNvSpPr>
          <p:nvPr/>
        </p:nvSpPr>
        <p:spPr bwMode="auto">
          <a:xfrm flipH="1">
            <a:off x="6565502" y="4817584"/>
            <a:ext cx="976" cy="161769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460"/>
              <a:gd name="connsiteY0" fmla="*/ 0 h 8248"/>
              <a:gd name="connsiteX1" fmla="*/ 1460 w 1460"/>
              <a:gd name="connsiteY1" fmla="*/ 8248 h 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0" h="8248">
                <a:moveTo>
                  <a:pt x="0" y="0"/>
                </a:moveTo>
                <a:cubicBezTo>
                  <a:pt x="3333" y="3333"/>
                  <a:pt x="-1873" y="4915"/>
                  <a:pt x="1460" y="8248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>
            <a:off x="6934309" y="6134369"/>
            <a:ext cx="0" cy="3193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0"/>
              <a:gd name="connsiteY0" fmla="*/ 0 h 4954"/>
              <a:gd name="connsiteX1" fmla="*/ -12274 w 0"/>
              <a:gd name="connsiteY1" fmla="*/ 4954 h 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54">
                <a:moveTo>
                  <a:pt x="0" y="0"/>
                </a:moveTo>
                <a:cubicBezTo>
                  <a:pt x="3333" y="3333"/>
                  <a:pt x="-15607" y="1621"/>
                  <a:pt x="-12274" y="4954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 flipH="1">
            <a:off x="7118224" y="6279909"/>
            <a:ext cx="3344" cy="154866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4" name="Line 15"/>
          <p:cNvSpPr>
            <a:spLocks noChangeShapeType="1"/>
          </p:cNvSpPr>
          <p:nvPr/>
        </p:nvSpPr>
        <p:spPr bwMode="auto">
          <a:xfrm>
            <a:off x="6165207" y="4873029"/>
            <a:ext cx="0" cy="817793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>
            <a:off x="5710434" y="5683890"/>
            <a:ext cx="1170372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6" name="Line 17"/>
          <p:cNvSpPr>
            <a:spLocks noChangeShapeType="1"/>
          </p:cNvSpPr>
          <p:nvPr/>
        </p:nvSpPr>
        <p:spPr bwMode="auto">
          <a:xfrm>
            <a:off x="5710434" y="4886889"/>
            <a:ext cx="6688" cy="1129663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7" name="Line 18"/>
          <p:cNvSpPr>
            <a:spLocks noChangeShapeType="1"/>
          </p:cNvSpPr>
          <p:nvPr/>
        </p:nvSpPr>
        <p:spPr bwMode="auto">
          <a:xfrm>
            <a:off x="5710435" y="5302715"/>
            <a:ext cx="862731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8" name="Line 19"/>
          <p:cNvSpPr>
            <a:spLocks noChangeShapeType="1"/>
          </p:cNvSpPr>
          <p:nvPr/>
        </p:nvSpPr>
        <p:spPr bwMode="auto">
          <a:xfrm flipH="1">
            <a:off x="6178583" y="5676959"/>
            <a:ext cx="6688" cy="3465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9" name="Line 20"/>
          <p:cNvSpPr>
            <a:spLocks noChangeShapeType="1"/>
          </p:cNvSpPr>
          <p:nvPr/>
        </p:nvSpPr>
        <p:spPr bwMode="auto">
          <a:xfrm>
            <a:off x="5663619" y="6023481"/>
            <a:ext cx="508276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0" name="Line 21"/>
          <p:cNvSpPr>
            <a:spLocks noChangeShapeType="1"/>
          </p:cNvSpPr>
          <p:nvPr/>
        </p:nvSpPr>
        <p:spPr bwMode="auto">
          <a:xfrm>
            <a:off x="6171896" y="6009620"/>
            <a:ext cx="26751" cy="131678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1" name="Line 22"/>
          <p:cNvSpPr>
            <a:spLocks noChangeShapeType="1"/>
          </p:cNvSpPr>
          <p:nvPr/>
        </p:nvSpPr>
        <p:spPr bwMode="auto">
          <a:xfrm flipV="1">
            <a:off x="5335916" y="5302715"/>
            <a:ext cx="387895" cy="693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2" name="Line 23"/>
          <p:cNvSpPr>
            <a:spLocks noChangeShapeType="1"/>
          </p:cNvSpPr>
          <p:nvPr/>
        </p:nvSpPr>
        <p:spPr bwMode="auto">
          <a:xfrm>
            <a:off x="5335916" y="4879958"/>
            <a:ext cx="381207" cy="693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3" name="Freeform 24"/>
          <p:cNvSpPr>
            <a:spLocks/>
          </p:cNvSpPr>
          <p:nvPr/>
        </p:nvSpPr>
        <p:spPr bwMode="auto">
          <a:xfrm>
            <a:off x="5703746" y="4873029"/>
            <a:ext cx="735662" cy="13861"/>
          </a:xfrm>
          <a:custGeom>
            <a:avLst/>
            <a:gdLst>
              <a:gd name="T0" fmla="*/ 0 w 220"/>
              <a:gd name="T1" fmla="*/ 4 h 4"/>
              <a:gd name="T2" fmla="*/ 98 w 220"/>
              <a:gd name="T3" fmla="*/ 0 h 4"/>
              <a:gd name="T4" fmla="*/ 220 w 220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" h="4">
                <a:moveTo>
                  <a:pt x="0" y="4"/>
                </a:moveTo>
                <a:lnTo>
                  <a:pt x="98" y="0"/>
                </a:lnTo>
                <a:lnTo>
                  <a:pt x="220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5" name="Freeform 26"/>
          <p:cNvSpPr>
            <a:spLocks/>
          </p:cNvSpPr>
          <p:nvPr/>
        </p:nvSpPr>
        <p:spPr bwMode="auto">
          <a:xfrm>
            <a:off x="5670304" y="6016549"/>
            <a:ext cx="296176" cy="406714"/>
          </a:xfrm>
          <a:custGeom>
            <a:avLst/>
            <a:gdLst>
              <a:gd name="T0" fmla="*/ 0 w 162"/>
              <a:gd name="T1" fmla="*/ 0 h 306"/>
              <a:gd name="T2" fmla="*/ 18 w 162"/>
              <a:gd name="T3" fmla="*/ 12 h 306"/>
              <a:gd name="T4" fmla="*/ 34 w 162"/>
              <a:gd name="T5" fmla="*/ 40 h 306"/>
              <a:gd name="T6" fmla="*/ 50 w 162"/>
              <a:gd name="T7" fmla="*/ 50 h 306"/>
              <a:gd name="T8" fmla="*/ 54 w 162"/>
              <a:gd name="T9" fmla="*/ 84 h 306"/>
              <a:gd name="T10" fmla="*/ 66 w 162"/>
              <a:gd name="T11" fmla="*/ 98 h 306"/>
              <a:gd name="T12" fmla="*/ 84 w 162"/>
              <a:gd name="T13" fmla="*/ 112 h 306"/>
              <a:gd name="T14" fmla="*/ 92 w 162"/>
              <a:gd name="T15" fmla="*/ 128 h 306"/>
              <a:gd name="T16" fmla="*/ 122 w 162"/>
              <a:gd name="T17" fmla="*/ 142 h 306"/>
              <a:gd name="T18" fmla="*/ 128 w 162"/>
              <a:gd name="T19" fmla="*/ 154 h 306"/>
              <a:gd name="T20" fmla="*/ 134 w 162"/>
              <a:gd name="T21" fmla="*/ 170 h 306"/>
              <a:gd name="T22" fmla="*/ 126 w 162"/>
              <a:gd name="T23" fmla="*/ 202 h 306"/>
              <a:gd name="T24" fmla="*/ 138 w 162"/>
              <a:gd name="T25" fmla="*/ 214 h 306"/>
              <a:gd name="T26" fmla="*/ 144 w 162"/>
              <a:gd name="T27" fmla="*/ 226 h 306"/>
              <a:gd name="T28" fmla="*/ 144 w 162"/>
              <a:gd name="T29" fmla="*/ 238 h 306"/>
              <a:gd name="T30" fmla="*/ 140 w 162"/>
              <a:gd name="T31" fmla="*/ 270 h 306"/>
              <a:gd name="T32" fmla="*/ 156 w 162"/>
              <a:gd name="T33" fmla="*/ 282 h 306"/>
              <a:gd name="T34" fmla="*/ 162 w 162"/>
              <a:gd name="T35" fmla="*/ 306 h 306"/>
              <a:gd name="connsiteX0" fmla="*/ 0 w 9630"/>
              <a:gd name="connsiteY0" fmla="*/ 0 h 9216"/>
              <a:gd name="connsiteX1" fmla="*/ 1111 w 9630"/>
              <a:gd name="connsiteY1" fmla="*/ 392 h 9216"/>
              <a:gd name="connsiteX2" fmla="*/ 2099 w 9630"/>
              <a:gd name="connsiteY2" fmla="*/ 1307 h 9216"/>
              <a:gd name="connsiteX3" fmla="*/ 3086 w 9630"/>
              <a:gd name="connsiteY3" fmla="*/ 1634 h 9216"/>
              <a:gd name="connsiteX4" fmla="*/ 3333 w 9630"/>
              <a:gd name="connsiteY4" fmla="*/ 2745 h 9216"/>
              <a:gd name="connsiteX5" fmla="*/ 4074 w 9630"/>
              <a:gd name="connsiteY5" fmla="*/ 3203 h 9216"/>
              <a:gd name="connsiteX6" fmla="*/ 5185 w 9630"/>
              <a:gd name="connsiteY6" fmla="*/ 3660 h 9216"/>
              <a:gd name="connsiteX7" fmla="*/ 5679 w 9630"/>
              <a:gd name="connsiteY7" fmla="*/ 4183 h 9216"/>
              <a:gd name="connsiteX8" fmla="*/ 7531 w 9630"/>
              <a:gd name="connsiteY8" fmla="*/ 4641 h 9216"/>
              <a:gd name="connsiteX9" fmla="*/ 7901 w 9630"/>
              <a:gd name="connsiteY9" fmla="*/ 5033 h 9216"/>
              <a:gd name="connsiteX10" fmla="*/ 8272 w 9630"/>
              <a:gd name="connsiteY10" fmla="*/ 5556 h 9216"/>
              <a:gd name="connsiteX11" fmla="*/ 7778 w 9630"/>
              <a:gd name="connsiteY11" fmla="*/ 6601 h 9216"/>
              <a:gd name="connsiteX12" fmla="*/ 8519 w 9630"/>
              <a:gd name="connsiteY12" fmla="*/ 6993 h 9216"/>
              <a:gd name="connsiteX13" fmla="*/ 8889 w 9630"/>
              <a:gd name="connsiteY13" fmla="*/ 7386 h 9216"/>
              <a:gd name="connsiteX14" fmla="*/ 8889 w 9630"/>
              <a:gd name="connsiteY14" fmla="*/ 7778 h 9216"/>
              <a:gd name="connsiteX15" fmla="*/ 8642 w 9630"/>
              <a:gd name="connsiteY15" fmla="*/ 8824 h 9216"/>
              <a:gd name="connsiteX16" fmla="*/ 9630 w 9630"/>
              <a:gd name="connsiteY16" fmla="*/ 9216 h 9216"/>
              <a:gd name="connsiteX0" fmla="*/ 0 w 9231"/>
              <a:gd name="connsiteY0" fmla="*/ 0 h 9575"/>
              <a:gd name="connsiteX1" fmla="*/ 1154 w 9231"/>
              <a:gd name="connsiteY1" fmla="*/ 425 h 9575"/>
              <a:gd name="connsiteX2" fmla="*/ 2180 w 9231"/>
              <a:gd name="connsiteY2" fmla="*/ 1418 h 9575"/>
              <a:gd name="connsiteX3" fmla="*/ 3205 w 9231"/>
              <a:gd name="connsiteY3" fmla="*/ 1773 h 9575"/>
              <a:gd name="connsiteX4" fmla="*/ 3461 w 9231"/>
              <a:gd name="connsiteY4" fmla="*/ 2979 h 9575"/>
              <a:gd name="connsiteX5" fmla="*/ 4231 w 9231"/>
              <a:gd name="connsiteY5" fmla="*/ 3475 h 9575"/>
              <a:gd name="connsiteX6" fmla="*/ 5384 w 9231"/>
              <a:gd name="connsiteY6" fmla="*/ 3971 h 9575"/>
              <a:gd name="connsiteX7" fmla="*/ 5897 w 9231"/>
              <a:gd name="connsiteY7" fmla="*/ 4539 h 9575"/>
              <a:gd name="connsiteX8" fmla="*/ 7820 w 9231"/>
              <a:gd name="connsiteY8" fmla="*/ 5036 h 9575"/>
              <a:gd name="connsiteX9" fmla="*/ 8205 w 9231"/>
              <a:gd name="connsiteY9" fmla="*/ 5461 h 9575"/>
              <a:gd name="connsiteX10" fmla="*/ 8590 w 9231"/>
              <a:gd name="connsiteY10" fmla="*/ 6029 h 9575"/>
              <a:gd name="connsiteX11" fmla="*/ 8077 w 9231"/>
              <a:gd name="connsiteY11" fmla="*/ 7163 h 9575"/>
              <a:gd name="connsiteX12" fmla="*/ 8846 w 9231"/>
              <a:gd name="connsiteY12" fmla="*/ 7588 h 9575"/>
              <a:gd name="connsiteX13" fmla="*/ 9231 w 9231"/>
              <a:gd name="connsiteY13" fmla="*/ 8014 h 9575"/>
              <a:gd name="connsiteX14" fmla="*/ 9231 w 9231"/>
              <a:gd name="connsiteY14" fmla="*/ 8440 h 9575"/>
              <a:gd name="connsiteX15" fmla="*/ 8974 w 9231"/>
              <a:gd name="connsiteY15" fmla="*/ 9575 h 9575"/>
              <a:gd name="connsiteX0" fmla="*/ 0 w 10000"/>
              <a:gd name="connsiteY0" fmla="*/ 0 h 8815"/>
              <a:gd name="connsiteX1" fmla="*/ 1250 w 10000"/>
              <a:gd name="connsiteY1" fmla="*/ 444 h 8815"/>
              <a:gd name="connsiteX2" fmla="*/ 2362 w 10000"/>
              <a:gd name="connsiteY2" fmla="*/ 1481 h 8815"/>
              <a:gd name="connsiteX3" fmla="*/ 3472 w 10000"/>
              <a:gd name="connsiteY3" fmla="*/ 1852 h 8815"/>
              <a:gd name="connsiteX4" fmla="*/ 3749 w 10000"/>
              <a:gd name="connsiteY4" fmla="*/ 3111 h 8815"/>
              <a:gd name="connsiteX5" fmla="*/ 4583 w 10000"/>
              <a:gd name="connsiteY5" fmla="*/ 3629 h 8815"/>
              <a:gd name="connsiteX6" fmla="*/ 5833 w 10000"/>
              <a:gd name="connsiteY6" fmla="*/ 4147 h 8815"/>
              <a:gd name="connsiteX7" fmla="*/ 6388 w 10000"/>
              <a:gd name="connsiteY7" fmla="*/ 4740 h 8815"/>
              <a:gd name="connsiteX8" fmla="*/ 8471 w 10000"/>
              <a:gd name="connsiteY8" fmla="*/ 5260 h 8815"/>
              <a:gd name="connsiteX9" fmla="*/ 8889 w 10000"/>
              <a:gd name="connsiteY9" fmla="*/ 5703 h 8815"/>
              <a:gd name="connsiteX10" fmla="*/ 9306 w 10000"/>
              <a:gd name="connsiteY10" fmla="*/ 6297 h 8815"/>
              <a:gd name="connsiteX11" fmla="*/ 8750 w 10000"/>
              <a:gd name="connsiteY11" fmla="*/ 7481 h 8815"/>
              <a:gd name="connsiteX12" fmla="*/ 9583 w 10000"/>
              <a:gd name="connsiteY12" fmla="*/ 7925 h 8815"/>
              <a:gd name="connsiteX13" fmla="*/ 10000 w 10000"/>
              <a:gd name="connsiteY13" fmla="*/ 8370 h 8815"/>
              <a:gd name="connsiteX14" fmla="*/ 10000 w 10000"/>
              <a:gd name="connsiteY14" fmla="*/ 8815 h 8815"/>
              <a:gd name="connsiteX0" fmla="*/ 0 w 10000"/>
              <a:gd name="connsiteY0" fmla="*/ 0 h 9495"/>
              <a:gd name="connsiteX1" fmla="*/ 1250 w 10000"/>
              <a:gd name="connsiteY1" fmla="*/ 504 h 9495"/>
              <a:gd name="connsiteX2" fmla="*/ 2362 w 10000"/>
              <a:gd name="connsiteY2" fmla="*/ 1680 h 9495"/>
              <a:gd name="connsiteX3" fmla="*/ 3472 w 10000"/>
              <a:gd name="connsiteY3" fmla="*/ 2101 h 9495"/>
              <a:gd name="connsiteX4" fmla="*/ 3749 w 10000"/>
              <a:gd name="connsiteY4" fmla="*/ 3529 h 9495"/>
              <a:gd name="connsiteX5" fmla="*/ 4583 w 10000"/>
              <a:gd name="connsiteY5" fmla="*/ 4117 h 9495"/>
              <a:gd name="connsiteX6" fmla="*/ 5833 w 10000"/>
              <a:gd name="connsiteY6" fmla="*/ 4704 h 9495"/>
              <a:gd name="connsiteX7" fmla="*/ 6388 w 10000"/>
              <a:gd name="connsiteY7" fmla="*/ 5377 h 9495"/>
              <a:gd name="connsiteX8" fmla="*/ 8471 w 10000"/>
              <a:gd name="connsiteY8" fmla="*/ 5967 h 9495"/>
              <a:gd name="connsiteX9" fmla="*/ 8889 w 10000"/>
              <a:gd name="connsiteY9" fmla="*/ 6470 h 9495"/>
              <a:gd name="connsiteX10" fmla="*/ 9306 w 10000"/>
              <a:gd name="connsiteY10" fmla="*/ 7144 h 9495"/>
              <a:gd name="connsiteX11" fmla="*/ 8750 w 10000"/>
              <a:gd name="connsiteY11" fmla="*/ 8487 h 9495"/>
              <a:gd name="connsiteX12" fmla="*/ 9583 w 10000"/>
              <a:gd name="connsiteY12" fmla="*/ 8990 h 9495"/>
              <a:gd name="connsiteX13" fmla="*/ 10000 w 10000"/>
              <a:gd name="connsiteY13" fmla="*/ 9495 h 9495"/>
              <a:gd name="connsiteX0" fmla="*/ 0 w 9583"/>
              <a:gd name="connsiteY0" fmla="*/ 0 h 9468"/>
              <a:gd name="connsiteX1" fmla="*/ 1250 w 9583"/>
              <a:gd name="connsiteY1" fmla="*/ 531 h 9468"/>
              <a:gd name="connsiteX2" fmla="*/ 2362 w 9583"/>
              <a:gd name="connsiteY2" fmla="*/ 1769 h 9468"/>
              <a:gd name="connsiteX3" fmla="*/ 3472 w 9583"/>
              <a:gd name="connsiteY3" fmla="*/ 2213 h 9468"/>
              <a:gd name="connsiteX4" fmla="*/ 3749 w 9583"/>
              <a:gd name="connsiteY4" fmla="*/ 3717 h 9468"/>
              <a:gd name="connsiteX5" fmla="*/ 4583 w 9583"/>
              <a:gd name="connsiteY5" fmla="*/ 4336 h 9468"/>
              <a:gd name="connsiteX6" fmla="*/ 5833 w 9583"/>
              <a:gd name="connsiteY6" fmla="*/ 4954 h 9468"/>
              <a:gd name="connsiteX7" fmla="*/ 6388 w 9583"/>
              <a:gd name="connsiteY7" fmla="*/ 5663 h 9468"/>
              <a:gd name="connsiteX8" fmla="*/ 8471 w 9583"/>
              <a:gd name="connsiteY8" fmla="*/ 6284 h 9468"/>
              <a:gd name="connsiteX9" fmla="*/ 8889 w 9583"/>
              <a:gd name="connsiteY9" fmla="*/ 6814 h 9468"/>
              <a:gd name="connsiteX10" fmla="*/ 9306 w 9583"/>
              <a:gd name="connsiteY10" fmla="*/ 7524 h 9468"/>
              <a:gd name="connsiteX11" fmla="*/ 8750 w 9583"/>
              <a:gd name="connsiteY11" fmla="*/ 8938 h 9468"/>
              <a:gd name="connsiteX12" fmla="*/ 9583 w 9583"/>
              <a:gd name="connsiteY12" fmla="*/ 9468 h 9468"/>
              <a:gd name="connsiteX0" fmla="*/ 0 w 9711"/>
              <a:gd name="connsiteY0" fmla="*/ 0 h 9440"/>
              <a:gd name="connsiteX1" fmla="*/ 1304 w 9711"/>
              <a:gd name="connsiteY1" fmla="*/ 561 h 9440"/>
              <a:gd name="connsiteX2" fmla="*/ 2465 w 9711"/>
              <a:gd name="connsiteY2" fmla="*/ 1868 h 9440"/>
              <a:gd name="connsiteX3" fmla="*/ 3623 w 9711"/>
              <a:gd name="connsiteY3" fmla="*/ 2337 h 9440"/>
              <a:gd name="connsiteX4" fmla="*/ 3912 w 9711"/>
              <a:gd name="connsiteY4" fmla="*/ 3926 h 9440"/>
              <a:gd name="connsiteX5" fmla="*/ 4782 w 9711"/>
              <a:gd name="connsiteY5" fmla="*/ 4580 h 9440"/>
              <a:gd name="connsiteX6" fmla="*/ 6087 w 9711"/>
              <a:gd name="connsiteY6" fmla="*/ 5232 h 9440"/>
              <a:gd name="connsiteX7" fmla="*/ 6666 w 9711"/>
              <a:gd name="connsiteY7" fmla="*/ 5981 h 9440"/>
              <a:gd name="connsiteX8" fmla="*/ 8840 w 9711"/>
              <a:gd name="connsiteY8" fmla="*/ 6637 h 9440"/>
              <a:gd name="connsiteX9" fmla="*/ 9276 w 9711"/>
              <a:gd name="connsiteY9" fmla="*/ 7197 h 9440"/>
              <a:gd name="connsiteX10" fmla="*/ 9711 w 9711"/>
              <a:gd name="connsiteY10" fmla="*/ 7947 h 9440"/>
              <a:gd name="connsiteX11" fmla="*/ 9131 w 9711"/>
              <a:gd name="connsiteY11" fmla="*/ 9440 h 9440"/>
              <a:gd name="connsiteX0" fmla="*/ 0 w 10000"/>
              <a:gd name="connsiteY0" fmla="*/ 0 h 8418"/>
              <a:gd name="connsiteX1" fmla="*/ 1343 w 10000"/>
              <a:gd name="connsiteY1" fmla="*/ 594 h 8418"/>
              <a:gd name="connsiteX2" fmla="*/ 2538 w 10000"/>
              <a:gd name="connsiteY2" fmla="*/ 1979 h 8418"/>
              <a:gd name="connsiteX3" fmla="*/ 3731 w 10000"/>
              <a:gd name="connsiteY3" fmla="*/ 2476 h 8418"/>
              <a:gd name="connsiteX4" fmla="*/ 4028 w 10000"/>
              <a:gd name="connsiteY4" fmla="*/ 4159 h 8418"/>
              <a:gd name="connsiteX5" fmla="*/ 4924 w 10000"/>
              <a:gd name="connsiteY5" fmla="*/ 4852 h 8418"/>
              <a:gd name="connsiteX6" fmla="*/ 6268 w 10000"/>
              <a:gd name="connsiteY6" fmla="*/ 5542 h 8418"/>
              <a:gd name="connsiteX7" fmla="*/ 6864 w 10000"/>
              <a:gd name="connsiteY7" fmla="*/ 6336 h 8418"/>
              <a:gd name="connsiteX8" fmla="*/ 9103 w 10000"/>
              <a:gd name="connsiteY8" fmla="*/ 7031 h 8418"/>
              <a:gd name="connsiteX9" fmla="*/ 9552 w 10000"/>
              <a:gd name="connsiteY9" fmla="*/ 7624 h 8418"/>
              <a:gd name="connsiteX10" fmla="*/ 10000 w 10000"/>
              <a:gd name="connsiteY10" fmla="*/ 8418 h 8418"/>
              <a:gd name="connsiteX0" fmla="*/ 0 w 9552"/>
              <a:gd name="connsiteY0" fmla="*/ 0 h 9057"/>
              <a:gd name="connsiteX1" fmla="*/ 1343 w 9552"/>
              <a:gd name="connsiteY1" fmla="*/ 706 h 9057"/>
              <a:gd name="connsiteX2" fmla="*/ 2538 w 9552"/>
              <a:gd name="connsiteY2" fmla="*/ 2351 h 9057"/>
              <a:gd name="connsiteX3" fmla="*/ 3731 w 9552"/>
              <a:gd name="connsiteY3" fmla="*/ 2941 h 9057"/>
              <a:gd name="connsiteX4" fmla="*/ 4028 w 9552"/>
              <a:gd name="connsiteY4" fmla="*/ 4941 h 9057"/>
              <a:gd name="connsiteX5" fmla="*/ 4924 w 9552"/>
              <a:gd name="connsiteY5" fmla="*/ 5764 h 9057"/>
              <a:gd name="connsiteX6" fmla="*/ 6268 w 9552"/>
              <a:gd name="connsiteY6" fmla="*/ 6584 h 9057"/>
              <a:gd name="connsiteX7" fmla="*/ 6864 w 9552"/>
              <a:gd name="connsiteY7" fmla="*/ 7527 h 9057"/>
              <a:gd name="connsiteX8" fmla="*/ 9103 w 9552"/>
              <a:gd name="connsiteY8" fmla="*/ 8352 h 9057"/>
              <a:gd name="connsiteX9" fmla="*/ 9552 w 9552"/>
              <a:gd name="connsiteY9" fmla="*/ 9057 h 9057"/>
              <a:gd name="connsiteX0" fmla="*/ 0 w 9530"/>
              <a:gd name="connsiteY0" fmla="*/ 0 h 9222"/>
              <a:gd name="connsiteX1" fmla="*/ 1406 w 9530"/>
              <a:gd name="connsiteY1" fmla="*/ 780 h 9222"/>
              <a:gd name="connsiteX2" fmla="*/ 2657 w 9530"/>
              <a:gd name="connsiteY2" fmla="*/ 2596 h 9222"/>
              <a:gd name="connsiteX3" fmla="*/ 3906 w 9530"/>
              <a:gd name="connsiteY3" fmla="*/ 3247 h 9222"/>
              <a:gd name="connsiteX4" fmla="*/ 4217 w 9530"/>
              <a:gd name="connsiteY4" fmla="*/ 5455 h 9222"/>
              <a:gd name="connsiteX5" fmla="*/ 5155 w 9530"/>
              <a:gd name="connsiteY5" fmla="*/ 6364 h 9222"/>
              <a:gd name="connsiteX6" fmla="*/ 6562 w 9530"/>
              <a:gd name="connsiteY6" fmla="*/ 7270 h 9222"/>
              <a:gd name="connsiteX7" fmla="*/ 7186 w 9530"/>
              <a:gd name="connsiteY7" fmla="*/ 8311 h 9222"/>
              <a:gd name="connsiteX8" fmla="*/ 9530 w 9530"/>
              <a:gd name="connsiteY8" fmla="*/ 9222 h 9222"/>
              <a:gd name="connsiteX0" fmla="*/ 0 w 7540"/>
              <a:gd name="connsiteY0" fmla="*/ 0 h 9012"/>
              <a:gd name="connsiteX1" fmla="*/ 1475 w 7540"/>
              <a:gd name="connsiteY1" fmla="*/ 846 h 9012"/>
              <a:gd name="connsiteX2" fmla="*/ 2788 w 7540"/>
              <a:gd name="connsiteY2" fmla="*/ 2815 h 9012"/>
              <a:gd name="connsiteX3" fmla="*/ 4099 w 7540"/>
              <a:gd name="connsiteY3" fmla="*/ 3521 h 9012"/>
              <a:gd name="connsiteX4" fmla="*/ 4425 w 7540"/>
              <a:gd name="connsiteY4" fmla="*/ 5915 h 9012"/>
              <a:gd name="connsiteX5" fmla="*/ 5409 w 7540"/>
              <a:gd name="connsiteY5" fmla="*/ 6901 h 9012"/>
              <a:gd name="connsiteX6" fmla="*/ 6886 w 7540"/>
              <a:gd name="connsiteY6" fmla="*/ 7883 h 9012"/>
              <a:gd name="connsiteX7" fmla="*/ 7540 w 7540"/>
              <a:gd name="connsiteY7" fmla="*/ 9012 h 9012"/>
              <a:gd name="connsiteX0" fmla="*/ 0 w 9629"/>
              <a:gd name="connsiteY0" fmla="*/ 0 h 9170"/>
              <a:gd name="connsiteX1" fmla="*/ 1956 w 9629"/>
              <a:gd name="connsiteY1" fmla="*/ 939 h 9170"/>
              <a:gd name="connsiteX2" fmla="*/ 3698 w 9629"/>
              <a:gd name="connsiteY2" fmla="*/ 3124 h 9170"/>
              <a:gd name="connsiteX3" fmla="*/ 5436 w 9629"/>
              <a:gd name="connsiteY3" fmla="*/ 3907 h 9170"/>
              <a:gd name="connsiteX4" fmla="*/ 5869 w 9629"/>
              <a:gd name="connsiteY4" fmla="*/ 6563 h 9170"/>
              <a:gd name="connsiteX5" fmla="*/ 7174 w 9629"/>
              <a:gd name="connsiteY5" fmla="*/ 7658 h 9170"/>
              <a:gd name="connsiteX6" fmla="*/ 9133 w 9629"/>
              <a:gd name="connsiteY6" fmla="*/ 8747 h 9170"/>
              <a:gd name="connsiteX7" fmla="*/ 9629 w 9629"/>
              <a:gd name="connsiteY7" fmla="*/ 9170 h 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29" h="9170">
                <a:moveTo>
                  <a:pt x="0" y="0"/>
                </a:moveTo>
                <a:cubicBezTo>
                  <a:pt x="651" y="156"/>
                  <a:pt x="1304" y="389"/>
                  <a:pt x="1956" y="939"/>
                </a:cubicBezTo>
                <a:cubicBezTo>
                  <a:pt x="2607" y="1485"/>
                  <a:pt x="3155" y="2656"/>
                  <a:pt x="3698" y="3124"/>
                </a:cubicBezTo>
                <a:cubicBezTo>
                  <a:pt x="4237" y="3593"/>
                  <a:pt x="5107" y="3360"/>
                  <a:pt x="5436" y="3907"/>
                </a:cubicBezTo>
                <a:cubicBezTo>
                  <a:pt x="5761" y="4453"/>
                  <a:pt x="5542" y="5938"/>
                  <a:pt x="5869" y="6563"/>
                </a:cubicBezTo>
                <a:cubicBezTo>
                  <a:pt x="6196" y="7189"/>
                  <a:pt x="6631" y="7265"/>
                  <a:pt x="7174" y="7658"/>
                </a:cubicBezTo>
                <a:cubicBezTo>
                  <a:pt x="7719" y="8047"/>
                  <a:pt x="8724" y="8495"/>
                  <a:pt x="9133" y="8747"/>
                </a:cubicBezTo>
                <a:cubicBezTo>
                  <a:pt x="9542" y="8999"/>
                  <a:pt x="8978" y="8781"/>
                  <a:pt x="9629" y="9170"/>
                </a:cubicBezTo>
              </a:path>
            </a:pathLst>
          </a:custGeom>
          <a:noFill/>
          <a:ln w="1905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7" name="Freeform 28"/>
          <p:cNvSpPr>
            <a:spLocks/>
          </p:cNvSpPr>
          <p:nvPr/>
        </p:nvSpPr>
        <p:spPr bwMode="auto">
          <a:xfrm>
            <a:off x="6573165" y="5171038"/>
            <a:ext cx="401270" cy="298009"/>
          </a:xfrm>
          <a:custGeom>
            <a:avLst/>
            <a:gdLst>
              <a:gd name="T0" fmla="*/ 0 w 120"/>
              <a:gd name="T1" fmla="*/ 0 h 86"/>
              <a:gd name="T2" fmla="*/ 72 w 120"/>
              <a:gd name="T3" fmla="*/ 30 h 86"/>
              <a:gd name="T4" fmla="*/ 120 w 120"/>
              <a:gd name="T5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" h="86">
                <a:moveTo>
                  <a:pt x="0" y="0"/>
                </a:moveTo>
                <a:lnTo>
                  <a:pt x="72" y="30"/>
                </a:lnTo>
                <a:lnTo>
                  <a:pt x="120" y="86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5" name="Freeform 37"/>
          <p:cNvSpPr>
            <a:spLocks/>
          </p:cNvSpPr>
          <p:nvPr/>
        </p:nvSpPr>
        <p:spPr bwMode="auto">
          <a:xfrm>
            <a:off x="7188447" y="6217534"/>
            <a:ext cx="401270" cy="200972"/>
          </a:xfrm>
          <a:custGeom>
            <a:avLst/>
            <a:gdLst>
              <a:gd name="T0" fmla="*/ 94 w 120"/>
              <a:gd name="T1" fmla="*/ 92 h 92"/>
              <a:gd name="T2" fmla="*/ 120 w 120"/>
              <a:gd name="T3" fmla="*/ 58 h 92"/>
              <a:gd name="T4" fmla="*/ 102 w 120"/>
              <a:gd name="T5" fmla="*/ 54 h 92"/>
              <a:gd name="T6" fmla="*/ 88 w 120"/>
              <a:gd name="T7" fmla="*/ 46 h 92"/>
              <a:gd name="T8" fmla="*/ 88 w 120"/>
              <a:gd name="T9" fmla="*/ 30 h 92"/>
              <a:gd name="T10" fmla="*/ 74 w 120"/>
              <a:gd name="T11" fmla="*/ 30 h 92"/>
              <a:gd name="T12" fmla="*/ 56 w 120"/>
              <a:gd name="T13" fmla="*/ 24 h 92"/>
              <a:gd name="T14" fmla="*/ 40 w 120"/>
              <a:gd name="T15" fmla="*/ 16 h 92"/>
              <a:gd name="T16" fmla="*/ 30 w 120"/>
              <a:gd name="T17" fmla="*/ 8 h 92"/>
              <a:gd name="T18" fmla="*/ 12 w 120"/>
              <a:gd name="T19" fmla="*/ 2 h 92"/>
              <a:gd name="T20" fmla="*/ 0 w 120"/>
              <a:gd name="T21" fmla="*/ 0 h 92"/>
              <a:gd name="connsiteX0" fmla="*/ 7833 w 10000"/>
              <a:gd name="connsiteY0" fmla="*/ 10000 h 10000"/>
              <a:gd name="connsiteX1" fmla="*/ 10000 w 10000"/>
              <a:gd name="connsiteY1" fmla="*/ 6304 h 10000"/>
              <a:gd name="connsiteX2" fmla="*/ 8500 w 10000"/>
              <a:gd name="connsiteY2" fmla="*/ 5870 h 10000"/>
              <a:gd name="connsiteX3" fmla="*/ 7333 w 10000"/>
              <a:gd name="connsiteY3" fmla="*/ 5000 h 10000"/>
              <a:gd name="connsiteX4" fmla="*/ 7333 w 10000"/>
              <a:gd name="connsiteY4" fmla="*/ 3261 h 10000"/>
              <a:gd name="connsiteX5" fmla="*/ 6167 w 10000"/>
              <a:gd name="connsiteY5" fmla="*/ 3261 h 10000"/>
              <a:gd name="connsiteX6" fmla="*/ 4667 w 10000"/>
              <a:gd name="connsiteY6" fmla="*/ 2609 h 10000"/>
              <a:gd name="connsiteX7" fmla="*/ 3333 w 10000"/>
              <a:gd name="connsiteY7" fmla="*/ 1739 h 10000"/>
              <a:gd name="connsiteX8" fmla="*/ 2500 w 10000"/>
              <a:gd name="connsiteY8" fmla="*/ 870 h 10000"/>
              <a:gd name="connsiteX9" fmla="*/ 1000 w 10000"/>
              <a:gd name="connsiteY9" fmla="*/ 217 h 10000"/>
              <a:gd name="connsiteX10" fmla="*/ 0 w 10000"/>
              <a:gd name="connsiteY10" fmla="*/ 0 h 10000"/>
              <a:gd name="connsiteX0" fmla="*/ 10000 w 10000"/>
              <a:gd name="connsiteY0" fmla="*/ 6304 h 6304"/>
              <a:gd name="connsiteX1" fmla="*/ 8500 w 10000"/>
              <a:gd name="connsiteY1" fmla="*/ 5870 h 6304"/>
              <a:gd name="connsiteX2" fmla="*/ 7333 w 10000"/>
              <a:gd name="connsiteY2" fmla="*/ 5000 h 6304"/>
              <a:gd name="connsiteX3" fmla="*/ 7333 w 10000"/>
              <a:gd name="connsiteY3" fmla="*/ 3261 h 6304"/>
              <a:gd name="connsiteX4" fmla="*/ 6167 w 10000"/>
              <a:gd name="connsiteY4" fmla="*/ 3261 h 6304"/>
              <a:gd name="connsiteX5" fmla="*/ 4667 w 10000"/>
              <a:gd name="connsiteY5" fmla="*/ 2609 h 6304"/>
              <a:gd name="connsiteX6" fmla="*/ 3333 w 10000"/>
              <a:gd name="connsiteY6" fmla="*/ 1739 h 6304"/>
              <a:gd name="connsiteX7" fmla="*/ 2500 w 10000"/>
              <a:gd name="connsiteY7" fmla="*/ 870 h 6304"/>
              <a:gd name="connsiteX8" fmla="*/ 1000 w 10000"/>
              <a:gd name="connsiteY8" fmla="*/ 217 h 6304"/>
              <a:gd name="connsiteX9" fmla="*/ 0 w 10000"/>
              <a:gd name="connsiteY9" fmla="*/ 0 h 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6304">
                <a:moveTo>
                  <a:pt x="10000" y="6304"/>
                </a:moveTo>
                <a:lnTo>
                  <a:pt x="8500" y="5870"/>
                </a:lnTo>
                <a:lnTo>
                  <a:pt x="7333" y="5000"/>
                </a:lnTo>
                <a:lnTo>
                  <a:pt x="7333" y="3261"/>
                </a:lnTo>
                <a:lnTo>
                  <a:pt x="6167" y="3261"/>
                </a:lnTo>
                <a:lnTo>
                  <a:pt x="4667" y="2609"/>
                </a:lnTo>
                <a:lnTo>
                  <a:pt x="3333" y="1739"/>
                </a:lnTo>
                <a:lnTo>
                  <a:pt x="2500" y="870"/>
                </a:lnTo>
                <a:lnTo>
                  <a:pt x="1000" y="217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6" name="Freeform 39"/>
          <p:cNvSpPr>
            <a:spLocks/>
          </p:cNvSpPr>
          <p:nvPr/>
        </p:nvSpPr>
        <p:spPr bwMode="auto">
          <a:xfrm>
            <a:off x="5021586" y="4970054"/>
            <a:ext cx="675472" cy="1060358"/>
          </a:xfrm>
          <a:custGeom>
            <a:avLst/>
            <a:gdLst>
              <a:gd name="T0" fmla="*/ 202 w 202"/>
              <a:gd name="T1" fmla="*/ 306 h 306"/>
              <a:gd name="T2" fmla="*/ 176 w 202"/>
              <a:gd name="T3" fmla="*/ 282 h 306"/>
              <a:gd name="T4" fmla="*/ 166 w 202"/>
              <a:gd name="T5" fmla="*/ 268 h 306"/>
              <a:gd name="T6" fmla="*/ 160 w 202"/>
              <a:gd name="T7" fmla="*/ 250 h 306"/>
              <a:gd name="T8" fmla="*/ 160 w 202"/>
              <a:gd name="T9" fmla="*/ 232 h 306"/>
              <a:gd name="T10" fmla="*/ 150 w 202"/>
              <a:gd name="T11" fmla="*/ 224 h 306"/>
              <a:gd name="T12" fmla="*/ 154 w 202"/>
              <a:gd name="T13" fmla="*/ 212 h 306"/>
              <a:gd name="T14" fmla="*/ 136 w 202"/>
              <a:gd name="T15" fmla="*/ 202 h 306"/>
              <a:gd name="T16" fmla="*/ 128 w 202"/>
              <a:gd name="T17" fmla="*/ 180 h 306"/>
              <a:gd name="T18" fmla="*/ 120 w 202"/>
              <a:gd name="T19" fmla="*/ 148 h 306"/>
              <a:gd name="T20" fmla="*/ 110 w 202"/>
              <a:gd name="T21" fmla="*/ 136 h 306"/>
              <a:gd name="T22" fmla="*/ 102 w 202"/>
              <a:gd name="T23" fmla="*/ 126 h 306"/>
              <a:gd name="T24" fmla="*/ 100 w 202"/>
              <a:gd name="T25" fmla="*/ 100 h 306"/>
              <a:gd name="T26" fmla="*/ 78 w 202"/>
              <a:gd name="T27" fmla="*/ 76 h 306"/>
              <a:gd name="T28" fmla="*/ 72 w 202"/>
              <a:gd name="T29" fmla="*/ 56 h 306"/>
              <a:gd name="T30" fmla="*/ 40 w 202"/>
              <a:gd name="T31" fmla="*/ 36 h 306"/>
              <a:gd name="T32" fmla="*/ 30 w 202"/>
              <a:gd name="T33" fmla="*/ 26 h 306"/>
              <a:gd name="T34" fmla="*/ 24 w 202"/>
              <a:gd name="T35" fmla="*/ 12 h 306"/>
              <a:gd name="T36" fmla="*/ 0 w 202"/>
              <a:gd name="T37" fmla="*/ 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2" h="306">
                <a:moveTo>
                  <a:pt x="202" y="306"/>
                </a:moveTo>
                <a:cubicBezTo>
                  <a:pt x="192" y="297"/>
                  <a:pt x="182" y="288"/>
                  <a:pt x="176" y="282"/>
                </a:cubicBezTo>
                <a:cubicBezTo>
                  <a:pt x="170" y="276"/>
                  <a:pt x="169" y="273"/>
                  <a:pt x="166" y="268"/>
                </a:cubicBezTo>
                <a:cubicBezTo>
                  <a:pt x="163" y="263"/>
                  <a:pt x="161" y="256"/>
                  <a:pt x="160" y="250"/>
                </a:cubicBezTo>
                <a:cubicBezTo>
                  <a:pt x="159" y="244"/>
                  <a:pt x="162" y="236"/>
                  <a:pt x="160" y="232"/>
                </a:cubicBezTo>
                <a:cubicBezTo>
                  <a:pt x="158" y="228"/>
                  <a:pt x="151" y="227"/>
                  <a:pt x="150" y="224"/>
                </a:cubicBezTo>
                <a:cubicBezTo>
                  <a:pt x="149" y="221"/>
                  <a:pt x="156" y="216"/>
                  <a:pt x="154" y="212"/>
                </a:cubicBezTo>
                <a:cubicBezTo>
                  <a:pt x="152" y="208"/>
                  <a:pt x="140" y="207"/>
                  <a:pt x="136" y="202"/>
                </a:cubicBezTo>
                <a:cubicBezTo>
                  <a:pt x="132" y="197"/>
                  <a:pt x="131" y="189"/>
                  <a:pt x="128" y="180"/>
                </a:cubicBezTo>
                <a:cubicBezTo>
                  <a:pt x="125" y="171"/>
                  <a:pt x="123" y="155"/>
                  <a:pt x="120" y="148"/>
                </a:cubicBezTo>
                <a:cubicBezTo>
                  <a:pt x="117" y="141"/>
                  <a:pt x="113" y="140"/>
                  <a:pt x="110" y="136"/>
                </a:cubicBezTo>
                <a:cubicBezTo>
                  <a:pt x="107" y="132"/>
                  <a:pt x="104" y="132"/>
                  <a:pt x="102" y="126"/>
                </a:cubicBezTo>
                <a:cubicBezTo>
                  <a:pt x="100" y="120"/>
                  <a:pt x="104" y="108"/>
                  <a:pt x="100" y="100"/>
                </a:cubicBezTo>
                <a:cubicBezTo>
                  <a:pt x="96" y="92"/>
                  <a:pt x="83" y="83"/>
                  <a:pt x="78" y="76"/>
                </a:cubicBezTo>
                <a:cubicBezTo>
                  <a:pt x="73" y="69"/>
                  <a:pt x="78" y="63"/>
                  <a:pt x="72" y="56"/>
                </a:cubicBezTo>
                <a:cubicBezTo>
                  <a:pt x="66" y="49"/>
                  <a:pt x="47" y="41"/>
                  <a:pt x="40" y="36"/>
                </a:cubicBezTo>
                <a:cubicBezTo>
                  <a:pt x="33" y="31"/>
                  <a:pt x="33" y="30"/>
                  <a:pt x="30" y="26"/>
                </a:cubicBezTo>
                <a:cubicBezTo>
                  <a:pt x="27" y="22"/>
                  <a:pt x="29" y="16"/>
                  <a:pt x="24" y="12"/>
                </a:cubicBezTo>
                <a:cubicBezTo>
                  <a:pt x="19" y="8"/>
                  <a:pt x="9" y="4"/>
                  <a:pt x="0" y="0"/>
                </a:cubicBezTo>
              </a:path>
            </a:pathLst>
          </a:custGeom>
          <a:noFill/>
          <a:ln w="1905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7" name="Line 40"/>
          <p:cNvSpPr>
            <a:spLocks noChangeShapeType="1"/>
          </p:cNvSpPr>
          <p:nvPr/>
        </p:nvSpPr>
        <p:spPr bwMode="auto">
          <a:xfrm flipV="1">
            <a:off x="7489401" y="5739333"/>
            <a:ext cx="140445" cy="124748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9" name="Freeform 42"/>
          <p:cNvSpPr>
            <a:spLocks/>
          </p:cNvSpPr>
          <p:nvPr/>
        </p:nvSpPr>
        <p:spPr bwMode="auto">
          <a:xfrm>
            <a:off x="7409146" y="6023481"/>
            <a:ext cx="321016" cy="311870"/>
          </a:xfrm>
          <a:custGeom>
            <a:avLst/>
            <a:gdLst>
              <a:gd name="T0" fmla="*/ 0 w 96"/>
              <a:gd name="T1" fmla="*/ 82 h 90"/>
              <a:gd name="T2" fmla="*/ 22 w 96"/>
              <a:gd name="T3" fmla="*/ 80 h 90"/>
              <a:gd name="T4" fmla="*/ 30 w 96"/>
              <a:gd name="T5" fmla="*/ 70 h 90"/>
              <a:gd name="T6" fmla="*/ 52 w 96"/>
              <a:gd name="T7" fmla="*/ 74 h 90"/>
              <a:gd name="T8" fmla="*/ 58 w 96"/>
              <a:gd name="T9" fmla="*/ 90 h 90"/>
              <a:gd name="T10" fmla="*/ 74 w 96"/>
              <a:gd name="T11" fmla="*/ 60 h 90"/>
              <a:gd name="T12" fmla="*/ 86 w 96"/>
              <a:gd name="T13" fmla="*/ 50 h 90"/>
              <a:gd name="T14" fmla="*/ 96 w 96"/>
              <a:gd name="T15" fmla="*/ 34 h 90"/>
              <a:gd name="T16" fmla="*/ 92 w 96"/>
              <a:gd name="T17" fmla="*/ 20 h 90"/>
              <a:gd name="T18" fmla="*/ 70 w 96"/>
              <a:gd name="T19" fmla="*/ 32 h 90"/>
              <a:gd name="T20" fmla="*/ 54 w 96"/>
              <a:gd name="T21" fmla="*/ 44 h 90"/>
              <a:gd name="T22" fmla="*/ 48 w 96"/>
              <a:gd name="T23" fmla="*/ 24 h 90"/>
              <a:gd name="T24" fmla="*/ 68 w 96"/>
              <a:gd name="T25" fmla="*/ 14 h 90"/>
              <a:gd name="T26" fmla="*/ 90 w 96"/>
              <a:gd name="T27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90">
                <a:moveTo>
                  <a:pt x="0" y="82"/>
                </a:moveTo>
                <a:lnTo>
                  <a:pt x="22" y="80"/>
                </a:lnTo>
                <a:cubicBezTo>
                  <a:pt x="30" y="67"/>
                  <a:pt x="30" y="63"/>
                  <a:pt x="30" y="70"/>
                </a:cubicBezTo>
                <a:lnTo>
                  <a:pt x="52" y="74"/>
                </a:lnTo>
                <a:lnTo>
                  <a:pt x="58" y="90"/>
                </a:lnTo>
                <a:cubicBezTo>
                  <a:pt x="76" y="59"/>
                  <a:pt x="87" y="60"/>
                  <a:pt x="74" y="60"/>
                </a:cubicBezTo>
                <a:lnTo>
                  <a:pt x="86" y="50"/>
                </a:lnTo>
                <a:lnTo>
                  <a:pt x="96" y="34"/>
                </a:lnTo>
                <a:cubicBezTo>
                  <a:pt x="93" y="22"/>
                  <a:pt x="95" y="27"/>
                  <a:pt x="92" y="20"/>
                </a:cubicBezTo>
                <a:lnTo>
                  <a:pt x="70" y="32"/>
                </a:lnTo>
                <a:lnTo>
                  <a:pt x="54" y="44"/>
                </a:lnTo>
                <a:cubicBezTo>
                  <a:pt x="47" y="25"/>
                  <a:pt x="48" y="32"/>
                  <a:pt x="48" y="24"/>
                </a:cubicBezTo>
                <a:lnTo>
                  <a:pt x="68" y="14"/>
                </a:lnTo>
                <a:lnTo>
                  <a:pt x="90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0" name="Line 43"/>
          <p:cNvSpPr>
            <a:spLocks noChangeShapeType="1"/>
          </p:cNvSpPr>
          <p:nvPr/>
        </p:nvSpPr>
        <p:spPr bwMode="auto">
          <a:xfrm>
            <a:off x="7583030" y="6162090"/>
            <a:ext cx="66879" cy="97026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1" name="Freeform 44"/>
          <p:cNvSpPr>
            <a:spLocks/>
          </p:cNvSpPr>
          <p:nvPr/>
        </p:nvSpPr>
        <p:spPr bwMode="auto">
          <a:xfrm>
            <a:off x="7389082" y="6044273"/>
            <a:ext cx="173884" cy="62374"/>
          </a:xfrm>
          <a:custGeom>
            <a:avLst/>
            <a:gdLst>
              <a:gd name="T0" fmla="*/ 0 w 52"/>
              <a:gd name="T1" fmla="*/ 6 h 18"/>
              <a:gd name="T2" fmla="*/ 10 w 52"/>
              <a:gd name="T3" fmla="*/ 0 h 18"/>
              <a:gd name="T4" fmla="*/ 22 w 52"/>
              <a:gd name="T5" fmla="*/ 8 h 18"/>
              <a:gd name="T6" fmla="*/ 40 w 52"/>
              <a:gd name="T7" fmla="*/ 8 h 18"/>
              <a:gd name="T8" fmla="*/ 52 w 52"/>
              <a:gd name="T9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18">
                <a:moveTo>
                  <a:pt x="0" y="6"/>
                </a:moveTo>
                <a:cubicBezTo>
                  <a:pt x="3" y="3"/>
                  <a:pt x="6" y="0"/>
                  <a:pt x="10" y="0"/>
                </a:cubicBezTo>
                <a:cubicBezTo>
                  <a:pt x="14" y="0"/>
                  <a:pt x="17" y="7"/>
                  <a:pt x="22" y="8"/>
                </a:cubicBezTo>
                <a:cubicBezTo>
                  <a:pt x="27" y="9"/>
                  <a:pt x="35" y="6"/>
                  <a:pt x="40" y="8"/>
                </a:cubicBezTo>
                <a:cubicBezTo>
                  <a:pt x="45" y="10"/>
                  <a:pt x="48" y="14"/>
                  <a:pt x="52" y="18"/>
                </a:cubicBez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2" name="Line 46"/>
          <p:cNvSpPr>
            <a:spLocks noChangeShapeType="1"/>
          </p:cNvSpPr>
          <p:nvPr/>
        </p:nvSpPr>
        <p:spPr bwMode="auto">
          <a:xfrm flipV="1">
            <a:off x="7348956" y="5441324"/>
            <a:ext cx="113693" cy="90096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3" name="Freeform 47"/>
          <p:cNvSpPr>
            <a:spLocks/>
          </p:cNvSpPr>
          <p:nvPr/>
        </p:nvSpPr>
        <p:spPr bwMode="auto">
          <a:xfrm>
            <a:off x="7442585" y="5441325"/>
            <a:ext cx="200636" cy="291079"/>
          </a:xfrm>
          <a:custGeom>
            <a:avLst/>
            <a:gdLst>
              <a:gd name="T0" fmla="*/ 0 w 60"/>
              <a:gd name="T1" fmla="*/ 0 h 84"/>
              <a:gd name="T2" fmla="*/ 24 w 60"/>
              <a:gd name="T3" fmla="*/ 8 h 84"/>
              <a:gd name="T4" fmla="*/ 32 w 60"/>
              <a:gd name="T5" fmla="*/ 18 h 84"/>
              <a:gd name="T6" fmla="*/ 44 w 60"/>
              <a:gd name="T7" fmla="*/ 12 h 84"/>
              <a:gd name="T8" fmla="*/ 58 w 60"/>
              <a:gd name="T9" fmla="*/ 28 h 84"/>
              <a:gd name="T10" fmla="*/ 58 w 60"/>
              <a:gd name="T11" fmla="*/ 46 h 84"/>
              <a:gd name="T12" fmla="*/ 52 w 60"/>
              <a:gd name="T13" fmla="*/ 64 h 84"/>
              <a:gd name="T14" fmla="*/ 54 w 60"/>
              <a:gd name="T1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" h="84">
                <a:moveTo>
                  <a:pt x="0" y="0"/>
                </a:moveTo>
                <a:cubicBezTo>
                  <a:pt x="9" y="2"/>
                  <a:pt x="19" y="5"/>
                  <a:pt x="24" y="8"/>
                </a:cubicBezTo>
                <a:cubicBezTo>
                  <a:pt x="29" y="11"/>
                  <a:pt x="29" y="17"/>
                  <a:pt x="32" y="18"/>
                </a:cubicBezTo>
                <a:cubicBezTo>
                  <a:pt x="35" y="19"/>
                  <a:pt x="40" y="10"/>
                  <a:pt x="44" y="12"/>
                </a:cubicBezTo>
                <a:cubicBezTo>
                  <a:pt x="48" y="14"/>
                  <a:pt x="56" y="23"/>
                  <a:pt x="58" y="28"/>
                </a:cubicBezTo>
                <a:cubicBezTo>
                  <a:pt x="60" y="33"/>
                  <a:pt x="59" y="40"/>
                  <a:pt x="58" y="46"/>
                </a:cubicBezTo>
                <a:cubicBezTo>
                  <a:pt x="57" y="52"/>
                  <a:pt x="53" y="58"/>
                  <a:pt x="52" y="64"/>
                </a:cubicBezTo>
                <a:cubicBezTo>
                  <a:pt x="51" y="70"/>
                  <a:pt x="54" y="80"/>
                  <a:pt x="54" y="84"/>
                </a:cubicBez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" name="Freeform 49"/>
          <p:cNvSpPr>
            <a:spLocks/>
          </p:cNvSpPr>
          <p:nvPr/>
        </p:nvSpPr>
        <p:spPr bwMode="auto">
          <a:xfrm>
            <a:off x="7616188" y="6085855"/>
            <a:ext cx="254418" cy="353449"/>
          </a:xfrm>
          <a:custGeom>
            <a:avLst/>
            <a:gdLst>
              <a:gd name="T0" fmla="*/ 61 w 77"/>
              <a:gd name="T1" fmla="*/ 0 h 116"/>
              <a:gd name="T2" fmla="*/ 45 w 77"/>
              <a:gd name="T3" fmla="*/ 26 h 116"/>
              <a:gd name="T4" fmla="*/ 39 w 77"/>
              <a:gd name="T5" fmla="*/ 38 h 116"/>
              <a:gd name="T6" fmla="*/ 29 w 77"/>
              <a:gd name="T7" fmla="*/ 54 h 116"/>
              <a:gd name="T8" fmla="*/ 21 w 77"/>
              <a:gd name="T9" fmla="*/ 74 h 116"/>
              <a:gd name="T10" fmla="*/ 5 w 77"/>
              <a:gd name="T11" fmla="*/ 86 h 116"/>
              <a:gd name="T12" fmla="*/ 1 w 77"/>
              <a:gd name="T13" fmla="*/ 102 h 116"/>
              <a:gd name="T14" fmla="*/ 3 w 77"/>
              <a:gd name="T15" fmla="*/ 116 h 116"/>
              <a:gd name="T16" fmla="*/ 21 w 77"/>
              <a:gd name="T17" fmla="*/ 80 h 116"/>
              <a:gd name="T18" fmla="*/ 43 w 77"/>
              <a:gd name="T19" fmla="*/ 50 h 116"/>
              <a:gd name="T20" fmla="*/ 63 w 77"/>
              <a:gd name="T21" fmla="*/ 18 h 116"/>
              <a:gd name="T22" fmla="*/ 77 w 77"/>
              <a:gd name="T23" fmla="*/ 8 h 116"/>
              <a:gd name="T24" fmla="*/ 61 w 77"/>
              <a:gd name="T25" fmla="*/ 0 h 116"/>
              <a:gd name="connsiteX0" fmla="*/ 7803 w 9881"/>
              <a:gd name="connsiteY0" fmla="*/ 0 h 8793"/>
              <a:gd name="connsiteX1" fmla="*/ 5725 w 9881"/>
              <a:gd name="connsiteY1" fmla="*/ 2241 h 8793"/>
              <a:gd name="connsiteX2" fmla="*/ 4946 w 9881"/>
              <a:gd name="connsiteY2" fmla="*/ 3276 h 8793"/>
              <a:gd name="connsiteX3" fmla="*/ 3647 w 9881"/>
              <a:gd name="connsiteY3" fmla="*/ 4655 h 8793"/>
              <a:gd name="connsiteX4" fmla="*/ 2608 w 9881"/>
              <a:gd name="connsiteY4" fmla="*/ 6379 h 8793"/>
              <a:gd name="connsiteX5" fmla="*/ 530 w 9881"/>
              <a:gd name="connsiteY5" fmla="*/ 7414 h 8793"/>
              <a:gd name="connsiteX6" fmla="*/ 11 w 9881"/>
              <a:gd name="connsiteY6" fmla="*/ 8793 h 8793"/>
              <a:gd name="connsiteX7" fmla="*/ 2608 w 9881"/>
              <a:gd name="connsiteY7" fmla="*/ 6897 h 8793"/>
              <a:gd name="connsiteX8" fmla="*/ 5465 w 9881"/>
              <a:gd name="connsiteY8" fmla="*/ 4310 h 8793"/>
              <a:gd name="connsiteX9" fmla="*/ 8063 w 9881"/>
              <a:gd name="connsiteY9" fmla="*/ 1552 h 8793"/>
              <a:gd name="connsiteX10" fmla="*/ 9881 w 9881"/>
              <a:gd name="connsiteY10" fmla="*/ 690 h 8793"/>
              <a:gd name="connsiteX11" fmla="*/ 7803 w 9881"/>
              <a:gd name="connsiteY11" fmla="*/ 0 h 8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81" h="8793">
                <a:moveTo>
                  <a:pt x="7803" y="0"/>
                </a:moveTo>
                <a:lnTo>
                  <a:pt x="5725" y="2241"/>
                </a:lnTo>
                <a:lnTo>
                  <a:pt x="4946" y="3276"/>
                </a:lnTo>
                <a:lnTo>
                  <a:pt x="3647" y="4655"/>
                </a:lnTo>
                <a:lnTo>
                  <a:pt x="2608" y="6379"/>
                </a:lnTo>
                <a:lnTo>
                  <a:pt x="530" y="7414"/>
                </a:lnTo>
                <a:cubicBezTo>
                  <a:pt x="-119" y="8621"/>
                  <a:pt x="11" y="8190"/>
                  <a:pt x="11" y="8793"/>
                </a:cubicBezTo>
                <a:cubicBezTo>
                  <a:pt x="357" y="8707"/>
                  <a:pt x="1699" y="7644"/>
                  <a:pt x="2608" y="6897"/>
                </a:cubicBezTo>
                <a:lnTo>
                  <a:pt x="5465" y="4310"/>
                </a:lnTo>
                <a:lnTo>
                  <a:pt x="8063" y="1552"/>
                </a:lnTo>
                <a:lnTo>
                  <a:pt x="9881" y="690"/>
                </a:lnTo>
                <a:lnTo>
                  <a:pt x="7803" y="0"/>
                </a:lnTo>
                <a:close/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" name="Freeform 51"/>
          <p:cNvSpPr>
            <a:spLocks/>
          </p:cNvSpPr>
          <p:nvPr/>
        </p:nvSpPr>
        <p:spPr bwMode="auto">
          <a:xfrm>
            <a:off x="7663285" y="5926455"/>
            <a:ext cx="227387" cy="90096"/>
          </a:xfrm>
          <a:custGeom>
            <a:avLst/>
            <a:gdLst>
              <a:gd name="T0" fmla="*/ 16 w 68"/>
              <a:gd name="T1" fmla="*/ 26 h 26"/>
              <a:gd name="T2" fmla="*/ 4 w 68"/>
              <a:gd name="T3" fmla="*/ 22 h 26"/>
              <a:gd name="T4" fmla="*/ 0 w 68"/>
              <a:gd name="T5" fmla="*/ 8 h 26"/>
              <a:gd name="T6" fmla="*/ 68 w 68"/>
              <a:gd name="T7" fmla="*/ 0 h 26"/>
              <a:gd name="T8" fmla="*/ 60 w 68"/>
              <a:gd name="T9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26">
                <a:moveTo>
                  <a:pt x="16" y="26"/>
                </a:moveTo>
                <a:lnTo>
                  <a:pt x="4" y="22"/>
                </a:lnTo>
                <a:lnTo>
                  <a:pt x="0" y="8"/>
                </a:lnTo>
                <a:lnTo>
                  <a:pt x="68" y="0"/>
                </a:lnTo>
                <a:lnTo>
                  <a:pt x="60" y="22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" name="Freeform 52"/>
          <p:cNvSpPr>
            <a:spLocks/>
          </p:cNvSpPr>
          <p:nvPr/>
        </p:nvSpPr>
        <p:spPr bwMode="auto">
          <a:xfrm>
            <a:off x="7710099" y="5974969"/>
            <a:ext cx="160508" cy="110887"/>
          </a:xfrm>
          <a:custGeom>
            <a:avLst/>
            <a:gdLst>
              <a:gd name="T0" fmla="*/ 48 w 48"/>
              <a:gd name="T1" fmla="*/ 6 h 32"/>
              <a:gd name="T2" fmla="*/ 18 w 48"/>
              <a:gd name="T3" fmla="*/ 24 h 32"/>
              <a:gd name="T4" fmla="*/ 26 w 48"/>
              <a:gd name="T5" fmla="*/ 0 h 32"/>
              <a:gd name="T6" fmla="*/ 12 w 48"/>
              <a:gd name="T7" fmla="*/ 10 h 32"/>
              <a:gd name="T8" fmla="*/ 20 w 48"/>
              <a:gd name="T9" fmla="*/ 28 h 32"/>
              <a:gd name="T10" fmla="*/ 0 w 48"/>
              <a:gd name="T1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" h="32">
                <a:moveTo>
                  <a:pt x="48" y="6"/>
                </a:moveTo>
                <a:lnTo>
                  <a:pt x="18" y="24"/>
                </a:lnTo>
                <a:lnTo>
                  <a:pt x="26" y="0"/>
                </a:lnTo>
                <a:lnTo>
                  <a:pt x="12" y="10"/>
                </a:lnTo>
                <a:lnTo>
                  <a:pt x="20" y="28"/>
                </a:lnTo>
                <a:lnTo>
                  <a:pt x="0" y="32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" name="Freeform 53"/>
          <p:cNvSpPr>
            <a:spLocks/>
          </p:cNvSpPr>
          <p:nvPr/>
        </p:nvSpPr>
        <p:spPr bwMode="auto">
          <a:xfrm>
            <a:off x="7857231" y="5867546"/>
            <a:ext cx="274202" cy="232170"/>
          </a:xfrm>
          <a:custGeom>
            <a:avLst/>
            <a:gdLst>
              <a:gd name="T0" fmla="*/ 2 w 82"/>
              <a:gd name="T1" fmla="*/ 67 h 67"/>
              <a:gd name="T2" fmla="*/ 0 w 82"/>
              <a:gd name="T3" fmla="*/ 51 h 67"/>
              <a:gd name="T4" fmla="*/ 24 w 82"/>
              <a:gd name="T5" fmla="*/ 41 h 67"/>
              <a:gd name="T6" fmla="*/ 38 w 82"/>
              <a:gd name="T7" fmla="*/ 25 h 67"/>
              <a:gd name="T8" fmla="*/ 56 w 82"/>
              <a:gd name="T9" fmla="*/ 19 h 67"/>
              <a:gd name="T10" fmla="*/ 70 w 82"/>
              <a:gd name="T11" fmla="*/ 13 h 67"/>
              <a:gd name="T12" fmla="*/ 82 w 82"/>
              <a:gd name="T13" fmla="*/ 1 h 67"/>
              <a:gd name="T14" fmla="*/ 70 w 82"/>
              <a:gd name="T15" fmla="*/ 23 h 67"/>
              <a:gd name="T16" fmla="*/ 24 w 82"/>
              <a:gd name="T17" fmla="*/ 47 h 67"/>
              <a:gd name="T18" fmla="*/ 2 w 82"/>
              <a:gd name="T19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2" h="67">
                <a:moveTo>
                  <a:pt x="2" y="67"/>
                </a:moveTo>
                <a:lnTo>
                  <a:pt x="0" y="51"/>
                </a:lnTo>
                <a:lnTo>
                  <a:pt x="24" y="41"/>
                </a:lnTo>
                <a:lnTo>
                  <a:pt x="38" y="25"/>
                </a:lnTo>
                <a:lnTo>
                  <a:pt x="56" y="19"/>
                </a:lnTo>
                <a:lnTo>
                  <a:pt x="70" y="13"/>
                </a:lnTo>
                <a:cubicBezTo>
                  <a:pt x="80" y="0"/>
                  <a:pt x="74" y="1"/>
                  <a:pt x="82" y="1"/>
                </a:cubicBezTo>
                <a:lnTo>
                  <a:pt x="70" y="23"/>
                </a:lnTo>
                <a:cubicBezTo>
                  <a:pt x="23" y="49"/>
                  <a:pt x="24" y="66"/>
                  <a:pt x="24" y="47"/>
                </a:cubicBezTo>
                <a:lnTo>
                  <a:pt x="2" y="67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" name="Line 54"/>
          <p:cNvSpPr>
            <a:spLocks noChangeShapeType="1"/>
          </p:cNvSpPr>
          <p:nvPr/>
        </p:nvSpPr>
        <p:spPr bwMode="auto">
          <a:xfrm flipV="1">
            <a:off x="7542903" y="5295785"/>
            <a:ext cx="207323" cy="18019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" name="Freeform 58"/>
          <p:cNvSpPr>
            <a:spLocks/>
          </p:cNvSpPr>
          <p:nvPr/>
        </p:nvSpPr>
        <p:spPr bwMode="auto">
          <a:xfrm>
            <a:off x="7736850" y="5288854"/>
            <a:ext cx="234074" cy="498992"/>
          </a:xfrm>
          <a:custGeom>
            <a:avLst/>
            <a:gdLst>
              <a:gd name="T0" fmla="*/ 0 w 70"/>
              <a:gd name="T1" fmla="*/ 0 h 144"/>
              <a:gd name="T2" fmla="*/ 22 w 70"/>
              <a:gd name="T3" fmla="*/ 14 h 144"/>
              <a:gd name="T4" fmla="*/ 40 w 70"/>
              <a:gd name="T5" fmla="*/ 36 h 144"/>
              <a:gd name="T6" fmla="*/ 44 w 70"/>
              <a:gd name="T7" fmla="*/ 48 h 144"/>
              <a:gd name="T8" fmla="*/ 58 w 70"/>
              <a:gd name="T9" fmla="*/ 60 h 144"/>
              <a:gd name="T10" fmla="*/ 44 w 70"/>
              <a:gd name="T11" fmla="*/ 62 h 144"/>
              <a:gd name="T12" fmla="*/ 62 w 70"/>
              <a:gd name="T13" fmla="*/ 76 h 144"/>
              <a:gd name="T14" fmla="*/ 68 w 70"/>
              <a:gd name="T15" fmla="*/ 94 h 144"/>
              <a:gd name="T16" fmla="*/ 52 w 70"/>
              <a:gd name="T17" fmla="*/ 104 h 144"/>
              <a:gd name="T18" fmla="*/ 18 w 70"/>
              <a:gd name="T19" fmla="*/ 122 h 144"/>
              <a:gd name="T20" fmla="*/ 22 w 70"/>
              <a:gd name="T21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0" h="144">
                <a:moveTo>
                  <a:pt x="0" y="0"/>
                </a:moveTo>
                <a:cubicBezTo>
                  <a:pt x="7" y="4"/>
                  <a:pt x="15" y="8"/>
                  <a:pt x="22" y="14"/>
                </a:cubicBezTo>
                <a:cubicBezTo>
                  <a:pt x="29" y="20"/>
                  <a:pt x="36" y="30"/>
                  <a:pt x="40" y="36"/>
                </a:cubicBezTo>
                <a:cubicBezTo>
                  <a:pt x="44" y="42"/>
                  <a:pt x="41" y="44"/>
                  <a:pt x="44" y="48"/>
                </a:cubicBezTo>
                <a:cubicBezTo>
                  <a:pt x="47" y="52"/>
                  <a:pt x="58" y="58"/>
                  <a:pt x="58" y="60"/>
                </a:cubicBezTo>
                <a:cubicBezTo>
                  <a:pt x="58" y="62"/>
                  <a:pt x="43" y="59"/>
                  <a:pt x="44" y="62"/>
                </a:cubicBezTo>
                <a:cubicBezTo>
                  <a:pt x="45" y="65"/>
                  <a:pt x="58" y="71"/>
                  <a:pt x="62" y="76"/>
                </a:cubicBezTo>
                <a:cubicBezTo>
                  <a:pt x="66" y="81"/>
                  <a:pt x="70" y="89"/>
                  <a:pt x="68" y="94"/>
                </a:cubicBezTo>
                <a:cubicBezTo>
                  <a:pt x="66" y="99"/>
                  <a:pt x="60" y="99"/>
                  <a:pt x="52" y="104"/>
                </a:cubicBezTo>
                <a:cubicBezTo>
                  <a:pt x="44" y="109"/>
                  <a:pt x="23" y="115"/>
                  <a:pt x="18" y="122"/>
                </a:cubicBezTo>
                <a:cubicBezTo>
                  <a:pt x="13" y="129"/>
                  <a:pt x="21" y="140"/>
                  <a:pt x="22" y="144"/>
                </a:cubicBez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" name="Freeform 59"/>
          <p:cNvSpPr>
            <a:spLocks/>
          </p:cNvSpPr>
          <p:nvPr/>
        </p:nvSpPr>
        <p:spPr bwMode="auto">
          <a:xfrm>
            <a:off x="7623156" y="5739334"/>
            <a:ext cx="254138" cy="173261"/>
          </a:xfrm>
          <a:custGeom>
            <a:avLst/>
            <a:gdLst>
              <a:gd name="T0" fmla="*/ 0 w 76"/>
              <a:gd name="T1" fmla="*/ 0 h 50"/>
              <a:gd name="T2" fmla="*/ 22 w 76"/>
              <a:gd name="T3" fmla="*/ 0 h 50"/>
              <a:gd name="T4" fmla="*/ 40 w 76"/>
              <a:gd name="T5" fmla="*/ 8 h 50"/>
              <a:gd name="T6" fmla="*/ 52 w 76"/>
              <a:gd name="T7" fmla="*/ 16 h 50"/>
              <a:gd name="T8" fmla="*/ 64 w 76"/>
              <a:gd name="T9" fmla="*/ 20 h 50"/>
              <a:gd name="T10" fmla="*/ 74 w 76"/>
              <a:gd name="T11" fmla="*/ 26 h 50"/>
              <a:gd name="T12" fmla="*/ 76 w 76"/>
              <a:gd name="T13" fmla="*/ 38 h 50"/>
              <a:gd name="T14" fmla="*/ 74 w 76"/>
              <a:gd name="T15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" h="50">
                <a:moveTo>
                  <a:pt x="0" y="0"/>
                </a:moveTo>
                <a:lnTo>
                  <a:pt x="22" y="0"/>
                </a:lnTo>
                <a:lnTo>
                  <a:pt x="40" y="8"/>
                </a:lnTo>
                <a:lnTo>
                  <a:pt x="52" y="16"/>
                </a:lnTo>
                <a:lnTo>
                  <a:pt x="64" y="20"/>
                </a:lnTo>
                <a:lnTo>
                  <a:pt x="74" y="26"/>
                </a:lnTo>
                <a:lnTo>
                  <a:pt x="76" y="38"/>
                </a:lnTo>
                <a:lnTo>
                  <a:pt x="74" y="5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" name="Freeform 60"/>
          <p:cNvSpPr>
            <a:spLocks/>
          </p:cNvSpPr>
          <p:nvPr/>
        </p:nvSpPr>
        <p:spPr bwMode="auto">
          <a:xfrm>
            <a:off x="7870608" y="5628446"/>
            <a:ext cx="260825" cy="311870"/>
          </a:xfrm>
          <a:custGeom>
            <a:avLst/>
            <a:gdLst>
              <a:gd name="T0" fmla="*/ 0 w 78"/>
              <a:gd name="T1" fmla="*/ 58 h 90"/>
              <a:gd name="T2" fmla="*/ 18 w 78"/>
              <a:gd name="T3" fmla="*/ 64 h 90"/>
              <a:gd name="T4" fmla="*/ 18 w 78"/>
              <a:gd name="T5" fmla="*/ 78 h 90"/>
              <a:gd name="T6" fmla="*/ 24 w 78"/>
              <a:gd name="T7" fmla="*/ 90 h 90"/>
              <a:gd name="T8" fmla="*/ 78 w 78"/>
              <a:gd name="T9" fmla="*/ 60 h 90"/>
              <a:gd name="T10" fmla="*/ 64 w 78"/>
              <a:gd name="T11" fmla="*/ 44 h 90"/>
              <a:gd name="T12" fmla="*/ 50 w 78"/>
              <a:gd name="T13" fmla="*/ 54 h 90"/>
              <a:gd name="T14" fmla="*/ 60 w 78"/>
              <a:gd name="T15" fmla="*/ 42 h 90"/>
              <a:gd name="T16" fmla="*/ 34 w 78"/>
              <a:gd name="T17" fmla="*/ 30 h 90"/>
              <a:gd name="T18" fmla="*/ 34 w 78"/>
              <a:gd name="T19" fmla="*/ 10 h 90"/>
              <a:gd name="T20" fmla="*/ 24 w 78"/>
              <a:gd name="T21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8" h="90">
                <a:moveTo>
                  <a:pt x="0" y="58"/>
                </a:moveTo>
                <a:lnTo>
                  <a:pt x="18" y="64"/>
                </a:lnTo>
                <a:lnTo>
                  <a:pt x="18" y="78"/>
                </a:lnTo>
                <a:lnTo>
                  <a:pt x="24" y="90"/>
                </a:lnTo>
                <a:lnTo>
                  <a:pt x="78" y="60"/>
                </a:lnTo>
                <a:lnTo>
                  <a:pt x="64" y="44"/>
                </a:lnTo>
                <a:lnTo>
                  <a:pt x="50" y="54"/>
                </a:lnTo>
                <a:lnTo>
                  <a:pt x="60" y="42"/>
                </a:lnTo>
                <a:lnTo>
                  <a:pt x="34" y="30"/>
                </a:lnTo>
                <a:lnTo>
                  <a:pt x="34" y="10"/>
                </a:lnTo>
                <a:lnTo>
                  <a:pt x="24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>
            <a:off x="8184935" y="5385881"/>
            <a:ext cx="30094" cy="240549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" name="Freeform 66"/>
          <p:cNvSpPr>
            <a:spLocks/>
          </p:cNvSpPr>
          <p:nvPr/>
        </p:nvSpPr>
        <p:spPr bwMode="auto">
          <a:xfrm>
            <a:off x="7960312" y="5573002"/>
            <a:ext cx="592455" cy="221774"/>
          </a:xfrm>
          <a:custGeom>
            <a:avLst/>
            <a:gdLst>
              <a:gd name="T0" fmla="*/ 170 w 170"/>
              <a:gd name="T1" fmla="*/ 0 h 64"/>
              <a:gd name="T2" fmla="*/ 130 w 170"/>
              <a:gd name="T3" fmla="*/ 18 h 64"/>
              <a:gd name="T4" fmla="*/ 130 w 170"/>
              <a:gd name="T5" fmla="*/ 30 h 64"/>
              <a:gd name="T6" fmla="*/ 170 w 170"/>
              <a:gd name="T7" fmla="*/ 16 h 64"/>
              <a:gd name="T8" fmla="*/ 78 w 170"/>
              <a:gd name="T9" fmla="*/ 64 h 64"/>
              <a:gd name="T10" fmla="*/ 130 w 170"/>
              <a:gd name="T11" fmla="*/ 30 h 64"/>
              <a:gd name="T12" fmla="*/ 124 w 170"/>
              <a:gd name="T13" fmla="*/ 18 h 64"/>
              <a:gd name="T14" fmla="*/ 76 w 170"/>
              <a:gd name="T15" fmla="*/ 40 h 64"/>
              <a:gd name="T16" fmla="*/ 92 w 170"/>
              <a:gd name="T17" fmla="*/ 30 h 64"/>
              <a:gd name="T18" fmla="*/ 74 w 170"/>
              <a:gd name="T19" fmla="*/ 28 h 64"/>
              <a:gd name="T20" fmla="*/ 92 w 170"/>
              <a:gd name="T21" fmla="*/ 0 h 64"/>
              <a:gd name="T22" fmla="*/ 74 w 170"/>
              <a:gd name="T23" fmla="*/ 26 h 64"/>
              <a:gd name="T24" fmla="*/ 66 w 170"/>
              <a:gd name="T25" fmla="*/ 12 h 64"/>
              <a:gd name="T26" fmla="*/ 62 w 170"/>
              <a:gd name="T27" fmla="*/ 28 h 64"/>
              <a:gd name="T28" fmla="*/ 48 w 170"/>
              <a:gd name="T29" fmla="*/ 34 h 64"/>
              <a:gd name="T30" fmla="*/ 32 w 170"/>
              <a:gd name="T31" fmla="*/ 46 h 64"/>
              <a:gd name="T32" fmla="*/ 34 w 170"/>
              <a:gd name="T33" fmla="*/ 32 h 64"/>
              <a:gd name="T34" fmla="*/ 16 w 170"/>
              <a:gd name="T35" fmla="*/ 24 h 64"/>
              <a:gd name="T36" fmla="*/ 0 w 170"/>
              <a:gd name="T37" fmla="*/ 6 h 64"/>
              <a:gd name="connsiteX0" fmla="*/ 10422 w 10422"/>
              <a:gd name="connsiteY0" fmla="*/ 0 h 10000"/>
              <a:gd name="connsiteX1" fmla="*/ 8069 w 10422"/>
              <a:gd name="connsiteY1" fmla="*/ 2813 h 10000"/>
              <a:gd name="connsiteX2" fmla="*/ 8069 w 10422"/>
              <a:gd name="connsiteY2" fmla="*/ 4688 h 10000"/>
              <a:gd name="connsiteX3" fmla="*/ 10422 w 10422"/>
              <a:gd name="connsiteY3" fmla="*/ 2500 h 10000"/>
              <a:gd name="connsiteX4" fmla="*/ 5010 w 10422"/>
              <a:gd name="connsiteY4" fmla="*/ 10000 h 10000"/>
              <a:gd name="connsiteX5" fmla="*/ 8069 w 10422"/>
              <a:gd name="connsiteY5" fmla="*/ 4688 h 10000"/>
              <a:gd name="connsiteX6" fmla="*/ 7716 w 10422"/>
              <a:gd name="connsiteY6" fmla="*/ 2813 h 10000"/>
              <a:gd name="connsiteX7" fmla="*/ 4893 w 10422"/>
              <a:gd name="connsiteY7" fmla="*/ 6250 h 10000"/>
              <a:gd name="connsiteX8" fmla="*/ 5834 w 10422"/>
              <a:gd name="connsiteY8" fmla="*/ 4688 h 10000"/>
              <a:gd name="connsiteX9" fmla="*/ 4775 w 10422"/>
              <a:gd name="connsiteY9" fmla="*/ 4375 h 10000"/>
              <a:gd name="connsiteX10" fmla="*/ 5834 w 10422"/>
              <a:gd name="connsiteY10" fmla="*/ 0 h 10000"/>
              <a:gd name="connsiteX11" fmla="*/ 4775 w 10422"/>
              <a:gd name="connsiteY11" fmla="*/ 4063 h 10000"/>
              <a:gd name="connsiteX12" fmla="*/ 4304 w 10422"/>
              <a:gd name="connsiteY12" fmla="*/ 1875 h 10000"/>
              <a:gd name="connsiteX13" fmla="*/ 4069 w 10422"/>
              <a:gd name="connsiteY13" fmla="*/ 4375 h 10000"/>
              <a:gd name="connsiteX14" fmla="*/ 3246 w 10422"/>
              <a:gd name="connsiteY14" fmla="*/ 5313 h 10000"/>
              <a:gd name="connsiteX15" fmla="*/ 2304 w 10422"/>
              <a:gd name="connsiteY15" fmla="*/ 7188 h 10000"/>
              <a:gd name="connsiteX16" fmla="*/ 2422 w 10422"/>
              <a:gd name="connsiteY16" fmla="*/ 5000 h 10000"/>
              <a:gd name="connsiteX17" fmla="*/ 1363 w 10422"/>
              <a:gd name="connsiteY17" fmla="*/ 3750 h 10000"/>
              <a:gd name="connsiteX18" fmla="*/ 0 w 10422"/>
              <a:gd name="connsiteY18" fmla="*/ 5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422" h="10000">
                <a:moveTo>
                  <a:pt x="10422" y="0"/>
                </a:moveTo>
                <a:lnTo>
                  <a:pt x="8069" y="2813"/>
                </a:lnTo>
                <a:lnTo>
                  <a:pt x="8069" y="4688"/>
                </a:lnTo>
                <a:lnTo>
                  <a:pt x="10422" y="2500"/>
                </a:lnTo>
                <a:cubicBezTo>
                  <a:pt x="4657" y="10000"/>
                  <a:pt x="2657" y="10000"/>
                  <a:pt x="5010" y="10000"/>
                </a:cubicBezTo>
                <a:lnTo>
                  <a:pt x="8069" y="4688"/>
                </a:lnTo>
                <a:cubicBezTo>
                  <a:pt x="7951" y="4063"/>
                  <a:pt x="7834" y="3438"/>
                  <a:pt x="7716" y="2813"/>
                </a:cubicBezTo>
                <a:lnTo>
                  <a:pt x="4893" y="6250"/>
                </a:lnTo>
                <a:lnTo>
                  <a:pt x="5834" y="4688"/>
                </a:lnTo>
                <a:lnTo>
                  <a:pt x="4775" y="4375"/>
                </a:lnTo>
                <a:lnTo>
                  <a:pt x="5834" y="0"/>
                </a:lnTo>
                <a:lnTo>
                  <a:pt x="4775" y="4063"/>
                </a:lnTo>
                <a:lnTo>
                  <a:pt x="4304" y="1875"/>
                </a:lnTo>
                <a:cubicBezTo>
                  <a:pt x="4226" y="2708"/>
                  <a:pt x="4147" y="3542"/>
                  <a:pt x="4069" y="4375"/>
                </a:cubicBezTo>
                <a:cubicBezTo>
                  <a:pt x="3187" y="5000"/>
                  <a:pt x="3246" y="4219"/>
                  <a:pt x="3246" y="5313"/>
                </a:cubicBezTo>
                <a:lnTo>
                  <a:pt x="2304" y="7188"/>
                </a:lnTo>
                <a:cubicBezTo>
                  <a:pt x="2343" y="6459"/>
                  <a:pt x="2383" y="5729"/>
                  <a:pt x="2422" y="5000"/>
                </a:cubicBezTo>
                <a:lnTo>
                  <a:pt x="1363" y="3750"/>
                </a:lnTo>
                <a:cubicBezTo>
                  <a:pt x="1049" y="2813"/>
                  <a:pt x="314" y="1527"/>
                  <a:pt x="0" y="590"/>
                </a:cubicBez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" name="Line 71"/>
          <p:cNvSpPr>
            <a:spLocks noChangeShapeType="1"/>
          </p:cNvSpPr>
          <p:nvPr/>
        </p:nvSpPr>
        <p:spPr bwMode="auto">
          <a:xfrm flipH="1">
            <a:off x="6031449" y="4651253"/>
            <a:ext cx="3344" cy="221774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" name="Line 72"/>
          <p:cNvSpPr>
            <a:spLocks noChangeShapeType="1"/>
          </p:cNvSpPr>
          <p:nvPr/>
        </p:nvSpPr>
        <p:spPr bwMode="auto">
          <a:xfrm>
            <a:off x="5335915" y="4344751"/>
            <a:ext cx="0" cy="75698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0"/>
              <a:gd name="connsiteY0" fmla="*/ 0 h 10208"/>
              <a:gd name="connsiteX1" fmla="*/ 10000 w 0"/>
              <a:gd name="connsiteY1" fmla="*/ 10208 h 1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208">
                <a:moveTo>
                  <a:pt x="0" y="0"/>
                </a:moveTo>
                <a:cubicBezTo>
                  <a:pt x="3333" y="3333"/>
                  <a:pt x="6667" y="6875"/>
                  <a:pt x="10000" y="10208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" name="Line 73"/>
          <p:cNvSpPr>
            <a:spLocks noChangeShapeType="1"/>
          </p:cNvSpPr>
          <p:nvPr/>
        </p:nvSpPr>
        <p:spPr bwMode="auto">
          <a:xfrm flipV="1">
            <a:off x="4640379" y="4339383"/>
            <a:ext cx="1591706" cy="693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" name="Freeform 75"/>
          <p:cNvSpPr>
            <a:spLocks/>
          </p:cNvSpPr>
          <p:nvPr/>
        </p:nvSpPr>
        <p:spPr bwMode="auto">
          <a:xfrm>
            <a:off x="5262348" y="5091338"/>
            <a:ext cx="86942" cy="100491"/>
          </a:xfrm>
          <a:custGeom>
            <a:avLst/>
            <a:gdLst>
              <a:gd name="T0" fmla="*/ 0 w 26"/>
              <a:gd name="T1" fmla="*/ 29 h 29"/>
              <a:gd name="T2" fmla="*/ 18 w 26"/>
              <a:gd name="T3" fmla="*/ 27 h 29"/>
              <a:gd name="T4" fmla="*/ 12 w 26"/>
              <a:gd name="T5" fmla="*/ 5 h 29"/>
              <a:gd name="T6" fmla="*/ 22 w 26"/>
              <a:gd name="T7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" h="29">
                <a:moveTo>
                  <a:pt x="0" y="29"/>
                </a:moveTo>
                <a:lnTo>
                  <a:pt x="18" y="27"/>
                </a:lnTo>
                <a:cubicBezTo>
                  <a:pt x="13" y="4"/>
                  <a:pt x="21" y="5"/>
                  <a:pt x="12" y="5"/>
                </a:cubicBezTo>
                <a:cubicBezTo>
                  <a:pt x="26" y="0"/>
                  <a:pt x="20" y="4"/>
                  <a:pt x="22" y="3"/>
                </a:cubicBez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" name="Freeform 76"/>
          <p:cNvSpPr>
            <a:spLocks/>
          </p:cNvSpPr>
          <p:nvPr/>
        </p:nvSpPr>
        <p:spPr bwMode="auto">
          <a:xfrm>
            <a:off x="5937822" y="4332454"/>
            <a:ext cx="621969" cy="457409"/>
          </a:xfrm>
          <a:custGeom>
            <a:avLst/>
            <a:gdLst>
              <a:gd name="T0" fmla="*/ 0 w 186"/>
              <a:gd name="T1" fmla="*/ 0 h 132"/>
              <a:gd name="T2" fmla="*/ 0 w 186"/>
              <a:gd name="T3" fmla="*/ 48 h 132"/>
              <a:gd name="T4" fmla="*/ 14 w 186"/>
              <a:gd name="T5" fmla="*/ 50 h 132"/>
              <a:gd name="T6" fmla="*/ 14 w 186"/>
              <a:gd name="T7" fmla="*/ 94 h 132"/>
              <a:gd name="T8" fmla="*/ 108 w 186"/>
              <a:gd name="T9" fmla="*/ 90 h 132"/>
              <a:gd name="T10" fmla="*/ 186 w 186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6" h="132">
                <a:moveTo>
                  <a:pt x="0" y="0"/>
                </a:moveTo>
                <a:lnTo>
                  <a:pt x="0" y="48"/>
                </a:lnTo>
                <a:lnTo>
                  <a:pt x="14" y="50"/>
                </a:lnTo>
                <a:cubicBezTo>
                  <a:pt x="14" y="64"/>
                  <a:pt x="14" y="79"/>
                  <a:pt x="14" y="94"/>
                </a:cubicBezTo>
                <a:lnTo>
                  <a:pt x="108" y="90"/>
                </a:lnTo>
                <a:lnTo>
                  <a:pt x="186" y="132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" name="Freeform 77"/>
          <p:cNvSpPr>
            <a:spLocks/>
          </p:cNvSpPr>
          <p:nvPr/>
        </p:nvSpPr>
        <p:spPr bwMode="auto">
          <a:xfrm>
            <a:off x="6345780" y="4796793"/>
            <a:ext cx="227387" cy="124748"/>
          </a:xfrm>
          <a:custGeom>
            <a:avLst/>
            <a:gdLst>
              <a:gd name="T0" fmla="*/ 0 w 68"/>
              <a:gd name="T1" fmla="*/ 22 h 36"/>
              <a:gd name="T2" fmla="*/ 34 w 68"/>
              <a:gd name="T3" fmla="*/ 22 h 36"/>
              <a:gd name="T4" fmla="*/ 32 w 68"/>
              <a:gd name="T5" fmla="*/ 36 h 36"/>
              <a:gd name="T6" fmla="*/ 46 w 68"/>
              <a:gd name="T7" fmla="*/ 30 h 36"/>
              <a:gd name="T8" fmla="*/ 68 w 68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36">
                <a:moveTo>
                  <a:pt x="0" y="22"/>
                </a:moveTo>
                <a:lnTo>
                  <a:pt x="34" y="22"/>
                </a:lnTo>
                <a:lnTo>
                  <a:pt x="32" y="36"/>
                </a:lnTo>
                <a:lnTo>
                  <a:pt x="46" y="30"/>
                </a:lnTo>
                <a:lnTo>
                  <a:pt x="68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" name="Freeform 78"/>
          <p:cNvSpPr>
            <a:spLocks/>
          </p:cNvSpPr>
          <p:nvPr/>
        </p:nvSpPr>
        <p:spPr bwMode="auto">
          <a:xfrm>
            <a:off x="5757249" y="4498783"/>
            <a:ext cx="200636" cy="374244"/>
          </a:xfrm>
          <a:custGeom>
            <a:avLst/>
            <a:gdLst>
              <a:gd name="T0" fmla="*/ 2 w 60"/>
              <a:gd name="T1" fmla="*/ 108 h 108"/>
              <a:gd name="T2" fmla="*/ 6 w 60"/>
              <a:gd name="T3" fmla="*/ 96 h 108"/>
              <a:gd name="T4" fmla="*/ 0 w 60"/>
              <a:gd name="T5" fmla="*/ 86 h 108"/>
              <a:gd name="T6" fmla="*/ 6 w 60"/>
              <a:gd name="T7" fmla="*/ 68 h 108"/>
              <a:gd name="T8" fmla="*/ 0 w 60"/>
              <a:gd name="T9" fmla="*/ 52 h 108"/>
              <a:gd name="T10" fmla="*/ 8 w 60"/>
              <a:gd name="T11" fmla="*/ 40 h 108"/>
              <a:gd name="T12" fmla="*/ 12 w 60"/>
              <a:gd name="T13" fmla="*/ 18 h 108"/>
              <a:gd name="T14" fmla="*/ 14 w 60"/>
              <a:gd name="T15" fmla="*/ 0 h 108"/>
              <a:gd name="T16" fmla="*/ 60 w 60"/>
              <a:gd name="T1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" h="108">
                <a:moveTo>
                  <a:pt x="2" y="108"/>
                </a:moveTo>
                <a:lnTo>
                  <a:pt x="6" y="96"/>
                </a:lnTo>
                <a:lnTo>
                  <a:pt x="0" y="86"/>
                </a:lnTo>
                <a:lnTo>
                  <a:pt x="6" y="68"/>
                </a:lnTo>
                <a:lnTo>
                  <a:pt x="0" y="52"/>
                </a:lnTo>
                <a:lnTo>
                  <a:pt x="8" y="40"/>
                </a:lnTo>
                <a:lnTo>
                  <a:pt x="12" y="18"/>
                </a:lnTo>
                <a:lnTo>
                  <a:pt x="14" y="0"/>
                </a:lnTo>
                <a:lnTo>
                  <a:pt x="60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" name="Freeform 82"/>
          <p:cNvSpPr>
            <a:spLocks/>
          </p:cNvSpPr>
          <p:nvPr/>
        </p:nvSpPr>
        <p:spPr bwMode="auto">
          <a:xfrm>
            <a:off x="7877295" y="4436410"/>
            <a:ext cx="675472" cy="977193"/>
          </a:xfrm>
          <a:custGeom>
            <a:avLst/>
            <a:gdLst>
              <a:gd name="T0" fmla="*/ 0 w 202"/>
              <a:gd name="T1" fmla="*/ 2 h 282"/>
              <a:gd name="T2" fmla="*/ 16 w 202"/>
              <a:gd name="T3" fmla="*/ 0 h 282"/>
              <a:gd name="T4" fmla="*/ 28 w 202"/>
              <a:gd name="T5" fmla="*/ 8 h 282"/>
              <a:gd name="T6" fmla="*/ 30 w 202"/>
              <a:gd name="T7" fmla="*/ 20 h 282"/>
              <a:gd name="T8" fmla="*/ 40 w 202"/>
              <a:gd name="T9" fmla="*/ 42 h 282"/>
              <a:gd name="T10" fmla="*/ 46 w 202"/>
              <a:gd name="T11" fmla="*/ 58 h 282"/>
              <a:gd name="T12" fmla="*/ 58 w 202"/>
              <a:gd name="T13" fmla="*/ 72 h 282"/>
              <a:gd name="T14" fmla="*/ 70 w 202"/>
              <a:gd name="T15" fmla="*/ 74 h 282"/>
              <a:gd name="T16" fmla="*/ 84 w 202"/>
              <a:gd name="T17" fmla="*/ 76 h 282"/>
              <a:gd name="T18" fmla="*/ 90 w 202"/>
              <a:gd name="T19" fmla="*/ 88 h 282"/>
              <a:gd name="T20" fmla="*/ 94 w 202"/>
              <a:gd name="T21" fmla="*/ 104 h 282"/>
              <a:gd name="T22" fmla="*/ 122 w 202"/>
              <a:gd name="T23" fmla="*/ 124 h 282"/>
              <a:gd name="T24" fmla="*/ 138 w 202"/>
              <a:gd name="T25" fmla="*/ 130 h 282"/>
              <a:gd name="T26" fmla="*/ 146 w 202"/>
              <a:gd name="T27" fmla="*/ 142 h 282"/>
              <a:gd name="T28" fmla="*/ 142 w 202"/>
              <a:gd name="T29" fmla="*/ 158 h 282"/>
              <a:gd name="T30" fmla="*/ 148 w 202"/>
              <a:gd name="T31" fmla="*/ 174 h 282"/>
              <a:gd name="T32" fmla="*/ 164 w 202"/>
              <a:gd name="T33" fmla="*/ 184 h 282"/>
              <a:gd name="T34" fmla="*/ 178 w 202"/>
              <a:gd name="T35" fmla="*/ 202 h 282"/>
              <a:gd name="T36" fmla="*/ 184 w 202"/>
              <a:gd name="T37" fmla="*/ 220 h 282"/>
              <a:gd name="T38" fmla="*/ 180 w 202"/>
              <a:gd name="T39" fmla="*/ 234 h 282"/>
              <a:gd name="T40" fmla="*/ 190 w 202"/>
              <a:gd name="T41" fmla="*/ 242 h 282"/>
              <a:gd name="T42" fmla="*/ 190 w 202"/>
              <a:gd name="T43" fmla="*/ 256 h 282"/>
              <a:gd name="T44" fmla="*/ 202 w 202"/>
              <a:gd name="T45" fmla="*/ 28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2" h="282">
                <a:moveTo>
                  <a:pt x="0" y="2"/>
                </a:moveTo>
                <a:lnTo>
                  <a:pt x="16" y="0"/>
                </a:lnTo>
                <a:lnTo>
                  <a:pt x="28" y="8"/>
                </a:lnTo>
                <a:lnTo>
                  <a:pt x="30" y="20"/>
                </a:lnTo>
                <a:lnTo>
                  <a:pt x="40" y="42"/>
                </a:lnTo>
                <a:lnTo>
                  <a:pt x="46" y="58"/>
                </a:lnTo>
                <a:lnTo>
                  <a:pt x="58" y="72"/>
                </a:lnTo>
                <a:lnTo>
                  <a:pt x="70" y="74"/>
                </a:lnTo>
                <a:lnTo>
                  <a:pt x="84" y="76"/>
                </a:lnTo>
                <a:lnTo>
                  <a:pt x="90" y="88"/>
                </a:lnTo>
                <a:lnTo>
                  <a:pt x="94" y="104"/>
                </a:lnTo>
                <a:lnTo>
                  <a:pt x="122" y="124"/>
                </a:lnTo>
                <a:lnTo>
                  <a:pt x="138" y="130"/>
                </a:lnTo>
                <a:lnTo>
                  <a:pt x="146" y="142"/>
                </a:lnTo>
                <a:lnTo>
                  <a:pt x="142" y="158"/>
                </a:lnTo>
                <a:cubicBezTo>
                  <a:pt x="146" y="174"/>
                  <a:pt x="140" y="174"/>
                  <a:pt x="148" y="174"/>
                </a:cubicBezTo>
                <a:lnTo>
                  <a:pt x="164" y="184"/>
                </a:lnTo>
                <a:lnTo>
                  <a:pt x="178" y="202"/>
                </a:lnTo>
                <a:lnTo>
                  <a:pt x="184" y="220"/>
                </a:lnTo>
                <a:lnTo>
                  <a:pt x="180" y="234"/>
                </a:lnTo>
                <a:lnTo>
                  <a:pt x="190" y="242"/>
                </a:lnTo>
                <a:lnTo>
                  <a:pt x="190" y="256"/>
                </a:lnTo>
                <a:lnTo>
                  <a:pt x="202" y="282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" name="Freeform 88"/>
          <p:cNvSpPr>
            <a:spLocks/>
          </p:cNvSpPr>
          <p:nvPr/>
        </p:nvSpPr>
        <p:spPr bwMode="auto">
          <a:xfrm>
            <a:off x="6125081" y="3812669"/>
            <a:ext cx="882795" cy="401966"/>
          </a:xfrm>
          <a:custGeom>
            <a:avLst/>
            <a:gdLst>
              <a:gd name="T0" fmla="*/ 0 w 264"/>
              <a:gd name="T1" fmla="*/ 0 h 116"/>
              <a:gd name="T2" fmla="*/ 0 w 264"/>
              <a:gd name="T3" fmla="*/ 100 h 116"/>
              <a:gd name="T4" fmla="*/ 218 w 264"/>
              <a:gd name="T5" fmla="*/ 102 h 116"/>
              <a:gd name="T6" fmla="*/ 264 w 264"/>
              <a:gd name="T7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4" h="116">
                <a:moveTo>
                  <a:pt x="0" y="0"/>
                </a:moveTo>
                <a:lnTo>
                  <a:pt x="0" y="100"/>
                </a:lnTo>
                <a:lnTo>
                  <a:pt x="218" y="102"/>
                </a:lnTo>
                <a:lnTo>
                  <a:pt x="264" y="116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" name="Freeform 89"/>
          <p:cNvSpPr>
            <a:spLocks/>
          </p:cNvSpPr>
          <p:nvPr/>
        </p:nvSpPr>
        <p:spPr bwMode="auto">
          <a:xfrm>
            <a:off x="6232086" y="4152261"/>
            <a:ext cx="575154" cy="464340"/>
          </a:xfrm>
          <a:custGeom>
            <a:avLst/>
            <a:gdLst>
              <a:gd name="T0" fmla="*/ 2 w 172"/>
              <a:gd name="T1" fmla="*/ 0 h 134"/>
              <a:gd name="T2" fmla="*/ 0 w 172"/>
              <a:gd name="T3" fmla="*/ 88 h 134"/>
              <a:gd name="T4" fmla="*/ 142 w 172"/>
              <a:gd name="T5" fmla="*/ 86 h 134"/>
              <a:gd name="T6" fmla="*/ 172 w 172"/>
              <a:gd name="T7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2" h="134">
                <a:moveTo>
                  <a:pt x="2" y="0"/>
                </a:moveTo>
                <a:lnTo>
                  <a:pt x="0" y="88"/>
                </a:lnTo>
                <a:lnTo>
                  <a:pt x="142" y="86"/>
                </a:lnTo>
                <a:lnTo>
                  <a:pt x="172" y="134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0" name="Freeform 91"/>
          <p:cNvSpPr>
            <a:spLocks/>
          </p:cNvSpPr>
          <p:nvPr/>
        </p:nvSpPr>
        <p:spPr bwMode="auto">
          <a:xfrm>
            <a:off x="6686859" y="3833461"/>
            <a:ext cx="514964" cy="928680"/>
          </a:xfrm>
          <a:custGeom>
            <a:avLst/>
            <a:gdLst>
              <a:gd name="T0" fmla="*/ 0 w 154"/>
              <a:gd name="T1" fmla="*/ 268 h 268"/>
              <a:gd name="T2" fmla="*/ 58 w 154"/>
              <a:gd name="T3" fmla="*/ 204 h 268"/>
              <a:gd name="T4" fmla="*/ 76 w 154"/>
              <a:gd name="T5" fmla="*/ 150 h 268"/>
              <a:gd name="T6" fmla="*/ 86 w 154"/>
              <a:gd name="T7" fmla="*/ 132 h 268"/>
              <a:gd name="T8" fmla="*/ 98 w 154"/>
              <a:gd name="T9" fmla="*/ 104 h 268"/>
              <a:gd name="T10" fmla="*/ 108 w 154"/>
              <a:gd name="T11" fmla="*/ 68 h 268"/>
              <a:gd name="T12" fmla="*/ 128 w 154"/>
              <a:gd name="T13" fmla="*/ 26 h 268"/>
              <a:gd name="T14" fmla="*/ 154 w 154"/>
              <a:gd name="T15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4" h="268">
                <a:moveTo>
                  <a:pt x="0" y="268"/>
                </a:moveTo>
                <a:lnTo>
                  <a:pt x="58" y="204"/>
                </a:lnTo>
                <a:lnTo>
                  <a:pt x="76" y="150"/>
                </a:lnTo>
                <a:lnTo>
                  <a:pt x="86" y="132"/>
                </a:lnTo>
                <a:lnTo>
                  <a:pt x="98" y="104"/>
                </a:lnTo>
                <a:lnTo>
                  <a:pt x="108" y="68"/>
                </a:lnTo>
                <a:cubicBezTo>
                  <a:pt x="128" y="25"/>
                  <a:pt x="120" y="37"/>
                  <a:pt x="128" y="26"/>
                </a:cubicBezTo>
                <a:lnTo>
                  <a:pt x="154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" name="Freeform 99"/>
          <p:cNvSpPr>
            <a:spLocks/>
          </p:cNvSpPr>
          <p:nvPr/>
        </p:nvSpPr>
        <p:spPr bwMode="auto">
          <a:xfrm>
            <a:off x="7850544" y="3660201"/>
            <a:ext cx="535027" cy="1233619"/>
          </a:xfrm>
          <a:custGeom>
            <a:avLst/>
            <a:gdLst>
              <a:gd name="T0" fmla="*/ 152 w 160"/>
              <a:gd name="T1" fmla="*/ 356 h 356"/>
              <a:gd name="T2" fmla="*/ 158 w 160"/>
              <a:gd name="T3" fmla="*/ 338 h 356"/>
              <a:gd name="T4" fmla="*/ 146 w 160"/>
              <a:gd name="T5" fmla="*/ 336 h 356"/>
              <a:gd name="T6" fmla="*/ 154 w 160"/>
              <a:gd name="T7" fmla="*/ 326 h 356"/>
              <a:gd name="T8" fmla="*/ 160 w 160"/>
              <a:gd name="T9" fmla="*/ 310 h 356"/>
              <a:gd name="T10" fmla="*/ 138 w 160"/>
              <a:gd name="T11" fmla="*/ 306 h 356"/>
              <a:gd name="T12" fmla="*/ 140 w 160"/>
              <a:gd name="T13" fmla="*/ 288 h 356"/>
              <a:gd name="T14" fmla="*/ 134 w 160"/>
              <a:gd name="T15" fmla="*/ 276 h 356"/>
              <a:gd name="T16" fmla="*/ 142 w 160"/>
              <a:gd name="T17" fmla="*/ 258 h 356"/>
              <a:gd name="T18" fmla="*/ 132 w 160"/>
              <a:gd name="T19" fmla="*/ 242 h 356"/>
              <a:gd name="T20" fmla="*/ 122 w 160"/>
              <a:gd name="T21" fmla="*/ 232 h 356"/>
              <a:gd name="T22" fmla="*/ 126 w 160"/>
              <a:gd name="T23" fmla="*/ 238 h 356"/>
              <a:gd name="T24" fmla="*/ 134 w 160"/>
              <a:gd name="T25" fmla="*/ 236 h 356"/>
              <a:gd name="T26" fmla="*/ 126 w 160"/>
              <a:gd name="T27" fmla="*/ 212 h 356"/>
              <a:gd name="T28" fmla="*/ 122 w 160"/>
              <a:gd name="T29" fmla="*/ 206 h 356"/>
              <a:gd name="T30" fmla="*/ 142 w 160"/>
              <a:gd name="T31" fmla="*/ 206 h 356"/>
              <a:gd name="T32" fmla="*/ 148 w 160"/>
              <a:gd name="T33" fmla="*/ 194 h 356"/>
              <a:gd name="T34" fmla="*/ 140 w 160"/>
              <a:gd name="T35" fmla="*/ 184 h 356"/>
              <a:gd name="T36" fmla="*/ 130 w 160"/>
              <a:gd name="T37" fmla="*/ 170 h 356"/>
              <a:gd name="T38" fmla="*/ 114 w 160"/>
              <a:gd name="T39" fmla="*/ 170 h 356"/>
              <a:gd name="T40" fmla="*/ 108 w 160"/>
              <a:gd name="T41" fmla="*/ 158 h 356"/>
              <a:gd name="T42" fmla="*/ 92 w 160"/>
              <a:gd name="T43" fmla="*/ 148 h 356"/>
              <a:gd name="T44" fmla="*/ 90 w 160"/>
              <a:gd name="T45" fmla="*/ 134 h 356"/>
              <a:gd name="T46" fmla="*/ 70 w 160"/>
              <a:gd name="T47" fmla="*/ 114 h 356"/>
              <a:gd name="T48" fmla="*/ 48 w 160"/>
              <a:gd name="T49" fmla="*/ 112 h 356"/>
              <a:gd name="T50" fmla="*/ 50 w 160"/>
              <a:gd name="T51" fmla="*/ 94 h 356"/>
              <a:gd name="T52" fmla="*/ 36 w 160"/>
              <a:gd name="T53" fmla="*/ 90 h 356"/>
              <a:gd name="T54" fmla="*/ 36 w 160"/>
              <a:gd name="T55" fmla="*/ 76 h 356"/>
              <a:gd name="T56" fmla="*/ 28 w 160"/>
              <a:gd name="T57" fmla="*/ 64 h 356"/>
              <a:gd name="T58" fmla="*/ 16 w 160"/>
              <a:gd name="T59" fmla="*/ 44 h 356"/>
              <a:gd name="T60" fmla="*/ 16 w 160"/>
              <a:gd name="T61" fmla="*/ 22 h 356"/>
              <a:gd name="T62" fmla="*/ 2 w 160"/>
              <a:gd name="T63" fmla="*/ 12 h 356"/>
              <a:gd name="T64" fmla="*/ 0 w 160"/>
              <a:gd name="T65" fmla="*/ 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0" h="356">
                <a:moveTo>
                  <a:pt x="152" y="356"/>
                </a:moveTo>
                <a:lnTo>
                  <a:pt x="158" y="338"/>
                </a:lnTo>
                <a:lnTo>
                  <a:pt x="146" y="336"/>
                </a:lnTo>
                <a:lnTo>
                  <a:pt x="154" y="326"/>
                </a:lnTo>
                <a:cubicBezTo>
                  <a:pt x="158" y="309"/>
                  <a:pt x="152" y="310"/>
                  <a:pt x="160" y="310"/>
                </a:cubicBezTo>
                <a:lnTo>
                  <a:pt x="138" y="306"/>
                </a:lnTo>
                <a:lnTo>
                  <a:pt x="140" y="288"/>
                </a:lnTo>
                <a:lnTo>
                  <a:pt x="134" y="276"/>
                </a:lnTo>
                <a:lnTo>
                  <a:pt x="142" y="258"/>
                </a:lnTo>
                <a:lnTo>
                  <a:pt x="132" y="242"/>
                </a:lnTo>
                <a:cubicBezTo>
                  <a:pt x="119" y="231"/>
                  <a:pt x="114" y="232"/>
                  <a:pt x="122" y="232"/>
                </a:cubicBezTo>
                <a:cubicBezTo>
                  <a:pt x="123" y="234"/>
                  <a:pt x="123" y="237"/>
                  <a:pt x="126" y="238"/>
                </a:cubicBezTo>
                <a:cubicBezTo>
                  <a:pt x="128" y="238"/>
                  <a:pt x="134" y="236"/>
                  <a:pt x="134" y="236"/>
                </a:cubicBezTo>
                <a:cubicBezTo>
                  <a:pt x="131" y="228"/>
                  <a:pt x="129" y="219"/>
                  <a:pt x="126" y="212"/>
                </a:cubicBezTo>
                <a:cubicBezTo>
                  <a:pt x="125" y="209"/>
                  <a:pt x="122" y="206"/>
                  <a:pt x="122" y="206"/>
                </a:cubicBezTo>
                <a:lnTo>
                  <a:pt x="142" y="206"/>
                </a:lnTo>
                <a:lnTo>
                  <a:pt x="148" y="194"/>
                </a:lnTo>
                <a:lnTo>
                  <a:pt x="140" y="184"/>
                </a:lnTo>
                <a:cubicBezTo>
                  <a:pt x="131" y="171"/>
                  <a:pt x="135" y="175"/>
                  <a:pt x="130" y="170"/>
                </a:cubicBezTo>
                <a:lnTo>
                  <a:pt x="114" y="170"/>
                </a:lnTo>
                <a:lnTo>
                  <a:pt x="108" y="158"/>
                </a:lnTo>
                <a:cubicBezTo>
                  <a:pt x="93" y="145"/>
                  <a:pt x="98" y="141"/>
                  <a:pt x="92" y="148"/>
                </a:cubicBezTo>
                <a:lnTo>
                  <a:pt x="90" y="134"/>
                </a:lnTo>
                <a:cubicBezTo>
                  <a:pt x="69" y="115"/>
                  <a:pt x="70" y="124"/>
                  <a:pt x="70" y="114"/>
                </a:cubicBezTo>
                <a:lnTo>
                  <a:pt x="48" y="112"/>
                </a:lnTo>
                <a:lnTo>
                  <a:pt x="50" y="94"/>
                </a:lnTo>
                <a:lnTo>
                  <a:pt x="36" y="90"/>
                </a:lnTo>
                <a:lnTo>
                  <a:pt x="36" y="76"/>
                </a:lnTo>
                <a:lnTo>
                  <a:pt x="28" y="64"/>
                </a:lnTo>
                <a:lnTo>
                  <a:pt x="16" y="44"/>
                </a:lnTo>
                <a:lnTo>
                  <a:pt x="16" y="22"/>
                </a:lnTo>
                <a:lnTo>
                  <a:pt x="2" y="12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" name="Freeform 100"/>
          <p:cNvSpPr>
            <a:spLocks/>
          </p:cNvSpPr>
          <p:nvPr/>
        </p:nvSpPr>
        <p:spPr bwMode="auto">
          <a:xfrm>
            <a:off x="7195136" y="3826531"/>
            <a:ext cx="428021" cy="415827"/>
          </a:xfrm>
          <a:custGeom>
            <a:avLst/>
            <a:gdLst>
              <a:gd name="T0" fmla="*/ 0 w 128"/>
              <a:gd name="T1" fmla="*/ 0 h 120"/>
              <a:gd name="T2" fmla="*/ 62 w 128"/>
              <a:gd name="T3" fmla="*/ 16 h 120"/>
              <a:gd name="T4" fmla="*/ 110 w 128"/>
              <a:gd name="T5" fmla="*/ 38 h 120"/>
              <a:gd name="T6" fmla="*/ 128 w 128"/>
              <a:gd name="T7" fmla="*/ 106 h 120"/>
              <a:gd name="T8" fmla="*/ 96 w 128"/>
              <a:gd name="T9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0">
                <a:moveTo>
                  <a:pt x="0" y="0"/>
                </a:moveTo>
                <a:lnTo>
                  <a:pt x="62" y="16"/>
                </a:lnTo>
                <a:lnTo>
                  <a:pt x="110" y="38"/>
                </a:lnTo>
                <a:lnTo>
                  <a:pt x="128" y="106"/>
                </a:lnTo>
                <a:lnTo>
                  <a:pt x="96" y="12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" name="Freeform 101"/>
          <p:cNvSpPr>
            <a:spLocks/>
          </p:cNvSpPr>
          <p:nvPr/>
        </p:nvSpPr>
        <p:spPr bwMode="auto">
          <a:xfrm>
            <a:off x="7536215" y="3251303"/>
            <a:ext cx="996489" cy="693044"/>
          </a:xfrm>
          <a:custGeom>
            <a:avLst/>
            <a:gdLst>
              <a:gd name="T0" fmla="*/ 0 w 298"/>
              <a:gd name="T1" fmla="*/ 200 h 200"/>
              <a:gd name="T2" fmla="*/ 12 w 298"/>
              <a:gd name="T3" fmla="*/ 166 h 200"/>
              <a:gd name="T4" fmla="*/ 94 w 298"/>
              <a:gd name="T5" fmla="*/ 120 h 200"/>
              <a:gd name="T6" fmla="*/ 298 w 298"/>
              <a:gd name="T7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8" h="200">
                <a:moveTo>
                  <a:pt x="0" y="200"/>
                </a:moveTo>
                <a:lnTo>
                  <a:pt x="12" y="166"/>
                </a:lnTo>
                <a:lnTo>
                  <a:pt x="94" y="120"/>
                </a:lnTo>
                <a:lnTo>
                  <a:pt x="298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" name="Freeform 106"/>
          <p:cNvSpPr>
            <a:spLocks/>
          </p:cNvSpPr>
          <p:nvPr/>
        </p:nvSpPr>
        <p:spPr bwMode="auto">
          <a:xfrm>
            <a:off x="8472513" y="3875043"/>
            <a:ext cx="40127" cy="616810"/>
          </a:xfrm>
          <a:custGeom>
            <a:avLst/>
            <a:gdLst>
              <a:gd name="T0" fmla="*/ 12 w 12"/>
              <a:gd name="T1" fmla="*/ 178 h 178"/>
              <a:gd name="T2" fmla="*/ 12 w 12"/>
              <a:gd name="T3" fmla="*/ 142 h 178"/>
              <a:gd name="T4" fmla="*/ 10 w 12"/>
              <a:gd name="T5" fmla="*/ 88 h 178"/>
              <a:gd name="T6" fmla="*/ 0 w 12"/>
              <a:gd name="T7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178">
                <a:moveTo>
                  <a:pt x="12" y="178"/>
                </a:moveTo>
                <a:lnTo>
                  <a:pt x="12" y="142"/>
                </a:lnTo>
                <a:lnTo>
                  <a:pt x="10" y="88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9" name="Freeform 110"/>
          <p:cNvSpPr>
            <a:spLocks/>
          </p:cNvSpPr>
          <p:nvPr/>
        </p:nvSpPr>
        <p:spPr bwMode="auto">
          <a:xfrm>
            <a:off x="8004364" y="3674061"/>
            <a:ext cx="535027" cy="311870"/>
          </a:xfrm>
          <a:custGeom>
            <a:avLst/>
            <a:gdLst>
              <a:gd name="T0" fmla="*/ 0 w 160"/>
              <a:gd name="T1" fmla="*/ 90 h 90"/>
              <a:gd name="T2" fmla="*/ 28 w 160"/>
              <a:gd name="T3" fmla="*/ 84 h 90"/>
              <a:gd name="T4" fmla="*/ 32 w 160"/>
              <a:gd name="T5" fmla="*/ 64 h 90"/>
              <a:gd name="T6" fmla="*/ 48 w 160"/>
              <a:gd name="T7" fmla="*/ 44 h 90"/>
              <a:gd name="T8" fmla="*/ 70 w 160"/>
              <a:gd name="T9" fmla="*/ 30 h 90"/>
              <a:gd name="T10" fmla="*/ 116 w 160"/>
              <a:gd name="T11" fmla="*/ 4 h 90"/>
              <a:gd name="T12" fmla="*/ 160 w 160"/>
              <a:gd name="T1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0" h="90">
                <a:moveTo>
                  <a:pt x="0" y="90"/>
                </a:moveTo>
                <a:lnTo>
                  <a:pt x="28" y="84"/>
                </a:lnTo>
                <a:lnTo>
                  <a:pt x="32" y="64"/>
                </a:lnTo>
                <a:cubicBezTo>
                  <a:pt x="48" y="45"/>
                  <a:pt x="48" y="54"/>
                  <a:pt x="48" y="44"/>
                </a:cubicBezTo>
                <a:lnTo>
                  <a:pt x="70" y="30"/>
                </a:lnTo>
                <a:lnTo>
                  <a:pt x="116" y="4"/>
                </a:lnTo>
                <a:lnTo>
                  <a:pt x="160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0" name="Freeform 112"/>
          <p:cNvSpPr>
            <a:spLocks/>
          </p:cNvSpPr>
          <p:nvPr/>
        </p:nvSpPr>
        <p:spPr bwMode="auto">
          <a:xfrm>
            <a:off x="8164871" y="3459218"/>
            <a:ext cx="167196" cy="817793"/>
          </a:xfrm>
          <a:custGeom>
            <a:avLst/>
            <a:gdLst>
              <a:gd name="T0" fmla="*/ 4 w 50"/>
              <a:gd name="T1" fmla="*/ 0 h 236"/>
              <a:gd name="T2" fmla="*/ 2 w 50"/>
              <a:gd name="T3" fmla="*/ 16 h 236"/>
              <a:gd name="T4" fmla="*/ 0 w 50"/>
              <a:gd name="T5" fmla="*/ 32 h 236"/>
              <a:gd name="T6" fmla="*/ 12 w 50"/>
              <a:gd name="T7" fmla="*/ 52 h 236"/>
              <a:gd name="T8" fmla="*/ 14 w 50"/>
              <a:gd name="T9" fmla="*/ 68 h 236"/>
              <a:gd name="T10" fmla="*/ 14 w 50"/>
              <a:gd name="T11" fmla="*/ 92 h 236"/>
              <a:gd name="T12" fmla="*/ 30 w 50"/>
              <a:gd name="T13" fmla="*/ 100 h 236"/>
              <a:gd name="T14" fmla="*/ 26 w 50"/>
              <a:gd name="T15" fmla="*/ 114 h 236"/>
              <a:gd name="T16" fmla="*/ 30 w 50"/>
              <a:gd name="T17" fmla="*/ 126 h 236"/>
              <a:gd name="T18" fmla="*/ 38 w 50"/>
              <a:gd name="T19" fmla="*/ 142 h 236"/>
              <a:gd name="T20" fmla="*/ 34 w 50"/>
              <a:gd name="T21" fmla="*/ 174 h 236"/>
              <a:gd name="T22" fmla="*/ 34 w 50"/>
              <a:gd name="T23" fmla="*/ 186 h 236"/>
              <a:gd name="T24" fmla="*/ 38 w 50"/>
              <a:gd name="T25" fmla="*/ 202 h 236"/>
              <a:gd name="T26" fmla="*/ 44 w 50"/>
              <a:gd name="T27" fmla="*/ 214 h 236"/>
              <a:gd name="T28" fmla="*/ 50 w 50"/>
              <a:gd name="T29" fmla="*/ 224 h 236"/>
              <a:gd name="T30" fmla="*/ 38 w 50"/>
              <a:gd name="T31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0" h="236">
                <a:moveTo>
                  <a:pt x="4" y="0"/>
                </a:moveTo>
                <a:lnTo>
                  <a:pt x="2" y="16"/>
                </a:lnTo>
                <a:lnTo>
                  <a:pt x="0" y="32"/>
                </a:lnTo>
                <a:lnTo>
                  <a:pt x="12" y="52"/>
                </a:lnTo>
                <a:lnTo>
                  <a:pt x="14" y="68"/>
                </a:lnTo>
                <a:lnTo>
                  <a:pt x="14" y="92"/>
                </a:lnTo>
                <a:lnTo>
                  <a:pt x="30" y="100"/>
                </a:lnTo>
                <a:lnTo>
                  <a:pt x="26" y="114"/>
                </a:lnTo>
                <a:lnTo>
                  <a:pt x="30" y="126"/>
                </a:lnTo>
                <a:lnTo>
                  <a:pt x="38" y="142"/>
                </a:lnTo>
                <a:lnTo>
                  <a:pt x="34" y="174"/>
                </a:lnTo>
                <a:lnTo>
                  <a:pt x="34" y="186"/>
                </a:lnTo>
                <a:lnTo>
                  <a:pt x="38" y="202"/>
                </a:lnTo>
                <a:lnTo>
                  <a:pt x="44" y="214"/>
                </a:lnTo>
                <a:lnTo>
                  <a:pt x="50" y="224"/>
                </a:lnTo>
                <a:lnTo>
                  <a:pt x="38" y="236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2" name="Freeform 114"/>
          <p:cNvSpPr>
            <a:spLocks/>
          </p:cNvSpPr>
          <p:nvPr/>
        </p:nvSpPr>
        <p:spPr bwMode="auto">
          <a:xfrm>
            <a:off x="8271877" y="3833461"/>
            <a:ext cx="280890" cy="62374"/>
          </a:xfrm>
          <a:custGeom>
            <a:avLst/>
            <a:gdLst>
              <a:gd name="T0" fmla="*/ 0 w 84"/>
              <a:gd name="T1" fmla="*/ 18 h 18"/>
              <a:gd name="T2" fmla="*/ 40 w 84"/>
              <a:gd name="T3" fmla="*/ 10 h 18"/>
              <a:gd name="T4" fmla="*/ 62 w 84"/>
              <a:gd name="T5" fmla="*/ 12 h 18"/>
              <a:gd name="T6" fmla="*/ 84 w 84"/>
              <a:gd name="T7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" h="18">
                <a:moveTo>
                  <a:pt x="0" y="18"/>
                </a:moveTo>
                <a:lnTo>
                  <a:pt x="40" y="10"/>
                </a:lnTo>
                <a:lnTo>
                  <a:pt x="62" y="12"/>
                </a:lnTo>
                <a:lnTo>
                  <a:pt x="84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3" name="Line 115"/>
          <p:cNvSpPr>
            <a:spLocks noChangeShapeType="1"/>
          </p:cNvSpPr>
          <p:nvPr/>
        </p:nvSpPr>
        <p:spPr bwMode="auto">
          <a:xfrm>
            <a:off x="7562966" y="3528522"/>
            <a:ext cx="120382" cy="228705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4" name="Line 116"/>
          <p:cNvSpPr>
            <a:spLocks noChangeShapeType="1"/>
          </p:cNvSpPr>
          <p:nvPr/>
        </p:nvSpPr>
        <p:spPr bwMode="auto">
          <a:xfrm flipV="1">
            <a:off x="6787177" y="3722574"/>
            <a:ext cx="354456" cy="693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5" name="Line 117"/>
          <p:cNvSpPr>
            <a:spLocks noChangeShapeType="1"/>
          </p:cNvSpPr>
          <p:nvPr/>
        </p:nvSpPr>
        <p:spPr bwMode="auto">
          <a:xfrm>
            <a:off x="6967749" y="3389913"/>
            <a:ext cx="187259" cy="325731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6" name="Line 118"/>
          <p:cNvSpPr>
            <a:spLocks noChangeShapeType="1"/>
          </p:cNvSpPr>
          <p:nvPr/>
        </p:nvSpPr>
        <p:spPr bwMode="auto">
          <a:xfrm>
            <a:off x="7141633" y="3708713"/>
            <a:ext cx="53503" cy="117818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7" name="Line 119"/>
          <p:cNvSpPr>
            <a:spLocks noChangeShapeType="1"/>
          </p:cNvSpPr>
          <p:nvPr/>
        </p:nvSpPr>
        <p:spPr bwMode="auto">
          <a:xfrm flipV="1">
            <a:off x="7148320" y="3486939"/>
            <a:ext cx="314329" cy="214844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8" name="Freeform 120"/>
          <p:cNvSpPr>
            <a:spLocks/>
          </p:cNvSpPr>
          <p:nvPr/>
        </p:nvSpPr>
        <p:spPr bwMode="auto">
          <a:xfrm>
            <a:off x="6907558" y="3188929"/>
            <a:ext cx="949673" cy="381174"/>
          </a:xfrm>
          <a:custGeom>
            <a:avLst/>
            <a:gdLst>
              <a:gd name="T0" fmla="*/ 0 w 284"/>
              <a:gd name="T1" fmla="*/ 68 h 110"/>
              <a:gd name="T2" fmla="*/ 116 w 284"/>
              <a:gd name="T3" fmla="*/ 0 h 110"/>
              <a:gd name="T4" fmla="*/ 182 w 284"/>
              <a:gd name="T5" fmla="*/ 110 h 110"/>
              <a:gd name="T6" fmla="*/ 284 w 284"/>
              <a:gd name="T7" fmla="*/ 4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110">
                <a:moveTo>
                  <a:pt x="0" y="68"/>
                </a:moveTo>
                <a:lnTo>
                  <a:pt x="116" y="0"/>
                </a:lnTo>
                <a:lnTo>
                  <a:pt x="182" y="110"/>
                </a:lnTo>
                <a:lnTo>
                  <a:pt x="284" y="42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9" name="Line 121"/>
          <p:cNvSpPr>
            <a:spLocks noChangeShapeType="1"/>
          </p:cNvSpPr>
          <p:nvPr/>
        </p:nvSpPr>
        <p:spPr bwMode="auto">
          <a:xfrm>
            <a:off x="7710100" y="3057251"/>
            <a:ext cx="287577" cy="526714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0" name="Line 122"/>
          <p:cNvSpPr>
            <a:spLocks noChangeShapeType="1"/>
          </p:cNvSpPr>
          <p:nvPr/>
        </p:nvSpPr>
        <p:spPr bwMode="auto">
          <a:xfrm flipV="1">
            <a:off x="7348955" y="3064181"/>
            <a:ext cx="367832" cy="214844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1" name="Line 123"/>
          <p:cNvSpPr>
            <a:spLocks noChangeShapeType="1"/>
          </p:cNvSpPr>
          <p:nvPr/>
        </p:nvSpPr>
        <p:spPr bwMode="auto">
          <a:xfrm flipV="1">
            <a:off x="6713611" y="3417634"/>
            <a:ext cx="207323" cy="15247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2" name="Freeform 125"/>
          <p:cNvSpPr>
            <a:spLocks/>
          </p:cNvSpPr>
          <p:nvPr/>
        </p:nvSpPr>
        <p:spPr bwMode="auto">
          <a:xfrm>
            <a:off x="7783665" y="3091904"/>
            <a:ext cx="448086" cy="332661"/>
          </a:xfrm>
          <a:custGeom>
            <a:avLst/>
            <a:gdLst>
              <a:gd name="T0" fmla="*/ 0 w 134"/>
              <a:gd name="T1" fmla="*/ 26 h 96"/>
              <a:gd name="T2" fmla="*/ 40 w 134"/>
              <a:gd name="T3" fmla="*/ 0 h 96"/>
              <a:gd name="T4" fmla="*/ 88 w 134"/>
              <a:gd name="T5" fmla="*/ 8 h 96"/>
              <a:gd name="T6" fmla="*/ 134 w 134"/>
              <a:gd name="T7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96">
                <a:moveTo>
                  <a:pt x="0" y="26"/>
                </a:moveTo>
                <a:lnTo>
                  <a:pt x="40" y="0"/>
                </a:lnTo>
                <a:lnTo>
                  <a:pt x="88" y="8"/>
                </a:lnTo>
                <a:lnTo>
                  <a:pt x="134" y="96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3" name="Line 126"/>
          <p:cNvSpPr>
            <a:spLocks noChangeShapeType="1"/>
          </p:cNvSpPr>
          <p:nvPr/>
        </p:nvSpPr>
        <p:spPr bwMode="auto">
          <a:xfrm flipV="1">
            <a:off x="8084617" y="2946365"/>
            <a:ext cx="274202" cy="166331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4" name="Line 127"/>
          <p:cNvSpPr>
            <a:spLocks noChangeShapeType="1"/>
          </p:cNvSpPr>
          <p:nvPr/>
        </p:nvSpPr>
        <p:spPr bwMode="auto">
          <a:xfrm>
            <a:off x="7803729" y="2897851"/>
            <a:ext cx="100317" cy="1871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5" name="Line 128"/>
          <p:cNvSpPr>
            <a:spLocks noChangeShapeType="1"/>
          </p:cNvSpPr>
          <p:nvPr/>
        </p:nvSpPr>
        <p:spPr bwMode="auto">
          <a:xfrm flipV="1">
            <a:off x="8358820" y="2925569"/>
            <a:ext cx="380811" cy="20794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6" name="Freeform 129"/>
          <p:cNvSpPr>
            <a:spLocks/>
          </p:cNvSpPr>
          <p:nvPr/>
        </p:nvSpPr>
        <p:spPr bwMode="auto">
          <a:xfrm>
            <a:off x="8044491" y="2482024"/>
            <a:ext cx="508276" cy="810862"/>
          </a:xfrm>
          <a:custGeom>
            <a:avLst/>
            <a:gdLst>
              <a:gd name="T0" fmla="*/ 152 w 152"/>
              <a:gd name="T1" fmla="*/ 220 h 234"/>
              <a:gd name="T2" fmla="*/ 146 w 152"/>
              <a:gd name="T3" fmla="*/ 232 h 234"/>
              <a:gd name="T4" fmla="*/ 146 w 152"/>
              <a:gd name="T5" fmla="*/ 208 h 234"/>
              <a:gd name="T6" fmla="*/ 122 w 152"/>
              <a:gd name="T7" fmla="*/ 202 h 234"/>
              <a:gd name="T8" fmla="*/ 110 w 152"/>
              <a:gd name="T9" fmla="*/ 186 h 234"/>
              <a:gd name="T10" fmla="*/ 104 w 152"/>
              <a:gd name="T11" fmla="*/ 174 h 234"/>
              <a:gd name="T12" fmla="*/ 98 w 152"/>
              <a:gd name="T13" fmla="*/ 162 h 234"/>
              <a:gd name="T14" fmla="*/ 96 w 152"/>
              <a:gd name="T15" fmla="*/ 140 h 234"/>
              <a:gd name="T16" fmla="*/ 92 w 152"/>
              <a:gd name="T17" fmla="*/ 118 h 234"/>
              <a:gd name="T18" fmla="*/ 82 w 152"/>
              <a:gd name="T19" fmla="*/ 112 h 234"/>
              <a:gd name="T20" fmla="*/ 84 w 152"/>
              <a:gd name="T21" fmla="*/ 98 h 234"/>
              <a:gd name="T22" fmla="*/ 72 w 152"/>
              <a:gd name="T23" fmla="*/ 94 h 234"/>
              <a:gd name="T24" fmla="*/ 58 w 152"/>
              <a:gd name="T25" fmla="*/ 82 h 234"/>
              <a:gd name="T26" fmla="*/ 50 w 152"/>
              <a:gd name="T27" fmla="*/ 66 h 234"/>
              <a:gd name="T28" fmla="*/ 30 w 152"/>
              <a:gd name="T29" fmla="*/ 60 h 234"/>
              <a:gd name="T30" fmla="*/ 14 w 152"/>
              <a:gd name="T31" fmla="*/ 52 h 234"/>
              <a:gd name="T32" fmla="*/ 16 w 152"/>
              <a:gd name="T33" fmla="*/ 34 h 234"/>
              <a:gd name="T34" fmla="*/ 6 w 152"/>
              <a:gd name="T35" fmla="*/ 26 h 234"/>
              <a:gd name="T36" fmla="*/ 0 w 152"/>
              <a:gd name="T37" fmla="*/ 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2" h="234">
                <a:moveTo>
                  <a:pt x="152" y="220"/>
                </a:moveTo>
                <a:cubicBezTo>
                  <a:pt x="149" y="227"/>
                  <a:pt x="147" y="234"/>
                  <a:pt x="146" y="232"/>
                </a:cubicBezTo>
                <a:cubicBezTo>
                  <a:pt x="145" y="230"/>
                  <a:pt x="150" y="213"/>
                  <a:pt x="146" y="208"/>
                </a:cubicBezTo>
                <a:cubicBezTo>
                  <a:pt x="142" y="203"/>
                  <a:pt x="128" y="206"/>
                  <a:pt x="122" y="202"/>
                </a:cubicBezTo>
                <a:cubicBezTo>
                  <a:pt x="116" y="198"/>
                  <a:pt x="113" y="191"/>
                  <a:pt x="110" y="186"/>
                </a:cubicBezTo>
                <a:cubicBezTo>
                  <a:pt x="107" y="181"/>
                  <a:pt x="106" y="178"/>
                  <a:pt x="104" y="174"/>
                </a:cubicBezTo>
                <a:cubicBezTo>
                  <a:pt x="102" y="170"/>
                  <a:pt x="99" y="168"/>
                  <a:pt x="98" y="162"/>
                </a:cubicBezTo>
                <a:cubicBezTo>
                  <a:pt x="97" y="156"/>
                  <a:pt x="97" y="147"/>
                  <a:pt x="96" y="140"/>
                </a:cubicBezTo>
                <a:cubicBezTo>
                  <a:pt x="95" y="133"/>
                  <a:pt x="94" y="123"/>
                  <a:pt x="92" y="118"/>
                </a:cubicBezTo>
                <a:cubicBezTo>
                  <a:pt x="90" y="113"/>
                  <a:pt x="83" y="115"/>
                  <a:pt x="82" y="112"/>
                </a:cubicBezTo>
                <a:cubicBezTo>
                  <a:pt x="81" y="109"/>
                  <a:pt x="86" y="101"/>
                  <a:pt x="84" y="98"/>
                </a:cubicBezTo>
                <a:cubicBezTo>
                  <a:pt x="82" y="95"/>
                  <a:pt x="76" y="97"/>
                  <a:pt x="72" y="94"/>
                </a:cubicBezTo>
                <a:cubicBezTo>
                  <a:pt x="68" y="91"/>
                  <a:pt x="62" y="87"/>
                  <a:pt x="58" y="82"/>
                </a:cubicBezTo>
                <a:cubicBezTo>
                  <a:pt x="54" y="77"/>
                  <a:pt x="55" y="70"/>
                  <a:pt x="50" y="66"/>
                </a:cubicBezTo>
                <a:cubicBezTo>
                  <a:pt x="45" y="62"/>
                  <a:pt x="36" y="62"/>
                  <a:pt x="30" y="60"/>
                </a:cubicBezTo>
                <a:cubicBezTo>
                  <a:pt x="24" y="58"/>
                  <a:pt x="16" y="56"/>
                  <a:pt x="14" y="52"/>
                </a:cubicBezTo>
                <a:cubicBezTo>
                  <a:pt x="12" y="48"/>
                  <a:pt x="17" y="38"/>
                  <a:pt x="16" y="34"/>
                </a:cubicBezTo>
                <a:cubicBezTo>
                  <a:pt x="15" y="30"/>
                  <a:pt x="9" y="32"/>
                  <a:pt x="6" y="26"/>
                </a:cubicBezTo>
                <a:cubicBezTo>
                  <a:pt x="3" y="20"/>
                  <a:pt x="1" y="10"/>
                  <a:pt x="0" y="0"/>
                </a:cubicBez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7" name="Line 130"/>
          <p:cNvSpPr>
            <a:spLocks noChangeShapeType="1"/>
          </p:cNvSpPr>
          <p:nvPr/>
        </p:nvSpPr>
        <p:spPr bwMode="auto">
          <a:xfrm>
            <a:off x="8084618" y="2655285"/>
            <a:ext cx="461461" cy="693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8" name="Line 131"/>
          <p:cNvSpPr>
            <a:spLocks noChangeShapeType="1"/>
          </p:cNvSpPr>
          <p:nvPr/>
        </p:nvSpPr>
        <p:spPr bwMode="auto">
          <a:xfrm>
            <a:off x="8338756" y="2482025"/>
            <a:ext cx="0" cy="173261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9" name="Line 132"/>
          <p:cNvSpPr>
            <a:spLocks noChangeShapeType="1"/>
          </p:cNvSpPr>
          <p:nvPr/>
        </p:nvSpPr>
        <p:spPr bwMode="auto">
          <a:xfrm flipV="1">
            <a:off x="7770290" y="2689938"/>
            <a:ext cx="374519" cy="207913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0" name="Line 134"/>
          <p:cNvSpPr>
            <a:spLocks noChangeShapeType="1"/>
          </p:cNvSpPr>
          <p:nvPr/>
        </p:nvSpPr>
        <p:spPr bwMode="auto">
          <a:xfrm>
            <a:off x="5165375" y="3694853"/>
            <a:ext cx="0" cy="644531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1" name="Line 135"/>
          <p:cNvSpPr>
            <a:spLocks noChangeShapeType="1"/>
          </p:cNvSpPr>
          <p:nvPr/>
        </p:nvSpPr>
        <p:spPr bwMode="auto">
          <a:xfrm>
            <a:off x="4474030" y="3694852"/>
            <a:ext cx="1580577" cy="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8737"/>
              <a:gd name="connsiteY0" fmla="*/ -6137 h 0"/>
              <a:gd name="connsiteX1" fmla="*/ 8737 w 8737"/>
              <a:gd name="connsiteY1" fmla="*/ 1000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37">
                <a:moveTo>
                  <a:pt x="0" y="-6137"/>
                </a:moveTo>
                <a:cubicBezTo>
                  <a:pt x="3333" y="-2804"/>
                  <a:pt x="5404" y="6667"/>
                  <a:pt x="8737" y="10000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2" name="Line 136"/>
          <p:cNvSpPr>
            <a:spLocks noChangeShapeType="1"/>
          </p:cNvSpPr>
          <p:nvPr/>
        </p:nvSpPr>
        <p:spPr bwMode="auto">
          <a:xfrm>
            <a:off x="5165376" y="4006722"/>
            <a:ext cx="54840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3" name="Line 137"/>
          <p:cNvSpPr>
            <a:spLocks noChangeShapeType="1"/>
          </p:cNvSpPr>
          <p:nvPr/>
        </p:nvSpPr>
        <p:spPr bwMode="auto">
          <a:xfrm>
            <a:off x="5707090" y="3289421"/>
            <a:ext cx="0" cy="104996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4" name="Line 138"/>
          <p:cNvSpPr>
            <a:spLocks noChangeShapeType="1"/>
          </p:cNvSpPr>
          <p:nvPr/>
        </p:nvSpPr>
        <p:spPr bwMode="auto">
          <a:xfrm flipV="1">
            <a:off x="5713778" y="3996326"/>
            <a:ext cx="401270" cy="693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5" name="Freeform 139"/>
          <p:cNvSpPr>
            <a:spLocks/>
          </p:cNvSpPr>
          <p:nvPr/>
        </p:nvSpPr>
        <p:spPr bwMode="auto">
          <a:xfrm>
            <a:off x="7041314" y="2499350"/>
            <a:ext cx="1003176" cy="381174"/>
          </a:xfrm>
          <a:custGeom>
            <a:avLst/>
            <a:gdLst>
              <a:gd name="T0" fmla="*/ 38 w 300"/>
              <a:gd name="T1" fmla="*/ 110 h 110"/>
              <a:gd name="T2" fmla="*/ 0 w 300"/>
              <a:gd name="T3" fmla="*/ 11 h 110"/>
              <a:gd name="T4" fmla="*/ 5 w 300"/>
              <a:gd name="T5" fmla="*/ 0 h 110"/>
              <a:gd name="T6" fmla="*/ 89 w 300"/>
              <a:gd name="T7" fmla="*/ 3 h 110"/>
              <a:gd name="T8" fmla="*/ 101 w 300"/>
              <a:gd name="T9" fmla="*/ 0 h 110"/>
              <a:gd name="T10" fmla="*/ 189 w 300"/>
              <a:gd name="T11" fmla="*/ 2 h 110"/>
              <a:gd name="T12" fmla="*/ 201 w 300"/>
              <a:gd name="T13" fmla="*/ 0 h 110"/>
              <a:gd name="T14" fmla="*/ 300 w 300"/>
              <a:gd name="T15" fmla="*/ 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0" h="110">
                <a:moveTo>
                  <a:pt x="38" y="110"/>
                </a:moveTo>
                <a:lnTo>
                  <a:pt x="0" y="11"/>
                </a:lnTo>
                <a:lnTo>
                  <a:pt x="5" y="0"/>
                </a:lnTo>
                <a:lnTo>
                  <a:pt x="89" y="3"/>
                </a:lnTo>
                <a:lnTo>
                  <a:pt x="101" y="0"/>
                </a:lnTo>
                <a:lnTo>
                  <a:pt x="189" y="2"/>
                </a:lnTo>
                <a:lnTo>
                  <a:pt x="201" y="0"/>
                </a:lnTo>
                <a:lnTo>
                  <a:pt x="300" y="3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6" name="Freeform 140"/>
          <p:cNvSpPr>
            <a:spLocks/>
          </p:cNvSpPr>
          <p:nvPr/>
        </p:nvSpPr>
        <p:spPr bwMode="auto">
          <a:xfrm>
            <a:off x="7680003" y="2506281"/>
            <a:ext cx="93630" cy="384640"/>
          </a:xfrm>
          <a:custGeom>
            <a:avLst/>
            <a:gdLst>
              <a:gd name="T0" fmla="*/ 0 w 28"/>
              <a:gd name="T1" fmla="*/ 0 h 111"/>
              <a:gd name="T2" fmla="*/ 0 w 28"/>
              <a:gd name="T3" fmla="*/ 66 h 111"/>
              <a:gd name="T4" fmla="*/ 28 w 28"/>
              <a:gd name="T5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111">
                <a:moveTo>
                  <a:pt x="0" y="0"/>
                </a:moveTo>
                <a:lnTo>
                  <a:pt x="0" y="66"/>
                </a:lnTo>
                <a:lnTo>
                  <a:pt x="28" y="111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7" name="Freeform 141"/>
          <p:cNvSpPr>
            <a:spLocks/>
          </p:cNvSpPr>
          <p:nvPr/>
        </p:nvSpPr>
        <p:spPr bwMode="auto">
          <a:xfrm>
            <a:off x="7128257" y="2693404"/>
            <a:ext cx="210667" cy="76235"/>
          </a:xfrm>
          <a:custGeom>
            <a:avLst/>
            <a:gdLst>
              <a:gd name="T0" fmla="*/ 0 w 63"/>
              <a:gd name="T1" fmla="*/ 22 h 22"/>
              <a:gd name="T2" fmla="*/ 30 w 63"/>
              <a:gd name="T3" fmla="*/ 1 h 22"/>
              <a:gd name="T4" fmla="*/ 63 w 63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" h="22">
                <a:moveTo>
                  <a:pt x="0" y="22"/>
                </a:moveTo>
                <a:lnTo>
                  <a:pt x="30" y="1"/>
                </a:lnTo>
                <a:lnTo>
                  <a:pt x="63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8" name="Line 142"/>
          <p:cNvSpPr>
            <a:spLocks noChangeShapeType="1"/>
          </p:cNvSpPr>
          <p:nvPr/>
        </p:nvSpPr>
        <p:spPr bwMode="auto">
          <a:xfrm flipH="1">
            <a:off x="7332236" y="2509747"/>
            <a:ext cx="6688" cy="280683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69" name="Freeform 143"/>
          <p:cNvSpPr>
            <a:spLocks/>
          </p:cNvSpPr>
          <p:nvPr/>
        </p:nvSpPr>
        <p:spPr bwMode="auto">
          <a:xfrm>
            <a:off x="7332237" y="2790430"/>
            <a:ext cx="220699" cy="370779"/>
          </a:xfrm>
          <a:custGeom>
            <a:avLst/>
            <a:gdLst>
              <a:gd name="T0" fmla="*/ 0 w 66"/>
              <a:gd name="T1" fmla="*/ 0 h 107"/>
              <a:gd name="T2" fmla="*/ 8 w 66"/>
              <a:gd name="T3" fmla="*/ 6 h 107"/>
              <a:gd name="T4" fmla="*/ 14 w 66"/>
              <a:gd name="T5" fmla="*/ 15 h 107"/>
              <a:gd name="T6" fmla="*/ 24 w 66"/>
              <a:gd name="T7" fmla="*/ 11 h 107"/>
              <a:gd name="T8" fmla="*/ 29 w 66"/>
              <a:gd name="T9" fmla="*/ 20 h 107"/>
              <a:gd name="T10" fmla="*/ 23 w 66"/>
              <a:gd name="T11" fmla="*/ 32 h 107"/>
              <a:gd name="T12" fmla="*/ 27 w 66"/>
              <a:gd name="T13" fmla="*/ 47 h 107"/>
              <a:gd name="T14" fmla="*/ 36 w 66"/>
              <a:gd name="T15" fmla="*/ 42 h 107"/>
              <a:gd name="T16" fmla="*/ 44 w 66"/>
              <a:gd name="T17" fmla="*/ 51 h 107"/>
              <a:gd name="T18" fmla="*/ 39 w 66"/>
              <a:gd name="T19" fmla="*/ 66 h 107"/>
              <a:gd name="T20" fmla="*/ 47 w 66"/>
              <a:gd name="T21" fmla="*/ 72 h 107"/>
              <a:gd name="T22" fmla="*/ 53 w 66"/>
              <a:gd name="T23" fmla="*/ 86 h 107"/>
              <a:gd name="T24" fmla="*/ 65 w 66"/>
              <a:gd name="T25" fmla="*/ 86 h 107"/>
              <a:gd name="T26" fmla="*/ 60 w 66"/>
              <a:gd name="T27" fmla="*/ 99 h 107"/>
              <a:gd name="T28" fmla="*/ 66 w 66"/>
              <a:gd name="T29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" h="107">
                <a:moveTo>
                  <a:pt x="0" y="0"/>
                </a:moveTo>
                <a:lnTo>
                  <a:pt x="8" y="6"/>
                </a:lnTo>
                <a:lnTo>
                  <a:pt x="14" y="15"/>
                </a:lnTo>
                <a:lnTo>
                  <a:pt x="24" y="11"/>
                </a:lnTo>
                <a:lnTo>
                  <a:pt x="29" y="20"/>
                </a:lnTo>
                <a:lnTo>
                  <a:pt x="23" y="32"/>
                </a:lnTo>
                <a:lnTo>
                  <a:pt x="27" y="47"/>
                </a:lnTo>
                <a:lnTo>
                  <a:pt x="36" y="42"/>
                </a:lnTo>
                <a:lnTo>
                  <a:pt x="44" y="51"/>
                </a:lnTo>
                <a:lnTo>
                  <a:pt x="39" y="66"/>
                </a:lnTo>
                <a:lnTo>
                  <a:pt x="47" y="72"/>
                </a:lnTo>
                <a:lnTo>
                  <a:pt x="53" y="86"/>
                </a:lnTo>
                <a:lnTo>
                  <a:pt x="65" y="86"/>
                </a:lnTo>
                <a:lnTo>
                  <a:pt x="60" y="99"/>
                </a:lnTo>
                <a:lnTo>
                  <a:pt x="66" y="107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0" name="Freeform 144"/>
          <p:cNvSpPr>
            <a:spLocks/>
          </p:cNvSpPr>
          <p:nvPr/>
        </p:nvSpPr>
        <p:spPr bwMode="auto">
          <a:xfrm>
            <a:off x="7413367" y="2734986"/>
            <a:ext cx="269980" cy="98617"/>
          </a:xfrm>
          <a:custGeom>
            <a:avLst/>
            <a:gdLst>
              <a:gd name="T0" fmla="*/ 0 w 75"/>
              <a:gd name="T1" fmla="*/ 24 h 24"/>
              <a:gd name="T2" fmla="*/ 12 w 75"/>
              <a:gd name="T3" fmla="*/ 16 h 24"/>
              <a:gd name="T4" fmla="*/ 75 w 75"/>
              <a:gd name="T5" fmla="*/ 0 h 24"/>
              <a:gd name="connsiteX0" fmla="*/ 0 w 10765"/>
              <a:gd name="connsiteY0" fmla="*/ 11858 h 11858"/>
              <a:gd name="connsiteX1" fmla="*/ 2365 w 10765"/>
              <a:gd name="connsiteY1" fmla="*/ 6667 h 11858"/>
              <a:gd name="connsiteX2" fmla="*/ 10765 w 10765"/>
              <a:gd name="connsiteY2" fmla="*/ 0 h 1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65" h="11858">
                <a:moveTo>
                  <a:pt x="0" y="11858"/>
                </a:moveTo>
                <a:lnTo>
                  <a:pt x="2365" y="6667"/>
                </a:lnTo>
                <a:lnTo>
                  <a:pt x="10765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1" name="Freeform 145"/>
          <p:cNvSpPr>
            <a:spLocks/>
          </p:cNvSpPr>
          <p:nvPr/>
        </p:nvSpPr>
        <p:spPr bwMode="auto">
          <a:xfrm>
            <a:off x="6951030" y="2790430"/>
            <a:ext cx="377863" cy="228705"/>
          </a:xfrm>
          <a:custGeom>
            <a:avLst/>
            <a:gdLst>
              <a:gd name="T0" fmla="*/ 0 w 113"/>
              <a:gd name="T1" fmla="*/ 66 h 66"/>
              <a:gd name="T2" fmla="*/ 41 w 113"/>
              <a:gd name="T3" fmla="*/ 42 h 66"/>
              <a:gd name="T4" fmla="*/ 113 w 113"/>
              <a:gd name="T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" h="66">
                <a:moveTo>
                  <a:pt x="0" y="66"/>
                </a:moveTo>
                <a:lnTo>
                  <a:pt x="41" y="42"/>
                </a:lnTo>
                <a:lnTo>
                  <a:pt x="113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2" name="Line 146"/>
          <p:cNvSpPr>
            <a:spLocks noChangeShapeType="1"/>
          </p:cNvSpPr>
          <p:nvPr/>
        </p:nvSpPr>
        <p:spPr bwMode="auto">
          <a:xfrm>
            <a:off x="7081442" y="2935969"/>
            <a:ext cx="157164" cy="280683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3" name="Line 147"/>
          <p:cNvSpPr>
            <a:spLocks noChangeShapeType="1"/>
          </p:cNvSpPr>
          <p:nvPr/>
        </p:nvSpPr>
        <p:spPr bwMode="auto">
          <a:xfrm>
            <a:off x="6767114" y="3175069"/>
            <a:ext cx="143789" cy="246031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4" name="Line 148"/>
          <p:cNvSpPr>
            <a:spLocks noChangeShapeType="1"/>
          </p:cNvSpPr>
          <p:nvPr/>
        </p:nvSpPr>
        <p:spPr bwMode="auto">
          <a:xfrm>
            <a:off x="4456323" y="2537468"/>
            <a:ext cx="2581648" cy="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7951"/>
              <a:gd name="connsiteY0" fmla="*/ -9205 h 0"/>
              <a:gd name="connsiteX1" fmla="*/ 7951 w 7951"/>
              <a:gd name="connsiteY1" fmla="*/ 1000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51">
                <a:moveTo>
                  <a:pt x="0" y="-9205"/>
                </a:moveTo>
                <a:cubicBezTo>
                  <a:pt x="3333" y="-5872"/>
                  <a:pt x="4618" y="6667"/>
                  <a:pt x="7951" y="10000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5" name="Freeform 149"/>
          <p:cNvSpPr>
            <a:spLocks/>
          </p:cNvSpPr>
          <p:nvPr/>
        </p:nvSpPr>
        <p:spPr bwMode="auto">
          <a:xfrm>
            <a:off x="4633587" y="2537469"/>
            <a:ext cx="2153591" cy="353453"/>
          </a:xfrm>
          <a:custGeom>
            <a:avLst/>
            <a:gdLst>
              <a:gd name="T0" fmla="*/ 0 w 893"/>
              <a:gd name="T1" fmla="*/ 102 h 102"/>
              <a:gd name="T2" fmla="*/ 249 w 893"/>
              <a:gd name="T3" fmla="*/ 102 h 102"/>
              <a:gd name="T4" fmla="*/ 266 w 893"/>
              <a:gd name="T5" fmla="*/ 99 h 102"/>
              <a:gd name="T6" fmla="*/ 375 w 893"/>
              <a:gd name="T7" fmla="*/ 100 h 102"/>
              <a:gd name="T8" fmla="*/ 435 w 893"/>
              <a:gd name="T9" fmla="*/ 102 h 102"/>
              <a:gd name="T10" fmla="*/ 801 w 893"/>
              <a:gd name="T11" fmla="*/ 102 h 102"/>
              <a:gd name="T12" fmla="*/ 893 w 893"/>
              <a:gd name="T13" fmla="*/ 51 h 102"/>
              <a:gd name="T14" fmla="*/ 893 w 893"/>
              <a:gd name="T15" fmla="*/ 0 h 102"/>
              <a:gd name="connsiteX0" fmla="*/ 0 w 7212"/>
              <a:gd name="connsiteY0" fmla="*/ 10000 h 10000"/>
              <a:gd name="connsiteX1" fmla="*/ 191 w 7212"/>
              <a:gd name="connsiteY1" fmla="*/ 9706 h 10000"/>
              <a:gd name="connsiteX2" fmla="*/ 1411 w 7212"/>
              <a:gd name="connsiteY2" fmla="*/ 9804 h 10000"/>
              <a:gd name="connsiteX3" fmla="*/ 2083 w 7212"/>
              <a:gd name="connsiteY3" fmla="*/ 10000 h 10000"/>
              <a:gd name="connsiteX4" fmla="*/ 6182 w 7212"/>
              <a:gd name="connsiteY4" fmla="*/ 10000 h 10000"/>
              <a:gd name="connsiteX5" fmla="*/ 7212 w 7212"/>
              <a:gd name="connsiteY5" fmla="*/ 5000 h 10000"/>
              <a:gd name="connsiteX6" fmla="*/ 7212 w 7212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12" h="10000">
                <a:moveTo>
                  <a:pt x="0" y="10000"/>
                </a:moveTo>
                <a:lnTo>
                  <a:pt x="191" y="9706"/>
                </a:lnTo>
                <a:lnTo>
                  <a:pt x="1411" y="9804"/>
                </a:lnTo>
                <a:lnTo>
                  <a:pt x="2083" y="10000"/>
                </a:lnTo>
                <a:lnTo>
                  <a:pt x="6182" y="10000"/>
                </a:lnTo>
                <a:lnTo>
                  <a:pt x="7212" y="5000"/>
                </a:lnTo>
                <a:lnTo>
                  <a:pt x="7212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8" name="Line 152"/>
          <p:cNvSpPr>
            <a:spLocks noChangeShapeType="1"/>
          </p:cNvSpPr>
          <p:nvPr/>
        </p:nvSpPr>
        <p:spPr bwMode="auto">
          <a:xfrm>
            <a:off x="5683683" y="2530537"/>
            <a:ext cx="0" cy="3465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9" name="Line 153"/>
          <p:cNvSpPr>
            <a:spLocks noChangeShapeType="1"/>
          </p:cNvSpPr>
          <p:nvPr/>
        </p:nvSpPr>
        <p:spPr bwMode="auto">
          <a:xfrm>
            <a:off x="5359323" y="2534002"/>
            <a:ext cx="0" cy="3465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0" name="Line 154"/>
          <p:cNvSpPr>
            <a:spLocks noChangeShapeType="1"/>
          </p:cNvSpPr>
          <p:nvPr/>
        </p:nvSpPr>
        <p:spPr bwMode="auto">
          <a:xfrm>
            <a:off x="5021586" y="2537468"/>
            <a:ext cx="0" cy="3465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1" name="Line 155"/>
          <p:cNvSpPr>
            <a:spLocks noChangeShapeType="1"/>
          </p:cNvSpPr>
          <p:nvPr/>
        </p:nvSpPr>
        <p:spPr bwMode="auto">
          <a:xfrm>
            <a:off x="4683851" y="2534002"/>
            <a:ext cx="0" cy="3465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3" name="Freeform 157"/>
          <p:cNvSpPr>
            <a:spLocks/>
          </p:cNvSpPr>
          <p:nvPr/>
        </p:nvSpPr>
        <p:spPr bwMode="auto">
          <a:xfrm>
            <a:off x="6737017" y="2745382"/>
            <a:ext cx="244106" cy="460875"/>
          </a:xfrm>
          <a:custGeom>
            <a:avLst/>
            <a:gdLst>
              <a:gd name="T0" fmla="*/ 0 w 73"/>
              <a:gd name="T1" fmla="*/ 0 h 133"/>
              <a:gd name="T2" fmla="*/ 40 w 73"/>
              <a:gd name="T3" fmla="*/ 75 h 133"/>
              <a:gd name="T4" fmla="*/ 55 w 73"/>
              <a:gd name="T5" fmla="*/ 66 h 133"/>
              <a:gd name="T6" fmla="*/ 73 w 73"/>
              <a:gd name="T7" fmla="*/ 97 h 133"/>
              <a:gd name="T8" fmla="*/ 16 w 73"/>
              <a:gd name="T9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133">
                <a:moveTo>
                  <a:pt x="0" y="0"/>
                </a:moveTo>
                <a:lnTo>
                  <a:pt x="40" y="75"/>
                </a:lnTo>
                <a:lnTo>
                  <a:pt x="55" y="66"/>
                </a:lnTo>
                <a:lnTo>
                  <a:pt x="73" y="97"/>
                </a:lnTo>
                <a:lnTo>
                  <a:pt x="16" y="133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5" name="Freeform 159"/>
          <p:cNvSpPr>
            <a:spLocks/>
          </p:cNvSpPr>
          <p:nvPr/>
        </p:nvSpPr>
        <p:spPr bwMode="auto">
          <a:xfrm>
            <a:off x="5964572" y="3299818"/>
            <a:ext cx="892826" cy="852445"/>
          </a:xfrm>
          <a:custGeom>
            <a:avLst/>
            <a:gdLst>
              <a:gd name="T0" fmla="*/ 0 w 267"/>
              <a:gd name="T1" fmla="*/ 0 h 246"/>
              <a:gd name="T2" fmla="*/ 7 w 267"/>
              <a:gd name="T3" fmla="*/ 8 h 246"/>
              <a:gd name="T4" fmla="*/ 19 w 267"/>
              <a:gd name="T5" fmla="*/ 23 h 246"/>
              <a:gd name="T6" fmla="*/ 30 w 267"/>
              <a:gd name="T7" fmla="*/ 20 h 246"/>
              <a:gd name="T8" fmla="*/ 42 w 267"/>
              <a:gd name="T9" fmla="*/ 35 h 246"/>
              <a:gd name="T10" fmla="*/ 55 w 267"/>
              <a:gd name="T11" fmla="*/ 27 h 246"/>
              <a:gd name="T12" fmla="*/ 69 w 267"/>
              <a:gd name="T13" fmla="*/ 33 h 246"/>
              <a:gd name="T14" fmla="*/ 81 w 267"/>
              <a:gd name="T15" fmla="*/ 36 h 246"/>
              <a:gd name="T16" fmla="*/ 91 w 267"/>
              <a:gd name="T17" fmla="*/ 26 h 246"/>
              <a:gd name="T18" fmla="*/ 102 w 267"/>
              <a:gd name="T19" fmla="*/ 23 h 246"/>
              <a:gd name="T20" fmla="*/ 117 w 267"/>
              <a:gd name="T21" fmla="*/ 26 h 246"/>
              <a:gd name="T22" fmla="*/ 132 w 267"/>
              <a:gd name="T23" fmla="*/ 23 h 246"/>
              <a:gd name="T24" fmla="*/ 144 w 267"/>
              <a:gd name="T25" fmla="*/ 20 h 246"/>
              <a:gd name="T26" fmla="*/ 148 w 267"/>
              <a:gd name="T27" fmla="*/ 33 h 246"/>
              <a:gd name="T28" fmla="*/ 162 w 267"/>
              <a:gd name="T29" fmla="*/ 30 h 246"/>
              <a:gd name="T30" fmla="*/ 172 w 267"/>
              <a:gd name="T31" fmla="*/ 36 h 246"/>
              <a:gd name="T32" fmla="*/ 184 w 267"/>
              <a:gd name="T33" fmla="*/ 41 h 246"/>
              <a:gd name="T34" fmla="*/ 195 w 267"/>
              <a:gd name="T35" fmla="*/ 35 h 246"/>
              <a:gd name="T36" fmla="*/ 201 w 267"/>
              <a:gd name="T37" fmla="*/ 54 h 246"/>
              <a:gd name="T38" fmla="*/ 210 w 267"/>
              <a:gd name="T39" fmla="*/ 50 h 246"/>
              <a:gd name="T40" fmla="*/ 222 w 267"/>
              <a:gd name="T41" fmla="*/ 59 h 246"/>
              <a:gd name="T42" fmla="*/ 220 w 267"/>
              <a:gd name="T43" fmla="*/ 69 h 246"/>
              <a:gd name="T44" fmla="*/ 225 w 267"/>
              <a:gd name="T45" fmla="*/ 78 h 246"/>
              <a:gd name="T46" fmla="*/ 231 w 267"/>
              <a:gd name="T47" fmla="*/ 92 h 246"/>
              <a:gd name="T48" fmla="*/ 232 w 267"/>
              <a:gd name="T49" fmla="*/ 104 h 246"/>
              <a:gd name="T50" fmla="*/ 249 w 267"/>
              <a:gd name="T51" fmla="*/ 111 h 246"/>
              <a:gd name="T52" fmla="*/ 243 w 267"/>
              <a:gd name="T53" fmla="*/ 123 h 246"/>
              <a:gd name="T54" fmla="*/ 247 w 267"/>
              <a:gd name="T55" fmla="*/ 134 h 246"/>
              <a:gd name="T56" fmla="*/ 249 w 267"/>
              <a:gd name="T57" fmla="*/ 146 h 246"/>
              <a:gd name="T58" fmla="*/ 246 w 267"/>
              <a:gd name="T59" fmla="*/ 162 h 246"/>
              <a:gd name="T60" fmla="*/ 256 w 267"/>
              <a:gd name="T61" fmla="*/ 170 h 246"/>
              <a:gd name="T62" fmla="*/ 250 w 267"/>
              <a:gd name="T63" fmla="*/ 183 h 246"/>
              <a:gd name="T64" fmla="*/ 261 w 267"/>
              <a:gd name="T65" fmla="*/ 189 h 246"/>
              <a:gd name="T66" fmla="*/ 259 w 267"/>
              <a:gd name="T67" fmla="*/ 200 h 246"/>
              <a:gd name="T68" fmla="*/ 253 w 267"/>
              <a:gd name="T69" fmla="*/ 212 h 246"/>
              <a:gd name="T70" fmla="*/ 255 w 267"/>
              <a:gd name="T71" fmla="*/ 225 h 246"/>
              <a:gd name="T72" fmla="*/ 267 w 267"/>
              <a:gd name="T73" fmla="*/ 234 h 246"/>
              <a:gd name="T74" fmla="*/ 267 w 267"/>
              <a:gd name="T75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67" h="246">
                <a:moveTo>
                  <a:pt x="0" y="0"/>
                </a:moveTo>
                <a:lnTo>
                  <a:pt x="7" y="8"/>
                </a:lnTo>
                <a:lnTo>
                  <a:pt x="19" y="23"/>
                </a:lnTo>
                <a:lnTo>
                  <a:pt x="30" y="20"/>
                </a:lnTo>
                <a:lnTo>
                  <a:pt x="42" y="35"/>
                </a:lnTo>
                <a:lnTo>
                  <a:pt x="55" y="27"/>
                </a:lnTo>
                <a:lnTo>
                  <a:pt x="69" y="33"/>
                </a:lnTo>
                <a:lnTo>
                  <a:pt x="81" y="36"/>
                </a:lnTo>
                <a:lnTo>
                  <a:pt x="91" y="26"/>
                </a:lnTo>
                <a:lnTo>
                  <a:pt x="102" y="23"/>
                </a:lnTo>
                <a:lnTo>
                  <a:pt x="117" y="26"/>
                </a:lnTo>
                <a:lnTo>
                  <a:pt x="132" y="23"/>
                </a:lnTo>
                <a:lnTo>
                  <a:pt x="144" y="20"/>
                </a:lnTo>
                <a:lnTo>
                  <a:pt x="148" y="33"/>
                </a:lnTo>
                <a:lnTo>
                  <a:pt x="162" y="30"/>
                </a:lnTo>
                <a:lnTo>
                  <a:pt x="172" y="36"/>
                </a:lnTo>
                <a:lnTo>
                  <a:pt x="184" y="41"/>
                </a:lnTo>
                <a:lnTo>
                  <a:pt x="195" y="35"/>
                </a:lnTo>
                <a:lnTo>
                  <a:pt x="201" y="54"/>
                </a:lnTo>
                <a:lnTo>
                  <a:pt x="210" y="50"/>
                </a:lnTo>
                <a:lnTo>
                  <a:pt x="222" y="59"/>
                </a:lnTo>
                <a:lnTo>
                  <a:pt x="220" y="69"/>
                </a:lnTo>
                <a:lnTo>
                  <a:pt x="225" y="78"/>
                </a:lnTo>
                <a:lnTo>
                  <a:pt x="231" y="92"/>
                </a:lnTo>
                <a:lnTo>
                  <a:pt x="232" y="104"/>
                </a:lnTo>
                <a:lnTo>
                  <a:pt x="249" y="111"/>
                </a:lnTo>
                <a:lnTo>
                  <a:pt x="243" y="123"/>
                </a:lnTo>
                <a:lnTo>
                  <a:pt x="247" y="134"/>
                </a:lnTo>
                <a:lnTo>
                  <a:pt x="249" y="146"/>
                </a:lnTo>
                <a:lnTo>
                  <a:pt x="246" y="162"/>
                </a:lnTo>
                <a:lnTo>
                  <a:pt x="256" y="170"/>
                </a:lnTo>
                <a:lnTo>
                  <a:pt x="250" y="183"/>
                </a:lnTo>
                <a:lnTo>
                  <a:pt x="261" y="189"/>
                </a:lnTo>
                <a:lnTo>
                  <a:pt x="259" y="200"/>
                </a:lnTo>
                <a:lnTo>
                  <a:pt x="253" y="212"/>
                </a:lnTo>
                <a:lnTo>
                  <a:pt x="255" y="225"/>
                </a:lnTo>
                <a:lnTo>
                  <a:pt x="267" y="234"/>
                </a:lnTo>
                <a:lnTo>
                  <a:pt x="267" y="246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6" name="Freeform 160"/>
          <p:cNvSpPr>
            <a:spLocks/>
          </p:cNvSpPr>
          <p:nvPr/>
        </p:nvSpPr>
        <p:spPr bwMode="auto">
          <a:xfrm>
            <a:off x="6446096" y="3175068"/>
            <a:ext cx="324360" cy="194052"/>
          </a:xfrm>
          <a:custGeom>
            <a:avLst/>
            <a:gdLst>
              <a:gd name="T0" fmla="*/ 0 w 97"/>
              <a:gd name="T1" fmla="*/ 56 h 56"/>
              <a:gd name="T2" fmla="*/ 40 w 97"/>
              <a:gd name="T3" fmla="*/ 24 h 56"/>
              <a:gd name="T4" fmla="*/ 45 w 97"/>
              <a:gd name="T5" fmla="*/ 9 h 56"/>
              <a:gd name="T6" fmla="*/ 97 w 97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56">
                <a:moveTo>
                  <a:pt x="0" y="56"/>
                </a:moveTo>
                <a:lnTo>
                  <a:pt x="40" y="24"/>
                </a:lnTo>
                <a:lnTo>
                  <a:pt x="45" y="9"/>
                </a:lnTo>
                <a:lnTo>
                  <a:pt x="97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8" name="Freeform 162"/>
          <p:cNvSpPr>
            <a:spLocks/>
          </p:cNvSpPr>
          <p:nvPr/>
        </p:nvSpPr>
        <p:spPr bwMode="auto">
          <a:xfrm>
            <a:off x="5636868" y="2890921"/>
            <a:ext cx="337736" cy="415827"/>
          </a:xfrm>
          <a:custGeom>
            <a:avLst/>
            <a:gdLst>
              <a:gd name="T0" fmla="*/ 0 w 101"/>
              <a:gd name="T1" fmla="*/ 0 h 120"/>
              <a:gd name="T2" fmla="*/ 0 w 101"/>
              <a:gd name="T3" fmla="*/ 117 h 120"/>
              <a:gd name="T4" fmla="*/ 101 w 101"/>
              <a:gd name="T5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1" h="120">
                <a:moveTo>
                  <a:pt x="0" y="0"/>
                </a:moveTo>
                <a:lnTo>
                  <a:pt x="0" y="117"/>
                </a:lnTo>
                <a:lnTo>
                  <a:pt x="101" y="12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0" name="Freeform 164"/>
          <p:cNvSpPr>
            <a:spLocks/>
          </p:cNvSpPr>
          <p:nvPr/>
        </p:nvSpPr>
        <p:spPr bwMode="auto">
          <a:xfrm>
            <a:off x="6375875" y="3389913"/>
            <a:ext cx="421334" cy="440083"/>
          </a:xfrm>
          <a:custGeom>
            <a:avLst/>
            <a:gdLst>
              <a:gd name="T0" fmla="*/ 0 w 126"/>
              <a:gd name="T1" fmla="*/ 0 h 127"/>
              <a:gd name="T2" fmla="*/ 0 w 126"/>
              <a:gd name="T3" fmla="*/ 127 h 127"/>
              <a:gd name="T4" fmla="*/ 126 w 126"/>
              <a:gd name="T5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6" h="127">
                <a:moveTo>
                  <a:pt x="0" y="0"/>
                </a:moveTo>
                <a:lnTo>
                  <a:pt x="0" y="127"/>
                </a:lnTo>
                <a:lnTo>
                  <a:pt x="126" y="127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2" name="Freeform 166"/>
          <p:cNvSpPr>
            <a:spLocks/>
          </p:cNvSpPr>
          <p:nvPr/>
        </p:nvSpPr>
        <p:spPr bwMode="auto">
          <a:xfrm>
            <a:off x="6048170" y="3372586"/>
            <a:ext cx="327704" cy="447014"/>
          </a:xfrm>
          <a:custGeom>
            <a:avLst/>
            <a:gdLst>
              <a:gd name="T0" fmla="*/ 0 w 98"/>
              <a:gd name="T1" fmla="*/ 0 h 129"/>
              <a:gd name="T2" fmla="*/ 2 w 98"/>
              <a:gd name="T3" fmla="*/ 126 h 129"/>
              <a:gd name="T4" fmla="*/ 24 w 98"/>
              <a:gd name="T5" fmla="*/ 129 h 129"/>
              <a:gd name="T6" fmla="*/ 98 w 98"/>
              <a:gd name="T7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8" h="129">
                <a:moveTo>
                  <a:pt x="0" y="0"/>
                </a:moveTo>
                <a:lnTo>
                  <a:pt x="2" y="126"/>
                </a:lnTo>
                <a:lnTo>
                  <a:pt x="24" y="129"/>
                </a:lnTo>
                <a:lnTo>
                  <a:pt x="98" y="129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3" name="Freeform 167"/>
          <p:cNvSpPr>
            <a:spLocks/>
          </p:cNvSpPr>
          <p:nvPr/>
        </p:nvSpPr>
        <p:spPr bwMode="auto">
          <a:xfrm>
            <a:off x="4961396" y="3337934"/>
            <a:ext cx="381207" cy="356918"/>
          </a:xfrm>
          <a:custGeom>
            <a:avLst/>
            <a:gdLst>
              <a:gd name="T0" fmla="*/ 0 w 114"/>
              <a:gd name="T1" fmla="*/ 0 h 103"/>
              <a:gd name="T2" fmla="*/ 114 w 114"/>
              <a:gd name="T3" fmla="*/ 0 h 103"/>
              <a:gd name="T4" fmla="*/ 114 w 114"/>
              <a:gd name="T5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" h="103">
                <a:moveTo>
                  <a:pt x="0" y="0"/>
                </a:moveTo>
                <a:lnTo>
                  <a:pt x="114" y="0"/>
                </a:lnTo>
                <a:lnTo>
                  <a:pt x="114" y="103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4" name="Freeform 168"/>
          <p:cNvSpPr>
            <a:spLocks/>
          </p:cNvSpPr>
          <p:nvPr/>
        </p:nvSpPr>
        <p:spPr bwMode="auto">
          <a:xfrm>
            <a:off x="4961395" y="3202790"/>
            <a:ext cx="675472" cy="97026"/>
          </a:xfrm>
          <a:custGeom>
            <a:avLst/>
            <a:gdLst>
              <a:gd name="T0" fmla="*/ 0 w 202"/>
              <a:gd name="T1" fmla="*/ 28 h 28"/>
              <a:gd name="T2" fmla="*/ 78 w 202"/>
              <a:gd name="T3" fmla="*/ 28 h 28"/>
              <a:gd name="T4" fmla="*/ 81 w 202"/>
              <a:gd name="T5" fmla="*/ 0 h 28"/>
              <a:gd name="T6" fmla="*/ 202 w 202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" h="28">
                <a:moveTo>
                  <a:pt x="0" y="28"/>
                </a:moveTo>
                <a:lnTo>
                  <a:pt x="78" y="28"/>
                </a:lnTo>
                <a:lnTo>
                  <a:pt x="81" y="0"/>
                </a:lnTo>
                <a:lnTo>
                  <a:pt x="202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5" name="Line 169"/>
          <p:cNvSpPr>
            <a:spLocks noChangeShapeType="1"/>
          </p:cNvSpPr>
          <p:nvPr/>
        </p:nvSpPr>
        <p:spPr bwMode="auto">
          <a:xfrm>
            <a:off x="5255661" y="2894386"/>
            <a:ext cx="0" cy="308405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6" name="Line 170"/>
          <p:cNvSpPr>
            <a:spLocks noChangeShapeType="1"/>
          </p:cNvSpPr>
          <p:nvPr/>
        </p:nvSpPr>
        <p:spPr bwMode="auto">
          <a:xfrm>
            <a:off x="4954708" y="2890920"/>
            <a:ext cx="0" cy="800466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7" name="Line 171"/>
          <p:cNvSpPr>
            <a:spLocks noChangeShapeType="1"/>
          </p:cNvSpPr>
          <p:nvPr/>
        </p:nvSpPr>
        <p:spPr bwMode="auto">
          <a:xfrm>
            <a:off x="4633691" y="2890920"/>
            <a:ext cx="0" cy="800466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8" name="Line 172"/>
          <p:cNvSpPr>
            <a:spLocks noChangeShapeType="1"/>
          </p:cNvSpPr>
          <p:nvPr/>
        </p:nvSpPr>
        <p:spPr bwMode="auto">
          <a:xfrm>
            <a:off x="4449561" y="3233977"/>
            <a:ext cx="505149" cy="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3357"/>
              <a:gd name="connsiteY0" fmla="*/ 3069 h 0"/>
              <a:gd name="connsiteX1" fmla="*/ 3357 w 3357"/>
              <a:gd name="connsiteY1" fmla="*/ 1000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57">
                <a:moveTo>
                  <a:pt x="0" y="3069"/>
                </a:moveTo>
                <a:cubicBezTo>
                  <a:pt x="3333" y="6402"/>
                  <a:pt x="24" y="6667"/>
                  <a:pt x="3357" y="10000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02" name="Freeform 178"/>
          <p:cNvSpPr>
            <a:spLocks/>
          </p:cNvSpPr>
          <p:nvPr/>
        </p:nvSpPr>
        <p:spPr bwMode="auto">
          <a:xfrm>
            <a:off x="4553679" y="3809226"/>
            <a:ext cx="170308" cy="932133"/>
          </a:xfrm>
          <a:custGeom>
            <a:avLst/>
            <a:gdLst>
              <a:gd name="T0" fmla="*/ 0 w 454"/>
              <a:gd name="T1" fmla="*/ 0 h 515"/>
              <a:gd name="T2" fmla="*/ 6 w 454"/>
              <a:gd name="T3" fmla="*/ 9 h 515"/>
              <a:gd name="T4" fmla="*/ 12 w 454"/>
              <a:gd name="T5" fmla="*/ 18 h 515"/>
              <a:gd name="T6" fmla="*/ 16 w 454"/>
              <a:gd name="T7" fmla="*/ 30 h 515"/>
              <a:gd name="T8" fmla="*/ 28 w 454"/>
              <a:gd name="T9" fmla="*/ 24 h 515"/>
              <a:gd name="T10" fmla="*/ 28 w 454"/>
              <a:gd name="T11" fmla="*/ 36 h 515"/>
              <a:gd name="T12" fmla="*/ 28 w 454"/>
              <a:gd name="T13" fmla="*/ 47 h 515"/>
              <a:gd name="T14" fmla="*/ 40 w 454"/>
              <a:gd name="T15" fmla="*/ 56 h 515"/>
              <a:gd name="T16" fmla="*/ 58 w 454"/>
              <a:gd name="T17" fmla="*/ 57 h 515"/>
              <a:gd name="T18" fmla="*/ 72 w 454"/>
              <a:gd name="T19" fmla="*/ 66 h 515"/>
              <a:gd name="T20" fmla="*/ 75 w 454"/>
              <a:gd name="T21" fmla="*/ 78 h 515"/>
              <a:gd name="T22" fmla="*/ 87 w 454"/>
              <a:gd name="T23" fmla="*/ 83 h 515"/>
              <a:gd name="T24" fmla="*/ 90 w 454"/>
              <a:gd name="T25" fmla="*/ 96 h 515"/>
              <a:gd name="T26" fmla="*/ 93 w 454"/>
              <a:gd name="T27" fmla="*/ 111 h 515"/>
              <a:gd name="T28" fmla="*/ 97 w 454"/>
              <a:gd name="T29" fmla="*/ 128 h 515"/>
              <a:gd name="T30" fmla="*/ 114 w 454"/>
              <a:gd name="T31" fmla="*/ 129 h 515"/>
              <a:gd name="T32" fmla="*/ 124 w 454"/>
              <a:gd name="T33" fmla="*/ 135 h 515"/>
              <a:gd name="T34" fmla="*/ 138 w 454"/>
              <a:gd name="T35" fmla="*/ 132 h 515"/>
              <a:gd name="T36" fmla="*/ 144 w 454"/>
              <a:gd name="T37" fmla="*/ 141 h 515"/>
              <a:gd name="T38" fmla="*/ 162 w 454"/>
              <a:gd name="T39" fmla="*/ 147 h 515"/>
              <a:gd name="T40" fmla="*/ 177 w 454"/>
              <a:gd name="T41" fmla="*/ 146 h 515"/>
              <a:gd name="T42" fmla="*/ 189 w 454"/>
              <a:gd name="T43" fmla="*/ 149 h 515"/>
              <a:gd name="T44" fmla="*/ 207 w 454"/>
              <a:gd name="T45" fmla="*/ 155 h 515"/>
              <a:gd name="T46" fmla="*/ 217 w 454"/>
              <a:gd name="T47" fmla="*/ 162 h 515"/>
              <a:gd name="T48" fmla="*/ 225 w 454"/>
              <a:gd name="T49" fmla="*/ 171 h 515"/>
              <a:gd name="T50" fmla="*/ 235 w 454"/>
              <a:gd name="T51" fmla="*/ 165 h 515"/>
              <a:gd name="T52" fmla="*/ 247 w 454"/>
              <a:gd name="T53" fmla="*/ 158 h 515"/>
              <a:gd name="T54" fmla="*/ 258 w 454"/>
              <a:gd name="T55" fmla="*/ 161 h 515"/>
              <a:gd name="T56" fmla="*/ 268 w 454"/>
              <a:gd name="T57" fmla="*/ 164 h 515"/>
              <a:gd name="T58" fmla="*/ 270 w 454"/>
              <a:gd name="T59" fmla="*/ 174 h 515"/>
              <a:gd name="T60" fmla="*/ 282 w 454"/>
              <a:gd name="T61" fmla="*/ 173 h 515"/>
              <a:gd name="T62" fmla="*/ 297 w 454"/>
              <a:gd name="T63" fmla="*/ 183 h 515"/>
              <a:gd name="T64" fmla="*/ 301 w 454"/>
              <a:gd name="T65" fmla="*/ 192 h 515"/>
              <a:gd name="T66" fmla="*/ 301 w 454"/>
              <a:gd name="T67" fmla="*/ 203 h 515"/>
              <a:gd name="T68" fmla="*/ 306 w 454"/>
              <a:gd name="T69" fmla="*/ 215 h 515"/>
              <a:gd name="T70" fmla="*/ 319 w 454"/>
              <a:gd name="T71" fmla="*/ 221 h 515"/>
              <a:gd name="T72" fmla="*/ 330 w 454"/>
              <a:gd name="T73" fmla="*/ 224 h 515"/>
              <a:gd name="T74" fmla="*/ 345 w 454"/>
              <a:gd name="T75" fmla="*/ 227 h 515"/>
              <a:gd name="T76" fmla="*/ 361 w 454"/>
              <a:gd name="T77" fmla="*/ 233 h 515"/>
              <a:gd name="T78" fmla="*/ 376 w 454"/>
              <a:gd name="T79" fmla="*/ 233 h 515"/>
              <a:gd name="T80" fmla="*/ 385 w 454"/>
              <a:gd name="T81" fmla="*/ 237 h 515"/>
              <a:gd name="T82" fmla="*/ 403 w 454"/>
              <a:gd name="T83" fmla="*/ 246 h 515"/>
              <a:gd name="T84" fmla="*/ 411 w 454"/>
              <a:gd name="T85" fmla="*/ 252 h 515"/>
              <a:gd name="T86" fmla="*/ 406 w 454"/>
              <a:gd name="T87" fmla="*/ 261 h 515"/>
              <a:gd name="T88" fmla="*/ 415 w 454"/>
              <a:gd name="T89" fmla="*/ 269 h 515"/>
              <a:gd name="T90" fmla="*/ 417 w 454"/>
              <a:gd name="T91" fmla="*/ 279 h 515"/>
              <a:gd name="T92" fmla="*/ 420 w 454"/>
              <a:gd name="T93" fmla="*/ 291 h 515"/>
              <a:gd name="T94" fmla="*/ 423 w 454"/>
              <a:gd name="T95" fmla="*/ 305 h 515"/>
              <a:gd name="T96" fmla="*/ 441 w 454"/>
              <a:gd name="T97" fmla="*/ 314 h 515"/>
              <a:gd name="T98" fmla="*/ 454 w 454"/>
              <a:gd name="T99" fmla="*/ 330 h 515"/>
              <a:gd name="T100" fmla="*/ 448 w 454"/>
              <a:gd name="T101" fmla="*/ 344 h 515"/>
              <a:gd name="T102" fmla="*/ 442 w 454"/>
              <a:gd name="T103" fmla="*/ 359 h 515"/>
              <a:gd name="T104" fmla="*/ 436 w 454"/>
              <a:gd name="T105" fmla="*/ 368 h 515"/>
              <a:gd name="T106" fmla="*/ 450 w 454"/>
              <a:gd name="T107" fmla="*/ 383 h 515"/>
              <a:gd name="T108" fmla="*/ 438 w 454"/>
              <a:gd name="T109" fmla="*/ 390 h 515"/>
              <a:gd name="T110" fmla="*/ 429 w 454"/>
              <a:gd name="T111" fmla="*/ 401 h 515"/>
              <a:gd name="T112" fmla="*/ 429 w 454"/>
              <a:gd name="T113" fmla="*/ 515 h 515"/>
              <a:gd name="connsiteX0" fmla="*/ 0 w 10000"/>
              <a:gd name="connsiteY0" fmla="*/ 0 h 10000"/>
              <a:gd name="connsiteX1" fmla="*/ 132 w 10000"/>
              <a:gd name="connsiteY1" fmla="*/ 175 h 10000"/>
              <a:gd name="connsiteX2" fmla="*/ 264 w 10000"/>
              <a:gd name="connsiteY2" fmla="*/ 350 h 10000"/>
              <a:gd name="connsiteX3" fmla="*/ 352 w 10000"/>
              <a:gd name="connsiteY3" fmla="*/ 583 h 10000"/>
              <a:gd name="connsiteX4" fmla="*/ 617 w 10000"/>
              <a:gd name="connsiteY4" fmla="*/ 466 h 10000"/>
              <a:gd name="connsiteX5" fmla="*/ 617 w 10000"/>
              <a:gd name="connsiteY5" fmla="*/ 699 h 10000"/>
              <a:gd name="connsiteX6" fmla="*/ 617 w 10000"/>
              <a:gd name="connsiteY6" fmla="*/ 913 h 10000"/>
              <a:gd name="connsiteX7" fmla="*/ 881 w 10000"/>
              <a:gd name="connsiteY7" fmla="*/ 1087 h 10000"/>
              <a:gd name="connsiteX8" fmla="*/ 1278 w 10000"/>
              <a:gd name="connsiteY8" fmla="*/ 1107 h 10000"/>
              <a:gd name="connsiteX9" fmla="*/ 1586 w 10000"/>
              <a:gd name="connsiteY9" fmla="*/ 1282 h 10000"/>
              <a:gd name="connsiteX10" fmla="*/ 1652 w 10000"/>
              <a:gd name="connsiteY10" fmla="*/ 1515 h 10000"/>
              <a:gd name="connsiteX11" fmla="*/ 1916 w 10000"/>
              <a:gd name="connsiteY11" fmla="*/ 1612 h 10000"/>
              <a:gd name="connsiteX12" fmla="*/ 1982 w 10000"/>
              <a:gd name="connsiteY12" fmla="*/ 1864 h 10000"/>
              <a:gd name="connsiteX13" fmla="*/ 2048 w 10000"/>
              <a:gd name="connsiteY13" fmla="*/ 2155 h 10000"/>
              <a:gd name="connsiteX14" fmla="*/ 2137 w 10000"/>
              <a:gd name="connsiteY14" fmla="*/ 2485 h 10000"/>
              <a:gd name="connsiteX15" fmla="*/ 2511 w 10000"/>
              <a:gd name="connsiteY15" fmla="*/ 2505 h 10000"/>
              <a:gd name="connsiteX16" fmla="*/ 2731 w 10000"/>
              <a:gd name="connsiteY16" fmla="*/ 2621 h 10000"/>
              <a:gd name="connsiteX17" fmla="*/ 3040 w 10000"/>
              <a:gd name="connsiteY17" fmla="*/ 2563 h 10000"/>
              <a:gd name="connsiteX18" fmla="*/ 3172 w 10000"/>
              <a:gd name="connsiteY18" fmla="*/ 2738 h 10000"/>
              <a:gd name="connsiteX19" fmla="*/ 3568 w 10000"/>
              <a:gd name="connsiteY19" fmla="*/ 2854 h 10000"/>
              <a:gd name="connsiteX20" fmla="*/ 3899 w 10000"/>
              <a:gd name="connsiteY20" fmla="*/ 2835 h 10000"/>
              <a:gd name="connsiteX21" fmla="*/ 4163 w 10000"/>
              <a:gd name="connsiteY21" fmla="*/ 2893 h 10000"/>
              <a:gd name="connsiteX22" fmla="*/ 4559 w 10000"/>
              <a:gd name="connsiteY22" fmla="*/ 3010 h 10000"/>
              <a:gd name="connsiteX23" fmla="*/ 4780 w 10000"/>
              <a:gd name="connsiteY23" fmla="*/ 3146 h 10000"/>
              <a:gd name="connsiteX24" fmla="*/ 4956 w 10000"/>
              <a:gd name="connsiteY24" fmla="*/ 3320 h 10000"/>
              <a:gd name="connsiteX25" fmla="*/ 5176 w 10000"/>
              <a:gd name="connsiteY25" fmla="*/ 3204 h 10000"/>
              <a:gd name="connsiteX26" fmla="*/ 5441 w 10000"/>
              <a:gd name="connsiteY26" fmla="*/ 3068 h 10000"/>
              <a:gd name="connsiteX27" fmla="*/ 5683 w 10000"/>
              <a:gd name="connsiteY27" fmla="*/ 3126 h 10000"/>
              <a:gd name="connsiteX28" fmla="*/ 5903 w 10000"/>
              <a:gd name="connsiteY28" fmla="*/ 3184 h 10000"/>
              <a:gd name="connsiteX29" fmla="*/ 5947 w 10000"/>
              <a:gd name="connsiteY29" fmla="*/ 3379 h 10000"/>
              <a:gd name="connsiteX30" fmla="*/ 6211 w 10000"/>
              <a:gd name="connsiteY30" fmla="*/ 3359 h 10000"/>
              <a:gd name="connsiteX31" fmla="*/ 6542 w 10000"/>
              <a:gd name="connsiteY31" fmla="*/ 3553 h 10000"/>
              <a:gd name="connsiteX32" fmla="*/ 6630 w 10000"/>
              <a:gd name="connsiteY32" fmla="*/ 3728 h 10000"/>
              <a:gd name="connsiteX33" fmla="*/ 6630 w 10000"/>
              <a:gd name="connsiteY33" fmla="*/ 3942 h 10000"/>
              <a:gd name="connsiteX34" fmla="*/ 6740 w 10000"/>
              <a:gd name="connsiteY34" fmla="*/ 4175 h 10000"/>
              <a:gd name="connsiteX35" fmla="*/ 7026 w 10000"/>
              <a:gd name="connsiteY35" fmla="*/ 4291 h 10000"/>
              <a:gd name="connsiteX36" fmla="*/ 7269 w 10000"/>
              <a:gd name="connsiteY36" fmla="*/ 4350 h 10000"/>
              <a:gd name="connsiteX37" fmla="*/ 7599 w 10000"/>
              <a:gd name="connsiteY37" fmla="*/ 4408 h 10000"/>
              <a:gd name="connsiteX38" fmla="*/ 7952 w 10000"/>
              <a:gd name="connsiteY38" fmla="*/ 4524 h 10000"/>
              <a:gd name="connsiteX39" fmla="*/ 8282 w 10000"/>
              <a:gd name="connsiteY39" fmla="*/ 4524 h 10000"/>
              <a:gd name="connsiteX40" fmla="*/ 8480 w 10000"/>
              <a:gd name="connsiteY40" fmla="*/ 4602 h 10000"/>
              <a:gd name="connsiteX41" fmla="*/ 8877 w 10000"/>
              <a:gd name="connsiteY41" fmla="*/ 4777 h 10000"/>
              <a:gd name="connsiteX42" fmla="*/ 9053 w 10000"/>
              <a:gd name="connsiteY42" fmla="*/ 4893 h 10000"/>
              <a:gd name="connsiteX43" fmla="*/ 8943 w 10000"/>
              <a:gd name="connsiteY43" fmla="*/ 5068 h 10000"/>
              <a:gd name="connsiteX44" fmla="*/ 9141 w 10000"/>
              <a:gd name="connsiteY44" fmla="*/ 5223 h 10000"/>
              <a:gd name="connsiteX45" fmla="*/ 9185 w 10000"/>
              <a:gd name="connsiteY45" fmla="*/ 5417 h 10000"/>
              <a:gd name="connsiteX46" fmla="*/ 9251 w 10000"/>
              <a:gd name="connsiteY46" fmla="*/ 5650 h 10000"/>
              <a:gd name="connsiteX47" fmla="*/ 9317 w 10000"/>
              <a:gd name="connsiteY47" fmla="*/ 5922 h 10000"/>
              <a:gd name="connsiteX48" fmla="*/ 9714 w 10000"/>
              <a:gd name="connsiteY48" fmla="*/ 6097 h 10000"/>
              <a:gd name="connsiteX49" fmla="*/ 10000 w 10000"/>
              <a:gd name="connsiteY49" fmla="*/ 6408 h 10000"/>
              <a:gd name="connsiteX50" fmla="*/ 9868 w 10000"/>
              <a:gd name="connsiteY50" fmla="*/ 6680 h 10000"/>
              <a:gd name="connsiteX51" fmla="*/ 9736 w 10000"/>
              <a:gd name="connsiteY51" fmla="*/ 6971 h 10000"/>
              <a:gd name="connsiteX52" fmla="*/ 9604 w 10000"/>
              <a:gd name="connsiteY52" fmla="*/ 7146 h 10000"/>
              <a:gd name="connsiteX53" fmla="*/ 9912 w 10000"/>
              <a:gd name="connsiteY53" fmla="*/ 7437 h 10000"/>
              <a:gd name="connsiteX54" fmla="*/ 9648 w 10000"/>
              <a:gd name="connsiteY54" fmla="*/ 7573 h 10000"/>
              <a:gd name="connsiteX55" fmla="*/ 9449 w 10000"/>
              <a:gd name="connsiteY55" fmla="*/ 7786 h 10000"/>
              <a:gd name="connsiteX56" fmla="*/ 9449 w 10000"/>
              <a:gd name="connsiteY56" fmla="*/ 10000 h 10000"/>
              <a:gd name="connsiteX0" fmla="*/ 0 w 10000"/>
              <a:gd name="connsiteY0" fmla="*/ 0 h 10000"/>
              <a:gd name="connsiteX1" fmla="*/ 132 w 10000"/>
              <a:gd name="connsiteY1" fmla="*/ 175 h 10000"/>
              <a:gd name="connsiteX2" fmla="*/ 264 w 10000"/>
              <a:gd name="connsiteY2" fmla="*/ 350 h 10000"/>
              <a:gd name="connsiteX3" fmla="*/ 352 w 10000"/>
              <a:gd name="connsiteY3" fmla="*/ 583 h 10000"/>
              <a:gd name="connsiteX4" fmla="*/ 617 w 10000"/>
              <a:gd name="connsiteY4" fmla="*/ 466 h 10000"/>
              <a:gd name="connsiteX5" fmla="*/ 617 w 10000"/>
              <a:gd name="connsiteY5" fmla="*/ 699 h 10000"/>
              <a:gd name="connsiteX6" fmla="*/ 617 w 10000"/>
              <a:gd name="connsiteY6" fmla="*/ 913 h 10000"/>
              <a:gd name="connsiteX7" fmla="*/ 881 w 10000"/>
              <a:gd name="connsiteY7" fmla="*/ 1087 h 10000"/>
              <a:gd name="connsiteX8" fmla="*/ 1278 w 10000"/>
              <a:gd name="connsiteY8" fmla="*/ 1107 h 10000"/>
              <a:gd name="connsiteX9" fmla="*/ 1586 w 10000"/>
              <a:gd name="connsiteY9" fmla="*/ 1282 h 10000"/>
              <a:gd name="connsiteX10" fmla="*/ 1652 w 10000"/>
              <a:gd name="connsiteY10" fmla="*/ 1515 h 10000"/>
              <a:gd name="connsiteX11" fmla="*/ 1916 w 10000"/>
              <a:gd name="connsiteY11" fmla="*/ 1612 h 10000"/>
              <a:gd name="connsiteX12" fmla="*/ 1982 w 10000"/>
              <a:gd name="connsiteY12" fmla="*/ 1864 h 10000"/>
              <a:gd name="connsiteX13" fmla="*/ 2048 w 10000"/>
              <a:gd name="connsiteY13" fmla="*/ 2155 h 10000"/>
              <a:gd name="connsiteX14" fmla="*/ 2137 w 10000"/>
              <a:gd name="connsiteY14" fmla="*/ 2485 h 10000"/>
              <a:gd name="connsiteX15" fmla="*/ 2511 w 10000"/>
              <a:gd name="connsiteY15" fmla="*/ 2505 h 10000"/>
              <a:gd name="connsiteX16" fmla="*/ 2731 w 10000"/>
              <a:gd name="connsiteY16" fmla="*/ 2621 h 10000"/>
              <a:gd name="connsiteX17" fmla="*/ 3040 w 10000"/>
              <a:gd name="connsiteY17" fmla="*/ 2563 h 10000"/>
              <a:gd name="connsiteX18" fmla="*/ 3172 w 10000"/>
              <a:gd name="connsiteY18" fmla="*/ 2738 h 10000"/>
              <a:gd name="connsiteX19" fmla="*/ 3568 w 10000"/>
              <a:gd name="connsiteY19" fmla="*/ 2854 h 10000"/>
              <a:gd name="connsiteX20" fmla="*/ 3899 w 10000"/>
              <a:gd name="connsiteY20" fmla="*/ 2835 h 10000"/>
              <a:gd name="connsiteX21" fmla="*/ 4163 w 10000"/>
              <a:gd name="connsiteY21" fmla="*/ 2893 h 10000"/>
              <a:gd name="connsiteX22" fmla="*/ 4559 w 10000"/>
              <a:gd name="connsiteY22" fmla="*/ 3010 h 10000"/>
              <a:gd name="connsiteX23" fmla="*/ 4780 w 10000"/>
              <a:gd name="connsiteY23" fmla="*/ 3146 h 10000"/>
              <a:gd name="connsiteX24" fmla="*/ 4956 w 10000"/>
              <a:gd name="connsiteY24" fmla="*/ 3320 h 10000"/>
              <a:gd name="connsiteX25" fmla="*/ 5176 w 10000"/>
              <a:gd name="connsiteY25" fmla="*/ 3204 h 10000"/>
              <a:gd name="connsiteX26" fmla="*/ 5441 w 10000"/>
              <a:gd name="connsiteY26" fmla="*/ 3068 h 10000"/>
              <a:gd name="connsiteX27" fmla="*/ 5683 w 10000"/>
              <a:gd name="connsiteY27" fmla="*/ 3126 h 10000"/>
              <a:gd name="connsiteX28" fmla="*/ 5903 w 10000"/>
              <a:gd name="connsiteY28" fmla="*/ 3184 h 10000"/>
              <a:gd name="connsiteX29" fmla="*/ 5947 w 10000"/>
              <a:gd name="connsiteY29" fmla="*/ 3379 h 10000"/>
              <a:gd name="connsiteX30" fmla="*/ 6211 w 10000"/>
              <a:gd name="connsiteY30" fmla="*/ 3359 h 10000"/>
              <a:gd name="connsiteX31" fmla="*/ 6542 w 10000"/>
              <a:gd name="connsiteY31" fmla="*/ 3553 h 10000"/>
              <a:gd name="connsiteX32" fmla="*/ 6630 w 10000"/>
              <a:gd name="connsiteY32" fmla="*/ 3728 h 10000"/>
              <a:gd name="connsiteX33" fmla="*/ 6630 w 10000"/>
              <a:gd name="connsiteY33" fmla="*/ 3942 h 10000"/>
              <a:gd name="connsiteX34" fmla="*/ 6740 w 10000"/>
              <a:gd name="connsiteY34" fmla="*/ 4175 h 10000"/>
              <a:gd name="connsiteX35" fmla="*/ 7026 w 10000"/>
              <a:gd name="connsiteY35" fmla="*/ 4291 h 10000"/>
              <a:gd name="connsiteX36" fmla="*/ 7269 w 10000"/>
              <a:gd name="connsiteY36" fmla="*/ 4350 h 10000"/>
              <a:gd name="connsiteX37" fmla="*/ 7599 w 10000"/>
              <a:gd name="connsiteY37" fmla="*/ 4408 h 10000"/>
              <a:gd name="connsiteX38" fmla="*/ 7952 w 10000"/>
              <a:gd name="connsiteY38" fmla="*/ 4524 h 10000"/>
              <a:gd name="connsiteX39" fmla="*/ 8282 w 10000"/>
              <a:gd name="connsiteY39" fmla="*/ 4524 h 10000"/>
              <a:gd name="connsiteX40" fmla="*/ 8480 w 10000"/>
              <a:gd name="connsiteY40" fmla="*/ 4602 h 10000"/>
              <a:gd name="connsiteX41" fmla="*/ 8877 w 10000"/>
              <a:gd name="connsiteY41" fmla="*/ 4777 h 10000"/>
              <a:gd name="connsiteX42" fmla="*/ 9053 w 10000"/>
              <a:gd name="connsiteY42" fmla="*/ 4893 h 10000"/>
              <a:gd name="connsiteX43" fmla="*/ 8943 w 10000"/>
              <a:gd name="connsiteY43" fmla="*/ 5068 h 10000"/>
              <a:gd name="connsiteX44" fmla="*/ 9141 w 10000"/>
              <a:gd name="connsiteY44" fmla="*/ 5223 h 10000"/>
              <a:gd name="connsiteX45" fmla="*/ 9185 w 10000"/>
              <a:gd name="connsiteY45" fmla="*/ 5417 h 10000"/>
              <a:gd name="connsiteX46" fmla="*/ 9251 w 10000"/>
              <a:gd name="connsiteY46" fmla="*/ 5650 h 10000"/>
              <a:gd name="connsiteX47" fmla="*/ 9317 w 10000"/>
              <a:gd name="connsiteY47" fmla="*/ 5922 h 10000"/>
              <a:gd name="connsiteX48" fmla="*/ 9714 w 10000"/>
              <a:gd name="connsiteY48" fmla="*/ 6097 h 10000"/>
              <a:gd name="connsiteX49" fmla="*/ 10000 w 10000"/>
              <a:gd name="connsiteY49" fmla="*/ 6408 h 10000"/>
              <a:gd name="connsiteX50" fmla="*/ 9868 w 10000"/>
              <a:gd name="connsiteY50" fmla="*/ 6680 h 10000"/>
              <a:gd name="connsiteX51" fmla="*/ 9736 w 10000"/>
              <a:gd name="connsiteY51" fmla="*/ 6971 h 10000"/>
              <a:gd name="connsiteX52" fmla="*/ 9604 w 10000"/>
              <a:gd name="connsiteY52" fmla="*/ 7146 h 10000"/>
              <a:gd name="connsiteX53" fmla="*/ 9912 w 10000"/>
              <a:gd name="connsiteY53" fmla="*/ 7437 h 10000"/>
              <a:gd name="connsiteX54" fmla="*/ 9648 w 10000"/>
              <a:gd name="connsiteY54" fmla="*/ 7573 h 10000"/>
              <a:gd name="connsiteX55" fmla="*/ 9449 w 10000"/>
              <a:gd name="connsiteY55" fmla="*/ 7786 h 10000"/>
              <a:gd name="connsiteX56" fmla="*/ 9449 w 10000"/>
              <a:gd name="connsiteY56" fmla="*/ 10000 h 10000"/>
              <a:gd name="connsiteX0" fmla="*/ 0 w 10000"/>
              <a:gd name="connsiteY0" fmla="*/ 0 h 10000"/>
              <a:gd name="connsiteX1" fmla="*/ 264 w 10000"/>
              <a:gd name="connsiteY1" fmla="*/ 350 h 10000"/>
              <a:gd name="connsiteX2" fmla="*/ 352 w 10000"/>
              <a:gd name="connsiteY2" fmla="*/ 583 h 10000"/>
              <a:gd name="connsiteX3" fmla="*/ 617 w 10000"/>
              <a:gd name="connsiteY3" fmla="*/ 466 h 10000"/>
              <a:gd name="connsiteX4" fmla="*/ 617 w 10000"/>
              <a:gd name="connsiteY4" fmla="*/ 699 h 10000"/>
              <a:gd name="connsiteX5" fmla="*/ 617 w 10000"/>
              <a:gd name="connsiteY5" fmla="*/ 913 h 10000"/>
              <a:gd name="connsiteX6" fmla="*/ 881 w 10000"/>
              <a:gd name="connsiteY6" fmla="*/ 1087 h 10000"/>
              <a:gd name="connsiteX7" fmla="*/ 1278 w 10000"/>
              <a:gd name="connsiteY7" fmla="*/ 1107 h 10000"/>
              <a:gd name="connsiteX8" fmla="*/ 1586 w 10000"/>
              <a:gd name="connsiteY8" fmla="*/ 1282 h 10000"/>
              <a:gd name="connsiteX9" fmla="*/ 1652 w 10000"/>
              <a:gd name="connsiteY9" fmla="*/ 1515 h 10000"/>
              <a:gd name="connsiteX10" fmla="*/ 1916 w 10000"/>
              <a:gd name="connsiteY10" fmla="*/ 1612 h 10000"/>
              <a:gd name="connsiteX11" fmla="*/ 1982 w 10000"/>
              <a:gd name="connsiteY11" fmla="*/ 1864 h 10000"/>
              <a:gd name="connsiteX12" fmla="*/ 2048 w 10000"/>
              <a:gd name="connsiteY12" fmla="*/ 2155 h 10000"/>
              <a:gd name="connsiteX13" fmla="*/ 2137 w 10000"/>
              <a:gd name="connsiteY13" fmla="*/ 2485 h 10000"/>
              <a:gd name="connsiteX14" fmla="*/ 2511 w 10000"/>
              <a:gd name="connsiteY14" fmla="*/ 2505 h 10000"/>
              <a:gd name="connsiteX15" fmla="*/ 2731 w 10000"/>
              <a:gd name="connsiteY15" fmla="*/ 2621 h 10000"/>
              <a:gd name="connsiteX16" fmla="*/ 3040 w 10000"/>
              <a:gd name="connsiteY16" fmla="*/ 2563 h 10000"/>
              <a:gd name="connsiteX17" fmla="*/ 3172 w 10000"/>
              <a:gd name="connsiteY17" fmla="*/ 2738 h 10000"/>
              <a:gd name="connsiteX18" fmla="*/ 3568 w 10000"/>
              <a:gd name="connsiteY18" fmla="*/ 2854 h 10000"/>
              <a:gd name="connsiteX19" fmla="*/ 3899 w 10000"/>
              <a:gd name="connsiteY19" fmla="*/ 2835 h 10000"/>
              <a:gd name="connsiteX20" fmla="*/ 4163 w 10000"/>
              <a:gd name="connsiteY20" fmla="*/ 2893 h 10000"/>
              <a:gd name="connsiteX21" fmla="*/ 4559 w 10000"/>
              <a:gd name="connsiteY21" fmla="*/ 3010 h 10000"/>
              <a:gd name="connsiteX22" fmla="*/ 4780 w 10000"/>
              <a:gd name="connsiteY22" fmla="*/ 3146 h 10000"/>
              <a:gd name="connsiteX23" fmla="*/ 4956 w 10000"/>
              <a:gd name="connsiteY23" fmla="*/ 3320 h 10000"/>
              <a:gd name="connsiteX24" fmla="*/ 5176 w 10000"/>
              <a:gd name="connsiteY24" fmla="*/ 3204 h 10000"/>
              <a:gd name="connsiteX25" fmla="*/ 5441 w 10000"/>
              <a:gd name="connsiteY25" fmla="*/ 3068 h 10000"/>
              <a:gd name="connsiteX26" fmla="*/ 5683 w 10000"/>
              <a:gd name="connsiteY26" fmla="*/ 3126 h 10000"/>
              <a:gd name="connsiteX27" fmla="*/ 5903 w 10000"/>
              <a:gd name="connsiteY27" fmla="*/ 3184 h 10000"/>
              <a:gd name="connsiteX28" fmla="*/ 5947 w 10000"/>
              <a:gd name="connsiteY28" fmla="*/ 3379 h 10000"/>
              <a:gd name="connsiteX29" fmla="*/ 6211 w 10000"/>
              <a:gd name="connsiteY29" fmla="*/ 3359 h 10000"/>
              <a:gd name="connsiteX30" fmla="*/ 6542 w 10000"/>
              <a:gd name="connsiteY30" fmla="*/ 3553 h 10000"/>
              <a:gd name="connsiteX31" fmla="*/ 6630 w 10000"/>
              <a:gd name="connsiteY31" fmla="*/ 3728 h 10000"/>
              <a:gd name="connsiteX32" fmla="*/ 6630 w 10000"/>
              <a:gd name="connsiteY32" fmla="*/ 3942 h 10000"/>
              <a:gd name="connsiteX33" fmla="*/ 6740 w 10000"/>
              <a:gd name="connsiteY33" fmla="*/ 4175 h 10000"/>
              <a:gd name="connsiteX34" fmla="*/ 7026 w 10000"/>
              <a:gd name="connsiteY34" fmla="*/ 4291 h 10000"/>
              <a:gd name="connsiteX35" fmla="*/ 7269 w 10000"/>
              <a:gd name="connsiteY35" fmla="*/ 4350 h 10000"/>
              <a:gd name="connsiteX36" fmla="*/ 7599 w 10000"/>
              <a:gd name="connsiteY36" fmla="*/ 4408 h 10000"/>
              <a:gd name="connsiteX37" fmla="*/ 7952 w 10000"/>
              <a:gd name="connsiteY37" fmla="*/ 4524 h 10000"/>
              <a:gd name="connsiteX38" fmla="*/ 8282 w 10000"/>
              <a:gd name="connsiteY38" fmla="*/ 4524 h 10000"/>
              <a:gd name="connsiteX39" fmla="*/ 8480 w 10000"/>
              <a:gd name="connsiteY39" fmla="*/ 4602 h 10000"/>
              <a:gd name="connsiteX40" fmla="*/ 8877 w 10000"/>
              <a:gd name="connsiteY40" fmla="*/ 4777 h 10000"/>
              <a:gd name="connsiteX41" fmla="*/ 9053 w 10000"/>
              <a:gd name="connsiteY41" fmla="*/ 4893 h 10000"/>
              <a:gd name="connsiteX42" fmla="*/ 8943 w 10000"/>
              <a:gd name="connsiteY42" fmla="*/ 5068 h 10000"/>
              <a:gd name="connsiteX43" fmla="*/ 9141 w 10000"/>
              <a:gd name="connsiteY43" fmla="*/ 5223 h 10000"/>
              <a:gd name="connsiteX44" fmla="*/ 9185 w 10000"/>
              <a:gd name="connsiteY44" fmla="*/ 5417 h 10000"/>
              <a:gd name="connsiteX45" fmla="*/ 9251 w 10000"/>
              <a:gd name="connsiteY45" fmla="*/ 5650 h 10000"/>
              <a:gd name="connsiteX46" fmla="*/ 9317 w 10000"/>
              <a:gd name="connsiteY46" fmla="*/ 5922 h 10000"/>
              <a:gd name="connsiteX47" fmla="*/ 9714 w 10000"/>
              <a:gd name="connsiteY47" fmla="*/ 6097 h 10000"/>
              <a:gd name="connsiteX48" fmla="*/ 10000 w 10000"/>
              <a:gd name="connsiteY48" fmla="*/ 6408 h 10000"/>
              <a:gd name="connsiteX49" fmla="*/ 9868 w 10000"/>
              <a:gd name="connsiteY49" fmla="*/ 6680 h 10000"/>
              <a:gd name="connsiteX50" fmla="*/ 9736 w 10000"/>
              <a:gd name="connsiteY50" fmla="*/ 6971 h 10000"/>
              <a:gd name="connsiteX51" fmla="*/ 9604 w 10000"/>
              <a:gd name="connsiteY51" fmla="*/ 7146 h 10000"/>
              <a:gd name="connsiteX52" fmla="*/ 9912 w 10000"/>
              <a:gd name="connsiteY52" fmla="*/ 7437 h 10000"/>
              <a:gd name="connsiteX53" fmla="*/ 9648 w 10000"/>
              <a:gd name="connsiteY53" fmla="*/ 7573 h 10000"/>
              <a:gd name="connsiteX54" fmla="*/ 9449 w 10000"/>
              <a:gd name="connsiteY54" fmla="*/ 7786 h 10000"/>
              <a:gd name="connsiteX55" fmla="*/ 9449 w 10000"/>
              <a:gd name="connsiteY55" fmla="*/ 10000 h 10000"/>
              <a:gd name="connsiteX0" fmla="*/ 0 w 9736"/>
              <a:gd name="connsiteY0" fmla="*/ 0 h 9650"/>
              <a:gd name="connsiteX1" fmla="*/ 88 w 9736"/>
              <a:gd name="connsiteY1" fmla="*/ 233 h 9650"/>
              <a:gd name="connsiteX2" fmla="*/ 353 w 9736"/>
              <a:gd name="connsiteY2" fmla="*/ 116 h 9650"/>
              <a:gd name="connsiteX3" fmla="*/ 353 w 9736"/>
              <a:gd name="connsiteY3" fmla="*/ 349 h 9650"/>
              <a:gd name="connsiteX4" fmla="*/ 353 w 9736"/>
              <a:gd name="connsiteY4" fmla="*/ 563 h 9650"/>
              <a:gd name="connsiteX5" fmla="*/ 617 w 9736"/>
              <a:gd name="connsiteY5" fmla="*/ 737 h 9650"/>
              <a:gd name="connsiteX6" fmla="*/ 1014 w 9736"/>
              <a:gd name="connsiteY6" fmla="*/ 757 h 9650"/>
              <a:gd name="connsiteX7" fmla="*/ 1322 w 9736"/>
              <a:gd name="connsiteY7" fmla="*/ 932 h 9650"/>
              <a:gd name="connsiteX8" fmla="*/ 1388 w 9736"/>
              <a:gd name="connsiteY8" fmla="*/ 1165 h 9650"/>
              <a:gd name="connsiteX9" fmla="*/ 1652 w 9736"/>
              <a:gd name="connsiteY9" fmla="*/ 1262 h 9650"/>
              <a:gd name="connsiteX10" fmla="*/ 1718 w 9736"/>
              <a:gd name="connsiteY10" fmla="*/ 1514 h 9650"/>
              <a:gd name="connsiteX11" fmla="*/ 1784 w 9736"/>
              <a:gd name="connsiteY11" fmla="*/ 1805 h 9650"/>
              <a:gd name="connsiteX12" fmla="*/ 1873 w 9736"/>
              <a:gd name="connsiteY12" fmla="*/ 2135 h 9650"/>
              <a:gd name="connsiteX13" fmla="*/ 2247 w 9736"/>
              <a:gd name="connsiteY13" fmla="*/ 2155 h 9650"/>
              <a:gd name="connsiteX14" fmla="*/ 2467 w 9736"/>
              <a:gd name="connsiteY14" fmla="*/ 2271 h 9650"/>
              <a:gd name="connsiteX15" fmla="*/ 2776 w 9736"/>
              <a:gd name="connsiteY15" fmla="*/ 2213 h 9650"/>
              <a:gd name="connsiteX16" fmla="*/ 2908 w 9736"/>
              <a:gd name="connsiteY16" fmla="*/ 2388 h 9650"/>
              <a:gd name="connsiteX17" fmla="*/ 3304 w 9736"/>
              <a:gd name="connsiteY17" fmla="*/ 2504 h 9650"/>
              <a:gd name="connsiteX18" fmla="*/ 3635 w 9736"/>
              <a:gd name="connsiteY18" fmla="*/ 2485 h 9650"/>
              <a:gd name="connsiteX19" fmla="*/ 3899 w 9736"/>
              <a:gd name="connsiteY19" fmla="*/ 2543 h 9650"/>
              <a:gd name="connsiteX20" fmla="*/ 4295 w 9736"/>
              <a:gd name="connsiteY20" fmla="*/ 2660 h 9650"/>
              <a:gd name="connsiteX21" fmla="*/ 4516 w 9736"/>
              <a:gd name="connsiteY21" fmla="*/ 2796 h 9650"/>
              <a:gd name="connsiteX22" fmla="*/ 4692 w 9736"/>
              <a:gd name="connsiteY22" fmla="*/ 2970 h 9650"/>
              <a:gd name="connsiteX23" fmla="*/ 4912 w 9736"/>
              <a:gd name="connsiteY23" fmla="*/ 2854 h 9650"/>
              <a:gd name="connsiteX24" fmla="*/ 5177 w 9736"/>
              <a:gd name="connsiteY24" fmla="*/ 2718 h 9650"/>
              <a:gd name="connsiteX25" fmla="*/ 5419 w 9736"/>
              <a:gd name="connsiteY25" fmla="*/ 2776 h 9650"/>
              <a:gd name="connsiteX26" fmla="*/ 5639 w 9736"/>
              <a:gd name="connsiteY26" fmla="*/ 2834 h 9650"/>
              <a:gd name="connsiteX27" fmla="*/ 5683 w 9736"/>
              <a:gd name="connsiteY27" fmla="*/ 3029 h 9650"/>
              <a:gd name="connsiteX28" fmla="*/ 5947 w 9736"/>
              <a:gd name="connsiteY28" fmla="*/ 3009 h 9650"/>
              <a:gd name="connsiteX29" fmla="*/ 6278 w 9736"/>
              <a:gd name="connsiteY29" fmla="*/ 3203 h 9650"/>
              <a:gd name="connsiteX30" fmla="*/ 6366 w 9736"/>
              <a:gd name="connsiteY30" fmla="*/ 3378 h 9650"/>
              <a:gd name="connsiteX31" fmla="*/ 6366 w 9736"/>
              <a:gd name="connsiteY31" fmla="*/ 3592 h 9650"/>
              <a:gd name="connsiteX32" fmla="*/ 6476 w 9736"/>
              <a:gd name="connsiteY32" fmla="*/ 3825 h 9650"/>
              <a:gd name="connsiteX33" fmla="*/ 6762 w 9736"/>
              <a:gd name="connsiteY33" fmla="*/ 3941 h 9650"/>
              <a:gd name="connsiteX34" fmla="*/ 7005 w 9736"/>
              <a:gd name="connsiteY34" fmla="*/ 4000 h 9650"/>
              <a:gd name="connsiteX35" fmla="*/ 7335 w 9736"/>
              <a:gd name="connsiteY35" fmla="*/ 4058 h 9650"/>
              <a:gd name="connsiteX36" fmla="*/ 7688 w 9736"/>
              <a:gd name="connsiteY36" fmla="*/ 4174 h 9650"/>
              <a:gd name="connsiteX37" fmla="*/ 8018 w 9736"/>
              <a:gd name="connsiteY37" fmla="*/ 4174 h 9650"/>
              <a:gd name="connsiteX38" fmla="*/ 8216 w 9736"/>
              <a:gd name="connsiteY38" fmla="*/ 4252 h 9650"/>
              <a:gd name="connsiteX39" fmla="*/ 8613 w 9736"/>
              <a:gd name="connsiteY39" fmla="*/ 4427 h 9650"/>
              <a:gd name="connsiteX40" fmla="*/ 8789 w 9736"/>
              <a:gd name="connsiteY40" fmla="*/ 4543 h 9650"/>
              <a:gd name="connsiteX41" fmla="*/ 8679 w 9736"/>
              <a:gd name="connsiteY41" fmla="*/ 4718 h 9650"/>
              <a:gd name="connsiteX42" fmla="*/ 8877 w 9736"/>
              <a:gd name="connsiteY42" fmla="*/ 4873 h 9650"/>
              <a:gd name="connsiteX43" fmla="*/ 8921 w 9736"/>
              <a:gd name="connsiteY43" fmla="*/ 5067 h 9650"/>
              <a:gd name="connsiteX44" fmla="*/ 8987 w 9736"/>
              <a:gd name="connsiteY44" fmla="*/ 5300 h 9650"/>
              <a:gd name="connsiteX45" fmla="*/ 9053 w 9736"/>
              <a:gd name="connsiteY45" fmla="*/ 5572 h 9650"/>
              <a:gd name="connsiteX46" fmla="*/ 9450 w 9736"/>
              <a:gd name="connsiteY46" fmla="*/ 5747 h 9650"/>
              <a:gd name="connsiteX47" fmla="*/ 9736 w 9736"/>
              <a:gd name="connsiteY47" fmla="*/ 6058 h 9650"/>
              <a:gd name="connsiteX48" fmla="*/ 9604 w 9736"/>
              <a:gd name="connsiteY48" fmla="*/ 6330 h 9650"/>
              <a:gd name="connsiteX49" fmla="*/ 9472 w 9736"/>
              <a:gd name="connsiteY49" fmla="*/ 6621 h 9650"/>
              <a:gd name="connsiteX50" fmla="*/ 9340 w 9736"/>
              <a:gd name="connsiteY50" fmla="*/ 6796 h 9650"/>
              <a:gd name="connsiteX51" fmla="*/ 9648 w 9736"/>
              <a:gd name="connsiteY51" fmla="*/ 7087 h 9650"/>
              <a:gd name="connsiteX52" fmla="*/ 9384 w 9736"/>
              <a:gd name="connsiteY52" fmla="*/ 7223 h 9650"/>
              <a:gd name="connsiteX53" fmla="*/ 9185 w 9736"/>
              <a:gd name="connsiteY53" fmla="*/ 7436 h 9650"/>
              <a:gd name="connsiteX54" fmla="*/ 9185 w 9736"/>
              <a:gd name="connsiteY54" fmla="*/ 9650 h 9650"/>
              <a:gd name="connsiteX0" fmla="*/ 0 w 9910"/>
              <a:gd name="connsiteY0" fmla="*/ 121 h 9880"/>
              <a:gd name="connsiteX1" fmla="*/ 273 w 9910"/>
              <a:gd name="connsiteY1" fmla="*/ 0 h 9880"/>
              <a:gd name="connsiteX2" fmla="*/ 273 w 9910"/>
              <a:gd name="connsiteY2" fmla="*/ 242 h 9880"/>
              <a:gd name="connsiteX3" fmla="*/ 273 w 9910"/>
              <a:gd name="connsiteY3" fmla="*/ 463 h 9880"/>
              <a:gd name="connsiteX4" fmla="*/ 544 w 9910"/>
              <a:gd name="connsiteY4" fmla="*/ 644 h 9880"/>
              <a:gd name="connsiteX5" fmla="*/ 951 w 9910"/>
              <a:gd name="connsiteY5" fmla="*/ 664 h 9880"/>
              <a:gd name="connsiteX6" fmla="*/ 1268 w 9910"/>
              <a:gd name="connsiteY6" fmla="*/ 846 h 9880"/>
              <a:gd name="connsiteX7" fmla="*/ 1336 w 9910"/>
              <a:gd name="connsiteY7" fmla="*/ 1087 h 9880"/>
              <a:gd name="connsiteX8" fmla="*/ 1607 w 9910"/>
              <a:gd name="connsiteY8" fmla="*/ 1188 h 9880"/>
              <a:gd name="connsiteX9" fmla="*/ 1675 w 9910"/>
              <a:gd name="connsiteY9" fmla="*/ 1449 h 9880"/>
              <a:gd name="connsiteX10" fmla="*/ 1742 w 9910"/>
              <a:gd name="connsiteY10" fmla="*/ 1750 h 9880"/>
              <a:gd name="connsiteX11" fmla="*/ 1834 w 9910"/>
              <a:gd name="connsiteY11" fmla="*/ 2092 h 9880"/>
              <a:gd name="connsiteX12" fmla="*/ 2218 w 9910"/>
              <a:gd name="connsiteY12" fmla="*/ 2113 h 9880"/>
              <a:gd name="connsiteX13" fmla="*/ 2444 w 9910"/>
              <a:gd name="connsiteY13" fmla="*/ 2233 h 9880"/>
              <a:gd name="connsiteX14" fmla="*/ 2761 w 9910"/>
              <a:gd name="connsiteY14" fmla="*/ 2173 h 9880"/>
              <a:gd name="connsiteX15" fmla="*/ 2897 w 9910"/>
              <a:gd name="connsiteY15" fmla="*/ 2355 h 9880"/>
              <a:gd name="connsiteX16" fmla="*/ 3304 w 9910"/>
              <a:gd name="connsiteY16" fmla="*/ 2475 h 9880"/>
              <a:gd name="connsiteX17" fmla="*/ 3644 w 9910"/>
              <a:gd name="connsiteY17" fmla="*/ 2455 h 9880"/>
              <a:gd name="connsiteX18" fmla="*/ 3915 w 9910"/>
              <a:gd name="connsiteY18" fmla="*/ 2515 h 9880"/>
              <a:gd name="connsiteX19" fmla="*/ 4321 w 9910"/>
              <a:gd name="connsiteY19" fmla="*/ 2636 h 9880"/>
              <a:gd name="connsiteX20" fmla="*/ 4548 w 9910"/>
              <a:gd name="connsiteY20" fmla="*/ 2777 h 9880"/>
              <a:gd name="connsiteX21" fmla="*/ 4729 w 9910"/>
              <a:gd name="connsiteY21" fmla="*/ 2958 h 9880"/>
              <a:gd name="connsiteX22" fmla="*/ 4955 w 9910"/>
              <a:gd name="connsiteY22" fmla="*/ 2838 h 9880"/>
              <a:gd name="connsiteX23" fmla="*/ 5227 w 9910"/>
              <a:gd name="connsiteY23" fmla="*/ 2697 h 9880"/>
              <a:gd name="connsiteX24" fmla="*/ 5476 w 9910"/>
              <a:gd name="connsiteY24" fmla="*/ 2757 h 9880"/>
              <a:gd name="connsiteX25" fmla="*/ 5702 w 9910"/>
              <a:gd name="connsiteY25" fmla="*/ 2817 h 9880"/>
              <a:gd name="connsiteX26" fmla="*/ 5747 w 9910"/>
              <a:gd name="connsiteY26" fmla="*/ 3019 h 9880"/>
              <a:gd name="connsiteX27" fmla="*/ 6018 w 9910"/>
              <a:gd name="connsiteY27" fmla="*/ 2998 h 9880"/>
              <a:gd name="connsiteX28" fmla="*/ 6358 w 9910"/>
              <a:gd name="connsiteY28" fmla="*/ 3199 h 9880"/>
              <a:gd name="connsiteX29" fmla="*/ 6449 w 9910"/>
              <a:gd name="connsiteY29" fmla="*/ 3381 h 9880"/>
              <a:gd name="connsiteX30" fmla="*/ 6449 w 9910"/>
              <a:gd name="connsiteY30" fmla="*/ 3602 h 9880"/>
              <a:gd name="connsiteX31" fmla="*/ 6562 w 9910"/>
              <a:gd name="connsiteY31" fmla="*/ 3844 h 9880"/>
              <a:gd name="connsiteX32" fmla="*/ 6855 w 9910"/>
              <a:gd name="connsiteY32" fmla="*/ 3964 h 9880"/>
              <a:gd name="connsiteX33" fmla="*/ 7105 w 9910"/>
              <a:gd name="connsiteY33" fmla="*/ 4025 h 9880"/>
              <a:gd name="connsiteX34" fmla="*/ 7444 w 9910"/>
              <a:gd name="connsiteY34" fmla="*/ 4085 h 9880"/>
              <a:gd name="connsiteX35" fmla="*/ 7806 w 9910"/>
              <a:gd name="connsiteY35" fmla="*/ 4205 h 9880"/>
              <a:gd name="connsiteX36" fmla="*/ 8145 w 9910"/>
              <a:gd name="connsiteY36" fmla="*/ 4205 h 9880"/>
              <a:gd name="connsiteX37" fmla="*/ 8349 w 9910"/>
              <a:gd name="connsiteY37" fmla="*/ 4286 h 9880"/>
              <a:gd name="connsiteX38" fmla="*/ 8757 w 9910"/>
              <a:gd name="connsiteY38" fmla="*/ 4468 h 9880"/>
              <a:gd name="connsiteX39" fmla="*/ 8937 w 9910"/>
              <a:gd name="connsiteY39" fmla="*/ 4588 h 9880"/>
              <a:gd name="connsiteX40" fmla="*/ 8824 w 9910"/>
              <a:gd name="connsiteY40" fmla="*/ 4769 h 9880"/>
              <a:gd name="connsiteX41" fmla="*/ 9028 w 9910"/>
              <a:gd name="connsiteY41" fmla="*/ 4930 h 9880"/>
              <a:gd name="connsiteX42" fmla="*/ 9073 w 9910"/>
              <a:gd name="connsiteY42" fmla="*/ 5131 h 9880"/>
              <a:gd name="connsiteX43" fmla="*/ 9141 w 9910"/>
              <a:gd name="connsiteY43" fmla="*/ 5372 h 9880"/>
              <a:gd name="connsiteX44" fmla="*/ 9208 w 9910"/>
              <a:gd name="connsiteY44" fmla="*/ 5654 h 9880"/>
              <a:gd name="connsiteX45" fmla="*/ 9616 w 9910"/>
              <a:gd name="connsiteY45" fmla="*/ 5835 h 9880"/>
              <a:gd name="connsiteX46" fmla="*/ 9910 w 9910"/>
              <a:gd name="connsiteY46" fmla="*/ 6158 h 9880"/>
              <a:gd name="connsiteX47" fmla="*/ 9774 w 9910"/>
              <a:gd name="connsiteY47" fmla="*/ 6440 h 9880"/>
              <a:gd name="connsiteX48" fmla="*/ 9639 w 9910"/>
              <a:gd name="connsiteY48" fmla="*/ 6741 h 9880"/>
              <a:gd name="connsiteX49" fmla="*/ 9503 w 9910"/>
              <a:gd name="connsiteY49" fmla="*/ 6922 h 9880"/>
              <a:gd name="connsiteX50" fmla="*/ 9820 w 9910"/>
              <a:gd name="connsiteY50" fmla="*/ 7224 h 9880"/>
              <a:gd name="connsiteX51" fmla="*/ 9548 w 9910"/>
              <a:gd name="connsiteY51" fmla="*/ 7365 h 9880"/>
              <a:gd name="connsiteX52" fmla="*/ 9344 w 9910"/>
              <a:gd name="connsiteY52" fmla="*/ 7586 h 9880"/>
              <a:gd name="connsiteX53" fmla="*/ 9344 w 9910"/>
              <a:gd name="connsiteY53" fmla="*/ 9880 h 9880"/>
              <a:gd name="connsiteX0" fmla="*/ 0 w 9725"/>
              <a:gd name="connsiteY0" fmla="*/ 0 h 10000"/>
              <a:gd name="connsiteX1" fmla="*/ 0 w 9725"/>
              <a:gd name="connsiteY1" fmla="*/ 245 h 10000"/>
              <a:gd name="connsiteX2" fmla="*/ 0 w 9725"/>
              <a:gd name="connsiteY2" fmla="*/ 469 h 10000"/>
              <a:gd name="connsiteX3" fmla="*/ 274 w 9725"/>
              <a:gd name="connsiteY3" fmla="*/ 652 h 10000"/>
              <a:gd name="connsiteX4" fmla="*/ 685 w 9725"/>
              <a:gd name="connsiteY4" fmla="*/ 672 h 10000"/>
              <a:gd name="connsiteX5" fmla="*/ 1005 w 9725"/>
              <a:gd name="connsiteY5" fmla="*/ 856 h 10000"/>
              <a:gd name="connsiteX6" fmla="*/ 1073 w 9725"/>
              <a:gd name="connsiteY6" fmla="*/ 1100 h 10000"/>
              <a:gd name="connsiteX7" fmla="*/ 1347 w 9725"/>
              <a:gd name="connsiteY7" fmla="*/ 1202 h 10000"/>
              <a:gd name="connsiteX8" fmla="*/ 1415 w 9725"/>
              <a:gd name="connsiteY8" fmla="*/ 1467 h 10000"/>
              <a:gd name="connsiteX9" fmla="*/ 1483 w 9725"/>
              <a:gd name="connsiteY9" fmla="*/ 1771 h 10000"/>
              <a:gd name="connsiteX10" fmla="*/ 1576 w 9725"/>
              <a:gd name="connsiteY10" fmla="*/ 2117 h 10000"/>
              <a:gd name="connsiteX11" fmla="*/ 1963 w 9725"/>
              <a:gd name="connsiteY11" fmla="*/ 2139 h 10000"/>
              <a:gd name="connsiteX12" fmla="*/ 2191 w 9725"/>
              <a:gd name="connsiteY12" fmla="*/ 2260 h 10000"/>
              <a:gd name="connsiteX13" fmla="*/ 2511 w 9725"/>
              <a:gd name="connsiteY13" fmla="*/ 2199 h 10000"/>
              <a:gd name="connsiteX14" fmla="*/ 2648 w 9725"/>
              <a:gd name="connsiteY14" fmla="*/ 2384 h 10000"/>
              <a:gd name="connsiteX15" fmla="*/ 3059 w 9725"/>
              <a:gd name="connsiteY15" fmla="*/ 2505 h 10000"/>
              <a:gd name="connsiteX16" fmla="*/ 3402 w 9725"/>
              <a:gd name="connsiteY16" fmla="*/ 2485 h 10000"/>
              <a:gd name="connsiteX17" fmla="*/ 3676 w 9725"/>
              <a:gd name="connsiteY17" fmla="*/ 2546 h 10000"/>
              <a:gd name="connsiteX18" fmla="*/ 4085 w 9725"/>
              <a:gd name="connsiteY18" fmla="*/ 2668 h 10000"/>
              <a:gd name="connsiteX19" fmla="*/ 4314 w 9725"/>
              <a:gd name="connsiteY19" fmla="*/ 2811 h 10000"/>
              <a:gd name="connsiteX20" fmla="*/ 4497 w 9725"/>
              <a:gd name="connsiteY20" fmla="*/ 2994 h 10000"/>
              <a:gd name="connsiteX21" fmla="*/ 4725 w 9725"/>
              <a:gd name="connsiteY21" fmla="*/ 2872 h 10000"/>
              <a:gd name="connsiteX22" fmla="*/ 4999 w 9725"/>
              <a:gd name="connsiteY22" fmla="*/ 2730 h 10000"/>
              <a:gd name="connsiteX23" fmla="*/ 5251 w 9725"/>
              <a:gd name="connsiteY23" fmla="*/ 2790 h 10000"/>
              <a:gd name="connsiteX24" fmla="*/ 5479 w 9725"/>
              <a:gd name="connsiteY24" fmla="*/ 2851 h 10000"/>
              <a:gd name="connsiteX25" fmla="*/ 5524 w 9725"/>
              <a:gd name="connsiteY25" fmla="*/ 3056 h 10000"/>
              <a:gd name="connsiteX26" fmla="*/ 5798 w 9725"/>
              <a:gd name="connsiteY26" fmla="*/ 3034 h 10000"/>
              <a:gd name="connsiteX27" fmla="*/ 6141 w 9725"/>
              <a:gd name="connsiteY27" fmla="*/ 3238 h 10000"/>
              <a:gd name="connsiteX28" fmla="*/ 6233 w 9725"/>
              <a:gd name="connsiteY28" fmla="*/ 3422 h 10000"/>
              <a:gd name="connsiteX29" fmla="*/ 6233 w 9725"/>
              <a:gd name="connsiteY29" fmla="*/ 3646 h 10000"/>
              <a:gd name="connsiteX30" fmla="*/ 6347 w 9725"/>
              <a:gd name="connsiteY30" fmla="*/ 3891 h 10000"/>
              <a:gd name="connsiteX31" fmla="*/ 6642 w 9725"/>
              <a:gd name="connsiteY31" fmla="*/ 4012 h 10000"/>
              <a:gd name="connsiteX32" fmla="*/ 6895 w 9725"/>
              <a:gd name="connsiteY32" fmla="*/ 4074 h 10000"/>
              <a:gd name="connsiteX33" fmla="*/ 7237 w 9725"/>
              <a:gd name="connsiteY33" fmla="*/ 4135 h 10000"/>
              <a:gd name="connsiteX34" fmla="*/ 7602 w 9725"/>
              <a:gd name="connsiteY34" fmla="*/ 4256 h 10000"/>
              <a:gd name="connsiteX35" fmla="*/ 7944 w 9725"/>
              <a:gd name="connsiteY35" fmla="*/ 4256 h 10000"/>
              <a:gd name="connsiteX36" fmla="*/ 8150 w 9725"/>
              <a:gd name="connsiteY36" fmla="*/ 4338 h 10000"/>
              <a:gd name="connsiteX37" fmla="*/ 8562 w 9725"/>
              <a:gd name="connsiteY37" fmla="*/ 4522 h 10000"/>
              <a:gd name="connsiteX38" fmla="*/ 8743 w 9725"/>
              <a:gd name="connsiteY38" fmla="*/ 4644 h 10000"/>
              <a:gd name="connsiteX39" fmla="*/ 8629 w 9725"/>
              <a:gd name="connsiteY39" fmla="*/ 4827 h 10000"/>
              <a:gd name="connsiteX40" fmla="*/ 8835 w 9725"/>
              <a:gd name="connsiteY40" fmla="*/ 4990 h 10000"/>
              <a:gd name="connsiteX41" fmla="*/ 8880 w 9725"/>
              <a:gd name="connsiteY41" fmla="*/ 5193 h 10000"/>
              <a:gd name="connsiteX42" fmla="*/ 8949 w 9725"/>
              <a:gd name="connsiteY42" fmla="*/ 5437 h 10000"/>
              <a:gd name="connsiteX43" fmla="*/ 9017 w 9725"/>
              <a:gd name="connsiteY43" fmla="*/ 5723 h 10000"/>
              <a:gd name="connsiteX44" fmla="*/ 9428 w 9725"/>
              <a:gd name="connsiteY44" fmla="*/ 5906 h 10000"/>
              <a:gd name="connsiteX45" fmla="*/ 9725 w 9725"/>
              <a:gd name="connsiteY45" fmla="*/ 6233 h 10000"/>
              <a:gd name="connsiteX46" fmla="*/ 9588 w 9725"/>
              <a:gd name="connsiteY46" fmla="*/ 6518 h 10000"/>
              <a:gd name="connsiteX47" fmla="*/ 9452 w 9725"/>
              <a:gd name="connsiteY47" fmla="*/ 6823 h 10000"/>
              <a:gd name="connsiteX48" fmla="*/ 9314 w 9725"/>
              <a:gd name="connsiteY48" fmla="*/ 7006 h 10000"/>
              <a:gd name="connsiteX49" fmla="*/ 9634 w 9725"/>
              <a:gd name="connsiteY49" fmla="*/ 7312 h 10000"/>
              <a:gd name="connsiteX50" fmla="*/ 9360 w 9725"/>
              <a:gd name="connsiteY50" fmla="*/ 7454 h 10000"/>
              <a:gd name="connsiteX51" fmla="*/ 9154 w 9725"/>
              <a:gd name="connsiteY51" fmla="*/ 7678 h 10000"/>
              <a:gd name="connsiteX52" fmla="*/ 9154 w 9725"/>
              <a:gd name="connsiteY52" fmla="*/ 10000 h 10000"/>
              <a:gd name="connsiteX0" fmla="*/ 0 w 10000"/>
              <a:gd name="connsiteY0" fmla="*/ 0 h 9755"/>
              <a:gd name="connsiteX1" fmla="*/ 0 w 10000"/>
              <a:gd name="connsiteY1" fmla="*/ 224 h 9755"/>
              <a:gd name="connsiteX2" fmla="*/ 282 w 10000"/>
              <a:gd name="connsiteY2" fmla="*/ 407 h 9755"/>
              <a:gd name="connsiteX3" fmla="*/ 704 w 10000"/>
              <a:gd name="connsiteY3" fmla="*/ 427 h 9755"/>
              <a:gd name="connsiteX4" fmla="*/ 1033 w 10000"/>
              <a:gd name="connsiteY4" fmla="*/ 611 h 9755"/>
              <a:gd name="connsiteX5" fmla="*/ 1103 w 10000"/>
              <a:gd name="connsiteY5" fmla="*/ 855 h 9755"/>
              <a:gd name="connsiteX6" fmla="*/ 1385 w 10000"/>
              <a:gd name="connsiteY6" fmla="*/ 957 h 9755"/>
              <a:gd name="connsiteX7" fmla="*/ 1455 w 10000"/>
              <a:gd name="connsiteY7" fmla="*/ 1222 h 9755"/>
              <a:gd name="connsiteX8" fmla="*/ 1525 w 10000"/>
              <a:gd name="connsiteY8" fmla="*/ 1526 h 9755"/>
              <a:gd name="connsiteX9" fmla="*/ 1621 w 10000"/>
              <a:gd name="connsiteY9" fmla="*/ 1872 h 9755"/>
              <a:gd name="connsiteX10" fmla="*/ 2019 w 10000"/>
              <a:gd name="connsiteY10" fmla="*/ 1894 h 9755"/>
              <a:gd name="connsiteX11" fmla="*/ 2253 w 10000"/>
              <a:gd name="connsiteY11" fmla="*/ 2015 h 9755"/>
              <a:gd name="connsiteX12" fmla="*/ 2582 w 10000"/>
              <a:gd name="connsiteY12" fmla="*/ 1954 h 9755"/>
              <a:gd name="connsiteX13" fmla="*/ 2723 w 10000"/>
              <a:gd name="connsiteY13" fmla="*/ 2139 h 9755"/>
              <a:gd name="connsiteX14" fmla="*/ 3146 w 10000"/>
              <a:gd name="connsiteY14" fmla="*/ 2260 h 9755"/>
              <a:gd name="connsiteX15" fmla="*/ 3498 w 10000"/>
              <a:gd name="connsiteY15" fmla="*/ 2240 h 9755"/>
              <a:gd name="connsiteX16" fmla="*/ 3780 w 10000"/>
              <a:gd name="connsiteY16" fmla="*/ 2301 h 9755"/>
              <a:gd name="connsiteX17" fmla="*/ 4201 w 10000"/>
              <a:gd name="connsiteY17" fmla="*/ 2423 h 9755"/>
              <a:gd name="connsiteX18" fmla="*/ 4436 w 10000"/>
              <a:gd name="connsiteY18" fmla="*/ 2566 h 9755"/>
              <a:gd name="connsiteX19" fmla="*/ 4624 w 10000"/>
              <a:gd name="connsiteY19" fmla="*/ 2749 h 9755"/>
              <a:gd name="connsiteX20" fmla="*/ 4859 w 10000"/>
              <a:gd name="connsiteY20" fmla="*/ 2627 h 9755"/>
              <a:gd name="connsiteX21" fmla="*/ 5140 w 10000"/>
              <a:gd name="connsiteY21" fmla="*/ 2485 h 9755"/>
              <a:gd name="connsiteX22" fmla="*/ 5399 w 10000"/>
              <a:gd name="connsiteY22" fmla="*/ 2545 h 9755"/>
              <a:gd name="connsiteX23" fmla="*/ 5634 w 10000"/>
              <a:gd name="connsiteY23" fmla="*/ 2606 h 9755"/>
              <a:gd name="connsiteX24" fmla="*/ 5680 w 10000"/>
              <a:gd name="connsiteY24" fmla="*/ 2811 h 9755"/>
              <a:gd name="connsiteX25" fmla="*/ 5962 w 10000"/>
              <a:gd name="connsiteY25" fmla="*/ 2789 h 9755"/>
              <a:gd name="connsiteX26" fmla="*/ 6315 w 10000"/>
              <a:gd name="connsiteY26" fmla="*/ 2993 h 9755"/>
              <a:gd name="connsiteX27" fmla="*/ 6409 w 10000"/>
              <a:gd name="connsiteY27" fmla="*/ 3177 h 9755"/>
              <a:gd name="connsiteX28" fmla="*/ 6409 w 10000"/>
              <a:gd name="connsiteY28" fmla="*/ 3401 h 9755"/>
              <a:gd name="connsiteX29" fmla="*/ 6526 w 10000"/>
              <a:gd name="connsiteY29" fmla="*/ 3646 h 9755"/>
              <a:gd name="connsiteX30" fmla="*/ 6830 w 10000"/>
              <a:gd name="connsiteY30" fmla="*/ 3767 h 9755"/>
              <a:gd name="connsiteX31" fmla="*/ 7090 w 10000"/>
              <a:gd name="connsiteY31" fmla="*/ 3829 h 9755"/>
              <a:gd name="connsiteX32" fmla="*/ 7442 w 10000"/>
              <a:gd name="connsiteY32" fmla="*/ 3890 h 9755"/>
              <a:gd name="connsiteX33" fmla="*/ 7817 w 10000"/>
              <a:gd name="connsiteY33" fmla="*/ 4011 h 9755"/>
              <a:gd name="connsiteX34" fmla="*/ 8169 w 10000"/>
              <a:gd name="connsiteY34" fmla="*/ 4011 h 9755"/>
              <a:gd name="connsiteX35" fmla="*/ 8380 w 10000"/>
              <a:gd name="connsiteY35" fmla="*/ 4093 h 9755"/>
              <a:gd name="connsiteX36" fmla="*/ 8804 w 10000"/>
              <a:gd name="connsiteY36" fmla="*/ 4277 h 9755"/>
              <a:gd name="connsiteX37" fmla="*/ 8990 w 10000"/>
              <a:gd name="connsiteY37" fmla="*/ 4399 h 9755"/>
              <a:gd name="connsiteX38" fmla="*/ 8873 w 10000"/>
              <a:gd name="connsiteY38" fmla="*/ 4582 h 9755"/>
              <a:gd name="connsiteX39" fmla="*/ 9085 w 10000"/>
              <a:gd name="connsiteY39" fmla="*/ 4745 h 9755"/>
              <a:gd name="connsiteX40" fmla="*/ 9131 w 10000"/>
              <a:gd name="connsiteY40" fmla="*/ 4948 h 9755"/>
              <a:gd name="connsiteX41" fmla="*/ 9202 w 10000"/>
              <a:gd name="connsiteY41" fmla="*/ 5192 h 9755"/>
              <a:gd name="connsiteX42" fmla="*/ 9272 w 10000"/>
              <a:gd name="connsiteY42" fmla="*/ 5478 h 9755"/>
              <a:gd name="connsiteX43" fmla="*/ 9695 w 10000"/>
              <a:gd name="connsiteY43" fmla="*/ 5661 h 9755"/>
              <a:gd name="connsiteX44" fmla="*/ 10000 w 10000"/>
              <a:gd name="connsiteY44" fmla="*/ 5988 h 9755"/>
              <a:gd name="connsiteX45" fmla="*/ 9859 w 10000"/>
              <a:gd name="connsiteY45" fmla="*/ 6273 h 9755"/>
              <a:gd name="connsiteX46" fmla="*/ 9719 w 10000"/>
              <a:gd name="connsiteY46" fmla="*/ 6578 h 9755"/>
              <a:gd name="connsiteX47" fmla="*/ 9577 w 10000"/>
              <a:gd name="connsiteY47" fmla="*/ 6761 h 9755"/>
              <a:gd name="connsiteX48" fmla="*/ 9906 w 10000"/>
              <a:gd name="connsiteY48" fmla="*/ 7067 h 9755"/>
              <a:gd name="connsiteX49" fmla="*/ 9625 w 10000"/>
              <a:gd name="connsiteY49" fmla="*/ 7209 h 9755"/>
              <a:gd name="connsiteX50" fmla="*/ 9413 w 10000"/>
              <a:gd name="connsiteY50" fmla="*/ 7433 h 9755"/>
              <a:gd name="connsiteX51" fmla="*/ 9413 w 10000"/>
              <a:gd name="connsiteY51" fmla="*/ 9755 h 9755"/>
              <a:gd name="connsiteX0" fmla="*/ 0 w 10000"/>
              <a:gd name="connsiteY0" fmla="*/ 0 h 9770"/>
              <a:gd name="connsiteX1" fmla="*/ 282 w 10000"/>
              <a:gd name="connsiteY1" fmla="*/ 187 h 9770"/>
              <a:gd name="connsiteX2" fmla="*/ 704 w 10000"/>
              <a:gd name="connsiteY2" fmla="*/ 208 h 9770"/>
              <a:gd name="connsiteX3" fmla="*/ 1033 w 10000"/>
              <a:gd name="connsiteY3" fmla="*/ 396 h 9770"/>
              <a:gd name="connsiteX4" fmla="*/ 1103 w 10000"/>
              <a:gd name="connsiteY4" fmla="*/ 646 h 9770"/>
              <a:gd name="connsiteX5" fmla="*/ 1385 w 10000"/>
              <a:gd name="connsiteY5" fmla="*/ 751 h 9770"/>
              <a:gd name="connsiteX6" fmla="*/ 1455 w 10000"/>
              <a:gd name="connsiteY6" fmla="*/ 1023 h 9770"/>
              <a:gd name="connsiteX7" fmla="*/ 1525 w 10000"/>
              <a:gd name="connsiteY7" fmla="*/ 1334 h 9770"/>
              <a:gd name="connsiteX8" fmla="*/ 1621 w 10000"/>
              <a:gd name="connsiteY8" fmla="*/ 1689 h 9770"/>
              <a:gd name="connsiteX9" fmla="*/ 2019 w 10000"/>
              <a:gd name="connsiteY9" fmla="*/ 1712 h 9770"/>
              <a:gd name="connsiteX10" fmla="*/ 2253 w 10000"/>
              <a:gd name="connsiteY10" fmla="*/ 1836 h 9770"/>
              <a:gd name="connsiteX11" fmla="*/ 2582 w 10000"/>
              <a:gd name="connsiteY11" fmla="*/ 1773 h 9770"/>
              <a:gd name="connsiteX12" fmla="*/ 2723 w 10000"/>
              <a:gd name="connsiteY12" fmla="*/ 1963 h 9770"/>
              <a:gd name="connsiteX13" fmla="*/ 3146 w 10000"/>
              <a:gd name="connsiteY13" fmla="*/ 2087 h 9770"/>
              <a:gd name="connsiteX14" fmla="*/ 3498 w 10000"/>
              <a:gd name="connsiteY14" fmla="*/ 2066 h 9770"/>
              <a:gd name="connsiteX15" fmla="*/ 3780 w 10000"/>
              <a:gd name="connsiteY15" fmla="*/ 2129 h 9770"/>
              <a:gd name="connsiteX16" fmla="*/ 4201 w 10000"/>
              <a:gd name="connsiteY16" fmla="*/ 2254 h 9770"/>
              <a:gd name="connsiteX17" fmla="*/ 4436 w 10000"/>
              <a:gd name="connsiteY17" fmla="*/ 2400 h 9770"/>
              <a:gd name="connsiteX18" fmla="*/ 4624 w 10000"/>
              <a:gd name="connsiteY18" fmla="*/ 2588 h 9770"/>
              <a:gd name="connsiteX19" fmla="*/ 4859 w 10000"/>
              <a:gd name="connsiteY19" fmla="*/ 2463 h 9770"/>
              <a:gd name="connsiteX20" fmla="*/ 5140 w 10000"/>
              <a:gd name="connsiteY20" fmla="*/ 2317 h 9770"/>
              <a:gd name="connsiteX21" fmla="*/ 5399 w 10000"/>
              <a:gd name="connsiteY21" fmla="*/ 2379 h 9770"/>
              <a:gd name="connsiteX22" fmla="*/ 5634 w 10000"/>
              <a:gd name="connsiteY22" fmla="*/ 2441 h 9770"/>
              <a:gd name="connsiteX23" fmla="*/ 5680 w 10000"/>
              <a:gd name="connsiteY23" fmla="*/ 2652 h 9770"/>
              <a:gd name="connsiteX24" fmla="*/ 5962 w 10000"/>
              <a:gd name="connsiteY24" fmla="*/ 2629 h 9770"/>
              <a:gd name="connsiteX25" fmla="*/ 6315 w 10000"/>
              <a:gd name="connsiteY25" fmla="*/ 2838 h 9770"/>
              <a:gd name="connsiteX26" fmla="*/ 6409 w 10000"/>
              <a:gd name="connsiteY26" fmla="*/ 3027 h 9770"/>
              <a:gd name="connsiteX27" fmla="*/ 6409 w 10000"/>
              <a:gd name="connsiteY27" fmla="*/ 3256 h 9770"/>
              <a:gd name="connsiteX28" fmla="*/ 6526 w 10000"/>
              <a:gd name="connsiteY28" fmla="*/ 3508 h 9770"/>
              <a:gd name="connsiteX29" fmla="*/ 6830 w 10000"/>
              <a:gd name="connsiteY29" fmla="*/ 3632 h 9770"/>
              <a:gd name="connsiteX30" fmla="*/ 7090 w 10000"/>
              <a:gd name="connsiteY30" fmla="*/ 3695 h 9770"/>
              <a:gd name="connsiteX31" fmla="*/ 7442 w 10000"/>
              <a:gd name="connsiteY31" fmla="*/ 3758 h 9770"/>
              <a:gd name="connsiteX32" fmla="*/ 7817 w 10000"/>
              <a:gd name="connsiteY32" fmla="*/ 3882 h 9770"/>
              <a:gd name="connsiteX33" fmla="*/ 8169 w 10000"/>
              <a:gd name="connsiteY33" fmla="*/ 3882 h 9770"/>
              <a:gd name="connsiteX34" fmla="*/ 8380 w 10000"/>
              <a:gd name="connsiteY34" fmla="*/ 3966 h 9770"/>
              <a:gd name="connsiteX35" fmla="*/ 8804 w 10000"/>
              <a:gd name="connsiteY35" fmla="*/ 4154 h 9770"/>
              <a:gd name="connsiteX36" fmla="*/ 8990 w 10000"/>
              <a:gd name="connsiteY36" fmla="*/ 4279 h 9770"/>
              <a:gd name="connsiteX37" fmla="*/ 8873 w 10000"/>
              <a:gd name="connsiteY37" fmla="*/ 4467 h 9770"/>
              <a:gd name="connsiteX38" fmla="*/ 9085 w 10000"/>
              <a:gd name="connsiteY38" fmla="*/ 4634 h 9770"/>
              <a:gd name="connsiteX39" fmla="*/ 9131 w 10000"/>
              <a:gd name="connsiteY39" fmla="*/ 4842 h 9770"/>
              <a:gd name="connsiteX40" fmla="*/ 9202 w 10000"/>
              <a:gd name="connsiteY40" fmla="*/ 5092 h 9770"/>
              <a:gd name="connsiteX41" fmla="*/ 9272 w 10000"/>
              <a:gd name="connsiteY41" fmla="*/ 5386 h 9770"/>
              <a:gd name="connsiteX42" fmla="*/ 9695 w 10000"/>
              <a:gd name="connsiteY42" fmla="*/ 5573 h 9770"/>
              <a:gd name="connsiteX43" fmla="*/ 10000 w 10000"/>
              <a:gd name="connsiteY43" fmla="*/ 5908 h 9770"/>
              <a:gd name="connsiteX44" fmla="*/ 9859 w 10000"/>
              <a:gd name="connsiteY44" fmla="*/ 6201 h 9770"/>
              <a:gd name="connsiteX45" fmla="*/ 9719 w 10000"/>
              <a:gd name="connsiteY45" fmla="*/ 6513 h 9770"/>
              <a:gd name="connsiteX46" fmla="*/ 9577 w 10000"/>
              <a:gd name="connsiteY46" fmla="*/ 6701 h 9770"/>
              <a:gd name="connsiteX47" fmla="*/ 9906 w 10000"/>
              <a:gd name="connsiteY47" fmla="*/ 7014 h 9770"/>
              <a:gd name="connsiteX48" fmla="*/ 9625 w 10000"/>
              <a:gd name="connsiteY48" fmla="*/ 7160 h 9770"/>
              <a:gd name="connsiteX49" fmla="*/ 9413 w 10000"/>
              <a:gd name="connsiteY49" fmla="*/ 7390 h 9770"/>
              <a:gd name="connsiteX50" fmla="*/ 9413 w 10000"/>
              <a:gd name="connsiteY50" fmla="*/ 9770 h 9770"/>
              <a:gd name="connsiteX0" fmla="*/ 0 w 9718"/>
              <a:gd name="connsiteY0" fmla="*/ 0 h 9809"/>
              <a:gd name="connsiteX1" fmla="*/ 422 w 9718"/>
              <a:gd name="connsiteY1" fmla="*/ 22 h 9809"/>
              <a:gd name="connsiteX2" fmla="*/ 751 w 9718"/>
              <a:gd name="connsiteY2" fmla="*/ 214 h 9809"/>
              <a:gd name="connsiteX3" fmla="*/ 821 w 9718"/>
              <a:gd name="connsiteY3" fmla="*/ 470 h 9809"/>
              <a:gd name="connsiteX4" fmla="*/ 1103 w 9718"/>
              <a:gd name="connsiteY4" fmla="*/ 578 h 9809"/>
              <a:gd name="connsiteX5" fmla="*/ 1173 w 9718"/>
              <a:gd name="connsiteY5" fmla="*/ 856 h 9809"/>
              <a:gd name="connsiteX6" fmla="*/ 1243 w 9718"/>
              <a:gd name="connsiteY6" fmla="*/ 1174 h 9809"/>
              <a:gd name="connsiteX7" fmla="*/ 1339 w 9718"/>
              <a:gd name="connsiteY7" fmla="*/ 1538 h 9809"/>
              <a:gd name="connsiteX8" fmla="*/ 1737 w 9718"/>
              <a:gd name="connsiteY8" fmla="*/ 1561 h 9809"/>
              <a:gd name="connsiteX9" fmla="*/ 1971 w 9718"/>
              <a:gd name="connsiteY9" fmla="*/ 1688 h 9809"/>
              <a:gd name="connsiteX10" fmla="*/ 2300 w 9718"/>
              <a:gd name="connsiteY10" fmla="*/ 1624 h 9809"/>
              <a:gd name="connsiteX11" fmla="*/ 2441 w 9718"/>
              <a:gd name="connsiteY11" fmla="*/ 1818 h 9809"/>
              <a:gd name="connsiteX12" fmla="*/ 2864 w 9718"/>
              <a:gd name="connsiteY12" fmla="*/ 1945 h 9809"/>
              <a:gd name="connsiteX13" fmla="*/ 3216 w 9718"/>
              <a:gd name="connsiteY13" fmla="*/ 1924 h 9809"/>
              <a:gd name="connsiteX14" fmla="*/ 3498 w 9718"/>
              <a:gd name="connsiteY14" fmla="*/ 1988 h 9809"/>
              <a:gd name="connsiteX15" fmla="*/ 3919 w 9718"/>
              <a:gd name="connsiteY15" fmla="*/ 2116 h 9809"/>
              <a:gd name="connsiteX16" fmla="*/ 4154 w 9718"/>
              <a:gd name="connsiteY16" fmla="*/ 2265 h 9809"/>
              <a:gd name="connsiteX17" fmla="*/ 4342 w 9718"/>
              <a:gd name="connsiteY17" fmla="*/ 2458 h 9809"/>
              <a:gd name="connsiteX18" fmla="*/ 4577 w 9718"/>
              <a:gd name="connsiteY18" fmla="*/ 2330 h 9809"/>
              <a:gd name="connsiteX19" fmla="*/ 4858 w 9718"/>
              <a:gd name="connsiteY19" fmla="*/ 2181 h 9809"/>
              <a:gd name="connsiteX20" fmla="*/ 5117 w 9718"/>
              <a:gd name="connsiteY20" fmla="*/ 2244 h 9809"/>
              <a:gd name="connsiteX21" fmla="*/ 5352 w 9718"/>
              <a:gd name="connsiteY21" fmla="*/ 2307 h 9809"/>
              <a:gd name="connsiteX22" fmla="*/ 5398 w 9718"/>
              <a:gd name="connsiteY22" fmla="*/ 2523 h 9809"/>
              <a:gd name="connsiteX23" fmla="*/ 5680 w 9718"/>
              <a:gd name="connsiteY23" fmla="*/ 2500 h 9809"/>
              <a:gd name="connsiteX24" fmla="*/ 6033 w 9718"/>
              <a:gd name="connsiteY24" fmla="*/ 2714 h 9809"/>
              <a:gd name="connsiteX25" fmla="*/ 6127 w 9718"/>
              <a:gd name="connsiteY25" fmla="*/ 2907 h 9809"/>
              <a:gd name="connsiteX26" fmla="*/ 6127 w 9718"/>
              <a:gd name="connsiteY26" fmla="*/ 3142 h 9809"/>
              <a:gd name="connsiteX27" fmla="*/ 6244 w 9718"/>
              <a:gd name="connsiteY27" fmla="*/ 3400 h 9809"/>
              <a:gd name="connsiteX28" fmla="*/ 6548 w 9718"/>
              <a:gd name="connsiteY28" fmla="*/ 3527 h 9809"/>
              <a:gd name="connsiteX29" fmla="*/ 6808 w 9718"/>
              <a:gd name="connsiteY29" fmla="*/ 3591 h 9809"/>
              <a:gd name="connsiteX30" fmla="*/ 7160 w 9718"/>
              <a:gd name="connsiteY30" fmla="*/ 3655 h 9809"/>
              <a:gd name="connsiteX31" fmla="*/ 7535 w 9718"/>
              <a:gd name="connsiteY31" fmla="*/ 3782 h 9809"/>
              <a:gd name="connsiteX32" fmla="*/ 7887 w 9718"/>
              <a:gd name="connsiteY32" fmla="*/ 3782 h 9809"/>
              <a:gd name="connsiteX33" fmla="*/ 8098 w 9718"/>
              <a:gd name="connsiteY33" fmla="*/ 3868 h 9809"/>
              <a:gd name="connsiteX34" fmla="*/ 8522 w 9718"/>
              <a:gd name="connsiteY34" fmla="*/ 4061 h 9809"/>
              <a:gd name="connsiteX35" fmla="*/ 8708 w 9718"/>
              <a:gd name="connsiteY35" fmla="*/ 4189 h 9809"/>
              <a:gd name="connsiteX36" fmla="*/ 8591 w 9718"/>
              <a:gd name="connsiteY36" fmla="*/ 4381 h 9809"/>
              <a:gd name="connsiteX37" fmla="*/ 8803 w 9718"/>
              <a:gd name="connsiteY37" fmla="*/ 4552 h 9809"/>
              <a:gd name="connsiteX38" fmla="*/ 8849 w 9718"/>
              <a:gd name="connsiteY38" fmla="*/ 4765 h 9809"/>
              <a:gd name="connsiteX39" fmla="*/ 8920 w 9718"/>
              <a:gd name="connsiteY39" fmla="*/ 5021 h 9809"/>
              <a:gd name="connsiteX40" fmla="*/ 8990 w 9718"/>
              <a:gd name="connsiteY40" fmla="*/ 5322 h 9809"/>
              <a:gd name="connsiteX41" fmla="*/ 9413 w 9718"/>
              <a:gd name="connsiteY41" fmla="*/ 5513 h 9809"/>
              <a:gd name="connsiteX42" fmla="*/ 9718 w 9718"/>
              <a:gd name="connsiteY42" fmla="*/ 5856 h 9809"/>
              <a:gd name="connsiteX43" fmla="*/ 9577 w 9718"/>
              <a:gd name="connsiteY43" fmla="*/ 6156 h 9809"/>
              <a:gd name="connsiteX44" fmla="*/ 9437 w 9718"/>
              <a:gd name="connsiteY44" fmla="*/ 6475 h 9809"/>
              <a:gd name="connsiteX45" fmla="*/ 9295 w 9718"/>
              <a:gd name="connsiteY45" fmla="*/ 6668 h 9809"/>
              <a:gd name="connsiteX46" fmla="*/ 9624 w 9718"/>
              <a:gd name="connsiteY46" fmla="*/ 6988 h 9809"/>
              <a:gd name="connsiteX47" fmla="*/ 9343 w 9718"/>
              <a:gd name="connsiteY47" fmla="*/ 7138 h 9809"/>
              <a:gd name="connsiteX48" fmla="*/ 9131 w 9718"/>
              <a:gd name="connsiteY48" fmla="*/ 7373 h 9809"/>
              <a:gd name="connsiteX49" fmla="*/ 9131 w 9718"/>
              <a:gd name="connsiteY49" fmla="*/ 9809 h 9809"/>
              <a:gd name="connsiteX0" fmla="*/ 0 w 9566"/>
              <a:gd name="connsiteY0" fmla="*/ 0 h 9978"/>
              <a:gd name="connsiteX1" fmla="*/ 339 w 9566"/>
              <a:gd name="connsiteY1" fmla="*/ 196 h 9978"/>
              <a:gd name="connsiteX2" fmla="*/ 411 w 9566"/>
              <a:gd name="connsiteY2" fmla="*/ 457 h 9978"/>
              <a:gd name="connsiteX3" fmla="*/ 701 w 9566"/>
              <a:gd name="connsiteY3" fmla="*/ 567 h 9978"/>
              <a:gd name="connsiteX4" fmla="*/ 773 w 9566"/>
              <a:gd name="connsiteY4" fmla="*/ 851 h 9978"/>
              <a:gd name="connsiteX5" fmla="*/ 845 w 9566"/>
              <a:gd name="connsiteY5" fmla="*/ 1175 h 9978"/>
              <a:gd name="connsiteX6" fmla="*/ 944 w 9566"/>
              <a:gd name="connsiteY6" fmla="*/ 1546 h 9978"/>
              <a:gd name="connsiteX7" fmla="*/ 1353 w 9566"/>
              <a:gd name="connsiteY7" fmla="*/ 1569 h 9978"/>
              <a:gd name="connsiteX8" fmla="*/ 1594 w 9566"/>
              <a:gd name="connsiteY8" fmla="*/ 1699 h 9978"/>
              <a:gd name="connsiteX9" fmla="*/ 1933 w 9566"/>
              <a:gd name="connsiteY9" fmla="*/ 1634 h 9978"/>
              <a:gd name="connsiteX10" fmla="*/ 2078 w 9566"/>
              <a:gd name="connsiteY10" fmla="*/ 1831 h 9978"/>
              <a:gd name="connsiteX11" fmla="*/ 2513 w 9566"/>
              <a:gd name="connsiteY11" fmla="*/ 1961 h 9978"/>
              <a:gd name="connsiteX12" fmla="*/ 2875 w 9566"/>
              <a:gd name="connsiteY12" fmla="*/ 1939 h 9978"/>
              <a:gd name="connsiteX13" fmla="*/ 3166 w 9566"/>
              <a:gd name="connsiteY13" fmla="*/ 2005 h 9978"/>
              <a:gd name="connsiteX14" fmla="*/ 3599 w 9566"/>
              <a:gd name="connsiteY14" fmla="*/ 2135 h 9978"/>
              <a:gd name="connsiteX15" fmla="*/ 3841 w 9566"/>
              <a:gd name="connsiteY15" fmla="*/ 2287 h 9978"/>
              <a:gd name="connsiteX16" fmla="*/ 4034 w 9566"/>
              <a:gd name="connsiteY16" fmla="*/ 2484 h 9978"/>
              <a:gd name="connsiteX17" fmla="*/ 4276 w 9566"/>
              <a:gd name="connsiteY17" fmla="*/ 2353 h 9978"/>
              <a:gd name="connsiteX18" fmla="*/ 4565 w 9566"/>
              <a:gd name="connsiteY18" fmla="*/ 2201 h 9978"/>
              <a:gd name="connsiteX19" fmla="*/ 4831 w 9566"/>
              <a:gd name="connsiteY19" fmla="*/ 2266 h 9978"/>
              <a:gd name="connsiteX20" fmla="*/ 5073 w 9566"/>
              <a:gd name="connsiteY20" fmla="*/ 2330 h 9978"/>
              <a:gd name="connsiteX21" fmla="*/ 5121 w 9566"/>
              <a:gd name="connsiteY21" fmla="*/ 2550 h 9978"/>
              <a:gd name="connsiteX22" fmla="*/ 5411 w 9566"/>
              <a:gd name="connsiteY22" fmla="*/ 2527 h 9978"/>
              <a:gd name="connsiteX23" fmla="*/ 5774 w 9566"/>
              <a:gd name="connsiteY23" fmla="*/ 2745 h 9978"/>
              <a:gd name="connsiteX24" fmla="*/ 5871 w 9566"/>
              <a:gd name="connsiteY24" fmla="*/ 2942 h 9978"/>
              <a:gd name="connsiteX25" fmla="*/ 5871 w 9566"/>
              <a:gd name="connsiteY25" fmla="*/ 3181 h 9978"/>
              <a:gd name="connsiteX26" fmla="*/ 5991 w 9566"/>
              <a:gd name="connsiteY26" fmla="*/ 3444 h 9978"/>
              <a:gd name="connsiteX27" fmla="*/ 6304 w 9566"/>
              <a:gd name="connsiteY27" fmla="*/ 3574 h 9978"/>
              <a:gd name="connsiteX28" fmla="*/ 6572 w 9566"/>
              <a:gd name="connsiteY28" fmla="*/ 3639 h 9978"/>
              <a:gd name="connsiteX29" fmla="*/ 6934 w 9566"/>
              <a:gd name="connsiteY29" fmla="*/ 3704 h 9978"/>
              <a:gd name="connsiteX30" fmla="*/ 7320 w 9566"/>
              <a:gd name="connsiteY30" fmla="*/ 3834 h 9978"/>
              <a:gd name="connsiteX31" fmla="*/ 7682 w 9566"/>
              <a:gd name="connsiteY31" fmla="*/ 3834 h 9978"/>
              <a:gd name="connsiteX32" fmla="*/ 7899 w 9566"/>
              <a:gd name="connsiteY32" fmla="*/ 3921 h 9978"/>
              <a:gd name="connsiteX33" fmla="*/ 8335 w 9566"/>
              <a:gd name="connsiteY33" fmla="*/ 4118 h 9978"/>
              <a:gd name="connsiteX34" fmla="*/ 8527 w 9566"/>
              <a:gd name="connsiteY34" fmla="*/ 4249 h 9978"/>
              <a:gd name="connsiteX35" fmla="*/ 8406 w 9566"/>
              <a:gd name="connsiteY35" fmla="*/ 4444 h 9978"/>
              <a:gd name="connsiteX36" fmla="*/ 8624 w 9566"/>
              <a:gd name="connsiteY36" fmla="*/ 4619 h 9978"/>
              <a:gd name="connsiteX37" fmla="*/ 8672 w 9566"/>
              <a:gd name="connsiteY37" fmla="*/ 4836 h 9978"/>
              <a:gd name="connsiteX38" fmla="*/ 8745 w 9566"/>
              <a:gd name="connsiteY38" fmla="*/ 5097 h 9978"/>
              <a:gd name="connsiteX39" fmla="*/ 8817 w 9566"/>
              <a:gd name="connsiteY39" fmla="*/ 5404 h 9978"/>
              <a:gd name="connsiteX40" fmla="*/ 9252 w 9566"/>
              <a:gd name="connsiteY40" fmla="*/ 5598 h 9978"/>
              <a:gd name="connsiteX41" fmla="*/ 9566 w 9566"/>
              <a:gd name="connsiteY41" fmla="*/ 5948 h 9978"/>
              <a:gd name="connsiteX42" fmla="*/ 9421 w 9566"/>
              <a:gd name="connsiteY42" fmla="*/ 6254 h 9978"/>
              <a:gd name="connsiteX43" fmla="*/ 9277 w 9566"/>
              <a:gd name="connsiteY43" fmla="*/ 6579 h 9978"/>
              <a:gd name="connsiteX44" fmla="*/ 9131 w 9566"/>
              <a:gd name="connsiteY44" fmla="*/ 6776 h 9978"/>
              <a:gd name="connsiteX45" fmla="*/ 9469 w 9566"/>
              <a:gd name="connsiteY45" fmla="*/ 7102 h 9978"/>
              <a:gd name="connsiteX46" fmla="*/ 9180 w 9566"/>
              <a:gd name="connsiteY46" fmla="*/ 7255 h 9978"/>
              <a:gd name="connsiteX47" fmla="*/ 8962 w 9566"/>
              <a:gd name="connsiteY47" fmla="*/ 7495 h 9978"/>
              <a:gd name="connsiteX48" fmla="*/ 8962 w 9566"/>
              <a:gd name="connsiteY48" fmla="*/ 9978 h 9978"/>
              <a:gd name="connsiteX0" fmla="*/ 0 w 9646"/>
              <a:gd name="connsiteY0" fmla="*/ 0 h 9804"/>
              <a:gd name="connsiteX1" fmla="*/ 76 w 9646"/>
              <a:gd name="connsiteY1" fmla="*/ 262 h 9804"/>
              <a:gd name="connsiteX2" fmla="*/ 379 w 9646"/>
              <a:gd name="connsiteY2" fmla="*/ 372 h 9804"/>
              <a:gd name="connsiteX3" fmla="*/ 454 w 9646"/>
              <a:gd name="connsiteY3" fmla="*/ 657 h 9804"/>
              <a:gd name="connsiteX4" fmla="*/ 529 w 9646"/>
              <a:gd name="connsiteY4" fmla="*/ 982 h 9804"/>
              <a:gd name="connsiteX5" fmla="*/ 633 w 9646"/>
              <a:gd name="connsiteY5" fmla="*/ 1353 h 9804"/>
              <a:gd name="connsiteX6" fmla="*/ 1060 w 9646"/>
              <a:gd name="connsiteY6" fmla="*/ 1376 h 9804"/>
              <a:gd name="connsiteX7" fmla="*/ 1312 w 9646"/>
              <a:gd name="connsiteY7" fmla="*/ 1507 h 9804"/>
              <a:gd name="connsiteX8" fmla="*/ 1667 w 9646"/>
              <a:gd name="connsiteY8" fmla="*/ 1442 h 9804"/>
              <a:gd name="connsiteX9" fmla="*/ 1818 w 9646"/>
              <a:gd name="connsiteY9" fmla="*/ 1639 h 9804"/>
              <a:gd name="connsiteX10" fmla="*/ 2273 w 9646"/>
              <a:gd name="connsiteY10" fmla="*/ 1769 h 9804"/>
              <a:gd name="connsiteX11" fmla="*/ 2651 w 9646"/>
              <a:gd name="connsiteY11" fmla="*/ 1747 h 9804"/>
              <a:gd name="connsiteX12" fmla="*/ 2956 w 9646"/>
              <a:gd name="connsiteY12" fmla="*/ 1813 h 9804"/>
              <a:gd name="connsiteX13" fmla="*/ 3408 w 9646"/>
              <a:gd name="connsiteY13" fmla="*/ 1944 h 9804"/>
              <a:gd name="connsiteX14" fmla="*/ 3661 w 9646"/>
              <a:gd name="connsiteY14" fmla="*/ 2096 h 9804"/>
              <a:gd name="connsiteX15" fmla="*/ 3863 w 9646"/>
              <a:gd name="connsiteY15" fmla="*/ 2293 h 9804"/>
              <a:gd name="connsiteX16" fmla="*/ 4116 w 9646"/>
              <a:gd name="connsiteY16" fmla="*/ 2162 h 9804"/>
              <a:gd name="connsiteX17" fmla="*/ 4418 w 9646"/>
              <a:gd name="connsiteY17" fmla="*/ 2010 h 9804"/>
              <a:gd name="connsiteX18" fmla="*/ 4696 w 9646"/>
              <a:gd name="connsiteY18" fmla="*/ 2075 h 9804"/>
              <a:gd name="connsiteX19" fmla="*/ 4949 w 9646"/>
              <a:gd name="connsiteY19" fmla="*/ 2139 h 9804"/>
              <a:gd name="connsiteX20" fmla="*/ 4999 w 9646"/>
              <a:gd name="connsiteY20" fmla="*/ 2360 h 9804"/>
              <a:gd name="connsiteX21" fmla="*/ 5302 w 9646"/>
              <a:gd name="connsiteY21" fmla="*/ 2337 h 9804"/>
              <a:gd name="connsiteX22" fmla="*/ 5682 w 9646"/>
              <a:gd name="connsiteY22" fmla="*/ 2555 h 9804"/>
              <a:gd name="connsiteX23" fmla="*/ 5783 w 9646"/>
              <a:gd name="connsiteY23" fmla="*/ 2752 h 9804"/>
              <a:gd name="connsiteX24" fmla="*/ 5783 w 9646"/>
              <a:gd name="connsiteY24" fmla="*/ 2992 h 9804"/>
              <a:gd name="connsiteX25" fmla="*/ 5909 w 9646"/>
              <a:gd name="connsiteY25" fmla="*/ 3256 h 9804"/>
              <a:gd name="connsiteX26" fmla="*/ 6236 w 9646"/>
              <a:gd name="connsiteY26" fmla="*/ 3386 h 9804"/>
              <a:gd name="connsiteX27" fmla="*/ 6516 w 9646"/>
              <a:gd name="connsiteY27" fmla="*/ 3451 h 9804"/>
              <a:gd name="connsiteX28" fmla="*/ 6895 w 9646"/>
              <a:gd name="connsiteY28" fmla="*/ 3516 h 9804"/>
              <a:gd name="connsiteX29" fmla="*/ 7298 w 9646"/>
              <a:gd name="connsiteY29" fmla="*/ 3646 h 9804"/>
              <a:gd name="connsiteX30" fmla="*/ 7677 w 9646"/>
              <a:gd name="connsiteY30" fmla="*/ 3646 h 9804"/>
              <a:gd name="connsiteX31" fmla="*/ 7903 w 9646"/>
              <a:gd name="connsiteY31" fmla="*/ 3734 h 9804"/>
              <a:gd name="connsiteX32" fmla="*/ 8359 w 9646"/>
              <a:gd name="connsiteY32" fmla="*/ 3931 h 9804"/>
              <a:gd name="connsiteX33" fmla="*/ 8560 w 9646"/>
              <a:gd name="connsiteY33" fmla="*/ 4062 h 9804"/>
              <a:gd name="connsiteX34" fmla="*/ 8433 w 9646"/>
              <a:gd name="connsiteY34" fmla="*/ 4258 h 9804"/>
              <a:gd name="connsiteX35" fmla="*/ 8661 w 9646"/>
              <a:gd name="connsiteY35" fmla="*/ 4433 h 9804"/>
              <a:gd name="connsiteX36" fmla="*/ 8711 w 9646"/>
              <a:gd name="connsiteY36" fmla="*/ 4651 h 9804"/>
              <a:gd name="connsiteX37" fmla="*/ 8788 w 9646"/>
              <a:gd name="connsiteY37" fmla="*/ 4912 h 9804"/>
              <a:gd name="connsiteX38" fmla="*/ 8863 w 9646"/>
              <a:gd name="connsiteY38" fmla="*/ 5220 h 9804"/>
              <a:gd name="connsiteX39" fmla="*/ 9318 w 9646"/>
              <a:gd name="connsiteY39" fmla="*/ 5414 h 9804"/>
              <a:gd name="connsiteX40" fmla="*/ 9646 w 9646"/>
              <a:gd name="connsiteY40" fmla="*/ 5765 h 9804"/>
              <a:gd name="connsiteX41" fmla="*/ 9494 w 9646"/>
              <a:gd name="connsiteY41" fmla="*/ 6072 h 9804"/>
              <a:gd name="connsiteX42" fmla="*/ 9344 w 9646"/>
              <a:gd name="connsiteY42" fmla="*/ 6398 h 9804"/>
              <a:gd name="connsiteX43" fmla="*/ 9191 w 9646"/>
              <a:gd name="connsiteY43" fmla="*/ 6595 h 9804"/>
              <a:gd name="connsiteX44" fmla="*/ 9545 w 9646"/>
              <a:gd name="connsiteY44" fmla="*/ 6922 h 9804"/>
              <a:gd name="connsiteX45" fmla="*/ 9242 w 9646"/>
              <a:gd name="connsiteY45" fmla="*/ 7075 h 9804"/>
              <a:gd name="connsiteX46" fmla="*/ 9015 w 9646"/>
              <a:gd name="connsiteY46" fmla="*/ 7316 h 9804"/>
              <a:gd name="connsiteX47" fmla="*/ 9015 w 9646"/>
              <a:gd name="connsiteY47" fmla="*/ 9804 h 9804"/>
              <a:gd name="connsiteX0" fmla="*/ 0 w 9921"/>
              <a:gd name="connsiteY0" fmla="*/ 0 h 9733"/>
              <a:gd name="connsiteX1" fmla="*/ 314 w 9921"/>
              <a:gd name="connsiteY1" fmla="*/ 112 h 9733"/>
              <a:gd name="connsiteX2" fmla="*/ 392 w 9921"/>
              <a:gd name="connsiteY2" fmla="*/ 403 h 9733"/>
              <a:gd name="connsiteX3" fmla="*/ 469 w 9921"/>
              <a:gd name="connsiteY3" fmla="*/ 735 h 9733"/>
              <a:gd name="connsiteX4" fmla="*/ 577 w 9921"/>
              <a:gd name="connsiteY4" fmla="*/ 1113 h 9733"/>
              <a:gd name="connsiteX5" fmla="*/ 1020 w 9921"/>
              <a:gd name="connsiteY5" fmla="*/ 1137 h 9733"/>
              <a:gd name="connsiteX6" fmla="*/ 1281 w 9921"/>
              <a:gd name="connsiteY6" fmla="*/ 1270 h 9733"/>
              <a:gd name="connsiteX7" fmla="*/ 1649 w 9921"/>
              <a:gd name="connsiteY7" fmla="*/ 1204 h 9733"/>
              <a:gd name="connsiteX8" fmla="*/ 1806 w 9921"/>
              <a:gd name="connsiteY8" fmla="*/ 1405 h 9733"/>
              <a:gd name="connsiteX9" fmla="*/ 2277 w 9921"/>
              <a:gd name="connsiteY9" fmla="*/ 1537 h 9733"/>
              <a:gd name="connsiteX10" fmla="*/ 2669 w 9921"/>
              <a:gd name="connsiteY10" fmla="*/ 1515 h 9733"/>
              <a:gd name="connsiteX11" fmla="*/ 2985 w 9921"/>
              <a:gd name="connsiteY11" fmla="*/ 1582 h 9733"/>
              <a:gd name="connsiteX12" fmla="*/ 3454 w 9921"/>
              <a:gd name="connsiteY12" fmla="*/ 1716 h 9733"/>
              <a:gd name="connsiteX13" fmla="*/ 3716 w 9921"/>
              <a:gd name="connsiteY13" fmla="*/ 1871 h 9733"/>
              <a:gd name="connsiteX14" fmla="*/ 3926 w 9921"/>
              <a:gd name="connsiteY14" fmla="*/ 2072 h 9733"/>
              <a:gd name="connsiteX15" fmla="*/ 4188 w 9921"/>
              <a:gd name="connsiteY15" fmla="*/ 1938 h 9733"/>
              <a:gd name="connsiteX16" fmla="*/ 4501 w 9921"/>
              <a:gd name="connsiteY16" fmla="*/ 1783 h 9733"/>
              <a:gd name="connsiteX17" fmla="*/ 4789 w 9921"/>
              <a:gd name="connsiteY17" fmla="*/ 1849 h 9733"/>
              <a:gd name="connsiteX18" fmla="*/ 5052 w 9921"/>
              <a:gd name="connsiteY18" fmla="*/ 1915 h 9733"/>
              <a:gd name="connsiteX19" fmla="*/ 5103 w 9921"/>
              <a:gd name="connsiteY19" fmla="*/ 2140 h 9733"/>
              <a:gd name="connsiteX20" fmla="*/ 5418 w 9921"/>
              <a:gd name="connsiteY20" fmla="*/ 2117 h 9733"/>
              <a:gd name="connsiteX21" fmla="*/ 5812 w 9921"/>
              <a:gd name="connsiteY21" fmla="*/ 2339 h 9733"/>
              <a:gd name="connsiteX22" fmla="*/ 5916 w 9921"/>
              <a:gd name="connsiteY22" fmla="*/ 2540 h 9733"/>
              <a:gd name="connsiteX23" fmla="*/ 5916 w 9921"/>
              <a:gd name="connsiteY23" fmla="*/ 2785 h 9733"/>
              <a:gd name="connsiteX24" fmla="*/ 6047 w 9921"/>
              <a:gd name="connsiteY24" fmla="*/ 3054 h 9733"/>
              <a:gd name="connsiteX25" fmla="*/ 6386 w 9921"/>
              <a:gd name="connsiteY25" fmla="*/ 3187 h 9733"/>
              <a:gd name="connsiteX26" fmla="*/ 6676 w 9921"/>
              <a:gd name="connsiteY26" fmla="*/ 3253 h 9733"/>
              <a:gd name="connsiteX27" fmla="*/ 7069 w 9921"/>
              <a:gd name="connsiteY27" fmla="*/ 3319 h 9733"/>
              <a:gd name="connsiteX28" fmla="*/ 7487 w 9921"/>
              <a:gd name="connsiteY28" fmla="*/ 3452 h 9733"/>
              <a:gd name="connsiteX29" fmla="*/ 7880 w 9921"/>
              <a:gd name="connsiteY29" fmla="*/ 3452 h 9733"/>
              <a:gd name="connsiteX30" fmla="*/ 8114 w 9921"/>
              <a:gd name="connsiteY30" fmla="*/ 3542 h 9733"/>
              <a:gd name="connsiteX31" fmla="*/ 8587 w 9921"/>
              <a:gd name="connsiteY31" fmla="*/ 3743 h 9733"/>
              <a:gd name="connsiteX32" fmla="*/ 8795 w 9921"/>
              <a:gd name="connsiteY32" fmla="*/ 3876 h 9733"/>
              <a:gd name="connsiteX33" fmla="*/ 8663 w 9921"/>
              <a:gd name="connsiteY33" fmla="*/ 4076 h 9733"/>
              <a:gd name="connsiteX34" fmla="*/ 8900 w 9921"/>
              <a:gd name="connsiteY34" fmla="*/ 4255 h 9733"/>
              <a:gd name="connsiteX35" fmla="*/ 8952 w 9921"/>
              <a:gd name="connsiteY35" fmla="*/ 4477 h 9733"/>
              <a:gd name="connsiteX36" fmla="*/ 9032 w 9921"/>
              <a:gd name="connsiteY36" fmla="*/ 4743 h 9733"/>
              <a:gd name="connsiteX37" fmla="*/ 9109 w 9921"/>
              <a:gd name="connsiteY37" fmla="*/ 5057 h 9733"/>
              <a:gd name="connsiteX38" fmla="*/ 9581 w 9921"/>
              <a:gd name="connsiteY38" fmla="*/ 5255 h 9733"/>
              <a:gd name="connsiteX39" fmla="*/ 9921 w 9921"/>
              <a:gd name="connsiteY39" fmla="*/ 5613 h 9733"/>
              <a:gd name="connsiteX40" fmla="*/ 9763 w 9921"/>
              <a:gd name="connsiteY40" fmla="*/ 5926 h 9733"/>
              <a:gd name="connsiteX41" fmla="*/ 9608 w 9921"/>
              <a:gd name="connsiteY41" fmla="*/ 6259 h 9733"/>
              <a:gd name="connsiteX42" fmla="*/ 9449 w 9921"/>
              <a:gd name="connsiteY42" fmla="*/ 6460 h 9733"/>
              <a:gd name="connsiteX43" fmla="*/ 9816 w 9921"/>
              <a:gd name="connsiteY43" fmla="*/ 6793 h 9733"/>
              <a:gd name="connsiteX44" fmla="*/ 9502 w 9921"/>
              <a:gd name="connsiteY44" fmla="*/ 6949 h 9733"/>
              <a:gd name="connsiteX45" fmla="*/ 9267 w 9921"/>
              <a:gd name="connsiteY45" fmla="*/ 7195 h 9733"/>
              <a:gd name="connsiteX46" fmla="*/ 9267 w 9921"/>
              <a:gd name="connsiteY46" fmla="*/ 9733 h 9733"/>
              <a:gd name="connsiteX0" fmla="*/ 0 w 9683"/>
              <a:gd name="connsiteY0" fmla="*/ 0 h 9885"/>
              <a:gd name="connsiteX1" fmla="*/ 78 w 9683"/>
              <a:gd name="connsiteY1" fmla="*/ 299 h 9885"/>
              <a:gd name="connsiteX2" fmla="*/ 156 w 9683"/>
              <a:gd name="connsiteY2" fmla="*/ 640 h 9885"/>
              <a:gd name="connsiteX3" fmla="*/ 265 w 9683"/>
              <a:gd name="connsiteY3" fmla="*/ 1029 h 9885"/>
              <a:gd name="connsiteX4" fmla="*/ 711 w 9683"/>
              <a:gd name="connsiteY4" fmla="*/ 1053 h 9885"/>
              <a:gd name="connsiteX5" fmla="*/ 974 w 9683"/>
              <a:gd name="connsiteY5" fmla="*/ 1190 h 9885"/>
              <a:gd name="connsiteX6" fmla="*/ 1345 w 9683"/>
              <a:gd name="connsiteY6" fmla="*/ 1122 h 9885"/>
              <a:gd name="connsiteX7" fmla="*/ 1503 w 9683"/>
              <a:gd name="connsiteY7" fmla="*/ 1329 h 9885"/>
              <a:gd name="connsiteX8" fmla="*/ 1978 w 9683"/>
              <a:gd name="connsiteY8" fmla="*/ 1464 h 9885"/>
              <a:gd name="connsiteX9" fmla="*/ 2373 w 9683"/>
              <a:gd name="connsiteY9" fmla="*/ 1442 h 9885"/>
              <a:gd name="connsiteX10" fmla="*/ 2692 w 9683"/>
              <a:gd name="connsiteY10" fmla="*/ 1510 h 9885"/>
              <a:gd name="connsiteX11" fmla="*/ 3165 w 9683"/>
              <a:gd name="connsiteY11" fmla="*/ 1648 h 9885"/>
              <a:gd name="connsiteX12" fmla="*/ 3429 w 9683"/>
              <a:gd name="connsiteY12" fmla="*/ 1807 h 9885"/>
              <a:gd name="connsiteX13" fmla="*/ 3640 w 9683"/>
              <a:gd name="connsiteY13" fmla="*/ 2014 h 9885"/>
              <a:gd name="connsiteX14" fmla="*/ 3904 w 9683"/>
              <a:gd name="connsiteY14" fmla="*/ 1876 h 9885"/>
              <a:gd name="connsiteX15" fmla="*/ 4220 w 9683"/>
              <a:gd name="connsiteY15" fmla="*/ 1717 h 9885"/>
              <a:gd name="connsiteX16" fmla="*/ 4510 w 9683"/>
              <a:gd name="connsiteY16" fmla="*/ 1785 h 9885"/>
              <a:gd name="connsiteX17" fmla="*/ 4775 w 9683"/>
              <a:gd name="connsiteY17" fmla="*/ 1853 h 9885"/>
              <a:gd name="connsiteX18" fmla="*/ 4827 w 9683"/>
              <a:gd name="connsiteY18" fmla="*/ 2084 h 9885"/>
              <a:gd name="connsiteX19" fmla="*/ 5144 w 9683"/>
              <a:gd name="connsiteY19" fmla="*/ 2060 h 9885"/>
              <a:gd name="connsiteX20" fmla="*/ 5541 w 9683"/>
              <a:gd name="connsiteY20" fmla="*/ 2288 h 9885"/>
              <a:gd name="connsiteX21" fmla="*/ 5646 w 9683"/>
              <a:gd name="connsiteY21" fmla="*/ 2495 h 9885"/>
              <a:gd name="connsiteX22" fmla="*/ 5646 w 9683"/>
              <a:gd name="connsiteY22" fmla="*/ 2746 h 9885"/>
              <a:gd name="connsiteX23" fmla="*/ 5778 w 9683"/>
              <a:gd name="connsiteY23" fmla="*/ 3023 h 9885"/>
              <a:gd name="connsiteX24" fmla="*/ 6120 w 9683"/>
              <a:gd name="connsiteY24" fmla="*/ 3159 h 9885"/>
              <a:gd name="connsiteX25" fmla="*/ 6412 w 9683"/>
              <a:gd name="connsiteY25" fmla="*/ 3227 h 9885"/>
              <a:gd name="connsiteX26" fmla="*/ 6808 w 9683"/>
              <a:gd name="connsiteY26" fmla="*/ 3295 h 9885"/>
              <a:gd name="connsiteX27" fmla="*/ 7230 w 9683"/>
              <a:gd name="connsiteY27" fmla="*/ 3432 h 9885"/>
              <a:gd name="connsiteX28" fmla="*/ 7626 w 9683"/>
              <a:gd name="connsiteY28" fmla="*/ 3432 h 9885"/>
              <a:gd name="connsiteX29" fmla="*/ 7862 w 9683"/>
              <a:gd name="connsiteY29" fmla="*/ 3524 h 9885"/>
              <a:gd name="connsiteX30" fmla="*/ 8338 w 9683"/>
              <a:gd name="connsiteY30" fmla="*/ 3731 h 9885"/>
              <a:gd name="connsiteX31" fmla="*/ 8548 w 9683"/>
              <a:gd name="connsiteY31" fmla="*/ 3867 h 9885"/>
              <a:gd name="connsiteX32" fmla="*/ 8415 w 9683"/>
              <a:gd name="connsiteY32" fmla="*/ 4073 h 9885"/>
              <a:gd name="connsiteX33" fmla="*/ 8654 w 9683"/>
              <a:gd name="connsiteY33" fmla="*/ 4257 h 9885"/>
              <a:gd name="connsiteX34" fmla="*/ 8706 w 9683"/>
              <a:gd name="connsiteY34" fmla="*/ 4485 h 9885"/>
              <a:gd name="connsiteX35" fmla="*/ 8787 w 9683"/>
              <a:gd name="connsiteY35" fmla="*/ 4758 h 9885"/>
              <a:gd name="connsiteX36" fmla="*/ 8865 w 9683"/>
              <a:gd name="connsiteY36" fmla="*/ 5081 h 9885"/>
              <a:gd name="connsiteX37" fmla="*/ 9340 w 9683"/>
              <a:gd name="connsiteY37" fmla="*/ 5284 h 9885"/>
              <a:gd name="connsiteX38" fmla="*/ 9683 w 9683"/>
              <a:gd name="connsiteY38" fmla="*/ 5652 h 9885"/>
              <a:gd name="connsiteX39" fmla="*/ 9524 w 9683"/>
              <a:gd name="connsiteY39" fmla="*/ 5974 h 9885"/>
              <a:gd name="connsiteX40" fmla="*/ 9368 w 9683"/>
              <a:gd name="connsiteY40" fmla="*/ 6316 h 9885"/>
              <a:gd name="connsiteX41" fmla="*/ 9207 w 9683"/>
              <a:gd name="connsiteY41" fmla="*/ 6522 h 9885"/>
              <a:gd name="connsiteX42" fmla="*/ 9577 w 9683"/>
              <a:gd name="connsiteY42" fmla="*/ 6864 h 9885"/>
              <a:gd name="connsiteX43" fmla="*/ 9261 w 9683"/>
              <a:gd name="connsiteY43" fmla="*/ 7025 h 9885"/>
              <a:gd name="connsiteX44" fmla="*/ 9024 w 9683"/>
              <a:gd name="connsiteY44" fmla="*/ 7277 h 9885"/>
              <a:gd name="connsiteX45" fmla="*/ 9024 w 9683"/>
              <a:gd name="connsiteY45" fmla="*/ 9885 h 9885"/>
              <a:gd name="connsiteX0" fmla="*/ 0 w 9919"/>
              <a:gd name="connsiteY0" fmla="*/ 0 h 9698"/>
              <a:gd name="connsiteX1" fmla="*/ 80 w 9919"/>
              <a:gd name="connsiteY1" fmla="*/ 345 h 9698"/>
              <a:gd name="connsiteX2" fmla="*/ 193 w 9919"/>
              <a:gd name="connsiteY2" fmla="*/ 739 h 9698"/>
              <a:gd name="connsiteX3" fmla="*/ 653 w 9919"/>
              <a:gd name="connsiteY3" fmla="*/ 763 h 9698"/>
              <a:gd name="connsiteX4" fmla="*/ 925 w 9919"/>
              <a:gd name="connsiteY4" fmla="*/ 902 h 9698"/>
              <a:gd name="connsiteX5" fmla="*/ 1308 w 9919"/>
              <a:gd name="connsiteY5" fmla="*/ 833 h 9698"/>
              <a:gd name="connsiteX6" fmla="*/ 1471 w 9919"/>
              <a:gd name="connsiteY6" fmla="*/ 1042 h 9698"/>
              <a:gd name="connsiteX7" fmla="*/ 1962 w 9919"/>
              <a:gd name="connsiteY7" fmla="*/ 1179 h 9698"/>
              <a:gd name="connsiteX8" fmla="*/ 2370 w 9919"/>
              <a:gd name="connsiteY8" fmla="*/ 1157 h 9698"/>
              <a:gd name="connsiteX9" fmla="*/ 2699 w 9919"/>
              <a:gd name="connsiteY9" fmla="*/ 1226 h 9698"/>
              <a:gd name="connsiteX10" fmla="*/ 3188 w 9919"/>
              <a:gd name="connsiteY10" fmla="*/ 1365 h 9698"/>
              <a:gd name="connsiteX11" fmla="*/ 3460 w 9919"/>
              <a:gd name="connsiteY11" fmla="*/ 1526 h 9698"/>
              <a:gd name="connsiteX12" fmla="*/ 3678 w 9919"/>
              <a:gd name="connsiteY12" fmla="*/ 1735 h 9698"/>
              <a:gd name="connsiteX13" fmla="*/ 3951 w 9919"/>
              <a:gd name="connsiteY13" fmla="*/ 1596 h 9698"/>
              <a:gd name="connsiteX14" fmla="*/ 4277 w 9919"/>
              <a:gd name="connsiteY14" fmla="*/ 1435 h 9698"/>
              <a:gd name="connsiteX15" fmla="*/ 4577 w 9919"/>
              <a:gd name="connsiteY15" fmla="*/ 1504 h 9698"/>
              <a:gd name="connsiteX16" fmla="*/ 4850 w 9919"/>
              <a:gd name="connsiteY16" fmla="*/ 1573 h 9698"/>
              <a:gd name="connsiteX17" fmla="*/ 4904 w 9919"/>
              <a:gd name="connsiteY17" fmla="*/ 1806 h 9698"/>
              <a:gd name="connsiteX18" fmla="*/ 5231 w 9919"/>
              <a:gd name="connsiteY18" fmla="*/ 1782 h 9698"/>
              <a:gd name="connsiteX19" fmla="*/ 5641 w 9919"/>
              <a:gd name="connsiteY19" fmla="*/ 2013 h 9698"/>
              <a:gd name="connsiteX20" fmla="*/ 5750 w 9919"/>
              <a:gd name="connsiteY20" fmla="*/ 2222 h 9698"/>
              <a:gd name="connsiteX21" fmla="*/ 5750 w 9919"/>
              <a:gd name="connsiteY21" fmla="*/ 2476 h 9698"/>
              <a:gd name="connsiteX22" fmla="*/ 5886 w 9919"/>
              <a:gd name="connsiteY22" fmla="*/ 2756 h 9698"/>
              <a:gd name="connsiteX23" fmla="*/ 6239 w 9919"/>
              <a:gd name="connsiteY23" fmla="*/ 2894 h 9698"/>
              <a:gd name="connsiteX24" fmla="*/ 6541 w 9919"/>
              <a:gd name="connsiteY24" fmla="*/ 2963 h 9698"/>
              <a:gd name="connsiteX25" fmla="*/ 6950 w 9919"/>
              <a:gd name="connsiteY25" fmla="*/ 3031 h 9698"/>
              <a:gd name="connsiteX26" fmla="*/ 7386 w 9919"/>
              <a:gd name="connsiteY26" fmla="*/ 3170 h 9698"/>
              <a:gd name="connsiteX27" fmla="*/ 7795 w 9919"/>
              <a:gd name="connsiteY27" fmla="*/ 3170 h 9698"/>
              <a:gd name="connsiteX28" fmla="*/ 8038 w 9919"/>
              <a:gd name="connsiteY28" fmla="*/ 3263 h 9698"/>
              <a:gd name="connsiteX29" fmla="*/ 8530 w 9919"/>
              <a:gd name="connsiteY29" fmla="*/ 3472 h 9698"/>
              <a:gd name="connsiteX30" fmla="*/ 8747 w 9919"/>
              <a:gd name="connsiteY30" fmla="*/ 3610 h 9698"/>
              <a:gd name="connsiteX31" fmla="*/ 8609 w 9919"/>
              <a:gd name="connsiteY31" fmla="*/ 3818 h 9698"/>
              <a:gd name="connsiteX32" fmla="*/ 8856 w 9919"/>
              <a:gd name="connsiteY32" fmla="*/ 4005 h 9698"/>
              <a:gd name="connsiteX33" fmla="*/ 8910 w 9919"/>
              <a:gd name="connsiteY33" fmla="*/ 4235 h 9698"/>
              <a:gd name="connsiteX34" fmla="*/ 8994 w 9919"/>
              <a:gd name="connsiteY34" fmla="*/ 4511 h 9698"/>
              <a:gd name="connsiteX35" fmla="*/ 9074 w 9919"/>
              <a:gd name="connsiteY35" fmla="*/ 4838 h 9698"/>
              <a:gd name="connsiteX36" fmla="*/ 9565 w 9919"/>
              <a:gd name="connsiteY36" fmla="*/ 5043 h 9698"/>
              <a:gd name="connsiteX37" fmla="*/ 9919 w 9919"/>
              <a:gd name="connsiteY37" fmla="*/ 5416 h 9698"/>
              <a:gd name="connsiteX38" fmla="*/ 9755 w 9919"/>
              <a:gd name="connsiteY38" fmla="*/ 5742 h 9698"/>
              <a:gd name="connsiteX39" fmla="*/ 9594 w 9919"/>
              <a:gd name="connsiteY39" fmla="*/ 6087 h 9698"/>
              <a:gd name="connsiteX40" fmla="*/ 9427 w 9919"/>
              <a:gd name="connsiteY40" fmla="*/ 6296 h 9698"/>
              <a:gd name="connsiteX41" fmla="*/ 9810 w 9919"/>
              <a:gd name="connsiteY41" fmla="*/ 6642 h 9698"/>
              <a:gd name="connsiteX42" fmla="*/ 9483 w 9919"/>
              <a:gd name="connsiteY42" fmla="*/ 6805 h 9698"/>
              <a:gd name="connsiteX43" fmla="*/ 9238 w 9919"/>
              <a:gd name="connsiteY43" fmla="*/ 7060 h 9698"/>
              <a:gd name="connsiteX44" fmla="*/ 9238 w 9919"/>
              <a:gd name="connsiteY44" fmla="*/ 9698 h 9698"/>
              <a:gd name="connsiteX0" fmla="*/ 0 w 9919"/>
              <a:gd name="connsiteY0" fmla="*/ 0 h 9644"/>
              <a:gd name="connsiteX1" fmla="*/ 114 w 9919"/>
              <a:gd name="connsiteY1" fmla="*/ 406 h 9644"/>
              <a:gd name="connsiteX2" fmla="*/ 577 w 9919"/>
              <a:gd name="connsiteY2" fmla="*/ 431 h 9644"/>
              <a:gd name="connsiteX3" fmla="*/ 852 w 9919"/>
              <a:gd name="connsiteY3" fmla="*/ 574 h 9644"/>
              <a:gd name="connsiteX4" fmla="*/ 1238 w 9919"/>
              <a:gd name="connsiteY4" fmla="*/ 503 h 9644"/>
              <a:gd name="connsiteX5" fmla="*/ 1402 w 9919"/>
              <a:gd name="connsiteY5" fmla="*/ 718 h 9644"/>
              <a:gd name="connsiteX6" fmla="*/ 1897 w 9919"/>
              <a:gd name="connsiteY6" fmla="*/ 860 h 9644"/>
              <a:gd name="connsiteX7" fmla="*/ 2308 w 9919"/>
              <a:gd name="connsiteY7" fmla="*/ 837 h 9644"/>
              <a:gd name="connsiteX8" fmla="*/ 2640 w 9919"/>
              <a:gd name="connsiteY8" fmla="*/ 908 h 9644"/>
              <a:gd name="connsiteX9" fmla="*/ 3133 w 9919"/>
              <a:gd name="connsiteY9" fmla="*/ 1052 h 9644"/>
              <a:gd name="connsiteX10" fmla="*/ 3407 w 9919"/>
              <a:gd name="connsiteY10" fmla="*/ 1218 h 9644"/>
              <a:gd name="connsiteX11" fmla="*/ 3627 w 9919"/>
              <a:gd name="connsiteY11" fmla="*/ 1433 h 9644"/>
              <a:gd name="connsiteX12" fmla="*/ 3902 w 9919"/>
              <a:gd name="connsiteY12" fmla="*/ 1290 h 9644"/>
              <a:gd name="connsiteX13" fmla="*/ 4231 w 9919"/>
              <a:gd name="connsiteY13" fmla="*/ 1124 h 9644"/>
              <a:gd name="connsiteX14" fmla="*/ 4533 w 9919"/>
              <a:gd name="connsiteY14" fmla="*/ 1195 h 9644"/>
              <a:gd name="connsiteX15" fmla="*/ 4809 w 9919"/>
              <a:gd name="connsiteY15" fmla="*/ 1266 h 9644"/>
              <a:gd name="connsiteX16" fmla="*/ 4863 w 9919"/>
              <a:gd name="connsiteY16" fmla="*/ 1506 h 9644"/>
              <a:gd name="connsiteX17" fmla="*/ 5193 w 9919"/>
              <a:gd name="connsiteY17" fmla="*/ 1481 h 9644"/>
              <a:gd name="connsiteX18" fmla="*/ 5606 w 9919"/>
              <a:gd name="connsiteY18" fmla="*/ 1720 h 9644"/>
              <a:gd name="connsiteX19" fmla="*/ 5716 w 9919"/>
              <a:gd name="connsiteY19" fmla="*/ 1935 h 9644"/>
              <a:gd name="connsiteX20" fmla="*/ 5716 w 9919"/>
              <a:gd name="connsiteY20" fmla="*/ 2197 h 9644"/>
              <a:gd name="connsiteX21" fmla="*/ 5853 w 9919"/>
              <a:gd name="connsiteY21" fmla="*/ 2486 h 9644"/>
              <a:gd name="connsiteX22" fmla="*/ 6209 w 9919"/>
              <a:gd name="connsiteY22" fmla="*/ 2628 h 9644"/>
              <a:gd name="connsiteX23" fmla="*/ 6513 w 9919"/>
              <a:gd name="connsiteY23" fmla="*/ 2699 h 9644"/>
              <a:gd name="connsiteX24" fmla="*/ 6926 w 9919"/>
              <a:gd name="connsiteY24" fmla="*/ 2769 h 9644"/>
              <a:gd name="connsiteX25" fmla="*/ 7365 w 9919"/>
              <a:gd name="connsiteY25" fmla="*/ 2913 h 9644"/>
              <a:gd name="connsiteX26" fmla="*/ 7778 w 9919"/>
              <a:gd name="connsiteY26" fmla="*/ 2913 h 9644"/>
              <a:gd name="connsiteX27" fmla="*/ 8023 w 9919"/>
              <a:gd name="connsiteY27" fmla="*/ 3009 h 9644"/>
              <a:gd name="connsiteX28" fmla="*/ 8519 w 9919"/>
              <a:gd name="connsiteY28" fmla="*/ 3224 h 9644"/>
              <a:gd name="connsiteX29" fmla="*/ 8737 w 9919"/>
              <a:gd name="connsiteY29" fmla="*/ 3366 h 9644"/>
              <a:gd name="connsiteX30" fmla="*/ 8598 w 9919"/>
              <a:gd name="connsiteY30" fmla="*/ 3581 h 9644"/>
              <a:gd name="connsiteX31" fmla="*/ 8847 w 9919"/>
              <a:gd name="connsiteY31" fmla="*/ 3774 h 9644"/>
              <a:gd name="connsiteX32" fmla="*/ 8902 w 9919"/>
              <a:gd name="connsiteY32" fmla="*/ 4011 h 9644"/>
              <a:gd name="connsiteX33" fmla="*/ 8986 w 9919"/>
              <a:gd name="connsiteY33" fmla="*/ 4295 h 9644"/>
              <a:gd name="connsiteX34" fmla="*/ 9067 w 9919"/>
              <a:gd name="connsiteY34" fmla="*/ 4633 h 9644"/>
              <a:gd name="connsiteX35" fmla="*/ 9562 w 9919"/>
              <a:gd name="connsiteY35" fmla="*/ 4844 h 9644"/>
              <a:gd name="connsiteX36" fmla="*/ 9919 w 9919"/>
              <a:gd name="connsiteY36" fmla="*/ 5229 h 9644"/>
              <a:gd name="connsiteX37" fmla="*/ 9754 w 9919"/>
              <a:gd name="connsiteY37" fmla="*/ 5565 h 9644"/>
              <a:gd name="connsiteX38" fmla="*/ 9591 w 9919"/>
              <a:gd name="connsiteY38" fmla="*/ 5921 h 9644"/>
              <a:gd name="connsiteX39" fmla="*/ 9423 w 9919"/>
              <a:gd name="connsiteY39" fmla="*/ 6136 h 9644"/>
              <a:gd name="connsiteX40" fmla="*/ 9809 w 9919"/>
              <a:gd name="connsiteY40" fmla="*/ 6493 h 9644"/>
              <a:gd name="connsiteX41" fmla="*/ 9479 w 9919"/>
              <a:gd name="connsiteY41" fmla="*/ 6661 h 9644"/>
              <a:gd name="connsiteX42" fmla="*/ 9232 w 9919"/>
              <a:gd name="connsiteY42" fmla="*/ 6924 h 9644"/>
              <a:gd name="connsiteX43" fmla="*/ 9232 w 9919"/>
              <a:gd name="connsiteY43" fmla="*/ 9644 h 9644"/>
              <a:gd name="connsiteX0" fmla="*/ 0 w 9885"/>
              <a:gd name="connsiteY0" fmla="*/ 0 h 9579"/>
              <a:gd name="connsiteX1" fmla="*/ 467 w 9885"/>
              <a:gd name="connsiteY1" fmla="*/ 26 h 9579"/>
              <a:gd name="connsiteX2" fmla="*/ 744 w 9885"/>
              <a:gd name="connsiteY2" fmla="*/ 174 h 9579"/>
              <a:gd name="connsiteX3" fmla="*/ 1133 w 9885"/>
              <a:gd name="connsiteY3" fmla="*/ 101 h 9579"/>
              <a:gd name="connsiteX4" fmla="*/ 1298 w 9885"/>
              <a:gd name="connsiteY4" fmla="*/ 324 h 9579"/>
              <a:gd name="connsiteX5" fmla="*/ 1797 w 9885"/>
              <a:gd name="connsiteY5" fmla="*/ 471 h 9579"/>
              <a:gd name="connsiteX6" fmla="*/ 2212 w 9885"/>
              <a:gd name="connsiteY6" fmla="*/ 447 h 9579"/>
              <a:gd name="connsiteX7" fmla="*/ 2547 w 9885"/>
              <a:gd name="connsiteY7" fmla="*/ 521 h 9579"/>
              <a:gd name="connsiteX8" fmla="*/ 3044 w 9885"/>
              <a:gd name="connsiteY8" fmla="*/ 670 h 9579"/>
              <a:gd name="connsiteX9" fmla="*/ 3320 w 9885"/>
              <a:gd name="connsiteY9" fmla="*/ 842 h 9579"/>
              <a:gd name="connsiteX10" fmla="*/ 3542 w 9885"/>
              <a:gd name="connsiteY10" fmla="*/ 1065 h 9579"/>
              <a:gd name="connsiteX11" fmla="*/ 3819 w 9885"/>
              <a:gd name="connsiteY11" fmla="*/ 917 h 9579"/>
              <a:gd name="connsiteX12" fmla="*/ 4151 w 9885"/>
              <a:gd name="connsiteY12" fmla="*/ 744 h 9579"/>
              <a:gd name="connsiteX13" fmla="*/ 4455 w 9885"/>
              <a:gd name="connsiteY13" fmla="*/ 818 h 9579"/>
              <a:gd name="connsiteX14" fmla="*/ 4733 w 9885"/>
              <a:gd name="connsiteY14" fmla="*/ 892 h 9579"/>
              <a:gd name="connsiteX15" fmla="*/ 4788 w 9885"/>
              <a:gd name="connsiteY15" fmla="*/ 1141 h 9579"/>
              <a:gd name="connsiteX16" fmla="*/ 5120 w 9885"/>
              <a:gd name="connsiteY16" fmla="*/ 1115 h 9579"/>
              <a:gd name="connsiteX17" fmla="*/ 5537 w 9885"/>
              <a:gd name="connsiteY17" fmla="*/ 1362 h 9579"/>
              <a:gd name="connsiteX18" fmla="*/ 5648 w 9885"/>
              <a:gd name="connsiteY18" fmla="*/ 1585 h 9579"/>
              <a:gd name="connsiteX19" fmla="*/ 5648 w 9885"/>
              <a:gd name="connsiteY19" fmla="*/ 1857 h 9579"/>
              <a:gd name="connsiteX20" fmla="*/ 5786 w 9885"/>
              <a:gd name="connsiteY20" fmla="*/ 2157 h 9579"/>
              <a:gd name="connsiteX21" fmla="*/ 6145 w 9885"/>
              <a:gd name="connsiteY21" fmla="*/ 2304 h 9579"/>
              <a:gd name="connsiteX22" fmla="*/ 6451 w 9885"/>
              <a:gd name="connsiteY22" fmla="*/ 2378 h 9579"/>
              <a:gd name="connsiteX23" fmla="*/ 6868 w 9885"/>
              <a:gd name="connsiteY23" fmla="*/ 2450 h 9579"/>
              <a:gd name="connsiteX24" fmla="*/ 7310 w 9885"/>
              <a:gd name="connsiteY24" fmla="*/ 2600 h 9579"/>
              <a:gd name="connsiteX25" fmla="*/ 7727 w 9885"/>
              <a:gd name="connsiteY25" fmla="*/ 2600 h 9579"/>
              <a:gd name="connsiteX26" fmla="*/ 7974 w 9885"/>
              <a:gd name="connsiteY26" fmla="*/ 2699 h 9579"/>
              <a:gd name="connsiteX27" fmla="*/ 8474 w 9885"/>
              <a:gd name="connsiteY27" fmla="*/ 2922 h 9579"/>
              <a:gd name="connsiteX28" fmla="*/ 8693 w 9885"/>
              <a:gd name="connsiteY28" fmla="*/ 3069 h 9579"/>
              <a:gd name="connsiteX29" fmla="*/ 8553 w 9885"/>
              <a:gd name="connsiteY29" fmla="*/ 3292 h 9579"/>
              <a:gd name="connsiteX30" fmla="*/ 8804 w 9885"/>
              <a:gd name="connsiteY30" fmla="*/ 3492 h 9579"/>
              <a:gd name="connsiteX31" fmla="*/ 8860 w 9885"/>
              <a:gd name="connsiteY31" fmla="*/ 3738 h 9579"/>
              <a:gd name="connsiteX32" fmla="*/ 8944 w 9885"/>
              <a:gd name="connsiteY32" fmla="*/ 4033 h 9579"/>
              <a:gd name="connsiteX33" fmla="*/ 9026 w 9885"/>
              <a:gd name="connsiteY33" fmla="*/ 4383 h 9579"/>
              <a:gd name="connsiteX34" fmla="*/ 9525 w 9885"/>
              <a:gd name="connsiteY34" fmla="*/ 4602 h 9579"/>
              <a:gd name="connsiteX35" fmla="*/ 9885 w 9885"/>
              <a:gd name="connsiteY35" fmla="*/ 5001 h 9579"/>
              <a:gd name="connsiteX36" fmla="*/ 9719 w 9885"/>
              <a:gd name="connsiteY36" fmla="*/ 5349 h 9579"/>
              <a:gd name="connsiteX37" fmla="*/ 9554 w 9885"/>
              <a:gd name="connsiteY37" fmla="*/ 5719 h 9579"/>
              <a:gd name="connsiteX38" fmla="*/ 9385 w 9885"/>
              <a:gd name="connsiteY38" fmla="*/ 5942 h 9579"/>
              <a:gd name="connsiteX39" fmla="*/ 9774 w 9885"/>
              <a:gd name="connsiteY39" fmla="*/ 6312 h 9579"/>
              <a:gd name="connsiteX40" fmla="*/ 9441 w 9885"/>
              <a:gd name="connsiteY40" fmla="*/ 6486 h 9579"/>
              <a:gd name="connsiteX41" fmla="*/ 9192 w 9885"/>
              <a:gd name="connsiteY41" fmla="*/ 6759 h 9579"/>
              <a:gd name="connsiteX42" fmla="*/ 9192 w 9885"/>
              <a:gd name="connsiteY42" fmla="*/ 9579 h 9579"/>
              <a:gd name="connsiteX0" fmla="*/ 0 w 9528"/>
              <a:gd name="connsiteY0" fmla="*/ 0 h 9973"/>
              <a:gd name="connsiteX1" fmla="*/ 281 w 9528"/>
              <a:gd name="connsiteY1" fmla="*/ 155 h 9973"/>
              <a:gd name="connsiteX2" fmla="*/ 674 w 9528"/>
              <a:gd name="connsiteY2" fmla="*/ 78 h 9973"/>
              <a:gd name="connsiteX3" fmla="*/ 841 w 9528"/>
              <a:gd name="connsiteY3" fmla="*/ 311 h 9973"/>
              <a:gd name="connsiteX4" fmla="*/ 1346 w 9528"/>
              <a:gd name="connsiteY4" fmla="*/ 465 h 9973"/>
              <a:gd name="connsiteX5" fmla="*/ 1766 w 9528"/>
              <a:gd name="connsiteY5" fmla="*/ 440 h 9973"/>
              <a:gd name="connsiteX6" fmla="*/ 2105 w 9528"/>
              <a:gd name="connsiteY6" fmla="*/ 517 h 9973"/>
              <a:gd name="connsiteX7" fmla="*/ 2607 w 9528"/>
              <a:gd name="connsiteY7" fmla="*/ 672 h 9973"/>
              <a:gd name="connsiteX8" fmla="*/ 2887 w 9528"/>
              <a:gd name="connsiteY8" fmla="*/ 852 h 9973"/>
              <a:gd name="connsiteX9" fmla="*/ 3111 w 9528"/>
              <a:gd name="connsiteY9" fmla="*/ 1085 h 9973"/>
              <a:gd name="connsiteX10" fmla="*/ 3391 w 9528"/>
              <a:gd name="connsiteY10" fmla="*/ 930 h 9973"/>
              <a:gd name="connsiteX11" fmla="*/ 3727 w 9528"/>
              <a:gd name="connsiteY11" fmla="*/ 750 h 9973"/>
              <a:gd name="connsiteX12" fmla="*/ 4035 w 9528"/>
              <a:gd name="connsiteY12" fmla="*/ 827 h 9973"/>
              <a:gd name="connsiteX13" fmla="*/ 4316 w 9528"/>
              <a:gd name="connsiteY13" fmla="*/ 904 h 9973"/>
              <a:gd name="connsiteX14" fmla="*/ 4372 w 9528"/>
              <a:gd name="connsiteY14" fmla="*/ 1164 h 9973"/>
              <a:gd name="connsiteX15" fmla="*/ 4708 w 9528"/>
              <a:gd name="connsiteY15" fmla="*/ 1137 h 9973"/>
              <a:gd name="connsiteX16" fmla="*/ 5129 w 9528"/>
              <a:gd name="connsiteY16" fmla="*/ 1395 h 9973"/>
              <a:gd name="connsiteX17" fmla="*/ 5242 w 9528"/>
              <a:gd name="connsiteY17" fmla="*/ 1628 h 9973"/>
              <a:gd name="connsiteX18" fmla="*/ 5242 w 9528"/>
              <a:gd name="connsiteY18" fmla="*/ 1912 h 9973"/>
              <a:gd name="connsiteX19" fmla="*/ 5381 w 9528"/>
              <a:gd name="connsiteY19" fmla="*/ 2225 h 9973"/>
              <a:gd name="connsiteX20" fmla="*/ 5744 w 9528"/>
              <a:gd name="connsiteY20" fmla="*/ 2378 h 9973"/>
              <a:gd name="connsiteX21" fmla="*/ 6054 w 9528"/>
              <a:gd name="connsiteY21" fmla="*/ 2456 h 9973"/>
              <a:gd name="connsiteX22" fmla="*/ 6476 w 9528"/>
              <a:gd name="connsiteY22" fmla="*/ 2531 h 9973"/>
              <a:gd name="connsiteX23" fmla="*/ 6923 w 9528"/>
              <a:gd name="connsiteY23" fmla="*/ 2687 h 9973"/>
              <a:gd name="connsiteX24" fmla="*/ 7345 w 9528"/>
              <a:gd name="connsiteY24" fmla="*/ 2687 h 9973"/>
              <a:gd name="connsiteX25" fmla="*/ 7595 w 9528"/>
              <a:gd name="connsiteY25" fmla="*/ 2791 h 9973"/>
              <a:gd name="connsiteX26" fmla="*/ 8101 w 9528"/>
              <a:gd name="connsiteY26" fmla="*/ 3023 h 9973"/>
              <a:gd name="connsiteX27" fmla="*/ 8322 w 9528"/>
              <a:gd name="connsiteY27" fmla="*/ 3177 h 9973"/>
              <a:gd name="connsiteX28" fmla="*/ 8181 w 9528"/>
              <a:gd name="connsiteY28" fmla="*/ 3410 h 9973"/>
              <a:gd name="connsiteX29" fmla="*/ 8434 w 9528"/>
              <a:gd name="connsiteY29" fmla="*/ 3618 h 9973"/>
              <a:gd name="connsiteX30" fmla="*/ 8491 w 9528"/>
              <a:gd name="connsiteY30" fmla="*/ 3875 h 9973"/>
              <a:gd name="connsiteX31" fmla="*/ 8576 w 9528"/>
              <a:gd name="connsiteY31" fmla="*/ 4183 h 9973"/>
              <a:gd name="connsiteX32" fmla="*/ 8659 w 9528"/>
              <a:gd name="connsiteY32" fmla="*/ 4549 h 9973"/>
              <a:gd name="connsiteX33" fmla="*/ 9164 w 9528"/>
              <a:gd name="connsiteY33" fmla="*/ 4777 h 9973"/>
              <a:gd name="connsiteX34" fmla="*/ 9528 w 9528"/>
              <a:gd name="connsiteY34" fmla="*/ 5194 h 9973"/>
              <a:gd name="connsiteX35" fmla="*/ 9360 w 9528"/>
              <a:gd name="connsiteY35" fmla="*/ 5557 h 9973"/>
              <a:gd name="connsiteX36" fmla="*/ 9193 w 9528"/>
              <a:gd name="connsiteY36" fmla="*/ 5943 h 9973"/>
              <a:gd name="connsiteX37" fmla="*/ 9022 w 9528"/>
              <a:gd name="connsiteY37" fmla="*/ 6176 h 9973"/>
              <a:gd name="connsiteX38" fmla="*/ 9416 w 9528"/>
              <a:gd name="connsiteY38" fmla="*/ 6562 h 9973"/>
              <a:gd name="connsiteX39" fmla="*/ 9079 w 9528"/>
              <a:gd name="connsiteY39" fmla="*/ 6744 h 9973"/>
              <a:gd name="connsiteX40" fmla="*/ 8827 w 9528"/>
              <a:gd name="connsiteY40" fmla="*/ 7029 h 9973"/>
              <a:gd name="connsiteX41" fmla="*/ 8827 w 9528"/>
              <a:gd name="connsiteY41" fmla="*/ 9973 h 9973"/>
              <a:gd name="connsiteX0" fmla="*/ 0 w 9705"/>
              <a:gd name="connsiteY0" fmla="*/ 77 h 9922"/>
              <a:gd name="connsiteX1" fmla="*/ 412 w 9705"/>
              <a:gd name="connsiteY1" fmla="*/ 0 h 9922"/>
              <a:gd name="connsiteX2" fmla="*/ 588 w 9705"/>
              <a:gd name="connsiteY2" fmla="*/ 234 h 9922"/>
              <a:gd name="connsiteX3" fmla="*/ 1118 w 9705"/>
              <a:gd name="connsiteY3" fmla="*/ 388 h 9922"/>
              <a:gd name="connsiteX4" fmla="*/ 1558 w 9705"/>
              <a:gd name="connsiteY4" fmla="*/ 363 h 9922"/>
              <a:gd name="connsiteX5" fmla="*/ 1914 w 9705"/>
              <a:gd name="connsiteY5" fmla="*/ 440 h 9922"/>
              <a:gd name="connsiteX6" fmla="*/ 2441 w 9705"/>
              <a:gd name="connsiteY6" fmla="*/ 596 h 9922"/>
              <a:gd name="connsiteX7" fmla="*/ 2735 w 9705"/>
              <a:gd name="connsiteY7" fmla="*/ 776 h 9922"/>
              <a:gd name="connsiteX8" fmla="*/ 2970 w 9705"/>
              <a:gd name="connsiteY8" fmla="*/ 1010 h 9922"/>
              <a:gd name="connsiteX9" fmla="*/ 3264 w 9705"/>
              <a:gd name="connsiteY9" fmla="*/ 855 h 9922"/>
              <a:gd name="connsiteX10" fmla="*/ 3617 w 9705"/>
              <a:gd name="connsiteY10" fmla="*/ 674 h 9922"/>
              <a:gd name="connsiteX11" fmla="*/ 3940 w 9705"/>
              <a:gd name="connsiteY11" fmla="*/ 751 h 9922"/>
              <a:gd name="connsiteX12" fmla="*/ 4235 w 9705"/>
              <a:gd name="connsiteY12" fmla="*/ 828 h 9922"/>
              <a:gd name="connsiteX13" fmla="*/ 4294 w 9705"/>
              <a:gd name="connsiteY13" fmla="*/ 1089 h 9922"/>
              <a:gd name="connsiteX14" fmla="*/ 4646 w 9705"/>
              <a:gd name="connsiteY14" fmla="*/ 1062 h 9922"/>
              <a:gd name="connsiteX15" fmla="*/ 5088 w 9705"/>
              <a:gd name="connsiteY15" fmla="*/ 1321 h 9922"/>
              <a:gd name="connsiteX16" fmla="*/ 5207 w 9705"/>
              <a:gd name="connsiteY16" fmla="*/ 1554 h 9922"/>
              <a:gd name="connsiteX17" fmla="*/ 5207 w 9705"/>
              <a:gd name="connsiteY17" fmla="*/ 1839 h 9922"/>
              <a:gd name="connsiteX18" fmla="*/ 5353 w 9705"/>
              <a:gd name="connsiteY18" fmla="*/ 2153 h 9922"/>
              <a:gd name="connsiteX19" fmla="*/ 5734 w 9705"/>
              <a:gd name="connsiteY19" fmla="*/ 2306 h 9922"/>
              <a:gd name="connsiteX20" fmla="*/ 6059 w 9705"/>
              <a:gd name="connsiteY20" fmla="*/ 2385 h 9922"/>
              <a:gd name="connsiteX21" fmla="*/ 6502 w 9705"/>
              <a:gd name="connsiteY21" fmla="*/ 2460 h 9922"/>
              <a:gd name="connsiteX22" fmla="*/ 6971 w 9705"/>
              <a:gd name="connsiteY22" fmla="*/ 2616 h 9922"/>
              <a:gd name="connsiteX23" fmla="*/ 7414 w 9705"/>
              <a:gd name="connsiteY23" fmla="*/ 2616 h 9922"/>
              <a:gd name="connsiteX24" fmla="*/ 7676 w 9705"/>
              <a:gd name="connsiteY24" fmla="*/ 2721 h 9922"/>
              <a:gd name="connsiteX25" fmla="*/ 8207 w 9705"/>
              <a:gd name="connsiteY25" fmla="*/ 2953 h 9922"/>
              <a:gd name="connsiteX26" fmla="*/ 8439 w 9705"/>
              <a:gd name="connsiteY26" fmla="*/ 3108 h 9922"/>
              <a:gd name="connsiteX27" fmla="*/ 8291 w 9705"/>
              <a:gd name="connsiteY27" fmla="*/ 3341 h 9922"/>
              <a:gd name="connsiteX28" fmla="*/ 8557 w 9705"/>
              <a:gd name="connsiteY28" fmla="*/ 3550 h 9922"/>
              <a:gd name="connsiteX29" fmla="*/ 8617 w 9705"/>
              <a:gd name="connsiteY29" fmla="*/ 3807 h 9922"/>
              <a:gd name="connsiteX30" fmla="*/ 8706 w 9705"/>
              <a:gd name="connsiteY30" fmla="*/ 4116 h 9922"/>
              <a:gd name="connsiteX31" fmla="*/ 8793 w 9705"/>
              <a:gd name="connsiteY31" fmla="*/ 4483 h 9922"/>
              <a:gd name="connsiteX32" fmla="*/ 9323 w 9705"/>
              <a:gd name="connsiteY32" fmla="*/ 4712 h 9922"/>
              <a:gd name="connsiteX33" fmla="*/ 9705 w 9705"/>
              <a:gd name="connsiteY33" fmla="*/ 5130 h 9922"/>
              <a:gd name="connsiteX34" fmla="*/ 9529 w 9705"/>
              <a:gd name="connsiteY34" fmla="*/ 5494 h 9922"/>
              <a:gd name="connsiteX35" fmla="*/ 9353 w 9705"/>
              <a:gd name="connsiteY35" fmla="*/ 5881 h 9922"/>
              <a:gd name="connsiteX36" fmla="*/ 9174 w 9705"/>
              <a:gd name="connsiteY36" fmla="*/ 6115 h 9922"/>
              <a:gd name="connsiteX37" fmla="*/ 9587 w 9705"/>
              <a:gd name="connsiteY37" fmla="*/ 6502 h 9922"/>
              <a:gd name="connsiteX38" fmla="*/ 9234 w 9705"/>
              <a:gd name="connsiteY38" fmla="*/ 6684 h 9922"/>
              <a:gd name="connsiteX39" fmla="*/ 8969 w 9705"/>
              <a:gd name="connsiteY39" fmla="*/ 6970 h 9922"/>
              <a:gd name="connsiteX40" fmla="*/ 8969 w 9705"/>
              <a:gd name="connsiteY40" fmla="*/ 9922 h 9922"/>
              <a:gd name="connsiteX0" fmla="*/ 0 w 9575"/>
              <a:gd name="connsiteY0" fmla="*/ 0 h 10000"/>
              <a:gd name="connsiteX1" fmla="*/ 181 w 9575"/>
              <a:gd name="connsiteY1" fmla="*/ 236 h 10000"/>
              <a:gd name="connsiteX2" fmla="*/ 727 w 9575"/>
              <a:gd name="connsiteY2" fmla="*/ 391 h 10000"/>
              <a:gd name="connsiteX3" fmla="*/ 1180 w 9575"/>
              <a:gd name="connsiteY3" fmla="*/ 366 h 10000"/>
              <a:gd name="connsiteX4" fmla="*/ 1547 w 9575"/>
              <a:gd name="connsiteY4" fmla="*/ 443 h 10000"/>
              <a:gd name="connsiteX5" fmla="*/ 2090 w 9575"/>
              <a:gd name="connsiteY5" fmla="*/ 601 h 10000"/>
              <a:gd name="connsiteX6" fmla="*/ 2393 w 9575"/>
              <a:gd name="connsiteY6" fmla="*/ 782 h 10000"/>
              <a:gd name="connsiteX7" fmla="*/ 2635 w 9575"/>
              <a:gd name="connsiteY7" fmla="*/ 1018 h 10000"/>
              <a:gd name="connsiteX8" fmla="*/ 2938 w 9575"/>
              <a:gd name="connsiteY8" fmla="*/ 862 h 10000"/>
              <a:gd name="connsiteX9" fmla="*/ 3302 w 9575"/>
              <a:gd name="connsiteY9" fmla="*/ 679 h 10000"/>
              <a:gd name="connsiteX10" fmla="*/ 3635 w 9575"/>
              <a:gd name="connsiteY10" fmla="*/ 757 h 10000"/>
              <a:gd name="connsiteX11" fmla="*/ 3939 w 9575"/>
              <a:gd name="connsiteY11" fmla="*/ 835 h 10000"/>
              <a:gd name="connsiteX12" fmla="*/ 4000 w 9575"/>
              <a:gd name="connsiteY12" fmla="*/ 1098 h 10000"/>
              <a:gd name="connsiteX13" fmla="*/ 4362 w 9575"/>
              <a:gd name="connsiteY13" fmla="*/ 1070 h 10000"/>
              <a:gd name="connsiteX14" fmla="*/ 4818 w 9575"/>
              <a:gd name="connsiteY14" fmla="*/ 1331 h 10000"/>
              <a:gd name="connsiteX15" fmla="*/ 4940 w 9575"/>
              <a:gd name="connsiteY15" fmla="*/ 1566 h 10000"/>
              <a:gd name="connsiteX16" fmla="*/ 4940 w 9575"/>
              <a:gd name="connsiteY16" fmla="*/ 1853 h 10000"/>
              <a:gd name="connsiteX17" fmla="*/ 5091 w 9575"/>
              <a:gd name="connsiteY17" fmla="*/ 2170 h 10000"/>
              <a:gd name="connsiteX18" fmla="*/ 5483 w 9575"/>
              <a:gd name="connsiteY18" fmla="*/ 2324 h 10000"/>
              <a:gd name="connsiteX19" fmla="*/ 5818 w 9575"/>
              <a:gd name="connsiteY19" fmla="*/ 2404 h 10000"/>
              <a:gd name="connsiteX20" fmla="*/ 6275 w 9575"/>
              <a:gd name="connsiteY20" fmla="*/ 2479 h 10000"/>
              <a:gd name="connsiteX21" fmla="*/ 6758 w 9575"/>
              <a:gd name="connsiteY21" fmla="*/ 2637 h 10000"/>
              <a:gd name="connsiteX22" fmla="*/ 7214 w 9575"/>
              <a:gd name="connsiteY22" fmla="*/ 2637 h 10000"/>
              <a:gd name="connsiteX23" fmla="*/ 7484 w 9575"/>
              <a:gd name="connsiteY23" fmla="*/ 2742 h 10000"/>
              <a:gd name="connsiteX24" fmla="*/ 8031 w 9575"/>
              <a:gd name="connsiteY24" fmla="*/ 2976 h 10000"/>
              <a:gd name="connsiteX25" fmla="*/ 8271 w 9575"/>
              <a:gd name="connsiteY25" fmla="*/ 3132 h 10000"/>
              <a:gd name="connsiteX26" fmla="*/ 8118 w 9575"/>
              <a:gd name="connsiteY26" fmla="*/ 3367 h 10000"/>
              <a:gd name="connsiteX27" fmla="*/ 8392 w 9575"/>
              <a:gd name="connsiteY27" fmla="*/ 3578 h 10000"/>
              <a:gd name="connsiteX28" fmla="*/ 8454 w 9575"/>
              <a:gd name="connsiteY28" fmla="*/ 3837 h 10000"/>
              <a:gd name="connsiteX29" fmla="*/ 8546 w 9575"/>
              <a:gd name="connsiteY29" fmla="*/ 4148 h 10000"/>
              <a:gd name="connsiteX30" fmla="*/ 8635 w 9575"/>
              <a:gd name="connsiteY30" fmla="*/ 4518 h 10000"/>
              <a:gd name="connsiteX31" fmla="*/ 9181 w 9575"/>
              <a:gd name="connsiteY31" fmla="*/ 4749 h 10000"/>
              <a:gd name="connsiteX32" fmla="*/ 9575 w 9575"/>
              <a:gd name="connsiteY32" fmla="*/ 5170 h 10000"/>
              <a:gd name="connsiteX33" fmla="*/ 9394 w 9575"/>
              <a:gd name="connsiteY33" fmla="*/ 5537 h 10000"/>
              <a:gd name="connsiteX34" fmla="*/ 9212 w 9575"/>
              <a:gd name="connsiteY34" fmla="*/ 5927 h 10000"/>
              <a:gd name="connsiteX35" fmla="*/ 9028 w 9575"/>
              <a:gd name="connsiteY35" fmla="*/ 6163 h 10000"/>
              <a:gd name="connsiteX36" fmla="*/ 9453 w 9575"/>
              <a:gd name="connsiteY36" fmla="*/ 6553 h 10000"/>
              <a:gd name="connsiteX37" fmla="*/ 9090 w 9575"/>
              <a:gd name="connsiteY37" fmla="*/ 6737 h 10000"/>
              <a:gd name="connsiteX38" fmla="*/ 8817 w 9575"/>
              <a:gd name="connsiteY38" fmla="*/ 7025 h 10000"/>
              <a:gd name="connsiteX39" fmla="*/ 8817 w 9575"/>
              <a:gd name="connsiteY39" fmla="*/ 10000 h 10000"/>
              <a:gd name="connsiteX0" fmla="*/ 0 w 9811"/>
              <a:gd name="connsiteY0" fmla="*/ 0 h 9764"/>
              <a:gd name="connsiteX1" fmla="*/ 570 w 9811"/>
              <a:gd name="connsiteY1" fmla="*/ 155 h 9764"/>
              <a:gd name="connsiteX2" fmla="*/ 1043 w 9811"/>
              <a:gd name="connsiteY2" fmla="*/ 130 h 9764"/>
              <a:gd name="connsiteX3" fmla="*/ 1427 w 9811"/>
              <a:gd name="connsiteY3" fmla="*/ 207 h 9764"/>
              <a:gd name="connsiteX4" fmla="*/ 1994 w 9811"/>
              <a:gd name="connsiteY4" fmla="*/ 365 h 9764"/>
              <a:gd name="connsiteX5" fmla="*/ 2310 w 9811"/>
              <a:gd name="connsiteY5" fmla="*/ 546 h 9764"/>
              <a:gd name="connsiteX6" fmla="*/ 2563 w 9811"/>
              <a:gd name="connsiteY6" fmla="*/ 782 h 9764"/>
              <a:gd name="connsiteX7" fmla="*/ 2879 w 9811"/>
              <a:gd name="connsiteY7" fmla="*/ 626 h 9764"/>
              <a:gd name="connsiteX8" fmla="*/ 3260 w 9811"/>
              <a:gd name="connsiteY8" fmla="*/ 443 h 9764"/>
              <a:gd name="connsiteX9" fmla="*/ 3607 w 9811"/>
              <a:gd name="connsiteY9" fmla="*/ 521 h 9764"/>
              <a:gd name="connsiteX10" fmla="*/ 3925 w 9811"/>
              <a:gd name="connsiteY10" fmla="*/ 599 h 9764"/>
              <a:gd name="connsiteX11" fmla="*/ 3989 w 9811"/>
              <a:gd name="connsiteY11" fmla="*/ 862 h 9764"/>
              <a:gd name="connsiteX12" fmla="*/ 4367 w 9811"/>
              <a:gd name="connsiteY12" fmla="*/ 834 h 9764"/>
              <a:gd name="connsiteX13" fmla="*/ 4843 w 9811"/>
              <a:gd name="connsiteY13" fmla="*/ 1095 h 9764"/>
              <a:gd name="connsiteX14" fmla="*/ 4970 w 9811"/>
              <a:gd name="connsiteY14" fmla="*/ 1330 h 9764"/>
              <a:gd name="connsiteX15" fmla="*/ 4970 w 9811"/>
              <a:gd name="connsiteY15" fmla="*/ 1617 h 9764"/>
              <a:gd name="connsiteX16" fmla="*/ 5128 w 9811"/>
              <a:gd name="connsiteY16" fmla="*/ 1934 h 9764"/>
              <a:gd name="connsiteX17" fmla="*/ 5537 w 9811"/>
              <a:gd name="connsiteY17" fmla="*/ 2088 h 9764"/>
              <a:gd name="connsiteX18" fmla="*/ 5887 w 9811"/>
              <a:gd name="connsiteY18" fmla="*/ 2168 h 9764"/>
              <a:gd name="connsiteX19" fmla="*/ 6365 w 9811"/>
              <a:gd name="connsiteY19" fmla="*/ 2243 h 9764"/>
              <a:gd name="connsiteX20" fmla="*/ 6869 w 9811"/>
              <a:gd name="connsiteY20" fmla="*/ 2401 h 9764"/>
              <a:gd name="connsiteX21" fmla="*/ 7345 w 9811"/>
              <a:gd name="connsiteY21" fmla="*/ 2401 h 9764"/>
              <a:gd name="connsiteX22" fmla="*/ 7627 w 9811"/>
              <a:gd name="connsiteY22" fmla="*/ 2506 h 9764"/>
              <a:gd name="connsiteX23" fmla="*/ 8198 w 9811"/>
              <a:gd name="connsiteY23" fmla="*/ 2740 h 9764"/>
              <a:gd name="connsiteX24" fmla="*/ 8449 w 9811"/>
              <a:gd name="connsiteY24" fmla="*/ 2896 h 9764"/>
              <a:gd name="connsiteX25" fmla="*/ 8289 w 9811"/>
              <a:gd name="connsiteY25" fmla="*/ 3131 h 9764"/>
              <a:gd name="connsiteX26" fmla="*/ 8575 w 9811"/>
              <a:gd name="connsiteY26" fmla="*/ 3342 h 9764"/>
              <a:gd name="connsiteX27" fmla="*/ 8640 w 9811"/>
              <a:gd name="connsiteY27" fmla="*/ 3601 h 9764"/>
              <a:gd name="connsiteX28" fmla="*/ 8736 w 9811"/>
              <a:gd name="connsiteY28" fmla="*/ 3912 h 9764"/>
              <a:gd name="connsiteX29" fmla="*/ 8829 w 9811"/>
              <a:gd name="connsiteY29" fmla="*/ 4282 h 9764"/>
              <a:gd name="connsiteX30" fmla="*/ 9400 w 9811"/>
              <a:gd name="connsiteY30" fmla="*/ 4513 h 9764"/>
              <a:gd name="connsiteX31" fmla="*/ 9811 w 9811"/>
              <a:gd name="connsiteY31" fmla="*/ 4934 h 9764"/>
              <a:gd name="connsiteX32" fmla="*/ 9622 w 9811"/>
              <a:gd name="connsiteY32" fmla="*/ 5301 h 9764"/>
              <a:gd name="connsiteX33" fmla="*/ 9432 w 9811"/>
              <a:gd name="connsiteY33" fmla="*/ 5691 h 9764"/>
              <a:gd name="connsiteX34" fmla="*/ 9240 w 9811"/>
              <a:gd name="connsiteY34" fmla="*/ 5927 h 9764"/>
              <a:gd name="connsiteX35" fmla="*/ 9684 w 9811"/>
              <a:gd name="connsiteY35" fmla="*/ 6317 h 9764"/>
              <a:gd name="connsiteX36" fmla="*/ 9304 w 9811"/>
              <a:gd name="connsiteY36" fmla="*/ 6501 h 9764"/>
              <a:gd name="connsiteX37" fmla="*/ 9019 w 9811"/>
              <a:gd name="connsiteY37" fmla="*/ 6789 h 9764"/>
              <a:gd name="connsiteX38" fmla="*/ 9019 w 9811"/>
              <a:gd name="connsiteY38" fmla="*/ 9764 h 9764"/>
              <a:gd name="connsiteX0" fmla="*/ 0 w 9419"/>
              <a:gd name="connsiteY0" fmla="*/ 26 h 9867"/>
              <a:gd name="connsiteX1" fmla="*/ 482 w 9419"/>
              <a:gd name="connsiteY1" fmla="*/ 0 h 9867"/>
              <a:gd name="connsiteX2" fmla="*/ 873 w 9419"/>
              <a:gd name="connsiteY2" fmla="*/ 79 h 9867"/>
              <a:gd name="connsiteX3" fmla="*/ 1451 w 9419"/>
              <a:gd name="connsiteY3" fmla="*/ 241 h 9867"/>
              <a:gd name="connsiteX4" fmla="*/ 1774 w 9419"/>
              <a:gd name="connsiteY4" fmla="*/ 426 h 9867"/>
              <a:gd name="connsiteX5" fmla="*/ 2031 w 9419"/>
              <a:gd name="connsiteY5" fmla="*/ 668 h 9867"/>
              <a:gd name="connsiteX6" fmla="*/ 2353 w 9419"/>
              <a:gd name="connsiteY6" fmla="*/ 508 h 9867"/>
              <a:gd name="connsiteX7" fmla="*/ 2742 w 9419"/>
              <a:gd name="connsiteY7" fmla="*/ 321 h 9867"/>
              <a:gd name="connsiteX8" fmla="*/ 3095 w 9419"/>
              <a:gd name="connsiteY8" fmla="*/ 401 h 9867"/>
              <a:gd name="connsiteX9" fmla="*/ 3420 w 9419"/>
              <a:gd name="connsiteY9" fmla="*/ 480 h 9867"/>
              <a:gd name="connsiteX10" fmla="*/ 3485 w 9419"/>
              <a:gd name="connsiteY10" fmla="*/ 750 h 9867"/>
              <a:gd name="connsiteX11" fmla="*/ 3870 w 9419"/>
              <a:gd name="connsiteY11" fmla="*/ 721 h 9867"/>
              <a:gd name="connsiteX12" fmla="*/ 4355 w 9419"/>
              <a:gd name="connsiteY12" fmla="*/ 988 h 9867"/>
              <a:gd name="connsiteX13" fmla="*/ 4485 w 9419"/>
              <a:gd name="connsiteY13" fmla="*/ 1229 h 9867"/>
              <a:gd name="connsiteX14" fmla="*/ 4485 w 9419"/>
              <a:gd name="connsiteY14" fmla="*/ 1523 h 9867"/>
              <a:gd name="connsiteX15" fmla="*/ 4646 w 9419"/>
              <a:gd name="connsiteY15" fmla="*/ 1848 h 9867"/>
              <a:gd name="connsiteX16" fmla="*/ 5063 w 9419"/>
              <a:gd name="connsiteY16" fmla="*/ 2005 h 9867"/>
              <a:gd name="connsiteX17" fmla="*/ 5419 w 9419"/>
              <a:gd name="connsiteY17" fmla="*/ 2087 h 9867"/>
              <a:gd name="connsiteX18" fmla="*/ 5907 w 9419"/>
              <a:gd name="connsiteY18" fmla="*/ 2164 h 9867"/>
              <a:gd name="connsiteX19" fmla="*/ 6420 w 9419"/>
              <a:gd name="connsiteY19" fmla="*/ 2326 h 9867"/>
              <a:gd name="connsiteX20" fmla="*/ 6905 w 9419"/>
              <a:gd name="connsiteY20" fmla="*/ 2326 h 9867"/>
              <a:gd name="connsiteX21" fmla="*/ 7193 w 9419"/>
              <a:gd name="connsiteY21" fmla="*/ 2434 h 9867"/>
              <a:gd name="connsiteX22" fmla="*/ 7775 w 9419"/>
              <a:gd name="connsiteY22" fmla="*/ 2673 h 9867"/>
              <a:gd name="connsiteX23" fmla="*/ 8031 w 9419"/>
              <a:gd name="connsiteY23" fmla="*/ 2833 h 9867"/>
              <a:gd name="connsiteX24" fmla="*/ 7868 w 9419"/>
              <a:gd name="connsiteY24" fmla="*/ 3074 h 9867"/>
              <a:gd name="connsiteX25" fmla="*/ 8159 w 9419"/>
              <a:gd name="connsiteY25" fmla="*/ 3290 h 9867"/>
              <a:gd name="connsiteX26" fmla="*/ 8225 w 9419"/>
              <a:gd name="connsiteY26" fmla="*/ 3555 h 9867"/>
              <a:gd name="connsiteX27" fmla="*/ 8323 w 9419"/>
              <a:gd name="connsiteY27" fmla="*/ 3874 h 9867"/>
              <a:gd name="connsiteX28" fmla="*/ 8418 w 9419"/>
              <a:gd name="connsiteY28" fmla="*/ 4252 h 9867"/>
              <a:gd name="connsiteX29" fmla="*/ 9000 w 9419"/>
              <a:gd name="connsiteY29" fmla="*/ 4489 h 9867"/>
              <a:gd name="connsiteX30" fmla="*/ 9419 w 9419"/>
              <a:gd name="connsiteY30" fmla="*/ 4920 h 9867"/>
              <a:gd name="connsiteX31" fmla="*/ 9226 w 9419"/>
              <a:gd name="connsiteY31" fmla="*/ 5296 h 9867"/>
              <a:gd name="connsiteX32" fmla="*/ 9033 w 9419"/>
              <a:gd name="connsiteY32" fmla="*/ 5696 h 9867"/>
              <a:gd name="connsiteX33" fmla="*/ 8837 w 9419"/>
              <a:gd name="connsiteY33" fmla="*/ 5937 h 9867"/>
              <a:gd name="connsiteX34" fmla="*/ 9290 w 9419"/>
              <a:gd name="connsiteY34" fmla="*/ 6337 h 9867"/>
              <a:gd name="connsiteX35" fmla="*/ 8902 w 9419"/>
              <a:gd name="connsiteY35" fmla="*/ 6525 h 9867"/>
              <a:gd name="connsiteX36" fmla="*/ 8612 w 9419"/>
              <a:gd name="connsiteY36" fmla="*/ 6820 h 9867"/>
              <a:gd name="connsiteX37" fmla="*/ 8612 w 9419"/>
              <a:gd name="connsiteY37" fmla="*/ 9867 h 9867"/>
              <a:gd name="connsiteX0" fmla="*/ 0 w 9488"/>
              <a:gd name="connsiteY0" fmla="*/ 0 h 10000"/>
              <a:gd name="connsiteX1" fmla="*/ 415 w 9488"/>
              <a:gd name="connsiteY1" fmla="*/ 80 h 10000"/>
              <a:gd name="connsiteX2" fmla="*/ 1029 w 9488"/>
              <a:gd name="connsiteY2" fmla="*/ 244 h 10000"/>
              <a:gd name="connsiteX3" fmla="*/ 1371 w 9488"/>
              <a:gd name="connsiteY3" fmla="*/ 432 h 10000"/>
              <a:gd name="connsiteX4" fmla="*/ 1644 w 9488"/>
              <a:gd name="connsiteY4" fmla="*/ 677 h 10000"/>
              <a:gd name="connsiteX5" fmla="*/ 1986 w 9488"/>
              <a:gd name="connsiteY5" fmla="*/ 515 h 10000"/>
              <a:gd name="connsiteX6" fmla="*/ 2399 w 9488"/>
              <a:gd name="connsiteY6" fmla="*/ 325 h 10000"/>
              <a:gd name="connsiteX7" fmla="*/ 2774 w 9488"/>
              <a:gd name="connsiteY7" fmla="*/ 406 h 10000"/>
              <a:gd name="connsiteX8" fmla="*/ 3119 w 9488"/>
              <a:gd name="connsiteY8" fmla="*/ 486 h 10000"/>
              <a:gd name="connsiteX9" fmla="*/ 3188 w 9488"/>
              <a:gd name="connsiteY9" fmla="*/ 760 h 10000"/>
              <a:gd name="connsiteX10" fmla="*/ 3597 w 9488"/>
              <a:gd name="connsiteY10" fmla="*/ 731 h 10000"/>
              <a:gd name="connsiteX11" fmla="*/ 4112 w 9488"/>
              <a:gd name="connsiteY11" fmla="*/ 1001 h 10000"/>
              <a:gd name="connsiteX12" fmla="*/ 4250 w 9488"/>
              <a:gd name="connsiteY12" fmla="*/ 1246 h 10000"/>
              <a:gd name="connsiteX13" fmla="*/ 4250 w 9488"/>
              <a:gd name="connsiteY13" fmla="*/ 1544 h 10000"/>
              <a:gd name="connsiteX14" fmla="*/ 4421 w 9488"/>
              <a:gd name="connsiteY14" fmla="*/ 1873 h 10000"/>
              <a:gd name="connsiteX15" fmla="*/ 4863 w 9488"/>
              <a:gd name="connsiteY15" fmla="*/ 2032 h 10000"/>
              <a:gd name="connsiteX16" fmla="*/ 5241 w 9488"/>
              <a:gd name="connsiteY16" fmla="*/ 2115 h 10000"/>
              <a:gd name="connsiteX17" fmla="*/ 5759 w 9488"/>
              <a:gd name="connsiteY17" fmla="*/ 2193 h 10000"/>
              <a:gd name="connsiteX18" fmla="*/ 6304 w 9488"/>
              <a:gd name="connsiteY18" fmla="*/ 2357 h 10000"/>
              <a:gd name="connsiteX19" fmla="*/ 6819 w 9488"/>
              <a:gd name="connsiteY19" fmla="*/ 2357 h 10000"/>
              <a:gd name="connsiteX20" fmla="*/ 7125 w 9488"/>
              <a:gd name="connsiteY20" fmla="*/ 2467 h 10000"/>
              <a:gd name="connsiteX21" fmla="*/ 7743 w 9488"/>
              <a:gd name="connsiteY21" fmla="*/ 2709 h 10000"/>
              <a:gd name="connsiteX22" fmla="*/ 8014 w 9488"/>
              <a:gd name="connsiteY22" fmla="*/ 2871 h 10000"/>
              <a:gd name="connsiteX23" fmla="*/ 7841 w 9488"/>
              <a:gd name="connsiteY23" fmla="*/ 3115 h 10000"/>
              <a:gd name="connsiteX24" fmla="*/ 8150 w 9488"/>
              <a:gd name="connsiteY24" fmla="*/ 3334 h 10000"/>
              <a:gd name="connsiteX25" fmla="*/ 8220 w 9488"/>
              <a:gd name="connsiteY25" fmla="*/ 3603 h 10000"/>
              <a:gd name="connsiteX26" fmla="*/ 8324 w 9488"/>
              <a:gd name="connsiteY26" fmla="*/ 3926 h 10000"/>
              <a:gd name="connsiteX27" fmla="*/ 8425 w 9488"/>
              <a:gd name="connsiteY27" fmla="*/ 4309 h 10000"/>
              <a:gd name="connsiteX28" fmla="*/ 9043 w 9488"/>
              <a:gd name="connsiteY28" fmla="*/ 4550 h 10000"/>
              <a:gd name="connsiteX29" fmla="*/ 9488 w 9488"/>
              <a:gd name="connsiteY29" fmla="*/ 4986 h 10000"/>
              <a:gd name="connsiteX30" fmla="*/ 9283 w 9488"/>
              <a:gd name="connsiteY30" fmla="*/ 5367 h 10000"/>
              <a:gd name="connsiteX31" fmla="*/ 9078 w 9488"/>
              <a:gd name="connsiteY31" fmla="*/ 5773 h 10000"/>
              <a:gd name="connsiteX32" fmla="*/ 8870 w 9488"/>
              <a:gd name="connsiteY32" fmla="*/ 6017 h 10000"/>
              <a:gd name="connsiteX33" fmla="*/ 9351 w 9488"/>
              <a:gd name="connsiteY33" fmla="*/ 6422 h 10000"/>
              <a:gd name="connsiteX34" fmla="*/ 8939 w 9488"/>
              <a:gd name="connsiteY34" fmla="*/ 6613 h 10000"/>
              <a:gd name="connsiteX35" fmla="*/ 8631 w 9488"/>
              <a:gd name="connsiteY35" fmla="*/ 6912 h 10000"/>
              <a:gd name="connsiteX36" fmla="*/ 8631 w 9488"/>
              <a:gd name="connsiteY36" fmla="*/ 10000 h 10000"/>
              <a:gd name="connsiteX0" fmla="*/ 0 w 9563"/>
              <a:gd name="connsiteY0" fmla="*/ 0 h 9920"/>
              <a:gd name="connsiteX1" fmla="*/ 648 w 9563"/>
              <a:gd name="connsiteY1" fmla="*/ 164 h 9920"/>
              <a:gd name="connsiteX2" fmla="*/ 1008 w 9563"/>
              <a:gd name="connsiteY2" fmla="*/ 352 h 9920"/>
              <a:gd name="connsiteX3" fmla="*/ 1296 w 9563"/>
              <a:gd name="connsiteY3" fmla="*/ 597 h 9920"/>
              <a:gd name="connsiteX4" fmla="*/ 1656 w 9563"/>
              <a:gd name="connsiteY4" fmla="*/ 435 h 9920"/>
              <a:gd name="connsiteX5" fmla="*/ 2091 w 9563"/>
              <a:gd name="connsiteY5" fmla="*/ 245 h 9920"/>
              <a:gd name="connsiteX6" fmla="*/ 2487 w 9563"/>
              <a:gd name="connsiteY6" fmla="*/ 326 h 9920"/>
              <a:gd name="connsiteX7" fmla="*/ 2850 w 9563"/>
              <a:gd name="connsiteY7" fmla="*/ 406 h 9920"/>
              <a:gd name="connsiteX8" fmla="*/ 2923 w 9563"/>
              <a:gd name="connsiteY8" fmla="*/ 680 h 9920"/>
              <a:gd name="connsiteX9" fmla="*/ 3354 w 9563"/>
              <a:gd name="connsiteY9" fmla="*/ 651 h 9920"/>
              <a:gd name="connsiteX10" fmla="*/ 3897 w 9563"/>
              <a:gd name="connsiteY10" fmla="*/ 921 h 9920"/>
              <a:gd name="connsiteX11" fmla="*/ 4042 w 9563"/>
              <a:gd name="connsiteY11" fmla="*/ 1166 h 9920"/>
              <a:gd name="connsiteX12" fmla="*/ 4042 w 9563"/>
              <a:gd name="connsiteY12" fmla="*/ 1464 h 9920"/>
              <a:gd name="connsiteX13" fmla="*/ 4223 w 9563"/>
              <a:gd name="connsiteY13" fmla="*/ 1793 h 9920"/>
              <a:gd name="connsiteX14" fmla="*/ 4688 w 9563"/>
              <a:gd name="connsiteY14" fmla="*/ 1952 h 9920"/>
              <a:gd name="connsiteX15" fmla="*/ 5087 w 9563"/>
              <a:gd name="connsiteY15" fmla="*/ 2035 h 9920"/>
              <a:gd name="connsiteX16" fmla="*/ 5633 w 9563"/>
              <a:gd name="connsiteY16" fmla="*/ 2113 h 9920"/>
              <a:gd name="connsiteX17" fmla="*/ 6207 w 9563"/>
              <a:gd name="connsiteY17" fmla="*/ 2277 h 9920"/>
              <a:gd name="connsiteX18" fmla="*/ 6750 w 9563"/>
              <a:gd name="connsiteY18" fmla="*/ 2277 h 9920"/>
              <a:gd name="connsiteX19" fmla="*/ 7072 w 9563"/>
              <a:gd name="connsiteY19" fmla="*/ 2387 h 9920"/>
              <a:gd name="connsiteX20" fmla="*/ 7724 w 9563"/>
              <a:gd name="connsiteY20" fmla="*/ 2629 h 9920"/>
              <a:gd name="connsiteX21" fmla="*/ 8009 w 9563"/>
              <a:gd name="connsiteY21" fmla="*/ 2791 h 9920"/>
              <a:gd name="connsiteX22" fmla="*/ 7827 w 9563"/>
              <a:gd name="connsiteY22" fmla="*/ 3035 h 9920"/>
              <a:gd name="connsiteX23" fmla="*/ 8153 w 9563"/>
              <a:gd name="connsiteY23" fmla="*/ 3254 h 9920"/>
              <a:gd name="connsiteX24" fmla="*/ 8227 w 9563"/>
              <a:gd name="connsiteY24" fmla="*/ 3523 h 9920"/>
              <a:gd name="connsiteX25" fmla="*/ 8336 w 9563"/>
              <a:gd name="connsiteY25" fmla="*/ 3846 h 9920"/>
              <a:gd name="connsiteX26" fmla="*/ 8443 w 9563"/>
              <a:gd name="connsiteY26" fmla="*/ 4229 h 9920"/>
              <a:gd name="connsiteX27" fmla="*/ 9094 w 9563"/>
              <a:gd name="connsiteY27" fmla="*/ 4470 h 9920"/>
              <a:gd name="connsiteX28" fmla="*/ 9563 w 9563"/>
              <a:gd name="connsiteY28" fmla="*/ 4906 h 9920"/>
              <a:gd name="connsiteX29" fmla="*/ 9347 w 9563"/>
              <a:gd name="connsiteY29" fmla="*/ 5287 h 9920"/>
              <a:gd name="connsiteX30" fmla="*/ 9131 w 9563"/>
              <a:gd name="connsiteY30" fmla="*/ 5693 h 9920"/>
              <a:gd name="connsiteX31" fmla="*/ 8912 w 9563"/>
              <a:gd name="connsiteY31" fmla="*/ 5937 h 9920"/>
              <a:gd name="connsiteX32" fmla="*/ 9419 w 9563"/>
              <a:gd name="connsiteY32" fmla="*/ 6342 h 9920"/>
              <a:gd name="connsiteX33" fmla="*/ 8984 w 9563"/>
              <a:gd name="connsiteY33" fmla="*/ 6533 h 9920"/>
              <a:gd name="connsiteX34" fmla="*/ 8660 w 9563"/>
              <a:gd name="connsiteY34" fmla="*/ 6832 h 9920"/>
              <a:gd name="connsiteX35" fmla="*/ 8660 w 9563"/>
              <a:gd name="connsiteY35" fmla="*/ 9920 h 9920"/>
              <a:gd name="connsiteX0" fmla="*/ 0 w 9322"/>
              <a:gd name="connsiteY0" fmla="*/ 0 h 9835"/>
              <a:gd name="connsiteX1" fmla="*/ 376 w 9322"/>
              <a:gd name="connsiteY1" fmla="*/ 190 h 9835"/>
              <a:gd name="connsiteX2" fmla="*/ 677 w 9322"/>
              <a:gd name="connsiteY2" fmla="*/ 437 h 9835"/>
              <a:gd name="connsiteX3" fmla="*/ 1054 w 9322"/>
              <a:gd name="connsiteY3" fmla="*/ 274 h 9835"/>
              <a:gd name="connsiteX4" fmla="*/ 1509 w 9322"/>
              <a:gd name="connsiteY4" fmla="*/ 82 h 9835"/>
              <a:gd name="connsiteX5" fmla="*/ 1923 w 9322"/>
              <a:gd name="connsiteY5" fmla="*/ 164 h 9835"/>
              <a:gd name="connsiteX6" fmla="*/ 2302 w 9322"/>
              <a:gd name="connsiteY6" fmla="*/ 244 h 9835"/>
              <a:gd name="connsiteX7" fmla="*/ 2379 w 9322"/>
              <a:gd name="connsiteY7" fmla="*/ 520 h 9835"/>
              <a:gd name="connsiteX8" fmla="*/ 2829 w 9322"/>
              <a:gd name="connsiteY8" fmla="*/ 491 h 9835"/>
              <a:gd name="connsiteX9" fmla="*/ 3397 w 9322"/>
              <a:gd name="connsiteY9" fmla="*/ 763 h 9835"/>
              <a:gd name="connsiteX10" fmla="*/ 3549 w 9322"/>
              <a:gd name="connsiteY10" fmla="*/ 1010 h 9835"/>
              <a:gd name="connsiteX11" fmla="*/ 3549 w 9322"/>
              <a:gd name="connsiteY11" fmla="*/ 1311 h 9835"/>
              <a:gd name="connsiteX12" fmla="*/ 3738 w 9322"/>
              <a:gd name="connsiteY12" fmla="*/ 1642 h 9835"/>
              <a:gd name="connsiteX13" fmla="*/ 4224 w 9322"/>
              <a:gd name="connsiteY13" fmla="*/ 1803 h 9835"/>
              <a:gd name="connsiteX14" fmla="*/ 4641 w 9322"/>
              <a:gd name="connsiteY14" fmla="*/ 1886 h 9835"/>
              <a:gd name="connsiteX15" fmla="*/ 5212 w 9322"/>
              <a:gd name="connsiteY15" fmla="*/ 1965 h 9835"/>
              <a:gd name="connsiteX16" fmla="*/ 5813 w 9322"/>
              <a:gd name="connsiteY16" fmla="*/ 2130 h 9835"/>
              <a:gd name="connsiteX17" fmla="*/ 6380 w 9322"/>
              <a:gd name="connsiteY17" fmla="*/ 2130 h 9835"/>
              <a:gd name="connsiteX18" fmla="*/ 6717 w 9322"/>
              <a:gd name="connsiteY18" fmla="*/ 2241 h 9835"/>
              <a:gd name="connsiteX19" fmla="*/ 7399 w 9322"/>
              <a:gd name="connsiteY19" fmla="*/ 2485 h 9835"/>
              <a:gd name="connsiteX20" fmla="*/ 7697 w 9322"/>
              <a:gd name="connsiteY20" fmla="*/ 2649 h 9835"/>
              <a:gd name="connsiteX21" fmla="*/ 7507 w 9322"/>
              <a:gd name="connsiteY21" fmla="*/ 2894 h 9835"/>
              <a:gd name="connsiteX22" fmla="*/ 7848 w 9322"/>
              <a:gd name="connsiteY22" fmla="*/ 3115 h 9835"/>
              <a:gd name="connsiteX23" fmla="*/ 7925 w 9322"/>
              <a:gd name="connsiteY23" fmla="*/ 3386 h 9835"/>
              <a:gd name="connsiteX24" fmla="*/ 8039 w 9322"/>
              <a:gd name="connsiteY24" fmla="*/ 3712 h 9835"/>
              <a:gd name="connsiteX25" fmla="*/ 8151 w 9322"/>
              <a:gd name="connsiteY25" fmla="*/ 4098 h 9835"/>
              <a:gd name="connsiteX26" fmla="*/ 8832 w 9322"/>
              <a:gd name="connsiteY26" fmla="*/ 4341 h 9835"/>
              <a:gd name="connsiteX27" fmla="*/ 9322 w 9322"/>
              <a:gd name="connsiteY27" fmla="*/ 4781 h 9835"/>
              <a:gd name="connsiteX28" fmla="*/ 9096 w 9322"/>
              <a:gd name="connsiteY28" fmla="*/ 5165 h 9835"/>
              <a:gd name="connsiteX29" fmla="*/ 8870 w 9322"/>
              <a:gd name="connsiteY29" fmla="*/ 5574 h 9835"/>
              <a:gd name="connsiteX30" fmla="*/ 8641 w 9322"/>
              <a:gd name="connsiteY30" fmla="*/ 5820 h 9835"/>
              <a:gd name="connsiteX31" fmla="*/ 9171 w 9322"/>
              <a:gd name="connsiteY31" fmla="*/ 6228 h 9835"/>
              <a:gd name="connsiteX32" fmla="*/ 8717 w 9322"/>
              <a:gd name="connsiteY32" fmla="*/ 6421 h 9835"/>
              <a:gd name="connsiteX33" fmla="*/ 8378 w 9322"/>
              <a:gd name="connsiteY33" fmla="*/ 6722 h 9835"/>
              <a:gd name="connsiteX34" fmla="*/ 8378 w 9322"/>
              <a:gd name="connsiteY34" fmla="*/ 9835 h 9835"/>
              <a:gd name="connsiteX0" fmla="*/ 0 w 9597"/>
              <a:gd name="connsiteY0" fmla="*/ 110 h 9917"/>
              <a:gd name="connsiteX1" fmla="*/ 323 w 9597"/>
              <a:gd name="connsiteY1" fmla="*/ 361 h 9917"/>
              <a:gd name="connsiteX2" fmla="*/ 728 w 9597"/>
              <a:gd name="connsiteY2" fmla="*/ 196 h 9917"/>
              <a:gd name="connsiteX3" fmla="*/ 1216 w 9597"/>
              <a:gd name="connsiteY3" fmla="*/ 0 h 9917"/>
              <a:gd name="connsiteX4" fmla="*/ 1660 w 9597"/>
              <a:gd name="connsiteY4" fmla="*/ 84 h 9917"/>
              <a:gd name="connsiteX5" fmla="*/ 2066 w 9597"/>
              <a:gd name="connsiteY5" fmla="*/ 165 h 9917"/>
              <a:gd name="connsiteX6" fmla="*/ 2149 w 9597"/>
              <a:gd name="connsiteY6" fmla="*/ 446 h 9917"/>
              <a:gd name="connsiteX7" fmla="*/ 2632 w 9597"/>
              <a:gd name="connsiteY7" fmla="*/ 416 h 9917"/>
              <a:gd name="connsiteX8" fmla="*/ 3241 w 9597"/>
              <a:gd name="connsiteY8" fmla="*/ 693 h 9917"/>
              <a:gd name="connsiteX9" fmla="*/ 3404 w 9597"/>
              <a:gd name="connsiteY9" fmla="*/ 944 h 9917"/>
              <a:gd name="connsiteX10" fmla="*/ 3404 w 9597"/>
              <a:gd name="connsiteY10" fmla="*/ 1250 h 9917"/>
              <a:gd name="connsiteX11" fmla="*/ 3607 w 9597"/>
              <a:gd name="connsiteY11" fmla="*/ 1587 h 9917"/>
              <a:gd name="connsiteX12" fmla="*/ 4128 w 9597"/>
              <a:gd name="connsiteY12" fmla="*/ 1750 h 9917"/>
              <a:gd name="connsiteX13" fmla="*/ 4576 w 9597"/>
              <a:gd name="connsiteY13" fmla="*/ 1835 h 9917"/>
              <a:gd name="connsiteX14" fmla="*/ 5188 w 9597"/>
              <a:gd name="connsiteY14" fmla="*/ 1915 h 9917"/>
              <a:gd name="connsiteX15" fmla="*/ 5833 w 9597"/>
              <a:gd name="connsiteY15" fmla="*/ 2083 h 9917"/>
              <a:gd name="connsiteX16" fmla="*/ 6441 w 9597"/>
              <a:gd name="connsiteY16" fmla="*/ 2083 h 9917"/>
              <a:gd name="connsiteX17" fmla="*/ 6803 w 9597"/>
              <a:gd name="connsiteY17" fmla="*/ 2196 h 9917"/>
              <a:gd name="connsiteX18" fmla="*/ 7534 w 9597"/>
              <a:gd name="connsiteY18" fmla="*/ 2444 h 9917"/>
              <a:gd name="connsiteX19" fmla="*/ 7854 w 9597"/>
              <a:gd name="connsiteY19" fmla="*/ 2610 h 9917"/>
              <a:gd name="connsiteX20" fmla="*/ 7650 w 9597"/>
              <a:gd name="connsiteY20" fmla="*/ 2860 h 9917"/>
              <a:gd name="connsiteX21" fmla="*/ 8016 w 9597"/>
              <a:gd name="connsiteY21" fmla="*/ 3084 h 9917"/>
              <a:gd name="connsiteX22" fmla="*/ 8098 w 9597"/>
              <a:gd name="connsiteY22" fmla="*/ 3360 h 9917"/>
              <a:gd name="connsiteX23" fmla="*/ 8221 w 9597"/>
              <a:gd name="connsiteY23" fmla="*/ 3691 h 9917"/>
              <a:gd name="connsiteX24" fmla="*/ 8341 w 9597"/>
              <a:gd name="connsiteY24" fmla="*/ 4084 h 9917"/>
              <a:gd name="connsiteX25" fmla="*/ 9071 w 9597"/>
              <a:gd name="connsiteY25" fmla="*/ 4331 h 9917"/>
              <a:gd name="connsiteX26" fmla="*/ 9597 w 9597"/>
              <a:gd name="connsiteY26" fmla="*/ 4778 h 9917"/>
              <a:gd name="connsiteX27" fmla="*/ 9355 w 9597"/>
              <a:gd name="connsiteY27" fmla="*/ 5169 h 9917"/>
              <a:gd name="connsiteX28" fmla="*/ 9112 w 9597"/>
              <a:gd name="connsiteY28" fmla="*/ 5585 h 9917"/>
              <a:gd name="connsiteX29" fmla="*/ 8866 w 9597"/>
              <a:gd name="connsiteY29" fmla="*/ 5835 h 9917"/>
              <a:gd name="connsiteX30" fmla="*/ 9435 w 9597"/>
              <a:gd name="connsiteY30" fmla="*/ 6249 h 9917"/>
              <a:gd name="connsiteX31" fmla="*/ 8948 w 9597"/>
              <a:gd name="connsiteY31" fmla="*/ 6446 h 9917"/>
              <a:gd name="connsiteX32" fmla="*/ 8584 w 9597"/>
              <a:gd name="connsiteY32" fmla="*/ 6752 h 9917"/>
              <a:gd name="connsiteX33" fmla="*/ 8584 w 9597"/>
              <a:gd name="connsiteY33" fmla="*/ 9917 h 9917"/>
              <a:gd name="connsiteX0" fmla="*/ 0 w 9663"/>
              <a:gd name="connsiteY0" fmla="*/ 364 h 10000"/>
              <a:gd name="connsiteX1" fmla="*/ 422 w 9663"/>
              <a:gd name="connsiteY1" fmla="*/ 198 h 10000"/>
              <a:gd name="connsiteX2" fmla="*/ 930 w 9663"/>
              <a:gd name="connsiteY2" fmla="*/ 0 h 10000"/>
              <a:gd name="connsiteX3" fmla="*/ 1393 w 9663"/>
              <a:gd name="connsiteY3" fmla="*/ 85 h 10000"/>
              <a:gd name="connsiteX4" fmla="*/ 1816 w 9663"/>
              <a:gd name="connsiteY4" fmla="*/ 166 h 10000"/>
              <a:gd name="connsiteX5" fmla="*/ 1902 w 9663"/>
              <a:gd name="connsiteY5" fmla="*/ 450 h 10000"/>
              <a:gd name="connsiteX6" fmla="*/ 2406 w 9663"/>
              <a:gd name="connsiteY6" fmla="*/ 419 h 10000"/>
              <a:gd name="connsiteX7" fmla="*/ 3040 w 9663"/>
              <a:gd name="connsiteY7" fmla="*/ 699 h 10000"/>
              <a:gd name="connsiteX8" fmla="*/ 3210 w 9663"/>
              <a:gd name="connsiteY8" fmla="*/ 952 h 10000"/>
              <a:gd name="connsiteX9" fmla="*/ 3210 w 9663"/>
              <a:gd name="connsiteY9" fmla="*/ 1260 h 10000"/>
              <a:gd name="connsiteX10" fmla="*/ 3421 w 9663"/>
              <a:gd name="connsiteY10" fmla="*/ 1600 h 10000"/>
              <a:gd name="connsiteX11" fmla="*/ 3964 w 9663"/>
              <a:gd name="connsiteY11" fmla="*/ 1765 h 10000"/>
              <a:gd name="connsiteX12" fmla="*/ 4431 w 9663"/>
              <a:gd name="connsiteY12" fmla="*/ 1850 h 10000"/>
              <a:gd name="connsiteX13" fmla="*/ 5069 w 9663"/>
              <a:gd name="connsiteY13" fmla="*/ 1931 h 10000"/>
              <a:gd name="connsiteX14" fmla="*/ 5741 w 9663"/>
              <a:gd name="connsiteY14" fmla="*/ 2100 h 10000"/>
              <a:gd name="connsiteX15" fmla="*/ 6374 w 9663"/>
              <a:gd name="connsiteY15" fmla="*/ 2100 h 10000"/>
              <a:gd name="connsiteX16" fmla="*/ 6752 w 9663"/>
              <a:gd name="connsiteY16" fmla="*/ 2214 h 10000"/>
              <a:gd name="connsiteX17" fmla="*/ 7513 w 9663"/>
              <a:gd name="connsiteY17" fmla="*/ 2464 h 10000"/>
              <a:gd name="connsiteX18" fmla="*/ 7847 w 9663"/>
              <a:gd name="connsiteY18" fmla="*/ 2632 h 10000"/>
              <a:gd name="connsiteX19" fmla="*/ 7634 w 9663"/>
              <a:gd name="connsiteY19" fmla="*/ 2884 h 10000"/>
              <a:gd name="connsiteX20" fmla="*/ 8016 w 9663"/>
              <a:gd name="connsiteY20" fmla="*/ 3110 h 10000"/>
              <a:gd name="connsiteX21" fmla="*/ 8101 w 9663"/>
              <a:gd name="connsiteY21" fmla="*/ 3388 h 10000"/>
              <a:gd name="connsiteX22" fmla="*/ 8229 w 9663"/>
              <a:gd name="connsiteY22" fmla="*/ 3722 h 10000"/>
              <a:gd name="connsiteX23" fmla="*/ 8354 w 9663"/>
              <a:gd name="connsiteY23" fmla="*/ 4118 h 10000"/>
              <a:gd name="connsiteX24" fmla="*/ 9115 w 9663"/>
              <a:gd name="connsiteY24" fmla="*/ 4367 h 10000"/>
              <a:gd name="connsiteX25" fmla="*/ 9663 w 9663"/>
              <a:gd name="connsiteY25" fmla="*/ 4818 h 10000"/>
              <a:gd name="connsiteX26" fmla="*/ 9411 w 9663"/>
              <a:gd name="connsiteY26" fmla="*/ 5212 h 10000"/>
              <a:gd name="connsiteX27" fmla="*/ 9158 w 9663"/>
              <a:gd name="connsiteY27" fmla="*/ 5632 h 10000"/>
              <a:gd name="connsiteX28" fmla="*/ 8901 w 9663"/>
              <a:gd name="connsiteY28" fmla="*/ 5884 h 10000"/>
              <a:gd name="connsiteX29" fmla="*/ 9494 w 9663"/>
              <a:gd name="connsiteY29" fmla="*/ 6301 h 10000"/>
              <a:gd name="connsiteX30" fmla="*/ 8987 w 9663"/>
              <a:gd name="connsiteY30" fmla="*/ 6500 h 10000"/>
              <a:gd name="connsiteX31" fmla="*/ 8607 w 9663"/>
              <a:gd name="connsiteY31" fmla="*/ 6809 h 10000"/>
              <a:gd name="connsiteX32" fmla="*/ 8607 w 9663"/>
              <a:gd name="connsiteY32" fmla="*/ 10000 h 10000"/>
              <a:gd name="connsiteX0" fmla="*/ 0 w 9563"/>
              <a:gd name="connsiteY0" fmla="*/ 198 h 10000"/>
              <a:gd name="connsiteX1" fmla="*/ 525 w 9563"/>
              <a:gd name="connsiteY1" fmla="*/ 0 h 10000"/>
              <a:gd name="connsiteX2" fmla="*/ 1005 w 9563"/>
              <a:gd name="connsiteY2" fmla="*/ 85 h 10000"/>
              <a:gd name="connsiteX3" fmla="*/ 1442 w 9563"/>
              <a:gd name="connsiteY3" fmla="*/ 166 h 10000"/>
              <a:gd name="connsiteX4" fmla="*/ 1531 w 9563"/>
              <a:gd name="connsiteY4" fmla="*/ 450 h 10000"/>
              <a:gd name="connsiteX5" fmla="*/ 2053 w 9563"/>
              <a:gd name="connsiteY5" fmla="*/ 419 h 10000"/>
              <a:gd name="connsiteX6" fmla="*/ 2709 w 9563"/>
              <a:gd name="connsiteY6" fmla="*/ 699 h 10000"/>
              <a:gd name="connsiteX7" fmla="*/ 2885 w 9563"/>
              <a:gd name="connsiteY7" fmla="*/ 952 h 10000"/>
              <a:gd name="connsiteX8" fmla="*/ 2885 w 9563"/>
              <a:gd name="connsiteY8" fmla="*/ 1260 h 10000"/>
              <a:gd name="connsiteX9" fmla="*/ 3103 w 9563"/>
              <a:gd name="connsiteY9" fmla="*/ 1600 h 10000"/>
              <a:gd name="connsiteX10" fmla="*/ 3665 w 9563"/>
              <a:gd name="connsiteY10" fmla="*/ 1765 h 10000"/>
              <a:gd name="connsiteX11" fmla="*/ 4149 w 9563"/>
              <a:gd name="connsiteY11" fmla="*/ 1850 h 10000"/>
              <a:gd name="connsiteX12" fmla="*/ 4809 w 9563"/>
              <a:gd name="connsiteY12" fmla="*/ 1931 h 10000"/>
              <a:gd name="connsiteX13" fmla="*/ 5504 w 9563"/>
              <a:gd name="connsiteY13" fmla="*/ 2100 h 10000"/>
              <a:gd name="connsiteX14" fmla="*/ 6159 w 9563"/>
              <a:gd name="connsiteY14" fmla="*/ 2100 h 10000"/>
              <a:gd name="connsiteX15" fmla="*/ 6550 w 9563"/>
              <a:gd name="connsiteY15" fmla="*/ 2214 h 10000"/>
              <a:gd name="connsiteX16" fmla="*/ 7338 w 9563"/>
              <a:gd name="connsiteY16" fmla="*/ 2464 h 10000"/>
              <a:gd name="connsiteX17" fmla="*/ 7684 w 9563"/>
              <a:gd name="connsiteY17" fmla="*/ 2632 h 10000"/>
              <a:gd name="connsiteX18" fmla="*/ 7463 w 9563"/>
              <a:gd name="connsiteY18" fmla="*/ 2884 h 10000"/>
              <a:gd name="connsiteX19" fmla="*/ 7859 w 9563"/>
              <a:gd name="connsiteY19" fmla="*/ 3110 h 10000"/>
              <a:gd name="connsiteX20" fmla="*/ 7947 w 9563"/>
              <a:gd name="connsiteY20" fmla="*/ 3388 h 10000"/>
              <a:gd name="connsiteX21" fmla="*/ 8079 w 9563"/>
              <a:gd name="connsiteY21" fmla="*/ 3722 h 10000"/>
              <a:gd name="connsiteX22" fmla="*/ 8208 w 9563"/>
              <a:gd name="connsiteY22" fmla="*/ 4118 h 10000"/>
              <a:gd name="connsiteX23" fmla="*/ 8996 w 9563"/>
              <a:gd name="connsiteY23" fmla="*/ 4367 h 10000"/>
              <a:gd name="connsiteX24" fmla="*/ 9563 w 9563"/>
              <a:gd name="connsiteY24" fmla="*/ 4818 h 10000"/>
              <a:gd name="connsiteX25" fmla="*/ 9302 w 9563"/>
              <a:gd name="connsiteY25" fmla="*/ 5212 h 10000"/>
              <a:gd name="connsiteX26" fmla="*/ 9040 w 9563"/>
              <a:gd name="connsiteY26" fmla="*/ 5632 h 10000"/>
              <a:gd name="connsiteX27" fmla="*/ 8774 w 9563"/>
              <a:gd name="connsiteY27" fmla="*/ 5884 h 10000"/>
              <a:gd name="connsiteX28" fmla="*/ 9388 w 9563"/>
              <a:gd name="connsiteY28" fmla="*/ 6301 h 10000"/>
              <a:gd name="connsiteX29" fmla="*/ 8863 w 9563"/>
              <a:gd name="connsiteY29" fmla="*/ 6500 h 10000"/>
              <a:gd name="connsiteX30" fmla="*/ 8470 w 9563"/>
              <a:gd name="connsiteY30" fmla="*/ 6809 h 10000"/>
              <a:gd name="connsiteX31" fmla="*/ 8470 w 9563"/>
              <a:gd name="connsiteY31" fmla="*/ 10000 h 10000"/>
              <a:gd name="connsiteX0" fmla="*/ 0 w 9451"/>
              <a:gd name="connsiteY0" fmla="*/ 0 h 10000"/>
              <a:gd name="connsiteX1" fmla="*/ 502 w 9451"/>
              <a:gd name="connsiteY1" fmla="*/ 85 h 10000"/>
              <a:gd name="connsiteX2" fmla="*/ 959 w 9451"/>
              <a:gd name="connsiteY2" fmla="*/ 166 h 10000"/>
              <a:gd name="connsiteX3" fmla="*/ 1052 w 9451"/>
              <a:gd name="connsiteY3" fmla="*/ 450 h 10000"/>
              <a:gd name="connsiteX4" fmla="*/ 1598 w 9451"/>
              <a:gd name="connsiteY4" fmla="*/ 419 h 10000"/>
              <a:gd name="connsiteX5" fmla="*/ 2284 w 9451"/>
              <a:gd name="connsiteY5" fmla="*/ 699 h 10000"/>
              <a:gd name="connsiteX6" fmla="*/ 2468 w 9451"/>
              <a:gd name="connsiteY6" fmla="*/ 952 h 10000"/>
              <a:gd name="connsiteX7" fmla="*/ 2468 w 9451"/>
              <a:gd name="connsiteY7" fmla="*/ 1260 h 10000"/>
              <a:gd name="connsiteX8" fmla="*/ 2696 w 9451"/>
              <a:gd name="connsiteY8" fmla="*/ 1600 h 10000"/>
              <a:gd name="connsiteX9" fmla="*/ 3283 w 9451"/>
              <a:gd name="connsiteY9" fmla="*/ 1765 h 10000"/>
              <a:gd name="connsiteX10" fmla="*/ 3790 w 9451"/>
              <a:gd name="connsiteY10" fmla="*/ 1850 h 10000"/>
              <a:gd name="connsiteX11" fmla="*/ 4480 w 9451"/>
              <a:gd name="connsiteY11" fmla="*/ 1931 h 10000"/>
              <a:gd name="connsiteX12" fmla="*/ 5207 w 9451"/>
              <a:gd name="connsiteY12" fmla="*/ 2100 h 10000"/>
              <a:gd name="connsiteX13" fmla="*/ 5891 w 9451"/>
              <a:gd name="connsiteY13" fmla="*/ 2100 h 10000"/>
              <a:gd name="connsiteX14" fmla="*/ 6300 w 9451"/>
              <a:gd name="connsiteY14" fmla="*/ 2214 h 10000"/>
              <a:gd name="connsiteX15" fmla="*/ 7124 w 9451"/>
              <a:gd name="connsiteY15" fmla="*/ 2464 h 10000"/>
              <a:gd name="connsiteX16" fmla="*/ 7486 w 9451"/>
              <a:gd name="connsiteY16" fmla="*/ 2632 h 10000"/>
              <a:gd name="connsiteX17" fmla="*/ 7255 w 9451"/>
              <a:gd name="connsiteY17" fmla="*/ 2884 h 10000"/>
              <a:gd name="connsiteX18" fmla="*/ 7669 w 9451"/>
              <a:gd name="connsiteY18" fmla="*/ 3110 h 10000"/>
              <a:gd name="connsiteX19" fmla="*/ 7761 w 9451"/>
              <a:gd name="connsiteY19" fmla="*/ 3388 h 10000"/>
              <a:gd name="connsiteX20" fmla="*/ 7899 w 9451"/>
              <a:gd name="connsiteY20" fmla="*/ 3722 h 10000"/>
              <a:gd name="connsiteX21" fmla="*/ 8034 w 9451"/>
              <a:gd name="connsiteY21" fmla="*/ 4118 h 10000"/>
              <a:gd name="connsiteX22" fmla="*/ 8858 w 9451"/>
              <a:gd name="connsiteY22" fmla="*/ 4367 h 10000"/>
              <a:gd name="connsiteX23" fmla="*/ 9451 w 9451"/>
              <a:gd name="connsiteY23" fmla="*/ 4818 h 10000"/>
              <a:gd name="connsiteX24" fmla="*/ 9178 w 9451"/>
              <a:gd name="connsiteY24" fmla="*/ 5212 h 10000"/>
              <a:gd name="connsiteX25" fmla="*/ 8904 w 9451"/>
              <a:gd name="connsiteY25" fmla="*/ 5632 h 10000"/>
              <a:gd name="connsiteX26" fmla="*/ 8626 w 9451"/>
              <a:gd name="connsiteY26" fmla="*/ 5884 h 10000"/>
              <a:gd name="connsiteX27" fmla="*/ 9268 w 9451"/>
              <a:gd name="connsiteY27" fmla="*/ 6301 h 10000"/>
              <a:gd name="connsiteX28" fmla="*/ 8719 w 9451"/>
              <a:gd name="connsiteY28" fmla="*/ 6500 h 10000"/>
              <a:gd name="connsiteX29" fmla="*/ 8308 w 9451"/>
              <a:gd name="connsiteY29" fmla="*/ 6809 h 10000"/>
              <a:gd name="connsiteX30" fmla="*/ 8308 w 9451"/>
              <a:gd name="connsiteY30" fmla="*/ 10000 h 10000"/>
              <a:gd name="connsiteX0" fmla="*/ 0 w 9469"/>
              <a:gd name="connsiteY0" fmla="*/ 0 h 9915"/>
              <a:gd name="connsiteX1" fmla="*/ 484 w 9469"/>
              <a:gd name="connsiteY1" fmla="*/ 81 h 9915"/>
              <a:gd name="connsiteX2" fmla="*/ 582 w 9469"/>
              <a:gd name="connsiteY2" fmla="*/ 365 h 9915"/>
              <a:gd name="connsiteX3" fmla="*/ 1160 w 9469"/>
              <a:gd name="connsiteY3" fmla="*/ 334 h 9915"/>
              <a:gd name="connsiteX4" fmla="*/ 1886 w 9469"/>
              <a:gd name="connsiteY4" fmla="*/ 614 h 9915"/>
              <a:gd name="connsiteX5" fmla="*/ 2080 w 9469"/>
              <a:gd name="connsiteY5" fmla="*/ 867 h 9915"/>
              <a:gd name="connsiteX6" fmla="*/ 2080 w 9469"/>
              <a:gd name="connsiteY6" fmla="*/ 1175 h 9915"/>
              <a:gd name="connsiteX7" fmla="*/ 2322 w 9469"/>
              <a:gd name="connsiteY7" fmla="*/ 1515 h 9915"/>
              <a:gd name="connsiteX8" fmla="*/ 2943 w 9469"/>
              <a:gd name="connsiteY8" fmla="*/ 1680 h 9915"/>
              <a:gd name="connsiteX9" fmla="*/ 3479 w 9469"/>
              <a:gd name="connsiteY9" fmla="*/ 1765 h 9915"/>
              <a:gd name="connsiteX10" fmla="*/ 4209 w 9469"/>
              <a:gd name="connsiteY10" fmla="*/ 1846 h 9915"/>
              <a:gd name="connsiteX11" fmla="*/ 4978 w 9469"/>
              <a:gd name="connsiteY11" fmla="*/ 2015 h 9915"/>
              <a:gd name="connsiteX12" fmla="*/ 5702 w 9469"/>
              <a:gd name="connsiteY12" fmla="*/ 2015 h 9915"/>
              <a:gd name="connsiteX13" fmla="*/ 6135 w 9469"/>
              <a:gd name="connsiteY13" fmla="*/ 2129 h 9915"/>
              <a:gd name="connsiteX14" fmla="*/ 7007 w 9469"/>
              <a:gd name="connsiteY14" fmla="*/ 2379 h 9915"/>
              <a:gd name="connsiteX15" fmla="*/ 7390 w 9469"/>
              <a:gd name="connsiteY15" fmla="*/ 2547 h 9915"/>
              <a:gd name="connsiteX16" fmla="*/ 7145 w 9469"/>
              <a:gd name="connsiteY16" fmla="*/ 2799 h 9915"/>
              <a:gd name="connsiteX17" fmla="*/ 7583 w 9469"/>
              <a:gd name="connsiteY17" fmla="*/ 3025 h 9915"/>
              <a:gd name="connsiteX18" fmla="*/ 7681 w 9469"/>
              <a:gd name="connsiteY18" fmla="*/ 3303 h 9915"/>
              <a:gd name="connsiteX19" fmla="*/ 7827 w 9469"/>
              <a:gd name="connsiteY19" fmla="*/ 3637 h 9915"/>
              <a:gd name="connsiteX20" fmla="*/ 7970 w 9469"/>
              <a:gd name="connsiteY20" fmla="*/ 4033 h 9915"/>
              <a:gd name="connsiteX21" fmla="*/ 8842 w 9469"/>
              <a:gd name="connsiteY21" fmla="*/ 4282 h 9915"/>
              <a:gd name="connsiteX22" fmla="*/ 9469 w 9469"/>
              <a:gd name="connsiteY22" fmla="*/ 4733 h 9915"/>
              <a:gd name="connsiteX23" fmla="*/ 9180 w 9469"/>
              <a:gd name="connsiteY23" fmla="*/ 5127 h 9915"/>
              <a:gd name="connsiteX24" fmla="*/ 8890 w 9469"/>
              <a:gd name="connsiteY24" fmla="*/ 5547 h 9915"/>
              <a:gd name="connsiteX25" fmla="*/ 8596 w 9469"/>
              <a:gd name="connsiteY25" fmla="*/ 5799 h 9915"/>
              <a:gd name="connsiteX26" fmla="*/ 9275 w 9469"/>
              <a:gd name="connsiteY26" fmla="*/ 6216 h 9915"/>
              <a:gd name="connsiteX27" fmla="*/ 8694 w 9469"/>
              <a:gd name="connsiteY27" fmla="*/ 6415 h 9915"/>
              <a:gd name="connsiteX28" fmla="*/ 8260 w 9469"/>
              <a:gd name="connsiteY28" fmla="*/ 6724 h 9915"/>
              <a:gd name="connsiteX29" fmla="*/ 8260 w 9469"/>
              <a:gd name="connsiteY29" fmla="*/ 9915 h 9915"/>
              <a:gd name="connsiteX0" fmla="*/ 0 w 9489"/>
              <a:gd name="connsiteY0" fmla="*/ 0 h 9918"/>
              <a:gd name="connsiteX1" fmla="*/ 104 w 9489"/>
              <a:gd name="connsiteY1" fmla="*/ 286 h 9918"/>
              <a:gd name="connsiteX2" fmla="*/ 714 w 9489"/>
              <a:gd name="connsiteY2" fmla="*/ 255 h 9918"/>
              <a:gd name="connsiteX3" fmla="*/ 1481 w 9489"/>
              <a:gd name="connsiteY3" fmla="*/ 537 h 9918"/>
              <a:gd name="connsiteX4" fmla="*/ 1686 w 9489"/>
              <a:gd name="connsiteY4" fmla="*/ 792 h 9918"/>
              <a:gd name="connsiteX5" fmla="*/ 1686 w 9489"/>
              <a:gd name="connsiteY5" fmla="*/ 1103 h 9918"/>
              <a:gd name="connsiteX6" fmla="*/ 1941 w 9489"/>
              <a:gd name="connsiteY6" fmla="*/ 1446 h 9918"/>
              <a:gd name="connsiteX7" fmla="*/ 2597 w 9489"/>
              <a:gd name="connsiteY7" fmla="*/ 1612 h 9918"/>
              <a:gd name="connsiteX8" fmla="*/ 3163 w 9489"/>
              <a:gd name="connsiteY8" fmla="*/ 1698 h 9918"/>
              <a:gd name="connsiteX9" fmla="*/ 3934 w 9489"/>
              <a:gd name="connsiteY9" fmla="*/ 1780 h 9918"/>
              <a:gd name="connsiteX10" fmla="*/ 4746 w 9489"/>
              <a:gd name="connsiteY10" fmla="*/ 1950 h 9918"/>
              <a:gd name="connsiteX11" fmla="*/ 5511 w 9489"/>
              <a:gd name="connsiteY11" fmla="*/ 1950 h 9918"/>
              <a:gd name="connsiteX12" fmla="*/ 5968 w 9489"/>
              <a:gd name="connsiteY12" fmla="*/ 2065 h 9918"/>
              <a:gd name="connsiteX13" fmla="*/ 6889 w 9489"/>
              <a:gd name="connsiteY13" fmla="*/ 2317 h 9918"/>
              <a:gd name="connsiteX14" fmla="*/ 7293 w 9489"/>
              <a:gd name="connsiteY14" fmla="*/ 2487 h 9918"/>
              <a:gd name="connsiteX15" fmla="*/ 7035 w 9489"/>
              <a:gd name="connsiteY15" fmla="*/ 2741 h 9918"/>
              <a:gd name="connsiteX16" fmla="*/ 7497 w 9489"/>
              <a:gd name="connsiteY16" fmla="*/ 2969 h 9918"/>
              <a:gd name="connsiteX17" fmla="*/ 7601 w 9489"/>
              <a:gd name="connsiteY17" fmla="*/ 3249 h 9918"/>
              <a:gd name="connsiteX18" fmla="*/ 7755 w 9489"/>
              <a:gd name="connsiteY18" fmla="*/ 3586 h 9918"/>
              <a:gd name="connsiteX19" fmla="*/ 7906 w 9489"/>
              <a:gd name="connsiteY19" fmla="*/ 3986 h 9918"/>
              <a:gd name="connsiteX20" fmla="*/ 8827 w 9489"/>
              <a:gd name="connsiteY20" fmla="*/ 4237 h 9918"/>
              <a:gd name="connsiteX21" fmla="*/ 9489 w 9489"/>
              <a:gd name="connsiteY21" fmla="*/ 4692 h 9918"/>
              <a:gd name="connsiteX22" fmla="*/ 9184 w 9489"/>
              <a:gd name="connsiteY22" fmla="*/ 5089 h 9918"/>
              <a:gd name="connsiteX23" fmla="*/ 8878 w 9489"/>
              <a:gd name="connsiteY23" fmla="*/ 5513 h 9918"/>
              <a:gd name="connsiteX24" fmla="*/ 8567 w 9489"/>
              <a:gd name="connsiteY24" fmla="*/ 5767 h 9918"/>
              <a:gd name="connsiteX25" fmla="*/ 9284 w 9489"/>
              <a:gd name="connsiteY25" fmla="*/ 6187 h 9918"/>
              <a:gd name="connsiteX26" fmla="*/ 8671 w 9489"/>
              <a:gd name="connsiteY26" fmla="*/ 6388 h 9918"/>
              <a:gd name="connsiteX27" fmla="*/ 8212 w 9489"/>
              <a:gd name="connsiteY27" fmla="*/ 6700 h 9918"/>
              <a:gd name="connsiteX28" fmla="*/ 8212 w 9489"/>
              <a:gd name="connsiteY28" fmla="*/ 9918 h 9918"/>
              <a:gd name="connsiteX0" fmla="*/ 0 w 9890"/>
              <a:gd name="connsiteY0" fmla="*/ 31 h 9743"/>
              <a:gd name="connsiteX1" fmla="*/ 642 w 9890"/>
              <a:gd name="connsiteY1" fmla="*/ 0 h 9743"/>
              <a:gd name="connsiteX2" fmla="*/ 1451 w 9890"/>
              <a:gd name="connsiteY2" fmla="*/ 284 h 9743"/>
              <a:gd name="connsiteX3" fmla="*/ 1667 w 9890"/>
              <a:gd name="connsiteY3" fmla="*/ 542 h 9743"/>
              <a:gd name="connsiteX4" fmla="*/ 1667 w 9890"/>
              <a:gd name="connsiteY4" fmla="*/ 855 h 9743"/>
              <a:gd name="connsiteX5" fmla="*/ 1936 w 9890"/>
              <a:gd name="connsiteY5" fmla="*/ 1201 h 9743"/>
              <a:gd name="connsiteX6" fmla="*/ 2627 w 9890"/>
              <a:gd name="connsiteY6" fmla="*/ 1368 h 9743"/>
              <a:gd name="connsiteX7" fmla="*/ 3223 w 9890"/>
              <a:gd name="connsiteY7" fmla="*/ 1455 h 9743"/>
              <a:gd name="connsiteX8" fmla="*/ 4036 w 9890"/>
              <a:gd name="connsiteY8" fmla="*/ 1538 h 9743"/>
              <a:gd name="connsiteX9" fmla="*/ 4892 w 9890"/>
              <a:gd name="connsiteY9" fmla="*/ 1709 h 9743"/>
              <a:gd name="connsiteX10" fmla="*/ 5698 w 9890"/>
              <a:gd name="connsiteY10" fmla="*/ 1709 h 9743"/>
              <a:gd name="connsiteX11" fmla="*/ 6179 w 9890"/>
              <a:gd name="connsiteY11" fmla="*/ 1825 h 9743"/>
              <a:gd name="connsiteX12" fmla="*/ 7150 w 9890"/>
              <a:gd name="connsiteY12" fmla="*/ 2079 h 9743"/>
              <a:gd name="connsiteX13" fmla="*/ 7576 w 9890"/>
              <a:gd name="connsiteY13" fmla="*/ 2251 h 9743"/>
              <a:gd name="connsiteX14" fmla="*/ 7304 w 9890"/>
              <a:gd name="connsiteY14" fmla="*/ 2507 h 9743"/>
              <a:gd name="connsiteX15" fmla="*/ 7791 w 9890"/>
              <a:gd name="connsiteY15" fmla="*/ 2737 h 9743"/>
              <a:gd name="connsiteX16" fmla="*/ 7900 w 9890"/>
              <a:gd name="connsiteY16" fmla="*/ 3019 h 9743"/>
              <a:gd name="connsiteX17" fmla="*/ 8063 w 9890"/>
              <a:gd name="connsiteY17" fmla="*/ 3359 h 9743"/>
              <a:gd name="connsiteX18" fmla="*/ 8222 w 9890"/>
              <a:gd name="connsiteY18" fmla="*/ 3762 h 9743"/>
              <a:gd name="connsiteX19" fmla="*/ 9192 w 9890"/>
              <a:gd name="connsiteY19" fmla="*/ 4015 h 9743"/>
              <a:gd name="connsiteX20" fmla="*/ 9890 w 9890"/>
              <a:gd name="connsiteY20" fmla="*/ 4474 h 9743"/>
              <a:gd name="connsiteX21" fmla="*/ 9569 w 9890"/>
              <a:gd name="connsiteY21" fmla="*/ 4874 h 9743"/>
              <a:gd name="connsiteX22" fmla="*/ 9246 w 9890"/>
              <a:gd name="connsiteY22" fmla="*/ 5302 h 9743"/>
              <a:gd name="connsiteX23" fmla="*/ 8918 w 9890"/>
              <a:gd name="connsiteY23" fmla="*/ 5558 h 9743"/>
              <a:gd name="connsiteX24" fmla="*/ 9674 w 9890"/>
              <a:gd name="connsiteY24" fmla="*/ 5981 h 9743"/>
              <a:gd name="connsiteX25" fmla="*/ 9028 w 9890"/>
              <a:gd name="connsiteY25" fmla="*/ 6184 h 9743"/>
              <a:gd name="connsiteX26" fmla="*/ 8544 w 9890"/>
              <a:gd name="connsiteY26" fmla="*/ 6498 h 9743"/>
              <a:gd name="connsiteX27" fmla="*/ 8544 w 9890"/>
              <a:gd name="connsiteY27" fmla="*/ 9743 h 9743"/>
              <a:gd name="connsiteX0" fmla="*/ 0 w 9351"/>
              <a:gd name="connsiteY0" fmla="*/ 0 h 10000"/>
              <a:gd name="connsiteX1" fmla="*/ 818 w 9351"/>
              <a:gd name="connsiteY1" fmla="*/ 291 h 10000"/>
              <a:gd name="connsiteX2" fmla="*/ 1037 w 9351"/>
              <a:gd name="connsiteY2" fmla="*/ 556 h 10000"/>
              <a:gd name="connsiteX3" fmla="*/ 1037 w 9351"/>
              <a:gd name="connsiteY3" fmla="*/ 878 h 10000"/>
              <a:gd name="connsiteX4" fmla="*/ 1309 w 9351"/>
              <a:gd name="connsiteY4" fmla="*/ 1233 h 10000"/>
              <a:gd name="connsiteX5" fmla="*/ 2007 w 9351"/>
              <a:gd name="connsiteY5" fmla="*/ 1404 h 10000"/>
              <a:gd name="connsiteX6" fmla="*/ 2610 w 9351"/>
              <a:gd name="connsiteY6" fmla="*/ 1493 h 10000"/>
              <a:gd name="connsiteX7" fmla="*/ 3432 w 9351"/>
              <a:gd name="connsiteY7" fmla="*/ 1579 h 10000"/>
              <a:gd name="connsiteX8" fmla="*/ 4297 w 9351"/>
              <a:gd name="connsiteY8" fmla="*/ 1754 h 10000"/>
              <a:gd name="connsiteX9" fmla="*/ 5112 w 9351"/>
              <a:gd name="connsiteY9" fmla="*/ 1754 h 10000"/>
              <a:gd name="connsiteX10" fmla="*/ 5599 w 9351"/>
              <a:gd name="connsiteY10" fmla="*/ 1873 h 10000"/>
              <a:gd name="connsiteX11" fmla="*/ 6581 w 9351"/>
              <a:gd name="connsiteY11" fmla="*/ 2134 h 10000"/>
              <a:gd name="connsiteX12" fmla="*/ 7011 w 9351"/>
              <a:gd name="connsiteY12" fmla="*/ 2310 h 10000"/>
              <a:gd name="connsiteX13" fmla="*/ 6736 w 9351"/>
              <a:gd name="connsiteY13" fmla="*/ 2573 h 10000"/>
              <a:gd name="connsiteX14" fmla="*/ 7229 w 9351"/>
              <a:gd name="connsiteY14" fmla="*/ 2809 h 10000"/>
              <a:gd name="connsiteX15" fmla="*/ 7339 w 9351"/>
              <a:gd name="connsiteY15" fmla="*/ 3099 h 10000"/>
              <a:gd name="connsiteX16" fmla="*/ 7504 w 9351"/>
              <a:gd name="connsiteY16" fmla="*/ 3448 h 10000"/>
              <a:gd name="connsiteX17" fmla="*/ 7664 w 9351"/>
              <a:gd name="connsiteY17" fmla="*/ 3861 h 10000"/>
              <a:gd name="connsiteX18" fmla="*/ 8645 w 9351"/>
              <a:gd name="connsiteY18" fmla="*/ 4121 h 10000"/>
              <a:gd name="connsiteX19" fmla="*/ 9351 w 9351"/>
              <a:gd name="connsiteY19" fmla="*/ 4592 h 10000"/>
              <a:gd name="connsiteX20" fmla="*/ 9026 w 9351"/>
              <a:gd name="connsiteY20" fmla="*/ 5003 h 10000"/>
              <a:gd name="connsiteX21" fmla="*/ 8700 w 9351"/>
              <a:gd name="connsiteY21" fmla="*/ 5442 h 10000"/>
              <a:gd name="connsiteX22" fmla="*/ 8368 w 9351"/>
              <a:gd name="connsiteY22" fmla="*/ 5705 h 10000"/>
              <a:gd name="connsiteX23" fmla="*/ 9133 w 9351"/>
              <a:gd name="connsiteY23" fmla="*/ 6139 h 10000"/>
              <a:gd name="connsiteX24" fmla="*/ 8479 w 9351"/>
              <a:gd name="connsiteY24" fmla="*/ 6347 h 10000"/>
              <a:gd name="connsiteX25" fmla="*/ 7990 w 9351"/>
              <a:gd name="connsiteY25" fmla="*/ 6669 h 10000"/>
              <a:gd name="connsiteX26" fmla="*/ 7990 w 9351"/>
              <a:gd name="connsiteY26" fmla="*/ 10000 h 10000"/>
              <a:gd name="connsiteX0" fmla="*/ 0 w 9125"/>
              <a:gd name="connsiteY0" fmla="*/ 0 h 9709"/>
              <a:gd name="connsiteX1" fmla="*/ 234 w 9125"/>
              <a:gd name="connsiteY1" fmla="*/ 265 h 9709"/>
              <a:gd name="connsiteX2" fmla="*/ 234 w 9125"/>
              <a:gd name="connsiteY2" fmla="*/ 587 h 9709"/>
              <a:gd name="connsiteX3" fmla="*/ 525 w 9125"/>
              <a:gd name="connsiteY3" fmla="*/ 942 h 9709"/>
              <a:gd name="connsiteX4" fmla="*/ 1271 w 9125"/>
              <a:gd name="connsiteY4" fmla="*/ 1113 h 9709"/>
              <a:gd name="connsiteX5" fmla="*/ 1916 w 9125"/>
              <a:gd name="connsiteY5" fmla="*/ 1202 h 9709"/>
              <a:gd name="connsiteX6" fmla="*/ 2795 w 9125"/>
              <a:gd name="connsiteY6" fmla="*/ 1288 h 9709"/>
              <a:gd name="connsiteX7" fmla="*/ 3720 w 9125"/>
              <a:gd name="connsiteY7" fmla="*/ 1463 h 9709"/>
              <a:gd name="connsiteX8" fmla="*/ 4592 w 9125"/>
              <a:gd name="connsiteY8" fmla="*/ 1463 h 9709"/>
              <a:gd name="connsiteX9" fmla="*/ 5113 w 9125"/>
              <a:gd name="connsiteY9" fmla="*/ 1582 h 9709"/>
              <a:gd name="connsiteX10" fmla="*/ 6163 w 9125"/>
              <a:gd name="connsiteY10" fmla="*/ 1843 h 9709"/>
              <a:gd name="connsiteX11" fmla="*/ 6623 w 9125"/>
              <a:gd name="connsiteY11" fmla="*/ 2019 h 9709"/>
              <a:gd name="connsiteX12" fmla="*/ 6329 w 9125"/>
              <a:gd name="connsiteY12" fmla="*/ 2282 h 9709"/>
              <a:gd name="connsiteX13" fmla="*/ 6856 w 9125"/>
              <a:gd name="connsiteY13" fmla="*/ 2518 h 9709"/>
              <a:gd name="connsiteX14" fmla="*/ 6973 w 9125"/>
              <a:gd name="connsiteY14" fmla="*/ 2808 h 9709"/>
              <a:gd name="connsiteX15" fmla="*/ 7150 w 9125"/>
              <a:gd name="connsiteY15" fmla="*/ 3157 h 9709"/>
              <a:gd name="connsiteX16" fmla="*/ 7321 w 9125"/>
              <a:gd name="connsiteY16" fmla="*/ 3570 h 9709"/>
              <a:gd name="connsiteX17" fmla="*/ 8370 w 9125"/>
              <a:gd name="connsiteY17" fmla="*/ 3830 h 9709"/>
              <a:gd name="connsiteX18" fmla="*/ 9125 w 9125"/>
              <a:gd name="connsiteY18" fmla="*/ 4301 h 9709"/>
              <a:gd name="connsiteX19" fmla="*/ 8777 w 9125"/>
              <a:gd name="connsiteY19" fmla="*/ 4712 h 9709"/>
              <a:gd name="connsiteX20" fmla="*/ 8429 w 9125"/>
              <a:gd name="connsiteY20" fmla="*/ 5151 h 9709"/>
              <a:gd name="connsiteX21" fmla="*/ 8074 w 9125"/>
              <a:gd name="connsiteY21" fmla="*/ 5414 h 9709"/>
              <a:gd name="connsiteX22" fmla="*/ 8892 w 9125"/>
              <a:gd name="connsiteY22" fmla="*/ 5848 h 9709"/>
              <a:gd name="connsiteX23" fmla="*/ 8192 w 9125"/>
              <a:gd name="connsiteY23" fmla="*/ 6056 h 9709"/>
              <a:gd name="connsiteX24" fmla="*/ 7670 w 9125"/>
              <a:gd name="connsiteY24" fmla="*/ 6378 h 9709"/>
              <a:gd name="connsiteX25" fmla="*/ 7670 w 9125"/>
              <a:gd name="connsiteY25" fmla="*/ 9709 h 9709"/>
              <a:gd name="connsiteX0" fmla="*/ 0 w 9744"/>
              <a:gd name="connsiteY0" fmla="*/ 0 h 9727"/>
              <a:gd name="connsiteX1" fmla="*/ 0 w 9744"/>
              <a:gd name="connsiteY1" fmla="*/ 332 h 9727"/>
              <a:gd name="connsiteX2" fmla="*/ 319 w 9744"/>
              <a:gd name="connsiteY2" fmla="*/ 697 h 9727"/>
              <a:gd name="connsiteX3" fmla="*/ 1137 w 9744"/>
              <a:gd name="connsiteY3" fmla="*/ 873 h 9727"/>
              <a:gd name="connsiteX4" fmla="*/ 1844 w 9744"/>
              <a:gd name="connsiteY4" fmla="*/ 965 h 9727"/>
              <a:gd name="connsiteX5" fmla="*/ 2807 w 9744"/>
              <a:gd name="connsiteY5" fmla="*/ 1054 h 9727"/>
              <a:gd name="connsiteX6" fmla="*/ 3821 w 9744"/>
              <a:gd name="connsiteY6" fmla="*/ 1234 h 9727"/>
              <a:gd name="connsiteX7" fmla="*/ 4776 w 9744"/>
              <a:gd name="connsiteY7" fmla="*/ 1234 h 9727"/>
              <a:gd name="connsiteX8" fmla="*/ 5347 w 9744"/>
              <a:gd name="connsiteY8" fmla="*/ 1356 h 9727"/>
              <a:gd name="connsiteX9" fmla="*/ 6498 w 9744"/>
              <a:gd name="connsiteY9" fmla="*/ 1625 h 9727"/>
              <a:gd name="connsiteX10" fmla="*/ 7002 w 9744"/>
              <a:gd name="connsiteY10" fmla="*/ 1807 h 9727"/>
              <a:gd name="connsiteX11" fmla="*/ 6680 w 9744"/>
              <a:gd name="connsiteY11" fmla="*/ 2077 h 9727"/>
              <a:gd name="connsiteX12" fmla="*/ 7257 w 9744"/>
              <a:gd name="connsiteY12" fmla="*/ 2320 h 9727"/>
              <a:gd name="connsiteX13" fmla="*/ 7386 w 9744"/>
              <a:gd name="connsiteY13" fmla="*/ 2619 h 9727"/>
              <a:gd name="connsiteX14" fmla="*/ 7580 w 9744"/>
              <a:gd name="connsiteY14" fmla="*/ 2979 h 9727"/>
              <a:gd name="connsiteX15" fmla="*/ 7767 w 9744"/>
              <a:gd name="connsiteY15" fmla="*/ 3404 h 9727"/>
              <a:gd name="connsiteX16" fmla="*/ 8917 w 9744"/>
              <a:gd name="connsiteY16" fmla="*/ 3672 h 9727"/>
              <a:gd name="connsiteX17" fmla="*/ 9744 w 9744"/>
              <a:gd name="connsiteY17" fmla="*/ 4157 h 9727"/>
              <a:gd name="connsiteX18" fmla="*/ 9363 w 9744"/>
              <a:gd name="connsiteY18" fmla="*/ 4580 h 9727"/>
              <a:gd name="connsiteX19" fmla="*/ 8981 w 9744"/>
              <a:gd name="connsiteY19" fmla="*/ 5032 h 9727"/>
              <a:gd name="connsiteX20" fmla="*/ 8592 w 9744"/>
              <a:gd name="connsiteY20" fmla="*/ 5303 h 9727"/>
              <a:gd name="connsiteX21" fmla="*/ 9489 w 9744"/>
              <a:gd name="connsiteY21" fmla="*/ 5750 h 9727"/>
              <a:gd name="connsiteX22" fmla="*/ 8722 w 9744"/>
              <a:gd name="connsiteY22" fmla="*/ 5965 h 9727"/>
              <a:gd name="connsiteX23" fmla="*/ 8149 w 9744"/>
              <a:gd name="connsiteY23" fmla="*/ 6296 h 9727"/>
              <a:gd name="connsiteX24" fmla="*/ 8149 w 9744"/>
              <a:gd name="connsiteY24" fmla="*/ 9727 h 9727"/>
              <a:gd name="connsiteX0" fmla="*/ 0 w 10000"/>
              <a:gd name="connsiteY0" fmla="*/ 0 h 9659"/>
              <a:gd name="connsiteX1" fmla="*/ 327 w 10000"/>
              <a:gd name="connsiteY1" fmla="*/ 376 h 9659"/>
              <a:gd name="connsiteX2" fmla="*/ 1167 w 10000"/>
              <a:gd name="connsiteY2" fmla="*/ 557 h 9659"/>
              <a:gd name="connsiteX3" fmla="*/ 1892 w 10000"/>
              <a:gd name="connsiteY3" fmla="*/ 651 h 9659"/>
              <a:gd name="connsiteX4" fmla="*/ 2881 w 10000"/>
              <a:gd name="connsiteY4" fmla="*/ 743 h 9659"/>
              <a:gd name="connsiteX5" fmla="*/ 3921 w 10000"/>
              <a:gd name="connsiteY5" fmla="*/ 928 h 9659"/>
              <a:gd name="connsiteX6" fmla="*/ 4901 w 10000"/>
              <a:gd name="connsiteY6" fmla="*/ 928 h 9659"/>
              <a:gd name="connsiteX7" fmla="*/ 5487 w 10000"/>
              <a:gd name="connsiteY7" fmla="*/ 1053 h 9659"/>
              <a:gd name="connsiteX8" fmla="*/ 6669 w 10000"/>
              <a:gd name="connsiteY8" fmla="*/ 1330 h 9659"/>
              <a:gd name="connsiteX9" fmla="*/ 7186 w 10000"/>
              <a:gd name="connsiteY9" fmla="*/ 1517 h 9659"/>
              <a:gd name="connsiteX10" fmla="*/ 6856 w 10000"/>
              <a:gd name="connsiteY10" fmla="*/ 1794 h 9659"/>
              <a:gd name="connsiteX11" fmla="*/ 7448 w 10000"/>
              <a:gd name="connsiteY11" fmla="*/ 2044 h 9659"/>
              <a:gd name="connsiteX12" fmla="*/ 7580 w 10000"/>
              <a:gd name="connsiteY12" fmla="*/ 2352 h 9659"/>
              <a:gd name="connsiteX13" fmla="*/ 7779 w 10000"/>
              <a:gd name="connsiteY13" fmla="*/ 2722 h 9659"/>
              <a:gd name="connsiteX14" fmla="*/ 7971 w 10000"/>
              <a:gd name="connsiteY14" fmla="*/ 3159 h 9659"/>
              <a:gd name="connsiteX15" fmla="*/ 9151 w 10000"/>
              <a:gd name="connsiteY15" fmla="*/ 3434 h 9659"/>
              <a:gd name="connsiteX16" fmla="*/ 10000 w 10000"/>
              <a:gd name="connsiteY16" fmla="*/ 3933 h 9659"/>
              <a:gd name="connsiteX17" fmla="*/ 9609 w 10000"/>
              <a:gd name="connsiteY17" fmla="*/ 4368 h 9659"/>
              <a:gd name="connsiteX18" fmla="*/ 9217 w 10000"/>
              <a:gd name="connsiteY18" fmla="*/ 4832 h 9659"/>
              <a:gd name="connsiteX19" fmla="*/ 8818 w 10000"/>
              <a:gd name="connsiteY19" fmla="*/ 5111 h 9659"/>
              <a:gd name="connsiteX20" fmla="*/ 9738 w 10000"/>
              <a:gd name="connsiteY20" fmla="*/ 5570 h 9659"/>
              <a:gd name="connsiteX21" fmla="*/ 8951 w 10000"/>
              <a:gd name="connsiteY21" fmla="*/ 5791 h 9659"/>
              <a:gd name="connsiteX22" fmla="*/ 8363 w 10000"/>
              <a:gd name="connsiteY22" fmla="*/ 6132 h 9659"/>
              <a:gd name="connsiteX23" fmla="*/ 8363 w 10000"/>
              <a:gd name="connsiteY23" fmla="*/ 9659 h 9659"/>
              <a:gd name="connsiteX0" fmla="*/ 0 w 9673"/>
              <a:gd name="connsiteY0" fmla="*/ 0 h 9611"/>
              <a:gd name="connsiteX1" fmla="*/ 840 w 9673"/>
              <a:gd name="connsiteY1" fmla="*/ 188 h 9611"/>
              <a:gd name="connsiteX2" fmla="*/ 1565 w 9673"/>
              <a:gd name="connsiteY2" fmla="*/ 285 h 9611"/>
              <a:gd name="connsiteX3" fmla="*/ 2554 w 9673"/>
              <a:gd name="connsiteY3" fmla="*/ 380 h 9611"/>
              <a:gd name="connsiteX4" fmla="*/ 3594 w 9673"/>
              <a:gd name="connsiteY4" fmla="*/ 572 h 9611"/>
              <a:gd name="connsiteX5" fmla="*/ 4574 w 9673"/>
              <a:gd name="connsiteY5" fmla="*/ 572 h 9611"/>
              <a:gd name="connsiteX6" fmla="*/ 5160 w 9673"/>
              <a:gd name="connsiteY6" fmla="*/ 701 h 9611"/>
              <a:gd name="connsiteX7" fmla="*/ 6342 w 9673"/>
              <a:gd name="connsiteY7" fmla="*/ 988 h 9611"/>
              <a:gd name="connsiteX8" fmla="*/ 6859 w 9673"/>
              <a:gd name="connsiteY8" fmla="*/ 1182 h 9611"/>
              <a:gd name="connsiteX9" fmla="*/ 6529 w 9673"/>
              <a:gd name="connsiteY9" fmla="*/ 1468 h 9611"/>
              <a:gd name="connsiteX10" fmla="*/ 7121 w 9673"/>
              <a:gd name="connsiteY10" fmla="*/ 1727 h 9611"/>
              <a:gd name="connsiteX11" fmla="*/ 7253 w 9673"/>
              <a:gd name="connsiteY11" fmla="*/ 2046 h 9611"/>
              <a:gd name="connsiteX12" fmla="*/ 7452 w 9673"/>
              <a:gd name="connsiteY12" fmla="*/ 2429 h 9611"/>
              <a:gd name="connsiteX13" fmla="*/ 7644 w 9673"/>
              <a:gd name="connsiteY13" fmla="*/ 2882 h 9611"/>
              <a:gd name="connsiteX14" fmla="*/ 8824 w 9673"/>
              <a:gd name="connsiteY14" fmla="*/ 3166 h 9611"/>
              <a:gd name="connsiteX15" fmla="*/ 9673 w 9673"/>
              <a:gd name="connsiteY15" fmla="*/ 3683 h 9611"/>
              <a:gd name="connsiteX16" fmla="*/ 9282 w 9673"/>
              <a:gd name="connsiteY16" fmla="*/ 4133 h 9611"/>
              <a:gd name="connsiteX17" fmla="*/ 8890 w 9673"/>
              <a:gd name="connsiteY17" fmla="*/ 4614 h 9611"/>
              <a:gd name="connsiteX18" fmla="*/ 8491 w 9673"/>
              <a:gd name="connsiteY18" fmla="*/ 4902 h 9611"/>
              <a:gd name="connsiteX19" fmla="*/ 9411 w 9673"/>
              <a:gd name="connsiteY19" fmla="*/ 5378 h 9611"/>
              <a:gd name="connsiteX20" fmla="*/ 8624 w 9673"/>
              <a:gd name="connsiteY20" fmla="*/ 5606 h 9611"/>
              <a:gd name="connsiteX21" fmla="*/ 8036 w 9673"/>
              <a:gd name="connsiteY21" fmla="*/ 5959 h 9611"/>
              <a:gd name="connsiteX22" fmla="*/ 8036 w 9673"/>
              <a:gd name="connsiteY22" fmla="*/ 9611 h 9611"/>
              <a:gd name="connsiteX0" fmla="*/ 0 w 9132"/>
              <a:gd name="connsiteY0" fmla="*/ 0 h 9804"/>
              <a:gd name="connsiteX1" fmla="*/ 750 w 9132"/>
              <a:gd name="connsiteY1" fmla="*/ 101 h 9804"/>
              <a:gd name="connsiteX2" fmla="*/ 1772 w 9132"/>
              <a:gd name="connsiteY2" fmla="*/ 199 h 9804"/>
              <a:gd name="connsiteX3" fmla="*/ 2847 w 9132"/>
              <a:gd name="connsiteY3" fmla="*/ 399 h 9804"/>
              <a:gd name="connsiteX4" fmla="*/ 3861 w 9132"/>
              <a:gd name="connsiteY4" fmla="*/ 399 h 9804"/>
              <a:gd name="connsiteX5" fmla="*/ 4466 w 9132"/>
              <a:gd name="connsiteY5" fmla="*/ 533 h 9804"/>
              <a:gd name="connsiteX6" fmla="*/ 5688 w 9132"/>
              <a:gd name="connsiteY6" fmla="*/ 832 h 9804"/>
              <a:gd name="connsiteX7" fmla="*/ 6223 w 9132"/>
              <a:gd name="connsiteY7" fmla="*/ 1034 h 9804"/>
              <a:gd name="connsiteX8" fmla="*/ 5882 w 9132"/>
              <a:gd name="connsiteY8" fmla="*/ 1331 h 9804"/>
              <a:gd name="connsiteX9" fmla="*/ 6494 w 9132"/>
              <a:gd name="connsiteY9" fmla="*/ 1601 h 9804"/>
              <a:gd name="connsiteX10" fmla="*/ 6630 w 9132"/>
              <a:gd name="connsiteY10" fmla="*/ 1933 h 9804"/>
              <a:gd name="connsiteX11" fmla="*/ 6836 w 9132"/>
              <a:gd name="connsiteY11" fmla="*/ 2331 h 9804"/>
              <a:gd name="connsiteX12" fmla="*/ 7034 w 9132"/>
              <a:gd name="connsiteY12" fmla="*/ 2803 h 9804"/>
              <a:gd name="connsiteX13" fmla="*/ 8254 w 9132"/>
              <a:gd name="connsiteY13" fmla="*/ 3098 h 9804"/>
              <a:gd name="connsiteX14" fmla="*/ 9132 w 9132"/>
              <a:gd name="connsiteY14" fmla="*/ 3636 h 9804"/>
              <a:gd name="connsiteX15" fmla="*/ 8728 w 9132"/>
              <a:gd name="connsiteY15" fmla="*/ 4104 h 9804"/>
              <a:gd name="connsiteX16" fmla="*/ 8323 w 9132"/>
              <a:gd name="connsiteY16" fmla="*/ 4605 h 9804"/>
              <a:gd name="connsiteX17" fmla="*/ 7910 w 9132"/>
              <a:gd name="connsiteY17" fmla="*/ 4904 h 9804"/>
              <a:gd name="connsiteX18" fmla="*/ 8861 w 9132"/>
              <a:gd name="connsiteY18" fmla="*/ 5400 h 9804"/>
              <a:gd name="connsiteX19" fmla="*/ 8048 w 9132"/>
              <a:gd name="connsiteY19" fmla="*/ 5637 h 9804"/>
              <a:gd name="connsiteX20" fmla="*/ 7440 w 9132"/>
              <a:gd name="connsiteY20" fmla="*/ 6004 h 9804"/>
              <a:gd name="connsiteX21" fmla="*/ 7440 w 9132"/>
              <a:gd name="connsiteY21" fmla="*/ 9804 h 9804"/>
              <a:gd name="connsiteX0" fmla="*/ 0 w 9179"/>
              <a:gd name="connsiteY0" fmla="*/ 0 h 9897"/>
              <a:gd name="connsiteX1" fmla="*/ 1119 w 9179"/>
              <a:gd name="connsiteY1" fmla="*/ 100 h 9897"/>
              <a:gd name="connsiteX2" fmla="*/ 2297 w 9179"/>
              <a:gd name="connsiteY2" fmla="*/ 304 h 9897"/>
              <a:gd name="connsiteX3" fmla="*/ 3407 w 9179"/>
              <a:gd name="connsiteY3" fmla="*/ 304 h 9897"/>
              <a:gd name="connsiteX4" fmla="*/ 4069 w 9179"/>
              <a:gd name="connsiteY4" fmla="*/ 441 h 9897"/>
              <a:gd name="connsiteX5" fmla="*/ 5408 w 9179"/>
              <a:gd name="connsiteY5" fmla="*/ 746 h 9897"/>
              <a:gd name="connsiteX6" fmla="*/ 5993 w 9179"/>
              <a:gd name="connsiteY6" fmla="*/ 952 h 9897"/>
              <a:gd name="connsiteX7" fmla="*/ 5620 w 9179"/>
              <a:gd name="connsiteY7" fmla="*/ 1255 h 9897"/>
              <a:gd name="connsiteX8" fmla="*/ 6290 w 9179"/>
              <a:gd name="connsiteY8" fmla="*/ 1530 h 9897"/>
              <a:gd name="connsiteX9" fmla="*/ 6439 w 9179"/>
              <a:gd name="connsiteY9" fmla="*/ 1869 h 9897"/>
              <a:gd name="connsiteX10" fmla="*/ 6665 w 9179"/>
              <a:gd name="connsiteY10" fmla="*/ 2275 h 9897"/>
              <a:gd name="connsiteX11" fmla="*/ 6882 w 9179"/>
              <a:gd name="connsiteY11" fmla="*/ 2756 h 9897"/>
              <a:gd name="connsiteX12" fmla="*/ 8218 w 9179"/>
              <a:gd name="connsiteY12" fmla="*/ 3057 h 9897"/>
              <a:gd name="connsiteX13" fmla="*/ 9179 w 9179"/>
              <a:gd name="connsiteY13" fmla="*/ 3606 h 9897"/>
              <a:gd name="connsiteX14" fmla="*/ 8737 w 9179"/>
              <a:gd name="connsiteY14" fmla="*/ 4083 h 9897"/>
              <a:gd name="connsiteX15" fmla="*/ 8293 w 9179"/>
              <a:gd name="connsiteY15" fmla="*/ 4594 h 9897"/>
              <a:gd name="connsiteX16" fmla="*/ 7841 w 9179"/>
              <a:gd name="connsiteY16" fmla="*/ 4899 h 9897"/>
              <a:gd name="connsiteX17" fmla="*/ 8882 w 9179"/>
              <a:gd name="connsiteY17" fmla="*/ 5405 h 9897"/>
              <a:gd name="connsiteX18" fmla="*/ 7992 w 9179"/>
              <a:gd name="connsiteY18" fmla="*/ 5647 h 9897"/>
              <a:gd name="connsiteX19" fmla="*/ 7326 w 9179"/>
              <a:gd name="connsiteY19" fmla="*/ 6021 h 9897"/>
              <a:gd name="connsiteX20" fmla="*/ 7326 w 9179"/>
              <a:gd name="connsiteY20" fmla="*/ 9897 h 9897"/>
              <a:gd name="connsiteX0" fmla="*/ 0 w 8781"/>
              <a:gd name="connsiteY0" fmla="*/ 0 h 9899"/>
              <a:gd name="connsiteX1" fmla="*/ 1283 w 8781"/>
              <a:gd name="connsiteY1" fmla="*/ 206 h 9899"/>
              <a:gd name="connsiteX2" fmla="*/ 2493 w 8781"/>
              <a:gd name="connsiteY2" fmla="*/ 206 h 9899"/>
              <a:gd name="connsiteX3" fmla="*/ 3214 w 8781"/>
              <a:gd name="connsiteY3" fmla="*/ 345 h 9899"/>
              <a:gd name="connsiteX4" fmla="*/ 4673 w 8781"/>
              <a:gd name="connsiteY4" fmla="*/ 653 h 9899"/>
              <a:gd name="connsiteX5" fmla="*/ 5310 w 8781"/>
              <a:gd name="connsiteY5" fmla="*/ 861 h 9899"/>
              <a:gd name="connsiteX6" fmla="*/ 4904 w 8781"/>
              <a:gd name="connsiteY6" fmla="*/ 1167 h 9899"/>
              <a:gd name="connsiteX7" fmla="*/ 5634 w 8781"/>
              <a:gd name="connsiteY7" fmla="*/ 1445 h 9899"/>
              <a:gd name="connsiteX8" fmla="*/ 5796 w 8781"/>
              <a:gd name="connsiteY8" fmla="*/ 1787 h 9899"/>
              <a:gd name="connsiteX9" fmla="*/ 6042 w 8781"/>
              <a:gd name="connsiteY9" fmla="*/ 2198 h 9899"/>
              <a:gd name="connsiteX10" fmla="*/ 6279 w 8781"/>
              <a:gd name="connsiteY10" fmla="*/ 2684 h 9899"/>
              <a:gd name="connsiteX11" fmla="*/ 7734 w 8781"/>
              <a:gd name="connsiteY11" fmla="*/ 2988 h 9899"/>
              <a:gd name="connsiteX12" fmla="*/ 8781 w 8781"/>
              <a:gd name="connsiteY12" fmla="*/ 3543 h 9899"/>
              <a:gd name="connsiteX13" fmla="*/ 8299 w 8781"/>
              <a:gd name="connsiteY13" fmla="*/ 4024 h 9899"/>
              <a:gd name="connsiteX14" fmla="*/ 7816 w 8781"/>
              <a:gd name="connsiteY14" fmla="*/ 4541 h 9899"/>
              <a:gd name="connsiteX15" fmla="*/ 7323 w 8781"/>
              <a:gd name="connsiteY15" fmla="*/ 4849 h 9899"/>
              <a:gd name="connsiteX16" fmla="*/ 8457 w 8781"/>
              <a:gd name="connsiteY16" fmla="*/ 5360 h 9899"/>
              <a:gd name="connsiteX17" fmla="*/ 7488 w 8781"/>
              <a:gd name="connsiteY17" fmla="*/ 5605 h 9899"/>
              <a:gd name="connsiteX18" fmla="*/ 6762 w 8781"/>
              <a:gd name="connsiteY18" fmla="*/ 5983 h 9899"/>
              <a:gd name="connsiteX19" fmla="*/ 6762 w 8781"/>
              <a:gd name="connsiteY19" fmla="*/ 9899 h 9899"/>
              <a:gd name="connsiteX0" fmla="*/ 0 w 8539"/>
              <a:gd name="connsiteY0" fmla="*/ 0 h 9792"/>
              <a:gd name="connsiteX1" fmla="*/ 1378 w 8539"/>
              <a:gd name="connsiteY1" fmla="*/ 0 h 9792"/>
              <a:gd name="connsiteX2" fmla="*/ 2199 w 8539"/>
              <a:gd name="connsiteY2" fmla="*/ 141 h 9792"/>
              <a:gd name="connsiteX3" fmla="*/ 3861 w 8539"/>
              <a:gd name="connsiteY3" fmla="*/ 452 h 9792"/>
              <a:gd name="connsiteX4" fmla="*/ 4586 w 8539"/>
              <a:gd name="connsiteY4" fmla="*/ 662 h 9792"/>
              <a:gd name="connsiteX5" fmla="*/ 4124 w 8539"/>
              <a:gd name="connsiteY5" fmla="*/ 971 h 9792"/>
              <a:gd name="connsiteX6" fmla="*/ 4955 w 8539"/>
              <a:gd name="connsiteY6" fmla="*/ 1252 h 9792"/>
              <a:gd name="connsiteX7" fmla="*/ 5140 w 8539"/>
              <a:gd name="connsiteY7" fmla="*/ 1597 h 9792"/>
              <a:gd name="connsiteX8" fmla="*/ 5420 w 8539"/>
              <a:gd name="connsiteY8" fmla="*/ 2012 h 9792"/>
              <a:gd name="connsiteX9" fmla="*/ 5690 w 8539"/>
              <a:gd name="connsiteY9" fmla="*/ 2503 h 9792"/>
              <a:gd name="connsiteX10" fmla="*/ 7347 w 8539"/>
              <a:gd name="connsiteY10" fmla="*/ 2810 h 9792"/>
              <a:gd name="connsiteX11" fmla="*/ 8539 w 8539"/>
              <a:gd name="connsiteY11" fmla="*/ 3371 h 9792"/>
              <a:gd name="connsiteX12" fmla="*/ 7990 w 8539"/>
              <a:gd name="connsiteY12" fmla="*/ 3857 h 9792"/>
              <a:gd name="connsiteX13" fmla="*/ 7440 w 8539"/>
              <a:gd name="connsiteY13" fmla="*/ 4379 h 9792"/>
              <a:gd name="connsiteX14" fmla="*/ 6879 w 8539"/>
              <a:gd name="connsiteY14" fmla="*/ 4690 h 9792"/>
              <a:gd name="connsiteX15" fmla="*/ 8170 w 8539"/>
              <a:gd name="connsiteY15" fmla="*/ 5207 h 9792"/>
              <a:gd name="connsiteX16" fmla="*/ 7067 w 8539"/>
              <a:gd name="connsiteY16" fmla="*/ 5454 h 9792"/>
              <a:gd name="connsiteX17" fmla="*/ 6240 w 8539"/>
              <a:gd name="connsiteY17" fmla="*/ 5836 h 9792"/>
              <a:gd name="connsiteX18" fmla="*/ 6240 w 8539"/>
              <a:gd name="connsiteY18" fmla="*/ 9792 h 9792"/>
              <a:gd name="connsiteX0" fmla="*/ 0 w 8386"/>
              <a:gd name="connsiteY0" fmla="*/ 0 h 10000"/>
              <a:gd name="connsiteX1" fmla="*/ 961 w 8386"/>
              <a:gd name="connsiteY1" fmla="*/ 144 h 10000"/>
              <a:gd name="connsiteX2" fmla="*/ 2908 w 8386"/>
              <a:gd name="connsiteY2" fmla="*/ 462 h 10000"/>
              <a:gd name="connsiteX3" fmla="*/ 3757 w 8386"/>
              <a:gd name="connsiteY3" fmla="*/ 676 h 10000"/>
              <a:gd name="connsiteX4" fmla="*/ 3216 w 8386"/>
              <a:gd name="connsiteY4" fmla="*/ 992 h 10000"/>
              <a:gd name="connsiteX5" fmla="*/ 4189 w 8386"/>
              <a:gd name="connsiteY5" fmla="*/ 1279 h 10000"/>
              <a:gd name="connsiteX6" fmla="*/ 4405 w 8386"/>
              <a:gd name="connsiteY6" fmla="*/ 1631 h 10000"/>
              <a:gd name="connsiteX7" fmla="*/ 4733 w 8386"/>
              <a:gd name="connsiteY7" fmla="*/ 2055 h 10000"/>
              <a:gd name="connsiteX8" fmla="*/ 5050 w 8386"/>
              <a:gd name="connsiteY8" fmla="*/ 2556 h 10000"/>
              <a:gd name="connsiteX9" fmla="*/ 6990 w 8386"/>
              <a:gd name="connsiteY9" fmla="*/ 2870 h 10000"/>
              <a:gd name="connsiteX10" fmla="*/ 8386 w 8386"/>
              <a:gd name="connsiteY10" fmla="*/ 3443 h 10000"/>
              <a:gd name="connsiteX11" fmla="*/ 7743 w 8386"/>
              <a:gd name="connsiteY11" fmla="*/ 3939 h 10000"/>
              <a:gd name="connsiteX12" fmla="*/ 7099 w 8386"/>
              <a:gd name="connsiteY12" fmla="*/ 4472 h 10000"/>
              <a:gd name="connsiteX13" fmla="*/ 6442 w 8386"/>
              <a:gd name="connsiteY13" fmla="*/ 4790 h 10000"/>
              <a:gd name="connsiteX14" fmla="*/ 7954 w 8386"/>
              <a:gd name="connsiteY14" fmla="*/ 5318 h 10000"/>
              <a:gd name="connsiteX15" fmla="*/ 6662 w 8386"/>
              <a:gd name="connsiteY15" fmla="*/ 5570 h 10000"/>
              <a:gd name="connsiteX16" fmla="*/ 5694 w 8386"/>
              <a:gd name="connsiteY16" fmla="*/ 5960 h 10000"/>
              <a:gd name="connsiteX17" fmla="*/ 5694 w 8386"/>
              <a:gd name="connsiteY17" fmla="*/ 10000 h 10000"/>
              <a:gd name="connsiteX0" fmla="*/ 0 w 8854"/>
              <a:gd name="connsiteY0" fmla="*/ 0 h 9856"/>
              <a:gd name="connsiteX1" fmla="*/ 2322 w 8854"/>
              <a:gd name="connsiteY1" fmla="*/ 318 h 9856"/>
              <a:gd name="connsiteX2" fmla="*/ 3334 w 8854"/>
              <a:gd name="connsiteY2" fmla="*/ 532 h 9856"/>
              <a:gd name="connsiteX3" fmla="*/ 2689 w 8854"/>
              <a:gd name="connsiteY3" fmla="*/ 848 h 9856"/>
              <a:gd name="connsiteX4" fmla="*/ 3849 w 8854"/>
              <a:gd name="connsiteY4" fmla="*/ 1135 h 9856"/>
              <a:gd name="connsiteX5" fmla="*/ 4107 w 8854"/>
              <a:gd name="connsiteY5" fmla="*/ 1487 h 9856"/>
              <a:gd name="connsiteX6" fmla="*/ 4498 w 8854"/>
              <a:gd name="connsiteY6" fmla="*/ 1911 h 9856"/>
              <a:gd name="connsiteX7" fmla="*/ 4876 w 8854"/>
              <a:gd name="connsiteY7" fmla="*/ 2412 h 9856"/>
              <a:gd name="connsiteX8" fmla="*/ 7189 w 8854"/>
              <a:gd name="connsiteY8" fmla="*/ 2726 h 9856"/>
              <a:gd name="connsiteX9" fmla="*/ 8854 w 8854"/>
              <a:gd name="connsiteY9" fmla="*/ 3299 h 9856"/>
              <a:gd name="connsiteX10" fmla="*/ 8087 w 8854"/>
              <a:gd name="connsiteY10" fmla="*/ 3795 h 9856"/>
              <a:gd name="connsiteX11" fmla="*/ 7319 w 8854"/>
              <a:gd name="connsiteY11" fmla="*/ 4328 h 9856"/>
              <a:gd name="connsiteX12" fmla="*/ 6536 w 8854"/>
              <a:gd name="connsiteY12" fmla="*/ 4646 h 9856"/>
              <a:gd name="connsiteX13" fmla="*/ 8339 w 8854"/>
              <a:gd name="connsiteY13" fmla="*/ 5174 h 9856"/>
              <a:gd name="connsiteX14" fmla="*/ 6798 w 8854"/>
              <a:gd name="connsiteY14" fmla="*/ 5426 h 9856"/>
              <a:gd name="connsiteX15" fmla="*/ 5644 w 8854"/>
              <a:gd name="connsiteY15" fmla="*/ 5816 h 9856"/>
              <a:gd name="connsiteX16" fmla="*/ 5644 w 8854"/>
              <a:gd name="connsiteY16" fmla="*/ 9856 h 9856"/>
              <a:gd name="connsiteX0" fmla="*/ 0 w 7377"/>
              <a:gd name="connsiteY0" fmla="*/ 0 h 9677"/>
              <a:gd name="connsiteX1" fmla="*/ 1143 w 7377"/>
              <a:gd name="connsiteY1" fmla="*/ 217 h 9677"/>
              <a:gd name="connsiteX2" fmla="*/ 414 w 7377"/>
              <a:gd name="connsiteY2" fmla="*/ 537 h 9677"/>
              <a:gd name="connsiteX3" fmla="*/ 1724 w 7377"/>
              <a:gd name="connsiteY3" fmla="*/ 829 h 9677"/>
              <a:gd name="connsiteX4" fmla="*/ 2016 w 7377"/>
              <a:gd name="connsiteY4" fmla="*/ 1186 h 9677"/>
              <a:gd name="connsiteX5" fmla="*/ 2457 w 7377"/>
              <a:gd name="connsiteY5" fmla="*/ 1616 h 9677"/>
              <a:gd name="connsiteX6" fmla="*/ 2884 w 7377"/>
              <a:gd name="connsiteY6" fmla="*/ 2124 h 9677"/>
              <a:gd name="connsiteX7" fmla="*/ 5496 w 7377"/>
              <a:gd name="connsiteY7" fmla="*/ 2443 h 9677"/>
              <a:gd name="connsiteX8" fmla="*/ 7377 w 7377"/>
              <a:gd name="connsiteY8" fmla="*/ 3024 h 9677"/>
              <a:gd name="connsiteX9" fmla="*/ 6511 w 7377"/>
              <a:gd name="connsiteY9" fmla="*/ 3527 h 9677"/>
              <a:gd name="connsiteX10" fmla="*/ 5643 w 7377"/>
              <a:gd name="connsiteY10" fmla="*/ 4068 h 9677"/>
              <a:gd name="connsiteX11" fmla="*/ 4759 w 7377"/>
              <a:gd name="connsiteY11" fmla="*/ 4391 h 9677"/>
              <a:gd name="connsiteX12" fmla="*/ 6795 w 7377"/>
              <a:gd name="connsiteY12" fmla="*/ 4927 h 9677"/>
              <a:gd name="connsiteX13" fmla="*/ 5055 w 7377"/>
              <a:gd name="connsiteY13" fmla="*/ 5182 h 9677"/>
              <a:gd name="connsiteX14" fmla="*/ 3752 w 7377"/>
              <a:gd name="connsiteY14" fmla="*/ 5578 h 9677"/>
              <a:gd name="connsiteX15" fmla="*/ 3752 w 7377"/>
              <a:gd name="connsiteY15" fmla="*/ 9677 h 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77" h="9677">
                <a:moveTo>
                  <a:pt x="0" y="0"/>
                </a:moveTo>
                <a:lnTo>
                  <a:pt x="1143" y="217"/>
                </a:lnTo>
                <a:cubicBezTo>
                  <a:pt x="899" y="325"/>
                  <a:pt x="667" y="432"/>
                  <a:pt x="414" y="537"/>
                </a:cubicBezTo>
                <a:lnTo>
                  <a:pt x="1724" y="829"/>
                </a:lnTo>
                <a:cubicBezTo>
                  <a:pt x="1826" y="948"/>
                  <a:pt x="1920" y="1060"/>
                  <a:pt x="2016" y="1186"/>
                </a:cubicBezTo>
                <a:cubicBezTo>
                  <a:pt x="2161" y="1332"/>
                  <a:pt x="2305" y="1472"/>
                  <a:pt x="2457" y="1616"/>
                </a:cubicBezTo>
                <a:cubicBezTo>
                  <a:pt x="2590" y="1785"/>
                  <a:pt x="2732" y="1956"/>
                  <a:pt x="2884" y="2124"/>
                </a:cubicBezTo>
                <a:lnTo>
                  <a:pt x="5496" y="2443"/>
                </a:lnTo>
                <a:lnTo>
                  <a:pt x="7377" y="3024"/>
                </a:lnTo>
                <a:cubicBezTo>
                  <a:pt x="7098" y="3190"/>
                  <a:pt x="6784" y="3359"/>
                  <a:pt x="6511" y="3527"/>
                </a:cubicBezTo>
                <a:cubicBezTo>
                  <a:pt x="6215" y="3707"/>
                  <a:pt x="5938" y="3886"/>
                  <a:pt x="5643" y="4068"/>
                </a:cubicBezTo>
                <a:cubicBezTo>
                  <a:pt x="5350" y="4174"/>
                  <a:pt x="5042" y="4279"/>
                  <a:pt x="4759" y="4391"/>
                </a:cubicBezTo>
                <a:lnTo>
                  <a:pt x="6795" y="4927"/>
                </a:lnTo>
                <a:lnTo>
                  <a:pt x="5055" y="5182"/>
                </a:lnTo>
                <a:lnTo>
                  <a:pt x="3752" y="5578"/>
                </a:lnTo>
                <a:lnTo>
                  <a:pt x="3752" y="9677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07" name="Freeform 186"/>
          <p:cNvSpPr>
            <a:spLocks/>
          </p:cNvSpPr>
          <p:nvPr/>
        </p:nvSpPr>
        <p:spPr bwMode="auto">
          <a:xfrm>
            <a:off x="4580508" y="4724111"/>
            <a:ext cx="461152" cy="256448"/>
          </a:xfrm>
          <a:custGeom>
            <a:avLst/>
            <a:gdLst>
              <a:gd name="T0" fmla="*/ 21 w 912"/>
              <a:gd name="T1" fmla="*/ 24 h 528"/>
              <a:gd name="T2" fmla="*/ 49 w 912"/>
              <a:gd name="T3" fmla="*/ 41 h 528"/>
              <a:gd name="T4" fmla="*/ 63 w 912"/>
              <a:gd name="T5" fmla="*/ 68 h 528"/>
              <a:gd name="T6" fmla="*/ 88 w 912"/>
              <a:gd name="T7" fmla="*/ 93 h 528"/>
              <a:gd name="T8" fmla="*/ 118 w 912"/>
              <a:gd name="T9" fmla="*/ 105 h 528"/>
              <a:gd name="T10" fmla="*/ 154 w 912"/>
              <a:gd name="T11" fmla="*/ 134 h 528"/>
              <a:gd name="T12" fmla="*/ 183 w 912"/>
              <a:gd name="T13" fmla="*/ 155 h 528"/>
              <a:gd name="T14" fmla="*/ 199 w 912"/>
              <a:gd name="T15" fmla="*/ 204 h 528"/>
              <a:gd name="T16" fmla="*/ 222 w 912"/>
              <a:gd name="T17" fmla="*/ 239 h 528"/>
              <a:gd name="T18" fmla="*/ 225 w 912"/>
              <a:gd name="T19" fmla="*/ 279 h 528"/>
              <a:gd name="T20" fmla="*/ 226 w 912"/>
              <a:gd name="T21" fmla="*/ 317 h 528"/>
              <a:gd name="T22" fmla="*/ 246 w 912"/>
              <a:gd name="T23" fmla="*/ 342 h 528"/>
              <a:gd name="T24" fmla="*/ 261 w 912"/>
              <a:gd name="T25" fmla="*/ 380 h 528"/>
              <a:gd name="T26" fmla="*/ 307 w 912"/>
              <a:gd name="T27" fmla="*/ 408 h 528"/>
              <a:gd name="T28" fmla="*/ 325 w 912"/>
              <a:gd name="T29" fmla="*/ 429 h 528"/>
              <a:gd name="T30" fmla="*/ 358 w 912"/>
              <a:gd name="T31" fmla="*/ 453 h 528"/>
              <a:gd name="T32" fmla="*/ 400 w 912"/>
              <a:gd name="T33" fmla="*/ 464 h 528"/>
              <a:gd name="T34" fmla="*/ 423 w 912"/>
              <a:gd name="T35" fmla="*/ 482 h 528"/>
              <a:gd name="T36" fmla="*/ 457 w 912"/>
              <a:gd name="T37" fmla="*/ 501 h 528"/>
              <a:gd name="T38" fmla="*/ 477 w 912"/>
              <a:gd name="T39" fmla="*/ 518 h 528"/>
              <a:gd name="T40" fmla="*/ 501 w 912"/>
              <a:gd name="T41" fmla="*/ 528 h 528"/>
              <a:gd name="T42" fmla="*/ 526 w 912"/>
              <a:gd name="T43" fmla="*/ 527 h 528"/>
              <a:gd name="T44" fmla="*/ 553 w 912"/>
              <a:gd name="T45" fmla="*/ 480 h 528"/>
              <a:gd name="T46" fmla="*/ 568 w 912"/>
              <a:gd name="T47" fmla="*/ 459 h 528"/>
              <a:gd name="T48" fmla="*/ 586 w 912"/>
              <a:gd name="T49" fmla="*/ 425 h 528"/>
              <a:gd name="T50" fmla="*/ 606 w 912"/>
              <a:gd name="T51" fmla="*/ 362 h 528"/>
              <a:gd name="T52" fmla="*/ 630 w 912"/>
              <a:gd name="T53" fmla="*/ 350 h 528"/>
              <a:gd name="T54" fmla="*/ 649 w 912"/>
              <a:gd name="T55" fmla="*/ 341 h 528"/>
              <a:gd name="T56" fmla="*/ 672 w 912"/>
              <a:gd name="T57" fmla="*/ 345 h 528"/>
              <a:gd name="T58" fmla="*/ 678 w 912"/>
              <a:gd name="T59" fmla="*/ 323 h 528"/>
              <a:gd name="T60" fmla="*/ 721 w 912"/>
              <a:gd name="T61" fmla="*/ 338 h 528"/>
              <a:gd name="T62" fmla="*/ 756 w 912"/>
              <a:gd name="T63" fmla="*/ 339 h 528"/>
              <a:gd name="T64" fmla="*/ 787 w 912"/>
              <a:gd name="T65" fmla="*/ 347 h 528"/>
              <a:gd name="T66" fmla="*/ 822 w 912"/>
              <a:gd name="T67" fmla="*/ 347 h 528"/>
              <a:gd name="T68" fmla="*/ 855 w 912"/>
              <a:gd name="T69" fmla="*/ 344 h 528"/>
              <a:gd name="T70" fmla="*/ 864 w 912"/>
              <a:gd name="T71" fmla="*/ 356 h 528"/>
              <a:gd name="T72" fmla="*/ 879 w 912"/>
              <a:gd name="T73" fmla="*/ 375 h 528"/>
              <a:gd name="T74" fmla="*/ 894 w 912"/>
              <a:gd name="T75" fmla="*/ 380 h 528"/>
              <a:gd name="T76" fmla="*/ 888 w 912"/>
              <a:gd name="T77" fmla="*/ 404 h 528"/>
              <a:gd name="connsiteX0" fmla="*/ 0 w 9770"/>
              <a:gd name="connsiteY0" fmla="*/ 0 h 9545"/>
              <a:gd name="connsiteX1" fmla="*/ 209 w 9770"/>
              <a:gd name="connsiteY1" fmla="*/ 170 h 9545"/>
              <a:gd name="connsiteX2" fmla="*/ 307 w 9770"/>
              <a:gd name="connsiteY2" fmla="*/ 322 h 9545"/>
              <a:gd name="connsiteX3" fmla="*/ 373 w 9770"/>
              <a:gd name="connsiteY3" fmla="*/ 681 h 9545"/>
              <a:gd name="connsiteX4" fmla="*/ 461 w 9770"/>
              <a:gd name="connsiteY4" fmla="*/ 833 h 9545"/>
              <a:gd name="connsiteX5" fmla="*/ 691 w 9770"/>
              <a:gd name="connsiteY5" fmla="*/ 1117 h 9545"/>
              <a:gd name="connsiteX6" fmla="*/ 735 w 9770"/>
              <a:gd name="connsiteY6" fmla="*/ 1306 h 9545"/>
              <a:gd name="connsiteX7" fmla="*/ 866 w 9770"/>
              <a:gd name="connsiteY7" fmla="*/ 1458 h 9545"/>
              <a:gd name="connsiteX8" fmla="*/ 1064 w 9770"/>
              <a:gd name="connsiteY8" fmla="*/ 1534 h 9545"/>
              <a:gd name="connsiteX9" fmla="*/ 1294 w 9770"/>
              <a:gd name="connsiteY9" fmla="*/ 1761 h 9545"/>
              <a:gd name="connsiteX10" fmla="*/ 1459 w 9770"/>
              <a:gd name="connsiteY10" fmla="*/ 2083 h 9545"/>
              <a:gd name="connsiteX11" fmla="*/ 1645 w 9770"/>
              <a:gd name="connsiteY11" fmla="*/ 2272 h 9545"/>
              <a:gd name="connsiteX12" fmla="*/ 1777 w 9770"/>
              <a:gd name="connsiteY12" fmla="*/ 2481 h 9545"/>
              <a:gd name="connsiteX13" fmla="*/ 1886 w 9770"/>
              <a:gd name="connsiteY13" fmla="*/ 3238 h 9545"/>
              <a:gd name="connsiteX14" fmla="*/ 1952 w 9770"/>
              <a:gd name="connsiteY14" fmla="*/ 3409 h 9545"/>
              <a:gd name="connsiteX15" fmla="*/ 2106 w 9770"/>
              <a:gd name="connsiteY15" fmla="*/ 3806 h 9545"/>
              <a:gd name="connsiteX16" fmla="*/ 2204 w 9770"/>
              <a:gd name="connsiteY16" fmla="*/ 4072 h 9545"/>
              <a:gd name="connsiteX17" fmla="*/ 2237 w 9770"/>
              <a:gd name="connsiteY17" fmla="*/ 4526 h 9545"/>
              <a:gd name="connsiteX18" fmla="*/ 2237 w 9770"/>
              <a:gd name="connsiteY18" fmla="*/ 4829 h 9545"/>
              <a:gd name="connsiteX19" fmla="*/ 2215 w 9770"/>
              <a:gd name="connsiteY19" fmla="*/ 5265 h 9545"/>
              <a:gd name="connsiteX20" fmla="*/ 2248 w 9770"/>
              <a:gd name="connsiteY20" fmla="*/ 5549 h 9545"/>
              <a:gd name="connsiteX21" fmla="*/ 2380 w 9770"/>
              <a:gd name="connsiteY21" fmla="*/ 5795 h 9545"/>
              <a:gd name="connsiteX22" fmla="*/ 2467 w 9770"/>
              <a:gd name="connsiteY22" fmla="*/ 6022 h 9545"/>
              <a:gd name="connsiteX23" fmla="*/ 2533 w 9770"/>
              <a:gd name="connsiteY23" fmla="*/ 6401 h 9545"/>
              <a:gd name="connsiteX24" fmla="*/ 2632 w 9770"/>
              <a:gd name="connsiteY24" fmla="*/ 6742 h 9545"/>
              <a:gd name="connsiteX25" fmla="*/ 2895 w 9770"/>
              <a:gd name="connsiteY25" fmla="*/ 7045 h 9545"/>
              <a:gd name="connsiteX26" fmla="*/ 3136 w 9770"/>
              <a:gd name="connsiteY26" fmla="*/ 7272 h 9545"/>
              <a:gd name="connsiteX27" fmla="*/ 3235 w 9770"/>
              <a:gd name="connsiteY27" fmla="*/ 7386 h 9545"/>
              <a:gd name="connsiteX28" fmla="*/ 3334 w 9770"/>
              <a:gd name="connsiteY28" fmla="*/ 7670 h 9545"/>
              <a:gd name="connsiteX29" fmla="*/ 3498 w 9770"/>
              <a:gd name="connsiteY29" fmla="*/ 7935 h 9545"/>
              <a:gd name="connsiteX30" fmla="*/ 3695 w 9770"/>
              <a:gd name="connsiteY30" fmla="*/ 8125 h 9545"/>
              <a:gd name="connsiteX31" fmla="*/ 3991 w 9770"/>
              <a:gd name="connsiteY31" fmla="*/ 8238 h 9545"/>
              <a:gd name="connsiteX32" fmla="*/ 4156 w 9770"/>
              <a:gd name="connsiteY32" fmla="*/ 8333 h 9545"/>
              <a:gd name="connsiteX33" fmla="*/ 4178 w 9770"/>
              <a:gd name="connsiteY33" fmla="*/ 8560 h 9545"/>
              <a:gd name="connsiteX34" fmla="*/ 4408 w 9770"/>
              <a:gd name="connsiteY34" fmla="*/ 8674 h 9545"/>
              <a:gd name="connsiteX35" fmla="*/ 4671 w 9770"/>
              <a:gd name="connsiteY35" fmla="*/ 8787 h 9545"/>
              <a:gd name="connsiteX36" fmla="*/ 4781 w 9770"/>
              <a:gd name="connsiteY36" fmla="*/ 9034 h 9545"/>
              <a:gd name="connsiteX37" fmla="*/ 4847 w 9770"/>
              <a:gd name="connsiteY37" fmla="*/ 9261 h 9545"/>
              <a:gd name="connsiteX38" fmla="*/ 5000 w 9770"/>
              <a:gd name="connsiteY38" fmla="*/ 9356 h 9545"/>
              <a:gd name="connsiteX39" fmla="*/ 5110 w 9770"/>
              <a:gd name="connsiteY39" fmla="*/ 9299 h 9545"/>
              <a:gd name="connsiteX40" fmla="*/ 5263 w 9770"/>
              <a:gd name="connsiteY40" fmla="*/ 9545 h 9545"/>
              <a:gd name="connsiteX41" fmla="*/ 5428 w 9770"/>
              <a:gd name="connsiteY41" fmla="*/ 9488 h 9545"/>
              <a:gd name="connsiteX42" fmla="*/ 5538 w 9770"/>
              <a:gd name="connsiteY42" fmla="*/ 9526 h 9545"/>
              <a:gd name="connsiteX43" fmla="*/ 5724 w 9770"/>
              <a:gd name="connsiteY43" fmla="*/ 8977 h 9545"/>
              <a:gd name="connsiteX44" fmla="*/ 5834 w 9770"/>
              <a:gd name="connsiteY44" fmla="*/ 8636 h 9545"/>
              <a:gd name="connsiteX45" fmla="*/ 6086 w 9770"/>
              <a:gd name="connsiteY45" fmla="*/ 8522 h 9545"/>
              <a:gd name="connsiteX46" fmla="*/ 5998 w 9770"/>
              <a:gd name="connsiteY46" fmla="*/ 8238 h 9545"/>
              <a:gd name="connsiteX47" fmla="*/ 6097 w 9770"/>
              <a:gd name="connsiteY47" fmla="*/ 7840 h 9545"/>
              <a:gd name="connsiteX48" fmla="*/ 6195 w 9770"/>
              <a:gd name="connsiteY48" fmla="*/ 7594 h 9545"/>
              <a:gd name="connsiteX49" fmla="*/ 6195 w 9770"/>
              <a:gd name="connsiteY49" fmla="*/ 7083 h 9545"/>
              <a:gd name="connsiteX50" fmla="*/ 6415 w 9770"/>
              <a:gd name="connsiteY50" fmla="*/ 6401 h 9545"/>
              <a:gd name="connsiteX51" fmla="*/ 6513 w 9770"/>
              <a:gd name="connsiteY51" fmla="*/ 6193 h 9545"/>
              <a:gd name="connsiteX52" fmla="*/ 6678 w 9770"/>
              <a:gd name="connsiteY52" fmla="*/ 6174 h 9545"/>
              <a:gd name="connsiteX53" fmla="*/ 6842 w 9770"/>
              <a:gd name="connsiteY53" fmla="*/ 6193 h 9545"/>
              <a:gd name="connsiteX54" fmla="*/ 6886 w 9770"/>
              <a:gd name="connsiteY54" fmla="*/ 6003 h 9545"/>
              <a:gd name="connsiteX55" fmla="*/ 7007 w 9770"/>
              <a:gd name="connsiteY55" fmla="*/ 6079 h 9545"/>
              <a:gd name="connsiteX56" fmla="*/ 7138 w 9770"/>
              <a:gd name="connsiteY56" fmla="*/ 6079 h 9545"/>
              <a:gd name="connsiteX57" fmla="*/ 7171 w 9770"/>
              <a:gd name="connsiteY57" fmla="*/ 5852 h 9545"/>
              <a:gd name="connsiteX58" fmla="*/ 7204 w 9770"/>
              <a:gd name="connsiteY58" fmla="*/ 5662 h 9545"/>
              <a:gd name="connsiteX59" fmla="*/ 7402 w 9770"/>
              <a:gd name="connsiteY59" fmla="*/ 5681 h 9545"/>
              <a:gd name="connsiteX60" fmla="*/ 7676 w 9770"/>
              <a:gd name="connsiteY60" fmla="*/ 5947 h 9545"/>
              <a:gd name="connsiteX61" fmla="*/ 7862 w 9770"/>
              <a:gd name="connsiteY61" fmla="*/ 6003 h 9545"/>
              <a:gd name="connsiteX62" fmla="*/ 8059 w 9770"/>
              <a:gd name="connsiteY62" fmla="*/ 5965 h 9545"/>
              <a:gd name="connsiteX63" fmla="*/ 8257 w 9770"/>
              <a:gd name="connsiteY63" fmla="*/ 5909 h 9545"/>
              <a:gd name="connsiteX64" fmla="*/ 8399 w 9770"/>
              <a:gd name="connsiteY64" fmla="*/ 6117 h 9545"/>
              <a:gd name="connsiteX65" fmla="*/ 8531 w 9770"/>
              <a:gd name="connsiteY65" fmla="*/ 6003 h 9545"/>
              <a:gd name="connsiteX66" fmla="*/ 8783 w 9770"/>
              <a:gd name="connsiteY66" fmla="*/ 6117 h 9545"/>
              <a:gd name="connsiteX67" fmla="*/ 8948 w 9770"/>
              <a:gd name="connsiteY67" fmla="*/ 5965 h 9545"/>
              <a:gd name="connsiteX68" fmla="*/ 9145 w 9770"/>
              <a:gd name="connsiteY68" fmla="*/ 6060 h 9545"/>
              <a:gd name="connsiteX69" fmla="*/ 9255 w 9770"/>
              <a:gd name="connsiteY69" fmla="*/ 6060 h 9545"/>
              <a:gd name="connsiteX70" fmla="*/ 9244 w 9770"/>
              <a:gd name="connsiteY70" fmla="*/ 6287 h 9545"/>
              <a:gd name="connsiteX71" fmla="*/ 9288 w 9770"/>
              <a:gd name="connsiteY71" fmla="*/ 6572 h 9545"/>
              <a:gd name="connsiteX72" fmla="*/ 9408 w 9770"/>
              <a:gd name="connsiteY72" fmla="*/ 6647 h 9545"/>
              <a:gd name="connsiteX73" fmla="*/ 9485 w 9770"/>
              <a:gd name="connsiteY73" fmla="*/ 6912 h 9545"/>
              <a:gd name="connsiteX74" fmla="*/ 9573 w 9770"/>
              <a:gd name="connsiteY74" fmla="*/ 6742 h 9545"/>
              <a:gd name="connsiteX75" fmla="*/ 9584 w 9770"/>
              <a:gd name="connsiteY75" fmla="*/ 6969 h 9545"/>
              <a:gd name="connsiteX76" fmla="*/ 9507 w 9770"/>
              <a:gd name="connsiteY76" fmla="*/ 7197 h 9545"/>
              <a:gd name="connsiteX77" fmla="*/ 9770 w 9770"/>
              <a:gd name="connsiteY77" fmla="*/ 7310 h 9545"/>
              <a:gd name="connsiteX0" fmla="*/ 0 w 9786"/>
              <a:gd name="connsiteY0" fmla="*/ 0 h 9822"/>
              <a:gd name="connsiteX1" fmla="*/ 100 w 9786"/>
              <a:gd name="connsiteY1" fmla="*/ 159 h 9822"/>
              <a:gd name="connsiteX2" fmla="*/ 168 w 9786"/>
              <a:gd name="connsiteY2" fmla="*/ 535 h 9822"/>
              <a:gd name="connsiteX3" fmla="*/ 258 w 9786"/>
              <a:gd name="connsiteY3" fmla="*/ 695 h 9822"/>
              <a:gd name="connsiteX4" fmla="*/ 493 w 9786"/>
              <a:gd name="connsiteY4" fmla="*/ 992 h 9822"/>
              <a:gd name="connsiteX5" fmla="*/ 538 w 9786"/>
              <a:gd name="connsiteY5" fmla="*/ 1190 h 9822"/>
              <a:gd name="connsiteX6" fmla="*/ 672 w 9786"/>
              <a:gd name="connsiteY6" fmla="*/ 1350 h 9822"/>
              <a:gd name="connsiteX7" fmla="*/ 875 w 9786"/>
              <a:gd name="connsiteY7" fmla="*/ 1429 h 9822"/>
              <a:gd name="connsiteX8" fmla="*/ 1110 w 9786"/>
              <a:gd name="connsiteY8" fmla="*/ 1667 h 9822"/>
              <a:gd name="connsiteX9" fmla="*/ 1279 w 9786"/>
              <a:gd name="connsiteY9" fmla="*/ 2004 h 9822"/>
              <a:gd name="connsiteX10" fmla="*/ 1470 w 9786"/>
              <a:gd name="connsiteY10" fmla="*/ 2202 h 9822"/>
              <a:gd name="connsiteX11" fmla="*/ 1605 w 9786"/>
              <a:gd name="connsiteY11" fmla="*/ 2421 h 9822"/>
              <a:gd name="connsiteX12" fmla="*/ 1716 w 9786"/>
              <a:gd name="connsiteY12" fmla="*/ 3214 h 9822"/>
              <a:gd name="connsiteX13" fmla="*/ 1784 w 9786"/>
              <a:gd name="connsiteY13" fmla="*/ 3394 h 9822"/>
              <a:gd name="connsiteX14" fmla="*/ 1942 w 9786"/>
              <a:gd name="connsiteY14" fmla="*/ 3809 h 9822"/>
              <a:gd name="connsiteX15" fmla="*/ 2042 w 9786"/>
              <a:gd name="connsiteY15" fmla="*/ 4088 h 9822"/>
              <a:gd name="connsiteX16" fmla="*/ 2076 w 9786"/>
              <a:gd name="connsiteY16" fmla="*/ 4564 h 9822"/>
              <a:gd name="connsiteX17" fmla="*/ 2076 w 9786"/>
              <a:gd name="connsiteY17" fmla="*/ 4881 h 9822"/>
              <a:gd name="connsiteX18" fmla="*/ 2053 w 9786"/>
              <a:gd name="connsiteY18" fmla="*/ 5338 h 9822"/>
              <a:gd name="connsiteX19" fmla="*/ 2087 w 9786"/>
              <a:gd name="connsiteY19" fmla="*/ 5636 h 9822"/>
              <a:gd name="connsiteX20" fmla="*/ 2222 w 9786"/>
              <a:gd name="connsiteY20" fmla="*/ 5893 h 9822"/>
              <a:gd name="connsiteX21" fmla="*/ 2311 w 9786"/>
              <a:gd name="connsiteY21" fmla="*/ 6131 h 9822"/>
              <a:gd name="connsiteX22" fmla="*/ 2379 w 9786"/>
              <a:gd name="connsiteY22" fmla="*/ 6528 h 9822"/>
              <a:gd name="connsiteX23" fmla="*/ 2480 w 9786"/>
              <a:gd name="connsiteY23" fmla="*/ 6885 h 9822"/>
              <a:gd name="connsiteX24" fmla="*/ 2749 w 9786"/>
              <a:gd name="connsiteY24" fmla="*/ 7203 h 9822"/>
              <a:gd name="connsiteX25" fmla="*/ 2996 w 9786"/>
              <a:gd name="connsiteY25" fmla="*/ 7441 h 9822"/>
              <a:gd name="connsiteX26" fmla="*/ 3097 w 9786"/>
              <a:gd name="connsiteY26" fmla="*/ 7560 h 9822"/>
              <a:gd name="connsiteX27" fmla="*/ 3198 w 9786"/>
              <a:gd name="connsiteY27" fmla="*/ 7858 h 9822"/>
              <a:gd name="connsiteX28" fmla="*/ 3366 w 9786"/>
              <a:gd name="connsiteY28" fmla="*/ 8135 h 9822"/>
              <a:gd name="connsiteX29" fmla="*/ 3568 w 9786"/>
              <a:gd name="connsiteY29" fmla="*/ 8334 h 9822"/>
              <a:gd name="connsiteX30" fmla="*/ 3871 w 9786"/>
              <a:gd name="connsiteY30" fmla="*/ 8453 h 9822"/>
              <a:gd name="connsiteX31" fmla="*/ 4040 w 9786"/>
              <a:gd name="connsiteY31" fmla="*/ 8552 h 9822"/>
              <a:gd name="connsiteX32" fmla="*/ 4062 w 9786"/>
              <a:gd name="connsiteY32" fmla="*/ 8790 h 9822"/>
              <a:gd name="connsiteX33" fmla="*/ 4298 w 9786"/>
              <a:gd name="connsiteY33" fmla="*/ 8909 h 9822"/>
              <a:gd name="connsiteX34" fmla="*/ 4567 w 9786"/>
              <a:gd name="connsiteY34" fmla="*/ 9028 h 9822"/>
              <a:gd name="connsiteX35" fmla="*/ 4680 w 9786"/>
              <a:gd name="connsiteY35" fmla="*/ 9287 h 9822"/>
              <a:gd name="connsiteX36" fmla="*/ 4747 w 9786"/>
              <a:gd name="connsiteY36" fmla="*/ 9524 h 9822"/>
              <a:gd name="connsiteX37" fmla="*/ 4904 w 9786"/>
              <a:gd name="connsiteY37" fmla="*/ 9624 h 9822"/>
              <a:gd name="connsiteX38" fmla="*/ 5016 w 9786"/>
              <a:gd name="connsiteY38" fmla="*/ 9564 h 9822"/>
              <a:gd name="connsiteX39" fmla="*/ 5173 w 9786"/>
              <a:gd name="connsiteY39" fmla="*/ 9822 h 9822"/>
              <a:gd name="connsiteX40" fmla="*/ 5342 w 9786"/>
              <a:gd name="connsiteY40" fmla="*/ 9762 h 9822"/>
              <a:gd name="connsiteX41" fmla="*/ 5454 w 9786"/>
              <a:gd name="connsiteY41" fmla="*/ 9802 h 9822"/>
              <a:gd name="connsiteX42" fmla="*/ 5645 w 9786"/>
              <a:gd name="connsiteY42" fmla="*/ 9227 h 9822"/>
              <a:gd name="connsiteX43" fmla="*/ 5757 w 9786"/>
              <a:gd name="connsiteY43" fmla="*/ 8870 h 9822"/>
              <a:gd name="connsiteX44" fmla="*/ 6015 w 9786"/>
              <a:gd name="connsiteY44" fmla="*/ 8750 h 9822"/>
              <a:gd name="connsiteX45" fmla="*/ 5925 w 9786"/>
              <a:gd name="connsiteY45" fmla="*/ 8453 h 9822"/>
              <a:gd name="connsiteX46" fmla="*/ 6027 w 9786"/>
              <a:gd name="connsiteY46" fmla="*/ 8036 h 9822"/>
              <a:gd name="connsiteX47" fmla="*/ 6127 w 9786"/>
              <a:gd name="connsiteY47" fmla="*/ 7778 h 9822"/>
              <a:gd name="connsiteX48" fmla="*/ 6127 w 9786"/>
              <a:gd name="connsiteY48" fmla="*/ 7243 h 9822"/>
              <a:gd name="connsiteX49" fmla="*/ 6352 w 9786"/>
              <a:gd name="connsiteY49" fmla="*/ 6528 h 9822"/>
              <a:gd name="connsiteX50" fmla="*/ 6452 w 9786"/>
              <a:gd name="connsiteY50" fmla="*/ 6310 h 9822"/>
              <a:gd name="connsiteX51" fmla="*/ 6621 w 9786"/>
              <a:gd name="connsiteY51" fmla="*/ 6290 h 9822"/>
              <a:gd name="connsiteX52" fmla="*/ 6789 w 9786"/>
              <a:gd name="connsiteY52" fmla="*/ 6310 h 9822"/>
              <a:gd name="connsiteX53" fmla="*/ 6834 w 9786"/>
              <a:gd name="connsiteY53" fmla="*/ 6111 h 9822"/>
              <a:gd name="connsiteX54" fmla="*/ 6958 w 9786"/>
              <a:gd name="connsiteY54" fmla="*/ 6191 h 9822"/>
              <a:gd name="connsiteX55" fmla="*/ 7092 w 9786"/>
              <a:gd name="connsiteY55" fmla="*/ 6191 h 9822"/>
              <a:gd name="connsiteX56" fmla="*/ 7126 w 9786"/>
              <a:gd name="connsiteY56" fmla="*/ 5953 h 9822"/>
              <a:gd name="connsiteX57" fmla="*/ 7160 w 9786"/>
              <a:gd name="connsiteY57" fmla="*/ 5754 h 9822"/>
              <a:gd name="connsiteX58" fmla="*/ 7362 w 9786"/>
              <a:gd name="connsiteY58" fmla="*/ 5774 h 9822"/>
              <a:gd name="connsiteX59" fmla="*/ 7643 w 9786"/>
              <a:gd name="connsiteY59" fmla="*/ 6052 h 9822"/>
              <a:gd name="connsiteX60" fmla="*/ 7833 w 9786"/>
              <a:gd name="connsiteY60" fmla="*/ 6111 h 9822"/>
              <a:gd name="connsiteX61" fmla="*/ 8035 w 9786"/>
              <a:gd name="connsiteY61" fmla="*/ 6071 h 9822"/>
              <a:gd name="connsiteX62" fmla="*/ 8237 w 9786"/>
              <a:gd name="connsiteY62" fmla="*/ 6013 h 9822"/>
              <a:gd name="connsiteX63" fmla="*/ 8383 w 9786"/>
              <a:gd name="connsiteY63" fmla="*/ 6231 h 9822"/>
              <a:gd name="connsiteX64" fmla="*/ 8518 w 9786"/>
              <a:gd name="connsiteY64" fmla="*/ 6111 h 9822"/>
              <a:gd name="connsiteX65" fmla="*/ 8776 w 9786"/>
              <a:gd name="connsiteY65" fmla="*/ 6231 h 9822"/>
              <a:gd name="connsiteX66" fmla="*/ 8945 w 9786"/>
              <a:gd name="connsiteY66" fmla="*/ 6071 h 9822"/>
              <a:gd name="connsiteX67" fmla="*/ 9146 w 9786"/>
              <a:gd name="connsiteY67" fmla="*/ 6171 h 9822"/>
              <a:gd name="connsiteX68" fmla="*/ 9259 w 9786"/>
              <a:gd name="connsiteY68" fmla="*/ 6171 h 9822"/>
              <a:gd name="connsiteX69" fmla="*/ 9248 w 9786"/>
              <a:gd name="connsiteY69" fmla="*/ 6409 h 9822"/>
              <a:gd name="connsiteX70" fmla="*/ 9293 w 9786"/>
              <a:gd name="connsiteY70" fmla="*/ 6707 h 9822"/>
              <a:gd name="connsiteX71" fmla="*/ 9415 w 9786"/>
              <a:gd name="connsiteY71" fmla="*/ 6786 h 9822"/>
              <a:gd name="connsiteX72" fmla="*/ 9494 w 9786"/>
              <a:gd name="connsiteY72" fmla="*/ 7063 h 9822"/>
              <a:gd name="connsiteX73" fmla="*/ 9584 w 9786"/>
              <a:gd name="connsiteY73" fmla="*/ 6885 h 9822"/>
              <a:gd name="connsiteX74" fmla="*/ 9596 w 9786"/>
              <a:gd name="connsiteY74" fmla="*/ 7123 h 9822"/>
              <a:gd name="connsiteX75" fmla="*/ 9517 w 9786"/>
              <a:gd name="connsiteY75" fmla="*/ 7362 h 9822"/>
              <a:gd name="connsiteX76" fmla="*/ 9786 w 9786"/>
              <a:gd name="connsiteY76" fmla="*/ 7480 h 9822"/>
              <a:gd name="connsiteX0" fmla="*/ 0 w 9898"/>
              <a:gd name="connsiteY0" fmla="*/ 0 h 9838"/>
              <a:gd name="connsiteX1" fmla="*/ 70 w 9898"/>
              <a:gd name="connsiteY1" fmla="*/ 383 h 9838"/>
              <a:gd name="connsiteX2" fmla="*/ 162 w 9898"/>
              <a:gd name="connsiteY2" fmla="*/ 546 h 9838"/>
              <a:gd name="connsiteX3" fmla="*/ 402 w 9898"/>
              <a:gd name="connsiteY3" fmla="*/ 848 h 9838"/>
              <a:gd name="connsiteX4" fmla="*/ 448 w 9898"/>
              <a:gd name="connsiteY4" fmla="*/ 1050 h 9838"/>
              <a:gd name="connsiteX5" fmla="*/ 585 w 9898"/>
              <a:gd name="connsiteY5" fmla="*/ 1212 h 9838"/>
              <a:gd name="connsiteX6" fmla="*/ 792 w 9898"/>
              <a:gd name="connsiteY6" fmla="*/ 1293 h 9838"/>
              <a:gd name="connsiteX7" fmla="*/ 1032 w 9898"/>
              <a:gd name="connsiteY7" fmla="*/ 1535 h 9838"/>
              <a:gd name="connsiteX8" fmla="*/ 1205 w 9898"/>
              <a:gd name="connsiteY8" fmla="*/ 1878 h 9838"/>
              <a:gd name="connsiteX9" fmla="*/ 1400 w 9898"/>
              <a:gd name="connsiteY9" fmla="*/ 2080 h 9838"/>
              <a:gd name="connsiteX10" fmla="*/ 1538 w 9898"/>
              <a:gd name="connsiteY10" fmla="*/ 2303 h 9838"/>
              <a:gd name="connsiteX11" fmla="*/ 1652 w 9898"/>
              <a:gd name="connsiteY11" fmla="*/ 3110 h 9838"/>
              <a:gd name="connsiteX12" fmla="*/ 1721 w 9898"/>
              <a:gd name="connsiteY12" fmla="*/ 3294 h 9838"/>
              <a:gd name="connsiteX13" fmla="*/ 1882 w 9898"/>
              <a:gd name="connsiteY13" fmla="*/ 3716 h 9838"/>
              <a:gd name="connsiteX14" fmla="*/ 1985 w 9898"/>
              <a:gd name="connsiteY14" fmla="*/ 4000 h 9838"/>
              <a:gd name="connsiteX15" fmla="*/ 2019 w 9898"/>
              <a:gd name="connsiteY15" fmla="*/ 4485 h 9838"/>
              <a:gd name="connsiteX16" fmla="*/ 2019 w 9898"/>
              <a:gd name="connsiteY16" fmla="*/ 4807 h 9838"/>
              <a:gd name="connsiteX17" fmla="*/ 1996 w 9898"/>
              <a:gd name="connsiteY17" fmla="*/ 5273 h 9838"/>
              <a:gd name="connsiteX18" fmla="*/ 2031 w 9898"/>
              <a:gd name="connsiteY18" fmla="*/ 5576 h 9838"/>
              <a:gd name="connsiteX19" fmla="*/ 2169 w 9898"/>
              <a:gd name="connsiteY19" fmla="*/ 5838 h 9838"/>
              <a:gd name="connsiteX20" fmla="*/ 2260 w 9898"/>
              <a:gd name="connsiteY20" fmla="*/ 6080 h 9838"/>
              <a:gd name="connsiteX21" fmla="*/ 2329 w 9898"/>
              <a:gd name="connsiteY21" fmla="*/ 6484 h 9838"/>
              <a:gd name="connsiteX22" fmla="*/ 2432 w 9898"/>
              <a:gd name="connsiteY22" fmla="*/ 6848 h 9838"/>
              <a:gd name="connsiteX23" fmla="*/ 2707 w 9898"/>
              <a:gd name="connsiteY23" fmla="*/ 7172 h 9838"/>
              <a:gd name="connsiteX24" fmla="*/ 2960 w 9898"/>
              <a:gd name="connsiteY24" fmla="*/ 7414 h 9838"/>
              <a:gd name="connsiteX25" fmla="*/ 3063 w 9898"/>
              <a:gd name="connsiteY25" fmla="*/ 7535 h 9838"/>
              <a:gd name="connsiteX26" fmla="*/ 3166 w 9898"/>
              <a:gd name="connsiteY26" fmla="*/ 7838 h 9838"/>
              <a:gd name="connsiteX27" fmla="*/ 3338 w 9898"/>
              <a:gd name="connsiteY27" fmla="*/ 8120 h 9838"/>
              <a:gd name="connsiteX28" fmla="*/ 3544 w 9898"/>
              <a:gd name="connsiteY28" fmla="*/ 8323 h 9838"/>
              <a:gd name="connsiteX29" fmla="*/ 3854 w 9898"/>
              <a:gd name="connsiteY29" fmla="*/ 8444 h 9838"/>
              <a:gd name="connsiteX30" fmla="*/ 4026 w 9898"/>
              <a:gd name="connsiteY30" fmla="*/ 8545 h 9838"/>
              <a:gd name="connsiteX31" fmla="*/ 4049 w 9898"/>
              <a:gd name="connsiteY31" fmla="*/ 8787 h 9838"/>
              <a:gd name="connsiteX32" fmla="*/ 4290 w 9898"/>
              <a:gd name="connsiteY32" fmla="*/ 8908 h 9838"/>
              <a:gd name="connsiteX33" fmla="*/ 4565 w 9898"/>
              <a:gd name="connsiteY33" fmla="*/ 9030 h 9838"/>
              <a:gd name="connsiteX34" fmla="*/ 4680 w 9898"/>
              <a:gd name="connsiteY34" fmla="*/ 9293 h 9838"/>
              <a:gd name="connsiteX35" fmla="*/ 4749 w 9898"/>
              <a:gd name="connsiteY35" fmla="*/ 9535 h 9838"/>
              <a:gd name="connsiteX36" fmla="*/ 4909 w 9898"/>
              <a:gd name="connsiteY36" fmla="*/ 9636 h 9838"/>
              <a:gd name="connsiteX37" fmla="*/ 5024 w 9898"/>
              <a:gd name="connsiteY37" fmla="*/ 9575 h 9838"/>
              <a:gd name="connsiteX38" fmla="*/ 5184 w 9898"/>
              <a:gd name="connsiteY38" fmla="*/ 9838 h 9838"/>
              <a:gd name="connsiteX39" fmla="*/ 5357 w 9898"/>
              <a:gd name="connsiteY39" fmla="*/ 9777 h 9838"/>
              <a:gd name="connsiteX40" fmla="*/ 5471 w 9898"/>
              <a:gd name="connsiteY40" fmla="*/ 9818 h 9838"/>
              <a:gd name="connsiteX41" fmla="*/ 5666 w 9898"/>
              <a:gd name="connsiteY41" fmla="*/ 9232 h 9838"/>
              <a:gd name="connsiteX42" fmla="*/ 5781 w 9898"/>
              <a:gd name="connsiteY42" fmla="*/ 8869 h 9838"/>
              <a:gd name="connsiteX43" fmla="*/ 6045 w 9898"/>
              <a:gd name="connsiteY43" fmla="*/ 8747 h 9838"/>
              <a:gd name="connsiteX44" fmla="*/ 5953 w 9898"/>
              <a:gd name="connsiteY44" fmla="*/ 8444 h 9838"/>
              <a:gd name="connsiteX45" fmla="*/ 6057 w 9898"/>
              <a:gd name="connsiteY45" fmla="*/ 8020 h 9838"/>
              <a:gd name="connsiteX46" fmla="*/ 6159 w 9898"/>
              <a:gd name="connsiteY46" fmla="*/ 7757 h 9838"/>
              <a:gd name="connsiteX47" fmla="*/ 6159 w 9898"/>
              <a:gd name="connsiteY47" fmla="*/ 7212 h 9838"/>
              <a:gd name="connsiteX48" fmla="*/ 6389 w 9898"/>
              <a:gd name="connsiteY48" fmla="*/ 6484 h 9838"/>
              <a:gd name="connsiteX49" fmla="*/ 6491 w 9898"/>
              <a:gd name="connsiteY49" fmla="*/ 6262 h 9838"/>
              <a:gd name="connsiteX50" fmla="*/ 6664 w 9898"/>
              <a:gd name="connsiteY50" fmla="*/ 6242 h 9838"/>
              <a:gd name="connsiteX51" fmla="*/ 6835 w 9898"/>
              <a:gd name="connsiteY51" fmla="*/ 6262 h 9838"/>
              <a:gd name="connsiteX52" fmla="*/ 6881 w 9898"/>
              <a:gd name="connsiteY52" fmla="*/ 6060 h 9838"/>
              <a:gd name="connsiteX53" fmla="*/ 7008 w 9898"/>
              <a:gd name="connsiteY53" fmla="*/ 6141 h 9838"/>
              <a:gd name="connsiteX54" fmla="*/ 7145 w 9898"/>
              <a:gd name="connsiteY54" fmla="*/ 6141 h 9838"/>
              <a:gd name="connsiteX55" fmla="*/ 7180 w 9898"/>
              <a:gd name="connsiteY55" fmla="*/ 5899 h 9838"/>
              <a:gd name="connsiteX56" fmla="*/ 7215 w 9898"/>
              <a:gd name="connsiteY56" fmla="*/ 5696 h 9838"/>
              <a:gd name="connsiteX57" fmla="*/ 7421 w 9898"/>
              <a:gd name="connsiteY57" fmla="*/ 5717 h 9838"/>
              <a:gd name="connsiteX58" fmla="*/ 7708 w 9898"/>
              <a:gd name="connsiteY58" fmla="*/ 6000 h 9838"/>
              <a:gd name="connsiteX59" fmla="*/ 7902 w 9898"/>
              <a:gd name="connsiteY59" fmla="*/ 6060 h 9838"/>
              <a:gd name="connsiteX60" fmla="*/ 8109 w 9898"/>
              <a:gd name="connsiteY60" fmla="*/ 6019 h 9838"/>
              <a:gd name="connsiteX61" fmla="*/ 8315 w 9898"/>
              <a:gd name="connsiteY61" fmla="*/ 5960 h 9838"/>
              <a:gd name="connsiteX62" fmla="*/ 8464 w 9898"/>
              <a:gd name="connsiteY62" fmla="*/ 6182 h 9838"/>
              <a:gd name="connsiteX63" fmla="*/ 8602 w 9898"/>
              <a:gd name="connsiteY63" fmla="*/ 6060 h 9838"/>
              <a:gd name="connsiteX64" fmla="*/ 8866 w 9898"/>
              <a:gd name="connsiteY64" fmla="*/ 6182 h 9838"/>
              <a:gd name="connsiteX65" fmla="*/ 9039 w 9898"/>
              <a:gd name="connsiteY65" fmla="*/ 6019 h 9838"/>
              <a:gd name="connsiteX66" fmla="*/ 9244 w 9898"/>
              <a:gd name="connsiteY66" fmla="*/ 6121 h 9838"/>
              <a:gd name="connsiteX67" fmla="*/ 9359 w 9898"/>
              <a:gd name="connsiteY67" fmla="*/ 6121 h 9838"/>
              <a:gd name="connsiteX68" fmla="*/ 9348 w 9898"/>
              <a:gd name="connsiteY68" fmla="*/ 6363 h 9838"/>
              <a:gd name="connsiteX69" fmla="*/ 9394 w 9898"/>
              <a:gd name="connsiteY69" fmla="*/ 6667 h 9838"/>
              <a:gd name="connsiteX70" fmla="*/ 9519 w 9898"/>
              <a:gd name="connsiteY70" fmla="*/ 6747 h 9838"/>
              <a:gd name="connsiteX71" fmla="*/ 9600 w 9898"/>
              <a:gd name="connsiteY71" fmla="*/ 7029 h 9838"/>
              <a:gd name="connsiteX72" fmla="*/ 9692 w 9898"/>
              <a:gd name="connsiteY72" fmla="*/ 6848 h 9838"/>
              <a:gd name="connsiteX73" fmla="*/ 9704 w 9898"/>
              <a:gd name="connsiteY73" fmla="*/ 7090 h 9838"/>
              <a:gd name="connsiteX74" fmla="*/ 9623 w 9898"/>
              <a:gd name="connsiteY74" fmla="*/ 7333 h 9838"/>
              <a:gd name="connsiteX75" fmla="*/ 9898 w 9898"/>
              <a:gd name="connsiteY75" fmla="*/ 7454 h 9838"/>
              <a:gd name="connsiteX0" fmla="*/ 0 w 9929"/>
              <a:gd name="connsiteY0" fmla="*/ 0 h 9611"/>
              <a:gd name="connsiteX1" fmla="*/ 93 w 9929"/>
              <a:gd name="connsiteY1" fmla="*/ 166 h 9611"/>
              <a:gd name="connsiteX2" fmla="*/ 335 w 9929"/>
              <a:gd name="connsiteY2" fmla="*/ 473 h 9611"/>
              <a:gd name="connsiteX3" fmla="*/ 382 w 9929"/>
              <a:gd name="connsiteY3" fmla="*/ 678 h 9611"/>
              <a:gd name="connsiteX4" fmla="*/ 520 w 9929"/>
              <a:gd name="connsiteY4" fmla="*/ 843 h 9611"/>
              <a:gd name="connsiteX5" fmla="*/ 729 w 9929"/>
              <a:gd name="connsiteY5" fmla="*/ 925 h 9611"/>
              <a:gd name="connsiteX6" fmla="*/ 972 w 9929"/>
              <a:gd name="connsiteY6" fmla="*/ 1171 h 9611"/>
              <a:gd name="connsiteX7" fmla="*/ 1146 w 9929"/>
              <a:gd name="connsiteY7" fmla="*/ 1520 h 9611"/>
              <a:gd name="connsiteX8" fmla="*/ 1343 w 9929"/>
              <a:gd name="connsiteY8" fmla="*/ 1725 h 9611"/>
              <a:gd name="connsiteX9" fmla="*/ 1483 w 9929"/>
              <a:gd name="connsiteY9" fmla="*/ 1952 h 9611"/>
              <a:gd name="connsiteX10" fmla="*/ 1598 w 9929"/>
              <a:gd name="connsiteY10" fmla="*/ 2772 h 9611"/>
              <a:gd name="connsiteX11" fmla="*/ 1668 w 9929"/>
              <a:gd name="connsiteY11" fmla="*/ 2959 h 9611"/>
              <a:gd name="connsiteX12" fmla="*/ 1830 w 9929"/>
              <a:gd name="connsiteY12" fmla="*/ 3388 h 9611"/>
              <a:gd name="connsiteX13" fmla="*/ 1934 w 9929"/>
              <a:gd name="connsiteY13" fmla="*/ 3677 h 9611"/>
              <a:gd name="connsiteX14" fmla="*/ 1969 w 9929"/>
              <a:gd name="connsiteY14" fmla="*/ 4170 h 9611"/>
              <a:gd name="connsiteX15" fmla="*/ 1969 w 9929"/>
              <a:gd name="connsiteY15" fmla="*/ 4497 h 9611"/>
              <a:gd name="connsiteX16" fmla="*/ 1946 w 9929"/>
              <a:gd name="connsiteY16" fmla="*/ 4971 h 9611"/>
              <a:gd name="connsiteX17" fmla="*/ 1981 w 9929"/>
              <a:gd name="connsiteY17" fmla="*/ 5279 h 9611"/>
              <a:gd name="connsiteX18" fmla="*/ 2120 w 9929"/>
              <a:gd name="connsiteY18" fmla="*/ 5545 h 9611"/>
              <a:gd name="connsiteX19" fmla="*/ 2212 w 9929"/>
              <a:gd name="connsiteY19" fmla="*/ 5791 h 9611"/>
              <a:gd name="connsiteX20" fmla="*/ 2282 w 9929"/>
              <a:gd name="connsiteY20" fmla="*/ 6202 h 9611"/>
              <a:gd name="connsiteX21" fmla="*/ 2386 w 9929"/>
              <a:gd name="connsiteY21" fmla="*/ 6572 h 9611"/>
              <a:gd name="connsiteX22" fmla="*/ 2664 w 9929"/>
              <a:gd name="connsiteY22" fmla="*/ 6901 h 9611"/>
              <a:gd name="connsiteX23" fmla="*/ 2920 w 9929"/>
              <a:gd name="connsiteY23" fmla="*/ 7147 h 9611"/>
              <a:gd name="connsiteX24" fmla="*/ 3024 w 9929"/>
              <a:gd name="connsiteY24" fmla="*/ 7270 h 9611"/>
              <a:gd name="connsiteX25" fmla="*/ 3128 w 9929"/>
              <a:gd name="connsiteY25" fmla="*/ 7578 h 9611"/>
              <a:gd name="connsiteX26" fmla="*/ 3301 w 9929"/>
              <a:gd name="connsiteY26" fmla="*/ 7865 h 9611"/>
              <a:gd name="connsiteX27" fmla="*/ 3510 w 9929"/>
              <a:gd name="connsiteY27" fmla="*/ 8071 h 9611"/>
              <a:gd name="connsiteX28" fmla="*/ 3823 w 9929"/>
              <a:gd name="connsiteY28" fmla="*/ 8194 h 9611"/>
              <a:gd name="connsiteX29" fmla="*/ 3996 w 9929"/>
              <a:gd name="connsiteY29" fmla="*/ 8297 h 9611"/>
              <a:gd name="connsiteX30" fmla="*/ 4020 w 9929"/>
              <a:gd name="connsiteY30" fmla="*/ 8543 h 9611"/>
              <a:gd name="connsiteX31" fmla="*/ 4263 w 9929"/>
              <a:gd name="connsiteY31" fmla="*/ 8666 h 9611"/>
              <a:gd name="connsiteX32" fmla="*/ 4541 w 9929"/>
              <a:gd name="connsiteY32" fmla="*/ 8790 h 9611"/>
              <a:gd name="connsiteX33" fmla="*/ 4657 w 9929"/>
              <a:gd name="connsiteY33" fmla="*/ 9057 h 9611"/>
              <a:gd name="connsiteX34" fmla="*/ 4727 w 9929"/>
              <a:gd name="connsiteY34" fmla="*/ 9303 h 9611"/>
              <a:gd name="connsiteX35" fmla="*/ 4889 w 9929"/>
              <a:gd name="connsiteY35" fmla="*/ 9406 h 9611"/>
              <a:gd name="connsiteX36" fmla="*/ 5005 w 9929"/>
              <a:gd name="connsiteY36" fmla="*/ 9344 h 9611"/>
              <a:gd name="connsiteX37" fmla="*/ 5166 w 9929"/>
              <a:gd name="connsiteY37" fmla="*/ 9611 h 9611"/>
              <a:gd name="connsiteX38" fmla="*/ 5341 w 9929"/>
              <a:gd name="connsiteY38" fmla="*/ 9549 h 9611"/>
              <a:gd name="connsiteX39" fmla="*/ 5456 w 9929"/>
              <a:gd name="connsiteY39" fmla="*/ 9591 h 9611"/>
              <a:gd name="connsiteX40" fmla="*/ 5653 w 9929"/>
              <a:gd name="connsiteY40" fmla="*/ 8995 h 9611"/>
              <a:gd name="connsiteX41" fmla="*/ 5770 w 9929"/>
              <a:gd name="connsiteY41" fmla="*/ 8626 h 9611"/>
              <a:gd name="connsiteX42" fmla="*/ 6036 w 9929"/>
              <a:gd name="connsiteY42" fmla="*/ 8502 h 9611"/>
              <a:gd name="connsiteX43" fmla="*/ 5943 w 9929"/>
              <a:gd name="connsiteY43" fmla="*/ 8194 h 9611"/>
              <a:gd name="connsiteX44" fmla="*/ 6048 w 9929"/>
              <a:gd name="connsiteY44" fmla="*/ 7763 h 9611"/>
              <a:gd name="connsiteX45" fmla="*/ 6151 w 9929"/>
              <a:gd name="connsiteY45" fmla="*/ 7496 h 9611"/>
              <a:gd name="connsiteX46" fmla="*/ 6151 w 9929"/>
              <a:gd name="connsiteY46" fmla="*/ 6942 h 9611"/>
              <a:gd name="connsiteX47" fmla="*/ 6384 w 9929"/>
              <a:gd name="connsiteY47" fmla="*/ 6202 h 9611"/>
              <a:gd name="connsiteX48" fmla="*/ 6487 w 9929"/>
              <a:gd name="connsiteY48" fmla="*/ 5976 h 9611"/>
              <a:gd name="connsiteX49" fmla="*/ 6662 w 9929"/>
              <a:gd name="connsiteY49" fmla="*/ 5956 h 9611"/>
              <a:gd name="connsiteX50" fmla="*/ 6834 w 9929"/>
              <a:gd name="connsiteY50" fmla="*/ 5976 h 9611"/>
              <a:gd name="connsiteX51" fmla="*/ 6881 w 9929"/>
              <a:gd name="connsiteY51" fmla="*/ 5771 h 9611"/>
              <a:gd name="connsiteX52" fmla="*/ 7009 w 9929"/>
              <a:gd name="connsiteY52" fmla="*/ 5853 h 9611"/>
              <a:gd name="connsiteX53" fmla="*/ 7148 w 9929"/>
              <a:gd name="connsiteY53" fmla="*/ 5853 h 9611"/>
              <a:gd name="connsiteX54" fmla="*/ 7183 w 9929"/>
              <a:gd name="connsiteY54" fmla="*/ 5607 h 9611"/>
              <a:gd name="connsiteX55" fmla="*/ 7218 w 9929"/>
              <a:gd name="connsiteY55" fmla="*/ 5401 h 9611"/>
              <a:gd name="connsiteX56" fmla="*/ 7426 w 9929"/>
              <a:gd name="connsiteY56" fmla="*/ 5422 h 9611"/>
              <a:gd name="connsiteX57" fmla="*/ 7716 w 9929"/>
              <a:gd name="connsiteY57" fmla="*/ 5710 h 9611"/>
              <a:gd name="connsiteX58" fmla="*/ 7912 w 9929"/>
              <a:gd name="connsiteY58" fmla="*/ 5771 h 9611"/>
              <a:gd name="connsiteX59" fmla="*/ 8122 w 9929"/>
              <a:gd name="connsiteY59" fmla="*/ 5729 h 9611"/>
              <a:gd name="connsiteX60" fmla="*/ 8330 w 9929"/>
              <a:gd name="connsiteY60" fmla="*/ 5669 h 9611"/>
              <a:gd name="connsiteX61" fmla="*/ 8480 w 9929"/>
              <a:gd name="connsiteY61" fmla="*/ 5895 h 9611"/>
              <a:gd name="connsiteX62" fmla="*/ 8620 w 9929"/>
              <a:gd name="connsiteY62" fmla="*/ 5771 h 9611"/>
              <a:gd name="connsiteX63" fmla="*/ 8886 w 9929"/>
              <a:gd name="connsiteY63" fmla="*/ 5895 h 9611"/>
              <a:gd name="connsiteX64" fmla="*/ 9061 w 9929"/>
              <a:gd name="connsiteY64" fmla="*/ 5729 h 9611"/>
              <a:gd name="connsiteX65" fmla="*/ 9268 w 9929"/>
              <a:gd name="connsiteY65" fmla="*/ 5833 h 9611"/>
              <a:gd name="connsiteX66" fmla="*/ 9384 w 9929"/>
              <a:gd name="connsiteY66" fmla="*/ 5833 h 9611"/>
              <a:gd name="connsiteX67" fmla="*/ 9373 w 9929"/>
              <a:gd name="connsiteY67" fmla="*/ 6079 h 9611"/>
              <a:gd name="connsiteX68" fmla="*/ 9420 w 9929"/>
              <a:gd name="connsiteY68" fmla="*/ 6388 h 9611"/>
              <a:gd name="connsiteX69" fmla="*/ 9546 w 9929"/>
              <a:gd name="connsiteY69" fmla="*/ 6469 h 9611"/>
              <a:gd name="connsiteX70" fmla="*/ 9628 w 9929"/>
              <a:gd name="connsiteY70" fmla="*/ 6756 h 9611"/>
              <a:gd name="connsiteX71" fmla="*/ 9721 w 9929"/>
              <a:gd name="connsiteY71" fmla="*/ 6572 h 9611"/>
              <a:gd name="connsiteX72" fmla="*/ 9733 w 9929"/>
              <a:gd name="connsiteY72" fmla="*/ 6818 h 9611"/>
              <a:gd name="connsiteX73" fmla="*/ 9651 w 9929"/>
              <a:gd name="connsiteY73" fmla="*/ 7065 h 9611"/>
              <a:gd name="connsiteX74" fmla="*/ 9929 w 9929"/>
              <a:gd name="connsiteY74" fmla="*/ 7188 h 9611"/>
              <a:gd name="connsiteX0" fmla="*/ 0 w 9906"/>
              <a:gd name="connsiteY0" fmla="*/ 0 h 9827"/>
              <a:gd name="connsiteX1" fmla="*/ 243 w 9906"/>
              <a:gd name="connsiteY1" fmla="*/ 319 h 9827"/>
              <a:gd name="connsiteX2" fmla="*/ 291 w 9906"/>
              <a:gd name="connsiteY2" fmla="*/ 532 h 9827"/>
              <a:gd name="connsiteX3" fmla="*/ 430 w 9906"/>
              <a:gd name="connsiteY3" fmla="*/ 704 h 9827"/>
              <a:gd name="connsiteX4" fmla="*/ 640 w 9906"/>
              <a:gd name="connsiteY4" fmla="*/ 789 h 9827"/>
              <a:gd name="connsiteX5" fmla="*/ 885 w 9906"/>
              <a:gd name="connsiteY5" fmla="*/ 1045 h 9827"/>
              <a:gd name="connsiteX6" fmla="*/ 1060 w 9906"/>
              <a:gd name="connsiteY6" fmla="*/ 1409 h 9827"/>
              <a:gd name="connsiteX7" fmla="*/ 1259 w 9906"/>
              <a:gd name="connsiteY7" fmla="*/ 1622 h 9827"/>
              <a:gd name="connsiteX8" fmla="*/ 1400 w 9906"/>
              <a:gd name="connsiteY8" fmla="*/ 1858 h 9827"/>
              <a:gd name="connsiteX9" fmla="*/ 1515 w 9906"/>
              <a:gd name="connsiteY9" fmla="*/ 2711 h 9827"/>
              <a:gd name="connsiteX10" fmla="*/ 1586 w 9906"/>
              <a:gd name="connsiteY10" fmla="*/ 2906 h 9827"/>
              <a:gd name="connsiteX11" fmla="*/ 1749 w 9906"/>
              <a:gd name="connsiteY11" fmla="*/ 3352 h 9827"/>
              <a:gd name="connsiteX12" fmla="*/ 1854 w 9906"/>
              <a:gd name="connsiteY12" fmla="*/ 3653 h 9827"/>
              <a:gd name="connsiteX13" fmla="*/ 1889 w 9906"/>
              <a:gd name="connsiteY13" fmla="*/ 4166 h 9827"/>
              <a:gd name="connsiteX14" fmla="*/ 1889 w 9906"/>
              <a:gd name="connsiteY14" fmla="*/ 4506 h 9827"/>
              <a:gd name="connsiteX15" fmla="*/ 1866 w 9906"/>
              <a:gd name="connsiteY15" fmla="*/ 4999 h 9827"/>
              <a:gd name="connsiteX16" fmla="*/ 1901 w 9906"/>
              <a:gd name="connsiteY16" fmla="*/ 5320 h 9827"/>
              <a:gd name="connsiteX17" fmla="*/ 2041 w 9906"/>
              <a:gd name="connsiteY17" fmla="*/ 5596 h 9827"/>
              <a:gd name="connsiteX18" fmla="*/ 2134 w 9906"/>
              <a:gd name="connsiteY18" fmla="*/ 5852 h 9827"/>
              <a:gd name="connsiteX19" fmla="*/ 2204 w 9906"/>
              <a:gd name="connsiteY19" fmla="*/ 6280 h 9827"/>
              <a:gd name="connsiteX20" fmla="*/ 2309 w 9906"/>
              <a:gd name="connsiteY20" fmla="*/ 6665 h 9827"/>
              <a:gd name="connsiteX21" fmla="*/ 2589 w 9906"/>
              <a:gd name="connsiteY21" fmla="*/ 7007 h 9827"/>
              <a:gd name="connsiteX22" fmla="*/ 2847 w 9906"/>
              <a:gd name="connsiteY22" fmla="*/ 7263 h 9827"/>
              <a:gd name="connsiteX23" fmla="*/ 2952 w 9906"/>
              <a:gd name="connsiteY23" fmla="*/ 7391 h 9827"/>
              <a:gd name="connsiteX24" fmla="*/ 3056 w 9906"/>
              <a:gd name="connsiteY24" fmla="*/ 7712 h 9827"/>
              <a:gd name="connsiteX25" fmla="*/ 3231 w 9906"/>
              <a:gd name="connsiteY25" fmla="*/ 8010 h 9827"/>
              <a:gd name="connsiteX26" fmla="*/ 3441 w 9906"/>
              <a:gd name="connsiteY26" fmla="*/ 8225 h 9827"/>
              <a:gd name="connsiteX27" fmla="*/ 3756 w 9906"/>
              <a:gd name="connsiteY27" fmla="*/ 8353 h 9827"/>
              <a:gd name="connsiteX28" fmla="*/ 3931 w 9906"/>
              <a:gd name="connsiteY28" fmla="*/ 8460 h 9827"/>
              <a:gd name="connsiteX29" fmla="*/ 3955 w 9906"/>
              <a:gd name="connsiteY29" fmla="*/ 8716 h 9827"/>
              <a:gd name="connsiteX30" fmla="*/ 4199 w 9906"/>
              <a:gd name="connsiteY30" fmla="*/ 8844 h 9827"/>
              <a:gd name="connsiteX31" fmla="*/ 4479 w 9906"/>
              <a:gd name="connsiteY31" fmla="*/ 8973 h 9827"/>
              <a:gd name="connsiteX32" fmla="*/ 4596 w 9906"/>
              <a:gd name="connsiteY32" fmla="*/ 9251 h 9827"/>
              <a:gd name="connsiteX33" fmla="*/ 4667 w 9906"/>
              <a:gd name="connsiteY33" fmla="*/ 9507 h 9827"/>
              <a:gd name="connsiteX34" fmla="*/ 4830 w 9906"/>
              <a:gd name="connsiteY34" fmla="*/ 9614 h 9827"/>
              <a:gd name="connsiteX35" fmla="*/ 4947 w 9906"/>
              <a:gd name="connsiteY35" fmla="*/ 9549 h 9827"/>
              <a:gd name="connsiteX36" fmla="*/ 5109 w 9906"/>
              <a:gd name="connsiteY36" fmla="*/ 9827 h 9827"/>
              <a:gd name="connsiteX37" fmla="*/ 5285 w 9906"/>
              <a:gd name="connsiteY37" fmla="*/ 9762 h 9827"/>
              <a:gd name="connsiteX38" fmla="*/ 5401 w 9906"/>
              <a:gd name="connsiteY38" fmla="*/ 9806 h 9827"/>
              <a:gd name="connsiteX39" fmla="*/ 5599 w 9906"/>
              <a:gd name="connsiteY39" fmla="*/ 9186 h 9827"/>
              <a:gd name="connsiteX40" fmla="*/ 5717 w 9906"/>
              <a:gd name="connsiteY40" fmla="*/ 8802 h 9827"/>
              <a:gd name="connsiteX41" fmla="*/ 5985 w 9906"/>
              <a:gd name="connsiteY41" fmla="*/ 8673 h 9827"/>
              <a:gd name="connsiteX42" fmla="*/ 5891 w 9906"/>
              <a:gd name="connsiteY42" fmla="*/ 8353 h 9827"/>
              <a:gd name="connsiteX43" fmla="*/ 5997 w 9906"/>
              <a:gd name="connsiteY43" fmla="*/ 7904 h 9827"/>
              <a:gd name="connsiteX44" fmla="*/ 6101 w 9906"/>
              <a:gd name="connsiteY44" fmla="*/ 7626 h 9827"/>
              <a:gd name="connsiteX45" fmla="*/ 6101 w 9906"/>
              <a:gd name="connsiteY45" fmla="*/ 7050 h 9827"/>
              <a:gd name="connsiteX46" fmla="*/ 6336 w 9906"/>
              <a:gd name="connsiteY46" fmla="*/ 6280 h 9827"/>
              <a:gd name="connsiteX47" fmla="*/ 6439 w 9906"/>
              <a:gd name="connsiteY47" fmla="*/ 6045 h 9827"/>
              <a:gd name="connsiteX48" fmla="*/ 6616 w 9906"/>
              <a:gd name="connsiteY48" fmla="*/ 6024 h 9827"/>
              <a:gd name="connsiteX49" fmla="*/ 6789 w 9906"/>
              <a:gd name="connsiteY49" fmla="*/ 6045 h 9827"/>
              <a:gd name="connsiteX50" fmla="*/ 6836 w 9906"/>
              <a:gd name="connsiteY50" fmla="*/ 5832 h 9827"/>
              <a:gd name="connsiteX51" fmla="*/ 6965 w 9906"/>
              <a:gd name="connsiteY51" fmla="*/ 5917 h 9827"/>
              <a:gd name="connsiteX52" fmla="*/ 7105 w 9906"/>
              <a:gd name="connsiteY52" fmla="*/ 5917 h 9827"/>
              <a:gd name="connsiteX53" fmla="*/ 7140 w 9906"/>
              <a:gd name="connsiteY53" fmla="*/ 5661 h 9827"/>
              <a:gd name="connsiteX54" fmla="*/ 7176 w 9906"/>
              <a:gd name="connsiteY54" fmla="*/ 5447 h 9827"/>
              <a:gd name="connsiteX55" fmla="*/ 7385 w 9906"/>
              <a:gd name="connsiteY55" fmla="*/ 5468 h 9827"/>
              <a:gd name="connsiteX56" fmla="*/ 7677 w 9906"/>
              <a:gd name="connsiteY56" fmla="*/ 5768 h 9827"/>
              <a:gd name="connsiteX57" fmla="*/ 7875 w 9906"/>
              <a:gd name="connsiteY57" fmla="*/ 5832 h 9827"/>
              <a:gd name="connsiteX58" fmla="*/ 8086 w 9906"/>
              <a:gd name="connsiteY58" fmla="*/ 5788 h 9827"/>
              <a:gd name="connsiteX59" fmla="*/ 8296 w 9906"/>
              <a:gd name="connsiteY59" fmla="*/ 5725 h 9827"/>
              <a:gd name="connsiteX60" fmla="*/ 8447 w 9906"/>
              <a:gd name="connsiteY60" fmla="*/ 5961 h 9827"/>
              <a:gd name="connsiteX61" fmla="*/ 8588 w 9906"/>
              <a:gd name="connsiteY61" fmla="*/ 5832 h 9827"/>
              <a:gd name="connsiteX62" fmla="*/ 8856 w 9906"/>
              <a:gd name="connsiteY62" fmla="*/ 5961 h 9827"/>
              <a:gd name="connsiteX63" fmla="*/ 9032 w 9906"/>
              <a:gd name="connsiteY63" fmla="*/ 5788 h 9827"/>
              <a:gd name="connsiteX64" fmla="*/ 9240 w 9906"/>
              <a:gd name="connsiteY64" fmla="*/ 5896 h 9827"/>
              <a:gd name="connsiteX65" fmla="*/ 9357 w 9906"/>
              <a:gd name="connsiteY65" fmla="*/ 5896 h 9827"/>
              <a:gd name="connsiteX66" fmla="*/ 9346 w 9906"/>
              <a:gd name="connsiteY66" fmla="*/ 6152 h 9827"/>
              <a:gd name="connsiteX67" fmla="*/ 9393 w 9906"/>
              <a:gd name="connsiteY67" fmla="*/ 6474 h 9827"/>
              <a:gd name="connsiteX68" fmla="*/ 9520 w 9906"/>
              <a:gd name="connsiteY68" fmla="*/ 6558 h 9827"/>
              <a:gd name="connsiteX69" fmla="*/ 9603 w 9906"/>
              <a:gd name="connsiteY69" fmla="*/ 6856 h 9827"/>
              <a:gd name="connsiteX70" fmla="*/ 9697 w 9906"/>
              <a:gd name="connsiteY70" fmla="*/ 6665 h 9827"/>
              <a:gd name="connsiteX71" fmla="*/ 9709 w 9906"/>
              <a:gd name="connsiteY71" fmla="*/ 6921 h 9827"/>
              <a:gd name="connsiteX72" fmla="*/ 9626 w 9906"/>
              <a:gd name="connsiteY72" fmla="*/ 7178 h 9827"/>
              <a:gd name="connsiteX73" fmla="*/ 9906 w 9906"/>
              <a:gd name="connsiteY73" fmla="*/ 7306 h 9827"/>
              <a:gd name="connsiteX0" fmla="*/ 0 w 9755"/>
              <a:gd name="connsiteY0" fmla="*/ 0 h 9675"/>
              <a:gd name="connsiteX1" fmla="*/ 49 w 9755"/>
              <a:gd name="connsiteY1" fmla="*/ 216 h 9675"/>
              <a:gd name="connsiteX2" fmla="*/ 189 w 9755"/>
              <a:gd name="connsiteY2" fmla="*/ 391 h 9675"/>
              <a:gd name="connsiteX3" fmla="*/ 401 w 9755"/>
              <a:gd name="connsiteY3" fmla="*/ 478 h 9675"/>
              <a:gd name="connsiteX4" fmla="*/ 648 w 9755"/>
              <a:gd name="connsiteY4" fmla="*/ 738 h 9675"/>
              <a:gd name="connsiteX5" fmla="*/ 825 w 9755"/>
              <a:gd name="connsiteY5" fmla="*/ 1109 h 9675"/>
              <a:gd name="connsiteX6" fmla="*/ 1026 w 9755"/>
              <a:gd name="connsiteY6" fmla="*/ 1326 h 9675"/>
              <a:gd name="connsiteX7" fmla="*/ 1168 w 9755"/>
              <a:gd name="connsiteY7" fmla="*/ 1566 h 9675"/>
              <a:gd name="connsiteX8" fmla="*/ 1284 w 9755"/>
              <a:gd name="connsiteY8" fmla="*/ 2434 h 9675"/>
              <a:gd name="connsiteX9" fmla="*/ 1356 w 9755"/>
              <a:gd name="connsiteY9" fmla="*/ 2632 h 9675"/>
              <a:gd name="connsiteX10" fmla="*/ 1521 w 9755"/>
              <a:gd name="connsiteY10" fmla="*/ 3086 h 9675"/>
              <a:gd name="connsiteX11" fmla="*/ 1627 w 9755"/>
              <a:gd name="connsiteY11" fmla="*/ 3392 h 9675"/>
              <a:gd name="connsiteX12" fmla="*/ 1662 w 9755"/>
              <a:gd name="connsiteY12" fmla="*/ 3914 h 9675"/>
              <a:gd name="connsiteX13" fmla="*/ 1662 w 9755"/>
              <a:gd name="connsiteY13" fmla="*/ 4260 h 9675"/>
              <a:gd name="connsiteX14" fmla="*/ 1639 w 9755"/>
              <a:gd name="connsiteY14" fmla="*/ 4762 h 9675"/>
              <a:gd name="connsiteX15" fmla="*/ 1674 w 9755"/>
              <a:gd name="connsiteY15" fmla="*/ 5089 h 9675"/>
              <a:gd name="connsiteX16" fmla="*/ 1815 w 9755"/>
              <a:gd name="connsiteY16" fmla="*/ 5370 h 9675"/>
              <a:gd name="connsiteX17" fmla="*/ 1909 w 9755"/>
              <a:gd name="connsiteY17" fmla="*/ 5630 h 9675"/>
              <a:gd name="connsiteX18" fmla="*/ 1980 w 9755"/>
              <a:gd name="connsiteY18" fmla="*/ 6066 h 9675"/>
              <a:gd name="connsiteX19" fmla="*/ 2086 w 9755"/>
              <a:gd name="connsiteY19" fmla="*/ 6457 h 9675"/>
              <a:gd name="connsiteX20" fmla="*/ 2369 w 9755"/>
              <a:gd name="connsiteY20" fmla="*/ 6805 h 9675"/>
              <a:gd name="connsiteX21" fmla="*/ 2629 w 9755"/>
              <a:gd name="connsiteY21" fmla="*/ 7066 h 9675"/>
              <a:gd name="connsiteX22" fmla="*/ 2735 w 9755"/>
              <a:gd name="connsiteY22" fmla="*/ 7196 h 9675"/>
              <a:gd name="connsiteX23" fmla="*/ 2840 w 9755"/>
              <a:gd name="connsiteY23" fmla="*/ 7523 h 9675"/>
              <a:gd name="connsiteX24" fmla="*/ 3017 w 9755"/>
              <a:gd name="connsiteY24" fmla="*/ 7826 h 9675"/>
              <a:gd name="connsiteX25" fmla="*/ 3229 w 9755"/>
              <a:gd name="connsiteY25" fmla="*/ 8045 h 9675"/>
              <a:gd name="connsiteX26" fmla="*/ 3547 w 9755"/>
              <a:gd name="connsiteY26" fmla="*/ 8175 h 9675"/>
              <a:gd name="connsiteX27" fmla="*/ 3723 w 9755"/>
              <a:gd name="connsiteY27" fmla="*/ 8284 h 9675"/>
              <a:gd name="connsiteX28" fmla="*/ 3748 w 9755"/>
              <a:gd name="connsiteY28" fmla="*/ 8544 h 9675"/>
              <a:gd name="connsiteX29" fmla="*/ 3994 w 9755"/>
              <a:gd name="connsiteY29" fmla="*/ 8675 h 9675"/>
              <a:gd name="connsiteX30" fmla="*/ 4277 w 9755"/>
              <a:gd name="connsiteY30" fmla="*/ 8806 h 9675"/>
              <a:gd name="connsiteX31" fmla="*/ 4395 w 9755"/>
              <a:gd name="connsiteY31" fmla="*/ 9089 h 9675"/>
              <a:gd name="connsiteX32" fmla="*/ 4466 w 9755"/>
              <a:gd name="connsiteY32" fmla="*/ 9349 h 9675"/>
              <a:gd name="connsiteX33" fmla="*/ 4631 w 9755"/>
              <a:gd name="connsiteY33" fmla="*/ 9458 h 9675"/>
              <a:gd name="connsiteX34" fmla="*/ 4749 w 9755"/>
              <a:gd name="connsiteY34" fmla="*/ 9392 h 9675"/>
              <a:gd name="connsiteX35" fmla="*/ 4912 w 9755"/>
              <a:gd name="connsiteY35" fmla="*/ 9675 h 9675"/>
              <a:gd name="connsiteX36" fmla="*/ 5090 w 9755"/>
              <a:gd name="connsiteY36" fmla="*/ 9609 h 9675"/>
              <a:gd name="connsiteX37" fmla="*/ 5207 w 9755"/>
              <a:gd name="connsiteY37" fmla="*/ 9654 h 9675"/>
              <a:gd name="connsiteX38" fmla="*/ 5407 w 9755"/>
              <a:gd name="connsiteY38" fmla="*/ 9023 h 9675"/>
              <a:gd name="connsiteX39" fmla="*/ 5526 w 9755"/>
              <a:gd name="connsiteY39" fmla="*/ 8632 h 9675"/>
              <a:gd name="connsiteX40" fmla="*/ 5797 w 9755"/>
              <a:gd name="connsiteY40" fmla="*/ 8501 h 9675"/>
              <a:gd name="connsiteX41" fmla="*/ 5702 w 9755"/>
              <a:gd name="connsiteY41" fmla="*/ 8175 h 9675"/>
              <a:gd name="connsiteX42" fmla="*/ 5809 w 9755"/>
              <a:gd name="connsiteY42" fmla="*/ 7718 h 9675"/>
              <a:gd name="connsiteX43" fmla="*/ 5914 w 9755"/>
              <a:gd name="connsiteY43" fmla="*/ 7435 h 9675"/>
              <a:gd name="connsiteX44" fmla="*/ 5914 w 9755"/>
              <a:gd name="connsiteY44" fmla="*/ 6849 h 9675"/>
              <a:gd name="connsiteX45" fmla="*/ 6151 w 9755"/>
              <a:gd name="connsiteY45" fmla="*/ 6066 h 9675"/>
              <a:gd name="connsiteX46" fmla="*/ 6255 w 9755"/>
              <a:gd name="connsiteY46" fmla="*/ 5826 h 9675"/>
              <a:gd name="connsiteX47" fmla="*/ 6434 w 9755"/>
              <a:gd name="connsiteY47" fmla="*/ 5805 h 9675"/>
              <a:gd name="connsiteX48" fmla="*/ 6608 w 9755"/>
              <a:gd name="connsiteY48" fmla="*/ 5826 h 9675"/>
              <a:gd name="connsiteX49" fmla="*/ 6656 w 9755"/>
              <a:gd name="connsiteY49" fmla="*/ 5610 h 9675"/>
              <a:gd name="connsiteX50" fmla="*/ 6786 w 9755"/>
              <a:gd name="connsiteY50" fmla="*/ 5696 h 9675"/>
              <a:gd name="connsiteX51" fmla="*/ 6927 w 9755"/>
              <a:gd name="connsiteY51" fmla="*/ 5696 h 9675"/>
              <a:gd name="connsiteX52" fmla="*/ 6963 w 9755"/>
              <a:gd name="connsiteY52" fmla="*/ 5436 h 9675"/>
              <a:gd name="connsiteX53" fmla="*/ 6999 w 9755"/>
              <a:gd name="connsiteY53" fmla="*/ 5218 h 9675"/>
              <a:gd name="connsiteX54" fmla="*/ 7210 w 9755"/>
              <a:gd name="connsiteY54" fmla="*/ 5239 h 9675"/>
              <a:gd name="connsiteX55" fmla="*/ 7505 w 9755"/>
              <a:gd name="connsiteY55" fmla="*/ 5545 h 9675"/>
              <a:gd name="connsiteX56" fmla="*/ 7705 w 9755"/>
              <a:gd name="connsiteY56" fmla="*/ 5610 h 9675"/>
              <a:gd name="connsiteX57" fmla="*/ 7918 w 9755"/>
              <a:gd name="connsiteY57" fmla="*/ 5565 h 9675"/>
              <a:gd name="connsiteX58" fmla="*/ 8130 w 9755"/>
              <a:gd name="connsiteY58" fmla="*/ 5501 h 9675"/>
              <a:gd name="connsiteX59" fmla="*/ 8282 w 9755"/>
              <a:gd name="connsiteY59" fmla="*/ 5741 h 9675"/>
              <a:gd name="connsiteX60" fmla="*/ 8424 w 9755"/>
              <a:gd name="connsiteY60" fmla="*/ 5610 h 9675"/>
              <a:gd name="connsiteX61" fmla="*/ 8695 w 9755"/>
              <a:gd name="connsiteY61" fmla="*/ 5741 h 9675"/>
              <a:gd name="connsiteX62" fmla="*/ 8873 w 9755"/>
              <a:gd name="connsiteY62" fmla="*/ 5565 h 9675"/>
              <a:gd name="connsiteX63" fmla="*/ 9083 w 9755"/>
              <a:gd name="connsiteY63" fmla="*/ 5675 h 9675"/>
              <a:gd name="connsiteX64" fmla="*/ 9201 w 9755"/>
              <a:gd name="connsiteY64" fmla="*/ 5675 h 9675"/>
              <a:gd name="connsiteX65" fmla="*/ 9190 w 9755"/>
              <a:gd name="connsiteY65" fmla="*/ 5935 h 9675"/>
              <a:gd name="connsiteX66" fmla="*/ 9237 w 9755"/>
              <a:gd name="connsiteY66" fmla="*/ 6263 h 9675"/>
              <a:gd name="connsiteX67" fmla="*/ 9365 w 9755"/>
              <a:gd name="connsiteY67" fmla="*/ 6348 h 9675"/>
              <a:gd name="connsiteX68" fmla="*/ 9449 w 9755"/>
              <a:gd name="connsiteY68" fmla="*/ 6652 h 9675"/>
              <a:gd name="connsiteX69" fmla="*/ 9544 w 9755"/>
              <a:gd name="connsiteY69" fmla="*/ 6457 h 9675"/>
              <a:gd name="connsiteX70" fmla="*/ 9556 w 9755"/>
              <a:gd name="connsiteY70" fmla="*/ 6718 h 9675"/>
              <a:gd name="connsiteX71" fmla="*/ 9472 w 9755"/>
              <a:gd name="connsiteY71" fmla="*/ 6979 h 9675"/>
              <a:gd name="connsiteX72" fmla="*/ 9755 w 9755"/>
              <a:gd name="connsiteY72" fmla="*/ 7110 h 9675"/>
              <a:gd name="connsiteX0" fmla="*/ 0 w 9950"/>
              <a:gd name="connsiteY0" fmla="*/ 0 h 9777"/>
              <a:gd name="connsiteX1" fmla="*/ 144 w 9950"/>
              <a:gd name="connsiteY1" fmla="*/ 181 h 9777"/>
              <a:gd name="connsiteX2" fmla="*/ 361 w 9950"/>
              <a:gd name="connsiteY2" fmla="*/ 271 h 9777"/>
              <a:gd name="connsiteX3" fmla="*/ 614 w 9950"/>
              <a:gd name="connsiteY3" fmla="*/ 540 h 9777"/>
              <a:gd name="connsiteX4" fmla="*/ 796 w 9950"/>
              <a:gd name="connsiteY4" fmla="*/ 923 h 9777"/>
              <a:gd name="connsiteX5" fmla="*/ 1002 w 9950"/>
              <a:gd name="connsiteY5" fmla="*/ 1148 h 9777"/>
              <a:gd name="connsiteX6" fmla="*/ 1147 w 9950"/>
              <a:gd name="connsiteY6" fmla="*/ 1396 h 9777"/>
              <a:gd name="connsiteX7" fmla="*/ 1266 w 9950"/>
              <a:gd name="connsiteY7" fmla="*/ 2293 h 9777"/>
              <a:gd name="connsiteX8" fmla="*/ 1340 w 9950"/>
              <a:gd name="connsiteY8" fmla="*/ 2497 h 9777"/>
              <a:gd name="connsiteX9" fmla="*/ 1509 w 9950"/>
              <a:gd name="connsiteY9" fmla="*/ 2967 h 9777"/>
              <a:gd name="connsiteX10" fmla="*/ 1618 w 9950"/>
              <a:gd name="connsiteY10" fmla="*/ 3283 h 9777"/>
              <a:gd name="connsiteX11" fmla="*/ 1654 w 9950"/>
              <a:gd name="connsiteY11" fmla="*/ 3822 h 9777"/>
              <a:gd name="connsiteX12" fmla="*/ 1654 w 9950"/>
              <a:gd name="connsiteY12" fmla="*/ 4180 h 9777"/>
              <a:gd name="connsiteX13" fmla="*/ 1630 w 9950"/>
              <a:gd name="connsiteY13" fmla="*/ 4699 h 9777"/>
              <a:gd name="connsiteX14" fmla="*/ 1666 w 9950"/>
              <a:gd name="connsiteY14" fmla="*/ 5037 h 9777"/>
              <a:gd name="connsiteX15" fmla="*/ 1811 w 9950"/>
              <a:gd name="connsiteY15" fmla="*/ 5327 h 9777"/>
              <a:gd name="connsiteX16" fmla="*/ 1907 w 9950"/>
              <a:gd name="connsiteY16" fmla="*/ 5596 h 9777"/>
              <a:gd name="connsiteX17" fmla="*/ 1980 w 9950"/>
              <a:gd name="connsiteY17" fmla="*/ 6047 h 9777"/>
              <a:gd name="connsiteX18" fmla="*/ 2088 w 9950"/>
              <a:gd name="connsiteY18" fmla="*/ 6451 h 9777"/>
              <a:gd name="connsiteX19" fmla="*/ 2378 w 9950"/>
              <a:gd name="connsiteY19" fmla="*/ 6811 h 9777"/>
              <a:gd name="connsiteX20" fmla="*/ 2645 w 9950"/>
              <a:gd name="connsiteY20" fmla="*/ 7080 h 9777"/>
              <a:gd name="connsiteX21" fmla="*/ 2754 w 9950"/>
              <a:gd name="connsiteY21" fmla="*/ 7215 h 9777"/>
              <a:gd name="connsiteX22" fmla="*/ 2861 w 9950"/>
              <a:gd name="connsiteY22" fmla="*/ 7553 h 9777"/>
              <a:gd name="connsiteX23" fmla="*/ 3043 w 9950"/>
              <a:gd name="connsiteY23" fmla="*/ 7866 h 9777"/>
              <a:gd name="connsiteX24" fmla="*/ 3260 w 9950"/>
              <a:gd name="connsiteY24" fmla="*/ 8092 h 9777"/>
              <a:gd name="connsiteX25" fmla="*/ 3586 w 9950"/>
              <a:gd name="connsiteY25" fmla="*/ 8227 h 9777"/>
              <a:gd name="connsiteX26" fmla="*/ 3767 w 9950"/>
              <a:gd name="connsiteY26" fmla="*/ 8339 h 9777"/>
              <a:gd name="connsiteX27" fmla="*/ 3792 w 9950"/>
              <a:gd name="connsiteY27" fmla="*/ 8608 h 9777"/>
              <a:gd name="connsiteX28" fmla="*/ 4044 w 9950"/>
              <a:gd name="connsiteY28" fmla="*/ 8743 h 9777"/>
              <a:gd name="connsiteX29" fmla="*/ 4334 w 9950"/>
              <a:gd name="connsiteY29" fmla="*/ 8879 h 9777"/>
              <a:gd name="connsiteX30" fmla="*/ 4455 w 9950"/>
              <a:gd name="connsiteY30" fmla="*/ 9171 h 9777"/>
              <a:gd name="connsiteX31" fmla="*/ 4528 w 9950"/>
              <a:gd name="connsiteY31" fmla="*/ 9440 h 9777"/>
              <a:gd name="connsiteX32" fmla="*/ 4697 w 9950"/>
              <a:gd name="connsiteY32" fmla="*/ 9553 h 9777"/>
              <a:gd name="connsiteX33" fmla="*/ 4818 w 9950"/>
              <a:gd name="connsiteY33" fmla="*/ 9484 h 9777"/>
              <a:gd name="connsiteX34" fmla="*/ 4985 w 9950"/>
              <a:gd name="connsiteY34" fmla="*/ 9777 h 9777"/>
              <a:gd name="connsiteX35" fmla="*/ 5168 w 9950"/>
              <a:gd name="connsiteY35" fmla="*/ 9709 h 9777"/>
              <a:gd name="connsiteX36" fmla="*/ 5288 w 9950"/>
              <a:gd name="connsiteY36" fmla="*/ 9755 h 9777"/>
              <a:gd name="connsiteX37" fmla="*/ 5493 w 9950"/>
              <a:gd name="connsiteY37" fmla="*/ 9103 h 9777"/>
              <a:gd name="connsiteX38" fmla="*/ 5615 w 9950"/>
              <a:gd name="connsiteY38" fmla="*/ 8699 h 9777"/>
              <a:gd name="connsiteX39" fmla="*/ 5893 w 9950"/>
              <a:gd name="connsiteY39" fmla="*/ 8564 h 9777"/>
              <a:gd name="connsiteX40" fmla="*/ 5795 w 9950"/>
              <a:gd name="connsiteY40" fmla="*/ 8227 h 9777"/>
              <a:gd name="connsiteX41" fmla="*/ 5905 w 9950"/>
              <a:gd name="connsiteY41" fmla="*/ 7754 h 9777"/>
              <a:gd name="connsiteX42" fmla="*/ 6013 w 9950"/>
              <a:gd name="connsiteY42" fmla="*/ 7462 h 9777"/>
              <a:gd name="connsiteX43" fmla="*/ 6013 w 9950"/>
              <a:gd name="connsiteY43" fmla="*/ 6856 h 9777"/>
              <a:gd name="connsiteX44" fmla="*/ 6255 w 9950"/>
              <a:gd name="connsiteY44" fmla="*/ 6047 h 9777"/>
              <a:gd name="connsiteX45" fmla="*/ 6362 w 9950"/>
              <a:gd name="connsiteY45" fmla="*/ 5799 h 9777"/>
              <a:gd name="connsiteX46" fmla="*/ 6546 w 9950"/>
              <a:gd name="connsiteY46" fmla="*/ 5777 h 9777"/>
              <a:gd name="connsiteX47" fmla="*/ 6724 w 9950"/>
              <a:gd name="connsiteY47" fmla="*/ 5799 h 9777"/>
              <a:gd name="connsiteX48" fmla="*/ 6773 w 9950"/>
              <a:gd name="connsiteY48" fmla="*/ 5575 h 9777"/>
              <a:gd name="connsiteX49" fmla="*/ 6906 w 9950"/>
              <a:gd name="connsiteY49" fmla="*/ 5664 h 9777"/>
              <a:gd name="connsiteX50" fmla="*/ 7051 w 9950"/>
              <a:gd name="connsiteY50" fmla="*/ 5664 h 9777"/>
              <a:gd name="connsiteX51" fmla="*/ 7088 w 9950"/>
              <a:gd name="connsiteY51" fmla="*/ 5396 h 9777"/>
              <a:gd name="connsiteX52" fmla="*/ 7125 w 9950"/>
              <a:gd name="connsiteY52" fmla="*/ 5170 h 9777"/>
              <a:gd name="connsiteX53" fmla="*/ 7341 w 9950"/>
              <a:gd name="connsiteY53" fmla="*/ 5192 h 9777"/>
              <a:gd name="connsiteX54" fmla="*/ 7643 w 9950"/>
              <a:gd name="connsiteY54" fmla="*/ 5508 h 9777"/>
              <a:gd name="connsiteX55" fmla="*/ 7849 w 9950"/>
              <a:gd name="connsiteY55" fmla="*/ 5575 h 9777"/>
              <a:gd name="connsiteX56" fmla="*/ 8067 w 9950"/>
              <a:gd name="connsiteY56" fmla="*/ 5529 h 9777"/>
              <a:gd name="connsiteX57" fmla="*/ 8284 w 9950"/>
              <a:gd name="connsiteY57" fmla="*/ 5463 h 9777"/>
              <a:gd name="connsiteX58" fmla="*/ 8440 w 9950"/>
              <a:gd name="connsiteY58" fmla="*/ 5711 h 9777"/>
              <a:gd name="connsiteX59" fmla="*/ 8586 w 9950"/>
              <a:gd name="connsiteY59" fmla="*/ 5575 h 9777"/>
              <a:gd name="connsiteX60" fmla="*/ 8863 w 9950"/>
              <a:gd name="connsiteY60" fmla="*/ 5711 h 9777"/>
              <a:gd name="connsiteX61" fmla="*/ 9046 w 9950"/>
              <a:gd name="connsiteY61" fmla="*/ 5529 h 9777"/>
              <a:gd name="connsiteX62" fmla="*/ 9261 w 9950"/>
              <a:gd name="connsiteY62" fmla="*/ 5643 h 9777"/>
              <a:gd name="connsiteX63" fmla="*/ 9382 w 9950"/>
              <a:gd name="connsiteY63" fmla="*/ 5643 h 9777"/>
              <a:gd name="connsiteX64" fmla="*/ 9371 w 9950"/>
              <a:gd name="connsiteY64" fmla="*/ 5911 h 9777"/>
              <a:gd name="connsiteX65" fmla="*/ 9419 w 9950"/>
              <a:gd name="connsiteY65" fmla="*/ 6250 h 9777"/>
              <a:gd name="connsiteX66" fmla="*/ 9550 w 9950"/>
              <a:gd name="connsiteY66" fmla="*/ 6338 h 9777"/>
              <a:gd name="connsiteX67" fmla="*/ 9636 w 9950"/>
              <a:gd name="connsiteY67" fmla="*/ 6652 h 9777"/>
              <a:gd name="connsiteX68" fmla="*/ 9734 w 9950"/>
              <a:gd name="connsiteY68" fmla="*/ 6451 h 9777"/>
              <a:gd name="connsiteX69" fmla="*/ 9746 w 9950"/>
              <a:gd name="connsiteY69" fmla="*/ 6721 h 9777"/>
              <a:gd name="connsiteX70" fmla="*/ 9660 w 9950"/>
              <a:gd name="connsiteY70" fmla="*/ 6990 h 9777"/>
              <a:gd name="connsiteX71" fmla="*/ 9950 w 9950"/>
              <a:gd name="connsiteY71" fmla="*/ 7126 h 9777"/>
              <a:gd name="connsiteX0" fmla="*/ 0 w 9855"/>
              <a:gd name="connsiteY0" fmla="*/ 0 h 9815"/>
              <a:gd name="connsiteX1" fmla="*/ 218 w 9855"/>
              <a:gd name="connsiteY1" fmla="*/ 92 h 9815"/>
              <a:gd name="connsiteX2" fmla="*/ 472 w 9855"/>
              <a:gd name="connsiteY2" fmla="*/ 367 h 9815"/>
              <a:gd name="connsiteX3" fmla="*/ 655 w 9855"/>
              <a:gd name="connsiteY3" fmla="*/ 759 h 9815"/>
              <a:gd name="connsiteX4" fmla="*/ 862 w 9855"/>
              <a:gd name="connsiteY4" fmla="*/ 989 h 9815"/>
              <a:gd name="connsiteX5" fmla="*/ 1008 w 9855"/>
              <a:gd name="connsiteY5" fmla="*/ 1243 h 9815"/>
              <a:gd name="connsiteX6" fmla="*/ 1127 w 9855"/>
              <a:gd name="connsiteY6" fmla="*/ 2160 h 9815"/>
              <a:gd name="connsiteX7" fmla="*/ 1202 w 9855"/>
              <a:gd name="connsiteY7" fmla="*/ 2369 h 9815"/>
              <a:gd name="connsiteX8" fmla="*/ 1372 w 9855"/>
              <a:gd name="connsiteY8" fmla="*/ 2850 h 9815"/>
              <a:gd name="connsiteX9" fmla="*/ 1481 w 9855"/>
              <a:gd name="connsiteY9" fmla="*/ 3173 h 9815"/>
              <a:gd name="connsiteX10" fmla="*/ 1517 w 9855"/>
              <a:gd name="connsiteY10" fmla="*/ 3724 h 9815"/>
              <a:gd name="connsiteX11" fmla="*/ 1517 w 9855"/>
              <a:gd name="connsiteY11" fmla="*/ 4090 h 9815"/>
              <a:gd name="connsiteX12" fmla="*/ 1493 w 9855"/>
              <a:gd name="connsiteY12" fmla="*/ 4621 h 9815"/>
              <a:gd name="connsiteX13" fmla="*/ 1529 w 9855"/>
              <a:gd name="connsiteY13" fmla="*/ 4967 h 9815"/>
              <a:gd name="connsiteX14" fmla="*/ 1675 w 9855"/>
              <a:gd name="connsiteY14" fmla="*/ 5264 h 9815"/>
              <a:gd name="connsiteX15" fmla="*/ 1772 w 9855"/>
              <a:gd name="connsiteY15" fmla="*/ 5539 h 9815"/>
              <a:gd name="connsiteX16" fmla="*/ 1845 w 9855"/>
              <a:gd name="connsiteY16" fmla="*/ 6000 h 9815"/>
              <a:gd name="connsiteX17" fmla="*/ 1953 w 9855"/>
              <a:gd name="connsiteY17" fmla="*/ 6413 h 9815"/>
              <a:gd name="connsiteX18" fmla="*/ 2245 w 9855"/>
              <a:gd name="connsiteY18" fmla="*/ 6781 h 9815"/>
              <a:gd name="connsiteX19" fmla="*/ 2513 w 9855"/>
              <a:gd name="connsiteY19" fmla="*/ 7056 h 9815"/>
              <a:gd name="connsiteX20" fmla="*/ 2623 w 9855"/>
              <a:gd name="connsiteY20" fmla="*/ 7195 h 9815"/>
              <a:gd name="connsiteX21" fmla="*/ 2730 w 9855"/>
              <a:gd name="connsiteY21" fmla="*/ 7540 h 9815"/>
              <a:gd name="connsiteX22" fmla="*/ 2913 w 9855"/>
              <a:gd name="connsiteY22" fmla="*/ 7860 h 9815"/>
              <a:gd name="connsiteX23" fmla="*/ 3131 w 9855"/>
              <a:gd name="connsiteY23" fmla="*/ 8092 h 9815"/>
              <a:gd name="connsiteX24" fmla="*/ 3459 w 9855"/>
              <a:gd name="connsiteY24" fmla="*/ 8230 h 9815"/>
              <a:gd name="connsiteX25" fmla="*/ 3641 w 9855"/>
              <a:gd name="connsiteY25" fmla="*/ 8344 h 9815"/>
              <a:gd name="connsiteX26" fmla="*/ 3666 w 9855"/>
              <a:gd name="connsiteY26" fmla="*/ 8619 h 9815"/>
              <a:gd name="connsiteX27" fmla="*/ 3919 w 9855"/>
              <a:gd name="connsiteY27" fmla="*/ 8757 h 9815"/>
              <a:gd name="connsiteX28" fmla="*/ 4211 w 9855"/>
              <a:gd name="connsiteY28" fmla="*/ 8897 h 9815"/>
              <a:gd name="connsiteX29" fmla="*/ 4332 w 9855"/>
              <a:gd name="connsiteY29" fmla="*/ 9195 h 9815"/>
              <a:gd name="connsiteX30" fmla="*/ 4406 w 9855"/>
              <a:gd name="connsiteY30" fmla="*/ 9470 h 9815"/>
              <a:gd name="connsiteX31" fmla="*/ 4576 w 9855"/>
              <a:gd name="connsiteY31" fmla="*/ 9586 h 9815"/>
              <a:gd name="connsiteX32" fmla="*/ 4697 w 9855"/>
              <a:gd name="connsiteY32" fmla="*/ 9515 h 9815"/>
              <a:gd name="connsiteX33" fmla="*/ 4865 w 9855"/>
              <a:gd name="connsiteY33" fmla="*/ 9815 h 9815"/>
              <a:gd name="connsiteX34" fmla="*/ 5049 w 9855"/>
              <a:gd name="connsiteY34" fmla="*/ 9745 h 9815"/>
              <a:gd name="connsiteX35" fmla="*/ 5170 w 9855"/>
              <a:gd name="connsiteY35" fmla="*/ 9792 h 9815"/>
              <a:gd name="connsiteX36" fmla="*/ 5376 w 9855"/>
              <a:gd name="connsiteY36" fmla="*/ 9126 h 9815"/>
              <a:gd name="connsiteX37" fmla="*/ 5498 w 9855"/>
              <a:gd name="connsiteY37" fmla="*/ 8712 h 9815"/>
              <a:gd name="connsiteX38" fmla="*/ 5778 w 9855"/>
              <a:gd name="connsiteY38" fmla="*/ 8574 h 9815"/>
              <a:gd name="connsiteX39" fmla="*/ 5679 w 9855"/>
              <a:gd name="connsiteY39" fmla="*/ 8230 h 9815"/>
              <a:gd name="connsiteX40" fmla="*/ 5790 w 9855"/>
              <a:gd name="connsiteY40" fmla="*/ 7746 h 9815"/>
              <a:gd name="connsiteX41" fmla="*/ 5898 w 9855"/>
              <a:gd name="connsiteY41" fmla="*/ 7447 h 9815"/>
              <a:gd name="connsiteX42" fmla="*/ 5898 w 9855"/>
              <a:gd name="connsiteY42" fmla="*/ 6827 h 9815"/>
              <a:gd name="connsiteX43" fmla="*/ 6141 w 9855"/>
              <a:gd name="connsiteY43" fmla="*/ 6000 h 9815"/>
              <a:gd name="connsiteX44" fmla="*/ 6249 w 9855"/>
              <a:gd name="connsiteY44" fmla="*/ 5746 h 9815"/>
              <a:gd name="connsiteX45" fmla="*/ 6434 w 9855"/>
              <a:gd name="connsiteY45" fmla="*/ 5724 h 9815"/>
              <a:gd name="connsiteX46" fmla="*/ 6613 w 9855"/>
              <a:gd name="connsiteY46" fmla="*/ 5746 h 9815"/>
              <a:gd name="connsiteX47" fmla="*/ 6662 w 9855"/>
              <a:gd name="connsiteY47" fmla="*/ 5517 h 9815"/>
              <a:gd name="connsiteX48" fmla="*/ 6796 w 9855"/>
              <a:gd name="connsiteY48" fmla="*/ 5608 h 9815"/>
              <a:gd name="connsiteX49" fmla="*/ 6941 w 9855"/>
              <a:gd name="connsiteY49" fmla="*/ 5608 h 9815"/>
              <a:gd name="connsiteX50" fmla="*/ 6979 w 9855"/>
              <a:gd name="connsiteY50" fmla="*/ 5334 h 9815"/>
              <a:gd name="connsiteX51" fmla="*/ 7016 w 9855"/>
              <a:gd name="connsiteY51" fmla="*/ 5103 h 9815"/>
              <a:gd name="connsiteX52" fmla="*/ 7233 w 9855"/>
              <a:gd name="connsiteY52" fmla="*/ 5125 h 9815"/>
              <a:gd name="connsiteX53" fmla="*/ 7536 w 9855"/>
              <a:gd name="connsiteY53" fmla="*/ 5449 h 9815"/>
              <a:gd name="connsiteX54" fmla="*/ 7743 w 9855"/>
              <a:gd name="connsiteY54" fmla="*/ 5517 h 9815"/>
              <a:gd name="connsiteX55" fmla="*/ 7963 w 9855"/>
              <a:gd name="connsiteY55" fmla="*/ 5470 h 9815"/>
              <a:gd name="connsiteX56" fmla="*/ 8181 w 9855"/>
              <a:gd name="connsiteY56" fmla="*/ 5403 h 9815"/>
              <a:gd name="connsiteX57" fmla="*/ 8337 w 9855"/>
              <a:gd name="connsiteY57" fmla="*/ 5656 h 9815"/>
              <a:gd name="connsiteX58" fmla="*/ 8484 w 9855"/>
              <a:gd name="connsiteY58" fmla="*/ 5517 h 9815"/>
              <a:gd name="connsiteX59" fmla="*/ 8763 w 9855"/>
              <a:gd name="connsiteY59" fmla="*/ 5656 h 9815"/>
              <a:gd name="connsiteX60" fmla="*/ 8946 w 9855"/>
              <a:gd name="connsiteY60" fmla="*/ 5470 h 9815"/>
              <a:gd name="connsiteX61" fmla="*/ 9163 w 9855"/>
              <a:gd name="connsiteY61" fmla="*/ 5587 h 9815"/>
              <a:gd name="connsiteX62" fmla="*/ 9284 w 9855"/>
              <a:gd name="connsiteY62" fmla="*/ 5587 h 9815"/>
              <a:gd name="connsiteX63" fmla="*/ 9273 w 9855"/>
              <a:gd name="connsiteY63" fmla="*/ 5861 h 9815"/>
              <a:gd name="connsiteX64" fmla="*/ 9321 w 9855"/>
              <a:gd name="connsiteY64" fmla="*/ 6208 h 9815"/>
              <a:gd name="connsiteX65" fmla="*/ 9453 w 9855"/>
              <a:gd name="connsiteY65" fmla="*/ 6298 h 9815"/>
              <a:gd name="connsiteX66" fmla="*/ 9539 w 9855"/>
              <a:gd name="connsiteY66" fmla="*/ 6619 h 9815"/>
              <a:gd name="connsiteX67" fmla="*/ 9638 w 9855"/>
              <a:gd name="connsiteY67" fmla="*/ 6413 h 9815"/>
              <a:gd name="connsiteX68" fmla="*/ 9650 w 9855"/>
              <a:gd name="connsiteY68" fmla="*/ 6689 h 9815"/>
              <a:gd name="connsiteX69" fmla="*/ 9564 w 9855"/>
              <a:gd name="connsiteY69" fmla="*/ 6964 h 9815"/>
              <a:gd name="connsiteX70" fmla="*/ 9855 w 9855"/>
              <a:gd name="connsiteY70" fmla="*/ 7104 h 9815"/>
              <a:gd name="connsiteX0" fmla="*/ 0 w 9779"/>
              <a:gd name="connsiteY0" fmla="*/ 0 h 9906"/>
              <a:gd name="connsiteX1" fmla="*/ 258 w 9779"/>
              <a:gd name="connsiteY1" fmla="*/ 280 h 9906"/>
              <a:gd name="connsiteX2" fmla="*/ 444 w 9779"/>
              <a:gd name="connsiteY2" fmla="*/ 679 h 9906"/>
              <a:gd name="connsiteX3" fmla="*/ 654 w 9779"/>
              <a:gd name="connsiteY3" fmla="*/ 914 h 9906"/>
              <a:gd name="connsiteX4" fmla="*/ 802 w 9779"/>
              <a:gd name="connsiteY4" fmla="*/ 1172 h 9906"/>
              <a:gd name="connsiteX5" fmla="*/ 923 w 9779"/>
              <a:gd name="connsiteY5" fmla="*/ 2107 h 9906"/>
              <a:gd name="connsiteX6" fmla="*/ 999 w 9779"/>
              <a:gd name="connsiteY6" fmla="*/ 2320 h 9906"/>
              <a:gd name="connsiteX7" fmla="*/ 1171 w 9779"/>
              <a:gd name="connsiteY7" fmla="*/ 2810 h 9906"/>
              <a:gd name="connsiteX8" fmla="*/ 1282 w 9779"/>
              <a:gd name="connsiteY8" fmla="*/ 3139 h 9906"/>
              <a:gd name="connsiteX9" fmla="*/ 1318 w 9779"/>
              <a:gd name="connsiteY9" fmla="*/ 3700 h 9906"/>
              <a:gd name="connsiteX10" fmla="*/ 1318 w 9779"/>
              <a:gd name="connsiteY10" fmla="*/ 4073 h 9906"/>
              <a:gd name="connsiteX11" fmla="*/ 1294 w 9779"/>
              <a:gd name="connsiteY11" fmla="*/ 4614 h 9906"/>
              <a:gd name="connsiteX12" fmla="*/ 1330 w 9779"/>
              <a:gd name="connsiteY12" fmla="*/ 4967 h 9906"/>
              <a:gd name="connsiteX13" fmla="*/ 1479 w 9779"/>
              <a:gd name="connsiteY13" fmla="*/ 5269 h 9906"/>
              <a:gd name="connsiteX14" fmla="*/ 1577 w 9779"/>
              <a:gd name="connsiteY14" fmla="*/ 5549 h 9906"/>
              <a:gd name="connsiteX15" fmla="*/ 1651 w 9779"/>
              <a:gd name="connsiteY15" fmla="*/ 6019 h 9906"/>
              <a:gd name="connsiteX16" fmla="*/ 1761 w 9779"/>
              <a:gd name="connsiteY16" fmla="*/ 6440 h 9906"/>
              <a:gd name="connsiteX17" fmla="*/ 2057 w 9779"/>
              <a:gd name="connsiteY17" fmla="*/ 6815 h 9906"/>
              <a:gd name="connsiteX18" fmla="*/ 2329 w 9779"/>
              <a:gd name="connsiteY18" fmla="*/ 7095 h 9906"/>
              <a:gd name="connsiteX19" fmla="*/ 2441 w 9779"/>
              <a:gd name="connsiteY19" fmla="*/ 7237 h 9906"/>
              <a:gd name="connsiteX20" fmla="*/ 2549 w 9779"/>
              <a:gd name="connsiteY20" fmla="*/ 7588 h 9906"/>
              <a:gd name="connsiteX21" fmla="*/ 2735 w 9779"/>
              <a:gd name="connsiteY21" fmla="*/ 7914 h 9906"/>
              <a:gd name="connsiteX22" fmla="*/ 2956 w 9779"/>
              <a:gd name="connsiteY22" fmla="*/ 8151 h 9906"/>
              <a:gd name="connsiteX23" fmla="*/ 3289 w 9779"/>
              <a:gd name="connsiteY23" fmla="*/ 8291 h 9906"/>
              <a:gd name="connsiteX24" fmla="*/ 3474 w 9779"/>
              <a:gd name="connsiteY24" fmla="*/ 8407 h 9906"/>
              <a:gd name="connsiteX25" fmla="*/ 3499 w 9779"/>
              <a:gd name="connsiteY25" fmla="*/ 8687 h 9906"/>
              <a:gd name="connsiteX26" fmla="*/ 3756 w 9779"/>
              <a:gd name="connsiteY26" fmla="*/ 8828 h 9906"/>
              <a:gd name="connsiteX27" fmla="*/ 4052 w 9779"/>
              <a:gd name="connsiteY27" fmla="*/ 8971 h 9906"/>
              <a:gd name="connsiteX28" fmla="*/ 4175 w 9779"/>
              <a:gd name="connsiteY28" fmla="*/ 9274 h 9906"/>
              <a:gd name="connsiteX29" fmla="*/ 4250 w 9779"/>
              <a:gd name="connsiteY29" fmla="*/ 9554 h 9906"/>
              <a:gd name="connsiteX30" fmla="*/ 4422 w 9779"/>
              <a:gd name="connsiteY30" fmla="*/ 9673 h 9906"/>
              <a:gd name="connsiteX31" fmla="*/ 4545 w 9779"/>
              <a:gd name="connsiteY31" fmla="*/ 9600 h 9906"/>
              <a:gd name="connsiteX32" fmla="*/ 4716 w 9779"/>
              <a:gd name="connsiteY32" fmla="*/ 9906 h 9906"/>
              <a:gd name="connsiteX33" fmla="*/ 4902 w 9779"/>
              <a:gd name="connsiteY33" fmla="*/ 9835 h 9906"/>
              <a:gd name="connsiteX34" fmla="*/ 5025 w 9779"/>
              <a:gd name="connsiteY34" fmla="*/ 9883 h 9906"/>
              <a:gd name="connsiteX35" fmla="*/ 5234 w 9779"/>
              <a:gd name="connsiteY35" fmla="*/ 9204 h 9906"/>
              <a:gd name="connsiteX36" fmla="*/ 5358 w 9779"/>
              <a:gd name="connsiteY36" fmla="*/ 8782 h 9906"/>
              <a:gd name="connsiteX37" fmla="*/ 5642 w 9779"/>
              <a:gd name="connsiteY37" fmla="*/ 8642 h 9906"/>
              <a:gd name="connsiteX38" fmla="*/ 5542 w 9779"/>
              <a:gd name="connsiteY38" fmla="*/ 8291 h 9906"/>
              <a:gd name="connsiteX39" fmla="*/ 5654 w 9779"/>
              <a:gd name="connsiteY39" fmla="*/ 7798 h 9906"/>
              <a:gd name="connsiteX40" fmla="*/ 5764 w 9779"/>
              <a:gd name="connsiteY40" fmla="*/ 7493 h 9906"/>
              <a:gd name="connsiteX41" fmla="*/ 5764 w 9779"/>
              <a:gd name="connsiteY41" fmla="*/ 6862 h 9906"/>
              <a:gd name="connsiteX42" fmla="*/ 6010 w 9779"/>
              <a:gd name="connsiteY42" fmla="*/ 6019 h 9906"/>
              <a:gd name="connsiteX43" fmla="*/ 6120 w 9779"/>
              <a:gd name="connsiteY43" fmla="*/ 5760 h 9906"/>
              <a:gd name="connsiteX44" fmla="*/ 6308 w 9779"/>
              <a:gd name="connsiteY44" fmla="*/ 5738 h 9906"/>
              <a:gd name="connsiteX45" fmla="*/ 6489 w 9779"/>
              <a:gd name="connsiteY45" fmla="*/ 5760 h 9906"/>
              <a:gd name="connsiteX46" fmla="*/ 6539 w 9779"/>
              <a:gd name="connsiteY46" fmla="*/ 5527 h 9906"/>
              <a:gd name="connsiteX47" fmla="*/ 6675 w 9779"/>
              <a:gd name="connsiteY47" fmla="*/ 5620 h 9906"/>
              <a:gd name="connsiteX48" fmla="*/ 6822 w 9779"/>
              <a:gd name="connsiteY48" fmla="*/ 5620 h 9906"/>
              <a:gd name="connsiteX49" fmla="*/ 6861 w 9779"/>
              <a:gd name="connsiteY49" fmla="*/ 5341 h 9906"/>
              <a:gd name="connsiteX50" fmla="*/ 6898 w 9779"/>
              <a:gd name="connsiteY50" fmla="*/ 5105 h 9906"/>
              <a:gd name="connsiteX51" fmla="*/ 7118 w 9779"/>
              <a:gd name="connsiteY51" fmla="*/ 5128 h 9906"/>
              <a:gd name="connsiteX52" fmla="*/ 7426 w 9779"/>
              <a:gd name="connsiteY52" fmla="*/ 5458 h 9906"/>
              <a:gd name="connsiteX53" fmla="*/ 7636 w 9779"/>
              <a:gd name="connsiteY53" fmla="*/ 5527 h 9906"/>
              <a:gd name="connsiteX54" fmla="*/ 7859 w 9779"/>
              <a:gd name="connsiteY54" fmla="*/ 5479 h 9906"/>
              <a:gd name="connsiteX55" fmla="*/ 8080 w 9779"/>
              <a:gd name="connsiteY55" fmla="*/ 5411 h 9906"/>
              <a:gd name="connsiteX56" fmla="*/ 8239 w 9779"/>
              <a:gd name="connsiteY56" fmla="*/ 5669 h 9906"/>
              <a:gd name="connsiteX57" fmla="*/ 8388 w 9779"/>
              <a:gd name="connsiteY57" fmla="*/ 5527 h 9906"/>
              <a:gd name="connsiteX58" fmla="*/ 8671 w 9779"/>
              <a:gd name="connsiteY58" fmla="*/ 5669 h 9906"/>
              <a:gd name="connsiteX59" fmla="*/ 8857 w 9779"/>
              <a:gd name="connsiteY59" fmla="*/ 5479 h 9906"/>
              <a:gd name="connsiteX60" fmla="*/ 9077 w 9779"/>
              <a:gd name="connsiteY60" fmla="*/ 5598 h 9906"/>
              <a:gd name="connsiteX61" fmla="*/ 9200 w 9779"/>
              <a:gd name="connsiteY61" fmla="*/ 5598 h 9906"/>
              <a:gd name="connsiteX62" fmla="*/ 9188 w 9779"/>
              <a:gd name="connsiteY62" fmla="*/ 5877 h 9906"/>
              <a:gd name="connsiteX63" fmla="*/ 9237 w 9779"/>
              <a:gd name="connsiteY63" fmla="*/ 6231 h 9906"/>
              <a:gd name="connsiteX64" fmla="*/ 9371 w 9779"/>
              <a:gd name="connsiteY64" fmla="*/ 6323 h 9906"/>
              <a:gd name="connsiteX65" fmla="*/ 9458 w 9779"/>
              <a:gd name="connsiteY65" fmla="*/ 6650 h 9906"/>
              <a:gd name="connsiteX66" fmla="*/ 9559 w 9779"/>
              <a:gd name="connsiteY66" fmla="*/ 6440 h 9906"/>
              <a:gd name="connsiteX67" fmla="*/ 9571 w 9779"/>
              <a:gd name="connsiteY67" fmla="*/ 6721 h 9906"/>
              <a:gd name="connsiteX68" fmla="*/ 9484 w 9779"/>
              <a:gd name="connsiteY68" fmla="*/ 7001 h 9906"/>
              <a:gd name="connsiteX69" fmla="*/ 9779 w 9779"/>
              <a:gd name="connsiteY69" fmla="*/ 7144 h 9906"/>
              <a:gd name="connsiteX0" fmla="*/ 0 w 9736"/>
              <a:gd name="connsiteY0" fmla="*/ 0 h 9717"/>
              <a:gd name="connsiteX1" fmla="*/ 190 w 9736"/>
              <a:gd name="connsiteY1" fmla="*/ 402 h 9717"/>
              <a:gd name="connsiteX2" fmla="*/ 405 w 9736"/>
              <a:gd name="connsiteY2" fmla="*/ 640 h 9717"/>
              <a:gd name="connsiteX3" fmla="*/ 556 w 9736"/>
              <a:gd name="connsiteY3" fmla="*/ 900 h 9717"/>
              <a:gd name="connsiteX4" fmla="*/ 680 w 9736"/>
              <a:gd name="connsiteY4" fmla="*/ 1844 h 9717"/>
              <a:gd name="connsiteX5" fmla="*/ 758 w 9736"/>
              <a:gd name="connsiteY5" fmla="*/ 2059 h 9717"/>
              <a:gd name="connsiteX6" fmla="*/ 933 w 9736"/>
              <a:gd name="connsiteY6" fmla="*/ 2554 h 9717"/>
              <a:gd name="connsiteX7" fmla="*/ 1047 w 9736"/>
              <a:gd name="connsiteY7" fmla="*/ 2886 h 9717"/>
              <a:gd name="connsiteX8" fmla="*/ 1084 w 9736"/>
              <a:gd name="connsiteY8" fmla="*/ 3452 h 9717"/>
              <a:gd name="connsiteX9" fmla="*/ 1084 w 9736"/>
              <a:gd name="connsiteY9" fmla="*/ 3829 h 9717"/>
              <a:gd name="connsiteX10" fmla="*/ 1059 w 9736"/>
              <a:gd name="connsiteY10" fmla="*/ 4375 h 9717"/>
              <a:gd name="connsiteX11" fmla="*/ 1096 w 9736"/>
              <a:gd name="connsiteY11" fmla="*/ 4731 h 9717"/>
              <a:gd name="connsiteX12" fmla="*/ 1248 w 9736"/>
              <a:gd name="connsiteY12" fmla="*/ 5036 h 9717"/>
              <a:gd name="connsiteX13" fmla="*/ 1349 w 9736"/>
              <a:gd name="connsiteY13" fmla="*/ 5319 h 9717"/>
              <a:gd name="connsiteX14" fmla="*/ 1424 w 9736"/>
              <a:gd name="connsiteY14" fmla="*/ 5793 h 9717"/>
              <a:gd name="connsiteX15" fmla="*/ 1537 w 9736"/>
              <a:gd name="connsiteY15" fmla="*/ 6218 h 9717"/>
              <a:gd name="connsiteX16" fmla="*/ 1839 w 9736"/>
              <a:gd name="connsiteY16" fmla="*/ 6597 h 9717"/>
              <a:gd name="connsiteX17" fmla="*/ 2118 w 9736"/>
              <a:gd name="connsiteY17" fmla="*/ 6879 h 9717"/>
              <a:gd name="connsiteX18" fmla="*/ 2232 w 9736"/>
              <a:gd name="connsiteY18" fmla="*/ 7023 h 9717"/>
              <a:gd name="connsiteX19" fmla="*/ 2343 w 9736"/>
              <a:gd name="connsiteY19" fmla="*/ 7377 h 9717"/>
              <a:gd name="connsiteX20" fmla="*/ 2533 w 9736"/>
              <a:gd name="connsiteY20" fmla="*/ 7706 h 9717"/>
              <a:gd name="connsiteX21" fmla="*/ 2759 w 9736"/>
              <a:gd name="connsiteY21" fmla="*/ 7945 h 9717"/>
              <a:gd name="connsiteX22" fmla="*/ 3099 w 9736"/>
              <a:gd name="connsiteY22" fmla="*/ 8087 h 9717"/>
              <a:gd name="connsiteX23" fmla="*/ 3289 w 9736"/>
              <a:gd name="connsiteY23" fmla="*/ 8204 h 9717"/>
              <a:gd name="connsiteX24" fmla="*/ 3314 w 9736"/>
              <a:gd name="connsiteY24" fmla="*/ 8486 h 9717"/>
              <a:gd name="connsiteX25" fmla="*/ 3577 w 9736"/>
              <a:gd name="connsiteY25" fmla="*/ 8629 h 9717"/>
              <a:gd name="connsiteX26" fmla="*/ 3880 w 9736"/>
              <a:gd name="connsiteY26" fmla="*/ 8773 h 9717"/>
              <a:gd name="connsiteX27" fmla="*/ 4005 w 9736"/>
              <a:gd name="connsiteY27" fmla="*/ 9079 h 9717"/>
              <a:gd name="connsiteX28" fmla="*/ 4082 w 9736"/>
              <a:gd name="connsiteY28" fmla="*/ 9362 h 9717"/>
              <a:gd name="connsiteX29" fmla="*/ 4258 w 9736"/>
              <a:gd name="connsiteY29" fmla="*/ 9482 h 9717"/>
              <a:gd name="connsiteX30" fmla="*/ 4384 w 9736"/>
              <a:gd name="connsiteY30" fmla="*/ 9408 h 9717"/>
              <a:gd name="connsiteX31" fmla="*/ 4559 w 9736"/>
              <a:gd name="connsiteY31" fmla="*/ 9717 h 9717"/>
              <a:gd name="connsiteX32" fmla="*/ 4749 w 9736"/>
              <a:gd name="connsiteY32" fmla="*/ 9645 h 9717"/>
              <a:gd name="connsiteX33" fmla="*/ 4875 w 9736"/>
              <a:gd name="connsiteY33" fmla="*/ 9694 h 9717"/>
              <a:gd name="connsiteX34" fmla="*/ 5088 w 9736"/>
              <a:gd name="connsiteY34" fmla="*/ 9008 h 9717"/>
              <a:gd name="connsiteX35" fmla="*/ 5215 w 9736"/>
              <a:gd name="connsiteY35" fmla="*/ 8582 h 9717"/>
              <a:gd name="connsiteX36" fmla="*/ 5506 w 9736"/>
              <a:gd name="connsiteY36" fmla="*/ 8441 h 9717"/>
              <a:gd name="connsiteX37" fmla="*/ 5403 w 9736"/>
              <a:gd name="connsiteY37" fmla="*/ 8087 h 9717"/>
              <a:gd name="connsiteX38" fmla="*/ 5518 w 9736"/>
              <a:gd name="connsiteY38" fmla="*/ 7589 h 9717"/>
              <a:gd name="connsiteX39" fmla="*/ 5630 w 9736"/>
              <a:gd name="connsiteY39" fmla="*/ 7281 h 9717"/>
              <a:gd name="connsiteX40" fmla="*/ 5630 w 9736"/>
              <a:gd name="connsiteY40" fmla="*/ 6644 h 9717"/>
              <a:gd name="connsiteX41" fmla="*/ 5882 w 9736"/>
              <a:gd name="connsiteY41" fmla="*/ 5793 h 9717"/>
              <a:gd name="connsiteX42" fmla="*/ 5994 w 9736"/>
              <a:gd name="connsiteY42" fmla="*/ 5532 h 9717"/>
              <a:gd name="connsiteX43" fmla="*/ 6187 w 9736"/>
              <a:gd name="connsiteY43" fmla="*/ 5509 h 9717"/>
              <a:gd name="connsiteX44" fmla="*/ 6372 w 9736"/>
              <a:gd name="connsiteY44" fmla="*/ 5532 h 9717"/>
              <a:gd name="connsiteX45" fmla="*/ 6423 w 9736"/>
              <a:gd name="connsiteY45" fmla="*/ 5296 h 9717"/>
              <a:gd name="connsiteX46" fmla="*/ 6562 w 9736"/>
              <a:gd name="connsiteY46" fmla="*/ 5390 h 9717"/>
              <a:gd name="connsiteX47" fmla="*/ 6712 w 9736"/>
              <a:gd name="connsiteY47" fmla="*/ 5390 h 9717"/>
              <a:gd name="connsiteX48" fmla="*/ 6752 w 9736"/>
              <a:gd name="connsiteY48" fmla="*/ 5109 h 9717"/>
              <a:gd name="connsiteX49" fmla="*/ 6790 w 9736"/>
              <a:gd name="connsiteY49" fmla="*/ 4870 h 9717"/>
              <a:gd name="connsiteX50" fmla="*/ 7015 w 9736"/>
              <a:gd name="connsiteY50" fmla="*/ 4894 h 9717"/>
              <a:gd name="connsiteX51" fmla="*/ 7330 w 9736"/>
              <a:gd name="connsiteY51" fmla="*/ 5227 h 9717"/>
              <a:gd name="connsiteX52" fmla="*/ 7545 w 9736"/>
              <a:gd name="connsiteY52" fmla="*/ 5296 h 9717"/>
              <a:gd name="connsiteX53" fmla="*/ 7773 w 9736"/>
              <a:gd name="connsiteY53" fmla="*/ 5248 h 9717"/>
              <a:gd name="connsiteX54" fmla="*/ 7999 w 9736"/>
              <a:gd name="connsiteY54" fmla="*/ 5179 h 9717"/>
              <a:gd name="connsiteX55" fmla="*/ 8161 w 9736"/>
              <a:gd name="connsiteY55" fmla="*/ 5440 h 9717"/>
              <a:gd name="connsiteX56" fmla="*/ 8314 w 9736"/>
              <a:gd name="connsiteY56" fmla="*/ 5296 h 9717"/>
              <a:gd name="connsiteX57" fmla="*/ 8603 w 9736"/>
              <a:gd name="connsiteY57" fmla="*/ 5440 h 9717"/>
              <a:gd name="connsiteX58" fmla="*/ 8793 w 9736"/>
              <a:gd name="connsiteY58" fmla="*/ 5248 h 9717"/>
              <a:gd name="connsiteX59" fmla="*/ 9018 w 9736"/>
              <a:gd name="connsiteY59" fmla="*/ 5368 h 9717"/>
              <a:gd name="connsiteX60" fmla="*/ 9144 w 9736"/>
              <a:gd name="connsiteY60" fmla="*/ 5368 h 9717"/>
              <a:gd name="connsiteX61" fmla="*/ 9132 w 9736"/>
              <a:gd name="connsiteY61" fmla="*/ 5650 h 9717"/>
              <a:gd name="connsiteX62" fmla="*/ 9182 w 9736"/>
              <a:gd name="connsiteY62" fmla="*/ 6007 h 9717"/>
              <a:gd name="connsiteX63" fmla="*/ 9319 w 9736"/>
              <a:gd name="connsiteY63" fmla="*/ 6100 h 9717"/>
              <a:gd name="connsiteX64" fmla="*/ 9408 w 9736"/>
              <a:gd name="connsiteY64" fmla="*/ 6430 h 9717"/>
              <a:gd name="connsiteX65" fmla="*/ 9511 w 9736"/>
              <a:gd name="connsiteY65" fmla="*/ 6218 h 9717"/>
              <a:gd name="connsiteX66" fmla="*/ 9523 w 9736"/>
              <a:gd name="connsiteY66" fmla="*/ 6502 h 9717"/>
              <a:gd name="connsiteX67" fmla="*/ 9434 w 9736"/>
              <a:gd name="connsiteY67" fmla="*/ 6784 h 9717"/>
              <a:gd name="connsiteX68" fmla="*/ 9736 w 9736"/>
              <a:gd name="connsiteY68" fmla="*/ 6929 h 9717"/>
              <a:gd name="connsiteX0" fmla="*/ 0 w 9805"/>
              <a:gd name="connsiteY0" fmla="*/ 0 h 9586"/>
              <a:gd name="connsiteX1" fmla="*/ 221 w 9805"/>
              <a:gd name="connsiteY1" fmla="*/ 245 h 9586"/>
              <a:gd name="connsiteX2" fmla="*/ 376 w 9805"/>
              <a:gd name="connsiteY2" fmla="*/ 512 h 9586"/>
              <a:gd name="connsiteX3" fmla="*/ 503 w 9805"/>
              <a:gd name="connsiteY3" fmla="*/ 1484 h 9586"/>
              <a:gd name="connsiteX4" fmla="*/ 584 w 9805"/>
              <a:gd name="connsiteY4" fmla="*/ 1705 h 9586"/>
              <a:gd name="connsiteX5" fmla="*/ 763 w 9805"/>
              <a:gd name="connsiteY5" fmla="*/ 2214 h 9586"/>
              <a:gd name="connsiteX6" fmla="*/ 880 w 9805"/>
              <a:gd name="connsiteY6" fmla="*/ 2556 h 9586"/>
              <a:gd name="connsiteX7" fmla="*/ 918 w 9805"/>
              <a:gd name="connsiteY7" fmla="*/ 3139 h 9586"/>
              <a:gd name="connsiteX8" fmla="*/ 918 w 9805"/>
              <a:gd name="connsiteY8" fmla="*/ 3527 h 9586"/>
              <a:gd name="connsiteX9" fmla="*/ 893 w 9805"/>
              <a:gd name="connsiteY9" fmla="*/ 4088 h 9586"/>
              <a:gd name="connsiteX10" fmla="*/ 931 w 9805"/>
              <a:gd name="connsiteY10" fmla="*/ 4455 h 9586"/>
              <a:gd name="connsiteX11" fmla="*/ 1087 w 9805"/>
              <a:gd name="connsiteY11" fmla="*/ 4769 h 9586"/>
              <a:gd name="connsiteX12" fmla="*/ 1191 w 9805"/>
              <a:gd name="connsiteY12" fmla="*/ 5060 h 9586"/>
              <a:gd name="connsiteX13" fmla="*/ 1268 w 9805"/>
              <a:gd name="connsiteY13" fmla="*/ 5548 h 9586"/>
              <a:gd name="connsiteX14" fmla="*/ 1384 w 9805"/>
              <a:gd name="connsiteY14" fmla="*/ 5985 h 9586"/>
              <a:gd name="connsiteX15" fmla="*/ 1694 w 9805"/>
              <a:gd name="connsiteY15" fmla="*/ 6375 h 9586"/>
              <a:gd name="connsiteX16" fmla="*/ 1980 w 9805"/>
              <a:gd name="connsiteY16" fmla="*/ 6665 h 9586"/>
              <a:gd name="connsiteX17" fmla="*/ 2098 w 9805"/>
              <a:gd name="connsiteY17" fmla="*/ 6814 h 9586"/>
              <a:gd name="connsiteX18" fmla="*/ 2212 w 9805"/>
              <a:gd name="connsiteY18" fmla="*/ 7178 h 9586"/>
              <a:gd name="connsiteX19" fmla="*/ 2407 w 9805"/>
              <a:gd name="connsiteY19" fmla="*/ 7516 h 9586"/>
              <a:gd name="connsiteX20" fmla="*/ 2639 w 9805"/>
              <a:gd name="connsiteY20" fmla="*/ 7762 h 9586"/>
              <a:gd name="connsiteX21" fmla="*/ 2988 w 9805"/>
              <a:gd name="connsiteY21" fmla="*/ 7909 h 9586"/>
              <a:gd name="connsiteX22" fmla="*/ 3183 w 9805"/>
              <a:gd name="connsiteY22" fmla="*/ 8029 h 9586"/>
              <a:gd name="connsiteX23" fmla="*/ 3209 w 9805"/>
              <a:gd name="connsiteY23" fmla="*/ 8319 h 9586"/>
              <a:gd name="connsiteX24" fmla="*/ 3479 w 9805"/>
              <a:gd name="connsiteY24" fmla="*/ 8466 h 9586"/>
              <a:gd name="connsiteX25" fmla="*/ 3790 w 9805"/>
              <a:gd name="connsiteY25" fmla="*/ 8615 h 9586"/>
              <a:gd name="connsiteX26" fmla="*/ 3919 w 9805"/>
              <a:gd name="connsiteY26" fmla="*/ 8929 h 9586"/>
              <a:gd name="connsiteX27" fmla="*/ 3998 w 9805"/>
              <a:gd name="connsiteY27" fmla="*/ 9221 h 9586"/>
              <a:gd name="connsiteX28" fmla="*/ 4178 w 9805"/>
              <a:gd name="connsiteY28" fmla="*/ 9344 h 9586"/>
              <a:gd name="connsiteX29" fmla="*/ 4308 w 9805"/>
              <a:gd name="connsiteY29" fmla="*/ 9268 h 9586"/>
              <a:gd name="connsiteX30" fmla="*/ 4488 w 9805"/>
              <a:gd name="connsiteY30" fmla="*/ 9586 h 9586"/>
              <a:gd name="connsiteX31" fmla="*/ 4683 w 9805"/>
              <a:gd name="connsiteY31" fmla="*/ 9512 h 9586"/>
              <a:gd name="connsiteX32" fmla="*/ 4812 w 9805"/>
              <a:gd name="connsiteY32" fmla="*/ 9562 h 9586"/>
              <a:gd name="connsiteX33" fmla="*/ 5031 w 9805"/>
              <a:gd name="connsiteY33" fmla="*/ 8856 h 9586"/>
              <a:gd name="connsiteX34" fmla="*/ 5161 w 9805"/>
              <a:gd name="connsiteY34" fmla="*/ 8418 h 9586"/>
              <a:gd name="connsiteX35" fmla="*/ 5460 w 9805"/>
              <a:gd name="connsiteY35" fmla="*/ 8273 h 9586"/>
              <a:gd name="connsiteX36" fmla="*/ 5355 w 9805"/>
              <a:gd name="connsiteY36" fmla="*/ 7909 h 9586"/>
              <a:gd name="connsiteX37" fmla="*/ 5473 w 9805"/>
              <a:gd name="connsiteY37" fmla="*/ 7396 h 9586"/>
              <a:gd name="connsiteX38" fmla="*/ 5588 w 9805"/>
              <a:gd name="connsiteY38" fmla="*/ 7079 h 9586"/>
              <a:gd name="connsiteX39" fmla="*/ 5588 w 9805"/>
              <a:gd name="connsiteY39" fmla="*/ 6424 h 9586"/>
              <a:gd name="connsiteX40" fmla="*/ 5846 w 9805"/>
              <a:gd name="connsiteY40" fmla="*/ 5548 h 9586"/>
              <a:gd name="connsiteX41" fmla="*/ 5962 w 9805"/>
              <a:gd name="connsiteY41" fmla="*/ 5279 h 9586"/>
              <a:gd name="connsiteX42" fmla="*/ 6160 w 9805"/>
              <a:gd name="connsiteY42" fmla="*/ 5255 h 9586"/>
              <a:gd name="connsiteX43" fmla="*/ 6350 w 9805"/>
              <a:gd name="connsiteY43" fmla="*/ 5279 h 9586"/>
              <a:gd name="connsiteX44" fmla="*/ 6402 w 9805"/>
              <a:gd name="connsiteY44" fmla="*/ 5036 h 9586"/>
              <a:gd name="connsiteX45" fmla="*/ 6545 w 9805"/>
              <a:gd name="connsiteY45" fmla="*/ 5133 h 9586"/>
              <a:gd name="connsiteX46" fmla="*/ 6699 w 9805"/>
              <a:gd name="connsiteY46" fmla="*/ 5133 h 9586"/>
              <a:gd name="connsiteX47" fmla="*/ 6740 w 9805"/>
              <a:gd name="connsiteY47" fmla="*/ 4844 h 9586"/>
              <a:gd name="connsiteX48" fmla="*/ 6779 w 9805"/>
              <a:gd name="connsiteY48" fmla="*/ 4598 h 9586"/>
              <a:gd name="connsiteX49" fmla="*/ 7010 w 9805"/>
              <a:gd name="connsiteY49" fmla="*/ 4623 h 9586"/>
              <a:gd name="connsiteX50" fmla="*/ 7334 w 9805"/>
              <a:gd name="connsiteY50" fmla="*/ 4965 h 9586"/>
              <a:gd name="connsiteX51" fmla="*/ 7555 w 9805"/>
              <a:gd name="connsiteY51" fmla="*/ 5036 h 9586"/>
              <a:gd name="connsiteX52" fmla="*/ 7789 w 9805"/>
              <a:gd name="connsiteY52" fmla="*/ 4987 h 9586"/>
              <a:gd name="connsiteX53" fmla="*/ 8021 w 9805"/>
              <a:gd name="connsiteY53" fmla="*/ 4916 h 9586"/>
              <a:gd name="connsiteX54" fmla="*/ 8187 w 9805"/>
              <a:gd name="connsiteY54" fmla="*/ 5184 h 9586"/>
              <a:gd name="connsiteX55" fmla="*/ 8344 w 9805"/>
              <a:gd name="connsiteY55" fmla="*/ 5036 h 9586"/>
              <a:gd name="connsiteX56" fmla="*/ 8641 w 9805"/>
              <a:gd name="connsiteY56" fmla="*/ 5184 h 9586"/>
              <a:gd name="connsiteX57" fmla="*/ 8836 w 9805"/>
              <a:gd name="connsiteY57" fmla="*/ 4987 h 9586"/>
              <a:gd name="connsiteX58" fmla="*/ 9068 w 9805"/>
              <a:gd name="connsiteY58" fmla="*/ 5110 h 9586"/>
              <a:gd name="connsiteX59" fmla="*/ 9197 w 9805"/>
              <a:gd name="connsiteY59" fmla="*/ 5110 h 9586"/>
              <a:gd name="connsiteX60" fmla="*/ 9185 w 9805"/>
              <a:gd name="connsiteY60" fmla="*/ 5401 h 9586"/>
              <a:gd name="connsiteX61" fmla="*/ 9236 w 9805"/>
              <a:gd name="connsiteY61" fmla="*/ 5768 h 9586"/>
              <a:gd name="connsiteX62" fmla="*/ 9377 w 9805"/>
              <a:gd name="connsiteY62" fmla="*/ 5864 h 9586"/>
              <a:gd name="connsiteX63" fmla="*/ 9468 w 9805"/>
              <a:gd name="connsiteY63" fmla="*/ 6203 h 9586"/>
              <a:gd name="connsiteX64" fmla="*/ 9574 w 9805"/>
              <a:gd name="connsiteY64" fmla="*/ 5985 h 9586"/>
              <a:gd name="connsiteX65" fmla="*/ 9586 w 9805"/>
              <a:gd name="connsiteY65" fmla="*/ 6277 h 9586"/>
              <a:gd name="connsiteX66" fmla="*/ 9495 w 9805"/>
              <a:gd name="connsiteY66" fmla="*/ 6568 h 9586"/>
              <a:gd name="connsiteX67" fmla="*/ 9805 w 9805"/>
              <a:gd name="connsiteY67" fmla="*/ 6717 h 9586"/>
              <a:gd name="connsiteX0" fmla="*/ 0 w 9775"/>
              <a:gd name="connsiteY0" fmla="*/ 0 h 9744"/>
              <a:gd name="connsiteX1" fmla="*/ 158 w 9775"/>
              <a:gd name="connsiteY1" fmla="*/ 278 h 9744"/>
              <a:gd name="connsiteX2" fmla="*/ 288 w 9775"/>
              <a:gd name="connsiteY2" fmla="*/ 1292 h 9744"/>
              <a:gd name="connsiteX3" fmla="*/ 371 w 9775"/>
              <a:gd name="connsiteY3" fmla="*/ 1523 h 9744"/>
              <a:gd name="connsiteX4" fmla="*/ 553 w 9775"/>
              <a:gd name="connsiteY4" fmla="*/ 2054 h 9744"/>
              <a:gd name="connsiteX5" fmla="*/ 673 w 9775"/>
              <a:gd name="connsiteY5" fmla="*/ 2410 h 9744"/>
              <a:gd name="connsiteX6" fmla="*/ 711 w 9775"/>
              <a:gd name="connsiteY6" fmla="*/ 3019 h 9744"/>
              <a:gd name="connsiteX7" fmla="*/ 711 w 9775"/>
              <a:gd name="connsiteY7" fmla="*/ 3423 h 9744"/>
              <a:gd name="connsiteX8" fmla="*/ 686 w 9775"/>
              <a:gd name="connsiteY8" fmla="*/ 4009 h 9744"/>
              <a:gd name="connsiteX9" fmla="*/ 725 w 9775"/>
              <a:gd name="connsiteY9" fmla="*/ 4391 h 9744"/>
              <a:gd name="connsiteX10" fmla="*/ 884 w 9775"/>
              <a:gd name="connsiteY10" fmla="*/ 4719 h 9744"/>
              <a:gd name="connsiteX11" fmla="*/ 990 w 9775"/>
              <a:gd name="connsiteY11" fmla="*/ 5023 h 9744"/>
              <a:gd name="connsiteX12" fmla="*/ 1068 w 9775"/>
              <a:gd name="connsiteY12" fmla="*/ 5532 h 9744"/>
              <a:gd name="connsiteX13" fmla="*/ 1187 w 9775"/>
              <a:gd name="connsiteY13" fmla="*/ 5987 h 9744"/>
              <a:gd name="connsiteX14" fmla="*/ 1503 w 9775"/>
              <a:gd name="connsiteY14" fmla="*/ 6394 h 9744"/>
              <a:gd name="connsiteX15" fmla="*/ 1794 w 9775"/>
              <a:gd name="connsiteY15" fmla="*/ 6697 h 9744"/>
              <a:gd name="connsiteX16" fmla="*/ 1915 w 9775"/>
              <a:gd name="connsiteY16" fmla="*/ 6852 h 9744"/>
              <a:gd name="connsiteX17" fmla="*/ 2031 w 9775"/>
              <a:gd name="connsiteY17" fmla="*/ 7232 h 9744"/>
              <a:gd name="connsiteX18" fmla="*/ 2230 w 9775"/>
              <a:gd name="connsiteY18" fmla="*/ 7585 h 9744"/>
              <a:gd name="connsiteX19" fmla="*/ 2466 w 9775"/>
              <a:gd name="connsiteY19" fmla="*/ 7841 h 9744"/>
              <a:gd name="connsiteX20" fmla="*/ 2822 w 9775"/>
              <a:gd name="connsiteY20" fmla="*/ 7995 h 9744"/>
              <a:gd name="connsiteX21" fmla="*/ 3021 w 9775"/>
              <a:gd name="connsiteY21" fmla="*/ 8120 h 9744"/>
              <a:gd name="connsiteX22" fmla="*/ 3048 w 9775"/>
              <a:gd name="connsiteY22" fmla="*/ 8422 h 9744"/>
              <a:gd name="connsiteX23" fmla="*/ 3323 w 9775"/>
              <a:gd name="connsiteY23" fmla="*/ 8576 h 9744"/>
              <a:gd name="connsiteX24" fmla="*/ 3640 w 9775"/>
              <a:gd name="connsiteY24" fmla="*/ 8731 h 9744"/>
              <a:gd name="connsiteX25" fmla="*/ 3772 w 9775"/>
              <a:gd name="connsiteY25" fmla="*/ 9059 h 9744"/>
              <a:gd name="connsiteX26" fmla="*/ 3853 w 9775"/>
              <a:gd name="connsiteY26" fmla="*/ 9363 h 9744"/>
              <a:gd name="connsiteX27" fmla="*/ 4036 w 9775"/>
              <a:gd name="connsiteY27" fmla="*/ 9492 h 9744"/>
              <a:gd name="connsiteX28" fmla="*/ 4169 w 9775"/>
              <a:gd name="connsiteY28" fmla="*/ 9412 h 9744"/>
              <a:gd name="connsiteX29" fmla="*/ 4352 w 9775"/>
              <a:gd name="connsiteY29" fmla="*/ 9744 h 9744"/>
              <a:gd name="connsiteX30" fmla="*/ 4551 w 9775"/>
              <a:gd name="connsiteY30" fmla="*/ 9667 h 9744"/>
              <a:gd name="connsiteX31" fmla="*/ 4683 w 9775"/>
              <a:gd name="connsiteY31" fmla="*/ 9719 h 9744"/>
              <a:gd name="connsiteX32" fmla="*/ 4906 w 9775"/>
              <a:gd name="connsiteY32" fmla="*/ 8982 h 9744"/>
              <a:gd name="connsiteX33" fmla="*/ 5039 w 9775"/>
              <a:gd name="connsiteY33" fmla="*/ 8526 h 9744"/>
              <a:gd name="connsiteX34" fmla="*/ 5344 w 9775"/>
              <a:gd name="connsiteY34" fmla="*/ 8374 h 9744"/>
              <a:gd name="connsiteX35" fmla="*/ 5236 w 9775"/>
              <a:gd name="connsiteY35" fmla="*/ 7995 h 9744"/>
              <a:gd name="connsiteX36" fmla="*/ 5357 w 9775"/>
              <a:gd name="connsiteY36" fmla="*/ 7459 h 9744"/>
              <a:gd name="connsiteX37" fmla="*/ 5474 w 9775"/>
              <a:gd name="connsiteY37" fmla="*/ 7129 h 9744"/>
              <a:gd name="connsiteX38" fmla="*/ 5474 w 9775"/>
              <a:gd name="connsiteY38" fmla="*/ 6445 h 9744"/>
              <a:gd name="connsiteX39" fmla="*/ 5737 w 9775"/>
              <a:gd name="connsiteY39" fmla="*/ 5532 h 9744"/>
              <a:gd name="connsiteX40" fmla="*/ 5856 w 9775"/>
              <a:gd name="connsiteY40" fmla="*/ 5251 h 9744"/>
              <a:gd name="connsiteX41" fmla="*/ 6058 w 9775"/>
              <a:gd name="connsiteY41" fmla="*/ 5226 h 9744"/>
              <a:gd name="connsiteX42" fmla="*/ 6251 w 9775"/>
              <a:gd name="connsiteY42" fmla="*/ 5251 h 9744"/>
              <a:gd name="connsiteX43" fmla="*/ 6304 w 9775"/>
              <a:gd name="connsiteY43" fmla="*/ 4997 h 9744"/>
              <a:gd name="connsiteX44" fmla="*/ 6450 w 9775"/>
              <a:gd name="connsiteY44" fmla="*/ 5099 h 9744"/>
              <a:gd name="connsiteX45" fmla="*/ 6607 w 9775"/>
              <a:gd name="connsiteY45" fmla="*/ 5099 h 9744"/>
              <a:gd name="connsiteX46" fmla="*/ 6649 w 9775"/>
              <a:gd name="connsiteY46" fmla="*/ 4797 h 9744"/>
              <a:gd name="connsiteX47" fmla="*/ 6689 w 9775"/>
              <a:gd name="connsiteY47" fmla="*/ 4541 h 9744"/>
              <a:gd name="connsiteX48" fmla="*/ 6924 w 9775"/>
              <a:gd name="connsiteY48" fmla="*/ 4567 h 9744"/>
              <a:gd name="connsiteX49" fmla="*/ 7255 w 9775"/>
              <a:gd name="connsiteY49" fmla="*/ 4923 h 9744"/>
              <a:gd name="connsiteX50" fmla="*/ 7480 w 9775"/>
              <a:gd name="connsiteY50" fmla="*/ 4997 h 9744"/>
              <a:gd name="connsiteX51" fmla="*/ 7719 w 9775"/>
              <a:gd name="connsiteY51" fmla="*/ 4946 h 9744"/>
              <a:gd name="connsiteX52" fmla="*/ 7956 w 9775"/>
              <a:gd name="connsiteY52" fmla="*/ 4872 h 9744"/>
              <a:gd name="connsiteX53" fmla="*/ 8125 w 9775"/>
              <a:gd name="connsiteY53" fmla="*/ 5152 h 9744"/>
              <a:gd name="connsiteX54" fmla="*/ 8285 w 9775"/>
              <a:gd name="connsiteY54" fmla="*/ 4997 h 9744"/>
              <a:gd name="connsiteX55" fmla="*/ 8588 w 9775"/>
              <a:gd name="connsiteY55" fmla="*/ 5152 h 9744"/>
              <a:gd name="connsiteX56" fmla="*/ 8787 w 9775"/>
              <a:gd name="connsiteY56" fmla="*/ 4946 h 9744"/>
              <a:gd name="connsiteX57" fmla="*/ 9023 w 9775"/>
              <a:gd name="connsiteY57" fmla="*/ 5075 h 9744"/>
              <a:gd name="connsiteX58" fmla="*/ 9155 w 9775"/>
              <a:gd name="connsiteY58" fmla="*/ 5075 h 9744"/>
              <a:gd name="connsiteX59" fmla="*/ 9143 w 9775"/>
              <a:gd name="connsiteY59" fmla="*/ 5378 h 9744"/>
              <a:gd name="connsiteX60" fmla="*/ 9195 w 9775"/>
              <a:gd name="connsiteY60" fmla="*/ 5761 h 9744"/>
              <a:gd name="connsiteX61" fmla="*/ 9338 w 9775"/>
              <a:gd name="connsiteY61" fmla="*/ 5861 h 9744"/>
              <a:gd name="connsiteX62" fmla="*/ 9431 w 9775"/>
              <a:gd name="connsiteY62" fmla="*/ 6215 h 9744"/>
              <a:gd name="connsiteX63" fmla="*/ 9539 w 9775"/>
              <a:gd name="connsiteY63" fmla="*/ 5987 h 9744"/>
              <a:gd name="connsiteX64" fmla="*/ 9552 w 9775"/>
              <a:gd name="connsiteY64" fmla="*/ 6292 h 9744"/>
              <a:gd name="connsiteX65" fmla="*/ 9459 w 9775"/>
              <a:gd name="connsiteY65" fmla="*/ 6596 h 9744"/>
              <a:gd name="connsiteX66" fmla="*/ 9775 w 9775"/>
              <a:gd name="connsiteY66" fmla="*/ 6751 h 9744"/>
              <a:gd name="connsiteX0" fmla="*/ 0 w 9838"/>
              <a:gd name="connsiteY0" fmla="*/ 0 h 9715"/>
              <a:gd name="connsiteX1" fmla="*/ 133 w 9838"/>
              <a:gd name="connsiteY1" fmla="*/ 1041 h 9715"/>
              <a:gd name="connsiteX2" fmla="*/ 218 w 9838"/>
              <a:gd name="connsiteY2" fmla="*/ 1278 h 9715"/>
              <a:gd name="connsiteX3" fmla="*/ 404 w 9838"/>
              <a:gd name="connsiteY3" fmla="*/ 1823 h 9715"/>
              <a:gd name="connsiteX4" fmla="*/ 526 w 9838"/>
              <a:gd name="connsiteY4" fmla="*/ 2188 h 9715"/>
              <a:gd name="connsiteX5" fmla="*/ 565 w 9838"/>
              <a:gd name="connsiteY5" fmla="*/ 2813 h 9715"/>
              <a:gd name="connsiteX6" fmla="*/ 565 w 9838"/>
              <a:gd name="connsiteY6" fmla="*/ 3228 h 9715"/>
              <a:gd name="connsiteX7" fmla="*/ 540 w 9838"/>
              <a:gd name="connsiteY7" fmla="*/ 3829 h 9715"/>
              <a:gd name="connsiteX8" fmla="*/ 580 w 9838"/>
              <a:gd name="connsiteY8" fmla="*/ 4221 h 9715"/>
              <a:gd name="connsiteX9" fmla="*/ 742 w 9838"/>
              <a:gd name="connsiteY9" fmla="*/ 4558 h 9715"/>
              <a:gd name="connsiteX10" fmla="*/ 851 w 9838"/>
              <a:gd name="connsiteY10" fmla="*/ 4870 h 9715"/>
              <a:gd name="connsiteX11" fmla="*/ 931 w 9838"/>
              <a:gd name="connsiteY11" fmla="*/ 5392 h 9715"/>
              <a:gd name="connsiteX12" fmla="*/ 1052 w 9838"/>
              <a:gd name="connsiteY12" fmla="*/ 5859 h 9715"/>
              <a:gd name="connsiteX13" fmla="*/ 1376 w 9838"/>
              <a:gd name="connsiteY13" fmla="*/ 6277 h 9715"/>
              <a:gd name="connsiteX14" fmla="*/ 1673 w 9838"/>
              <a:gd name="connsiteY14" fmla="*/ 6588 h 9715"/>
              <a:gd name="connsiteX15" fmla="*/ 1797 w 9838"/>
              <a:gd name="connsiteY15" fmla="*/ 6747 h 9715"/>
              <a:gd name="connsiteX16" fmla="*/ 1916 w 9838"/>
              <a:gd name="connsiteY16" fmla="*/ 7137 h 9715"/>
              <a:gd name="connsiteX17" fmla="*/ 2119 w 9838"/>
              <a:gd name="connsiteY17" fmla="*/ 7499 h 9715"/>
              <a:gd name="connsiteX18" fmla="*/ 2361 w 9838"/>
              <a:gd name="connsiteY18" fmla="*/ 7762 h 9715"/>
              <a:gd name="connsiteX19" fmla="*/ 2725 w 9838"/>
              <a:gd name="connsiteY19" fmla="*/ 7920 h 9715"/>
              <a:gd name="connsiteX20" fmla="*/ 2929 w 9838"/>
              <a:gd name="connsiteY20" fmla="*/ 8048 h 9715"/>
              <a:gd name="connsiteX21" fmla="*/ 2956 w 9838"/>
              <a:gd name="connsiteY21" fmla="*/ 8358 h 9715"/>
              <a:gd name="connsiteX22" fmla="*/ 3237 w 9838"/>
              <a:gd name="connsiteY22" fmla="*/ 8516 h 9715"/>
              <a:gd name="connsiteX23" fmla="*/ 3562 w 9838"/>
              <a:gd name="connsiteY23" fmla="*/ 8675 h 9715"/>
              <a:gd name="connsiteX24" fmla="*/ 3697 w 9838"/>
              <a:gd name="connsiteY24" fmla="*/ 9012 h 9715"/>
              <a:gd name="connsiteX25" fmla="*/ 3780 w 9838"/>
              <a:gd name="connsiteY25" fmla="*/ 9324 h 9715"/>
              <a:gd name="connsiteX26" fmla="*/ 3967 w 9838"/>
              <a:gd name="connsiteY26" fmla="*/ 9456 h 9715"/>
              <a:gd name="connsiteX27" fmla="*/ 4103 w 9838"/>
              <a:gd name="connsiteY27" fmla="*/ 9374 h 9715"/>
              <a:gd name="connsiteX28" fmla="*/ 4290 w 9838"/>
              <a:gd name="connsiteY28" fmla="*/ 9715 h 9715"/>
              <a:gd name="connsiteX29" fmla="*/ 4494 w 9838"/>
              <a:gd name="connsiteY29" fmla="*/ 9636 h 9715"/>
              <a:gd name="connsiteX30" fmla="*/ 4629 w 9838"/>
              <a:gd name="connsiteY30" fmla="*/ 9689 h 9715"/>
              <a:gd name="connsiteX31" fmla="*/ 4857 w 9838"/>
              <a:gd name="connsiteY31" fmla="*/ 8933 h 9715"/>
              <a:gd name="connsiteX32" fmla="*/ 4993 w 9838"/>
              <a:gd name="connsiteY32" fmla="*/ 8465 h 9715"/>
              <a:gd name="connsiteX33" fmla="*/ 5305 w 9838"/>
              <a:gd name="connsiteY33" fmla="*/ 8309 h 9715"/>
              <a:gd name="connsiteX34" fmla="*/ 5195 w 9838"/>
              <a:gd name="connsiteY34" fmla="*/ 7920 h 9715"/>
              <a:gd name="connsiteX35" fmla="*/ 5318 w 9838"/>
              <a:gd name="connsiteY35" fmla="*/ 7370 h 9715"/>
              <a:gd name="connsiteX36" fmla="*/ 5438 w 9838"/>
              <a:gd name="connsiteY36" fmla="*/ 7031 h 9715"/>
              <a:gd name="connsiteX37" fmla="*/ 5438 w 9838"/>
              <a:gd name="connsiteY37" fmla="*/ 6329 h 9715"/>
              <a:gd name="connsiteX38" fmla="*/ 5707 w 9838"/>
              <a:gd name="connsiteY38" fmla="*/ 5392 h 9715"/>
              <a:gd name="connsiteX39" fmla="*/ 5829 w 9838"/>
              <a:gd name="connsiteY39" fmla="*/ 5104 h 9715"/>
              <a:gd name="connsiteX40" fmla="*/ 6035 w 9838"/>
              <a:gd name="connsiteY40" fmla="*/ 5078 h 9715"/>
              <a:gd name="connsiteX41" fmla="*/ 6233 w 9838"/>
              <a:gd name="connsiteY41" fmla="*/ 5104 h 9715"/>
              <a:gd name="connsiteX42" fmla="*/ 6287 w 9838"/>
              <a:gd name="connsiteY42" fmla="*/ 4843 h 9715"/>
              <a:gd name="connsiteX43" fmla="*/ 6436 w 9838"/>
              <a:gd name="connsiteY43" fmla="*/ 4948 h 9715"/>
              <a:gd name="connsiteX44" fmla="*/ 6597 w 9838"/>
              <a:gd name="connsiteY44" fmla="*/ 4948 h 9715"/>
              <a:gd name="connsiteX45" fmla="*/ 6640 w 9838"/>
              <a:gd name="connsiteY45" fmla="*/ 4638 h 9715"/>
              <a:gd name="connsiteX46" fmla="*/ 6681 w 9838"/>
              <a:gd name="connsiteY46" fmla="*/ 4375 h 9715"/>
              <a:gd name="connsiteX47" fmla="*/ 6921 w 9838"/>
              <a:gd name="connsiteY47" fmla="*/ 4402 h 9715"/>
              <a:gd name="connsiteX48" fmla="*/ 7260 w 9838"/>
              <a:gd name="connsiteY48" fmla="*/ 4767 h 9715"/>
              <a:gd name="connsiteX49" fmla="*/ 7490 w 9838"/>
              <a:gd name="connsiteY49" fmla="*/ 4843 h 9715"/>
              <a:gd name="connsiteX50" fmla="*/ 7735 w 9838"/>
              <a:gd name="connsiteY50" fmla="*/ 4791 h 9715"/>
              <a:gd name="connsiteX51" fmla="*/ 7977 w 9838"/>
              <a:gd name="connsiteY51" fmla="*/ 4715 h 9715"/>
              <a:gd name="connsiteX52" fmla="*/ 8150 w 9838"/>
              <a:gd name="connsiteY52" fmla="*/ 5002 h 9715"/>
              <a:gd name="connsiteX53" fmla="*/ 8314 w 9838"/>
              <a:gd name="connsiteY53" fmla="*/ 4843 h 9715"/>
              <a:gd name="connsiteX54" fmla="*/ 8624 w 9838"/>
              <a:gd name="connsiteY54" fmla="*/ 5002 h 9715"/>
              <a:gd name="connsiteX55" fmla="*/ 8827 w 9838"/>
              <a:gd name="connsiteY55" fmla="*/ 4791 h 9715"/>
              <a:gd name="connsiteX56" fmla="*/ 9069 w 9838"/>
              <a:gd name="connsiteY56" fmla="*/ 4923 h 9715"/>
              <a:gd name="connsiteX57" fmla="*/ 9204 w 9838"/>
              <a:gd name="connsiteY57" fmla="*/ 4923 h 9715"/>
              <a:gd name="connsiteX58" fmla="*/ 9191 w 9838"/>
              <a:gd name="connsiteY58" fmla="*/ 5234 h 9715"/>
              <a:gd name="connsiteX59" fmla="*/ 9245 w 9838"/>
              <a:gd name="connsiteY59" fmla="*/ 5627 h 9715"/>
              <a:gd name="connsiteX60" fmla="*/ 9391 w 9838"/>
              <a:gd name="connsiteY60" fmla="*/ 5730 h 9715"/>
              <a:gd name="connsiteX61" fmla="*/ 9486 w 9838"/>
              <a:gd name="connsiteY61" fmla="*/ 6093 h 9715"/>
              <a:gd name="connsiteX62" fmla="*/ 9597 w 9838"/>
              <a:gd name="connsiteY62" fmla="*/ 5859 h 9715"/>
              <a:gd name="connsiteX63" fmla="*/ 9610 w 9838"/>
              <a:gd name="connsiteY63" fmla="*/ 6172 h 9715"/>
              <a:gd name="connsiteX64" fmla="*/ 9515 w 9838"/>
              <a:gd name="connsiteY64" fmla="*/ 6484 h 9715"/>
              <a:gd name="connsiteX65" fmla="*/ 9838 w 9838"/>
              <a:gd name="connsiteY65" fmla="*/ 6643 h 9715"/>
              <a:gd name="connsiteX0" fmla="*/ 0 w 9865"/>
              <a:gd name="connsiteY0" fmla="*/ 0 h 8928"/>
              <a:gd name="connsiteX1" fmla="*/ 87 w 9865"/>
              <a:gd name="connsiteY1" fmla="*/ 243 h 8928"/>
              <a:gd name="connsiteX2" fmla="*/ 276 w 9865"/>
              <a:gd name="connsiteY2" fmla="*/ 804 h 8928"/>
              <a:gd name="connsiteX3" fmla="*/ 400 w 9865"/>
              <a:gd name="connsiteY3" fmla="*/ 1180 h 8928"/>
              <a:gd name="connsiteX4" fmla="*/ 439 w 9865"/>
              <a:gd name="connsiteY4" fmla="*/ 1824 h 8928"/>
              <a:gd name="connsiteX5" fmla="*/ 439 w 9865"/>
              <a:gd name="connsiteY5" fmla="*/ 2251 h 8928"/>
              <a:gd name="connsiteX6" fmla="*/ 414 w 9865"/>
              <a:gd name="connsiteY6" fmla="*/ 2869 h 8928"/>
              <a:gd name="connsiteX7" fmla="*/ 455 w 9865"/>
              <a:gd name="connsiteY7" fmla="*/ 3273 h 8928"/>
              <a:gd name="connsiteX8" fmla="*/ 619 w 9865"/>
              <a:gd name="connsiteY8" fmla="*/ 3620 h 8928"/>
              <a:gd name="connsiteX9" fmla="*/ 730 w 9865"/>
              <a:gd name="connsiteY9" fmla="*/ 3941 h 8928"/>
              <a:gd name="connsiteX10" fmla="*/ 811 w 9865"/>
              <a:gd name="connsiteY10" fmla="*/ 4478 h 8928"/>
              <a:gd name="connsiteX11" fmla="*/ 934 w 9865"/>
              <a:gd name="connsiteY11" fmla="*/ 4959 h 8928"/>
              <a:gd name="connsiteX12" fmla="*/ 1264 w 9865"/>
              <a:gd name="connsiteY12" fmla="*/ 5389 h 8928"/>
              <a:gd name="connsiteX13" fmla="*/ 1566 w 9865"/>
              <a:gd name="connsiteY13" fmla="*/ 5709 h 8928"/>
              <a:gd name="connsiteX14" fmla="*/ 1692 w 9865"/>
              <a:gd name="connsiteY14" fmla="*/ 5873 h 8928"/>
              <a:gd name="connsiteX15" fmla="*/ 1813 w 9865"/>
              <a:gd name="connsiteY15" fmla="*/ 6274 h 8928"/>
              <a:gd name="connsiteX16" fmla="*/ 2019 w 9865"/>
              <a:gd name="connsiteY16" fmla="*/ 6647 h 8928"/>
              <a:gd name="connsiteX17" fmla="*/ 2265 w 9865"/>
              <a:gd name="connsiteY17" fmla="*/ 6918 h 8928"/>
              <a:gd name="connsiteX18" fmla="*/ 2635 w 9865"/>
              <a:gd name="connsiteY18" fmla="*/ 7080 h 8928"/>
              <a:gd name="connsiteX19" fmla="*/ 2842 w 9865"/>
              <a:gd name="connsiteY19" fmla="*/ 7212 h 8928"/>
              <a:gd name="connsiteX20" fmla="*/ 2870 w 9865"/>
              <a:gd name="connsiteY20" fmla="*/ 7531 h 8928"/>
              <a:gd name="connsiteX21" fmla="*/ 3155 w 9865"/>
              <a:gd name="connsiteY21" fmla="*/ 7694 h 8928"/>
              <a:gd name="connsiteX22" fmla="*/ 3486 w 9865"/>
              <a:gd name="connsiteY22" fmla="*/ 7857 h 8928"/>
              <a:gd name="connsiteX23" fmla="*/ 3623 w 9865"/>
              <a:gd name="connsiteY23" fmla="*/ 8204 h 8928"/>
              <a:gd name="connsiteX24" fmla="*/ 3707 w 9865"/>
              <a:gd name="connsiteY24" fmla="*/ 8526 h 8928"/>
              <a:gd name="connsiteX25" fmla="*/ 3897 w 9865"/>
              <a:gd name="connsiteY25" fmla="*/ 8661 h 8928"/>
              <a:gd name="connsiteX26" fmla="*/ 4036 w 9865"/>
              <a:gd name="connsiteY26" fmla="*/ 8577 h 8928"/>
              <a:gd name="connsiteX27" fmla="*/ 4226 w 9865"/>
              <a:gd name="connsiteY27" fmla="*/ 8928 h 8928"/>
              <a:gd name="connsiteX28" fmla="*/ 4433 w 9865"/>
              <a:gd name="connsiteY28" fmla="*/ 8847 h 8928"/>
              <a:gd name="connsiteX29" fmla="*/ 4570 w 9865"/>
              <a:gd name="connsiteY29" fmla="*/ 8901 h 8928"/>
              <a:gd name="connsiteX30" fmla="*/ 4802 w 9865"/>
              <a:gd name="connsiteY30" fmla="*/ 8123 h 8928"/>
              <a:gd name="connsiteX31" fmla="*/ 4940 w 9865"/>
              <a:gd name="connsiteY31" fmla="*/ 7641 h 8928"/>
              <a:gd name="connsiteX32" fmla="*/ 5257 w 9865"/>
              <a:gd name="connsiteY32" fmla="*/ 7481 h 8928"/>
              <a:gd name="connsiteX33" fmla="*/ 5146 w 9865"/>
              <a:gd name="connsiteY33" fmla="*/ 7080 h 8928"/>
              <a:gd name="connsiteX34" fmla="*/ 5271 w 9865"/>
              <a:gd name="connsiteY34" fmla="*/ 6514 h 8928"/>
              <a:gd name="connsiteX35" fmla="*/ 5393 w 9865"/>
              <a:gd name="connsiteY35" fmla="*/ 6165 h 8928"/>
              <a:gd name="connsiteX36" fmla="*/ 5393 w 9865"/>
              <a:gd name="connsiteY36" fmla="*/ 5443 h 8928"/>
              <a:gd name="connsiteX37" fmla="*/ 5666 w 9865"/>
              <a:gd name="connsiteY37" fmla="*/ 4478 h 8928"/>
              <a:gd name="connsiteX38" fmla="*/ 5790 w 9865"/>
              <a:gd name="connsiteY38" fmla="*/ 4182 h 8928"/>
              <a:gd name="connsiteX39" fmla="*/ 5999 w 9865"/>
              <a:gd name="connsiteY39" fmla="*/ 4155 h 8928"/>
              <a:gd name="connsiteX40" fmla="*/ 6201 w 9865"/>
              <a:gd name="connsiteY40" fmla="*/ 4182 h 8928"/>
              <a:gd name="connsiteX41" fmla="*/ 6256 w 9865"/>
              <a:gd name="connsiteY41" fmla="*/ 3913 h 8928"/>
              <a:gd name="connsiteX42" fmla="*/ 6407 w 9865"/>
              <a:gd name="connsiteY42" fmla="*/ 4021 h 8928"/>
              <a:gd name="connsiteX43" fmla="*/ 6571 w 9865"/>
              <a:gd name="connsiteY43" fmla="*/ 4021 h 8928"/>
              <a:gd name="connsiteX44" fmla="*/ 6614 w 9865"/>
              <a:gd name="connsiteY44" fmla="*/ 3702 h 8928"/>
              <a:gd name="connsiteX45" fmla="*/ 6656 w 9865"/>
              <a:gd name="connsiteY45" fmla="*/ 3431 h 8928"/>
              <a:gd name="connsiteX46" fmla="*/ 6900 w 9865"/>
              <a:gd name="connsiteY46" fmla="*/ 3459 h 8928"/>
              <a:gd name="connsiteX47" fmla="*/ 7245 w 9865"/>
              <a:gd name="connsiteY47" fmla="*/ 3835 h 8928"/>
              <a:gd name="connsiteX48" fmla="*/ 7478 w 9865"/>
              <a:gd name="connsiteY48" fmla="*/ 3913 h 8928"/>
              <a:gd name="connsiteX49" fmla="*/ 7727 w 9865"/>
              <a:gd name="connsiteY49" fmla="*/ 3860 h 8928"/>
              <a:gd name="connsiteX50" fmla="*/ 7973 w 9865"/>
              <a:gd name="connsiteY50" fmla="*/ 3781 h 8928"/>
              <a:gd name="connsiteX51" fmla="*/ 8149 w 9865"/>
              <a:gd name="connsiteY51" fmla="*/ 4077 h 8928"/>
              <a:gd name="connsiteX52" fmla="*/ 8316 w 9865"/>
              <a:gd name="connsiteY52" fmla="*/ 3913 h 8928"/>
              <a:gd name="connsiteX53" fmla="*/ 8631 w 9865"/>
              <a:gd name="connsiteY53" fmla="*/ 4077 h 8928"/>
              <a:gd name="connsiteX54" fmla="*/ 8837 w 9865"/>
              <a:gd name="connsiteY54" fmla="*/ 3860 h 8928"/>
              <a:gd name="connsiteX55" fmla="*/ 9083 w 9865"/>
              <a:gd name="connsiteY55" fmla="*/ 3995 h 8928"/>
              <a:gd name="connsiteX56" fmla="*/ 9221 w 9865"/>
              <a:gd name="connsiteY56" fmla="*/ 3995 h 8928"/>
              <a:gd name="connsiteX57" fmla="*/ 9207 w 9865"/>
              <a:gd name="connsiteY57" fmla="*/ 4316 h 8928"/>
              <a:gd name="connsiteX58" fmla="*/ 9262 w 9865"/>
              <a:gd name="connsiteY58" fmla="*/ 4720 h 8928"/>
              <a:gd name="connsiteX59" fmla="*/ 9411 w 9865"/>
              <a:gd name="connsiteY59" fmla="*/ 4826 h 8928"/>
              <a:gd name="connsiteX60" fmla="*/ 9507 w 9865"/>
              <a:gd name="connsiteY60" fmla="*/ 5200 h 8928"/>
              <a:gd name="connsiteX61" fmla="*/ 9620 w 9865"/>
              <a:gd name="connsiteY61" fmla="*/ 4959 h 8928"/>
              <a:gd name="connsiteX62" fmla="*/ 9633 w 9865"/>
              <a:gd name="connsiteY62" fmla="*/ 5281 h 8928"/>
              <a:gd name="connsiteX63" fmla="*/ 9537 w 9865"/>
              <a:gd name="connsiteY63" fmla="*/ 5602 h 8928"/>
              <a:gd name="connsiteX64" fmla="*/ 9865 w 9865"/>
              <a:gd name="connsiteY64" fmla="*/ 5766 h 8928"/>
              <a:gd name="connsiteX0" fmla="*/ 0 w 9912"/>
              <a:gd name="connsiteY0" fmla="*/ 0 h 9728"/>
              <a:gd name="connsiteX1" fmla="*/ 192 w 9912"/>
              <a:gd name="connsiteY1" fmla="*/ 629 h 9728"/>
              <a:gd name="connsiteX2" fmla="*/ 317 w 9912"/>
              <a:gd name="connsiteY2" fmla="*/ 1050 h 9728"/>
              <a:gd name="connsiteX3" fmla="*/ 357 w 9912"/>
              <a:gd name="connsiteY3" fmla="*/ 1771 h 9728"/>
              <a:gd name="connsiteX4" fmla="*/ 357 w 9912"/>
              <a:gd name="connsiteY4" fmla="*/ 2249 h 9728"/>
              <a:gd name="connsiteX5" fmla="*/ 332 w 9912"/>
              <a:gd name="connsiteY5" fmla="*/ 2941 h 9728"/>
              <a:gd name="connsiteX6" fmla="*/ 373 w 9912"/>
              <a:gd name="connsiteY6" fmla="*/ 3394 h 9728"/>
              <a:gd name="connsiteX7" fmla="*/ 539 w 9912"/>
              <a:gd name="connsiteY7" fmla="*/ 3783 h 9728"/>
              <a:gd name="connsiteX8" fmla="*/ 652 w 9912"/>
              <a:gd name="connsiteY8" fmla="*/ 4142 h 9728"/>
              <a:gd name="connsiteX9" fmla="*/ 734 w 9912"/>
              <a:gd name="connsiteY9" fmla="*/ 4744 h 9728"/>
              <a:gd name="connsiteX10" fmla="*/ 859 w 9912"/>
              <a:gd name="connsiteY10" fmla="*/ 5282 h 9728"/>
              <a:gd name="connsiteX11" fmla="*/ 1193 w 9912"/>
              <a:gd name="connsiteY11" fmla="*/ 5764 h 9728"/>
              <a:gd name="connsiteX12" fmla="*/ 1499 w 9912"/>
              <a:gd name="connsiteY12" fmla="*/ 6122 h 9728"/>
              <a:gd name="connsiteX13" fmla="*/ 1627 w 9912"/>
              <a:gd name="connsiteY13" fmla="*/ 6306 h 9728"/>
              <a:gd name="connsiteX14" fmla="*/ 1750 w 9912"/>
              <a:gd name="connsiteY14" fmla="*/ 6755 h 9728"/>
              <a:gd name="connsiteX15" fmla="*/ 1959 w 9912"/>
              <a:gd name="connsiteY15" fmla="*/ 7173 h 9728"/>
              <a:gd name="connsiteX16" fmla="*/ 2208 w 9912"/>
              <a:gd name="connsiteY16" fmla="*/ 7477 h 9728"/>
              <a:gd name="connsiteX17" fmla="*/ 2583 w 9912"/>
              <a:gd name="connsiteY17" fmla="*/ 7658 h 9728"/>
              <a:gd name="connsiteX18" fmla="*/ 2793 w 9912"/>
              <a:gd name="connsiteY18" fmla="*/ 7806 h 9728"/>
              <a:gd name="connsiteX19" fmla="*/ 2821 w 9912"/>
              <a:gd name="connsiteY19" fmla="*/ 8163 h 9728"/>
              <a:gd name="connsiteX20" fmla="*/ 3110 w 9912"/>
              <a:gd name="connsiteY20" fmla="*/ 8346 h 9728"/>
              <a:gd name="connsiteX21" fmla="*/ 3446 w 9912"/>
              <a:gd name="connsiteY21" fmla="*/ 8528 h 9728"/>
              <a:gd name="connsiteX22" fmla="*/ 3585 w 9912"/>
              <a:gd name="connsiteY22" fmla="*/ 8917 h 9728"/>
              <a:gd name="connsiteX23" fmla="*/ 3670 w 9912"/>
              <a:gd name="connsiteY23" fmla="*/ 9278 h 9728"/>
              <a:gd name="connsiteX24" fmla="*/ 3862 w 9912"/>
              <a:gd name="connsiteY24" fmla="*/ 9429 h 9728"/>
              <a:gd name="connsiteX25" fmla="*/ 4003 w 9912"/>
              <a:gd name="connsiteY25" fmla="*/ 9335 h 9728"/>
              <a:gd name="connsiteX26" fmla="*/ 4196 w 9912"/>
              <a:gd name="connsiteY26" fmla="*/ 9728 h 9728"/>
              <a:gd name="connsiteX27" fmla="*/ 4406 w 9912"/>
              <a:gd name="connsiteY27" fmla="*/ 9637 h 9728"/>
              <a:gd name="connsiteX28" fmla="*/ 4545 w 9912"/>
              <a:gd name="connsiteY28" fmla="*/ 9698 h 9728"/>
              <a:gd name="connsiteX29" fmla="*/ 4780 w 9912"/>
              <a:gd name="connsiteY29" fmla="*/ 8826 h 9728"/>
              <a:gd name="connsiteX30" fmla="*/ 4920 w 9912"/>
              <a:gd name="connsiteY30" fmla="*/ 8286 h 9728"/>
              <a:gd name="connsiteX31" fmla="*/ 5241 w 9912"/>
              <a:gd name="connsiteY31" fmla="*/ 8107 h 9728"/>
              <a:gd name="connsiteX32" fmla="*/ 5128 w 9912"/>
              <a:gd name="connsiteY32" fmla="*/ 7658 h 9728"/>
              <a:gd name="connsiteX33" fmla="*/ 5255 w 9912"/>
              <a:gd name="connsiteY33" fmla="*/ 7024 h 9728"/>
              <a:gd name="connsiteX34" fmla="*/ 5379 w 9912"/>
              <a:gd name="connsiteY34" fmla="*/ 6633 h 9728"/>
              <a:gd name="connsiteX35" fmla="*/ 5379 w 9912"/>
              <a:gd name="connsiteY35" fmla="*/ 5825 h 9728"/>
              <a:gd name="connsiteX36" fmla="*/ 5656 w 9912"/>
              <a:gd name="connsiteY36" fmla="*/ 4744 h 9728"/>
              <a:gd name="connsiteX37" fmla="*/ 5781 w 9912"/>
              <a:gd name="connsiteY37" fmla="*/ 4412 h 9728"/>
              <a:gd name="connsiteX38" fmla="*/ 5993 w 9912"/>
              <a:gd name="connsiteY38" fmla="*/ 4382 h 9728"/>
              <a:gd name="connsiteX39" fmla="*/ 6198 w 9912"/>
              <a:gd name="connsiteY39" fmla="*/ 4412 h 9728"/>
              <a:gd name="connsiteX40" fmla="*/ 6254 w 9912"/>
              <a:gd name="connsiteY40" fmla="*/ 4111 h 9728"/>
              <a:gd name="connsiteX41" fmla="*/ 6407 w 9912"/>
              <a:gd name="connsiteY41" fmla="*/ 4232 h 9728"/>
              <a:gd name="connsiteX42" fmla="*/ 6573 w 9912"/>
              <a:gd name="connsiteY42" fmla="*/ 4232 h 9728"/>
              <a:gd name="connsiteX43" fmla="*/ 6617 w 9912"/>
              <a:gd name="connsiteY43" fmla="*/ 3875 h 9728"/>
              <a:gd name="connsiteX44" fmla="*/ 6659 w 9912"/>
              <a:gd name="connsiteY44" fmla="*/ 3571 h 9728"/>
              <a:gd name="connsiteX45" fmla="*/ 6906 w 9912"/>
              <a:gd name="connsiteY45" fmla="*/ 3602 h 9728"/>
              <a:gd name="connsiteX46" fmla="*/ 7256 w 9912"/>
              <a:gd name="connsiteY46" fmla="*/ 4023 h 9728"/>
              <a:gd name="connsiteX47" fmla="*/ 7492 w 9912"/>
              <a:gd name="connsiteY47" fmla="*/ 4111 h 9728"/>
              <a:gd name="connsiteX48" fmla="*/ 7745 w 9912"/>
              <a:gd name="connsiteY48" fmla="*/ 4051 h 9728"/>
              <a:gd name="connsiteX49" fmla="*/ 7994 w 9912"/>
              <a:gd name="connsiteY49" fmla="*/ 3963 h 9728"/>
              <a:gd name="connsiteX50" fmla="*/ 8173 w 9912"/>
              <a:gd name="connsiteY50" fmla="*/ 4295 h 9728"/>
              <a:gd name="connsiteX51" fmla="*/ 8342 w 9912"/>
              <a:gd name="connsiteY51" fmla="*/ 4111 h 9728"/>
              <a:gd name="connsiteX52" fmla="*/ 8661 w 9912"/>
              <a:gd name="connsiteY52" fmla="*/ 4295 h 9728"/>
              <a:gd name="connsiteX53" fmla="*/ 8870 w 9912"/>
              <a:gd name="connsiteY53" fmla="*/ 4051 h 9728"/>
              <a:gd name="connsiteX54" fmla="*/ 9119 w 9912"/>
              <a:gd name="connsiteY54" fmla="*/ 4203 h 9728"/>
              <a:gd name="connsiteX55" fmla="*/ 9259 w 9912"/>
              <a:gd name="connsiteY55" fmla="*/ 4203 h 9728"/>
              <a:gd name="connsiteX56" fmla="*/ 9245 w 9912"/>
              <a:gd name="connsiteY56" fmla="*/ 4562 h 9728"/>
              <a:gd name="connsiteX57" fmla="*/ 9301 w 9912"/>
              <a:gd name="connsiteY57" fmla="*/ 5015 h 9728"/>
              <a:gd name="connsiteX58" fmla="*/ 9452 w 9912"/>
              <a:gd name="connsiteY58" fmla="*/ 5133 h 9728"/>
              <a:gd name="connsiteX59" fmla="*/ 9549 w 9912"/>
              <a:gd name="connsiteY59" fmla="*/ 5552 h 9728"/>
              <a:gd name="connsiteX60" fmla="*/ 9664 w 9912"/>
              <a:gd name="connsiteY60" fmla="*/ 5282 h 9728"/>
              <a:gd name="connsiteX61" fmla="*/ 9677 w 9912"/>
              <a:gd name="connsiteY61" fmla="*/ 5643 h 9728"/>
              <a:gd name="connsiteX62" fmla="*/ 9580 w 9912"/>
              <a:gd name="connsiteY62" fmla="*/ 6003 h 9728"/>
              <a:gd name="connsiteX63" fmla="*/ 9912 w 9912"/>
              <a:gd name="connsiteY63" fmla="*/ 6186 h 9728"/>
              <a:gd name="connsiteX0" fmla="*/ 0 w 9806"/>
              <a:gd name="connsiteY0" fmla="*/ 0 h 9353"/>
              <a:gd name="connsiteX1" fmla="*/ 126 w 9806"/>
              <a:gd name="connsiteY1" fmla="*/ 432 h 9353"/>
              <a:gd name="connsiteX2" fmla="*/ 166 w 9806"/>
              <a:gd name="connsiteY2" fmla="*/ 1174 h 9353"/>
              <a:gd name="connsiteX3" fmla="*/ 166 w 9806"/>
              <a:gd name="connsiteY3" fmla="*/ 1665 h 9353"/>
              <a:gd name="connsiteX4" fmla="*/ 141 w 9806"/>
              <a:gd name="connsiteY4" fmla="*/ 2376 h 9353"/>
              <a:gd name="connsiteX5" fmla="*/ 182 w 9806"/>
              <a:gd name="connsiteY5" fmla="*/ 2842 h 9353"/>
              <a:gd name="connsiteX6" fmla="*/ 350 w 9806"/>
              <a:gd name="connsiteY6" fmla="*/ 3242 h 9353"/>
              <a:gd name="connsiteX7" fmla="*/ 464 w 9806"/>
              <a:gd name="connsiteY7" fmla="*/ 3611 h 9353"/>
              <a:gd name="connsiteX8" fmla="*/ 547 w 9806"/>
              <a:gd name="connsiteY8" fmla="*/ 4230 h 9353"/>
              <a:gd name="connsiteX9" fmla="*/ 673 w 9806"/>
              <a:gd name="connsiteY9" fmla="*/ 4783 h 9353"/>
              <a:gd name="connsiteX10" fmla="*/ 1010 w 9806"/>
              <a:gd name="connsiteY10" fmla="*/ 5278 h 9353"/>
              <a:gd name="connsiteX11" fmla="*/ 1318 w 9806"/>
              <a:gd name="connsiteY11" fmla="*/ 5646 h 9353"/>
              <a:gd name="connsiteX12" fmla="*/ 1447 w 9806"/>
              <a:gd name="connsiteY12" fmla="*/ 5835 h 9353"/>
              <a:gd name="connsiteX13" fmla="*/ 1572 w 9806"/>
              <a:gd name="connsiteY13" fmla="*/ 6297 h 9353"/>
              <a:gd name="connsiteX14" fmla="*/ 1782 w 9806"/>
              <a:gd name="connsiteY14" fmla="*/ 6727 h 9353"/>
              <a:gd name="connsiteX15" fmla="*/ 2034 w 9806"/>
              <a:gd name="connsiteY15" fmla="*/ 7039 h 9353"/>
              <a:gd name="connsiteX16" fmla="*/ 2412 w 9806"/>
              <a:gd name="connsiteY16" fmla="*/ 7225 h 9353"/>
              <a:gd name="connsiteX17" fmla="*/ 2624 w 9806"/>
              <a:gd name="connsiteY17" fmla="*/ 7377 h 9353"/>
              <a:gd name="connsiteX18" fmla="*/ 2652 w 9806"/>
              <a:gd name="connsiteY18" fmla="*/ 7744 h 9353"/>
              <a:gd name="connsiteX19" fmla="*/ 2944 w 9806"/>
              <a:gd name="connsiteY19" fmla="*/ 7932 h 9353"/>
              <a:gd name="connsiteX20" fmla="*/ 3283 w 9806"/>
              <a:gd name="connsiteY20" fmla="*/ 8119 h 9353"/>
              <a:gd name="connsiteX21" fmla="*/ 3423 w 9806"/>
              <a:gd name="connsiteY21" fmla="*/ 8519 h 9353"/>
              <a:gd name="connsiteX22" fmla="*/ 3509 w 9806"/>
              <a:gd name="connsiteY22" fmla="*/ 8890 h 9353"/>
              <a:gd name="connsiteX23" fmla="*/ 3702 w 9806"/>
              <a:gd name="connsiteY23" fmla="*/ 9046 h 9353"/>
              <a:gd name="connsiteX24" fmla="*/ 3845 w 9806"/>
              <a:gd name="connsiteY24" fmla="*/ 8949 h 9353"/>
              <a:gd name="connsiteX25" fmla="*/ 4039 w 9806"/>
              <a:gd name="connsiteY25" fmla="*/ 9353 h 9353"/>
              <a:gd name="connsiteX26" fmla="*/ 4251 w 9806"/>
              <a:gd name="connsiteY26" fmla="*/ 9259 h 9353"/>
              <a:gd name="connsiteX27" fmla="*/ 4391 w 9806"/>
              <a:gd name="connsiteY27" fmla="*/ 9322 h 9353"/>
              <a:gd name="connsiteX28" fmla="*/ 4628 w 9806"/>
              <a:gd name="connsiteY28" fmla="*/ 8426 h 9353"/>
              <a:gd name="connsiteX29" fmla="*/ 4770 w 9806"/>
              <a:gd name="connsiteY29" fmla="*/ 7871 h 9353"/>
              <a:gd name="connsiteX30" fmla="*/ 5094 w 9806"/>
              <a:gd name="connsiteY30" fmla="*/ 7687 h 9353"/>
              <a:gd name="connsiteX31" fmla="*/ 4980 w 9806"/>
              <a:gd name="connsiteY31" fmla="*/ 7225 h 9353"/>
              <a:gd name="connsiteX32" fmla="*/ 5108 w 9806"/>
              <a:gd name="connsiteY32" fmla="*/ 6573 h 9353"/>
              <a:gd name="connsiteX33" fmla="*/ 5233 w 9806"/>
              <a:gd name="connsiteY33" fmla="*/ 6171 h 9353"/>
              <a:gd name="connsiteX34" fmla="*/ 5233 w 9806"/>
              <a:gd name="connsiteY34" fmla="*/ 5341 h 9353"/>
              <a:gd name="connsiteX35" fmla="*/ 5512 w 9806"/>
              <a:gd name="connsiteY35" fmla="*/ 4230 h 9353"/>
              <a:gd name="connsiteX36" fmla="*/ 5638 w 9806"/>
              <a:gd name="connsiteY36" fmla="*/ 3888 h 9353"/>
              <a:gd name="connsiteX37" fmla="*/ 5852 w 9806"/>
              <a:gd name="connsiteY37" fmla="*/ 3858 h 9353"/>
              <a:gd name="connsiteX38" fmla="*/ 6059 w 9806"/>
              <a:gd name="connsiteY38" fmla="*/ 3888 h 9353"/>
              <a:gd name="connsiteX39" fmla="*/ 6116 w 9806"/>
              <a:gd name="connsiteY39" fmla="*/ 3579 h 9353"/>
              <a:gd name="connsiteX40" fmla="*/ 6270 w 9806"/>
              <a:gd name="connsiteY40" fmla="*/ 3703 h 9353"/>
              <a:gd name="connsiteX41" fmla="*/ 6437 w 9806"/>
              <a:gd name="connsiteY41" fmla="*/ 3703 h 9353"/>
              <a:gd name="connsiteX42" fmla="*/ 6482 w 9806"/>
              <a:gd name="connsiteY42" fmla="*/ 3336 h 9353"/>
              <a:gd name="connsiteX43" fmla="*/ 6524 w 9806"/>
              <a:gd name="connsiteY43" fmla="*/ 3024 h 9353"/>
              <a:gd name="connsiteX44" fmla="*/ 6773 w 9806"/>
              <a:gd name="connsiteY44" fmla="*/ 3056 h 9353"/>
              <a:gd name="connsiteX45" fmla="*/ 7126 w 9806"/>
              <a:gd name="connsiteY45" fmla="*/ 3488 h 9353"/>
              <a:gd name="connsiteX46" fmla="*/ 7365 w 9806"/>
              <a:gd name="connsiteY46" fmla="*/ 3579 h 9353"/>
              <a:gd name="connsiteX47" fmla="*/ 7620 w 9806"/>
              <a:gd name="connsiteY47" fmla="*/ 3517 h 9353"/>
              <a:gd name="connsiteX48" fmla="*/ 7871 w 9806"/>
              <a:gd name="connsiteY48" fmla="*/ 3427 h 9353"/>
              <a:gd name="connsiteX49" fmla="*/ 8052 w 9806"/>
              <a:gd name="connsiteY49" fmla="*/ 3768 h 9353"/>
              <a:gd name="connsiteX50" fmla="*/ 8222 w 9806"/>
              <a:gd name="connsiteY50" fmla="*/ 3579 h 9353"/>
              <a:gd name="connsiteX51" fmla="*/ 8544 w 9806"/>
              <a:gd name="connsiteY51" fmla="*/ 3768 h 9353"/>
              <a:gd name="connsiteX52" fmla="*/ 8755 w 9806"/>
              <a:gd name="connsiteY52" fmla="*/ 3517 h 9353"/>
              <a:gd name="connsiteX53" fmla="*/ 9006 w 9806"/>
              <a:gd name="connsiteY53" fmla="*/ 3674 h 9353"/>
              <a:gd name="connsiteX54" fmla="*/ 9147 w 9806"/>
              <a:gd name="connsiteY54" fmla="*/ 3674 h 9353"/>
              <a:gd name="connsiteX55" fmla="*/ 9133 w 9806"/>
              <a:gd name="connsiteY55" fmla="*/ 4043 h 9353"/>
              <a:gd name="connsiteX56" fmla="*/ 9190 w 9806"/>
              <a:gd name="connsiteY56" fmla="*/ 4508 h 9353"/>
              <a:gd name="connsiteX57" fmla="*/ 9342 w 9806"/>
              <a:gd name="connsiteY57" fmla="*/ 4630 h 9353"/>
              <a:gd name="connsiteX58" fmla="*/ 9440 w 9806"/>
              <a:gd name="connsiteY58" fmla="*/ 5060 h 9353"/>
              <a:gd name="connsiteX59" fmla="*/ 9556 w 9806"/>
              <a:gd name="connsiteY59" fmla="*/ 4783 h 9353"/>
              <a:gd name="connsiteX60" fmla="*/ 9569 w 9806"/>
              <a:gd name="connsiteY60" fmla="*/ 5154 h 9353"/>
              <a:gd name="connsiteX61" fmla="*/ 9471 w 9806"/>
              <a:gd name="connsiteY61" fmla="*/ 5524 h 9353"/>
              <a:gd name="connsiteX62" fmla="*/ 9806 w 9806"/>
              <a:gd name="connsiteY62" fmla="*/ 5712 h 9353"/>
              <a:gd name="connsiteX0" fmla="*/ 0 w 9872"/>
              <a:gd name="connsiteY0" fmla="*/ 0 h 9538"/>
              <a:gd name="connsiteX1" fmla="*/ 41 w 9872"/>
              <a:gd name="connsiteY1" fmla="*/ 793 h 9538"/>
              <a:gd name="connsiteX2" fmla="*/ 41 w 9872"/>
              <a:gd name="connsiteY2" fmla="*/ 1318 h 9538"/>
              <a:gd name="connsiteX3" fmla="*/ 16 w 9872"/>
              <a:gd name="connsiteY3" fmla="*/ 2078 h 9538"/>
              <a:gd name="connsiteX4" fmla="*/ 58 w 9872"/>
              <a:gd name="connsiteY4" fmla="*/ 2577 h 9538"/>
              <a:gd name="connsiteX5" fmla="*/ 229 w 9872"/>
              <a:gd name="connsiteY5" fmla="*/ 3004 h 9538"/>
              <a:gd name="connsiteX6" fmla="*/ 345 w 9872"/>
              <a:gd name="connsiteY6" fmla="*/ 3399 h 9538"/>
              <a:gd name="connsiteX7" fmla="*/ 430 w 9872"/>
              <a:gd name="connsiteY7" fmla="*/ 4061 h 9538"/>
              <a:gd name="connsiteX8" fmla="*/ 558 w 9872"/>
              <a:gd name="connsiteY8" fmla="*/ 4652 h 9538"/>
              <a:gd name="connsiteX9" fmla="*/ 902 w 9872"/>
              <a:gd name="connsiteY9" fmla="*/ 5181 h 9538"/>
              <a:gd name="connsiteX10" fmla="*/ 1216 w 9872"/>
              <a:gd name="connsiteY10" fmla="*/ 5575 h 9538"/>
              <a:gd name="connsiteX11" fmla="*/ 1348 w 9872"/>
              <a:gd name="connsiteY11" fmla="*/ 5777 h 9538"/>
              <a:gd name="connsiteX12" fmla="*/ 1475 w 9872"/>
              <a:gd name="connsiteY12" fmla="*/ 6271 h 9538"/>
              <a:gd name="connsiteX13" fmla="*/ 1689 w 9872"/>
              <a:gd name="connsiteY13" fmla="*/ 6730 h 9538"/>
              <a:gd name="connsiteX14" fmla="*/ 1946 w 9872"/>
              <a:gd name="connsiteY14" fmla="*/ 7064 h 9538"/>
              <a:gd name="connsiteX15" fmla="*/ 2332 w 9872"/>
              <a:gd name="connsiteY15" fmla="*/ 7263 h 9538"/>
              <a:gd name="connsiteX16" fmla="*/ 2548 w 9872"/>
              <a:gd name="connsiteY16" fmla="*/ 7425 h 9538"/>
              <a:gd name="connsiteX17" fmla="*/ 2576 w 9872"/>
              <a:gd name="connsiteY17" fmla="*/ 7818 h 9538"/>
              <a:gd name="connsiteX18" fmla="*/ 2874 w 9872"/>
              <a:gd name="connsiteY18" fmla="*/ 8019 h 9538"/>
              <a:gd name="connsiteX19" fmla="*/ 3220 w 9872"/>
              <a:gd name="connsiteY19" fmla="*/ 8219 h 9538"/>
              <a:gd name="connsiteX20" fmla="*/ 3363 w 9872"/>
              <a:gd name="connsiteY20" fmla="*/ 8646 h 9538"/>
              <a:gd name="connsiteX21" fmla="*/ 3450 w 9872"/>
              <a:gd name="connsiteY21" fmla="*/ 9043 h 9538"/>
              <a:gd name="connsiteX22" fmla="*/ 3647 w 9872"/>
              <a:gd name="connsiteY22" fmla="*/ 9210 h 9538"/>
              <a:gd name="connsiteX23" fmla="*/ 3793 w 9872"/>
              <a:gd name="connsiteY23" fmla="*/ 9106 h 9538"/>
              <a:gd name="connsiteX24" fmla="*/ 3991 w 9872"/>
              <a:gd name="connsiteY24" fmla="*/ 9538 h 9538"/>
              <a:gd name="connsiteX25" fmla="*/ 4207 w 9872"/>
              <a:gd name="connsiteY25" fmla="*/ 9437 h 9538"/>
              <a:gd name="connsiteX26" fmla="*/ 4350 w 9872"/>
              <a:gd name="connsiteY26" fmla="*/ 9505 h 9538"/>
              <a:gd name="connsiteX27" fmla="*/ 4592 w 9872"/>
              <a:gd name="connsiteY27" fmla="*/ 8547 h 9538"/>
              <a:gd name="connsiteX28" fmla="*/ 4736 w 9872"/>
              <a:gd name="connsiteY28" fmla="*/ 7953 h 9538"/>
              <a:gd name="connsiteX29" fmla="*/ 5067 w 9872"/>
              <a:gd name="connsiteY29" fmla="*/ 7757 h 9538"/>
              <a:gd name="connsiteX30" fmla="*/ 4951 w 9872"/>
              <a:gd name="connsiteY30" fmla="*/ 7263 h 9538"/>
              <a:gd name="connsiteX31" fmla="*/ 5081 w 9872"/>
              <a:gd name="connsiteY31" fmla="*/ 6566 h 9538"/>
              <a:gd name="connsiteX32" fmla="*/ 5209 w 9872"/>
              <a:gd name="connsiteY32" fmla="*/ 6136 h 9538"/>
              <a:gd name="connsiteX33" fmla="*/ 5209 w 9872"/>
              <a:gd name="connsiteY33" fmla="*/ 5248 h 9538"/>
              <a:gd name="connsiteX34" fmla="*/ 5493 w 9872"/>
              <a:gd name="connsiteY34" fmla="*/ 4061 h 9538"/>
              <a:gd name="connsiteX35" fmla="*/ 5622 w 9872"/>
              <a:gd name="connsiteY35" fmla="*/ 3695 h 9538"/>
              <a:gd name="connsiteX36" fmla="*/ 5840 w 9872"/>
              <a:gd name="connsiteY36" fmla="*/ 3663 h 9538"/>
              <a:gd name="connsiteX37" fmla="*/ 6051 w 9872"/>
              <a:gd name="connsiteY37" fmla="*/ 3695 h 9538"/>
              <a:gd name="connsiteX38" fmla="*/ 6109 w 9872"/>
              <a:gd name="connsiteY38" fmla="*/ 3365 h 9538"/>
              <a:gd name="connsiteX39" fmla="*/ 6266 w 9872"/>
              <a:gd name="connsiteY39" fmla="*/ 3497 h 9538"/>
              <a:gd name="connsiteX40" fmla="*/ 6436 w 9872"/>
              <a:gd name="connsiteY40" fmla="*/ 3497 h 9538"/>
              <a:gd name="connsiteX41" fmla="*/ 6482 w 9872"/>
              <a:gd name="connsiteY41" fmla="*/ 3105 h 9538"/>
              <a:gd name="connsiteX42" fmla="*/ 6525 w 9872"/>
              <a:gd name="connsiteY42" fmla="*/ 2771 h 9538"/>
              <a:gd name="connsiteX43" fmla="*/ 6779 w 9872"/>
              <a:gd name="connsiteY43" fmla="*/ 2805 h 9538"/>
              <a:gd name="connsiteX44" fmla="*/ 7139 w 9872"/>
              <a:gd name="connsiteY44" fmla="*/ 3267 h 9538"/>
              <a:gd name="connsiteX45" fmla="*/ 7383 w 9872"/>
              <a:gd name="connsiteY45" fmla="*/ 3365 h 9538"/>
              <a:gd name="connsiteX46" fmla="*/ 7643 w 9872"/>
              <a:gd name="connsiteY46" fmla="*/ 3298 h 9538"/>
              <a:gd name="connsiteX47" fmla="*/ 7899 w 9872"/>
              <a:gd name="connsiteY47" fmla="*/ 3202 h 9538"/>
              <a:gd name="connsiteX48" fmla="*/ 8083 w 9872"/>
              <a:gd name="connsiteY48" fmla="*/ 3567 h 9538"/>
              <a:gd name="connsiteX49" fmla="*/ 8257 w 9872"/>
              <a:gd name="connsiteY49" fmla="*/ 3365 h 9538"/>
              <a:gd name="connsiteX50" fmla="*/ 8585 w 9872"/>
              <a:gd name="connsiteY50" fmla="*/ 3567 h 9538"/>
              <a:gd name="connsiteX51" fmla="*/ 8800 w 9872"/>
              <a:gd name="connsiteY51" fmla="*/ 3298 h 9538"/>
              <a:gd name="connsiteX52" fmla="*/ 9056 w 9872"/>
              <a:gd name="connsiteY52" fmla="*/ 3466 h 9538"/>
              <a:gd name="connsiteX53" fmla="*/ 9200 w 9872"/>
              <a:gd name="connsiteY53" fmla="*/ 3466 h 9538"/>
              <a:gd name="connsiteX54" fmla="*/ 9186 w 9872"/>
              <a:gd name="connsiteY54" fmla="*/ 3861 h 9538"/>
              <a:gd name="connsiteX55" fmla="*/ 9244 w 9872"/>
              <a:gd name="connsiteY55" fmla="*/ 4358 h 9538"/>
              <a:gd name="connsiteX56" fmla="*/ 9399 w 9872"/>
              <a:gd name="connsiteY56" fmla="*/ 4488 h 9538"/>
              <a:gd name="connsiteX57" fmla="*/ 9499 w 9872"/>
              <a:gd name="connsiteY57" fmla="*/ 4948 h 9538"/>
              <a:gd name="connsiteX58" fmla="*/ 9617 w 9872"/>
              <a:gd name="connsiteY58" fmla="*/ 4652 h 9538"/>
              <a:gd name="connsiteX59" fmla="*/ 9630 w 9872"/>
              <a:gd name="connsiteY59" fmla="*/ 5049 h 9538"/>
              <a:gd name="connsiteX60" fmla="*/ 9530 w 9872"/>
              <a:gd name="connsiteY60" fmla="*/ 5444 h 9538"/>
              <a:gd name="connsiteX61" fmla="*/ 9872 w 9872"/>
              <a:gd name="connsiteY61" fmla="*/ 5645 h 9538"/>
              <a:gd name="connsiteX0" fmla="*/ 26 w 9984"/>
              <a:gd name="connsiteY0" fmla="*/ 0 h 9169"/>
              <a:gd name="connsiteX1" fmla="*/ 26 w 9984"/>
              <a:gd name="connsiteY1" fmla="*/ 551 h 9169"/>
              <a:gd name="connsiteX2" fmla="*/ 0 w 9984"/>
              <a:gd name="connsiteY2" fmla="*/ 1348 h 9169"/>
              <a:gd name="connsiteX3" fmla="*/ 43 w 9984"/>
              <a:gd name="connsiteY3" fmla="*/ 1871 h 9169"/>
              <a:gd name="connsiteX4" fmla="*/ 216 w 9984"/>
              <a:gd name="connsiteY4" fmla="*/ 2319 h 9169"/>
              <a:gd name="connsiteX5" fmla="*/ 333 w 9984"/>
              <a:gd name="connsiteY5" fmla="*/ 2733 h 9169"/>
              <a:gd name="connsiteX6" fmla="*/ 420 w 9984"/>
              <a:gd name="connsiteY6" fmla="*/ 3427 h 9169"/>
              <a:gd name="connsiteX7" fmla="*/ 549 w 9984"/>
              <a:gd name="connsiteY7" fmla="*/ 4046 h 9169"/>
              <a:gd name="connsiteX8" fmla="*/ 898 w 9984"/>
              <a:gd name="connsiteY8" fmla="*/ 4601 h 9169"/>
              <a:gd name="connsiteX9" fmla="*/ 1216 w 9984"/>
              <a:gd name="connsiteY9" fmla="*/ 5014 h 9169"/>
              <a:gd name="connsiteX10" fmla="*/ 1349 w 9984"/>
              <a:gd name="connsiteY10" fmla="*/ 5226 h 9169"/>
              <a:gd name="connsiteX11" fmla="*/ 1478 w 9984"/>
              <a:gd name="connsiteY11" fmla="*/ 5744 h 9169"/>
              <a:gd name="connsiteX12" fmla="*/ 1695 w 9984"/>
              <a:gd name="connsiteY12" fmla="*/ 6225 h 9169"/>
              <a:gd name="connsiteX13" fmla="*/ 1955 w 9984"/>
              <a:gd name="connsiteY13" fmla="*/ 6575 h 9169"/>
              <a:gd name="connsiteX14" fmla="*/ 2346 w 9984"/>
              <a:gd name="connsiteY14" fmla="*/ 6784 h 9169"/>
              <a:gd name="connsiteX15" fmla="*/ 2565 w 9984"/>
              <a:gd name="connsiteY15" fmla="*/ 6954 h 9169"/>
              <a:gd name="connsiteX16" fmla="*/ 2593 w 9984"/>
              <a:gd name="connsiteY16" fmla="*/ 7366 h 9169"/>
              <a:gd name="connsiteX17" fmla="*/ 2895 w 9984"/>
              <a:gd name="connsiteY17" fmla="*/ 7576 h 9169"/>
              <a:gd name="connsiteX18" fmla="*/ 3246 w 9984"/>
              <a:gd name="connsiteY18" fmla="*/ 7786 h 9169"/>
              <a:gd name="connsiteX19" fmla="*/ 3391 w 9984"/>
              <a:gd name="connsiteY19" fmla="*/ 8234 h 9169"/>
              <a:gd name="connsiteX20" fmla="*/ 3479 w 9984"/>
              <a:gd name="connsiteY20" fmla="*/ 8650 h 9169"/>
              <a:gd name="connsiteX21" fmla="*/ 3678 w 9984"/>
              <a:gd name="connsiteY21" fmla="*/ 8825 h 9169"/>
              <a:gd name="connsiteX22" fmla="*/ 3826 w 9984"/>
              <a:gd name="connsiteY22" fmla="*/ 8716 h 9169"/>
              <a:gd name="connsiteX23" fmla="*/ 4027 w 9984"/>
              <a:gd name="connsiteY23" fmla="*/ 9169 h 9169"/>
              <a:gd name="connsiteX24" fmla="*/ 4246 w 9984"/>
              <a:gd name="connsiteY24" fmla="*/ 9063 h 9169"/>
              <a:gd name="connsiteX25" fmla="*/ 4390 w 9984"/>
              <a:gd name="connsiteY25" fmla="*/ 9134 h 9169"/>
              <a:gd name="connsiteX26" fmla="*/ 4636 w 9984"/>
              <a:gd name="connsiteY26" fmla="*/ 8130 h 9169"/>
              <a:gd name="connsiteX27" fmla="*/ 4781 w 9984"/>
              <a:gd name="connsiteY27" fmla="*/ 7507 h 9169"/>
              <a:gd name="connsiteX28" fmla="*/ 5117 w 9984"/>
              <a:gd name="connsiteY28" fmla="*/ 7302 h 9169"/>
              <a:gd name="connsiteX29" fmla="*/ 4999 w 9984"/>
              <a:gd name="connsiteY29" fmla="*/ 6784 h 9169"/>
              <a:gd name="connsiteX30" fmla="*/ 5131 w 9984"/>
              <a:gd name="connsiteY30" fmla="*/ 6053 h 9169"/>
              <a:gd name="connsiteX31" fmla="*/ 5261 w 9984"/>
              <a:gd name="connsiteY31" fmla="*/ 5602 h 9169"/>
              <a:gd name="connsiteX32" fmla="*/ 5261 w 9984"/>
              <a:gd name="connsiteY32" fmla="*/ 4671 h 9169"/>
              <a:gd name="connsiteX33" fmla="*/ 5548 w 9984"/>
              <a:gd name="connsiteY33" fmla="*/ 3427 h 9169"/>
              <a:gd name="connsiteX34" fmla="*/ 5679 w 9984"/>
              <a:gd name="connsiteY34" fmla="*/ 3043 h 9169"/>
              <a:gd name="connsiteX35" fmla="*/ 5900 w 9984"/>
              <a:gd name="connsiteY35" fmla="*/ 3009 h 9169"/>
              <a:gd name="connsiteX36" fmla="*/ 6113 w 9984"/>
              <a:gd name="connsiteY36" fmla="*/ 3043 h 9169"/>
              <a:gd name="connsiteX37" fmla="*/ 6172 w 9984"/>
              <a:gd name="connsiteY37" fmla="*/ 2697 h 9169"/>
              <a:gd name="connsiteX38" fmla="*/ 6331 w 9984"/>
              <a:gd name="connsiteY38" fmla="*/ 2835 h 9169"/>
              <a:gd name="connsiteX39" fmla="*/ 6503 w 9984"/>
              <a:gd name="connsiteY39" fmla="*/ 2835 h 9169"/>
              <a:gd name="connsiteX40" fmla="*/ 6550 w 9984"/>
              <a:gd name="connsiteY40" fmla="*/ 2424 h 9169"/>
              <a:gd name="connsiteX41" fmla="*/ 6594 w 9984"/>
              <a:gd name="connsiteY41" fmla="*/ 2074 h 9169"/>
              <a:gd name="connsiteX42" fmla="*/ 6851 w 9984"/>
              <a:gd name="connsiteY42" fmla="*/ 2110 h 9169"/>
              <a:gd name="connsiteX43" fmla="*/ 7216 w 9984"/>
              <a:gd name="connsiteY43" fmla="*/ 2594 h 9169"/>
              <a:gd name="connsiteX44" fmla="*/ 7463 w 9984"/>
              <a:gd name="connsiteY44" fmla="*/ 2697 h 9169"/>
              <a:gd name="connsiteX45" fmla="*/ 7726 w 9984"/>
              <a:gd name="connsiteY45" fmla="*/ 2627 h 9169"/>
              <a:gd name="connsiteX46" fmla="*/ 7985 w 9984"/>
              <a:gd name="connsiteY46" fmla="*/ 2526 h 9169"/>
              <a:gd name="connsiteX47" fmla="*/ 8172 w 9984"/>
              <a:gd name="connsiteY47" fmla="*/ 2909 h 9169"/>
              <a:gd name="connsiteX48" fmla="*/ 8348 w 9984"/>
              <a:gd name="connsiteY48" fmla="*/ 2697 h 9169"/>
              <a:gd name="connsiteX49" fmla="*/ 8680 w 9984"/>
              <a:gd name="connsiteY49" fmla="*/ 2909 h 9169"/>
              <a:gd name="connsiteX50" fmla="*/ 8898 w 9984"/>
              <a:gd name="connsiteY50" fmla="*/ 2627 h 9169"/>
              <a:gd name="connsiteX51" fmla="*/ 9157 w 9984"/>
              <a:gd name="connsiteY51" fmla="*/ 2803 h 9169"/>
              <a:gd name="connsiteX52" fmla="*/ 9303 w 9984"/>
              <a:gd name="connsiteY52" fmla="*/ 2803 h 9169"/>
              <a:gd name="connsiteX53" fmla="*/ 9289 w 9984"/>
              <a:gd name="connsiteY53" fmla="*/ 3217 h 9169"/>
              <a:gd name="connsiteX54" fmla="*/ 9348 w 9984"/>
              <a:gd name="connsiteY54" fmla="*/ 3738 h 9169"/>
              <a:gd name="connsiteX55" fmla="*/ 9505 w 9984"/>
              <a:gd name="connsiteY55" fmla="*/ 3874 h 9169"/>
              <a:gd name="connsiteX56" fmla="*/ 9606 w 9984"/>
              <a:gd name="connsiteY56" fmla="*/ 4357 h 9169"/>
              <a:gd name="connsiteX57" fmla="*/ 9726 w 9984"/>
              <a:gd name="connsiteY57" fmla="*/ 4046 h 9169"/>
              <a:gd name="connsiteX58" fmla="*/ 9739 w 9984"/>
              <a:gd name="connsiteY58" fmla="*/ 4463 h 9169"/>
              <a:gd name="connsiteX59" fmla="*/ 9638 w 9984"/>
              <a:gd name="connsiteY59" fmla="*/ 4877 h 9169"/>
              <a:gd name="connsiteX60" fmla="*/ 9984 w 9984"/>
              <a:gd name="connsiteY60" fmla="*/ 5087 h 9169"/>
              <a:gd name="connsiteX0" fmla="*/ 26 w 10000"/>
              <a:gd name="connsiteY0" fmla="*/ 0 h 9399"/>
              <a:gd name="connsiteX1" fmla="*/ 0 w 10000"/>
              <a:gd name="connsiteY1" fmla="*/ 869 h 9399"/>
              <a:gd name="connsiteX2" fmla="*/ 43 w 10000"/>
              <a:gd name="connsiteY2" fmla="*/ 1440 h 9399"/>
              <a:gd name="connsiteX3" fmla="*/ 216 w 10000"/>
              <a:gd name="connsiteY3" fmla="*/ 1928 h 9399"/>
              <a:gd name="connsiteX4" fmla="*/ 334 w 10000"/>
              <a:gd name="connsiteY4" fmla="*/ 2380 h 9399"/>
              <a:gd name="connsiteX5" fmla="*/ 421 w 10000"/>
              <a:gd name="connsiteY5" fmla="*/ 3137 h 9399"/>
              <a:gd name="connsiteX6" fmla="*/ 550 w 10000"/>
              <a:gd name="connsiteY6" fmla="*/ 3812 h 9399"/>
              <a:gd name="connsiteX7" fmla="*/ 899 w 10000"/>
              <a:gd name="connsiteY7" fmla="*/ 4417 h 9399"/>
              <a:gd name="connsiteX8" fmla="*/ 1218 w 10000"/>
              <a:gd name="connsiteY8" fmla="*/ 4867 h 9399"/>
              <a:gd name="connsiteX9" fmla="*/ 1351 w 10000"/>
              <a:gd name="connsiteY9" fmla="*/ 5099 h 9399"/>
              <a:gd name="connsiteX10" fmla="*/ 1480 w 10000"/>
              <a:gd name="connsiteY10" fmla="*/ 5664 h 9399"/>
              <a:gd name="connsiteX11" fmla="*/ 1698 w 10000"/>
              <a:gd name="connsiteY11" fmla="*/ 6188 h 9399"/>
              <a:gd name="connsiteX12" fmla="*/ 1958 w 10000"/>
              <a:gd name="connsiteY12" fmla="*/ 6570 h 9399"/>
              <a:gd name="connsiteX13" fmla="*/ 2350 w 10000"/>
              <a:gd name="connsiteY13" fmla="*/ 6798 h 9399"/>
              <a:gd name="connsiteX14" fmla="*/ 2569 w 10000"/>
              <a:gd name="connsiteY14" fmla="*/ 6983 h 9399"/>
              <a:gd name="connsiteX15" fmla="*/ 2597 w 10000"/>
              <a:gd name="connsiteY15" fmla="*/ 7433 h 9399"/>
              <a:gd name="connsiteX16" fmla="*/ 2900 w 10000"/>
              <a:gd name="connsiteY16" fmla="*/ 7662 h 9399"/>
              <a:gd name="connsiteX17" fmla="*/ 3251 w 10000"/>
              <a:gd name="connsiteY17" fmla="*/ 7891 h 9399"/>
              <a:gd name="connsiteX18" fmla="*/ 3396 w 10000"/>
              <a:gd name="connsiteY18" fmla="*/ 8379 h 9399"/>
              <a:gd name="connsiteX19" fmla="*/ 3485 w 10000"/>
              <a:gd name="connsiteY19" fmla="*/ 8833 h 9399"/>
              <a:gd name="connsiteX20" fmla="*/ 3684 w 10000"/>
              <a:gd name="connsiteY20" fmla="*/ 9024 h 9399"/>
              <a:gd name="connsiteX21" fmla="*/ 3832 w 10000"/>
              <a:gd name="connsiteY21" fmla="*/ 8905 h 9399"/>
              <a:gd name="connsiteX22" fmla="*/ 4033 w 10000"/>
              <a:gd name="connsiteY22" fmla="*/ 9399 h 9399"/>
              <a:gd name="connsiteX23" fmla="*/ 4253 w 10000"/>
              <a:gd name="connsiteY23" fmla="*/ 9283 h 9399"/>
              <a:gd name="connsiteX24" fmla="*/ 4397 w 10000"/>
              <a:gd name="connsiteY24" fmla="*/ 9361 h 9399"/>
              <a:gd name="connsiteX25" fmla="*/ 4643 w 10000"/>
              <a:gd name="connsiteY25" fmla="*/ 8266 h 9399"/>
              <a:gd name="connsiteX26" fmla="*/ 4789 w 10000"/>
              <a:gd name="connsiteY26" fmla="*/ 7586 h 9399"/>
              <a:gd name="connsiteX27" fmla="*/ 5125 w 10000"/>
              <a:gd name="connsiteY27" fmla="*/ 7363 h 9399"/>
              <a:gd name="connsiteX28" fmla="*/ 5007 w 10000"/>
              <a:gd name="connsiteY28" fmla="*/ 6798 h 9399"/>
              <a:gd name="connsiteX29" fmla="*/ 5139 w 10000"/>
              <a:gd name="connsiteY29" fmla="*/ 6001 h 9399"/>
              <a:gd name="connsiteX30" fmla="*/ 5269 w 10000"/>
              <a:gd name="connsiteY30" fmla="*/ 5509 h 9399"/>
              <a:gd name="connsiteX31" fmla="*/ 5269 w 10000"/>
              <a:gd name="connsiteY31" fmla="*/ 4493 h 9399"/>
              <a:gd name="connsiteX32" fmla="*/ 5557 w 10000"/>
              <a:gd name="connsiteY32" fmla="*/ 3137 h 9399"/>
              <a:gd name="connsiteX33" fmla="*/ 5688 w 10000"/>
              <a:gd name="connsiteY33" fmla="*/ 2718 h 9399"/>
              <a:gd name="connsiteX34" fmla="*/ 5909 w 10000"/>
              <a:gd name="connsiteY34" fmla="*/ 2681 h 9399"/>
              <a:gd name="connsiteX35" fmla="*/ 6123 w 10000"/>
              <a:gd name="connsiteY35" fmla="*/ 2718 h 9399"/>
              <a:gd name="connsiteX36" fmla="*/ 6182 w 10000"/>
              <a:gd name="connsiteY36" fmla="*/ 2340 h 9399"/>
              <a:gd name="connsiteX37" fmla="*/ 6341 w 10000"/>
              <a:gd name="connsiteY37" fmla="*/ 2491 h 9399"/>
              <a:gd name="connsiteX38" fmla="*/ 6513 w 10000"/>
              <a:gd name="connsiteY38" fmla="*/ 2491 h 9399"/>
              <a:gd name="connsiteX39" fmla="*/ 6560 w 10000"/>
              <a:gd name="connsiteY39" fmla="*/ 2043 h 9399"/>
              <a:gd name="connsiteX40" fmla="*/ 6605 w 10000"/>
              <a:gd name="connsiteY40" fmla="*/ 1661 h 9399"/>
              <a:gd name="connsiteX41" fmla="*/ 6862 w 10000"/>
              <a:gd name="connsiteY41" fmla="*/ 1700 h 9399"/>
              <a:gd name="connsiteX42" fmla="*/ 7228 w 10000"/>
              <a:gd name="connsiteY42" fmla="*/ 2228 h 9399"/>
              <a:gd name="connsiteX43" fmla="*/ 7475 w 10000"/>
              <a:gd name="connsiteY43" fmla="*/ 2340 h 9399"/>
              <a:gd name="connsiteX44" fmla="*/ 7738 w 10000"/>
              <a:gd name="connsiteY44" fmla="*/ 2264 h 9399"/>
              <a:gd name="connsiteX45" fmla="*/ 7998 w 10000"/>
              <a:gd name="connsiteY45" fmla="*/ 2154 h 9399"/>
              <a:gd name="connsiteX46" fmla="*/ 8185 w 10000"/>
              <a:gd name="connsiteY46" fmla="*/ 2572 h 9399"/>
              <a:gd name="connsiteX47" fmla="*/ 8361 w 10000"/>
              <a:gd name="connsiteY47" fmla="*/ 2340 h 9399"/>
              <a:gd name="connsiteX48" fmla="*/ 8694 w 10000"/>
              <a:gd name="connsiteY48" fmla="*/ 2572 h 9399"/>
              <a:gd name="connsiteX49" fmla="*/ 8912 w 10000"/>
              <a:gd name="connsiteY49" fmla="*/ 2264 h 9399"/>
              <a:gd name="connsiteX50" fmla="*/ 9172 w 10000"/>
              <a:gd name="connsiteY50" fmla="*/ 2456 h 9399"/>
              <a:gd name="connsiteX51" fmla="*/ 9318 w 10000"/>
              <a:gd name="connsiteY51" fmla="*/ 2456 h 9399"/>
              <a:gd name="connsiteX52" fmla="*/ 9304 w 10000"/>
              <a:gd name="connsiteY52" fmla="*/ 2908 h 9399"/>
              <a:gd name="connsiteX53" fmla="*/ 9363 w 10000"/>
              <a:gd name="connsiteY53" fmla="*/ 3476 h 9399"/>
              <a:gd name="connsiteX54" fmla="*/ 9520 w 10000"/>
              <a:gd name="connsiteY54" fmla="*/ 3624 h 9399"/>
              <a:gd name="connsiteX55" fmla="*/ 9621 w 10000"/>
              <a:gd name="connsiteY55" fmla="*/ 4151 h 9399"/>
              <a:gd name="connsiteX56" fmla="*/ 9742 w 10000"/>
              <a:gd name="connsiteY56" fmla="*/ 3812 h 9399"/>
              <a:gd name="connsiteX57" fmla="*/ 9755 w 10000"/>
              <a:gd name="connsiteY57" fmla="*/ 4266 h 9399"/>
              <a:gd name="connsiteX58" fmla="*/ 9653 w 10000"/>
              <a:gd name="connsiteY58" fmla="*/ 4718 h 9399"/>
              <a:gd name="connsiteX59" fmla="*/ 10000 w 10000"/>
              <a:gd name="connsiteY59" fmla="*/ 4947 h 9399"/>
              <a:gd name="connsiteX0" fmla="*/ 0 w 10000"/>
              <a:gd name="connsiteY0" fmla="*/ 0 h 9075"/>
              <a:gd name="connsiteX1" fmla="*/ 43 w 10000"/>
              <a:gd name="connsiteY1" fmla="*/ 607 h 9075"/>
              <a:gd name="connsiteX2" fmla="*/ 216 w 10000"/>
              <a:gd name="connsiteY2" fmla="*/ 1126 h 9075"/>
              <a:gd name="connsiteX3" fmla="*/ 334 w 10000"/>
              <a:gd name="connsiteY3" fmla="*/ 1607 h 9075"/>
              <a:gd name="connsiteX4" fmla="*/ 421 w 10000"/>
              <a:gd name="connsiteY4" fmla="*/ 2413 h 9075"/>
              <a:gd name="connsiteX5" fmla="*/ 550 w 10000"/>
              <a:gd name="connsiteY5" fmla="*/ 3131 h 9075"/>
              <a:gd name="connsiteX6" fmla="*/ 899 w 10000"/>
              <a:gd name="connsiteY6" fmla="*/ 3774 h 9075"/>
              <a:gd name="connsiteX7" fmla="*/ 1218 w 10000"/>
              <a:gd name="connsiteY7" fmla="*/ 4253 h 9075"/>
              <a:gd name="connsiteX8" fmla="*/ 1351 w 10000"/>
              <a:gd name="connsiteY8" fmla="*/ 4500 h 9075"/>
              <a:gd name="connsiteX9" fmla="*/ 1480 w 10000"/>
              <a:gd name="connsiteY9" fmla="*/ 5101 h 9075"/>
              <a:gd name="connsiteX10" fmla="*/ 1698 w 10000"/>
              <a:gd name="connsiteY10" fmla="*/ 5659 h 9075"/>
              <a:gd name="connsiteX11" fmla="*/ 1958 w 10000"/>
              <a:gd name="connsiteY11" fmla="*/ 6065 h 9075"/>
              <a:gd name="connsiteX12" fmla="*/ 2350 w 10000"/>
              <a:gd name="connsiteY12" fmla="*/ 6308 h 9075"/>
              <a:gd name="connsiteX13" fmla="*/ 2569 w 10000"/>
              <a:gd name="connsiteY13" fmla="*/ 6505 h 9075"/>
              <a:gd name="connsiteX14" fmla="*/ 2597 w 10000"/>
              <a:gd name="connsiteY14" fmla="*/ 6983 h 9075"/>
              <a:gd name="connsiteX15" fmla="*/ 2900 w 10000"/>
              <a:gd name="connsiteY15" fmla="*/ 7227 h 9075"/>
              <a:gd name="connsiteX16" fmla="*/ 3251 w 10000"/>
              <a:gd name="connsiteY16" fmla="*/ 7471 h 9075"/>
              <a:gd name="connsiteX17" fmla="*/ 3396 w 10000"/>
              <a:gd name="connsiteY17" fmla="*/ 7990 h 9075"/>
              <a:gd name="connsiteX18" fmla="*/ 3485 w 10000"/>
              <a:gd name="connsiteY18" fmla="*/ 8473 h 9075"/>
              <a:gd name="connsiteX19" fmla="*/ 3684 w 10000"/>
              <a:gd name="connsiteY19" fmla="*/ 8676 h 9075"/>
              <a:gd name="connsiteX20" fmla="*/ 3832 w 10000"/>
              <a:gd name="connsiteY20" fmla="*/ 8549 h 9075"/>
              <a:gd name="connsiteX21" fmla="*/ 4033 w 10000"/>
              <a:gd name="connsiteY21" fmla="*/ 9075 h 9075"/>
              <a:gd name="connsiteX22" fmla="*/ 4253 w 10000"/>
              <a:gd name="connsiteY22" fmla="*/ 8952 h 9075"/>
              <a:gd name="connsiteX23" fmla="*/ 4397 w 10000"/>
              <a:gd name="connsiteY23" fmla="*/ 9035 h 9075"/>
              <a:gd name="connsiteX24" fmla="*/ 4643 w 10000"/>
              <a:gd name="connsiteY24" fmla="*/ 7870 h 9075"/>
              <a:gd name="connsiteX25" fmla="*/ 4789 w 10000"/>
              <a:gd name="connsiteY25" fmla="*/ 7146 h 9075"/>
              <a:gd name="connsiteX26" fmla="*/ 5125 w 10000"/>
              <a:gd name="connsiteY26" fmla="*/ 6909 h 9075"/>
              <a:gd name="connsiteX27" fmla="*/ 5007 w 10000"/>
              <a:gd name="connsiteY27" fmla="*/ 6308 h 9075"/>
              <a:gd name="connsiteX28" fmla="*/ 5139 w 10000"/>
              <a:gd name="connsiteY28" fmla="*/ 5460 h 9075"/>
              <a:gd name="connsiteX29" fmla="*/ 5269 w 10000"/>
              <a:gd name="connsiteY29" fmla="*/ 4936 h 9075"/>
              <a:gd name="connsiteX30" fmla="*/ 5269 w 10000"/>
              <a:gd name="connsiteY30" fmla="*/ 3855 h 9075"/>
              <a:gd name="connsiteX31" fmla="*/ 5557 w 10000"/>
              <a:gd name="connsiteY31" fmla="*/ 2413 h 9075"/>
              <a:gd name="connsiteX32" fmla="*/ 5688 w 10000"/>
              <a:gd name="connsiteY32" fmla="*/ 1967 h 9075"/>
              <a:gd name="connsiteX33" fmla="*/ 5909 w 10000"/>
              <a:gd name="connsiteY33" fmla="*/ 1927 h 9075"/>
              <a:gd name="connsiteX34" fmla="*/ 6123 w 10000"/>
              <a:gd name="connsiteY34" fmla="*/ 1967 h 9075"/>
              <a:gd name="connsiteX35" fmla="*/ 6182 w 10000"/>
              <a:gd name="connsiteY35" fmla="*/ 1565 h 9075"/>
              <a:gd name="connsiteX36" fmla="*/ 6341 w 10000"/>
              <a:gd name="connsiteY36" fmla="*/ 1725 h 9075"/>
              <a:gd name="connsiteX37" fmla="*/ 6513 w 10000"/>
              <a:gd name="connsiteY37" fmla="*/ 1725 h 9075"/>
              <a:gd name="connsiteX38" fmla="*/ 6560 w 10000"/>
              <a:gd name="connsiteY38" fmla="*/ 1249 h 9075"/>
              <a:gd name="connsiteX39" fmla="*/ 6605 w 10000"/>
              <a:gd name="connsiteY39" fmla="*/ 842 h 9075"/>
              <a:gd name="connsiteX40" fmla="*/ 6862 w 10000"/>
              <a:gd name="connsiteY40" fmla="*/ 884 h 9075"/>
              <a:gd name="connsiteX41" fmla="*/ 7228 w 10000"/>
              <a:gd name="connsiteY41" fmla="*/ 1445 h 9075"/>
              <a:gd name="connsiteX42" fmla="*/ 7475 w 10000"/>
              <a:gd name="connsiteY42" fmla="*/ 1565 h 9075"/>
              <a:gd name="connsiteX43" fmla="*/ 7738 w 10000"/>
              <a:gd name="connsiteY43" fmla="*/ 1484 h 9075"/>
              <a:gd name="connsiteX44" fmla="*/ 7998 w 10000"/>
              <a:gd name="connsiteY44" fmla="*/ 1367 h 9075"/>
              <a:gd name="connsiteX45" fmla="*/ 8185 w 10000"/>
              <a:gd name="connsiteY45" fmla="*/ 1811 h 9075"/>
              <a:gd name="connsiteX46" fmla="*/ 8361 w 10000"/>
              <a:gd name="connsiteY46" fmla="*/ 1565 h 9075"/>
              <a:gd name="connsiteX47" fmla="*/ 8694 w 10000"/>
              <a:gd name="connsiteY47" fmla="*/ 1811 h 9075"/>
              <a:gd name="connsiteX48" fmla="*/ 8912 w 10000"/>
              <a:gd name="connsiteY48" fmla="*/ 1484 h 9075"/>
              <a:gd name="connsiteX49" fmla="*/ 9172 w 10000"/>
              <a:gd name="connsiteY49" fmla="*/ 1688 h 9075"/>
              <a:gd name="connsiteX50" fmla="*/ 9318 w 10000"/>
              <a:gd name="connsiteY50" fmla="*/ 1688 h 9075"/>
              <a:gd name="connsiteX51" fmla="*/ 9304 w 10000"/>
              <a:gd name="connsiteY51" fmla="*/ 2169 h 9075"/>
              <a:gd name="connsiteX52" fmla="*/ 9363 w 10000"/>
              <a:gd name="connsiteY52" fmla="*/ 2773 h 9075"/>
              <a:gd name="connsiteX53" fmla="*/ 9520 w 10000"/>
              <a:gd name="connsiteY53" fmla="*/ 2931 h 9075"/>
              <a:gd name="connsiteX54" fmla="*/ 9621 w 10000"/>
              <a:gd name="connsiteY54" fmla="*/ 3491 h 9075"/>
              <a:gd name="connsiteX55" fmla="*/ 9742 w 10000"/>
              <a:gd name="connsiteY55" fmla="*/ 3131 h 9075"/>
              <a:gd name="connsiteX56" fmla="*/ 9755 w 10000"/>
              <a:gd name="connsiteY56" fmla="*/ 3614 h 9075"/>
              <a:gd name="connsiteX57" fmla="*/ 9653 w 10000"/>
              <a:gd name="connsiteY57" fmla="*/ 4095 h 9075"/>
              <a:gd name="connsiteX58" fmla="*/ 10000 w 10000"/>
              <a:gd name="connsiteY58" fmla="*/ 4338 h 9075"/>
              <a:gd name="connsiteX0" fmla="*/ 0 w 9957"/>
              <a:gd name="connsiteY0" fmla="*/ 0 h 9331"/>
              <a:gd name="connsiteX1" fmla="*/ 173 w 9957"/>
              <a:gd name="connsiteY1" fmla="*/ 572 h 9331"/>
              <a:gd name="connsiteX2" fmla="*/ 291 w 9957"/>
              <a:gd name="connsiteY2" fmla="*/ 1102 h 9331"/>
              <a:gd name="connsiteX3" fmla="*/ 378 w 9957"/>
              <a:gd name="connsiteY3" fmla="*/ 1990 h 9331"/>
              <a:gd name="connsiteX4" fmla="*/ 507 w 9957"/>
              <a:gd name="connsiteY4" fmla="*/ 2781 h 9331"/>
              <a:gd name="connsiteX5" fmla="*/ 856 w 9957"/>
              <a:gd name="connsiteY5" fmla="*/ 3490 h 9331"/>
              <a:gd name="connsiteX6" fmla="*/ 1175 w 9957"/>
              <a:gd name="connsiteY6" fmla="*/ 4018 h 9331"/>
              <a:gd name="connsiteX7" fmla="*/ 1308 w 9957"/>
              <a:gd name="connsiteY7" fmla="*/ 4290 h 9331"/>
              <a:gd name="connsiteX8" fmla="*/ 1437 w 9957"/>
              <a:gd name="connsiteY8" fmla="*/ 4952 h 9331"/>
              <a:gd name="connsiteX9" fmla="*/ 1655 w 9957"/>
              <a:gd name="connsiteY9" fmla="*/ 5567 h 9331"/>
              <a:gd name="connsiteX10" fmla="*/ 1915 w 9957"/>
              <a:gd name="connsiteY10" fmla="*/ 6014 h 9331"/>
              <a:gd name="connsiteX11" fmla="*/ 2307 w 9957"/>
              <a:gd name="connsiteY11" fmla="*/ 6282 h 9331"/>
              <a:gd name="connsiteX12" fmla="*/ 2526 w 9957"/>
              <a:gd name="connsiteY12" fmla="*/ 6499 h 9331"/>
              <a:gd name="connsiteX13" fmla="*/ 2554 w 9957"/>
              <a:gd name="connsiteY13" fmla="*/ 7026 h 9331"/>
              <a:gd name="connsiteX14" fmla="*/ 2857 w 9957"/>
              <a:gd name="connsiteY14" fmla="*/ 7295 h 9331"/>
              <a:gd name="connsiteX15" fmla="*/ 3208 w 9957"/>
              <a:gd name="connsiteY15" fmla="*/ 7564 h 9331"/>
              <a:gd name="connsiteX16" fmla="*/ 3353 w 9957"/>
              <a:gd name="connsiteY16" fmla="*/ 8135 h 9331"/>
              <a:gd name="connsiteX17" fmla="*/ 3442 w 9957"/>
              <a:gd name="connsiteY17" fmla="*/ 8668 h 9331"/>
              <a:gd name="connsiteX18" fmla="*/ 3641 w 9957"/>
              <a:gd name="connsiteY18" fmla="*/ 8891 h 9331"/>
              <a:gd name="connsiteX19" fmla="*/ 3789 w 9957"/>
              <a:gd name="connsiteY19" fmla="*/ 8751 h 9331"/>
              <a:gd name="connsiteX20" fmla="*/ 3990 w 9957"/>
              <a:gd name="connsiteY20" fmla="*/ 9331 h 9331"/>
              <a:gd name="connsiteX21" fmla="*/ 4210 w 9957"/>
              <a:gd name="connsiteY21" fmla="*/ 9195 h 9331"/>
              <a:gd name="connsiteX22" fmla="*/ 4354 w 9957"/>
              <a:gd name="connsiteY22" fmla="*/ 9287 h 9331"/>
              <a:gd name="connsiteX23" fmla="*/ 4600 w 9957"/>
              <a:gd name="connsiteY23" fmla="*/ 8003 h 9331"/>
              <a:gd name="connsiteX24" fmla="*/ 4746 w 9957"/>
              <a:gd name="connsiteY24" fmla="*/ 7205 h 9331"/>
              <a:gd name="connsiteX25" fmla="*/ 5082 w 9957"/>
              <a:gd name="connsiteY25" fmla="*/ 6944 h 9331"/>
              <a:gd name="connsiteX26" fmla="*/ 4964 w 9957"/>
              <a:gd name="connsiteY26" fmla="*/ 6282 h 9331"/>
              <a:gd name="connsiteX27" fmla="*/ 5096 w 9957"/>
              <a:gd name="connsiteY27" fmla="*/ 5348 h 9331"/>
              <a:gd name="connsiteX28" fmla="*/ 5226 w 9957"/>
              <a:gd name="connsiteY28" fmla="*/ 4770 h 9331"/>
              <a:gd name="connsiteX29" fmla="*/ 5226 w 9957"/>
              <a:gd name="connsiteY29" fmla="*/ 3579 h 9331"/>
              <a:gd name="connsiteX30" fmla="*/ 5514 w 9957"/>
              <a:gd name="connsiteY30" fmla="*/ 1990 h 9331"/>
              <a:gd name="connsiteX31" fmla="*/ 5645 w 9957"/>
              <a:gd name="connsiteY31" fmla="*/ 1498 h 9331"/>
              <a:gd name="connsiteX32" fmla="*/ 5866 w 9957"/>
              <a:gd name="connsiteY32" fmla="*/ 1454 h 9331"/>
              <a:gd name="connsiteX33" fmla="*/ 6080 w 9957"/>
              <a:gd name="connsiteY33" fmla="*/ 1498 h 9331"/>
              <a:gd name="connsiteX34" fmla="*/ 6139 w 9957"/>
              <a:gd name="connsiteY34" fmla="*/ 1056 h 9331"/>
              <a:gd name="connsiteX35" fmla="*/ 6298 w 9957"/>
              <a:gd name="connsiteY35" fmla="*/ 1232 h 9331"/>
              <a:gd name="connsiteX36" fmla="*/ 6470 w 9957"/>
              <a:gd name="connsiteY36" fmla="*/ 1232 h 9331"/>
              <a:gd name="connsiteX37" fmla="*/ 6517 w 9957"/>
              <a:gd name="connsiteY37" fmla="*/ 707 h 9331"/>
              <a:gd name="connsiteX38" fmla="*/ 6562 w 9957"/>
              <a:gd name="connsiteY38" fmla="*/ 259 h 9331"/>
              <a:gd name="connsiteX39" fmla="*/ 6819 w 9957"/>
              <a:gd name="connsiteY39" fmla="*/ 305 h 9331"/>
              <a:gd name="connsiteX40" fmla="*/ 7185 w 9957"/>
              <a:gd name="connsiteY40" fmla="*/ 923 h 9331"/>
              <a:gd name="connsiteX41" fmla="*/ 7432 w 9957"/>
              <a:gd name="connsiteY41" fmla="*/ 1056 h 9331"/>
              <a:gd name="connsiteX42" fmla="*/ 7695 w 9957"/>
              <a:gd name="connsiteY42" fmla="*/ 966 h 9331"/>
              <a:gd name="connsiteX43" fmla="*/ 7955 w 9957"/>
              <a:gd name="connsiteY43" fmla="*/ 837 h 9331"/>
              <a:gd name="connsiteX44" fmla="*/ 8142 w 9957"/>
              <a:gd name="connsiteY44" fmla="*/ 1327 h 9331"/>
              <a:gd name="connsiteX45" fmla="*/ 8318 w 9957"/>
              <a:gd name="connsiteY45" fmla="*/ 1056 h 9331"/>
              <a:gd name="connsiteX46" fmla="*/ 8651 w 9957"/>
              <a:gd name="connsiteY46" fmla="*/ 1327 h 9331"/>
              <a:gd name="connsiteX47" fmla="*/ 8869 w 9957"/>
              <a:gd name="connsiteY47" fmla="*/ 966 h 9331"/>
              <a:gd name="connsiteX48" fmla="*/ 9129 w 9957"/>
              <a:gd name="connsiteY48" fmla="*/ 1191 h 9331"/>
              <a:gd name="connsiteX49" fmla="*/ 9275 w 9957"/>
              <a:gd name="connsiteY49" fmla="*/ 1191 h 9331"/>
              <a:gd name="connsiteX50" fmla="*/ 9261 w 9957"/>
              <a:gd name="connsiteY50" fmla="*/ 1721 h 9331"/>
              <a:gd name="connsiteX51" fmla="*/ 9320 w 9957"/>
              <a:gd name="connsiteY51" fmla="*/ 2387 h 9331"/>
              <a:gd name="connsiteX52" fmla="*/ 9477 w 9957"/>
              <a:gd name="connsiteY52" fmla="*/ 2561 h 9331"/>
              <a:gd name="connsiteX53" fmla="*/ 9578 w 9957"/>
              <a:gd name="connsiteY53" fmla="*/ 3178 h 9331"/>
              <a:gd name="connsiteX54" fmla="*/ 9699 w 9957"/>
              <a:gd name="connsiteY54" fmla="*/ 2781 h 9331"/>
              <a:gd name="connsiteX55" fmla="*/ 9712 w 9957"/>
              <a:gd name="connsiteY55" fmla="*/ 3313 h 9331"/>
              <a:gd name="connsiteX56" fmla="*/ 9610 w 9957"/>
              <a:gd name="connsiteY56" fmla="*/ 3843 h 9331"/>
              <a:gd name="connsiteX57" fmla="*/ 9957 w 9957"/>
              <a:gd name="connsiteY57" fmla="*/ 4111 h 9331"/>
              <a:gd name="connsiteX0" fmla="*/ 0 w 9826"/>
              <a:gd name="connsiteY0" fmla="*/ 335 h 9722"/>
              <a:gd name="connsiteX1" fmla="*/ 118 w 9826"/>
              <a:gd name="connsiteY1" fmla="*/ 903 h 9722"/>
              <a:gd name="connsiteX2" fmla="*/ 206 w 9826"/>
              <a:gd name="connsiteY2" fmla="*/ 1855 h 9722"/>
              <a:gd name="connsiteX3" fmla="*/ 335 w 9826"/>
              <a:gd name="connsiteY3" fmla="*/ 2702 h 9722"/>
              <a:gd name="connsiteX4" fmla="*/ 686 w 9826"/>
              <a:gd name="connsiteY4" fmla="*/ 3462 h 9722"/>
              <a:gd name="connsiteX5" fmla="*/ 1006 w 9826"/>
              <a:gd name="connsiteY5" fmla="*/ 4028 h 9722"/>
              <a:gd name="connsiteX6" fmla="*/ 1140 w 9826"/>
              <a:gd name="connsiteY6" fmla="*/ 4320 h 9722"/>
              <a:gd name="connsiteX7" fmla="*/ 1269 w 9826"/>
              <a:gd name="connsiteY7" fmla="*/ 5029 h 9722"/>
              <a:gd name="connsiteX8" fmla="*/ 1488 w 9826"/>
              <a:gd name="connsiteY8" fmla="*/ 5688 h 9722"/>
              <a:gd name="connsiteX9" fmla="*/ 1749 w 9826"/>
              <a:gd name="connsiteY9" fmla="*/ 6167 h 9722"/>
              <a:gd name="connsiteX10" fmla="*/ 2143 w 9826"/>
              <a:gd name="connsiteY10" fmla="*/ 6454 h 9722"/>
              <a:gd name="connsiteX11" fmla="*/ 2363 w 9826"/>
              <a:gd name="connsiteY11" fmla="*/ 6687 h 9722"/>
              <a:gd name="connsiteX12" fmla="*/ 2391 w 9826"/>
              <a:gd name="connsiteY12" fmla="*/ 7252 h 9722"/>
              <a:gd name="connsiteX13" fmla="*/ 2695 w 9826"/>
              <a:gd name="connsiteY13" fmla="*/ 7540 h 9722"/>
              <a:gd name="connsiteX14" fmla="*/ 3048 w 9826"/>
              <a:gd name="connsiteY14" fmla="*/ 7828 h 9722"/>
              <a:gd name="connsiteX15" fmla="*/ 3193 w 9826"/>
              <a:gd name="connsiteY15" fmla="*/ 8440 h 9722"/>
              <a:gd name="connsiteX16" fmla="*/ 3283 w 9826"/>
              <a:gd name="connsiteY16" fmla="*/ 9011 h 9722"/>
              <a:gd name="connsiteX17" fmla="*/ 3483 w 9826"/>
              <a:gd name="connsiteY17" fmla="*/ 9250 h 9722"/>
              <a:gd name="connsiteX18" fmla="*/ 3631 w 9826"/>
              <a:gd name="connsiteY18" fmla="*/ 9100 h 9722"/>
              <a:gd name="connsiteX19" fmla="*/ 3833 w 9826"/>
              <a:gd name="connsiteY19" fmla="*/ 9722 h 9722"/>
              <a:gd name="connsiteX20" fmla="*/ 4054 w 9826"/>
              <a:gd name="connsiteY20" fmla="*/ 9576 h 9722"/>
              <a:gd name="connsiteX21" fmla="*/ 4199 w 9826"/>
              <a:gd name="connsiteY21" fmla="*/ 9675 h 9722"/>
              <a:gd name="connsiteX22" fmla="*/ 4446 w 9826"/>
              <a:gd name="connsiteY22" fmla="*/ 8299 h 9722"/>
              <a:gd name="connsiteX23" fmla="*/ 4592 w 9826"/>
              <a:gd name="connsiteY23" fmla="*/ 7444 h 9722"/>
              <a:gd name="connsiteX24" fmla="*/ 4930 w 9826"/>
              <a:gd name="connsiteY24" fmla="*/ 7164 h 9722"/>
              <a:gd name="connsiteX25" fmla="*/ 4811 w 9826"/>
              <a:gd name="connsiteY25" fmla="*/ 6454 h 9722"/>
              <a:gd name="connsiteX26" fmla="*/ 4944 w 9826"/>
              <a:gd name="connsiteY26" fmla="*/ 5453 h 9722"/>
              <a:gd name="connsiteX27" fmla="*/ 5075 w 9826"/>
              <a:gd name="connsiteY27" fmla="*/ 4834 h 9722"/>
              <a:gd name="connsiteX28" fmla="*/ 5075 w 9826"/>
              <a:gd name="connsiteY28" fmla="*/ 3558 h 9722"/>
              <a:gd name="connsiteX29" fmla="*/ 5364 w 9826"/>
              <a:gd name="connsiteY29" fmla="*/ 1855 h 9722"/>
              <a:gd name="connsiteX30" fmla="*/ 5495 w 9826"/>
              <a:gd name="connsiteY30" fmla="*/ 1327 h 9722"/>
              <a:gd name="connsiteX31" fmla="*/ 5717 w 9826"/>
              <a:gd name="connsiteY31" fmla="*/ 1280 h 9722"/>
              <a:gd name="connsiteX32" fmla="*/ 5932 w 9826"/>
              <a:gd name="connsiteY32" fmla="*/ 1327 h 9722"/>
              <a:gd name="connsiteX33" fmla="*/ 5992 w 9826"/>
              <a:gd name="connsiteY33" fmla="*/ 854 h 9722"/>
              <a:gd name="connsiteX34" fmla="*/ 6151 w 9826"/>
              <a:gd name="connsiteY34" fmla="*/ 1042 h 9722"/>
              <a:gd name="connsiteX35" fmla="*/ 6324 w 9826"/>
              <a:gd name="connsiteY35" fmla="*/ 1042 h 9722"/>
              <a:gd name="connsiteX36" fmla="*/ 6371 w 9826"/>
              <a:gd name="connsiteY36" fmla="*/ 480 h 9722"/>
              <a:gd name="connsiteX37" fmla="*/ 6416 w 9826"/>
              <a:gd name="connsiteY37" fmla="*/ 0 h 9722"/>
              <a:gd name="connsiteX38" fmla="*/ 6674 w 9826"/>
              <a:gd name="connsiteY38" fmla="*/ 49 h 9722"/>
              <a:gd name="connsiteX39" fmla="*/ 7042 w 9826"/>
              <a:gd name="connsiteY39" fmla="*/ 711 h 9722"/>
              <a:gd name="connsiteX40" fmla="*/ 7290 w 9826"/>
              <a:gd name="connsiteY40" fmla="*/ 854 h 9722"/>
              <a:gd name="connsiteX41" fmla="*/ 7554 w 9826"/>
              <a:gd name="connsiteY41" fmla="*/ 757 h 9722"/>
              <a:gd name="connsiteX42" fmla="*/ 7815 w 9826"/>
              <a:gd name="connsiteY42" fmla="*/ 619 h 9722"/>
              <a:gd name="connsiteX43" fmla="*/ 8003 w 9826"/>
              <a:gd name="connsiteY43" fmla="*/ 1144 h 9722"/>
              <a:gd name="connsiteX44" fmla="*/ 8180 w 9826"/>
              <a:gd name="connsiteY44" fmla="*/ 854 h 9722"/>
              <a:gd name="connsiteX45" fmla="*/ 8514 w 9826"/>
              <a:gd name="connsiteY45" fmla="*/ 1144 h 9722"/>
              <a:gd name="connsiteX46" fmla="*/ 8733 w 9826"/>
              <a:gd name="connsiteY46" fmla="*/ 757 h 9722"/>
              <a:gd name="connsiteX47" fmla="*/ 8994 w 9826"/>
              <a:gd name="connsiteY47" fmla="*/ 998 h 9722"/>
              <a:gd name="connsiteX48" fmla="*/ 9141 w 9826"/>
              <a:gd name="connsiteY48" fmla="*/ 998 h 9722"/>
              <a:gd name="connsiteX49" fmla="*/ 9127 w 9826"/>
              <a:gd name="connsiteY49" fmla="*/ 1566 h 9722"/>
              <a:gd name="connsiteX50" fmla="*/ 9186 w 9826"/>
              <a:gd name="connsiteY50" fmla="*/ 2280 h 9722"/>
              <a:gd name="connsiteX51" fmla="*/ 9344 w 9826"/>
              <a:gd name="connsiteY51" fmla="*/ 2467 h 9722"/>
              <a:gd name="connsiteX52" fmla="*/ 9445 w 9826"/>
              <a:gd name="connsiteY52" fmla="*/ 3128 h 9722"/>
              <a:gd name="connsiteX53" fmla="*/ 9567 w 9826"/>
              <a:gd name="connsiteY53" fmla="*/ 2702 h 9722"/>
              <a:gd name="connsiteX54" fmla="*/ 9580 w 9826"/>
              <a:gd name="connsiteY54" fmla="*/ 3273 h 9722"/>
              <a:gd name="connsiteX55" fmla="*/ 9478 w 9826"/>
              <a:gd name="connsiteY55" fmla="*/ 3841 h 9722"/>
              <a:gd name="connsiteX56" fmla="*/ 9826 w 9826"/>
              <a:gd name="connsiteY56" fmla="*/ 4128 h 9722"/>
              <a:gd name="connsiteX0" fmla="*/ 0 w 9880"/>
              <a:gd name="connsiteY0" fmla="*/ 929 h 10000"/>
              <a:gd name="connsiteX1" fmla="*/ 90 w 9880"/>
              <a:gd name="connsiteY1" fmla="*/ 1908 h 10000"/>
              <a:gd name="connsiteX2" fmla="*/ 221 w 9880"/>
              <a:gd name="connsiteY2" fmla="*/ 2779 h 10000"/>
              <a:gd name="connsiteX3" fmla="*/ 578 w 9880"/>
              <a:gd name="connsiteY3" fmla="*/ 3561 h 10000"/>
              <a:gd name="connsiteX4" fmla="*/ 904 w 9880"/>
              <a:gd name="connsiteY4" fmla="*/ 4143 h 10000"/>
              <a:gd name="connsiteX5" fmla="*/ 1040 w 9880"/>
              <a:gd name="connsiteY5" fmla="*/ 4444 h 10000"/>
              <a:gd name="connsiteX6" fmla="*/ 1171 w 9880"/>
              <a:gd name="connsiteY6" fmla="*/ 5173 h 10000"/>
              <a:gd name="connsiteX7" fmla="*/ 1394 w 9880"/>
              <a:gd name="connsiteY7" fmla="*/ 5851 h 10000"/>
              <a:gd name="connsiteX8" fmla="*/ 1660 w 9880"/>
              <a:gd name="connsiteY8" fmla="*/ 6343 h 10000"/>
              <a:gd name="connsiteX9" fmla="*/ 2061 w 9880"/>
              <a:gd name="connsiteY9" fmla="*/ 6639 h 10000"/>
              <a:gd name="connsiteX10" fmla="*/ 2285 w 9880"/>
              <a:gd name="connsiteY10" fmla="*/ 6878 h 10000"/>
              <a:gd name="connsiteX11" fmla="*/ 2313 w 9880"/>
              <a:gd name="connsiteY11" fmla="*/ 7459 h 10000"/>
              <a:gd name="connsiteX12" fmla="*/ 2623 w 9880"/>
              <a:gd name="connsiteY12" fmla="*/ 7756 h 10000"/>
              <a:gd name="connsiteX13" fmla="*/ 2982 w 9880"/>
              <a:gd name="connsiteY13" fmla="*/ 8052 h 10000"/>
              <a:gd name="connsiteX14" fmla="*/ 3130 w 9880"/>
              <a:gd name="connsiteY14" fmla="*/ 8681 h 10000"/>
              <a:gd name="connsiteX15" fmla="*/ 3221 w 9880"/>
              <a:gd name="connsiteY15" fmla="*/ 9269 h 10000"/>
              <a:gd name="connsiteX16" fmla="*/ 3425 w 9880"/>
              <a:gd name="connsiteY16" fmla="*/ 9515 h 10000"/>
              <a:gd name="connsiteX17" fmla="*/ 3575 w 9880"/>
              <a:gd name="connsiteY17" fmla="*/ 9360 h 10000"/>
              <a:gd name="connsiteX18" fmla="*/ 3781 w 9880"/>
              <a:gd name="connsiteY18" fmla="*/ 10000 h 10000"/>
              <a:gd name="connsiteX19" fmla="*/ 4006 w 9880"/>
              <a:gd name="connsiteY19" fmla="*/ 9850 h 10000"/>
              <a:gd name="connsiteX20" fmla="*/ 4153 w 9880"/>
              <a:gd name="connsiteY20" fmla="*/ 9952 h 10000"/>
              <a:gd name="connsiteX21" fmla="*/ 4405 w 9880"/>
              <a:gd name="connsiteY21" fmla="*/ 8536 h 10000"/>
              <a:gd name="connsiteX22" fmla="*/ 4553 w 9880"/>
              <a:gd name="connsiteY22" fmla="*/ 7657 h 10000"/>
              <a:gd name="connsiteX23" fmla="*/ 4897 w 9880"/>
              <a:gd name="connsiteY23" fmla="*/ 7369 h 10000"/>
              <a:gd name="connsiteX24" fmla="*/ 4776 w 9880"/>
              <a:gd name="connsiteY24" fmla="*/ 6639 h 10000"/>
              <a:gd name="connsiteX25" fmla="*/ 4912 w 9880"/>
              <a:gd name="connsiteY25" fmla="*/ 5609 h 10000"/>
              <a:gd name="connsiteX26" fmla="*/ 5045 w 9880"/>
              <a:gd name="connsiteY26" fmla="*/ 4972 h 10000"/>
              <a:gd name="connsiteX27" fmla="*/ 5045 w 9880"/>
              <a:gd name="connsiteY27" fmla="*/ 3660 h 10000"/>
              <a:gd name="connsiteX28" fmla="*/ 5339 w 9880"/>
              <a:gd name="connsiteY28" fmla="*/ 1908 h 10000"/>
              <a:gd name="connsiteX29" fmla="*/ 5472 w 9880"/>
              <a:gd name="connsiteY29" fmla="*/ 1365 h 10000"/>
              <a:gd name="connsiteX30" fmla="*/ 5698 w 9880"/>
              <a:gd name="connsiteY30" fmla="*/ 1317 h 10000"/>
              <a:gd name="connsiteX31" fmla="*/ 5917 w 9880"/>
              <a:gd name="connsiteY31" fmla="*/ 1365 h 10000"/>
              <a:gd name="connsiteX32" fmla="*/ 5978 w 9880"/>
              <a:gd name="connsiteY32" fmla="*/ 878 h 10000"/>
              <a:gd name="connsiteX33" fmla="*/ 6140 w 9880"/>
              <a:gd name="connsiteY33" fmla="*/ 1072 h 10000"/>
              <a:gd name="connsiteX34" fmla="*/ 6316 w 9880"/>
              <a:gd name="connsiteY34" fmla="*/ 1072 h 10000"/>
              <a:gd name="connsiteX35" fmla="*/ 6364 w 9880"/>
              <a:gd name="connsiteY35" fmla="*/ 494 h 10000"/>
              <a:gd name="connsiteX36" fmla="*/ 6410 w 9880"/>
              <a:gd name="connsiteY36" fmla="*/ 0 h 10000"/>
              <a:gd name="connsiteX37" fmla="*/ 6672 w 9880"/>
              <a:gd name="connsiteY37" fmla="*/ 50 h 10000"/>
              <a:gd name="connsiteX38" fmla="*/ 7047 w 9880"/>
              <a:gd name="connsiteY38" fmla="*/ 731 h 10000"/>
              <a:gd name="connsiteX39" fmla="*/ 7299 w 9880"/>
              <a:gd name="connsiteY39" fmla="*/ 878 h 10000"/>
              <a:gd name="connsiteX40" fmla="*/ 7568 w 9880"/>
              <a:gd name="connsiteY40" fmla="*/ 779 h 10000"/>
              <a:gd name="connsiteX41" fmla="*/ 7833 w 9880"/>
              <a:gd name="connsiteY41" fmla="*/ 637 h 10000"/>
              <a:gd name="connsiteX42" fmla="*/ 8025 w 9880"/>
              <a:gd name="connsiteY42" fmla="*/ 1177 h 10000"/>
              <a:gd name="connsiteX43" fmla="*/ 8205 w 9880"/>
              <a:gd name="connsiteY43" fmla="*/ 878 h 10000"/>
              <a:gd name="connsiteX44" fmla="*/ 8545 w 9880"/>
              <a:gd name="connsiteY44" fmla="*/ 1177 h 10000"/>
              <a:gd name="connsiteX45" fmla="*/ 8768 w 9880"/>
              <a:gd name="connsiteY45" fmla="*/ 779 h 10000"/>
              <a:gd name="connsiteX46" fmla="*/ 9033 w 9880"/>
              <a:gd name="connsiteY46" fmla="*/ 1027 h 10000"/>
              <a:gd name="connsiteX47" fmla="*/ 9183 w 9880"/>
              <a:gd name="connsiteY47" fmla="*/ 1027 h 10000"/>
              <a:gd name="connsiteX48" fmla="*/ 9169 w 9880"/>
              <a:gd name="connsiteY48" fmla="*/ 1611 h 10000"/>
              <a:gd name="connsiteX49" fmla="*/ 9229 w 9880"/>
              <a:gd name="connsiteY49" fmla="*/ 2345 h 10000"/>
              <a:gd name="connsiteX50" fmla="*/ 9389 w 9880"/>
              <a:gd name="connsiteY50" fmla="*/ 2538 h 10000"/>
              <a:gd name="connsiteX51" fmla="*/ 9492 w 9880"/>
              <a:gd name="connsiteY51" fmla="*/ 3217 h 10000"/>
              <a:gd name="connsiteX52" fmla="*/ 9616 w 9880"/>
              <a:gd name="connsiteY52" fmla="*/ 2779 h 10000"/>
              <a:gd name="connsiteX53" fmla="*/ 9630 w 9880"/>
              <a:gd name="connsiteY53" fmla="*/ 3367 h 10000"/>
              <a:gd name="connsiteX54" fmla="*/ 9526 w 9880"/>
              <a:gd name="connsiteY54" fmla="*/ 3951 h 10000"/>
              <a:gd name="connsiteX55" fmla="*/ 9880 w 9880"/>
              <a:gd name="connsiteY55" fmla="*/ 4246 h 10000"/>
              <a:gd name="connsiteX0" fmla="*/ 0 w 9909"/>
              <a:gd name="connsiteY0" fmla="*/ 1908 h 10000"/>
              <a:gd name="connsiteX1" fmla="*/ 133 w 9909"/>
              <a:gd name="connsiteY1" fmla="*/ 2779 h 10000"/>
              <a:gd name="connsiteX2" fmla="*/ 494 w 9909"/>
              <a:gd name="connsiteY2" fmla="*/ 3561 h 10000"/>
              <a:gd name="connsiteX3" fmla="*/ 824 w 9909"/>
              <a:gd name="connsiteY3" fmla="*/ 4143 h 10000"/>
              <a:gd name="connsiteX4" fmla="*/ 962 w 9909"/>
              <a:gd name="connsiteY4" fmla="*/ 4444 h 10000"/>
              <a:gd name="connsiteX5" fmla="*/ 1094 w 9909"/>
              <a:gd name="connsiteY5" fmla="*/ 5173 h 10000"/>
              <a:gd name="connsiteX6" fmla="*/ 1320 w 9909"/>
              <a:gd name="connsiteY6" fmla="*/ 5851 h 10000"/>
              <a:gd name="connsiteX7" fmla="*/ 1589 w 9909"/>
              <a:gd name="connsiteY7" fmla="*/ 6343 h 10000"/>
              <a:gd name="connsiteX8" fmla="*/ 1995 w 9909"/>
              <a:gd name="connsiteY8" fmla="*/ 6639 h 10000"/>
              <a:gd name="connsiteX9" fmla="*/ 2222 w 9909"/>
              <a:gd name="connsiteY9" fmla="*/ 6878 h 10000"/>
              <a:gd name="connsiteX10" fmla="*/ 2250 w 9909"/>
              <a:gd name="connsiteY10" fmla="*/ 7459 h 10000"/>
              <a:gd name="connsiteX11" fmla="*/ 2564 w 9909"/>
              <a:gd name="connsiteY11" fmla="*/ 7756 h 10000"/>
              <a:gd name="connsiteX12" fmla="*/ 2927 w 9909"/>
              <a:gd name="connsiteY12" fmla="*/ 8052 h 10000"/>
              <a:gd name="connsiteX13" fmla="*/ 3077 w 9909"/>
              <a:gd name="connsiteY13" fmla="*/ 8681 h 10000"/>
              <a:gd name="connsiteX14" fmla="*/ 3169 w 9909"/>
              <a:gd name="connsiteY14" fmla="*/ 9269 h 10000"/>
              <a:gd name="connsiteX15" fmla="*/ 3376 w 9909"/>
              <a:gd name="connsiteY15" fmla="*/ 9515 h 10000"/>
              <a:gd name="connsiteX16" fmla="*/ 3527 w 9909"/>
              <a:gd name="connsiteY16" fmla="*/ 9360 h 10000"/>
              <a:gd name="connsiteX17" fmla="*/ 3736 w 9909"/>
              <a:gd name="connsiteY17" fmla="*/ 10000 h 10000"/>
              <a:gd name="connsiteX18" fmla="*/ 3964 w 9909"/>
              <a:gd name="connsiteY18" fmla="*/ 9850 h 10000"/>
              <a:gd name="connsiteX19" fmla="*/ 4112 w 9909"/>
              <a:gd name="connsiteY19" fmla="*/ 9952 h 10000"/>
              <a:gd name="connsiteX20" fmla="*/ 4368 w 9909"/>
              <a:gd name="connsiteY20" fmla="*/ 8536 h 10000"/>
              <a:gd name="connsiteX21" fmla="*/ 4517 w 9909"/>
              <a:gd name="connsiteY21" fmla="*/ 7657 h 10000"/>
              <a:gd name="connsiteX22" fmla="*/ 4865 w 9909"/>
              <a:gd name="connsiteY22" fmla="*/ 7369 h 10000"/>
              <a:gd name="connsiteX23" fmla="*/ 4743 w 9909"/>
              <a:gd name="connsiteY23" fmla="*/ 6639 h 10000"/>
              <a:gd name="connsiteX24" fmla="*/ 4881 w 9909"/>
              <a:gd name="connsiteY24" fmla="*/ 5609 h 10000"/>
              <a:gd name="connsiteX25" fmla="*/ 5015 w 9909"/>
              <a:gd name="connsiteY25" fmla="*/ 4972 h 10000"/>
              <a:gd name="connsiteX26" fmla="*/ 5015 w 9909"/>
              <a:gd name="connsiteY26" fmla="*/ 3660 h 10000"/>
              <a:gd name="connsiteX27" fmla="*/ 5313 w 9909"/>
              <a:gd name="connsiteY27" fmla="*/ 1908 h 10000"/>
              <a:gd name="connsiteX28" fmla="*/ 5447 w 9909"/>
              <a:gd name="connsiteY28" fmla="*/ 1365 h 10000"/>
              <a:gd name="connsiteX29" fmla="*/ 5676 w 9909"/>
              <a:gd name="connsiteY29" fmla="*/ 1317 h 10000"/>
              <a:gd name="connsiteX30" fmla="*/ 5898 w 9909"/>
              <a:gd name="connsiteY30" fmla="*/ 1365 h 10000"/>
              <a:gd name="connsiteX31" fmla="*/ 5960 w 9909"/>
              <a:gd name="connsiteY31" fmla="*/ 878 h 10000"/>
              <a:gd name="connsiteX32" fmla="*/ 6124 w 9909"/>
              <a:gd name="connsiteY32" fmla="*/ 1072 h 10000"/>
              <a:gd name="connsiteX33" fmla="*/ 6302 w 9909"/>
              <a:gd name="connsiteY33" fmla="*/ 1072 h 10000"/>
              <a:gd name="connsiteX34" fmla="*/ 6350 w 9909"/>
              <a:gd name="connsiteY34" fmla="*/ 494 h 10000"/>
              <a:gd name="connsiteX35" fmla="*/ 6397 w 9909"/>
              <a:gd name="connsiteY35" fmla="*/ 0 h 10000"/>
              <a:gd name="connsiteX36" fmla="*/ 6662 w 9909"/>
              <a:gd name="connsiteY36" fmla="*/ 50 h 10000"/>
              <a:gd name="connsiteX37" fmla="*/ 7042 w 9909"/>
              <a:gd name="connsiteY37" fmla="*/ 731 h 10000"/>
              <a:gd name="connsiteX38" fmla="*/ 7297 w 9909"/>
              <a:gd name="connsiteY38" fmla="*/ 878 h 10000"/>
              <a:gd name="connsiteX39" fmla="*/ 7569 w 9909"/>
              <a:gd name="connsiteY39" fmla="*/ 779 h 10000"/>
              <a:gd name="connsiteX40" fmla="*/ 7837 w 9909"/>
              <a:gd name="connsiteY40" fmla="*/ 637 h 10000"/>
              <a:gd name="connsiteX41" fmla="*/ 8031 w 9909"/>
              <a:gd name="connsiteY41" fmla="*/ 1177 h 10000"/>
              <a:gd name="connsiteX42" fmla="*/ 8214 w 9909"/>
              <a:gd name="connsiteY42" fmla="*/ 878 h 10000"/>
              <a:gd name="connsiteX43" fmla="*/ 8558 w 9909"/>
              <a:gd name="connsiteY43" fmla="*/ 1177 h 10000"/>
              <a:gd name="connsiteX44" fmla="*/ 8783 w 9909"/>
              <a:gd name="connsiteY44" fmla="*/ 779 h 10000"/>
              <a:gd name="connsiteX45" fmla="*/ 9052 w 9909"/>
              <a:gd name="connsiteY45" fmla="*/ 1027 h 10000"/>
              <a:gd name="connsiteX46" fmla="*/ 9204 w 9909"/>
              <a:gd name="connsiteY46" fmla="*/ 1027 h 10000"/>
              <a:gd name="connsiteX47" fmla="*/ 9189 w 9909"/>
              <a:gd name="connsiteY47" fmla="*/ 1611 h 10000"/>
              <a:gd name="connsiteX48" fmla="*/ 9250 w 9909"/>
              <a:gd name="connsiteY48" fmla="*/ 2345 h 10000"/>
              <a:gd name="connsiteX49" fmla="*/ 9412 w 9909"/>
              <a:gd name="connsiteY49" fmla="*/ 2538 h 10000"/>
              <a:gd name="connsiteX50" fmla="*/ 9516 w 9909"/>
              <a:gd name="connsiteY50" fmla="*/ 3217 h 10000"/>
              <a:gd name="connsiteX51" fmla="*/ 9642 w 9909"/>
              <a:gd name="connsiteY51" fmla="*/ 2779 h 10000"/>
              <a:gd name="connsiteX52" fmla="*/ 9656 w 9909"/>
              <a:gd name="connsiteY52" fmla="*/ 3367 h 10000"/>
              <a:gd name="connsiteX53" fmla="*/ 9551 w 9909"/>
              <a:gd name="connsiteY53" fmla="*/ 3951 h 10000"/>
              <a:gd name="connsiteX54" fmla="*/ 9909 w 9909"/>
              <a:gd name="connsiteY54" fmla="*/ 4246 h 10000"/>
              <a:gd name="connsiteX0" fmla="*/ 0 w 10000"/>
              <a:gd name="connsiteY0" fmla="*/ 1908 h 10000"/>
              <a:gd name="connsiteX1" fmla="*/ 134 w 10000"/>
              <a:gd name="connsiteY1" fmla="*/ 2779 h 10000"/>
              <a:gd name="connsiteX2" fmla="*/ 499 w 10000"/>
              <a:gd name="connsiteY2" fmla="*/ 3561 h 10000"/>
              <a:gd name="connsiteX3" fmla="*/ 832 w 10000"/>
              <a:gd name="connsiteY3" fmla="*/ 4143 h 10000"/>
              <a:gd name="connsiteX4" fmla="*/ 971 w 10000"/>
              <a:gd name="connsiteY4" fmla="*/ 4444 h 10000"/>
              <a:gd name="connsiteX5" fmla="*/ 1104 w 10000"/>
              <a:gd name="connsiteY5" fmla="*/ 5173 h 10000"/>
              <a:gd name="connsiteX6" fmla="*/ 1332 w 10000"/>
              <a:gd name="connsiteY6" fmla="*/ 5851 h 10000"/>
              <a:gd name="connsiteX7" fmla="*/ 1604 w 10000"/>
              <a:gd name="connsiteY7" fmla="*/ 6343 h 10000"/>
              <a:gd name="connsiteX8" fmla="*/ 2013 w 10000"/>
              <a:gd name="connsiteY8" fmla="*/ 6639 h 10000"/>
              <a:gd name="connsiteX9" fmla="*/ 2242 w 10000"/>
              <a:gd name="connsiteY9" fmla="*/ 6878 h 10000"/>
              <a:gd name="connsiteX10" fmla="*/ 2271 w 10000"/>
              <a:gd name="connsiteY10" fmla="*/ 7459 h 10000"/>
              <a:gd name="connsiteX11" fmla="*/ 2588 w 10000"/>
              <a:gd name="connsiteY11" fmla="*/ 7756 h 10000"/>
              <a:gd name="connsiteX12" fmla="*/ 2954 w 10000"/>
              <a:gd name="connsiteY12" fmla="*/ 8052 h 10000"/>
              <a:gd name="connsiteX13" fmla="*/ 3105 w 10000"/>
              <a:gd name="connsiteY13" fmla="*/ 8681 h 10000"/>
              <a:gd name="connsiteX14" fmla="*/ 3198 w 10000"/>
              <a:gd name="connsiteY14" fmla="*/ 9269 h 10000"/>
              <a:gd name="connsiteX15" fmla="*/ 3407 w 10000"/>
              <a:gd name="connsiteY15" fmla="*/ 9515 h 10000"/>
              <a:gd name="connsiteX16" fmla="*/ 3559 w 10000"/>
              <a:gd name="connsiteY16" fmla="*/ 9360 h 10000"/>
              <a:gd name="connsiteX17" fmla="*/ 3770 w 10000"/>
              <a:gd name="connsiteY17" fmla="*/ 10000 h 10000"/>
              <a:gd name="connsiteX18" fmla="*/ 4000 w 10000"/>
              <a:gd name="connsiteY18" fmla="*/ 9850 h 10000"/>
              <a:gd name="connsiteX19" fmla="*/ 4150 w 10000"/>
              <a:gd name="connsiteY19" fmla="*/ 9952 h 10000"/>
              <a:gd name="connsiteX20" fmla="*/ 4408 w 10000"/>
              <a:gd name="connsiteY20" fmla="*/ 8536 h 10000"/>
              <a:gd name="connsiteX21" fmla="*/ 4558 w 10000"/>
              <a:gd name="connsiteY21" fmla="*/ 7657 h 10000"/>
              <a:gd name="connsiteX22" fmla="*/ 4910 w 10000"/>
              <a:gd name="connsiteY22" fmla="*/ 7369 h 10000"/>
              <a:gd name="connsiteX23" fmla="*/ 4787 w 10000"/>
              <a:gd name="connsiteY23" fmla="*/ 6639 h 10000"/>
              <a:gd name="connsiteX24" fmla="*/ 4926 w 10000"/>
              <a:gd name="connsiteY24" fmla="*/ 5609 h 10000"/>
              <a:gd name="connsiteX25" fmla="*/ 5061 w 10000"/>
              <a:gd name="connsiteY25" fmla="*/ 4972 h 10000"/>
              <a:gd name="connsiteX26" fmla="*/ 5061 w 10000"/>
              <a:gd name="connsiteY26" fmla="*/ 3660 h 10000"/>
              <a:gd name="connsiteX27" fmla="*/ 5362 w 10000"/>
              <a:gd name="connsiteY27" fmla="*/ 1908 h 10000"/>
              <a:gd name="connsiteX28" fmla="*/ 5497 w 10000"/>
              <a:gd name="connsiteY28" fmla="*/ 1365 h 10000"/>
              <a:gd name="connsiteX29" fmla="*/ 5728 w 10000"/>
              <a:gd name="connsiteY29" fmla="*/ 1317 h 10000"/>
              <a:gd name="connsiteX30" fmla="*/ 5952 w 10000"/>
              <a:gd name="connsiteY30" fmla="*/ 1365 h 10000"/>
              <a:gd name="connsiteX31" fmla="*/ 6015 w 10000"/>
              <a:gd name="connsiteY31" fmla="*/ 878 h 10000"/>
              <a:gd name="connsiteX32" fmla="*/ 6180 w 10000"/>
              <a:gd name="connsiteY32" fmla="*/ 1072 h 10000"/>
              <a:gd name="connsiteX33" fmla="*/ 6360 w 10000"/>
              <a:gd name="connsiteY33" fmla="*/ 1072 h 10000"/>
              <a:gd name="connsiteX34" fmla="*/ 6408 w 10000"/>
              <a:gd name="connsiteY34" fmla="*/ 494 h 10000"/>
              <a:gd name="connsiteX35" fmla="*/ 6456 w 10000"/>
              <a:gd name="connsiteY35" fmla="*/ 0 h 10000"/>
              <a:gd name="connsiteX36" fmla="*/ 6723 w 10000"/>
              <a:gd name="connsiteY36" fmla="*/ 50 h 10000"/>
              <a:gd name="connsiteX37" fmla="*/ 7107 w 10000"/>
              <a:gd name="connsiteY37" fmla="*/ 731 h 10000"/>
              <a:gd name="connsiteX38" fmla="*/ 7364 w 10000"/>
              <a:gd name="connsiteY38" fmla="*/ 878 h 10000"/>
              <a:gd name="connsiteX39" fmla="*/ 7639 w 10000"/>
              <a:gd name="connsiteY39" fmla="*/ 779 h 10000"/>
              <a:gd name="connsiteX40" fmla="*/ 7909 w 10000"/>
              <a:gd name="connsiteY40" fmla="*/ 637 h 10000"/>
              <a:gd name="connsiteX41" fmla="*/ 8105 w 10000"/>
              <a:gd name="connsiteY41" fmla="*/ 1177 h 10000"/>
              <a:gd name="connsiteX42" fmla="*/ 8289 w 10000"/>
              <a:gd name="connsiteY42" fmla="*/ 878 h 10000"/>
              <a:gd name="connsiteX43" fmla="*/ 8637 w 10000"/>
              <a:gd name="connsiteY43" fmla="*/ 1177 h 10000"/>
              <a:gd name="connsiteX44" fmla="*/ 8864 w 10000"/>
              <a:gd name="connsiteY44" fmla="*/ 779 h 10000"/>
              <a:gd name="connsiteX45" fmla="*/ 9135 w 10000"/>
              <a:gd name="connsiteY45" fmla="*/ 1027 h 10000"/>
              <a:gd name="connsiteX46" fmla="*/ 9289 w 10000"/>
              <a:gd name="connsiteY46" fmla="*/ 1027 h 10000"/>
              <a:gd name="connsiteX47" fmla="*/ 9273 w 10000"/>
              <a:gd name="connsiteY47" fmla="*/ 1611 h 10000"/>
              <a:gd name="connsiteX48" fmla="*/ 9335 w 10000"/>
              <a:gd name="connsiteY48" fmla="*/ 2345 h 10000"/>
              <a:gd name="connsiteX49" fmla="*/ 9498 w 10000"/>
              <a:gd name="connsiteY49" fmla="*/ 2538 h 10000"/>
              <a:gd name="connsiteX50" fmla="*/ 9603 w 10000"/>
              <a:gd name="connsiteY50" fmla="*/ 3217 h 10000"/>
              <a:gd name="connsiteX51" fmla="*/ 9731 w 10000"/>
              <a:gd name="connsiteY51" fmla="*/ 2779 h 10000"/>
              <a:gd name="connsiteX52" fmla="*/ 9745 w 10000"/>
              <a:gd name="connsiteY52" fmla="*/ 3367 h 10000"/>
              <a:gd name="connsiteX53" fmla="*/ 9639 w 10000"/>
              <a:gd name="connsiteY53" fmla="*/ 3951 h 10000"/>
              <a:gd name="connsiteX54" fmla="*/ 10000 w 10000"/>
              <a:gd name="connsiteY54" fmla="*/ 4246 h 10000"/>
              <a:gd name="connsiteX0" fmla="*/ 0 w 9866"/>
              <a:gd name="connsiteY0" fmla="*/ 2779 h 10000"/>
              <a:gd name="connsiteX1" fmla="*/ 365 w 9866"/>
              <a:gd name="connsiteY1" fmla="*/ 3561 h 10000"/>
              <a:gd name="connsiteX2" fmla="*/ 698 w 9866"/>
              <a:gd name="connsiteY2" fmla="*/ 4143 h 10000"/>
              <a:gd name="connsiteX3" fmla="*/ 837 w 9866"/>
              <a:gd name="connsiteY3" fmla="*/ 4444 h 10000"/>
              <a:gd name="connsiteX4" fmla="*/ 970 w 9866"/>
              <a:gd name="connsiteY4" fmla="*/ 5173 h 10000"/>
              <a:gd name="connsiteX5" fmla="*/ 1198 w 9866"/>
              <a:gd name="connsiteY5" fmla="*/ 5851 h 10000"/>
              <a:gd name="connsiteX6" fmla="*/ 1470 w 9866"/>
              <a:gd name="connsiteY6" fmla="*/ 6343 h 10000"/>
              <a:gd name="connsiteX7" fmla="*/ 1879 w 9866"/>
              <a:gd name="connsiteY7" fmla="*/ 6639 h 10000"/>
              <a:gd name="connsiteX8" fmla="*/ 2108 w 9866"/>
              <a:gd name="connsiteY8" fmla="*/ 6878 h 10000"/>
              <a:gd name="connsiteX9" fmla="*/ 2137 w 9866"/>
              <a:gd name="connsiteY9" fmla="*/ 7459 h 10000"/>
              <a:gd name="connsiteX10" fmla="*/ 2454 w 9866"/>
              <a:gd name="connsiteY10" fmla="*/ 7756 h 10000"/>
              <a:gd name="connsiteX11" fmla="*/ 2820 w 9866"/>
              <a:gd name="connsiteY11" fmla="*/ 8052 h 10000"/>
              <a:gd name="connsiteX12" fmla="*/ 2971 w 9866"/>
              <a:gd name="connsiteY12" fmla="*/ 8681 h 10000"/>
              <a:gd name="connsiteX13" fmla="*/ 3064 w 9866"/>
              <a:gd name="connsiteY13" fmla="*/ 9269 h 10000"/>
              <a:gd name="connsiteX14" fmla="*/ 3273 w 9866"/>
              <a:gd name="connsiteY14" fmla="*/ 9515 h 10000"/>
              <a:gd name="connsiteX15" fmla="*/ 3425 w 9866"/>
              <a:gd name="connsiteY15" fmla="*/ 9360 h 10000"/>
              <a:gd name="connsiteX16" fmla="*/ 3636 w 9866"/>
              <a:gd name="connsiteY16" fmla="*/ 10000 h 10000"/>
              <a:gd name="connsiteX17" fmla="*/ 3866 w 9866"/>
              <a:gd name="connsiteY17" fmla="*/ 9850 h 10000"/>
              <a:gd name="connsiteX18" fmla="*/ 4016 w 9866"/>
              <a:gd name="connsiteY18" fmla="*/ 9952 h 10000"/>
              <a:gd name="connsiteX19" fmla="*/ 4274 w 9866"/>
              <a:gd name="connsiteY19" fmla="*/ 8536 h 10000"/>
              <a:gd name="connsiteX20" fmla="*/ 4424 w 9866"/>
              <a:gd name="connsiteY20" fmla="*/ 7657 h 10000"/>
              <a:gd name="connsiteX21" fmla="*/ 4776 w 9866"/>
              <a:gd name="connsiteY21" fmla="*/ 7369 h 10000"/>
              <a:gd name="connsiteX22" fmla="*/ 4653 w 9866"/>
              <a:gd name="connsiteY22" fmla="*/ 6639 h 10000"/>
              <a:gd name="connsiteX23" fmla="*/ 4792 w 9866"/>
              <a:gd name="connsiteY23" fmla="*/ 5609 h 10000"/>
              <a:gd name="connsiteX24" fmla="*/ 4927 w 9866"/>
              <a:gd name="connsiteY24" fmla="*/ 4972 h 10000"/>
              <a:gd name="connsiteX25" fmla="*/ 4927 w 9866"/>
              <a:gd name="connsiteY25" fmla="*/ 3660 h 10000"/>
              <a:gd name="connsiteX26" fmla="*/ 5228 w 9866"/>
              <a:gd name="connsiteY26" fmla="*/ 1908 h 10000"/>
              <a:gd name="connsiteX27" fmla="*/ 5363 w 9866"/>
              <a:gd name="connsiteY27" fmla="*/ 1365 h 10000"/>
              <a:gd name="connsiteX28" fmla="*/ 5594 w 9866"/>
              <a:gd name="connsiteY28" fmla="*/ 1317 h 10000"/>
              <a:gd name="connsiteX29" fmla="*/ 5818 w 9866"/>
              <a:gd name="connsiteY29" fmla="*/ 1365 h 10000"/>
              <a:gd name="connsiteX30" fmla="*/ 5881 w 9866"/>
              <a:gd name="connsiteY30" fmla="*/ 878 h 10000"/>
              <a:gd name="connsiteX31" fmla="*/ 6046 w 9866"/>
              <a:gd name="connsiteY31" fmla="*/ 1072 h 10000"/>
              <a:gd name="connsiteX32" fmla="*/ 6226 w 9866"/>
              <a:gd name="connsiteY32" fmla="*/ 1072 h 10000"/>
              <a:gd name="connsiteX33" fmla="*/ 6274 w 9866"/>
              <a:gd name="connsiteY33" fmla="*/ 494 h 10000"/>
              <a:gd name="connsiteX34" fmla="*/ 6322 w 9866"/>
              <a:gd name="connsiteY34" fmla="*/ 0 h 10000"/>
              <a:gd name="connsiteX35" fmla="*/ 6589 w 9866"/>
              <a:gd name="connsiteY35" fmla="*/ 50 h 10000"/>
              <a:gd name="connsiteX36" fmla="*/ 6973 w 9866"/>
              <a:gd name="connsiteY36" fmla="*/ 731 h 10000"/>
              <a:gd name="connsiteX37" fmla="*/ 7230 w 9866"/>
              <a:gd name="connsiteY37" fmla="*/ 878 h 10000"/>
              <a:gd name="connsiteX38" fmla="*/ 7505 w 9866"/>
              <a:gd name="connsiteY38" fmla="*/ 779 h 10000"/>
              <a:gd name="connsiteX39" fmla="*/ 7775 w 9866"/>
              <a:gd name="connsiteY39" fmla="*/ 637 h 10000"/>
              <a:gd name="connsiteX40" fmla="*/ 7971 w 9866"/>
              <a:gd name="connsiteY40" fmla="*/ 1177 h 10000"/>
              <a:gd name="connsiteX41" fmla="*/ 8155 w 9866"/>
              <a:gd name="connsiteY41" fmla="*/ 878 h 10000"/>
              <a:gd name="connsiteX42" fmla="*/ 8503 w 9866"/>
              <a:gd name="connsiteY42" fmla="*/ 1177 h 10000"/>
              <a:gd name="connsiteX43" fmla="*/ 8730 w 9866"/>
              <a:gd name="connsiteY43" fmla="*/ 779 h 10000"/>
              <a:gd name="connsiteX44" fmla="*/ 9001 w 9866"/>
              <a:gd name="connsiteY44" fmla="*/ 1027 h 10000"/>
              <a:gd name="connsiteX45" fmla="*/ 9155 w 9866"/>
              <a:gd name="connsiteY45" fmla="*/ 1027 h 10000"/>
              <a:gd name="connsiteX46" fmla="*/ 9139 w 9866"/>
              <a:gd name="connsiteY46" fmla="*/ 1611 h 10000"/>
              <a:gd name="connsiteX47" fmla="*/ 9201 w 9866"/>
              <a:gd name="connsiteY47" fmla="*/ 2345 h 10000"/>
              <a:gd name="connsiteX48" fmla="*/ 9364 w 9866"/>
              <a:gd name="connsiteY48" fmla="*/ 2538 h 10000"/>
              <a:gd name="connsiteX49" fmla="*/ 9469 w 9866"/>
              <a:gd name="connsiteY49" fmla="*/ 3217 h 10000"/>
              <a:gd name="connsiteX50" fmla="*/ 9597 w 9866"/>
              <a:gd name="connsiteY50" fmla="*/ 2779 h 10000"/>
              <a:gd name="connsiteX51" fmla="*/ 9611 w 9866"/>
              <a:gd name="connsiteY51" fmla="*/ 3367 h 10000"/>
              <a:gd name="connsiteX52" fmla="*/ 9505 w 9866"/>
              <a:gd name="connsiteY52" fmla="*/ 3951 h 10000"/>
              <a:gd name="connsiteX53" fmla="*/ 9866 w 9866"/>
              <a:gd name="connsiteY53" fmla="*/ 4246 h 10000"/>
              <a:gd name="connsiteX0" fmla="*/ 0 w 9630"/>
              <a:gd name="connsiteY0" fmla="*/ 3561 h 10000"/>
              <a:gd name="connsiteX1" fmla="*/ 337 w 9630"/>
              <a:gd name="connsiteY1" fmla="*/ 4143 h 10000"/>
              <a:gd name="connsiteX2" fmla="*/ 478 w 9630"/>
              <a:gd name="connsiteY2" fmla="*/ 4444 h 10000"/>
              <a:gd name="connsiteX3" fmla="*/ 613 w 9630"/>
              <a:gd name="connsiteY3" fmla="*/ 5173 h 10000"/>
              <a:gd name="connsiteX4" fmla="*/ 844 w 9630"/>
              <a:gd name="connsiteY4" fmla="*/ 5851 h 10000"/>
              <a:gd name="connsiteX5" fmla="*/ 1120 w 9630"/>
              <a:gd name="connsiteY5" fmla="*/ 6343 h 10000"/>
              <a:gd name="connsiteX6" fmla="*/ 1535 w 9630"/>
              <a:gd name="connsiteY6" fmla="*/ 6639 h 10000"/>
              <a:gd name="connsiteX7" fmla="*/ 1767 w 9630"/>
              <a:gd name="connsiteY7" fmla="*/ 6878 h 10000"/>
              <a:gd name="connsiteX8" fmla="*/ 1796 w 9630"/>
              <a:gd name="connsiteY8" fmla="*/ 7459 h 10000"/>
              <a:gd name="connsiteX9" fmla="*/ 2117 w 9630"/>
              <a:gd name="connsiteY9" fmla="*/ 7756 h 10000"/>
              <a:gd name="connsiteX10" fmla="*/ 2488 w 9630"/>
              <a:gd name="connsiteY10" fmla="*/ 8052 h 10000"/>
              <a:gd name="connsiteX11" fmla="*/ 2641 w 9630"/>
              <a:gd name="connsiteY11" fmla="*/ 8681 h 10000"/>
              <a:gd name="connsiteX12" fmla="*/ 2736 w 9630"/>
              <a:gd name="connsiteY12" fmla="*/ 9269 h 10000"/>
              <a:gd name="connsiteX13" fmla="*/ 2947 w 9630"/>
              <a:gd name="connsiteY13" fmla="*/ 9515 h 10000"/>
              <a:gd name="connsiteX14" fmla="*/ 3102 w 9630"/>
              <a:gd name="connsiteY14" fmla="*/ 9360 h 10000"/>
              <a:gd name="connsiteX15" fmla="*/ 3315 w 9630"/>
              <a:gd name="connsiteY15" fmla="*/ 10000 h 10000"/>
              <a:gd name="connsiteX16" fmla="*/ 3549 w 9630"/>
              <a:gd name="connsiteY16" fmla="*/ 9850 h 10000"/>
              <a:gd name="connsiteX17" fmla="*/ 3701 w 9630"/>
              <a:gd name="connsiteY17" fmla="*/ 9952 h 10000"/>
              <a:gd name="connsiteX18" fmla="*/ 3962 w 9630"/>
              <a:gd name="connsiteY18" fmla="*/ 8536 h 10000"/>
              <a:gd name="connsiteX19" fmla="*/ 4114 w 9630"/>
              <a:gd name="connsiteY19" fmla="*/ 7657 h 10000"/>
              <a:gd name="connsiteX20" fmla="*/ 4471 w 9630"/>
              <a:gd name="connsiteY20" fmla="*/ 7369 h 10000"/>
              <a:gd name="connsiteX21" fmla="*/ 4346 w 9630"/>
              <a:gd name="connsiteY21" fmla="*/ 6639 h 10000"/>
              <a:gd name="connsiteX22" fmla="*/ 4487 w 9630"/>
              <a:gd name="connsiteY22" fmla="*/ 5609 h 10000"/>
              <a:gd name="connsiteX23" fmla="*/ 4624 w 9630"/>
              <a:gd name="connsiteY23" fmla="*/ 4972 h 10000"/>
              <a:gd name="connsiteX24" fmla="*/ 4624 w 9630"/>
              <a:gd name="connsiteY24" fmla="*/ 3660 h 10000"/>
              <a:gd name="connsiteX25" fmla="*/ 4929 w 9630"/>
              <a:gd name="connsiteY25" fmla="*/ 1908 h 10000"/>
              <a:gd name="connsiteX26" fmla="*/ 5066 w 9630"/>
              <a:gd name="connsiteY26" fmla="*/ 1365 h 10000"/>
              <a:gd name="connsiteX27" fmla="*/ 5300 w 9630"/>
              <a:gd name="connsiteY27" fmla="*/ 1317 h 10000"/>
              <a:gd name="connsiteX28" fmla="*/ 5527 w 9630"/>
              <a:gd name="connsiteY28" fmla="*/ 1365 h 10000"/>
              <a:gd name="connsiteX29" fmla="*/ 5591 w 9630"/>
              <a:gd name="connsiteY29" fmla="*/ 878 h 10000"/>
              <a:gd name="connsiteX30" fmla="*/ 5758 w 9630"/>
              <a:gd name="connsiteY30" fmla="*/ 1072 h 10000"/>
              <a:gd name="connsiteX31" fmla="*/ 5941 w 9630"/>
              <a:gd name="connsiteY31" fmla="*/ 1072 h 10000"/>
              <a:gd name="connsiteX32" fmla="*/ 5989 w 9630"/>
              <a:gd name="connsiteY32" fmla="*/ 494 h 10000"/>
              <a:gd name="connsiteX33" fmla="*/ 6038 w 9630"/>
              <a:gd name="connsiteY33" fmla="*/ 0 h 10000"/>
              <a:gd name="connsiteX34" fmla="*/ 6308 w 9630"/>
              <a:gd name="connsiteY34" fmla="*/ 50 h 10000"/>
              <a:gd name="connsiteX35" fmla="*/ 6698 w 9630"/>
              <a:gd name="connsiteY35" fmla="*/ 731 h 10000"/>
              <a:gd name="connsiteX36" fmla="*/ 6958 w 9630"/>
              <a:gd name="connsiteY36" fmla="*/ 878 h 10000"/>
              <a:gd name="connsiteX37" fmla="*/ 7237 w 9630"/>
              <a:gd name="connsiteY37" fmla="*/ 779 h 10000"/>
              <a:gd name="connsiteX38" fmla="*/ 7511 w 9630"/>
              <a:gd name="connsiteY38" fmla="*/ 637 h 10000"/>
              <a:gd name="connsiteX39" fmla="*/ 7709 w 9630"/>
              <a:gd name="connsiteY39" fmla="*/ 1177 h 10000"/>
              <a:gd name="connsiteX40" fmla="*/ 7896 w 9630"/>
              <a:gd name="connsiteY40" fmla="*/ 878 h 10000"/>
              <a:gd name="connsiteX41" fmla="*/ 8248 w 9630"/>
              <a:gd name="connsiteY41" fmla="*/ 1177 h 10000"/>
              <a:gd name="connsiteX42" fmla="*/ 8479 w 9630"/>
              <a:gd name="connsiteY42" fmla="*/ 779 h 10000"/>
              <a:gd name="connsiteX43" fmla="*/ 8753 w 9630"/>
              <a:gd name="connsiteY43" fmla="*/ 1027 h 10000"/>
              <a:gd name="connsiteX44" fmla="*/ 8909 w 9630"/>
              <a:gd name="connsiteY44" fmla="*/ 1027 h 10000"/>
              <a:gd name="connsiteX45" fmla="*/ 8893 w 9630"/>
              <a:gd name="connsiteY45" fmla="*/ 1611 h 10000"/>
              <a:gd name="connsiteX46" fmla="*/ 8956 w 9630"/>
              <a:gd name="connsiteY46" fmla="*/ 2345 h 10000"/>
              <a:gd name="connsiteX47" fmla="*/ 9121 w 9630"/>
              <a:gd name="connsiteY47" fmla="*/ 2538 h 10000"/>
              <a:gd name="connsiteX48" fmla="*/ 9228 w 9630"/>
              <a:gd name="connsiteY48" fmla="*/ 3217 h 10000"/>
              <a:gd name="connsiteX49" fmla="*/ 9357 w 9630"/>
              <a:gd name="connsiteY49" fmla="*/ 2779 h 10000"/>
              <a:gd name="connsiteX50" fmla="*/ 9372 w 9630"/>
              <a:gd name="connsiteY50" fmla="*/ 3367 h 10000"/>
              <a:gd name="connsiteX51" fmla="*/ 9264 w 9630"/>
              <a:gd name="connsiteY51" fmla="*/ 3951 h 10000"/>
              <a:gd name="connsiteX52" fmla="*/ 9630 w 9630"/>
              <a:gd name="connsiteY52" fmla="*/ 4246 h 10000"/>
              <a:gd name="connsiteX0" fmla="*/ 0 w 9650"/>
              <a:gd name="connsiteY0" fmla="*/ 4143 h 10000"/>
              <a:gd name="connsiteX1" fmla="*/ 146 w 9650"/>
              <a:gd name="connsiteY1" fmla="*/ 4444 h 10000"/>
              <a:gd name="connsiteX2" fmla="*/ 287 w 9650"/>
              <a:gd name="connsiteY2" fmla="*/ 5173 h 10000"/>
              <a:gd name="connsiteX3" fmla="*/ 526 w 9650"/>
              <a:gd name="connsiteY3" fmla="*/ 5851 h 10000"/>
              <a:gd name="connsiteX4" fmla="*/ 813 w 9650"/>
              <a:gd name="connsiteY4" fmla="*/ 6343 h 10000"/>
              <a:gd name="connsiteX5" fmla="*/ 1244 w 9650"/>
              <a:gd name="connsiteY5" fmla="*/ 6639 h 10000"/>
              <a:gd name="connsiteX6" fmla="*/ 1485 w 9650"/>
              <a:gd name="connsiteY6" fmla="*/ 6878 h 10000"/>
              <a:gd name="connsiteX7" fmla="*/ 1515 w 9650"/>
              <a:gd name="connsiteY7" fmla="*/ 7459 h 10000"/>
              <a:gd name="connsiteX8" fmla="*/ 1848 w 9650"/>
              <a:gd name="connsiteY8" fmla="*/ 7756 h 10000"/>
              <a:gd name="connsiteX9" fmla="*/ 2234 w 9650"/>
              <a:gd name="connsiteY9" fmla="*/ 8052 h 10000"/>
              <a:gd name="connsiteX10" fmla="*/ 2392 w 9650"/>
              <a:gd name="connsiteY10" fmla="*/ 8681 h 10000"/>
              <a:gd name="connsiteX11" fmla="*/ 2491 w 9650"/>
              <a:gd name="connsiteY11" fmla="*/ 9269 h 10000"/>
              <a:gd name="connsiteX12" fmla="*/ 2710 w 9650"/>
              <a:gd name="connsiteY12" fmla="*/ 9515 h 10000"/>
              <a:gd name="connsiteX13" fmla="*/ 2871 w 9650"/>
              <a:gd name="connsiteY13" fmla="*/ 9360 h 10000"/>
              <a:gd name="connsiteX14" fmla="*/ 3092 w 9650"/>
              <a:gd name="connsiteY14" fmla="*/ 10000 h 10000"/>
              <a:gd name="connsiteX15" fmla="*/ 3335 w 9650"/>
              <a:gd name="connsiteY15" fmla="*/ 9850 h 10000"/>
              <a:gd name="connsiteX16" fmla="*/ 3493 w 9650"/>
              <a:gd name="connsiteY16" fmla="*/ 9952 h 10000"/>
              <a:gd name="connsiteX17" fmla="*/ 3764 w 9650"/>
              <a:gd name="connsiteY17" fmla="*/ 8536 h 10000"/>
              <a:gd name="connsiteX18" fmla="*/ 3922 w 9650"/>
              <a:gd name="connsiteY18" fmla="*/ 7657 h 10000"/>
              <a:gd name="connsiteX19" fmla="*/ 4293 w 9650"/>
              <a:gd name="connsiteY19" fmla="*/ 7369 h 10000"/>
              <a:gd name="connsiteX20" fmla="*/ 4163 w 9650"/>
              <a:gd name="connsiteY20" fmla="*/ 6639 h 10000"/>
              <a:gd name="connsiteX21" fmla="*/ 4309 w 9650"/>
              <a:gd name="connsiteY21" fmla="*/ 5609 h 10000"/>
              <a:gd name="connsiteX22" fmla="*/ 4452 w 9650"/>
              <a:gd name="connsiteY22" fmla="*/ 4972 h 10000"/>
              <a:gd name="connsiteX23" fmla="*/ 4452 w 9650"/>
              <a:gd name="connsiteY23" fmla="*/ 3660 h 10000"/>
              <a:gd name="connsiteX24" fmla="*/ 4768 w 9650"/>
              <a:gd name="connsiteY24" fmla="*/ 1908 h 10000"/>
              <a:gd name="connsiteX25" fmla="*/ 4911 w 9650"/>
              <a:gd name="connsiteY25" fmla="*/ 1365 h 10000"/>
              <a:gd name="connsiteX26" fmla="*/ 5154 w 9650"/>
              <a:gd name="connsiteY26" fmla="*/ 1317 h 10000"/>
              <a:gd name="connsiteX27" fmla="*/ 5389 w 9650"/>
              <a:gd name="connsiteY27" fmla="*/ 1365 h 10000"/>
              <a:gd name="connsiteX28" fmla="*/ 5456 w 9650"/>
              <a:gd name="connsiteY28" fmla="*/ 878 h 10000"/>
              <a:gd name="connsiteX29" fmla="*/ 5629 w 9650"/>
              <a:gd name="connsiteY29" fmla="*/ 1072 h 10000"/>
              <a:gd name="connsiteX30" fmla="*/ 5819 w 9650"/>
              <a:gd name="connsiteY30" fmla="*/ 1072 h 10000"/>
              <a:gd name="connsiteX31" fmla="*/ 5869 w 9650"/>
              <a:gd name="connsiteY31" fmla="*/ 494 h 10000"/>
              <a:gd name="connsiteX32" fmla="*/ 5920 w 9650"/>
              <a:gd name="connsiteY32" fmla="*/ 0 h 10000"/>
              <a:gd name="connsiteX33" fmla="*/ 6200 w 9650"/>
              <a:gd name="connsiteY33" fmla="*/ 50 h 10000"/>
              <a:gd name="connsiteX34" fmla="*/ 6605 w 9650"/>
              <a:gd name="connsiteY34" fmla="*/ 731 h 10000"/>
              <a:gd name="connsiteX35" fmla="*/ 6875 w 9650"/>
              <a:gd name="connsiteY35" fmla="*/ 878 h 10000"/>
              <a:gd name="connsiteX36" fmla="*/ 7165 w 9650"/>
              <a:gd name="connsiteY36" fmla="*/ 779 h 10000"/>
              <a:gd name="connsiteX37" fmla="*/ 7450 w 9650"/>
              <a:gd name="connsiteY37" fmla="*/ 637 h 10000"/>
              <a:gd name="connsiteX38" fmla="*/ 7655 w 9650"/>
              <a:gd name="connsiteY38" fmla="*/ 1177 h 10000"/>
              <a:gd name="connsiteX39" fmla="*/ 7849 w 9650"/>
              <a:gd name="connsiteY39" fmla="*/ 878 h 10000"/>
              <a:gd name="connsiteX40" fmla="*/ 8215 w 9650"/>
              <a:gd name="connsiteY40" fmla="*/ 1177 h 10000"/>
              <a:gd name="connsiteX41" fmla="*/ 8455 w 9650"/>
              <a:gd name="connsiteY41" fmla="*/ 779 h 10000"/>
              <a:gd name="connsiteX42" fmla="*/ 8739 w 9650"/>
              <a:gd name="connsiteY42" fmla="*/ 1027 h 10000"/>
              <a:gd name="connsiteX43" fmla="*/ 8901 w 9650"/>
              <a:gd name="connsiteY43" fmla="*/ 1027 h 10000"/>
              <a:gd name="connsiteX44" fmla="*/ 8885 w 9650"/>
              <a:gd name="connsiteY44" fmla="*/ 1611 h 10000"/>
              <a:gd name="connsiteX45" fmla="*/ 8950 w 9650"/>
              <a:gd name="connsiteY45" fmla="*/ 2345 h 10000"/>
              <a:gd name="connsiteX46" fmla="*/ 9121 w 9650"/>
              <a:gd name="connsiteY46" fmla="*/ 2538 h 10000"/>
              <a:gd name="connsiteX47" fmla="*/ 9233 w 9650"/>
              <a:gd name="connsiteY47" fmla="*/ 3217 h 10000"/>
              <a:gd name="connsiteX48" fmla="*/ 9367 w 9650"/>
              <a:gd name="connsiteY48" fmla="*/ 2779 h 10000"/>
              <a:gd name="connsiteX49" fmla="*/ 9382 w 9650"/>
              <a:gd name="connsiteY49" fmla="*/ 3367 h 10000"/>
              <a:gd name="connsiteX50" fmla="*/ 9270 w 9650"/>
              <a:gd name="connsiteY50" fmla="*/ 3951 h 10000"/>
              <a:gd name="connsiteX51" fmla="*/ 9650 w 9650"/>
              <a:gd name="connsiteY51" fmla="*/ 4246 h 10000"/>
              <a:gd name="connsiteX0" fmla="*/ 0 w 9849"/>
              <a:gd name="connsiteY0" fmla="*/ 4444 h 10000"/>
              <a:gd name="connsiteX1" fmla="*/ 146 w 9849"/>
              <a:gd name="connsiteY1" fmla="*/ 5173 h 10000"/>
              <a:gd name="connsiteX2" fmla="*/ 394 w 9849"/>
              <a:gd name="connsiteY2" fmla="*/ 5851 h 10000"/>
              <a:gd name="connsiteX3" fmla="*/ 691 w 9849"/>
              <a:gd name="connsiteY3" fmla="*/ 6343 h 10000"/>
              <a:gd name="connsiteX4" fmla="*/ 1138 w 9849"/>
              <a:gd name="connsiteY4" fmla="*/ 6639 h 10000"/>
              <a:gd name="connsiteX5" fmla="*/ 1388 w 9849"/>
              <a:gd name="connsiteY5" fmla="*/ 6878 h 10000"/>
              <a:gd name="connsiteX6" fmla="*/ 1419 w 9849"/>
              <a:gd name="connsiteY6" fmla="*/ 7459 h 10000"/>
              <a:gd name="connsiteX7" fmla="*/ 1764 w 9849"/>
              <a:gd name="connsiteY7" fmla="*/ 7756 h 10000"/>
              <a:gd name="connsiteX8" fmla="*/ 2164 w 9849"/>
              <a:gd name="connsiteY8" fmla="*/ 8052 h 10000"/>
              <a:gd name="connsiteX9" fmla="*/ 2328 w 9849"/>
              <a:gd name="connsiteY9" fmla="*/ 8681 h 10000"/>
              <a:gd name="connsiteX10" fmla="*/ 2430 w 9849"/>
              <a:gd name="connsiteY10" fmla="*/ 9269 h 10000"/>
              <a:gd name="connsiteX11" fmla="*/ 2657 w 9849"/>
              <a:gd name="connsiteY11" fmla="*/ 9515 h 10000"/>
              <a:gd name="connsiteX12" fmla="*/ 2824 w 9849"/>
              <a:gd name="connsiteY12" fmla="*/ 9360 h 10000"/>
              <a:gd name="connsiteX13" fmla="*/ 3053 w 9849"/>
              <a:gd name="connsiteY13" fmla="*/ 10000 h 10000"/>
              <a:gd name="connsiteX14" fmla="*/ 3305 w 9849"/>
              <a:gd name="connsiteY14" fmla="*/ 9850 h 10000"/>
              <a:gd name="connsiteX15" fmla="*/ 3469 w 9849"/>
              <a:gd name="connsiteY15" fmla="*/ 9952 h 10000"/>
              <a:gd name="connsiteX16" fmla="*/ 3750 w 9849"/>
              <a:gd name="connsiteY16" fmla="*/ 8536 h 10000"/>
              <a:gd name="connsiteX17" fmla="*/ 3913 w 9849"/>
              <a:gd name="connsiteY17" fmla="*/ 7657 h 10000"/>
              <a:gd name="connsiteX18" fmla="*/ 4298 w 9849"/>
              <a:gd name="connsiteY18" fmla="*/ 7369 h 10000"/>
              <a:gd name="connsiteX19" fmla="*/ 4163 w 9849"/>
              <a:gd name="connsiteY19" fmla="*/ 6639 h 10000"/>
              <a:gd name="connsiteX20" fmla="*/ 4314 w 9849"/>
              <a:gd name="connsiteY20" fmla="*/ 5609 h 10000"/>
              <a:gd name="connsiteX21" fmla="*/ 4462 w 9849"/>
              <a:gd name="connsiteY21" fmla="*/ 4972 h 10000"/>
              <a:gd name="connsiteX22" fmla="*/ 4462 w 9849"/>
              <a:gd name="connsiteY22" fmla="*/ 3660 h 10000"/>
              <a:gd name="connsiteX23" fmla="*/ 4790 w 9849"/>
              <a:gd name="connsiteY23" fmla="*/ 1908 h 10000"/>
              <a:gd name="connsiteX24" fmla="*/ 4938 w 9849"/>
              <a:gd name="connsiteY24" fmla="*/ 1365 h 10000"/>
              <a:gd name="connsiteX25" fmla="*/ 5190 w 9849"/>
              <a:gd name="connsiteY25" fmla="*/ 1317 h 10000"/>
              <a:gd name="connsiteX26" fmla="*/ 5433 w 9849"/>
              <a:gd name="connsiteY26" fmla="*/ 1365 h 10000"/>
              <a:gd name="connsiteX27" fmla="*/ 5503 w 9849"/>
              <a:gd name="connsiteY27" fmla="*/ 878 h 10000"/>
              <a:gd name="connsiteX28" fmla="*/ 5682 w 9849"/>
              <a:gd name="connsiteY28" fmla="*/ 1072 h 10000"/>
              <a:gd name="connsiteX29" fmla="*/ 5879 w 9849"/>
              <a:gd name="connsiteY29" fmla="*/ 1072 h 10000"/>
              <a:gd name="connsiteX30" fmla="*/ 5931 w 9849"/>
              <a:gd name="connsiteY30" fmla="*/ 494 h 10000"/>
              <a:gd name="connsiteX31" fmla="*/ 5984 w 9849"/>
              <a:gd name="connsiteY31" fmla="*/ 0 h 10000"/>
              <a:gd name="connsiteX32" fmla="*/ 6274 w 9849"/>
              <a:gd name="connsiteY32" fmla="*/ 50 h 10000"/>
              <a:gd name="connsiteX33" fmla="*/ 6694 w 9849"/>
              <a:gd name="connsiteY33" fmla="*/ 731 h 10000"/>
              <a:gd name="connsiteX34" fmla="*/ 6973 w 9849"/>
              <a:gd name="connsiteY34" fmla="*/ 878 h 10000"/>
              <a:gd name="connsiteX35" fmla="*/ 7274 w 9849"/>
              <a:gd name="connsiteY35" fmla="*/ 779 h 10000"/>
              <a:gd name="connsiteX36" fmla="*/ 7569 w 9849"/>
              <a:gd name="connsiteY36" fmla="*/ 637 h 10000"/>
              <a:gd name="connsiteX37" fmla="*/ 7782 w 9849"/>
              <a:gd name="connsiteY37" fmla="*/ 1177 h 10000"/>
              <a:gd name="connsiteX38" fmla="*/ 7983 w 9849"/>
              <a:gd name="connsiteY38" fmla="*/ 878 h 10000"/>
              <a:gd name="connsiteX39" fmla="*/ 8362 w 9849"/>
              <a:gd name="connsiteY39" fmla="*/ 1177 h 10000"/>
              <a:gd name="connsiteX40" fmla="*/ 8611 w 9849"/>
              <a:gd name="connsiteY40" fmla="*/ 779 h 10000"/>
              <a:gd name="connsiteX41" fmla="*/ 8905 w 9849"/>
              <a:gd name="connsiteY41" fmla="*/ 1027 h 10000"/>
              <a:gd name="connsiteX42" fmla="*/ 9073 w 9849"/>
              <a:gd name="connsiteY42" fmla="*/ 1027 h 10000"/>
              <a:gd name="connsiteX43" fmla="*/ 9056 w 9849"/>
              <a:gd name="connsiteY43" fmla="*/ 1611 h 10000"/>
              <a:gd name="connsiteX44" fmla="*/ 9124 w 9849"/>
              <a:gd name="connsiteY44" fmla="*/ 2345 h 10000"/>
              <a:gd name="connsiteX45" fmla="*/ 9301 w 9849"/>
              <a:gd name="connsiteY45" fmla="*/ 2538 h 10000"/>
              <a:gd name="connsiteX46" fmla="*/ 9417 w 9849"/>
              <a:gd name="connsiteY46" fmla="*/ 3217 h 10000"/>
              <a:gd name="connsiteX47" fmla="*/ 9556 w 9849"/>
              <a:gd name="connsiteY47" fmla="*/ 2779 h 10000"/>
              <a:gd name="connsiteX48" fmla="*/ 9571 w 9849"/>
              <a:gd name="connsiteY48" fmla="*/ 3367 h 10000"/>
              <a:gd name="connsiteX49" fmla="*/ 9455 w 9849"/>
              <a:gd name="connsiteY49" fmla="*/ 3951 h 10000"/>
              <a:gd name="connsiteX50" fmla="*/ 9849 w 9849"/>
              <a:gd name="connsiteY50" fmla="*/ 4246 h 10000"/>
              <a:gd name="connsiteX0" fmla="*/ 0 w 9852"/>
              <a:gd name="connsiteY0" fmla="*/ 5173 h 10000"/>
              <a:gd name="connsiteX1" fmla="*/ 252 w 9852"/>
              <a:gd name="connsiteY1" fmla="*/ 5851 h 10000"/>
              <a:gd name="connsiteX2" fmla="*/ 554 w 9852"/>
              <a:gd name="connsiteY2" fmla="*/ 6343 h 10000"/>
              <a:gd name="connsiteX3" fmla="*/ 1007 w 9852"/>
              <a:gd name="connsiteY3" fmla="*/ 6639 h 10000"/>
              <a:gd name="connsiteX4" fmla="*/ 1261 w 9852"/>
              <a:gd name="connsiteY4" fmla="*/ 6878 h 10000"/>
              <a:gd name="connsiteX5" fmla="*/ 1293 w 9852"/>
              <a:gd name="connsiteY5" fmla="*/ 7459 h 10000"/>
              <a:gd name="connsiteX6" fmla="*/ 1643 w 9852"/>
              <a:gd name="connsiteY6" fmla="*/ 7756 h 10000"/>
              <a:gd name="connsiteX7" fmla="*/ 2049 w 9852"/>
              <a:gd name="connsiteY7" fmla="*/ 8052 h 10000"/>
              <a:gd name="connsiteX8" fmla="*/ 2216 w 9852"/>
              <a:gd name="connsiteY8" fmla="*/ 8681 h 10000"/>
              <a:gd name="connsiteX9" fmla="*/ 2319 w 9852"/>
              <a:gd name="connsiteY9" fmla="*/ 9269 h 10000"/>
              <a:gd name="connsiteX10" fmla="*/ 2550 w 9852"/>
              <a:gd name="connsiteY10" fmla="*/ 9515 h 10000"/>
              <a:gd name="connsiteX11" fmla="*/ 2719 w 9852"/>
              <a:gd name="connsiteY11" fmla="*/ 9360 h 10000"/>
              <a:gd name="connsiteX12" fmla="*/ 2952 w 9852"/>
              <a:gd name="connsiteY12" fmla="*/ 10000 h 10000"/>
              <a:gd name="connsiteX13" fmla="*/ 3208 w 9852"/>
              <a:gd name="connsiteY13" fmla="*/ 9850 h 10000"/>
              <a:gd name="connsiteX14" fmla="*/ 3374 w 9852"/>
              <a:gd name="connsiteY14" fmla="*/ 9952 h 10000"/>
              <a:gd name="connsiteX15" fmla="*/ 3659 w 9852"/>
              <a:gd name="connsiteY15" fmla="*/ 8536 h 10000"/>
              <a:gd name="connsiteX16" fmla="*/ 3825 w 9852"/>
              <a:gd name="connsiteY16" fmla="*/ 7657 h 10000"/>
              <a:gd name="connsiteX17" fmla="*/ 4216 w 9852"/>
              <a:gd name="connsiteY17" fmla="*/ 7369 h 10000"/>
              <a:gd name="connsiteX18" fmla="*/ 4079 w 9852"/>
              <a:gd name="connsiteY18" fmla="*/ 6639 h 10000"/>
              <a:gd name="connsiteX19" fmla="*/ 4232 w 9852"/>
              <a:gd name="connsiteY19" fmla="*/ 5609 h 10000"/>
              <a:gd name="connsiteX20" fmla="*/ 4382 w 9852"/>
              <a:gd name="connsiteY20" fmla="*/ 4972 h 10000"/>
              <a:gd name="connsiteX21" fmla="*/ 4382 w 9852"/>
              <a:gd name="connsiteY21" fmla="*/ 3660 h 10000"/>
              <a:gd name="connsiteX22" fmla="*/ 4715 w 9852"/>
              <a:gd name="connsiteY22" fmla="*/ 1908 h 10000"/>
              <a:gd name="connsiteX23" fmla="*/ 4866 w 9852"/>
              <a:gd name="connsiteY23" fmla="*/ 1365 h 10000"/>
              <a:gd name="connsiteX24" fmla="*/ 5122 w 9852"/>
              <a:gd name="connsiteY24" fmla="*/ 1317 h 10000"/>
              <a:gd name="connsiteX25" fmla="*/ 5368 w 9852"/>
              <a:gd name="connsiteY25" fmla="*/ 1365 h 10000"/>
              <a:gd name="connsiteX26" fmla="*/ 5439 w 9852"/>
              <a:gd name="connsiteY26" fmla="*/ 878 h 10000"/>
              <a:gd name="connsiteX27" fmla="*/ 5621 w 9852"/>
              <a:gd name="connsiteY27" fmla="*/ 1072 h 10000"/>
              <a:gd name="connsiteX28" fmla="*/ 5821 w 9852"/>
              <a:gd name="connsiteY28" fmla="*/ 1072 h 10000"/>
              <a:gd name="connsiteX29" fmla="*/ 5874 w 9852"/>
              <a:gd name="connsiteY29" fmla="*/ 494 h 10000"/>
              <a:gd name="connsiteX30" fmla="*/ 5928 w 9852"/>
              <a:gd name="connsiteY30" fmla="*/ 0 h 10000"/>
              <a:gd name="connsiteX31" fmla="*/ 6222 w 9852"/>
              <a:gd name="connsiteY31" fmla="*/ 50 h 10000"/>
              <a:gd name="connsiteX32" fmla="*/ 6649 w 9852"/>
              <a:gd name="connsiteY32" fmla="*/ 731 h 10000"/>
              <a:gd name="connsiteX33" fmla="*/ 6932 w 9852"/>
              <a:gd name="connsiteY33" fmla="*/ 878 h 10000"/>
              <a:gd name="connsiteX34" fmla="*/ 7238 w 9852"/>
              <a:gd name="connsiteY34" fmla="*/ 779 h 10000"/>
              <a:gd name="connsiteX35" fmla="*/ 7537 w 9852"/>
              <a:gd name="connsiteY35" fmla="*/ 637 h 10000"/>
              <a:gd name="connsiteX36" fmla="*/ 7753 w 9852"/>
              <a:gd name="connsiteY36" fmla="*/ 1177 h 10000"/>
              <a:gd name="connsiteX37" fmla="*/ 7957 w 9852"/>
              <a:gd name="connsiteY37" fmla="*/ 878 h 10000"/>
              <a:gd name="connsiteX38" fmla="*/ 8342 w 9852"/>
              <a:gd name="connsiteY38" fmla="*/ 1177 h 10000"/>
              <a:gd name="connsiteX39" fmla="*/ 8595 w 9852"/>
              <a:gd name="connsiteY39" fmla="*/ 779 h 10000"/>
              <a:gd name="connsiteX40" fmla="*/ 8894 w 9852"/>
              <a:gd name="connsiteY40" fmla="*/ 1027 h 10000"/>
              <a:gd name="connsiteX41" fmla="*/ 9064 w 9852"/>
              <a:gd name="connsiteY41" fmla="*/ 1027 h 10000"/>
              <a:gd name="connsiteX42" fmla="*/ 9047 w 9852"/>
              <a:gd name="connsiteY42" fmla="*/ 1611 h 10000"/>
              <a:gd name="connsiteX43" fmla="*/ 9116 w 9852"/>
              <a:gd name="connsiteY43" fmla="*/ 2345 h 10000"/>
              <a:gd name="connsiteX44" fmla="*/ 9296 w 9852"/>
              <a:gd name="connsiteY44" fmla="*/ 2538 h 10000"/>
              <a:gd name="connsiteX45" fmla="*/ 9413 w 9852"/>
              <a:gd name="connsiteY45" fmla="*/ 3217 h 10000"/>
              <a:gd name="connsiteX46" fmla="*/ 9555 w 9852"/>
              <a:gd name="connsiteY46" fmla="*/ 2779 h 10000"/>
              <a:gd name="connsiteX47" fmla="*/ 9570 w 9852"/>
              <a:gd name="connsiteY47" fmla="*/ 3367 h 10000"/>
              <a:gd name="connsiteX48" fmla="*/ 9452 w 9852"/>
              <a:gd name="connsiteY48" fmla="*/ 3951 h 10000"/>
              <a:gd name="connsiteX49" fmla="*/ 9852 w 9852"/>
              <a:gd name="connsiteY49" fmla="*/ 4246 h 10000"/>
              <a:gd name="connsiteX0" fmla="*/ 0 w 9744"/>
              <a:gd name="connsiteY0" fmla="*/ 5851 h 10000"/>
              <a:gd name="connsiteX1" fmla="*/ 306 w 9744"/>
              <a:gd name="connsiteY1" fmla="*/ 6343 h 10000"/>
              <a:gd name="connsiteX2" fmla="*/ 766 w 9744"/>
              <a:gd name="connsiteY2" fmla="*/ 6639 h 10000"/>
              <a:gd name="connsiteX3" fmla="*/ 1024 w 9744"/>
              <a:gd name="connsiteY3" fmla="*/ 6878 h 10000"/>
              <a:gd name="connsiteX4" fmla="*/ 1056 w 9744"/>
              <a:gd name="connsiteY4" fmla="*/ 7459 h 10000"/>
              <a:gd name="connsiteX5" fmla="*/ 1412 w 9744"/>
              <a:gd name="connsiteY5" fmla="*/ 7756 h 10000"/>
              <a:gd name="connsiteX6" fmla="*/ 1824 w 9744"/>
              <a:gd name="connsiteY6" fmla="*/ 8052 h 10000"/>
              <a:gd name="connsiteX7" fmla="*/ 1993 w 9744"/>
              <a:gd name="connsiteY7" fmla="*/ 8681 h 10000"/>
              <a:gd name="connsiteX8" fmla="*/ 2098 w 9744"/>
              <a:gd name="connsiteY8" fmla="*/ 9269 h 10000"/>
              <a:gd name="connsiteX9" fmla="*/ 2332 w 9744"/>
              <a:gd name="connsiteY9" fmla="*/ 9515 h 10000"/>
              <a:gd name="connsiteX10" fmla="*/ 2504 w 9744"/>
              <a:gd name="connsiteY10" fmla="*/ 9360 h 10000"/>
              <a:gd name="connsiteX11" fmla="*/ 2740 w 9744"/>
              <a:gd name="connsiteY11" fmla="*/ 10000 h 10000"/>
              <a:gd name="connsiteX12" fmla="*/ 3000 w 9744"/>
              <a:gd name="connsiteY12" fmla="*/ 9850 h 10000"/>
              <a:gd name="connsiteX13" fmla="*/ 3169 w 9744"/>
              <a:gd name="connsiteY13" fmla="*/ 9952 h 10000"/>
              <a:gd name="connsiteX14" fmla="*/ 3458 w 9744"/>
              <a:gd name="connsiteY14" fmla="*/ 8536 h 10000"/>
              <a:gd name="connsiteX15" fmla="*/ 3626 w 9744"/>
              <a:gd name="connsiteY15" fmla="*/ 7657 h 10000"/>
              <a:gd name="connsiteX16" fmla="*/ 4023 w 9744"/>
              <a:gd name="connsiteY16" fmla="*/ 7369 h 10000"/>
              <a:gd name="connsiteX17" fmla="*/ 3884 w 9744"/>
              <a:gd name="connsiteY17" fmla="*/ 6639 h 10000"/>
              <a:gd name="connsiteX18" fmla="*/ 4040 w 9744"/>
              <a:gd name="connsiteY18" fmla="*/ 5609 h 10000"/>
              <a:gd name="connsiteX19" fmla="*/ 4192 w 9744"/>
              <a:gd name="connsiteY19" fmla="*/ 4972 h 10000"/>
              <a:gd name="connsiteX20" fmla="*/ 4192 w 9744"/>
              <a:gd name="connsiteY20" fmla="*/ 3660 h 10000"/>
              <a:gd name="connsiteX21" fmla="*/ 4530 w 9744"/>
              <a:gd name="connsiteY21" fmla="*/ 1908 h 10000"/>
              <a:gd name="connsiteX22" fmla="*/ 4683 w 9744"/>
              <a:gd name="connsiteY22" fmla="*/ 1365 h 10000"/>
              <a:gd name="connsiteX23" fmla="*/ 4943 w 9744"/>
              <a:gd name="connsiteY23" fmla="*/ 1317 h 10000"/>
              <a:gd name="connsiteX24" fmla="*/ 5193 w 9744"/>
              <a:gd name="connsiteY24" fmla="*/ 1365 h 10000"/>
              <a:gd name="connsiteX25" fmla="*/ 5265 w 9744"/>
              <a:gd name="connsiteY25" fmla="*/ 878 h 10000"/>
              <a:gd name="connsiteX26" fmla="*/ 5449 w 9744"/>
              <a:gd name="connsiteY26" fmla="*/ 1072 h 10000"/>
              <a:gd name="connsiteX27" fmla="*/ 5652 w 9744"/>
              <a:gd name="connsiteY27" fmla="*/ 1072 h 10000"/>
              <a:gd name="connsiteX28" fmla="*/ 5706 w 9744"/>
              <a:gd name="connsiteY28" fmla="*/ 494 h 10000"/>
              <a:gd name="connsiteX29" fmla="*/ 5761 w 9744"/>
              <a:gd name="connsiteY29" fmla="*/ 0 h 10000"/>
              <a:gd name="connsiteX30" fmla="*/ 6059 w 9744"/>
              <a:gd name="connsiteY30" fmla="*/ 50 h 10000"/>
              <a:gd name="connsiteX31" fmla="*/ 6493 w 9744"/>
              <a:gd name="connsiteY31" fmla="*/ 731 h 10000"/>
              <a:gd name="connsiteX32" fmla="*/ 6780 w 9744"/>
              <a:gd name="connsiteY32" fmla="*/ 878 h 10000"/>
              <a:gd name="connsiteX33" fmla="*/ 7091 w 9744"/>
              <a:gd name="connsiteY33" fmla="*/ 779 h 10000"/>
              <a:gd name="connsiteX34" fmla="*/ 7394 w 9744"/>
              <a:gd name="connsiteY34" fmla="*/ 637 h 10000"/>
              <a:gd name="connsiteX35" fmla="*/ 7613 w 9744"/>
              <a:gd name="connsiteY35" fmla="*/ 1177 h 10000"/>
              <a:gd name="connsiteX36" fmla="*/ 7821 w 9744"/>
              <a:gd name="connsiteY36" fmla="*/ 878 h 10000"/>
              <a:gd name="connsiteX37" fmla="*/ 8211 w 9744"/>
              <a:gd name="connsiteY37" fmla="*/ 1177 h 10000"/>
              <a:gd name="connsiteX38" fmla="*/ 8468 w 9744"/>
              <a:gd name="connsiteY38" fmla="*/ 779 h 10000"/>
              <a:gd name="connsiteX39" fmla="*/ 8772 w 9744"/>
              <a:gd name="connsiteY39" fmla="*/ 1027 h 10000"/>
              <a:gd name="connsiteX40" fmla="*/ 8944 w 9744"/>
              <a:gd name="connsiteY40" fmla="*/ 1027 h 10000"/>
              <a:gd name="connsiteX41" fmla="*/ 8927 w 9744"/>
              <a:gd name="connsiteY41" fmla="*/ 1611 h 10000"/>
              <a:gd name="connsiteX42" fmla="*/ 8997 w 9744"/>
              <a:gd name="connsiteY42" fmla="*/ 2345 h 10000"/>
              <a:gd name="connsiteX43" fmla="*/ 9180 w 9744"/>
              <a:gd name="connsiteY43" fmla="*/ 2538 h 10000"/>
              <a:gd name="connsiteX44" fmla="*/ 9298 w 9744"/>
              <a:gd name="connsiteY44" fmla="*/ 3217 h 10000"/>
              <a:gd name="connsiteX45" fmla="*/ 9443 w 9744"/>
              <a:gd name="connsiteY45" fmla="*/ 2779 h 10000"/>
              <a:gd name="connsiteX46" fmla="*/ 9458 w 9744"/>
              <a:gd name="connsiteY46" fmla="*/ 3367 h 10000"/>
              <a:gd name="connsiteX47" fmla="*/ 9338 w 9744"/>
              <a:gd name="connsiteY47" fmla="*/ 3951 h 10000"/>
              <a:gd name="connsiteX48" fmla="*/ 9744 w 9744"/>
              <a:gd name="connsiteY48" fmla="*/ 4246 h 10000"/>
              <a:gd name="connsiteX0" fmla="*/ 0 w 9686"/>
              <a:gd name="connsiteY0" fmla="*/ 6343 h 10000"/>
              <a:gd name="connsiteX1" fmla="*/ 472 w 9686"/>
              <a:gd name="connsiteY1" fmla="*/ 6639 h 10000"/>
              <a:gd name="connsiteX2" fmla="*/ 737 w 9686"/>
              <a:gd name="connsiteY2" fmla="*/ 6878 h 10000"/>
              <a:gd name="connsiteX3" fmla="*/ 770 w 9686"/>
              <a:gd name="connsiteY3" fmla="*/ 7459 h 10000"/>
              <a:gd name="connsiteX4" fmla="*/ 1135 w 9686"/>
              <a:gd name="connsiteY4" fmla="*/ 7756 h 10000"/>
              <a:gd name="connsiteX5" fmla="*/ 1558 w 9686"/>
              <a:gd name="connsiteY5" fmla="*/ 8052 h 10000"/>
              <a:gd name="connsiteX6" fmla="*/ 1731 w 9686"/>
              <a:gd name="connsiteY6" fmla="*/ 8681 h 10000"/>
              <a:gd name="connsiteX7" fmla="*/ 1839 w 9686"/>
              <a:gd name="connsiteY7" fmla="*/ 9269 h 10000"/>
              <a:gd name="connsiteX8" fmla="*/ 2079 w 9686"/>
              <a:gd name="connsiteY8" fmla="*/ 9515 h 10000"/>
              <a:gd name="connsiteX9" fmla="*/ 2256 w 9686"/>
              <a:gd name="connsiteY9" fmla="*/ 9360 h 10000"/>
              <a:gd name="connsiteX10" fmla="*/ 2498 w 9686"/>
              <a:gd name="connsiteY10" fmla="*/ 10000 h 10000"/>
              <a:gd name="connsiteX11" fmla="*/ 2765 w 9686"/>
              <a:gd name="connsiteY11" fmla="*/ 9850 h 10000"/>
              <a:gd name="connsiteX12" fmla="*/ 2938 w 9686"/>
              <a:gd name="connsiteY12" fmla="*/ 9952 h 10000"/>
              <a:gd name="connsiteX13" fmla="*/ 3235 w 9686"/>
              <a:gd name="connsiteY13" fmla="*/ 8536 h 10000"/>
              <a:gd name="connsiteX14" fmla="*/ 3407 w 9686"/>
              <a:gd name="connsiteY14" fmla="*/ 7657 h 10000"/>
              <a:gd name="connsiteX15" fmla="*/ 3815 w 9686"/>
              <a:gd name="connsiteY15" fmla="*/ 7369 h 10000"/>
              <a:gd name="connsiteX16" fmla="*/ 3672 w 9686"/>
              <a:gd name="connsiteY16" fmla="*/ 6639 h 10000"/>
              <a:gd name="connsiteX17" fmla="*/ 3832 w 9686"/>
              <a:gd name="connsiteY17" fmla="*/ 5609 h 10000"/>
              <a:gd name="connsiteX18" fmla="*/ 3988 w 9686"/>
              <a:gd name="connsiteY18" fmla="*/ 4972 h 10000"/>
              <a:gd name="connsiteX19" fmla="*/ 3988 w 9686"/>
              <a:gd name="connsiteY19" fmla="*/ 3660 h 10000"/>
              <a:gd name="connsiteX20" fmla="*/ 4335 w 9686"/>
              <a:gd name="connsiteY20" fmla="*/ 1908 h 10000"/>
              <a:gd name="connsiteX21" fmla="*/ 4492 w 9686"/>
              <a:gd name="connsiteY21" fmla="*/ 1365 h 10000"/>
              <a:gd name="connsiteX22" fmla="*/ 4759 w 9686"/>
              <a:gd name="connsiteY22" fmla="*/ 1317 h 10000"/>
              <a:gd name="connsiteX23" fmla="*/ 5015 w 9686"/>
              <a:gd name="connsiteY23" fmla="*/ 1365 h 10000"/>
              <a:gd name="connsiteX24" fmla="*/ 5089 w 9686"/>
              <a:gd name="connsiteY24" fmla="*/ 878 h 10000"/>
              <a:gd name="connsiteX25" fmla="*/ 5278 w 9686"/>
              <a:gd name="connsiteY25" fmla="*/ 1072 h 10000"/>
              <a:gd name="connsiteX26" fmla="*/ 5486 w 9686"/>
              <a:gd name="connsiteY26" fmla="*/ 1072 h 10000"/>
              <a:gd name="connsiteX27" fmla="*/ 5542 w 9686"/>
              <a:gd name="connsiteY27" fmla="*/ 494 h 10000"/>
              <a:gd name="connsiteX28" fmla="*/ 5598 w 9686"/>
              <a:gd name="connsiteY28" fmla="*/ 0 h 10000"/>
              <a:gd name="connsiteX29" fmla="*/ 5904 w 9686"/>
              <a:gd name="connsiteY29" fmla="*/ 50 h 10000"/>
              <a:gd name="connsiteX30" fmla="*/ 6350 w 9686"/>
              <a:gd name="connsiteY30" fmla="*/ 731 h 10000"/>
              <a:gd name="connsiteX31" fmla="*/ 6644 w 9686"/>
              <a:gd name="connsiteY31" fmla="*/ 878 h 10000"/>
              <a:gd name="connsiteX32" fmla="*/ 6963 w 9686"/>
              <a:gd name="connsiteY32" fmla="*/ 779 h 10000"/>
              <a:gd name="connsiteX33" fmla="*/ 7274 w 9686"/>
              <a:gd name="connsiteY33" fmla="*/ 637 h 10000"/>
              <a:gd name="connsiteX34" fmla="*/ 7499 w 9686"/>
              <a:gd name="connsiteY34" fmla="*/ 1177 h 10000"/>
              <a:gd name="connsiteX35" fmla="*/ 7712 w 9686"/>
              <a:gd name="connsiteY35" fmla="*/ 878 h 10000"/>
              <a:gd name="connsiteX36" fmla="*/ 8113 w 9686"/>
              <a:gd name="connsiteY36" fmla="*/ 1177 h 10000"/>
              <a:gd name="connsiteX37" fmla="*/ 8376 w 9686"/>
              <a:gd name="connsiteY37" fmla="*/ 779 h 10000"/>
              <a:gd name="connsiteX38" fmla="*/ 8688 w 9686"/>
              <a:gd name="connsiteY38" fmla="*/ 1027 h 10000"/>
              <a:gd name="connsiteX39" fmla="*/ 8865 w 9686"/>
              <a:gd name="connsiteY39" fmla="*/ 1027 h 10000"/>
              <a:gd name="connsiteX40" fmla="*/ 8848 w 9686"/>
              <a:gd name="connsiteY40" fmla="*/ 1611 h 10000"/>
              <a:gd name="connsiteX41" fmla="*/ 8919 w 9686"/>
              <a:gd name="connsiteY41" fmla="*/ 2345 h 10000"/>
              <a:gd name="connsiteX42" fmla="*/ 9107 w 9686"/>
              <a:gd name="connsiteY42" fmla="*/ 2538 h 10000"/>
              <a:gd name="connsiteX43" fmla="*/ 9228 w 9686"/>
              <a:gd name="connsiteY43" fmla="*/ 3217 h 10000"/>
              <a:gd name="connsiteX44" fmla="*/ 9377 w 9686"/>
              <a:gd name="connsiteY44" fmla="*/ 2779 h 10000"/>
              <a:gd name="connsiteX45" fmla="*/ 9392 w 9686"/>
              <a:gd name="connsiteY45" fmla="*/ 3367 h 10000"/>
              <a:gd name="connsiteX46" fmla="*/ 9269 w 9686"/>
              <a:gd name="connsiteY46" fmla="*/ 3951 h 10000"/>
              <a:gd name="connsiteX47" fmla="*/ 9686 w 9686"/>
              <a:gd name="connsiteY47" fmla="*/ 4246 h 10000"/>
              <a:gd name="connsiteX0" fmla="*/ 0 w 10000"/>
              <a:gd name="connsiteY0" fmla="*/ 6343 h 10000"/>
              <a:gd name="connsiteX1" fmla="*/ 487 w 10000"/>
              <a:gd name="connsiteY1" fmla="*/ 6639 h 10000"/>
              <a:gd name="connsiteX2" fmla="*/ 761 w 10000"/>
              <a:gd name="connsiteY2" fmla="*/ 6878 h 10000"/>
              <a:gd name="connsiteX3" fmla="*/ 795 w 10000"/>
              <a:gd name="connsiteY3" fmla="*/ 7459 h 10000"/>
              <a:gd name="connsiteX4" fmla="*/ 1172 w 10000"/>
              <a:gd name="connsiteY4" fmla="*/ 7756 h 10000"/>
              <a:gd name="connsiteX5" fmla="*/ 1609 w 10000"/>
              <a:gd name="connsiteY5" fmla="*/ 8052 h 10000"/>
              <a:gd name="connsiteX6" fmla="*/ 1787 w 10000"/>
              <a:gd name="connsiteY6" fmla="*/ 8681 h 10000"/>
              <a:gd name="connsiteX7" fmla="*/ 1899 w 10000"/>
              <a:gd name="connsiteY7" fmla="*/ 9269 h 10000"/>
              <a:gd name="connsiteX8" fmla="*/ 2146 w 10000"/>
              <a:gd name="connsiteY8" fmla="*/ 9515 h 10000"/>
              <a:gd name="connsiteX9" fmla="*/ 2329 w 10000"/>
              <a:gd name="connsiteY9" fmla="*/ 9360 h 10000"/>
              <a:gd name="connsiteX10" fmla="*/ 2579 w 10000"/>
              <a:gd name="connsiteY10" fmla="*/ 10000 h 10000"/>
              <a:gd name="connsiteX11" fmla="*/ 2855 w 10000"/>
              <a:gd name="connsiteY11" fmla="*/ 9850 h 10000"/>
              <a:gd name="connsiteX12" fmla="*/ 3033 w 10000"/>
              <a:gd name="connsiteY12" fmla="*/ 9952 h 10000"/>
              <a:gd name="connsiteX13" fmla="*/ 3340 w 10000"/>
              <a:gd name="connsiteY13" fmla="*/ 8536 h 10000"/>
              <a:gd name="connsiteX14" fmla="*/ 3517 w 10000"/>
              <a:gd name="connsiteY14" fmla="*/ 7657 h 10000"/>
              <a:gd name="connsiteX15" fmla="*/ 3939 w 10000"/>
              <a:gd name="connsiteY15" fmla="*/ 7369 h 10000"/>
              <a:gd name="connsiteX16" fmla="*/ 3791 w 10000"/>
              <a:gd name="connsiteY16" fmla="*/ 6639 h 10000"/>
              <a:gd name="connsiteX17" fmla="*/ 3956 w 10000"/>
              <a:gd name="connsiteY17" fmla="*/ 5609 h 10000"/>
              <a:gd name="connsiteX18" fmla="*/ 4117 w 10000"/>
              <a:gd name="connsiteY18" fmla="*/ 4972 h 10000"/>
              <a:gd name="connsiteX19" fmla="*/ 4117 w 10000"/>
              <a:gd name="connsiteY19" fmla="*/ 3660 h 10000"/>
              <a:gd name="connsiteX20" fmla="*/ 4476 w 10000"/>
              <a:gd name="connsiteY20" fmla="*/ 1908 h 10000"/>
              <a:gd name="connsiteX21" fmla="*/ 4638 w 10000"/>
              <a:gd name="connsiteY21" fmla="*/ 1365 h 10000"/>
              <a:gd name="connsiteX22" fmla="*/ 4913 w 10000"/>
              <a:gd name="connsiteY22" fmla="*/ 1317 h 10000"/>
              <a:gd name="connsiteX23" fmla="*/ 5178 w 10000"/>
              <a:gd name="connsiteY23" fmla="*/ 1365 h 10000"/>
              <a:gd name="connsiteX24" fmla="*/ 5254 w 10000"/>
              <a:gd name="connsiteY24" fmla="*/ 878 h 10000"/>
              <a:gd name="connsiteX25" fmla="*/ 5449 w 10000"/>
              <a:gd name="connsiteY25" fmla="*/ 1072 h 10000"/>
              <a:gd name="connsiteX26" fmla="*/ 5664 w 10000"/>
              <a:gd name="connsiteY26" fmla="*/ 1072 h 10000"/>
              <a:gd name="connsiteX27" fmla="*/ 5722 w 10000"/>
              <a:gd name="connsiteY27" fmla="*/ 494 h 10000"/>
              <a:gd name="connsiteX28" fmla="*/ 5779 w 10000"/>
              <a:gd name="connsiteY28" fmla="*/ 0 h 10000"/>
              <a:gd name="connsiteX29" fmla="*/ 6095 w 10000"/>
              <a:gd name="connsiteY29" fmla="*/ 50 h 10000"/>
              <a:gd name="connsiteX30" fmla="*/ 6556 w 10000"/>
              <a:gd name="connsiteY30" fmla="*/ 731 h 10000"/>
              <a:gd name="connsiteX31" fmla="*/ 6859 w 10000"/>
              <a:gd name="connsiteY31" fmla="*/ 878 h 10000"/>
              <a:gd name="connsiteX32" fmla="*/ 7189 w 10000"/>
              <a:gd name="connsiteY32" fmla="*/ 779 h 10000"/>
              <a:gd name="connsiteX33" fmla="*/ 7510 w 10000"/>
              <a:gd name="connsiteY33" fmla="*/ 637 h 10000"/>
              <a:gd name="connsiteX34" fmla="*/ 7742 w 10000"/>
              <a:gd name="connsiteY34" fmla="*/ 1177 h 10000"/>
              <a:gd name="connsiteX35" fmla="*/ 7962 w 10000"/>
              <a:gd name="connsiteY35" fmla="*/ 878 h 10000"/>
              <a:gd name="connsiteX36" fmla="*/ 8376 w 10000"/>
              <a:gd name="connsiteY36" fmla="*/ 1177 h 10000"/>
              <a:gd name="connsiteX37" fmla="*/ 8648 w 10000"/>
              <a:gd name="connsiteY37" fmla="*/ 779 h 10000"/>
              <a:gd name="connsiteX38" fmla="*/ 8970 w 10000"/>
              <a:gd name="connsiteY38" fmla="*/ 1027 h 10000"/>
              <a:gd name="connsiteX39" fmla="*/ 9152 w 10000"/>
              <a:gd name="connsiteY39" fmla="*/ 1027 h 10000"/>
              <a:gd name="connsiteX40" fmla="*/ 9135 w 10000"/>
              <a:gd name="connsiteY40" fmla="*/ 1611 h 10000"/>
              <a:gd name="connsiteX41" fmla="*/ 9208 w 10000"/>
              <a:gd name="connsiteY41" fmla="*/ 2345 h 10000"/>
              <a:gd name="connsiteX42" fmla="*/ 9402 w 10000"/>
              <a:gd name="connsiteY42" fmla="*/ 2538 h 10000"/>
              <a:gd name="connsiteX43" fmla="*/ 9527 w 10000"/>
              <a:gd name="connsiteY43" fmla="*/ 3217 h 10000"/>
              <a:gd name="connsiteX44" fmla="*/ 9681 w 10000"/>
              <a:gd name="connsiteY44" fmla="*/ 2779 h 10000"/>
              <a:gd name="connsiteX45" fmla="*/ 9696 w 10000"/>
              <a:gd name="connsiteY45" fmla="*/ 3367 h 10000"/>
              <a:gd name="connsiteX46" fmla="*/ 9569 w 10000"/>
              <a:gd name="connsiteY46" fmla="*/ 3951 h 10000"/>
              <a:gd name="connsiteX47" fmla="*/ 10000 w 10000"/>
              <a:gd name="connsiteY47" fmla="*/ 4246 h 10000"/>
              <a:gd name="connsiteX0" fmla="*/ 0 w 10000"/>
              <a:gd name="connsiteY0" fmla="*/ 6343 h 10000"/>
              <a:gd name="connsiteX1" fmla="*/ 487 w 10000"/>
              <a:gd name="connsiteY1" fmla="*/ 6639 h 10000"/>
              <a:gd name="connsiteX2" fmla="*/ 761 w 10000"/>
              <a:gd name="connsiteY2" fmla="*/ 6878 h 10000"/>
              <a:gd name="connsiteX3" fmla="*/ 795 w 10000"/>
              <a:gd name="connsiteY3" fmla="*/ 7459 h 10000"/>
              <a:gd name="connsiteX4" fmla="*/ 1172 w 10000"/>
              <a:gd name="connsiteY4" fmla="*/ 7756 h 10000"/>
              <a:gd name="connsiteX5" fmla="*/ 1609 w 10000"/>
              <a:gd name="connsiteY5" fmla="*/ 8052 h 10000"/>
              <a:gd name="connsiteX6" fmla="*/ 1787 w 10000"/>
              <a:gd name="connsiteY6" fmla="*/ 8681 h 10000"/>
              <a:gd name="connsiteX7" fmla="*/ 1899 w 10000"/>
              <a:gd name="connsiteY7" fmla="*/ 9269 h 10000"/>
              <a:gd name="connsiteX8" fmla="*/ 2146 w 10000"/>
              <a:gd name="connsiteY8" fmla="*/ 9515 h 10000"/>
              <a:gd name="connsiteX9" fmla="*/ 2329 w 10000"/>
              <a:gd name="connsiteY9" fmla="*/ 9360 h 10000"/>
              <a:gd name="connsiteX10" fmla="*/ 2579 w 10000"/>
              <a:gd name="connsiteY10" fmla="*/ 10000 h 10000"/>
              <a:gd name="connsiteX11" fmla="*/ 2855 w 10000"/>
              <a:gd name="connsiteY11" fmla="*/ 9850 h 10000"/>
              <a:gd name="connsiteX12" fmla="*/ 3033 w 10000"/>
              <a:gd name="connsiteY12" fmla="*/ 9952 h 10000"/>
              <a:gd name="connsiteX13" fmla="*/ 3340 w 10000"/>
              <a:gd name="connsiteY13" fmla="*/ 8536 h 10000"/>
              <a:gd name="connsiteX14" fmla="*/ 3517 w 10000"/>
              <a:gd name="connsiteY14" fmla="*/ 7657 h 10000"/>
              <a:gd name="connsiteX15" fmla="*/ 3939 w 10000"/>
              <a:gd name="connsiteY15" fmla="*/ 7369 h 10000"/>
              <a:gd name="connsiteX16" fmla="*/ 3791 w 10000"/>
              <a:gd name="connsiteY16" fmla="*/ 6639 h 10000"/>
              <a:gd name="connsiteX17" fmla="*/ 3956 w 10000"/>
              <a:gd name="connsiteY17" fmla="*/ 5609 h 10000"/>
              <a:gd name="connsiteX18" fmla="*/ 4117 w 10000"/>
              <a:gd name="connsiteY18" fmla="*/ 4972 h 10000"/>
              <a:gd name="connsiteX19" fmla="*/ 4117 w 10000"/>
              <a:gd name="connsiteY19" fmla="*/ 3660 h 10000"/>
              <a:gd name="connsiteX20" fmla="*/ 4476 w 10000"/>
              <a:gd name="connsiteY20" fmla="*/ 1908 h 10000"/>
              <a:gd name="connsiteX21" fmla="*/ 4638 w 10000"/>
              <a:gd name="connsiteY21" fmla="*/ 1365 h 10000"/>
              <a:gd name="connsiteX22" fmla="*/ 4913 w 10000"/>
              <a:gd name="connsiteY22" fmla="*/ 1317 h 10000"/>
              <a:gd name="connsiteX23" fmla="*/ 5178 w 10000"/>
              <a:gd name="connsiteY23" fmla="*/ 1365 h 10000"/>
              <a:gd name="connsiteX24" fmla="*/ 5254 w 10000"/>
              <a:gd name="connsiteY24" fmla="*/ 878 h 10000"/>
              <a:gd name="connsiteX25" fmla="*/ 5449 w 10000"/>
              <a:gd name="connsiteY25" fmla="*/ 1072 h 10000"/>
              <a:gd name="connsiteX26" fmla="*/ 5664 w 10000"/>
              <a:gd name="connsiteY26" fmla="*/ 1072 h 10000"/>
              <a:gd name="connsiteX27" fmla="*/ 5722 w 10000"/>
              <a:gd name="connsiteY27" fmla="*/ 494 h 10000"/>
              <a:gd name="connsiteX28" fmla="*/ 5779 w 10000"/>
              <a:gd name="connsiteY28" fmla="*/ 0 h 10000"/>
              <a:gd name="connsiteX29" fmla="*/ 6095 w 10000"/>
              <a:gd name="connsiteY29" fmla="*/ 50 h 10000"/>
              <a:gd name="connsiteX30" fmla="*/ 6556 w 10000"/>
              <a:gd name="connsiteY30" fmla="*/ 731 h 10000"/>
              <a:gd name="connsiteX31" fmla="*/ 6859 w 10000"/>
              <a:gd name="connsiteY31" fmla="*/ 878 h 10000"/>
              <a:gd name="connsiteX32" fmla="*/ 7189 w 10000"/>
              <a:gd name="connsiteY32" fmla="*/ 779 h 10000"/>
              <a:gd name="connsiteX33" fmla="*/ 7510 w 10000"/>
              <a:gd name="connsiteY33" fmla="*/ 637 h 10000"/>
              <a:gd name="connsiteX34" fmla="*/ 7742 w 10000"/>
              <a:gd name="connsiteY34" fmla="*/ 1177 h 10000"/>
              <a:gd name="connsiteX35" fmla="*/ 7962 w 10000"/>
              <a:gd name="connsiteY35" fmla="*/ 878 h 10000"/>
              <a:gd name="connsiteX36" fmla="*/ 8376 w 10000"/>
              <a:gd name="connsiteY36" fmla="*/ 1177 h 10000"/>
              <a:gd name="connsiteX37" fmla="*/ 8648 w 10000"/>
              <a:gd name="connsiteY37" fmla="*/ 779 h 10000"/>
              <a:gd name="connsiteX38" fmla="*/ 8970 w 10000"/>
              <a:gd name="connsiteY38" fmla="*/ 1027 h 10000"/>
              <a:gd name="connsiteX39" fmla="*/ 9152 w 10000"/>
              <a:gd name="connsiteY39" fmla="*/ 1027 h 10000"/>
              <a:gd name="connsiteX40" fmla="*/ 9135 w 10000"/>
              <a:gd name="connsiteY40" fmla="*/ 1611 h 10000"/>
              <a:gd name="connsiteX41" fmla="*/ 9208 w 10000"/>
              <a:gd name="connsiteY41" fmla="*/ 2345 h 10000"/>
              <a:gd name="connsiteX42" fmla="*/ 9402 w 10000"/>
              <a:gd name="connsiteY42" fmla="*/ 2538 h 10000"/>
              <a:gd name="connsiteX43" fmla="*/ 9527 w 10000"/>
              <a:gd name="connsiteY43" fmla="*/ 3217 h 10000"/>
              <a:gd name="connsiteX44" fmla="*/ 9681 w 10000"/>
              <a:gd name="connsiteY44" fmla="*/ 2779 h 10000"/>
              <a:gd name="connsiteX45" fmla="*/ 9696 w 10000"/>
              <a:gd name="connsiteY45" fmla="*/ 3367 h 10000"/>
              <a:gd name="connsiteX46" fmla="*/ 9569 w 10000"/>
              <a:gd name="connsiteY46" fmla="*/ 3951 h 10000"/>
              <a:gd name="connsiteX47" fmla="*/ 10000 w 10000"/>
              <a:gd name="connsiteY47" fmla="*/ 4246 h 10000"/>
              <a:gd name="connsiteX0" fmla="*/ 0 w 9513"/>
              <a:gd name="connsiteY0" fmla="*/ 6639 h 10000"/>
              <a:gd name="connsiteX1" fmla="*/ 274 w 9513"/>
              <a:gd name="connsiteY1" fmla="*/ 6878 h 10000"/>
              <a:gd name="connsiteX2" fmla="*/ 308 w 9513"/>
              <a:gd name="connsiteY2" fmla="*/ 7459 h 10000"/>
              <a:gd name="connsiteX3" fmla="*/ 685 w 9513"/>
              <a:gd name="connsiteY3" fmla="*/ 7756 h 10000"/>
              <a:gd name="connsiteX4" fmla="*/ 1122 w 9513"/>
              <a:gd name="connsiteY4" fmla="*/ 8052 h 10000"/>
              <a:gd name="connsiteX5" fmla="*/ 1300 w 9513"/>
              <a:gd name="connsiteY5" fmla="*/ 8681 h 10000"/>
              <a:gd name="connsiteX6" fmla="*/ 1412 w 9513"/>
              <a:gd name="connsiteY6" fmla="*/ 9269 h 10000"/>
              <a:gd name="connsiteX7" fmla="*/ 1659 w 9513"/>
              <a:gd name="connsiteY7" fmla="*/ 9515 h 10000"/>
              <a:gd name="connsiteX8" fmla="*/ 1842 w 9513"/>
              <a:gd name="connsiteY8" fmla="*/ 9360 h 10000"/>
              <a:gd name="connsiteX9" fmla="*/ 2092 w 9513"/>
              <a:gd name="connsiteY9" fmla="*/ 10000 h 10000"/>
              <a:gd name="connsiteX10" fmla="*/ 2368 w 9513"/>
              <a:gd name="connsiteY10" fmla="*/ 9850 h 10000"/>
              <a:gd name="connsiteX11" fmla="*/ 2546 w 9513"/>
              <a:gd name="connsiteY11" fmla="*/ 9952 h 10000"/>
              <a:gd name="connsiteX12" fmla="*/ 2853 w 9513"/>
              <a:gd name="connsiteY12" fmla="*/ 8536 h 10000"/>
              <a:gd name="connsiteX13" fmla="*/ 3030 w 9513"/>
              <a:gd name="connsiteY13" fmla="*/ 7657 h 10000"/>
              <a:gd name="connsiteX14" fmla="*/ 3452 w 9513"/>
              <a:gd name="connsiteY14" fmla="*/ 7369 h 10000"/>
              <a:gd name="connsiteX15" fmla="*/ 3304 w 9513"/>
              <a:gd name="connsiteY15" fmla="*/ 6639 h 10000"/>
              <a:gd name="connsiteX16" fmla="*/ 3469 w 9513"/>
              <a:gd name="connsiteY16" fmla="*/ 5609 h 10000"/>
              <a:gd name="connsiteX17" fmla="*/ 3630 w 9513"/>
              <a:gd name="connsiteY17" fmla="*/ 4972 h 10000"/>
              <a:gd name="connsiteX18" fmla="*/ 3630 w 9513"/>
              <a:gd name="connsiteY18" fmla="*/ 3660 h 10000"/>
              <a:gd name="connsiteX19" fmla="*/ 3989 w 9513"/>
              <a:gd name="connsiteY19" fmla="*/ 1908 h 10000"/>
              <a:gd name="connsiteX20" fmla="*/ 4151 w 9513"/>
              <a:gd name="connsiteY20" fmla="*/ 1365 h 10000"/>
              <a:gd name="connsiteX21" fmla="*/ 4426 w 9513"/>
              <a:gd name="connsiteY21" fmla="*/ 1317 h 10000"/>
              <a:gd name="connsiteX22" fmla="*/ 4691 w 9513"/>
              <a:gd name="connsiteY22" fmla="*/ 1365 h 10000"/>
              <a:gd name="connsiteX23" fmla="*/ 4767 w 9513"/>
              <a:gd name="connsiteY23" fmla="*/ 878 h 10000"/>
              <a:gd name="connsiteX24" fmla="*/ 4962 w 9513"/>
              <a:gd name="connsiteY24" fmla="*/ 1072 h 10000"/>
              <a:gd name="connsiteX25" fmla="*/ 5177 w 9513"/>
              <a:gd name="connsiteY25" fmla="*/ 1072 h 10000"/>
              <a:gd name="connsiteX26" fmla="*/ 5235 w 9513"/>
              <a:gd name="connsiteY26" fmla="*/ 494 h 10000"/>
              <a:gd name="connsiteX27" fmla="*/ 5292 w 9513"/>
              <a:gd name="connsiteY27" fmla="*/ 0 h 10000"/>
              <a:gd name="connsiteX28" fmla="*/ 5608 w 9513"/>
              <a:gd name="connsiteY28" fmla="*/ 50 h 10000"/>
              <a:gd name="connsiteX29" fmla="*/ 6069 w 9513"/>
              <a:gd name="connsiteY29" fmla="*/ 731 h 10000"/>
              <a:gd name="connsiteX30" fmla="*/ 6372 w 9513"/>
              <a:gd name="connsiteY30" fmla="*/ 878 h 10000"/>
              <a:gd name="connsiteX31" fmla="*/ 6702 w 9513"/>
              <a:gd name="connsiteY31" fmla="*/ 779 h 10000"/>
              <a:gd name="connsiteX32" fmla="*/ 7023 w 9513"/>
              <a:gd name="connsiteY32" fmla="*/ 637 h 10000"/>
              <a:gd name="connsiteX33" fmla="*/ 7255 w 9513"/>
              <a:gd name="connsiteY33" fmla="*/ 1177 h 10000"/>
              <a:gd name="connsiteX34" fmla="*/ 7475 w 9513"/>
              <a:gd name="connsiteY34" fmla="*/ 878 h 10000"/>
              <a:gd name="connsiteX35" fmla="*/ 7889 w 9513"/>
              <a:gd name="connsiteY35" fmla="*/ 1177 h 10000"/>
              <a:gd name="connsiteX36" fmla="*/ 8161 w 9513"/>
              <a:gd name="connsiteY36" fmla="*/ 779 h 10000"/>
              <a:gd name="connsiteX37" fmla="*/ 8483 w 9513"/>
              <a:gd name="connsiteY37" fmla="*/ 1027 h 10000"/>
              <a:gd name="connsiteX38" fmla="*/ 8665 w 9513"/>
              <a:gd name="connsiteY38" fmla="*/ 1027 h 10000"/>
              <a:gd name="connsiteX39" fmla="*/ 8648 w 9513"/>
              <a:gd name="connsiteY39" fmla="*/ 1611 h 10000"/>
              <a:gd name="connsiteX40" fmla="*/ 8721 w 9513"/>
              <a:gd name="connsiteY40" fmla="*/ 2345 h 10000"/>
              <a:gd name="connsiteX41" fmla="*/ 8915 w 9513"/>
              <a:gd name="connsiteY41" fmla="*/ 2538 h 10000"/>
              <a:gd name="connsiteX42" fmla="*/ 9040 w 9513"/>
              <a:gd name="connsiteY42" fmla="*/ 3217 h 10000"/>
              <a:gd name="connsiteX43" fmla="*/ 9194 w 9513"/>
              <a:gd name="connsiteY43" fmla="*/ 2779 h 10000"/>
              <a:gd name="connsiteX44" fmla="*/ 9209 w 9513"/>
              <a:gd name="connsiteY44" fmla="*/ 3367 h 10000"/>
              <a:gd name="connsiteX45" fmla="*/ 9082 w 9513"/>
              <a:gd name="connsiteY45" fmla="*/ 3951 h 10000"/>
              <a:gd name="connsiteX46" fmla="*/ 9513 w 9513"/>
              <a:gd name="connsiteY46" fmla="*/ 4246 h 10000"/>
              <a:gd name="connsiteX0" fmla="*/ 0 w 9712"/>
              <a:gd name="connsiteY0" fmla="*/ 6878 h 10000"/>
              <a:gd name="connsiteX1" fmla="*/ 36 w 9712"/>
              <a:gd name="connsiteY1" fmla="*/ 7459 h 10000"/>
              <a:gd name="connsiteX2" fmla="*/ 432 w 9712"/>
              <a:gd name="connsiteY2" fmla="*/ 7756 h 10000"/>
              <a:gd name="connsiteX3" fmla="*/ 891 w 9712"/>
              <a:gd name="connsiteY3" fmla="*/ 8052 h 10000"/>
              <a:gd name="connsiteX4" fmla="*/ 1079 w 9712"/>
              <a:gd name="connsiteY4" fmla="*/ 8681 h 10000"/>
              <a:gd name="connsiteX5" fmla="*/ 1196 w 9712"/>
              <a:gd name="connsiteY5" fmla="*/ 9269 h 10000"/>
              <a:gd name="connsiteX6" fmla="*/ 1456 w 9712"/>
              <a:gd name="connsiteY6" fmla="*/ 9515 h 10000"/>
              <a:gd name="connsiteX7" fmla="*/ 1648 w 9712"/>
              <a:gd name="connsiteY7" fmla="*/ 9360 h 10000"/>
              <a:gd name="connsiteX8" fmla="*/ 1911 w 9712"/>
              <a:gd name="connsiteY8" fmla="*/ 10000 h 10000"/>
              <a:gd name="connsiteX9" fmla="*/ 2201 w 9712"/>
              <a:gd name="connsiteY9" fmla="*/ 9850 h 10000"/>
              <a:gd name="connsiteX10" fmla="*/ 2388 w 9712"/>
              <a:gd name="connsiteY10" fmla="*/ 9952 h 10000"/>
              <a:gd name="connsiteX11" fmla="*/ 2711 w 9712"/>
              <a:gd name="connsiteY11" fmla="*/ 8536 h 10000"/>
              <a:gd name="connsiteX12" fmla="*/ 2897 w 9712"/>
              <a:gd name="connsiteY12" fmla="*/ 7657 h 10000"/>
              <a:gd name="connsiteX13" fmla="*/ 3341 w 9712"/>
              <a:gd name="connsiteY13" fmla="*/ 7369 h 10000"/>
              <a:gd name="connsiteX14" fmla="*/ 3185 w 9712"/>
              <a:gd name="connsiteY14" fmla="*/ 6639 h 10000"/>
              <a:gd name="connsiteX15" fmla="*/ 3359 w 9712"/>
              <a:gd name="connsiteY15" fmla="*/ 5609 h 10000"/>
              <a:gd name="connsiteX16" fmla="*/ 3528 w 9712"/>
              <a:gd name="connsiteY16" fmla="*/ 4972 h 10000"/>
              <a:gd name="connsiteX17" fmla="*/ 3528 w 9712"/>
              <a:gd name="connsiteY17" fmla="*/ 3660 h 10000"/>
              <a:gd name="connsiteX18" fmla="*/ 3905 w 9712"/>
              <a:gd name="connsiteY18" fmla="*/ 1908 h 10000"/>
              <a:gd name="connsiteX19" fmla="*/ 4076 w 9712"/>
              <a:gd name="connsiteY19" fmla="*/ 1365 h 10000"/>
              <a:gd name="connsiteX20" fmla="*/ 4365 w 9712"/>
              <a:gd name="connsiteY20" fmla="*/ 1317 h 10000"/>
              <a:gd name="connsiteX21" fmla="*/ 4643 w 9712"/>
              <a:gd name="connsiteY21" fmla="*/ 1365 h 10000"/>
              <a:gd name="connsiteX22" fmla="*/ 4723 w 9712"/>
              <a:gd name="connsiteY22" fmla="*/ 878 h 10000"/>
              <a:gd name="connsiteX23" fmla="*/ 4928 w 9712"/>
              <a:gd name="connsiteY23" fmla="*/ 1072 h 10000"/>
              <a:gd name="connsiteX24" fmla="*/ 5154 w 9712"/>
              <a:gd name="connsiteY24" fmla="*/ 1072 h 10000"/>
              <a:gd name="connsiteX25" fmla="*/ 5215 w 9712"/>
              <a:gd name="connsiteY25" fmla="*/ 494 h 10000"/>
              <a:gd name="connsiteX26" fmla="*/ 5275 w 9712"/>
              <a:gd name="connsiteY26" fmla="*/ 0 h 10000"/>
              <a:gd name="connsiteX27" fmla="*/ 5607 w 9712"/>
              <a:gd name="connsiteY27" fmla="*/ 50 h 10000"/>
              <a:gd name="connsiteX28" fmla="*/ 6092 w 9712"/>
              <a:gd name="connsiteY28" fmla="*/ 731 h 10000"/>
              <a:gd name="connsiteX29" fmla="*/ 6410 w 9712"/>
              <a:gd name="connsiteY29" fmla="*/ 878 h 10000"/>
              <a:gd name="connsiteX30" fmla="*/ 6757 w 9712"/>
              <a:gd name="connsiteY30" fmla="*/ 779 h 10000"/>
              <a:gd name="connsiteX31" fmla="*/ 7095 w 9712"/>
              <a:gd name="connsiteY31" fmla="*/ 637 h 10000"/>
              <a:gd name="connsiteX32" fmla="*/ 7338 w 9712"/>
              <a:gd name="connsiteY32" fmla="*/ 1177 h 10000"/>
              <a:gd name="connsiteX33" fmla="*/ 7570 w 9712"/>
              <a:gd name="connsiteY33" fmla="*/ 878 h 10000"/>
              <a:gd name="connsiteX34" fmla="*/ 8005 w 9712"/>
              <a:gd name="connsiteY34" fmla="*/ 1177 h 10000"/>
              <a:gd name="connsiteX35" fmla="*/ 8291 w 9712"/>
              <a:gd name="connsiteY35" fmla="*/ 779 h 10000"/>
              <a:gd name="connsiteX36" fmla="*/ 8629 w 9712"/>
              <a:gd name="connsiteY36" fmla="*/ 1027 h 10000"/>
              <a:gd name="connsiteX37" fmla="*/ 8821 w 9712"/>
              <a:gd name="connsiteY37" fmla="*/ 1027 h 10000"/>
              <a:gd name="connsiteX38" fmla="*/ 8803 w 9712"/>
              <a:gd name="connsiteY38" fmla="*/ 1611 h 10000"/>
              <a:gd name="connsiteX39" fmla="*/ 8879 w 9712"/>
              <a:gd name="connsiteY39" fmla="*/ 2345 h 10000"/>
              <a:gd name="connsiteX40" fmla="*/ 9083 w 9712"/>
              <a:gd name="connsiteY40" fmla="*/ 2538 h 10000"/>
              <a:gd name="connsiteX41" fmla="*/ 9215 w 9712"/>
              <a:gd name="connsiteY41" fmla="*/ 3217 h 10000"/>
              <a:gd name="connsiteX42" fmla="*/ 9377 w 9712"/>
              <a:gd name="connsiteY42" fmla="*/ 2779 h 10000"/>
              <a:gd name="connsiteX43" fmla="*/ 9392 w 9712"/>
              <a:gd name="connsiteY43" fmla="*/ 3367 h 10000"/>
              <a:gd name="connsiteX44" fmla="*/ 9259 w 9712"/>
              <a:gd name="connsiteY44" fmla="*/ 3951 h 10000"/>
              <a:gd name="connsiteX45" fmla="*/ 9712 w 9712"/>
              <a:gd name="connsiteY45" fmla="*/ 4246 h 10000"/>
              <a:gd name="connsiteX0" fmla="*/ 0 w 9963"/>
              <a:gd name="connsiteY0" fmla="*/ 7459 h 10000"/>
              <a:gd name="connsiteX1" fmla="*/ 408 w 9963"/>
              <a:gd name="connsiteY1" fmla="*/ 7756 h 10000"/>
              <a:gd name="connsiteX2" fmla="*/ 880 w 9963"/>
              <a:gd name="connsiteY2" fmla="*/ 8052 h 10000"/>
              <a:gd name="connsiteX3" fmla="*/ 1074 w 9963"/>
              <a:gd name="connsiteY3" fmla="*/ 8681 h 10000"/>
              <a:gd name="connsiteX4" fmla="*/ 1194 w 9963"/>
              <a:gd name="connsiteY4" fmla="*/ 9269 h 10000"/>
              <a:gd name="connsiteX5" fmla="*/ 1462 w 9963"/>
              <a:gd name="connsiteY5" fmla="*/ 9515 h 10000"/>
              <a:gd name="connsiteX6" fmla="*/ 1660 w 9963"/>
              <a:gd name="connsiteY6" fmla="*/ 9360 h 10000"/>
              <a:gd name="connsiteX7" fmla="*/ 1931 w 9963"/>
              <a:gd name="connsiteY7" fmla="*/ 10000 h 10000"/>
              <a:gd name="connsiteX8" fmla="*/ 2229 w 9963"/>
              <a:gd name="connsiteY8" fmla="*/ 9850 h 10000"/>
              <a:gd name="connsiteX9" fmla="*/ 2422 w 9963"/>
              <a:gd name="connsiteY9" fmla="*/ 9952 h 10000"/>
              <a:gd name="connsiteX10" fmla="*/ 2754 w 9963"/>
              <a:gd name="connsiteY10" fmla="*/ 8536 h 10000"/>
              <a:gd name="connsiteX11" fmla="*/ 2946 w 9963"/>
              <a:gd name="connsiteY11" fmla="*/ 7657 h 10000"/>
              <a:gd name="connsiteX12" fmla="*/ 3403 w 9963"/>
              <a:gd name="connsiteY12" fmla="*/ 7369 h 10000"/>
              <a:gd name="connsiteX13" fmla="*/ 3242 w 9963"/>
              <a:gd name="connsiteY13" fmla="*/ 6639 h 10000"/>
              <a:gd name="connsiteX14" fmla="*/ 3422 w 9963"/>
              <a:gd name="connsiteY14" fmla="*/ 5609 h 10000"/>
              <a:gd name="connsiteX15" fmla="*/ 3596 w 9963"/>
              <a:gd name="connsiteY15" fmla="*/ 4972 h 10000"/>
              <a:gd name="connsiteX16" fmla="*/ 3596 w 9963"/>
              <a:gd name="connsiteY16" fmla="*/ 3660 h 10000"/>
              <a:gd name="connsiteX17" fmla="*/ 3984 w 9963"/>
              <a:gd name="connsiteY17" fmla="*/ 1908 h 10000"/>
              <a:gd name="connsiteX18" fmla="*/ 4160 w 9963"/>
              <a:gd name="connsiteY18" fmla="*/ 1365 h 10000"/>
              <a:gd name="connsiteX19" fmla="*/ 4457 w 9963"/>
              <a:gd name="connsiteY19" fmla="*/ 1317 h 10000"/>
              <a:gd name="connsiteX20" fmla="*/ 4744 w 9963"/>
              <a:gd name="connsiteY20" fmla="*/ 1365 h 10000"/>
              <a:gd name="connsiteX21" fmla="*/ 4826 w 9963"/>
              <a:gd name="connsiteY21" fmla="*/ 878 h 10000"/>
              <a:gd name="connsiteX22" fmla="*/ 5037 w 9963"/>
              <a:gd name="connsiteY22" fmla="*/ 1072 h 10000"/>
              <a:gd name="connsiteX23" fmla="*/ 5270 w 9963"/>
              <a:gd name="connsiteY23" fmla="*/ 1072 h 10000"/>
              <a:gd name="connsiteX24" fmla="*/ 5333 w 9963"/>
              <a:gd name="connsiteY24" fmla="*/ 494 h 10000"/>
              <a:gd name="connsiteX25" fmla="*/ 5394 w 9963"/>
              <a:gd name="connsiteY25" fmla="*/ 0 h 10000"/>
              <a:gd name="connsiteX26" fmla="*/ 5736 w 9963"/>
              <a:gd name="connsiteY26" fmla="*/ 50 h 10000"/>
              <a:gd name="connsiteX27" fmla="*/ 6236 w 9963"/>
              <a:gd name="connsiteY27" fmla="*/ 731 h 10000"/>
              <a:gd name="connsiteX28" fmla="*/ 6563 w 9963"/>
              <a:gd name="connsiteY28" fmla="*/ 878 h 10000"/>
              <a:gd name="connsiteX29" fmla="*/ 6920 w 9963"/>
              <a:gd name="connsiteY29" fmla="*/ 779 h 10000"/>
              <a:gd name="connsiteX30" fmla="*/ 7268 w 9963"/>
              <a:gd name="connsiteY30" fmla="*/ 637 h 10000"/>
              <a:gd name="connsiteX31" fmla="*/ 7519 w 9963"/>
              <a:gd name="connsiteY31" fmla="*/ 1177 h 10000"/>
              <a:gd name="connsiteX32" fmla="*/ 7757 w 9963"/>
              <a:gd name="connsiteY32" fmla="*/ 878 h 10000"/>
              <a:gd name="connsiteX33" fmla="*/ 8205 w 9963"/>
              <a:gd name="connsiteY33" fmla="*/ 1177 h 10000"/>
              <a:gd name="connsiteX34" fmla="*/ 8500 w 9963"/>
              <a:gd name="connsiteY34" fmla="*/ 779 h 10000"/>
              <a:gd name="connsiteX35" fmla="*/ 8848 w 9963"/>
              <a:gd name="connsiteY35" fmla="*/ 1027 h 10000"/>
              <a:gd name="connsiteX36" fmla="*/ 9046 w 9963"/>
              <a:gd name="connsiteY36" fmla="*/ 1027 h 10000"/>
              <a:gd name="connsiteX37" fmla="*/ 9027 w 9963"/>
              <a:gd name="connsiteY37" fmla="*/ 1611 h 10000"/>
              <a:gd name="connsiteX38" fmla="*/ 9105 w 9963"/>
              <a:gd name="connsiteY38" fmla="*/ 2345 h 10000"/>
              <a:gd name="connsiteX39" fmla="*/ 9315 w 9963"/>
              <a:gd name="connsiteY39" fmla="*/ 2538 h 10000"/>
              <a:gd name="connsiteX40" fmla="*/ 9451 w 9963"/>
              <a:gd name="connsiteY40" fmla="*/ 3217 h 10000"/>
              <a:gd name="connsiteX41" fmla="*/ 9618 w 9963"/>
              <a:gd name="connsiteY41" fmla="*/ 2779 h 10000"/>
              <a:gd name="connsiteX42" fmla="*/ 9634 w 9963"/>
              <a:gd name="connsiteY42" fmla="*/ 3367 h 10000"/>
              <a:gd name="connsiteX43" fmla="*/ 9497 w 9963"/>
              <a:gd name="connsiteY43" fmla="*/ 3951 h 10000"/>
              <a:gd name="connsiteX44" fmla="*/ 9963 w 9963"/>
              <a:gd name="connsiteY44" fmla="*/ 4246 h 10000"/>
              <a:gd name="connsiteX0" fmla="*/ 0 w 9590"/>
              <a:gd name="connsiteY0" fmla="*/ 7756 h 10000"/>
              <a:gd name="connsiteX1" fmla="*/ 473 w 9590"/>
              <a:gd name="connsiteY1" fmla="*/ 8052 h 10000"/>
              <a:gd name="connsiteX2" fmla="*/ 668 w 9590"/>
              <a:gd name="connsiteY2" fmla="*/ 8681 h 10000"/>
              <a:gd name="connsiteX3" fmla="*/ 788 w 9590"/>
              <a:gd name="connsiteY3" fmla="*/ 9269 h 10000"/>
              <a:gd name="connsiteX4" fmla="*/ 1057 w 9590"/>
              <a:gd name="connsiteY4" fmla="*/ 9515 h 10000"/>
              <a:gd name="connsiteX5" fmla="*/ 1256 w 9590"/>
              <a:gd name="connsiteY5" fmla="*/ 9360 h 10000"/>
              <a:gd name="connsiteX6" fmla="*/ 1528 w 9590"/>
              <a:gd name="connsiteY6" fmla="*/ 10000 h 10000"/>
              <a:gd name="connsiteX7" fmla="*/ 1827 w 9590"/>
              <a:gd name="connsiteY7" fmla="*/ 9850 h 10000"/>
              <a:gd name="connsiteX8" fmla="*/ 2021 w 9590"/>
              <a:gd name="connsiteY8" fmla="*/ 9952 h 10000"/>
              <a:gd name="connsiteX9" fmla="*/ 2354 w 9590"/>
              <a:gd name="connsiteY9" fmla="*/ 8536 h 10000"/>
              <a:gd name="connsiteX10" fmla="*/ 2547 w 9590"/>
              <a:gd name="connsiteY10" fmla="*/ 7657 h 10000"/>
              <a:gd name="connsiteX11" fmla="*/ 3006 w 9590"/>
              <a:gd name="connsiteY11" fmla="*/ 7369 h 10000"/>
              <a:gd name="connsiteX12" fmla="*/ 2844 w 9590"/>
              <a:gd name="connsiteY12" fmla="*/ 6639 h 10000"/>
              <a:gd name="connsiteX13" fmla="*/ 3025 w 9590"/>
              <a:gd name="connsiteY13" fmla="*/ 5609 h 10000"/>
              <a:gd name="connsiteX14" fmla="*/ 3199 w 9590"/>
              <a:gd name="connsiteY14" fmla="*/ 4972 h 10000"/>
              <a:gd name="connsiteX15" fmla="*/ 3199 w 9590"/>
              <a:gd name="connsiteY15" fmla="*/ 3660 h 10000"/>
              <a:gd name="connsiteX16" fmla="*/ 3589 w 9590"/>
              <a:gd name="connsiteY16" fmla="*/ 1908 h 10000"/>
              <a:gd name="connsiteX17" fmla="*/ 3765 w 9590"/>
              <a:gd name="connsiteY17" fmla="*/ 1365 h 10000"/>
              <a:gd name="connsiteX18" fmla="*/ 4064 w 9590"/>
              <a:gd name="connsiteY18" fmla="*/ 1317 h 10000"/>
              <a:gd name="connsiteX19" fmla="*/ 4352 w 9590"/>
              <a:gd name="connsiteY19" fmla="*/ 1365 h 10000"/>
              <a:gd name="connsiteX20" fmla="*/ 4434 w 9590"/>
              <a:gd name="connsiteY20" fmla="*/ 878 h 10000"/>
              <a:gd name="connsiteX21" fmla="*/ 4646 w 9590"/>
              <a:gd name="connsiteY21" fmla="*/ 1072 h 10000"/>
              <a:gd name="connsiteX22" fmla="*/ 4880 w 9590"/>
              <a:gd name="connsiteY22" fmla="*/ 1072 h 10000"/>
              <a:gd name="connsiteX23" fmla="*/ 4943 w 9590"/>
              <a:gd name="connsiteY23" fmla="*/ 494 h 10000"/>
              <a:gd name="connsiteX24" fmla="*/ 5004 w 9590"/>
              <a:gd name="connsiteY24" fmla="*/ 0 h 10000"/>
              <a:gd name="connsiteX25" fmla="*/ 5347 w 9590"/>
              <a:gd name="connsiteY25" fmla="*/ 50 h 10000"/>
              <a:gd name="connsiteX26" fmla="*/ 5849 w 9590"/>
              <a:gd name="connsiteY26" fmla="*/ 731 h 10000"/>
              <a:gd name="connsiteX27" fmla="*/ 6177 w 9590"/>
              <a:gd name="connsiteY27" fmla="*/ 878 h 10000"/>
              <a:gd name="connsiteX28" fmla="*/ 6536 w 9590"/>
              <a:gd name="connsiteY28" fmla="*/ 779 h 10000"/>
              <a:gd name="connsiteX29" fmla="*/ 6885 w 9590"/>
              <a:gd name="connsiteY29" fmla="*/ 637 h 10000"/>
              <a:gd name="connsiteX30" fmla="*/ 7137 w 9590"/>
              <a:gd name="connsiteY30" fmla="*/ 1177 h 10000"/>
              <a:gd name="connsiteX31" fmla="*/ 7376 w 9590"/>
              <a:gd name="connsiteY31" fmla="*/ 878 h 10000"/>
              <a:gd name="connsiteX32" fmla="*/ 7825 w 9590"/>
              <a:gd name="connsiteY32" fmla="*/ 1177 h 10000"/>
              <a:gd name="connsiteX33" fmla="*/ 8122 w 9590"/>
              <a:gd name="connsiteY33" fmla="*/ 779 h 10000"/>
              <a:gd name="connsiteX34" fmla="*/ 8471 w 9590"/>
              <a:gd name="connsiteY34" fmla="*/ 1027 h 10000"/>
              <a:gd name="connsiteX35" fmla="*/ 8670 w 9590"/>
              <a:gd name="connsiteY35" fmla="*/ 1027 h 10000"/>
              <a:gd name="connsiteX36" fmla="*/ 8651 w 9590"/>
              <a:gd name="connsiteY36" fmla="*/ 1611 h 10000"/>
              <a:gd name="connsiteX37" fmla="*/ 8729 w 9590"/>
              <a:gd name="connsiteY37" fmla="*/ 2345 h 10000"/>
              <a:gd name="connsiteX38" fmla="*/ 8940 w 9590"/>
              <a:gd name="connsiteY38" fmla="*/ 2538 h 10000"/>
              <a:gd name="connsiteX39" fmla="*/ 9076 w 9590"/>
              <a:gd name="connsiteY39" fmla="*/ 3217 h 10000"/>
              <a:gd name="connsiteX40" fmla="*/ 9244 w 9590"/>
              <a:gd name="connsiteY40" fmla="*/ 2779 h 10000"/>
              <a:gd name="connsiteX41" fmla="*/ 9260 w 9590"/>
              <a:gd name="connsiteY41" fmla="*/ 3367 h 10000"/>
              <a:gd name="connsiteX42" fmla="*/ 9122 w 9590"/>
              <a:gd name="connsiteY42" fmla="*/ 3951 h 10000"/>
              <a:gd name="connsiteX43" fmla="*/ 9590 w 9590"/>
              <a:gd name="connsiteY43" fmla="*/ 4246 h 10000"/>
              <a:gd name="connsiteX0" fmla="*/ 0 w 9507"/>
              <a:gd name="connsiteY0" fmla="*/ 8052 h 10000"/>
              <a:gd name="connsiteX1" fmla="*/ 204 w 9507"/>
              <a:gd name="connsiteY1" fmla="*/ 8681 h 10000"/>
              <a:gd name="connsiteX2" fmla="*/ 329 w 9507"/>
              <a:gd name="connsiteY2" fmla="*/ 9269 h 10000"/>
              <a:gd name="connsiteX3" fmla="*/ 609 w 9507"/>
              <a:gd name="connsiteY3" fmla="*/ 9515 h 10000"/>
              <a:gd name="connsiteX4" fmla="*/ 817 w 9507"/>
              <a:gd name="connsiteY4" fmla="*/ 9360 h 10000"/>
              <a:gd name="connsiteX5" fmla="*/ 1100 w 9507"/>
              <a:gd name="connsiteY5" fmla="*/ 10000 h 10000"/>
              <a:gd name="connsiteX6" fmla="*/ 1412 w 9507"/>
              <a:gd name="connsiteY6" fmla="*/ 9850 h 10000"/>
              <a:gd name="connsiteX7" fmla="*/ 1614 w 9507"/>
              <a:gd name="connsiteY7" fmla="*/ 9952 h 10000"/>
              <a:gd name="connsiteX8" fmla="*/ 1962 w 9507"/>
              <a:gd name="connsiteY8" fmla="*/ 8536 h 10000"/>
              <a:gd name="connsiteX9" fmla="*/ 2163 w 9507"/>
              <a:gd name="connsiteY9" fmla="*/ 7657 h 10000"/>
              <a:gd name="connsiteX10" fmla="*/ 2642 w 9507"/>
              <a:gd name="connsiteY10" fmla="*/ 7369 h 10000"/>
              <a:gd name="connsiteX11" fmla="*/ 2473 w 9507"/>
              <a:gd name="connsiteY11" fmla="*/ 6639 h 10000"/>
              <a:gd name="connsiteX12" fmla="*/ 2661 w 9507"/>
              <a:gd name="connsiteY12" fmla="*/ 5609 h 10000"/>
              <a:gd name="connsiteX13" fmla="*/ 2843 w 9507"/>
              <a:gd name="connsiteY13" fmla="*/ 4972 h 10000"/>
              <a:gd name="connsiteX14" fmla="*/ 2843 w 9507"/>
              <a:gd name="connsiteY14" fmla="*/ 3660 h 10000"/>
              <a:gd name="connsiteX15" fmla="*/ 3249 w 9507"/>
              <a:gd name="connsiteY15" fmla="*/ 1908 h 10000"/>
              <a:gd name="connsiteX16" fmla="*/ 3433 w 9507"/>
              <a:gd name="connsiteY16" fmla="*/ 1365 h 10000"/>
              <a:gd name="connsiteX17" fmla="*/ 3745 w 9507"/>
              <a:gd name="connsiteY17" fmla="*/ 1317 h 10000"/>
              <a:gd name="connsiteX18" fmla="*/ 4045 w 9507"/>
              <a:gd name="connsiteY18" fmla="*/ 1365 h 10000"/>
              <a:gd name="connsiteX19" fmla="*/ 4131 w 9507"/>
              <a:gd name="connsiteY19" fmla="*/ 878 h 10000"/>
              <a:gd name="connsiteX20" fmla="*/ 4352 w 9507"/>
              <a:gd name="connsiteY20" fmla="*/ 1072 h 10000"/>
              <a:gd name="connsiteX21" fmla="*/ 4596 w 9507"/>
              <a:gd name="connsiteY21" fmla="*/ 1072 h 10000"/>
              <a:gd name="connsiteX22" fmla="*/ 4661 w 9507"/>
              <a:gd name="connsiteY22" fmla="*/ 494 h 10000"/>
              <a:gd name="connsiteX23" fmla="*/ 4725 w 9507"/>
              <a:gd name="connsiteY23" fmla="*/ 0 h 10000"/>
              <a:gd name="connsiteX24" fmla="*/ 5083 w 9507"/>
              <a:gd name="connsiteY24" fmla="*/ 50 h 10000"/>
              <a:gd name="connsiteX25" fmla="*/ 5606 w 9507"/>
              <a:gd name="connsiteY25" fmla="*/ 731 h 10000"/>
              <a:gd name="connsiteX26" fmla="*/ 5948 w 9507"/>
              <a:gd name="connsiteY26" fmla="*/ 878 h 10000"/>
              <a:gd name="connsiteX27" fmla="*/ 6322 w 9507"/>
              <a:gd name="connsiteY27" fmla="*/ 779 h 10000"/>
              <a:gd name="connsiteX28" fmla="*/ 6686 w 9507"/>
              <a:gd name="connsiteY28" fmla="*/ 637 h 10000"/>
              <a:gd name="connsiteX29" fmla="*/ 6949 w 9507"/>
              <a:gd name="connsiteY29" fmla="*/ 1177 h 10000"/>
              <a:gd name="connsiteX30" fmla="*/ 7198 w 9507"/>
              <a:gd name="connsiteY30" fmla="*/ 878 h 10000"/>
              <a:gd name="connsiteX31" fmla="*/ 7667 w 9507"/>
              <a:gd name="connsiteY31" fmla="*/ 1177 h 10000"/>
              <a:gd name="connsiteX32" fmla="*/ 7976 w 9507"/>
              <a:gd name="connsiteY32" fmla="*/ 779 h 10000"/>
              <a:gd name="connsiteX33" fmla="*/ 8340 w 9507"/>
              <a:gd name="connsiteY33" fmla="*/ 1027 h 10000"/>
              <a:gd name="connsiteX34" fmla="*/ 8548 w 9507"/>
              <a:gd name="connsiteY34" fmla="*/ 1027 h 10000"/>
              <a:gd name="connsiteX35" fmla="*/ 8528 w 9507"/>
              <a:gd name="connsiteY35" fmla="*/ 1611 h 10000"/>
              <a:gd name="connsiteX36" fmla="*/ 8609 w 9507"/>
              <a:gd name="connsiteY36" fmla="*/ 2345 h 10000"/>
              <a:gd name="connsiteX37" fmla="*/ 8829 w 9507"/>
              <a:gd name="connsiteY37" fmla="*/ 2538 h 10000"/>
              <a:gd name="connsiteX38" fmla="*/ 8971 w 9507"/>
              <a:gd name="connsiteY38" fmla="*/ 3217 h 10000"/>
              <a:gd name="connsiteX39" fmla="*/ 9146 w 9507"/>
              <a:gd name="connsiteY39" fmla="*/ 2779 h 10000"/>
              <a:gd name="connsiteX40" fmla="*/ 9163 w 9507"/>
              <a:gd name="connsiteY40" fmla="*/ 3367 h 10000"/>
              <a:gd name="connsiteX41" fmla="*/ 9019 w 9507"/>
              <a:gd name="connsiteY41" fmla="*/ 3951 h 10000"/>
              <a:gd name="connsiteX42" fmla="*/ 9507 w 9507"/>
              <a:gd name="connsiteY42" fmla="*/ 4246 h 10000"/>
              <a:gd name="connsiteX0" fmla="*/ 0 w 9785"/>
              <a:gd name="connsiteY0" fmla="*/ 8681 h 10000"/>
              <a:gd name="connsiteX1" fmla="*/ 131 w 9785"/>
              <a:gd name="connsiteY1" fmla="*/ 9269 h 10000"/>
              <a:gd name="connsiteX2" fmla="*/ 426 w 9785"/>
              <a:gd name="connsiteY2" fmla="*/ 9515 h 10000"/>
              <a:gd name="connsiteX3" fmla="*/ 644 w 9785"/>
              <a:gd name="connsiteY3" fmla="*/ 9360 h 10000"/>
              <a:gd name="connsiteX4" fmla="*/ 942 w 9785"/>
              <a:gd name="connsiteY4" fmla="*/ 10000 h 10000"/>
              <a:gd name="connsiteX5" fmla="*/ 1270 w 9785"/>
              <a:gd name="connsiteY5" fmla="*/ 9850 h 10000"/>
              <a:gd name="connsiteX6" fmla="*/ 1483 w 9785"/>
              <a:gd name="connsiteY6" fmla="*/ 9952 h 10000"/>
              <a:gd name="connsiteX7" fmla="*/ 1849 w 9785"/>
              <a:gd name="connsiteY7" fmla="*/ 8536 h 10000"/>
              <a:gd name="connsiteX8" fmla="*/ 2060 w 9785"/>
              <a:gd name="connsiteY8" fmla="*/ 7657 h 10000"/>
              <a:gd name="connsiteX9" fmla="*/ 2564 w 9785"/>
              <a:gd name="connsiteY9" fmla="*/ 7369 h 10000"/>
              <a:gd name="connsiteX10" fmla="*/ 2386 w 9785"/>
              <a:gd name="connsiteY10" fmla="*/ 6639 h 10000"/>
              <a:gd name="connsiteX11" fmla="*/ 2584 w 9785"/>
              <a:gd name="connsiteY11" fmla="*/ 5609 h 10000"/>
              <a:gd name="connsiteX12" fmla="*/ 2775 w 9785"/>
              <a:gd name="connsiteY12" fmla="*/ 4972 h 10000"/>
              <a:gd name="connsiteX13" fmla="*/ 2775 w 9785"/>
              <a:gd name="connsiteY13" fmla="*/ 3660 h 10000"/>
              <a:gd name="connsiteX14" fmla="*/ 3202 w 9785"/>
              <a:gd name="connsiteY14" fmla="*/ 1908 h 10000"/>
              <a:gd name="connsiteX15" fmla="*/ 3396 w 9785"/>
              <a:gd name="connsiteY15" fmla="*/ 1365 h 10000"/>
              <a:gd name="connsiteX16" fmla="*/ 3724 w 9785"/>
              <a:gd name="connsiteY16" fmla="*/ 1317 h 10000"/>
              <a:gd name="connsiteX17" fmla="*/ 4040 w 9785"/>
              <a:gd name="connsiteY17" fmla="*/ 1365 h 10000"/>
              <a:gd name="connsiteX18" fmla="*/ 4130 w 9785"/>
              <a:gd name="connsiteY18" fmla="*/ 878 h 10000"/>
              <a:gd name="connsiteX19" fmla="*/ 4363 w 9785"/>
              <a:gd name="connsiteY19" fmla="*/ 1072 h 10000"/>
              <a:gd name="connsiteX20" fmla="*/ 4619 w 9785"/>
              <a:gd name="connsiteY20" fmla="*/ 1072 h 10000"/>
              <a:gd name="connsiteX21" fmla="*/ 4688 w 9785"/>
              <a:gd name="connsiteY21" fmla="*/ 494 h 10000"/>
              <a:gd name="connsiteX22" fmla="*/ 4755 w 9785"/>
              <a:gd name="connsiteY22" fmla="*/ 0 h 10000"/>
              <a:gd name="connsiteX23" fmla="*/ 5132 w 9785"/>
              <a:gd name="connsiteY23" fmla="*/ 50 h 10000"/>
              <a:gd name="connsiteX24" fmla="*/ 5682 w 9785"/>
              <a:gd name="connsiteY24" fmla="*/ 731 h 10000"/>
              <a:gd name="connsiteX25" fmla="*/ 6041 w 9785"/>
              <a:gd name="connsiteY25" fmla="*/ 878 h 10000"/>
              <a:gd name="connsiteX26" fmla="*/ 6435 w 9785"/>
              <a:gd name="connsiteY26" fmla="*/ 779 h 10000"/>
              <a:gd name="connsiteX27" fmla="*/ 6818 w 9785"/>
              <a:gd name="connsiteY27" fmla="*/ 637 h 10000"/>
              <a:gd name="connsiteX28" fmla="*/ 7094 w 9785"/>
              <a:gd name="connsiteY28" fmla="*/ 1177 h 10000"/>
              <a:gd name="connsiteX29" fmla="*/ 7356 w 9785"/>
              <a:gd name="connsiteY29" fmla="*/ 878 h 10000"/>
              <a:gd name="connsiteX30" fmla="*/ 7850 w 9785"/>
              <a:gd name="connsiteY30" fmla="*/ 1177 h 10000"/>
              <a:gd name="connsiteX31" fmla="*/ 8175 w 9785"/>
              <a:gd name="connsiteY31" fmla="*/ 779 h 10000"/>
              <a:gd name="connsiteX32" fmla="*/ 8557 w 9785"/>
              <a:gd name="connsiteY32" fmla="*/ 1027 h 10000"/>
              <a:gd name="connsiteX33" fmla="*/ 8776 w 9785"/>
              <a:gd name="connsiteY33" fmla="*/ 1027 h 10000"/>
              <a:gd name="connsiteX34" fmla="*/ 8755 w 9785"/>
              <a:gd name="connsiteY34" fmla="*/ 1611 h 10000"/>
              <a:gd name="connsiteX35" fmla="*/ 8840 w 9785"/>
              <a:gd name="connsiteY35" fmla="*/ 2345 h 10000"/>
              <a:gd name="connsiteX36" fmla="*/ 9072 w 9785"/>
              <a:gd name="connsiteY36" fmla="*/ 2538 h 10000"/>
              <a:gd name="connsiteX37" fmla="*/ 9221 w 9785"/>
              <a:gd name="connsiteY37" fmla="*/ 3217 h 10000"/>
              <a:gd name="connsiteX38" fmla="*/ 9405 w 9785"/>
              <a:gd name="connsiteY38" fmla="*/ 2779 h 10000"/>
              <a:gd name="connsiteX39" fmla="*/ 9423 w 9785"/>
              <a:gd name="connsiteY39" fmla="*/ 3367 h 10000"/>
              <a:gd name="connsiteX40" fmla="*/ 9272 w 9785"/>
              <a:gd name="connsiteY40" fmla="*/ 3951 h 10000"/>
              <a:gd name="connsiteX41" fmla="*/ 9785 w 9785"/>
              <a:gd name="connsiteY41" fmla="*/ 4246 h 10000"/>
              <a:gd name="connsiteX0" fmla="*/ 0 w 9866"/>
              <a:gd name="connsiteY0" fmla="*/ 9269 h 10000"/>
              <a:gd name="connsiteX1" fmla="*/ 301 w 9866"/>
              <a:gd name="connsiteY1" fmla="*/ 9515 h 10000"/>
              <a:gd name="connsiteX2" fmla="*/ 524 w 9866"/>
              <a:gd name="connsiteY2" fmla="*/ 9360 h 10000"/>
              <a:gd name="connsiteX3" fmla="*/ 829 w 9866"/>
              <a:gd name="connsiteY3" fmla="*/ 10000 h 10000"/>
              <a:gd name="connsiteX4" fmla="*/ 1164 w 9866"/>
              <a:gd name="connsiteY4" fmla="*/ 9850 h 10000"/>
              <a:gd name="connsiteX5" fmla="*/ 1382 w 9866"/>
              <a:gd name="connsiteY5" fmla="*/ 9952 h 10000"/>
              <a:gd name="connsiteX6" fmla="*/ 1756 w 9866"/>
              <a:gd name="connsiteY6" fmla="*/ 8536 h 10000"/>
              <a:gd name="connsiteX7" fmla="*/ 1971 w 9866"/>
              <a:gd name="connsiteY7" fmla="*/ 7657 h 10000"/>
              <a:gd name="connsiteX8" fmla="*/ 2486 w 9866"/>
              <a:gd name="connsiteY8" fmla="*/ 7369 h 10000"/>
              <a:gd name="connsiteX9" fmla="*/ 2304 w 9866"/>
              <a:gd name="connsiteY9" fmla="*/ 6639 h 10000"/>
              <a:gd name="connsiteX10" fmla="*/ 2507 w 9866"/>
              <a:gd name="connsiteY10" fmla="*/ 5609 h 10000"/>
              <a:gd name="connsiteX11" fmla="*/ 2702 w 9866"/>
              <a:gd name="connsiteY11" fmla="*/ 4972 h 10000"/>
              <a:gd name="connsiteX12" fmla="*/ 2702 w 9866"/>
              <a:gd name="connsiteY12" fmla="*/ 3660 h 10000"/>
              <a:gd name="connsiteX13" fmla="*/ 3138 w 9866"/>
              <a:gd name="connsiteY13" fmla="*/ 1908 h 10000"/>
              <a:gd name="connsiteX14" fmla="*/ 3337 w 9866"/>
              <a:gd name="connsiteY14" fmla="*/ 1365 h 10000"/>
              <a:gd name="connsiteX15" fmla="*/ 3672 w 9866"/>
              <a:gd name="connsiteY15" fmla="*/ 1317 h 10000"/>
              <a:gd name="connsiteX16" fmla="*/ 3995 w 9866"/>
              <a:gd name="connsiteY16" fmla="*/ 1365 h 10000"/>
              <a:gd name="connsiteX17" fmla="*/ 4087 w 9866"/>
              <a:gd name="connsiteY17" fmla="*/ 878 h 10000"/>
              <a:gd name="connsiteX18" fmla="*/ 4325 w 9866"/>
              <a:gd name="connsiteY18" fmla="*/ 1072 h 10000"/>
              <a:gd name="connsiteX19" fmla="*/ 4586 w 9866"/>
              <a:gd name="connsiteY19" fmla="*/ 1072 h 10000"/>
              <a:gd name="connsiteX20" fmla="*/ 4657 w 9866"/>
              <a:gd name="connsiteY20" fmla="*/ 494 h 10000"/>
              <a:gd name="connsiteX21" fmla="*/ 4725 w 9866"/>
              <a:gd name="connsiteY21" fmla="*/ 0 h 10000"/>
              <a:gd name="connsiteX22" fmla="*/ 5111 w 9866"/>
              <a:gd name="connsiteY22" fmla="*/ 50 h 10000"/>
              <a:gd name="connsiteX23" fmla="*/ 5673 w 9866"/>
              <a:gd name="connsiteY23" fmla="*/ 731 h 10000"/>
              <a:gd name="connsiteX24" fmla="*/ 6040 w 9866"/>
              <a:gd name="connsiteY24" fmla="*/ 878 h 10000"/>
              <a:gd name="connsiteX25" fmla="*/ 6442 w 9866"/>
              <a:gd name="connsiteY25" fmla="*/ 779 h 10000"/>
              <a:gd name="connsiteX26" fmla="*/ 6834 w 9866"/>
              <a:gd name="connsiteY26" fmla="*/ 637 h 10000"/>
              <a:gd name="connsiteX27" fmla="*/ 7116 w 9866"/>
              <a:gd name="connsiteY27" fmla="*/ 1177 h 10000"/>
              <a:gd name="connsiteX28" fmla="*/ 7384 w 9866"/>
              <a:gd name="connsiteY28" fmla="*/ 878 h 10000"/>
              <a:gd name="connsiteX29" fmla="*/ 7888 w 9866"/>
              <a:gd name="connsiteY29" fmla="*/ 1177 h 10000"/>
              <a:gd name="connsiteX30" fmla="*/ 8221 w 9866"/>
              <a:gd name="connsiteY30" fmla="*/ 779 h 10000"/>
              <a:gd name="connsiteX31" fmla="*/ 8611 w 9866"/>
              <a:gd name="connsiteY31" fmla="*/ 1027 h 10000"/>
              <a:gd name="connsiteX32" fmla="*/ 8835 w 9866"/>
              <a:gd name="connsiteY32" fmla="*/ 1027 h 10000"/>
              <a:gd name="connsiteX33" fmla="*/ 8813 w 9866"/>
              <a:gd name="connsiteY33" fmla="*/ 1611 h 10000"/>
              <a:gd name="connsiteX34" fmla="*/ 8900 w 9866"/>
              <a:gd name="connsiteY34" fmla="*/ 2345 h 10000"/>
              <a:gd name="connsiteX35" fmla="*/ 9137 w 9866"/>
              <a:gd name="connsiteY35" fmla="*/ 2538 h 10000"/>
              <a:gd name="connsiteX36" fmla="*/ 9290 w 9866"/>
              <a:gd name="connsiteY36" fmla="*/ 3217 h 10000"/>
              <a:gd name="connsiteX37" fmla="*/ 9478 w 9866"/>
              <a:gd name="connsiteY37" fmla="*/ 2779 h 10000"/>
              <a:gd name="connsiteX38" fmla="*/ 9496 w 9866"/>
              <a:gd name="connsiteY38" fmla="*/ 3367 h 10000"/>
              <a:gd name="connsiteX39" fmla="*/ 9342 w 9866"/>
              <a:gd name="connsiteY39" fmla="*/ 3951 h 10000"/>
              <a:gd name="connsiteX40" fmla="*/ 9866 w 9866"/>
              <a:gd name="connsiteY40" fmla="*/ 4246 h 10000"/>
              <a:gd name="connsiteX0" fmla="*/ 0 w 9695"/>
              <a:gd name="connsiteY0" fmla="*/ 9515 h 10000"/>
              <a:gd name="connsiteX1" fmla="*/ 226 w 9695"/>
              <a:gd name="connsiteY1" fmla="*/ 9360 h 10000"/>
              <a:gd name="connsiteX2" fmla="*/ 535 w 9695"/>
              <a:gd name="connsiteY2" fmla="*/ 10000 h 10000"/>
              <a:gd name="connsiteX3" fmla="*/ 875 w 9695"/>
              <a:gd name="connsiteY3" fmla="*/ 9850 h 10000"/>
              <a:gd name="connsiteX4" fmla="*/ 1096 w 9695"/>
              <a:gd name="connsiteY4" fmla="*/ 9952 h 10000"/>
              <a:gd name="connsiteX5" fmla="*/ 1475 w 9695"/>
              <a:gd name="connsiteY5" fmla="*/ 8536 h 10000"/>
              <a:gd name="connsiteX6" fmla="*/ 1693 w 9695"/>
              <a:gd name="connsiteY6" fmla="*/ 7657 h 10000"/>
              <a:gd name="connsiteX7" fmla="*/ 2215 w 9695"/>
              <a:gd name="connsiteY7" fmla="*/ 7369 h 10000"/>
              <a:gd name="connsiteX8" fmla="*/ 2030 w 9695"/>
              <a:gd name="connsiteY8" fmla="*/ 6639 h 10000"/>
              <a:gd name="connsiteX9" fmla="*/ 2236 w 9695"/>
              <a:gd name="connsiteY9" fmla="*/ 5609 h 10000"/>
              <a:gd name="connsiteX10" fmla="*/ 2434 w 9695"/>
              <a:gd name="connsiteY10" fmla="*/ 4972 h 10000"/>
              <a:gd name="connsiteX11" fmla="*/ 2434 w 9695"/>
              <a:gd name="connsiteY11" fmla="*/ 3660 h 10000"/>
              <a:gd name="connsiteX12" fmla="*/ 2876 w 9695"/>
              <a:gd name="connsiteY12" fmla="*/ 1908 h 10000"/>
              <a:gd name="connsiteX13" fmla="*/ 3077 w 9695"/>
              <a:gd name="connsiteY13" fmla="*/ 1365 h 10000"/>
              <a:gd name="connsiteX14" fmla="*/ 3417 w 9695"/>
              <a:gd name="connsiteY14" fmla="*/ 1317 h 10000"/>
              <a:gd name="connsiteX15" fmla="*/ 3744 w 9695"/>
              <a:gd name="connsiteY15" fmla="*/ 1365 h 10000"/>
              <a:gd name="connsiteX16" fmla="*/ 3838 w 9695"/>
              <a:gd name="connsiteY16" fmla="*/ 878 h 10000"/>
              <a:gd name="connsiteX17" fmla="*/ 4079 w 9695"/>
              <a:gd name="connsiteY17" fmla="*/ 1072 h 10000"/>
              <a:gd name="connsiteX18" fmla="*/ 4343 w 9695"/>
              <a:gd name="connsiteY18" fmla="*/ 1072 h 10000"/>
              <a:gd name="connsiteX19" fmla="*/ 4415 w 9695"/>
              <a:gd name="connsiteY19" fmla="*/ 494 h 10000"/>
              <a:gd name="connsiteX20" fmla="*/ 4484 w 9695"/>
              <a:gd name="connsiteY20" fmla="*/ 0 h 10000"/>
              <a:gd name="connsiteX21" fmla="*/ 4875 w 9695"/>
              <a:gd name="connsiteY21" fmla="*/ 50 h 10000"/>
              <a:gd name="connsiteX22" fmla="*/ 5445 w 9695"/>
              <a:gd name="connsiteY22" fmla="*/ 731 h 10000"/>
              <a:gd name="connsiteX23" fmla="*/ 5817 w 9695"/>
              <a:gd name="connsiteY23" fmla="*/ 878 h 10000"/>
              <a:gd name="connsiteX24" fmla="*/ 6224 w 9695"/>
              <a:gd name="connsiteY24" fmla="*/ 779 h 10000"/>
              <a:gd name="connsiteX25" fmla="*/ 6622 w 9695"/>
              <a:gd name="connsiteY25" fmla="*/ 637 h 10000"/>
              <a:gd name="connsiteX26" fmla="*/ 6908 w 9695"/>
              <a:gd name="connsiteY26" fmla="*/ 1177 h 10000"/>
              <a:gd name="connsiteX27" fmla="*/ 7179 w 9695"/>
              <a:gd name="connsiteY27" fmla="*/ 878 h 10000"/>
              <a:gd name="connsiteX28" fmla="*/ 7690 w 9695"/>
              <a:gd name="connsiteY28" fmla="*/ 1177 h 10000"/>
              <a:gd name="connsiteX29" fmla="*/ 8028 w 9695"/>
              <a:gd name="connsiteY29" fmla="*/ 779 h 10000"/>
              <a:gd name="connsiteX30" fmla="*/ 8423 w 9695"/>
              <a:gd name="connsiteY30" fmla="*/ 1027 h 10000"/>
              <a:gd name="connsiteX31" fmla="*/ 8650 w 9695"/>
              <a:gd name="connsiteY31" fmla="*/ 1027 h 10000"/>
              <a:gd name="connsiteX32" fmla="*/ 8628 w 9695"/>
              <a:gd name="connsiteY32" fmla="*/ 1611 h 10000"/>
              <a:gd name="connsiteX33" fmla="*/ 8716 w 9695"/>
              <a:gd name="connsiteY33" fmla="*/ 2345 h 10000"/>
              <a:gd name="connsiteX34" fmla="*/ 8956 w 9695"/>
              <a:gd name="connsiteY34" fmla="*/ 2538 h 10000"/>
              <a:gd name="connsiteX35" fmla="*/ 9111 w 9695"/>
              <a:gd name="connsiteY35" fmla="*/ 3217 h 10000"/>
              <a:gd name="connsiteX36" fmla="*/ 9302 w 9695"/>
              <a:gd name="connsiteY36" fmla="*/ 2779 h 10000"/>
              <a:gd name="connsiteX37" fmla="*/ 9320 w 9695"/>
              <a:gd name="connsiteY37" fmla="*/ 3367 h 10000"/>
              <a:gd name="connsiteX38" fmla="*/ 9164 w 9695"/>
              <a:gd name="connsiteY38" fmla="*/ 3951 h 10000"/>
              <a:gd name="connsiteX39" fmla="*/ 9695 w 9695"/>
              <a:gd name="connsiteY39" fmla="*/ 4246 h 10000"/>
              <a:gd name="connsiteX0" fmla="*/ 0 w 9767"/>
              <a:gd name="connsiteY0" fmla="*/ 9360 h 10000"/>
              <a:gd name="connsiteX1" fmla="*/ 319 w 9767"/>
              <a:gd name="connsiteY1" fmla="*/ 10000 h 10000"/>
              <a:gd name="connsiteX2" fmla="*/ 670 w 9767"/>
              <a:gd name="connsiteY2" fmla="*/ 9850 h 10000"/>
              <a:gd name="connsiteX3" fmla="*/ 897 w 9767"/>
              <a:gd name="connsiteY3" fmla="*/ 9952 h 10000"/>
              <a:gd name="connsiteX4" fmla="*/ 1288 w 9767"/>
              <a:gd name="connsiteY4" fmla="*/ 8536 h 10000"/>
              <a:gd name="connsiteX5" fmla="*/ 1513 w 9767"/>
              <a:gd name="connsiteY5" fmla="*/ 7657 h 10000"/>
              <a:gd name="connsiteX6" fmla="*/ 2052 w 9767"/>
              <a:gd name="connsiteY6" fmla="*/ 7369 h 10000"/>
              <a:gd name="connsiteX7" fmla="*/ 1861 w 9767"/>
              <a:gd name="connsiteY7" fmla="*/ 6639 h 10000"/>
              <a:gd name="connsiteX8" fmla="*/ 2073 w 9767"/>
              <a:gd name="connsiteY8" fmla="*/ 5609 h 10000"/>
              <a:gd name="connsiteX9" fmla="*/ 2278 w 9767"/>
              <a:gd name="connsiteY9" fmla="*/ 4972 h 10000"/>
              <a:gd name="connsiteX10" fmla="*/ 2278 w 9767"/>
              <a:gd name="connsiteY10" fmla="*/ 3660 h 10000"/>
              <a:gd name="connsiteX11" fmla="*/ 2733 w 9767"/>
              <a:gd name="connsiteY11" fmla="*/ 1908 h 10000"/>
              <a:gd name="connsiteX12" fmla="*/ 2941 w 9767"/>
              <a:gd name="connsiteY12" fmla="*/ 1365 h 10000"/>
              <a:gd name="connsiteX13" fmla="*/ 3291 w 9767"/>
              <a:gd name="connsiteY13" fmla="*/ 1317 h 10000"/>
              <a:gd name="connsiteX14" fmla="*/ 3629 w 9767"/>
              <a:gd name="connsiteY14" fmla="*/ 1365 h 10000"/>
              <a:gd name="connsiteX15" fmla="*/ 3726 w 9767"/>
              <a:gd name="connsiteY15" fmla="*/ 878 h 10000"/>
              <a:gd name="connsiteX16" fmla="*/ 3974 w 9767"/>
              <a:gd name="connsiteY16" fmla="*/ 1072 h 10000"/>
              <a:gd name="connsiteX17" fmla="*/ 4247 w 9767"/>
              <a:gd name="connsiteY17" fmla="*/ 1072 h 10000"/>
              <a:gd name="connsiteX18" fmla="*/ 4321 w 9767"/>
              <a:gd name="connsiteY18" fmla="*/ 494 h 10000"/>
              <a:gd name="connsiteX19" fmla="*/ 4392 w 9767"/>
              <a:gd name="connsiteY19" fmla="*/ 0 h 10000"/>
              <a:gd name="connsiteX20" fmla="*/ 4795 w 9767"/>
              <a:gd name="connsiteY20" fmla="*/ 50 h 10000"/>
              <a:gd name="connsiteX21" fmla="*/ 5383 w 9767"/>
              <a:gd name="connsiteY21" fmla="*/ 731 h 10000"/>
              <a:gd name="connsiteX22" fmla="*/ 5767 w 9767"/>
              <a:gd name="connsiteY22" fmla="*/ 878 h 10000"/>
              <a:gd name="connsiteX23" fmla="*/ 6187 w 9767"/>
              <a:gd name="connsiteY23" fmla="*/ 779 h 10000"/>
              <a:gd name="connsiteX24" fmla="*/ 6597 w 9767"/>
              <a:gd name="connsiteY24" fmla="*/ 637 h 10000"/>
              <a:gd name="connsiteX25" fmla="*/ 6892 w 9767"/>
              <a:gd name="connsiteY25" fmla="*/ 1177 h 10000"/>
              <a:gd name="connsiteX26" fmla="*/ 7172 w 9767"/>
              <a:gd name="connsiteY26" fmla="*/ 878 h 10000"/>
              <a:gd name="connsiteX27" fmla="*/ 7699 w 9767"/>
              <a:gd name="connsiteY27" fmla="*/ 1177 h 10000"/>
              <a:gd name="connsiteX28" fmla="*/ 8048 w 9767"/>
              <a:gd name="connsiteY28" fmla="*/ 779 h 10000"/>
              <a:gd name="connsiteX29" fmla="*/ 8455 w 9767"/>
              <a:gd name="connsiteY29" fmla="*/ 1027 h 10000"/>
              <a:gd name="connsiteX30" fmla="*/ 8689 w 9767"/>
              <a:gd name="connsiteY30" fmla="*/ 1027 h 10000"/>
              <a:gd name="connsiteX31" fmla="*/ 8666 w 9767"/>
              <a:gd name="connsiteY31" fmla="*/ 1611 h 10000"/>
              <a:gd name="connsiteX32" fmla="*/ 8757 w 9767"/>
              <a:gd name="connsiteY32" fmla="*/ 2345 h 10000"/>
              <a:gd name="connsiteX33" fmla="*/ 9005 w 9767"/>
              <a:gd name="connsiteY33" fmla="*/ 2538 h 10000"/>
              <a:gd name="connsiteX34" fmla="*/ 9165 w 9767"/>
              <a:gd name="connsiteY34" fmla="*/ 3217 h 10000"/>
              <a:gd name="connsiteX35" fmla="*/ 9362 w 9767"/>
              <a:gd name="connsiteY35" fmla="*/ 2779 h 10000"/>
              <a:gd name="connsiteX36" fmla="*/ 9380 w 9767"/>
              <a:gd name="connsiteY36" fmla="*/ 3367 h 10000"/>
              <a:gd name="connsiteX37" fmla="*/ 9219 w 9767"/>
              <a:gd name="connsiteY37" fmla="*/ 3951 h 10000"/>
              <a:gd name="connsiteX38" fmla="*/ 9767 w 9767"/>
              <a:gd name="connsiteY38" fmla="*/ 4246 h 10000"/>
              <a:gd name="connsiteX0" fmla="*/ 0 w 9673"/>
              <a:gd name="connsiteY0" fmla="*/ 10000 h 10000"/>
              <a:gd name="connsiteX1" fmla="*/ 359 w 9673"/>
              <a:gd name="connsiteY1" fmla="*/ 9850 h 10000"/>
              <a:gd name="connsiteX2" fmla="*/ 591 w 9673"/>
              <a:gd name="connsiteY2" fmla="*/ 9952 h 10000"/>
              <a:gd name="connsiteX3" fmla="*/ 992 w 9673"/>
              <a:gd name="connsiteY3" fmla="*/ 8536 h 10000"/>
              <a:gd name="connsiteX4" fmla="*/ 1222 w 9673"/>
              <a:gd name="connsiteY4" fmla="*/ 7657 h 10000"/>
              <a:gd name="connsiteX5" fmla="*/ 1774 w 9673"/>
              <a:gd name="connsiteY5" fmla="*/ 7369 h 10000"/>
              <a:gd name="connsiteX6" fmla="*/ 1578 w 9673"/>
              <a:gd name="connsiteY6" fmla="*/ 6639 h 10000"/>
              <a:gd name="connsiteX7" fmla="*/ 1795 w 9673"/>
              <a:gd name="connsiteY7" fmla="*/ 5609 h 10000"/>
              <a:gd name="connsiteX8" fmla="*/ 2005 w 9673"/>
              <a:gd name="connsiteY8" fmla="*/ 4972 h 10000"/>
              <a:gd name="connsiteX9" fmla="*/ 2005 w 9673"/>
              <a:gd name="connsiteY9" fmla="*/ 3660 h 10000"/>
              <a:gd name="connsiteX10" fmla="*/ 2471 w 9673"/>
              <a:gd name="connsiteY10" fmla="*/ 1908 h 10000"/>
              <a:gd name="connsiteX11" fmla="*/ 2684 w 9673"/>
              <a:gd name="connsiteY11" fmla="*/ 1365 h 10000"/>
              <a:gd name="connsiteX12" fmla="*/ 3043 w 9673"/>
              <a:gd name="connsiteY12" fmla="*/ 1317 h 10000"/>
              <a:gd name="connsiteX13" fmla="*/ 3389 w 9673"/>
              <a:gd name="connsiteY13" fmla="*/ 1365 h 10000"/>
              <a:gd name="connsiteX14" fmla="*/ 3488 w 9673"/>
              <a:gd name="connsiteY14" fmla="*/ 878 h 10000"/>
              <a:gd name="connsiteX15" fmla="*/ 3742 w 9673"/>
              <a:gd name="connsiteY15" fmla="*/ 1072 h 10000"/>
              <a:gd name="connsiteX16" fmla="*/ 4021 w 9673"/>
              <a:gd name="connsiteY16" fmla="*/ 1072 h 10000"/>
              <a:gd name="connsiteX17" fmla="*/ 4097 w 9673"/>
              <a:gd name="connsiteY17" fmla="*/ 494 h 10000"/>
              <a:gd name="connsiteX18" fmla="*/ 4170 w 9673"/>
              <a:gd name="connsiteY18" fmla="*/ 0 h 10000"/>
              <a:gd name="connsiteX19" fmla="*/ 4582 w 9673"/>
              <a:gd name="connsiteY19" fmla="*/ 50 h 10000"/>
              <a:gd name="connsiteX20" fmla="*/ 5184 w 9673"/>
              <a:gd name="connsiteY20" fmla="*/ 731 h 10000"/>
              <a:gd name="connsiteX21" fmla="*/ 5578 w 9673"/>
              <a:gd name="connsiteY21" fmla="*/ 878 h 10000"/>
              <a:gd name="connsiteX22" fmla="*/ 6008 w 9673"/>
              <a:gd name="connsiteY22" fmla="*/ 779 h 10000"/>
              <a:gd name="connsiteX23" fmla="*/ 6427 w 9673"/>
              <a:gd name="connsiteY23" fmla="*/ 637 h 10000"/>
              <a:gd name="connsiteX24" fmla="*/ 6729 w 9673"/>
              <a:gd name="connsiteY24" fmla="*/ 1177 h 10000"/>
              <a:gd name="connsiteX25" fmla="*/ 7016 w 9673"/>
              <a:gd name="connsiteY25" fmla="*/ 878 h 10000"/>
              <a:gd name="connsiteX26" fmla="*/ 7556 w 9673"/>
              <a:gd name="connsiteY26" fmla="*/ 1177 h 10000"/>
              <a:gd name="connsiteX27" fmla="*/ 7913 w 9673"/>
              <a:gd name="connsiteY27" fmla="*/ 779 h 10000"/>
              <a:gd name="connsiteX28" fmla="*/ 8330 w 9673"/>
              <a:gd name="connsiteY28" fmla="*/ 1027 h 10000"/>
              <a:gd name="connsiteX29" fmla="*/ 8569 w 9673"/>
              <a:gd name="connsiteY29" fmla="*/ 1027 h 10000"/>
              <a:gd name="connsiteX30" fmla="*/ 8546 w 9673"/>
              <a:gd name="connsiteY30" fmla="*/ 1611 h 10000"/>
              <a:gd name="connsiteX31" fmla="*/ 8639 w 9673"/>
              <a:gd name="connsiteY31" fmla="*/ 2345 h 10000"/>
              <a:gd name="connsiteX32" fmla="*/ 8893 w 9673"/>
              <a:gd name="connsiteY32" fmla="*/ 2538 h 10000"/>
              <a:gd name="connsiteX33" fmla="*/ 9057 w 9673"/>
              <a:gd name="connsiteY33" fmla="*/ 3217 h 10000"/>
              <a:gd name="connsiteX34" fmla="*/ 9258 w 9673"/>
              <a:gd name="connsiteY34" fmla="*/ 2779 h 10000"/>
              <a:gd name="connsiteX35" fmla="*/ 9277 w 9673"/>
              <a:gd name="connsiteY35" fmla="*/ 3367 h 10000"/>
              <a:gd name="connsiteX36" fmla="*/ 9112 w 9673"/>
              <a:gd name="connsiteY36" fmla="*/ 3951 h 10000"/>
              <a:gd name="connsiteX37" fmla="*/ 9673 w 9673"/>
              <a:gd name="connsiteY37" fmla="*/ 4246 h 10000"/>
              <a:gd name="connsiteX0" fmla="*/ 0 w 9629"/>
              <a:gd name="connsiteY0" fmla="*/ 9850 h 9952"/>
              <a:gd name="connsiteX1" fmla="*/ 240 w 9629"/>
              <a:gd name="connsiteY1" fmla="*/ 9952 h 9952"/>
              <a:gd name="connsiteX2" fmla="*/ 655 w 9629"/>
              <a:gd name="connsiteY2" fmla="*/ 8536 h 9952"/>
              <a:gd name="connsiteX3" fmla="*/ 892 w 9629"/>
              <a:gd name="connsiteY3" fmla="*/ 7657 h 9952"/>
              <a:gd name="connsiteX4" fmla="*/ 1463 w 9629"/>
              <a:gd name="connsiteY4" fmla="*/ 7369 h 9952"/>
              <a:gd name="connsiteX5" fmla="*/ 1260 w 9629"/>
              <a:gd name="connsiteY5" fmla="*/ 6639 h 9952"/>
              <a:gd name="connsiteX6" fmla="*/ 1485 w 9629"/>
              <a:gd name="connsiteY6" fmla="*/ 5609 h 9952"/>
              <a:gd name="connsiteX7" fmla="*/ 1702 w 9629"/>
              <a:gd name="connsiteY7" fmla="*/ 4972 h 9952"/>
              <a:gd name="connsiteX8" fmla="*/ 1702 w 9629"/>
              <a:gd name="connsiteY8" fmla="*/ 3660 h 9952"/>
              <a:gd name="connsiteX9" fmla="*/ 2184 w 9629"/>
              <a:gd name="connsiteY9" fmla="*/ 1908 h 9952"/>
              <a:gd name="connsiteX10" fmla="*/ 2404 w 9629"/>
              <a:gd name="connsiteY10" fmla="*/ 1365 h 9952"/>
              <a:gd name="connsiteX11" fmla="*/ 2775 w 9629"/>
              <a:gd name="connsiteY11" fmla="*/ 1317 h 9952"/>
              <a:gd name="connsiteX12" fmla="*/ 3133 w 9629"/>
              <a:gd name="connsiteY12" fmla="*/ 1365 h 9952"/>
              <a:gd name="connsiteX13" fmla="*/ 3235 w 9629"/>
              <a:gd name="connsiteY13" fmla="*/ 878 h 9952"/>
              <a:gd name="connsiteX14" fmla="*/ 3497 w 9629"/>
              <a:gd name="connsiteY14" fmla="*/ 1072 h 9952"/>
              <a:gd name="connsiteX15" fmla="*/ 3786 w 9629"/>
              <a:gd name="connsiteY15" fmla="*/ 1072 h 9952"/>
              <a:gd name="connsiteX16" fmla="*/ 3865 w 9629"/>
              <a:gd name="connsiteY16" fmla="*/ 494 h 9952"/>
              <a:gd name="connsiteX17" fmla="*/ 3940 w 9629"/>
              <a:gd name="connsiteY17" fmla="*/ 0 h 9952"/>
              <a:gd name="connsiteX18" fmla="*/ 4366 w 9629"/>
              <a:gd name="connsiteY18" fmla="*/ 50 h 9952"/>
              <a:gd name="connsiteX19" fmla="*/ 4988 w 9629"/>
              <a:gd name="connsiteY19" fmla="*/ 731 h 9952"/>
              <a:gd name="connsiteX20" fmla="*/ 5396 w 9629"/>
              <a:gd name="connsiteY20" fmla="*/ 878 h 9952"/>
              <a:gd name="connsiteX21" fmla="*/ 5840 w 9629"/>
              <a:gd name="connsiteY21" fmla="*/ 779 h 9952"/>
              <a:gd name="connsiteX22" fmla="*/ 6273 w 9629"/>
              <a:gd name="connsiteY22" fmla="*/ 637 h 9952"/>
              <a:gd name="connsiteX23" fmla="*/ 6585 w 9629"/>
              <a:gd name="connsiteY23" fmla="*/ 1177 h 9952"/>
              <a:gd name="connsiteX24" fmla="*/ 6882 w 9629"/>
              <a:gd name="connsiteY24" fmla="*/ 878 h 9952"/>
              <a:gd name="connsiteX25" fmla="*/ 7440 w 9629"/>
              <a:gd name="connsiteY25" fmla="*/ 1177 h 9952"/>
              <a:gd name="connsiteX26" fmla="*/ 7810 w 9629"/>
              <a:gd name="connsiteY26" fmla="*/ 779 h 9952"/>
              <a:gd name="connsiteX27" fmla="*/ 8241 w 9629"/>
              <a:gd name="connsiteY27" fmla="*/ 1027 h 9952"/>
              <a:gd name="connsiteX28" fmla="*/ 8488 w 9629"/>
              <a:gd name="connsiteY28" fmla="*/ 1027 h 9952"/>
              <a:gd name="connsiteX29" fmla="*/ 8464 w 9629"/>
              <a:gd name="connsiteY29" fmla="*/ 1611 h 9952"/>
              <a:gd name="connsiteX30" fmla="*/ 8560 w 9629"/>
              <a:gd name="connsiteY30" fmla="*/ 2345 h 9952"/>
              <a:gd name="connsiteX31" fmla="*/ 8823 w 9629"/>
              <a:gd name="connsiteY31" fmla="*/ 2538 h 9952"/>
              <a:gd name="connsiteX32" fmla="*/ 8992 w 9629"/>
              <a:gd name="connsiteY32" fmla="*/ 3217 h 9952"/>
              <a:gd name="connsiteX33" fmla="*/ 9200 w 9629"/>
              <a:gd name="connsiteY33" fmla="*/ 2779 h 9952"/>
              <a:gd name="connsiteX34" fmla="*/ 9220 w 9629"/>
              <a:gd name="connsiteY34" fmla="*/ 3367 h 9952"/>
              <a:gd name="connsiteX35" fmla="*/ 9049 w 9629"/>
              <a:gd name="connsiteY35" fmla="*/ 3951 h 9952"/>
              <a:gd name="connsiteX36" fmla="*/ 9629 w 9629"/>
              <a:gd name="connsiteY36" fmla="*/ 4246 h 9952"/>
              <a:gd name="connsiteX0" fmla="*/ 0 w 9751"/>
              <a:gd name="connsiteY0" fmla="*/ 10000 h 10000"/>
              <a:gd name="connsiteX1" fmla="*/ 431 w 9751"/>
              <a:gd name="connsiteY1" fmla="*/ 8577 h 10000"/>
              <a:gd name="connsiteX2" fmla="*/ 677 w 9751"/>
              <a:gd name="connsiteY2" fmla="*/ 7694 h 10000"/>
              <a:gd name="connsiteX3" fmla="*/ 1270 w 9751"/>
              <a:gd name="connsiteY3" fmla="*/ 7405 h 10000"/>
              <a:gd name="connsiteX4" fmla="*/ 1060 w 9751"/>
              <a:gd name="connsiteY4" fmla="*/ 6671 h 10000"/>
              <a:gd name="connsiteX5" fmla="*/ 1293 w 9751"/>
              <a:gd name="connsiteY5" fmla="*/ 5636 h 10000"/>
              <a:gd name="connsiteX6" fmla="*/ 1519 w 9751"/>
              <a:gd name="connsiteY6" fmla="*/ 4996 h 10000"/>
              <a:gd name="connsiteX7" fmla="*/ 1519 w 9751"/>
              <a:gd name="connsiteY7" fmla="*/ 3678 h 10000"/>
              <a:gd name="connsiteX8" fmla="*/ 2019 w 9751"/>
              <a:gd name="connsiteY8" fmla="*/ 1917 h 10000"/>
              <a:gd name="connsiteX9" fmla="*/ 2248 w 9751"/>
              <a:gd name="connsiteY9" fmla="*/ 1372 h 10000"/>
              <a:gd name="connsiteX10" fmla="*/ 2633 w 9751"/>
              <a:gd name="connsiteY10" fmla="*/ 1323 h 10000"/>
              <a:gd name="connsiteX11" fmla="*/ 3005 w 9751"/>
              <a:gd name="connsiteY11" fmla="*/ 1372 h 10000"/>
              <a:gd name="connsiteX12" fmla="*/ 3111 w 9751"/>
              <a:gd name="connsiteY12" fmla="*/ 882 h 10000"/>
              <a:gd name="connsiteX13" fmla="*/ 3383 w 9751"/>
              <a:gd name="connsiteY13" fmla="*/ 1077 h 10000"/>
              <a:gd name="connsiteX14" fmla="*/ 3683 w 9751"/>
              <a:gd name="connsiteY14" fmla="*/ 1077 h 10000"/>
              <a:gd name="connsiteX15" fmla="*/ 3765 w 9751"/>
              <a:gd name="connsiteY15" fmla="*/ 496 h 10000"/>
              <a:gd name="connsiteX16" fmla="*/ 3843 w 9751"/>
              <a:gd name="connsiteY16" fmla="*/ 0 h 10000"/>
              <a:gd name="connsiteX17" fmla="*/ 4285 w 9751"/>
              <a:gd name="connsiteY17" fmla="*/ 50 h 10000"/>
              <a:gd name="connsiteX18" fmla="*/ 4931 w 9751"/>
              <a:gd name="connsiteY18" fmla="*/ 735 h 10000"/>
              <a:gd name="connsiteX19" fmla="*/ 5355 w 9751"/>
              <a:gd name="connsiteY19" fmla="*/ 882 h 10000"/>
              <a:gd name="connsiteX20" fmla="*/ 5816 w 9751"/>
              <a:gd name="connsiteY20" fmla="*/ 783 h 10000"/>
              <a:gd name="connsiteX21" fmla="*/ 6266 w 9751"/>
              <a:gd name="connsiteY21" fmla="*/ 640 h 10000"/>
              <a:gd name="connsiteX22" fmla="*/ 6590 w 9751"/>
              <a:gd name="connsiteY22" fmla="*/ 1183 h 10000"/>
              <a:gd name="connsiteX23" fmla="*/ 6898 w 9751"/>
              <a:gd name="connsiteY23" fmla="*/ 882 h 10000"/>
              <a:gd name="connsiteX24" fmla="*/ 7478 w 9751"/>
              <a:gd name="connsiteY24" fmla="*/ 1183 h 10000"/>
              <a:gd name="connsiteX25" fmla="*/ 7862 w 9751"/>
              <a:gd name="connsiteY25" fmla="*/ 783 h 10000"/>
              <a:gd name="connsiteX26" fmla="*/ 8310 w 9751"/>
              <a:gd name="connsiteY26" fmla="*/ 1032 h 10000"/>
              <a:gd name="connsiteX27" fmla="*/ 8566 w 9751"/>
              <a:gd name="connsiteY27" fmla="*/ 1032 h 10000"/>
              <a:gd name="connsiteX28" fmla="*/ 8541 w 9751"/>
              <a:gd name="connsiteY28" fmla="*/ 1619 h 10000"/>
              <a:gd name="connsiteX29" fmla="*/ 8641 w 9751"/>
              <a:gd name="connsiteY29" fmla="*/ 2356 h 10000"/>
              <a:gd name="connsiteX30" fmla="*/ 8914 w 9751"/>
              <a:gd name="connsiteY30" fmla="*/ 2550 h 10000"/>
              <a:gd name="connsiteX31" fmla="*/ 9089 w 9751"/>
              <a:gd name="connsiteY31" fmla="*/ 3233 h 10000"/>
              <a:gd name="connsiteX32" fmla="*/ 9305 w 9751"/>
              <a:gd name="connsiteY32" fmla="*/ 2792 h 10000"/>
              <a:gd name="connsiteX33" fmla="*/ 9326 w 9751"/>
              <a:gd name="connsiteY33" fmla="*/ 3383 h 10000"/>
              <a:gd name="connsiteX34" fmla="*/ 9149 w 9751"/>
              <a:gd name="connsiteY34" fmla="*/ 3970 h 10000"/>
              <a:gd name="connsiteX35" fmla="*/ 9751 w 9751"/>
              <a:gd name="connsiteY35" fmla="*/ 4266 h 10000"/>
              <a:gd name="connsiteX0" fmla="*/ 0 w 9558"/>
              <a:gd name="connsiteY0" fmla="*/ 8577 h 8577"/>
              <a:gd name="connsiteX1" fmla="*/ 252 w 9558"/>
              <a:gd name="connsiteY1" fmla="*/ 7694 h 8577"/>
              <a:gd name="connsiteX2" fmla="*/ 860 w 9558"/>
              <a:gd name="connsiteY2" fmla="*/ 7405 h 8577"/>
              <a:gd name="connsiteX3" fmla="*/ 645 w 9558"/>
              <a:gd name="connsiteY3" fmla="*/ 6671 h 8577"/>
              <a:gd name="connsiteX4" fmla="*/ 884 w 9558"/>
              <a:gd name="connsiteY4" fmla="*/ 5636 h 8577"/>
              <a:gd name="connsiteX5" fmla="*/ 1116 w 9558"/>
              <a:gd name="connsiteY5" fmla="*/ 4996 h 8577"/>
              <a:gd name="connsiteX6" fmla="*/ 1116 w 9558"/>
              <a:gd name="connsiteY6" fmla="*/ 3678 h 8577"/>
              <a:gd name="connsiteX7" fmla="*/ 1629 w 9558"/>
              <a:gd name="connsiteY7" fmla="*/ 1917 h 8577"/>
              <a:gd name="connsiteX8" fmla="*/ 1863 w 9558"/>
              <a:gd name="connsiteY8" fmla="*/ 1372 h 8577"/>
              <a:gd name="connsiteX9" fmla="*/ 2258 w 9558"/>
              <a:gd name="connsiteY9" fmla="*/ 1323 h 8577"/>
              <a:gd name="connsiteX10" fmla="*/ 2640 w 9558"/>
              <a:gd name="connsiteY10" fmla="*/ 1372 h 8577"/>
              <a:gd name="connsiteX11" fmla="*/ 2748 w 9558"/>
              <a:gd name="connsiteY11" fmla="*/ 882 h 8577"/>
              <a:gd name="connsiteX12" fmla="*/ 3027 w 9558"/>
              <a:gd name="connsiteY12" fmla="*/ 1077 h 8577"/>
              <a:gd name="connsiteX13" fmla="*/ 3335 w 9558"/>
              <a:gd name="connsiteY13" fmla="*/ 1077 h 8577"/>
              <a:gd name="connsiteX14" fmla="*/ 3419 w 9558"/>
              <a:gd name="connsiteY14" fmla="*/ 496 h 8577"/>
              <a:gd name="connsiteX15" fmla="*/ 3499 w 9558"/>
              <a:gd name="connsiteY15" fmla="*/ 0 h 8577"/>
              <a:gd name="connsiteX16" fmla="*/ 3952 w 9558"/>
              <a:gd name="connsiteY16" fmla="*/ 50 h 8577"/>
              <a:gd name="connsiteX17" fmla="*/ 4615 w 9558"/>
              <a:gd name="connsiteY17" fmla="*/ 735 h 8577"/>
              <a:gd name="connsiteX18" fmla="*/ 5050 w 9558"/>
              <a:gd name="connsiteY18" fmla="*/ 882 h 8577"/>
              <a:gd name="connsiteX19" fmla="*/ 5523 w 9558"/>
              <a:gd name="connsiteY19" fmla="*/ 783 h 8577"/>
              <a:gd name="connsiteX20" fmla="*/ 5984 w 9558"/>
              <a:gd name="connsiteY20" fmla="*/ 640 h 8577"/>
              <a:gd name="connsiteX21" fmla="*/ 6316 w 9558"/>
              <a:gd name="connsiteY21" fmla="*/ 1183 h 8577"/>
              <a:gd name="connsiteX22" fmla="*/ 6632 w 9558"/>
              <a:gd name="connsiteY22" fmla="*/ 882 h 8577"/>
              <a:gd name="connsiteX23" fmla="*/ 7227 w 9558"/>
              <a:gd name="connsiteY23" fmla="*/ 1183 h 8577"/>
              <a:gd name="connsiteX24" fmla="*/ 7621 w 9558"/>
              <a:gd name="connsiteY24" fmla="*/ 783 h 8577"/>
              <a:gd name="connsiteX25" fmla="*/ 8080 w 9558"/>
              <a:gd name="connsiteY25" fmla="*/ 1032 h 8577"/>
              <a:gd name="connsiteX26" fmla="*/ 8343 w 9558"/>
              <a:gd name="connsiteY26" fmla="*/ 1032 h 8577"/>
              <a:gd name="connsiteX27" fmla="*/ 8317 w 9558"/>
              <a:gd name="connsiteY27" fmla="*/ 1619 h 8577"/>
              <a:gd name="connsiteX28" fmla="*/ 8420 w 9558"/>
              <a:gd name="connsiteY28" fmla="*/ 2356 h 8577"/>
              <a:gd name="connsiteX29" fmla="*/ 8700 w 9558"/>
              <a:gd name="connsiteY29" fmla="*/ 2550 h 8577"/>
              <a:gd name="connsiteX30" fmla="*/ 8879 w 9558"/>
              <a:gd name="connsiteY30" fmla="*/ 3233 h 8577"/>
              <a:gd name="connsiteX31" fmla="*/ 9101 w 9558"/>
              <a:gd name="connsiteY31" fmla="*/ 2792 h 8577"/>
              <a:gd name="connsiteX32" fmla="*/ 9122 w 9558"/>
              <a:gd name="connsiteY32" fmla="*/ 3383 h 8577"/>
              <a:gd name="connsiteX33" fmla="*/ 8941 w 9558"/>
              <a:gd name="connsiteY33" fmla="*/ 3970 h 8577"/>
              <a:gd name="connsiteX34" fmla="*/ 9558 w 9558"/>
              <a:gd name="connsiteY34" fmla="*/ 4266 h 8577"/>
              <a:gd name="connsiteX0" fmla="*/ 0 w 10000"/>
              <a:gd name="connsiteY0" fmla="*/ 10000 h 10000"/>
              <a:gd name="connsiteX1" fmla="*/ 264 w 10000"/>
              <a:gd name="connsiteY1" fmla="*/ 8971 h 10000"/>
              <a:gd name="connsiteX2" fmla="*/ 900 w 10000"/>
              <a:gd name="connsiteY2" fmla="*/ 8634 h 10000"/>
              <a:gd name="connsiteX3" fmla="*/ 675 w 10000"/>
              <a:gd name="connsiteY3" fmla="*/ 7778 h 10000"/>
              <a:gd name="connsiteX4" fmla="*/ 925 w 10000"/>
              <a:gd name="connsiteY4" fmla="*/ 6571 h 10000"/>
              <a:gd name="connsiteX5" fmla="*/ 1168 w 10000"/>
              <a:gd name="connsiteY5" fmla="*/ 5825 h 10000"/>
              <a:gd name="connsiteX6" fmla="*/ 1168 w 10000"/>
              <a:gd name="connsiteY6" fmla="*/ 4288 h 10000"/>
              <a:gd name="connsiteX7" fmla="*/ 1704 w 10000"/>
              <a:gd name="connsiteY7" fmla="*/ 2235 h 10000"/>
              <a:gd name="connsiteX8" fmla="*/ 1949 w 10000"/>
              <a:gd name="connsiteY8" fmla="*/ 1600 h 10000"/>
              <a:gd name="connsiteX9" fmla="*/ 2362 w 10000"/>
              <a:gd name="connsiteY9" fmla="*/ 1542 h 10000"/>
              <a:gd name="connsiteX10" fmla="*/ 2762 w 10000"/>
              <a:gd name="connsiteY10" fmla="*/ 1600 h 10000"/>
              <a:gd name="connsiteX11" fmla="*/ 2875 w 10000"/>
              <a:gd name="connsiteY11" fmla="*/ 1028 h 10000"/>
              <a:gd name="connsiteX12" fmla="*/ 3167 w 10000"/>
              <a:gd name="connsiteY12" fmla="*/ 1256 h 10000"/>
              <a:gd name="connsiteX13" fmla="*/ 3489 w 10000"/>
              <a:gd name="connsiteY13" fmla="*/ 1256 h 10000"/>
              <a:gd name="connsiteX14" fmla="*/ 3577 w 10000"/>
              <a:gd name="connsiteY14" fmla="*/ 578 h 10000"/>
              <a:gd name="connsiteX15" fmla="*/ 3661 w 10000"/>
              <a:gd name="connsiteY15" fmla="*/ 0 h 10000"/>
              <a:gd name="connsiteX16" fmla="*/ 4135 w 10000"/>
              <a:gd name="connsiteY16" fmla="*/ 58 h 10000"/>
              <a:gd name="connsiteX17" fmla="*/ 4828 w 10000"/>
              <a:gd name="connsiteY17" fmla="*/ 857 h 10000"/>
              <a:gd name="connsiteX18" fmla="*/ 5284 w 10000"/>
              <a:gd name="connsiteY18" fmla="*/ 1028 h 10000"/>
              <a:gd name="connsiteX19" fmla="*/ 5778 w 10000"/>
              <a:gd name="connsiteY19" fmla="*/ 913 h 10000"/>
              <a:gd name="connsiteX20" fmla="*/ 6261 w 10000"/>
              <a:gd name="connsiteY20" fmla="*/ 746 h 10000"/>
              <a:gd name="connsiteX21" fmla="*/ 6608 w 10000"/>
              <a:gd name="connsiteY21" fmla="*/ 1379 h 10000"/>
              <a:gd name="connsiteX22" fmla="*/ 6939 w 10000"/>
              <a:gd name="connsiteY22" fmla="*/ 1028 h 10000"/>
              <a:gd name="connsiteX23" fmla="*/ 7561 w 10000"/>
              <a:gd name="connsiteY23" fmla="*/ 1379 h 10000"/>
              <a:gd name="connsiteX24" fmla="*/ 7973 w 10000"/>
              <a:gd name="connsiteY24" fmla="*/ 913 h 10000"/>
              <a:gd name="connsiteX25" fmla="*/ 8454 w 10000"/>
              <a:gd name="connsiteY25" fmla="*/ 1203 h 10000"/>
              <a:gd name="connsiteX26" fmla="*/ 8729 w 10000"/>
              <a:gd name="connsiteY26" fmla="*/ 1203 h 10000"/>
              <a:gd name="connsiteX27" fmla="*/ 8702 w 10000"/>
              <a:gd name="connsiteY27" fmla="*/ 1888 h 10000"/>
              <a:gd name="connsiteX28" fmla="*/ 8809 w 10000"/>
              <a:gd name="connsiteY28" fmla="*/ 2747 h 10000"/>
              <a:gd name="connsiteX29" fmla="*/ 9102 w 10000"/>
              <a:gd name="connsiteY29" fmla="*/ 2973 h 10000"/>
              <a:gd name="connsiteX30" fmla="*/ 9290 w 10000"/>
              <a:gd name="connsiteY30" fmla="*/ 3769 h 10000"/>
              <a:gd name="connsiteX31" fmla="*/ 9522 w 10000"/>
              <a:gd name="connsiteY31" fmla="*/ 3255 h 10000"/>
              <a:gd name="connsiteX32" fmla="*/ 9544 w 10000"/>
              <a:gd name="connsiteY32" fmla="*/ 3944 h 10000"/>
              <a:gd name="connsiteX33" fmla="*/ 9354 w 10000"/>
              <a:gd name="connsiteY33" fmla="*/ 4629 h 10000"/>
              <a:gd name="connsiteX34" fmla="*/ 10000 w 10000"/>
              <a:gd name="connsiteY34" fmla="*/ 4974 h 10000"/>
              <a:gd name="connsiteX0" fmla="*/ 0 w 9736"/>
              <a:gd name="connsiteY0" fmla="*/ 8971 h 8971"/>
              <a:gd name="connsiteX1" fmla="*/ 636 w 9736"/>
              <a:gd name="connsiteY1" fmla="*/ 8634 h 8971"/>
              <a:gd name="connsiteX2" fmla="*/ 411 w 9736"/>
              <a:gd name="connsiteY2" fmla="*/ 7778 h 8971"/>
              <a:gd name="connsiteX3" fmla="*/ 661 w 9736"/>
              <a:gd name="connsiteY3" fmla="*/ 6571 h 8971"/>
              <a:gd name="connsiteX4" fmla="*/ 904 w 9736"/>
              <a:gd name="connsiteY4" fmla="*/ 5825 h 8971"/>
              <a:gd name="connsiteX5" fmla="*/ 904 w 9736"/>
              <a:gd name="connsiteY5" fmla="*/ 4288 h 8971"/>
              <a:gd name="connsiteX6" fmla="*/ 1440 w 9736"/>
              <a:gd name="connsiteY6" fmla="*/ 2235 h 8971"/>
              <a:gd name="connsiteX7" fmla="*/ 1685 w 9736"/>
              <a:gd name="connsiteY7" fmla="*/ 1600 h 8971"/>
              <a:gd name="connsiteX8" fmla="*/ 2098 w 9736"/>
              <a:gd name="connsiteY8" fmla="*/ 1542 h 8971"/>
              <a:gd name="connsiteX9" fmla="*/ 2498 w 9736"/>
              <a:gd name="connsiteY9" fmla="*/ 1600 h 8971"/>
              <a:gd name="connsiteX10" fmla="*/ 2611 w 9736"/>
              <a:gd name="connsiteY10" fmla="*/ 1028 h 8971"/>
              <a:gd name="connsiteX11" fmla="*/ 2903 w 9736"/>
              <a:gd name="connsiteY11" fmla="*/ 1256 h 8971"/>
              <a:gd name="connsiteX12" fmla="*/ 3225 w 9736"/>
              <a:gd name="connsiteY12" fmla="*/ 1256 h 8971"/>
              <a:gd name="connsiteX13" fmla="*/ 3313 w 9736"/>
              <a:gd name="connsiteY13" fmla="*/ 578 h 8971"/>
              <a:gd name="connsiteX14" fmla="*/ 3397 w 9736"/>
              <a:gd name="connsiteY14" fmla="*/ 0 h 8971"/>
              <a:gd name="connsiteX15" fmla="*/ 3871 w 9736"/>
              <a:gd name="connsiteY15" fmla="*/ 58 h 8971"/>
              <a:gd name="connsiteX16" fmla="*/ 4564 w 9736"/>
              <a:gd name="connsiteY16" fmla="*/ 857 h 8971"/>
              <a:gd name="connsiteX17" fmla="*/ 5020 w 9736"/>
              <a:gd name="connsiteY17" fmla="*/ 1028 h 8971"/>
              <a:gd name="connsiteX18" fmla="*/ 5514 w 9736"/>
              <a:gd name="connsiteY18" fmla="*/ 913 h 8971"/>
              <a:gd name="connsiteX19" fmla="*/ 5997 w 9736"/>
              <a:gd name="connsiteY19" fmla="*/ 746 h 8971"/>
              <a:gd name="connsiteX20" fmla="*/ 6344 w 9736"/>
              <a:gd name="connsiteY20" fmla="*/ 1379 h 8971"/>
              <a:gd name="connsiteX21" fmla="*/ 6675 w 9736"/>
              <a:gd name="connsiteY21" fmla="*/ 1028 h 8971"/>
              <a:gd name="connsiteX22" fmla="*/ 7297 w 9736"/>
              <a:gd name="connsiteY22" fmla="*/ 1379 h 8971"/>
              <a:gd name="connsiteX23" fmla="*/ 7709 w 9736"/>
              <a:gd name="connsiteY23" fmla="*/ 913 h 8971"/>
              <a:gd name="connsiteX24" fmla="*/ 8190 w 9736"/>
              <a:gd name="connsiteY24" fmla="*/ 1203 h 8971"/>
              <a:gd name="connsiteX25" fmla="*/ 8465 w 9736"/>
              <a:gd name="connsiteY25" fmla="*/ 1203 h 8971"/>
              <a:gd name="connsiteX26" fmla="*/ 8438 w 9736"/>
              <a:gd name="connsiteY26" fmla="*/ 1888 h 8971"/>
              <a:gd name="connsiteX27" fmla="*/ 8545 w 9736"/>
              <a:gd name="connsiteY27" fmla="*/ 2747 h 8971"/>
              <a:gd name="connsiteX28" fmla="*/ 8838 w 9736"/>
              <a:gd name="connsiteY28" fmla="*/ 2973 h 8971"/>
              <a:gd name="connsiteX29" fmla="*/ 9026 w 9736"/>
              <a:gd name="connsiteY29" fmla="*/ 3769 h 8971"/>
              <a:gd name="connsiteX30" fmla="*/ 9258 w 9736"/>
              <a:gd name="connsiteY30" fmla="*/ 3255 h 8971"/>
              <a:gd name="connsiteX31" fmla="*/ 9280 w 9736"/>
              <a:gd name="connsiteY31" fmla="*/ 3944 h 8971"/>
              <a:gd name="connsiteX32" fmla="*/ 9090 w 9736"/>
              <a:gd name="connsiteY32" fmla="*/ 4629 h 8971"/>
              <a:gd name="connsiteX33" fmla="*/ 9736 w 9736"/>
              <a:gd name="connsiteY33" fmla="*/ 4974 h 8971"/>
              <a:gd name="connsiteX0" fmla="*/ 0 w 10000"/>
              <a:gd name="connsiteY0" fmla="*/ 10000 h 10000"/>
              <a:gd name="connsiteX1" fmla="*/ 653 w 10000"/>
              <a:gd name="connsiteY1" fmla="*/ 9624 h 10000"/>
              <a:gd name="connsiteX2" fmla="*/ 422 w 10000"/>
              <a:gd name="connsiteY2" fmla="*/ 8670 h 10000"/>
              <a:gd name="connsiteX3" fmla="*/ 679 w 10000"/>
              <a:gd name="connsiteY3" fmla="*/ 7325 h 10000"/>
              <a:gd name="connsiteX4" fmla="*/ 929 w 10000"/>
              <a:gd name="connsiteY4" fmla="*/ 6493 h 10000"/>
              <a:gd name="connsiteX5" fmla="*/ 929 w 10000"/>
              <a:gd name="connsiteY5" fmla="*/ 4780 h 10000"/>
              <a:gd name="connsiteX6" fmla="*/ 1479 w 10000"/>
              <a:gd name="connsiteY6" fmla="*/ 2491 h 10000"/>
              <a:gd name="connsiteX7" fmla="*/ 1731 w 10000"/>
              <a:gd name="connsiteY7" fmla="*/ 1784 h 10000"/>
              <a:gd name="connsiteX8" fmla="*/ 2155 w 10000"/>
              <a:gd name="connsiteY8" fmla="*/ 1719 h 10000"/>
              <a:gd name="connsiteX9" fmla="*/ 2566 w 10000"/>
              <a:gd name="connsiteY9" fmla="*/ 1784 h 10000"/>
              <a:gd name="connsiteX10" fmla="*/ 2682 w 10000"/>
              <a:gd name="connsiteY10" fmla="*/ 1146 h 10000"/>
              <a:gd name="connsiteX11" fmla="*/ 2982 w 10000"/>
              <a:gd name="connsiteY11" fmla="*/ 1400 h 10000"/>
              <a:gd name="connsiteX12" fmla="*/ 3312 w 10000"/>
              <a:gd name="connsiteY12" fmla="*/ 1400 h 10000"/>
              <a:gd name="connsiteX13" fmla="*/ 3403 w 10000"/>
              <a:gd name="connsiteY13" fmla="*/ 644 h 10000"/>
              <a:gd name="connsiteX14" fmla="*/ 3489 w 10000"/>
              <a:gd name="connsiteY14" fmla="*/ 0 h 10000"/>
              <a:gd name="connsiteX15" fmla="*/ 3976 w 10000"/>
              <a:gd name="connsiteY15" fmla="*/ 65 h 10000"/>
              <a:gd name="connsiteX16" fmla="*/ 4688 w 10000"/>
              <a:gd name="connsiteY16" fmla="*/ 955 h 10000"/>
              <a:gd name="connsiteX17" fmla="*/ 5156 w 10000"/>
              <a:gd name="connsiteY17" fmla="*/ 1146 h 10000"/>
              <a:gd name="connsiteX18" fmla="*/ 5664 w 10000"/>
              <a:gd name="connsiteY18" fmla="*/ 1018 h 10000"/>
              <a:gd name="connsiteX19" fmla="*/ 6160 w 10000"/>
              <a:gd name="connsiteY19" fmla="*/ 832 h 10000"/>
              <a:gd name="connsiteX20" fmla="*/ 6516 w 10000"/>
              <a:gd name="connsiteY20" fmla="*/ 1537 h 10000"/>
              <a:gd name="connsiteX21" fmla="*/ 6856 w 10000"/>
              <a:gd name="connsiteY21" fmla="*/ 1146 h 10000"/>
              <a:gd name="connsiteX22" fmla="*/ 7495 w 10000"/>
              <a:gd name="connsiteY22" fmla="*/ 1537 h 10000"/>
              <a:gd name="connsiteX23" fmla="*/ 7918 w 10000"/>
              <a:gd name="connsiteY23" fmla="*/ 1018 h 10000"/>
              <a:gd name="connsiteX24" fmla="*/ 8412 w 10000"/>
              <a:gd name="connsiteY24" fmla="*/ 1341 h 10000"/>
              <a:gd name="connsiteX25" fmla="*/ 8695 w 10000"/>
              <a:gd name="connsiteY25" fmla="*/ 1341 h 10000"/>
              <a:gd name="connsiteX26" fmla="*/ 8667 w 10000"/>
              <a:gd name="connsiteY26" fmla="*/ 2105 h 10000"/>
              <a:gd name="connsiteX27" fmla="*/ 8777 w 10000"/>
              <a:gd name="connsiteY27" fmla="*/ 3062 h 10000"/>
              <a:gd name="connsiteX28" fmla="*/ 9078 w 10000"/>
              <a:gd name="connsiteY28" fmla="*/ 3314 h 10000"/>
              <a:gd name="connsiteX29" fmla="*/ 9271 w 10000"/>
              <a:gd name="connsiteY29" fmla="*/ 4201 h 10000"/>
              <a:gd name="connsiteX30" fmla="*/ 9509 w 10000"/>
              <a:gd name="connsiteY30" fmla="*/ 3628 h 10000"/>
              <a:gd name="connsiteX31" fmla="*/ 9532 w 10000"/>
              <a:gd name="connsiteY31" fmla="*/ 4396 h 10000"/>
              <a:gd name="connsiteX32" fmla="*/ 9336 w 10000"/>
              <a:gd name="connsiteY32" fmla="*/ 5160 h 10000"/>
              <a:gd name="connsiteX33" fmla="*/ 10000 w 10000"/>
              <a:gd name="connsiteY33" fmla="*/ 5545 h 10000"/>
              <a:gd name="connsiteX0" fmla="*/ 0 w 10000"/>
              <a:gd name="connsiteY0" fmla="*/ 10000 h 10000"/>
              <a:gd name="connsiteX1" fmla="*/ 653 w 10000"/>
              <a:gd name="connsiteY1" fmla="*/ 9624 h 10000"/>
              <a:gd name="connsiteX2" fmla="*/ 422 w 10000"/>
              <a:gd name="connsiteY2" fmla="*/ 8670 h 10000"/>
              <a:gd name="connsiteX3" fmla="*/ 679 w 10000"/>
              <a:gd name="connsiteY3" fmla="*/ 7325 h 10000"/>
              <a:gd name="connsiteX4" fmla="*/ 929 w 10000"/>
              <a:gd name="connsiteY4" fmla="*/ 6493 h 10000"/>
              <a:gd name="connsiteX5" fmla="*/ 929 w 10000"/>
              <a:gd name="connsiteY5" fmla="*/ 4780 h 10000"/>
              <a:gd name="connsiteX6" fmla="*/ 1479 w 10000"/>
              <a:gd name="connsiteY6" fmla="*/ 2491 h 10000"/>
              <a:gd name="connsiteX7" fmla="*/ 1731 w 10000"/>
              <a:gd name="connsiteY7" fmla="*/ 1784 h 10000"/>
              <a:gd name="connsiteX8" fmla="*/ 2155 w 10000"/>
              <a:gd name="connsiteY8" fmla="*/ 1719 h 10000"/>
              <a:gd name="connsiteX9" fmla="*/ 2566 w 10000"/>
              <a:gd name="connsiteY9" fmla="*/ 1784 h 10000"/>
              <a:gd name="connsiteX10" fmla="*/ 2682 w 10000"/>
              <a:gd name="connsiteY10" fmla="*/ 1146 h 10000"/>
              <a:gd name="connsiteX11" fmla="*/ 2982 w 10000"/>
              <a:gd name="connsiteY11" fmla="*/ 1400 h 10000"/>
              <a:gd name="connsiteX12" fmla="*/ 3312 w 10000"/>
              <a:gd name="connsiteY12" fmla="*/ 1400 h 10000"/>
              <a:gd name="connsiteX13" fmla="*/ 3403 w 10000"/>
              <a:gd name="connsiteY13" fmla="*/ 644 h 10000"/>
              <a:gd name="connsiteX14" fmla="*/ 3489 w 10000"/>
              <a:gd name="connsiteY14" fmla="*/ 0 h 10000"/>
              <a:gd name="connsiteX15" fmla="*/ 3976 w 10000"/>
              <a:gd name="connsiteY15" fmla="*/ 65 h 10000"/>
              <a:gd name="connsiteX16" fmla="*/ 4688 w 10000"/>
              <a:gd name="connsiteY16" fmla="*/ 955 h 10000"/>
              <a:gd name="connsiteX17" fmla="*/ 5156 w 10000"/>
              <a:gd name="connsiteY17" fmla="*/ 1146 h 10000"/>
              <a:gd name="connsiteX18" fmla="*/ 5664 w 10000"/>
              <a:gd name="connsiteY18" fmla="*/ 1018 h 10000"/>
              <a:gd name="connsiteX19" fmla="*/ 6160 w 10000"/>
              <a:gd name="connsiteY19" fmla="*/ 832 h 10000"/>
              <a:gd name="connsiteX20" fmla="*/ 6516 w 10000"/>
              <a:gd name="connsiteY20" fmla="*/ 1537 h 10000"/>
              <a:gd name="connsiteX21" fmla="*/ 6856 w 10000"/>
              <a:gd name="connsiteY21" fmla="*/ 1146 h 10000"/>
              <a:gd name="connsiteX22" fmla="*/ 7495 w 10000"/>
              <a:gd name="connsiteY22" fmla="*/ 1537 h 10000"/>
              <a:gd name="connsiteX23" fmla="*/ 7918 w 10000"/>
              <a:gd name="connsiteY23" fmla="*/ 1018 h 10000"/>
              <a:gd name="connsiteX24" fmla="*/ 8412 w 10000"/>
              <a:gd name="connsiteY24" fmla="*/ 1341 h 10000"/>
              <a:gd name="connsiteX25" fmla="*/ 8695 w 10000"/>
              <a:gd name="connsiteY25" fmla="*/ 1341 h 10000"/>
              <a:gd name="connsiteX26" fmla="*/ 8667 w 10000"/>
              <a:gd name="connsiteY26" fmla="*/ 2105 h 10000"/>
              <a:gd name="connsiteX27" fmla="*/ 8777 w 10000"/>
              <a:gd name="connsiteY27" fmla="*/ 3062 h 10000"/>
              <a:gd name="connsiteX28" fmla="*/ 9078 w 10000"/>
              <a:gd name="connsiteY28" fmla="*/ 3314 h 10000"/>
              <a:gd name="connsiteX29" fmla="*/ 9271 w 10000"/>
              <a:gd name="connsiteY29" fmla="*/ 4201 h 10000"/>
              <a:gd name="connsiteX30" fmla="*/ 9509 w 10000"/>
              <a:gd name="connsiteY30" fmla="*/ 3628 h 10000"/>
              <a:gd name="connsiteX31" fmla="*/ 9532 w 10000"/>
              <a:gd name="connsiteY31" fmla="*/ 4396 h 10000"/>
              <a:gd name="connsiteX32" fmla="*/ 9336 w 10000"/>
              <a:gd name="connsiteY32" fmla="*/ 5160 h 10000"/>
              <a:gd name="connsiteX33" fmla="*/ 10000 w 10000"/>
              <a:gd name="connsiteY33" fmla="*/ 5545 h 10000"/>
              <a:gd name="connsiteX0" fmla="*/ 231 w 9578"/>
              <a:gd name="connsiteY0" fmla="*/ 9624 h 9624"/>
              <a:gd name="connsiteX1" fmla="*/ 0 w 9578"/>
              <a:gd name="connsiteY1" fmla="*/ 8670 h 9624"/>
              <a:gd name="connsiteX2" fmla="*/ 257 w 9578"/>
              <a:gd name="connsiteY2" fmla="*/ 7325 h 9624"/>
              <a:gd name="connsiteX3" fmla="*/ 507 w 9578"/>
              <a:gd name="connsiteY3" fmla="*/ 6493 h 9624"/>
              <a:gd name="connsiteX4" fmla="*/ 507 w 9578"/>
              <a:gd name="connsiteY4" fmla="*/ 4780 h 9624"/>
              <a:gd name="connsiteX5" fmla="*/ 1057 w 9578"/>
              <a:gd name="connsiteY5" fmla="*/ 2491 h 9624"/>
              <a:gd name="connsiteX6" fmla="*/ 1309 w 9578"/>
              <a:gd name="connsiteY6" fmla="*/ 1784 h 9624"/>
              <a:gd name="connsiteX7" fmla="*/ 1733 w 9578"/>
              <a:gd name="connsiteY7" fmla="*/ 1719 h 9624"/>
              <a:gd name="connsiteX8" fmla="*/ 2144 w 9578"/>
              <a:gd name="connsiteY8" fmla="*/ 1784 h 9624"/>
              <a:gd name="connsiteX9" fmla="*/ 2260 w 9578"/>
              <a:gd name="connsiteY9" fmla="*/ 1146 h 9624"/>
              <a:gd name="connsiteX10" fmla="*/ 2560 w 9578"/>
              <a:gd name="connsiteY10" fmla="*/ 1400 h 9624"/>
              <a:gd name="connsiteX11" fmla="*/ 2890 w 9578"/>
              <a:gd name="connsiteY11" fmla="*/ 1400 h 9624"/>
              <a:gd name="connsiteX12" fmla="*/ 2981 w 9578"/>
              <a:gd name="connsiteY12" fmla="*/ 644 h 9624"/>
              <a:gd name="connsiteX13" fmla="*/ 3067 w 9578"/>
              <a:gd name="connsiteY13" fmla="*/ 0 h 9624"/>
              <a:gd name="connsiteX14" fmla="*/ 3554 w 9578"/>
              <a:gd name="connsiteY14" fmla="*/ 65 h 9624"/>
              <a:gd name="connsiteX15" fmla="*/ 4266 w 9578"/>
              <a:gd name="connsiteY15" fmla="*/ 955 h 9624"/>
              <a:gd name="connsiteX16" fmla="*/ 4734 w 9578"/>
              <a:gd name="connsiteY16" fmla="*/ 1146 h 9624"/>
              <a:gd name="connsiteX17" fmla="*/ 5242 w 9578"/>
              <a:gd name="connsiteY17" fmla="*/ 1018 h 9624"/>
              <a:gd name="connsiteX18" fmla="*/ 5738 w 9578"/>
              <a:gd name="connsiteY18" fmla="*/ 832 h 9624"/>
              <a:gd name="connsiteX19" fmla="*/ 6094 w 9578"/>
              <a:gd name="connsiteY19" fmla="*/ 1537 h 9624"/>
              <a:gd name="connsiteX20" fmla="*/ 6434 w 9578"/>
              <a:gd name="connsiteY20" fmla="*/ 1146 h 9624"/>
              <a:gd name="connsiteX21" fmla="*/ 7073 w 9578"/>
              <a:gd name="connsiteY21" fmla="*/ 1537 h 9624"/>
              <a:gd name="connsiteX22" fmla="*/ 7496 w 9578"/>
              <a:gd name="connsiteY22" fmla="*/ 1018 h 9624"/>
              <a:gd name="connsiteX23" fmla="*/ 7990 w 9578"/>
              <a:gd name="connsiteY23" fmla="*/ 1341 h 9624"/>
              <a:gd name="connsiteX24" fmla="*/ 8273 w 9578"/>
              <a:gd name="connsiteY24" fmla="*/ 1341 h 9624"/>
              <a:gd name="connsiteX25" fmla="*/ 8245 w 9578"/>
              <a:gd name="connsiteY25" fmla="*/ 2105 h 9624"/>
              <a:gd name="connsiteX26" fmla="*/ 8355 w 9578"/>
              <a:gd name="connsiteY26" fmla="*/ 3062 h 9624"/>
              <a:gd name="connsiteX27" fmla="*/ 8656 w 9578"/>
              <a:gd name="connsiteY27" fmla="*/ 3314 h 9624"/>
              <a:gd name="connsiteX28" fmla="*/ 8849 w 9578"/>
              <a:gd name="connsiteY28" fmla="*/ 4201 h 9624"/>
              <a:gd name="connsiteX29" fmla="*/ 9087 w 9578"/>
              <a:gd name="connsiteY29" fmla="*/ 3628 h 9624"/>
              <a:gd name="connsiteX30" fmla="*/ 9110 w 9578"/>
              <a:gd name="connsiteY30" fmla="*/ 4396 h 9624"/>
              <a:gd name="connsiteX31" fmla="*/ 8914 w 9578"/>
              <a:gd name="connsiteY31" fmla="*/ 5160 h 9624"/>
              <a:gd name="connsiteX32" fmla="*/ 9578 w 9578"/>
              <a:gd name="connsiteY32" fmla="*/ 5545 h 9624"/>
              <a:gd name="connsiteX0" fmla="*/ 0 w 10000"/>
              <a:gd name="connsiteY0" fmla="*/ 9009 h 9009"/>
              <a:gd name="connsiteX1" fmla="*/ 268 w 10000"/>
              <a:gd name="connsiteY1" fmla="*/ 7611 h 9009"/>
              <a:gd name="connsiteX2" fmla="*/ 529 w 10000"/>
              <a:gd name="connsiteY2" fmla="*/ 6747 h 9009"/>
              <a:gd name="connsiteX3" fmla="*/ 529 w 10000"/>
              <a:gd name="connsiteY3" fmla="*/ 4967 h 9009"/>
              <a:gd name="connsiteX4" fmla="*/ 1104 w 10000"/>
              <a:gd name="connsiteY4" fmla="*/ 2588 h 9009"/>
              <a:gd name="connsiteX5" fmla="*/ 1367 w 10000"/>
              <a:gd name="connsiteY5" fmla="*/ 1854 h 9009"/>
              <a:gd name="connsiteX6" fmla="*/ 1809 w 10000"/>
              <a:gd name="connsiteY6" fmla="*/ 1786 h 9009"/>
              <a:gd name="connsiteX7" fmla="*/ 2238 w 10000"/>
              <a:gd name="connsiteY7" fmla="*/ 1854 h 9009"/>
              <a:gd name="connsiteX8" fmla="*/ 2360 w 10000"/>
              <a:gd name="connsiteY8" fmla="*/ 1191 h 9009"/>
              <a:gd name="connsiteX9" fmla="*/ 2673 w 10000"/>
              <a:gd name="connsiteY9" fmla="*/ 1455 h 9009"/>
              <a:gd name="connsiteX10" fmla="*/ 3017 w 10000"/>
              <a:gd name="connsiteY10" fmla="*/ 1455 h 9009"/>
              <a:gd name="connsiteX11" fmla="*/ 3112 w 10000"/>
              <a:gd name="connsiteY11" fmla="*/ 669 h 9009"/>
              <a:gd name="connsiteX12" fmla="*/ 3202 w 10000"/>
              <a:gd name="connsiteY12" fmla="*/ 0 h 9009"/>
              <a:gd name="connsiteX13" fmla="*/ 3711 w 10000"/>
              <a:gd name="connsiteY13" fmla="*/ 68 h 9009"/>
              <a:gd name="connsiteX14" fmla="*/ 4454 w 10000"/>
              <a:gd name="connsiteY14" fmla="*/ 992 h 9009"/>
              <a:gd name="connsiteX15" fmla="*/ 4943 w 10000"/>
              <a:gd name="connsiteY15" fmla="*/ 1191 h 9009"/>
              <a:gd name="connsiteX16" fmla="*/ 5473 w 10000"/>
              <a:gd name="connsiteY16" fmla="*/ 1058 h 9009"/>
              <a:gd name="connsiteX17" fmla="*/ 5991 w 10000"/>
              <a:gd name="connsiteY17" fmla="*/ 865 h 9009"/>
              <a:gd name="connsiteX18" fmla="*/ 6362 w 10000"/>
              <a:gd name="connsiteY18" fmla="*/ 1597 h 9009"/>
              <a:gd name="connsiteX19" fmla="*/ 6717 w 10000"/>
              <a:gd name="connsiteY19" fmla="*/ 1191 h 9009"/>
              <a:gd name="connsiteX20" fmla="*/ 7385 w 10000"/>
              <a:gd name="connsiteY20" fmla="*/ 1597 h 9009"/>
              <a:gd name="connsiteX21" fmla="*/ 7826 w 10000"/>
              <a:gd name="connsiteY21" fmla="*/ 1058 h 9009"/>
              <a:gd name="connsiteX22" fmla="*/ 8342 w 10000"/>
              <a:gd name="connsiteY22" fmla="*/ 1393 h 9009"/>
              <a:gd name="connsiteX23" fmla="*/ 8638 w 10000"/>
              <a:gd name="connsiteY23" fmla="*/ 1393 h 9009"/>
              <a:gd name="connsiteX24" fmla="*/ 8608 w 10000"/>
              <a:gd name="connsiteY24" fmla="*/ 2187 h 9009"/>
              <a:gd name="connsiteX25" fmla="*/ 8723 w 10000"/>
              <a:gd name="connsiteY25" fmla="*/ 3182 h 9009"/>
              <a:gd name="connsiteX26" fmla="*/ 9037 w 10000"/>
              <a:gd name="connsiteY26" fmla="*/ 3443 h 9009"/>
              <a:gd name="connsiteX27" fmla="*/ 9239 w 10000"/>
              <a:gd name="connsiteY27" fmla="*/ 4365 h 9009"/>
              <a:gd name="connsiteX28" fmla="*/ 9487 w 10000"/>
              <a:gd name="connsiteY28" fmla="*/ 3770 h 9009"/>
              <a:gd name="connsiteX29" fmla="*/ 9511 w 10000"/>
              <a:gd name="connsiteY29" fmla="*/ 4568 h 9009"/>
              <a:gd name="connsiteX30" fmla="*/ 9307 w 10000"/>
              <a:gd name="connsiteY30" fmla="*/ 5362 h 9009"/>
              <a:gd name="connsiteX31" fmla="*/ 10000 w 10000"/>
              <a:gd name="connsiteY31" fmla="*/ 5762 h 9009"/>
              <a:gd name="connsiteX0" fmla="*/ 0 w 9732"/>
              <a:gd name="connsiteY0" fmla="*/ 8448 h 8448"/>
              <a:gd name="connsiteX1" fmla="*/ 261 w 9732"/>
              <a:gd name="connsiteY1" fmla="*/ 7489 h 8448"/>
              <a:gd name="connsiteX2" fmla="*/ 261 w 9732"/>
              <a:gd name="connsiteY2" fmla="*/ 5513 h 8448"/>
              <a:gd name="connsiteX3" fmla="*/ 836 w 9732"/>
              <a:gd name="connsiteY3" fmla="*/ 2873 h 8448"/>
              <a:gd name="connsiteX4" fmla="*/ 1099 w 9732"/>
              <a:gd name="connsiteY4" fmla="*/ 2058 h 8448"/>
              <a:gd name="connsiteX5" fmla="*/ 1541 w 9732"/>
              <a:gd name="connsiteY5" fmla="*/ 1982 h 8448"/>
              <a:gd name="connsiteX6" fmla="*/ 1970 w 9732"/>
              <a:gd name="connsiteY6" fmla="*/ 2058 h 8448"/>
              <a:gd name="connsiteX7" fmla="*/ 2092 w 9732"/>
              <a:gd name="connsiteY7" fmla="*/ 1322 h 8448"/>
              <a:gd name="connsiteX8" fmla="*/ 2405 w 9732"/>
              <a:gd name="connsiteY8" fmla="*/ 1615 h 8448"/>
              <a:gd name="connsiteX9" fmla="*/ 2749 w 9732"/>
              <a:gd name="connsiteY9" fmla="*/ 1615 h 8448"/>
              <a:gd name="connsiteX10" fmla="*/ 2844 w 9732"/>
              <a:gd name="connsiteY10" fmla="*/ 743 h 8448"/>
              <a:gd name="connsiteX11" fmla="*/ 2934 w 9732"/>
              <a:gd name="connsiteY11" fmla="*/ 0 h 8448"/>
              <a:gd name="connsiteX12" fmla="*/ 3443 w 9732"/>
              <a:gd name="connsiteY12" fmla="*/ 75 h 8448"/>
              <a:gd name="connsiteX13" fmla="*/ 4186 w 9732"/>
              <a:gd name="connsiteY13" fmla="*/ 1101 h 8448"/>
              <a:gd name="connsiteX14" fmla="*/ 4675 w 9732"/>
              <a:gd name="connsiteY14" fmla="*/ 1322 h 8448"/>
              <a:gd name="connsiteX15" fmla="*/ 5205 w 9732"/>
              <a:gd name="connsiteY15" fmla="*/ 1174 h 8448"/>
              <a:gd name="connsiteX16" fmla="*/ 5723 w 9732"/>
              <a:gd name="connsiteY16" fmla="*/ 960 h 8448"/>
              <a:gd name="connsiteX17" fmla="*/ 6094 w 9732"/>
              <a:gd name="connsiteY17" fmla="*/ 1773 h 8448"/>
              <a:gd name="connsiteX18" fmla="*/ 6449 w 9732"/>
              <a:gd name="connsiteY18" fmla="*/ 1322 h 8448"/>
              <a:gd name="connsiteX19" fmla="*/ 7117 w 9732"/>
              <a:gd name="connsiteY19" fmla="*/ 1773 h 8448"/>
              <a:gd name="connsiteX20" fmla="*/ 7558 w 9732"/>
              <a:gd name="connsiteY20" fmla="*/ 1174 h 8448"/>
              <a:gd name="connsiteX21" fmla="*/ 8074 w 9732"/>
              <a:gd name="connsiteY21" fmla="*/ 1546 h 8448"/>
              <a:gd name="connsiteX22" fmla="*/ 8370 w 9732"/>
              <a:gd name="connsiteY22" fmla="*/ 1546 h 8448"/>
              <a:gd name="connsiteX23" fmla="*/ 8340 w 9732"/>
              <a:gd name="connsiteY23" fmla="*/ 2428 h 8448"/>
              <a:gd name="connsiteX24" fmla="*/ 8455 w 9732"/>
              <a:gd name="connsiteY24" fmla="*/ 3532 h 8448"/>
              <a:gd name="connsiteX25" fmla="*/ 8769 w 9732"/>
              <a:gd name="connsiteY25" fmla="*/ 3822 h 8448"/>
              <a:gd name="connsiteX26" fmla="*/ 8971 w 9732"/>
              <a:gd name="connsiteY26" fmla="*/ 4845 h 8448"/>
              <a:gd name="connsiteX27" fmla="*/ 9219 w 9732"/>
              <a:gd name="connsiteY27" fmla="*/ 4185 h 8448"/>
              <a:gd name="connsiteX28" fmla="*/ 9243 w 9732"/>
              <a:gd name="connsiteY28" fmla="*/ 5070 h 8448"/>
              <a:gd name="connsiteX29" fmla="*/ 9039 w 9732"/>
              <a:gd name="connsiteY29" fmla="*/ 5952 h 8448"/>
              <a:gd name="connsiteX30" fmla="*/ 9732 w 9732"/>
              <a:gd name="connsiteY30" fmla="*/ 6396 h 8448"/>
              <a:gd name="connsiteX0" fmla="*/ 0 w 9732"/>
              <a:gd name="connsiteY0" fmla="*/ 8865 h 8865"/>
              <a:gd name="connsiteX1" fmla="*/ 0 w 9732"/>
              <a:gd name="connsiteY1" fmla="*/ 6526 h 8865"/>
              <a:gd name="connsiteX2" fmla="*/ 591 w 9732"/>
              <a:gd name="connsiteY2" fmla="*/ 3401 h 8865"/>
              <a:gd name="connsiteX3" fmla="*/ 861 w 9732"/>
              <a:gd name="connsiteY3" fmla="*/ 2436 h 8865"/>
              <a:gd name="connsiteX4" fmla="*/ 1315 w 9732"/>
              <a:gd name="connsiteY4" fmla="*/ 2346 h 8865"/>
              <a:gd name="connsiteX5" fmla="*/ 1756 w 9732"/>
              <a:gd name="connsiteY5" fmla="*/ 2436 h 8865"/>
              <a:gd name="connsiteX6" fmla="*/ 1882 w 9732"/>
              <a:gd name="connsiteY6" fmla="*/ 1565 h 8865"/>
              <a:gd name="connsiteX7" fmla="*/ 2203 w 9732"/>
              <a:gd name="connsiteY7" fmla="*/ 1912 h 8865"/>
              <a:gd name="connsiteX8" fmla="*/ 2557 w 9732"/>
              <a:gd name="connsiteY8" fmla="*/ 1912 h 8865"/>
              <a:gd name="connsiteX9" fmla="*/ 2654 w 9732"/>
              <a:gd name="connsiteY9" fmla="*/ 879 h 8865"/>
              <a:gd name="connsiteX10" fmla="*/ 2747 w 9732"/>
              <a:gd name="connsiteY10" fmla="*/ 0 h 8865"/>
              <a:gd name="connsiteX11" fmla="*/ 3270 w 9732"/>
              <a:gd name="connsiteY11" fmla="*/ 89 h 8865"/>
              <a:gd name="connsiteX12" fmla="*/ 4033 w 9732"/>
              <a:gd name="connsiteY12" fmla="*/ 1303 h 8865"/>
              <a:gd name="connsiteX13" fmla="*/ 4536 w 9732"/>
              <a:gd name="connsiteY13" fmla="*/ 1565 h 8865"/>
              <a:gd name="connsiteX14" fmla="*/ 5080 w 9732"/>
              <a:gd name="connsiteY14" fmla="*/ 1390 h 8865"/>
              <a:gd name="connsiteX15" fmla="*/ 5613 w 9732"/>
              <a:gd name="connsiteY15" fmla="*/ 1136 h 8865"/>
              <a:gd name="connsiteX16" fmla="*/ 5994 w 9732"/>
              <a:gd name="connsiteY16" fmla="*/ 2099 h 8865"/>
              <a:gd name="connsiteX17" fmla="*/ 6359 w 9732"/>
              <a:gd name="connsiteY17" fmla="*/ 1565 h 8865"/>
              <a:gd name="connsiteX18" fmla="*/ 7045 w 9732"/>
              <a:gd name="connsiteY18" fmla="*/ 2099 h 8865"/>
              <a:gd name="connsiteX19" fmla="*/ 7498 w 9732"/>
              <a:gd name="connsiteY19" fmla="*/ 1390 h 8865"/>
              <a:gd name="connsiteX20" fmla="*/ 8028 w 9732"/>
              <a:gd name="connsiteY20" fmla="*/ 1830 h 8865"/>
              <a:gd name="connsiteX21" fmla="*/ 8332 w 9732"/>
              <a:gd name="connsiteY21" fmla="*/ 1830 h 8865"/>
              <a:gd name="connsiteX22" fmla="*/ 8302 w 9732"/>
              <a:gd name="connsiteY22" fmla="*/ 2874 h 8865"/>
              <a:gd name="connsiteX23" fmla="*/ 8420 w 9732"/>
              <a:gd name="connsiteY23" fmla="*/ 4181 h 8865"/>
              <a:gd name="connsiteX24" fmla="*/ 8742 w 9732"/>
              <a:gd name="connsiteY24" fmla="*/ 4524 h 8865"/>
              <a:gd name="connsiteX25" fmla="*/ 8950 w 9732"/>
              <a:gd name="connsiteY25" fmla="*/ 5735 h 8865"/>
              <a:gd name="connsiteX26" fmla="*/ 9205 w 9732"/>
              <a:gd name="connsiteY26" fmla="*/ 4954 h 8865"/>
              <a:gd name="connsiteX27" fmla="*/ 9230 w 9732"/>
              <a:gd name="connsiteY27" fmla="*/ 6001 h 8865"/>
              <a:gd name="connsiteX28" fmla="*/ 9020 w 9732"/>
              <a:gd name="connsiteY28" fmla="*/ 7045 h 8865"/>
              <a:gd name="connsiteX29" fmla="*/ 9732 w 9732"/>
              <a:gd name="connsiteY29" fmla="*/ 7571 h 8865"/>
              <a:gd name="connsiteX0" fmla="*/ 0 w 10000"/>
              <a:gd name="connsiteY0" fmla="*/ 7362 h 8540"/>
              <a:gd name="connsiteX1" fmla="*/ 607 w 10000"/>
              <a:gd name="connsiteY1" fmla="*/ 3836 h 8540"/>
              <a:gd name="connsiteX2" fmla="*/ 885 w 10000"/>
              <a:gd name="connsiteY2" fmla="*/ 2748 h 8540"/>
              <a:gd name="connsiteX3" fmla="*/ 1351 w 10000"/>
              <a:gd name="connsiteY3" fmla="*/ 2646 h 8540"/>
              <a:gd name="connsiteX4" fmla="*/ 1804 w 10000"/>
              <a:gd name="connsiteY4" fmla="*/ 2748 h 8540"/>
              <a:gd name="connsiteX5" fmla="*/ 1934 w 10000"/>
              <a:gd name="connsiteY5" fmla="*/ 1765 h 8540"/>
              <a:gd name="connsiteX6" fmla="*/ 2264 w 10000"/>
              <a:gd name="connsiteY6" fmla="*/ 2157 h 8540"/>
              <a:gd name="connsiteX7" fmla="*/ 2627 w 10000"/>
              <a:gd name="connsiteY7" fmla="*/ 2157 h 8540"/>
              <a:gd name="connsiteX8" fmla="*/ 2727 w 10000"/>
              <a:gd name="connsiteY8" fmla="*/ 992 h 8540"/>
              <a:gd name="connsiteX9" fmla="*/ 2823 w 10000"/>
              <a:gd name="connsiteY9" fmla="*/ 0 h 8540"/>
              <a:gd name="connsiteX10" fmla="*/ 3360 w 10000"/>
              <a:gd name="connsiteY10" fmla="*/ 100 h 8540"/>
              <a:gd name="connsiteX11" fmla="*/ 4144 w 10000"/>
              <a:gd name="connsiteY11" fmla="*/ 1470 h 8540"/>
              <a:gd name="connsiteX12" fmla="*/ 4661 w 10000"/>
              <a:gd name="connsiteY12" fmla="*/ 1765 h 8540"/>
              <a:gd name="connsiteX13" fmla="*/ 5220 w 10000"/>
              <a:gd name="connsiteY13" fmla="*/ 1568 h 8540"/>
              <a:gd name="connsiteX14" fmla="*/ 5768 w 10000"/>
              <a:gd name="connsiteY14" fmla="*/ 1281 h 8540"/>
              <a:gd name="connsiteX15" fmla="*/ 6159 w 10000"/>
              <a:gd name="connsiteY15" fmla="*/ 2368 h 8540"/>
              <a:gd name="connsiteX16" fmla="*/ 6534 w 10000"/>
              <a:gd name="connsiteY16" fmla="*/ 1765 h 8540"/>
              <a:gd name="connsiteX17" fmla="*/ 7239 w 10000"/>
              <a:gd name="connsiteY17" fmla="*/ 2368 h 8540"/>
              <a:gd name="connsiteX18" fmla="*/ 7704 w 10000"/>
              <a:gd name="connsiteY18" fmla="*/ 1568 h 8540"/>
              <a:gd name="connsiteX19" fmla="*/ 8249 w 10000"/>
              <a:gd name="connsiteY19" fmla="*/ 2064 h 8540"/>
              <a:gd name="connsiteX20" fmla="*/ 8561 w 10000"/>
              <a:gd name="connsiteY20" fmla="*/ 2064 h 8540"/>
              <a:gd name="connsiteX21" fmla="*/ 8531 w 10000"/>
              <a:gd name="connsiteY21" fmla="*/ 3242 h 8540"/>
              <a:gd name="connsiteX22" fmla="*/ 8652 w 10000"/>
              <a:gd name="connsiteY22" fmla="*/ 4716 h 8540"/>
              <a:gd name="connsiteX23" fmla="*/ 8983 w 10000"/>
              <a:gd name="connsiteY23" fmla="*/ 5103 h 8540"/>
              <a:gd name="connsiteX24" fmla="*/ 9196 w 10000"/>
              <a:gd name="connsiteY24" fmla="*/ 6469 h 8540"/>
              <a:gd name="connsiteX25" fmla="*/ 9458 w 10000"/>
              <a:gd name="connsiteY25" fmla="*/ 5588 h 8540"/>
              <a:gd name="connsiteX26" fmla="*/ 9484 w 10000"/>
              <a:gd name="connsiteY26" fmla="*/ 6769 h 8540"/>
              <a:gd name="connsiteX27" fmla="*/ 9268 w 10000"/>
              <a:gd name="connsiteY27" fmla="*/ 7947 h 8540"/>
              <a:gd name="connsiteX28" fmla="*/ 10000 w 10000"/>
              <a:gd name="connsiteY28" fmla="*/ 8540 h 8540"/>
              <a:gd name="connsiteX0" fmla="*/ 0 w 9393"/>
              <a:gd name="connsiteY0" fmla="*/ 4492 h 10000"/>
              <a:gd name="connsiteX1" fmla="*/ 278 w 9393"/>
              <a:gd name="connsiteY1" fmla="*/ 3218 h 10000"/>
              <a:gd name="connsiteX2" fmla="*/ 744 w 9393"/>
              <a:gd name="connsiteY2" fmla="*/ 3098 h 10000"/>
              <a:gd name="connsiteX3" fmla="*/ 1197 w 9393"/>
              <a:gd name="connsiteY3" fmla="*/ 3218 h 10000"/>
              <a:gd name="connsiteX4" fmla="*/ 1327 w 9393"/>
              <a:gd name="connsiteY4" fmla="*/ 2067 h 10000"/>
              <a:gd name="connsiteX5" fmla="*/ 1657 w 9393"/>
              <a:gd name="connsiteY5" fmla="*/ 2526 h 10000"/>
              <a:gd name="connsiteX6" fmla="*/ 2020 w 9393"/>
              <a:gd name="connsiteY6" fmla="*/ 2526 h 10000"/>
              <a:gd name="connsiteX7" fmla="*/ 2120 w 9393"/>
              <a:gd name="connsiteY7" fmla="*/ 1162 h 10000"/>
              <a:gd name="connsiteX8" fmla="*/ 2216 w 9393"/>
              <a:gd name="connsiteY8" fmla="*/ 0 h 10000"/>
              <a:gd name="connsiteX9" fmla="*/ 2753 w 9393"/>
              <a:gd name="connsiteY9" fmla="*/ 117 h 10000"/>
              <a:gd name="connsiteX10" fmla="*/ 3537 w 9393"/>
              <a:gd name="connsiteY10" fmla="*/ 1721 h 10000"/>
              <a:gd name="connsiteX11" fmla="*/ 4054 w 9393"/>
              <a:gd name="connsiteY11" fmla="*/ 2067 h 10000"/>
              <a:gd name="connsiteX12" fmla="*/ 4613 w 9393"/>
              <a:gd name="connsiteY12" fmla="*/ 1836 h 10000"/>
              <a:gd name="connsiteX13" fmla="*/ 5161 w 9393"/>
              <a:gd name="connsiteY13" fmla="*/ 1500 h 10000"/>
              <a:gd name="connsiteX14" fmla="*/ 5552 w 9393"/>
              <a:gd name="connsiteY14" fmla="*/ 2773 h 10000"/>
              <a:gd name="connsiteX15" fmla="*/ 5927 w 9393"/>
              <a:gd name="connsiteY15" fmla="*/ 2067 h 10000"/>
              <a:gd name="connsiteX16" fmla="*/ 6632 w 9393"/>
              <a:gd name="connsiteY16" fmla="*/ 2773 h 10000"/>
              <a:gd name="connsiteX17" fmla="*/ 7097 w 9393"/>
              <a:gd name="connsiteY17" fmla="*/ 1836 h 10000"/>
              <a:gd name="connsiteX18" fmla="*/ 7642 w 9393"/>
              <a:gd name="connsiteY18" fmla="*/ 2417 h 10000"/>
              <a:gd name="connsiteX19" fmla="*/ 7954 w 9393"/>
              <a:gd name="connsiteY19" fmla="*/ 2417 h 10000"/>
              <a:gd name="connsiteX20" fmla="*/ 7924 w 9393"/>
              <a:gd name="connsiteY20" fmla="*/ 3796 h 10000"/>
              <a:gd name="connsiteX21" fmla="*/ 8045 w 9393"/>
              <a:gd name="connsiteY21" fmla="*/ 5522 h 10000"/>
              <a:gd name="connsiteX22" fmla="*/ 8376 w 9393"/>
              <a:gd name="connsiteY22" fmla="*/ 5975 h 10000"/>
              <a:gd name="connsiteX23" fmla="*/ 8589 w 9393"/>
              <a:gd name="connsiteY23" fmla="*/ 7575 h 10000"/>
              <a:gd name="connsiteX24" fmla="*/ 8851 w 9393"/>
              <a:gd name="connsiteY24" fmla="*/ 6543 h 10000"/>
              <a:gd name="connsiteX25" fmla="*/ 8877 w 9393"/>
              <a:gd name="connsiteY25" fmla="*/ 7926 h 10000"/>
              <a:gd name="connsiteX26" fmla="*/ 8661 w 9393"/>
              <a:gd name="connsiteY26" fmla="*/ 9306 h 10000"/>
              <a:gd name="connsiteX27" fmla="*/ 9393 w 9393"/>
              <a:gd name="connsiteY27" fmla="*/ 10000 h 10000"/>
              <a:gd name="connsiteX0" fmla="*/ 0 w 9704"/>
              <a:gd name="connsiteY0" fmla="*/ 3218 h 10000"/>
              <a:gd name="connsiteX1" fmla="*/ 496 w 9704"/>
              <a:gd name="connsiteY1" fmla="*/ 3098 h 10000"/>
              <a:gd name="connsiteX2" fmla="*/ 978 w 9704"/>
              <a:gd name="connsiteY2" fmla="*/ 3218 h 10000"/>
              <a:gd name="connsiteX3" fmla="*/ 1117 w 9704"/>
              <a:gd name="connsiteY3" fmla="*/ 2067 h 10000"/>
              <a:gd name="connsiteX4" fmla="*/ 1468 w 9704"/>
              <a:gd name="connsiteY4" fmla="*/ 2526 h 10000"/>
              <a:gd name="connsiteX5" fmla="*/ 1855 w 9704"/>
              <a:gd name="connsiteY5" fmla="*/ 2526 h 10000"/>
              <a:gd name="connsiteX6" fmla="*/ 1961 w 9704"/>
              <a:gd name="connsiteY6" fmla="*/ 1162 h 10000"/>
              <a:gd name="connsiteX7" fmla="*/ 2063 w 9704"/>
              <a:gd name="connsiteY7" fmla="*/ 0 h 10000"/>
              <a:gd name="connsiteX8" fmla="*/ 2635 w 9704"/>
              <a:gd name="connsiteY8" fmla="*/ 117 h 10000"/>
              <a:gd name="connsiteX9" fmla="*/ 3470 w 9704"/>
              <a:gd name="connsiteY9" fmla="*/ 1721 h 10000"/>
              <a:gd name="connsiteX10" fmla="*/ 4020 w 9704"/>
              <a:gd name="connsiteY10" fmla="*/ 2067 h 10000"/>
              <a:gd name="connsiteX11" fmla="*/ 4615 w 9704"/>
              <a:gd name="connsiteY11" fmla="*/ 1836 h 10000"/>
              <a:gd name="connsiteX12" fmla="*/ 5199 w 9704"/>
              <a:gd name="connsiteY12" fmla="*/ 1500 h 10000"/>
              <a:gd name="connsiteX13" fmla="*/ 5615 w 9704"/>
              <a:gd name="connsiteY13" fmla="*/ 2773 h 10000"/>
              <a:gd name="connsiteX14" fmla="*/ 6014 w 9704"/>
              <a:gd name="connsiteY14" fmla="*/ 2067 h 10000"/>
              <a:gd name="connsiteX15" fmla="*/ 6765 w 9704"/>
              <a:gd name="connsiteY15" fmla="*/ 2773 h 10000"/>
              <a:gd name="connsiteX16" fmla="*/ 7260 w 9704"/>
              <a:gd name="connsiteY16" fmla="*/ 1836 h 10000"/>
              <a:gd name="connsiteX17" fmla="*/ 7840 w 9704"/>
              <a:gd name="connsiteY17" fmla="*/ 2417 h 10000"/>
              <a:gd name="connsiteX18" fmla="*/ 8172 w 9704"/>
              <a:gd name="connsiteY18" fmla="*/ 2417 h 10000"/>
              <a:gd name="connsiteX19" fmla="*/ 8140 w 9704"/>
              <a:gd name="connsiteY19" fmla="*/ 3796 h 10000"/>
              <a:gd name="connsiteX20" fmla="*/ 8269 w 9704"/>
              <a:gd name="connsiteY20" fmla="*/ 5522 h 10000"/>
              <a:gd name="connsiteX21" fmla="*/ 8621 w 9704"/>
              <a:gd name="connsiteY21" fmla="*/ 5975 h 10000"/>
              <a:gd name="connsiteX22" fmla="*/ 8848 w 9704"/>
              <a:gd name="connsiteY22" fmla="*/ 7575 h 10000"/>
              <a:gd name="connsiteX23" fmla="*/ 9127 w 9704"/>
              <a:gd name="connsiteY23" fmla="*/ 6543 h 10000"/>
              <a:gd name="connsiteX24" fmla="*/ 9155 w 9704"/>
              <a:gd name="connsiteY24" fmla="*/ 7926 h 10000"/>
              <a:gd name="connsiteX25" fmla="*/ 8925 w 9704"/>
              <a:gd name="connsiteY25" fmla="*/ 9306 h 10000"/>
              <a:gd name="connsiteX26" fmla="*/ 9704 w 9704"/>
              <a:gd name="connsiteY26" fmla="*/ 10000 h 10000"/>
              <a:gd name="connsiteX0" fmla="*/ 0 w 10000"/>
              <a:gd name="connsiteY0" fmla="*/ 3218 h 10000"/>
              <a:gd name="connsiteX1" fmla="*/ 511 w 10000"/>
              <a:gd name="connsiteY1" fmla="*/ 3098 h 10000"/>
              <a:gd name="connsiteX2" fmla="*/ 1008 w 10000"/>
              <a:gd name="connsiteY2" fmla="*/ 3218 h 10000"/>
              <a:gd name="connsiteX3" fmla="*/ 1151 w 10000"/>
              <a:gd name="connsiteY3" fmla="*/ 2067 h 10000"/>
              <a:gd name="connsiteX4" fmla="*/ 1513 w 10000"/>
              <a:gd name="connsiteY4" fmla="*/ 2526 h 10000"/>
              <a:gd name="connsiteX5" fmla="*/ 1912 w 10000"/>
              <a:gd name="connsiteY5" fmla="*/ 2526 h 10000"/>
              <a:gd name="connsiteX6" fmla="*/ 2021 w 10000"/>
              <a:gd name="connsiteY6" fmla="*/ 1162 h 10000"/>
              <a:gd name="connsiteX7" fmla="*/ 2126 w 10000"/>
              <a:gd name="connsiteY7" fmla="*/ 0 h 10000"/>
              <a:gd name="connsiteX8" fmla="*/ 2715 w 10000"/>
              <a:gd name="connsiteY8" fmla="*/ 117 h 10000"/>
              <a:gd name="connsiteX9" fmla="*/ 3576 w 10000"/>
              <a:gd name="connsiteY9" fmla="*/ 1721 h 10000"/>
              <a:gd name="connsiteX10" fmla="*/ 4143 w 10000"/>
              <a:gd name="connsiteY10" fmla="*/ 2067 h 10000"/>
              <a:gd name="connsiteX11" fmla="*/ 4756 w 10000"/>
              <a:gd name="connsiteY11" fmla="*/ 1836 h 10000"/>
              <a:gd name="connsiteX12" fmla="*/ 5358 w 10000"/>
              <a:gd name="connsiteY12" fmla="*/ 1500 h 10000"/>
              <a:gd name="connsiteX13" fmla="*/ 5786 w 10000"/>
              <a:gd name="connsiteY13" fmla="*/ 2773 h 10000"/>
              <a:gd name="connsiteX14" fmla="*/ 6197 w 10000"/>
              <a:gd name="connsiteY14" fmla="*/ 2067 h 10000"/>
              <a:gd name="connsiteX15" fmla="*/ 6971 w 10000"/>
              <a:gd name="connsiteY15" fmla="*/ 2773 h 10000"/>
              <a:gd name="connsiteX16" fmla="*/ 7481 w 10000"/>
              <a:gd name="connsiteY16" fmla="*/ 1836 h 10000"/>
              <a:gd name="connsiteX17" fmla="*/ 8079 w 10000"/>
              <a:gd name="connsiteY17" fmla="*/ 2417 h 10000"/>
              <a:gd name="connsiteX18" fmla="*/ 8421 w 10000"/>
              <a:gd name="connsiteY18" fmla="*/ 2417 h 10000"/>
              <a:gd name="connsiteX19" fmla="*/ 8388 w 10000"/>
              <a:gd name="connsiteY19" fmla="*/ 3796 h 10000"/>
              <a:gd name="connsiteX20" fmla="*/ 8521 w 10000"/>
              <a:gd name="connsiteY20" fmla="*/ 5522 h 10000"/>
              <a:gd name="connsiteX21" fmla="*/ 8884 w 10000"/>
              <a:gd name="connsiteY21" fmla="*/ 5975 h 10000"/>
              <a:gd name="connsiteX22" fmla="*/ 9118 w 10000"/>
              <a:gd name="connsiteY22" fmla="*/ 7575 h 10000"/>
              <a:gd name="connsiteX23" fmla="*/ 9405 w 10000"/>
              <a:gd name="connsiteY23" fmla="*/ 6543 h 10000"/>
              <a:gd name="connsiteX24" fmla="*/ 9434 w 10000"/>
              <a:gd name="connsiteY24" fmla="*/ 7926 h 10000"/>
              <a:gd name="connsiteX25" fmla="*/ 9197 w 10000"/>
              <a:gd name="connsiteY25" fmla="*/ 9306 h 10000"/>
              <a:gd name="connsiteX26" fmla="*/ 10000 w 10000"/>
              <a:gd name="connsiteY26" fmla="*/ 10000 h 10000"/>
              <a:gd name="connsiteX0" fmla="*/ 0 w 9489"/>
              <a:gd name="connsiteY0" fmla="*/ 3098 h 10000"/>
              <a:gd name="connsiteX1" fmla="*/ 497 w 9489"/>
              <a:gd name="connsiteY1" fmla="*/ 3218 h 10000"/>
              <a:gd name="connsiteX2" fmla="*/ 640 w 9489"/>
              <a:gd name="connsiteY2" fmla="*/ 2067 h 10000"/>
              <a:gd name="connsiteX3" fmla="*/ 1002 w 9489"/>
              <a:gd name="connsiteY3" fmla="*/ 2526 h 10000"/>
              <a:gd name="connsiteX4" fmla="*/ 1401 w 9489"/>
              <a:gd name="connsiteY4" fmla="*/ 2526 h 10000"/>
              <a:gd name="connsiteX5" fmla="*/ 1510 w 9489"/>
              <a:gd name="connsiteY5" fmla="*/ 1162 h 10000"/>
              <a:gd name="connsiteX6" fmla="*/ 1615 w 9489"/>
              <a:gd name="connsiteY6" fmla="*/ 0 h 10000"/>
              <a:gd name="connsiteX7" fmla="*/ 2204 w 9489"/>
              <a:gd name="connsiteY7" fmla="*/ 117 h 10000"/>
              <a:gd name="connsiteX8" fmla="*/ 3065 w 9489"/>
              <a:gd name="connsiteY8" fmla="*/ 1721 h 10000"/>
              <a:gd name="connsiteX9" fmla="*/ 3632 w 9489"/>
              <a:gd name="connsiteY9" fmla="*/ 2067 h 10000"/>
              <a:gd name="connsiteX10" fmla="*/ 4245 w 9489"/>
              <a:gd name="connsiteY10" fmla="*/ 1836 h 10000"/>
              <a:gd name="connsiteX11" fmla="*/ 4847 w 9489"/>
              <a:gd name="connsiteY11" fmla="*/ 1500 h 10000"/>
              <a:gd name="connsiteX12" fmla="*/ 5275 w 9489"/>
              <a:gd name="connsiteY12" fmla="*/ 2773 h 10000"/>
              <a:gd name="connsiteX13" fmla="*/ 5686 w 9489"/>
              <a:gd name="connsiteY13" fmla="*/ 2067 h 10000"/>
              <a:gd name="connsiteX14" fmla="*/ 6460 w 9489"/>
              <a:gd name="connsiteY14" fmla="*/ 2773 h 10000"/>
              <a:gd name="connsiteX15" fmla="*/ 6970 w 9489"/>
              <a:gd name="connsiteY15" fmla="*/ 1836 h 10000"/>
              <a:gd name="connsiteX16" fmla="*/ 7568 w 9489"/>
              <a:gd name="connsiteY16" fmla="*/ 2417 h 10000"/>
              <a:gd name="connsiteX17" fmla="*/ 7910 w 9489"/>
              <a:gd name="connsiteY17" fmla="*/ 2417 h 10000"/>
              <a:gd name="connsiteX18" fmla="*/ 7877 w 9489"/>
              <a:gd name="connsiteY18" fmla="*/ 3796 h 10000"/>
              <a:gd name="connsiteX19" fmla="*/ 8010 w 9489"/>
              <a:gd name="connsiteY19" fmla="*/ 5522 h 10000"/>
              <a:gd name="connsiteX20" fmla="*/ 8373 w 9489"/>
              <a:gd name="connsiteY20" fmla="*/ 5975 h 10000"/>
              <a:gd name="connsiteX21" fmla="*/ 8607 w 9489"/>
              <a:gd name="connsiteY21" fmla="*/ 7575 h 10000"/>
              <a:gd name="connsiteX22" fmla="*/ 8894 w 9489"/>
              <a:gd name="connsiteY22" fmla="*/ 6543 h 10000"/>
              <a:gd name="connsiteX23" fmla="*/ 8923 w 9489"/>
              <a:gd name="connsiteY23" fmla="*/ 7926 h 10000"/>
              <a:gd name="connsiteX24" fmla="*/ 8686 w 9489"/>
              <a:gd name="connsiteY24" fmla="*/ 9306 h 10000"/>
              <a:gd name="connsiteX25" fmla="*/ 9489 w 9489"/>
              <a:gd name="connsiteY25" fmla="*/ 10000 h 10000"/>
              <a:gd name="connsiteX0" fmla="*/ 0 w 9476"/>
              <a:gd name="connsiteY0" fmla="*/ 3218 h 10000"/>
              <a:gd name="connsiteX1" fmla="*/ 150 w 9476"/>
              <a:gd name="connsiteY1" fmla="*/ 2067 h 10000"/>
              <a:gd name="connsiteX2" fmla="*/ 532 w 9476"/>
              <a:gd name="connsiteY2" fmla="*/ 2526 h 10000"/>
              <a:gd name="connsiteX3" fmla="*/ 952 w 9476"/>
              <a:gd name="connsiteY3" fmla="*/ 2526 h 10000"/>
              <a:gd name="connsiteX4" fmla="*/ 1067 w 9476"/>
              <a:gd name="connsiteY4" fmla="*/ 1162 h 10000"/>
              <a:gd name="connsiteX5" fmla="*/ 1178 w 9476"/>
              <a:gd name="connsiteY5" fmla="*/ 0 h 10000"/>
              <a:gd name="connsiteX6" fmla="*/ 1799 w 9476"/>
              <a:gd name="connsiteY6" fmla="*/ 117 h 10000"/>
              <a:gd name="connsiteX7" fmla="*/ 2706 w 9476"/>
              <a:gd name="connsiteY7" fmla="*/ 1721 h 10000"/>
              <a:gd name="connsiteX8" fmla="*/ 3304 w 9476"/>
              <a:gd name="connsiteY8" fmla="*/ 2067 h 10000"/>
              <a:gd name="connsiteX9" fmla="*/ 3950 w 9476"/>
              <a:gd name="connsiteY9" fmla="*/ 1836 h 10000"/>
              <a:gd name="connsiteX10" fmla="*/ 4584 w 9476"/>
              <a:gd name="connsiteY10" fmla="*/ 1500 h 10000"/>
              <a:gd name="connsiteX11" fmla="*/ 5035 w 9476"/>
              <a:gd name="connsiteY11" fmla="*/ 2773 h 10000"/>
              <a:gd name="connsiteX12" fmla="*/ 5468 w 9476"/>
              <a:gd name="connsiteY12" fmla="*/ 2067 h 10000"/>
              <a:gd name="connsiteX13" fmla="*/ 6284 w 9476"/>
              <a:gd name="connsiteY13" fmla="*/ 2773 h 10000"/>
              <a:gd name="connsiteX14" fmla="*/ 6821 w 9476"/>
              <a:gd name="connsiteY14" fmla="*/ 1836 h 10000"/>
              <a:gd name="connsiteX15" fmla="*/ 7452 w 9476"/>
              <a:gd name="connsiteY15" fmla="*/ 2417 h 10000"/>
              <a:gd name="connsiteX16" fmla="*/ 7812 w 9476"/>
              <a:gd name="connsiteY16" fmla="*/ 2417 h 10000"/>
              <a:gd name="connsiteX17" fmla="*/ 7777 w 9476"/>
              <a:gd name="connsiteY17" fmla="*/ 3796 h 10000"/>
              <a:gd name="connsiteX18" fmla="*/ 7917 w 9476"/>
              <a:gd name="connsiteY18" fmla="*/ 5522 h 10000"/>
              <a:gd name="connsiteX19" fmla="*/ 8300 w 9476"/>
              <a:gd name="connsiteY19" fmla="*/ 5975 h 10000"/>
              <a:gd name="connsiteX20" fmla="*/ 8547 w 9476"/>
              <a:gd name="connsiteY20" fmla="*/ 7575 h 10000"/>
              <a:gd name="connsiteX21" fmla="*/ 8849 w 9476"/>
              <a:gd name="connsiteY21" fmla="*/ 6543 h 10000"/>
              <a:gd name="connsiteX22" fmla="*/ 8880 w 9476"/>
              <a:gd name="connsiteY22" fmla="*/ 7926 h 10000"/>
              <a:gd name="connsiteX23" fmla="*/ 8630 w 9476"/>
              <a:gd name="connsiteY23" fmla="*/ 9306 h 10000"/>
              <a:gd name="connsiteX24" fmla="*/ 9476 w 9476"/>
              <a:gd name="connsiteY24" fmla="*/ 10000 h 10000"/>
              <a:gd name="connsiteX0" fmla="*/ 0 w 9842"/>
              <a:gd name="connsiteY0" fmla="*/ 2067 h 10000"/>
              <a:gd name="connsiteX1" fmla="*/ 403 w 9842"/>
              <a:gd name="connsiteY1" fmla="*/ 2526 h 10000"/>
              <a:gd name="connsiteX2" fmla="*/ 847 w 9842"/>
              <a:gd name="connsiteY2" fmla="*/ 2526 h 10000"/>
              <a:gd name="connsiteX3" fmla="*/ 968 w 9842"/>
              <a:gd name="connsiteY3" fmla="*/ 1162 h 10000"/>
              <a:gd name="connsiteX4" fmla="*/ 1085 w 9842"/>
              <a:gd name="connsiteY4" fmla="*/ 0 h 10000"/>
              <a:gd name="connsiteX5" fmla="*/ 1740 w 9842"/>
              <a:gd name="connsiteY5" fmla="*/ 117 h 10000"/>
              <a:gd name="connsiteX6" fmla="*/ 2698 w 9842"/>
              <a:gd name="connsiteY6" fmla="*/ 1721 h 10000"/>
              <a:gd name="connsiteX7" fmla="*/ 3329 w 9842"/>
              <a:gd name="connsiteY7" fmla="*/ 2067 h 10000"/>
              <a:gd name="connsiteX8" fmla="*/ 4010 w 9842"/>
              <a:gd name="connsiteY8" fmla="*/ 1836 h 10000"/>
              <a:gd name="connsiteX9" fmla="*/ 4679 w 9842"/>
              <a:gd name="connsiteY9" fmla="*/ 1500 h 10000"/>
              <a:gd name="connsiteX10" fmla="*/ 5155 w 9842"/>
              <a:gd name="connsiteY10" fmla="*/ 2773 h 10000"/>
              <a:gd name="connsiteX11" fmla="*/ 5612 w 9842"/>
              <a:gd name="connsiteY11" fmla="*/ 2067 h 10000"/>
              <a:gd name="connsiteX12" fmla="*/ 6473 w 9842"/>
              <a:gd name="connsiteY12" fmla="*/ 2773 h 10000"/>
              <a:gd name="connsiteX13" fmla="*/ 7040 w 9842"/>
              <a:gd name="connsiteY13" fmla="*/ 1836 h 10000"/>
              <a:gd name="connsiteX14" fmla="*/ 7706 w 9842"/>
              <a:gd name="connsiteY14" fmla="*/ 2417 h 10000"/>
              <a:gd name="connsiteX15" fmla="*/ 8086 w 9842"/>
              <a:gd name="connsiteY15" fmla="*/ 2417 h 10000"/>
              <a:gd name="connsiteX16" fmla="*/ 8049 w 9842"/>
              <a:gd name="connsiteY16" fmla="*/ 3796 h 10000"/>
              <a:gd name="connsiteX17" fmla="*/ 8197 w 9842"/>
              <a:gd name="connsiteY17" fmla="*/ 5522 h 10000"/>
              <a:gd name="connsiteX18" fmla="*/ 8601 w 9842"/>
              <a:gd name="connsiteY18" fmla="*/ 5975 h 10000"/>
              <a:gd name="connsiteX19" fmla="*/ 8862 w 9842"/>
              <a:gd name="connsiteY19" fmla="*/ 7575 h 10000"/>
              <a:gd name="connsiteX20" fmla="*/ 9180 w 9842"/>
              <a:gd name="connsiteY20" fmla="*/ 6543 h 10000"/>
              <a:gd name="connsiteX21" fmla="*/ 9213 w 9842"/>
              <a:gd name="connsiteY21" fmla="*/ 7926 h 10000"/>
              <a:gd name="connsiteX22" fmla="*/ 8949 w 9842"/>
              <a:gd name="connsiteY22" fmla="*/ 9306 h 10000"/>
              <a:gd name="connsiteX23" fmla="*/ 9842 w 9842"/>
              <a:gd name="connsiteY23" fmla="*/ 10000 h 10000"/>
              <a:gd name="connsiteX0" fmla="*/ 0 w 9591"/>
              <a:gd name="connsiteY0" fmla="*/ 2526 h 10000"/>
              <a:gd name="connsiteX1" fmla="*/ 452 w 9591"/>
              <a:gd name="connsiteY1" fmla="*/ 2526 h 10000"/>
              <a:gd name="connsiteX2" fmla="*/ 575 w 9591"/>
              <a:gd name="connsiteY2" fmla="*/ 1162 h 10000"/>
              <a:gd name="connsiteX3" fmla="*/ 693 w 9591"/>
              <a:gd name="connsiteY3" fmla="*/ 0 h 10000"/>
              <a:gd name="connsiteX4" fmla="*/ 1359 w 9591"/>
              <a:gd name="connsiteY4" fmla="*/ 117 h 10000"/>
              <a:gd name="connsiteX5" fmla="*/ 2332 w 9591"/>
              <a:gd name="connsiteY5" fmla="*/ 1721 h 10000"/>
              <a:gd name="connsiteX6" fmla="*/ 2973 w 9591"/>
              <a:gd name="connsiteY6" fmla="*/ 2067 h 10000"/>
              <a:gd name="connsiteX7" fmla="*/ 3665 w 9591"/>
              <a:gd name="connsiteY7" fmla="*/ 1836 h 10000"/>
              <a:gd name="connsiteX8" fmla="*/ 4345 w 9591"/>
              <a:gd name="connsiteY8" fmla="*/ 1500 h 10000"/>
              <a:gd name="connsiteX9" fmla="*/ 4829 w 9591"/>
              <a:gd name="connsiteY9" fmla="*/ 2773 h 10000"/>
              <a:gd name="connsiteX10" fmla="*/ 5293 w 9591"/>
              <a:gd name="connsiteY10" fmla="*/ 2067 h 10000"/>
              <a:gd name="connsiteX11" fmla="*/ 6168 w 9591"/>
              <a:gd name="connsiteY11" fmla="*/ 2773 h 10000"/>
              <a:gd name="connsiteX12" fmla="*/ 6744 w 9591"/>
              <a:gd name="connsiteY12" fmla="*/ 1836 h 10000"/>
              <a:gd name="connsiteX13" fmla="*/ 7421 w 9591"/>
              <a:gd name="connsiteY13" fmla="*/ 2417 h 10000"/>
              <a:gd name="connsiteX14" fmla="*/ 7807 w 9591"/>
              <a:gd name="connsiteY14" fmla="*/ 2417 h 10000"/>
              <a:gd name="connsiteX15" fmla="*/ 7769 w 9591"/>
              <a:gd name="connsiteY15" fmla="*/ 3796 h 10000"/>
              <a:gd name="connsiteX16" fmla="*/ 7920 w 9591"/>
              <a:gd name="connsiteY16" fmla="*/ 5522 h 10000"/>
              <a:gd name="connsiteX17" fmla="*/ 8330 w 9591"/>
              <a:gd name="connsiteY17" fmla="*/ 5975 h 10000"/>
              <a:gd name="connsiteX18" fmla="*/ 8595 w 9591"/>
              <a:gd name="connsiteY18" fmla="*/ 7575 h 10000"/>
              <a:gd name="connsiteX19" fmla="*/ 8918 w 9591"/>
              <a:gd name="connsiteY19" fmla="*/ 6543 h 10000"/>
              <a:gd name="connsiteX20" fmla="*/ 8952 w 9591"/>
              <a:gd name="connsiteY20" fmla="*/ 7926 h 10000"/>
              <a:gd name="connsiteX21" fmla="*/ 8684 w 9591"/>
              <a:gd name="connsiteY21" fmla="*/ 9306 h 10000"/>
              <a:gd name="connsiteX22" fmla="*/ 9591 w 9591"/>
              <a:gd name="connsiteY22" fmla="*/ 10000 h 10000"/>
              <a:gd name="connsiteX0" fmla="*/ 0 w 9529"/>
              <a:gd name="connsiteY0" fmla="*/ 2526 h 10000"/>
              <a:gd name="connsiteX1" fmla="*/ 129 w 9529"/>
              <a:gd name="connsiteY1" fmla="*/ 1162 h 10000"/>
              <a:gd name="connsiteX2" fmla="*/ 252 w 9529"/>
              <a:gd name="connsiteY2" fmla="*/ 0 h 10000"/>
              <a:gd name="connsiteX3" fmla="*/ 946 w 9529"/>
              <a:gd name="connsiteY3" fmla="*/ 117 h 10000"/>
              <a:gd name="connsiteX4" fmla="*/ 1960 w 9529"/>
              <a:gd name="connsiteY4" fmla="*/ 1721 h 10000"/>
              <a:gd name="connsiteX5" fmla="*/ 2629 w 9529"/>
              <a:gd name="connsiteY5" fmla="*/ 2067 h 10000"/>
              <a:gd name="connsiteX6" fmla="*/ 3350 w 9529"/>
              <a:gd name="connsiteY6" fmla="*/ 1836 h 10000"/>
              <a:gd name="connsiteX7" fmla="*/ 4059 w 9529"/>
              <a:gd name="connsiteY7" fmla="*/ 1500 h 10000"/>
              <a:gd name="connsiteX8" fmla="*/ 4564 w 9529"/>
              <a:gd name="connsiteY8" fmla="*/ 2773 h 10000"/>
              <a:gd name="connsiteX9" fmla="*/ 5048 w 9529"/>
              <a:gd name="connsiteY9" fmla="*/ 2067 h 10000"/>
              <a:gd name="connsiteX10" fmla="*/ 5960 w 9529"/>
              <a:gd name="connsiteY10" fmla="*/ 2773 h 10000"/>
              <a:gd name="connsiteX11" fmla="*/ 6561 w 9529"/>
              <a:gd name="connsiteY11" fmla="*/ 1836 h 10000"/>
              <a:gd name="connsiteX12" fmla="*/ 7266 w 9529"/>
              <a:gd name="connsiteY12" fmla="*/ 2417 h 10000"/>
              <a:gd name="connsiteX13" fmla="*/ 7669 w 9529"/>
              <a:gd name="connsiteY13" fmla="*/ 2417 h 10000"/>
              <a:gd name="connsiteX14" fmla="*/ 7629 w 9529"/>
              <a:gd name="connsiteY14" fmla="*/ 3796 h 10000"/>
              <a:gd name="connsiteX15" fmla="*/ 7787 w 9529"/>
              <a:gd name="connsiteY15" fmla="*/ 5522 h 10000"/>
              <a:gd name="connsiteX16" fmla="*/ 8214 w 9529"/>
              <a:gd name="connsiteY16" fmla="*/ 5975 h 10000"/>
              <a:gd name="connsiteX17" fmla="*/ 8491 w 9529"/>
              <a:gd name="connsiteY17" fmla="*/ 7575 h 10000"/>
              <a:gd name="connsiteX18" fmla="*/ 8827 w 9529"/>
              <a:gd name="connsiteY18" fmla="*/ 6543 h 10000"/>
              <a:gd name="connsiteX19" fmla="*/ 8863 w 9529"/>
              <a:gd name="connsiteY19" fmla="*/ 7926 h 10000"/>
              <a:gd name="connsiteX20" fmla="*/ 8583 w 9529"/>
              <a:gd name="connsiteY20" fmla="*/ 9306 h 10000"/>
              <a:gd name="connsiteX21" fmla="*/ 9529 w 9529"/>
              <a:gd name="connsiteY21" fmla="*/ 10000 h 10000"/>
              <a:gd name="connsiteX0" fmla="*/ 0 w 9865"/>
              <a:gd name="connsiteY0" fmla="*/ 1162 h 10000"/>
              <a:gd name="connsiteX1" fmla="*/ 129 w 9865"/>
              <a:gd name="connsiteY1" fmla="*/ 0 h 10000"/>
              <a:gd name="connsiteX2" fmla="*/ 858 w 9865"/>
              <a:gd name="connsiteY2" fmla="*/ 117 h 10000"/>
              <a:gd name="connsiteX3" fmla="*/ 1922 w 9865"/>
              <a:gd name="connsiteY3" fmla="*/ 1721 h 10000"/>
              <a:gd name="connsiteX4" fmla="*/ 2624 w 9865"/>
              <a:gd name="connsiteY4" fmla="*/ 2067 h 10000"/>
              <a:gd name="connsiteX5" fmla="*/ 3381 w 9865"/>
              <a:gd name="connsiteY5" fmla="*/ 1836 h 10000"/>
              <a:gd name="connsiteX6" fmla="*/ 4125 w 9865"/>
              <a:gd name="connsiteY6" fmla="*/ 1500 h 10000"/>
              <a:gd name="connsiteX7" fmla="*/ 4655 w 9865"/>
              <a:gd name="connsiteY7" fmla="*/ 2773 h 10000"/>
              <a:gd name="connsiteX8" fmla="*/ 5163 w 9865"/>
              <a:gd name="connsiteY8" fmla="*/ 2067 h 10000"/>
              <a:gd name="connsiteX9" fmla="*/ 6120 w 9865"/>
              <a:gd name="connsiteY9" fmla="*/ 2773 h 10000"/>
              <a:gd name="connsiteX10" fmla="*/ 6750 w 9865"/>
              <a:gd name="connsiteY10" fmla="*/ 1836 h 10000"/>
              <a:gd name="connsiteX11" fmla="*/ 7490 w 9865"/>
              <a:gd name="connsiteY11" fmla="*/ 2417 h 10000"/>
              <a:gd name="connsiteX12" fmla="*/ 7913 w 9865"/>
              <a:gd name="connsiteY12" fmla="*/ 2417 h 10000"/>
              <a:gd name="connsiteX13" fmla="*/ 7871 w 9865"/>
              <a:gd name="connsiteY13" fmla="*/ 3796 h 10000"/>
              <a:gd name="connsiteX14" fmla="*/ 8037 w 9865"/>
              <a:gd name="connsiteY14" fmla="*/ 5522 h 10000"/>
              <a:gd name="connsiteX15" fmla="*/ 8485 w 9865"/>
              <a:gd name="connsiteY15" fmla="*/ 5975 h 10000"/>
              <a:gd name="connsiteX16" fmla="*/ 8776 w 9865"/>
              <a:gd name="connsiteY16" fmla="*/ 7575 h 10000"/>
              <a:gd name="connsiteX17" fmla="*/ 9128 w 9865"/>
              <a:gd name="connsiteY17" fmla="*/ 6543 h 10000"/>
              <a:gd name="connsiteX18" fmla="*/ 9166 w 9865"/>
              <a:gd name="connsiteY18" fmla="*/ 7926 h 10000"/>
              <a:gd name="connsiteX19" fmla="*/ 8872 w 9865"/>
              <a:gd name="connsiteY19" fmla="*/ 9306 h 10000"/>
              <a:gd name="connsiteX20" fmla="*/ 9865 w 9865"/>
              <a:gd name="connsiteY20" fmla="*/ 10000 h 10000"/>
              <a:gd name="connsiteX0" fmla="*/ 0 w 9869"/>
              <a:gd name="connsiteY0" fmla="*/ 0 h 10000"/>
              <a:gd name="connsiteX1" fmla="*/ 739 w 9869"/>
              <a:gd name="connsiteY1" fmla="*/ 117 h 10000"/>
              <a:gd name="connsiteX2" fmla="*/ 1817 w 9869"/>
              <a:gd name="connsiteY2" fmla="*/ 1721 h 10000"/>
              <a:gd name="connsiteX3" fmla="*/ 2529 w 9869"/>
              <a:gd name="connsiteY3" fmla="*/ 2067 h 10000"/>
              <a:gd name="connsiteX4" fmla="*/ 3296 w 9869"/>
              <a:gd name="connsiteY4" fmla="*/ 1836 h 10000"/>
              <a:gd name="connsiteX5" fmla="*/ 4050 w 9869"/>
              <a:gd name="connsiteY5" fmla="*/ 1500 h 10000"/>
              <a:gd name="connsiteX6" fmla="*/ 4588 w 9869"/>
              <a:gd name="connsiteY6" fmla="*/ 2773 h 10000"/>
              <a:gd name="connsiteX7" fmla="*/ 5103 w 9869"/>
              <a:gd name="connsiteY7" fmla="*/ 2067 h 10000"/>
              <a:gd name="connsiteX8" fmla="*/ 6073 w 9869"/>
              <a:gd name="connsiteY8" fmla="*/ 2773 h 10000"/>
              <a:gd name="connsiteX9" fmla="*/ 6711 w 9869"/>
              <a:gd name="connsiteY9" fmla="*/ 1836 h 10000"/>
              <a:gd name="connsiteX10" fmla="*/ 7461 w 9869"/>
              <a:gd name="connsiteY10" fmla="*/ 2417 h 10000"/>
              <a:gd name="connsiteX11" fmla="*/ 7890 w 9869"/>
              <a:gd name="connsiteY11" fmla="*/ 2417 h 10000"/>
              <a:gd name="connsiteX12" fmla="*/ 7848 w 9869"/>
              <a:gd name="connsiteY12" fmla="*/ 3796 h 10000"/>
              <a:gd name="connsiteX13" fmla="*/ 8016 w 9869"/>
              <a:gd name="connsiteY13" fmla="*/ 5522 h 10000"/>
              <a:gd name="connsiteX14" fmla="*/ 8470 w 9869"/>
              <a:gd name="connsiteY14" fmla="*/ 5975 h 10000"/>
              <a:gd name="connsiteX15" fmla="*/ 8765 w 9869"/>
              <a:gd name="connsiteY15" fmla="*/ 7575 h 10000"/>
              <a:gd name="connsiteX16" fmla="*/ 9122 w 9869"/>
              <a:gd name="connsiteY16" fmla="*/ 6543 h 10000"/>
              <a:gd name="connsiteX17" fmla="*/ 9160 w 9869"/>
              <a:gd name="connsiteY17" fmla="*/ 7926 h 10000"/>
              <a:gd name="connsiteX18" fmla="*/ 8862 w 9869"/>
              <a:gd name="connsiteY18" fmla="*/ 9306 h 10000"/>
              <a:gd name="connsiteX19" fmla="*/ 9869 w 9869"/>
              <a:gd name="connsiteY19" fmla="*/ 10000 h 10000"/>
              <a:gd name="connsiteX0" fmla="*/ 0 w 9251"/>
              <a:gd name="connsiteY0" fmla="*/ 0 h 9883"/>
              <a:gd name="connsiteX1" fmla="*/ 1092 w 9251"/>
              <a:gd name="connsiteY1" fmla="*/ 1604 h 9883"/>
              <a:gd name="connsiteX2" fmla="*/ 1814 w 9251"/>
              <a:gd name="connsiteY2" fmla="*/ 1950 h 9883"/>
              <a:gd name="connsiteX3" fmla="*/ 2591 w 9251"/>
              <a:gd name="connsiteY3" fmla="*/ 1719 h 9883"/>
              <a:gd name="connsiteX4" fmla="*/ 3355 w 9251"/>
              <a:gd name="connsiteY4" fmla="*/ 1383 h 9883"/>
              <a:gd name="connsiteX5" fmla="*/ 3900 w 9251"/>
              <a:gd name="connsiteY5" fmla="*/ 2656 h 9883"/>
              <a:gd name="connsiteX6" fmla="*/ 4422 w 9251"/>
              <a:gd name="connsiteY6" fmla="*/ 1950 h 9883"/>
              <a:gd name="connsiteX7" fmla="*/ 5405 w 9251"/>
              <a:gd name="connsiteY7" fmla="*/ 2656 h 9883"/>
              <a:gd name="connsiteX8" fmla="*/ 6051 w 9251"/>
              <a:gd name="connsiteY8" fmla="*/ 1719 h 9883"/>
              <a:gd name="connsiteX9" fmla="*/ 6811 w 9251"/>
              <a:gd name="connsiteY9" fmla="*/ 2300 h 9883"/>
              <a:gd name="connsiteX10" fmla="*/ 7246 w 9251"/>
              <a:gd name="connsiteY10" fmla="*/ 2300 h 9883"/>
              <a:gd name="connsiteX11" fmla="*/ 7203 w 9251"/>
              <a:gd name="connsiteY11" fmla="*/ 3679 h 9883"/>
              <a:gd name="connsiteX12" fmla="*/ 7373 w 9251"/>
              <a:gd name="connsiteY12" fmla="*/ 5405 h 9883"/>
              <a:gd name="connsiteX13" fmla="*/ 7833 w 9251"/>
              <a:gd name="connsiteY13" fmla="*/ 5858 h 9883"/>
              <a:gd name="connsiteX14" fmla="*/ 8132 w 9251"/>
              <a:gd name="connsiteY14" fmla="*/ 7458 h 9883"/>
              <a:gd name="connsiteX15" fmla="*/ 8494 w 9251"/>
              <a:gd name="connsiteY15" fmla="*/ 6426 h 9883"/>
              <a:gd name="connsiteX16" fmla="*/ 8533 w 9251"/>
              <a:gd name="connsiteY16" fmla="*/ 7809 h 9883"/>
              <a:gd name="connsiteX17" fmla="*/ 8231 w 9251"/>
              <a:gd name="connsiteY17" fmla="*/ 9189 h 9883"/>
              <a:gd name="connsiteX18" fmla="*/ 9251 w 9251"/>
              <a:gd name="connsiteY18" fmla="*/ 9883 h 9883"/>
              <a:gd name="connsiteX0" fmla="*/ 0 w 8820"/>
              <a:gd name="connsiteY0" fmla="*/ 224 h 8601"/>
              <a:gd name="connsiteX1" fmla="*/ 781 w 8820"/>
              <a:gd name="connsiteY1" fmla="*/ 574 h 8601"/>
              <a:gd name="connsiteX2" fmla="*/ 1621 w 8820"/>
              <a:gd name="connsiteY2" fmla="*/ 340 h 8601"/>
              <a:gd name="connsiteX3" fmla="*/ 2447 w 8820"/>
              <a:gd name="connsiteY3" fmla="*/ 0 h 8601"/>
              <a:gd name="connsiteX4" fmla="*/ 3036 w 8820"/>
              <a:gd name="connsiteY4" fmla="*/ 1288 h 8601"/>
              <a:gd name="connsiteX5" fmla="*/ 3600 w 8820"/>
              <a:gd name="connsiteY5" fmla="*/ 574 h 8601"/>
              <a:gd name="connsiteX6" fmla="*/ 4663 w 8820"/>
              <a:gd name="connsiteY6" fmla="*/ 1288 h 8601"/>
              <a:gd name="connsiteX7" fmla="*/ 5361 w 8820"/>
              <a:gd name="connsiteY7" fmla="*/ 340 h 8601"/>
              <a:gd name="connsiteX8" fmla="*/ 6182 w 8820"/>
              <a:gd name="connsiteY8" fmla="*/ 928 h 8601"/>
              <a:gd name="connsiteX9" fmla="*/ 6653 w 8820"/>
              <a:gd name="connsiteY9" fmla="*/ 928 h 8601"/>
              <a:gd name="connsiteX10" fmla="*/ 6606 w 8820"/>
              <a:gd name="connsiteY10" fmla="*/ 2324 h 8601"/>
              <a:gd name="connsiteX11" fmla="*/ 6790 w 8820"/>
              <a:gd name="connsiteY11" fmla="*/ 4070 h 8601"/>
              <a:gd name="connsiteX12" fmla="*/ 7287 w 8820"/>
              <a:gd name="connsiteY12" fmla="*/ 4528 h 8601"/>
              <a:gd name="connsiteX13" fmla="*/ 7610 w 8820"/>
              <a:gd name="connsiteY13" fmla="*/ 6147 h 8601"/>
              <a:gd name="connsiteX14" fmla="*/ 8002 w 8820"/>
              <a:gd name="connsiteY14" fmla="*/ 5103 h 8601"/>
              <a:gd name="connsiteX15" fmla="*/ 8044 w 8820"/>
              <a:gd name="connsiteY15" fmla="*/ 6502 h 8601"/>
              <a:gd name="connsiteX16" fmla="*/ 7717 w 8820"/>
              <a:gd name="connsiteY16" fmla="*/ 7899 h 8601"/>
              <a:gd name="connsiteX17" fmla="*/ 8820 w 8820"/>
              <a:gd name="connsiteY17" fmla="*/ 8601 h 8601"/>
              <a:gd name="connsiteX0" fmla="*/ 0 w 9115"/>
              <a:gd name="connsiteY0" fmla="*/ 667 h 10000"/>
              <a:gd name="connsiteX1" fmla="*/ 953 w 9115"/>
              <a:gd name="connsiteY1" fmla="*/ 395 h 10000"/>
              <a:gd name="connsiteX2" fmla="*/ 1889 w 9115"/>
              <a:gd name="connsiteY2" fmla="*/ 0 h 10000"/>
              <a:gd name="connsiteX3" fmla="*/ 2557 w 9115"/>
              <a:gd name="connsiteY3" fmla="*/ 1498 h 10000"/>
              <a:gd name="connsiteX4" fmla="*/ 3197 w 9115"/>
              <a:gd name="connsiteY4" fmla="*/ 667 h 10000"/>
              <a:gd name="connsiteX5" fmla="*/ 4402 w 9115"/>
              <a:gd name="connsiteY5" fmla="*/ 1498 h 10000"/>
              <a:gd name="connsiteX6" fmla="*/ 5193 w 9115"/>
              <a:gd name="connsiteY6" fmla="*/ 395 h 10000"/>
              <a:gd name="connsiteX7" fmla="*/ 6124 w 9115"/>
              <a:gd name="connsiteY7" fmla="*/ 1079 h 10000"/>
              <a:gd name="connsiteX8" fmla="*/ 6658 w 9115"/>
              <a:gd name="connsiteY8" fmla="*/ 1079 h 10000"/>
              <a:gd name="connsiteX9" fmla="*/ 6605 w 9115"/>
              <a:gd name="connsiteY9" fmla="*/ 2702 h 10000"/>
              <a:gd name="connsiteX10" fmla="*/ 6813 w 9115"/>
              <a:gd name="connsiteY10" fmla="*/ 4732 h 10000"/>
              <a:gd name="connsiteX11" fmla="*/ 7377 w 9115"/>
              <a:gd name="connsiteY11" fmla="*/ 5265 h 10000"/>
              <a:gd name="connsiteX12" fmla="*/ 7743 w 9115"/>
              <a:gd name="connsiteY12" fmla="*/ 7147 h 10000"/>
              <a:gd name="connsiteX13" fmla="*/ 8188 w 9115"/>
              <a:gd name="connsiteY13" fmla="*/ 5933 h 10000"/>
              <a:gd name="connsiteX14" fmla="*/ 8235 w 9115"/>
              <a:gd name="connsiteY14" fmla="*/ 7560 h 10000"/>
              <a:gd name="connsiteX15" fmla="*/ 7864 w 9115"/>
              <a:gd name="connsiteY15" fmla="*/ 9184 h 10000"/>
              <a:gd name="connsiteX16" fmla="*/ 9115 w 9115"/>
              <a:gd name="connsiteY16" fmla="*/ 10000 h 10000"/>
              <a:gd name="connsiteX0" fmla="*/ 0 w 8954"/>
              <a:gd name="connsiteY0" fmla="*/ 395 h 10000"/>
              <a:gd name="connsiteX1" fmla="*/ 1026 w 8954"/>
              <a:gd name="connsiteY1" fmla="*/ 0 h 10000"/>
              <a:gd name="connsiteX2" fmla="*/ 1759 w 8954"/>
              <a:gd name="connsiteY2" fmla="*/ 1498 h 10000"/>
              <a:gd name="connsiteX3" fmla="*/ 2461 w 8954"/>
              <a:gd name="connsiteY3" fmla="*/ 667 h 10000"/>
              <a:gd name="connsiteX4" fmla="*/ 3783 w 8954"/>
              <a:gd name="connsiteY4" fmla="*/ 1498 h 10000"/>
              <a:gd name="connsiteX5" fmla="*/ 4651 w 8954"/>
              <a:gd name="connsiteY5" fmla="*/ 395 h 10000"/>
              <a:gd name="connsiteX6" fmla="*/ 5673 w 8954"/>
              <a:gd name="connsiteY6" fmla="*/ 1079 h 10000"/>
              <a:gd name="connsiteX7" fmla="*/ 6258 w 8954"/>
              <a:gd name="connsiteY7" fmla="*/ 1079 h 10000"/>
              <a:gd name="connsiteX8" fmla="*/ 6200 w 8954"/>
              <a:gd name="connsiteY8" fmla="*/ 2702 h 10000"/>
              <a:gd name="connsiteX9" fmla="*/ 6428 w 8954"/>
              <a:gd name="connsiteY9" fmla="*/ 4732 h 10000"/>
              <a:gd name="connsiteX10" fmla="*/ 7047 w 8954"/>
              <a:gd name="connsiteY10" fmla="*/ 5265 h 10000"/>
              <a:gd name="connsiteX11" fmla="*/ 7449 w 8954"/>
              <a:gd name="connsiteY11" fmla="*/ 7147 h 10000"/>
              <a:gd name="connsiteX12" fmla="*/ 7937 w 8954"/>
              <a:gd name="connsiteY12" fmla="*/ 5933 h 10000"/>
              <a:gd name="connsiteX13" fmla="*/ 7989 w 8954"/>
              <a:gd name="connsiteY13" fmla="*/ 7560 h 10000"/>
              <a:gd name="connsiteX14" fmla="*/ 7582 w 8954"/>
              <a:gd name="connsiteY14" fmla="*/ 9184 h 10000"/>
              <a:gd name="connsiteX15" fmla="*/ 8954 w 8954"/>
              <a:gd name="connsiteY15" fmla="*/ 10000 h 10000"/>
              <a:gd name="connsiteX0" fmla="*/ 0 w 8854"/>
              <a:gd name="connsiteY0" fmla="*/ 0 h 10000"/>
              <a:gd name="connsiteX1" fmla="*/ 818 w 8854"/>
              <a:gd name="connsiteY1" fmla="*/ 1498 h 10000"/>
              <a:gd name="connsiteX2" fmla="*/ 1602 w 8854"/>
              <a:gd name="connsiteY2" fmla="*/ 667 h 10000"/>
              <a:gd name="connsiteX3" fmla="*/ 3079 w 8854"/>
              <a:gd name="connsiteY3" fmla="*/ 1498 h 10000"/>
              <a:gd name="connsiteX4" fmla="*/ 4048 w 8854"/>
              <a:gd name="connsiteY4" fmla="*/ 395 h 10000"/>
              <a:gd name="connsiteX5" fmla="*/ 5190 w 8854"/>
              <a:gd name="connsiteY5" fmla="*/ 1079 h 10000"/>
              <a:gd name="connsiteX6" fmla="*/ 5843 w 8854"/>
              <a:gd name="connsiteY6" fmla="*/ 1079 h 10000"/>
              <a:gd name="connsiteX7" fmla="*/ 5778 w 8854"/>
              <a:gd name="connsiteY7" fmla="*/ 2702 h 10000"/>
              <a:gd name="connsiteX8" fmla="*/ 6033 w 8854"/>
              <a:gd name="connsiteY8" fmla="*/ 4732 h 10000"/>
              <a:gd name="connsiteX9" fmla="*/ 6724 w 8854"/>
              <a:gd name="connsiteY9" fmla="*/ 5265 h 10000"/>
              <a:gd name="connsiteX10" fmla="*/ 7173 w 8854"/>
              <a:gd name="connsiteY10" fmla="*/ 7147 h 10000"/>
              <a:gd name="connsiteX11" fmla="*/ 7718 w 8854"/>
              <a:gd name="connsiteY11" fmla="*/ 5933 h 10000"/>
              <a:gd name="connsiteX12" fmla="*/ 7776 w 8854"/>
              <a:gd name="connsiteY12" fmla="*/ 7560 h 10000"/>
              <a:gd name="connsiteX13" fmla="*/ 7322 w 8854"/>
              <a:gd name="connsiteY13" fmla="*/ 9184 h 10000"/>
              <a:gd name="connsiteX14" fmla="*/ 8854 w 8854"/>
              <a:gd name="connsiteY1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54" h="10000">
                <a:moveTo>
                  <a:pt x="0" y="0"/>
                </a:moveTo>
                <a:cubicBezTo>
                  <a:pt x="270" y="483"/>
                  <a:pt x="556" y="999"/>
                  <a:pt x="818" y="1498"/>
                </a:cubicBezTo>
                <a:cubicBezTo>
                  <a:pt x="1088" y="1221"/>
                  <a:pt x="1349" y="945"/>
                  <a:pt x="1602" y="667"/>
                </a:cubicBezTo>
                <a:lnTo>
                  <a:pt x="3079" y="1498"/>
                </a:lnTo>
                <a:cubicBezTo>
                  <a:pt x="3413" y="1129"/>
                  <a:pt x="3716" y="758"/>
                  <a:pt x="4048" y="395"/>
                </a:cubicBezTo>
                <a:lnTo>
                  <a:pt x="5190" y="1079"/>
                </a:lnTo>
                <a:lnTo>
                  <a:pt x="5843" y="1079"/>
                </a:lnTo>
                <a:cubicBezTo>
                  <a:pt x="5812" y="1607"/>
                  <a:pt x="5798" y="2159"/>
                  <a:pt x="5778" y="2702"/>
                </a:cubicBezTo>
                <a:cubicBezTo>
                  <a:pt x="5864" y="3364"/>
                  <a:pt x="5947" y="4051"/>
                  <a:pt x="6033" y="4732"/>
                </a:cubicBezTo>
                <a:cubicBezTo>
                  <a:pt x="6271" y="4901"/>
                  <a:pt x="6495" y="5096"/>
                  <a:pt x="6724" y="5265"/>
                </a:cubicBezTo>
                <a:cubicBezTo>
                  <a:pt x="6871" y="5902"/>
                  <a:pt x="7043" y="6514"/>
                  <a:pt x="7173" y="7147"/>
                </a:cubicBezTo>
                <a:cubicBezTo>
                  <a:pt x="7355" y="6743"/>
                  <a:pt x="7542" y="6335"/>
                  <a:pt x="7718" y="5933"/>
                </a:cubicBezTo>
                <a:cubicBezTo>
                  <a:pt x="7735" y="6492"/>
                  <a:pt x="7754" y="7020"/>
                  <a:pt x="7776" y="7560"/>
                </a:cubicBezTo>
                <a:cubicBezTo>
                  <a:pt x="7618" y="8105"/>
                  <a:pt x="7462" y="8651"/>
                  <a:pt x="7322" y="9184"/>
                </a:cubicBezTo>
                <a:lnTo>
                  <a:pt x="8854" y="10000"/>
                </a:lnTo>
              </a:path>
            </a:pathLst>
          </a:custGeom>
          <a:noFill/>
          <a:ln w="1905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cxnSp>
        <p:nvCxnSpPr>
          <p:cNvPr id="217" name="Straight Connector 216"/>
          <p:cNvCxnSpPr/>
          <p:nvPr/>
        </p:nvCxnSpPr>
        <p:spPr>
          <a:xfrm>
            <a:off x="8518259" y="2661225"/>
            <a:ext cx="185344" cy="0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254" idx="1"/>
          </p:cNvCxnSpPr>
          <p:nvPr/>
        </p:nvCxnSpPr>
        <p:spPr>
          <a:xfrm flipV="1">
            <a:off x="8578040" y="3283785"/>
            <a:ext cx="267355" cy="26942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254" idx="14"/>
          </p:cNvCxnSpPr>
          <p:nvPr/>
        </p:nvCxnSpPr>
        <p:spPr>
          <a:xfrm flipV="1">
            <a:off x="8665660" y="3459002"/>
            <a:ext cx="362201" cy="314376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Freeform 220"/>
          <p:cNvSpPr/>
          <p:nvPr/>
        </p:nvSpPr>
        <p:spPr>
          <a:xfrm>
            <a:off x="8538305" y="3859791"/>
            <a:ext cx="247649" cy="294059"/>
          </a:xfrm>
          <a:custGeom>
            <a:avLst/>
            <a:gdLst>
              <a:gd name="connsiteX0" fmla="*/ 0 w 127069"/>
              <a:gd name="connsiteY0" fmla="*/ 102154 h 134544"/>
              <a:gd name="connsiteX1" fmla="*/ 54814 w 127069"/>
              <a:gd name="connsiteY1" fmla="*/ 134544 h 134544"/>
              <a:gd name="connsiteX2" fmla="*/ 122086 w 127069"/>
              <a:gd name="connsiteY2" fmla="*/ 134544 h 134544"/>
              <a:gd name="connsiteX3" fmla="*/ 127069 w 127069"/>
              <a:gd name="connsiteY3" fmla="*/ 0 h 134544"/>
              <a:gd name="connsiteX0" fmla="*/ 0 w 119883"/>
              <a:gd name="connsiteY0" fmla="*/ 100938 h 134544"/>
              <a:gd name="connsiteX1" fmla="*/ 47628 w 119883"/>
              <a:gd name="connsiteY1" fmla="*/ 134544 h 134544"/>
              <a:gd name="connsiteX2" fmla="*/ 114900 w 119883"/>
              <a:gd name="connsiteY2" fmla="*/ 134544 h 134544"/>
              <a:gd name="connsiteX3" fmla="*/ 119883 w 119883"/>
              <a:gd name="connsiteY3" fmla="*/ 0 h 1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83" h="134544">
                <a:moveTo>
                  <a:pt x="0" y="100938"/>
                </a:moveTo>
                <a:lnTo>
                  <a:pt x="47628" y="134544"/>
                </a:lnTo>
                <a:lnTo>
                  <a:pt x="114900" y="134544"/>
                </a:lnTo>
                <a:lnTo>
                  <a:pt x="119883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2" name="Freeform 221"/>
          <p:cNvSpPr/>
          <p:nvPr/>
        </p:nvSpPr>
        <p:spPr>
          <a:xfrm>
            <a:off x="8626398" y="2574645"/>
            <a:ext cx="1116888" cy="2025738"/>
          </a:xfrm>
          <a:custGeom>
            <a:avLst/>
            <a:gdLst>
              <a:gd name="connsiteX0" fmla="*/ 0 w 540667"/>
              <a:gd name="connsiteY0" fmla="*/ 0 h 926857"/>
              <a:gd name="connsiteX1" fmla="*/ 37373 w 540667"/>
              <a:gd name="connsiteY1" fmla="*/ 42356 h 926857"/>
              <a:gd name="connsiteX2" fmla="*/ 37373 w 540667"/>
              <a:gd name="connsiteY2" fmla="*/ 42356 h 926857"/>
              <a:gd name="connsiteX3" fmla="*/ 39864 w 540667"/>
              <a:gd name="connsiteY3" fmla="*/ 74746 h 926857"/>
              <a:gd name="connsiteX4" fmla="*/ 32390 w 540667"/>
              <a:gd name="connsiteY4" fmla="*/ 92187 h 926857"/>
              <a:gd name="connsiteX5" fmla="*/ 32390 w 540667"/>
              <a:gd name="connsiteY5" fmla="*/ 112119 h 926857"/>
              <a:gd name="connsiteX6" fmla="*/ 47339 w 540667"/>
              <a:gd name="connsiteY6" fmla="*/ 134543 h 926857"/>
              <a:gd name="connsiteX7" fmla="*/ 54814 w 540667"/>
              <a:gd name="connsiteY7" fmla="*/ 154476 h 926857"/>
              <a:gd name="connsiteX8" fmla="*/ 52322 w 540667"/>
              <a:gd name="connsiteY8" fmla="*/ 166934 h 926857"/>
              <a:gd name="connsiteX9" fmla="*/ 52322 w 540667"/>
              <a:gd name="connsiteY9" fmla="*/ 166934 h 926857"/>
              <a:gd name="connsiteX10" fmla="*/ 42356 w 540667"/>
              <a:gd name="connsiteY10" fmla="*/ 191849 h 926857"/>
              <a:gd name="connsiteX11" fmla="*/ 54814 w 540667"/>
              <a:gd name="connsiteY11" fmla="*/ 204307 h 926857"/>
              <a:gd name="connsiteX12" fmla="*/ 49831 w 540667"/>
              <a:gd name="connsiteY12" fmla="*/ 224239 h 926857"/>
              <a:gd name="connsiteX13" fmla="*/ 49831 w 540667"/>
              <a:gd name="connsiteY13" fmla="*/ 241680 h 926857"/>
              <a:gd name="connsiteX14" fmla="*/ 67272 w 540667"/>
              <a:gd name="connsiteY14" fmla="*/ 254138 h 926857"/>
              <a:gd name="connsiteX15" fmla="*/ 67272 w 540667"/>
              <a:gd name="connsiteY15" fmla="*/ 254138 h 926857"/>
              <a:gd name="connsiteX16" fmla="*/ 72255 w 540667"/>
              <a:gd name="connsiteY16" fmla="*/ 271579 h 926857"/>
              <a:gd name="connsiteX17" fmla="*/ 84712 w 540667"/>
              <a:gd name="connsiteY17" fmla="*/ 286528 h 926857"/>
              <a:gd name="connsiteX18" fmla="*/ 94679 w 540667"/>
              <a:gd name="connsiteY18" fmla="*/ 306461 h 926857"/>
              <a:gd name="connsiteX19" fmla="*/ 94679 w 540667"/>
              <a:gd name="connsiteY19" fmla="*/ 306461 h 926857"/>
              <a:gd name="connsiteX20" fmla="*/ 104645 w 540667"/>
              <a:gd name="connsiteY20" fmla="*/ 336359 h 926857"/>
              <a:gd name="connsiteX21" fmla="*/ 104645 w 540667"/>
              <a:gd name="connsiteY21" fmla="*/ 336359 h 926857"/>
              <a:gd name="connsiteX22" fmla="*/ 137035 w 540667"/>
              <a:gd name="connsiteY22" fmla="*/ 326393 h 926857"/>
              <a:gd name="connsiteX23" fmla="*/ 137035 w 540667"/>
              <a:gd name="connsiteY23" fmla="*/ 326393 h 926857"/>
              <a:gd name="connsiteX24" fmla="*/ 151984 w 540667"/>
              <a:gd name="connsiteY24" fmla="*/ 353800 h 926857"/>
              <a:gd name="connsiteX25" fmla="*/ 149493 w 540667"/>
              <a:gd name="connsiteY25" fmla="*/ 366258 h 926857"/>
              <a:gd name="connsiteX26" fmla="*/ 169425 w 540667"/>
              <a:gd name="connsiteY26" fmla="*/ 373733 h 926857"/>
              <a:gd name="connsiteX27" fmla="*/ 169425 w 540667"/>
              <a:gd name="connsiteY27" fmla="*/ 373733 h 926857"/>
              <a:gd name="connsiteX28" fmla="*/ 191849 w 540667"/>
              <a:gd name="connsiteY28" fmla="*/ 398648 h 926857"/>
              <a:gd name="connsiteX29" fmla="*/ 191849 w 540667"/>
              <a:gd name="connsiteY29" fmla="*/ 398648 h 926857"/>
              <a:gd name="connsiteX30" fmla="*/ 206798 w 540667"/>
              <a:gd name="connsiteY30" fmla="*/ 421072 h 926857"/>
              <a:gd name="connsiteX31" fmla="*/ 226731 w 540667"/>
              <a:gd name="connsiteY31" fmla="*/ 436021 h 926857"/>
              <a:gd name="connsiteX32" fmla="*/ 231714 w 540667"/>
              <a:gd name="connsiteY32" fmla="*/ 458445 h 926857"/>
              <a:gd name="connsiteX33" fmla="*/ 234206 w 540667"/>
              <a:gd name="connsiteY33" fmla="*/ 478378 h 926857"/>
              <a:gd name="connsiteX34" fmla="*/ 234206 w 540667"/>
              <a:gd name="connsiteY34" fmla="*/ 478378 h 926857"/>
              <a:gd name="connsiteX35" fmla="*/ 241680 w 540667"/>
              <a:gd name="connsiteY35" fmla="*/ 498310 h 926857"/>
              <a:gd name="connsiteX36" fmla="*/ 291511 w 540667"/>
              <a:gd name="connsiteY36" fmla="*/ 515751 h 926857"/>
              <a:gd name="connsiteX37" fmla="*/ 326393 w 540667"/>
              <a:gd name="connsiteY37" fmla="*/ 518243 h 926857"/>
              <a:gd name="connsiteX38" fmla="*/ 326393 w 540667"/>
              <a:gd name="connsiteY38" fmla="*/ 518243 h 926857"/>
              <a:gd name="connsiteX39" fmla="*/ 356292 w 540667"/>
              <a:gd name="connsiteY39" fmla="*/ 535684 h 926857"/>
              <a:gd name="connsiteX40" fmla="*/ 361275 w 540667"/>
              <a:gd name="connsiteY40" fmla="*/ 543158 h 926857"/>
              <a:gd name="connsiteX41" fmla="*/ 378716 w 540667"/>
              <a:gd name="connsiteY41" fmla="*/ 528209 h 926857"/>
              <a:gd name="connsiteX42" fmla="*/ 398648 w 540667"/>
              <a:gd name="connsiteY42" fmla="*/ 535684 h 926857"/>
              <a:gd name="connsiteX43" fmla="*/ 413597 w 540667"/>
              <a:gd name="connsiteY43" fmla="*/ 543158 h 926857"/>
              <a:gd name="connsiteX44" fmla="*/ 418580 w 540667"/>
              <a:gd name="connsiteY44" fmla="*/ 575548 h 926857"/>
              <a:gd name="connsiteX45" fmla="*/ 418580 w 540667"/>
              <a:gd name="connsiteY45" fmla="*/ 575548 h 926857"/>
              <a:gd name="connsiteX46" fmla="*/ 431038 w 540667"/>
              <a:gd name="connsiteY46" fmla="*/ 600464 h 926857"/>
              <a:gd name="connsiteX47" fmla="*/ 438513 w 540667"/>
              <a:gd name="connsiteY47" fmla="*/ 620396 h 926857"/>
              <a:gd name="connsiteX48" fmla="*/ 438513 w 540667"/>
              <a:gd name="connsiteY48" fmla="*/ 620396 h 926857"/>
              <a:gd name="connsiteX49" fmla="*/ 455954 w 540667"/>
              <a:gd name="connsiteY49" fmla="*/ 640329 h 926857"/>
              <a:gd name="connsiteX50" fmla="*/ 455954 w 540667"/>
              <a:gd name="connsiteY50" fmla="*/ 650295 h 926857"/>
              <a:gd name="connsiteX51" fmla="*/ 465920 w 540667"/>
              <a:gd name="connsiteY51" fmla="*/ 675210 h 926857"/>
              <a:gd name="connsiteX52" fmla="*/ 478378 w 540667"/>
              <a:gd name="connsiteY52" fmla="*/ 690160 h 926857"/>
              <a:gd name="connsiteX53" fmla="*/ 478378 w 540667"/>
              <a:gd name="connsiteY53" fmla="*/ 690160 h 926857"/>
              <a:gd name="connsiteX54" fmla="*/ 463428 w 540667"/>
              <a:gd name="connsiteY54" fmla="*/ 717567 h 926857"/>
              <a:gd name="connsiteX55" fmla="*/ 463428 w 540667"/>
              <a:gd name="connsiteY55" fmla="*/ 717567 h 926857"/>
              <a:gd name="connsiteX56" fmla="*/ 458445 w 540667"/>
              <a:gd name="connsiteY56" fmla="*/ 744974 h 926857"/>
              <a:gd name="connsiteX57" fmla="*/ 458445 w 540667"/>
              <a:gd name="connsiteY57" fmla="*/ 744974 h 926857"/>
              <a:gd name="connsiteX58" fmla="*/ 465920 w 540667"/>
              <a:gd name="connsiteY58" fmla="*/ 772381 h 926857"/>
              <a:gd name="connsiteX59" fmla="*/ 465920 w 540667"/>
              <a:gd name="connsiteY59" fmla="*/ 772381 h 926857"/>
              <a:gd name="connsiteX60" fmla="*/ 460937 w 540667"/>
              <a:gd name="connsiteY60" fmla="*/ 814737 h 926857"/>
              <a:gd name="connsiteX61" fmla="*/ 468412 w 540667"/>
              <a:gd name="connsiteY61" fmla="*/ 837161 h 926857"/>
              <a:gd name="connsiteX62" fmla="*/ 468412 w 540667"/>
              <a:gd name="connsiteY62" fmla="*/ 862077 h 926857"/>
              <a:gd name="connsiteX63" fmla="*/ 468412 w 540667"/>
              <a:gd name="connsiteY63" fmla="*/ 862077 h 926857"/>
              <a:gd name="connsiteX64" fmla="*/ 480869 w 540667"/>
              <a:gd name="connsiteY64" fmla="*/ 886993 h 926857"/>
              <a:gd name="connsiteX65" fmla="*/ 485852 w 540667"/>
              <a:gd name="connsiteY65" fmla="*/ 906925 h 926857"/>
              <a:gd name="connsiteX66" fmla="*/ 485852 w 540667"/>
              <a:gd name="connsiteY66" fmla="*/ 906925 h 926857"/>
              <a:gd name="connsiteX67" fmla="*/ 513260 w 540667"/>
              <a:gd name="connsiteY67" fmla="*/ 909416 h 926857"/>
              <a:gd name="connsiteX68" fmla="*/ 513260 w 540667"/>
              <a:gd name="connsiteY68" fmla="*/ 909416 h 926857"/>
              <a:gd name="connsiteX69" fmla="*/ 535683 w 540667"/>
              <a:gd name="connsiteY69" fmla="*/ 921874 h 926857"/>
              <a:gd name="connsiteX70" fmla="*/ 540667 w 540667"/>
              <a:gd name="connsiteY70" fmla="*/ 926857 h 92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40667" h="926857">
                <a:moveTo>
                  <a:pt x="0" y="0"/>
                </a:moveTo>
                <a:lnTo>
                  <a:pt x="37373" y="42356"/>
                </a:lnTo>
                <a:lnTo>
                  <a:pt x="37373" y="42356"/>
                </a:lnTo>
                <a:lnTo>
                  <a:pt x="39864" y="74746"/>
                </a:lnTo>
                <a:lnTo>
                  <a:pt x="32390" y="92187"/>
                </a:lnTo>
                <a:lnTo>
                  <a:pt x="32390" y="112119"/>
                </a:lnTo>
                <a:lnTo>
                  <a:pt x="47339" y="134543"/>
                </a:lnTo>
                <a:lnTo>
                  <a:pt x="54814" y="154476"/>
                </a:lnTo>
                <a:lnTo>
                  <a:pt x="52322" y="166934"/>
                </a:lnTo>
                <a:lnTo>
                  <a:pt x="52322" y="166934"/>
                </a:lnTo>
                <a:lnTo>
                  <a:pt x="42356" y="191849"/>
                </a:lnTo>
                <a:lnTo>
                  <a:pt x="54814" y="204307"/>
                </a:lnTo>
                <a:lnTo>
                  <a:pt x="49831" y="224239"/>
                </a:lnTo>
                <a:lnTo>
                  <a:pt x="49831" y="241680"/>
                </a:lnTo>
                <a:lnTo>
                  <a:pt x="67272" y="254138"/>
                </a:lnTo>
                <a:lnTo>
                  <a:pt x="67272" y="254138"/>
                </a:lnTo>
                <a:lnTo>
                  <a:pt x="72255" y="271579"/>
                </a:lnTo>
                <a:lnTo>
                  <a:pt x="84712" y="286528"/>
                </a:lnTo>
                <a:lnTo>
                  <a:pt x="94679" y="306461"/>
                </a:lnTo>
                <a:lnTo>
                  <a:pt x="94679" y="306461"/>
                </a:lnTo>
                <a:lnTo>
                  <a:pt x="104645" y="336359"/>
                </a:lnTo>
                <a:lnTo>
                  <a:pt x="104645" y="336359"/>
                </a:lnTo>
                <a:lnTo>
                  <a:pt x="137035" y="326393"/>
                </a:lnTo>
                <a:lnTo>
                  <a:pt x="137035" y="326393"/>
                </a:lnTo>
                <a:lnTo>
                  <a:pt x="151984" y="353800"/>
                </a:lnTo>
                <a:lnTo>
                  <a:pt x="149493" y="366258"/>
                </a:lnTo>
                <a:lnTo>
                  <a:pt x="169425" y="373733"/>
                </a:lnTo>
                <a:lnTo>
                  <a:pt x="169425" y="373733"/>
                </a:lnTo>
                <a:lnTo>
                  <a:pt x="191849" y="398648"/>
                </a:lnTo>
                <a:lnTo>
                  <a:pt x="191849" y="398648"/>
                </a:lnTo>
                <a:lnTo>
                  <a:pt x="206798" y="421072"/>
                </a:lnTo>
                <a:lnTo>
                  <a:pt x="226731" y="436021"/>
                </a:lnTo>
                <a:lnTo>
                  <a:pt x="231714" y="458445"/>
                </a:lnTo>
                <a:lnTo>
                  <a:pt x="234206" y="478378"/>
                </a:lnTo>
                <a:lnTo>
                  <a:pt x="234206" y="478378"/>
                </a:lnTo>
                <a:lnTo>
                  <a:pt x="241680" y="498310"/>
                </a:lnTo>
                <a:lnTo>
                  <a:pt x="291511" y="515751"/>
                </a:lnTo>
                <a:lnTo>
                  <a:pt x="326393" y="518243"/>
                </a:lnTo>
                <a:lnTo>
                  <a:pt x="326393" y="518243"/>
                </a:lnTo>
                <a:lnTo>
                  <a:pt x="356292" y="535684"/>
                </a:lnTo>
                <a:lnTo>
                  <a:pt x="361275" y="543158"/>
                </a:lnTo>
                <a:lnTo>
                  <a:pt x="378716" y="528209"/>
                </a:lnTo>
                <a:lnTo>
                  <a:pt x="398648" y="535684"/>
                </a:lnTo>
                <a:lnTo>
                  <a:pt x="413597" y="543158"/>
                </a:lnTo>
                <a:lnTo>
                  <a:pt x="418580" y="575548"/>
                </a:lnTo>
                <a:lnTo>
                  <a:pt x="418580" y="575548"/>
                </a:lnTo>
                <a:lnTo>
                  <a:pt x="431038" y="600464"/>
                </a:lnTo>
                <a:lnTo>
                  <a:pt x="438513" y="620396"/>
                </a:lnTo>
                <a:lnTo>
                  <a:pt x="438513" y="620396"/>
                </a:lnTo>
                <a:lnTo>
                  <a:pt x="455954" y="640329"/>
                </a:lnTo>
                <a:lnTo>
                  <a:pt x="455954" y="650295"/>
                </a:lnTo>
                <a:lnTo>
                  <a:pt x="465920" y="675210"/>
                </a:lnTo>
                <a:lnTo>
                  <a:pt x="478378" y="690160"/>
                </a:lnTo>
                <a:lnTo>
                  <a:pt x="478378" y="690160"/>
                </a:lnTo>
                <a:lnTo>
                  <a:pt x="463428" y="717567"/>
                </a:lnTo>
                <a:lnTo>
                  <a:pt x="463428" y="717567"/>
                </a:lnTo>
                <a:lnTo>
                  <a:pt x="458445" y="744974"/>
                </a:lnTo>
                <a:lnTo>
                  <a:pt x="458445" y="744974"/>
                </a:lnTo>
                <a:lnTo>
                  <a:pt x="465920" y="772381"/>
                </a:lnTo>
                <a:lnTo>
                  <a:pt x="465920" y="772381"/>
                </a:lnTo>
                <a:lnTo>
                  <a:pt x="460937" y="814737"/>
                </a:lnTo>
                <a:lnTo>
                  <a:pt x="468412" y="837161"/>
                </a:lnTo>
                <a:lnTo>
                  <a:pt x="468412" y="862077"/>
                </a:lnTo>
                <a:lnTo>
                  <a:pt x="468412" y="862077"/>
                </a:lnTo>
                <a:lnTo>
                  <a:pt x="480869" y="886993"/>
                </a:lnTo>
                <a:lnTo>
                  <a:pt x="485852" y="906925"/>
                </a:lnTo>
                <a:lnTo>
                  <a:pt x="485852" y="906925"/>
                </a:lnTo>
                <a:lnTo>
                  <a:pt x="513260" y="909416"/>
                </a:lnTo>
                <a:lnTo>
                  <a:pt x="513260" y="909416"/>
                </a:lnTo>
                <a:lnTo>
                  <a:pt x="535683" y="921874"/>
                </a:lnTo>
                <a:lnTo>
                  <a:pt x="540667" y="926857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3" name="Freeform 222"/>
          <p:cNvSpPr/>
          <p:nvPr/>
        </p:nvSpPr>
        <p:spPr>
          <a:xfrm>
            <a:off x="8543847" y="5398608"/>
            <a:ext cx="118579" cy="149301"/>
          </a:xfrm>
          <a:custGeom>
            <a:avLst/>
            <a:gdLst>
              <a:gd name="connsiteX0" fmla="*/ 74746 w 74746"/>
              <a:gd name="connsiteY0" fmla="*/ 74747 h 74747"/>
              <a:gd name="connsiteX1" fmla="*/ 44848 w 74746"/>
              <a:gd name="connsiteY1" fmla="*/ 37373 h 74747"/>
              <a:gd name="connsiteX2" fmla="*/ 44848 w 74746"/>
              <a:gd name="connsiteY2" fmla="*/ 37373 h 74747"/>
              <a:gd name="connsiteX3" fmla="*/ 29898 w 74746"/>
              <a:gd name="connsiteY3" fmla="*/ 22424 h 74747"/>
              <a:gd name="connsiteX4" fmla="*/ 14949 w 74746"/>
              <a:gd name="connsiteY4" fmla="*/ 14949 h 74747"/>
              <a:gd name="connsiteX5" fmla="*/ 4983 w 74746"/>
              <a:gd name="connsiteY5" fmla="*/ 12458 h 74747"/>
              <a:gd name="connsiteX6" fmla="*/ 0 w 74746"/>
              <a:gd name="connsiteY6" fmla="*/ 0 h 74747"/>
              <a:gd name="connsiteX0" fmla="*/ 69763 w 69763"/>
              <a:gd name="connsiteY0" fmla="*/ 62289 h 62289"/>
              <a:gd name="connsiteX1" fmla="*/ 39865 w 69763"/>
              <a:gd name="connsiteY1" fmla="*/ 24915 h 62289"/>
              <a:gd name="connsiteX2" fmla="*/ 39865 w 69763"/>
              <a:gd name="connsiteY2" fmla="*/ 24915 h 62289"/>
              <a:gd name="connsiteX3" fmla="*/ 24915 w 69763"/>
              <a:gd name="connsiteY3" fmla="*/ 9966 h 62289"/>
              <a:gd name="connsiteX4" fmla="*/ 9966 w 69763"/>
              <a:gd name="connsiteY4" fmla="*/ 2491 h 62289"/>
              <a:gd name="connsiteX5" fmla="*/ 0 w 69763"/>
              <a:gd name="connsiteY5" fmla="*/ 0 h 62289"/>
              <a:gd name="connsiteX0" fmla="*/ 59797 w 59797"/>
              <a:gd name="connsiteY0" fmla="*/ 59798 h 59798"/>
              <a:gd name="connsiteX1" fmla="*/ 29899 w 59797"/>
              <a:gd name="connsiteY1" fmla="*/ 22424 h 59798"/>
              <a:gd name="connsiteX2" fmla="*/ 29899 w 59797"/>
              <a:gd name="connsiteY2" fmla="*/ 22424 h 59798"/>
              <a:gd name="connsiteX3" fmla="*/ 14949 w 59797"/>
              <a:gd name="connsiteY3" fmla="*/ 7475 h 59798"/>
              <a:gd name="connsiteX4" fmla="*/ 0 w 59797"/>
              <a:gd name="connsiteY4" fmla="*/ 0 h 59798"/>
              <a:gd name="connsiteX0" fmla="*/ 57402 w 57402"/>
              <a:gd name="connsiteY0" fmla="*/ 68311 h 68311"/>
              <a:gd name="connsiteX1" fmla="*/ 27504 w 57402"/>
              <a:gd name="connsiteY1" fmla="*/ 30937 h 68311"/>
              <a:gd name="connsiteX2" fmla="*/ 27504 w 57402"/>
              <a:gd name="connsiteY2" fmla="*/ 30937 h 68311"/>
              <a:gd name="connsiteX3" fmla="*/ 12554 w 57402"/>
              <a:gd name="connsiteY3" fmla="*/ 15988 h 68311"/>
              <a:gd name="connsiteX4" fmla="*/ 0 w 57402"/>
              <a:gd name="connsiteY4" fmla="*/ 0 h 6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02" h="68311">
                <a:moveTo>
                  <a:pt x="57402" y="68311"/>
                </a:moveTo>
                <a:lnTo>
                  <a:pt x="27504" y="30937"/>
                </a:lnTo>
                <a:lnTo>
                  <a:pt x="27504" y="30937"/>
                </a:lnTo>
                <a:lnTo>
                  <a:pt x="12554" y="1598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4" name="Freeform 223"/>
          <p:cNvSpPr/>
          <p:nvPr/>
        </p:nvSpPr>
        <p:spPr>
          <a:xfrm>
            <a:off x="8492577" y="558058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5" name="Freeform 224"/>
          <p:cNvSpPr/>
          <p:nvPr/>
        </p:nvSpPr>
        <p:spPr>
          <a:xfrm>
            <a:off x="8515342" y="4829097"/>
            <a:ext cx="1248533" cy="762514"/>
          </a:xfrm>
          <a:custGeom>
            <a:avLst/>
            <a:gdLst>
              <a:gd name="connsiteX0" fmla="*/ 0 w 610431"/>
              <a:gd name="connsiteY0" fmla="*/ 343834 h 343834"/>
              <a:gd name="connsiteX1" fmla="*/ 34882 w 610431"/>
              <a:gd name="connsiteY1" fmla="*/ 343834 h 343834"/>
              <a:gd name="connsiteX2" fmla="*/ 64781 w 610431"/>
              <a:gd name="connsiteY2" fmla="*/ 331376 h 343834"/>
              <a:gd name="connsiteX3" fmla="*/ 94679 w 610431"/>
              <a:gd name="connsiteY3" fmla="*/ 316427 h 343834"/>
              <a:gd name="connsiteX4" fmla="*/ 151985 w 610431"/>
              <a:gd name="connsiteY4" fmla="*/ 274070 h 343834"/>
              <a:gd name="connsiteX5" fmla="*/ 169426 w 610431"/>
              <a:gd name="connsiteY5" fmla="*/ 251646 h 343834"/>
              <a:gd name="connsiteX6" fmla="*/ 179392 w 610431"/>
              <a:gd name="connsiteY6" fmla="*/ 224239 h 343834"/>
              <a:gd name="connsiteX7" fmla="*/ 181884 w 610431"/>
              <a:gd name="connsiteY7" fmla="*/ 204307 h 343834"/>
              <a:gd name="connsiteX8" fmla="*/ 181884 w 610431"/>
              <a:gd name="connsiteY8" fmla="*/ 204307 h 343834"/>
              <a:gd name="connsiteX9" fmla="*/ 209291 w 610431"/>
              <a:gd name="connsiteY9" fmla="*/ 176900 h 343834"/>
              <a:gd name="connsiteX10" fmla="*/ 231715 w 610431"/>
              <a:gd name="connsiteY10" fmla="*/ 161951 h 343834"/>
              <a:gd name="connsiteX11" fmla="*/ 244173 w 610431"/>
              <a:gd name="connsiteY11" fmla="*/ 144510 h 343834"/>
              <a:gd name="connsiteX12" fmla="*/ 269088 w 610431"/>
              <a:gd name="connsiteY12" fmla="*/ 137035 h 343834"/>
              <a:gd name="connsiteX13" fmla="*/ 274071 w 610431"/>
              <a:gd name="connsiteY13" fmla="*/ 119594 h 343834"/>
              <a:gd name="connsiteX14" fmla="*/ 298987 w 610431"/>
              <a:gd name="connsiteY14" fmla="*/ 117103 h 343834"/>
              <a:gd name="connsiteX15" fmla="*/ 313936 w 610431"/>
              <a:gd name="connsiteY15" fmla="*/ 124577 h 343834"/>
              <a:gd name="connsiteX16" fmla="*/ 298987 w 610431"/>
              <a:gd name="connsiteY16" fmla="*/ 137035 h 343834"/>
              <a:gd name="connsiteX17" fmla="*/ 256630 w 610431"/>
              <a:gd name="connsiteY17" fmla="*/ 156967 h 343834"/>
              <a:gd name="connsiteX18" fmla="*/ 219257 w 610431"/>
              <a:gd name="connsiteY18" fmla="*/ 194341 h 343834"/>
              <a:gd name="connsiteX19" fmla="*/ 219257 w 610431"/>
              <a:gd name="connsiteY19" fmla="*/ 194341 h 343834"/>
              <a:gd name="connsiteX20" fmla="*/ 279054 w 610431"/>
              <a:gd name="connsiteY20" fmla="*/ 166934 h 343834"/>
              <a:gd name="connsiteX21" fmla="*/ 316428 w 610431"/>
              <a:gd name="connsiteY21" fmla="*/ 134543 h 343834"/>
              <a:gd name="connsiteX22" fmla="*/ 331377 w 610431"/>
              <a:gd name="connsiteY22" fmla="*/ 99662 h 343834"/>
              <a:gd name="connsiteX23" fmla="*/ 376225 w 610431"/>
              <a:gd name="connsiteY23" fmla="*/ 74746 h 343834"/>
              <a:gd name="connsiteX24" fmla="*/ 428547 w 610431"/>
              <a:gd name="connsiteY24" fmla="*/ 49831 h 343834"/>
              <a:gd name="connsiteX25" fmla="*/ 478378 w 610431"/>
              <a:gd name="connsiteY25" fmla="*/ 27407 h 343834"/>
              <a:gd name="connsiteX26" fmla="*/ 508277 w 610431"/>
              <a:gd name="connsiteY26" fmla="*/ 7474 h 343834"/>
              <a:gd name="connsiteX27" fmla="*/ 538176 w 610431"/>
              <a:gd name="connsiteY27" fmla="*/ 4983 h 343834"/>
              <a:gd name="connsiteX28" fmla="*/ 565583 w 610431"/>
              <a:gd name="connsiteY28" fmla="*/ 4983 h 343834"/>
              <a:gd name="connsiteX29" fmla="*/ 610431 w 610431"/>
              <a:gd name="connsiteY29" fmla="*/ 0 h 343834"/>
              <a:gd name="connsiteX0" fmla="*/ 0 w 610431"/>
              <a:gd name="connsiteY0" fmla="*/ 343834 h 343834"/>
              <a:gd name="connsiteX1" fmla="*/ 39673 w 610431"/>
              <a:gd name="connsiteY1" fmla="*/ 334104 h 343834"/>
              <a:gd name="connsiteX2" fmla="*/ 64781 w 610431"/>
              <a:gd name="connsiteY2" fmla="*/ 331376 h 343834"/>
              <a:gd name="connsiteX3" fmla="*/ 94679 w 610431"/>
              <a:gd name="connsiteY3" fmla="*/ 316427 h 343834"/>
              <a:gd name="connsiteX4" fmla="*/ 151985 w 610431"/>
              <a:gd name="connsiteY4" fmla="*/ 274070 h 343834"/>
              <a:gd name="connsiteX5" fmla="*/ 169426 w 610431"/>
              <a:gd name="connsiteY5" fmla="*/ 251646 h 343834"/>
              <a:gd name="connsiteX6" fmla="*/ 179392 w 610431"/>
              <a:gd name="connsiteY6" fmla="*/ 224239 h 343834"/>
              <a:gd name="connsiteX7" fmla="*/ 181884 w 610431"/>
              <a:gd name="connsiteY7" fmla="*/ 204307 h 343834"/>
              <a:gd name="connsiteX8" fmla="*/ 181884 w 610431"/>
              <a:gd name="connsiteY8" fmla="*/ 204307 h 343834"/>
              <a:gd name="connsiteX9" fmla="*/ 209291 w 610431"/>
              <a:gd name="connsiteY9" fmla="*/ 176900 h 343834"/>
              <a:gd name="connsiteX10" fmla="*/ 231715 w 610431"/>
              <a:gd name="connsiteY10" fmla="*/ 161951 h 343834"/>
              <a:gd name="connsiteX11" fmla="*/ 244173 w 610431"/>
              <a:gd name="connsiteY11" fmla="*/ 144510 h 343834"/>
              <a:gd name="connsiteX12" fmla="*/ 269088 w 610431"/>
              <a:gd name="connsiteY12" fmla="*/ 137035 h 343834"/>
              <a:gd name="connsiteX13" fmla="*/ 274071 w 610431"/>
              <a:gd name="connsiteY13" fmla="*/ 119594 h 343834"/>
              <a:gd name="connsiteX14" fmla="*/ 298987 w 610431"/>
              <a:gd name="connsiteY14" fmla="*/ 117103 h 343834"/>
              <a:gd name="connsiteX15" fmla="*/ 313936 w 610431"/>
              <a:gd name="connsiteY15" fmla="*/ 124577 h 343834"/>
              <a:gd name="connsiteX16" fmla="*/ 298987 w 610431"/>
              <a:gd name="connsiteY16" fmla="*/ 137035 h 343834"/>
              <a:gd name="connsiteX17" fmla="*/ 256630 w 610431"/>
              <a:gd name="connsiteY17" fmla="*/ 156967 h 343834"/>
              <a:gd name="connsiteX18" fmla="*/ 219257 w 610431"/>
              <a:gd name="connsiteY18" fmla="*/ 194341 h 343834"/>
              <a:gd name="connsiteX19" fmla="*/ 219257 w 610431"/>
              <a:gd name="connsiteY19" fmla="*/ 194341 h 343834"/>
              <a:gd name="connsiteX20" fmla="*/ 279054 w 610431"/>
              <a:gd name="connsiteY20" fmla="*/ 166934 h 343834"/>
              <a:gd name="connsiteX21" fmla="*/ 316428 w 610431"/>
              <a:gd name="connsiteY21" fmla="*/ 134543 h 343834"/>
              <a:gd name="connsiteX22" fmla="*/ 331377 w 610431"/>
              <a:gd name="connsiteY22" fmla="*/ 99662 h 343834"/>
              <a:gd name="connsiteX23" fmla="*/ 376225 w 610431"/>
              <a:gd name="connsiteY23" fmla="*/ 74746 h 343834"/>
              <a:gd name="connsiteX24" fmla="*/ 428547 w 610431"/>
              <a:gd name="connsiteY24" fmla="*/ 49831 h 343834"/>
              <a:gd name="connsiteX25" fmla="*/ 478378 w 610431"/>
              <a:gd name="connsiteY25" fmla="*/ 27407 h 343834"/>
              <a:gd name="connsiteX26" fmla="*/ 508277 w 610431"/>
              <a:gd name="connsiteY26" fmla="*/ 7474 h 343834"/>
              <a:gd name="connsiteX27" fmla="*/ 538176 w 610431"/>
              <a:gd name="connsiteY27" fmla="*/ 4983 h 343834"/>
              <a:gd name="connsiteX28" fmla="*/ 565583 w 610431"/>
              <a:gd name="connsiteY28" fmla="*/ 4983 h 343834"/>
              <a:gd name="connsiteX29" fmla="*/ 610431 w 610431"/>
              <a:gd name="connsiteY29" fmla="*/ 0 h 343834"/>
              <a:gd name="connsiteX0" fmla="*/ 0 w 610431"/>
              <a:gd name="connsiteY0" fmla="*/ 343834 h 348940"/>
              <a:gd name="connsiteX1" fmla="*/ 6037 w 610431"/>
              <a:gd name="connsiteY1" fmla="*/ 348881 h 348940"/>
              <a:gd name="connsiteX2" fmla="*/ 39673 w 610431"/>
              <a:gd name="connsiteY2" fmla="*/ 334104 h 348940"/>
              <a:gd name="connsiteX3" fmla="*/ 64781 w 610431"/>
              <a:gd name="connsiteY3" fmla="*/ 331376 h 348940"/>
              <a:gd name="connsiteX4" fmla="*/ 94679 w 610431"/>
              <a:gd name="connsiteY4" fmla="*/ 316427 h 348940"/>
              <a:gd name="connsiteX5" fmla="*/ 151985 w 610431"/>
              <a:gd name="connsiteY5" fmla="*/ 274070 h 348940"/>
              <a:gd name="connsiteX6" fmla="*/ 169426 w 610431"/>
              <a:gd name="connsiteY6" fmla="*/ 251646 h 348940"/>
              <a:gd name="connsiteX7" fmla="*/ 179392 w 610431"/>
              <a:gd name="connsiteY7" fmla="*/ 224239 h 348940"/>
              <a:gd name="connsiteX8" fmla="*/ 181884 w 610431"/>
              <a:gd name="connsiteY8" fmla="*/ 204307 h 348940"/>
              <a:gd name="connsiteX9" fmla="*/ 181884 w 610431"/>
              <a:gd name="connsiteY9" fmla="*/ 204307 h 348940"/>
              <a:gd name="connsiteX10" fmla="*/ 209291 w 610431"/>
              <a:gd name="connsiteY10" fmla="*/ 176900 h 348940"/>
              <a:gd name="connsiteX11" fmla="*/ 231715 w 610431"/>
              <a:gd name="connsiteY11" fmla="*/ 161951 h 348940"/>
              <a:gd name="connsiteX12" fmla="*/ 244173 w 610431"/>
              <a:gd name="connsiteY12" fmla="*/ 144510 h 348940"/>
              <a:gd name="connsiteX13" fmla="*/ 269088 w 610431"/>
              <a:gd name="connsiteY13" fmla="*/ 137035 h 348940"/>
              <a:gd name="connsiteX14" fmla="*/ 274071 w 610431"/>
              <a:gd name="connsiteY14" fmla="*/ 119594 h 348940"/>
              <a:gd name="connsiteX15" fmla="*/ 298987 w 610431"/>
              <a:gd name="connsiteY15" fmla="*/ 117103 h 348940"/>
              <a:gd name="connsiteX16" fmla="*/ 313936 w 610431"/>
              <a:gd name="connsiteY16" fmla="*/ 124577 h 348940"/>
              <a:gd name="connsiteX17" fmla="*/ 298987 w 610431"/>
              <a:gd name="connsiteY17" fmla="*/ 137035 h 348940"/>
              <a:gd name="connsiteX18" fmla="*/ 256630 w 610431"/>
              <a:gd name="connsiteY18" fmla="*/ 156967 h 348940"/>
              <a:gd name="connsiteX19" fmla="*/ 219257 w 610431"/>
              <a:gd name="connsiteY19" fmla="*/ 194341 h 348940"/>
              <a:gd name="connsiteX20" fmla="*/ 219257 w 610431"/>
              <a:gd name="connsiteY20" fmla="*/ 194341 h 348940"/>
              <a:gd name="connsiteX21" fmla="*/ 279054 w 610431"/>
              <a:gd name="connsiteY21" fmla="*/ 166934 h 348940"/>
              <a:gd name="connsiteX22" fmla="*/ 316428 w 610431"/>
              <a:gd name="connsiteY22" fmla="*/ 134543 h 348940"/>
              <a:gd name="connsiteX23" fmla="*/ 331377 w 610431"/>
              <a:gd name="connsiteY23" fmla="*/ 99662 h 348940"/>
              <a:gd name="connsiteX24" fmla="*/ 376225 w 610431"/>
              <a:gd name="connsiteY24" fmla="*/ 74746 h 348940"/>
              <a:gd name="connsiteX25" fmla="*/ 428547 w 610431"/>
              <a:gd name="connsiteY25" fmla="*/ 49831 h 348940"/>
              <a:gd name="connsiteX26" fmla="*/ 478378 w 610431"/>
              <a:gd name="connsiteY26" fmla="*/ 27407 h 348940"/>
              <a:gd name="connsiteX27" fmla="*/ 508277 w 610431"/>
              <a:gd name="connsiteY27" fmla="*/ 7474 h 348940"/>
              <a:gd name="connsiteX28" fmla="*/ 538176 w 610431"/>
              <a:gd name="connsiteY28" fmla="*/ 4983 h 348940"/>
              <a:gd name="connsiteX29" fmla="*/ 565583 w 610431"/>
              <a:gd name="connsiteY29" fmla="*/ 4983 h 348940"/>
              <a:gd name="connsiteX30" fmla="*/ 610431 w 610431"/>
              <a:gd name="connsiteY30" fmla="*/ 0 h 348940"/>
              <a:gd name="connsiteX0" fmla="*/ 0 w 604394"/>
              <a:gd name="connsiteY0" fmla="*/ 348881 h 348881"/>
              <a:gd name="connsiteX1" fmla="*/ 33636 w 604394"/>
              <a:gd name="connsiteY1" fmla="*/ 334104 h 348881"/>
              <a:gd name="connsiteX2" fmla="*/ 58744 w 604394"/>
              <a:gd name="connsiteY2" fmla="*/ 331376 h 348881"/>
              <a:gd name="connsiteX3" fmla="*/ 88642 w 604394"/>
              <a:gd name="connsiteY3" fmla="*/ 316427 h 348881"/>
              <a:gd name="connsiteX4" fmla="*/ 145948 w 604394"/>
              <a:gd name="connsiteY4" fmla="*/ 274070 h 348881"/>
              <a:gd name="connsiteX5" fmla="*/ 163389 w 604394"/>
              <a:gd name="connsiteY5" fmla="*/ 251646 h 348881"/>
              <a:gd name="connsiteX6" fmla="*/ 173355 w 604394"/>
              <a:gd name="connsiteY6" fmla="*/ 224239 h 348881"/>
              <a:gd name="connsiteX7" fmla="*/ 175847 w 604394"/>
              <a:gd name="connsiteY7" fmla="*/ 204307 h 348881"/>
              <a:gd name="connsiteX8" fmla="*/ 175847 w 604394"/>
              <a:gd name="connsiteY8" fmla="*/ 204307 h 348881"/>
              <a:gd name="connsiteX9" fmla="*/ 203254 w 604394"/>
              <a:gd name="connsiteY9" fmla="*/ 176900 h 348881"/>
              <a:gd name="connsiteX10" fmla="*/ 225678 w 604394"/>
              <a:gd name="connsiteY10" fmla="*/ 161951 h 348881"/>
              <a:gd name="connsiteX11" fmla="*/ 238136 w 604394"/>
              <a:gd name="connsiteY11" fmla="*/ 144510 h 348881"/>
              <a:gd name="connsiteX12" fmla="*/ 263051 w 604394"/>
              <a:gd name="connsiteY12" fmla="*/ 137035 h 348881"/>
              <a:gd name="connsiteX13" fmla="*/ 268034 w 604394"/>
              <a:gd name="connsiteY13" fmla="*/ 119594 h 348881"/>
              <a:gd name="connsiteX14" fmla="*/ 292950 w 604394"/>
              <a:gd name="connsiteY14" fmla="*/ 117103 h 348881"/>
              <a:gd name="connsiteX15" fmla="*/ 307899 w 604394"/>
              <a:gd name="connsiteY15" fmla="*/ 124577 h 348881"/>
              <a:gd name="connsiteX16" fmla="*/ 292950 w 604394"/>
              <a:gd name="connsiteY16" fmla="*/ 137035 h 348881"/>
              <a:gd name="connsiteX17" fmla="*/ 250593 w 604394"/>
              <a:gd name="connsiteY17" fmla="*/ 156967 h 348881"/>
              <a:gd name="connsiteX18" fmla="*/ 213220 w 604394"/>
              <a:gd name="connsiteY18" fmla="*/ 194341 h 348881"/>
              <a:gd name="connsiteX19" fmla="*/ 213220 w 604394"/>
              <a:gd name="connsiteY19" fmla="*/ 194341 h 348881"/>
              <a:gd name="connsiteX20" fmla="*/ 273017 w 604394"/>
              <a:gd name="connsiteY20" fmla="*/ 166934 h 348881"/>
              <a:gd name="connsiteX21" fmla="*/ 310391 w 604394"/>
              <a:gd name="connsiteY21" fmla="*/ 134543 h 348881"/>
              <a:gd name="connsiteX22" fmla="*/ 325340 w 604394"/>
              <a:gd name="connsiteY22" fmla="*/ 99662 h 348881"/>
              <a:gd name="connsiteX23" fmla="*/ 370188 w 604394"/>
              <a:gd name="connsiteY23" fmla="*/ 74746 h 348881"/>
              <a:gd name="connsiteX24" fmla="*/ 422510 w 604394"/>
              <a:gd name="connsiteY24" fmla="*/ 49831 h 348881"/>
              <a:gd name="connsiteX25" fmla="*/ 472341 w 604394"/>
              <a:gd name="connsiteY25" fmla="*/ 27407 h 348881"/>
              <a:gd name="connsiteX26" fmla="*/ 502240 w 604394"/>
              <a:gd name="connsiteY26" fmla="*/ 7474 h 348881"/>
              <a:gd name="connsiteX27" fmla="*/ 532139 w 604394"/>
              <a:gd name="connsiteY27" fmla="*/ 4983 h 348881"/>
              <a:gd name="connsiteX28" fmla="*/ 559546 w 604394"/>
              <a:gd name="connsiteY28" fmla="*/ 4983 h 348881"/>
              <a:gd name="connsiteX29" fmla="*/ 604394 w 604394"/>
              <a:gd name="connsiteY29" fmla="*/ 0 h 34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394" h="348881">
                <a:moveTo>
                  <a:pt x="0" y="348881"/>
                </a:moveTo>
                <a:lnTo>
                  <a:pt x="33636" y="334104"/>
                </a:lnTo>
                <a:lnTo>
                  <a:pt x="58744" y="331376"/>
                </a:lnTo>
                <a:lnTo>
                  <a:pt x="88642" y="316427"/>
                </a:lnTo>
                <a:lnTo>
                  <a:pt x="145948" y="274070"/>
                </a:lnTo>
                <a:lnTo>
                  <a:pt x="163389" y="251646"/>
                </a:lnTo>
                <a:lnTo>
                  <a:pt x="173355" y="224239"/>
                </a:lnTo>
                <a:lnTo>
                  <a:pt x="175847" y="204307"/>
                </a:lnTo>
                <a:lnTo>
                  <a:pt x="175847" y="204307"/>
                </a:lnTo>
                <a:lnTo>
                  <a:pt x="203254" y="176900"/>
                </a:lnTo>
                <a:lnTo>
                  <a:pt x="225678" y="161951"/>
                </a:lnTo>
                <a:lnTo>
                  <a:pt x="238136" y="144510"/>
                </a:lnTo>
                <a:lnTo>
                  <a:pt x="263051" y="137035"/>
                </a:lnTo>
                <a:lnTo>
                  <a:pt x="268034" y="119594"/>
                </a:lnTo>
                <a:lnTo>
                  <a:pt x="292950" y="117103"/>
                </a:lnTo>
                <a:lnTo>
                  <a:pt x="307899" y="124577"/>
                </a:lnTo>
                <a:lnTo>
                  <a:pt x="292950" y="137035"/>
                </a:lnTo>
                <a:lnTo>
                  <a:pt x="250593" y="156967"/>
                </a:lnTo>
                <a:lnTo>
                  <a:pt x="213220" y="194341"/>
                </a:lnTo>
                <a:lnTo>
                  <a:pt x="213220" y="194341"/>
                </a:lnTo>
                <a:lnTo>
                  <a:pt x="273017" y="166934"/>
                </a:lnTo>
                <a:lnTo>
                  <a:pt x="310391" y="134543"/>
                </a:lnTo>
                <a:lnTo>
                  <a:pt x="325340" y="99662"/>
                </a:lnTo>
                <a:lnTo>
                  <a:pt x="370188" y="74746"/>
                </a:lnTo>
                <a:lnTo>
                  <a:pt x="422510" y="49831"/>
                </a:lnTo>
                <a:lnTo>
                  <a:pt x="472341" y="27407"/>
                </a:lnTo>
                <a:lnTo>
                  <a:pt x="502240" y="7474"/>
                </a:lnTo>
                <a:lnTo>
                  <a:pt x="532139" y="4983"/>
                </a:lnTo>
                <a:lnTo>
                  <a:pt x="559546" y="4983"/>
                </a:lnTo>
                <a:lnTo>
                  <a:pt x="604394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36" name="Straight Connector 235"/>
          <p:cNvCxnSpPr>
            <a:endCxn id="222" idx="33"/>
          </p:cNvCxnSpPr>
          <p:nvPr/>
        </p:nvCxnSpPr>
        <p:spPr>
          <a:xfrm flipV="1">
            <a:off x="8881157" y="3620187"/>
            <a:ext cx="229056" cy="284666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Freeform 236"/>
          <p:cNvSpPr/>
          <p:nvPr/>
        </p:nvSpPr>
        <p:spPr>
          <a:xfrm>
            <a:off x="8719044" y="3718208"/>
            <a:ext cx="370578" cy="462871"/>
          </a:xfrm>
          <a:custGeom>
            <a:avLst/>
            <a:gdLst>
              <a:gd name="connsiteX0" fmla="*/ 0 w 179391"/>
              <a:gd name="connsiteY0" fmla="*/ 0 h 211782"/>
              <a:gd name="connsiteX1" fmla="*/ 4983 w 179391"/>
              <a:gd name="connsiteY1" fmla="*/ 32390 h 211782"/>
              <a:gd name="connsiteX2" fmla="*/ 9966 w 179391"/>
              <a:gd name="connsiteY2" fmla="*/ 49831 h 211782"/>
              <a:gd name="connsiteX3" fmla="*/ 12457 w 179391"/>
              <a:gd name="connsiteY3" fmla="*/ 59797 h 211782"/>
              <a:gd name="connsiteX4" fmla="*/ 14949 w 179391"/>
              <a:gd name="connsiteY4" fmla="*/ 69763 h 211782"/>
              <a:gd name="connsiteX5" fmla="*/ 14949 w 179391"/>
              <a:gd name="connsiteY5" fmla="*/ 69763 h 211782"/>
              <a:gd name="connsiteX6" fmla="*/ 37373 w 179391"/>
              <a:gd name="connsiteY6" fmla="*/ 59797 h 211782"/>
              <a:gd name="connsiteX7" fmla="*/ 37373 w 179391"/>
              <a:gd name="connsiteY7" fmla="*/ 59797 h 211782"/>
              <a:gd name="connsiteX8" fmla="*/ 67271 w 179391"/>
              <a:gd name="connsiteY8" fmla="*/ 64780 h 211782"/>
              <a:gd name="connsiteX9" fmla="*/ 67271 w 179391"/>
              <a:gd name="connsiteY9" fmla="*/ 64780 h 211782"/>
              <a:gd name="connsiteX10" fmla="*/ 79729 w 179391"/>
              <a:gd name="connsiteY10" fmla="*/ 87204 h 211782"/>
              <a:gd name="connsiteX11" fmla="*/ 92187 w 179391"/>
              <a:gd name="connsiteY11" fmla="*/ 99662 h 211782"/>
              <a:gd name="connsiteX12" fmla="*/ 92187 w 179391"/>
              <a:gd name="connsiteY12" fmla="*/ 99662 h 211782"/>
              <a:gd name="connsiteX13" fmla="*/ 92187 w 179391"/>
              <a:gd name="connsiteY13" fmla="*/ 122086 h 211782"/>
              <a:gd name="connsiteX14" fmla="*/ 92187 w 179391"/>
              <a:gd name="connsiteY14" fmla="*/ 122086 h 211782"/>
              <a:gd name="connsiteX15" fmla="*/ 102153 w 179391"/>
              <a:gd name="connsiteY15" fmla="*/ 134544 h 211782"/>
              <a:gd name="connsiteX16" fmla="*/ 102153 w 179391"/>
              <a:gd name="connsiteY16" fmla="*/ 134544 h 211782"/>
              <a:gd name="connsiteX17" fmla="*/ 122086 w 179391"/>
              <a:gd name="connsiteY17" fmla="*/ 149493 h 211782"/>
              <a:gd name="connsiteX18" fmla="*/ 122086 w 179391"/>
              <a:gd name="connsiteY18" fmla="*/ 149493 h 211782"/>
              <a:gd name="connsiteX19" fmla="*/ 122086 w 179391"/>
              <a:gd name="connsiteY19" fmla="*/ 149493 h 211782"/>
              <a:gd name="connsiteX20" fmla="*/ 134543 w 179391"/>
              <a:gd name="connsiteY20" fmla="*/ 166934 h 211782"/>
              <a:gd name="connsiteX21" fmla="*/ 134543 w 179391"/>
              <a:gd name="connsiteY21" fmla="*/ 166934 h 211782"/>
              <a:gd name="connsiteX22" fmla="*/ 156967 w 179391"/>
              <a:gd name="connsiteY22" fmla="*/ 181883 h 211782"/>
              <a:gd name="connsiteX23" fmla="*/ 171917 w 179391"/>
              <a:gd name="connsiteY23" fmla="*/ 181883 h 211782"/>
              <a:gd name="connsiteX24" fmla="*/ 171917 w 179391"/>
              <a:gd name="connsiteY24" fmla="*/ 181883 h 211782"/>
              <a:gd name="connsiteX25" fmla="*/ 171917 w 179391"/>
              <a:gd name="connsiteY25" fmla="*/ 181883 h 211782"/>
              <a:gd name="connsiteX26" fmla="*/ 179391 w 179391"/>
              <a:gd name="connsiteY26" fmla="*/ 206799 h 211782"/>
              <a:gd name="connsiteX27" fmla="*/ 176900 w 179391"/>
              <a:gd name="connsiteY27" fmla="*/ 211782 h 21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9391" h="211782">
                <a:moveTo>
                  <a:pt x="0" y="0"/>
                </a:moveTo>
                <a:lnTo>
                  <a:pt x="4983" y="32390"/>
                </a:lnTo>
                <a:lnTo>
                  <a:pt x="9966" y="49831"/>
                </a:lnTo>
                <a:lnTo>
                  <a:pt x="12457" y="59797"/>
                </a:lnTo>
                <a:lnTo>
                  <a:pt x="14949" y="69763"/>
                </a:lnTo>
                <a:lnTo>
                  <a:pt x="14949" y="69763"/>
                </a:lnTo>
                <a:lnTo>
                  <a:pt x="37373" y="59797"/>
                </a:lnTo>
                <a:lnTo>
                  <a:pt x="37373" y="59797"/>
                </a:lnTo>
                <a:lnTo>
                  <a:pt x="67271" y="64780"/>
                </a:lnTo>
                <a:lnTo>
                  <a:pt x="67271" y="64780"/>
                </a:lnTo>
                <a:lnTo>
                  <a:pt x="79729" y="87204"/>
                </a:lnTo>
                <a:lnTo>
                  <a:pt x="92187" y="99662"/>
                </a:lnTo>
                <a:lnTo>
                  <a:pt x="92187" y="99662"/>
                </a:lnTo>
                <a:lnTo>
                  <a:pt x="92187" y="122086"/>
                </a:lnTo>
                <a:lnTo>
                  <a:pt x="92187" y="122086"/>
                </a:lnTo>
                <a:lnTo>
                  <a:pt x="102153" y="134544"/>
                </a:lnTo>
                <a:lnTo>
                  <a:pt x="102153" y="134544"/>
                </a:lnTo>
                <a:lnTo>
                  <a:pt x="122086" y="149493"/>
                </a:lnTo>
                <a:lnTo>
                  <a:pt x="122086" y="149493"/>
                </a:lnTo>
                <a:lnTo>
                  <a:pt x="122086" y="149493"/>
                </a:lnTo>
                <a:lnTo>
                  <a:pt x="134543" y="166934"/>
                </a:lnTo>
                <a:lnTo>
                  <a:pt x="134543" y="166934"/>
                </a:lnTo>
                <a:lnTo>
                  <a:pt x="156967" y="181883"/>
                </a:lnTo>
                <a:lnTo>
                  <a:pt x="171917" y="181883"/>
                </a:lnTo>
                <a:lnTo>
                  <a:pt x="171917" y="181883"/>
                </a:lnTo>
                <a:lnTo>
                  <a:pt x="171917" y="181883"/>
                </a:lnTo>
                <a:lnTo>
                  <a:pt x="179391" y="206799"/>
                </a:lnTo>
                <a:lnTo>
                  <a:pt x="176900" y="211782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8" name="Freeform 237"/>
          <p:cNvSpPr/>
          <p:nvPr/>
        </p:nvSpPr>
        <p:spPr>
          <a:xfrm>
            <a:off x="9171974" y="3707317"/>
            <a:ext cx="133822" cy="468315"/>
          </a:xfrm>
          <a:custGeom>
            <a:avLst/>
            <a:gdLst>
              <a:gd name="connsiteX0" fmla="*/ 0 w 64781"/>
              <a:gd name="connsiteY0" fmla="*/ 214273 h 214273"/>
              <a:gd name="connsiteX1" fmla="*/ 64781 w 64781"/>
              <a:gd name="connsiteY1" fmla="*/ 206799 h 214273"/>
              <a:gd name="connsiteX2" fmla="*/ 24916 w 64781"/>
              <a:gd name="connsiteY2" fmla="*/ 14949 h 214273"/>
              <a:gd name="connsiteX3" fmla="*/ 52323 w 64781"/>
              <a:gd name="connsiteY3" fmla="*/ 0 h 21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81" h="214273">
                <a:moveTo>
                  <a:pt x="0" y="214273"/>
                </a:moveTo>
                <a:lnTo>
                  <a:pt x="64781" y="206799"/>
                </a:lnTo>
                <a:lnTo>
                  <a:pt x="24916" y="14949"/>
                </a:lnTo>
                <a:lnTo>
                  <a:pt x="52323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0" name="Freeform 239"/>
          <p:cNvSpPr/>
          <p:nvPr/>
        </p:nvSpPr>
        <p:spPr>
          <a:xfrm>
            <a:off x="8698454" y="2836031"/>
            <a:ext cx="849248" cy="854949"/>
          </a:xfrm>
          <a:custGeom>
            <a:avLst/>
            <a:gdLst>
              <a:gd name="connsiteX0" fmla="*/ 0 w 411107"/>
              <a:gd name="connsiteY0" fmla="*/ 0 h 391174"/>
              <a:gd name="connsiteX1" fmla="*/ 151985 w 411107"/>
              <a:gd name="connsiteY1" fmla="*/ 2492 h 391174"/>
              <a:gd name="connsiteX2" fmla="*/ 154477 w 411107"/>
              <a:gd name="connsiteY2" fmla="*/ 39865 h 391174"/>
              <a:gd name="connsiteX3" fmla="*/ 154477 w 411107"/>
              <a:gd name="connsiteY3" fmla="*/ 39865 h 391174"/>
              <a:gd name="connsiteX4" fmla="*/ 147002 w 411107"/>
              <a:gd name="connsiteY4" fmla="*/ 74747 h 391174"/>
              <a:gd name="connsiteX5" fmla="*/ 154477 w 411107"/>
              <a:gd name="connsiteY5" fmla="*/ 99662 h 391174"/>
              <a:gd name="connsiteX6" fmla="*/ 161951 w 411107"/>
              <a:gd name="connsiteY6" fmla="*/ 114612 h 391174"/>
              <a:gd name="connsiteX7" fmla="*/ 154477 w 411107"/>
              <a:gd name="connsiteY7" fmla="*/ 132052 h 391174"/>
              <a:gd name="connsiteX8" fmla="*/ 154477 w 411107"/>
              <a:gd name="connsiteY8" fmla="*/ 132052 h 391174"/>
              <a:gd name="connsiteX9" fmla="*/ 166934 w 411107"/>
              <a:gd name="connsiteY9" fmla="*/ 154476 h 391174"/>
              <a:gd name="connsiteX10" fmla="*/ 164443 w 411107"/>
              <a:gd name="connsiteY10" fmla="*/ 176900 h 391174"/>
              <a:gd name="connsiteX11" fmla="*/ 174409 w 411107"/>
              <a:gd name="connsiteY11" fmla="*/ 209291 h 391174"/>
              <a:gd name="connsiteX12" fmla="*/ 176901 w 411107"/>
              <a:gd name="connsiteY12" fmla="*/ 224240 h 391174"/>
              <a:gd name="connsiteX13" fmla="*/ 186867 w 411107"/>
              <a:gd name="connsiteY13" fmla="*/ 241681 h 391174"/>
              <a:gd name="connsiteX14" fmla="*/ 216765 w 411107"/>
              <a:gd name="connsiteY14" fmla="*/ 251647 h 391174"/>
              <a:gd name="connsiteX15" fmla="*/ 254139 w 411107"/>
              <a:gd name="connsiteY15" fmla="*/ 261613 h 391174"/>
              <a:gd name="connsiteX16" fmla="*/ 284037 w 411107"/>
              <a:gd name="connsiteY16" fmla="*/ 266596 h 391174"/>
              <a:gd name="connsiteX17" fmla="*/ 296495 w 411107"/>
              <a:gd name="connsiteY17" fmla="*/ 281546 h 391174"/>
              <a:gd name="connsiteX18" fmla="*/ 311444 w 411107"/>
              <a:gd name="connsiteY18" fmla="*/ 298987 h 391174"/>
              <a:gd name="connsiteX19" fmla="*/ 321411 w 411107"/>
              <a:gd name="connsiteY19" fmla="*/ 313936 h 391174"/>
              <a:gd name="connsiteX20" fmla="*/ 336360 w 411107"/>
              <a:gd name="connsiteY20" fmla="*/ 336360 h 391174"/>
              <a:gd name="connsiteX21" fmla="*/ 351309 w 411107"/>
              <a:gd name="connsiteY21" fmla="*/ 356292 h 391174"/>
              <a:gd name="connsiteX22" fmla="*/ 383699 w 411107"/>
              <a:gd name="connsiteY22" fmla="*/ 361275 h 391174"/>
              <a:gd name="connsiteX23" fmla="*/ 383699 w 411107"/>
              <a:gd name="connsiteY23" fmla="*/ 361275 h 391174"/>
              <a:gd name="connsiteX24" fmla="*/ 406123 w 411107"/>
              <a:gd name="connsiteY24" fmla="*/ 381208 h 391174"/>
              <a:gd name="connsiteX25" fmla="*/ 411107 w 411107"/>
              <a:gd name="connsiteY25" fmla="*/ 391174 h 391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11107" h="391174">
                <a:moveTo>
                  <a:pt x="0" y="0"/>
                </a:moveTo>
                <a:lnTo>
                  <a:pt x="151985" y="2492"/>
                </a:lnTo>
                <a:lnTo>
                  <a:pt x="154477" y="39865"/>
                </a:lnTo>
                <a:lnTo>
                  <a:pt x="154477" y="39865"/>
                </a:lnTo>
                <a:lnTo>
                  <a:pt x="147002" y="74747"/>
                </a:lnTo>
                <a:lnTo>
                  <a:pt x="154477" y="99662"/>
                </a:lnTo>
                <a:lnTo>
                  <a:pt x="161951" y="114612"/>
                </a:lnTo>
                <a:lnTo>
                  <a:pt x="154477" y="132052"/>
                </a:lnTo>
                <a:lnTo>
                  <a:pt x="154477" y="132052"/>
                </a:lnTo>
                <a:lnTo>
                  <a:pt x="166934" y="154476"/>
                </a:lnTo>
                <a:lnTo>
                  <a:pt x="164443" y="176900"/>
                </a:lnTo>
                <a:lnTo>
                  <a:pt x="174409" y="209291"/>
                </a:lnTo>
                <a:lnTo>
                  <a:pt x="176901" y="224240"/>
                </a:lnTo>
                <a:lnTo>
                  <a:pt x="186867" y="241681"/>
                </a:lnTo>
                <a:lnTo>
                  <a:pt x="216765" y="251647"/>
                </a:lnTo>
                <a:lnTo>
                  <a:pt x="254139" y="261613"/>
                </a:lnTo>
                <a:lnTo>
                  <a:pt x="284037" y="266596"/>
                </a:lnTo>
                <a:lnTo>
                  <a:pt x="296495" y="281546"/>
                </a:lnTo>
                <a:lnTo>
                  <a:pt x="311444" y="298987"/>
                </a:lnTo>
                <a:lnTo>
                  <a:pt x="321411" y="313936"/>
                </a:lnTo>
                <a:lnTo>
                  <a:pt x="336360" y="336360"/>
                </a:lnTo>
                <a:lnTo>
                  <a:pt x="351309" y="356292"/>
                </a:lnTo>
                <a:lnTo>
                  <a:pt x="383699" y="361275"/>
                </a:lnTo>
                <a:lnTo>
                  <a:pt x="383699" y="361275"/>
                </a:lnTo>
                <a:lnTo>
                  <a:pt x="406123" y="381208"/>
                </a:lnTo>
                <a:lnTo>
                  <a:pt x="411107" y="391174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1" name="Freeform 240"/>
          <p:cNvSpPr/>
          <p:nvPr/>
        </p:nvSpPr>
        <p:spPr>
          <a:xfrm>
            <a:off x="8986683" y="3347911"/>
            <a:ext cx="87500" cy="59901"/>
          </a:xfrm>
          <a:custGeom>
            <a:avLst/>
            <a:gdLst>
              <a:gd name="connsiteX0" fmla="*/ 0 w 42357"/>
              <a:gd name="connsiteY0" fmla="*/ 27407 h 27407"/>
              <a:gd name="connsiteX1" fmla="*/ 42357 w 42357"/>
              <a:gd name="connsiteY1" fmla="*/ 0 h 2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57" h="27407">
                <a:moveTo>
                  <a:pt x="0" y="27407"/>
                </a:moveTo>
                <a:lnTo>
                  <a:pt x="42357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Freeform 241"/>
          <p:cNvSpPr/>
          <p:nvPr/>
        </p:nvSpPr>
        <p:spPr>
          <a:xfrm>
            <a:off x="8996977" y="2590980"/>
            <a:ext cx="0" cy="255940"/>
          </a:xfrm>
          <a:custGeom>
            <a:avLst/>
            <a:gdLst>
              <a:gd name="connsiteX0" fmla="*/ 0 w 0"/>
              <a:gd name="connsiteY0" fmla="*/ 0 h 117103"/>
              <a:gd name="connsiteX1" fmla="*/ 0 w 0"/>
              <a:gd name="connsiteY1" fmla="*/ 117103 h 11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17103">
                <a:moveTo>
                  <a:pt x="0" y="0"/>
                </a:moveTo>
                <a:lnTo>
                  <a:pt x="0" y="117103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Freeform 242"/>
          <p:cNvSpPr/>
          <p:nvPr/>
        </p:nvSpPr>
        <p:spPr>
          <a:xfrm>
            <a:off x="9033007" y="3070189"/>
            <a:ext cx="427197" cy="552010"/>
          </a:xfrm>
          <a:custGeom>
            <a:avLst/>
            <a:gdLst>
              <a:gd name="connsiteX0" fmla="*/ 0 w 206799"/>
              <a:gd name="connsiteY0" fmla="*/ 0 h 239189"/>
              <a:gd name="connsiteX1" fmla="*/ 156968 w 206799"/>
              <a:gd name="connsiteY1" fmla="*/ 0 h 239189"/>
              <a:gd name="connsiteX2" fmla="*/ 164443 w 206799"/>
              <a:gd name="connsiteY2" fmla="*/ 49831 h 239189"/>
              <a:gd name="connsiteX3" fmla="*/ 166934 w 206799"/>
              <a:gd name="connsiteY3" fmla="*/ 72255 h 239189"/>
              <a:gd name="connsiteX4" fmla="*/ 181884 w 206799"/>
              <a:gd name="connsiteY4" fmla="*/ 92187 h 239189"/>
              <a:gd name="connsiteX5" fmla="*/ 196833 w 206799"/>
              <a:gd name="connsiteY5" fmla="*/ 102154 h 239189"/>
              <a:gd name="connsiteX6" fmla="*/ 206799 w 206799"/>
              <a:gd name="connsiteY6" fmla="*/ 124578 h 239189"/>
              <a:gd name="connsiteX7" fmla="*/ 204308 w 206799"/>
              <a:gd name="connsiteY7" fmla="*/ 142018 h 239189"/>
              <a:gd name="connsiteX8" fmla="*/ 201816 w 206799"/>
              <a:gd name="connsiteY8" fmla="*/ 169426 h 239189"/>
              <a:gd name="connsiteX9" fmla="*/ 199325 w 206799"/>
              <a:gd name="connsiteY9" fmla="*/ 204307 h 239189"/>
              <a:gd name="connsiteX10" fmla="*/ 191850 w 206799"/>
              <a:gd name="connsiteY10" fmla="*/ 239189 h 239189"/>
              <a:gd name="connsiteX0" fmla="*/ 0 w 206799"/>
              <a:gd name="connsiteY0" fmla="*/ 0 h 252567"/>
              <a:gd name="connsiteX1" fmla="*/ 156968 w 206799"/>
              <a:gd name="connsiteY1" fmla="*/ 0 h 252567"/>
              <a:gd name="connsiteX2" fmla="*/ 164443 w 206799"/>
              <a:gd name="connsiteY2" fmla="*/ 49831 h 252567"/>
              <a:gd name="connsiteX3" fmla="*/ 166934 w 206799"/>
              <a:gd name="connsiteY3" fmla="*/ 72255 h 252567"/>
              <a:gd name="connsiteX4" fmla="*/ 181884 w 206799"/>
              <a:gd name="connsiteY4" fmla="*/ 92187 h 252567"/>
              <a:gd name="connsiteX5" fmla="*/ 196833 w 206799"/>
              <a:gd name="connsiteY5" fmla="*/ 102154 h 252567"/>
              <a:gd name="connsiteX6" fmla="*/ 206799 w 206799"/>
              <a:gd name="connsiteY6" fmla="*/ 124578 h 252567"/>
              <a:gd name="connsiteX7" fmla="*/ 204308 w 206799"/>
              <a:gd name="connsiteY7" fmla="*/ 142018 h 252567"/>
              <a:gd name="connsiteX8" fmla="*/ 201816 w 206799"/>
              <a:gd name="connsiteY8" fmla="*/ 169426 h 252567"/>
              <a:gd name="connsiteX9" fmla="*/ 199325 w 206799"/>
              <a:gd name="connsiteY9" fmla="*/ 204307 h 252567"/>
              <a:gd name="connsiteX10" fmla="*/ 191850 w 206799"/>
              <a:gd name="connsiteY10" fmla="*/ 252567 h 25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799" h="252567">
                <a:moveTo>
                  <a:pt x="0" y="0"/>
                </a:moveTo>
                <a:lnTo>
                  <a:pt x="156968" y="0"/>
                </a:lnTo>
                <a:lnTo>
                  <a:pt x="164443" y="49831"/>
                </a:lnTo>
                <a:lnTo>
                  <a:pt x="166934" y="72255"/>
                </a:lnTo>
                <a:lnTo>
                  <a:pt x="181884" y="92187"/>
                </a:lnTo>
                <a:lnTo>
                  <a:pt x="196833" y="102154"/>
                </a:lnTo>
                <a:lnTo>
                  <a:pt x="206799" y="124578"/>
                </a:lnTo>
                <a:lnTo>
                  <a:pt x="204308" y="142018"/>
                </a:lnTo>
                <a:lnTo>
                  <a:pt x="201816" y="169426"/>
                </a:lnTo>
                <a:lnTo>
                  <a:pt x="199325" y="204307"/>
                </a:lnTo>
                <a:lnTo>
                  <a:pt x="191850" y="252567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4" name="Freeform 243"/>
          <p:cNvSpPr/>
          <p:nvPr/>
        </p:nvSpPr>
        <p:spPr>
          <a:xfrm>
            <a:off x="9352119" y="3620188"/>
            <a:ext cx="561017" cy="114355"/>
          </a:xfrm>
          <a:custGeom>
            <a:avLst/>
            <a:gdLst>
              <a:gd name="connsiteX0" fmla="*/ 0 w 271579"/>
              <a:gd name="connsiteY0" fmla="*/ 52322 h 52322"/>
              <a:gd name="connsiteX1" fmla="*/ 107136 w 271579"/>
              <a:gd name="connsiteY1" fmla="*/ 29898 h 52322"/>
              <a:gd name="connsiteX2" fmla="*/ 171917 w 271579"/>
              <a:gd name="connsiteY2" fmla="*/ 7474 h 52322"/>
              <a:gd name="connsiteX3" fmla="*/ 271579 w 271579"/>
              <a:gd name="connsiteY3" fmla="*/ 0 h 5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79" h="52322">
                <a:moveTo>
                  <a:pt x="0" y="52322"/>
                </a:moveTo>
                <a:lnTo>
                  <a:pt x="107136" y="29898"/>
                </a:lnTo>
                <a:lnTo>
                  <a:pt x="171917" y="7474"/>
                </a:lnTo>
                <a:lnTo>
                  <a:pt x="271579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7" name="Freeform 246"/>
          <p:cNvSpPr/>
          <p:nvPr/>
        </p:nvSpPr>
        <p:spPr>
          <a:xfrm>
            <a:off x="9691816" y="3641969"/>
            <a:ext cx="41175" cy="740592"/>
          </a:xfrm>
          <a:custGeom>
            <a:avLst/>
            <a:gdLst>
              <a:gd name="connsiteX0" fmla="*/ 0 w 19932"/>
              <a:gd name="connsiteY0" fmla="*/ 0 h 338851"/>
              <a:gd name="connsiteX1" fmla="*/ 19932 w 19932"/>
              <a:gd name="connsiteY1" fmla="*/ 72255 h 338851"/>
              <a:gd name="connsiteX2" fmla="*/ 12458 w 19932"/>
              <a:gd name="connsiteY2" fmla="*/ 338851 h 33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32" h="338851">
                <a:moveTo>
                  <a:pt x="0" y="0"/>
                </a:moveTo>
                <a:lnTo>
                  <a:pt x="19932" y="72255"/>
                </a:lnTo>
                <a:lnTo>
                  <a:pt x="12458" y="338851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8" name="Freeform 247"/>
          <p:cNvSpPr/>
          <p:nvPr/>
        </p:nvSpPr>
        <p:spPr>
          <a:xfrm>
            <a:off x="9377852" y="3228108"/>
            <a:ext cx="370581" cy="76238"/>
          </a:xfrm>
          <a:custGeom>
            <a:avLst/>
            <a:gdLst>
              <a:gd name="connsiteX0" fmla="*/ 0 w 179392"/>
              <a:gd name="connsiteY0" fmla="*/ 0 h 34882"/>
              <a:gd name="connsiteX1" fmla="*/ 94679 w 179392"/>
              <a:gd name="connsiteY1" fmla="*/ 12458 h 34882"/>
              <a:gd name="connsiteX2" fmla="*/ 132053 w 179392"/>
              <a:gd name="connsiteY2" fmla="*/ 34882 h 34882"/>
              <a:gd name="connsiteX3" fmla="*/ 156968 w 179392"/>
              <a:gd name="connsiteY3" fmla="*/ 17441 h 34882"/>
              <a:gd name="connsiteX4" fmla="*/ 179392 w 179392"/>
              <a:gd name="connsiteY4" fmla="*/ 22424 h 3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92" h="34882">
                <a:moveTo>
                  <a:pt x="0" y="0"/>
                </a:moveTo>
                <a:lnTo>
                  <a:pt x="94679" y="12458"/>
                </a:lnTo>
                <a:lnTo>
                  <a:pt x="132053" y="34882"/>
                </a:lnTo>
                <a:lnTo>
                  <a:pt x="156968" y="17441"/>
                </a:lnTo>
                <a:lnTo>
                  <a:pt x="179392" y="22424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9" name="Freeform 248"/>
          <p:cNvSpPr/>
          <p:nvPr/>
        </p:nvSpPr>
        <p:spPr>
          <a:xfrm>
            <a:off x="9002126" y="2629099"/>
            <a:ext cx="622781" cy="348516"/>
          </a:xfrm>
          <a:custGeom>
            <a:avLst/>
            <a:gdLst>
              <a:gd name="connsiteX0" fmla="*/ 0 w 301478"/>
              <a:gd name="connsiteY0" fmla="*/ 9966 h 159460"/>
              <a:gd name="connsiteX1" fmla="*/ 129561 w 301478"/>
              <a:gd name="connsiteY1" fmla="*/ 14949 h 159460"/>
              <a:gd name="connsiteX2" fmla="*/ 142018 w 301478"/>
              <a:gd name="connsiteY2" fmla="*/ 0 h 159460"/>
              <a:gd name="connsiteX3" fmla="*/ 154476 w 301478"/>
              <a:gd name="connsiteY3" fmla="*/ 4983 h 159460"/>
              <a:gd name="connsiteX4" fmla="*/ 154476 w 301478"/>
              <a:gd name="connsiteY4" fmla="*/ 4983 h 159460"/>
              <a:gd name="connsiteX5" fmla="*/ 154476 w 301478"/>
              <a:gd name="connsiteY5" fmla="*/ 32390 h 159460"/>
              <a:gd name="connsiteX6" fmla="*/ 154476 w 301478"/>
              <a:gd name="connsiteY6" fmla="*/ 32390 h 159460"/>
              <a:gd name="connsiteX7" fmla="*/ 144510 w 301478"/>
              <a:gd name="connsiteY7" fmla="*/ 54814 h 159460"/>
              <a:gd name="connsiteX8" fmla="*/ 137035 w 301478"/>
              <a:gd name="connsiteY8" fmla="*/ 77238 h 159460"/>
              <a:gd name="connsiteX9" fmla="*/ 137035 w 301478"/>
              <a:gd name="connsiteY9" fmla="*/ 77238 h 159460"/>
              <a:gd name="connsiteX10" fmla="*/ 127069 w 301478"/>
              <a:gd name="connsiteY10" fmla="*/ 119595 h 159460"/>
              <a:gd name="connsiteX11" fmla="*/ 129561 w 301478"/>
              <a:gd name="connsiteY11" fmla="*/ 159460 h 159460"/>
              <a:gd name="connsiteX12" fmla="*/ 301478 w 301478"/>
              <a:gd name="connsiteY12" fmla="*/ 156968 h 15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478" h="159460">
                <a:moveTo>
                  <a:pt x="0" y="9966"/>
                </a:moveTo>
                <a:lnTo>
                  <a:pt x="129561" y="14949"/>
                </a:lnTo>
                <a:lnTo>
                  <a:pt x="142018" y="0"/>
                </a:lnTo>
                <a:lnTo>
                  <a:pt x="154476" y="4983"/>
                </a:lnTo>
                <a:lnTo>
                  <a:pt x="154476" y="4983"/>
                </a:lnTo>
                <a:lnTo>
                  <a:pt x="154476" y="32390"/>
                </a:lnTo>
                <a:lnTo>
                  <a:pt x="154476" y="32390"/>
                </a:lnTo>
                <a:lnTo>
                  <a:pt x="144510" y="54814"/>
                </a:lnTo>
                <a:lnTo>
                  <a:pt x="137035" y="77238"/>
                </a:lnTo>
                <a:lnTo>
                  <a:pt x="137035" y="77238"/>
                </a:lnTo>
                <a:lnTo>
                  <a:pt x="127069" y="119595"/>
                </a:lnTo>
                <a:lnTo>
                  <a:pt x="129561" y="159460"/>
                </a:lnTo>
                <a:lnTo>
                  <a:pt x="301478" y="156968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0" name="Freeform 249"/>
          <p:cNvSpPr/>
          <p:nvPr/>
        </p:nvSpPr>
        <p:spPr>
          <a:xfrm>
            <a:off x="9331529" y="2634546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1" name="Freeform 250"/>
          <p:cNvSpPr/>
          <p:nvPr/>
        </p:nvSpPr>
        <p:spPr>
          <a:xfrm>
            <a:off x="9316090" y="2623655"/>
            <a:ext cx="303669" cy="70792"/>
          </a:xfrm>
          <a:custGeom>
            <a:avLst/>
            <a:gdLst>
              <a:gd name="connsiteX0" fmla="*/ 147001 w 147001"/>
              <a:gd name="connsiteY0" fmla="*/ 0 h 32390"/>
              <a:gd name="connsiteX1" fmla="*/ 49831 w 147001"/>
              <a:gd name="connsiteY1" fmla="*/ 32390 h 32390"/>
              <a:gd name="connsiteX2" fmla="*/ 49831 w 147001"/>
              <a:gd name="connsiteY2" fmla="*/ 32390 h 32390"/>
              <a:gd name="connsiteX3" fmla="*/ 39865 w 147001"/>
              <a:gd name="connsiteY3" fmla="*/ 19932 h 32390"/>
              <a:gd name="connsiteX4" fmla="*/ 14949 w 147001"/>
              <a:gd name="connsiteY4" fmla="*/ 17440 h 32390"/>
              <a:gd name="connsiteX5" fmla="*/ 0 w 147001"/>
              <a:gd name="connsiteY5" fmla="*/ 9966 h 3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001" h="32390">
                <a:moveTo>
                  <a:pt x="147001" y="0"/>
                </a:moveTo>
                <a:lnTo>
                  <a:pt x="49831" y="32390"/>
                </a:lnTo>
                <a:lnTo>
                  <a:pt x="49831" y="32390"/>
                </a:lnTo>
                <a:lnTo>
                  <a:pt x="39865" y="19932"/>
                </a:lnTo>
                <a:lnTo>
                  <a:pt x="14949" y="17440"/>
                </a:lnTo>
                <a:lnTo>
                  <a:pt x="0" y="9966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2" name="Freeform 251"/>
          <p:cNvSpPr/>
          <p:nvPr/>
        </p:nvSpPr>
        <p:spPr>
          <a:xfrm>
            <a:off x="9609464" y="3304349"/>
            <a:ext cx="41176" cy="362448"/>
          </a:xfrm>
          <a:custGeom>
            <a:avLst/>
            <a:gdLst>
              <a:gd name="connsiteX0" fmla="*/ 19933 w 19933"/>
              <a:gd name="connsiteY0" fmla="*/ 0 h 147001"/>
              <a:gd name="connsiteX1" fmla="*/ 0 w 19933"/>
              <a:gd name="connsiteY1" fmla="*/ 59797 h 147001"/>
              <a:gd name="connsiteX2" fmla="*/ 4983 w 19933"/>
              <a:gd name="connsiteY2" fmla="*/ 82221 h 147001"/>
              <a:gd name="connsiteX3" fmla="*/ 4983 w 19933"/>
              <a:gd name="connsiteY3" fmla="*/ 82221 h 147001"/>
              <a:gd name="connsiteX4" fmla="*/ 4983 w 19933"/>
              <a:gd name="connsiteY4" fmla="*/ 112120 h 147001"/>
              <a:gd name="connsiteX5" fmla="*/ 2492 w 19933"/>
              <a:gd name="connsiteY5" fmla="*/ 129560 h 147001"/>
              <a:gd name="connsiteX6" fmla="*/ 2492 w 19933"/>
              <a:gd name="connsiteY6" fmla="*/ 147001 h 147001"/>
              <a:gd name="connsiteX7" fmla="*/ 2492 w 19933"/>
              <a:gd name="connsiteY7" fmla="*/ 147001 h 147001"/>
              <a:gd name="connsiteX0" fmla="*/ 19933 w 19933"/>
              <a:gd name="connsiteY0" fmla="*/ 0 h 171916"/>
              <a:gd name="connsiteX1" fmla="*/ 0 w 19933"/>
              <a:gd name="connsiteY1" fmla="*/ 59797 h 171916"/>
              <a:gd name="connsiteX2" fmla="*/ 4983 w 19933"/>
              <a:gd name="connsiteY2" fmla="*/ 82221 h 171916"/>
              <a:gd name="connsiteX3" fmla="*/ 4983 w 19933"/>
              <a:gd name="connsiteY3" fmla="*/ 82221 h 171916"/>
              <a:gd name="connsiteX4" fmla="*/ 4983 w 19933"/>
              <a:gd name="connsiteY4" fmla="*/ 112120 h 171916"/>
              <a:gd name="connsiteX5" fmla="*/ 2492 w 19933"/>
              <a:gd name="connsiteY5" fmla="*/ 129560 h 171916"/>
              <a:gd name="connsiteX6" fmla="*/ 2492 w 19933"/>
              <a:gd name="connsiteY6" fmla="*/ 147001 h 171916"/>
              <a:gd name="connsiteX7" fmla="*/ 12458 w 19933"/>
              <a:gd name="connsiteY7" fmla="*/ 171916 h 171916"/>
              <a:gd name="connsiteX0" fmla="*/ 19933 w 19933"/>
              <a:gd name="connsiteY0" fmla="*/ 0 h 165835"/>
              <a:gd name="connsiteX1" fmla="*/ 0 w 19933"/>
              <a:gd name="connsiteY1" fmla="*/ 59797 h 165835"/>
              <a:gd name="connsiteX2" fmla="*/ 4983 w 19933"/>
              <a:gd name="connsiteY2" fmla="*/ 82221 h 165835"/>
              <a:gd name="connsiteX3" fmla="*/ 4983 w 19933"/>
              <a:gd name="connsiteY3" fmla="*/ 82221 h 165835"/>
              <a:gd name="connsiteX4" fmla="*/ 4983 w 19933"/>
              <a:gd name="connsiteY4" fmla="*/ 112120 h 165835"/>
              <a:gd name="connsiteX5" fmla="*/ 2492 w 19933"/>
              <a:gd name="connsiteY5" fmla="*/ 129560 h 165835"/>
              <a:gd name="connsiteX6" fmla="*/ 2492 w 19933"/>
              <a:gd name="connsiteY6" fmla="*/ 147001 h 165835"/>
              <a:gd name="connsiteX7" fmla="*/ 8865 w 19933"/>
              <a:gd name="connsiteY7" fmla="*/ 165835 h 16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3" h="165835">
                <a:moveTo>
                  <a:pt x="19933" y="0"/>
                </a:moveTo>
                <a:lnTo>
                  <a:pt x="0" y="59797"/>
                </a:lnTo>
                <a:lnTo>
                  <a:pt x="4983" y="82221"/>
                </a:lnTo>
                <a:lnTo>
                  <a:pt x="4983" y="82221"/>
                </a:lnTo>
                <a:lnTo>
                  <a:pt x="4983" y="112120"/>
                </a:lnTo>
                <a:lnTo>
                  <a:pt x="2492" y="129560"/>
                </a:lnTo>
                <a:cubicBezTo>
                  <a:pt x="2492" y="135374"/>
                  <a:pt x="1430" y="140955"/>
                  <a:pt x="2492" y="147001"/>
                </a:cubicBezTo>
                <a:cubicBezTo>
                  <a:pt x="3554" y="153047"/>
                  <a:pt x="5543" y="157530"/>
                  <a:pt x="8865" y="165835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3" name="Freeform 252"/>
          <p:cNvSpPr/>
          <p:nvPr/>
        </p:nvSpPr>
        <p:spPr>
          <a:xfrm>
            <a:off x="9619758" y="2590981"/>
            <a:ext cx="329406" cy="2243561"/>
          </a:xfrm>
          <a:custGeom>
            <a:avLst/>
            <a:gdLst>
              <a:gd name="connsiteX0" fmla="*/ 0 w 159460"/>
              <a:gd name="connsiteY0" fmla="*/ 0 h 1026520"/>
              <a:gd name="connsiteX1" fmla="*/ 4983 w 159460"/>
              <a:gd name="connsiteY1" fmla="*/ 174409 h 1026520"/>
              <a:gd name="connsiteX2" fmla="*/ 17441 w 159460"/>
              <a:gd name="connsiteY2" fmla="*/ 199324 h 1026520"/>
              <a:gd name="connsiteX3" fmla="*/ 37374 w 159460"/>
              <a:gd name="connsiteY3" fmla="*/ 201816 h 1026520"/>
              <a:gd name="connsiteX4" fmla="*/ 52323 w 159460"/>
              <a:gd name="connsiteY4" fmla="*/ 216765 h 1026520"/>
              <a:gd name="connsiteX5" fmla="*/ 57306 w 159460"/>
              <a:gd name="connsiteY5" fmla="*/ 231715 h 1026520"/>
              <a:gd name="connsiteX6" fmla="*/ 69764 w 159460"/>
              <a:gd name="connsiteY6" fmla="*/ 244172 h 1026520"/>
              <a:gd name="connsiteX7" fmla="*/ 72255 w 159460"/>
              <a:gd name="connsiteY7" fmla="*/ 266596 h 1026520"/>
              <a:gd name="connsiteX8" fmla="*/ 72255 w 159460"/>
              <a:gd name="connsiteY8" fmla="*/ 266596 h 1026520"/>
              <a:gd name="connsiteX9" fmla="*/ 69764 w 159460"/>
              <a:gd name="connsiteY9" fmla="*/ 298987 h 1026520"/>
              <a:gd name="connsiteX10" fmla="*/ 64781 w 159460"/>
              <a:gd name="connsiteY10" fmla="*/ 323902 h 1026520"/>
              <a:gd name="connsiteX11" fmla="*/ 64781 w 159460"/>
              <a:gd name="connsiteY11" fmla="*/ 323902 h 1026520"/>
              <a:gd name="connsiteX12" fmla="*/ 87205 w 159460"/>
              <a:gd name="connsiteY12" fmla="*/ 346326 h 1026520"/>
              <a:gd name="connsiteX13" fmla="*/ 87205 w 159460"/>
              <a:gd name="connsiteY13" fmla="*/ 346326 h 1026520"/>
              <a:gd name="connsiteX14" fmla="*/ 102154 w 159460"/>
              <a:gd name="connsiteY14" fmla="*/ 363767 h 1026520"/>
              <a:gd name="connsiteX15" fmla="*/ 102154 w 159460"/>
              <a:gd name="connsiteY15" fmla="*/ 383699 h 1026520"/>
              <a:gd name="connsiteX16" fmla="*/ 102154 w 159460"/>
              <a:gd name="connsiteY16" fmla="*/ 383699 h 1026520"/>
              <a:gd name="connsiteX17" fmla="*/ 122086 w 159460"/>
              <a:gd name="connsiteY17" fmla="*/ 401140 h 1026520"/>
              <a:gd name="connsiteX18" fmla="*/ 117103 w 159460"/>
              <a:gd name="connsiteY18" fmla="*/ 416090 h 1026520"/>
              <a:gd name="connsiteX19" fmla="*/ 119595 w 159460"/>
              <a:gd name="connsiteY19" fmla="*/ 428547 h 1026520"/>
              <a:gd name="connsiteX20" fmla="*/ 119595 w 159460"/>
              <a:gd name="connsiteY20" fmla="*/ 428547 h 1026520"/>
              <a:gd name="connsiteX21" fmla="*/ 134544 w 159460"/>
              <a:gd name="connsiteY21" fmla="*/ 460938 h 1026520"/>
              <a:gd name="connsiteX22" fmla="*/ 137036 w 159460"/>
              <a:gd name="connsiteY22" fmla="*/ 470904 h 1026520"/>
              <a:gd name="connsiteX23" fmla="*/ 159460 w 159460"/>
              <a:gd name="connsiteY23" fmla="*/ 470904 h 1026520"/>
              <a:gd name="connsiteX24" fmla="*/ 159460 w 159460"/>
              <a:gd name="connsiteY24" fmla="*/ 470904 h 1026520"/>
              <a:gd name="connsiteX25" fmla="*/ 156968 w 159460"/>
              <a:gd name="connsiteY25" fmla="*/ 495819 h 1026520"/>
              <a:gd name="connsiteX26" fmla="*/ 159460 w 159460"/>
              <a:gd name="connsiteY26" fmla="*/ 518243 h 1026520"/>
              <a:gd name="connsiteX27" fmla="*/ 159460 w 159460"/>
              <a:gd name="connsiteY27" fmla="*/ 518243 h 1026520"/>
              <a:gd name="connsiteX28" fmla="*/ 144510 w 159460"/>
              <a:gd name="connsiteY28" fmla="*/ 540667 h 1026520"/>
              <a:gd name="connsiteX29" fmla="*/ 151985 w 159460"/>
              <a:gd name="connsiteY29" fmla="*/ 558108 h 1026520"/>
              <a:gd name="connsiteX30" fmla="*/ 151985 w 159460"/>
              <a:gd name="connsiteY30" fmla="*/ 558108 h 1026520"/>
              <a:gd name="connsiteX31" fmla="*/ 144510 w 159460"/>
              <a:gd name="connsiteY31" fmla="*/ 595481 h 1026520"/>
              <a:gd name="connsiteX32" fmla="*/ 149494 w 159460"/>
              <a:gd name="connsiteY32" fmla="*/ 605448 h 1026520"/>
              <a:gd name="connsiteX33" fmla="*/ 142019 w 159460"/>
              <a:gd name="connsiteY33" fmla="*/ 622889 h 1026520"/>
              <a:gd name="connsiteX34" fmla="*/ 127070 w 159460"/>
              <a:gd name="connsiteY34" fmla="*/ 637838 h 1026520"/>
              <a:gd name="connsiteX35" fmla="*/ 127070 w 159460"/>
              <a:gd name="connsiteY35" fmla="*/ 647804 h 1026520"/>
              <a:gd name="connsiteX36" fmla="*/ 109629 w 159460"/>
              <a:gd name="connsiteY36" fmla="*/ 665245 h 1026520"/>
              <a:gd name="connsiteX37" fmla="*/ 109629 w 159460"/>
              <a:gd name="connsiteY37" fmla="*/ 665245 h 1026520"/>
              <a:gd name="connsiteX38" fmla="*/ 107137 w 159460"/>
              <a:gd name="connsiteY38" fmla="*/ 692652 h 1026520"/>
              <a:gd name="connsiteX39" fmla="*/ 94679 w 159460"/>
              <a:gd name="connsiteY39" fmla="*/ 710093 h 1026520"/>
              <a:gd name="connsiteX40" fmla="*/ 94679 w 159460"/>
              <a:gd name="connsiteY40" fmla="*/ 710093 h 1026520"/>
              <a:gd name="connsiteX41" fmla="*/ 102154 w 159460"/>
              <a:gd name="connsiteY41" fmla="*/ 744975 h 1026520"/>
              <a:gd name="connsiteX42" fmla="*/ 89696 w 159460"/>
              <a:gd name="connsiteY42" fmla="*/ 769890 h 1026520"/>
              <a:gd name="connsiteX43" fmla="*/ 89696 w 159460"/>
              <a:gd name="connsiteY43" fmla="*/ 794806 h 1026520"/>
              <a:gd name="connsiteX44" fmla="*/ 107137 w 159460"/>
              <a:gd name="connsiteY44" fmla="*/ 802280 h 1026520"/>
              <a:gd name="connsiteX45" fmla="*/ 104646 w 159460"/>
              <a:gd name="connsiteY45" fmla="*/ 829687 h 1026520"/>
              <a:gd name="connsiteX46" fmla="*/ 102154 w 159460"/>
              <a:gd name="connsiteY46" fmla="*/ 847128 h 1026520"/>
              <a:gd name="connsiteX47" fmla="*/ 102154 w 159460"/>
              <a:gd name="connsiteY47" fmla="*/ 864569 h 1026520"/>
              <a:gd name="connsiteX48" fmla="*/ 99662 w 159460"/>
              <a:gd name="connsiteY48" fmla="*/ 874535 h 1026520"/>
              <a:gd name="connsiteX49" fmla="*/ 92188 w 159460"/>
              <a:gd name="connsiteY49" fmla="*/ 891976 h 1026520"/>
              <a:gd name="connsiteX50" fmla="*/ 77238 w 159460"/>
              <a:gd name="connsiteY50" fmla="*/ 904434 h 1026520"/>
              <a:gd name="connsiteX51" fmla="*/ 59798 w 159460"/>
              <a:gd name="connsiteY51" fmla="*/ 909417 h 1026520"/>
              <a:gd name="connsiteX52" fmla="*/ 47340 w 159460"/>
              <a:gd name="connsiteY52" fmla="*/ 944299 h 1026520"/>
              <a:gd name="connsiteX53" fmla="*/ 29899 w 159460"/>
              <a:gd name="connsiteY53" fmla="*/ 964231 h 1026520"/>
              <a:gd name="connsiteX54" fmla="*/ 32391 w 159460"/>
              <a:gd name="connsiteY54" fmla="*/ 979181 h 1026520"/>
              <a:gd name="connsiteX55" fmla="*/ 44848 w 159460"/>
              <a:gd name="connsiteY55" fmla="*/ 1001605 h 1026520"/>
              <a:gd name="connsiteX56" fmla="*/ 52323 w 159460"/>
              <a:gd name="connsiteY56" fmla="*/ 1026520 h 102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59460" h="1026520">
                <a:moveTo>
                  <a:pt x="0" y="0"/>
                </a:moveTo>
                <a:lnTo>
                  <a:pt x="4983" y="174409"/>
                </a:lnTo>
                <a:lnTo>
                  <a:pt x="17441" y="199324"/>
                </a:lnTo>
                <a:lnTo>
                  <a:pt x="37374" y="201816"/>
                </a:lnTo>
                <a:lnTo>
                  <a:pt x="52323" y="216765"/>
                </a:lnTo>
                <a:lnTo>
                  <a:pt x="57306" y="231715"/>
                </a:lnTo>
                <a:lnTo>
                  <a:pt x="69764" y="244172"/>
                </a:lnTo>
                <a:lnTo>
                  <a:pt x="72255" y="266596"/>
                </a:lnTo>
                <a:lnTo>
                  <a:pt x="72255" y="266596"/>
                </a:lnTo>
                <a:lnTo>
                  <a:pt x="69764" y="298987"/>
                </a:lnTo>
                <a:lnTo>
                  <a:pt x="64781" y="323902"/>
                </a:lnTo>
                <a:lnTo>
                  <a:pt x="64781" y="323902"/>
                </a:lnTo>
                <a:lnTo>
                  <a:pt x="87205" y="346326"/>
                </a:lnTo>
                <a:lnTo>
                  <a:pt x="87205" y="346326"/>
                </a:lnTo>
                <a:lnTo>
                  <a:pt x="102154" y="363767"/>
                </a:lnTo>
                <a:lnTo>
                  <a:pt x="102154" y="383699"/>
                </a:lnTo>
                <a:lnTo>
                  <a:pt x="102154" y="383699"/>
                </a:lnTo>
                <a:lnTo>
                  <a:pt x="122086" y="401140"/>
                </a:lnTo>
                <a:lnTo>
                  <a:pt x="117103" y="416090"/>
                </a:lnTo>
                <a:lnTo>
                  <a:pt x="119595" y="428547"/>
                </a:lnTo>
                <a:lnTo>
                  <a:pt x="119595" y="428547"/>
                </a:lnTo>
                <a:lnTo>
                  <a:pt x="134544" y="460938"/>
                </a:lnTo>
                <a:lnTo>
                  <a:pt x="137036" y="470904"/>
                </a:lnTo>
                <a:lnTo>
                  <a:pt x="159460" y="470904"/>
                </a:lnTo>
                <a:lnTo>
                  <a:pt x="159460" y="470904"/>
                </a:lnTo>
                <a:lnTo>
                  <a:pt x="156968" y="495819"/>
                </a:lnTo>
                <a:lnTo>
                  <a:pt x="159460" y="518243"/>
                </a:lnTo>
                <a:lnTo>
                  <a:pt x="159460" y="518243"/>
                </a:lnTo>
                <a:lnTo>
                  <a:pt x="144510" y="540667"/>
                </a:lnTo>
                <a:lnTo>
                  <a:pt x="151985" y="558108"/>
                </a:lnTo>
                <a:lnTo>
                  <a:pt x="151985" y="558108"/>
                </a:lnTo>
                <a:lnTo>
                  <a:pt x="144510" y="595481"/>
                </a:lnTo>
                <a:lnTo>
                  <a:pt x="149494" y="605448"/>
                </a:lnTo>
                <a:lnTo>
                  <a:pt x="142019" y="622889"/>
                </a:lnTo>
                <a:lnTo>
                  <a:pt x="127070" y="637838"/>
                </a:lnTo>
                <a:lnTo>
                  <a:pt x="127070" y="647804"/>
                </a:lnTo>
                <a:lnTo>
                  <a:pt x="109629" y="665245"/>
                </a:lnTo>
                <a:lnTo>
                  <a:pt x="109629" y="665245"/>
                </a:lnTo>
                <a:lnTo>
                  <a:pt x="107137" y="692652"/>
                </a:lnTo>
                <a:lnTo>
                  <a:pt x="94679" y="710093"/>
                </a:lnTo>
                <a:lnTo>
                  <a:pt x="94679" y="710093"/>
                </a:lnTo>
                <a:lnTo>
                  <a:pt x="102154" y="744975"/>
                </a:lnTo>
                <a:lnTo>
                  <a:pt x="89696" y="769890"/>
                </a:lnTo>
                <a:lnTo>
                  <a:pt x="89696" y="794806"/>
                </a:lnTo>
                <a:lnTo>
                  <a:pt x="107137" y="802280"/>
                </a:lnTo>
                <a:lnTo>
                  <a:pt x="104646" y="829687"/>
                </a:lnTo>
                <a:lnTo>
                  <a:pt x="102154" y="847128"/>
                </a:lnTo>
                <a:lnTo>
                  <a:pt x="102154" y="864569"/>
                </a:lnTo>
                <a:lnTo>
                  <a:pt x="99662" y="874535"/>
                </a:lnTo>
                <a:lnTo>
                  <a:pt x="92188" y="891976"/>
                </a:lnTo>
                <a:lnTo>
                  <a:pt x="77238" y="904434"/>
                </a:lnTo>
                <a:lnTo>
                  <a:pt x="59798" y="909417"/>
                </a:lnTo>
                <a:lnTo>
                  <a:pt x="47340" y="944299"/>
                </a:lnTo>
                <a:lnTo>
                  <a:pt x="29899" y="964231"/>
                </a:lnTo>
                <a:lnTo>
                  <a:pt x="32391" y="979181"/>
                </a:lnTo>
                <a:lnTo>
                  <a:pt x="44848" y="1001605"/>
                </a:lnTo>
                <a:lnTo>
                  <a:pt x="52323" y="102652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Freeform 253"/>
          <p:cNvSpPr/>
          <p:nvPr/>
        </p:nvSpPr>
        <p:spPr>
          <a:xfrm>
            <a:off x="8529359" y="3256651"/>
            <a:ext cx="146039" cy="582128"/>
          </a:xfrm>
          <a:custGeom>
            <a:avLst/>
            <a:gdLst>
              <a:gd name="connsiteX0" fmla="*/ 5411 w 40580"/>
              <a:gd name="connsiteY0" fmla="*/ 0 h 259711"/>
              <a:gd name="connsiteX1" fmla="*/ 13527 w 40580"/>
              <a:gd name="connsiteY1" fmla="*/ 24348 h 259711"/>
              <a:gd name="connsiteX2" fmla="*/ 8116 w 40580"/>
              <a:gd name="connsiteY2" fmla="*/ 48696 h 259711"/>
              <a:gd name="connsiteX3" fmla="*/ 21642 w 40580"/>
              <a:gd name="connsiteY3" fmla="*/ 73044 h 259711"/>
              <a:gd name="connsiteX4" fmla="*/ 21642 w 40580"/>
              <a:gd name="connsiteY4" fmla="*/ 73044 h 259711"/>
              <a:gd name="connsiteX5" fmla="*/ 32464 w 40580"/>
              <a:gd name="connsiteY5" fmla="*/ 105508 h 259711"/>
              <a:gd name="connsiteX6" fmla="*/ 21642 w 40580"/>
              <a:gd name="connsiteY6" fmla="*/ 119034 h 259711"/>
              <a:gd name="connsiteX7" fmla="*/ 13527 w 40580"/>
              <a:gd name="connsiteY7" fmla="*/ 140677 h 259711"/>
              <a:gd name="connsiteX8" fmla="*/ 8116 w 40580"/>
              <a:gd name="connsiteY8" fmla="*/ 159614 h 259711"/>
              <a:gd name="connsiteX9" fmla="*/ 0 w 40580"/>
              <a:gd name="connsiteY9" fmla="*/ 173141 h 259711"/>
              <a:gd name="connsiteX10" fmla="*/ 2705 w 40580"/>
              <a:gd name="connsiteY10" fmla="*/ 192078 h 259711"/>
              <a:gd name="connsiteX11" fmla="*/ 21642 w 40580"/>
              <a:gd name="connsiteY11" fmla="*/ 205605 h 259711"/>
              <a:gd name="connsiteX12" fmla="*/ 40580 w 40580"/>
              <a:gd name="connsiteY12" fmla="*/ 205605 h 259711"/>
              <a:gd name="connsiteX13" fmla="*/ 40580 w 40580"/>
              <a:gd name="connsiteY13" fmla="*/ 205605 h 259711"/>
              <a:gd name="connsiteX14" fmla="*/ 37874 w 40580"/>
              <a:gd name="connsiteY14" fmla="*/ 232658 h 259711"/>
              <a:gd name="connsiteX15" fmla="*/ 37874 w 40580"/>
              <a:gd name="connsiteY15" fmla="*/ 232658 h 259711"/>
              <a:gd name="connsiteX16" fmla="*/ 40580 w 40580"/>
              <a:gd name="connsiteY16" fmla="*/ 259711 h 259711"/>
              <a:gd name="connsiteX17" fmla="*/ 10821 w 40580"/>
              <a:gd name="connsiteY17" fmla="*/ 259711 h 259711"/>
              <a:gd name="connsiteX0" fmla="*/ 5411 w 40580"/>
              <a:gd name="connsiteY0" fmla="*/ 0 h 262105"/>
              <a:gd name="connsiteX1" fmla="*/ 13527 w 40580"/>
              <a:gd name="connsiteY1" fmla="*/ 24348 h 262105"/>
              <a:gd name="connsiteX2" fmla="*/ 8116 w 40580"/>
              <a:gd name="connsiteY2" fmla="*/ 48696 h 262105"/>
              <a:gd name="connsiteX3" fmla="*/ 21642 w 40580"/>
              <a:gd name="connsiteY3" fmla="*/ 73044 h 262105"/>
              <a:gd name="connsiteX4" fmla="*/ 21642 w 40580"/>
              <a:gd name="connsiteY4" fmla="*/ 73044 h 262105"/>
              <a:gd name="connsiteX5" fmla="*/ 32464 w 40580"/>
              <a:gd name="connsiteY5" fmla="*/ 105508 h 262105"/>
              <a:gd name="connsiteX6" fmla="*/ 21642 w 40580"/>
              <a:gd name="connsiteY6" fmla="*/ 119034 h 262105"/>
              <a:gd name="connsiteX7" fmla="*/ 13527 w 40580"/>
              <a:gd name="connsiteY7" fmla="*/ 140677 h 262105"/>
              <a:gd name="connsiteX8" fmla="*/ 8116 w 40580"/>
              <a:gd name="connsiteY8" fmla="*/ 159614 h 262105"/>
              <a:gd name="connsiteX9" fmla="*/ 0 w 40580"/>
              <a:gd name="connsiteY9" fmla="*/ 173141 h 262105"/>
              <a:gd name="connsiteX10" fmla="*/ 2705 w 40580"/>
              <a:gd name="connsiteY10" fmla="*/ 192078 h 262105"/>
              <a:gd name="connsiteX11" fmla="*/ 21642 w 40580"/>
              <a:gd name="connsiteY11" fmla="*/ 205605 h 262105"/>
              <a:gd name="connsiteX12" fmla="*/ 40580 w 40580"/>
              <a:gd name="connsiteY12" fmla="*/ 205605 h 262105"/>
              <a:gd name="connsiteX13" fmla="*/ 40580 w 40580"/>
              <a:gd name="connsiteY13" fmla="*/ 205605 h 262105"/>
              <a:gd name="connsiteX14" fmla="*/ 37874 w 40580"/>
              <a:gd name="connsiteY14" fmla="*/ 232658 h 262105"/>
              <a:gd name="connsiteX15" fmla="*/ 37874 w 40580"/>
              <a:gd name="connsiteY15" fmla="*/ 232658 h 262105"/>
              <a:gd name="connsiteX16" fmla="*/ 40580 w 40580"/>
              <a:gd name="connsiteY16" fmla="*/ 259711 h 262105"/>
              <a:gd name="connsiteX17" fmla="*/ 3947 w 40580"/>
              <a:gd name="connsiteY17" fmla="*/ 262105 h 26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580" h="262105">
                <a:moveTo>
                  <a:pt x="5411" y="0"/>
                </a:moveTo>
                <a:lnTo>
                  <a:pt x="13527" y="24348"/>
                </a:lnTo>
                <a:lnTo>
                  <a:pt x="8116" y="48696"/>
                </a:lnTo>
                <a:lnTo>
                  <a:pt x="21642" y="73044"/>
                </a:lnTo>
                <a:lnTo>
                  <a:pt x="21642" y="73044"/>
                </a:lnTo>
                <a:lnTo>
                  <a:pt x="32464" y="105508"/>
                </a:lnTo>
                <a:lnTo>
                  <a:pt x="21642" y="119034"/>
                </a:lnTo>
                <a:lnTo>
                  <a:pt x="13527" y="140677"/>
                </a:lnTo>
                <a:lnTo>
                  <a:pt x="8116" y="159614"/>
                </a:lnTo>
                <a:lnTo>
                  <a:pt x="0" y="173141"/>
                </a:lnTo>
                <a:lnTo>
                  <a:pt x="2705" y="192078"/>
                </a:lnTo>
                <a:lnTo>
                  <a:pt x="21642" y="205605"/>
                </a:lnTo>
                <a:lnTo>
                  <a:pt x="40580" y="205605"/>
                </a:lnTo>
                <a:lnTo>
                  <a:pt x="40580" y="205605"/>
                </a:lnTo>
                <a:lnTo>
                  <a:pt x="37874" y="232658"/>
                </a:lnTo>
                <a:lnTo>
                  <a:pt x="37874" y="232658"/>
                </a:lnTo>
                <a:lnTo>
                  <a:pt x="40580" y="259711"/>
                </a:lnTo>
                <a:lnTo>
                  <a:pt x="3947" y="262105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Line 150"/>
          <p:cNvSpPr>
            <a:spLocks noChangeShapeType="1"/>
          </p:cNvSpPr>
          <p:nvPr/>
        </p:nvSpPr>
        <p:spPr bwMode="auto">
          <a:xfrm>
            <a:off x="6365842" y="2537468"/>
            <a:ext cx="0" cy="3465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7" name="Line 151"/>
          <p:cNvSpPr>
            <a:spLocks noChangeShapeType="1"/>
          </p:cNvSpPr>
          <p:nvPr/>
        </p:nvSpPr>
        <p:spPr bwMode="auto">
          <a:xfrm>
            <a:off x="6034794" y="2534002"/>
            <a:ext cx="0" cy="3465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4" name="Line 158"/>
          <p:cNvSpPr>
            <a:spLocks noChangeShapeType="1"/>
          </p:cNvSpPr>
          <p:nvPr/>
        </p:nvSpPr>
        <p:spPr bwMode="auto">
          <a:xfrm>
            <a:off x="6479536" y="2883990"/>
            <a:ext cx="160508" cy="31187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7" name="Line 161"/>
          <p:cNvSpPr>
            <a:spLocks noChangeShapeType="1"/>
          </p:cNvSpPr>
          <p:nvPr/>
        </p:nvSpPr>
        <p:spPr bwMode="auto">
          <a:xfrm>
            <a:off x="6308996" y="2894386"/>
            <a:ext cx="0" cy="485131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9" name="Line 163"/>
          <p:cNvSpPr>
            <a:spLocks noChangeShapeType="1"/>
          </p:cNvSpPr>
          <p:nvPr/>
        </p:nvSpPr>
        <p:spPr bwMode="auto">
          <a:xfrm>
            <a:off x="5974603" y="2883990"/>
            <a:ext cx="0" cy="426222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1" name="Line 165"/>
          <p:cNvSpPr>
            <a:spLocks noChangeShapeType="1"/>
          </p:cNvSpPr>
          <p:nvPr/>
        </p:nvSpPr>
        <p:spPr bwMode="auto">
          <a:xfrm flipH="1">
            <a:off x="6456129" y="3826531"/>
            <a:ext cx="3344" cy="332661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8" name="Line 29"/>
          <p:cNvSpPr>
            <a:spLocks noChangeShapeType="1"/>
          </p:cNvSpPr>
          <p:nvPr/>
        </p:nvSpPr>
        <p:spPr bwMode="auto">
          <a:xfrm flipV="1">
            <a:off x="6820615" y="5018567"/>
            <a:ext cx="173884" cy="256426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" name="Freeform 57"/>
          <p:cNvSpPr>
            <a:spLocks/>
          </p:cNvSpPr>
          <p:nvPr/>
        </p:nvSpPr>
        <p:spPr bwMode="auto">
          <a:xfrm>
            <a:off x="7322204" y="5060151"/>
            <a:ext cx="414646" cy="228705"/>
          </a:xfrm>
          <a:custGeom>
            <a:avLst/>
            <a:gdLst>
              <a:gd name="T0" fmla="*/ 124 w 124"/>
              <a:gd name="T1" fmla="*/ 66 h 66"/>
              <a:gd name="T2" fmla="*/ 80 w 124"/>
              <a:gd name="T3" fmla="*/ 0 h 66"/>
              <a:gd name="T4" fmla="*/ 0 w 124"/>
              <a:gd name="T5" fmla="*/ 6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4" h="66">
                <a:moveTo>
                  <a:pt x="124" y="66"/>
                </a:moveTo>
                <a:lnTo>
                  <a:pt x="80" y="0"/>
                </a:lnTo>
                <a:lnTo>
                  <a:pt x="0" y="64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" name="Line 62"/>
          <p:cNvSpPr>
            <a:spLocks noChangeShapeType="1"/>
          </p:cNvSpPr>
          <p:nvPr/>
        </p:nvSpPr>
        <p:spPr bwMode="auto">
          <a:xfrm flipV="1">
            <a:off x="7783665" y="5164107"/>
            <a:ext cx="167196" cy="145539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" name="Line 63"/>
          <p:cNvSpPr>
            <a:spLocks noChangeShapeType="1"/>
          </p:cNvSpPr>
          <p:nvPr/>
        </p:nvSpPr>
        <p:spPr bwMode="auto">
          <a:xfrm>
            <a:off x="7937485" y="5164107"/>
            <a:ext cx="247450" cy="235635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" name="Freeform 65"/>
          <p:cNvSpPr>
            <a:spLocks/>
          </p:cNvSpPr>
          <p:nvPr/>
        </p:nvSpPr>
        <p:spPr bwMode="auto">
          <a:xfrm>
            <a:off x="6987811" y="5011636"/>
            <a:ext cx="280890" cy="194052"/>
          </a:xfrm>
          <a:custGeom>
            <a:avLst/>
            <a:gdLst>
              <a:gd name="T0" fmla="*/ 0 w 84"/>
              <a:gd name="T1" fmla="*/ 0 h 56"/>
              <a:gd name="T2" fmla="*/ 8 w 84"/>
              <a:gd name="T3" fmla="*/ 18 h 56"/>
              <a:gd name="T4" fmla="*/ 22 w 84"/>
              <a:gd name="T5" fmla="*/ 14 h 56"/>
              <a:gd name="T6" fmla="*/ 58 w 84"/>
              <a:gd name="T7" fmla="*/ 16 h 56"/>
              <a:gd name="T8" fmla="*/ 84 w 84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56">
                <a:moveTo>
                  <a:pt x="0" y="0"/>
                </a:moveTo>
                <a:lnTo>
                  <a:pt x="8" y="18"/>
                </a:lnTo>
                <a:lnTo>
                  <a:pt x="22" y="14"/>
                </a:lnTo>
                <a:lnTo>
                  <a:pt x="58" y="16"/>
                </a:lnTo>
                <a:lnTo>
                  <a:pt x="84" y="56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" name="Freeform 67"/>
          <p:cNvSpPr>
            <a:spLocks/>
          </p:cNvSpPr>
          <p:nvPr/>
        </p:nvSpPr>
        <p:spPr bwMode="auto">
          <a:xfrm>
            <a:off x="7589717" y="4866097"/>
            <a:ext cx="421334" cy="304940"/>
          </a:xfrm>
          <a:custGeom>
            <a:avLst/>
            <a:gdLst>
              <a:gd name="T0" fmla="*/ 104 w 126"/>
              <a:gd name="T1" fmla="*/ 88 h 88"/>
              <a:gd name="T2" fmla="*/ 126 w 126"/>
              <a:gd name="T3" fmla="*/ 66 h 88"/>
              <a:gd name="T4" fmla="*/ 88 w 126"/>
              <a:gd name="T5" fmla="*/ 12 h 88"/>
              <a:gd name="T6" fmla="*/ 76 w 126"/>
              <a:gd name="T7" fmla="*/ 12 h 88"/>
              <a:gd name="T8" fmla="*/ 68 w 126"/>
              <a:gd name="T9" fmla="*/ 0 h 88"/>
              <a:gd name="T10" fmla="*/ 12 w 126"/>
              <a:gd name="T11" fmla="*/ 0 h 88"/>
              <a:gd name="T12" fmla="*/ 2 w 126"/>
              <a:gd name="T13" fmla="*/ 8 h 88"/>
              <a:gd name="T14" fmla="*/ 2 w 126"/>
              <a:gd name="T15" fmla="*/ 24 h 88"/>
              <a:gd name="T16" fmla="*/ 0 w 126"/>
              <a:gd name="T17" fmla="*/ 5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88">
                <a:moveTo>
                  <a:pt x="104" y="88"/>
                </a:moveTo>
                <a:lnTo>
                  <a:pt x="126" y="66"/>
                </a:lnTo>
                <a:lnTo>
                  <a:pt x="88" y="12"/>
                </a:lnTo>
                <a:lnTo>
                  <a:pt x="76" y="12"/>
                </a:lnTo>
                <a:lnTo>
                  <a:pt x="68" y="0"/>
                </a:lnTo>
                <a:lnTo>
                  <a:pt x="12" y="0"/>
                </a:lnTo>
                <a:lnTo>
                  <a:pt x="2" y="8"/>
                </a:lnTo>
                <a:lnTo>
                  <a:pt x="2" y="24"/>
                </a:lnTo>
                <a:lnTo>
                  <a:pt x="0" y="56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" name="Line 68"/>
          <p:cNvSpPr>
            <a:spLocks noChangeShapeType="1"/>
          </p:cNvSpPr>
          <p:nvPr/>
        </p:nvSpPr>
        <p:spPr bwMode="auto">
          <a:xfrm flipV="1">
            <a:off x="7817105" y="4602740"/>
            <a:ext cx="187259" cy="256426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" name="Line 69"/>
          <p:cNvSpPr>
            <a:spLocks noChangeShapeType="1"/>
          </p:cNvSpPr>
          <p:nvPr/>
        </p:nvSpPr>
        <p:spPr bwMode="auto">
          <a:xfrm>
            <a:off x="7516152" y="4748280"/>
            <a:ext cx="140445" cy="110887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" name="Line 70"/>
          <p:cNvSpPr>
            <a:spLocks noChangeShapeType="1"/>
          </p:cNvSpPr>
          <p:nvPr/>
        </p:nvSpPr>
        <p:spPr bwMode="auto">
          <a:xfrm flipV="1">
            <a:off x="7188448" y="4852236"/>
            <a:ext cx="127069" cy="221774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" name="Freeform 79"/>
          <p:cNvSpPr>
            <a:spLocks/>
          </p:cNvSpPr>
          <p:nvPr/>
        </p:nvSpPr>
        <p:spPr bwMode="auto">
          <a:xfrm>
            <a:off x="6559790" y="4762141"/>
            <a:ext cx="448086" cy="270287"/>
          </a:xfrm>
          <a:custGeom>
            <a:avLst/>
            <a:gdLst>
              <a:gd name="T0" fmla="*/ 0 w 134"/>
              <a:gd name="T1" fmla="*/ 8 h 78"/>
              <a:gd name="T2" fmla="*/ 12 w 134"/>
              <a:gd name="T3" fmla="*/ 10 h 78"/>
              <a:gd name="T4" fmla="*/ 26 w 134"/>
              <a:gd name="T5" fmla="*/ 0 h 78"/>
              <a:gd name="T6" fmla="*/ 48 w 134"/>
              <a:gd name="T7" fmla="*/ 6 h 78"/>
              <a:gd name="T8" fmla="*/ 66 w 134"/>
              <a:gd name="T9" fmla="*/ 2 h 78"/>
              <a:gd name="T10" fmla="*/ 74 w 134"/>
              <a:gd name="T11" fmla="*/ 14 h 78"/>
              <a:gd name="T12" fmla="*/ 84 w 134"/>
              <a:gd name="T13" fmla="*/ 8 h 78"/>
              <a:gd name="T14" fmla="*/ 94 w 134"/>
              <a:gd name="T15" fmla="*/ 20 h 78"/>
              <a:gd name="T16" fmla="*/ 90 w 134"/>
              <a:gd name="T17" fmla="*/ 32 h 78"/>
              <a:gd name="T18" fmla="*/ 100 w 134"/>
              <a:gd name="T19" fmla="*/ 44 h 78"/>
              <a:gd name="T20" fmla="*/ 116 w 134"/>
              <a:gd name="T21" fmla="*/ 52 h 78"/>
              <a:gd name="T22" fmla="*/ 122 w 134"/>
              <a:gd name="T23" fmla="*/ 62 h 78"/>
              <a:gd name="T24" fmla="*/ 134 w 134"/>
              <a:gd name="T25" fmla="*/ 64 h 78"/>
              <a:gd name="T26" fmla="*/ 126 w 134"/>
              <a:gd name="T27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4" h="78">
                <a:moveTo>
                  <a:pt x="0" y="8"/>
                </a:moveTo>
                <a:lnTo>
                  <a:pt x="12" y="10"/>
                </a:lnTo>
                <a:lnTo>
                  <a:pt x="26" y="0"/>
                </a:lnTo>
                <a:lnTo>
                  <a:pt x="48" y="6"/>
                </a:lnTo>
                <a:lnTo>
                  <a:pt x="66" y="2"/>
                </a:lnTo>
                <a:lnTo>
                  <a:pt x="74" y="14"/>
                </a:lnTo>
                <a:lnTo>
                  <a:pt x="84" y="8"/>
                </a:lnTo>
                <a:lnTo>
                  <a:pt x="94" y="20"/>
                </a:lnTo>
                <a:lnTo>
                  <a:pt x="90" y="32"/>
                </a:lnTo>
                <a:lnTo>
                  <a:pt x="100" y="44"/>
                </a:lnTo>
                <a:lnTo>
                  <a:pt x="116" y="52"/>
                </a:lnTo>
                <a:lnTo>
                  <a:pt x="122" y="62"/>
                </a:lnTo>
                <a:lnTo>
                  <a:pt x="134" y="64"/>
                </a:lnTo>
                <a:lnTo>
                  <a:pt x="126" y="78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" name="Freeform 80"/>
          <p:cNvSpPr>
            <a:spLocks/>
          </p:cNvSpPr>
          <p:nvPr/>
        </p:nvSpPr>
        <p:spPr bwMode="auto">
          <a:xfrm>
            <a:off x="8184936" y="5157177"/>
            <a:ext cx="300953" cy="235635"/>
          </a:xfrm>
          <a:custGeom>
            <a:avLst/>
            <a:gdLst>
              <a:gd name="T0" fmla="*/ 0 w 90"/>
              <a:gd name="T1" fmla="*/ 68 h 68"/>
              <a:gd name="T2" fmla="*/ 68 w 90"/>
              <a:gd name="T3" fmla="*/ 28 h 68"/>
              <a:gd name="T4" fmla="*/ 90 w 90"/>
              <a:gd name="T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" h="68">
                <a:moveTo>
                  <a:pt x="0" y="68"/>
                </a:moveTo>
                <a:lnTo>
                  <a:pt x="68" y="28"/>
                </a:lnTo>
                <a:lnTo>
                  <a:pt x="90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" name="Freeform 83"/>
          <p:cNvSpPr>
            <a:spLocks/>
          </p:cNvSpPr>
          <p:nvPr/>
        </p:nvSpPr>
        <p:spPr bwMode="auto">
          <a:xfrm>
            <a:off x="8485888" y="5122524"/>
            <a:ext cx="93630" cy="27722"/>
          </a:xfrm>
          <a:custGeom>
            <a:avLst/>
            <a:gdLst>
              <a:gd name="T0" fmla="*/ 0 w 28"/>
              <a:gd name="T1" fmla="*/ 8 h 8"/>
              <a:gd name="T2" fmla="*/ 12 w 28"/>
              <a:gd name="T3" fmla="*/ 2 h 8"/>
              <a:gd name="T4" fmla="*/ 28 w 28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8">
                <a:moveTo>
                  <a:pt x="0" y="8"/>
                </a:moveTo>
                <a:lnTo>
                  <a:pt x="12" y="2"/>
                </a:lnTo>
                <a:lnTo>
                  <a:pt x="28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" name="Freeform 84"/>
          <p:cNvSpPr>
            <a:spLocks/>
          </p:cNvSpPr>
          <p:nvPr/>
        </p:nvSpPr>
        <p:spPr bwMode="auto">
          <a:xfrm>
            <a:off x="7964238" y="4852237"/>
            <a:ext cx="314329" cy="332661"/>
          </a:xfrm>
          <a:custGeom>
            <a:avLst/>
            <a:gdLst>
              <a:gd name="T0" fmla="*/ 0 w 94"/>
              <a:gd name="T1" fmla="*/ 96 h 96"/>
              <a:gd name="T2" fmla="*/ 46 w 94"/>
              <a:gd name="T3" fmla="*/ 62 h 96"/>
              <a:gd name="T4" fmla="*/ 58 w 94"/>
              <a:gd name="T5" fmla="*/ 58 h 96"/>
              <a:gd name="T6" fmla="*/ 66 w 94"/>
              <a:gd name="T7" fmla="*/ 32 h 96"/>
              <a:gd name="T8" fmla="*/ 94 w 94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96">
                <a:moveTo>
                  <a:pt x="0" y="96"/>
                </a:moveTo>
                <a:lnTo>
                  <a:pt x="46" y="62"/>
                </a:lnTo>
                <a:lnTo>
                  <a:pt x="58" y="58"/>
                </a:lnTo>
                <a:lnTo>
                  <a:pt x="66" y="32"/>
                </a:lnTo>
                <a:lnTo>
                  <a:pt x="94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" name="Freeform 85"/>
          <p:cNvSpPr>
            <a:spLocks/>
          </p:cNvSpPr>
          <p:nvPr/>
        </p:nvSpPr>
        <p:spPr bwMode="auto">
          <a:xfrm>
            <a:off x="6867431" y="4685906"/>
            <a:ext cx="280890" cy="200983"/>
          </a:xfrm>
          <a:custGeom>
            <a:avLst/>
            <a:gdLst>
              <a:gd name="T0" fmla="*/ 0 w 84"/>
              <a:gd name="T1" fmla="*/ 58 h 58"/>
              <a:gd name="T2" fmla="*/ 50 w 84"/>
              <a:gd name="T3" fmla="*/ 40 h 58"/>
              <a:gd name="T4" fmla="*/ 84 w 84"/>
              <a:gd name="T5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4" h="58">
                <a:moveTo>
                  <a:pt x="0" y="58"/>
                </a:moveTo>
                <a:lnTo>
                  <a:pt x="50" y="40"/>
                </a:lnTo>
                <a:lnTo>
                  <a:pt x="84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" name="Line 86"/>
          <p:cNvSpPr>
            <a:spLocks noChangeShapeType="1"/>
          </p:cNvSpPr>
          <p:nvPr/>
        </p:nvSpPr>
        <p:spPr bwMode="auto">
          <a:xfrm flipH="1">
            <a:off x="6486224" y="4457202"/>
            <a:ext cx="6688" cy="298009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" name="Line 90"/>
          <p:cNvSpPr>
            <a:spLocks noChangeShapeType="1"/>
          </p:cNvSpPr>
          <p:nvPr/>
        </p:nvSpPr>
        <p:spPr bwMode="auto">
          <a:xfrm>
            <a:off x="6700235" y="4166122"/>
            <a:ext cx="0" cy="277218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" name="Line 92"/>
          <p:cNvSpPr>
            <a:spLocks noChangeShapeType="1"/>
          </p:cNvSpPr>
          <p:nvPr/>
        </p:nvSpPr>
        <p:spPr bwMode="auto">
          <a:xfrm>
            <a:off x="6974437" y="4283940"/>
            <a:ext cx="287577" cy="277218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" name="Freeform 93"/>
          <p:cNvSpPr>
            <a:spLocks/>
          </p:cNvSpPr>
          <p:nvPr/>
        </p:nvSpPr>
        <p:spPr bwMode="auto">
          <a:xfrm>
            <a:off x="6880806" y="4526505"/>
            <a:ext cx="200636" cy="221774"/>
          </a:xfrm>
          <a:custGeom>
            <a:avLst/>
            <a:gdLst>
              <a:gd name="T0" fmla="*/ 0 w 60"/>
              <a:gd name="T1" fmla="*/ 0 h 64"/>
              <a:gd name="T2" fmla="*/ 54 w 60"/>
              <a:gd name="T3" fmla="*/ 48 h 64"/>
              <a:gd name="T4" fmla="*/ 60 w 60"/>
              <a:gd name="T5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" h="64">
                <a:moveTo>
                  <a:pt x="0" y="0"/>
                </a:moveTo>
                <a:lnTo>
                  <a:pt x="54" y="48"/>
                </a:lnTo>
                <a:lnTo>
                  <a:pt x="60" y="64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" name="Line 94"/>
          <p:cNvSpPr>
            <a:spLocks noChangeShapeType="1"/>
          </p:cNvSpPr>
          <p:nvPr/>
        </p:nvSpPr>
        <p:spPr bwMode="auto">
          <a:xfrm>
            <a:off x="7315517" y="4512644"/>
            <a:ext cx="207323" cy="221774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" name="Freeform 95"/>
          <p:cNvSpPr>
            <a:spLocks/>
          </p:cNvSpPr>
          <p:nvPr/>
        </p:nvSpPr>
        <p:spPr bwMode="auto">
          <a:xfrm>
            <a:off x="7141633" y="4443341"/>
            <a:ext cx="749039" cy="415827"/>
          </a:xfrm>
          <a:custGeom>
            <a:avLst/>
            <a:gdLst>
              <a:gd name="T0" fmla="*/ 0 w 224"/>
              <a:gd name="T1" fmla="*/ 66 h 120"/>
              <a:gd name="T2" fmla="*/ 12 w 224"/>
              <a:gd name="T3" fmla="*/ 78 h 120"/>
              <a:gd name="T4" fmla="*/ 18 w 224"/>
              <a:gd name="T5" fmla="*/ 92 h 120"/>
              <a:gd name="T6" fmla="*/ 32 w 224"/>
              <a:gd name="T7" fmla="*/ 98 h 120"/>
              <a:gd name="T8" fmla="*/ 38 w 224"/>
              <a:gd name="T9" fmla="*/ 110 h 120"/>
              <a:gd name="T10" fmla="*/ 56 w 224"/>
              <a:gd name="T11" fmla="*/ 120 h 120"/>
              <a:gd name="T12" fmla="*/ 116 w 224"/>
              <a:gd name="T13" fmla="*/ 86 h 120"/>
              <a:gd name="T14" fmla="*/ 146 w 224"/>
              <a:gd name="T15" fmla="*/ 56 h 120"/>
              <a:gd name="T16" fmla="*/ 170 w 224"/>
              <a:gd name="T17" fmla="*/ 24 h 120"/>
              <a:gd name="T18" fmla="*/ 224 w 224"/>
              <a:gd name="T19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120">
                <a:moveTo>
                  <a:pt x="0" y="66"/>
                </a:moveTo>
                <a:lnTo>
                  <a:pt x="12" y="78"/>
                </a:lnTo>
                <a:lnTo>
                  <a:pt x="18" y="92"/>
                </a:lnTo>
                <a:lnTo>
                  <a:pt x="32" y="98"/>
                </a:lnTo>
                <a:lnTo>
                  <a:pt x="38" y="110"/>
                </a:lnTo>
                <a:lnTo>
                  <a:pt x="56" y="120"/>
                </a:lnTo>
                <a:lnTo>
                  <a:pt x="116" y="86"/>
                </a:lnTo>
                <a:lnTo>
                  <a:pt x="146" y="56"/>
                </a:lnTo>
                <a:lnTo>
                  <a:pt x="170" y="24"/>
                </a:lnTo>
                <a:lnTo>
                  <a:pt x="224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" name="Freeform 96"/>
          <p:cNvSpPr>
            <a:spLocks/>
          </p:cNvSpPr>
          <p:nvPr/>
        </p:nvSpPr>
        <p:spPr bwMode="auto">
          <a:xfrm>
            <a:off x="7141633" y="4235428"/>
            <a:ext cx="347767" cy="450479"/>
          </a:xfrm>
          <a:custGeom>
            <a:avLst/>
            <a:gdLst>
              <a:gd name="T0" fmla="*/ 0 w 104"/>
              <a:gd name="T1" fmla="*/ 130 h 130"/>
              <a:gd name="T2" fmla="*/ 8 w 104"/>
              <a:gd name="T3" fmla="*/ 118 h 130"/>
              <a:gd name="T4" fmla="*/ 28 w 104"/>
              <a:gd name="T5" fmla="*/ 106 h 130"/>
              <a:gd name="T6" fmla="*/ 36 w 104"/>
              <a:gd name="T7" fmla="*/ 92 h 130"/>
              <a:gd name="T8" fmla="*/ 80 w 104"/>
              <a:gd name="T9" fmla="*/ 46 h 130"/>
              <a:gd name="T10" fmla="*/ 104 w 104"/>
              <a:gd name="T11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30">
                <a:moveTo>
                  <a:pt x="0" y="130"/>
                </a:moveTo>
                <a:lnTo>
                  <a:pt x="8" y="118"/>
                </a:lnTo>
                <a:lnTo>
                  <a:pt x="28" y="106"/>
                </a:lnTo>
                <a:lnTo>
                  <a:pt x="36" y="92"/>
                </a:lnTo>
                <a:lnTo>
                  <a:pt x="80" y="46"/>
                </a:lnTo>
                <a:lnTo>
                  <a:pt x="104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" name="Freeform 97"/>
          <p:cNvSpPr>
            <a:spLocks/>
          </p:cNvSpPr>
          <p:nvPr/>
        </p:nvSpPr>
        <p:spPr bwMode="auto">
          <a:xfrm>
            <a:off x="7482713" y="4235427"/>
            <a:ext cx="227387" cy="284148"/>
          </a:xfrm>
          <a:custGeom>
            <a:avLst/>
            <a:gdLst>
              <a:gd name="T0" fmla="*/ 0 w 68"/>
              <a:gd name="T1" fmla="*/ 0 h 82"/>
              <a:gd name="T2" fmla="*/ 40 w 68"/>
              <a:gd name="T3" fmla="*/ 16 h 82"/>
              <a:gd name="T4" fmla="*/ 58 w 68"/>
              <a:gd name="T5" fmla="*/ 42 h 82"/>
              <a:gd name="T6" fmla="*/ 68 w 68"/>
              <a:gd name="T7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82">
                <a:moveTo>
                  <a:pt x="0" y="0"/>
                </a:moveTo>
                <a:lnTo>
                  <a:pt x="40" y="16"/>
                </a:lnTo>
                <a:lnTo>
                  <a:pt x="58" y="42"/>
                </a:lnTo>
                <a:lnTo>
                  <a:pt x="68" y="82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" name="Freeform 98"/>
          <p:cNvSpPr>
            <a:spLocks/>
          </p:cNvSpPr>
          <p:nvPr/>
        </p:nvSpPr>
        <p:spPr bwMode="auto">
          <a:xfrm>
            <a:off x="7048002" y="4062166"/>
            <a:ext cx="441398" cy="173261"/>
          </a:xfrm>
          <a:custGeom>
            <a:avLst/>
            <a:gdLst>
              <a:gd name="T0" fmla="*/ 0 w 132"/>
              <a:gd name="T1" fmla="*/ 0 h 50"/>
              <a:gd name="T2" fmla="*/ 12 w 132"/>
              <a:gd name="T3" fmla="*/ 2 h 50"/>
              <a:gd name="T4" fmla="*/ 28 w 132"/>
              <a:gd name="T5" fmla="*/ 8 h 50"/>
              <a:gd name="T6" fmla="*/ 36 w 132"/>
              <a:gd name="T7" fmla="*/ 20 h 50"/>
              <a:gd name="T8" fmla="*/ 46 w 132"/>
              <a:gd name="T9" fmla="*/ 42 h 50"/>
              <a:gd name="T10" fmla="*/ 60 w 132"/>
              <a:gd name="T11" fmla="*/ 42 h 50"/>
              <a:gd name="T12" fmla="*/ 80 w 132"/>
              <a:gd name="T13" fmla="*/ 30 h 50"/>
              <a:gd name="T14" fmla="*/ 98 w 132"/>
              <a:gd name="T15" fmla="*/ 30 h 50"/>
              <a:gd name="T16" fmla="*/ 116 w 132"/>
              <a:gd name="T17" fmla="*/ 38 h 50"/>
              <a:gd name="T18" fmla="*/ 132 w 132"/>
              <a:gd name="T19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2" h="50">
                <a:moveTo>
                  <a:pt x="0" y="0"/>
                </a:moveTo>
                <a:lnTo>
                  <a:pt x="12" y="2"/>
                </a:lnTo>
                <a:lnTo>
                  <a:pt x="28" y="8"/>
                </a:lnTo>
                <a:lnTo>
                  <a:pt x="36" y="20"/>
                </a:lnTo>
                <a:lnTo>
                  <a:pt x="46" y="42"/>
                </a:lnTo>
                <a:lnTo>
                  <a:pt x="60" y="42"/>
                </a:lnTo>
                <a:lnTo>
                  <a:pt x="80" y="30"/>
                </a:lnTo>
                <a:lnTo>
                  <a:pt x="98" y="30"/>
                </a:lnTo>
                <a:lnTo>
                  <a:pt x="116" y="38"/>
                </a:lnTo>
                <a:lnTo>
                  <a:pt x="132" y="5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" name="Freeform 102"/>
          <p:cNvSpPr>
            <a:spLocks/>
          </p:cNvSpPr>
          <p:nvPr/>
        </p:nvSpPr>
        <p:spPr bwMode="auto">
          <a:xfrm>
            <a:off x="8358819" y="4734419"/>
            <a:ext cx="184056" cy="62374"/>
          </a:xfrm>
          <a:custGeom>
            <a:avLst/>
            <a:gdLst>
              <a:gd name="T0" fmla="*/ 0 w 58"/>
              <a:gd name="T1" fmla="*/ 18 h 18"/>
              <a:gd name="T2" fmla="*/ 40 w 58"/>
              <a:gd name="T3" fmla="*/ 0 h 18"/>
              <a:gd name="T4" fmla="*/ 58 w 58"/>
              <a:gd name="T5" fmla="*/ 12 h 18"/>
              <a:gd name="connsiteX0" fmla="*/ 0 w 9490"/>
              <a:gd name="connsiteY0" fmla="*/ 10000 h 10000"/>
              <a:gd name="connsiteX1" fmla="*/ 6897 w 9490"/>
              <a:gd name="connsiteY1" fmla="*/ 0 h 10000"/>
              <a:gd name="connsiteX2" fmla="*/ 9490 w 9490"/>
              <a:gd name="connsiteY2" fmla="*/ 879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0" h="10000">
                <a:moveTo>
                  <a:pt x="0" y="10000"/>
                </a:moveTo>
                <a:lnTo>
                  <a:pt x="6897" y="0"/>
                </a:lnTo>
                <a:cubicBezTo>
                  <a:pt x="7931" y="2222"/>
                  <a:pt x="8456" y="6576"/>
                  <a:pt x="9490" y="8798"/>
                </a:cubicBez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" name="Line 103"/>
          <p:cNvSpPr>
            <a:spLocks noChangeShapeType="1"/>
          </p:cNvSpPr>
          <p:nvPr/>
        </p:nvSpPr>
        <p:spPr bwMode="auto">
          <a:xfrm flipV="1">
            <a:off x="8278565" y="4380966"/>
            <a:ext cx="240762" cy="6930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" name="Freeform 104"/>
          <p:cNvSpPr>
            <a:spLocks/>
          </p:cNvSpPr>
          <p:nvPr/>
        </p:nvSpPr>
        <p:spPr bwMode="auto">
          <a:xfrm>
            <a:off x="8412323" y="4436410"/>
            <a:ext cx="133757" cy="298009"/>
          </a:xfrm>
          <a:custGeom>
            <a:avLst/>
            <a:gdLst>
              <a:gd name="T0" fmla="*/ 24 w 40"/>
              <a:gd name="T1" fmla="*/ 86 h 86"/>
              <a:gd name="T2" fmla="*/ 0 w 40"/>
              <a:gd name="T3" fmla="*/ 0 h 86"/>
              <a:gd name="T4" fmla="*/ 10 w 40"/>
              <a:gd name="T5" fmla="*/ 12 h 86"/>
              <a:gd name="T6" fmla="*/ 26 w 40"/>
              <a:gd name="T7" fmla="*/ 20 h 86"/>
              <a:gd name="T8" fmla="*/ 40 w 40"/>
              <a:gd name="T9" fmla="*/ 1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86">
                <a:moveTo>
                  <a:pt x="24" y="86"/>
                </a:moveTo>
                <a:lnTo>
                  <a:pt x="0" y="0"/>
                </a:lnTo>
                <a:lnTo>
                  <a:pt x="10" y="12"/>
                </a:lnTo>
                <a:lnTo>
                  <a:pt x="26" y="20"/>
                </a:lnTo>
                <a:lnTo>
                  <a:pt x="40" y="14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" name="Freeform 105"/>
          <p:cNvSpPr>
            <a:spLocks/>
          </p:cNvSpPr>
          <p:nvPr/>
        </p:nvSpPr>
        <p:spPr bwMode="auto">
          <a:xfrm>
            <a:off x="7977612" y="4477993"/>
            <a:ext cx="327704" cy="48513"/>
          </a:xfrm>
          <a:custGeom>
            <a:avLst/>
            <a:gdLst>
              <a:gd name="T0" fmla="*/ 0 w 98"/>
              <a:gd name="T1" fmla="*/ 8 h 14"/>
              <a:gd name="T2" fmla="*/ 16 w 98"/>
              <a:gd name="T3" fmla="*/ 12 h 14"/>
              <a:gd name="T4" fmla="*/ 68 w 98"/>
              <a:gd name="T5" fmla="*/ 0 h 14"/>
              <a:gd name="T6" fmla="*/ 78 w 98"/>
              <a:gd name="T7" fmla="*/ 14 h 14"/>
              <a:gd name="T8" fmla="*/ 98 w 98"/>
              <a:gd name="T9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14">
                <a:moveTo>
                  <a:pt x="0" y="8"/>
                </a:moveTo>
                <a:lnTo>
                  <a:pt x="16" y="12"/>
                </a:lnTo>
                <a:lnTo>
                  <a:pt x="68" y="0"/>
                </a:lnTo>
                <a:lnTo>
                  <a:pt x="78" y="14"/>
                </a:lnTo>
                <a:lnTo>
                  <a:pt x="98" y="12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" name="Freeform 107"/>
          <p:cNvSpPr>
            <a:spLocks/>
          </p:cNvSpPr>
          <p:nvPr/>
        </p:nvSpPr>
        <p:spPr bwMode="auto">
          <a:xfrm>
            <a:off x="7874884" y="4242358"/>
            <a:ext cx="356866" cy="212889"/>
          </a:xfrm>
          <a:custGeom>
            <a:avLst/>
            <a:gdLst>
              <a:gd name="T0" fmla="*/ 0 w 106"/>
              <a:gd name="T1" fmla="*/ 54 h 54"/>
              <a:gd name="T2" fmla="*/ 6 w 106"/>
              <a:gd name="T3" fmla="*/ 38 h 54"/>
              <a:gd name="T4" fmla="*/ 18 w 106"/>
              <a:gd name="T5" fmla="*/ 38 h 54"/>
              <a:gd name="T6" fmla="*/ 28 w 106"/>
              <a:gd name="T7" fmla="*/ 24 h 54"/>
              <a:gd name="T8" fmla="*/ 50 w 106"/>
              <a:gd name="T9" fmla="*/ 18 h 54"/>
              <a:gd name="T10" fmla="*/ 68 w 106"/>
              <a:gd name="T11" fmla="*/ 10 h 54"/>
              <a:gd name="T12" fmla="*/ 80 w 106"/>
              <a:gd name="T13" fmla="*/ 6 h 54"/>
              <a:gd name="T14" fmla="*/ 106 w 106"/>
              <a:gd name="T15" fmla="*/ 0 h 54"/>
              <a:gd name="connsiteX0" fmla="*/ 0 w 10068"/>
              <a:gd name="connsiteY0" fmla="*/ 11377 h 11377"/>
              <a:gd name="connsiteX1" fmla="*/ 634 w 10068"/>
              <a:gd name="connsiteY1" fmla="*/ 7037 h 11377"/>
              <a:gd name="connsiteX2" fmla="*/ 1766 w 10068"/>
              <a:gd name="connsiteY2" fmla="*/ 7037 h 11377"/>
              <a:gd name="connsiteX3" fmla="*/ 2710 w 10068"/>
              <a:gd name="connsiteY3" fmla="*/ 4444 h 11377"/>
              <a:gd name="connsiteX4" fmla="*/ 4785 w 10068"/>
              <a:gd name="connsiteY4" fmla="*/ 3333 h 11377"/>
              <a:gd name="connsiteX5" fmla="*/ 6483 w 10068"/>
              <a:gd name="connsiteY5" fmla="*/ 1852 h 11377"/>
              <a:gd name="connsiteX6" fmla="*/ 7615 w 10068"/>
              <a:gd name="connsiteY6" fmla="*/ 1111 h 11377"/>
              <a:gd name="connsiteX7" fmla="*/ 10068 w 10068"/>
              <a:gd name="connsiteY7" fmla="*/ 0 h 1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8" h="11377">
                <a:moveTo>
                  <a:pt x="0" y="11377"/>
                </a:moveTo>
                <a:cubicBezTo>
                  <a:pt x="211" y="9930"/>
                  <a:pt x="423" y="8484"/>
                  <a:pt x="634" y="7037"/>
                </a:cubicBezTo>
                <a:lnTo>
                  <a:pt x="1766" y="7037"/>
                </a:lnTo>
                <a:lnTo>
                  <a:pt x="2710" y="4444"/>
                </a:lnTo>
                <a:lnTo>
                  <a:pt x="4785" y="3333"/>
                </a:lnTo>
                <a:lnTo>
                  <a:pt x="6483" y="1852"/>
                </a:lnTo>
                <a:lnTo>
                  <a:pt x="7615" y="1111"/>
                </a:lnTo>
                <a:lnTo>
                  <a:pt x="10068" y="0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7" name="Line 108"/>
          <p:cNvSpPr>
            <a:spLocks noChangeShapeType="1"/>
          </p:cNvSpPr>
          <p:nvPr/>
        </p:nvSpPr>
        <p:spPr bwMode="auto">
          <a:xfrm flipV="1">
            <a:off x="7616468" y="3979000"/>
            <a:ext cx="361144" cy="221774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8" name="Freeform 109"/>
          <p:cNvSpPr>
            <a:spLocks/>
          </p:cNvSpPr>
          <p:nvPr/>
        </p:nvSpPr>
        <p:spPr bwMode="auto">
          <a:xfrm>
            <a:off x="7756914" y="4103748"/>
            <a:ext cx="207323" cy="214844"/>
          </a:xfrm>
          <a:custGeom>
            <a:avLst/>
            <a:gdLst>
              <a:gd name="T0" fmla="*/ 0 w 62"/>
              <a:gd name="T1" fmla="*/ 0 h 62"/>
              <a:gd name="T2" fmla="*/ 12 w 62"/>
              <a:gd name="T3" fmla="*/ 10 h 62"/>
              <a:gd name="T4" fmla="*/ 12 w 62"/>
              <a:gd name="T5" fmla="*/ 28 h 62"/>
              <a:gd name="T6" fmla="*/ 32 w 62"/>
              <a:gd name="T7" fmla="*/ 38 h 62"/>
              <a:gd name="T8" fmla="*/ 40 w 62"/>
              <a:gd name="T9" fmla="*/ 54 h 62"/>
              <a:gd name="T10" fmla="*/ 52 w 62"/>
              <a:gd name="T11" fmla="*/ 54 h 62"/>
              <a:gd name="T12" fmla="*/ 62 w 62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62">
                <a:moveTo>
                  <a:pt x="0" y="0"/>
                </a:moveTo>
                <a:lnTo>
                  <a:pt x="12" y="10"/>
                </a:lnTo>
                <a:lnTo>
                  <a:pt x="12" y="28"/>
                </a:lnTo>
                <a:lnTo>
                  <a:pt x="32" y="38"/>
                </a:lnTo>
                <a:lnTo>
                  <a:pt x="40" y="54"/>
                </a:lnTo>
                <a:lnTo>
                  <a:pt x="52" y="54"/>
                </a:lnTo>
                <a:lnTo>
                  <a:pt x="62" y="62"/>
                </a:lnTo>
              </a:path>
            </a:pathLst>
          </a:custGeom>
          <a:noFill/>
          <a:ln w="12700" cmpd="sng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1" name="Line 113"/>
          <p:cNvSpPr>
            <a:spLocks noChangeShapeType="1"/>
          </p:cNvSpPr>
          <p:nvPr/>
        </p:nvSpPr>
        <p:spPr bwMode="auto">
          <a:xfrm>
            <a:off x="8485888" y="4055236"/>
            <a:ext cx="86942" cy="41583"/>
          </a:xfrm>
          <a:prstGeom prst="line">
            <a:avLst/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26" name="Freeform 225"/>
          <p:cNvSpPr/>
          <p:nvPr/>
        </p:nvSpPr>
        <p:spPr>
          <a:xfrm>
            <a:off x="8529884" y="4779441"/>
            <a:ext cx="559738" cy="316488"/>
          </a:xfrm>
          <a:custGeom>
            <a:avLst/>
            <a:gdLst>
              <a:gd name="connsiteX0" fmla="*/ 0 w 286528"/>
              <a:gd name="connsiteY0" fmla="*/ 0 h 156968"/>
              <a:gd name="connsiteX1" fmla="*/ 52322 w 286528"/>
              <a:gd name="connsiteY1" fmla="*/ 44848 h 156968"/>
              <a:gd name="connsiteX2" fmla="*/ 84713 w 286528"/>
              <a:gd name="connsiteY2" fmla="*/ 57306 h 156968"/>
              <a:gd name="connsiteX3" fmla="*/ 99662 w 286528"/>
              <a:gd name="connsiteY3" fmla="*/ 67272 h 156968"/>
              <a:gd name="connsiteX4" fmla="*/ 117103 w 286528"/>
              <a:gd name="connsiteY4" fmla="*/ 74746 h 156968"/>
              <a:gd name="connsiteX5" fmla="*/ 129561 w 286528"/>
              <a:gd name="connsiteY5" fmla="*/ 67272 h 156968"/>
              <a:gd name="connsiteX6" fmla="*/ 151984 w 286528"/>
              <a:gd name="connsiteY6" fmla="*/ 59797 h 156968"/>
              <a:gd name="connsiteX7" fmla="*/ 151984 w 286528"/>
              <a:gd name="connsiteY7" fmla="*/ 59797 h 156968"/>
              <a:gd name="connsiteX8" fmla="*/ 169425 w 286528"/>
              <a:gd name="connsiteY8" fmla="*/ 84713 h 156968"/>
              <a:gd name="connsiteX9" fmla="*/ 189358 w 286528"/>
              <a:gd name="connsiteY9" fmla="*/ 92187 h 156968"/>
              <a:gd name="connsiteX10" fmla="*/ 189358 w 286528"/>
              <a:gd name="connsiteY10" fmla="*/ 92187 h 156968"/>
              <a:gd name="connsiteX11" fmla="*/ 214273 w 286528"/>
              <a:gd name="connsiteY11" fmla="*/ 92187 h 156968"/>
              <a:gd name="connsiteX12" fmla="*/ 244172 w 286528"/>
              <a:gd name="connsiteY12" fmla="*/ 84713 h 156968"/>
              <a:gd name="connsiteX13" fmla="*/ 266596 w 286528"/>
              <a:gd name="connsiteY13" fmla="*/ 94679 h 156968"/>
              <a:gd name="connsiteX14" fmla="*/ 266596 w 286528"/>
              <a:gd name="connsiteY14" fmla="*/ 94679 h 156968"/>
              <a:gd name="connsiteX15" fmla="*/ 256630 w 286528"/>
              <a:gd name="connsiteY15" fmla="*/ 122086 h 156968"/>
              <a:gd name="connsiteX16" fmla="*/ 256630 w 286528"/>
              <a:gd name="connsiteY16" fmla="*/ 122086 h 156968"/>
              <a:gd name="connsiteX17" fmla="*/ 266596 w 286528"/>
              <a:gd name="connsiteY17" fmla="*/ 137035 h 156968"/>
              <a:gd name="connsiteX18" fmla="*/ 286528 w 286528"/>
              <a:gd name="connsiteY18" fmla="*/ 139527 h 156968"/>
              <a:gd name="connsiteX19" fmla="*/ 286528 w 286528"/>
              <a:gd name="connsiteY19" fmla="*/ 156968 h 156968"/>
              <a:gd name="connsiteX0" fmla="*/ 0 w 270960"/>
              <a:gd name="connsiteY0" fmla="*/ 0 h 144806"/>
              <a:gd name="connsiteX1" fmla="*/ 36754 w 270960"/>
              <a:gd name="connsiteY1" fmla="*/ 32686 h 144806"/>
              <a:gd name="connsiteX2" fmla="*/ 69145 w 270960"/>
              <a:gd name="connsiteY2" fmla="*/ 45144 h 144806"/>
              <a:gd name="connsiteX3" fmla="*/ 84094 w 270960"/>
              <a:gd name="connsiteY3" fmla="*/ 55110 h 144806"/>
              <a:gd name="connsiteX4" fmla="*/ 101535 w 270960"/>
              <a:gd name="connsiteY4" fmla="*/ 62584 h 144806"/>
              <a:gd name="connsiteX5" fmla="*/ 113993 w 270960"/>
              <a:gd name="connsiteY5" fmla="*/ 55110 h 144806"/>
              <a:gd name="connsiteX6" fmla="*/ 136416 w 270960"/>
              <a:gd name="connsiteY6" fmla="*/ 47635 h 144806"/>
              <a:gd name="connsiteX7" fmla="*/ 136416 w 270960"/>
              <a:gd name="connsiteY7" fmla="*/ 47635 h 144806"/>
              <a:gd name="connsiteX8" fmla="*/ 153857 w 270960"/>
              <a:gd name="connsiteY8" fmla="*/ 72551 h 144806"/>
              <a:gd name="connsiteX9" fmla="*/ 173790 w 270960"/>
              <a:gd name="connsiteY9" fmla="*/ 80025 h 144806"/>
              <a:gd name="connsiteX10" fmla="*/ 173790 w 270960"/>
              <a:gd name="connsiteY10" fmla="*/ 80025 h 144806"/>
              <a:gd name="connsiteX11" fmla="*/ 198705 w 270960"/>
              <a:gd name="connsiteY11" fmla="*/ 80025 h 144806"/>
              <a:gd name="connsiteX12" fmla="*/ 228604 w 270960"/>
              <a:gd name="connsiteY12" fmla="*/ 72551 h 144806"/>
              <a:gd name="connsiteX13" fmla="*/ 251028 w 270960"/>
              <a:gd name="connsiteY13" fmla="*/ 82517 h 144806"/>
              <a:gd name="connsiteX14" fmla="*/ 251028 w 270960"/>
              <a:gd name="connsiteY14" fmla="*/ 82517 h 144806"/>
              <a:gd name="connsiteX15" fmla="*/ 241062 w 270960"/>
              <a:gd name="connsiteY15" fmla="*/ 109924 h 144806"/>
              <a:gd name="connsiteX16" fmla="*/ 241062 w 270960"/>
              <a:gd name="connsiteY16" fmla="*/ 109924 h 144806"/>
              <a:gd name="connsiteX17" fmla="*/ 251028 w 270960"/>
              <a:gd name="connsiteY17" fmla="*/ 124873 h 144806"/>
              <a:gd name="connsiteX18" fmla="*/ 270960 w 270960"/>
              <a:gd name="connsiteY18" fmla="*/ 127365 h 144806"/>
              <a:gd name="connsiteX19" fmla="*/ 270960 w 270960"/>
              <a:gd name="connsiteY19" fmla="*/ 144806 h 14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0960" h="144806">
                <a:moveTo>
                  <a:pt x="0" y="0"/>
                </a:moveTo>
                <a:lnTo>
                  <a:pt x="36754" y="32686"/>
                </a:lnTo>
                <a:lnTo>
                  <a:pt x="69145" y="45144"/>
                </a:lnTo>
                <a:lnTo>
                  <a:pt x="84094" y="55110"/>
                </a:lnTo>
                <a:lnTo>
                  <a:pt x="101535" y="62584"/>
                </a:lnTo>
                <a:lnTo>
                  <a:pt x="113993" y="55110"/>
                </a:lnTo>
                <a:lnTo>
                  <a:pt x="136416" y="47635"/>
                </a:lnTo>
                <a:lnTo>
                  <a:pt x="136416" y="47635"/>
                </a:lnTo>
                <a:lnTo>
                  <a:pt x="153857" y="72551"/>
                </a:lnTo>
                <a:lnTo>
                  <a:pt x="173790" y="80025"/>
                </a:lnTo>
                <a:lnTo>
                  <a:pt x="173790" y="80025"/>
                </a:lnTo>
                <a:lnTo>
                  <a:pt x="198705" y="80025"/>
                </a:lnTo>
                <a:lnTo>
                  <a:pt x="228604" y="72551"/>
                </a:lnTo>
                <a:lnTo>
                  <a:pt x="251028" y="82517"/>
                </a:lnTo>
                <a:lnTo>
                  <a:pt x="251028" y="82517"/>
                </a:lnTo>
                <a:lnTo>
                  <a:pt x="241062" y="109924"/>
                </a:lnTo>
                <a:lnTo>
                  <a:pt x="241062" y="109924"/>
                </a:lnTo>
                <a:lnTo>
                  <a:pt x="251028" y="124873"/>
                </a:lnTo>
                <a:lnTo>
                  <a:pt x="270960" y="127365"/>
                </a:lnTo>
                <a:lnTo>
                  <a:pt x="270960" y="144806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7" name="Freeform 226"/>
          <p:cNvSpPr/>
          <p:nvPr/>
        </p:nvSpPr>
        <p:spPr>
          <a:xfrm>
            <a:off x="8538501" y="4899889"/>
            <a:ext cx="201131" cy="228323"/>
          </a:xfrm>
          <a:custGeom>
            <a:avLst/>
            <a:gdLst>
              <a:gd name="connsiteX0" fmla="*/ 0 w 102154"/>
              <a:gd name="connsiteY0" fmla="*/ 97170 h 97170"/>
              <a:gd name="connsiteX1" fmla="*/ 54814 w 102154"/>
              <a:gd name="connsiteY1" fmla="*/ 92187 h 97170"/>
              <a:gd name="connsiteX2" fmla="*/ 62289 w 102154"/>
              <a:gd name="connsiteY2" fmla="*/ 74746 h 97170"/>
              <a:gd name="connsiteX3" fmla="*/ 64780 w 102154"/>
              <a:gd name="connsiteY3" fmla="*/ 57305 h 97170"/>
              <a:gd name="connsiteX4" fmla="*/ 79730 w 102154"/>
              <a:gd name="connsiteY4" fmla="*/ 52322 h 97170"/>
              <a:gd name="connsiteX5" fmla="*/ 94679 w 102154"/>
              <a:gd name="connsiteY5" fmla="*/ 34882 h 97170"/>
              <a:gd name="connsiteX6" fmla="*/ 102154 w 102154"/>
              <a:gd name="connsiteY6" fmla="*/ 19932 h 97170"/>
              <a:gd name="connsiteX7" fmla="*/ 102154 w 102154"/>
              <a:gd name="connsiteY7" fmla="*/ 0 h 97170"/>
              <a:gd name="connsiteX0" fmla="*/ 0 w 97364"/>
              <a:gd name="connsiteY0" fmla="*/ 104467 h 104467"/>
              <a:gd name="connsiteX1" fmla="*/ 50024 w 97364"/>
              <a:gd name="connsiteY1" fmla="*/ 92187 h 104467"/>
              <a:gd name="connsiteX2" fmla="*/ 57499 w 97364"/>
              <a:gd name="connsiteY2" fmla="*/ 74746 h 104467"/>
              <a:gd name="connsiteX3" fmla="*/ 59990 w 97364"/>
              <a:gd name="connsiteY3" fmla="*/ 57305 h 104467"/>
              <a:gd name="connsiteX4" fmla="*/ 74940 w 97364"/>
              <a:gd name="connsiteY4" fmla="*/ 52322 h 104467"/>
              <a:gd name="connsiteX5" fmla="*/ 89889 w 97364"/>
              <a:gd name="connsiteY5" fmla="*/ 34882 h 104467"/>
              <a:gd name="connsiteX6" fmla="*/ 97364 w 97364"/>
              <a:gd name="connsiteY6" fmla="*/ 19932 h 104467"/>
              <a:gd name="connsiteX7" fmla="*/ 97364 w 97364"/>
              <a:gd name="connsiteY7" fmla="*/ 0 h 10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364" h="104467">
                <a:moveTo>
                  <a:pt x="0" y="104467"/>
                </a:moveTo>
                <a:lnTo>
                  <a:pt x="50024" y="92187"/>
                </a:lnTo>
                <a:lnTo>
                  <a:pt x="57499" y="74746"/>
                </a:lnTo>
                <a:lnTo>
                  <a:pt x="59990" y="57305"/>
                </a:lnTo>
                <a:lnTo>
                  <a:pt x="74940" y="52322"/>
                </a:lnTo>
                <a:lnTo>
                  <a:pt x="89889" y="34882"/>
                </a:lnTo>
                <a:lnTo>
                  <a:pt x="97364" y="19932"/>
                </a:lnTo>
                <a:lnTo>
                  <a:pt x="97364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8" name="Freeform 227"/>
          <p:cNvSpPr/>
          <p:nvPr/>
        </p:nvSpPr>
        <p:spPr>
          <a:xfrm>
            <a:off x="8847716" y="4943452"/>
            <a:ext cx="108087" cy="255940"/>
          </a:xfrm>
          <a:custGeom>
            <a:avLst/>
            <a:gdLst>
              <a:gd name="connsiteX0" fmla="*/ 52323 w 52323"/>
              <a:gd name="connsiteY0" fmla="*/ 117103 h 117103"/>
              <a:gd name="connsiteX1" fmla="*/ 0 w 52323"/>
              <a:gd name="connsiteY1" fmla="*/ 27407 h 117103"/>
              <a:gd name="connsiteX2" fmla="*/ 7475 w 52323"/>
              <a:gd name="connsiteY2" fmla="*/ 0 h 11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323" h="117103">
                <a:moveTo>
                  <a:pt x="52323" y="117103"/>
                </a:moveTo>
                <a:lnTo>
                  <a:pt x="0" y="27407"/>
                </a:lnTo>
                <a:lnTo>
                  <a:pt x="7475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9" name="Freeform 228"/>
          <p:cNvSpPr/>
          <p:nvPr/>
        </p:nvSpPr>
        <p:spPr>
          <a:xfrm>
            <a:off x="8497724" y="4148404"/>
            <a:ext cx="442636" cy="413861"/>
          </a:xfrm>
          <a:custGeom>
            <a:avLst/>
            <a:gdLst>
              <a:gd name="connsiteX0" fmla="*/ 0 w 214273"/>
              <a:gd name="connsiteY0" fmla="*/ 156968 h 189358"/>
              <a:gd name="connsiteX1" fmla="*/ 54814 w 214273"/>
              <a:gd name="connsiteY1" fmla="*/ 149494 h 189358"/>
              <a:gd name="connsiteX2" fmla="*/ 64780 w 214273"/>
              <a:gd name="connsiteY2" fmla="*/ 137036 h 189358"/>
              <a:gd name="connsiteX3" fmla="*/ 87204 w 214273"/>
              <a:gd name="connsiteY3" fmla="*/ 137036 h 189358"/>
              <a:gd name="connsiteX4" fmla="*/ 94679 w 214273"/>
              <a:gd name="connsiteY4" fmla="*/ 156968 h 189358"/>
              <a:gd name="connsiteX5" fmla="*/ 94679 w 214273"/>
              <a:gd name="connsiteY5" fmla="*/ 156968 h 189358"/>
              <a:gd name="connsiteX6" fmla="*/ 129561 w 214273"/>
              <a:gd name="connsiteY6" fmla="*/ 156968 h 189358"/>
              <a:gd name="connsiteX7" fmla="*/ 144510 w 214273"/>
              <a:gd name="connsiteY7" fmla="*/ 176901 h 189358"/>
              <a:gd name="connsiteX8" fmla="*/ 159459 w 214273"/>
              <a:gd name="connsiteY8" fmla="*/ 189358 h 189358"/>
              <a:gd name="connsiteX9" fmla="*/ 174408 w 214273"/>
              <a:gd name="connsiteY9" fmla="*/ 174409 h 189358"/>
              <a:gd name="connsiteX10" fmla="*/ 199324 w 214273"/>
              <a:gd name="connsiteY10" fmla="*/ 159460 h 189358"/>
              <a:gd name="connsiteX11" fmla="*/ 214273 w 214273"/>
              <a:gd name="connsiteY11" fmla="*/ 134544 h 189358"/>
              <a:gd name="connsiteX12" fmla="*/ 191849 w 214273"/>
              <a:gd name="connsiteY12" fmla="*/ 59798 h 189358"/>
              <a:gd name="connsiteX13" fmla="*/ 176900 w 214273"/>
              <a:gd name="connsiteY13" fmla="*/ 72255 h 189358"/>
              <a:gd name="connsiteX14" fmla="*/ 176900 w 214273"/>
              <a:gd name="connsiteY14" fmla="*/ 72255 h 189358"/>
              <a:gd name="connsiteX15" fmla="*/ 164442 w 214273"/>
              <a:gd name="connsiteY15" fmla="*/ 47340 h 189358"/>
              <a:gd name="connsiteX16" fmla="*/ 151984 w 214273"/>
              <a:gd name="connsiteY16" fmla="*/ 42357 h 189358"/>
              <a:gd name="connsiteX17" fmla="*/ 151984 w 214273"/>
              <a:gd name="connsiteY17" fmla="*/ 42357 h 189358"/>
              <a:gd name="connsiteX18" fmla="*/ 129561 w 214273"/>
              <a:gd name="connsiteY18" fmla="*/ 0 h 18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273" h="189358">
                <a:moveTo>
                  <a:pt x="0" y="156968"/>
                </a:moveTo>
                <a:lnTo>
                  <a:pt x="54814" y="149494"/>
                </a:lnTo>
                <a:lnTo>
                  <a:pt x="64780" y="137036"/>
                </a:lnTo>
                <a:lnTo>
                  <a:pt x="87204" y="137036"/>
                </a:lnTo>
                <a:lnTo>
                  <a:pt x="94679" y="156968"/>
                </a:lnTo>
                <a:lnTo>
                  <a:pt x="94679" y="156968"/>
                </a:lnTo>
                <a:lnTo>
                  <a:pt x="129561" y="156968"/>
                </a:lnTo>
                <a:lnTo>
                  <a:pt x="144510" y="176901"/>
                </a:lnTo>
                <a:lnTo>
                  <a:pt x="159459" y="189358"/>
                </a:lnTo>
                <a:lnTo>
                  <a:pt x="174408" y="174409"/>
                </a:lnTo>
                <a:lnTo>
                  <a:pt x="199324" y="159460"/>
                </a:lnTo>
                <a:lnTo>
                  <a:pt x="214273" y="134544"/>
                </a:lnTo>
                <a:lnTo>
                  <a:pt x="191849" y="59798"/>
                </a:lnTo>
                <a:lnTo>
                  <a:pt x="176900" y="72255"/>
                </a:lnTo>
                <a:lnTo>
                  <a:pt x="176900" y="72255"/>
                </a:lnTo>
                <a:lnTo>
                  <a:pt x="164442" y="47340"/>
                </a:lnTo>
                <a:lnTo>
                  <a:pt x="151984" y="42357"/>
                </a:lnTo>
                <a:lnTo>
                  <a:pt x="151984" y="42357"/>
                </a:lnTo>
                <a:lnTo>
                  <a:pt x="129561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0" name="Freeform 229"/>
          <p:cNvSpPr/>
          <p:nvPr/>
        </p:nvSpPr>
        <p:spPr>
          <a:xfrm>
            <a:off x="8945509" y="4720186"/>
            <a:ext cx="468371" cy="234156"/>
          </a:xfrm>
          <a:custGeom>
            <a:avLst/>
            <a:gdLst>
              <a:gd name="connsiteX0" fmla="*/ 22424 w 226731"/>
              <a:gd name="connsiteY0" fmla="*/ 99662 h 107136"/>
              <a:gd name="connsiteX1" fmla="*/ 19932 w 226731"/>
              <a:gd name="connsiteY1" fmla="*/ 47339 h 107136"/>
              <a:gd name="connsiteX2" fmla="*/ 12458 w 226731"/>
              <a:gd name="connsiteY2" fmla="*/ 37373 h 107136"/>
              <a:gd name="connsiteX3" fmla="*/ 0 w 226731"/>
              <a:gd name="connsiteY3" fmla="*/ 0 h 107136"/>
              <a:gd name="connsiteX4" fmla="*/ 34882 w 226731"/>
              <a:gd name="connsiteY4" fmla="*/ 37373 h 107136"/>
              <a:gd name="connsiteX5" fmla="*/ 52322 w 226731"/>
              <a:gd name="connsiteY5" fmla="*/ 49831 h 107136"/>
              <a:gd name="connsiteX6" fmla="*/ 59797 w 226731"/>
              <a:gd name="connsiteY6" fmla="*/ 59797 h 107136"/>
              <a:gd name="connsiteX7" fmla="*/ 69763 w 226731"/>
              <a:gd name="connsiteY7" fmla="*/ 44847 h 107136"/>
              <a:gd name="connsiteX8" fmla="*/ 69763 w 226731"/>
              <a:gd name="connsiteY8" fmla="*/ 44847 h 107136"/>
              <a:gd name="connsiteX9" fmla="*/ 92187 w 226731"/>
              <a:gd name="connsiteY9" fmla="*/ 14949 h 107136"/>
              <a:gd name="connsiteX10" fmla="*/ 112120 w 226731"/>
              <a:gd name="connsiteY10" fmla="*/ 12457 h 107136"/>
              <a:gd name="connsiteX11" fmla="*/ 122086 w 226731"/>
              <a:gd name="connsiteY11" fmla="*/ 29898 h 107136"/>
              <a:gd name="connsiteX12" fmla="*/ 117103 w 226731"/>
              <a:gd name="connsiteY12" fmla="*/ 49831 h 107136"/>
              <a:gd name="connsiteX13" fmla="*/ 112120 w 226731"/>
              <a:gd name="connsiteY13" fmla="*/ 64780 h 107136"/>
              <a:gd name="connsiteX14" fmla="*/ 97170 w 226731"/>
              <a:gd name="connsiteY14" fmla="*/ 107136 h 107136"/>
              <a:gd name="connsiteX15" fmla="*/ 159459 w 226731"/>
              <a:gd name="connsiteY15" fmla="*/ 89695 h 107136"/>
              <a:gd name="connsiteX16" fmla="*/ 176900 w 226731"/>
              <a:gd name="connsiteY16" fmla="*/ 99662 h 107136"/>
              <a:gd name="connsiteX17" fmla="*/ 176900 w 226731"/>
              <a:gd name="connsiteY17" fmla="*/ 99662 h 107136"/>
              <a:gd name="connsiteX18" fmla="*/ 201816 w 226731"/>
              <a:gd name="connsiteY18" fmla="*/ 82221 h 107136"/>
              <a:gd name="connsiteX19" fmla="*/ 201816 w 226731"/>
              <a:gd name="connsiteY19" fmla="*/ 82221 h 107136"/>
              <a:gd name="connsiteX20" fmla="*/ 226731 w 226731"/>
              <a:gd name="connsiteY20" fmla="*/ 94679 h 10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6731" h="107136">
                <a:moveTo>
                  <a:pt x="22424" y="99662"/>
                </a:moveTo>
                <a:lnTo>
                  <a:pt x="19932" y="47339"/>
                </a:lnTo>
                <a:lnTo>
                  <a:pt x="12458" y="37373"/>
                </a:lnTo>
                <a:lnTo>
                  <a:pt x="0" y="0"/>
                </a:lnTo>
                <a:lnTo>
                  <a:pt x="34882" y="37373"/>
                </a:lnTo>
                <a:lnTo>
                  <a:pt x="52322" y="49831"/>
                </a:lnTo>
                <a:lnTo>
                  <a:pt x="59797" y="59797"/>
                </a:lnTo>
                <a:lnTo>
                  <a:pt x="69763" y="44847"/>
                </a:lnTo>
                <a:lnTo>
                  <a:pt x="69763" y="44847"/>
                </a:lnTo>
                <a:lnTo>
                  <a:pt x="92187" y="14949"/>
                </a:lnTo>
                <a:lnTo>
                  <a:pt x="112120" y="12457"/>
                </a:lnTo>
                <a:lnTo>
                  <a:pt x="122086" y="29898"/>
                </a:lnTo>
                <a:lnTo>
                  <a:pt x="117103" y="49831"/>
                </a:lnTo>
                <a:lnTo>
                  <a:pt x="112120" y="64780"/>
                </a:lnTo>
                <a:lnTo>
                  <a:pt x="97170" y="107136"/>
                </a:lnTo>
                <a:lnTo>
                  <a:pt x="159459" y="89695"/>
                </a:lnTo>
                <a:lnTo>
                  <a:pt x="176900" y="99662"/>
                </a:lnTo>
                <a:lnTo>
                  <a:pt x="176900" y="99662"/>
                </a:lnTo>
                <a:lnTo>
                  <a:pt x="201816" y="82221"/>
                </a:lnTo>
                <a:lnTo>
                  <a:pt x="201816" y="82221"/>
                </a:lnTo>
                <a:lnTo>
                  <a:pt x="226731" y="94679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" name="Freeform 230"/>
          <p:cNvSpPr/>
          <p:nvPr/>
        </p:nvSpPr>
        <p:spPr>
          <a:xfrm>
            <a:off x="9156534" y="4921671"/>
            <a:ext cx="190436" cy="185149"/>
          </a:xfrm>
          <a:custGeom>
            <a:avLst/>
            <a:gdLst>
              <a:gd name="connsiteX0" fmla="*/ 0 w 92187"/>
              <a:gd name="connsiteY0" fmla="*/ 84713 h 84713"/>
              <a:gd name="connsiteX1" fmla="*/ 52322 w 92187"/>
              <a:gd name="connsiteY1" fmla="*/ 17441 h 84713"/>
              <a:gd name="connsiteX2" fmla="*/ 77238 w 92187"/>
              <a:gd name="connsiteY2" fmla="*/ 14949 h 84713"/>
              <a:gd name="connsiteX3" fmla="*/ 92187 w 92187"/>
              <a:gd name="connsiteY3" fmla="*/ 0 h 8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187" h="84713">
                <a:moveTo>
                  <a:pt x="0" y="84713"/>
                </a:moveTo>
                <a:lnTo>
                  <a:pt x="52322" y="17441"/>
                </a:lnTo>
                <a:lnTo>
                  <a:pt x="77238" y="14949"/>
                </a:lnTo>
                <a:lnTo>
                  <a:pt x="92187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2" name="Freeform 231"/>
          <p:cNvSpPr/>
          <p:nvPr/>
        </p:nvSpPr>
        <p:spPr>
          <a:xfrm>
            <a:off x="8940362" y="4437018"/>
            <a:ext cx="113233" cy="408414"/>
          </a:xfrm>
          <a:custGeom>
            <a:avLst/>
            <a:gdLst>
              <a:gd name="connsiteX0" fmla="*/ 0 w 54814"/>
              <a:gd name="connsiteY0" fmla="*/ 0 h 186866"/>
              <a:gd name="connsiteX1" fmla="*/ 4983 w 54814"/>
              <a:gd name="connsiteY1" fmla="*/ 54814 h 186866"/>
              <a:gd name="connsiteX2" fmla="*/ 4983 w 54814"/>
              <a:gd name="connsiteY2" fmla="*/ 64780 h 186866"/>
              <a:gd name="connsiteX3" fmla="*/ 27407 w 54814"/>
              <a:gd name="connsiteY3" fmla="*/ 59797 h 186866"/>
              <a:gd name="connsiteX4" fmla="*/ 27407 w 54814"/>
              <a:gd name="connsiteY4" fmla="*/ 59797 h 186866"/>
              <a:gd name="connsiteX5" fmla="*/ 29899 w 54814"/>
              <a:gd name="connsiteY5" fmla="*/ 84713 h 186866"/>
              <a:gd name="connsiteX6" fmla="*/ 29899 w 54814"/>
              <a:gd name="connsiteY6" fmla="*/ 84713 h 186866"/>
              <a:gd name="connsiteX7" fmla="*/ 52323 w 54814"/>
              <a:gd name="connsiteY7" fmla="*/ 114611 h 186866"/>
              <a:gd name="connsiteX8" fmla="*/ 52323 w 54814"/>
              <a:gd name="connsiteY8" fmla="*/ 114611 h 186866"/>
              <a:gd name="connsiteX9" fmla="*/ 54814 w 54814"/>
              <a:gd name="connsiteY9" fmla="*/ 139527 h 186866"/>
              <a:gd name="connsiteX10" fmla="*/ 54814 w 54814"/>
              <a:gd name="connsiteY10" fmla="*/ 139527 h 186866"/>
              <a:gd name="connsiteX11" fmla="*/ 49831 w 54814"/>
              <a:gd name="connsiteY11" fmla="*/ 186866 h 18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814" h="186866">
                <a:moveTo>
                  <a:pt x="0" y="0"/>
                </a:moveTo>
                <a:lnTo>
                  <a:pt x="4983" y="54814"/>
                </a:lnTo>
                <a:lnTo>
                  <a:pt x="4983" y="64780"/>
                </a:lnTo>
                <a:lnTo>
                  <a:pt x="27407" y="59797"/>
                </a:lnTo>
                <a:lnTo>
                  <a:pt x="27407" y="59797"/>
                </a:lnTo>
                <a:lnTo>
                  <a:pt x="29899" y="84713"/>
                </a:lnTo>
                <a:lnTo>
                  <a:pt x="29899" y="84713"/>
                </a:lnTo>
                <a:lnTo>
                  <a:pt x="52323" y="114611"/>
                </a:lnTo>
                <a:lnTo>
                  <a:pt x="52323" y="114611"/>
                </a:lnTo>
                <a:lnTo>
                  <a:pt x="54814" y="139527"/>
                </a:lnTo>
                <a:lnTo>
                  <a:pt x="54814" y="139527"/>
                </a:lnTo>
                <a:lnTo>
                  <a:pt x="49831" y="186866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3" name="Freeform 232"/>
          <p:cNvSpPr/>
          <p:nvPr/>
        </p:nvSpPr>
        <p:spPr>
          <a:xfrm>
            <a:off x="9038155" y="4654839"/>
            <a:ext cx="370581" cy="5444"/>
          </a:xfrm>
          <a:custGeom>
            <a:avLst/>
            <a:gdLst>
              <a:gd name="connsiteX0" fmla="*/ 0 w 179392"/>
              <a:gd name="connsiteY0" fmla="*/ 2491 h 2491"/>
              <a:gd name="connsiteX1" fmla="*/ 179392 w 179392"/>
              <a:gd name="connsiteY1" fmla="*/ 0 h 2491"/>
              <a:gd name="connsiteX2" fmla="*/ 179392 w 179392"/>
              <a:gd name="connsiteY2" fmla="*/ 0 h 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392" h="2491">
                <a:moveTo>
                  <a:pt x="0" y="2491"/>
                </a:moveTo>
                <a:lnTo>
                  <a:pt x="179392" y="0"/>
                </a:lnTo>
                <a:lnTo>
                  <a:pt x="179392" y="0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4" name="Freeform 233"/>
          <p:cNvSpPr/>
          <p:nvPr/>
        </p:nvSpPr>
        <p:spPr>
          <a:xfrm>
            <a:off x="9408734" y="4649392"/>
            <a:ext cx="5146" cy="277724"/>
          </a:xfrm>
          <a:custGeom>
            <a:avLst/>
            <a:gdLst>
              <a:gd name="connsiteX0" fmla="*/ 0 w 2491"/>
              <a:gd name="connsiteY0" fmla="*/ 0 h 127070"/>
              <a:gd name="connsiteX1" fmla="*/ 2491 w 2491"/>
              <a:gd name="connsiteY1" fmla="*/ 127070 h 12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1" h="127070">
                <a:moveTo>
                  <a:pt x="0" y="0"/>
                </a:moveTo>
                <a:cubicBezTo>
                  <a:pt x="830" y="42357"/>
                  <a:pt x="1661" y="84713"/>
                  <a:pt x="2491" y="127070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5" name="Freeform 234"/>
          <p:cNvSpPr/>
          <p:nvPr/>
        </p:nvSpPr>
        <p:spPr>
          <a:xfrm>
            <a:off x="8888894" y="4170188"/>
            <a:ext cx="473519" cy="490097"/>
          </a:xfrm>
          <a:custGeom>
            <a:avLst/>
            <a:gdLst>
              <a:gd name="connsiteX0" fmla="*/ 0 w 229223"/>
              <a:gd name="connsiteY0" fmla="*/ 54814 h 224239"/>
              <a:gd name="connsiteX1" fmla="*/ 99662 w 229223"/>
              <a:gd name="connsiteY1" fmla="*/ 0 h 224239"/>
              <a:gd name="connsiteX2" fmla="*/ 142018 w 229223"/>
              <a:gd name="connsiteY2" fmla="*/ 7474 h 224239"/>
              <a:gd name="connsiteX3" fmla="*/ 174408 w 229223"/>
              <a:gd name="connsiteY3" fmla="*/ 142018 h 224239"/>
              <a:gd name="connsiteX4" fmla="*/ 226731 w 229223"/>
              <a:gd name="connsiteY4" fmla="*/ 142018 h 224239"/>
              <a:gd name="connsiteX5" fmla="*/ 229223 w 229223"/>
              <a:gd name="connsiteY5" fmla="*/ 224239 h 22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223" h="224239">
                <a:moveTo>
                  <a:pt x="0" y="54814"/>
                </a:moveTo>
                <a:lnTo>
                  <a:pt x="99662" y="0"/>
                </a:lnTo>
                <a:lnTo>
                  <a:pt x="142018" y="7474"/>
                </a:lnTo>
                <a:lnTo>
                  <a:pt x="174408" y="142018"/>
                </a:lnTo>
                <a:lnTo>
                  <a:pt x="226731" y="142018"/>
                </a:lnTo>
                <a:cubicBezTo>
                  <a:pt x="227562" y="169425"/>
                  <a:pt x="228392" y="196832"/>
                  <a:pt x="229223" y="224239"/>
                </a:cubicBez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39" name="Straight Connector 238"/>
          <p:cNvCxnSpPr>
            <a:stCxn id="238" idx="1"/>
            <a:endCxn id="222" idx="54"/>
          </p:cNvCxnSpPr>
          <p:nvPr/>
        </p:nvCxnSpPr>
        <p:spPr>
          <a:xfrm flipV="1">
            <a:off x="9305796" y="4142960"/>
            <a:ext cx="277934" cy="16337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Freeform 244"/>
          <p:cNvSpPr/>
          <p:nvPr/>
        </p:nvSpPr>
        <p:spPr>
          <a:xfrm>
            <a:off x="9588877" y="4377117"/>
            <a:ext cx="241907" cy="5444"/>
          </a:xfrm>
          <a:custGeom>
            <a:avLst/>
            <a:gdLst>
              <a:gd name="connsiteX0" fmla="*/ 0 w 117103"/>
              <a:gd name="connsiteY0" fmla="*/ 0 h 2491"/>
              <a:gd name="connsiteX1" fmla="*/ 117103 w 117103"/>
              <a:gd name="connsiteY1" fmla="*/ 2491 h 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103" h="2491">
                <a:moveTo>
                  <a:pt x="0" y="0"/>
                </a:moveTo>
                <a:lnTo>
                  <a:pt x="117103" y="2491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6" name="Freeform 245"/>
          <p:cNvSpPr/>
          <p:nvPr/>
        </p:nvSpPr>
        <p:spPr>
          <a:xfrm>
            <a:off x="9352118" y="4420681"/>
            <a:ext cx="262494" cy="87129"/>
          </a:xfrm>
          <a:custGeom>
            <a:avLst/>
            <a:gdLst>
              <a:gd name="connsiteX0" fmla="*/ 0 w 127069"/>
              <a:gd name="connsiteY0" fmla="*/ 29899 h 39865"/>
              <a:gd name="connsiteX1" fmla="*/ 52322 w 127069"/>
              <a:gd name="connsiteY1" fmla="*/ 9966 h 39865"/>
              <a:gd name="connsiteX2" fmla="*/ 67271 w 127069"/>
              <a:gd name="connsiteY2" fmla="*/ 4983 h 39865"/>
              <a:gd name="connsiteX3" fmla="*/ 84712 w 127069"/>
              <a:gd name="connsiteY3" fmla="*/ 0 h 39865"/>
              <a:gd name="connsiteX4" fmla="*/ 102153 w 127069"/>
              <a:gd name="connsiteY4" fmla="*/ 9966 h 39865"/>
              <a:gd name="connsiteX5" fmla="*/ 102153 w 127069"/>
              <a:gd name="connsiteY5" fmla="*/ 9966 h 39865"/>
              <a:gd name="connsiteX6" fmla="*/ 119594 w 127069"/>
              <a:gd name="connsiteY6" fmla="*/ 37373 h 39865"/>
              <a:gd name="connsiteX7" fmla="*/ 127069 w 127069"/>
              <a:gd name="connsiteY7" fmla="*/ 39865 h 39865"/>
              <a:gd name="connsiteX0" fmla="*/ 0 w 127069"/>
              <a:gd name="connsiteY0" fmla="*/ 29899 h 39865"/>
              <a:gd name="connsiteX1" fmla="*/ 27407 w 127069"/>
              <a:gd name="connsiteY1" fmla="*/ 14949 h 39865"/>
              <a:gd name="connsiteX2" fmla="*/ 52322 w 127069"/>
              <a:gd name="connsiteY2" fmla="*/ 9966 h 39865"/>
              <a:gd name="connsiteX3" fmla="*/ 67271 w 127069"/>
              <a:gd name="connsiteY3" fmla="*/ 4983 h 39865"/>
              <a:gd name="connsiteX4" fmla="*/ 84712 w 127069"/>
              <a:gd name="connsiteY4" fmla="*/ 0 h 39865"/>
              <a:gd name="connsiteX5" fmla="*/ 102153 w 127069"/>
              <a:gd name="connsiteY5" fmla="*/ 9966 h 39865"/>
              <a:gd name="connsiteX6" fmla="*/ 102153 w 127069"/>
              <a:gd name="connsiteY6" fmla="*/ 9966 h 39865"/>
              <a:gd name="connsiteX7" fmla="*/ 119594 w 127069"/>
              <a:gd name="connsiteY7" fmla="*/ 37373 h 39865"/>
              <a:gd name="connsiteX8" fmla="*/ 127069 w 127069"/>
              <a:gd name="connsiteY8" fmla="*/ 39865 h 39865"/>
              <a:gd name="connsiteX0" fmla="*/ 0 w 127069"/>
              <a:gd name="connsiteY0" fmla="*/ 29899 h 39865"/>
              <a:gd name="connsiteX1" fmla="*/ 34882 w 127069"/>
              <a:gd name="connsiteY1" fmla="*/ 37373 h 39865"/>
              <a:gd name="connsiteX2" fmla="*/ 52322 w 127069"/>
              <a:gd name="connsiteY2" fmla="*/ 9966 h 39865"/>
              <a:gd name="connsiteX3" fmla="*/ 67271 w 127069"/>
              <a:gd name="connsiteY3" fmla="*/ 4983 h 39865"/>
              <a:gd name="connsiteX4" fmla="*/ 84712 w 127069"/>
              <a:gd name="connsiteY4" fmla="*/ 0 h 39865"/>
              <a:gd name="connsiteX5" fmla="*/ 102153 w 127069"/>
              <a:gd name="connsiteY5" fmla="*/ 9966 h 39865"/>
              <a:gd name="connsiteX6" fmla="*/ 102153 w 127069"/>
              <a:gd name="connsiteY6" fmla="*/ 9966 h 39865"/>
              <a:gd name="connsiteX7" fmla="*/ 119594 w 127069"/>
              <a:gd name="connsiteY7" fmla="*/ 37373 h 39865"/>
              <a:gd name="connsiteX8" fmla="*/ 127069 w 127069"/>
              <a:gd name="connsiteY8" fmla="*/ 39865 h 3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9" h="39865">
                <a:moveTo>
                  <a:pt x="0" y="29899"/>
                </a:moveTo>
                <a:lnTo>
                  <a:pt x="34882" y="37373"/>
                </a:lnTo>
                <a:lnTo>
                  <a:pt x="52322" y="9966"/>
                </a:lnTo>
                <a:lnTo>
                  <a:pt x="67271" y="4983"/>
                </a:lnTo>
                <a:lnTo>
                  <a:pt x="84712" y="0"/>
                </a:lnTo>
                <a:lnTo>
                  <a:pt x="102153" y="9966"/>
                </a:lnTo>
                <a:lnTo>
                  <a:pt x="102153" y="9966"/>
                </a:lnTo>
                <a:lnTo>
                  <a:pt x="119594" y="37373"/>
                </a:lnTo>
                <a:lnTo>
                  <a:pt x="127069" y="39865"/>
                </a:lnTo>
              </a:path>
            </a:pathLst>
          </a:cu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386921" y="3786796"/>
            <a:ext cx="2557426" cy="1614316"/>
          </a:xfrm>
          <a:custGeom>
            <a:avLst/>
            <a:gdLst>
              <a:gd name="connsiteX0" fmla="*/ 0 w 2747828"/>
              <a:gd name="connsiteY0" fmla="*/ 1614316 h 1614316"/>
              <a:gd name="connsiteX1" fmla="*/ 246849 w 2747828"/>
              <a:gd name="connsiteY1" fmla="*/ 1425925 h 1614316"/>
              <a:gd name="connsiteX2" fmla="*/ 435235 w 2747828"/>
              <a:gd name="connsiteY2" fmla="*/ 1224542 h 1614316"/>
              <a:gd name="connsiteX3" fmla="*/ 623620 w 2747828"/>
              <a:gd name="connsiteY3" fmla="*/ 1006918 h 1614316"/>
              <a:gd name="connsiteX4" fmla="*/ 1000391 w 2747828"/>
              <a:gd name="connsiteY4" fmla="*/ 643128 h 1614316"/>
              <a:gd name="connsiteX5" fmla="*/ 1432378 w 2747828"/>
              <a:gd name="connsiteY5" fmla="*/ 315068 h 1614316"/>
              <a:gd name="connsiteX6" fmla="*/ 1685724 w 2747828"/>
              <a:gd name="connsiteY6" fmla="*/ 178647 h 1614316"/>
              <a:gd name="connsiteX7" fmla="*/ 2017023 w 2747828"/>
              <a:gd name="connsiteY7" fmla="*/ 87699 h 1614316"/>
              <a:gd name="connsiteX8" fmla="*/ 2393793 w 2747828"/>
              <a:gd name="connsiteY8" fmla="*/ 19489 h 1614316"/>
              <a:gd name="connsiteX9" fmla="*/ 2747828 w 2747828"/>
              <a:gd name="connsiteY9" fmla="*/ 0 h 1614316"/>
              <a:gd name="connsiteX10" fmla="*/ 2747828 w 2747828"/>
              <a:gd name="connsiteY10" fmla="*/ 0 h 161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7828" h="1614316">
                <a:moveTo>
                  <a:pt x="0" y="1614316"/>
                </a:moveTo>
                <a:cubicBezTo>
                  <a:pt x="87155" y="1552601"/>
                  <a:pt x="174310" y="1490887"/>
                  <a:pt x="246849" y="1425925"/>
                </a:cubicBezTo>
                <a:cubicBezTo>
                  <a:pt x="319388" y="1360963"/>
                  <a:pt x="372440" y="1294376"/>
                  <a:pt x="435235" y="1224542"/>
                </a:cubicBezTo>
                <a:cubicBezTo>
                  <a:pt x="498030" y="1154708"/>
                  <a:pt x="529427" y="1103820"/>
                  <a:pt x="623620" y="1006918"/>
                </a:cubicBezTo>
                <a:cubicBezTo>
                  <a:pt x="717813" y="910016"/>
                  <a:pt x="865598" y="758436"/>
                  <a:pt x="1000391" y="643128"/>
                </a:cubicBezTo>
                <a:cubicBezTo>
                  <a:pt x="1135184" y="527820"/>
                  <a:pt x="1318156" y="392482"/>
                  <a:pt x="1432378" y="315068"/>
                </a:cubicBezTo>
                <a:cubicBezTo>
                  <a:pt x="1546600" y="237654"/>
                  <a:pt x="1588283" y="216542"/>
                  <a:pt x="1685724" y="178647"/>
                </a:cubicBezTo>
                <a:cubicBezTo>
                  <a:pt x="1783165" y="140752"/>
                  <a:pt x="1899011" y="114225"/>
                  <a:pt x="2017023" y="87699"/>
                </a:cubicBezTo>
                <a:cubicBezTo>
                  <a:pt x="2135035" y="61173"/>
                  <a:pt x="2271992" y="34105"/>
                  <a:pt x="2393793" y="19489"/>
                </a:cubicBezTo>
                <a:cubicBezTo>
                  <a:pt x="2515594" y="4872"/>
                  <a:pt x="2747828" y="0"/>
                  <a:pt x="2747828" y="0"/>
                </a:cubicBezTo>
                <a:lnTo>
                  <a:pt x="2747828" y="0"/>
                </a:lnTo>
              </a:path>
            </a:pathLst>
          </a:custGeom>
          <a:ln w="57150" cmpd="sng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183181" y="5368632"/>
            <a:ext cx="2243038" cy="868197"/>
          </a:xfrm>
          <a:custGeom>
            <a:avLst/>
            <a:gdLst>
              <a:gd name="connsiteX0" fmla="*/ 0 w 2410034"/>
              <a:gd name="connsiteY0" fmla="*/ 776301 h 868197"/>
              <a:gd name="connsiteX1" fmla="*/ 266338 w 2410034"/>
              <a:gd name="connsiteY1" fmla="*/ 838015 h 868197"/>
              <a:gd name="connsiteX2" fmla="*/ 490452 w 2410034"/>
              <a:gd name="connsiteY2" fmla="*/ 867248 h 868197"/>
              <a:gd name="connsiteX3" fmla="*/ 669093 w 2410034"/>
              <a:gd name="connsiteY3" fmla="*/ 854255 h 868197"/>
              <a:gd name="connsiteX4" fmla="*/ 863974 w 2410034"/>
              <a:gd name="connsiteY4" fmla="*/ 789293 h 868197"/>
              <a:gd name="connsiteX5" fmla="*/ 1019880 w 2410034"/>
              <a:gd name="connsiteY5" fmla="*/ 704842 h 868197"/>
              <a:gd name="connsiteX6" fmla="*/ 1218009 w 2410034"/>
              <a:gd name="connsiteY6" fmla="*/ 571669 h 868197"/>
              <a:gd name="connsiteX7" fmla="*/ 1416139 w 2410034"/>
              <a:gd name="connsiteY7" fmla="*/ 474225 h 868197"/>
              <a:gd name="connsiteX8" fmla="*/ 1721453 w 2410034"/>
              <a:gd name="connsiteY8" fmla="*/ 393022 h 868197"/>
              <a:gd name="connsiteX9" fmla="*/ 1981295 w 2410034"/>
              <a:gd name="connsiteY9" fmla="*/ 311819 h 868197"/>
              <a:gd name="connsiteX10" fmla="*/ 2143696 w 2410034"/>
              <a:gd name="connsiteY10" fmla="*/ 204631 h 868197"/>
              <a:gd name="connsiteX11" fmla="*/ 2273617 w 2410034"/>
              <a:gd name="connsiteY11" fmla="*/ 103940 h 868197"/>
              <a:gd name="connsiteX12" fmla="*/ 2410034 w 2410034"/>
              <a:gd name="connsiteY12" fmla="*/ 0 h 86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0034" h="868197">
                <a:moveTo>
                  <a:pt x="0" y="776301"/>
                </a:moveTo>
                <a:cubicBezTo>
                  <a:pt x="92298" y="799579"/>
                  <a:pt x="184596" y="822857"/>
                  <a:pt x="266338" y="838015"/>
                </a:cubicBezTo>
                <a:cubicBezTo>
                  <a:pt x="348080" y="853173"/>
                  <a:pt x="423326" y="864541"/>
                  <a:pt x="490452" y="867248"/>
                </a:cubicBezTo>
                <a:cubicBezTo>
                  <a:pt x="557578" y="869955"/>
                  <a:pt x="606839" y="867247"/>
                  <a:pt x="669093" y="854255"/>
                </a:cubicBezTo>
                <a:cubicBezTo>
                  <a:pt x="731347" y="841263"/>
                  <a:pt x="805509" y="814195"/>
                  <a:pt x="863974" y="789293"/>
                </a:cubicBezTo>
                <a:cubicBezTo>
                  <a:pt x="922439" y="764391"/>
                  <a:pt x="960874" y="741113"/>
                  <a:pt x="1019880" y="704842"/>
                </a:cubicBezTo>
                <a:cubicBezTo>
                  <a:pt x="1078886" y="668571"/>
                  <a:pt x="1151966" y="610105"/>
                  <a:pt x="1218009" y="571669"/>
                </a:cubicBezTo>
                <a:cubicBezTo>
                  <a:pt x="1284052" y="533233"/>
                  <a:pt x="1332232" y="503999"/>
                  <a:pt x="1416139" y="474225"/>
                </a:cubicBezTo>
                <a:cubicBezTo>
                  <a:pt x="1500046" y="444451"/>
                  <a:pt x="1627260" y="420090"/>
                  <a:pt x="1721453" y="393022"/>
                </a:cubicBezTo>
                <a:cubicBezTo>
                  <a:pt x="1815646" y="365954"/>
                  <a:pt x="1910921" y="343217"/>
                  <a:pt x="1981295" y="311819"/>
                </a:cubicBezTo>
                <a:cubicBezTo>
                  <a:pt x="2051669" y="280421"/>
                  <a:pt x="2094976" y="239277"/>
                  <a:pt x="2143696" y="204631"/>
                </a:cubicBezTo>
                <a:cubicBezTo>
                  <a:pt x="2192416" y="169985"/>
                  <a:pt x="2273617" y="103940"/>
                  <a:pt x="2273617" y="103940"/>
                </a:cubicBezTo>
                <a:lnTo>
                  <a:pt x="2410034" y="0"/>
                </a:lnTo>
              </a:path>
            </a:pathLst>
          </a:custGeom>
          <a:ln w="57150" cmpd="sng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6643083" y="4902881"/>
            <a:ext cx="212339" cy="188456"/>
          </a:xfrm>
          <a:prstGeom prst="star5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085" y="4730106"/>
            <a:ext cx="481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Arial"/>
              </a:rPr>
              <a:t>SAT</a:t>
            </a:r>
          </a:p>
        </p:txBody>
      </p:sp>
      <p:sp>
        <p:nvSpPr>
          <p:cNvPr id="210" name="5-Point Star 209"/>
          <p:cNvSpPr/>
          <p:nvPr/>
        </p:nvSpPr>
        <p:spPr>
          <a:xfrm>
            <a:off x="8668097" y="4608337"/>
            <a:ext cx="212339" cy="188456"/>
          </a:xfrm>
          <a:prstGeom prst="star5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8630428" y="436422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Arial"/>
              </a:rPr>
              <a:t>HOU</a:t>
            </a:r>
          </a:p>
        </p:txBody>
      </p:sp>
      <p:sp>
        <p:nvSpPr>
          <p:cNvPr id="212" name="5-Point Star 211"/>
          <p:cNvSpPr/>
          <p:nvPr/>
        </p:nvSpPr>
        <p:spPr>
          <a:xfrm>
            <a:off x="7128257" y="4233462"/>
            <a:ext cx="212339" cy="188456"/>
          </a:xfrm>
          <a:prstGeom prst="star5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7200176" y="4038386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Arial"/>
              </a:rPr>
              <a:t>AUS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1916786" y="4700164"/>
            <a:ext cx="2291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Bottom Line:</a:t>
            </a:r>
          </a:p>
          <a:p>
            <a:r>
              <a:rPr lang="en-US" sz="2000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/>
              </a:rPr>
              <a:t>Microporous</a:t>
            </a:r>
            <a:endParaRPr lang="en-US" sz="2000" dirty="0">
              <a:solidFill>
                <a:srgbClr val="FFFF00"/>
              </a:solidFill>
              <a:latin typeface="Arial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/>
              </a:rPr>
              <a:t> tight gas reservoir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9561" y="2448685"/>
            <a:ext cx="103741" cy="1441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 rot="20116305">
            <a:off x="5765823" y="5453058"/>
            <a:ext cx="11897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Stuart</a:t>
            </a:r>
          </a:p>
        </p:txBody>
      </p:sp>
      <p:sp>
        <p:nvSpPr>
          <p:cNvPr id="218" name="Rectangle 217"/>
          <p:cNvSpPr/>
          <p:nvPr/>
        </p:nvSpPr>
        <p:spPr>
          <a:xfrm rot="19209093">
            <a:off x="6833575" y="4974857"/>
            <a:ext cx="8435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City</a:t>
            </a:r>
          </a:p>
        </p:txBody>
      </p:sp>
      <p:sp>
        <p:nvSpPr>
          <p:cNvPr id="255" name="Rectangle 254"/>
          <p:cNvSpPr/>
          <p:nvPr/>
        </p:nvSpPr>
        <p:spPr>
          <a:xfrm rot="18551065">
            <a:off x="7412265" y="4354581"/>
            <a:ext cx="9300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Reef</a:t>
            </a:r>
          </a:p>
        </p:txBody>
      </p:sp>
      <p:sp>
        <p:nvSpPr>
          <p:cNvPr id="256" name="Rectangle 255"/>
          <p:cNvSpPr/>
          <p:nvPr/>
        </p:nvSpPr>
        <p:spPr>
          <a:xfrm rot="19824688">
            <a:off x="8116269" y="3655629"/>
            <a:ext cx="11182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Trend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1850313" y="2105083"/>
            <a:ext cx="1339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 structural -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1832615" y="2370885"/>
            <a:ext cx="2147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 stratigraphic traps;</a:t>
            </a:r>
          </a:p>
        </p:txBody>
      </p:sp>
    </p:spTree>
    <p:extLst>
      <p:ext uri="{BB962C8B-B14F-4D97-AF65-F5344CB8AC3E}">
        <p14:creationId xmlns:p14="http://schemas.microsoft.com/office/powerpoint/2010/main" val="2145698494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Rectangle 813"/>
          <p:cNvSpPr/>
          <p:nvPr/>
        </p:nvSpPr>
        <p:spPr>
          <a:xfrm>
            <a:off x="1724026" y="1131889"/>
            <a:ext cx="5103019" cy="5272087"/>
          </a:xfrm>
          <a:prstGeom prst="rect">
            <a:avLst/>
          </a:prstGeom>
          <a:solidFill>
            <a:srgbClr val="E8D1BA"/>
          </a:solidFill>
          <a:ln w="25400" cap="flat" cmpd="sng" algn="ctr">
            <a:solidFill>
              <a:srgbClr val="E8D1BA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2" name="Rectangle 811"/>
          <p:cNvSpPr/>
          <p:nvPr/>
        </p:nvSpPr>
        <p:spPr>
          <a:xfrm>
            <a:off x="6724650" y="3630614"/>
            <a:ext cx="2667000" cy="2790825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3" name="Freeform 812"/>
          <p:cNvSpPr/>
          <p:nvPr/>
        </p:nvSpPr>
        <p:spPr>
          <a:xfrm>
            <a:off x="6594476" y="1097151"/>
            <a:ext cx="2795215" cy="5317805"/>
          </a:xfrm>
          <a:custGeom>
            <a:avLst/>
            <a:gdLst>
              <a:gd name="connsiteX0" fmla="*/ 164339 w 1828800"/>
              <a:gd name="connsiteY0" fmla="*/ 2372384 h 2507226"/>
              <a:gd name="connsiteX1" fmla="*/ 185408 w 1828800"/>
              <a:gd name="connsiteY1" fmla="*/ 2507226 h 2507226"/>
              <a:gd name="connsiteX2" fmla="*/ 311823 w 1828800"/>
              <a:gd name="connsiteY2" fmla="*/ 2296535 h 2507226"/>
              <a:gd name="connsiteX3" fmla="*/ 1656033 w 1828800"/>
              <a:gd name="connsiteY3" fmla="*/ 707923 h 2507226"/>
              <a:gd name="connsiteX4" fmla="*/ 1824586 w 1828800"/>
              <a:gd name="connsiteY4" fmla="*/ 455093 h 2507226"/>
              <a:gd name="connsiteX5" fmla="*/ 1828800 w 1828800"/>
              <a:gd name="connsiteY5" fmla="*/ 0 h 2507226"/>
              <a:gd name="connsiteX6" fmla="*/ 1205154 w 1828800"/>
              <a:gd name="connsiteY6" fmla="*/ 21069 h 2507226"/>
              <a:gd name="connsiteX7" fmla="*/ 0 w 1828800"/>
              <a:gd name="connsiteY7" fmla="*/ 8428 h 2507226"/>
              <a:gd name="connsiteX8" fmla="*/ 164339 w 1828800"/>
              <a:gd name="connsiteY8" fmla="*/ 2372384 h 2507226"/>
              <a:gd name="connsiteX0" fmla="*/ 164339 w 1828800"/>
              <a:gd name="connsiteY0" fmla="*/ 3720808 h 3855650"/>
              <a:gd name="connsiteX1" fmla="*/ 185408 w 1828800"/>
              <a:gd name="connsiteY1" fmla="*/ 3855650 h 3855650"/>
              <a:gd name="connsiteX2" fmla="*/ 311823 w 1828800"/>
              <a:gd name="connsiteY2" fmla="*/ 3644959 h 3855650"/>
              <a:gd name="connsiteX3" fmla="*/ 1656033 w 1828800"/>
              <a:gd name="connsiteY3" fmla="*/ 2056347 h 3855650"/>
              <a:gd name="connsiteX4" fmla="*/ 1824586 w 1828800"/>
              <a:gd name="connsiteY4" fmla="*/ 1803517 h 3855650"/>
              <a:gd name="connsiteX5" fmla="*/ 1828800 w 1828800"/>
              <a:gd name="connsiteY5" fmla="*/ 1348424 h 3855650"/>
              <a:gd name="connsiteX6" fmla="*/ 181194 w 1828800"/>
              <a:gd name="connsiteY6" fmla="*/ 0 h 3855650"/>
              <a:gd name="connsiteX7" fmla="*/ 0 w 1828800"/>
              <a:gd name="connsiteY7" fmla="*/ 1356852 h 3855650"/>
              <a:gd name="connsiteX8" fmla="*/ 164339 w 1828800"/>
              <a:gd name="connsiteY8" fmla="*/ 3720808 h 3855650"/>
              <a:gd name="connsiteX0" fmla="*/ 164339 w 2090057"/>
              <a:gd name="connsiteY0" fmla="*/ 4024203 h 4159045"/>
              <a:gd name="connsiteX1" fmla="*/ 185408 w 2090057"/>
              <a:gd name="connsiteY1" fmla="*/ 4159045 h 4159045"/>
              <a:gd name="connsiteX2" fmla="*/ 311823 w 2090057"/>
              <a:gd name="connsiteY2" fmla="*/ 3948354 h 4159045"/>
              <a:gd name="connsiteX3" fmla="*/ 1656033 w 2090057"/>
              <a:gd name="connsiteY3" fmla="*/ 2359742 h 4159045"/>
              <a:gd name="connsiteX4" fmla="*/ 1824586 w 2090057"/>
              <a:gd name="connsiteY4" fmla="*/ 2106912 h 4159045"/>
              <a:gd name="connsiteX5" fmla="*/ 2090057 w 2090057"/>
              <a:gd name="connsiteY5" fmla="*/ 0 h 4159045"/>
              <a:gd name="connsiteX6" fmla="*/ 181194 w 2090057"/>
              <a:gd name="connsiteY6" fmla="*/ 303395 h 4159045"/>
              <a:gd name="connsiteX7" fmla="*/ 0 w 2090057"/>
              <a:gd name="connsiteY7" fmla="*/ 1660247 h 4159045"/>
              <a:gd name="connsiteX8" fmla="*/ 164339 w 2090057"/>
              <a:gd name="connsiteY8" fmla="*/ 4024203 h 4159045"/>
              <a:gd name="connsiteX0" fmla="*/ 164339 w 2090057"/>
              <a:gd name="connsiteY0" fmla="*/ 4024203 h 4159045"/>
              <a:gd name="connsiteX1" fmla="*/ 185408 w 2090057"/>
              <a:gd name="connsiteY1" fmla="*/ 4159045 h 4159045"/>
              <a:gd name="connsiteX2" fmla="*/ 311823 w 2090057"/>
              <a:gd name="connsiteY2" fmla="*/ 3948354 h 4159045"/>
              <a:gd name="connsiteX3" fmla="*/ 1656033 w 2090057"/>
              <a:gd name="connsiteY3" fmla="*/ 2359742 h 4159045"/>
              <a:gd name="connsiteX4" fmla="*/ 1824586 w 2090057"/>
              <a:gd name="connsiteY4" fmla="*/ 2106912 h 4159045"/>
              <a:gd name="connsiteX5" fmla="*/ 2090057 w 2090057"/>
              <a:gd name="connsiteY5" fmla="*/ 0 h 4159045"/>
              <a:gd name="connsiteX6" fmla="*/ 181194 w 2090057"/>
              <a:gd name="connsiteY6" fmla="*/ 303395 h 4159045"/>
              <a:gd name="connsiteX7" fmla="*/ 0 w 2090057"/>
              <a:gd name="connsiteY7" fmla="*/ 1660247 h 4159045"/>
              <a:gd name="connsiteX8" fmla="*/ 164339 w 2090057"/>
              <a:gd name="connsiteY8" fmla="*/ 4024203 h 4159045"/>
              <a:gd name="connsiteX0" fmla="*/ 164339 w 2401178"/>
              <a:gd name="connsiteY0" fmla="*/ 4059317 h 4194159"/>
              <a:gd name="connsiteX1" fmla="*/ 185408 w 2401178"/>
              <a:gd name="connsiteY1" fmla="*/ 4194159 h 4194159"/>
              <a:gd name="connsiteX2" fmla="*/ 311823 w 2401178"/>
              <a:gd name="connsiteY2" fmla="*/ 3983468 h 4194159"/>
              <a:gd name="connsiteX3" fmla="*/ 1656033 w 2401178"/>
              <a:gd name="connsiteY3" fmla="*/ 2394856 h 4194159"/>
              <a:gd name="connsiteX4" fmla="*/ 1824586 w 2401178"/>
              <a:gd name="connsiteY4" fmla="*/ 2142026 h 4194159"/>
              <a:gd name="connsiteX5" fmla="*/ 2047919 w 2401178"/>
              <a:gd name="connsiteY5" fmla="*/ 351152 h 4194159"/>
              <a:gd name="connsiteX6" fmla="*/ 2090057 w 2401178"/>
              <a:gd name="connsiteY6" fmla="*/ 35114 h 4194159"/>
              <a:gd name="connsiteX7" fmla="*/ 181194 w 2401178"/>
              <a:gd name="connsiteY7" fmla="*/ 338509 h 4194159"/>
              <a:gd name="connsiteX8" fmla="*/ 0 w 2401178"/>
              <a:gd name="connsiteY8" fmla="*/ 1695361 h 4194159"/>
              <a:gd name="connsiteX9" fmla="*/ 164339 w 2401178"/>
              <a:gd name="connsiteY9" fmla="*/ 4059317 h 4194159"/>
              <a:gd name="connsiteX0" fmla="*/ 164339 w 2401178"/>
              <a:gd name="connsiteY0" fmla="*/ 4059317 h 4194159"/>
              <a:gd name="connsiteX1" fmla="*/ 185408 w 2401178"/>
              <a:gd name="connsiteY1" fmla="*/ 4194159 h 4194159"/>
              <a:gd name="connsiteX2" fmla="*/ 311823 w 2401178"/>
              <a:gd name="connsiteY2" fmla="*/ 3983468 h 4194159"/>
              <a:gd name="connsiteX3" fmla="*/ 1656033 w 2401178"/>
              <a:gd name="connsiteY3" fmla="*/ 2394856 h 4194159"/>
              <a:gd name="connsiteX4" fmla="*/ 1824586 w 2401178"/>
              <a:gd name="connsiteY4" fmla="*/ 2142026 h 4194159"/>
              <a:gd name="connsiteX5" fmla="*/ 2047919 w 2401178"/>
              <a:gd name="connsiteY5" fmla="*/ 351152 h 4194159"/>
              <a:gd name="connsiteX6" fmla="*/ 2090057 w 2401178"/>
              <a:gd name="connsiteY6" fmla="*/ 35114 h 4194159"/>
              <a:gd name="connsiteX7" fmla="*/ 181194 w 2401178"/>
              <a:gd name="connsiteY7" fmla="*/ 338509 h 4194159"/>
              <a:gd name="connsiteX8" fmla="*/ 0 w 2401178"/>
              <a:gd name="connsiteY8" fmla="*/ 1695361 h 4194159"/>
              <a:gd name="connsiteX9" fmla="*/ 164339 w 2401178"/>
              <a:gd name="connsiteY9" fmla="*/ 4059317 h 4194159"/>
              <a:gd name="connsiteX0" fmla="*/ 164339 w 2401178"/>
              <a:gd name="connsiteY0" fmla="*/ 4024203 h 4159045"/>
              <a:gd name="connsiteX1" fmla="*/ 185408 w 2401178"/>
              <a:gd name="connsiteY1" fmla="*/ 4159045 h 4159045"/>
              <a:gd name="connsiteX2" fmla="*/ 311823 w 2401178"/>
              <a:gd name="connsiteY2" fmla="*/ 3948354 h 4159045"/>
              <a:gd name="connsiteX3" fmla="*/ 1656033 w 2401178"/>
              <a:gd name="connsiteY3" fmla="*/ 2359742 h 4159045"/>
              <a:gd name="connsiteX4" fmla="*/ 1824586 w 2401178"/>
              <a:gd name="connsiteY4" fmla="*/ 2106912 h 4159045"/>
              <a:gd name="connsiteX5" fmla="*/ 2047919 w 2401178"/>
              <a:gd name="connsiteY5" fmla="*/ 316038 h 4159045"/>
              <a:gd name="connsiteX6" fmla="*/ 2090057 w 2401178"/>
              <a:gd name="connsiteY6" fmla="*/ 0 h 4159045"/>
              <a:gd name="connsiteX7" fmla="*/ 181194 w 2401178"/>
              <a:gd name="connsiteY7" fmla="*/ 303395 h 4159045"/>
              <a:gd name="connsiteX8" fmla="*/ 0 w 2401178"/>
              <a:gd name="connsiteY8" fmla="*/ 1660247 h 4159045"/>
              <a:gd name="connsiteX9" fmla="*/ 164339 w 2401178"/>
              <a:gd name="connsiteY9" fmla="*/ 4024203 h 4159045"/>
              <a:gd name="connsiteX0" fmla="*/ 164339 w 2711597"/>
              <a:gd name="connsiteY0" fmla="*/ 4024203 h 4159045"/>
              <a:gd name="connsiteX1" fmla="*/ 185408 w 2711597"/>
              <a:gd name="connsiteY1" fmla="*/ 4159045 h 4159045"/>
              <a:gd name="connsiteX2" fmla="*/ 311823 w 2711597"/>
              <a:gd name="connsiteY2" fmla="*/ 3948354 h 4159045"/>
              <a:gd name="connsiteX3" fmla="*/ 1656033 w 2711597"/>
              <a:gd name="connsiteY3" fmla="*/ 2359742 h 4159045"/>
              <a:gd name="connsiteX4" fmla="*/ 1824586 w 2711597"/>
              <a:gd name="connsiteY4" fmla="*/ 2106912 h 4159045"/>
              <a:gd name="connsiteX5" fmla="*/ 2705276 w 2711597"/>
              <a:gd name="connsiteY5" fmla="*/ 1609682 h 4159045"/>
              <a:gd name="connsiteX6" fmla="*/ 2090057 w 2711597"/>
              <a:gd name="connsiteY6" fmla="*/ 0 h 4159045"/>
              <a:gd name="connsiteX7" fmla="*/ 181194 w 2711597"/>
              <a:gd name="connsiteY7" fmla="*/ 303395 h 4159045"/>
              <a:gd name="connsiteX8" fmla="*/ 0 w 2711597"/>
              <a:gd name="connsiteY8" fmla="*/ 1660247 h 4159045"/>
              <a:gd name="connsiteX9" fmla="*/ 164339 w 2711597"/>
              <a:gd name="connsiteY9" fmla="*/ 4024203 h 4159045"/>
              <a:gd name="connsiteX0" fmla="*/ 164339 w 2711597"/>
              <a:gd name="connsiteY0" fmla="*/ 4024203 h 4159045"/>
              <a:gd name="connsiteX1" fmla="*/ 185408 w 2711597"/>
              <a:gd name="connsiteY1" fmla="*/ 4159045 h 4159045"/>
              <a:gd name="connsiteX2" fmla="*/ 311823 w 2711597"/>
              <a:gd name="connsiteY2" fmla="*/ 3948354 h 4159045"/>
              <a:gd name="connsiteX3" fmla="*/ 1656033 w 2711597"/>
              <a:gd name="connsiteY3" fmla="*/ 2359742 h 4159045"/>
              <a:gd name="connsiteX4" fmla="*/ 1824586 w 2711597"/>
              <a:gd name="connsiteY4" fmla="*/ 2106912 h 4159045"/>
              <a:gd name="connsiteX5" fmla="*/ 2047918 w 2711597"/>
              <a:gd name="connsiteY5" fmla="*/ 1841442 h 4159045"/>
              <a:gd name="connsiteX6" fmla="*/ 2705276 w 2711597"/>
              <a:gd name="connsiteY6" fmla="*/ 1609682 h 4159045"/>
              <a:gd name="connsiteX7" fmla="*/ 2090057 w 2711597"/>
              <a:gd name="connsiteY7" fmla="*/ 0 h 4159045"/>
              <a:gd name="connsiteX8" fmla="*/ 181194 w 2711597"/>
              <a:gd name="connsiteY8" fmla="*/ 303395 h 4159045"/>
              <a:gd name="connsiteX9" fmla="*/ 0 w 2711597"/>
              <a:gd name="connsiteY9" fmla="*/ 1660247 h 4159045"/>
              <a:gd name="connsiteX10" fmla="*/ 164339 w 2711597"/>
              <a:gd name="connsiteY10" fmla="*/ 4024203 h 4159045"/>
              <a:gd name="connsiteX0" fmla="*/ 164339 w 2711597"/>
              <a:gd name="connsiteY0" fmla="*/ 4024203 h 4159045"/>
              <a:gd name="connsiteX1" fmla="*/ 185408 w 2711597"/>
              <a:gd name="connsiteY1" fmla="*/ 4159045 h 4159045"/>
              <a:gd name="connsiteX2" fmla="*/ 311823 w 2711597"/>
              <a:gd name="connsiteY2" fmla="*/ 3948354 h 4159045"/>
              <a:gd name="connsiteX3" fmla="*/ 1656033 w 2711597"/>
              <a:gd name="connsiteY3" fmla="*/ 2359742 h 4159045"/>
              <a:gd name="connsiteX4" fmla="*/ 1824586 w 2711597"/>
              <a:gd name="connsiteY4" fmla="*/ 2106912 h 4159045"/>
              <a:gd name="connsiteX5" fmla="*/ 2115339 w 2711597"/>
              <a:gd name="connsiteY5" fmla="*/ 1862512 h 4159045"/>
              <a:gd name="connsiteX6" fmla="*/ 2705276 w 2711597"/>
              <a:gd name="connsiteY6" fmla="*/ 1609682 h 4159045"/>
              <a:gd name="connsiteX7" fmla="*/ 2090057 w 2711597"/>
              <a:gd name="connsiteY7" fmla="*/ 0 h 4159045"/>
              <a:gd name="connsiteX8" fmla="*/ 181194 w 2711597"/>
              <a:gd name="connsiteY8" fmla="*/ 303395 h 4159045"/>
              <a:gd name="connsiteX9" fmla="*/ 0 w 2711597"/>
              <a:gd name="connsiteY9" fmla="*/ 1660247 h 4159045"/>
              <a:gd name="connsiteX10" fmla="*/ 164339 w 2711597"/>
              <a:gd name="connsiteY10" fmla="*/ 4024203 h 4159045"/>
              <a:gd name="connsiteX0" fmla="*/ 164339 w 2724238"/>
              <a:gd name="connsiteY0" fmla="*/ 4024203 h 4159045"/>
              <a:gd name="connsiteX1" fmla="*/ 185408 w 2724238"/>
              <a:gd name="connsiteY1" fmla="*/ 4159045 h 4159045"/>
              <a:gd name="connsiteX2" fmla="*/ 311823 w 2724238"/>
              <a:gd name="connsiteY2" fmla="*/ 3948354 h 4159045"/>
              <a:gd name="connsiteX3" fmla="*/ 1656033 w 2724238"/>
              <a:gd name="connsiteY3" fmla="*/ 2359742 h 4159045"/>
              <a:gd name="connsiteX4" fmla="*/ 1824586 w 2724238"/>
              <a:gd name="connsiteY4" fmla="*/ 2106912 h 4159045"/>
              <a:gd name="connsiteX5" fmla="*/ 2115339 w 2724238"/>
              <a:gd name="connsiteY5" fmla="*/ 1862512 h 4159045"/>
              <a:gd name="connsiteX6" fmla="*/ 2717917 w 2724238"/>
              <a:gd name="connsiteY6" fmla="*/ 1420060 h 4159045"/>
              <a:gd name="connsiteX7" fmla="*/ 2090057 w 2724238"/>
              <a:gd name="connsiteY7" fmla="*/ 0 h 4159045"/>
              <a:gd name="connsiteX8" fmla="*/ 181194 w 2724238"/>
              <a:gd name="connsiteY8" fmla="*/ 303395 h 4159045"/>
              <a:gd name="connsiteX9" fmla="*/ 0 w 2724238"/>
              <a:gd name="connsiteY9" fmla="*/ 1660247 h 4159045"/>
              <a:gd name="connsiteX10" fmla="*/ 164339 w 2724238"/>
              <a:gd name="connsiteY10" fmla="*/ 4024203 h 4159045"/>
              <a:gd name="connsiteX0" fmla="*/ 164339 w 2727749"/>
              <a:gd name="connsiteY0" fmla="*/ 4024203 h 4159045"/>
              <a:gd name="connsiteX1" fmla="*/ 185408 w 2727749"/>
              <a:gd name="connsiteY1" fmla="*/ 4159045 h 4159045"/>
              <a:gd name="connsiteX2" fmla="*/ 311823 w 2727749"/>
              <a:gd name="connsiteY2" fmla="*/ 3948354 h 4159045"/>
              <a:gd name="connsiteX3" fmla="*/ 1656033 w 2727749"/>
              <a:gd name="connsiteY3" fmla="*/ 2359742 h 4159045"/>
              <a:gd name="connsiteX4" fmla="*/ 1824586 w 2727749"/>
              <a:gd name="connsiteY4" fmla="*/ 2106912 h 4159045"/>
              <a:gd name="connsiteX5" fmla="*/ 2115339 w 2727749"/>
              <a:gd name="connsiteY5" fmla="*/ 1862512 h 4159045"/>
              <a:gd name="connsiteX6" fmla="*/ 2717917 w 2727749"/>
              <a:gd name="connsiteY6" fmla="*/ 1420060 h 4159045"/>
              <a:gd name="connsiteX7" fmla="*/ 2090057 w 2727749"/>
              <a:gd name="connsiteY7" fmla="*/ 0 h 4159045"/>
              <a:gd name="connsiteX8" fmla="*/ 181194 w 2727749"/>
              <a:gd name="connsiteY8" fmla="*/ 303395 h 4159045"/>
              <a:gd name="connsiteX9" fmla="*/ 0 w 2727749"/>
              <a:gd name="connsiteY9" fmla="*/ 1660247 h 4159045"/>
              <a:gd name="connsiteX10" fmla="*/ 164339 w 2727749"/>
              <a:gd name="connsiteY10" fmla="*/ 4024203 h 4159045"/>
              <a:gd name="connsiteX0" fmla="*/ 164339 w 2803598"/>
              <a:gd name="connsiteY0" fmla="*/ 4024203 h 4159045"/>
              <a:gd name="connsiteX1" fmla="*/ 185408 w 2803598"/>
              <a:gd name="connsiteY1" fmla="*/ 4159045 h 4159045"/>
              <a:gd name="connsiteX2" fmla="*/ 311823 w 2803598"/>
              <a:gd name="connsiteY2" fmla="*/ 3948354 h 4159045"/>
              <a:gd name="connsiteX3" fmla="*/ 1656033 w 2803598"/>
              <a:gd name="connsiteY3" fmla="*/ 2359742 h 4159045"/>
              <a:gd name="connsiteX4" fmla="*/ 1824586 w 2803598"/>
              <a:gd name="connsiteY4" fmla="*/ 2106912 h 4159045"/>
              <a:gd name="connsiteX5" fmla="*/ 2115339 w 2803598"/>
              <a:gd name="connsiteY5" fmla="*/ 1862512 h 4159045"/>
              <a:gd name="connsiteX6" fmla="*/ 2793766 w 2803598"/>
              <a:gd name="connsiteY6" fmla="*/ 1559116 h 4159045"/>
              <a:gd name="connsiteX7" fmla="*/ 2090057 w 2803598"/>
              <a:gd name="connsiteY7" fmla="*/ 0 h 4159045"/>
              <a:gd name="connsiteX8" fmla="*/ 181194 w 2803598"/>
              <a:gd name="connsiteY8" fmla="*/ 303395 h 4159045"/>
              <a:gd name="connsiteX9" fmla="*/ 0 w 2803598"/>
              <a:gd name="connsiteY9" fmla="*/ 1660247 h 4159045"/>
              <a:gd name="connsiteX10" fmla="*/ 164339 w 2803598"/>
              <a:gd name="connsiteY10" fmla="*/ 4024203 h 4159045"/>
              <a:gd name="connsiteX0" fmla="*/ 164339 w 2803598"/>
              <a:gd name="connsiteY0" fmla="*/ 4024203 h 4159045"/>
              <a:gd name="connsiteX1" fmla="*/ 185408 w 2803598"/>
              <a:gd name="connsiteY1" fmla="*/ 4159045 h 4159045"/>
              <a:gd name="connsiteX2" fmla="*/ 311823 w 2803598"/>
              <a:gd name="connsiteY2" fmla="*/ 3948354 h 4159045"/>
              <a:gd name="connsiteX3" fmla="*/ 1656033 w 2803598"/>
              <a:gd name="connsiteY3" fmla="*/ 2359742 h 4159045"/>
              <a:gd name="connsiteX4" fmla="*/ 1824586 w 2803598"/>
              <a:gd name="connsiteY4" fmla="*/ 2106912 h 4159045"/>
              <a:gd name="connsiteX5" fmla="*/ 2115339 w 2803598"/>
              <a:gd name="connsiteY5" fmla="*/ 1862512 h 4159045"/>
              <a:gd name="connsiteX6" fmla="*/ 2793766 w 2803598"/>
              <a:gd name="connsiteY6" fmla="*/ 1559116 h 4159045"/>
              <a:gd name="connsiteX7" fmla="*/ 2090057 w 2803598"/>
              <a:gd name="connsiteY7" fmla="*/ 0 h 4159045"/>
              <a:gd name="connsiteX8" fmla="*/ 796410 w 2803598"/>
              <a:gd name="connsiteY8" fmla="*/ 202264 h 4159045"/>
              <a:gd name="connsiteX9" fmla="*/ 181194 w 2803598"/>
              <a:gd name="connsiteY9" fmla="*/ 303395 h 4159045"/>
              <a:gd name="connsiteX10" fmla="*/ 0 w 2803598"/>
              <a:gd name="connsiteY10" fmla="*/ 1660247 h 4159045"/>
              <a:gd name="connsiteX11" fmla="*/ 164339 w 2803598"/>
              <a:gd name="connsiteY11" fmla="*/ 4024203 h 4159045"/>
              <a:gd name="connsiteX0" fmla="*/ 164339 w 2803598"/>
              <a:gd name="connsiteY0" fmla="*/ 5124011 h 5258853"/>
              <a:gd name="connsiteX1" fmla="*/ 185408 w 2803598"/>
              <a:gd name="connsiteY1" fmla="*/ 5258853 h 5258853"/>
              <a:gd name="connsiteX2" fmla="*/ 311823 w 2803598"/>
              <a:gd name="connsiteY2" fmla="*/ 5048162 h 5258853"/>
              <a:gd name="connsiteX3" fmla="*/ 1656033 w 2803598"/>
              <a:gd name="connsiteY3" fmla="*/ 3459550 h 5258853"/>
              <a:gd name="connsiteX4" fmla="*/ 1824586 w 2803598"/>
              <a:gd name="connsiteY4" fmla="*/ 3206720 h 5258853"/>
              <a:gd name="connsiteX5" fmla="*/ 2115339 w 2803598"/>
              <a:gd name="connsiteY5" fmla="*/ 2962320 h 5258853"/>
              <a:gd name="connsiteX6" fmla="*/ 2793766 w 2803598"/>
              <a:gd name="connsiteY6" fmla="*/ 2658924 h 5258853"/>
              <a:gd name="connsiteX7" fmla="*/ 2090057 w 2803598"/>
              <a:gd name="connsiteY7" fmla="*/ 1099808 h 5258853"/>
              <a:gd name="connsiteX8" fmla="*/ 172764 w 2803598"/>
              <a:gd name="connsiteY8" fmla="*/ 0 h 5258853"/>
              <a:gd name="connsiteX9" fmla="*/ 181194 w 2803598"/>
              <a:gd name="connsiteY9" fmla="*/ 1403203 h 5258853"/>
              <a:gd name="connsiteX10" fmla="*/ 0 w 2803598"/>
              <a:gd name="connsiteY10" fmla="*/ 2760055 h 5258853"/>
              <a:gd name="connsiteX11" fmla="*/ 164339 w 2803598"/>
              <a:gd name="connsiteY11" fmla="*/ 5124011 h 5258853"/>
              <a:gd name="connsiteX0" fmla="*/ 164339 w 2803598"/>
              <a:gd name="connsiteY0" fmla="*/ 5149294 h 5284136"/>
              <a:gd name="connsiteX1" fmla="*/ 185408 w 2803598"/>
              <a:gd name="connsiteY1" fmla="*/ 5284136 h 5284136"/>
              <a:gd name="connsiteX2" fmla="*/ 311823 w 2803598"/>
              <a:gd name="connsiteY2" fmla="*/ 5073445 h 5284136"/>
              <a:gd name="connsiteX3" fmla="*/ 1656033 w 2803598"/>
              <a:gd name="connsiteY3" fmla="*/ 3484833 h 5284136"/>
              <a:gd name="connsiteX4" fmla="*/ 1824586 w 2803598"/>
              <a:gd name="connsiteY4" fmla="*/ 3232003 h 5284136"/>
              <a:gd name="connsiteX5" fmla="*/ 2115339 w 2803598"/>
              <a:gd name="connsiteY5" fmla="*/ 2987603 h 5284136"/>
              <a:gd name="connsiteX6" fmla="*/ 2793766 w 2803598"/>
              <a:gd name="connsiteY6" fmla="*/ 2684207 h 5284136"/>
              <a:gd name="connsiteX7" fmla="*/ 2090057 w 2803598"/>
              <a:gd name="connsiteY7" fmla="*/ 1125091 h 5284136"/>
              <a:gd name="connsiteX8" fmla="*/ 181192 w 2803598"/>
              <a:gd name="connsiteY8" fmla="*/ 0 h 5284136"/>
              <a:gd name="connsiteX9" fmla="*/ 181194 w 2803598"/>
              <a:gd name="connsiteY9" fmla="*/ 1428486 h 5284136"/>
              <a:gd name="connsiteX10" fmla="*/ 0 w 2803598"/>
              <a:gd name="connsiteY10" fmla="*/ 2785338 h 5284136"/>
              <a:gd name="connsiteX11" fmla="*/ 164339 w 2803598"/>
              <a:gd name="connsiteY11" fmla="*/ 5149294 h 5284136"/>
              <a:gd name="connsiteX0" fmla="*/ 164339 w 2803598"/>
              <a:gd name="connsiteY0" fmla="*/ 5149294 h 5284136"/>
              <a:gd name="connsiteX1" fmla="*/ 185408 w 2803598"/>
              <a:gd name="connsiteY1" fmla="*/ 5284136 h 5284136"/>
              <a:gd name="connsiteX2" fmla="*/ 311823 w 2803598"/>
              <a:gd name="connsiteY2" fmla="*/ 5073445 h 5284136"/>
              <a:gd name="connsiteX3" fmla="*/ 1656033 w 2803598"/>
              <a:gd name="connsiteY3" fmla="*/ 3484833 h 5284136"/>
              <a:gd name="connsiteX4" fmla="*/ 1824586 w 2803598"/>
              <a:gd name="connsiteY4" fmla="*/ 3232003 h 5284136"/>
              <a:gd name="connsiteX5" fmla="*/ 2115339 w 2803598"/>
              <a:gd name="connsiteY5" fmla="*/ 2987603 h 5284136"/>
              <a:gd name="connsiteX6" fmla="*/ 2793766 w 2803598"/>
              <a:gd name="connsiteY6" fmla="*/ 2684207 h 5284136"/>
              <a:gd name="connsiteX7" fmla="*/ 2090057 w 2803598"/>
              <a:gd name="connsiteY7" fmla="*/ 1125091 h 5284136"/>
              <a:gd name="connsiteX8" fmla="*/ 181192 w 2803598"/>
              <a:gd name="connsiteY8" fmla="*/ 0 h 5284136"/>
              <a:gd name="connsiteX9" fmla="*/ 181194 w 2803598"/>
              <a:gd name="connsiteY9" fmla="*/ 1428486 h 5284136"/>
              <a:gd name="connsiteX10" fmla="*/ 0 w 2803598"/>
              <a:gd name="connsiteY10" fmla="*/ 2785338 h 5284136"/>
              <a:gd name="connsiteX11" fmla="*/ 164339 w 2803598"/>
              <a:gd name="connsiteY11" fmla="*/ 5149294 h 5284136"/>
              <a:gd name="connsiteX0" fmla="*/ 164339 w 2803598"/>
              <a:gd name="connsiteY0" fmla="*/ 5149294 h 5284136"/>
              <a:gd name="connsiteX1" fmla="*/ 185408 w 2803598"/>
              <a:gd name="connsiteY1" fmla="*/ 5284136 h 5284136"/>
              <a:gd name="connsiteX2" fmla="*/ 311823 w 2803598"/>
              <a:gd name="connsiteY2" fmla="*/ 5073445 h 5284136"/>
              <a:gd name="connsiteX3" fmla="*/ 1656033 w 2803598"/>
              <a:gd name="connsiteY3" fmla="*/ 3484833 h 5284136"/>
              <a:gd name="connsiteX4" fmla="*/ 1824586 w 2803598"/>
              <a:gd name="connsiteY4" fmla="*/ 3232003 h 5284136"/>
              <a:gd name="connsiteX5" fmla="*/ 2115339 w 2803598"/>
              <a:gd name="connsiteY5" fmla="*/ 2987603 h 5284136"/>
              <a:gd name="connsiteX6" fmla="*/ 2793766 w 2803598"/>
              <a:gd name="connsiteY6" fmla="*/ 2684207 h 5284136"/>
              <a:gd name="connsiteX7" fmla="*/ 2090057 w 2803598"/>
              <a:gd name="connsiteY7" fmla="*/ 1125091 h 5284136"/>
              <a:gd name="connsiteX8" fmla="*/ 181192 w 2803598"/>
              <a:gd name="connsiteY8" fmla="*/ 0 h 5284136"/>
              <a:gd name="connsiteX9" fmla="*/ 181194 w 2803598"/>
              <a:gd name="connsiteY9" fmla="*/ 1428486 h 5284136"/>
              <a:gd name="connsiteX10" fmla="*/ 0 w 2803598"/>
              <a:gd name="connsiteY10" fmla="*/ 2785338 h 5284136"/>
              <a:gd name="connsiteX11" fmla="*/ 164339 w 2803598"/>
              <a:gd name="connsiteY11" fmla="*/ 5149294 h 5284136"/>
              <a:gd name="connsiteX0" fmla="*/ 164339 w 2803598"/>
              <a:gd name="connsiteY0" fmla="*/ 5149294 h 5284136"/>
              <a:gd name="connsiteX1" fmla="*/ 185408 w 2803598"/>
              <a:gd name="connsiteY1" fmla="*/ 5284136 h 5284136"/>
              <a:gd name="connsiteX2" fmla="*/ 311823 w 2803598"/>
              <a:gd name="connsiteY2" fmla="*/ 5073445 h 5284136"/>
              <a:gd name="connsiteX3" fmla="*/ 1656033 w 2803598"/>
              <a:gd name="connsiteY3" fmla="*/ 3484833 h 5284136"/>
              <a:gd name="connsiteX4" fmla="*/ 1824586 w 2803598"/>
              <a:gd name="connsiteY4" fmla="*/ 3232003 h 5284136"/>
              <a:gd name="connsiteX5" fmla="*/ 2115339 w 2803598"/>
              <a:gd name="connsiteY5" fmla="*/ 2987603 h 5284136"/>
              <a:gd name="connsiteX6" fmla="*/ 2793766 w 2803598"/>
              <a:gd name="connsiteY6" fmla="*/ 2684207 h 5284136"/>
              <a:gd name="connsiteX7" fmla="*/ 2090057 w 2803598"/>
              <a:gd name="connsiteY7" fmla="*/ 1125091 h 5284136"/>
              <a:gd name="connsiteX8" fmla="*/ 181192 w 2803598"/>
              <a:gd name="connsiteY8" fmla="*/ 0 h 5284136"/>
              <a:gd name="connsiteX9" fmla="*/ 181194 w 2803598"/>
              <a:gd name="connsiteY9" fmla="*/ 1428486 h 5284136"/>
              <a:gd name="connsiteX10" fmla="*/ 0 w 2803598"/>
              <a:gd name="connsiteY10" fmla="*/ 2785338 h 5284136"/>
              <a:gd name="connsiteX11" fmla="*/ 164339 w 2803598"/>
              <a:gd name="connsiteY11" fmla="*/ 5149294 h 5284136"/>
              <a:gd name="connsiteX0" fmla="*/ 164339 w 2803598"/>
              <a:gd name="connsiteY0" fmla="*/ 5149294 h 5284136"/>
              <a:gd name="connsiteX1" fmla="*/ 185408 w 2803598"/>
              <a:gd name="connsiteY1" fmla="*/ 5284136 h 5284136"/>
              <a:gd name="connsiteX2" fmla="*/ 311823 w 2803598"/>
              <a:gd name="connsiteY2" fmla="*/ 5073445 h 5284136"/>
              <a:gd name="connsiteX3" fmla="*/ 1656033 w 2803598"/>
              <a:gd name="connsiteY3" fmla="*/ 3484833 h 5284136"/>
              <a:gd name="connsiteX4" fmla="*/ 1824586 w 2803598"/>
              <a:gd name="connsiteY4" fmla="*/ 3232003 h 5284136"/>
              <a:gd name="connsiteX5" fmla="*/ 2115339 w 2803598"/>
              <a:gd name="connsiteY5" fmla="*/ 2987603 h 5284136"/>
              <a:gd name="connsiteX6" fmla="*/ 2793766 w 2803598"/>
              <a:gd name="connsiteY6" fmla="*/ 2684207 h 5284136"/>
              <a:gd name="connsiteX7" fmla="*/ 2090057 w 2803598"/>
              <a:gd name="connsiteY7" fmla="*/ 1125091 h 5284136"/>
              <a:gd name="connsiteX8" fmla="*/ 181192 w 2803598"/>
              <a:gd name="connsiteY8" fmla="*/ 0 h 5284136"/>
              <a:gd name="connsiteX9" fmla="*/ 181194 w 2803598"/>
              <a:gd name="connsiteY9" fmla="*/ 1428486 h 5284136"/>
              <a:gd name="connsiteX10" fmla="*/ 0 w 2803598"/>
              <a:gd name="connsiteY10" fmla="*/ 2785338 h 5284136"/>
              <a:gd name="connsiteX11" fmla="*/ 164339 w 2803598"/>
              <a:gd name="connsiteY11" fmla="*/ 5149294 h 5284136"/>
              <a:gd name="connsiteX0" fmla="*/ 164339 w 2803598"/>
              <a:gd name="connsiteY0" fmla="*/ 5149294 h 5284136"/>
              <a:gd name="connsiteX1" fmla="*/ 185408 w 2803598"/>
              <a:gd name="connsiteY1" fmla="*/ 5284136 h 5284136"/>
              <a:gd name="connsiteX2" fmla="*/ 311823 w 2803598"/>
              <a:gd name="connsiteY2" fmla="*/ 5073445 h 5284136"/>
              <a:gd name="connsiteX3" fmla="*/ 1656033 w 2803598"/>
              <a:gd name="connsiteY3" fmla="*/ 3484833 h 5284136"/>
              <a:gd name="connsiteX4" fmla="*/ 1824586 w 2803598"/>
              <a:gd name="connsiteY4" fmla="*/ 3232003 h 5284136"/>
              <a:gd name="connsiteX5" fmla="*/ 2115339 w 2803598"/>
              <a:gd name="connsiteY5" fmla="*/ 2987603 h 5284136"/>
              <a:gd name="connsiteX6" fmla="*/ 2793766 w 2803598"/>
              <a:gd name="connsiteY6" fmla="*/ 2684207 h 5284136"/>
              <a:gd name="connsiteX7" fmla="*/ 2090057 w 2803598"/>
              <a:gd name="connsiteY7" fmla="*/ 1125091 h 5284136"/>
              <a:gd name="connsiteX8" fmla="*/ 1002887 w 2803598"/>
              <a:gd name="connsiteY8" fmla="*/ 476163 h 5284136"/>
              <a:gd name="connsiteX9" fmla="*/ 181192 w 2803598"/>
              <a:gd name="connsiteY9" fmla="*/ 0 h 5284136"/>
              <a:gd name="connsiteX10" fmla="*/ 181194 w 2803598"/>
              <a:gd name="connsiteY10" fmla="*/ 1428486 h 5284136"/>
              <a:gd name="connsiteX11" fmla="*/ 0 w 2803598"/>
              <a:gd name="connsiteY11" fmla="*/ 2785338 h 5284136"/>
              <a:gd name="connsiteX12" fmla="*/ 164339 w 2803598"/>
              <a:gd name="connsiteY12" fmla="*/ 5149294 h 5284136"/>
              <a:gd name="connsiteX0" fmla="*/ 164339 w 2803598"/>
              <a:gd name="connsiteY0" fmla="*/ 5161935 h 5296777"/>
              <a:gd name="connsiteX1" fmla="*/ 185408 w 2803598"/>
              <a:gd name="connsiteY1" fmla="*/ 5296777 h 5296777"/>
              <a:gd name="connsiteX2" fmla="*/ 311823 w 2803598"/>
              <a:gd name="connsiteY2" fmla="*/ 5086086 h 5296777"/>
              <a:gd name="connsiteX3" fmla="*/ 1656033 w 2803598"/>
              <a:gd name="connsiteY3" fmla="*/ 3497474 h 5296777"/>
              <a:gd name="connsiteX4" fmla="*/ 1824586 w 2803598"/>
              <a:gd name="connsiteY4" fmla="*/ 3244644 h 5296777"/>
              <a:gd name="connsiteX5" fmla="*/ 2115339 w 2803598"/>
              <a:gd name="connsiteY5" fmla="*/ 3000244 h 5296777"/>
              <a:gd name="connsiteX6" fmla="*/ 2793766 w 2803598"/>
              <a:gd name="connsiteY6" fmla="*/ 2696848 h 5296777"/>
              <a:gd name="connsiteX7" fmla="*/ 2090057 w 2803598"/>
              <a:gd name="connsiteY7" fmla="*/ 1137732 h 5296777"/>
              <a:gd name="connsiteX8" fmla="*/ 2334456 w 2803598"/>
              <a:gd name="connsiteY8" fmla="*/ 0 h 5296777"/>
              <a:gd name="connsiteX9" fmla="*/ 181192 w 2803598"/>
              <a:gd name="connsiteY9" fmla="*/ 12641 h 5296777"/>
              <a:gd name="connsiteX10" fmla="*/ 181194 w 2803598"/>
              <a:gd name="connsiteY10" fmla="*/ 1441127 h 5296777"/>
              <a:gd name="connsiteX11" fmla="*/ 0 w 2803598"/>
              <a:gd name="connsiteY11" fmla="*/ 2797979 h 5296777"/>
              <a:gd name="connsiteX12" fmla="*/ 164339 w 2803598"/>
              <a:gd name="connsiteY12" fmla="*/ 5161935 h 5296777"/>
              <a:gd name="connsiteX0" fmla="*/ 164339 w 2927906"/>
              <a:gd name="connsiteY0" fmla="*/ 5161935 h 5296777"/>
              <a:gd name="connsiteX1" fmla="*/ 185408 w 2927906"/>
              <a:gd name="connsiteY1" fmla="*/ 5296777 h 5296777"/>
              <a:gd name="connsiteX2" fmla="*/ 311823 w 2927906"/>
              <a:gd name="connsiteY2" fmla="*/ 5086086 h 5296777"/>
              <a:gd name="connsiteX3" fmla="*/ 1656033 w 2927906"/>
              <a:gd name="connsiteY3" fmla="*/ 3497474 h 5296777"/>
              <a:gd name="connsiteX4" fmla="*/ 1824586 w 2927906"/>
              <a:gd name="connsiteY4" fmla="*/ 3244644 h 5296777"/>
              <a:gd name="connsiteX5" fmla="*/ 2115339 w 2927906"/>
              <a:gd name="connsiteY5" fmla="*/ 3000244 h 5296777"/>
              <a:gd name="connsiteX6" fmla="*/ 2793766 w 2927906"/>
              <a:gd name="connsiteY6" fmla="*/ 2696848 h 5296777"/>
              <a:gd name="connsiteX7" fmla="*/ 2616785 w 2927906"/>
              <a:gd name="connsiteY7" fmla="*/ 4213 h 5296777"/>
              <a:gd name="connsiteX8" fmla="*/ 2334456 w 2927906"/>
              <a:gd name="connsiteY8" fmla="*/ 0 h 5296777"/>
              <a:gd name="connsiteX9" fmla="*/ 181192 w 2927906"/>
              <a:gd name="connsiteY9" fmla="*/ 12641 h 5296777"/>
              <a:gd name="connsiteX10" fmla="*/ 181194 w 2927906"/>
              <a:gd name="connsiteY10" fmla="*/ 1441127 h 5296777"/>
              <a:gd name="connsiteX11" fmla="*/ 0 w 2927906"/>
              <a:gd name="connsiteY11" fmla="*/ 2797979 h 5296777"/>
              <a:gd name="connsiteX12" fmla="*/ 164339 w 2927906"/>
              <a:gd name="connsiteY12" fmla="*/ 5161935 h 5296777"/>
              <a:gd name="connsiteX0" fmla="*/ 164339 w 2803598"/>
              <a:gd name="connsiteY0" fmla="*/ 5161935 h 5296777"/>
              <a:gd name="connsiteX1" fmla="*/ 185408 w 2803598"/>
              <a:gd name="connsiteY1" fmla="*/ 5296777 h 5296777"/>
              <a:gd name="connsiteX2" fmla="*/ 311823 w 2803598"/>
              <a:gd name="connsiteY2" fmla="*/ 5086086 h 5296777"/>
              <a:gd name="connsiteX3" fmla="*/ 1656033 w 2803598"/>
              <a:gd name="connsiteY3" fmla="*/ 3497474 h 5296777"/>
              <a:gd name="connsiteX4" fmla="*/ 1824586 w 2803598"/>
              <a:gd name="connsiteY4" fmla="*/ 3244644 h 5296777"/>
              <a:gd name="connsiteX5" fmla="*/ 2115339 w 2803598"/>
              <a:gd name="connsiteY5" fmla="*/ 3000244 h 5296777"/>
              <a:gd name="connsiteX6" fmla="*/ 2793766 w 2803598"/>
              <a:gd name="connsiteY6" fmla="*/ 2696848 h 5296777"/>
              <a:gd name="connsiteX7" fmla="*/ 2616785 w 2803598"/>
              <a:gd name="connsiteY7" fmla="*/ 4213 h 5296777"/>
              <a:gd name="connsiteX8" fmla="*/ 2334456 w 2803598"/>
              <a:gd name="connsiteY8" fmla="*/ 0 h 5296777"/>
              <a:gd name="connsiteX9" fmla="*/ 181192 w 2803598"/>
              <a:gd name="connsiteY9" fmla="*/ 12641 h 5296777"/>
              <a:gd name="connsiteX10" fmla="*/ 181194 w 2803598"/>
              <a:gd name="connsiteY10" fmla="*/ 1441127 h 5296777"/>
              <a:gd name="connsiteX11" fmla="*/ 0 w 2803598"/>
              <a:gd name="connsiteY11" fmla="*/ 2797979 h 5296777"/>
              <a:gd name="connsiteX12" fmla="*/ 164339 w 2803598"/>
              <a:gd name="connsiteY12" fmla="*/ 5161935 h 5296777"/>
              <a:gd name="connsiteX0" fmla="*/ 164339 w 2803598"/>
              <a:gd name="connsiteY0" fmla="*/ 5167554 h 5302396"/>
              <a:gd name="connsiteX1" fmla="*/ 185408 w 2803598"/>
              <a:gd name="connsiteY1" fmla="*/ 5302396 h 5302396"/>
              <a:gd name="connsiteX2" fmla="*/ 311823 w 2803598"/>
              <a:gd name="connsiteY2" fmla="*/ 5091705 h 5302396"/>
              <a:gd name="connsiteX3" fmla="*/ 1656033 w 2803598"/>
              <a:gd name="connsiteY3" fmla="*/ 3503093 h 5302396"/>
              <a:gd name="connsiteX4" fmla="*/ 1824586 w 2803598"/>
              <a:gd name="connsiteY4" fmla="*/ 3250263 h 5302396"/>
              <a:gd name="connsiteX5" fmla="*/ 2115339 w 2803598"/>
              <a:gd name="connsiteY5" fmla="*/ 3005863 h 5302396"/>
              <a:gd name="connsiteX6" fmla="*/ 2793766 w 2803598"/>
              <a:gd name="connsiteY6" fmla="*/ 2702467 h 5302396"/>
              <a:gd name="connsiteX7" fmla="*/ 2616785 w 2803598"/>
              <a:gd name="connsiteY7" fmla="*/ 9832 h 5302396"/>
              <a:gd name="connsiteX8" fmla="*/ 2334456 w 2803598"/>
              <a:gd name="connsiteY8" fmla="*/ 5619 h 5302396"/>
              <a:gd name="connsiteX9" fmla="*/ 181192 w 2803598"/>
              <a:gd name="connsiteY9" fmla="*/ 18260 h 5302396"/>
              <a:gd name="connsiteX10" fmla="*/ 181194 w 2803598"/>
              <a:gd name="connsiteY10" fmla="*/ 1446746 h 5302396"/>
              <a:gd name="connsiteX11" fmla="*/ 0 w 2803598"/>
              <a:gd name="connsiteY11" fmla="*/ 2803598 h 5302396"/>
              <a:gd name="connsiteX12" fmla="*/ 164339 w 2803598"/>
              <a:gd name="connsiteY12" fmla="*/ 5167554 h 5302396"/>
              <a:gd name="connsiteX0" fmla="*/ 164339 w 2803598"/>
              <a:gd name="connsiteY0" fmla="*/ 5167554 h 5302396"/>
              <a:gd name="connsiteX1" fmla="*/ 185408 w 2803598"/>
              <a:gd name="connsiteY1" fmla="*/ 5302396 h 5302396"/>
              <a:gd name="connsiteX2" fmla="*/ 311823 w 2803598"/>
              <a:gd name="connsiteY2" fmla="*/ 5091705 h 5302396"/>
              <a:gd name="connsiteX3" fmla="*/ 1656033 w 2803598"/>
              <a:gd name="connsiteY3" fmla="*/ 3503093 h 5302396"/>
              <a:gd name="connsiteX4" fmla="*/ 1824586 w 2803598"/>
              <a:gd name="connsiteY4" fmla="*/ 3250263 h 5302396"/>
              <a:gd name="connsiteX5" fmla="*/ 2115339 w 2803598"/>
              <a:gd name="connsiteY5" fmla="*/ 3005863 h 5302396"/>
              <a:gd name="connsiteX6" fmla="*/ 2793766 w 2803598"/>
              <a:gd name="connsiteY6" fmla="*/ 2702467 h 5302396"/>
              <a:gd name="connsiteX7" fmla="*/ 2781124 w 2803598"/>
              <a:gd name="connsiteY7" fmla="*/ 9832 h 5302396"/>
              <a:gd name="connsiteX8" fmla="*/ 2334456 w 2803598"/>
              <a:gd name="connsiteY8" fmla="*/ 5619 h 5302396"/>
              <a:gd name="connsiteX9" fmla="*/ 181192 w 2803598"/>
              <a:gd name="connsiteY9" fmla="*/ 18260 h 5302396"/>
              <a:gd name="connsiteX10" fmla="*/ 181194 w 2803598"/>
              <a:gd name="connsiteY10" fmla="*/ 1446746 h 5302396"/>
              <a:gd name="connsiteX11" fmla="*/ 0 w 2803598"/>
              <a:gd name="connsiteY11" fmla="*/ 2803598 h 5302396"/>
              <a:gd name="connsiteX12" fmla="*/ 164339 w 2803598"/>
              <a:gd name="connsiteY12" fmla="*/ 5167554 h 5302396"/>
              <a:gd name="connsiteX0" fmla="*/ 164339 w 2834498"/>
              <a:gd name="connsiteY0" fmla="*/ 5167554 h 5302396"/>
              <a:gd name="connsiteX1" fmla="*/ 185408 w 2834498"/>
              <a:gd name="connsiteY1" fmla="*/ 5302396 h 5302396"/>
              <a:gd name="connsiteX2" fmla="*/ 311823 w 2834498"/>
              <a:gd name="connsiteY2" fmla="*/ 5091705 h 5302396"/>
              <a:gd name="connsiteX3" fmla="*/ 1656033 w 2834498"/>
              <a:gd name="connsiteY3" fmla="*/ 3503093 h 5302396"/>
              <a:gd name="connsiteX4" fmla="*/ 1824586 w 2834498"/>
              <a:gd name="connsiteY4" fmla="*/ 3250263 h 5302396"/>
              <a:gd name="connsiteX5" fmla="*/ 2115339 w 2834498"/>
              <a:gd name="connsiteY5" fmla="*/ 3005863 h 5302396"/>
              <a:gd name="connsiteX6" fmla="*/ 2793766 w 2834498"/>
              <a:gd name="connsiteY6" fmla="*/ 2702467 h 5302396"/>
              <a:gd name="connsiteX7" fmla="*/ 2823262 w 2834498"/>
              <a:gd name="connsiteY7" fmla="*/ 9832 h 5302396"/>
              <a:gd name="connsiteX8" fmla="*/ 2334456 w 2834498"/>
              <a:gd name="connsiteY8" fmla="*/ 5619 h 5302396"/>
              <a:gd name="connsiteX9" fmla="*/ 181192 w 2834498"/>
              <a:gd name="connsiteY9" fmla="*/ 18260 h 5302396"/>
              <a:gd name="connsiteX10" fmla="*/ 181194 w 2834498"/>
              <a:gd name="connsiteY10" fmla="*/ 1446746 h 5302396"/>
              <a:gd name="connsiteX11" fmla="*/ 0 w 2834498"/>
              <a:gd name="connsiteY11" fmla="*/ 2803598 h 5302396"/>
              <a:gd name="connsiteX12" fmla="*/ 164339 w 2834498"/>
              <a:gd name="connsiteY12" fmla="*/ 5167554 h 5302396"/>
              <a:gd name="connsiteX0" fmla="*/ 164339 w 2803598"/>
              <a:gd name="connsiteY0" fmla="*/ 5175982 h 5310824"/>
              <a:gd name="connsiteX1" fmla="*/ 185408 w 2803598"/>
              <a:gd name="connsiteY1" fmla="*/ 5310824 h 5310824"/>
              <a:gd name="connsiteX2" fmla="*/ 311823 w 2803598"/>
              <a:gd name="connsiteY2" fmla="*/ 5100133 h 5310824"/>
              <a:gd name="connsiteX3" fmla="*/ 1656033 w 2803598"/>
              <a:gd name="connsiteY3" fmla="*/ 3511521 h 5310824"/>
              <a:gd name="connsiteX4" fmla="*/ 1824586 w 2803598"/>
              <a:gd name="connsiteY4" fmla="*/ 3258691 h 5310824"/>
              <a:gd name="connsiteX5" fmla="*/ 2115339 w 2803598"/>
              <a:gd name="connsiteY5" fmla="*/ 3014291 h 5310824"/>
              <a:gd name="connsiteX6" fmla="*/ 2793766 w 2803598"/>
              <a:gd name="connsiteY6" fmla="*/ 2710895 h 5310824"/>
              <a:gd name="connsiteX7" fmla="*/ 2785338 w 2803598"/>
              <a:gd name="connsiteY7" fmla="*/ 9832 h 5310824"/>
              <a:gd name="connsiteX8" fmla="*/ 2334456 w 2803598"/>
              <a:gd name="connsiteY8" fmla="*/ 14047 h 5310824"/>
              <a:gd name="connsiteX9" fmla="*/ 181192 w 2803598"/>
              <a:gd name="connsiteY9" fmla="*/ 26688 h 5310824"/>
              <a:gd name="connsiteX10" fmla="*/ 181194 w 2803598"/>
              <a:gd name="connsiteY10" fmla="*/ 1455174 h 5310824"/>
              <a:gd name="connsiteX11" fmla="*/ 0 w 2803598"/>
              <a:gd name="connsiteY11" fmla="*/ 2812026 h 5310824"/>
              <a:gd name="connsiteX12" fmla="*/ 164339 w 2803598"/>
              <a:gd name="connsiteY12" fmla="*/ 5175982 h 5310824"/>
              <a:gd name="connsiteX0" fmla="*/ 164339 w 2795288"/>
              <a:gd name="connsiteY0" fmla="*/ 5169444 h 5335836"/>
              <a:gd name="connsiteX1" fmla="*/ 115865 w 2795288"/>
              <a:gd name="connsiteY1" fmla="*/ 5335836 h 5335836"/>
              <a:gd name="connsiteX2" fmla="*/ 311823 w 2795288"/>
              <a:gd name="connsiteY2" fmla="*/ 5093595 h 5335836"/>
              <a:gd name="connsiteX3" fmla="*/ 1656033 w 2795288"/>
              <a:gd name="connsiteY3" fmla="*/ 3504983 h 5335836"/>
              <a:gd name="connsiteX4" fmla="*/ 1824586 w 2795288"/>
              <a:gd name="connsiteY4" fmla="*/ 3252153 h 5335836"/>
              <a:gd name="connsiteX5" fmla="*/ 2115339 w 2795288"/>
              <a:gd name="connsiteY5" fmla="*/ 3007753 h 5335836"/>
              <a:gd name="connsiteX6" fmla="*/ 2793766 w 2795288"/>
              <a:gd name="connsiteY6" fmla="*/ 2704357 h 5335836"/>
              <a:gd name="connsiteX7" fmla="*/ 2785338 w 2795288"/>
              <a:gd name="connsiteY7" fmla="*/ 3294 h 5335836"/>
              <a:gd name="connsiteX8" fmla="*/ 2334456 w 2795288"/>
              <a:gd name="connsiteY8" fmla="*/ 7509 h 5335836"/>
              <a:gd name="connsiteX9" fmla="*/ 181192 w 2795288"/>
              <a:gd name="connsiteY9" fmla="*/ 20150 h 5335836"/>
              <a:gd name="connsiteX10" fmla="*/ 181194 w 2795288"/>
              <a:gd name="connsiteY10" fmla="*/ 1448636 h 5335836"/>
              <a:gd name="connsiteX11" fmla="*/ 0 w 2795288"/>
              <a:gd name="connsiteY11" fmla="*/ 2805488 h 5335836"/>
              <a:gd name="connsiteX12" fmla="*/ 164339 w 2795288"/>
              <a:gd name="connsiteY12" fmla="*/ 5169444 h 5335836"/>
              <a:gd name="connsiteX0" fmla="*/ 69038 w 2795288"/>
              <a:gd name="connsiteY0" fmla="*/ 5170064 h 5335836"/>
              <a:gd name="connsiteX1" fmla="*/ 115865 w 2795288"/>
              <a:gd name="connsiteY1" fmla="*/ 5335836 h 5335836"/>
              <a:gd name="connsiteX2" fmla="*/ 311823 w 2795288"/>
              <a:gd name="connsiteY2" fmla="*/ 5093595 h 5335836"/>
              <a:gd name="connsiteX3" fmla="*/ 1656033 w 2795288"/>
              <a:gd name="connsiteY3" fmla="*/ 3504983 h 5335836"/>
              <a:gd name="connsiteX4" fmla="*/ 1824586 w 2795288"/>
              <a:gd name="connsiteY4" fmla="*/ 3252153 h 5335836"/>
              <a:gd name="connsiteX5" fmla="*/ 2115339 w 2795288"/>
              <a:gd name="connsiteY5" fmla="*/ 3007753 h 5335836"/>
              <a:gd name="connsiteX6" fmla="*/ 2793766 w 2795288"/>
              <a:gd name="connsiteY6" fmla="*/ 2704357 h 5335836"/>
              <a:gd name="connsiteX7" fmla="*/ 2785338 w 2795288"/>
              <a:gd name="connsiteY7" fmla="*/ 3294 h 5335836"/>
              <a:gd name="connsiteX8" fmla="*/ 2334456 w 2795288"/>
              <a:gd name="connsiteY8" fmla="*/ 7509 h 5335836"/>
              <a:gd name="connsiteX9" fmla="*/ 181192 w 2795288"/>
              <a:gd name="connsiteY9" fmla="*/ 20150 h 5335836"/>
              <a:gd name="connsiteX10" fmla="*/ 181194 w 2795288"/>
              <a:gd name="connsiteY10" fmla="*/ 1448636 h 5335836"/>
              <a:gd name="connsiteX11" fmla="*/ 0 w 2795288"/>
              <a:gd name="connsiteY11" fmla="*/ 2805488 h 5335836"/>
              <a:gd name="connsiteX12" fmla="*/ 69038 w 2795288"/>
              <a:gd name="connsiteY12" fmla="*/ 5170064 h 5335836"/>
              <a:gd name="connsiteX0" fmla="*/ 69038 w 2795288"/>
              <a:gd name="connsiteY0" fmla="*/ 5170064 h 5335836"/>
              <a:gd name="connsiteX1" fmla="*/ 115865 w 2795288"/>
              <a:gd name="connsiteY1" fmla="*/ 5335836 h 5335836"/>
              <a:gd name="connsiteX2" fmla="*/ 168440 w 2795288"/>
              <a:gd name="connsiteY2" fmla="*/ 5270796 h 5335836"/>
              <a:gd name="connsiteX3" fmla="*/ 311823 w 2795288"/>
              <a:gd name="connsiteY3" fmla="*/ 5093595 h 5335836"/>
              <a:gd name="connsiteX4" fmla="*/ 1656033 w 2795288"/>
              <a:gd name="connsiteY4" fmla="*/ 3504983 h 5335836"/>
              <a:gd name="connsiteX5" fmla="*/ 1824586 w 2795288"/>
              <a:gd name="connsiteY5" fmla="*/ 3252153 h 5335836"/>
              <a:gd name="connsiteX6" fmla="*/ 2115339 w 2795288"/>
              <a:gd name="connsiteY6" fmla="*/ 3007753 h 5335836"/>
              <a:gd name="connsiteX7" fmla="*/ 2793766 w 2795288"/>
              <a:gd name="connsiteY7" fmla="*/ 2704357 h 5335836"/>
              <a:gd name="connsiteX8" fmla="*/ 2785338 w 2795288"/>
              <a:gd name="connsiteY8" fmla="*/ 3294 h 5335836"/>
              <a:gd name="connsiteX9" fmla="*/ 2334456 w 2795288"/>
              <a:gd name="connsiteY9" fmla="*/ 7509 h 5335836"/>
              <a:gd name="connsiteX10" fmla="*/ 181192 w 2795288"/>
              <a:gd name="connsiteY10" fmla="*/ 20150 h 5335836"/>
              <a:gd name="connsiteX11" fmla="*/ 181194 w 2795288"/>
              <a:gd name="connsiteY11" fmla="*/ 1448636 h 5335836"/>
              <a:gd name="connsiteX12" fmla="*/ 0 w 2795288"/>
              <a:gd name="connsiteY12" fmla="*/ 2805488 h 5335836"/>
              <a:gd name="connsiteX13" fmla="*/ 69038 w 2795288"/>
              <a:gd name="connsiteY13" fmla="*/ 5170064 h 5335836"/>
              <a:gd name="connsiteX0" fmla="*/ 69038 w 2795288"/>
              <a:gd name="connsiteY0" fmla="*/ 5170064 h 5335836"/>
              <a:gd name="connsiteX1" fmla="*/ 115865 w 2795288"/>
              <a:gd name="connsiteY1" fmla="*/ 5335836 h 5335836"/>
              <a:gd name="connsiteX2" fmla="*/ 163293 w 2795288"/>
              <a:gd name="connsiteY2" fmla="*/ 5304918 h 5335836"/>
              <a:gd name="connsiteX3" fmla="*/ 311823 w 2795288"/>
              <a:gd name="connsiteY3" fmla="*/ 5093595 h 5335836"/>
              <a:gd name="connsiteX4" fmla="*/ 1656033 w 2795288"/>
              <a:gd name="connsiteY4" fmla="*/ 3504983 h 5335836"/>
              <a:gd name="connsiteX5" fmla="*/ 1824586 w 2795288"/>
              <a:gd name="connsiteY5" fmla="*/ 3252153 h 5335836"/>
              <a:gd name="connsiteX6" fmla="*/ 2115339 w 2795288"/>
              <a:gd name="connsiteY6" fmla="*/ 3007753 h 5335836"/>
              <a:gd name="connsiteX7" fmla="*/ 2793766 w 2795288"/>
              <a:gd name="connsiteY7" fmla="*/ 2704357 h 5335836"/>
              <a:gd name="connsiteX8" fmla="*/ 2785338 w 2795288"/>
              <a:gd name="connsiteY8" fmla="*/ 3294 h 5335836"/>
              <a:gd name="connsiteX9" fmla="*/ 2334456 w 2795288"/>
              <a:gd name="connsiteY9" fmla="*/ 7509 h 5335836"/>
              <a:gd name="connsiteX10" fmla="*/ 181192 w 2795288"/>
              <a:gd name="connsiteY10" fmla="*/ 20150 h 5335836"/>
              <a:gd name="connsiteX11" fmla="*/ 181194 w 2795288"/>
              <a:gd name="connsiteY11" fmla="*/ 1448636 h 5335836"/>
              <a:gd name="connsiteX12" fmla="*/ 0 w 2795288"/>
              <a:gd name="connsiteY12" fmla="*/ 2805488 h 5335836"/>
              <a:gd name="connsiteX13" fmla="*/ 69038 w 2795288"/>
              <a:gd name="connsiteY13" fmla="*/ 5170064 h 5335836"/>
              <a:gd name="connsiteX0" fmla="*/ 69038 w 2795288"/>
              <a:gd name="connsiteY0" fmla="*/ 5170064 h 5318443"/>
              <a:gd name="connsiteX1" fmla="*/ 118444 w 2795288"/>
              <a:gd name="connsiteY1" fmla="*/ 5318443 h 5318443"/>
              <a:gd name="connsiteX2" fmla="*/ 163293 w 2795288"/>
              <a:gd name="connsiteY2" fmla="*/ 5304918 h 5318443"/>
              <a:gd name="connsiteX3" fmla="*/ 311823 w 2795288"/>
              <a:gd name="connsiteY3" fmla="*/ 5093595 h 5318443"/>
              <a:gd name="connsiteX4" fmla="*/ 1656033 w 2795288"/>
              <a:gd name="connsiteY4" fmla="*/ 3504983 h 5318443"/>
              <a:gd name="connsiteX5" fmla="*/ 1824586 w 2795288"/>
              <a:gd name="connsiteY5" fmla="*/ 3252153 h 5318443"/>
              <a:gd name="connsiteX6" fmla="*/ 2115339 w 2795288"/>
              <a:gd name="connsiteY6" fmla="*/ 3007753 h 5318443"/>
              <a:gd name="connsiteX7" fmla="*/ 2793766 w 2795288"/>
              <a:gd name="connsiteY7" fmla="*/ 2704357 h 5318443"/>
              <a:gd name="connsiteX8" fmla="*/ 2785338 w 2795288"/>
              <a:gd name="connsiteY8" fmla="*/ 3294 h 5318443"/>
              <a:gd name="connsiteX9" fmla="*/ 2334456 w 2795288"/>
              <a:gd name="connsiteY9" fmla="*/ 7509 h 5318443"/>
              <a:gd name="connsiteX10" fmla="*/ 181192 w 2795288"/>
              <a:gd name="connsiteY10" fmla="*/ 20150 h 5318443"/>
              <a:gd name="connsiteX11" fmla="*/ 181194 w 2795288"/>
              <a:gd name="connsiteY11" fmla="*/ 1448636 h 5318443"/>
              <a:gd name="connsiteX12" fmla="*/ 0 w 2795288"/>
              <a:gd name="connsiteY12" fmla="*/ 2805488 h 5318443"/>
              <a:gd name="connsiteX13" fmla="*/ 69038 w 2795288"/>
              <a:gd name="connsiteY13" fmla="*/ 5170064 h 531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95288" h="5318443">
                <a:moveTo>
                  <a:pt x="69038" y="5170064"/>
                </a:moveTo>
                <a:lnTo>
                  <a:pt x="118444" y="5318443"/>
                </a:lnTo>
                <a:lnTo>
                  <a:pt x="163293" y="5304918"/>
                </a:lnTo>
                <a:lnTo>
                  <a:pt x="311823" y="5093595"/>
                </a:lnTo>
                <a:lnTo>
                  <a:pt x="1656033" y="3504983"/>
                </a:lnTo>
                <a:lnTo>
                  <a:pt x="1824586" y="3252153"/>
                </a:lnTo>
                <a:cubicBezTo>
                  <a:pt x="1889900" y="3165770"/>
                  <a:pt x="1953809" y="3099052"/>
                  <a:pt x="2115339" y="3007753"/>
                </a:cubicBezTo>
                <a:cubicBezTo>
                  <a:pt x="2276869" y="2916454"/>
                  <a:pt x="2803598" y="2707869"/>
                  <a:pt x="2793766" y="2704357"/>
                </a:cubicBezTo>
                <a:cubicBezTo>
                  <a:pt x="2800087" y="2702953"/>
                  <a:pt x="2784636" y="1187"/>
                  <a:pt x="2785338" y="3294"/>
                </a:cubicBezTo>
                <a:cubicBezTo>
                  <a:pt x="2796574" y="-6538"/>
                  <a:pt x="2428566" y="8913"/>
                  <a:pt x="2334456" y="7509"/>
                </a:cubicBezTo>
                <a:lnTo>
                  <a:pt x="181192" y="20150"/>
                </a:lnTo>
                <a:cubicBezTo>
                  <a:pt x="181193" y="496312"/>
                  <a:pt x="181193" y="972474"/>
                  <a:pt x="181194" y="1448636"/>
                </a:cubicBezTo>
                <a:lnTo>
                  <a:pt x="0" y="2805488"/>
                </a:lnTo>
                <a:lnTo>
                  <a:pt x="69038" y="5170064"/>
                </a:lnTo>
                <a:close/>
              </a:path>
            </a:pathLst>
          </a:custGeom>
          <a:solidFill>
            <a:srgbClr val="E8D1B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5" name="Freeform 814"/>
          <p:cNvSpPr/>
          <p:nvPr/>
        </p:nvSpPr>
        <p:spPr>
          <a:xfrm>
            <a:off x="6715559" y="5948939"/>
            <a:ext cx="393322" cy="469232"/>
          </a:xfrm>
          <a:custGeom>
            <a:avLst/>
            <a:gdLst>
              <a:gd name="connsiteX0" fmla="*/ 224392 w 224392"/>
              <a:gd name="connsiteY0" fmla="*/ 0 h 398297"/>
              <a:gd name="connsiteX1" fmla="*/ 112196 w 224392"/>
              <a:gd name="connsiteY1" fmla="*/ 190734 h 398297"/>
              <a:gd name="connsiteX2" fmla="*/ 0 w 224392"/>
              <a:gd name="connsiteY2" fmla="*/ 398297 h 398297"/>
              <a:gd name="connsiteX0" fmla="*/ 176265 w 176265"/>
              <a:gd name="connsiteY0" fmla="*/ 0 h 295169"/>
              <a:gd name="connsiteX1" fmla="*/ 64069 w 176265"/>
              <a:gd name="connsiteY1" fmla="*/ 190734 h 295169"/>
              <a:gd name="connsiteX2" fmla="*/ 0 w 176265"/>
              <a:gd name="connsiteY2" fmla="*/ 295169 h 295169"/>
              <a:gd name="connsiteX0" fmla="*/ 163160 w 163160"/>
              <a:gd name="connsiteY0" fmla="*/ 0 h 250403"/>
              <a:gd name="connsiteX1" fmla="*/ 50964 w 163160"/>
              <a:gd name="connsiteY1" fmla="*/ 190734 h 250403"/>
              <a:gd name="connsiteX2" fmla="*/ 0 w 163160"/>
              <a:gd name="connsiteY2" fmla="*/ 250403 h 250403"/>
              <a:gd name="connsiteX0" fmla="*/ 163160 w 163160"/>
              <a:gd name="connsiteY0" fmla="*/ 0 h 250403"/>
              <a:gd name="connsiteX1" fmla="*/ 50964 w 163160"/>
              <a:gd name="connsiteY1" fmla="*/ 190734 h 250403"/>
              <a:gd name="connsiteX2" fmla="*/ 91952 w 163160"/>
              <a:gd name="connsiteY2" fmla="*/ 122348 h 250403"/>
              <a:gd name="connsiteX3" fmla="*/ 0 w 163160"/>
              <a:gd name="connsiteY3" fmla="*/ 250403 h 250403"/>
              <a:gd name="connsiteX0" fmla="*/ 163160 w 256468"/>
              <a:gd name="connsiteY0" fmla="*/ 0 h 250403"/>
              <a:gd name="connsiteX1" fmla="*/ 252769 w 256468"/>
              <a:gd name="connsiteY1" fmla="*/ 143335 h 250403"/>
              <a:gd name="connsiteX2" fmla="*/ 91952 w 256468"/>
              <a:gd name="connsiteY2" fmla="*/ 122348 h 250403"/>
              <a:gd name="connsiteX3" fmla="*/ 0 w 256468"/>
              <a:gd name="connsiteY3" fmla="*/ 250403 h 250403"/>
              <a:gd name="connsiteX0" fmla="*/ 163160 w 256468"/>
              <a:gd name="connsiteY0" fmla="*/ 0 h 250403"/>
              <a:gd name="connsiteX1" fmla="*/ 252769 w 256468"/>
              <a:gd name="connsiteY1" fmla="*/ 143335 h 250403"/>
              <a:gd name="connsiteX2" fmla="*/ 34293 w 256468"/>
              <a:gd name="connsiteY2" fmla="*/ 206612 h 250403"/>
              <a:gd name="connsiteX3" fmla="*/ 0 w 256468"/>
              <a:gd name="connsiteY3" fmla="*/ 250403 h 250403"/>
              <a:gd name="connsiteX0" fmla="*/ 163160 w 163160"/>
              <a:gd name="connsiteY0" fmla="*/ 0 h 250403"/>
              <a:gd name="connsiteX1" fmla="*/ 92898 w 163160"/>
              <a:gd name="connsiteY1" fmla="*/ 132802 h 250403"/>
              <a:gd name="connsiteX2" fmla="*/ 34293 w 163160"/>
              <a:gd name="connsiteY2" fmla="*/ 206612 h 250403"/>
              <a:gd name="connsiteX3" fmla="*/ 0 w 163160"/>
              <a:gd name="connsiteY3" fmla="*/ 250403 h 250403"/>
              <a:gd name="connsiteX0" fmla="*/ 378070 w 378070"/>
              <a:gd name="connsiteY0" fmla="*/ 0 h 468964"/>
              <a:gd name="connsiteX1" fmla="*/ 92898 w 378070"/>
              <a:gd name="connsiteY1" fmla="*/ 351363 h 468964"/>
              <a:gd name="connsiteX2" fmla="*/ 34293 w 378070"/>
              <a:gd name="connsiteY2" fmla="*/ 425173 h 468964"/>
              <a:gd name="connsiteX3" fmla="*/ 0 w 378070"/>
              <a:gd name="connsiteY3" fmla="*/ 468964 h 468964"/>
              <a:gd name="connsiteX0" fmla="*/ 372828 w 372828"/>
              <a:gd name="connsiteY0" fmla="*/ 0 h 471597"/>
              <a:gd name="connsiteX1" fmla="*/ 92898 w 372828"/>
              <a:gd name="connsiteY1" fmla="*/ 353996 h 471597"/>
              <a:gd name="connsiteX2" fmla="*/ 34293 w 372828"/>
              <a:gd name="connsiteY2" fmla="*/ 427806 h 471597"/>
              <a:gd name="connsiteX3" fmla="*/ 0 w 372828"/>
              <a:gd name="connsiteY3" fmla="*/ 471597 h 471597"/>
              <a:gd name="connsiteX0" fmla="*/ 393440 w 393440"/>
              <a:gd name="connsiteY0" fmla="*/ 0 h 471597"/>
              <a:gd name="connsiteX1" fmla="*/ 113510 w 393440"/>
              <a:gd name="connsiteY1" fmla="*/ 353996 h 471597"/>
              <a:gd name="connsiteX2" fmla="*/ 54905 w 393440"/>
              <a:gd name="connsiteY2" fmla="*/ 427806 h 471597"/>
              <a:gd name="connsiteX3" fmla="*/ 0 w 393440"/>
              <a:gd name="connsiteY3" fmla="*/ 471597 h 47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40" h="471597">
                <a:moveTo>
                  <a:pt x="393440" y="0"/>
                </a:moveTo>
                <a:cubicBezTo>
                  <a:pt x="356041" y="62175"/>
                  <a:pt x="142888" y="304801"/>
                  <a:pt x="113510" y="353996"/>
                </a:cubicBezTo>
                <a:cubicBezTo>
                  <a:pt x="94653" y="387553"/>
                  <a:pt x="63399" y="417861"/>
                  <a:pt x="54905" y="427806"/>
                </a:cubicBezTo>
                <a:cubicBezTo>
                  <a:pt x="46411" y="437751"/>
                  <a:pt x="8336" y="463421"/>
                  <a:pt x="0" y="471597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Freeform 3"/>
          <p:cNvSpPr>
            <a:spLocks/>
          </p:cNvSpPr>
          <p:nvPr/>
        </p:nvSpPr>
        <p:spPr bwMode="auto">
          <a:xfrm>
            <a:off x="3933825" y="1941514"/>
            <a:ext cx="4027488" cy="3709987"/>
          </a:xfrm>
          <a:custGeom>
            <a:avLst/>
            <a:gdLst>
              <a:gd name="T0" fmla="*/ 2147483647 w 2955"/>
              <a:gd name="T1" fmla="*/ 2147483647 h 2718"/>
              <a:gd name="T2" fmla="*/ 2147483647 w 2955"/>
              <a:gd name="T3" fmla="*/ 2147483647 h 2718"/>
              <a:gd name="T4" fmla="*/ 2147483647 w 2955"/>
              <a:gd name="T5" fmla="*/ 2147483647 h 2718"/>
              <a:gd name="T6" fmla="*/ 2147483647 w 2955"/>
              <a:gd name="T7" fmla="*/ 2147483647 h 2718"/>
              <a:gd name="T8" fmla="*/ 2147483647 w 2955"/>
              <a:gd name="T9" fmla="*/ 2147483647 h 2718"/>
              <a:gd name="T10" fmla="*/ 2147483647 w 2955"/>
              <a:gd name="T11" fmla="*/ 2147483647 h 2718"/>
              <a:gd name="T12" fmla="*/ 2147483647 w 2955"/>
              <a:gd name="T13" fmla="*/ 2147483647 h 2718"/>
              <a:gd name="T14" fmla="*/ 2147483647 w 2955"/>
              <a:gd name="T15" fmla="*/ 2147483647 h 2718"/>
              <a:gd name="T16" fmla="*/ 2147483647 w 2955"/>
              <a:gd name="T17" fmla="*/ 2147483647 h 2718"/>
              <a:gd name="T18" fmla="*/ 2147483647 w 2955"/>
              <a:gd name="T19" fmla="*/ 2147483647 h 2718"/>
              <a:gd name="T20" fmla="*/ 2147483647 w 2955"/>
              <a:gd name="T21" fmla="*/ 2147483647 h 2718"/>
              <a:gd name="T22" fmla="*/ 2147483647 w 2955"/>
              <a:gd name="T23" fmla="*/ 2147483647 h 2718"/>
              <a:gd name="T24" fmla="*/ 2147483647 w 2955"/>
              <a:gd name="T25" fmla="*/ 2147483647 h 2718"/>
              <a:gd name="T26" fmla="*/ 2147483647 w 2955"/>
              <a:gd name="T27" fmla="*/ 2147483647 h 2718"/>
              <a:gd name="T28" fmla="*/ 2147483647 w 2955"/>
              <a:gd name="T29" fmla="*/ 2147483647 h 2718"/>
              <a:gd name="T30" fmla="*/ 2147483647 w 2955"/>
              <a:gd name="T31" fmla="*/ 2147483647 h 2718"/>
              <a:gd name="T32" fmla="*/ 2147483647 w 2955"/>
              <a:gd name="T33" fmla="*/ 2147483647 h 2718"/>
              <a:gd name="T34" fmla="*/ 2147483647 w 2955"/>
              <a:gd name="T35" fmla="*/ 2147483647 h 2718"/>
              <a:gd name="T36" fmla="*/ 2147483647 w 2955"/>
              <a:gd name="T37" fmla="*/ 2147483647 h 2718"/>
              <a:gd name="T38" fmla="*/ 2147483647 w 2955"/>
              <a:gd name="T39" fmla="*/ 2147483647 h 2718"/>
              <a:gd name="T40" fmla="*/ 2147483647 w 2955"/>
              <a:gd name="T41" fmla="*/ 2147483647 h 2718"/>
              <a:gd name="T42" fmla="*/ 2147483647 w 2955"/>
              <a:gd name="T43" fmla="*/ 2147483647 h 2718"/>
              <a:gd name="T44" fmla="*/ 2147483647 w 2955"/>
              <a:gd name="T45" fmla="*/ 2147483647 h 2718"/>
              <a:gd name="T46" fmla="*/ 2147483647 w 2955"/>
              <a:gd name="T47" fmla="*/ 2147483647 h 2718"/>
              <a:gd name="T48" fmla="*/ 2147483647 w 2955"/>
              <a:gd name="T49" fmla="*/ 2147483647 h 2718"/>
              <a:gd name="T50" fmla="*/ 2147483647 w 2955"/>
              <a:gd name="T51" fmla="*/ 2147483647 h 2718"/>
              <a:gd name="T52" fmla="*/ 2147483647 w 2955"/>
              <a:gd name="T53" fmla="*/ 2147483647 h 2718"/>
              <a:gd name="T54" fmla="*/ 2147483647 w 2955"/>
              <a:gd name="T55" fmla="*/ 2147483647 h 2718"/>
              <a:gd name="T56" fmla="*/ 2147483647 w 2955"/>
              <a:gd name="T57" fmla="*/ 2147483647 h 2718"/>
              <a:gd name="T58" fmla="*/ 2147483647 w 2955"/>
              <a:gd name="T59" fmla="*/ 2147483647 h 2718"/>
              <a:gd name="T60" fmla="*/ 2147483647 w 2955"/>
              <a:gd name="T61" fmla="*/ 2147483647 h 2718"/>
              <a:gd name="T62" fmla="*/ 2147483647 w 2955"/>
              <a:gd name="T63" fmla="*/ 2147483647 h 2718"/>
              <a:gd name="T64" fmla="*/ 2147483647 w 2955"/>
              <a:gd name="T65" fmla="*/ 2147483647 h 2718"/>
              <a:gd name="T66" fmla="*/ 2147483647 w 2955"/>
              <a:gd name="T67" fmla="*/ 2147483647 h 2718"/>
              <a:gd name="T68" fmla="*/ 2147483647 w 2955"/>
              <a:gd name="T69" fmla="*/ 2147483647 h 2718"/>
              <a:gd name="T70" fmla="*/ 2147483647 w 2955"/>
              <a:gd name="T71" fmla="*/ 2147483647 h 2718"/>
              <a:gd name="T72" fmla="*/ 2147483647 w 2955"/>
              <a:gd name="T73" fmla="*/ 2147483647 h 2718"/>
              <a:gd name="T74" fmla="*/ 2147483647 w 2955"/>
              <a:gd name="T75" fmla="*/ 2147483647 h 2718"/>
              <a:gd name="T76" fmla="*/ 2147483647 w 2955"/>
              <a:gd name="T77" fmla="*/ 2147483647 h 2718"/>
              <a:gd name="T78" fmla="*/ 2147483647 w 2955"/>
              <a:gd name="T79" fmla="*/ 2147483647 h 2718"/>
              <a:gd name="T80" fmla="*/ 2147483647 w 2955"/>
              <a:gd name="T81" fmla="*/ 2147483647 h 2718"/>
              <a:gd name="T82" fmla="*/ 2147483647 w 2955"/>
              <a:gd name="T83" fmla="*/ 2147483647 h 2718"/>
              <a:gd name="T84" fmla="*/ 2147483647 w 2955"/>
              <a:gd name="T85" fmla="*/ 2147483647 h 2718"/>
              <a:gd name="T86" fmla="*/ 2147483647 w 2955"/>
              <a:gd name="T87" fmla="*/ 2147483647 h 2718"/>
              <a:gd name="T88" fmla="*/ 2147483647 w 2955"/>
              <a:gd name="T89" fmla="*/ 2147483647 h 2718"/>
              <a:gd name="T90" fmla="*/ 2147483647 w 2955"/>
              <a:gd name="T91" fmla="*/ 2147483647 h 2718"/>
              <a:gd name="T92" fmla="*/ 2147483647 w 2955"/>
              <a:gd name="T93" fmla="*/ 2147483647 h 2718"/>
              <a:gd name="T94" fmla="*/ 2147483647 w 2955"/>
              <a:gd name="T95" fmla="*/ 2147483647 h 2718"/>
              <a:gd name="T96" fmla="*/ 2147483647 w 2955"/>
              <a:gd name="T97" fmla="*/ 2147483647 h 2718"/>
              <a:gd name="T98" fmla="*/ 2147483647 w 2955"/>
              <a:gd name="T99" fmla="*/ 2147483647 h 2718"/>
              <a:gd name="T100" fmla="*/ 2147483647 w 2955"/>
              <a:gd name="T101" fmla="*/ 2147483647 h 2718"/>
              <a:gd name="T102" fmla="*/ 2147483647 w 2955"/>
              <a:gd name="T103" fmla="*/ 2147483647 h 2718"/>
              <a:gd name="T104" fmla="*/ 2147483647 w 2955"/>
              <a:gd name="T105" fmla="*/ 2147483647 h 2718"/>
              <a:gd name="T106" fmla="*/ 2147483647 w 2955"/>
              <a:gd name="T107" fmla="*/ 2147483647 h 2718"/>
              <a:gd name="T108" fmla="*/ 2147483647 w 2955"/>
              <a:gd name="T109" fmla="*/ 2147483647 h 2718"/>
              <a:gd name="T110" fmla="*/ 2147483647 w 2955"/>
              <a:gd name="T111" fmla="*/ 2147483647 h 2718"/>
              <a:gd name="T112" fmla="*/ 2147483647 w 2955"/>
              <a:gd name="T113" fmla="*/ 2147483647 h 2718"/>
              <a:gd name="T114" fmla="*/ 2147483647 w 2955"/>
              <a:gd name="T115" fmla="*/ 2147483647 h 2718"/>
              <a:gd name="T116" fmla="*/ 2147483647 w 2955"/>
              <a:gd name="T117" fmla="*/ 2147483647 h 2718"/>
              <a:gd name="T118" fmla="*/ 2147483647 w 2955"/>
              <a:gd name="T119" fmla="*/ 2147483647 h 27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955"/>
              <a:gd name="T181" fmla="*/ 0 h 2718"/>
              <a:gd name="T182" fmla="*/ 2955 w 2955"/>
              <a:gd name="T183" fmla="*/ 2718 h 271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955" h="2718">
                <a:moveTo>
                  <a:pt x="2930" y="0"/>
                </a:moveTo>
                <a:lnTo>
                  <a:pt x="2904" y="14"/>
                </a:lnTo>
                <a:lnTo>
                  <a:pt x="2879" y="30"/>
                </a:lnTo>
                <a:lnTo>
                  <a:pt x="2857" y="47"/>
                </a:lnTo>
                <a:lnTo>
                  <a:pt x="2836" y="64"/>
                </a:lnTo>
                <a:lnTo>
                  <a:pt x="2817" y="83"/>
                </a:lnTo>
                <a:lnTo>
                  <a:pt x="2799" y="102"/>
                </a:lnTo>
                <a:lnTo>
                  <a:pt x="2782" y="122"/>
                </a:lnTo>
                <a:lnTo>
                  <a:pt x="2766" y="143"/>
                </a:lnTo>
                <a:lnTo>
                  <a:pt x="2757" y="167"/>
                </a:lnTo>
                <a:lnTo>
                  <a:pt x="2751" y="193"/>
                </a:lnTo>
                <a:lnTo>
                  <a:pt x="2739" y="216"/>
                </a:lnTo>
                <a:lnTo>
                  <a:pt x="2716" y="231"/>
                </a:lnTo>
                <a:lnTo>
                  <a:pt x="2689" y="240"/>
                </a:lnTo>
                <a:lnTo>
                  <a:pt x="2661" y="248"/>
                </a:lnTo>
                <a:lnTo>
                  <a:pt x="2636" y="260"/>
                </a:lnTo>
                <a:lnTo>
                  <a:pt x="2617" y="279"/>
                </a:lnTo>
                <a:lnTo>
                  <a:pt x="2599" y="300"/>
                </a:lnTo>
                <a:lnTo>
                  <a:pt x="2583" y="321"/>
                </a:lnTo>
                <a:lnTo>
                  <a:pt x="2569" y="343"/>
                </a:lnTo>
                <a:lnTo>
                  <a:pt x="2556" y="366"/>
                </a:lnTo>
                <a:lnTo>
                  <a:pt x="2543" y="390"/>
                </a:lnTo>
                <a:lnTo>
                  <a:pt x="2531" y="413"/>
                </a:lnTo>
                <a:lnTo>
                  <a:pt x="2519" y="436"/>
                </a:lnTo>
                <a:lnTo>
                  <a:pt x="2506" y="459"/>
                </a:lnTo>
                <a:lnTo>
                  <a:pt x="2491" y="481"/>
                </a:lnTo>
                <a:lnTo>
                  <a:pt x="2473" y="501"/>
                </a:lnTo>
                <a:lnTo>
                  <a:pt x="2449" y="516"/>
                </a:lnTo>
                <a:lnTo>
                  <a:pt x="2423" y="526"/>
                </a:lnTo>
                <a:lnTo>
                  <a:pt x="2397" y="536"/>
                </a:lnTo>
                <a:lnTo>
                  <a:pt x="2374" y="551"/>
                </a:lnTo>
                <a:lnTo>
                  <a:pt x="2353" y="569"/>
                </a:lnTo>
                <a:lnTo>
                  <a:pt x="2334" y="588"/>
                </a:lnTo>
                <a:lnTo>
                  <a:pt x="2317" y="609"/>
                </a:lnTo>
                <a:lnTo>
                  <a:pt x="2302" y="631"/>
                </a:lnTo>
                <a:lnTo>
                  <a:pt x="2289" y="654"/>
                </a:lnTo>
                <a:lnTo>
                  <a:pt x="2278" y="678"/>
                </a:lnTo>
                <a:lnTo>
                  <a:pt x="2268" y="703"/>
                </a:lnTo>
                <a:lnTo>
                  <a:pt x="2258" y="728"/>
                </a:lnTo>
                <a:lnTo>
                  <a:pt x="2248" y="752"/>
                </a:lnTo>
                <a:lnTo>
                  <a:pt x="2237" y="777"/>
                </a:lnTo>
                <a:lnTo>
                  <a:pt x="2226" y="800"/>
                </a:lnTo>
                <a:lnTo>
                  <a:pt x="2213" y="823"/>
                </a:lnTo>
                <a:lnTo>
                  <a:pt x="2197" y="845"/>
                </a:lnTo>
                <a:lnTo>
                  <a:pt x="2179" y="865"/>
                </a:lnTo>
                <a:lnTo>
                  <a:pt x="2160" y="883"/>
                </a:lnTo>
                <a:lnTo>
                  <a:pt x="2140" y="901"/>
                </a:lnTo>
                <a:lnTo>
                  <a:pt x="2119" y="919"/>
                </a:lnTo>
                <a:lnTo>
                  <a:pt x="2098" y="936"/>
                </a:lnTo>
                <a:lnTo>
                  <a:pt x="2076" y="953"/>
                </a:lnTo>
                <a:lnTo>
                  <a:pt x="2053" y="969"/>
                </a:lnTo>
                <a:lnTo>
                  <a:pt x="2031" y="984"/>
                </a:lnTo>
                <a:lnTo>
                  <a:pt x="2008" y="999"/>
                </a:lnTo>
                <a:lnTo>
                  <a:pt x="1985" y="1014"/>
                </a:lnTo>
                <a:lnTo>
                  <a:pt x="1962" y="1030"/>
                </a:lnTo>
                <a:lnTo>
                  <a:pt x="1939" y="1045"/>
                </a:lnTo>
                <a:lnTo>
                  <a:pt x="1916" y="1060"/>
                </a:lnTo>
                <a:lnTo>
                  <a:pt x="1893" y="1074"/>
                </a:lnTo>
                <a:lnTo>
                  <a:pt x="1869" y="1089"/>
                </a:lnTo>
                <a:lnTo>
                  <a:pt x="1846" y="1104"/>
                </a:lnTo>
                <a:lnTo>
                  <a:pt x="1823" y="1118"/>
                </a:lnTo>
                <a:lnTo>
                  <a:pt x="1799" y="1132"/>
                </a:lnTo>
                <a:lnTo>
                  <a:pt x="1775" y="1146"/>
                </a:lnTo>
                <a:lnTo>
                  <a:pt x="1751" y="1159"/>
                </a:lnTo>
                <a:lnTo>
                  <a:pt x="1726" y="1172"/>
                </a:lnTo>
                <a:lnTo>
                  <a:pt x="1701" y="1185"/>
                </a:lnTo>
                <a:lnTo>
                  <a:pt x="1677" y="1198"/>
                </a:lnTo>
                <a:lnTo>
                  <a:pt x="1654" y="1212"/>
                </a:lnTo>
                <a:lnTo>
                  <a:pt x="1630" y="1227"/>
                </a:lnTo>
                <a:lnTo>
                  <a:pt x="1608" y="1242"/>
                </a:lnTo>
                <a:lnTo>
                  <a:pt x="1585" y="1258"/>
                </a:lnTo>
                <a:lnTo>
                  <a:pt x="1563" y="1274"/>
                </a:lnTo>
                <a:lnTo>
                  <a:pt x="1541" y="1290"/>
                </a:lnTo>
                <a:lnTo>
                  <a:pt x="1519" y="1307"/>
                </a:lnTo>
                <a:lnTo>
                  <a:pt x="1497" y="1323"/>
                </a:lnTo>
                <a:lnTo>
                  <a:pt x="1476" y="1340"/>
                </a:lnTo>
                <a:lnTo>
                  <a:pt x="1454" y="1357"/>
                </a:lnTo>
                <a:lnTo>
                  <a:pt x="1433" y="1374"/>
                </a:lnTo>
                <a:lnTo>
                  <a:pt x="1412" y="1392"/>
                </a:lnTo>
                <a:lnTo>
                  <a:pt x="1392" y="1410"/>
                </a:lnTo>
                <a:lnTo>
                  <a:pt x="1372" y="1428"/>
                </a:lnTo>
                <a:lnTo>
                  <a:pt x="1351" y="1446"/>
                </a:lnTo>
                <a:lnTo>
                  <a:pt x="1331" y="1464"/>
                </a:lnTo>
                <a:lnTo>
                  <a:pt x="1312" y="1483"/>
                </a:lnTo>
                <a:lnTo>
                  <a:pt x="1292" y="1502"/>
                </a:lnTo>
                <a:lnTo>
                  <a:pt x="1273" y="1521"/>
                </a:lnTo>
                <a:lnTo>
                  <a:pt x="1254" y="1540"/>
                </a:lnTo>
                <a:lnTo>
                  <a:pt x="1235" y="1559"/>
                </a:lnTo>
                <a:lnTo>
                  <a:pt x="1216" y="1579"/>
                </a:lnTo>
                <a:lnTo>
                  <a:pt x="1198" y="1598"/>
                </a:lnTo>
                <a:lnTo>
                  <a:pt x="1180" y="1618"/>
                </a:lnTo>
                <a:lnTo>
                  <a:pt x="1161" y="1638"/>
                </a:lnTo>
                <a:lnTo>
                  <a:pt x="1143" y="1658"/>
                </a:lnTo>
                <a:lnTo>
                  <a:pt x="1126" y="1678"/>
                </a:lnTo>
                <a:lnTo>
                  <a:pt x="1108" y="1698"/>
                </a:lnTo>
                <a:lnTo>
                  <a:pt x="1091" y="1719"/>
                </a:lnTo>
                <a:lnTo>
                  <a:pt x="1073" y="1739"/>
                </a:lnTo>
                <a:lnTo>
                  <a:pt x="1056" y="1760"/>
                </a:lnTo>
                <a:lnTo>
                  <a:pt x="1039" y="1780"/>
                </a:lnTo>
                <a:lnTo>
                  <a:pt x="1023" y="1801"/>
                </a:lnTo>
                <a:lnTo>
                  <a:pt x="1007" y="1823"/>
                </a:lnTo>
                <a:lnTo>
                  <a:pt x="993" y="1846"/>
                </a:lnTo>
                <a:lnTo>
                  <a:pt x="980" y="1869"/>
                </a:lnTo>
                <a:lnTo>
                  <a:pt x="967" y="1892"/>
                </a:lnTo>
                <a:lnTo>
                  <a:pt x="955" y="1916"/>
                </a:lnTo>
                <a:lnTo>
                  <a:pt x="943" y="1939"/>
                </a:lnTo>
                <a:lnTo>
                  <a:pt x="931" y="1963"/>
                </a:lnTo>
                <a:lnTo>
                  <a:pt x="919" y="1986"/>
                </a:lnTo>
                <a:lnTo>
                  <a:pt x="906" y="2010"/>
                </a:lnTo>
                <a:lnTo>
                  <a:pt x="893" y="2033"/>
                </a:lnTo>
                <a:lnTo>
                  <a:pt x="879" y="2055"/>
                </a:lnTo>
                <a:lnTo>
                  <a:pt x="864" y="2077"/>
                </a:lnTo>
                <a:lnTo>
                  <a:pt x="847" y="2098"/>
                </a:lnTo>
                <a:lnTo>
                  <a:pt x="829" y="2118"/>
                </a:lnTo>
                <a:lnTo>
                  <a:pt x="811" y="2138"/>
                </a:lnTo>
                <a:lnTo>
                  <a:pt x="793" y="2157"/>
                </a:lnTo>
                <a:lnTo>
                  <a:pt x="774" y="2176"/>
                </a:lnTo>
                <a:lnTo>
                  <a:pt x="755" y="2195"/>
                </a:lnTo>
                <a:lnTo>
                  <a:pt x="735" y="2214"/>
                </a:lnTo>
                <a:lnTo>
                  <a:pt x="716" y="2233"/>
                </a:lnTo>
                <a:lnTo>
                  <a:pt x="696" y="2251"/>
                </a:lnTo>
                <a:lnTo>
                  <a:pt x="676" y="2270"/>
                </a:lnTo>
                <a:lnTo>
                  <a:pt x="656" y="2288"/>
                </a:lnTo>
                <a:lnTo>
                  <a:pt x="636" y="2306"/>
                </a:lnTo>
                <a:lnTo>
                  <a:pt x="616" y="2325"/>
                </a:lnTo>
                <a:lnTo>
                  <a:pt x="595" y="2343"/>
                </a:lnTo>
                <a:lnTo>
                  <a:pt x="575" y="2361"/>
                </a:lnTo>
                <a:lnTo>
                  <a:pt x="555" y="2379"/>
                </a:lnTo>
                <a:lnTo>
                  <a:pt x="534" y="2397"/>
                </a:lnTo>
                <a:lnTo>
                  <a:pt x="513" y="2413"/>
                </a:lnTo>
                <a:lnTo>
                  <a:pt x="490" y="2430"/>
                </a:lnTo>
                <a:lnTo>
                  <a:pt x="467" y="2444"/>
                </a:lnTo>
                <a:lnTo>
                  <a:pt x="442" y="2456"/>
                </a:lnTo>
                <a:lnTo>
                  <a:pt x="416" y="2466"/>
                </a:lnTo>
                <a:lnTo>
                  <a:pt x="389" y="2475"/>
                </a:lnTo>
                <a:lnTo>
                  <a:pt x="362" y="2483"/>
                </a:lnTo>
                <a:lnTo>
                  <a:pt x="335" y="2491"/>
                </a:lnTo>
                <a:lnTo>
                  <a:pt x="308" y="2500"/>
                </a:lnTo>
                <a:lnTo>
                  <a:pt x="283" y="2511"/>
                </a:lnTo>
                <a:lnTo>
                  <a:pt x="258" y="2524"/>
                </a:lnTo>
                <a:lnTo>
                  <a:pt x="234" y="2537"/>
                </a:lnTo>
                <a:lnTo>
                  <a:pt x="210" y="2550"/>
                </a:lnTo>
                <a:lnTo>
                  <a:pt x="186" y="2564"/>
                </a:lnTo>
                <a:lnTo>
                  <a:pt x="162" y="2578"/>
                </a:lnTo>
                <a:lnTo>
                  <a:pt x="139" y="2593"/>
                </a:lnTo>
                <a:lnTo>
                  <a:pt x="116" y="2608"/>
                </a:lnTo>
                <a:lnTo>
                  <a:pt x="92" y="2623"/>
                </a:lnTo>
                <a:lnTo>
                  <a:pt x="70" y="2638"/>
                </a:lnTo>
                <a:lnTo>
                  <a:pt x="48" y="2655"/>
                </a:lnTo>
                <a:lnTo>
                  <a:pt x="28" y="2673"/>
                </a:lnTo>
                <a:lnTo>
                  <a:pt x="7" y="2691"/>
                </a:lnTo>
                <a:lnTo>
                  <a:pt x="0" y="2713"/>
                </a:lnTo>
                <a:lnTo>
                  <a:pt x="29" y="2718"/>
                </a:lnTo>
                <a:lnTo>
                  <a:pt x="58" y="2708"/>
                </a:lnTo>
                <a:lnTo>
                  <a:pt x="80" y="2692"/>
                </a:lnTo>
                <a:lnTo>
                  <a:pt x="101" y="2676"/>
                </a:lnTo>
                <a:lnTo>
                  <a:pt x="123" y="2659"/>
                </a:lnTo>
                <a:lnTo>
                  <a:pt x="145" y="2641"/>
                </a:lnTo>
                <a:lnTo>
                  <a:pt x="167" y="2625"/>
                </a:lnTo>
                <a:lnTo>
                  <a:pt x="190" y="2610"/>
                </a:lnTo>
                <a:lnTo>
                  <a:pt x="214" y="2596"/>
                </a:lnTo>
                <a:lnTo>
                  <a:pt x="238" y="2583"/>
                </a:lnTo>
                <a:lnTo>
                  <a:pt x="262" y="2569"/>
                </a:lnTo>
                <a:lnTo>
                  <a:pt x="287" y="2557"/>
                </a:lnTo>
                <a:lnTo>
                  <a:pt x="312" y="2545"/>
                </a:lnTo>
                <a:lnTo>
                  <a:pt x="338" y="2534"/>
                </a:lnTo>
                <a:lnTo>
                  <a:pt x="364" y="2525"/>
                </a:lnTo>
                <a:lnTo>
                  <a:pt x="391" y="2516"/>
                </a:lnTo>
                <a:lnTo>
                  <a:pt x="417" y="2507"/>
                </a:lnTo>
                <a:lnTo>
                  <a:pt x="444" y="2498"/>
                </a:lnTo>
                <a:lnTo>
                  <a:pt x="469" y="2487"/>
                </a:lnTo>
                <a:lnTo>
                  <a:pt x="494" y="2474"/>
                </a:lnTo>
                <a:lnTo>
                  <a:pt x="518" y="2460"/>
                </a:lnTo>
                <a:lnTo>
                  <a:pt x="541" y="2445"/>
                </a:lnTo>
                <a:lnTo>
                  <a:pt x="562" y="2427"/>
                </a:lnTo>
                <a:lnTo>
                  <a:pt x="582" y="2409"/>
                </a:lnTo>
                <a:lnTo>
                  <a:pt x="601" y="2390"/>
                </a:lnTo>
                <a:lnTo>
                  <a:pt x="620" y="2370"/>
                </a:lnTo>
                <a:lnTo>
                  <a:pt x="638" y="2350"/>
                </a:lnTo>
                <a:lnTo>
                  <a:pt x="656" y="2330"/>
                </a:lnTo>
                <a:lnTo>
                  <a:pt x="675" y="2311"/>
                </a:lnTo>
                <a:lnTo>
                  <a:pt x="694" y="2292"/>
                </a:lnTo>
                <a:lnTo>
                  <a:pt x="714" y="2274"/>
                </a:lnTo>
                <a:lnTo>
                  <a:pt x="735" y="2257"/>
                </a:lnTo>
                <a:lnTo>
                  <a:pt x="757" y="2241"/>
                </a:lnTo>
                <a:lnTo>
                  <a:pt x="779" y="2224"/>
                </a:lnTo>
                <a:lnTo>
                  <a:pt x="800" y="2207"/>
                </a:lnTo>
                <a:lnTo>
                  <a:pt x="821" y="2189"/>
                </a:lnTo>
                <a:lnTo>
                  <a:pt x="840" y="2170"/>
                </a:lnTo>
                <a:lnTo>
                  <a:pt x="857" y="2149"/>
                </a:lnTo>
                <a:lnTo>
                  <a:pt x="873" y="2128"/>
                </a:lnTo>
                <a:lnTo>
                  <a:pt x="889" y="2106"/>
                </a:lnTo>
                <a:lnTo>
                  <a:pt x="904" y="2084"/>
                </a:lnTo>
                <a:lnTo>
                  <a:pt x="917" y="2062"/>
                </a:lnTo>
                <a:lnTo>
                  <a:pt x="931" y="2039"/>
                </a:lnTo>
                <a:lnTo>
                  <a:pt x="944" y="2016"/>
                </a:lnTo>
                <a:lnTo>
                  <a:pt x="956" y="1992"/>
                </a:lnTo>
                <a:lnTo>
                  <a:pt x="969" y="1969"/>
                </a:lnTo>
                <a:lnTo>
                  <a:pt x="982" y="1946"/>
                </a:lnTo>
                <a:lnTo>
                  <a:pt x="994" y="1923"/>
                </a:lnTo>
                <a:lnTo>
                  <a:pt x="1007" y="1900"/>
                </a:lnTo>
                <a:lnTo>
                  <a:pt x="1021" y="1877"/>
                </a:lnTo>
                <a:lnTo>
                  <a:pt x="1035" y="1854"/>
                </a:lnTo>
                <a:lnTo>
                  <a:pt x="1050" y="1833"/>
                </a:lnTo>
                <a:lnTo>
                  <a:pt x="1065" y="1811"/>
                </a:lnTo>
                <a:lnTo>
                  <a:pt x="1082" y="1790"/>
                </a:lnTo>
                <a:lnTo>
                  <a:pt x="1099" y="1769"/>
                </a:lnTo>
                <a:lnTo>
                  <a:pt x="1116" y="1749"/>
                </a:lnTo>
                <a:lnTo>
                  <a:pt x="1133" y="1728"/>
                </a:lnTo>
                <a:lnTo>
                  <a:pt x="1151" y="1708"/>
                </a:lnTo>
                <a:lnTo>
                  <a:pt x="1168" y="1688"/>
                </a:lnTo>
                <a:lnTo>
                  <a:pt x="1186" y="1667"/>
                </a:lnTo>
                <a:lnTo>
                  <a:pt x="1204" y="1647"/>
                </a:lnTo>
                <a:lnTo>
                  <a:pt x="1222" y="1628"/>
                </a:lnTo>
                <a:lnTo>
                  <a:pt x="1241" y="1608"/>
                </a:lnTo>
                <a:lnTo>
                  <a:pt x="1259" y="1588"/>
                </a:lnTo>
                <a:lnTo>
                  <a:pt x="1277" y="1569"/>
                </a:lnTo>
                <a:lnTo>
                  <a:pt x="1296" y="1549"/>
                </a:lnTo>
                <a:lnTo>
                  <a:pt x="1315" y="1530"/>
                </a:lnTo>
                <a:lnTo>
                  <a:pt x="1334" y="1510"/>
                </a:lnTo>
                <a:lnTo>
                  <a:pt x="1352" y="1491"/>
                </a:lnTo>
                <a:lnTo>
                  <a:pt x="1372" y="1472"/>
                </a:lnTo>
                <a:lnTo>
                  <a:pt x="1391" y="1453"/>
                </a:lnTo>
                <a:lnTo>
                  <a:pt x="1412" y="1435"/>
                </a:lnTo>
                <a:lnTo>
                  <a:pt x="1433" y="1418"/>
                </a:lnTo>
                <a:lnTo>
                  <a:pt x="1454" y="1401"/>
                </a:lnTo>
                <a:lnTo>
                  <a:pt x="1476" y="1384"/>
                </a:lnTo>
                <a:lnTo>
                  <a:pt x="1498" y="1368"/>
                </a:lnTo>
                <a:lnTo>
                  <a:pt x="1520" y="1352"/>
                </a:lnTo>
                <a:lnTo>
                  <a:pt x="1542" y="1336"/>
                </a:lnTo>
                <a:lnTo>
                  <a:pt x="1565" y="1320"/>
                </a:lnTo>
                <a:lnTo>
                  <a:pt x="1588" y="1305"/>
                </a:lnTo>
                <a:lnTo>
                  <a:pt x="1611" y="1290"/>
                </a:lnTo>
                <a:lnTo>
                  <a:pt x="1634" y="1275"/>
                </a:lnTo>
                <a:lnTo>
                  <a:pt x="1657" y="1261"/>
                </a:lnTo>
                <a:lnTo>
                  <a:pt x="1680" y="1246"/>
                </a:lnTo>
                <a:lnTo>
                  <a:pt x="1704" y="1231"/>
                </a:lnTo>
                <a:lnTo>
                  <a:pt x="1727" y="1216"/>
                </a:lnTo>
                <a:lnTo>
                  <a:pt x="1749" y="1201"/>
                </a:lnTo>
                <a:lnTo>
                  <a:pt x="1772" y="1185"/>
                </a:lnTo>
                <a:lnTo>
                  <a:pt x="1793" y="1168"/>
                </a:lnTo>
                <a:lnTo>
                  <a:pt x="1814" y="1150"/>
                </a:lnTo>
                <a:lnTo>
                  <a:pt x="1834" y="1132"/>
                </a:lnTo>
                <a:lnTo>
                  <a:pt x="1855" y="1114"/>
                </a:lnTo>
                <a:lnTo>
                  <a:pt x="1877" y="1098"/>
                </a:lnTo>
                <a:lnTo>
                  <a:pt x="1900" y="1084"/>
                </a:lnTo>
                <a:lnTo>
                  <a:pt x="1924" y="1070"/>
                </a:lnTo>
                <a:lnTo>
                  <a:pt x="1949" y="1057"/>
                </a:lnTo>
                <a:lnTo>
                  <a:pt x="1973" y="1044"/>
                </a:lnTo>
                <a:lnTo>
                  <a:pt x="1997" y="1031"/>
                </a:lnTo>
                <a:lnTo>
                  <a:pt x="2021" y="1016"/>
                </a:lnTo>
                <a:lnTo>
                  <a:pt x="2043" y="1001"/>
                </a:lnTo>
                <a:lnTo>
                  <a:pt x="2066" y="985"/>
                </a:lnTo>
                <a:lnTo>
                  <a:pt x="2088" y="968"/>
                </a:lnTo>
                <a:lnTo>
                  <a:pt x="2109" y="951"/>
                </a:lnTo>
                <a:lnTo>
                  <a:pt x="2130" y="934"/>
                </a:lnTo>
                <a:lnTo>
                  <a:pt x="2150" y="915"/>
                </a:lnTo>
                <a:lnTo>
                  <a:pt x="2169" y="896"/>
                </a:lnTo>
                <a:lnTo>
                  <a:pt x="2187" y="876"/>
                </a:lnTo>
                <a:lnTo>
                  <a:pt x="2204" y="855"/>
                </a:lnTo>
                <a:lnTo>
                  <a:pt x="2219" y="833"/>
                </a:lnTo>
                <a:lnTo>
                  <a:pt x="2234" y="811"/>
                </a:lnTo>
                <a:lnTo>
                  <a:pt x="2249" y="789"/>
                </a:lnTo>
                <a:lnTo>
                  <a:pt x="2263" y="766"/>
                </a:lnTo>
                <a:lnTo>
                  <a:pt x="2277" y="744"/>
                </a:lnTo>
                <a:lnTo>
                  <a:pt x="2292" y="722"/>
                </a:lnTo>
                <a:lnTo>
                  <a:pt x="2307" y="700"/>
                </a:lnTo>
                <a:lnTo>
                  <a:pt x="2323" y="679"/>
                </a:lnTo>
                <a:lnTo>
                  <a:pt x="2340" y="658"/>
                </a:lnTo>
                <a:lnTo>
                  <a:pt x="2358" y="638"/>
                </a:lnTo>
                <a:lnTo>
                  <a:pt x="2377" y="619"/>
                </a:lnTo>
                <a:lnTo>
                  <a:pt x="2397" y="601"/>
                </a:lnTo>
                <a:lnTo>
                  <a:pt x="2419" y="585"/>
                </a:lnTo>
                <a:lnTo>
                  <a:pt x="2443" y="571"/>
                </a:lnTo>
                <a:lnTo>
                  <a:pt x="2466" y="556"/>
                </a:lnTo>
                <a:lnTo>
                  <a:pt x="2487" y="538"/>
                </a:lnTo>
                <a:lnTo>
                  <a:pt x="2506" y="518"/>
                </a:lnTo>
                <a:lnTo>
                  <a:pt x="2523" y="498"/>
                </a:lnTo>
                <a:lnTo>
                  <a:pt x="2539" y="476"/>
                </a:lnTo>
                <a:lnTo>
                  <a:pt x="2553" y="453"/>
                </a:lnTo>
                <a:lnTo>
                  <a:pt x="2565" y="430"/>
                </a:lnTo>
                <a:lnTo>
                  <a:pt x="2576" y="406"/>
                </a:lnTo>
                <a:lnTo>
                  <a:pt x="2579" y="380"/>
                </a:lnTo>
                <a:lnTo>
                  <a:pt x="2587" y="356"/>
                </a:lnTo>
                <a:lnTo>
                  <a:pt x="2603" y="334"/>
                </a:lnTo>
                <a:lnTo>
                  <a:pt x="2624" y="316"/>
                </a:lnTo>
                <a:lnTo>
                  <a:pt x="2649" y="303"/>
                </a:lnTo>
                <a:lnTo>
                  <a:pt x="2678" y="299"/>
                </a:lnTo>
                <a:lnTo>
                  <a:pt x="2703" y="289"/>
                </a:lnTo>
                <a:lnTo>
                  <a:pt x="2725" y="273"/>
                </a:lnTo>
                <a:lnTo>
                  <a:pt x="2746" y="256"/>
                </a:lnTo>
                <a:lnTo>
                  <a:pt x="2766" y="238"/>
                </a:lnTo>
                <a:lnTo>
                  <a:pt x="2786" y="220"/>
                </a:lnTo>
                <a:lnTo>
                  <a:pt x="2805" y="202"/>
                </a:lnTo>
                <a:lnTo>
                  <a:pt x="2825" y="183"/>
                </a:lnTo>
                <a:lnTo>
                  <a:pt x="2844" y="164"/>
                </a:lnTo>
                <a:lnTo>
                  <a:pt x="2863" y="144"/>
                </a:lnTo>
                <a:lnTo>
                  <a:pt x="2882" y="123"/>
                </a:lnTo>
                <a:lnTo>
                  <a:pt x="2901" y="102"/>
                </a:lnTo>
                <a:lnTo>
                  <a:pt x="2919" y="79"/>
                </a:lnTo>
                <a:lnTo>
                  <a:pt x="2936" y="57"/>
                </a:lnTo>
                <a:lnTo>
                  <a:pt x="2949" y="36"/>
                </a:lnTo>
                <a:lnTo>
                  <a:pt x="2955" y="16"/>
                </a:lnTo>
                <a:lnTo>
                  <a:pt x="293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17" name="Text Box 4"/>
          <p:cNvSpPr txBox="1">
            <a:spLocks noChangeArrowheads="1"/>
          </p:cNvSpPr>
          <p:nvPr/>
        </p:nvSpPr>
        <p:spPr bwMode="auto">
          <a:xfrm>
            <a:off x="5697538" y="5003800"/>
            <a:ext cx="3738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Bee</a:t>
            </a:r>
          </a:p>
        </p:txBody>
      </p:sp>
      <p:sp>
        <p:nvSpPr>
          <p:cNvPr id="818" name="Text Box 5"/>
          <p:cNvSpPr txBox="1">
            <a:spLocks noChangeArrowheads="1"/>
          </p:cNvSpPr>
          <p:nvPr/>
        </p:nvSpPr>
        <p:spPr bwMode="auto">
          <a:xfrm>
            <a:off x="5916614" y="4256088"/>
            <a:ext cx="505267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Goliad</a:t>
            </a:r>
          </a:p>
        </p:txBody>
      </p:sp>
      <p:sp>
        <p:nvSpPr>
          <p:cNvPr id="819" name="Text Box 6"/>
          <p:cNvSpPr txBox="1">
            <a:spLocks noChangeArrowheads="1"/>
          </p:cNvSpPr>
          <p:nvPr/>
        </p:nvSpPr>
        <p:spPr bwMode="auto">
          <a:xfrm>
            <a:off x="4884738" y="5151438"/>
            <a:ext cx="615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Live Oak</a:t>
            </a:r>
          </a:p>
        </p:txBody>
      </p:sp>
      <p:sp>
        <p:nvSpPr>
          <p:cNvPr id="820" name="Text Box 7"/>
          <p:cNvSpPr txBox="1">
            <a:spLocks noChangeArrowheads="1"/>
          </p:cNvSpPr>
          <p:nvPr/>
        </p:nvSpPr>
        <p:spPr bwMode="auto">
          <a:xfrm>
            <a:off x="5178426" y="3821113"/>
            <a:ext cx="5341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Karnes</a:t>
            </a:r>
          </a:p>
        </p:txBody>
      </p:sp>
      <p:sp>
        <p:nvSpPr>
          <p:cNvPr id="821" name="Text Box 8"/>
          <p:cNvSpPr txBox="1">
            <a:spLocks noChangeArrowheads="1"/>
          </p:cNvSpPr>
          <p:nvPr/>
        </p:nvSpPr>
        <p:spPr bwMode="auto">
          <a:xfrm>
            <a:off x="3922714" y="5122863"/>
            <a:ext cx="652743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McMullen</a:t>
            </a:r>
          </a:p>
        </p:txBody>
      </p:sp>
      <p:sp>
        <p:nvSpPr>
          <p:cNvPr id="822" name="Text Box 9"/>
          <p:cNvSpPr txBox="1">
            <a:spLocks noChangeArrowheads="1"/>
          </p:cNvSpPr>
          <p:nvPr/>
        </p:nvSpPr>
        <p:spPr bwMode="auto">
          <a:xfrm>
            <a:off x="3140076" y="5327650"/>
            <a:ext cx="5469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LaSalle</a:t>
            </a:r>
          </a:p>
        </p:txBody>
      </p:sp>
      <p:sp>
        <p:nvSpPr>
          <p:cNvPr id="823" name="Text Box 10"/>
          <p:cNvSpPr txBox="1">
            <a:spLocks noChangeArrowheads="1"/>
          </p:cNvSpPr>
          <p:nvPr/>
        </p:nvSpPr>
        <p:spPr bwMode="auto">
          <a:xfrm>
            <a:off x="3949701" y="3557588"/>
            <a:ext cx="6431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Atascosa</a:t>
            </a:r>
          </a:p>
        </p:txBody>
      </p:sp>
      <p:sp>
        <p:nvSpPr>
          <p:cNvPr id="824" name="Text Box 11"/>
          <p:cNvSpPr txBox="1">
            <a:spLocks noChangeArrowheads="1"/>
          </p:cNvSpPr>
          <p:nvPr/>
        </p:nvSpPr>
        <p:spPr bwMode="auto">
          <a:xfrm>
            <a:off x="4829176" y="3416300"/>
            <a:ext cx="5212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Wilson</a:t>
            </a:r>
          </a:p>
        </p:txBody>
      </p:sp>
      <p:sp>
        <p:nvSpPr>
          <p:cNvPr id="825" name="Text Box 16"/>
          <p:cNvSpPr txBox="1">
            <a:spLocks noChangeArrowheads="1"/>
          </p:cNvSpPr>
          <p:nvPr/>
        </p:nvSpPr>
        <p:spPr bwMode="auto">
          <a:xfrm>
            <a:off x="6376988" y="3562351"/>
            <a:ext cx="4889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Dewitt</a:t>
            </a:r>
          </a:p>
        </p:txBody>
      </p:sp>
      <p:sp>
        <p:nvSpPr>
          <p:cNvPr id="826" name="Text Box 17"/>
          <p:cNvSpPr txBox="1">
            <a:spLocks noChangeArrowheads="1"/>
          </p:cNvSpPr>
          <p:nvPr/>
        </p:nvSpPr>
        <p:spPr bwMode="auto">
          <a:xfrm>
            <a:off x="7032625" y="3001963"/>
            <a:ext cx="53572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Lavaca</a:t>
            </a:r>
          </a:p>
        </p:txBody>
      </p:sp>
      <p:sp>
        <p:nvSpPr>
          <p:cNvPr id="827" name="Text Box 18"/>
          <p:cNvSpPr txBox="1">
            <a:spLocks noChangeArrowheads="1"/>
          </p:cNvSpPr>
          <p:nvPr/>
        </p:nvSpPr>
        <p:spPr bwMode="auto">
          <a:xfrm>
            <a:off x="7767638" y="2284413"/>
            <a:ext cx="63511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Colorado</a:t>
            </a:r>
          </a:p>
        </p:txBody>
      </p:sp>
      <p:sp>
        <p:nvSpPr>
          <p:cNvPr id="828" name="Text Box 19"/>
          <p:cNvSpPr txBox="1">
            <a:spLocks noChangeArrowheads="1"/>
          </p:cNvSpPr>
          <p:nvPr/>
        </p:nvSpPr>
        <p:spPr bwMode="auto">
          <a:xfrm>
            <a:off x="6877050" y="1908175"/>
            <a:ext cx="5453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0">
                <a:solidFill>
                  <a:srgbClr val="000000"/>
                </a:solidFill>
                <a:latin typeface="Arial"/>
              </a:rPr>
              <a:t>Fayette</a:t>
            </a:r>
          </a:p>
        </p:txBody>
      </p:sp>
      <p:sp>
        <p:nvSpPr>
          <p:cNvPr id="832" name="Rectangle 24"/>
          <p:cNvSpPr>
            <a:spLocks noChangeArrowheads="1"/>
          </p:cNvSpPr>
          <p:nvPr/>
        </p:nvSpPr>
        <p:spPr bwMode="auto">
          <a:xfrm>
            <a:off x="1941514" y="5884864"/>
            <a:ext cx="1889125" cy="3952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Line 26"/>
          <p:cNvSpPr>
            <a:spLocks noChangeShapeType="1"/>
          </p:cNvSpPr>
          <p:nvPr/>
        </p:nvSpPr>
        <p:spPr bwMode="auto">
          <a:xfrm flipH="1">
            <a:off x="2043114" y="6164263"/>
            <a:ext cx="16414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34" name="Text Box 27"/>
          <p:cNvSpPr txBox="1">
            <a:spLocks noChangeArrowheads="1"/>
          </p:cNvSpPr>
          <p:nvPr/>
        </p:nvSpPr>
        <p:spPr bwMode="auto">
          <a:xfrm>
            <a:off x="2387600" y="5875339"/>
            <a:ext cx="1123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>
                <a:solidFill>
                  <a:srgbClr val="000000"/>
                </a:solidFill>
                <a:latin typeface="Arial"/>
              </a:rPr>
              <a:t>50 mi / 80 km</a:t>
            </a:r>
          </a:p>
        </p:txBody>
      </p:sp>
      <p:sp>
        <p:nvSpPr>
          <p:cNvPr id="835" name="Freeform 31"/>
          <p:cNvSpPr>
            <a:spLocks/>
          </p:cNvSpPr>
          <p:nvPr/>
        </p:nvSpPr>
        <p:spPr bwMode="auto">
          <a:xfrm rot="2674409">
            <a:off x="6253163" y="3630614"/>
            <a:ext cx="25400" cy="47625"/>
          </a:xfrm>
          <a:custGeom>
            <a:avLst/>
            <a:gdLst>
              <a:gd name="T0" fmla="*/ 2147483647 w 16"/>
              <a:gd name="T1" fmla="*/ 2147483647 h 30"/>
              <a:gd name="T2" fmla="*/ 2147483647 w 16"/>
              <a:gd name="T3" fmla="*/ 2147483647 h 30"/>
              <a:gd name="T4" fmla="*/ 2147483647 w 16"/>
              <a:gd name="T5" fmla="*/ 2147483647 h 30"/>
              <a:gd name="T6" fmla="*/ 2147483647 w 16"/>
              <a:gd name="T7" fmla="*/ 2147483647 h 30"/>
              <a:gd name="T8" fmla="*/ 2147483647 w 1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0"/>
              <a:gd name="T17" fmla="*/ 16 w 1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0">
                <a:moveTo>
                  <a:pt x="14" y="4"/>
                </a:moveTo>
                <a:cubicBezTo>
                  <a:pt x="12" y="0"/>
                  <a:pt x="4" y="3"/>
                  <a:pt x="2" y="6"/>
                </a:cubicBezTo>
                <a:cubicBezTo>
                  <a:pt x="0" y="9"/>
                  <a:pt x="0" y="20"/>
                  <a:pt x="2" y="24"/>
                </a:cubicBezTo>
                <a:cubicBezTo>
                  <a:pt x="4" y="28"/>
                  <a:pt x="12" y="30"/>
                  <a:pt x="14" y="28"/>
                </a:cubicBezTo>
                <a:cubicBezTo>
                  <a:pt x="16" y="26"/>
                  <a:pt x="16" y="8"/>
                  <a:pt x="14" y="4"/>
                </a:cubicBezTo>
                <a:close/>
              </a:path>
            </a:pathLst>
          </a:custGeom>
          <a:solidFill>
            <a:srgbClr val="0000FF"/>
          </a:solidFill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36" name="Freeform 33"/>
          <p:cNvSpPr>
            <a:spLocks/>
          </p:cNvSpPr>
          <p:nvPr/>
        </p:nvSpPr>
        <p:spPr bwMode="auto">
          <a:xfrm>
            <a:off x="5684839" y="4049714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37" name="Freeform 34" descr="20%"/>
          <p:cNvSpPr>
            <a:spLocks/>
          </p:cNvSpPr>
          <p:nvPr/>
        </p:nvSpPr>
        <p:spPr bwMode="auto">
          <a:xfrm>
            <a:off x="5408614" y="4367214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pattFill prst="pct20">
            <a:fgClr>
              <a:srgbClr val="000000"/>
            </a:fgClr>
            <a:bgClr>
              <a:srgbClr val="FFFFFF"/>
            </a:bgClr>
          </a:patt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38" name="Freeform 37"/>
          <p:cNvSpPr>
            <a:spLocks/>
          </p:cNvSpPr>
          <p:nvPr/>
        </p:nvSpPr>
        <p:spPr bwMode="auto">
          <a:xfrm>
            <a:off x="5194301" y="4462463"/>
            <a:ext cx="176213" cy="152400"/>
          </a:xfrm>
          <a:custGeom>
            <a:avLst/>
            <a:gdLst>
              <a:gd name="T0" fmla="*/ 2147483647 w 111"/>
              <a:gd name="T1" fmla="*/ 2147483647 h 96"/>
              <a:gd name="T2" fmla="*/ 2147483647 w 111"/>
              <a:gd name="T3" fmla="*/ 2147483647 h 96"/>
              <a:gd name="T4" fmla="*/ 2147483647 w 111"/>
              <a:gd name="T5" fmla="*/ 2147483647 h 96"/>
              <a:gd name="T6" fmla="*/ 2147483647 w 111"/>
              <a:gd name="T7" fmla="*/ 2147483647 h 96"/>
              <a:gd name="T8" fmla="*/ 2147483647 w 111"/>
              <a:gd name="T9" fmla="*/ 2147483647 h 96"/>
              <a:gd name="T10" fmla="*/ 2147483647 w 111"/>
              <a:gd name="T11" fmla="*/ 2147483647 h 96"/>
              <a:gd name="T12" fmla="*/ 2147483647 w 111"/>
              <a:gd name="T13" fmla="*/ 2147483647 h 96"/>
              <a:gd name="T14" fmla="*/ 2147483647 w 111"/>
              <a:gd name="T15" fmla="*/ 2147483647 h 96"/>
              <a:gd name="T16" fmla="*/ 2147483647 w 111"/>
              <a:gd name="T17" fmla="*/ 2147483647 h 96"/>
              <a:gd name="T18" fmla="*/ 2147483647 w 111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1"/>
              <a:gd name="T31" fmla="*/ 0 h 96"/>
              <a:gd name="T32" fmla="*/ 111 w 111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1" h="96">
                <a:moveTo>
                  <a:pt x="83" y="8"/>
                </a:moveTo>
                <a:cubicBezTo>
                  <a:pt x="75" y="14"/>
                  <a:pt x="70" y="32"/>
                  <a:pt x="59" y="38"/>
                </a:cubicBezTo>
                <a:cubicBezTo>
                  <a:pt x="48" y="44"/>
                  <a:pt x="29" y="41"/>
                  <a:pt x="19" y="46"/>
                </a:cubicBezTo>
                <a:cubicBezTo>
                  <a:pt x="9" y="51"/>
                  <a:pt x="2" y="62"/>
                  <a:pt x="1" y="70"/>
                </a:cubicBezTo>
                <a:cubicBezTo>
                  <a:pt x="0" y="78"/>
                  <a:pt x="3" y="96"/>
                  <a:pt x="11" y="96"/>
                </a:cubicBezTo>
                <a:cubicBezTo>
                  <a:pt x="19" y="96"/>
                  <a:pt x="39" y="79"/>
                  <a:pt x="51" y="70"/>
                </a:cubicBezTo>
                <a:cubicBezTo>
                  <a:pt x="63" y="61"/>
                  <a:pt x="74" y="53"/>
                  <a:pt x="83" y="44"/>
                </a:cubicBezTo>
                <a:cubicBezTo>
                  <a:pt x="92" y="35"/>
                  <a:pt x="103" y="25"/>
                  <a:pt x="107" y="18"/>
                </a:cubicBezTo>
                <a:cubicBezTo>
                  <a:pt x="111" y="11"/>
                  <a:pt x="109" y="4"/>
                  <a:pt x="105" y="2"/>
                </a:cubicBezTo>
                <a:cubicBezTo>
                  <a:pt x="101" y="0"/>
                  <a:pt x="91" y="2"/>
                  <a:pt x="83" y="8"/>
                </a:cubicBez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39" name="Freeform 38"/>
          <p:cNvSpPr>
            <a:spLocks/>
          </p:cNvSpPr>
          <p:nvPr/>
        </p:nvSpPr>
        <p:spPr bwMode="auto">
          <a:xfrm>
            <a:off x="4929189" y="4624388"/>
            <a:ext cx="85725" cy="88900"/>
          </a:xfrm>
          <a:custGeom>
            <a:avLst/>
            <a:gdLst>
              <a:gd name="T0" fmla="*/ 2147483647 w 54"/>
              <a:gd name="T1" fmla="*/ 2147483647 h 56"/>
              <a:gd name="T2" fmla="*/ 2147483647 w 54"/>
              <a:gd name="T3" fmla="*/ 2147483647 h 56"/>
              <a:gd name="T4" fmla="*/ 2147483647 w 54"/>
              <a:gd name="T5" fmla="*/ 2147483647 h 56"/>
              <a:gd name="T6" fmla="*/ 2147483647 w 54"/>
              <a:gd name="T7" fmla="*/ 2147483647 h 56"/>
              <a:gd name="T8" fmla="*/ 2147483647 w 54"/>
              <a:gd name="T9" fmla="*/ 2147483647 h 56"/>
              <a:gd name="T10" fmla="*/ 2147483647 w 54"/>
              <a:gd name="T11" fmla="*/ 2147483647 h 56"/>
              <a:gd name="T12" fmla="*/ 2147483647 w 54"/>
              <a:gd name="T13" fmla="*/ 2147483647 h 56"/>
              <a:gd name="T14" fmla="*/ 2147483647 w 54"/>
              <a:gd name="T15" fmla="*/ 2147483647 h 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"/>
              <a:gd name="T25" fmla="*/ 0 h 56"/>
              <a:gd name="T26" fmla="*/ 54 w 54"/>
              <a:gd name="T27" fmla="*/ 56 h 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" h="56">
                <a:moveTo>
                  <a:pt x="52" y="4"/>
                </a:moveTo>
                <a:cubicBezTo>
                  <a:pt x="50" y="0"/>
                  <a:pt x="41" y="5"/>
                  <a:pt x="36" y="8"/>
                </a:cubicBezTo>
                <a:cubicBezTo>
                  <a:pt x="31" y="11"/>
                  <a:pt x="27" y="18"/>
                  <a:pt x="22" y="22"/>
                </a:cubicBezTo>
                <a:cubicBezTo>
                  <a:pt x="17" y="26"/>
                  <a:pt x="11" y="29"/>
                  <a:pt x="8" y="34"/>
                </a:cubicBezTo>
                <a:cubicBezTo>
                  <a:pt x="5" y="39"/>
                  <a:pt x="0" y="52"/>
                  <a:pt x="4" y="54"/>
                </a:cubicBezTo>
                <a:cubicBezTo>
                  <a:pt x="8" y="56"/>
                  <a:pt x="23" y="51"/>
                  <a:pt x="30" y="48"/>
                </a:cubicBezTo>
                <a:cubicBezTo>
                  <a:pt x="37" y="45"/>
                  <a:pt x="42" y="41"/>
                  <a:pt x="46" y="34"/>
                </a:cubicBezTo>
                <a:cubicBezTo>
                  <a:pt x="50" y="27"/>
                  <a:pt x="54" y="8"/>
                  <a:pt x="52" y="4"/>
                </a:cubicBez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0" name="Freeform 39"/>
          <p:cNvSpPr>
            <a:spLocks/>
          </p:cNvSpPr>
          <p:nvPr/>
        </p:nvSpPr>
        <p:spPr bwMode="auto">
          <a:xfrm>
            <a:off x="5008563" y="4619625"/>
            <a:ext cx="55562" cy="69850"/>
          </a:xfrm>
          <a:custGeom>
            <a:avLst/>
            <a:gdLst>
              <a:gd name="T0" fmla="*/ 2147483647 w 35"/>
              <a:gd name="T1" fmla="*/ 2147483647 h 44"/>
              <a:gd name="T2" fmla="*/ 2147483647 w 35"/>
              <a:gd name="T3" fmla="*/ 2147483647 h 44"/>
              <a:gd name="T4" fmla="*/ 2147483647 w 35"/>
              <a:gd name="T5" fmla="*/ 2147483647 h 44"/>
              <a:gd name="T6" fmla="*/ 2147483647 w 35"/>
              <a:gd name="T7" fmla="*/ 2147483647 h 44"/>
              <a:gd name="T8" fmla="*/ 2147483647 w 35"/>
              <a:gd name="T9" fmla="*/ 2147483647 h 44"/>
              <a:gd name="T10" fmla="*/ 2147483647 w 35"/>
              <a:gd name="T11" fmla="*/ 2147483647 h 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5"/>
              <a:gd name="T19" fmla="*/ 0 h 44"/>
              <a:gd name="T20" fmla="*/ 35 w 35"/>
              <a:gd name="T21" fmla="*/ 44 h 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5" h="44">
                <a:moveTo>
                  <a:pt x="32" y="3"/>
                </a:moveTo>
                <a:cubicBezTo>
                  <a:pt x="29" y="0"/>
                  <a:pt x="15" y="6"/>
                  <a:pt x="10" y="11"/>
                </a:cubicBezTo>
                <a:cubicBezTo>
                  <a:pt x="5" y="16"/>
                  <a:pt x="3" y="26"/>
                  <a:pt x="2" y="31"/>
                </a:cubicBezTo>
                <a:cubicBezTo>
                  <a:pt x="1" y="36"/>
                  <a:pt x="0" y="44"/>
                  <a:pt x="4" y="43"/>
                </a:cubicBezTo>
                <a:cubicBezTo>
                  <a:pt x="8" y="42"/>
                  <a:pt x="23" y="34"/>
                  <a:pt x="28" y="27"/>
                </a:cubicBezTo>
                <a:cubicBezTo>
                  <a:pt x="33" y="20"/>
                  <a:pt x="35" y="6"/>
                  <a:pt x="32" y="3"/>
                </a:cubicBez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1" name="Freeform 40" descr="20%"/>
          <p:cNvSpPr>
            <a:spLocks/>
          </p:cNvSpPr>
          <p:nvPr/>
        </p:nvSpPr>
        <p:spPr bwMode="auto">
          <a:xfrm>
            <a:off x="4637089" y="4630739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2" name="Freeform 41" descr="20%"/>
          <p:cNvSpPr>
            <a:spLocks/>
          </p:cNvSpPr>
          <p:nvPr/>
        </p:nvSpPr>
        <p:spPr bwMode="auto">
          <a:xfrm>
            <a:off x="4376739" y="4538664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3" name="Freeform 42" descr="20%"/>
          <p:cNvSpPr>
            <a:spLocks/>
          </p:cNvSpPr>
          <p:nvPr/>
        </p:nvSpPr>
        <p:spPr bwMode="auto">
          <a:xfrm>
            <a:off x="4360864" y="4510089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4" name="Freeform 43" descr="20%"/>
          <p:cNvSpPr>
            <a:spLocks/>
          </p:cNvSpPr>
          <p:nvPr/>
        </p:nvSpPr>
        <p:spPr bwMode="auto">
          <a:xfrm>
            <a:off x="4237039" y="4719639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5" name="Freeform 44" descr="20%"/>
          <p:cNvSpPr>
            <a:spLocks/>
          </p:cNvSpPr>
          <p:nvPr/>
        </p:nvSpPr>
        <p:spPr bwMode="auto">
          <a:xfrm>
            <a:off x="4259264" y="4732339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FF00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6" name="Line 45"/>
          <p:cNvSpPr>
            <a:spLocks noChangeShapeType="1"/>
          </p:cNvSpPr>
          <p:nvPr/>
        </p:nvSpPr>
        <p:spPr bwMode="auto">
          <a:xfrm>
            <a:off x="4073525" y="4308475"/>
            <a:ext cx="58738" cy="509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7" name="Freeform 46"/>
          <p:cNvSpPr>
            <a:spLocks/>
          </p:cNvSpPr>
          <p:nvPr/>
        </p:nvSpPr>
        <p:spPr bwMode="auto">
          <a:xfrm>
            <a:off x="4176714" y="4895851"/>
            <a:ext cx="115887" cy="47625"/>
          </a:xfrm>
          <a:custGeom>
            <a:avLst/>
            <a:gdLst>
              <a:gd name="T0" fmla="*/ 2147483647 w 73"/>
              <a:gd name="T1" fmla="*/ 2147483647 h 30"/>
              <a:gd name="T2" fmla="*/ 2147483647 w 73"/>
              <a:gd name="T3" fmla="*/ 2147483647 h 30"/>
              <a:gd name="T4" fmla="*/ 2147483647 w 73"/>
              <a:gd name="T5" fmla="*/ 2147483647 h 30"/>
              <a:gd name="T6" fmla="*/ 2147483647 w 73"/>
              <a:gd name="T7" fmla="*/ 2147483647 h 30"/>
              <a:gd name="T8" fmla="*/ 0 w 73"/>
              <a:gd name="T9" fmla="*/ 2147483647 h 30"/>
              <a:gd name="T10" fmla="*/ 2147483647 w 73"/>
              <a:gd name="T11" fmla="*/ 2147483647 h 30"/>
              <a:gd name="T12" fmla="*/ 2147483647 w 73"/>
              <a:gd name="T13" fmla="*/ 2147483647 h 30"/>
              <a:gd name="T14" fmla="*/ 2147483647 w 73"/>
              <a:gd name="T15" fmla="*/ 2147483647 h 30"/>
              <a:gd name="T16" fmla="*/ 2147483647 w 73"/>
              <a:gd name="T17" fmla="*/ 2147483647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3"/>
              <a:gd name="T28" fmla="*/ 0 h 30"/>
              <a:gd name="T29" fmla="*/ 73 w 73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3" h="30">
                <a:moveTo>
                  <a:pt x="66" y="9"/>
                </a:moveTo>
                <a:cubicBezTo>
                  <a:pt x="61" y="7"/>
                  <a:pt x="47" y="8"/>
                  <a:pt x="40" y="9"/>
                </a:cubicBezTo>
                <a:cubicBezTo>
                  <a:pt x="33" y="10"/>
                  <a:pt x="26" y="14"/>
                  <a:pt x="22" y="13"/>
                </a:cubicBezTo>
                <a:cubicBezTo>
                  <a:pt x="18" y="12"/>
                  <a:pt x="18" y="2"/>
                  <a:pt x="14" y="1"/>
                </a:cubicBezTo>
                <a:cubicBezTo>
                  <a:pt x="10" y="0"/>
                  <a:pt x="0" y="3"/>
                  <a:pt x="0" y="7"/>
                </a:cubicBezTo>
                <a:cubicBezTo>
                  <a:pt x="0" y="11"/>
                  <a:pt x="8" y="21"/>
                  <a:pt x="16" y="25"/>
                </a:cubicBezTo>
                <a:cubicBezTo>
                  <a:pt x="24" y="29"/>
                  <a:pt x="41" y="30"/>
                  <a:pt x="50" y="29"/>
                </a:cubicBezTo>
                <a:cubicBezTo>
                  <a:pt x="59" y="28"/>
                  <a:pt x="67" y="25"/>
                  <a:pt x="70" y="21"/>
                </a:cubicBezTo>
                <a:cubicBezTo>
                  <a:pt x="73" y="17"/>
                  <a:pt x="71" y="11"/>
                  <a:pt x="66" y="9"/>
                </a:cubicBez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8" name="Freeform 52"/>
          <p:cNvSpPr>
            <a:spLocks/>
          </p:cNvSpPr>
          <p:nvPr/>
        </p:nvSpPr>
        <p:spPr bwMode="auto">
          <a:xfrm>
            <a:off x="3933825" y="1941514"/>
            <a:ext cx="4027488" cy="3709987"/>
          </a:xfrm>
          <a:custGeom>
            <a:avLst/>
            <a:gdLst>
              <a:gd name="T0" fmla="*/ 2147483647 w 2955"/>
              <a:gd name="T1" fmla="*/ 2147483647 h 2718"/>
              <a:gd name="T2" fmla="*/ 2147483647 w 2955"/>
              <a:gd name="T3" fmla="*/ 2147483647 h 2718"/>
              <a:gd name="T4" fmla="*/ 2147483647 w 2955"/>
              <a:gd name="T5" fmla="*/ 2147483647 h 2718"/>
              <a:gd name="T6" fmla="*/ 2147483647 w 2955"/>
              <a:gd name="T7" fmla="*/ 2147483647 h 2718"/>
              <a:gd name="T8" fmla="*/ 2147483647 w 2955"/>
              <a:gd name="T9" fmla="*/ 2147483647 h 2718"/>
              <a:gd name="T10" fmla="*/ 2147483647 w 2955"/>
              <a:gd name="T11" fmla="*/ 2147483647 h 2718"/>
              <a:gd name="T12" fmla="*/ 2147483647 w 2955"/>
              <a:gd name="T13" fmla="*/ 2147483647 h 2718"/>
              <a:gd name="T14" fmla="*/ 2147483647 w 2955"/>
              <a:gd name="T15" fmla="*/ 2147483647 h 2718"/>
              <a:gd name="T16" fmla="*/ 2147483647 w 2955"/>
              <a:gd name="T17" fmla="*/ 2147483647 h 2718"/>
              <a:gd name="T18" fmla="*/ 2147483647 w 2955"/>
              <a:gd name="T19" fmla="*/ 2147483647 h 2718"/>
              <a:gd name="T20" fmla="*/ 2147483647 w 2955"/>
              <a:gd name="T21" fmla="*/ 2147483647 h 2718"/>
              <a:gd name="T22" fmla="*/ 2147483647 w 2955"/>
              <a:gd name="T23" fmla="*/ 2147483647 h 2718"/>
              <a:gd name="T24" fmla="*/ 2147483647 w 2955"/>
              <a:gd name="T25" fmla="*/ 2147483647 h 2718"/>
              <a:gd name="T26" fmla="*/ 2147483647 w 2955"/>
              <a:gd name="T27" fmla="*/ 2147483647 h 2718"/>
              <a:gd name="T28" fmla="*/ 2147483647 w 2955"/>
              <a:gd name="T29" fmla="*/ 2147483647 h 2718"/>
              <a:gd name="T30" fmla="*/ 2147483647 w 2955"/>
              <a:gd name="T31" fmla="*/ 2147483647 h 2718"/>
              <a:gd name="T32" fmla="*/ 2147483647 w 2955"/>
              <a:gd name="T33" fmla="*/ 2147483647 h 2718"/>
              <a:gd name="T34" fmla="*/ 2147483647 w 2955"/>
              <a:gd name="T35" fmla="*/ 2147483647 h 2718"/>
              <a:gd name="T36" fmla="*/ 2147483647 w 2955"/>
              <a:gd name="T37" fmla="*/ 2147483647 h 2718"/>
              <a:gd name="T38" fmla="*/ 2147483647 w 2955"/>
              <a:gd name="T39" fmla="*/ 2147483647 h 2718"/>
              <a:gd name="T40" fmla="*/ 2147483647 w 2955"/>
              <a:gd name="T41" fmla="*/ 2147483647 h 2718"/>
              <a:gd name="T42" fmla="*/ 2147483647 w 2955"/>
              <a:gd name="T43" fmla="*/ 2147483647 h 2718"/>
              <a:gd name="T44" fmla="*/ 2147483647 w 2955"/>
              <a:gd name="T45" fmla="*/ 2147483647 h 2718"/>
              <a:gd name="T46" fmla="*/ 2147483647 w 2955"/>
              <a:gd name="T47" fmla="*/ 2147483647 h 2718"/>
              <a:gd name="T48" fmla="*/ 2147483647 w 2955"/>
              <a:gd name="T49" fmla="*/ 2147483647 h 2718"/>
              <a:gd name="T50" fmla="*/ 2147483647 w 2955"/>
              <a:gd name="T51" fmla="*/ 2147483647 h 2718"/>
              <a:gd name="T52" fmla="*/ 2147483647 w 2955"/>
              <a:gd name="T53" fmla="*/ 2147483647 h 2718"/>
              <a:gd name="T54" fmla="*/ 2147483647 w 2955"/>
              <a:gd name="T55" fmla="*/ 2147483647 h 2718"/>
              <a:gd name="T56" fmla="*/ 2147483647 w 2955"/>
              <a:gd name="T57" fmla="*/ 2147483647 h 2718"/>
              <a:gd name="T58" fmla="*/ 2147483647 w 2955"/>
              <a:gd name="T59" fmla="*/ 2147483647 h 2718"/>
              <a:gd name="T60" fmla="*/ 2147483647 w 2955"/>
              <a:gd name="T61" fmla="*/ 2147483647 h 2718"/>
              <a:gd name="T62" fmla="*/ 2147483647 w 2955"/>
              <a:gd name="T63" fmla="*/ 2147483647 h 2718"/>
              <a:gd name="T64" fmla="*/ 2147483647 w 2955"/>
              <a:gd name="T65" fmla="*/ 2147483647 h 2718"/>
              <a:gd name="T66" fmla="*/ 2147483647 w 2955"/>
              <a:gd name="T67" fmla="*/ 2147483647 h 2718"/>
              <a:gd name="T68" fmla="*/ 2147483647 w 2955"/>
              <a:gd name="T69" fmla="*/ 2147483647 h 2718"/>
              <a:gd name="T70" fmla="*/ 2147483647 w 2955"/>
              <a:gd name="T71" fmla="*/ 2147483647 h 2718"/>
              <a:gd name="T72" fmla="*/ 2147483647 w 2955"/>
              <a:gd name="T73" fmla="*/ 2147483647 h 2718"/>
              <a:gd name="T74" fmla="*/ 2147483647 w 2955"/>
              <a:gd name="T75" fmla="*/ 2147483647 h 2718"/>
              <a:gd name="T76" fmla="*/ 2147483647 w 2955"/>
              <a:gd name="T77" fmla="*/ 2147483647 h 2718"/>
              <a:gd name="T78" fmla="*/ 2147483647 w 2955"/>
              <a:gd name="T79" fmla="*/ 2147483647 h 2718"/>
              <a:gd name="T80" fmla="*/ 2147483647 w 2955"/>
              <a:gd name="T81" fmla="*/ 2147483647 h 2718"/>
              <a:gd name="T82" fmla="*/ 2147483647 w 2955"/>
              <a:gd name="T83" fmla="*/ 2147483647 h 2718"/>
              <a:gd name="T84" fmla="*/ 2147483647 w 2955"/>
              <a:gd name="T85" fmla="*/ 2147483647 h 2718"/>
              <a:gd name="T86" fmla="*/ 2147483647 w 2955"/>
              <a:gd name="T87" fmla="*/ 2147483647 h 2718"/>
              <a:gd name="T88" fmla="*/ 2147483647 w 2955"/>
              <a:gd name="T89" fmla="*/ 2147483647 h 2718"/>
              <a:gd name="T90" fmla="*/ 2147483647 w 2955"/>
              <a:gd name="T91" fmla="*/ 2147483647 h 2718"/>
              <a:gd name="T92" fmla="*/ 2147483647 w 2955"/>
              <a:gd name="T93" fmla="*/ 2147483647 h 2718"/>
              <a:gd name="T94" fmla="*/ 2147483647 w 2955"/>
              <a:gd name="T95" fmla="*/ 2147483647 h 2718"/>
              <a:gd name="T96" fmla="*/ 2147483647 w 2955"/>
              <a:gd name="T97" fmla="*/ 2147483647 h 2718"/>
              <a:gd name="T98" fmla="*/ 2147483647 w 2955"/>
              <a:gd name="T99" fmla="*/ 2147483647 h 2718"/>
              <a:gd name="T100" fmla="*/ 2147483647 w 2955"/>
              <a:gd name="T101" fmla="*/ 2147483647 h 2718"/>
              <a:gd name="T102" fmla="*/ 2147483647 w 2955"/>
              <a:gd name="T103" fmla="*/ 2147483647 h 2718"/>
              <a:gd name="T104" fmla="*/ 2147483647 w 2955"/>
              <a:gd name="T105" fmla="*/ 2147483647 h 2718"/>
              <a:gd name="T106" fmla="*/ 2147483647 w 2955"/>
              <a:gd name="T107" fmla="*/ 2147483647 h 2718"/>
              <a:gd name="T108" fmla="*/ 2147483647 w 2955"/>
              <a:gd name="T109" fmla="*/ 2147483647 h 2718"/>
              <a:gd name="T110" fmla="*/ 2147483647 w 2955"/>
              <a:gd name="T111" fmla="*/ 2147483647 h 2718"/>
              <a:gd name="T112" fmla="*/ 2147483647 w 2955"/>
              <a:gd name="T113" fmla="*/ 2147483647 h 2718"/>
              <a:gd name="T114" fmla="*/ 2147483647 w 2955"/>
              <a:gd name="T115" fmla="*/ 2147483647 h 2718"/>
              <a:gd name="T116" fmla="*/ 2147483647 w 2955"/>
              <a:gd name="T117" fmla="*/ 2147483647 h 2718"/>
              <a:gd name="T118" fmla="*/ 2147483647 w 2955"/>
              <a:gd name="T119" fmla="*/ 2147483647 h 27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955"/>
              <a:gd name="T181" fmla="*/ 0 h 2718"/>
              <a:gd name="T182" fmla="*/ 2955 w 2955"/>
              <a:gd name="T183" fmla="*/ 2718 h 271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955" h="2718">
                <a:moveTo>
                  <a:pt x="2930" y="0"/>
                </a:moveTo>
                <a:lnTo>
                  <a:pt x="2904" y="14"/>
                </a:lnTo>
                <a:lnTo>
                  <a:pt x="2879" y="30"/>
                </a:lnTo>
                <a:lnTo>
                  <a:pt x="2857" y="47"/>
                </a:lnTo>
                <a:lnTo>
                  <a:pt x="2836" y="64"/>
                </a:lnTo>
                <a:lnTo>
                  <a:pt x="2817" y="83"/>
                </a:lnTo>
                <a:lnTo>
                  <a:pt x="2799" y="102"/>
                </a:lnTo>
                <a:lnTo>
                  <a:pt x="2782" y="122"/>
                </a:lnTo>
                <a:lnTo>
                  <a:pt x="2766" y="143"/>
                </a:lnTo>
                <a:lnTo>
                  <a:pt x="2757" y="167"/>
                </a:lnTo>
                <a:lnTo>
                  <a:pt x="2751" y="193"/>
                </a:lnTo>
                <a:lnTo>
                  <a:pt x="2739" y="216"/>
                </a:lnTo>
                <a:lnTo>
                  <a:pt x="2716" y="231"/>
                </a:lnTo>
                <a:lnTo>
                  <a:pt x="2689" y="240"/>
                </a:lnTo>
                <a:lnTo>
                  <a:pt x="2661" y="248"/>
                </a:lnTo>
                <a:lnTo>
                  <a:pt x="2636" y="260"/>
                </a:lnTo>
                <a:lnTo>
                  <a:pt x="2617" y="279"/>
                </a:lnTo>
                <a:lnTo>
                  <a:pt x="2599" y="300"/>
                </a:lnTo>
                <a:lnTo>
                  <a:pt x="2583" y="321"/>
                </a:lnTo>
                <a:lnTo>
                  <a:pt x="2569" y="343"/>
                </a:lnTo>
                <a:lnTo>
                  <a:pt x="2556" y="366"/>
                </a:lnTo>
                <a:lnTo>
                  <a:pt x="2543" y="390"/>
                </a:lnTo>
                <a:lnTo>
                  <a:pt x="2531" y="413"/>
                </a:lnTo>
                <a:lnTo>
                  <a:pt x="2519" y="436"/>
                </a:lnTo>
                <a:lnTo>
                  <a:pt x="2506" y="459"/>
                </a:lnTo>
                <a:lnTo>
                  <a:pt x="2491" y="481"/>
                </a:lnTo>
                <a:lnTo>
                  <a:pt x="2473" y="501"/>
                </a:lnTo>
                <a:lnTo>
                  <a:pt x="2449" y="516"/>
                </a:lnTo>
                <a:lnTo>
                  <a:pt x="2423" y="526"/>
                </a:lnTo>
                <a:lnTo>
                  <a:pt x="2397" y="536"/>
                </a:lnTo>
                <a:lnTo>
                  <a:pt x="2374" y="551"/>
                </a:lnTo>
                <a:lnTo>
                  <a:pt x="2353" y="569"/>
                </a:lnTo>
                <a:lnTo>
                  <a:pt x="2334" y="588"/>
                </a:lnTo>
                <a:lnTo>
                  <a:pt x="2317" y="609"/>
                </a:lnTo>
                <a:lnTo>
                  <a:pt x="2302" y="631"/>
                </a:lnTo>
                <a:lnTo>
                  <a:pt x="2289" y="654"/>
                </a:lnTo>
                <a:lnTo>
                  <a:pt x="2278" y="678"/>
                </a:lnTo>
                <a:lnTo>
                  <a:pt x="2268" y="703"/>
                </a:lnTo>
                <a:lnTo>
                  <a:pt x="2258" y="728"/>
                </a:lnTo>
                <a:lnTo>
                  <a:pt x="2248" y="752"/>
                </a:lnTo>
                <a:lnTo>
                  <a:pt x="2237" y="777"/>
                </a:lnTo>
                <a:lnTo>
                  <a:pt x="2226" y="800"/>
                </a:lnTo>
                <a:lnTo>
                  <a:pt x="2213" y="823"/>
                </a:lnTo>
                <a:lnTo>
                  <a:pt x="2197" y="845"/>
                </a:lnTo>
                <a:lnTo>
                  <a:pt x="2179" y="865"/>
                </a:lnTo>
                <a:lnTo>
                  <a:pt x="2160" y="883"/>
                </a:lnTo>
                <a:lnTo>
                  <a:pt x="2140" y="901"/>
                </a:lnTo>
                <a:lnTo>
                  <a:pt x="2119" y="919"/>
                </a:lnTo>
                <a:lnTo>
                  <a:pt x="2098" y="936"/>
                </a:lnTo>
                <a:lnTo>
                  <a:pt x="2076" y="953"/>
                </a:lnTo>
                <a:lnTo>
                  <a:pt x="2053" y="969"/>
                </a:lnTo>
                <a:lnTo>
                  <a:pt x="2031" y="984"/>
                </a:lnTo>
                <a:lnTo>
                  <a:pt x="2008" y="999"/>
                </a:lnTo>
                <a:lnTo>
                  <a:pt x="1985" y="1014"/>
                </a:lnTo>
                <a:lnTo>
                  <a:pt x="1962" y="1030"/>
                </a:lnTo>
                <a:lnTo>
                  <a:pt x="1939" y="1045"/>
                </a:lnTo>
                <a:lnTo>
                  <a:pt x="1916" y="1060"/>
                </a:lnTo>
                <a:lnTo>
                  <a:pt x="1893" y="1074"/>
                </a:lnTo>
                <a:lnTo>
                  <a:pt x="1869" y="1089"/>
                </a:lnTo>
                <a:lnTo>
                  <a:pt x="1846" y="1104"/>
                </a:lnTo>
                <a:lnTo>
                  <a:pt x="1823" y="1118"/>
                </a:lnTo>
                <a:lnTo>
                  <a:pt x="1799" y="1132"/>
                </a:lnTo>
                <a:lnTo>
                  <a:pt x="1775" y="1146"/>
                </a:lnTo>
                <a:lnTo>
                  <a:pt x="1751" y="1159"/>
                </a:lnTo>
                <a:lnTo>
                  <a:pt x="1726" y="1172"/>
                </a:lnTo>
                <a:lnTo>
                  <a:pt x="1701" y="1185"/>
                </a:lnTo>
                <a:lnTo>
                  <a:pt x="1677" y="1198"/>
                </a:lnTo>
                <a:lnTo>
                  <a:pt x="1654" y="1212"/>
                </a:lnTo>
                <a:lnTo>
                  <a:pt x="1630" y="1227"/>
                </a:lnTo>
                <a:lnTo>
                  <a:pt x="1608" y="1242"/>
                </a:lnTo>
                <a:lnTo>
                  <a:pt x="1585" y="1258"/>
                </a:lnTo>
                <a:lnTo>
                  <a:pt x="1563" y="1274"/>
                </a:lnTo>
                <a:lnTo>
                  <a:pt x="1541" y="1290"/>
                </a:lnTo>
                <a:lnTo>
                  <a:pt x="1519" y="1307"/>
                </a:lnTo>
                <a:lnTo>
                  <a:pt x="1497" y="1323"/>
                </a:lnTo>
                <a:lnTo>
                  <a:pt x="1476" y="1340"/>
                </a:lnTo>
                <a:lnTo>
                  <a:pt x="1454" y="1357"/>
                </a:lnTo>
                <a:lnTo>
                  <a:pt x="1433" y="1374"/>
                </a:lnTo>
                <a:lnTo>
                  <a:pt x="1412" y="1392"/>
                </a:lnTo>
                <a:lnTo>
                  <a:pt x="1392" y="1410"/>
                </a:lnTo>
                <a:lnTo>
                  <a:pt x="1372" y="1428"/>
                </a:lnTo>
                <a:lnTo>
                  <a:pt x="1351" y="1446"/>
                </a:lnTo>
                <a:lnTo>
                  <a:pt x="1331" y="1464"/>
                </a:lnTo>
                <a:lnTo>
                  <a:pt x="1312" y="1483"/>
                </a:lnTo>
                <a:lnTo>
                  <a:pt x="1292" y="1502"/>
                </a:lnTo>
                <a:lnTo>
                  <a:pt x="1273" y="1521"/>
                </a:lnTo>
                <a:lnTo>
                  <a:pt x="1254" y="1540"/>
                </a:lnTo>
                <a:lnTo>
                  <a:pt x="1235" y="1559"/>
                </a:lnTo>
                <a:lnTo>
                  <a:pt x="1216" y="1579"/>
                </a:lnTo>
                <a:lnTo>
                  <a:pt x="1198" y="1598"/>
                </a:lnTo>
                <a:lnTo>
                  <a:pt x="1180" y="1618"/>
                </a:lnTo>
                <a:lnTo>
                  <a:pt x="1161" y="1638"/>
                </a:lnTo>
                <a:lnTo>
                  <a:pt x="1143" y="1658"/>
                </a:lnTo>
                <a:lnTo>
                  <a:pt x="1126" y="1678"/>
                </a:lnTo>
                <a:lnTo>
                  <a:pt x="1108" y="1698"/>
                </a:lnTo>
                <a:lnTo>
                  <a:pt x="1091" y="1719"/>
                </a:lnTo>
                <a:lnTo>
                  <a:pt x="1073" y="1739"/>
                </a:lnTo>
                <a:lnTo>
                  <a:pt x="1056" y="1760"/>
                </a:lnTo>
                <a:lnTo>
                  <a:pt x="1039" y="1780"/>
                </a:lnTo>
                <a:lnTo>
                  <a:pt x="1023" y="1801"/>
                </a:lnTo>
                <a:lnTo>
                  <a:pt x="1007" y="1823"/>
                </a:lnTo>
                <a:lnTo>
                  <a:pt x="993" y="1846"/>
                </a:lnTo>
                <a:lnTo>
                  <a:pt x="980" y="1869"/>
                </a:lnTo>
                <a:lnTo>
                  <a:pt x="967" y="1892"/>
                </a:lnTo>
                <a:lnTo>
                  <a:pt x="955" y="1916"/>
                </a:lnTo>
                <a:lnTo>
                  <a:pt x="943" y="1939"/>
                </a:lnTo>
                <a:lnTo>
                  <a:pt x="931" y="1963"/>
                </a:lnTo>
                <a:lnTo>
                  <a:pt x="919" y="1986"/>
                </a:lnTo>
                <a:lnTo>
                  <a:pt x="906" y="2010"/>
                </a:lnTo>
                <a:lnTo>
                  <a:pt x="893" y="2033"/>
                </a:lnTo>
                <a:lnTo>
                  <a:pt x="879" y="2055"/>
                </a:lnTo>
                <a:lnTo>
                  <a:pt x="864" y="2077"/>
                </a:lnTo>
                <a:lnTo>
                  <a:pt x="847" y="2098"/>
                </a:lnTo>
                <a:lnTo>
                  <a:pt x="829" y="2118"/>
                </a:lnTo>
                <a:lnTo>
                  <a:pt x="811" y="2138"/>
                </a:lnTo>
                <a:lnTo>
                  <a:pt x="793" y="2157"/>
                </a:lnTo>
                <a:lnTo>
                  <a:pt x="774" y="2176"/>
                </a:lnTo>
                <a:lnTo>
                  <a:pt x="755" y="2195"/>
                </a:lnTo>
                <a:lnTo>
                  <a:pt x="735" y="2214"/>
                </a:lnTo>
                <a:lnTo>
                  <a:pt x="716" y="2233"/>
                </a:lnTo>
                <a:lnTo>
                  <a:pt x="696" y="2251"/>
                </a:lnTo>
                <a:lnTo>
                  <a:pt x="676" y="2270"/>
                </a:lnTo>
                <a:lnTo>
                  <a:pt x="656" y="2288"/>
                </a:lnTo>
                <a:lnTo>
                  <a:pt x="636" y="2306"/>
                </a:lnTo>
                <a:lnTo>
                  <a:pt x="616" y="2325"/>
                </a:lnTo>
                <a:lnTo>
                  <a:pt x="595" y="2343"/>
                </a:lnTo>
                <a:lnTo>
                  <a:pt x="575" y="2361"/>
                </a:lnTo>
                <a:lnTo>
                  <a:pt x="555" y="2379"/>
                </a:lnTo>
                <a:lnTo>
                  <a:pt x="534" y="2397"/>
                </a:lnTo>
                <a:lnTo>
                  <a:pt x="513" y="2413"/>
                </a:lnTo>
                <a:lnTo>
                  <a:pt x="490" y="2430"/>
                </a:lnTo>
                <a:lnTo>
                  <a:pt x="467" y="2444"/>
                </a:lnTo>
                <a:lnTo>
                  <a:pt x="442" y="2456"/>
                </a:lnTo>
                <a:lnTo>
                  <a:pt x="416" y="2466"/>
                </a:lnTo>
                <a:lnTo>
                  <a:pt x="389" y="2475"/>
                </a:lnTo>
                <a:lnTo>
                  <a:pt x="362" y="2483"/>
                </a:lnTo>
                <a:lnTo>
                  <a:pt x="335" y="2491"/>
                </a:lnTo>
                <a:lnTo>
                  <a:pt x="308" y="2500"/>
                </a:lnTo>
                <a:lnTo>
                  <a:pt x="283" y="2511"/>
                </a:lnTo>
                <a:lnTo>
                  <a:pt x="258" y="2524"/>
                </a:lnTo>
                <a:lnTo>
                  <a:pt x="234" y="2537"/>
                </a:lnTo>
                <a:lnTo>
                  <a:pt x="210" y="2550"/>
                </a:lnTo>
                <a:lnTo>
                  <a:pt x="186" y="2564"/>
                </a:lnTo>
                <a:lnTo>
                  <a:pt x="162" y="2578"/>
                </a:lnTo>
                <a:lnTo>
                  <a:pt x="139" y="2593"/>
                </a:lnTo>
                <a:lnTo>
                  <a:pt x="116" y="2608"/>
                </a:lnTo>
                <a:lnTo>
                  <a:pt x="92" y="2623"/>
                </a:lnTo>
                <a:lnTo>
                  <a:pt x="70" y="2638"/>
                </a:lnTo>
                <a:lnTo>
                  <a:pt x="48" y="2655"/>
                </a:lnTo>
                <a:lnTo>
                  <a:pt x="28" y="2673"/>
                </a:lnTo>
                <a:lnTo>
                  <a:pt x="7" y="2691"/>
                </a:lnTo>
                <a:lnTo>
                  <a:pt x="0" y="2713"/>
                </a:lnTo>
                <a:lnTo>
                  <a:pt x="29" y="2718"/>
                </a:lnTo>
                <a:lnTo>
                  <a:pt x="58" y="2708"/>
                </a:lnTo>
                <a:lnTo>
                  <a:pt x="80" y="2692"/>
                </a:lnTo>
                <a:lnTo>
                  <a:pt x="101" y="2676"/>
                </a:lnTo>
                <a:lnTo>
                  <a:pt x="123" y="2659"/>
                </a:lnTo>
                <a:lnTo>
                  <a:pt x="145" y="2641"/>
                </a:lnTo>
                <a:lnTo>
                  <a:pt x="167" y="2625"/>
                </a:lnTo>
                <a:lnTo>
                  <a:pt x="190" y="2610"/>
                </a:lnTo>
                <a:lnTo>
                  <a:pt x="214" y="2596"/>
                </a:lnTo>
                <a:lnTo>
                  <a:pt x="238" y="2583"/>
                </a:lnTo>
                <a:lnTo>
                  <a:pt x="262" y="2569"/>
                </a:lnTo>
                <a:lnTo>
                  <a:pt x="287" y="2557"/>
                </a:lnTo>
                <a:lnTo>
                  <a:pt x="312" y="2545"/>
                </a:lnTo>
                <a:lnTo>
                  <a:pt x="338" y="2534"/>
                </a:lnTo>
                <a:lnTo>
                  <a:pt x="364" y="2525"/>
                </a:lnTo>
                <a:lnTo>
                  <a:pt x="391" y="2516"/>
                </a:lnTo>
                <a:lnTo>
                  <a:pt x="417" y="2507"/>
                </a:lnTo>
                <a:lnTo>
                  <a:pt x="444" y="2498"/>
                </a:lnTo>
                <a:lnTo>
                  <a:pt x="469" y="2487"/>
                </a:lnTo>
                <a:lnTo>
                  <a:pt x="494" y="2474"/>
                </a:lnTo>
                <a:lnTo>
                  <a:pt x="518" y="2460"/>
                </a:lnTo>
                <a:lnTo>
                  <a:pt x="541" y="2445"/>
                </a:lnTo>
                <a:lnTo>
                  <a:pt x="562" y="2427"/>
                </a:lnTo>
                <a:lnTo>
                  <a:pt x="582" y="2409"/>
                </a:lnTo>
                <a:lnTo>
                  <a:pt x="601" y="2390"/>
                </a:lnTo>
                <a:lnTo>
                  <a:pt x="620" y="2370"/>
                </a:lnTo>
                <a:lnTo>
                  <a:pt x="638" y="2350"/>
                </a:lnTo>
                <a:lnTo>
                  <a:pt x="656" y="2330"/>
                </a:lnTo>
                <a:lnTo>
                  <a:pt x="675" y="2311"/>
                </a:lnTo>
                <a:lnTo>
                  <a:pt x="694" y="2292"/>
                </a:lnTo>
                <a:lnTo>
                  <a:pt x="714" y="2274"/>
                </a:lnTo>
                <a:lnTo>
                  <a:pt x="735" y="2257"/>
                </a:lnTo>
                <a:lnTo>
                  <a:pt x="757" y="2241"/>
                </a:lnTo>
                <a:lnTo>
                  <a:pt x="779" y="2224"/>
                </a:lnTo>
                <a:lnTo>
                  <a:pt x="800" y="2207"/>
                </a:lnTo>
                <a:lnTo>
                  <a:pt x="821" y="2189"/>
                </a:lnTo>
                <a:lnTo>
                  <a:pt x="840" y="2170"/>
                </a:lnTo>
                <a:lnTo>
                  <a:pt x="857" y="2149"/>
                </a:lnTo>
                <a:lnTo>
                  <a:pt x="873" y="2128"/>
                </a:lnTo>
                <a:lnTo>
                  <a:pt x="889" y="2106"/>
                </a:lnTo>
                <a:lnTo>
                  <a:pt x="904" y="2084"/>
                </a:lnTo>
                <a:lnTo>
                  <a:pt x="917" y="2062"/>
                </a:lnTo>
                <a:lnTo>
                  <a:pt x="931" y="2039"/>
                </a:lnTo>
                <a:lnTo>
                  <a:pt x="944" y="2016"/>
                </a:lnTo>
                <a:lnTo>
                  <a:pt x="956" y="1992"/>
                </a:lnTo>
                <a:lnTo>
                  <a:pt x="969" y="1969"/>
                </a:lnTo>
                <a:lnTo>
                  <a:pt x="982" y="1946"/>
                </a:lnTo>
                <a:lnTo>
                  <a:pt x="994" y="1923"/>
                </a:lnTo>
                <a:lnTo>
                  <a:pt x="1007" y="1900"/>
                </a:lnTo>
                <a:lnTo>
                  <a:pt x="1021" y="1877"/>
                </a:lnTo>
                <a:lnTo>
                  <a:pt x="1035" y="1854"/>
                </a:lnTo>
                <a:lnTo>
                  <a:pt x="1050" y="1833"/>
                </a:lnTo>
                <a:lnTo>
                  <a:pt x="1065" y="1811"/>
                </a:lnTo>
                <a:lnTo>
                  <a:pt x="1082" y="1790"/>
                </a:lnTo>
                <a:lnTo>
                  <a:pt x="1099" y="1769"/>
                </a:lnTo>
                <a:lnTo>
                  <a:pt x="1116" y="1749"/>
                </a:lnTo>
                <a:lnTo>
                  <a:pt x="1133" y="1728"/>
                </a:lnTo>
                <a:lnTo>
                  <a:pt x="1151" y="1708"/>
                </a:lnTo>
                <a:lnTo>
                  <a:pt x="1168" y="1688"/>
                </a:lnTo>
                <a:lnTo>
                  <a:pt x="1186" y="1667"/>
                </a:lnTo>
                <a:lnTo>
                  <a:pt x="1204" y="1647"/>
                </a:lnTo>
                <a:lnTo>
                  <a:pt x="1222" y="1628"/>
                </a:lnTo>
                <a:lnTo>
                  <a:pt x="1241" y="1608"/>
                </a:lnTo>
                <a:lnTo>
                  <a:pt x="1259" y="1588"/>
                </a:lnTo>
                <a:lnTo>
                  <a:pt x="1277" y="1569"/>
                </a:lnTo>
                <a:lnTo>
                  <a:pt x="1296" y="1549"/>
                </a:lnTo>
                <a:lnTo>
                  <a:pt x="1315" y="1530"/>
                </a:lnTo>
                <a:lnTo>
                  <a:pt x="1334" y="1510"/>
                </a:lnTo>
                <a:lnTo>
                  <a:pt x="1352" y="1491"/>
                </a:lnTo>
                <a:lnTo>
                  <a:pt x="1372" y="1472"/>
                </a:lnTo>
                <a:lnTo>
                  <a:pt x="1391" y="1453"/>
                </a:lnTo>
                <a:lnTo>
                  <a:pt x="1412" y="1435"/>
                </a:lnTo>
                <a:lnTo>
                  <a:pt x="1433" y="1418"/>
                </a:lnTo>
                <a:lnTo>
                  <a:pt x="1454" y="1401"/>
                </a:lnTo>
                <a:lnTo>
                  <a:pt x="1476" y="1384"/>
                </a:lnTo>
                <a:lnTo>
                  <a:pt x="1498" y="1368"/>
                </a:lnTo>
                <a:lnTo>
                  <a:pt x="1520" y="1352"/>
                </a:lnTo>
                <a:lnTo>
                  <a:pt x="1542" y="1336"/>
                </a:lnTo>
                <a:lnTo>
                  <a:pt x="1565" y="1320"/>
                </a:lnTo>
                <a:lnTo>
                  <a:pt x="1588" y="1305"/>
                </a:lnTo>
                <a:lnTo>
                  <a:pt x="1611" y="1290"/>
                </a:lnTo>
                <a:lnTo>
                  <a:pt x="1634" y="1275"/>
                </a:lnTo>
                <a:lnTo>
                  <a:pt x="1657" y="1261"/>
                </a:lnTo>
                <a:lnTo>
                  <a:pt x="1680" y="1246"/>
                </a:lnTo>
                <a:lnTo>
                  <a:pt x="1704" y="1231"/>
                </a:lnTo>
                <a:lnTo>
                  <a:pt x="1727" y="1216"/>
                </a:lnTo>
                <a:lnTo>
                  <a:pt x="1749" y="1201"/>
                </a:lnTo>
                <a:lnTo>
                  <a:pt x="1772" y="1185"/>
                </a:lnTo>
                <a:lnTo>
                  <a:pt x="1793" y="1168"/>
                </a:lnTo>
                <a:lnTo>
                  <a:pt x="1814" y="1150"/>
                </a:lnTo>
                <a:lnTo>
                  <a:pt x="1834" y="1132"/>
                </a:lnTo>
                <a:lnTo>
                  <a:pt x="1855" y="1114"/>
                </a:lnTo>
                <a:lnTo>
                  <a:pt x="1877" y="1098"/>
                </a:lnTo>
                <a:lnTo>
                  <a:pt x="1900" y="1084"/>
                </a:lnTo>
                <a:lnTo>
                  <a:pt x="1924" y="1070"/>
                </a:lnTo>
                <a:lnTo>
                  <a:pt x="1949" y="1057"/>
                </a:lnTo>
                <a:lnTo>
                  <a:pt x="1973" y="1044"/>
                </a:lnTo>
                <a:lnTo>
                  <a:pt x="1997" y="1031"/>
                </a:lnTo>
                <a:lnTo>
                  <a:pt x="2021" y="1016"/>
                </a:lnTo>
                <a:lnTo>
                  <a:pt x="2043" y="1001"/>
                </a:lnTo>
                <a:lnTo>
                  <a:pt x="2066" y="985"/>
                </a:lnTo>
                <a:lnTo>
                  <a:pt x="2088" y="968"/>
                </a:lnTo>
                <a:lnTo>
                  <a:pt x="2109" y="951"/>
                </a:lnTo>
                <a:lnTo>
                  <a:pt x="2130" y="934"/>
                </a:lnTo>
                <a:lnTo>
                  <a:pt x="2150" y="915"/>
                </a:lnTo>
                <a:lnTo>
                  <a:pt x="2169" y="896"/>
                </a:lnTo>
                <a:lnTo>
                  <a:pt x="2187" y="876"/>
                </a:lnTo>
                <a:lnTo>
                  <a:pt x="2204" y="855"/>
                </a:lnTo>
                <a:lnTo>
                  <a:pt x="2219" y="833"/>
                </a:lnTo>
                <a:lnTo>
                  <a:pt x="2234" y="811"/>
                </a:lnTo>
                <a:lnTo>
                  <a:pt x="2249" y="789"/>
                </a:lnTo>
                <a:lnTo>
                  <a:pt x="2263" y="766"/>
                </a:lnTo>
                <a:lnTo>
                  <a:pt x="2277" y="744"/>
                </a:lnTo>
                <a:lnTo>
                  <a:pt x="2292" y="722"/>
                </a:lnTo>
                <a:lnTo>
                  <a:pt x="2307" y="700"/>
                </a:lnTo>
                <a:lnTo>
                  <a:pt x="2323" y="679"/>
                </a:lnTo>
                <a:lnTo>
                  <a:pt x="2340" y="658"/>
                </a:lnTo>
                <a:lnTo>
                  <a:pt x="2358" y="638"/>
                </a:lnTo>
                <a:lnTo>
                  <a:pt x="2377" y="619"/>
                </a:lnTo>
                <a:lnTo>
                  <a:pt x="2397" y="601"/>
                </a:lnTo>
                <a:lnTo>
                  <a:pt x="2419" y="585"/>
                </a:lnTo>
                <a:lnTo>
                  <a:pt x="2443" y="571"/>
                </a:lnTo>
                <a:lnTo>
                  <a:pt x="2466" y="556"/>
                </a:lnTo>
                <a:lnTo>
                  <a:pt x="2487" y="538"/>
                </a:lnTo>
                <a:lnTo>
                  <a:pt x="2506" y="518"/>
                </a:lnTo>
                <a:lnTo>
                  <a:pt x="2523" y="498"/>
                </a:lnTo>
                <a:lnTo>
                  <a:pt x="2539" y="476"/>
                </a:lnTo>
                <a:lnTo>
                  <a:pt x="2553" y="453"/>
                </a:lnTo>
                <a:lnTo>
                  <a:pt x="2565" y="430"/>
                </a:lnTo>
                <a:lnTo>
                  <a:pt x="2576" y="406"/>
                </a:lnTo>
                <a:lnTo>
                  <a:pt x="2579" y="380"/>
                </a:lnTo>
                <a:lnTo>
                  <a:pt x="2587" y="356"/>
                </a:lnTo>
                <a:lnTo>
                  <a:pt x="2603" y="334"/>
                </a:lnTo>
                <a:lnTo>
                  <a:pt x="2624" y="316"/>
                </a:lnTo>
                <a:lnTo>
                  <a:pt x="2649" y="303"/>
                </a:lnTo>
                <a:lnTo>
                  <a:pt x="2678" y="299"/>
                </a:lnTo>
                <a:lnTo>
                  <a:pt x="2703" y="289"/>
                </a:lnTo>
                <a:lnTo>
                  <a:pt x="2725" y="273"/>
                </a:lnTo>
                <a:lnTo>
                  <a:pt x="2746" y="256"/>
                </a:lnTo>
                <a:lnTo>
                  <a:pt x="2766" y="238"/>
                </a:lnTo>
                <a:lnTo>
                  <a:pt x="2786" y="220"/>
                </a:lnTo>
                <a:lnTo>
                  <a:pt x="2805" y="202"/>
                </a:lnTo>
                <a:lnTo>
                  <a:pt x="2825" y="183"/>
                </a:lnTo>
                <a:lnTo>
                  <a:pt x="2844" y="164"/>
                </a:lnTo>
                <a:lnTo>
                  <a:pt x="2863" y="144"/>
                </a:lnTo>
                <a:lnTo>
                  <a:pt x="2882" y="123"/>
                </a:lnTo>
                <a:lnTo>
                  <a:pt x="2901" y="102"/>
                </a:lnTo>
                <a:lnTo>
                  <a:pt x="2919" y="79"/>
                </a:lnTo>
                <a:lnTo>
                  <a:pt x="2936" y="57"/>
                </a:lnTo>
                <a:lnTo>
                  <a:pt x="2949" y="36"/>
                </a:lnTo>
                <a:lnTo>
                  <a:pt x="2955" y="16"/>
                </a:lnTo>
                <a:lnTo>
                  <a:pt x="2930" y="0"/>
                </a:lnTo>
                <a:close/>
              </a:path>
            </a:pathLst>
          </a:custGeom>
          <a:solidFill>
            <a:srgbClr val="C0C0C0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49" name="Freeform 54"/>
          <p:cNvSpPr>
            <a:spLocks/>
          </p:cNvSpPr>
          <p:nvPr/>
        </p:nvSpPr>
        <p:spPr bwMode="auto">
          <a:xfrm>
            <a:off x="6516689" y="3478214"/>
            <a:ext cx="22225" cy="22225"/>
          </a:xfrm>
          <a:custGeom>
            <a:avLst/>
            <a:gdLst>
              <a:gd name="T0" fmla="*/ 2147483647 w 16"/>
              <a:gd name="T1" fmla="*/ 2147483647 h 16"/>
              <a:gd name="T2" fmla="*/ 2147483647 w 16"/>
              <a:gd name="T3" fmla="*/ 2147483647 h 16"/>
              <a:gd name="T4" fmla="*/ 2147483647 w 16"/>
              <a:gd name="T5" fmla="*/ 2147483647 h 16"/>
              <a:gd name="T6" fmla="*/ 2147483647 w 16"/>
              <a:gd name="T7" fmla="*/ 0 h 16"/>
              <a:gd name="T8" fmla="*/ 2147483647 w 16"/>
              <a:gd name="T9" fmla="*/ 0 h 16"/>
              <a:gd name="T10" fmla="*/ 2147483647 w 16"/>
              <a:gd name="T11" fmla="*/ 0 h 16"/>
              <a:gd name="T12" fmla="*/ 2147483647 w 16"/>
              <a:gd name="T13" fmla="*/ 2147483647 h 16"/>
              <a:gd name="T14" fmla="*/ 2147483647 w 16"/>
              <a:gd name="T15" fmla="*/ 2147483647 h 16"/>
              <a:gd name="T16" fmla="*/ 2147483647 w 16"/>
              <a:gd name="T17" fmla="*/ 2147483647 h 16"/>
              <a:gd name="T18" fmla="*/ 2147483647 w 16"/>
              <a:gd name="T19" fmla="*/ 2147483647 h 16"/>
              <a:gd name="T20" fmla="*/ 2147483647 w 16"/>
              <a:gd name="T21" fmla="*/ 2147483647 h 16"/>
              <a:gd name="T22" fmla="*/ 2147483647 w 16"/>
              <a:gd name="T23" fmla="*/ 2147483647 h 16"/>
              <a:gd name="T24" fmla="*/ 2147483647 w 16"/>
              <a:gd name="T25" fmla="*/ 2147483647 h 16"/>
              <a:gd name="T26" fmla="*/ 2147483647 w 16"/>
              <a:gd name="T27" fmla="*/ 2147483647 h 16"/>
              <a:gd name="T28" fmla="*/ 2147483647 w 16"/>
              <a:gd name="T29" fmla="*/ 2147483647 h 16"/>
              <a:gd name="T30" fmla="*/ 2147483647 w 16"/>
              <a:gd name="T31" fmla="*/ 2147483647 h 16"/>
              <a:gd name="T32" fmla="*/ 2147483647 w 16"/>
              <a:gd name="T33" fmla="*/ 2147483647 h 16"/>
              <a:gd name="T34" fmla="*/ 2147483647 w 16"/>
              <a:gd name="T35" fmla="*/ 2147483647 h 16"/>
              <a:gd name="T36" fmla="*/ 2147483647 w 16"/>
              <a:gd name="T37" fmla="*/ 2147483647 h 16"/>
              <a:gd name="T38" fmla="*/ 2147483647 w 16"/>
              <a:gd name="T39" fmla="*/ 2147483647 h 16"/>
              <a:gd name="T40" fmla="*/ 2147483647 w 16"/>
              <a:gd name="T41" fmla="*/ 2147483647 h 16"/>
              <a:gd name="T42" fmla="*/ 2147483647 w 16"/>
              <a:gd name="T43" fmla="*/ 2147483647 h 16"/>
              <a:gd name="T44" fmla="*/ 2147483647 w 16"/>
              <a:gd name="T45" fmla="*/ 2147483647 h 16"/>
              <a:gd name="T46" fmla="*/ 2147483647 w 16"/>
              <a:gd name="T47" fmla="*/ 2147483647 h 16"/>
              <a:gd name="T48" fmla="*/ 2147483647 w 16"/>
              <a:gd name="T49" fmla="*/ 2147483647 h 16"/>
              <a:gd name="T50" fmla="*/ 2147483647 w 16"/>
              <a:gd name="T51" fmla="*/ 2147483647 h 16"/>
              <a:gd name="T52" fmla="*/ 2147483647 w 16"/>
              <a:gd name="T53" fmla="*/ 2147483647 h 16"/>
              <a:gd name="T54" fmla="*/ 0 w 16"/>
              <a:gd name="T55" fmla="*/ 2147483647 h 16"/>
              <a:gd name="T56" fmla="*/ 0 w 16"/>
              <a:gd name="T57" fmla="*/ 2147483647 h 16"/>
              <a:gd name="T58" fmla="*/ 2147483647 w 16"/>
              <a:gd name="T59" fmla="*/ 2147483647 h 16"/>
              <a:gd name="T60" fmla="*/ 2147483647 w 16"/>
              <a:gd name="T61" fmla="*/ 2147483647 h 16"/>
              <a:gd name="T62" fmla="*/ 2147483647 w 16"/>
              <a:gd name="T63" fmla="*/ 2147483647 h 16"/>
              <a:gd name="T64" fmla="*/ 2147483647 w 16"/>
              <a:gd name="T65" fmla="*/ 2147483647 h 16"/>
              <a:gd name="T66" fmla="*/ 2147483647 w 16"/>
              <a:gd name="T67" fmla="*/ 2147483647 h 16"/>
              <a:gd name="T68" fmla="*/ 2147483647 w 16"/>
              <a:gd name="T69" fmla="*/ 2147483647 h 16"/>
              <a:gd name="T70" fmla="*/ 2147483647 w 16"/>
              <a:gd name="T71" fmla="*/ 2147483647 h 16"/>
              <a:gd name="T72" fmla="*/ 2147483647 w 16"/>
              <a:gd name="T73" fmla="*/ 2147483647 h 16"/>
              <a:gd name="T74" fmla="*/ 2147483647 w 16"/>
              <a:gd name="T75" fmla="*/ 2147483647 h 16"/>
              <a:gd name="T76" fmla="*/ 2147483647 w 16"/>
              <a:gd name="T77" fmla="*/ 2147483647 h 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6"/>
              <a:gd name="T118" fmla="*/ 0 h 16"/>
              <a:gd name="T119" fmla="*/ 16 w 16"/>
              <a:gd name="T120" fmla="*/ 16 h 1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6" h="16">
                <a:moveTo>
                  <a:pt x="8" y="2"/>
                </a:moveTo>
                <a:lnTo>
                  <a:pt x="8" y="2"/>
                </a:lnTo>
                <a:lnTo>
                  <a:pt x="9" y="1"/>
                </a:lnTo>
                <a:lnTo>
                  <a:pt x="10" y="1"/>
                </a:lnTo>
                <a:lnTo>
                  <a:pt x="11" y="1"/>
                </a:lnTo>
                <a:lnTo>
                  <a:pt x="11" y="0"/>
                </a:ln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5" y="1"/>
                </a:lnTo>
                <a:lnTo>
                  <a:pt x="16" y="2"/>
                </a:lnTo>
                <a:lnTo>
                  <a:pt x="16" y="3"/>
                </a:lnTo>
                <a:lnTo>
                  <a:pt x="16" y="4"/>
                </a:lnTo>
                <a:lnTo>
                  <a:pt x="16" y="5"/>
                </a:lnTo>
                <a:lnTo>
                  <a:pt x="16" y="6"/>
                </a:lnTo>
                <a:lnTo>
                  <a:pt x="15" y="6"/>
                </a:lnTo>
                <a:lnTo>
                  <a:pt x="15" y="7"/>
                </a:lnTo>
                <a:lnTo>
                  <a:pt x="15" y="8"/>
                </a:lnTo>
                <a:lnTo>
                  <a:pt x="14" y="9"/>
                </a:lnTo>
                <a:lnTo>
                  <a:pt x="14" y="10"/>
                </a:lnTo>
                <a:lnTo>
                  <a:pt x="13" y="11"/>
                </a:lnTo>
                <a:lnTo>
                  <a:pt x="12" y="12"/>
                </a:lnTo>
                <a:lnTo>
                  <a:pt x="11" y="12"/>
                </a:lnTo>
                <a:lnTo>
                  <a:pt x="11" y="13"/>
                </a:lnTo>
                <a:lnTo>
                  <a:pt x="10" y="13"/>
                </a:lnTo>
                <a:lnTo>
                  <a:pt x="9" y="14"/>
                </a:lnTo>
                <a:lnTo>
                  <a:pt x="8" y="14"/>
                </a:lnTo>
                <a:lnTo>
                  <a:pt x="8" y="15"/>
                </a:lnTo>
                <a:lnTo>
                  <a:pt x="7" y="15"/>
                </a:lnTo>
                <a:lnTo>
                  <a:pt x="6" y="15"/>
                </a:lnTo>
                <a:lnTo>
                  <a:pt x="6" y="16"/>
                </a:lnTo>
                <a:lnTo>
                  <a:pt x="5" y="16"/>
                </a:lnTo>
                <a:lnTo>
                  <a:pt x="4" y="16"/>
                </a:lnTo>
                <a:lnTo>
                  <a:pt x="3" y="16"/>
                </a:lnTo>
                <a:lnTo>
                  <a:pt x="2" y="15"/>
                </a:lnTo>
                <a:lnTo>
                  <a:pt x="1" y="15"/>
                </a:lnTo>
                <a:lnTo>
                  <a:pt x="1" y="14"/>
                </a:lnTo>
                <a:lnTo>
                  <a:pt x="0" y="14"/>
                </a:lnTo>
                <a:lnTo>
                  <a:pt x="0" y="13"/>
                </a:lnTo>
                <a:lnTo>
                  <a:pt x="0" y="12"/>
                </a:lnTo>
                <a:lnTo>
                  <a:pt x="1" y="12"/>
                </a:lnTo>
                <a:lnTo>
                  <a:pt x="1" y="11"/>
                </a:lnTo>
                <a:lnTo>
                  <a:pt x="1" y="10"/>
                </a:lnTo>
                <a:lnTo>
                  <a:pt x="2" y="10"/>
                </a:lnTo>
                <a:lnTo>
                  <a:pt x="2" y="9"/>
                </a:lnTo>
                <a:lnTo>
                  <a:pt x="2" y="8"/>
                </a:lnTo>
                <a:lnTo>
                  <a:pt x="3" y="7"/>
                </a:lnTo>
                <a:lnTo>
                  <a:pt x="4" y="7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6" y="4"/>
                </a:lnTo>
                <a:lnTo>
                  <a:pt x="7" y="4"/>
                </a:lnTo>
                <a:lnTo>
                  <a:pt x="7" y="3"/>
                </a:lnTo>
                <a:lnTo>
                  <a:pt x="8" y="2"/>
                </a:lnTo>
                <a:close/>
              </a:path>
            </a:pathLst>
          </a:custGeom>
          <a:gradFill rotWithShape="1">
            <a:gsLst>
              <a:gs pos="0">
                <a:srgbClr val="000080"/>
              </a:gs>
              <a:gs pos="100000">
                <a:srgbClr val="0000CC"/>
              </a:gs>
            </a:gsLst>
            <a:lin ang="5400000" scaled="1"/>
          </a:gra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0" name="Freeform 55"/>
          <p:cNvSpPr>
            <a:spLocks/>
          </p:cNvSpPr>
          <p:nvPr/>
        </p:nvSpPr>
        <p:spPr bwMode="auto">
          <a:xfrm>
            <a:off x="5692776" y="4059239"/>
            <a:ext cx="22225" cy="22225"/>
          </a:xfrm>
          <a:custGeom>
            <a:avLst/>
            <a:gdLst>
              <a:gd name="T0" fmla="*/ 2147483647 w 17"/>
              <a:gd name="T1" fmla="*/ 2147483647 h 16"/>
              <a:gd name="T2" fmla="*/ 2147483647 w 17"/>
              <a:gd name="T3" fmla="*/ 2147483647 h 16"/>
              <a:gd name="T4" fmla="*/ 2147483647 w 17"/>
              <a:gd name="T5" fmla="*/ 2147483647 h 16"/>
              <a:gd name="T6" fmla="*/ 2147483647 w 17"/>
              <a:gd name="T7" fmla="*/ 2147483647 h 16"/>
              <a:gd name="T8" fmla="*/ 2147483647 w 17"/>
              <a:gd name="T9" fmla="*/ 2147483647 h 16"/>
              <a:gd name="T10" fmla="*/ 2147483647 w 17"/>
              <a:gd name="T11" fmla="*/ 2147483647 h 16"/>
              <a:gd name="T12" fmla="*/ 2147483647 w 17"/>
              <a:gd name="T13" fmla="*/ 2147483647 h 16"/>
              <a:gd name="T14" fmla="*/ 2147483647 w 17"/>
              <a:gd name="T15" fmla="*/ 2147483647 h 16"/>
              <a:gd name="T16" fmla="*/ 2147483647 w 17"/>
              <a:gd name="T17" fmla="*/ 2147483647 h 16"/>
              <a:gd name="T18" fmla="*/ 2147483647 w 17"/>
              <a:gd name="T19" fmla="*/ 2147483647 h 16"/>
              <a:gd name="T20" fmla="*/ 2147483647 w 17"/>
              <a:gd name="T21" fmla="*/ 2147483647 h 16"/>
              <a:gd name="T22" fmla="*/ 2147483647 w 17"/>
              <a:gd name="T23" fmla="*/ 2147483647 h 16"/>
              <a:gd name="T24" fmla="*/ 2147483647 w 17"/>
              <a:gd name="T25" fmla="*/ 2147483647 h 16"/>
              <a:gd name="T26" fmla="*/ 2147483647 w 17"/>
              <a:gd name="T27" fmla="*/ 2147483647 h 16"/>
              <a:gd name="T28" fmla="*/ 2147483647 w 17"/>
              <a:gd name="T29" fmla="*/ 2147483647 h 16"/>
              <a:gd name="T30" fmla="*/ 2147483647 w 17"/>
              <a:gd name="T31" fmla="*/ 2147483647 h 16"/>
              <a:gd name="T32" fmla="*/ 2147483647 w 17"/>
              <a:gd name="T33" fmla="*/ 2147483647 h 16"/>
              <a:gd name="T34" fmla="*/ 2147483647 w 17"/>
              <a:gd name="T35" fmla="*/ 2147483647 h 16"/>
              <a:gd name="T36" fmla="*/ 2147483647 w 17"/>
              <a:gd name="T37" fmla="*/ 2147483647 h 16"/>
              <a:gd name="T38" fmla="*/ 2147483647 w 17"/>
              <a:gd name="T39" fmla="*/ 2147483647 h 16"/>
              <a:gd name="T40" fmla="*/ 2147483647 w 17"/>
              <a:gd name="T41" fmla="*/ 2147483647 h 16"/>
              <a:gd name="T42" fmla="*/ 2147483647 w 17"/>
              <a:gd name="T43" fmla="*/ 2147483647 h 16"/>
              <a:gd name="T44" fmla="*/ 2147483647 w 17"/>
              <a:gd name="T45" fmla="*/ 2147483647 h 16"/>
              <a:gd name="T46" fmla="*/ 2147483647 w 17"/>
              <a:gd name="T47" fmla="*/ 2147483647 h 16"/>
              <a:gd name="T48" fmla="*/ 2147483647 w 17"/>
              <a:gd name="T49" fmla="*/ 2147483647 h 16"/>
              <a:gd name="T50" fmla="*/ 2147483647 w 17"/>
              <a:gd name="T51" fmla="*/ 2147483647 h 16"/>
              <a:gd name="T52" fmla="*/ 2147483647 w 17"/>
              <a:gd name="T53" fmla="*/ 2147483647 h 16"/>
              <a:gd name="T54" fmla="*/ 0 w 17"/>
              <a:gd name="T55" fmla="*/ 2147483647 h 16"/>
              <a:gd name="T56" fmla="*/ 0 w 17"/>
              <a:gd name="T57" fmla="*/ 2147483647 h 16"/>
              <a:gd name="T58" fmla="*/ 0 w 17"/>
              <a:gd name="T59" fmla="*/ 2147483647 h 16"/>
              <a:gd name="T60" fmla="*/ 0 w 17"/>
              <a:gd name="T61" fmla="*/ 2147483647 h 16"/>
              <a:gd name="T62" fmla="*/ 0 w 17"/>
              <a:gd name="T63" fmla="*/ 2147483647 h 16"/>
              <a:gd name="T64" fmla="*/ 2147483647 w 17"/>
              <a:gd name="T65" fmla="*/ 2147483647 h 16"/>
              <a:gd name="T66" fmla="*/ 2147483647 w 17"/>
              <a:gd name="T67" fmla="*/ 2147483647 h 16"/>
              <a:gd name="T68" fmla="*/ 2147483647 w 17"/>
              <a:gd name="T69" fmla="*/ 2147483647 h 16"/>
              <a:gd name="T70" fmla="*/ 2147483647 w 17"/>
              <a:gd name="T71" fmla="*/ 2147483647 h 16"/>
              <a:gd name="T72" fmla="*/ 2147483647 w 17"/>
              <a:gd name="T73" fmla="*/ 2147483647 h 16"/>
              <a:gd name="T74" fmla="*/ 2147483647 w 17"/>
              <a:gd name="T75" fmla="*/ 2147483647 h 16"/>
              <a:gd name="T76" fmla="*/ 2147483647 w 17"/>
              <a:gd name="T77" fmla="*/ 2147483647 h 16"/>
              <a:gd name="T78" fmla="*/ 2147483647 w 17"/>
              <a:gd name="T79" fmla="*/ 2147483647 h 16"/>
              <a:gd name="T80" fmla="*/ 2147483647 w 17"/>
              <a:gd name="T81" fmla="*/ 2147483647 h 16"/>
              <a:gd name="T82" fmla="*/ 2147483647 w 17"/>
              <a:gd name="T83" fmla="*/ 2147483647 h 16"/>
              <a:gd name="T84" fmla="*/ 2147483647 w 17"/>
              <a:gd name="T85" fmla="*/ 2147483647 h 16"/>
              <a:gd name="T86" fmla="*/ 2147483647 w 17"/>
              <a:gd name="T87" fmla="*/ 2147483647 h 16"/>
              <a:gd name="T88" fmla="*/ 2147483647 w 17"/>
              <a:gd name="T89" fmla="*/ 2147483647 h 16"/>
              <a:gd name="T90" fmla="*/ 2147483647 w 17"/>
              <a:gd name="T91" fmla="*/ 2147483647 h 16"/>
              <a:gd name="T92" fmla="*/ 2147483647 w 17"/>
              <a:gd name="T93" fmla="*/ 2147483647 h 16"/>
              <a:gd name="T94" fmla="*/ 2147483647 w 17"/>
              <a:gd name="T95" fmla="*/ 2147483647 h 16"/>
              <a:gd name="T96" fmla="*/ 2147483647 w 17"/>
              <a:gd name="T97" fmla="*/ 2147483647 h 16"/>
              <a:gd name="T98" fmla="*/ 2147483647 w 17"/>
              <a:gd name="T99" fmla="*/ 2147483647 h 16"/>
              <a:gd name="T100" fmla="*/ 2147483647 w 17"/>
              <a:gd name="T101" fmla="*/ 0 h 16"/>
              <a:gd name="T102" fmla="*/ 2147483647 w 17"/>
              <a:gd name="T103" fmla="*/ 2147483647 h 16"/>
              <a:gd name="T104" fmla="*/ 2147483647 w 17"/>
              <a:gd name="T105" fmla="*/ 2147483647 h 16"/>
              <a:gd name="T106" fmla="*/ 2147483647 w 17"/>
              <a:gd name="T107" fmla="*/ 2147483647 h 16"/>
              <a:gd name="T108" fmla="*/ 2147483647 w 17"/>
              <a:gd name="T109" fmla="*/ 2147483647 h 16"/>
              <a:gd name="T110" fmla="*/ 2147483647 w 17"/>
              <a:gd name="T111" fmla="*/ 2147483647 h 16"/>
              <a:gd name="T112" fmla="*/ 2147483647 w 17"/>
              <a:gd name="T113" fmla="*/ 2147483647 h 16"/>
              <a:gd name="T114" fmla="*/ 2147483647 w 17"/>
              <a:gd name="T115" fmla="*/ 2147483647 h 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"/>
              <a:gd name="T175" fmla="*/ 0 h 16"/>
              <a:gd name="T176" fmla="*/ 17 w 17"/>
              <a:gd name="T177" fmla="*/ 16 h 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" h="16">
                <a:moveTo>
                  <a:pt x="17" y="4"/>
                </a:moveTo>
                <a:lnTo>
                  <a:pt x="17" y="5"/>
                </a:lnTo>
                <a:lnTo>
                  <a:pt x="17" y="6"/>
                </a:lnTo>
                <a:lnTo>
                  <a:pt x="17" y="7"/>
                </a:lnTo>
                <a:lnTo>
                  <a:pt x="16" y="8"/>
                </a:lnTo>
                <a:lnTo>
                  <a:pt x="16" y="9"/>
                </a:lnTo>
                <a:lnTo>
                  <a:pt x="15" y="11"/>
                </a:lnTo>
                <a:lnTo>
                  <a:pt x="15" y="12"/>
                </a:lnTo>
                <a:lnTo>
                  <a:pt x="14" y="12"/>
                </a:lnTo>
                <a:lnTo>
                  <a:pt x="14" y="13"/>
                </a:lnTo>
                <a:lnTo>
                  <a:pt x="13" y="13"/>
                </a:lnTo>
                <a:lnTo>
                  <a:pt x="13" y="14"/>
                </a:lnTo>
                <a:lnTo>
                  <a:pt x="12" y="14"/>
                </a:lnTo>
                <a:lnTo>
                  <a:pt x="11" y="15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7" y="15"/>
                </a:lnTo>
                <a:lnTo>
                  <a:pt x="6" y="16"/>
                </a:lnTo>
                <a:lnTo>
                  <a:pt x="5" y="16"/>
                </a:lnTo>
                <a:lnTo>
                  <a:pt x="4" y="16"/>
                </a:lnTo>
                <a:lnTo>
                  <a:pt x="3" y="16"/>
                </a:lnTo>
                <a:lnTo>
                  <a:pt x="3" y="15"/>
                </a:lnTo>
                <a:lnTo>
                  <a:pt x="2" y="15"/>
                </a:lnTo>
                <a:lnTo>
                  <a:pt x="1" y="14"/>
                </a:lnTo>
                <a:lnTo>
                  <a:pt x="1" y="13"/>
                </a:lnTo>
                <a:lnTo>
                  <a:pt x="0" y="12"/>
                </a:lnTo>
                <a:lnTo>
                  <a:pt x="0" y="11"/>
                </a:lnTo>
                <a:lnTo>
                  <a:pt x="0" y="10"/>
                </a:lnTo>
                <a:lnTo>
                  <a:pt x="0" y="9"/>
                </a:lnTo>
                <a:lnTo>
                  <a:pt x="0" y="8"/>
                </a:lnTo>
                <a:lnTo>
                  <a:pt x="1" y="8"/>
                </a:lnTo>
                <a:lnTo>
                  <a:pt x="1" y="7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4" y="4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7" y="2"/>
                </a:lnTo>
                <a:lnTo>
                  <a:pt x="8" y="2"/>
                </a:lnTo>
                <a:lnTo>
                  <a:pt x="9" y="1"/>
                </a:lnTo>
                <a:lnTo>
                  <a:pt x="10" y="1"/>
                </a:lnTo>
                <a:lnTo>
                  <a:pt x="11" y="1"/>
                </a:lnTo>
                <a:lnTo>
                  <a:pt x="12" y="1"/>
                </a:lnTo>
                <a:lnTo>
                  <a:pt x="12" y="0"/>
                </a:lnTo>
                <a:lnTo>
                  <a:pt x="13" y="1"/>
                </a:lnTo>
                <a:lnTo>
                  <a:pt x="14" y="1"/>
                </a:lnTo>
                <a:lnTo>
                  <a:pt x="15" y="1"/>
                </a:lnTo>
                <a:lnTo>
                  <a:pt x="15" y="2"/>
                </a:lnTo>
                <a:lnTo>
                  <a:pt x="16" y="3"/>
                </a:lnTo>
                <a:lnTo>
                  <a:pt x="17" y="4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1" name="Freeform 56" descr="20%"/>
          <p:cNvSpPr>
            <a:spLocks/>
          </p:cNvSpPr>
          <p:nvPr/>
        </p:nvSpPr>
        <p:spPr bwMode="auto">
          <a:xfrm>
            <a:off x="5408613" y="4408488"/>
            <a:ext cx="17462" cy="17462"/>
          </a:xfrm>
          <a:custGeom>
            <a:avLst/>
            <a:gdLst>
              <a:gd name="T0" fmla="*/ 2147483647 w 12"/>
              <a:gd name="T1" fmla="*/ 2147483647 h 13"/>
              <a:gd name="T2" fmla="*/ 2147483647 w 12"/>
              <a:gd name="T3" fmla="*/ 2147483647 h 13"/>
              <a:gd name="T4" fmla="*/ 2147483647 w 12"/>
              <a:gd name="T5" fmla="*/ 2147483647 h 13"/>
              <a:gd name="T6" fmla="*/ 2147483647 w 12"/>
              <a:gd name="T7" fmla="*/ 2147483647 h 13"/>
              <a:gd name="T8" fmla="*/ 2147483647 w 12"/>
              <a:gd name="T9" fmla="*/ 2147483647 h 13"/>
              <a:gd name="T10" fmla="*/ 2147483647 w 12"/>
              <a:gd name="T11" fmla="*/ 2147483647 h 13"/>
              <a:gd name="T12" fmla="*/ 2147483647 w 12"/>
              <a:gd name="T13" fmla="*/ 2147483647 h 13"/>
              <a:gd name="T14" fmla="*/ 2147483647 w 12"/>
              <a:gd name="T15" fmla="*/ 2147483647 h 13"/>
              <a:gd name="T16" fmla="*/ 2147483647 w 12"/>
              <a:gd name="T17" fmla="*/ 2147483647 h 13"/>
              <a:gd name="T18" fmla="*/ 2147483647 w 12"/>
              <a:gd name="T19" fmla="*/ 2147483647 h 13"/>
              <a:gd name="T20" fmla="*/ 2147483647 w 12"/>
              <a:gd name="T21" fmla="*/ 2147483647 h 13"/>
              <a:gd name="T22" fmla="*/ 2147483647 w 12"/>
              <a:gd name="T23" fmla="*/ 2147483647 h 13"/>
              <a:gd name="T24" fmla="*/ 2147483647 w 12"/>
              <a:gd name="T25" fmla="*/ 2147483647 h 13"/>
              <a:gd name="T26" fmla="*/ 2147483647 w 12"/>
              <a:gd name="T27" fmla="*/ 2147483647 h 13"/>
              <a:gd name="T28" fmla="*/ 2147483647 w 12"/>
              <a:gd name="T29" fmla="*/ 2147483647 h 13"/>
              <a:gd name="T30" fmla="*/ 2147483647 w 12"/>
              <a:gd name="T31" fmla="*/ 0 h 13"/>
              <a:gd name="T32" fmla="*/ 2147483647 w 12"/>
              <a:gd name="T33" fmla="*/ 0 h 13"/>
              <a:gd name="T34" fmla="*/ 2147483647 w 12"/>
              <a:gd name="T35" fmla="*/ 2147483647 h 13"/>
              <a:gd name="T36" fmla="*/ 2147483647 w 12"/>
              <a:gd name="T37" fmla="*/ 2147483647 h 13"/>
              <a:gd name="T38" fmla="*/ 2147483647 w 12"/>
              <a:gd name="T39" fmla="*/ 2147483647 h 13"/>
              <a:gd name="T40" fmla="*/ 2147483647 w 12"/>
              <a:gd name="T41" fmla="*/ 2147483647 h 13"/>
              <a:gd name="T42" fmla="*/ 2147483647 w 12"/>
              <a:gd name="T43" fmla="*/ 2147483647 h 13"/>
              <a:gd name="T44" fmla="*/ 2147483647 w 12"/>
              <a:gd name="T45" fmla="*/ 2147483647 h 13"/>
              <a:gd name="T46" fmla="*/ 2147483647 w 12"/>
              <a:gd name="T47" fmla="*/ 2147483647 h 13"/>
              <a:gd name="T48" fmla="*/ 2147483647 w 12"/>
              <a:gd name="T49" fmla="*/ 2147483647 h 13"/>
              <a:gd name="T50" fmla="*/ 2147483647 w 12"/>
              <a:gd name="T51" fmla="*/ 2147483647 h 13"/>
              <a:gd name="T52" fmla="*/ 2147483647 w 12"/>
              <a:gd name="T53" fmla="*/ 2147483647 h 13"/>
              <a:gd name="T54" fmla="*/ 2147483647 w 12"/>
              <a:gd name="T55" fmla="*/ 2147483647 h 13"/>
              <a:gd name="T56" fmla="*/ 2147483647 w 12"/>
              <a:gd name="T57" fmla="*/ 2147483647 h 13"/>
              <a:gd name="T58" fmla="*/ 2147483647 w 12"/>
              <a:gd name="T59" fmla="*/ 2147483647 h 13"/>
              <a:gd name="T60" fmla="*/ 2147483647 w 12"/>
              <a:gd name="T61" fmla="*/ 2147483647 h 13"/>
              <a:gd name="T62" fmla="*/ 2147483647 w 12"/>
              <a:gd name="T63" fmla="*/ 2147483647 h 13"/>
              <a:gd name="T64" fmla="*/ 2147483647 w 12"/>
              <a:gd name="T65" fmla="*/ 2147483647 h 13"/>
              <a:gd name="T66" fmla="*/ 2147483647 w 12"/>
              <a:gd name="T67" fmla="*/ 2147483647 h 13"/>
              <a:gd name="T68" fmla="*/ 2147483647 w 12"/>
              <a:gd name="T69" fmla="*/ 2147483647 h 13"/>
              <a:gd name="T70" fmla="*/ 2147483647 w 12"/>
              <a:gd name="T71" fmla="*/ 2147483647 h 13"/>
              <a:gd name="T72" fmla="*/ 2147483647 w 12"/>
              <a:gd name="T73" fmla="*/ 2147483647 h 13"/>
              <a:gd name="T74" fmla="*/ 2147483647 w 12"/>
              <a:gd name="T75" fmla="*/ 2147483647 h 13"/>
              <a:gd name="T76" fmla="*/ 2147483647 w 12"/>
              <a:gd name="T77" fmla="*/ 2147483647 h 13"/>
              <a:gd name="T78" fmla="*/ 2147483647 w 12"/>
              <a:gd name="T79" fmla="*/ 2147483647 h 13"/>
              <a:gd name="T80" fmla="*/ 2147483647 w 12"/>
              <a:gd name="T81" fmla="*/ 2147483647 h 13"/>
              <a:gd name="T82" fmla="*/ 2147483647 w 12"/>
              <a:gd name="T83" fmla="*/ 2147483647 h 13"/>
              <a:gd name="T84" fmla="*/ 2147483647 w 12"/>
              <a:gd name="T85" fmla="*/ 2147483647 h 13"/>
              <a:gd name="T86" fmla="*/ 2147483647 w 12"/>
              <a:gd name="T87" fmla="*/ 2147483647 h 13"/>
              <a:gd name="T88" fmla="*/ 2147483647 w 12"/>
              <a:gd name="T89" fmla="*/ 2147483647 h 13"/>
              <a:gd name="T90" fmla="*/ 2147483647 w 12"/>
              <a:gd name="T91" fmla="*/ 2147483647 h 13"/>
              <a:gd name="T92" fmla="*/ 2147483647 w 12"/>
              <a:gd name="T93" fmla="*/ 2147483647 h 13"/>
              <a:gd name="T94" fmla="*/ 2147483647 w 12"/>
              <a:gd name="T95" fmla="*/ 2147483647 h 13"/>
              <a:gd name="T96" fmla="*/ 0 w 12"/>
              <a:gd name="T97" fmla="*/ 2147483647 h 13"/>
              <a:gd name="T98" fmla="*/ 0 w 12"/>
              <a:gd name="T99" fmla="*/ 2147483647 h 13"/>
              <a:gd name="T100" fmla="*/ 0 w 12"/>
              <a:gd name="T101" fmla="*/ 2147483647 h 13"/>
              <a:gd name="T102" fmla="*/ 0 w 12"/>
              <a:gd name="T103" fmla="*/ 2147483647 h 13"/>
              <a:gd name="T104" fmla="*/ 0 w 12"/>
              <a:gd name="T105" fmla="*/ 2147483647 h 13"/>
              <a:gd name="T106" fmla="*/ 0 w 12"/>
              <a:gd name="T107" fmla="*/ 2147483647 h 13"/>
              <a:gd name="T108" fmla="*/ 2147483647 w 12"/>
              <a:gd name="T109" fmla="*/ 2147483647 h 13"/>
              <a:gd name="T110" fmla="*/ 2147483647 w 12"/>
              <a:gd name="T111" fmla="*/ 2147483647 h 13"/>
              <a:gd name="T112" fmla="*/ 2147483647 w 12"/>
              <a:gd name="T113" fmla="*/ 2147483647 h 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"/>
              <a:gd name="T172" fmla="*/ 0 h 13"/>
              <a:gd name="T173" fmla="*/ 12 w 12"/>
              <a:gd name="T174" fmla="*/ 13 h 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" h="13">
                <a:moveTo>
                  <a:pt x="2" y="5"/>
                </a:moveTo>
                <a:lnTo>
                  <a:pt x="3" y="4"/>
                </a:lnTo>
                <a:lnTo>
                  <a:pt x="3" y="3"/>
                </a:lnTo>
                <a:lnTo>
                  <a:pt x="4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7" y="1"/>
                </a:lnTo>
                <a:lnTo>
                  <a:pt x="8" y="1"/>
                </a:lnTo>
                <a:lnTo>
                  <a:pt x="9" y="1"/>
                </a:lnTo>
                <a:lnTo>
                  <a:pt x="10" y="0"/>
                </a:lnTo>
                <a:lnTo>
                  <a:pt x="11" y="1"/>
                </a:lnTo>
                <a:lnTo>
                  <a:pt x="12" y="1"/>
                </a:lnTo>
                <a:lnTo>
                  <a:pt x="12" y="2"/>
                </a:lnTo>
                <a:lnTo>
                  <a:pt x="12" y="3"/>
                </a:lnTo>
                <a:lnTo>
                  <a:pt x="12" y="4"/>
                </a:lnTo>
                <a:lnTo>
                  <a:pt x="11" y="5"/>
                </a:lnTo>
                <a:lnTo>
                  <a:pt x="11" y="6"/>
                </a:lnTo>
                <a:lnTo>
                  <a:pt x="10" y="6"/>
                </a:lnTo>
                <a:lnTo>
                  <a:pt x="10" y="7"/>
                </a:lnTo>
                <a:lnTo>
                  <a:pt x="9" y="7"/>
                </a:lnTo>
                <a:lnTo>
                  <a:pt x="9" y="8"/>
                </a:lnTo>
                <a:lnTo>
                  <a:pt x="8" y="8"/>
                </a:lnTo>
                <a:lnTo>
                  <a:pt x="8" y="9"/>
                </a:lnTo>
                <a:lnTo>
                  <a:pt x="7" y="10"/>
                </a:lnTo>
                <a:lnTo>
                  <a:pt x="6" y="11"/>
                </a:lnTo>
                <a:lnTo>
                  <a:pt x="5" y="12"/>
                </a:lnTo>
                <a:lnTo>
                  <a:pt x="4" y="12"/>
                </a:lnTo>
                <a:lnTo>
                  <a:pt x="4" y="13"/>
                </a:lnTo>
                <a:lnTo>
                  <a:pt x="3" y="13"/>
                </a:lnTo>
                <a:lnTo>
                  <a:pt x="2" y="13"/>
                </a:lnTo>
                <a:lnTo>
                  <a:pt x="1" y="13"/>
                </a:lnTo>
                <a:lnTo>
                  <a:pt x="0" y="13"/>
                </a:lnTo>
                <a:lnTo>
                  <a:pt x="0" y="12"/>
                </a:lnTo>
                <a:lnTo>
                  <a:pt x="0" y="11"/>
                </a:lnTo>
                <a:lnTo>
                  <a:pt x="0" y="10"/>
                </a:lnTo>
                <a:lnTo>
                  <a:pt x="1" y="7"/>
                </a:lnTo>
                <a:lnTo>
                  <a:pt x="2" y="5"/>
                </a:lnTo>
                <a:close/>
              </a:path>
            </a:pathLst>
          </a:custGeom>
          <a:pattFill prst="pct20">
            <a:fgClr>
              <a:srgbClr val="000000"/>
            </a:fgClr>
            <a:bgClr>
              <a:srgbClr val="FFFFFF"/>
            </a:bgClr>
          </a:patt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2" name="Freeform 57" descr="20%"/>
          <p:cNvSpPr>
            <a:spLocks/>
          </p:cNvSpPr>
          <p:nvPr/>
        </p:nvSpPr>
        <p:spPr bwMode="auto">
          <a:xfrm>
            <a:off x="5408613" y="4408488"/>
            <a:ext cx="17462" cy="17462"/>
          </a:xfrm>
          <a:custGeom>
            <a:avLst/>
            <a:gdLst>
              <a:gd name="T0" fmla="*/ 2147483647 w 12"/>
              <a:gd name="T1" fmla="*/ 2147483647 h 13"/>
              <a:gd name="T2" fmla="*/ 2147483647 w 12"/>
              <a:gd name="T3" fmla="*/ 2147483647 h 13"/>
              <a:gd name="T4" fmla="*/ 2147483647 w 12"/>
              <a:gd name="T5" fmla="*/ 2147483647 h 13"/>
              <a:gd name="T6" fmla="*/ 2147483647 w 12"/>
              <a:gd name="T7" fmla="*/ 2147483647 h 13"/>
              <a:gd name="T8" fmla="*/ 2147483647 w 12"/>
              <a:gd name="T9" fmla="*/ 2147483647 h 13"/>
              <a:gd name="T10" fmla="*/ 2147483647 w 12"/>
              <a:gd name="T11" fmla="*/ 2147483647 h 13"/>
              <a:gd name="T12" fmla="*/ 2147483647 w 12"/>
              <a:gd name="T13" fmla="*/ 2147483647 h 13"/>
              <a:gd name="T14" fmla="*/ 2147483647 w 12"/>
              <a:gd name="T15" fmla="*/ 2147483647 h 13"/>
              <a:gd name="T16" fmla="*/ 2147483647 w 12"/>
              <a:gd name="T17" fmla="*/ 2147483647 h 13"/>
              <a:gd name="T18" fmla="*/ 2147483647 w 12"/>
              <a:gd name="T19" fmla="*/ 2147483647 h 13"/>
              <a:gd name="T20" fmla="*/ 2147483647 w 12"/>
              <a:gd name="T21" fmla="*/ 2147483647 h 13"/>
              <a:gd name="T22" fmla="*/ 2147483647 w 12"/>
              <a:gd name="T23" fmla="*/ 2147483647 h 13"/>
              <a:gd name="T24" fmla="*/ 2147483647 w 12"/>
              <a:gd name="T25" fmla="*/ 2147483647 h 13"/>
              <a:gd name="T26" fmla="*/ 2147483647 w 12"/>
              <a:gd name="T27" fmla="*/ 2147483647 h 13"/>
              <a:gd name="T28" fmla="*/ 2147483647 w 12"/>
              <a:gd name="T29" fmla="*/ 2147483647 h 13"/>
              <a:gd name="T30" fmla="*/ 2147483647 w 12"/>
              <a:gd name="T31" fmla="*/ 2147483647 h 13"/>
              <a:gd name="T32" fmla="*/ 2147483647 w 12"/>
              <a:gd name="T33" fmla="*/ 0 h 13"/>
              <a:gd name="T34" fmla="*/ 2147483647 w 12"/>
              <a:gd name="T35" fmla="*/ 0 h 13"/>
              <a:gd name="T36" fmla="*/ 2147483647 w 12"/>
              <a:gd name="T37" fmla="*/ 2147483647 h 13"/>
              <a:gd name="T38" fmla="*/ 2147483647 w 12"/>
              <a:gd name="T39" fmla="*/ 2147483647 h 13"/>
              <a:gd name="T40" fmla="*/ 2147483647 w 12"/>
              <a:gd name="T41" fmla="*/ 2147483647 h 13"/>
              <a:gd name="T42" fmla="*/ 2147483647 w 12"/>
              <a:gd name="T43" fmla="*/ 2147483647 h 13"/>
              <a:gd name="T44" fmla="*/ 2147483647 w 12"/>
              <a:gd name="T45" fmla="*/ 2147483647 h 13"/>
              <a:gd name="T46" fmla="*/ 2147483647 w 12"/>
              <a:gd name="T47" fmla="*/ 2147483647 h 13"/>
              <a:gd name="T48" fmla="*/ 2147483647 w 12"/>
              <a:gd name="T49" fmla="*/ 2147483647 h 13"/>
              <a:gd name="T50" fmla="*/ 2147483647 w 12"/>
              <a:gd name="T51" fmla="*/ 2147483647 h 13"/>
              <a:gd name="T52" fmla="*/ 2147483647 w 12"/>
              <a:gd name="T53" fmla="*/ 2147483647 h 13"/>
              <a:gd name="T54" fmla="*/ 2147483647 w 12"/>
              <a:gd name="T55" fmla="*/ 2147483647 h 13"/>
              <a:gd name="T56" fmla="*/ 2147483647 w 12"/>
              <a:gd name="T57" fmla="*/ 2147483647 h 13"/>
              <a:gd name="T58" fmla="*/ 2147483647 w 12"/>
              <a:gd name="T59" fmla="*/ 2147483647 h 13"/>
              <a:gd name="T60" fmla="*/ 2147483647 w 12"/>
              <a:gd name="T61" fmla="*/ 2147483647 h 13"/>
              <a:gd name="T62" fmla="*/ 2147483647 w 12"/>
              <a:gd name="T63" fmla="*/ 2147483647 h 13"/>
              <a:gd name="T64" fmla="*/ 2147483647 w 12"/>
              <a:gd name="T65" fmla="*/ 2147483647 h 13"/>
              <a:gd name="T66" fmla="*/ 2147483647 w 12"/>
              <a:gd name="T67" fmla="*/ 2147483647 h 13"/>
              <a:gd name="T68" fmla="*/ 2147483647 w 12"/>
              <a:gd name="T69" fmla="*/ 2147483647 h 13"/>
              <a:gd name="T70" fmla="*/ 2147483647 w 12"/>
              <a:gd name="T71" fmla="*/ 2147483647 h 13"/>
              <a:gd name="T72" fmla="*/ 2147483647 w 12"/>
              <a:gd name="T73" fmla="*/ 2147483647 h 13"/>
              <a:gd name="T74" fmla="*/ 2147483647 w 12"/>
              <a:gd name="T75" fmla="*/ 2147483647 h 13"/>
              <a:gd name="T76" fmla="*/ 2147483647 w 12"/>
              <a:gd name="T77" fmla="*/ 2147483647 h 13"/>
              <a:gd name="T78" fmla="*/ 2147483647 w 12"/>
              <a:gd name="T79" fmla="*/ 2147483647 h 13"/>
              <a:gd name="T80" fmla="*/ 2147483647 w 12"/>
              <a:gd name="T81" fmla="*/ 2147483647 h 13"/>
              <a:gd name="T82" fmla="*/ 2147483647 w 12"/>
              <a:gd name="T83" fmla="*/ 2147483647 h 13"/>
              <a:gd name="T84" fmla="*/ 2147483647 w 12"/>
              <a:gd name="T85" fmla="*/ 2147483647 h 13"/>
              <a:gd name="T86" fmla="*/ 2147483647 w 12"/>
              <a:gd name="T87" fmla="*/ 2147483647 h 13"/>
              <a:gd name="T88" fmla="*/ 2147483647 w 12"/>
              <a:gd name="T89" fmla="*/ 2147483647 h 13"/>
              <a:gd name="T90" fmla="*/ 2147483647 w 12"/>
              <a:gd name="T91" fmla="*/ 2147483647 h 13"/>
              <a:gd name="T92" fmla="*/ 2147483647 w 12"/>
              <a:gd name="T93" fmla="*/ 2147483647 h 13"/>
              <a:gd name="T94" fmla="*/ 2147483647 w 12"/>
              <a:gd name="T95" fmla="*/ 2147483647 h 13"/>
              <a:gd name="T96" fmla="*/ 2147483647 w 12"/>
              <a:gd name="T97" fmla="*/ 2147483647 h 13"/>
              <a:gd name="T98" fmla="*/ 0 w 12"/>
              <a:gd name="T99" fmla="*/ 2147483647 h 13"/>
              <a:gd name="T100" fmla="*/ 0 w 12"/>
              <a:gd name="T101" fmla="*/ 2147483647 h 13"/>
              <a:gd name="T102" fmla="*/ 0 w 12"/>
              <a:gd name="T103" fmla="*/ 2147483647 h 13"/>
              <a:gd name="T104" fmla="*/ 0 w 12"/>
              <a:gd name="T105" fmla="*/ 2147483647 h 13"/>
              <a:gd name="T106" fmla="*/ 0 w 12"/>
              <a:gd name="T107" fmla="*/ 2147483647 h 13"/>
              <a:gd name="T108" fmla="*/ 0 w 12"/>
              <a:gd name="T109" fmla="*/ 2147483647 h 13"/>
              <a:gd name="T110" fmla="*/ 2147483647 w 12"/>
              <a:gd name="T111" fmla="*/ 2147483647 h 13"/>
              <a:gd name="T112" fmla="*/ 2147483647 w 12"/>
              <a:gd name="T113" fmla="*/ 2147483647 h 13"/>
              <a:gd name="T114" fmla="*/ 2147483647 w 12"/>
              <a:gd name="T115" fmla="*/ 2147483647 h 1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"/>
              <a:gd name="T175" fmla="*/ 0 h 13"/>
              <a:gd name="T176" fmla="*/ 12 w 12"/>
              <a:gd name="T177" fmla="*/ 13 h 1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" h="13">
                <a:moveTo>
                  <a:pt x="2" y="5"/>
                </a:moveTo>
                <a:lnTo>
                  <a:pt x="2" y="5"/>
                </a:lnTo>
                <a:lnTo>
                  <a:pt x="3" y="4"/>
                </a:lnTo>
                <a:lnTo>
                  <a:pt x="3" y="3"/>
                </a:lnTo>
                <a:lnTo>
                  <a:pt x="4" y="3"/>
                </a:lnTo>
                <a:lnTo>
                  <a:pt x="5" y="2"/>
                </a:lnTo>
                <a:lnTo>
                  <a:pt x="6" y="2"/>
                </a:lnTo>
                <a:lnTo>
                  <a:pt x="6" y="1"/>
                </a:lnTo>
                <a:lnTo>
                  <a:pt x="7" y="1"/>
                </a:lnTo>
                <a:lnTo>
                  <a:pt x="8" y="1"/>
                </a:lnTo>
                <a:lnTo>
                  <a:pt x="9" y="1"/>
                </a:lnTo>
                <a:lnTo>
                  <a:pt x="10" y="0"/>
                </a:lnTo>
                <a:lnTo>
                  <a:pt x="11" y="1"/>
                </a:lnTo>
                <a:lnTo>
                  <a:pt x="12" y="1"/>
                </a:lnTo>
                <a:lnTo>
                  <a:pt x="12" y="2"/>
                </a:lnTo>
                <a:lnTo>
                  <a:pt x="12" y="3"/>
                </a:lnTo>
                <a:lnTo>
                  <a:pt x="12" y="4"/>
                </a:lnTo>
                <a:lnTo>
                  <a:pt x="11" y="5"/>
                </a:lnTo>
                <a:lnTo>
                  <a:pt x="11" y="6"/>
                </a:lnTo>
                <a:lnTo>
                  <a:pt x="10" y="6"/>
                </a:lnTo>
                <a:lnTo>
                  <a:pt x="10" y="7"/>
                </a:lnTo>
                <a:lnTo>
                  <a:pt x="9" y="7"/>
                </a:lnTo>
                <a:lnTo>
                  <a:pt x="9" y="8"/>
                </a:lnTo>
                <a:lnTo>
                  <a:pt x="8" y="8"/>
                </a:lnTo>
                <a:lnTo>
                  <a:pt x="8" y="9"/>
                </a:lnTo>
                <a:lnTo>
                  <a:pt x="7" y="10"/>
                </a:lnTo>
                <a:lnTo>
                  <a:pt x="6" y="11"/>
                </a:lnTo>
                <a:lnTo>
                  <a:pt x="5" y="12"/>
                </a:lnTo>
                <a:lnTo>
                  <a:pt x="4" y="12"/>
                </a:lnTo>
                <a:lnTo>
                  <a:pt x="4" y="13"/>
                </a:lnTo>
                <a:lnTo>
                  <a:pt x="3" y="13"/>
                </a:lnTo>
                <a:lnTo>
                  <a:pt x="2" y="13"/>
                </a:lnTo>
                <a:lnTo>
                  <a:pt x="1" y="13"/>
                </a:lnTo>
                <a:lnTo>
                  <a:pt x="0" y="13"/>
                </a:lnTo>
                <a:lnTo>
                  <a:pt x="0" y="12"/>
                </a:lnTo>
                <a:lnTo>
                  <a:pt x="0" y="11"/>
                </a:lnTo>
                <a:lnTo>
                  <a:pt x="0" y="10"/>
                </a:lnTo>
                <a:lnTo>
                  <a:pt x="1" y="7"/>
                </a:lnTo>
                <a:lnTo>
                  <a:pt x="2" y="5"/>
                </a:lnTo>
              </a:path>
            </a:pathLst>
          </a:custGeom>
          <a:pattFill prst="pct20">
            <a:fgClr>
              <a:srgbClr val="000000"/>
            </a:fgClr>
            <a:bgClr>
              <a:srgbClr val="0000CC"/>
            </a:bgClr>
          </a:patt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3" name="Freeform 59"/>
          <p:cNvSpPr>
            <a:spLocks/>
          </p:cNvSpPr>
          <p:nvPr/>
        </p:nvSpPr>
        <p:spPr bwMode="auto">
          <a:xfrm>
            <a:off x="4187826" y="4949825"/>
            <a:ext cx="17463" cy="12700"/>
          </a:xfrm>
          <a:custGeom>
            <a:avLst/>
            <a:gdLst>
              <a:gd name="T0" fmla="*/ 2147483647 w 13"/>
              <a:gd name="T1" fmla="*/ 2147483647 h 10"/>
              <a:gd name="T2" fmla="*/ 2147483647 w 13"/>
              <a:gd name="T3" fmla="*/ 2147483647 h 10"/>
              <a:gd name="T4" fmla="*/ 2147483647 w 13"/>
              <a:gd name="T5" fmla="*/ 2147483647 h 10"/>
              <a:gd name="T6" fmla="*/ 2147483647 w 13"/>
              <a:gd name="T7" fmla="*/ 2147483647 h 10"/>
              <a:gd name="T8" fmla="*/ 2147483647 w 13"/>
              <a:gd name="T9" fmla="*/ 2147483647 h 10"/>
              <a:gd name="T10" fmla="*/ 2147483647 w 13"/>
              <a:gd name="T11" fmla="*/ 2147483647 h 10"/>
              <a:gd name="T12" fmla="*/ 2147483647 w 13"/>
              <a:gd name="T13" fmla="*/ 2147483647 h 10"/>
              <a:gd name="T14" fmla="*/ 2147483647 w 13"/>
              <a:gd name="T15" fmla="*/ 2147483647 h 10"/>
              <a:gd name="T16" fmla="*/ 2147483647 w 13"/>
              <a:gd name="T17" fmla="*/ 2147483647 h 10"/>
              <a:gd name="T18" fmla="*/ 2147483647 w 13"/>
              <a:gd name="T19" fmla="*/ 0 h 10"/>
              <a:gd name="T20" fmla="*/ 2147483647 w 13"/>
              <a:gd name="T21" fmla="*/ 0 h 10"/>
              <a:gd name="T22" fmla="*/ 2147483647 w 13"/>
              <a:gd name="T23" fmla="*/ 0 h 10"/>
              <a:gd name="T24" fmla="*/ 2147483647 w 13"/>
              <a:gd name="T25" fmla="*/ 0 h 10"/>
              <a:gd name="T26" fmla="*/ 2147483647 w 13"/>
              <a:gd name="T27" fmla="*/ 0 h 10"/>
              <a:gd name="T28" fmla="*/ 2147483647 w 13"/>
              <a:gd name="T29" fmla="*/ 0 h 10"/>
              <a:gd name="T30" fmla="*/ 2147483647 w 13"/>
              <a:gd name="T31" fmla="*/ 0 h 10"/>
              <a:gd name="T32" fmla="*/ 2147483647 w 13"/>
              <a:gd name="T33" fmla="*/ 2147483647 h 10"/>
              <a:gd name="T34" fmla="*/ 2147483647 w 13"/>
              <a:gd name="T35" fmla="*/ 2147483647 h 10"/>
              <a:gd name="T36" fmla="*/ 2147483647 w 13"/>
              <a:gd name="T37" fmla="*/ 2147483647 h 10"/>
              <a:gd name="T38" fmla="*/ 2147483647 w 13"/>
              <a:gd name="T39" fmla="*/ 2147483647 h 10"/>
              <a:gd name="T40" fmla="*/ 2147483647 w 13"/>
              <a:gd name="T41" fmla="*/ 2147483647 h 10"/>
              <a:gd name="T42" fmla="*/ 2147483647 w 13"/>
              <a:gd name="T43" fmla="*/ 2147483647 h 10"/>
              <a:gd name="T44" fmla="*/ 2147483647 w 13"/>
              <a:gd name="T45" fmla="*/ 2147483647 h 10"/>
              <a:gd name="T46" fmla="*/ 2147483647 w 13"/>
              <a:gd name="T47" fmla="*/ 2147483647 h 10"/>
              <a:gd name="T48" fmla="*/ 2147483647 w 13"/>
              <a:gd name="T49" fmla="*/ 2147483647 h 10"/>
              <a:gd name="T50" fmla="*/ 2147483647 w 13"/>
              <a:gd name="T51" fmla="*/ 2147483647 h 10"/>
              <a:gd name="T52" fmla="*/ 2147483647 w 13"/>
              <a:gd name="T53" fmla="*/ 2147483647 h 10"/>
              <a:gd name="T54" fmla="*/ 2147483647 w 13"/>
              <a:gd name="T55" fmla="*/ 2147483647 h 10"/>
              <a:gd name="T56" fmla="*/ 2147483647 w 13"/>
              <a:gd name="T57" fmla="*/ 2147483647 h 10"/>
              <a:gd name="T58" fmla="*/ 2147483647 w 13"/>
              <a:gd name="T59" fmla="*/ 2147483647 h 10"/>
              <a:gd name="T60" fmla="*/ 2147483647 w 13"/>
              <a:gd name="T61" fmla="*/ 2147483647 h 10"/>
              <a:gd name="T62" fmla="*/ 2147483647 w 13"/>
              <a:gd name="T63" fmla="*/ 2147483647 h 10"/>
              <a:gd name="T64" fmla="*/ 2147483647 w 13"/>
              <a:gd name="T65" fmla="*/ 2147483647 h 10"/>
              <a:gd name="T66" fmla="*/ 2147483647 w 13"/>
              <a:gd name="T67" fmla="*/ 2147483647 h 10"/>
              <a:gd name="T68" fmla="*/ 2147483647 w 13"/>
              <a:gd name="T69" fmla="*/ 2147483647 h 10"/>
              <a:gd name="T70" fmla="*/ 2147483647 w 13"/>
              <a:gd name="T71" fmla="*/ 2147483647 h 10"/>
              <a:gd name="T72" fmla="*/ 2147483647 w 13"/>
              <a:gd name="T73" fmla="*/ 2147483647 h 10"/>
              <a:gd name="T74" fmla="*/ 2147483647 w 13"/>
              <a:gd name="T75" fmla="*/ 2147483647 h 10"/>
              <a:gd name="T76" fmla="*/ 2147483647 w 13"/>
              <a:gd name="T77" fmla="*/ 2147483647 h 10"/>
              <a:gd name="T78" fmla="*/ 2147483647 w 13"/>
              <a:gd name="T79" fmla="*/ 2147483647 h 10"/>
              <a:gd name="T80" fmla="*/ 2147483647 w 13"/>
              <a:gd name="T81" fmla="*/ 2147483647 h 10"/>
              <a:gd name="T82" fmla="*/ 2147483647 w 13"/>
              <a:gd name="T83" fmla="*/ 2147483647 h 10"/>
              <a:gd name="T84" fmla="*/ 2147483647 w 13"/>
              <a:gd name="T85" fmla="*/ 2147483647 h 10"/>
              <a:gd name="T86" fmla="*/ 2147483647 w 13"/>
              <a:gd name="T87" fmla="*/ 2147483647 h 10"/>
              <a:gd name="T88" fmla="*/ 2147483647 w 13"/>
              <a:gd name="T89" fmla="*/ 2147483647 h 10"/>
              <a:gd name="T90" fmla="*/ 2147483647 w 13"/>
              <a:gd name="T91" fmla="*/ 2147483647 h 10"/>
              <a:gd name="T92" fmla="*/ 2147483647 w 13"/>
              <a:gd name="T93" fmla="*/ 2147483647 h 10"/>
              <a:gd name="T94" fmla="*/ 2147483647 w 13"/>
              <a:gd name="T95" fmla="*/ 2147483647 h 10"/>
              <a:gd name="T96" fmla="*/ 0 w 13"/>
              <a:gd name="T97" fmla="*/ 2147483647 h 10"/>
              <a:gd name="T98" fmla="*/ 0 w 13"/>
              <a:gd name="T99" fmla="*/ 2147483647 h 10"/>
              <a:gd name="T100" fmla="*/ 0 w 13"/>
              <a:gd name="T101" fmla="*/ 2147483647 h 10"/>
              <a:gd name="T102" fmla="*/ 0 w 13"/>
              <a:gd name="T103" fmla="*/ 2147483647 h 10"/>
              <a:gd name="T104" fmla="*/ 0 w 13"/>
              <a:gd name="T105" fmla="*/ 2147483647 h 10"/>
              <a:gd name="T106" fmla="*/ 2147483647 w 13"/>
              <a:gd name="T107" fmla="*/ 2147483647 h 10"/>
              <a:gd name="T108" fmla="*/ 2147483647 w 13"/>
              <a:gd name="T109" fmla="*/ 2147483647 h 10"/>
              <a:gd name="T110" fmla="*/ 2147483647 w 13"/>
              <a:gd name="T111" fmla="*/ 2147483647 h 10"/>
              <a:gd name="T112" fmla="*/ 2147483647 w 13"/>
              <a:gd name="T113" fmla="*/ 2147483647 h 10"/>
              <a:gd name="T114" fmla="*/ 2147483647 w 13"/>
              <a:gd name="T115" fmla="*/ 2147483647 h 1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"/>
              <a:gd name="T175" fmla="*/ 0 h 10"/>
              <a:gd name="T176" fmla="*/ 13 w 13"/>
              <a:gd name="T177" fmla="*/ 10 h 1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" h="10">
                <a:moveTo>
                  <a:pt x="2" y="3"/>
                </a:move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5" y="1"/>
                </a:lnTo>
                <a:lnTo>
                  <a:pt x="6" y="1"/>
                </a:lnTo>
                <a:lnTo>
                  <a:pt x="7" y="1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1" y="0"/>
                </a:lnTo>
                <a:lnTo>
                  <a:pt x="11" y="1"/>
                </a:lnTo>
                <a:lnTo>
                  <a:pt x="12" y="1"/>
                </a:lnTo>
                <a:lnTo>
                  <a:pt x="12" y="2"/>
                </a:lnTo>
                <a:lnTo>
                  <a:pt x="13" y="3"/>
                </a:lnTo>
                <a:lnTo>
                  <a:pt x="13" y="4"/>
                </a:lnTo>
                <a:lnTo>
                  <a:pt x="12" y="4"/>
                </a:lnTo>
                <a:lnTo>
                  <a:pt x="12" y="5"/>
                </a:lnTo>
                <a:lnTo>
                  <a:pt x="12" y="6"/>
                </a:lnTo>
                <a:lnTo>
                  <a:pt x="11" y="7"/>
                </a:lnTo>
                <a:lnTo>
                  <a:pt x="11" y="8"/>
                </a:lnTo>
                <a:lnTo>
                  <a:pt x="10" y="8"/>
                </a:lnTo>
                <a:lnTo>
                  <a:pt x="9" y="9"/>
                </a:lnTo>
                <a:lnTo>
                  <a:pt x="8" y="9"/>
                </a:lnTo>
                <a:lnTo>
                  <a:pt x="7" y="9"/>
                </a:lnTo>
                <a:lnTo>
                  <a:pt x="6" y="10"/>
                </a:lnTo>
                <a:lnTo>
                  <a:pt x="5" y="10"/>
                </a:lnTo>
                <a:lnTo>
                  <a:pt x="4" y="10"/>
                </a:lnTo>
                <a:lnTo>
                  <a:pt x="3" y="10"/>
                </a:lnTo>
                <a:lnTo>
                  <a:pt x="3" y="9"/>
                </a:lnTo>
                <a:lnTo>
                  <a:pt x="2" y="9"/>
                </a:lnTo>
                <a:lnTo>
                  <a:pt x="1" y="9"/>
                </a:lnTo>
                <a:lnTo>
                  <a:pt x="1" y="8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5"/>
                </a:lnTo>
                <a:lnTo>
                  <a:pt x="1" y="4"/>
                </a:lnTo>
                <a:lnTo>
                  <a:pt x="2" y="3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4" name="Freeform 60"/>
          <p:cNvSpPr>
            <a:spLocks/>
          </p:cNvSpPr>
          <p:nvPr/>
        </p:nvSpPr>
        <p:spPr bwMode="auto">
          <a:xfrm>
            <a:off x="4187826" y="4949825"/>
            <a:ext cx="17463" cy="12700"/>
          </a:xfrm>
          <a:custGeom>
            <a:avLst/>
            <a:gdLst>
              <a:gd name="T0" fmla="*/ 2147483647 w 13"/>
              <a:gd name="T1" fmla="*/ 2147483647 h 10"/>
              <a:gd name="T2" fmla="*/ 2147483647 w 13"/>
              <a:gd name="T3" fmla="*/ 2147483647 h 10"/>
              <a:gd name="T4" fmla="*/ 2147483647 w 13"/>
              <a:gd name="T5" fmla="*/ 2147483647 h 10"/>
              <a:gd name="T6" fmla="*/ 2147483647 w 13"/>
              <a:gd name="T7" fmla="*/ 2147483647 h 10"/>
              <a:gd name="T8" fmla="*/ 2147483647 w 13"/>
              <a:gd name="T9" fmla="*/ 2147483647 h 10"/>
              <a:gd name="T10" fmla="*/ 2147483647 w 13"/>
              <a:gd name="T11" fmla="*/ 2147483647 h 10"/>
              <a:gd name="T12" fmla="*/ 2147483647 w 13"/>
              <a:gd name="T13" fmla="*/ 2147483647 h 10"/>
              <a:gd name="T14" fmla="*/ 2147483647 w 13"/>
              <a:gd name="T15" fmla="*/ 2147483647 h 10"/>
              <a:gd name="T16" fmla="*/ 2147483647 w 13"/>
              <a:gd name="T17" fmla="*/ 2147483647 h 10"/>
              <a:gd name="T18" fmla="*/ 2147483647 w 13"/>
              <a:gd name="T19" fmla="*/ 2147483647 h 10"/>
              <a:gd name="T20" fmla="*/ 2147483647 w 13"/>
              <a:gd name="T21" fmla="*/ 0 h 10"/>
              <a:gd name="T22" fmla="*/ 2147483647 w 13"/>
              <a:gd name="T23" fmla="*/ 0 h 10"/>
              <a:gd name="T24" fmla="*/ 2147483647 w 13"/>
              <a:gd name="T25" fmla="*/ 0 h 10"/>
              <a:gd name="T26" fmla="*/ 2147483647 w 13"/>
              <a:gd name="T27" fmla="*/ 0 h 10"/>
              <a:gd name="T28" fmla="*/ 2147483647 w 13"/>
              <a:gd name="T29" fmla="*/ 0 h 10"/>
              <a:gd name="T30" fmla="*/ 2147483647 w 13"/>
              <a:gd name="T31" fmla="*/ 0 h 10"/>
              <a:gd name="T32" fmla="*/ 2147483647 w 13"/>
              <a:gd name="T33" fmla="*/ 0 h 10"/>
              <a:gd name="T34" fmla="*/ 2147483647 w 13"/>
              <a:gd name="T35" fmla="*/ 2147483647 h 10"/>
              <a:gd name="T36" fmla="*/ 2147483647 w 13"/>
              <a:gd name="T37" fmla="*/ 2147483647 h 10"/>
              <a:gd name="T38" fmla="*/ 2147483647 w 13"/>
              <a:gd name="T39" fmla="*/ 2147483647 h 10"/>
              <a:gd name="T40" fmla="*/ 2147483647 w 13"/>
              <a:gd name="T41" fmla="*/ 2147483647 h 10"/>
              <a:gd name="T42" fmla="*/ 2147483647 w 13"/>
              <a:gd name="T43" fmla="*/ 2147483647 h 10"/>
              <a:gd name="T44" fmla="*/ 2147483647 w 13"/>
              <a:gd name="T45" fmla="*/ 2147483647 h 10"/>
              <a:gd name="T46" fmla="*/ 2147483647 w 13"/>
              <a:gd name="T47" fmla="*/ 2147483647 h 10"/>
              <a:gd name="T48" fmla="*/ 2147483647 w 13"/>
              <a:gd name="T49" fmla="*/ 2147483647 h 10"/>
              <a:gd name="T50" fmla="*/ 2147483647 w 13"/>
              <a:gd name="T51" fmla="*/ 2147483647 h 10"/>
              <a:gd name="T52" fmla="*/ 2147483647 w 13"/>
              <a:gd name="T53" fmla="*/ 2147483647 h 10"/>
              <a:gd name="T54" fmla="*/ 2147483647 w 13"/>
              <a:gd name="T55" fmla="*/ 2147483647 h 10"/>
              <a:gd name="T56" fmla="*/ 2147483647 w 13"/>
              <a:gd name="T57" fmla="*/ 2147483647 h 10"/>
              <a:gd name="T58" fmla="*/ 2147483647 w 13"/>
              <a:gd name="T59" fmla="*/ 2147483647 h 10"/>
              <a:gd name="T60" fmla="*/ 2147483647 w 13"/>
              <a:gd name="T61" fmla="*/ 2147483647 h 10"/>
              <a:gd name="T62" fmla="*/ 2147483647 w 13"/>
              <a:gd name="T63" fmla="*/ 2147483647 h 10"/>
              <a:gd name="T64" fmla="*/ 2147483647 w 13"/>
              <a:gd name="T65" fmla="*/ 2147483647 h 10"/>
              <a:gd name="T66" fmla="*/ 2147483647 w 13"/>
              <a:gd name="T67" fmla="*/ 2147483647 h 10"/>
              <a:gd name="T68" fmla="*/ 2147483647 w 13"/>
              <a:gd name="T69" fmla="*/ 2147483647 h 10"/>
              <a:gd name="T70" fmla="*/ 2147483647 w 13"/>
              <a:gd name="T71" fmla="*/ 2147483647 h 10"/>
              <a:gd name="T72" fmla="*/ 2147483647 w 13"/>
              <a:gd name="T73" fmla="*/ 2147483647 h 10"/>
              <a:gd name="T74" fmla="*/ 2147483647 w 13"/>
              <a:gd name="T75" fmla="*/ 2147483647 h 10"/>
              <a:gd name="T76" fmla="*/ 2147483647 w 13"/>
              <a:gd name="T77" fmla="*/ 2147483647 h 10"/>
              <a:gd name="T78" fmla="*/ 2147483647 w 13"/>
              <a:gd name="T79" fmla="*/ 2147483647 h 10"/>
              <a:gd name="T80" fmla="*/ 2147483647 w 13"/>
              <a:gd name="T81" fmla="*/ 2147483647 h 10"/>
              <a:gd name="T82" fmla="*/ 2147483647 w 13"/>
              <a:gd name="T83" fmla="*/ 2147483647 h 10"/>
              <a:gd name="T84" fmla="*/ 2147483647 w 13"/>
              <a:gd name="T85" fmla="*/ 2147483647 h 10"/>
              <a:gd name="T86" fmla="*/ 2147483647 w 13"/>
              <a:gd name="T87" fmla="*/ 2147483647 h 10"/>
              <a:gd name="T88" fmla="*/ 2147483647 w 13"/>
              <a:gd name="T89" fmla="*/ 2147483647 h 10"/>
              <a:gd name="T90" fmla="*/ 2147483647 w 13"/>
              <a:gd name="T91" fmla="*/ 2147483647 h 10"/>
              <a:gd name="T92" fmla="*/ 2147483647 w 13"/>
              <a:gd name="T93" fmla="*/ 2147483647 h 10"/>
              <a:gd name="T94" fmla="*/ 2147483647 w 13"/>
              <a:gd name="T95" fmla="*/ 2147483647 h 10"/>
              <a:gd name="T96" fmla="*/ 2147483647 w 13"/>
              <a:gd name="T97" fmla="*/ 2147483647 h 10"/>
              <a:gd name="T98" fmla="*/ 0 w 13"/>
              <a:gd name="T99" fmla="*/ 2147483647 h 10"/>
              <a:gd name="T100" fmla="*/ 0 w 13"/>
              <a:gd name="T101" fmla="*/ 2147483647 h 10"/>
              <a:gd name="T102" fmla="*/ 0 w 13"/>
              <a:gd name="T103" fmla="*/ 2147483647 h 10"/>
              <a:gd name="T104" fmla="*/ 0 w 13"/>
              <a:gd name="T105" fmla="*/ 2147483647 h 10"/>
              <a:gd name="T106" fmla="*/ 0 w 13"/>
              <a:gd name="T107" fmla="*/ 2147483647 h 10"/>
              <a:gd name="T108" fmla="*/ 2147483647 w 13"/>
              <a:gd name="T109" fmla="*/ 2147483647 h 10"/>
              <a:gd name="T110" fmla="*/ 2147483647 w 13"/>
              <a:gd name="T111" fmla="*/ 2147483647 h 10"/>
              <a:gd name="T112" fmla="*/ 2147483647 w 13"/>
              <a:gd name="T113" fmla="*/ 2147483647 h 10"/>
              <a:gd name="T114" fmla="*/ 2147483647 w 13"/>
              <a:gd name="T115" fmla="*/ 2147483647 h 10"/>
              <a:gd name="T116" fmla="*/ 2147483647 w 13"/>
              <a:gd name="T117" fmla="*/ 2147483647 h 1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3"/>
              <a:gd name="T178" fmla="*/ 0 h 10"/>
              <a:gd name="T179" fmla="*/ 13 w 13"/>
              <a:gd name="T180" fmla="*/ 10 h 1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3" h="10">
                <a:moveTo>
                  <a:pt x="2" y="3"/>
                </a:move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1"/>
                </a:lnTo>
                <a:lnTo>
                  <a:pt x="5" y="1"/>
                </a:lnTo>
                <a:lnTo>
                  <a:pt x="6" y="1"/>
                </a:lnTo>
                <a:lnTo>
                  <a:pt x="7" y="1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1" y="0"/>
                </a:lnTo>
                <a:lnTo>
                  <a:pt x="11" y="1"/>
                </a:lnTo>
                <a:lnTo>
                  <a:pt x="12" y="1"/>
                </a:lnTo>
                <a:lnTo>
                  <a:pt x="12" y="2"/>
                </a:lnTo>
                <a:lnTo>
                  <a:pt x="13" y="3"/>
                </a:lnTo>
                <a:lnTo>
                  <a:pt x="13" y="4"/>
                </a:lnTo>
                <a:lnTo>
                  <a:pt x="12" y="4"/>
                </a:lnTo>
                <a:lnTo>
                  <a:pt x="12" y="5"/>
                </a:lnTo>
                <a:lnTo>
                  <a:pt x="12" y="6"/>
                </a:lnTo>
                <a:lnTo>
                  <a:pt x="11" y="7"/>
                </a:lnTo>
                <a:lnTo>
                  <a:pt x="11" y="8"/>
                </a:lnTo>
                <a:lnTo>
                  <a:pt x="10" y="8"/>
                </a:lnTo>
                <a:lnTo>
                  <a:pt x="9" y="9"/>
                </a:lnTo>
                <a:lnTo>
                  <a:pt x="8" y="9"/>
                </a:lnTo>
                <a:lnTo>
                  <a:pt x="7" y="9"/>
                </a:lnTo>
                <a:lnTo>
                  <a:pt x="6" y="10"/>
                </a:lnTo>
                <a:lnTo>
                  <a:pt x="5" y="10"/>
                </a:lnTo>
                <a:lnTo>
                  <a:pt x="4" y="10"/>
                </a:lnTo>
                <a:lnTo>
                  <a:pt x="3" y="10"/>
                </a:lnTo>
                <a:lnTo>
                  <a:pt x="3" y="9"/>
                </a:lnTo>
                <a:lnTo>
                  <a:pt x="2" y="9"/>
                </a:lnTo>
                <a:lnTo>
                  <a:pt x="1" y="9"/>
                </a:lnTo>
                <a:lnTo>
                  <a:pt x="1" y="8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5"/>
                </a:lnTo>
                <a:lnTo>
                  <a:pt x="1" y="4"/>
                </a:lnTo>
                <a:lnTo>
                  <a:pt x="2" y="3"/>
                </a:lnTo>
              </a:path>
            </a:pathLst>
          </a:custGeom>
          <a:noFill/>
          <a:ln w="7938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5" name="Freeform 61"/>
          <p:cNvSpPr>
            <a:spLocks/>
          </p:cNvSpPr>
          <p:nvPr/>
        </p:nvSpPr>
        <p:spPr bwMode="auto">
          <a:xfrm>
            <a:off x="3937001" y="4994275"/>
            <a:ext cx="15875" cy="14288"/>
          </a:xfrm>
          <a:custGeom>
            <a:avLst/>
            <a:gdLst>
              <a:gd name="T0" fmla="*/ 2147483647 w 12"/>
              <a:gd name="T1" fmla="*/ 2147483647 h 10"/>
              <a:gd name="T2" fmla="*/ 2147483647 w 12"/>
              <a:gd name="T3" fmla="*/ 0 h 10"/>
              <a:gd name="T4" fmla="*/ 2147483647 w 12"/>
              <a:gd name="T5" fmla="*/ 0 h 10"/>
              <a:gd name="T6" fmla="*/ 2147483647 w 12"/>
              <a:gd name="T7" fmla="*/ 0 h 10"/>
              <a:gd name="T8" fmla="*/ 2147483647 w 12"/>
              <a:gd name="T9" fmla="*/ 0 h 10"/>
              <a:gd name="T10" fmla="*/ 2147483647 w 12"/>
              <a:gd name="T11" fmla="*/ 0 h 10"/>
              <a:gd name="T12" fmla="*/ 2147483647 w 12"/>
              <a:gd name="T13" fmla="*/ 0 h 10"/>
              <a:gd name="T14" fmla="*/ 2147483647 w 12"/>
              <a:gd name="T15" fmla="*/ 0 h 10"/>
              <a:gd name="T16" fmla="*/ 2147483647 w 12"/>
              <a:gd name="T17" fmla="*/ 0 h 10"/>
              <a:gd name="T18" fmla="*/ 2147483647 w 12"/>
              <a:gd name="T19" fmla="*/ 0 h 10"/>
              <a:gd name="T20" fmla="*/ 2147483647 w 12"/>
              <a:gd name="T21" fmla="*/ 0 h 10"/>
              <a:gd name="T22" fmla="*/ 2147483647 w 12"/>
              <a:gd name="T23" fmla="*/ 2147483647 h 10"/>
              <a:gd name="T24" fmla="*/ 2147483647 w 12"/>
              <a:gd name="T25" fmla="*/ 2147483647 h 10"/>
              <a:gd name="T26" fmla="*/ 2147483647 w 12"/>
              <a:gd name="T27" fmla="*/ 2147483647 h 10"/>
              <a:gd name="T28" fmla="*/ 2147483647 w 12"/>
              <a:gd name="T29" fmla="*/ 2147483647 h 10"/>
              <a:gd name="T30" fmla="*/ 2147483647 w 12"/>
              <a:gd name="T31" fmla="*/ 2147483647 h 10"/>
              <a:gd name="T32" fmla="*/ 2147483647 w 12"/>
              <a:gd name="T33" fmla="*/ 2147483647 h 10"/>
              <a:gd name="T34" fmla="*/ 2147483647 w 12"/>
              <a:gd name="T35" fmla="*/ 2147483647 h 10"/>
              <a:gd name="T36" fmla="*/ 2147483647 w 12"/>
              <a:gd name="T37" fmla="*/ 2147483647 h 10"/>
              <a:gd name="T38" fmla="*/ 2147483647 w 12"/>
              <a:gd name="T39" fmla="*/ 2147483647 h 10"/>
              <a:gd name="T40" fmla="*/ 2147483647 w 12"/>
              <a:gd name="T41" fmla="*/ 2147483647 h 10"/>
              <a:gd name="T42" fmla="*/ 2147483647 w 12"/>
              <a:gd name="T43" fmla="*/ 2147483647 h 10"/>
              <a:gd name="T44" fmla="*/ 2147483647 w 12"/>
              <a:gd name="T45" fmla="*/ 2147483647 h 10"/>
              <a:gd name="T46" fmla="*/ 2147483647 w 12"/>
              <a:gd name="T47" fmla="*/ 2147483647 h 10"/>
              <a:gd name="T48" fmla="*/ 2147483647 w 12"/>
              <a:gd name="T49" fmla="*/ 2147483647 h 10"/>
              <a:gd name="T50" fmla="*/ 2147483647 w 12"/>
              <a:gd name="T51" fmla="*/ 2147483647 h 10"/>
              <a:gd name="T52" fmla="*/ 2147483647 w 12"/>
              <a:gd name="T53" fmla="*/ 2147483647 h 10"/>
              <a:gd name="T54" fmla="*/ 2147483647 w 12"/>
              <a:gd name="T55" fmla="*/ 2147483647 h 10"/>
              <a:gd name="T56" fmla="*/ 2147483647 w 12"/>
              <a:gd name="T57" fmla="*/ 2147483647 h 10"/>
              <a:gd name="T58" fmla="*/ 2147483647 w 12"/>
              <a:gd name="T59" fmla="*/ 2147483647 h 10"/>
              <a:gd name="T60" fmla="*/ 2147483647 w 12"/>
              <a:gd name="T61" fmla="*/ 2147483647 h 10"/>
              <a:gd name="T62" fmla="*/ 0 w 12"/>
              <a:gd name="T63" fmla="*/ 2147483647 h 10"/>
              <a:gd name="T64" fmla="*/ 0 w 12"/>
              <a:gd name="T65" fmla="*/ 2147483647 h 10"/>
              <a:gd name="T66" fmla="*/ 0 w 12"/>
              <a:gd name="T67" fmla="*/ 2147483647 h 10"/>
              <a:gd name="T68" fmla="*/ 0 w 12"/>
              <a:gd name="T69" fmla="*/ 2147483647 h 10"/>
              <a:gd name="T70" fmla="*/ 0 w 12"/>
              <a:gd name="T71" fmla="*/ 2147483647 h 10"/>
              <a:gd name="T72" fmla="*/ 2147483647 w 12"/>
              <a:gd name="T73" fmla="*/ 2147483647 h 10"/>
              <a:gd name="T74" fmla="*/ 2147483647 w 12"/>
              <a:gd name="T75" fmla="*/ 2147483647 h 10"/>
              <a:gd name="T76" fmla="*/ 2147483647 w 12"/>
              <a:gd name="T77" fmla="*/ 2147483647 h 10"/>
              <a:gd name="T78" fmla="*/ 2147483647 w 12"/>
              <a:gd name="T79" fmla="*/ 2147483647 h 10"/>
              <a:gd name="T80" fmla="*/ 2147483647 w 12"/>
              <a:gd name="T81" fmla="*/ 2147483647 h 1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2"/>
              <a:gd name="T124" fmla="*/ 0 h 10"/>
              <a:gd name="T125" fmla="*/ 12 w 12"/>
              <a:gd name="T126" fmla="*/ 10 h 1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2" h="10">
                <a:moveTo>
                  <a:pt x="3" y="1"/>
                </a:moveTo>
                <a:lnTo>
                  <a:pt x="3" y="0"/>
                </a:lnTo>
                <a:lnTo>
                  <a:pt x="4" y="0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1"/>
                </a:lnTo>
                <a:lnTo>
                  <a:pt x="11" y="1"/>
                </a:lnTo>
                <a:lnTo>
                  <a:pt x="11" y="2"/>
                </a:lnTo>
                <a:lnTo>
                  <a:pt x="12" y="5"/>
                </a:lnTo>
                <a:lnTo>
                  <a:pt x="11" y="6"/>
                </a:lnTo>
                <a:lnTo>
                  <a:pt x="10" y="7"/>
                </a:lnTo>
                <a:lnTo>
                  <a:pt x="9" y="8"/>
                </a:lnTo>
                <a:lnTo>
                  <a:pt x="8" y="9"/>
                </a:lnTo>
                <a:lnTo>
                  <a:pt x="7" y="9"/>
                </a:lnTo>
                <a:lnTo>
                  <a:pt x="6" y="10"/>
                </a:lnTo>
                <a:lnTo>
                  <a:pt x="5" y="10"/>
                </a:lnTo>
                <a:lnTo>
                  <a:pt x="4" y="10"/>
                </a:lnTo>
                <a:lnTo>
                  <a:pt x="3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6" name="Freeform 62"/>
          <p:cNvSpPr>
            <a:spLocks/>
          </p:cNvSpPr>
          <p:nvPr/>
        </p:nvSpPr>
        <p:spPr bwMode="auto">
          <a:xfrm>
            <a:off x="3937001" y="4994275"/>
            <a:ext cx="15875" cy="14288"/>
          </a:xfrm>
          <a:custGeom>
            <a:avLst/>
            <a:gdLst>
              <a:gd name="T0" fmla="*/ 2147483647 w 12"/>
              <a:gd name="T1" fmla="*/ 2147483647 h 10"/>
              <a:gd name="T2" fmla="*/ 2147483647 w 12"/>
              <a:gd name="T3" fmla="*/ 2147483647 h 10"/>
              <a:gd name="T4" fmla="*/ 2147483647 w 12"/>
              <a:gd name="T5" fmla="*/ 0 h 10"/>
              <a:gd name="T6" fmla="*/ 2147483647 w 12"/>
              <a:gd name="T7" fmla="*/ 0 h 10"/>
              <a:gd name="T8" fmla="*/ 2147483647 w 12"/>
              <a:gd name="T9" fmla="*/ 0 h 10"/>
              <a:gd name="T10" fmla="*/ 2147483647 w 12"/>
              <a:gd name="T11" fmla="*/ 0 h 10"/>
              <a:gd name="T12" fmla="*/ 2147483647 w 12"/>
              <a:gd name="T13" fmla="*/ 0 h 10"/>
              <a:gd name="T14" fmla="*/ 2147483647 w 12"/>
              <a:gd name="T15" fmla="*/ 0 h 10"/>
              <a:gd name="T16" fmla="*/ 2147483647 w 12"/>
              <a:gd name="T17" fmla="*/ 0 h 10"/>
              <a:gd name="T18" fmla="*/ 2147483647 w 12"/>
              <a:gd name="T19" fmla="*/ 0 h 10"/>
              <a:gd name="T20" fmla="*/ 2147483647 w 12"/>
              <a:gd name="T21" fmla="*/ 0 h 10"/>
              <a:gd name="T22" fmla="*/ 2147483647 w 12"/>
              <a:gd name="T23" fmla="*/ 0 h 10"/>
              <a:gd name="T24" fmla="*/ 2147483647 w 12"/>
              <a:gd name="T25" fmla="*/ 2147483647 h 10"/>
              <a:gd name="T26" fmla="*/ 2147483647 w 12"/>
              <a:gd name="T27" fmla="*/ 2147483647 h 10"/>
              <a:gd name="T28" fmla="*/ 2147483647 w 12"/>
              <a:gd name="T29" fmla="*/ 2147483647 h 10"/>
              <a:gd name="T30" fmla="*/ 2147483647 w 12"/>
              <a:gd name="T31" fmla="*/ 2147483647 h 10"/>
              <a:gd name="T32" fmla="*/ 2147483647 w 12"/>
              <a:gd name="T33" fmla="*/ 2147483647 h 10"/>
              <a:gd name="T34" fmla="*/ 2147483647 w 12"/>
              <a:gd name="T35" fmla="*/ 2147483647 h 10"/>
              <a:gd name="T36" fmla="*/ 2147483647 w 12"/>
              <a:gd name="T37" fmla="*/ 2147483647 h 10"/>
              <a:gd name="T38" fmla="*/ 2147483647 w 12"/>
              <a:gd name="T39" fmla="*/ 2147483647 h 10"/>
              <a:gd name="T40" fmla="*/ 2147483647 w 12"/>
              <a:gd name="T41" fmla="*/ 2147483647 h 10"/>
              <a:gd name="T42" fmla="*/ 2147483647 w 12"/>
              <a:gd name="T43" fmla="*/ 2147483647 h 10"/>
              <a:gd name="T44" fmla="*/ 2147483647 w 12"/>
              <a:gd name="T45" fmla="*/ 2147483647 h 10"/>
              <a:gd name="T46" fmla="*/ 2147483647 w 12"/>
              <a:gd name="T47" fmla="*/ 2147483647 h 10"/>
              <a:gd name="T48" fmla="*/ 2147483647 w 12"/>
              <a:gd name="T49" fmla="*/ 2147483647 h 10"/>
              <a:gd name="T50" fmla="*/ 2147483647 w 12"/>
              <a:gd name="T51" fmla="*/ 2147483647 h 10"/>
              <a:gd name="T52" fmla="*/ 2147483647 w 12"/>
              <a:gd name="T53" fmla="*/ 2147483647 h 10"/>
              <a:gd name="T54" fmla="*/ 2147483647 w 12"/>
              <a:gd name="T55" fmla="*/ 2147483647 h 10"/>
              <a:gd name="T56" fmla="*/ 2147483647 w 12"/>
              <a:gd name="T57" fmla="*/ 2147483647 h 10"/>
              <a:gd name="T58" fmla="*/ 2147483647 w 12"/>
              <a:gd name="T59" fmla="*/ 2147483647 h 10"/>
              <a:gd name="T60" fmla="*/ 2147483647 w 12"/>
              <a:gd name="T61" fmla="*/ 2147483647 h 10"/>
              <a:gd name="T62" fmla="*/ 2147483647 w 12"/>
              <a:gd name="T63" fmla="*/ 2147483647 h 10"/>
              <a:gd name="T64" fmla="*/ 0 w 12"/>
              <a:gd name="T65" fmla="*/ 2147483647 h 10"/>
              <a:gd name="T66" fmla="*/ 0 w 12"/>
              <a:gd name="T67" fmla="*/ 2147483647 h 10"/>
              <a:gd name="T68" fmla="*/ 0 w 12"/>
              <a:gd name="T69" fmla="*/ 2147483647 h 10"/>
              <a:gd name="T70" fmla="*/ 0 w 12"/>
              <a:gd name="T71" fmla="*/ 2147483647 h 10"/>
              <a:gd name="T72" fmla="*/ 0 w 12"/>
              <a:gd name="T73" fmla="*/ 2147483647 h 10"/>
              <a:gd name="T74" fmla="*/ 2147483647 w 12"/>
              <a:gd name="T75" fmla="*/ 2147483647 h 10"/>
              <a:gd name="T76" fmla="*/ 2147483647 w 12"/>
              <a:gd name="T77" fmla="*/ 2147483647 h 10"/>
              <a:gd name="T78" fmla="*/ 2147483647 w 12"/>
              <a:gd name="T79" fmla="*/ 2147483647 h 10"/>
              <a:gd name="T80" fmla="*/ 2147483647 w 12"/>
              <a:gd name="T81" fmla="*/ 2147483647 h 10"/>
              <a:gd name="T82" fmla="*/ 2147483647 w 12"/>
              <a:gd name="T83" fmla="*/ 2147483647 h 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2"/>
              <a:gd name="T127" fmla="*/ 0 h 10"/>
              <a:gd name="T128" fmla="*/ 12 w 12"/>
              <a:gd name="T129" fmla="*/ 10 h 1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2" h="10">
                <a:moveTo>
                  <a:pt x="3" y="1"/>
                </a:moveTo>
                <a:lnTo>
                  <a:pt x="3" y="1"/>
                </a:lnTo>
                <a:lnTo>
                  <a:pt x="3" y="0"/>
                </a:lnTo>
                <a:lnTo>
                  <a:pt x="4" y="0"/>
                </a:lnTo>
                <a:lnTo>
                  <a:pt x="5" y="0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9" y="0"/>
                </a:lnTo>
                <a:lnTo>
                  <a:pt x="10" y="1"/>
                </a:lnTo>
                <a:lnTo>
                  <a:pt x="11" y="1"/>
                </a:lnTo>
                <a:lnTo>
                  <a:pt x="11" y="2"/>
                </a:lnTo>
                <a:lnTo>
                  <a:pt x="12" y="5"/>
                </a:lnTo>
                <a:lnTo>
                  <a:pt x="11" y="6"/>
                </a:lnTo>
                <a:lnTo>
                  <a:pt x="10" y="7"/>
                </a:lnTo>
                <a:lnTo>
                  <a:pt x="9" y="8"/>
                </a:lnTo>
                <a:lnTo>
                  <a:pt x="8" y="9"/>
                </a:lnTo>
                <a:lnTo>
                  <a:pt x="7" y="9"/>
                </a:lnTo>
                <a:lnTo>
                  <a:pt x="6" y="10"/>
                </a:lnTo>
                <a:lnTo>
                  <a:pt x="5" y="10"/>
                </a:lnTo>
                <a:lnTo>
                  <a:pt x="4" y="10"/>
                </a:lnTo>
                <a:lnTo>
                  <a:pt x="3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7"/>
                </a:lnTo>
                <a:lnTo>
                  <a:pt x="0" y="6"/>
                </a:lnTo>
                <a:lnTo>
                  <a:pt x="0" y="5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3" y="1"/>
                </a:lnTo>
              </a:path>
            </a:pathLst>
          </a:custGeom>
          <a:noFill/>
          <a:ln w="7938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7" name="Freeform 63"/>
          <p:cNvSpPr>
            <a:spLocks/>
          </p:cNvSpPr>
          <p:nvPr/>
        </p:nvSpPr>
        <p:spPr bwMode="auto">
          <a:xfrm>
            <a:off x="3867151" y="4994275"/>
            <a:ext cx="15875" cy="19050"/>
          </a:xfrm>
          <a:custGeom>
            <a:avLst/>
            <a:gdLst>
              <a:gd name="T0" fmla="*/ 2147483647 w 11"/>
              <a:gd name="T1" fmla="*/ 2147483647 h 14"/>
              <a:gd name="T2" fmla="*/ 2147483647 w 11"/>
              <a:gd name="T3" fmla="*/ 2147483647 h 14"/>
              <a:gd name="T4" fmla="*/ 2147483647 w 11"/>
              <a:gd name="T5" fmla="*/ 2147483647 h 14"/>
              <a:gd name="T6" fmla="*/ 2147483647 w 11"/>
              <a:gd name="T7" fmla="*/ 2147483647 h 14"/>
              <a:gd name="T8" fmla="*/ 2147483647 w 11"/>
              <a:gd name="T9" fmla="*/ 2147483647 h 14"/>
              <a:gd name="T10" fmla="*/ 2147483647 w 11"/>
              <a:gd name="T11" fmla="*/ 2147483647 h 14"/>
              <a:gd name="T12" fmla="*/ 2147483647 w 11"/>
              <a:gd name="T13" fmla="*/ 0 h 14"/>
              <a:gd name="T14" fmla="*/ 2147483647 w 11"/>
              <a:gd name="T15" fmla="*/ 0 h 14"/>
              <a:gd name="T16" fmla="*/ 2147483647 w 11"/>
              <a:gd name="T17" fmla="*/ 2147483647 h 14"/>
              <a:gd name="T18" fmla="*/ 2147483647 w 11"/>
              <a:gd name="T19" fmla="*/ 2147483647 h 14"/>
              <a:gd name="T20" fmla="*/ 2147483647 w 11"/>
              <a:gd name="T21" fmla="*/ 2147483647 h 14"/>
              <a:gd name="T22" fmla="*/ 2147483647 w 11"/>
              <a:gd name="T23" fmla="*/ 2147483647 h 14"/>
              <a:gd name="T24" fmla="*/ 2147483647 w 11"/>
              <a:gd name="T25" fmla="*/ 2147483647 h 14"/>
              <a:gd name="T26" fmla="*/ 2147483647 w 11"/>
              <a:gd name="T27" fmla="*/ 2147483647 h 14"/>
              <a:gd name="T28" fmla="*/ 2147483647 w 11"/>
              <a:gd name="T29" fmla="*/ 2147483647 h 14"/>
              <a:gd name="T30" fmla="*/ 2147483647 w 11"/>
              <a:gd name="T31" fmla="*/ 2147483647 h 14"/>
              <a:gd name="T32" fmla="*/ 2147483647 w 11"/>
              <a:gd name="T33" fmla="*/ 2147483647 h 14"/>
              <a:gd name="T34" fmla="*/ 2147483647 w 11"/>
              <a:gd name="T35" fmla="*/ 2147483647 h 14"/>
              <a:gd name="T36" fmla="*/ 2147483647 w 11"/>
              <a:gd name="T37" fmla="*/ 2147483647 h 14"/>
              <a:gd name="T38" fmla="*/ 2147483647 w 11"/>
              <a:gd name="T39" fmla="*/ 2147483647 h 14"/>
              <a:gd name="T40" fmla="*/ 2147483647 w 11"/>
              <a:gd name="T41" fmla="*/ 2147483647 h 14"/>
              <a:gd name="T42" fmla="*/ 2147483647 w 11"/>
              <a:gd name="T43" fmla="*/ 2147483647 h 14"/>
              <a:gd name="T44" fmla="*/ 2147483647 w 11"/>
              <a:gd name="T45" fmla="*/ 2147483647 h 14"/>
              <a:gd name="T46" fmla="*/ 2147483647 w 11"/>
              <a:gd name="T47" fmla="*/ 2147483647 h 14"/>
              <a:gd name="T48" fmla="*/ 2147483647 w 11"/>
              <a:gd name="T49" fmla="*/ 2147483647 h 14"/>
              <a:gd name="T50" fmla="*/ 2147483647 w 11"/>
              <a:gd name="T51" fmla="*/ 2147483647 h 14"/>
              <a:gd name="T52" fmla="*/ 2147483647 w 11"/>
              <a:gd name="T53" fmla="*/ 2147483647 h 14"/>
              <a:gd name="T54" fmla="*/ 0 w 11"/>
              <a:gd name="T55" fmla="*/ 2147483647 h 14"/>
              <a:gd name="T56" fmla="*/ 0 w 11"/>
              <a:gd name="T57" fmla="*/ 2147483647 h 14"/>
              <a:gd name="T58" fmla="*/ 0 w 11"/>
              <a:gd name="T59" fmla="*/ 2147483647 h 14"/>
              <a:gd name="T60" fmla="*/ 2147483647 w 11"/>
              <a:gd name="T61" fmla="*/ 2147483647 h 14"/>
              <a:gd name="T62" fmla="*/ 2147483647 w 11"/>
              <a:gd name="T63" fmla="*/ 2147483647 h 14"/>
              <a:gd name="T64" fmla="*/ 2147483647 w 11"/>
              <a:gd name="T65" fmla="*/ 2147483647 h 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"/>
              <a:gd name="T100" fmla="*/ 0 h 14"/>
              <a:gd name="T101" fmla="*/ 11 w 11"/>
              <a:gd name="T102" fmla="*/ 14 h 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" h="14">
                <a:moveTo>
                  <a:pt x="1" y="4"/>
                </a:move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5" y="2"/>
                </a:lnTo>
                <a:lnTo>
                  <a:pt x="6" y="1"/>
                </a:lnTo>
                <a:lnTo>
                  <a:pt x="7" y="1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1" y="0"/>
                </a:lnTo>
                <a:lnTo>
                  <a:pt x="11" y="1"/>
                </a:lnTo>
                <a:lnTo>
                  <a:pt x="11" y="2"/>
                </a:lnTo>
                <a:lnTo>
                  <a:pt x="11" y="3"/>
                </a:lnTo>
                <a:lnTo>
                  <a:pt x="11" y="4"/>
                </a:lnTo>
                <a:lnTo>
                  <a:pt x="11" y="5"/>
                </a:lnTo>
                <a:lnTo>
                  <a:pt x="11" y="6"/>
                </a:lnTo>
                <a:lnTo>
                  <a:pt x="11" y="7"/>
                </a:lnTo>
                <a:lnTo>
                  <a:pt x="11" y="8"/>
                </a:lnTo>
                <a:lnTo>
                  <a:pt x="11" y="9"/>
                </a:lnTo>
                <a:lnTo>
                  <a:pt x="11" y="10"/>
                </a:lnTo>
                <a:lnTo>
                  <a:pt x="10" y="11"/>
                </a:lnTo>
                <a:lnTo>
                  <a:pt x="9" y="12"/>
                </a:lnTo>
                <a:lnTo>
                  <a:pt x="9" y="13"/>
                </a:lnTo>
                <a:lnTo>
                  <a:pt x="8" y="13"/>
                </a:lnTo>
                <a:lnTo>
                  <a:pt x="7" y="13"/>
                </a:lnTo>
                <a:lnTo>
                  <a:pt x="6" y="14"/>
                </a:lnTo>
                <a:lnTo>
                  <a:pt x="5" y="14"/>
                </a:lnTo>
                <a:lnTo>
                  <a:pt x="4" y="14"/>
                </a:lnTo>
                <a:lnTo>
                  <a:pt x="3" y="13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1" y="10"/>
                </a:lnTo>
                <a:lnTo>
                  <a:pt x="0" y="10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8" name="Freeform 64"/>
          <p:cNvSpPr>
            <a:spLocks/>
          </p:cNvSpPr>
          <p:nvPr/>
        </p:nvSpPr>
        <p:spPr bwMode="auto">
          <a:xfrm>
            <a:off x="3867151" y="4994275"/>
            <a:ext cx="15875" cy="19050"/>
          </a:xfrm>
          <a:custGeom>
            <a:avLst/>
            <a:gdLst>
              <a:gd name="T0" fmla="*/ 2147483647 w 11"/>
              <a:gd name="T1" fmla="*/ 2147483647 h 14"/>
              <a:gd name="T2" fmla="*/ 2147483647 w 11"/>
              <a:gd name="T3" fmla="*/ 2147483647 h 14"/>
              <a:gd name="T4" fmla="*/ 2147483647 w 11"/>
              <a:gd name="T5" fmla="*/ 2147483647 h 14"/>
              <a:gd name="T6" fmla="*/ 2147483647 w 11"/>
              <a:gd name="T7" fmla="*/ 2147483647 h 14"/>
              <a:gd name="T8" fmla="*/ 2147483647 w 11"/>
              <a:gd name="T9" fmla="*/ 2147483647 h 14"/>
              <a:gd name="T10" fmla="*/ 2147483647 w 11"/>
              <a:gd name="T11" fmla="*/ 2147483647 h 14"/>
              <a:gd name="T12" fmla="*/ 2147483647 w 11"/>
              <a:gd name="T13" fmla="*/ 0 h 14"/>
              <a:gd name="T14" fmla="*/ 2147483647 w 11"/>
              <a:gd name="T15" fmla="*/ 0 h 14"/>
              <a:gd name="T16" fmla="*/ 2147483647 w 11"/>
              <a:gd name="T17" fmla="*/ 0 h 14"/>
              <a:gd name="T18" fmla="*/ 2147483647 w 11"/>
              <a:gd name="T19" fmla="*/ 2147483647 h 14"/>
              <a:gd name="T20" fmla="*/ 2147483647 w 11"/>
              <a:gd name="T21" fmla="*/ 2147483647 h 14"/>
              <a:gd name="T22" fmla="*/ 2147483647 w 11"/>
              <a:gd name="T23" fmla="*/ 2147483647 h 14"/>
              <a:gd name="T24" fmla="*/ 2147483647 w 11"/>
              <a:gd name="T25" fmla="*/ 2147483647 h 14"/>
              <a:gd name="T26" fmla="*/ 2147483647 w 11"/>
              <a:gd name="T27" fmla="*/ 2147483647 h 14"/>
              <a:gd name="T28" fmla="*/ 2147483647 w 11"/>
              <a:gd name="T29" fmla="*/ 2147483647 h 14"/>
              <a:gd name="T30" fmla="*/ 2147483647 w 11"/>
              <a:gd name="T31" fmla="*/ 2147483647 h 14"/>
              <a:gd name="T32" fmla="*/ 2147483647 w 11"/>
              <a:gd name="T33" fmla="*/ 2147483647 h 14"/>
              <a:gd name="T34" fmla="*/ 2147483647 w 11"/>
              <a:gd name="T35" fmla="*/ 2147483647 h 14"/>
              <a:gd name="T36" fmla="*/ 2147483647 w 11"/>
              <a:gd name="T37" fmla="*/ 2147483647 h 14"/>
              <a:gd name="T38" fmla="*/ 2147483647 w 11"/>
              <a:gd name="T39" fmla="*/ 2147483647 h 14"/>
              <a:gd name="T40" fmla="*/ 2147483647 w 11"/>
              <a:gd name="T41" fmla="*/ 2147483647 h 14"/>
              <a:gd name="T42" fmla="*/ 2147483647 w 11"/>
              <a:gd name="T43" fmla="*/ 2147483647 h 14"/>
              <a:gd name="T44" fmla="*/ 2147483647 w 11"/>
              <a:gd name="T45" fmla="*/ 2147483647 h 14"/>
              <a:gd name="T46" fmla="*/ 2147483647 w 11"/>
              <a:gd name="T47" fmla="*/ 2147483647 h 14"/>
              <a:gd name="T48" fmla="*/ 2147483647 w 11"/>
              <a:gd name="T49" fmla="*/ 2147483647 h 14"/>
              <a:gd name="T50" fmla="*/ 2147483647 w 11"/>
              <a:gd name="T51" fmla="*/ 2147483647 h 14"/>
              <a:gd name="T52" fmla="*/ 2147483647 w 11"/>
              <a:gd name="T53" fmla="*/ 2147483647 h 14"/>
              <a:gd name="T54" fmla="*/ 2147483647 w 11"/>
              <a:gd name="T55" fmla="*/ 2147483647 h 14"/>
              <a:gd name="T56" fmla="*/ 0 w 11"/>
              <a:gd name="T57" fmla="*/ 2147483647 h 14"/>
              <a:gd name="T58" fmla="*/ 0 w 11"/>
              <a:gd name="T59" fmla="*/ 2147483647 h 14"/>
              <a:gd name="T60" fmla="*/ 2147483647 w 11"/>
              <a:gd name="T61" fmla="*/ 2147483647 h 14"/>
              <a:gd name="T62" fmla="*/ 2147483647 w 11"/>
              <a:gd name="T63" fmla="*/ 2147483647 h 14"/>
              <a:gd name="T64" fmla="*/ 2147483647 w 11"/>
              <a:gd name="T65" fmla="*/ 2147483647 h 14"/>
              <a:gd name="T66" fmla="*/ 2147483647 w 11"/>
              <a:gd name="T67" fmla="*/ 2147483647 h 1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1"/>
              <a:gd name="T103" fmla="*/ 0 h 14"/>
              <a:gd name="T104" fmla="*/ 11 w 11"/>
              <a:gd name="T105" fmla="*/ 14 h 1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1" h="14">
                <a:moveTo>
                  <a:pt x="1" y="4"/>
                </a:moveTo>
                <a:lnTo>
                  <a:pt x="1" y="4"/>
                </a:lnTo>
                <a:lnTo>
                  <a:pt x="2" y="3"/>
                </a:lnTo>
                <a:lnTo>
                  <a:pt x="3" y="3"/>
                </a:lnTo>
                <a:lnTo>
                  <a:pt x="4" y="2"/>
                </a:lnTo>
                <a:lnTo>
                  <a:pt x="5" y="2"/>
                </a:lnTo>
                <a:lnTo>
                  <a:pt x="6" y="1"/>
                </a:lnTo>
                <a:lnTo>
                  <a:pt x="7" y="1"/>
                </a:lnTo>
                <a:lnTo>
                  <a:pt x="8" y="0"/>
                </a:lnTo>
                <a:lnTo>
                  <a:pt x="9" y="0"/>
                </a:lnTo>
                <a:lnTo>
                  <a:pt x="10" y="0"/>
                </a:lnTo>
                <a:lnTo>
                  <a:pt x="11" y="0"/>
                </a:lnTo>
                <a:lnTo>
                  <a:pt x="11" y="1"/>
                </a:lnTo>
                <a:lnTo>
                  <a:pt x="11" y="2"/>
                </a:lnTo>
                <a:lnTo>
                  <a:pt x="11" y="3"/>
                </a:lnTo>
                <a:lnTo>
                  <a:pt x="11" y="4"/>
                </a:lnTo>
                <a:lnTo>
                  <a:pt x="11" y="5"/>
                </a:lnTo>
                <a:lnTo>
                  <a:pt x="11" y="6"/>
                </a:lnTo>
                <a:lnTo>
                  <a:pt x="11" y="7"/>
                </a:lnTo>
                <a:lnTo>
                  <a:pt x="11" y="8"/>
                </a:lnTo>
                <a:lnTo>
                  <a:pt x="11" y="9"/>
                </a:lnTo>
                <a:lnTo>
                  <a:pt x="11" y="10"/>
                </a:lnTo>
                <a:lnTo>
                  <a:pt x="10" y="11"/>
                </a:lnTo>
                <a:lnTo>
                  <a:pt x="9" y="12"/>
                </a:lnTo>
                <a:lnTo>
                  <a:pt x="9" y="13"/>
                </a:lnTo>
                <a:lnTo>
                  <a:pt x="8" y="13"/>
                </a:lnTo>
                <a:lnTo>
                  <a:pt x="7" y="13"/>
                </a:lnTo>
                <a:lnTo>
                  <a:pt x="6" y="14"/>
                </a:lnTo>
                <a:lnTo>
                  <a:pt x="5" y="14"/>
                </a:lnTo>
                <a:lnTo>
                  <a:pt x="4" y="14"/>
                </a:lnTo>
                <a:lnTo>
                  <a:pt x="3" y="13"/>
                </a:lnTo>
                <a:lnTo>
                  <a:pt x="2" y="13"/>
                </a:lnTo>
                <a:lnTo>
                  <a:pt x="1" y="12"/>
                </a:lnTo>
                <a:lnTo>
                  <a:pt x="1" y="11"/>
                </a:lnTo>
                <a:lnTo>
                  <a:pt x="1" y="10"/>
                </a:lnTo>
                <a:lnTo>
                  <a:pt x="0" y="10"/>
                </a:lnTo>
                <a:lnTo>
                  <a:pt x="0" y="9"/>
                </a:lnTo>
                <a:lnTo>
                  <a:pt x="0" y="8"/>
                </a:lnTo>
                <a:lnTo>
                  <a:pt x="0" y="7"/>
                </a:lnTo>
                <a:lnTo>
                  <a:pt x="1" y="7"/>
                </a:lnTo>
                <a:lnTo>
                  <a:pt x="1" y="6"/>
                </a:lnTo>
                <a:lnTo>
                  <a:pt x="1" y="5"/>
                </a:lnTo>
                <a:lnTo>
                  <a:pt x="1" y="4"/>
                </a:lnTo>
              </a:path>
            </a:pathLst>
          </a:custGeom>
          <a:noFill/>
          <a:ln w="7938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59" name="Freeform 65"/>
          <p:cNvSpPr>
            <a:spLocks/>
          </p:cNvSpPr>
          <p:nvPr/>
        </p:nvSpPr>
        <p:spPr bwMode="auto">
          <a:xfrm>
            <a:off x="5192713" y="4484689"/>
            <a:ext cx="152400" cy="115887"/>
          </a:xfrm>
          <a:custGeom>
            <a:avLst/>
            <a:gdLst>
              <a:gd name="T0" fmla="*/ 2147483647 w 112"/>
              <a:gd name="T1" fmla="*/ 2147483647 h 85"/>
              <a:gd name="T2" fmla="*/ 2147483647 w 112"/>
              <a:gd name="T3" fmla="*/ 2147483647 h 85"/>
              <a:gd name="T4" fmla="*/ 2147483647 w 112"/>
              <a:gd name="T5" fmla="*/ 2147483647 h 85"/>
              <a:gd name="T6" fmla="*/ 2147483647 w 112"/>
              <a:gd name="T7" fmla="*/ 2147483647 h 85"/>
              <a:gd name="T8" fmla="*/ 2147483647 w 112"/>
              <a:gd name="T9" fmla="*/ 2147483647 h 85"/>
              <a:gd name="T10" fmla="*/ 2147483647 w 112"/>
              <a:gd name="T11" fmla="*/ 2147483647 h 85"/>
              <a:gd name="T12" fmla="*/ 2147483647 w 112"/>
              <a:gd name="T13" fmla="*/ 2147483647 h 85"/>
              <a:gd name="T14" fmla="*/ 2147483647 w 112"/>
              <a:gd name="T15" fmla="*/ 2147483647 h 85"/>
              <a:gd name="T16" fmla="*/ 2147483647 w 112"/>
              <a:gd name="T17" fmla="*/ 2147483647 h 85"/>
              <a:gd name="T18" fmla="*/ 2147483647 w 112"/>
              <a:gd name="T19" fmla="*/ 2147483647 h 85"/>
              <a:gd name="T20" fmla="*/ 2147483647 w 112"/>
              <a:gd name="T21" fmla="*/ 2147483647 h 85"/>
              <a:gd name="T22" fmla="*/ 2147483647 w 112"/>
              <a:gd name="T23" fmla="*/ 2147483647 h 85"/>
              <a:gd name="T24" fmla="*/ 2147483647 w 112"/>
              <a:gd name="T25" fmla="*/ 2147483647 h 85"/>
              <a:gd name="T26" fmla="*/ 2147483647 w 112"/>
              <a:gd name="T27" fmla="*/ 2147483647 h 85"/>
              <a:gd name="T28" fmla="*/ 2147483647 w 112"/>
              <a:gd name="T29" fmla="*/ 2147483647 h 85"/>
              <a:gd name="T30" fmla="*/ 2147483647 w 112"/>
              <a:gd name="T31" fmla="*/ 2147483647 h 85"/>
              <a:gd name="T32" fmla="*/ 2147483647 w 112"/>
              <a:gd name="T33" fmla="*/ 2147483647 h 85"/>
              <a:gd name="T34" fmla="*/ 2147483647 w 112"/>
              <a:gd name="T35" fmla="*/ 2147483647 h 85"/>
              <a:gd name="T36" fmla="*/ 2147483647 w 112"/>
              <a:gd name="T37" fmla="*/ 2147483647 h 85"/>
              <a:gd name="T38" fmla="*/ 2147483647 w 112"/>
              <a:gd name="T39" fmla="*/ 2147483647 h 85"/>
              <a:gd name="T40" fmla="*/ 2147483647 w 112"/>
              <a:gd name="T41" fmla="*/ 0 h 85"/>
              <a:gd name="T42" fmla="*/ 2147483647 w 112"/>
              <a:gd name="T43" fmla="*/ 0 h 85"/>
              <a:gd name="T44" fmla="*/ 2147483647 w 112"/>
              <a:gd name="T45" fmla="*/ 0 h 85"/>
              <a:gd name="T46" fmla="*/ 2147483647 w 112"/>
              <a:gd name="T47" fmla="*/ 2147483647 h 85"/>
              <a:gd name="T48" fmla="*/ 2147483647 w 112"/>
              <a:gd name="T49" fmla="*/ 2147483647 h 85"/>
              <a:gd name="T50" fmla="*/ 2147483647 w 112"/>
              <a:gd name="T51" fmla="*/ 2147483647 h 85"/>
              <a:gd name="T52" fmla="*/ 2147483647 w 112"/>
              <a:gd name="T53" fmla="*/ 2147483647 h 85"/>
              <a:gd name="T54" fmla="*/ 2147483647 w 112"/>
              <a:gd name="T55" fmla="*/ 2147483647 h 85"/>
              <a:gd name="T56" fmla="*/ 2147483647 w 112"/>
              <a:gd name="T57" fmla="*/ 2147483647 h 85"/>
              <a:gd name="T58" fmla="*/ 2147483647 w 112"/>
              <a:gd name="T59" fmla="*/ 2147483647 h 85"/>
              <a:gd name="T60" fmla="*/ 2147483647 w 112"/>
              <a:gd name="T61" fmla="*/ 2147483647 h 85"/>
              <a:gd name="T62" fmla="*/ 2147483647 w 112"/>
              <a:gd name="T63" fmla="*/ 2147483647 h 85"/>
              <a:gd name="T64" fmla="*/ 2147483647 w 112"/>
              <a:gd name="T65" fmla="*/ 2147483647 h 85"/>
              <a:gd name="T66" fmla="*/ 2147483647 w 112"/>
              <a:gd name="T67" fmla="*/ 2147483647 h 85"/>
              <a:gd name="T68" fmla="*/ 2147483647 w 112"/>
              <a:gd name="T69" fmla="*/ 2147483647 h 85"/>
              <a:gd name="T70" fmla="*/ 2147483647 w 112"/>
              <a:gd name="T71" fmla="*/ 2147483647 h 85"/>
              <a:gd name="T72" fmla="*/ 2147483647 w 112"/>
              <a:gd name="T73" fmla="*/ 2147483647 h 85"/>
              <a:gd name="T74" fmla="*/ 2147483647 w 112"/>
              <a:gd name="T75" fmla="*/ 2147483647 h 85"/>
              <a:gd name="T76" fmla="*/ 2147483647 w 112"/>
              <a:gd name="T77" fmla="*/ 2147483647 h 85"/>
              <a:gd name="T78" fmla="*/ 2147483647 w 112"/>
              <a:gd name="T79" fmla="*/ 2147483647 h 85"/>
              <a:gd name="T80" fmla="*/ 2147483647 w 112"/>
              <a:gd name="T81" fmla="*/ 2147483647 h 85"/>
              <a:gd name="T82" fmla="*/ 2147483647 w 112"/>
              <a:gd name="T83" fmla="*/ 2147483647 h 85"/>
              <a:gd name="T84" fmla="*/ 2147483647 w 112"/>
              <a:gd name="T85" fmla="*/ 2147483647 h 85"/>
              <a:gd name="T86" fmla="*/ 2147483647 w 112"/>
              <a:gd name="T87" fmla="*/ 2147483647 h 85"/>
              <a:gd name="T88" fmla="*/ 2147483647 w 112"/>
              <a:gd name="T89" fmla="*/ 2147483647 h 85"/>
              <a:gd name="T90" fmla="*/ 2147483647 w 112"/>
              <a:gd name="T91" fmla="*/ 2147483647 h 85"/>
              <a:gd name="T92" fmla="*/ 2147483647 w 112"/>
              <a:gd name="T93" fmla="*/ 2147483647 h 85"/>
              <a:gd name="T94" fmla="*/ 2147483647 w 112"/>
              <a:gd name="T95" fmla="*/ 2147483647 h 85"/>
              <a:gd name="T96" fmla="*/ 0 w 112"/>
              <a:gd name="T97" fmla="*/ 2147483647 h 85"/>
              <a:gd name="T98" fmla="*/ 2147483647 w 112"/>
              <a:gd name="T99" fmla="*/ 2147483647 h 85"/>
              <a:gd name="T100" fmla="*/ 2147483647 w 112"/>
              <a:gd name="T101" fmla="*/ 2147483647 h 85"/>
              <a:gd name="T102" fmla="*/ 2147483647 w 112"/>
              <a:gd name="T103" fmla="*/ 2147483647 h 85"/>
              <a:gd name="T104" fmla="*/ 2147483647 w 112"/>
              <a:gd name="T105" fmla="*/ 2147483647 h 85"/>
              <a:gd name="T106" fmla="*/ 2147483647 w 112"/>
              <a:gd name="T107" fmla="*/ 2147483647 h 85"/>
              <a:gd name="T108" fmla="*/ 2147483647 w 112"/>
              <a:gd name="T109" fmla="*/ 2147483647 h 85"/>
              <a:gd name="T110" fmla="*/ 2147483647 w 112"/>
              <a:gd name="T111" fmla="*/ 2147483647 h 85"/>
              <a:gd name="T112" fmla="*/ 2147483647 w 112"/>
              <a:gd name="T113" fmla="*/ 2147483647 h 85"/>
              <a:gd name="T114" fmla="*/ 2147483647 w 112"/>
              <a:gd name="T115" fmla="*/ 2147483647 h 85"/>
              <a:gd name="T116" fmla="*/ 2147483647 w 112"/>
              <a:gd name="T117" fmla="*/ 2147483647 h 85"/>
              <a:gd name="T118" fmla="*/ 2147483647 w 112"/>
              <a:gd name="T119" fmla="*/ 2147483647 h 8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2"/>
              <a:gd name="T181" fmla="*/ 0 h 85"/>
              <a:gd name="T182" fmla="*/ 112 w 112"/>
              <a:gd name="T183" fmla="*/ 85 h 8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2" h="85">
                <a:moveTo>
                  <a:pt x="43" y="66"/>
                </a:moveTo>
                <a:lnTo>
                  <a:pt x="43" y="65"/>
                </a:lnTo>
                <a:lnTo>
                  <a:pt x="43" y="64"/>
                </a:lnTo>
                <a:lnTo>
                  <a:pt x="44" y="63"/>
                </a:lnTo>
                <a:lnTo>
                  <a:pt x="45" y="63"/>
                </a:lnTo>
                <a:lnTo>
                  <a:pt x="45" y="62"/>
                </a:lnTo>
                <a:lnTo>
                  <a:pt x="46" y="62"/>
                </a:lnTo>
                <a:lnTo>
                  <a:pt x="47" y="61"/>
                </a:lnTo>
                <a:lnTo>
                  <a:pt x="48" y="61"/>
                </a:lnTo>
                <a:lnTo>
                  <a:pt x="49" y="61"/>
                </a:lnTo>
                <a:lnTo>
                  <a:pt x="50" y="61"/>
                </a:lnTo>
                <a:lnTo>
                  <a:pt x="51" y="60"/>
                </a:lnTo>
                <a:lnTo>
                  <a:pt x="52" y="60"/>
                </a:lnTo>
                <a:lnTo>
                  <a:pt x="53" y="59"/>
                </a:lnTo>
                <a:lnTo>
                  <a:pt x="54" y="59"/>
                </a:lnTo>
                <a:lnTo>
                  <a:pt x="55" y="58"/>
                </a:lnTo>
                <a:lnTo>
                  <a:pt x="56" y="57"/>
                </a:lnTo>
                <a:lnTo>
                  <a:pt x="57" y="56"/>
                </a:lnTo>
                <a:lnTo>
                  <a:pt x="58" y="55"/>
                </a:lnTo>
                <a:lnTo>
                  <a:pt x="59" y="54"/>
                </a:lnTo>
                <a:lnTo>
                  <a:pt x="60" y="53"/>
                </a:lnTo>
                <a:lnTo>
                  <a:pt x="61" y="52"/>
                </a:lnTo>
                <a:lnTo>
                  <a:pt x="62" y="51"/>
                </a:lnTo>
                <a:lnTo>
                  <a:pt x="63" y="50"/>
                </a:lnTo>
                <a:lnTo>
                  <a:pt x="64" y="49"/>
                </a:lnTo>
                <a:lnTo>
                  <a:pt x="64" y="48"/>
                </a:lnTo>
                <a:lnTo>
                  <a:pt x="64" y="47"/>
                </a:lnTo>
                <a:lnTo>
                  <a:pt x="65" y="46"/>
                </a:lnTo>
                <a:lnTo>
                  <a:pt x="65" y="45"/>
                </a:lnTo>
                <a:lnTo>
                  <a:pt x="66" y="44"/>
                </a:lnTo>
                <a:lnTo>
                  <a:pt x="65" y="43"/>
                </a:lnTo>
                <a:lnTo>
                  <a:pt x="65" y="42"/>
                </a:lnTo>
                <a:lnTo>
                  <a:pt x="65" y="41"/>
                </a:lnTo>
                <a:lnTo>
                  <a:pt x="66" y="40"/>
                </a:lnTo>
                <a:lnTo>
                  <a:pt x="67" y="40"/>
                </a:lnTo>
                <a:lnTo>
                  <a:pt x="67" y="39"/>
                </a:lnTo>
                <a:lnTo>
                  <a:pt x="68" y="39"/>
                </a:lnTo>
                <a:lnTo>
                  <a:pt x="69" y="38"/>
                </a:lnTo>
                <a:lnTo>
                  <a:pt x="70" y="38"/>
                </a:lnTo>
                <a:lnTo>
                  <a:pt x="71" y="37"/>
                </a:lnTo>
                <a:lnTo>
                  <a:pt x="72" y="38"/>
                </a:lnTo>
                <a:lnTo>
                  <a:pt x="72" y="39"/>
                </a:lnTo>
                <a:lnTo>
                  <a:pt x="73" y="40"/>
                </a:lnTo>
                <a:lnTo>
                  <a:pt x="74" y="39"/>
                </a:lnTo>
                <a:lnTo>
                  <a:pt x="74" y="38"/>
                </a:lnTo>
                <a:lnTo>
                  <a:pt x="75" y="37"/>
                </a:lnTo>
                <a:lnTo>
                  <a:pt x="76" y="37"/>
                </a:lnTo>
                <a:lnTo>
                  <a:pt x="77" y="36"/>
                </a:lnTo>
                <a:lnTo>
                  <a:pt x="78" y="36"/>
                </a:lnTo>
                <a:lnTo>
                  <a:pt x="79" y="35"/>
                </a:lnTo>
                <a:lnTo>
                  <a:pt x="80" y="35"/>
                </a:lnTo>
                <a:lnTo>
                  <a:pt x="81" y="35"/>
                </a:lnTo>
                <a:lnTo>
                  <a:pt x="82" y="34"/>
                </a:lnTo>
                <a:lnTo>
                  <a:pt x="83" y="34"/>
                </a:lnTo>
                <a:lnTo>
                  <a:pt x="84" y="34"/>
                </a:lnTo>
                <a:lnTo>
                  <a:pt x="85" y="33"/>
                </a:lnTo>
                <a:lnTo>
                  <a:pt x="86" y="33"/>
                </a:lnTo>
                <a:lnTo>
                  <a:pt x="87" y="32"/>
                </a:lnTo>
                <a:lnTo>
                  <a:pt x="88" y="32"/>
                </a:lnTo>
                <a:lnTo>
                  <a:pt x="89" y="31"/>
                </a:lnTo>
                <a:lnTo>
                  <a:pt x="90" y="30"/>
                </a:lnTo>
                <a:lnTo>
                  <a:pt x="90" y="29"/>
                </a:lnTo>
                <a:lnTo>
                  <a:pt x="90" y="28"/>
                </a:lnTo>
                <a:lnTo>
                  <a:pt x="91" y="27"/>
                </a:lnTo>
                <a:lnTo>
                  <a:pt x="91" y="26"/>
                </a:lnTo>
                <a:lnTo>
                  <a:pt x="92" y="25"/>
                </a:lnTo>
                <a:lnTo>
                  <a:pt x="93" y="24"/>
                </a:lnTo>
                <a:lnTo>
                  <a:pt x="94" y="24"/>
                </a:lnTo>
                <a:lnTo>
                  <a:pt x="95" y="23"/>
                </a:lnTo>
                <a:lnTo>
                  <a:pt x="96" y="22"/>
                </a:lnTo>
                <a:lnTo>
                  <a:pt x="97" y="22"/>
                </a:lnTo>
                <a:lnTo>
                  <a:pt x="98" y="21"/>
                </a:lnTo>
                <a:lnTo>
                  <a:pt x="99" y="21"/>
                </a:lnTo>
                <a:lnTo>
                  <a:pt x="100" y="20"/>
                </a:lnTo>
                <a:lnTo>
                  <a:pt x="101" y="20"/>
                </a:lnTo>
                <a:lnTo>
                  <a:pt x="102" y="20"/>
                </a:lnTo>
                <a:lnTo>
                  <a:pt x="103" y="19"/>
                </a:lnTo>
                <a:lnTo>
                  <a:pt x="104" y="19"/>
                </a:lnTo>
                <a:lnTo>
                  <a:pt x="105" y="18"/>
                </a:lnTo>
                <a:lnTo>
                  <a:pt x="106" y="17"/>
                </a:lnTo>
                <a:lnTo>
                  <a:pt x="106" y="16"/>
                </a:lnTo>
                <a:lnTo>
                  <a:pt x="105" y="15"/>
                </a:lnTo>
                <a:lnTo>
                  <a:pt x="106" y="14"/>
                </a:lnTo>
                <a:lnTo>
                  <a:pt x="106" y="13"/>
                </a:lnTo>
                <a:lnTo>
                  <a:pt x="107" y="12"/>
                </a:lnTo>
                <a:lnTo>
                  <a:pt x="107" y="11"/>
                </a:lnTo>
                <a:lnTo>
                  <a:pt x="108" y="11"/>
                </a:lnTo>
                <a:lnTo>
                  <a:pt x="108" y="10"/>
                </a:lnTo>
                <a:lnTo>
                  <a:pt x="109" y="9"/>
                </a:lnTo>
                <a:lnTo>
                  <a:pt x="110" y="8"/>
                </a:lnTo>
                <a:lnTo>
                  <a:pt x="110" y="7"/>
                </a:lnTo>
                <a:lnTo>
                  <a:pt x="111" y="6"/>
                </a:lnTo>
                <a:lnTo>
                  <a:pt x="111" y="5"/>
                </a:lnTo>
                <a:lnTo>
                  <a:pt x="112" y="4"/>
                </a:lnTo>
                <a:lnTo>
                  <a:pt x="112" y="3"/>
                </a:lnTo>
                <a:lnTo>
                  <a:pt x="112" y="2"/>
                </a:lnTo>
                <a:lnTo>
                  <a:pt x="111" y="1"/>
                </a:lnTo>
                <a:lnTo>
                  <a:pt x="110" y="1"/>
                </a:lnTo>
                <a:lnTo>
                  <a:pt x="109" y="0"/>
                </a:lnTo>
                <a:lnTo>
                  <a:pt x="108" y="0"/>
                </a:lnTo>
                <a:lnTo>
                  <a:pt x="107" y="0"/>
                </a:lnTo>
                <a:lnTo>
                  <a:pt x="106" y="0"/>
                </a:lnTo>
                <a:lnTo>
                  <a:pt x="105" y="0"/>
                </a:lnTo>
                <a:lnTo>
                  <a:pt x="104" y="0"/>
                </a:lnTo>
                <a:lnTo>
                  <a:pt x="103" y="0"/>
                </a:lnTo>
                <a:lnTo>
                  <a:pt x="102" y="0"/>
                </a:lnTo>
                <a:lnTo>
                  <a:pt x="101" y="0"/>
                </a:lnTo>
                <a:lnTo>
                  <a:pt x="100" y="0"/>
                </a:lnTo>
                <a:lnTo>
                  <a:pt x="99" y="0"/>
                </a:lnTo>
                <a:lnTo>
                  <a:pt x="98" y="1"/>
                </a:lnTo>
                <a:lnTo>
                  <a:pt x="97" y="0"/>
                </a:lnTo>
                <a:lnTo>
                  <a:pt x="96" y="0"/>
                </a:lnTo>
                <a:lnTo>
                  <a:pt x="95" y="0"/>
                </a:lnTo>
                <a:lnTo>
                  <a:pt x="94" y="1"/>
                </a:lnTo>
                <a:lnTo>
                  <a:pt x="93" y="1"/>
                </a:lnTo>
                <a:lnTo>
                  <a:pt x="92" y="2"/>
                </a:lnTo>
                <a:lnTo>
                  <a:pt x="91" y="3"/>
                </a:lnTo>
                <a:lnTo>
                  <a:pt x="90" y="3"/>
                </a:lnTo>
                <a:lnTo>
                  <a:pt x="90" y="4"/>
                </a:lnTo>
                <a:lnTo>
                  <a:pt x="89" y="5"/>
                </a:lnTo>
                <a:lnTo>
                  <a:pt x="88" y="6"/>
                </a:lnTo>
                <a:lnTo>
                  <a:pt x="88" y="7"/>
                </a:lnTo>
                <a:lnTo>
                  <a:pt x="87" y="8"/>
                </a:lnTo>
                <a:lnTo>
                  <a:pt x="87" y="9"/>
                </a:lnTo>
                <a:lnTo>
                  <a:pt x="86" y="9"/>
                </a:lnTo>
                <a:lnTo>
                  <a:pt x="86" y="10"/>
                </a:lnTo>
                <a:lnTo>
                  <a:pt x="85" y="11"/>
                </a:lnTo>
                <a:lnTo>
                  <a:pt x="84" y="12"/>
                </a:lnTo>
                <a:lnTo>
                  <a:pt x="83" y="12"/>
                </a:lnTo>
                <a:lnTo>
                  <a:pt x="82" y="12"/>
                </a:lnTo>
                <a:lnTo>
                  <a:pt x="81" y="12"/>
                </a:lnTo>
                <a:lnTo>
                  <a:pt x="80" y="13"/>
                </a:lnTo>
                <a:lnTo>
                  <a:pt x="79" y="13"/>
                </a:lnTo>
                <a:lnTo>
                  <a:pt x="78" y="14"/>
                </a:lnTo>
                <a:lnTo>
                  <a:pt x="77" y="15"/>
                </a:lnTo>
                <a:lnTo>
                  <a:pt x="77" y="16"/>
                </a:lnTo>
                <a:lnTo>
                  <a:pt x="76" y="16"/>
                </a:lnTo>
                <a:lnTo>
                  <a:pt x="76" y="17"/>
                </a:lnTo>
                <a:lnTo>
                  <a:pt x="75" y="18"/>
                </a:lnTo>
                <a:lnTo>
                  <a:pt x="75" y="19"/>
                </a:lnTo>
                <a:lnTo>
                  <a:pt x="75" y="20"/>
                </a:lnTo>
                <a:lnTo>
                  <a:pt x="74" y="21"/>
                </a:lnTo>
                <a:lnTo>
                  <a:pt x="74" y="22"/>
                </a:lnTo>
                <a:lnTo>
                  <a:pt x="73" y="23"/>
                </a:lnTo>
                <a:lnTo>
                  <a:pt x="72" y="24"/>
                </a:lnTo>
                <a:lnTo>
                  <a:pt x="72" y="25"/>
                </a:lnTo>
                <a:lnTo>
                  <a:pt x="71" y="26"/>
                </a:lnTo>
                <a:lnTo>
                  <a:pt x="70" y="27"/>
                </a:lnTo>
                <a:lnTo>
                  <a:pt x="69" y="28"/>
                </a:lnTo>
                <a:lnTo>
                  <a:pt x="68" y="28"/>
                </a:lnTo>
                <a:lnTo>
                  <a:pt x="67" y="29"/>
                </a:lnTo>
                <a:lnTo>
                  <a:pt x="66" y="29"/>
                </a:lnTo>
                <a:lnTo>
                  <a:pt x="65" y="29"/>
                </a:lnTo>
                <a:lnTo>
                  <a:pt x="64" y="30"/>
                </a:lnTo>
                <a:lnTo>
                  <a:pt x="63" y="30"/>
                </a:lnTo>
                <a:lnTo>
                  <a:pt x="62" y="30"/>
                </a:lnTo>
                <a:lnTo>
                  <a:pt x="61" y="30"/>
                </a:lnTo>
                <a:lnTo>
                  <a:pt x="60" y="31"/>
                </a:lnTo>
                <a:lnTo>
                  <a:pt x="59" y="32"/>
                </a:lnTo>
                <a:lnTo>
                  <a:pt x="58" y="33"/>
                </a:lnTo>
                <a:lnTo>
                  <a:pt x="57" y="34"/>
                </a:lnTo>
                <a:lnTo>
                  <a:pt x="56" y="35"/>
                </a:lnTo>
                <a:lnTo>
                  <a:pt x="55" y="36"/>
                </a:lnTo>
                <a:lnTo>
                  <a:pt x="54" y="37"/>
                </a:lnTo>
                <a:lnTo>
                  <a:pt x="53" y="38"/>
                </a:lnTo>
                <a:lnTo>
                  <a:pt x="52" y="39"/>
                </a:lnTo>
                <a:lnTo>
                  <a:pt x="51" y="39"/>
                </a:lnTo>
                <a:lnTo>
                  <a:pt x="50" y="40"/>
                </a:lnTo>
                <a:lnTo>
                  <a:pt x="49" y="41"/>
                </a:lnTo>
                <a:lnTo>
                  <a:pt x="48" y="41"/>
                </a:lnTo>
                <a:lnTo>
                  <a:pt x="48" y="42"/>
                </a:lnTo>
                <a:lnTo>
                  <a:pt x="47" y="43"/>
                </a:lnTo>
                <a:lnTo>
                  <a:pt x="46" y="43"/>
                </a:lnTo>
                <a:lnTo>
                  <a:pt x="45" y="44"/>
                </a:lnTo>
                <a:lnTo>
                  <a:pt x="44" y="44"/>
                </a:lnTo>
                <a:lnTo>
                  <a:pt x="43" y="44"/>
                </a:lnTo>
                <a:lnTo>
                  <a:pt x="42" y="44"/>
                </a:lnTo>
                <a:lnTo>
                  <a:pt x="41" y="45"/>
                </a:lnTo>
                <a:lnTo>
                  <a:pt x="40" y="45"/>
                </a:lnTo>
                <a:lnTo>
                  <a:pt x="39" y="45"/>
                </a:lnTo>
                <a:lnTo>
                  <a:pt x="38" y="45"/>
                </a:lnTo>
                <a:lnTo>
                  <a:pt x="37" y="45"/>
                </a:lnTo>
                <a:lnTo>
                  <a:pt x="36" y="45"/>
                </a:lnTo>
                <a:lnTo>
                  <a:pt x="35" y="45"/>
                </a:lnTo>
                <a:lnTo>
                  <a:pt x="34" y="45"/>
                </a:lnTo>
                <a:lnTo>
                  <a:pt x="33" y="45"/>
                </a:lnTo>
                <a:lnTo>
                  <a:pt x="32" y="45"/>
                </a:lnTo>
                <a:lnTo>
                  <a:pt x="31" y="45"/>
                </a:lnTo>
                <a:lnTo>
                  <a:pt x="30" y="45"/>
                </a:lnTo>
                <a:lnTo>
                  <a:pt x="29" y="46"/>
                </a:lnTo>
                <a:lnTo>
                  <a:pt x="28" y="46"/>
                </a:lnTo>
                <a:lnTo>
                  <a:pt x="27" y="47"/>
                </a:lnTo>
                <a:lnTo>
                  <a:pt x="26" y="47"/>
                </a:lnTo>
                <a:lnTo>
                  <a:pt x="25" y="47"/>
                </a:lnTo>
                <a:lnTo>
                  <a:pt x="25" y="48"/>
                </a:lnTo>
                <a:lnTo>
                  <a:pt x="24" y="48"/>
                </a:lnTo>
                <a:lnTo>
                  <a:pt x="23" y="48"/>
                </a:lnTo>
                <a:lnTo>
                  <a:pt x="22" y="48"/>
                </a:lnTo>
                <a:lnTo>
                  <a:pt x="21" y="48"/>
                </a:lnTo>
                <a:lnTo>
                  <a:pt x="20" y="48"/>
                </a:lnTo>
                <a:lnTo>
                  <a:pt x="19" y="47"/>
                </a:lnTo>
                <a:lnTo>
                  <a:pt x="18" y="47"/>
                </a:lnTo>
                <a:lnTo>
                  <a:pt x="17" y="47"/>
                </a:lnTo>
                <a:lnTo>
                  <a:pt x="16" y="48"/>
                </a:lnTo>
                <a:lnTo>
                  <a:pt x="15" y="48"/>
                </a:lnTo>
                <a:lnTo>
                  <a:pt x="14" y="48"/>
                </a:lnTo>
                <a:lnTo>
                  <a:pt x="13" y="48"/>
                </a:lnTo>
                <a:lnTo>
                  <a:pt x="12" y="48"/>
                </a:lnTo>
                <a:lnTo>
                  <a:pt x="11" y="48"/>
                </a:lnTo>
                <a:lnTo>
                  <a:pt x="10" y="49"/>
                </a:lnTo>
                <a:lnTo>
                  <a:pt x="9" y="49"/>
                </a:lnTo>
                <a:lnTo>
                  <a:pt x="9" y="50"/>
                </a:lnTo>
                <a:lnTo>
                  <a:pt x="8" y="50"/>
                </a:lnTo>
                <a:lnTo>
                  <a:pt x="7" y="51"/>
                </a:lnTo>
                <a:lnTo>
                  <a:pt x="6" y="52"/>
                </a:lnTo>
                <a:lnTo>
                  <a:pt x="5" y="53"/>
                </a:lnTo>
                <a:lnTo>
                  <a:pt x="5" y="54"/>
                </a:lnTo>
                <a:lnTo>
                  <a:pt x="4" y="55"/>
                </a:lnTo>
                <a:lnTo>
                  <a:pt x="4" y="56"/>
                </a:lnTo>
                <a:lnTo>
                  <a:pt x="3" y="57"/>
                </a:lnTo>
                <a:lnTo>
                  <a:pt x="3" y="58"/>
                </a:lnTo>
                <a:lnTo>
                  <a:pt x="3" y="59"/>
                </a:lnTo>
                <a:lnTo>
                  <a:pt x="3" y="60"/>
                </a:lnTo>
                <a:lnTo>
                  <a:pt x="3" y="61"/>
                </a:lnTo>
                <a:lnTo>
                  <a:pt x="2" y="62"/>
                </a:lnTo>
                <a:lnTo>
                  <a:pt x="2" y="63"/>
                </a:lnTo>
                <a:lnTo>
                  <a:pt x="3" y="64"/>
                </a:lnTo>
                <a:lnTo>
                  <a:pt x="3" y="65"/>
                </a:lnTo>
                <a:lnTo>
                  <a:pt x="3" y="66"/>
                </a:lnTo>
                <a:lnTo>
                  <a:pt x="3" y="67"/>
                </a:lnTo>
                <a:lnTo>
                  <a:pt x="2" y="68"/>
                </a:lnTo>
                <a:lnTo>
                  <a:pt x="2" y="69"/>
                </a:lnTo>
                <a:lnTo>
                  <a:pt x="2" y="70"/>
                </a:lnTo>
                <a:lnTo>
                  <a:pt x="1" y="71"/>
                </a:lnTo>
                <a:lnTo>
                  <a:pt x="1" y="72"/>
                </a:lnTo>
                <a:lnTo>
                  <a:pt x="1" y="73"/>
                </a:lnTo>
                <a:lnTo>
                  <a:pt x="1" y="74"/>
                </a:lnTo>
                <a:lnTo>
                  <a:pt x="0" y="75"/>
                </a:lnTo>
                <a:lnTo>
                  <a:pt x="0" y="76"/>
                </a:lnTo>
                <a:lnTo>
                  <a:pt x="0" y="77"/>
                </a:lnTo>
                <a:lnTo>
                  <a:pt x="0" y="78"/>
                </a:lnTo>
                <a:lnTo>
                  <a:pt x="0" y="79"/>
                </a:lnTo>
                <a:lnTo>
                  <a:pt x="1" y="80"/>
                </a:lnTo>
                <a:lnTo>
                  <a:pt x="1" y="81"/>
                </a:lnTo>
                <a:lnTo>
                  <a:pt x="1" y="82"/>
                </a:lnTo>
                <a:lnTo>
                  <a:pt x="2" y="83"/>
                </a:lnTo>
                <a:lnTo>
                  <a:pt x="3" y="83"/>
                </a:lnTo>
                <a:lnTo>
                  <a:pt x="4" y="84"/>
                </a:lnTo>
                <a:lnTo>
                  <a:pt x="5" y="84"/>
                </a:lnTo>
                <a:lnTo>
                  <a:pt x="6" y="85"/>
                </a:lnTo>
                <a:lnTo>
                  <a:pt x="6" y="84"/>
                </a:lnTo>
                <a:lnTo>
                  <a:pt x="7" y="84"/>
                </a:lnTo>
                <a:lnTo>
                  <a:pt x="8" y="83"/>
                </a:lnTo>
                <a:lnTo>
                  <a:pt x="8" y="82"/>
                </a:lnTo>
                <a:lnTo>
                  <a:pt x="9" y="81"/>
                </a:lnTo>
                <a:lnTo>
                  <a:pt x="9" y="80"/>
                </a:lnTo>
                <a:lnTo>
                  <a:pt x="9" y="79"/>
                </a:lnTo>
                <a:lnTo>
                  <a:pt x="9" y="78"/>
                </a:lnTo>
                <a:lnTo>
                  <a:pt x="10" y="77"/>
                </a:lnTo>
                <a:lnTo>
                  <a:pt x="10" y="76"/>
                </a:lnTo>
                <a:lnTo>
                  <a:pt x="11" y="75"/>
                </a:lnTo>
                <a:lnTo>
                  <a:pt x="12" y="74"/>
                </a:lnTo>
                <a:lnTo>
                  <a:pt x="12" y="73"/>
                </a:lnTo>
                <a:lnTo>
                  <a:pt x="12" y="72"/>
                </a:lnTo>
                <a:lnTo>
                  <a:pt x="12" y="71"/>
                </a:lnTo>
                <a:lnTo>
                  <a:pt x="13" y="70"/>
                </a:lnTo>
                <a:lnTo>
                  <a:pt x="13" y="69"/>
                </a:lnTo>
                <a:lnTo>
                  <a:pt x="14" y="68"/>
                </a:lnTo>
                <a:lnTo>
                  <a:pt x="14" y="67"/>
                </a:lnTo>
                <a:lnTo>
                  <a:pt x="15" y="66"/>
                </a:lnTo>
                <a:lnTo>
                  <a:pt x="15" y="65"/>
                </a:lnTo>
                <a:lnTo>
                  <a:pt x="16" y="65"/>
                </a:lnTo>
                <a:lnTo>
                  <a:pt x="17" y="64"/>
                </a:lnTo>
                <a:lnTo>
                  <a:pt x="18" y="64"/>
                </a:lnTo>
                <a:lnTo>
                  <a:pt x="19" y="64"/>
                </a:lnTo>
                <a:lnTo>
                  <a:pt x="20" y="64"/>
                </a:lnTo>
                <a:lnTo>
                  <a:pt x="21" y="65"/>
                </a:lnTo>
                <a:lnTo>
                  <a:pt x="22" y="65"/>
                </a:lnTo>
                <a:lnTo>
                  <a:pt x="23" y="65"/>
                </a:lnTo>
                <a:lnTo>
                  <a:pt x="24" y="65"/>
                </a:lnTo>
                <a:lnTo>
                  <a:pt x="25" y="66"/>
                </a:lnTo>
                <a:lnTo>
                  <a:pt x="26" y="67"/>
                </a:lnTo>
                <a:lnTo>
                  <a:pt x="27" y="67"/>
                </a:lnTo>
                <a:lnTo>
                  <a:pt x="27" y="68"/>
                </a:lnTo>
                <a:lnTo>
                  <a:pt x="28" y="68"/>
                </a:lnTo>
                <a:lnTo>
                  <a:pt x="29" y="69"/>
                </a:lnTo>
                <a:lnTo>
                  <a:pt x="30" y="69"/>
                </a:lnTo>
                <a:lnTo>
                  <a:pt x="31" y="69"/>
                </a:lnTo>
                <a:lnTo>
                  <a:pt x="32" y="70"/>
                </a:lnTo>
                <a:lnTo>
                  <a:pt x="33" y="70"/>
                </a:lnTo>
                <a:lnTo>
                  <a:pt x="34" y="70"/>
                </a:lnTo>
                <a:lnTo>
                  <a:pt x="35" y="70"/>
                </a:lnTo>
                <a:lnTo>
                  <a:pt x="36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40" y="67"/>
                </a:lnTo>
                <a:lnTo>
                  <a:pt x="40" y="66"/>
                </a:lnTo>
                <a:lnTo>
                  <a:pt x="41" y="66"/>
                </a:lnTo>
                <a:lnTo>
                  <a:pt x="42" y="65"/>
                </a:lnTo>
                <a:lnTo>
                  <a:pt x="43" y="66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0" name="Freeform 67"/>
          <p:cNvSpPr>
            <a:spLocks/>
          </p:cNvSpPr>
          <p:nvPr/>
        </p:nvSpPr>
        <p:spPr bwMode="auto">
          <a:xfrm>
            <a:off x="2844800" y="5299075"/>
            <a:ext cx="255588" cy="101600"/>
          </a:xfrm>
          <a:custGeom>
            <a:avLst/>
            <a:gdLst>
              <a:gd name="T0" fmla="*/ 2147483647 w 188"/>
              <a:gd name="T1" fmla="*/ 2147483647 h 75"/>
              <a:gd name="T2" fmla="*/ 2147483647 w 188"/>
              <a:gd name="T3" fmla="*/ 2147483647 h 75"/>
              <a:gd name="T4" fmla="*/ 2147483647 w 188"/>
              <a:gd name="T5" fmla="*/ 2147483647 h 75"/>
              <a:gd name="T6" fmla="*/ 2147483647 w 188"/>
              <a:gd name="T7" fmla="*/ 2147483647 h 75"/>
              <a:gd name="T8" fmla="*/ 2147483647 w 188"/>
              <a:gd name="T9" fmla="*/ 2147483647 h 75"/>
              <a:gd name="T10" fmla="*/ 2147483647 w 188"/>
              <a:gd name="T11" fmla="*/ 2147483647 h 75"/>
              <a:gd name="T12" fmla="*/ 2147483647 w 188"/>
              <a:gd name="T13" fmla="*/ 2147483647 h 75"/>
              <a:gd name="T14" fmla="*/ 2147483647 w 188"/>
              <a:gd name="T15" fmla="*/ 2147483647 h 75"/>
              <a:gd name="T16" fmla="*/ 2147483647 w 188"/>
              <a:gd name="T17" fmla="*/ 2147483647 h 75"/>
              <a:gd name="T18" fmla="*/ 2147483647 w 188"/>
              <a:gd name="T19" fmla="*/ 2147483647 h 75"/>
              <a:gd name="T20" fmla="*/ 2147483647 w 188"/>
              <a:gd name="T21" fmla="*/ 2147483647 h 75"/>
              <a:gd name="T22" fmla="*/ 2147483647 w 188"/>
              <a:gd name="T23" fmla="*/ 2147483647 h 75"/>
              <a:gd name="T24" fmla="*/ 2147483647 w 188"/>
              <a:gd name="T25" fmla="*/ 2147483647 h 75"/>
              <a:gd name="T26" fmla="*/ 2147483647 w 188"/>
              <a:gd name="T27" fmla="*/ 2147483647 h 75"/>
              <a:gd name="T28" fmla="*/ 2147483647 w 188"/>
              <a:gd name="T29" fmla="*/ 2147483647 h 75"/>
              <a:gd name="T30" fmla="*/ 2147483647 w 188"/>
              <a:gd name="T31" fmla="*/ 2147483647 h 75"/>
              <a:gd name="T32" fmla="*/ 2147483647 w 188"/>
              <a:gd name="T33" fmla="*/ 2147483647 h 75"/>
              <a:gd name="T34" fmla="*/ 2147483647 w 188"/>
              <a:gd name="T35" fmla="*/ 2147483647 h 75"/>
              <a:gd name="T36" fmla="*/ 2147483647 w 188"/>
              <a:gd name="T37" fmla="*/ 2147483647 h 75"/>
              <a:gd name="T38" fmla="*/ 2147483647 w 188"/>
              <a:gd name="T39" fmla="*/ 2147483647 h 75"/>
              <a:gd name="T40" fmla="*/ 2147483647 w 188"/>
              <a:gd name="T41" fmla="*/ 2147483647 h 75"/>
              <a:gd name="T42" fmla="*/ 2147483647 w 188"/>
              <a:gd name="T43" fmla="*/ 2147483647 h 75"/>
              <a:gd name="T44" fmla="*/ 0 w 188"/>
              <a:gd name="T45" fmla="*/ 2147483647 h 75"/>
              <a:gd name="T46" fmla="*/ 2147483647 w 188"/>
              <a:gd name="T47" fmla="*/ 2147483647 h 75"/>
              <a:gd name="T48" fmla="*/ 2147483647 w 188"/>
              <a:gd name="T49" fmla="*/ 2147483647 h 75"/>
              <a:gd name="T50" fmla="*/ 2147483647 w 188"/>
              <a:gd name="T51" fmla="*/ 2147483647 h 75"/>
              <a:gd name="T52" fmla="*/ 2147483647 w 188"/>
              <a:gd name="T53" fmla="*/ 2147483647 h 75"/>
              <a:gd name="T54" fmla="*/ 2147483647 w 188"/>
              <a:gd name="T55" fmla="*/ 2147483647 h 75"/>
              <a:gd name="T56" fmla="*/ 2147483647 w 188"/>
              <a:gd name="T57" fmla="*/ 2147483647 h 75"/>
              <a:gd name="T58" fmla="*/ 2147483647 w 188"/>
              <a:gd name="T59" fmla="*/ 2147483647 h 75"/>
              <a:gd name="T60" fmla="*/ 2147483647 w 188"/>
              <a:gd name="T61" fmla="*/ 2147483647 h 75"/>
              <a:gd name="T62" fmla="*/ 2147483647 w 188"/>
              <a:gd name="T63" fmla="*/ 2147483647 h 75"/>
              <a:gd name="T64" fmla="*/ 2147483647 w 188"/>
              <a:gd name="T65" fmla="*/ 2147483647 h 75"/>
              <a:gd name="T66" fmla="*/ 2147483647 w 188"/>
              <a:gd name="T67" fmla="*/ 2147483647 h 75"/>
              <a:gd name="T68" fmla="*/ 2147483647 w 188"/>
              <a:gd name="T69" fmla="*/ 2147483647 h 75"/>
              <a:gd name="T70" fmla="*/ 2147483647 w 188"/>
              <a:gd name="T71" fmla="*/ 2147483647 h 75"/>
              <a:gd name="T72" fmla="*/ 2147483647 w 188"/>
              <a:gd name="T73" fmla="*/ 2147483647 h 75"/>
              <a:gd name="T74" fmla="*/ 2147483647 w 188"/>
              <a:gd name="T75" fmla="*/ 2147483647 h 75"/>
              <a:gd name="T76" fmla="*/ 2147483647 w 188"/>
              <a:gd name="T77" fmla="*/ 2147483647 h 75"/>
              <a:gd name="T78" fmla="*/ 2147483647 w 188"/>
              <a:gd name="T79" fmla="*/ 2147483647 h 75"/>
              <a:gd name="T80" fmla="*/ 2147483647 w 188"/>
              <a:gd name="T81" fmla="*/ 2147483647 h 75"/>
              <a:gd name="T82" fmla="*/ 2147483647 w 188"/>
              <a:gd name="T83" fmla="*/ 2147483647 h 75"/>
              <a:gd name="T84" fmla="*/ 2147483647 w 188"/>
              <a:gd name="T85" fmla="*/ 2147483647 h 75"/>
              <a:gd name="T86" fmla="*/ 2147483647 w 188"/>
              <a:gd name="T87" fmla="*/ 2147483647 h 75"/>
              <a:gd name="T88" fmla="*/ 2147483647 w 188"/>
              <a:gd name="T89" fmla="*/ 2147483647 h 75"/>
              <a:gd name="T90" fmla="*/ 2147483647 w 188"/>
              <a:gd name="T91" fmla="*/ 2147483647 h 75"/>
              <a:gd name="T92" fmla="*/ 2147483647 w 188"/>
              <a:gd name="T93" fmla="*/ 2147483647 h 75"/>
              <a:gd name="T94" fmla="*/ 2147483647 w 188"/>
              <a:gd name="T95" fmla="*/ 2147483647 h 75"/>
              <a:gd name="T96" fmla="*/ 2147483647 w 188"/>
              <a:gd name="T97" fmla="*/ 2147483647 h 75"/>
              <a:gd name="T98" fmla="*/ 2147483647 w 188"/>
              <a:gd name="T99" fmla="*/ 2147483647 h 75"/>
              <a:gd name="T100" fmla="*/ 2147483647 w 188"/>
              <a:gd name="T101" fmla="*/ 2147483647 h 75"/>
              <a:gd name="T102" fmla="*/ 2147483647 w 188"/>
              <a:gd name="T103" fmla="*/ 2147483647 h 75"/>
              <a:gd name="T104" fmla="*/ 2147483647 w 188"/>
              <a:gd name="T105" fmla="*/ 0 h 75"/>
              <a:gd name="T106" fmla="*/ 2147483647 w 188"/>
              <a:gd name="T107" fmla="*/ 2147483647 h 75"/>
              <a:gd name="T108" fmla="*/ 2147483647 w 188"/>
              <a:gd name="T109" fmla="*/ 2147483647 h 75"/>
              <a:gd name="T110" fmla="*/ 2147483647 w 188"/>
              <a:gd name="T111" fmla="*/ 2147483647 h 7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88"/>
              <a:gd name="T169" fmla="*/ 0 h 75"/>
              <a:gd name="T170" fmla="*/ 188 w 188"/>
              <a:gd name="T171" fmla="*/ 75 h 7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88" h="75">
                <a:moveTo>
                  <a:pt x="152" y="11"/>
                </a:moveTo>
                <a:lnTo>
                  <a:pt x="149" y="12"/>
                </a:lnTo>
                <a:lnTo>
                  <a:pt x="146" y="14"/>
                </a:lnTo>
                <a:lnTo>
                  <a:pt x="143" y="16"/>
                </a:lnTo>
                <a:lnTo>
                  <a:pt x="140" y="18"/>
                </a:lnTo>
                <a:lnTo>
                  <a:pt x="138" y="20"/>
                </a:lnTo>
                <a:lnTo>
                  <a:pt x="135" y="22"/>
                </a:lnTo>
                <a:lnTo>
                  <a:pt x="132" y="23"/>
                </a:lnTo>
                <a:lnTo>
                  <a:pt x="129" y="25"/>
                </a:lnTo>
                <a:lnTo>
                  <a:pt x="126" y="27"/>
                </a:lnTo>
                <a:lnTo>
                  <a:pt x="123" y="29"/>
                </a:lnTo>
                <a:lnTo>
                  <a:pt x="121" y="31"/>
                </a:lnTo>
                <a:lnTo>
                  <a:pt x="118" y="33"/>
                </a:lnTo>
                <a:lnTo>
                  <a:pt x="115" y="34"/>
                </a:lnTo>
                <a:lnTo>
                  <a:pt x="112" y="36"/>
                </a:lnTo>
                <a:lnTo>
                  <a:pt x="108" y="38"/>
                </a:lnTo>
                <a:lnTo>
                  <a:pt x="105" y="39"/>
                </a:lnTo>
                <a:lnTo>
                  <a:pt x="100" y="41"/>
                </a:lnTo>
                <a:lnTo>
                  <a:pt x="96" y="42"/>
                </a:lnTo>
                <a:lnTo>
                  <a:pt x="92" y="44"/>
                </a:lnTo>
                <a:lnTo>
                  <a:pt x="87" y="45"/>
                </a:lnTo>
                <a:lnTo>
                  <a:pt x="83" y="46"/>
                </a:lnTo>
                <a:lnTo>
                  <a:pt x="79" y="47"/>
                </a:lnTo>
                <a:lnTo>
                  <a:pt x="74" y="49"/>
                </a:lnTo>
                <a:lnTo>
                  <a:pt x="70" y="50"/>
                </a:lnTo>
                <a:lnTo>
                  <a:pt x="66" y="51"/>
                </a:lnTo>
                <a:lnTo>
                  <a:pt x="62" y="53"/>
                </a:lnTo>
                <a:lnTo>
                  <a:pt x="57" y="54"/>
                </a:lnTo>
                <a:lnTo>
                  <a:pt x="53" y="55"/>
                </a:lnTo>
                <a:lnTo>
                  <a:pt x="49" y="57"/>
                </a:lnTo>
                <a:lnTo>
                  <a:pt x="44" y="58"/>
                </a:lnTo>
                <a:lnTo>
                  <a:pt x="40" y="59"/>
                </a:lnTo>
                <a:lnTo>
                  <a:pt x="36" y="61"/>
                </a:lnTo>
                <a:lnTo>
                  <a:pt x="31" y="62"/>
                </a:lnTo>
                <a:lnTo>
                  <a:pt x="27" y="63"/>
                </a:lnTo>
                <a:lnTo>
                  <a:pt x="22" y="64"/>
                </a:lnTo>
                <a:lnTo>
                  <a:pt x="18" y="64"/>
                </a:lnTo>
                <a:lnTo>
                  <a:pt x="14" y="62"/>
                </a:lnTo>
                <a:lnTo>
                  <a:pt x="12" y="60"/>
                </a:lnTo>
                <a:lnTo>
                  <a:pt x="10" y="57"/>
                </a:lnTo>
                <a:lnTo>
                  <a:pt x="8" y="54"/>
                </a:lnTo>
                <a:lnTo>
                  <a:pt x="7" y="53"/>
                </a:lnTo>
                <a:lnTo>
                  <a:pt x="5" y="53"/>
                </a:lnTo>
                <a:lnTo>
                  <a:pt x="3" y="55"/>
                </a:lnTo>
                <a:lnTo>
                  <a:pt x="1" y="57"/>
                </a:lnTo>
                <a:lnTo>
                  <a:pt x="0" y="59"/>
                </a:lnTo>
                <a:lnTo>
                  <a:pt x="0" y="61"/>
                </a:lnTo>
                <a:lnTo>
                  <a:pt x="1" y="64"/>
                </a:lnTo>
                <a:lnTo>
                  <a:pt x="2" y="66"/>
                </a:lnTo>
                <a:lnTo>
                  <a:pt x="3" y="68"/>
                </a:lnTo>
                <a:lnTo>
                  <a:pt x="4" y="70"/>
                </a:lnTo>
                <a:lnTo>
                  <a:pt x="5" y="72"/>
                </a:lnTo>
                <a:lnTo>
                  <a:pt x="7" y="74"/>
                </a:lnTo>
                <a:lnTo>
                  <a:pt x="12" y="75"/>
                </a:lnTo>
                <a:lnTo>
                  <a:pt x="18" y="75"/>
                </a:lnTo>
                <a:lnTo>
                  <a:pt x="23" y="74"/>
                </a:lnTo>
                <a:lnTo>
                  <a:pt x="29" y="74"/>
                </a:lnTo>
                <a:lnTo>
                  <a:pt x="34" y="73"/>
                </a:lnTo>
                <a:lnTo>
                  <a:pt x="39" y="72"/>
                </a:lnTo>
                <a:lnTo>
                  <a:pt x="43" y="71"/>
                </a:lnTo>
                <a:lnTo>
                  <a:pt x="46" y="69"/>
                </a:lnTo>
                <a:lnTo>
                  <a:pt x="48" y="67"/>
                </a:lnTo>
                <a:lnTo>
                  <a:pt x="51" y="65"/>
                </a:lnTo>
                <a:lnTo>
                  <a:pt x="55" y="64"/>
                </a:lnTo>
                <a:lnTo>
                  <a:pt x="59" y="62"/>
                </a:lnTo>
                <a:lnTo>
                  <a:pt x="63" y="61"/>
                </a:lnTo>
                <a:lnTo>
                  <a:pt x="67" y="59"/>
                </a:lnTo>
                <a:lnTo>
                  <a:pt x="72" y="58"/>
                </a:lnTo>
                <a:lnTo>
                  <a:pt x="76" y="57"/>
                </a:lnTo>
                <a:lnTo>
                  <a:pt x="81" y="56"/>
                </a:lnTo>
                <a:lnTo>
                  <a:pt x="86" y="55"/>
                </a:lnTo>
                <a:lnTo>
                  <a:pt x="91" y="54"/>
                </a:lnTo>
                <a:lnTo>
                  <a:pt x="96" y="54"/>
                </a:lnTo>
                <a:lnTo>
                  <a:pt x="101" y="53"/>
                </a:lnTo>
                <a:lnTo>
                  <a:pt x="106" y="52"/>
                </a:lnTo>
                <a:lnTo>
                  <a:pt x="110" y="50"/>
                </a:lnTo>
                <a:lnTo>
                  <a:pt x="115" y="49"/>
                </a:lnTo>
                <a:lnTo>
                  <a:pt x="119" y="48"/>
                </a:lnTo>
                <a:lnTo>
                  <a:pt x="123" y="47"/>
                </a:lnTo>
                <a:lnTo>
                  <a:pt x="127" y="45"/>
                </a:lnTo>
                <a:lnTo>
                  <a:pt x="132" y="44"/>
                </a:lnTo>
                <a:lnTo>
                  <a:pt x="136" y="42"/>
                </a:lnTo>
                <a:lnTo>
                  <a:pt x="140" y="41"/>
                </a:lnTo>
                <a:lnTo>
                  <a:pt x="144" y="40"/>
                </a:lnTo>
                <a:lnTo>
                  <a:pt x="148" y="38"/>
                </a:lnTo>
                <a:lnTo>
                  <a:pt x="153" y="37"/>
                </a:lnTo>
                <a:lnTo>
                  <a:pt x="157" y="36"/>
                </a:lnTo>
                <a:lnTo>
                  <a:pt x="162" y="35"/>
                </a:lnTo>
                <a:lnTo>
                  <a:pt x="166" y="34"/>
                </a:lnTo>
                <a:lnTo>
                  <a:pt x="171" y="32"/>
                </a:lnTo>
                <a:lnTo>
                  <a:pt x="174" y="31"/>
                </a:lnTo>
                <a:lnTo>
                  <a:pt x="177" y="29"/>
                </a:lnTo>
                <a:lnTo>
                  <a:pt x="179" y="27"/>
                </a:lnTo>
                <a:lnTo>
                  <a:pt x="181" y="25"/>
                </a:lnTo>
                <a:lnTo>
                  <a:pt x="183" y="23"/>
                </a:lnTo>
                <a:lnTo>
                  <a:pt x="184" y="20"/>
                </a:lnTo>
                <a:lnTo>
                  <a:pt x="185" y="18"/>
                </a:lnTo>
                <a:lnTo>
                  <a:pt x="186" y="16"/>
                </a:lnTo>
                <a:lnTo>
                  <a:pt x="187" y="14"/>
                </a:lnTo>
                <a:lnTo>
                  <a:pt x="187" y="12"/>
                </a:lnTo>
                <a:lnTo>
                  <a:pt x="188" y="10"/>
                </a:lnTo>
                <a:lnTo>
                  <a:pt x="187" y="8"/>
                </a:lnTo>
                <a:lnTo>
                  <a:pt x="186" y="6"/>
                </a:lnTo>
                <a:lnTo>
                  <a:pt x="184" y="4"/>
                </a:lnTo>
                <a:lnTo>
                  <a:pt x="181" y="2"/>
                </a:lnTo>
                <a:lnTo>
                  <a:pt x="176" y="0"/>
                </a:lnTo>
                <a:lnTo>
                  <a:pt x="170" y="0"/>
                </a:lnTo>
                <a:lnTo>
                  <a:pt x="166" y="1"/>
                </a:lnTo>
                <a:lnTo>
                  <a:pt x="163" y="3"/>
                </a:lnTo>
                <a:lnTo>
                  <a:pt x="159" y="5"/>
                </a:lnTo>
                <a:lnTo>
                  <a:pt x="156" y="7"/>
                </a:lnTo>
                <a:lnTo>
                  <a:pt x="153" y="9"/>
                </a:lnTo>
                <a:lnTo>
                  <a:pt x="152" y="11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1" name="Freeform 68"/>
          <p:cNvSpPr>
            <a:spLocks/>
          </p:cNvSpPr>
          <p:nvPr/>
        </p:nvSpPr>
        <p:spPr bwMode="auto">
          <a:xfrm>
            <a:off x="3633789" y="5010151"/>
            <a:ext cx="73025" cy="34925"/>
          </a:xfrm>
          <a:custGeom>
            <a:avLst/>
            <a:gdLst>
              <a:gd name="T0" fmla="*/ 2147483647 w 54"/>
              <a:gd name="T1" fmla="*/ 2147483647 h 25"/>
              <a:gd name="T2" fmla="*/ 2147483647 w 54"/>
              <a:gd name="T3" fmla="*/ 2147483647 h 25"/>
              <a:gd name="T4" fmla="*/ 2147483647 w 54"/>
              <a:gd name="T5" fmla="*/ 2147483647 h 25"/>
              <a:gd name="T6" fmla="*/ 2147483647 w 54"/>
              <a:gd name="T7" fmla="*/ 2147483647 h 25"/>
              <a:gd name="T8" fmla="*/ 2147483647 w 54"/>
              <a:gd name="T9" fmla="*/ 2147483647 h 25"/>
              <a:gd name="T10" fmla="*/ 2147483647 w 54"/>
              <a:gd name="T11" fmla="*/ 2147483647 h 25"/>
              <a:gd name="T12" fmla="*/ 2147483647 w 54"/>
              <a:gd name="T13" fmla="*/ 2147483647 h 25"/>
              <a:gd name="T14" fmla="*/ 2147483647 w 54"/>
              <a:gd name="T15" fmla="*/ 2147483647 h 25"/>
              <a:gd name="T16" fmla="*/ 2147483647 w 54"/>
              <a:gd name="T17" fmla="*/ 2147483647 h 25"/>
              <a:gd name="T18" fmla="*/ 0 w 54"/>
              <a:gd name="T19" fmla="*/ 2147483647 h 25"/>
              <a:gd name="T20" fmla="*/ 2147483647 w 54"/>
              <a:gd name="T21" fmla="*/ 2147483647 h 25"/>
              <a:gd name="T22" fmla="*/ 2147483647 w 54"/>
              <a:gd name="T23" fmla="*/ 2147483647 h 25"/>
              <a:gd name="T24" fmla="*/ 2147483647 w 54"/>
              <a:gd name="T25" fmla="*/ 2147483647 h 25"/>
              <a:gd name="T26" fmla="*/ 2147483647 w 54"/>
              <a:gd name="T27" fmla="*/ 2147483647 h 25"/>
              <a:gd name="T28" fmla="*/ 2147483647 w 54"/>
              <a:gd name="T29" fmla="*/ 2147483647 h 25"/>
              <a:gd name="T30" fmla="*/ 2147483647 w 54"/>
              <a:gd name="T31" fmla="*/ 2147483647 h 25"/>
              <a:gd name="T32" fmla="*/ 2147483647 w 54"/>
              <a:gd name="T33" fmla="*/ 2147483647 h 25"/>
              <a:gd name="T34" fmla="*/ 2147483647 w 54"/>
              <a:gd name="T35" fmla="*/ 2147483647 h 25"/>
              <a:gd name="T36" fmla="*/ 2147483647 w 54"/>
              <a:gd name="T37" fmla="*/ 2147483647 h 25"/>
              <a:gd name="T38" fmla="*/ 2147483647 w 54"/>
              <a:gd name="T39" fmla="*/ 2147483647 h 25"/>
              <a:gd name="T40" fmla="*/ 2147483647 w 54"/>
              <a:gd name="T41" fmla="*/ 2147483647 h 25"/>
              <a:gd name="T42" fmla="*/ 2147483647 w 54"/>
              <a:gd name="T43" fmla="*/ 2147483647 h 25"/>
              <a:gd name="T44" fmla="*/ 2147483647 w 54"/>
              <a:gd name="T45" fmla="*/ 2147483647 h 25"/>
              <a:gd name="T46" fmla="*/ 2147483647 w 54"/>
              <a:gd name="T47" fmla="*/ 2147483647 h 25"/>
              <a:gd name="T48" fmla="*/ 2147483647 w 54"/>
              <a:gd name="T49" fmla="*/ 2147483647 h 25"/>
              <a:gd name="T50" fmla="*/ 2147483647 w 54"/>
              <a:gd name="T51" fmla="*/ 2147483647 h 25"/>
              <a:gd name="T52" fmla="*/ 2147483647 w 54"/>
              <a:gd name="T53" fmla="*/ 2147483647 h 25"/>
              <a:gd name="T54" fmla="*/ 2147483647 w 54"/>
              <a:gd name="T55" fmla="*/ 2147483647 h 25"/>
              <a:gd name="T56" fmla="*/ 2147483647 w 54"/>
              <a:gd name="T57" fmla="*/ 2147483647 h 25"/>
              <a:gd name="T58" fmla="*/ 2147483647 w 54"/>
              <a:gd name="T59" fmla="*/ 0 h 25"/>
              <a:gd name="T60" fmla="*/ 2147483647 w 54"/>
              <a:gd name="T61" fmla="*/ 2147483647 h 25"/>
              <a:gd name="T62" fmla="*/ 2147483647 w 54"/>
              <a:gd name="T63" fmla="*/ 2147483647 h 25"/>
              <a:gd name="T64" fmla="*/ 2147483647 w 54"/>
              <a:gd name="T65" fmla="*/ 2147483647 h 25"/>
              <a:gd name="T66" fmla="*/ 2147483647 w 54"/>
              <a:gd name="T67" fmla="*/ 2147483647 h 25"/>
              <a:gd name="T68" fmla="*/ 2147483647 w 54"/>
              <a:gd name="T69" fmla="*/ 2147483647 h 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4"/>
              <a:gd name="T106" fmla="*/ 0 h 25"/>
              <a:gd name="T107" fmla="*/ 54 w 54"/>
              <a:gd name="T108" fmla="*/ 25 h 2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4" h="25">
                <a:moveTo>
                  <a:pt x="30" y="7"/>
                </a:moveTo>
                <a:lnTo>
                  <a:pt x="29" y="8"/>
                </a:lnTo>
                <a:lnTo>
                  <a:pt x="28" y="9"/>
                </a:lnTo>
                <a:lnTo>
                  <a:pt x="27" y="10"/>
                </a:lnTo>
                <a:lnTo>
                  <a:pt x="26" y="11"/>
                </a:lnTo>
                <a:lnTo>
                  <a:pt x="25" y="12"/>
                </a:lnTo>
                <a:lnTo>
                  <a:pt x="23" y="12"/>
                </a:lnTo>
                <a:lnTo>
                  <a:pt x="21" y="13"/>
                </a:lnTo>
                <a:lnTo>
                  <a:pt x="19" y="13"/>
                </a:lnTo>
                <a:lnTo>
                  <a:pt x="17" y="14"/>
                </a:lnTo>
                <a:lnTo>
                  <a:pt x="14" y="14"/>
                </a:lnTo>
                <a:lnTo>
                  <a:pt x="12" y="14"/>
                </a:lnTo>
                <a:lnTo>
                  <a:pt x="10" y="14"/>
                </a:lnTo>
                <a:lnTo>
                  <a:pt x="8" y="15"/>
                </a:lnTo>
                <a:lnTo>
                  <a:pt x="6" y="16"/>
                </a:lnTo>
                <a:lnTo>
                  <a:pt x="4" y="16"/>
                </a:lnTo>
                <a:lnTo>
                  <a:pt x="2" y="17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1" y="22"/>
                </a:lnTo>
                <a:lnTo>
                  <a:pt x="1" y="23"/>
                </a:lnTo>
                <a:lnTo>
                  <a:pt x="3" y="24"/>
                </a:lnTo>
                <a:lnTo>
                  <a:pt x="4" y="25"/>
                </a:lnTo>
                <a:lnTo>
                  <a:pt x="5" y="25"/>
                </a:lnTo>
                <a:lnTo>
                  <a:pt x="7" y="25"/>
                </a:lnTo>
                <a:lnTo>
                  <a:pt x="8" y="24"/>
                </a:lnTo>
                <a:lnTo>
                  <a:pt x="10" y="23"/>
                </a:lnTo>
                <a:lnTo>
                  <a:pt x="12" y="22"/>
                </a:lnTo>
                <a:lnTo>
                  <a:pt x="14" y="22"/>
                </a:lnTo>
                <a:lnTo>
                  <a:pt x="15" y="21"/>
                </a:lnTo>
                <a:lnTo>
                  <a:pt x="17" y="20"/>
                </a:lnTo>
                <a:lnTo>
                  <a:pt x="19" y="20"/>
                </a:lnTo>
                <a:lnTo>
                  <a:pt x="21" y="19"/>
                </a:lnTo>
                <a:lnTo>
                  <a:pt x="24" y="19"/>
                </a:lnTo>
                <a:lnTo>
                  <a:pt x="26" y="19"/>
                </a:lnTo>
                <a:lnTo>
                  <a:pt x="28" y="19"/>
                </a:lnTo>
                <a:lnTo>
                  <a:pt x="30" y="18"/>
                </a:lnTo>
                <a:lnTo>
                  <a:pt x="32" y="17"/>
                </a:lnTo>
                <a:lnTo>
                  <a:pt x="34" y="16"/>
                </a:lnTo>
                <a:lnTo>
                  <a:pt x="36" y="16"/>
                </a:lnTo>
                <a:lnTo>
                  <a:pt x="38" y="15"/>
                </a:lnTo>
                <a:lnTo>
                  <a:pt x="40" y="15"/>
                </a:lnTo>
                <a:lnTo>
                  <a:pt x="42" y="14"/>
                </a:lnTo>
                <a:lnTo>
                  <a:pt x="44" y="14"/>
                </a:lnTo>
                <a:lnTo>
                  <a:pt x="46" y="13"/>
                </a:lnTo>
                <a:lnTo>
                  <a:pt x="47" y="12"/>
                </a:lnTo>
                <a:lnTo>
                  <a:pt x="49" y="11"/>
                </a:lnTo>
                <a:lnTo>
                  <a:pt x="50" y="11"/>
                </a:lnTo>
                <a:lnTo>
                  <a:pt x="51" y="10"/>
                </a:lnTo>
                <a:lnTo>
                  <a:pt x="53" y="8"/>
                </a:lnTo>
                <a:lnTo>
                  <a:pt x="53" y="7"/>
                </a:lnTo>
                <a:lnTo>
                  <a:pt x="54" y="6"/>
                </a:lnTo>
                <a:lnTo>
                  <a:pt x="54" y="5"/>
                </a:lnTo>
                <a:lnTo>
                  <a:pt x="53" y="4"/>
                </a:lnTo>
                <a:lnTo>
                  <a:pt x="53" y="3"/>
                </a:lnTo>
                <a:lnTo>
                  <a:pt x="52" y="2"/>
                </a:lnTo>
                <a:lnTo>
                  <a:pt x="51" y="1"/>
                </a:lnTo>
                <a:lnTo>
                  <a:pt x="49" y="0"/>
                </a:lnTo>
                <a:lnTo>
                  <a:pt x="46" y="0"/>
                </a:lnTo>
                <a:lnTo>
                  <a:pt x="44" y="1"/>
                </a:lnTo>
                <a:lnTo>
                  <a:pt x="42" y="1"/>
                </a:lnTo>
                <a:lnTo>
                  <a:pt x="39" y="1"/>
                </a:lnTo>
                <a:lnTo>
                  <a:pt x="37" y="2"/>
                </a:lnTo>
                <a:lnTo>
                  <a:pt x="35" y="2"/>
                </a:lnTo>
                <a:lnTo>
                  <a:pt x="34" y="3"/>
                </a:lnTo>
                <a:lnTo>
                  <a:pt x="33" y="4"/>
                </a:lnTo>
                <a:lnTo>
                  <a:pt x="31" y="5"/>
                </a:lnTo>
                <a:lnTo>
                  <a:pt x="30" y="6"/>
                </a:lnTo>
                <a:lnTo>
                  <a:pt x="30" y="7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2" name="Freeform 69"/>
          <p:cNvSpPr>
            <a:spLocks/>
          </p:cNvSpPr>
          <p:nvPr/>
        </p:nvSpPr>
        <p:spPr bwMode="auto">
          <a:xfrm>
            <a:off x="6243639" y="3638550"/>
            <a:ext cx="28575" cy="25400"/>
          </a:xfrm>
          <a:custGeom>
            <a:avLst/>
            <a:gdLst>
              <a:gd name="T0" fmla="*/ 2147483647 w 21"/>
              <a:gd name="T1" fmla="*/ 0 h 19"/>
              <a:gd name="T2" fmla="*/ 2147483647 w 21"/>
              <a:gd name="T3" fmla="*/ 0 h 19"/>
              <a:gd name="T4" fmla="*/ 2147483647 w 21"/>
              <a:gd name="T5" fmla="*/ 2147483647 h 19"/>
              <a:gd name="T6" fmla="*/ 2147483647 w 21"/>
              <a:gd name="T7" fmla="*/ 2147483647 h 19"/>
              <a:gd name="T8" fmla="*/ 2147483647 w 21"/>
              <a:gd name="T9" fmla="*/ 2147483647 h 19"/>
              <a:gd name="T10" fmla="*/ 2147483647 w 21"/>
              <a:gd name="T11" fmla="*/ 2147483647 h 19"/>
              <a:gd name="T12" fmla="*/ 2147483647 w 21"/>
              <a:gd name="T13" fmla="*/ 2147483647 h 19"/>
              <a:gd name="T14" fmla="*/ 2147483647 w 21"/>
              <a:gd name="T15" fmla="*/ 2147483647 h 19"/>
              <a:gd name="T16" fmla="*/ 2147483647 w 21"/>
              <a:gd name="T17" fmla="*/ 2147483647 h 19"/>
              <a:gd name="T18" fmla="*/ 2147483647 w 21"/>
              <a:gd name="T19" fmla="*/ 2147483647 h 19"/>
              <a:gd name="T20" fmla="*/ 2147483647 w 21"/>
              <a:gd name="T21" fmla="*/ 2147483647 h 19"/>
              <a:gd name="T22" fmla="*/ 2147483647 w 21"/>
              <a:gd name="T23" fmla="*/ 2147483647 h 19"/>
              <a:gd name="T24" fmla="*/ 2147483647 w 21"/>
              <a:gd name="T25" fmla="*/ 2147483647 h 19"/>
              <a:gd name="T26" fmla="*/ 2147483647 w 21"/>
              <a:gd name="T27" fmla="*/ 2147483647 h 19"/>
              <a:gd name="T28" fmla="*/ 2147483647 w 21"/>
              <a:gd name="T29" fmla="*/ 2147483647 h 19"/>
              <a:gd name="T30" fmla="*/ 2147483647 w 21"/>
              <a:gd name="T31" fmla="*/ 2147483647 h 19"/>
              <a:gd name="T32" fmla="*/ 2147483647 w 21"/>
              <a:gd name="T33" fmla="*/ 2147483647 h 19"/>
              <a:gd name="T34" fmla="*/ 2147483647 w 21"/>
              <a:gd name="T35" fmla="*/ 2147483647 h 19"/>
              <a:gd name="T36" fmla="*/ 2147483647 w 21"/>
              <a:gd name="T37" fmla="*/ 2147483647 h 19"/>
              <a:gd name="T38" fmla="*/ 2147483647 w 21"/>
              <a:gd name="T39" fmla="*/ 2147483647 h 19"/>
              <a:gd name="T40" fmla="*/ 2147483647 w 21"/>
              <a:gd name="T41" fmla="*/ 2147483647 h 19"/>
              <a:gd name="T42" fmla="*/ 2147483647 w 21"/>
              <a:gd name="T43" fmla="*/ 2147483647 h 19"/>
              <a:gd name="T44" fmla="*/ 0 w 21"/>
              <a:gd name="T45" fmla="*/ 2147483647 h 19"/>
              <a:gd name="T46" fmla="*/ 0 w 21"/>
              <a:gd name="T47" fmla="*/ 2147483647 h 19"/>
              <a:gd name="T48" fmla="*/ 0 w 21"/>
              <a:gd name="T49" fmla="*/ 2147483647 h 19"/>
              <a:gd name="T50" fmla="*/ 2147483647 w 21"/>
              <a:gd name="T51" fmla="*/ 2147483647 h 19"/>
              <a:gd name="T52" fmla="*/ 2147483647 w 21"/>
              <a:gd name="T53" fmla="*/ 2147483647 h 19"/>
              <a:gd name="T54" fmla="*/ 2147483647 w 21"/>
              <a:gd name="T55" fmla="*/ 2147483647 h 19"/>
              <a:gd name="T56" fmla="*/ 2147483647 w 21"/>
              <a:gd name="T57" fmla="*/ 2147483647 h 19"/>
              <a:gd name="T58" fmla="*/ 2147483647 w 21"/>
              <a:gd name="T59" fmla="*/ 2147483647 h 19"/>
              <a:gd name="T60" fmla="*/ 2147483647 w 21"/>
              <a:gd name="T61" fmla="*/ 2147483647 h 19"/>
              <a:gd name="T62" fmla="*/ 2147483647 w 21"/>
              <a:gd name="T63" fmla="*/ 2147483647 h 19"/>
              <a:gd name="T64" fmla="*/ 2147483647 w 21"/>
              <a:gd name="T65" fmla="*/ 2147483647 h 19"/>
              <a:gd name="T66" fmla="*/ 2147483647 w 21"/>
              <a:gd name="T67" fmla="*/ 2147483647 h 19"/>
              <a:gd name="T68" fmla="*/ 2147483647 w 21"/>
              <a:gd name="T69" fmla="*/ 2147483647 h 19"/>
              <a:gd name="T70" fmla="*/ 2147483647 w 21"/>
              <a:gd name="T71" fmla="*/ 0 h 1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1"/>
              <a:gd name="T109" fmla="*/ 0 h 19"/>
              <a:gd name="T110" fmla="*/ 21 w 21"/>
              <a:gd name="T111" fmla="*/ 19 h 1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1" h="19">
                <a:moveTo>
                  <a:pt x="12" y="0"/>
                </a:move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6" y="1"/>
                </a:lnTo>
                <a:lnTo>
                  <a:pt x="17" y="1"/>
                </a:lnTo>
                <a:lnTo>
                  <a:pt x="18" y="1"/>
                </a:lnTo>
                <a:lnTo>
                  <a:pt x="19" y="2"/>
                </a:lnTo>
                <a:lnTo>
                  <a:pt x="20" y="3"/>
                </a:lnTo>
                <a:lnTo>
                  <a:pt x="20" y="4"/>
                </a:lnTo>
                <a:lnTo>
                  <a:pt x="21" y="5"/>
                </a:lnTo>
                <a:lnTo>
                  <a:pt x="20" y="6"/>
                </a:lnTo>
                <a:lnTo>
                  <a:pt x="20" y="7"/>
                </a:lnTo>
                <a:lnTo>
                  <a:pt x="19" y="8"/>
                </a:lnTo>
                <a:lnTo>
                  <a:pt x="18" y="9"/>
                </a:lnTo>
                <a:lnTo>
                  <a:pt x="17" y="9"/>
                </a:lnTo>
                <a:lnTo>
                  <a:pt x="16" y="10"/>
                </a:lnTo>
                <a:lnTo>
                  <a:pt x="15" y="10"/>
                </a:lnTo>
                <a:lnTo>
                  <a:pt x="14" y="11"/>
                </a:lnTo>
                <a:lnTo>
                  <a:pt x="13" y="11"/>
                </a:lnTo>
                <a:lnTo>
                  <a:pt x="12" y="11"/>
                </a:lnTo>
                <a:lnTo>
                  <a:pt x="11" y="11"/>
                </a:lnTo>
                <a:lnTo>
                  <a:pt x="10" y="12"/>
                </a:lnTo>
                <a:lnTo>
                  <a:pt x="9" y="12"/>
                </a:lnTo>
                <a:lnTo>
                  <a:pt x="9" y="13"/>
                </a:lnTo>
                <a:lnTo>
                  <a:pt x="8" y="13"/>
                </a:lnTo>
                <a:lnTo>
                  <a:pt x="8" y="14"/>
                </a:lnTo>
                <a:lnTo>
                  <a:pt x="8" y="15"/>
                </a:lnTo>
                <a:lnTo>
                  <a:pt x="7" y="15"/>
                </a:lnTo>
                <a:lnTo>
                  <a:pt x="7" y="16"/>
                </a:lnTo>
                <a:lnTo>
                  <a:pt x="6" y="17"/>
                </a:lnTo>
                <a:lnTo>
                  <a:pt x="6" y="18"/>
                </a:lnTo>
                <a:lnTo>
                  <a:pt x="5" y="18"/>
                </a:lnTo>
                <a:lnTo>
                  <a:pt x="4" y="19"/>
                </a:lnTo>
                <a:lnTo>
                  <a:pt x="3" y="19"/>
                </a:lnTo>
                <a:lnTo>
                  <a:pt x="2" y="19"/>
                </a:lnTo>
                <a:lnTo>
                  <a:pt x="2" y="18"/>
                </a:lnTo>
                <a:lnTo>
                  <a:pt x="1" y="18"/>
                </a:lnTo>
                <a:lnTo>
                  <a:pt x="0" y="17"/>
                </a:lnTo>
                <a:lnTo>
                  <a:pt x="0" y="16"/>
                </a:lnTo>
                <a:lnTo>
                  <a:pt x="0" y="15"/>
                </a:lnTo>
                <a:lnTo>
                  <a:pt x="0" y="14"/>
                </a:lnTo>
                <a:lnTo>
                  <a:pt x="1" y="14"/>
                </a:lnTo>
                <a:lnTo>
                  <a:pt x="1" y="13"/>
                </a:lnTo>
                <a:lnTo>
                  <a:pt x="1" y="12"/>
                </a:lnTo>
                <a:lnTo>
                  <a:pt x="2" y="12"/>
                </a:lnTo>
                <a:lnTo>
                  <a:pt x="2" y="11"/>
                </a:lnTo>
                <a:lnTo>
                  <a:pt x="3" y="11"/>
                </a:lnTo>
                <a:lnTo>
                  <a:pt x="5" y="10"/>
                </a:lnTo>
                <a:lnTo>
                  <a:pt x="6" y="9"/>
                </a:lnTo>
                <a:lnTo>
                  <a:pt x="7" y="8"/>
                </a:lnTo>
                <a:lnTo>
                  <a:pt x="8" y="8"/>
                </a:lnTo>
                <a:lnTo>
                  <a:pt x="8" y="7"/>
                </a:lnTo>
                <a:lnTo>
                  <a:pt x="9" y="6"/>
                </a:lnTo>
                <a:lnTo>
                  <a:pt x="10" y="5"/>
                </a:lnTo>
                <a:lnTo>
                  <a:pt x="11" y="4"/>
                </a:lnTo>
                <a:lnTo>
                  <a:pt x="11" y="3"/>
                </a:lnTo>
                <a:lnTo>
                  <a:pt x="11" y="2"/>
                </a:lnTo>
                <a:lnTo>
                  <a:pt x="11" y="1"/>
                </a:lnTo>
                <a:lnTo>
                  <a:pt x="12" y="0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3" name="Freeform 70"/>
          <p:cNvSpPr>
            <a:spLocks/>
          </p:cNvSpPr>
          <p:nvPr/>
        </p:nvSpPr>
        <p:spPr bwMode="auto">
          <a:xfrm>
            <a:off x="6243639" y="3638550"/>
            <a:ext cx="28575" cy="25400"/>
          </a:xfrm>
          <a:custGeom>
            <a:avLst/>
            <a:gdLst>
              <a:gd name="T0" fmla="*/ 2147483647 w 21"/>
              <a:gd name="T1" fmla="*/ 0 h 19"/>
              <a:gd name="T2" fmla="*/ 2147483647 w 21"/>
              <a:gd name="T3" fmla="*/ 0 h 19"/>
              <a:gd name="T4" fmla="*/ 2147483647 w 21"/>
              <a:gd name="T5" fmla="*/ 2147483647 h 19"/>
              <a:gd name="T6" fmla="*/ 2147483647 w 21"/>
              <a:gd name="T7" fmla="*/ 2147483647 h 19"/>
              <a:gd name="T8" fmla="*/ 2147483647 w 21"/>
              <a:gd name="T9" fmla="*/ 2147483647 h 19"/>
              <a:gd name="T10" fmla="*/ 2147483647 w 21"/>
              <a:gd name="T11" fmla="*/ 2147483647 h 19"/>
              <a:gd name="T12" fmla="*/ 2147483647 w 21"/>
              <a:gd name="T13" fmla="*/ 2147483647 h 19"/>
              <a:gd name="T14" fmla="*/ 2147483647 w 21"/>
              <a:gd name="T15" fmla="*/ 2147483647 h 19"/>
              <a:gd name="T16" fmla="*/ 2147483647 w 21"/>
              <a:gd name="T17" fmla="*/ 2147483647 h 19"/>
              <a:gd name="T18" fmla="*/ 2147483647 w 21"/>
              <a:gd name="T19" fmla="*/ 2147483647 h 19"/>
              <a:gd name="T20" fmla="*/ 2147483647 w 21"/>
              <a:gd name="T21" fmla="*/ 2147483647 h 19"/>
              <a:gd name="T22" fmla="*/ 2147483647 w 21"/>
              <a:gd name="T23" fmla="*/ 2147483647 h 19"/>
              <a:gd name="T24" fmla="*/ 2147483647 w 21"/>
              <a:gd name="T25" fmla="*/ 2147483647 h 19"/>
              <a:gd name="T26" fmla="*/ 2147483647 w 21"/>
              <a:gd name="T27" fmla="*/ 2147483647 h 19"/>
              <a:gd name="T28" fmla="*/ 2147483647 w 21"/>
              <a:gd name="T29" fmla="*/ 2147483647 h 19"/>
              <a:gd name="T30" fmla="*/ 2147483647 w 21"/>
              <a:gd name="T31" fmla="*/ 2147483647 h 19"/>
              <a:gd name="T32" fmla="*/ 2147483647 w 21"/>
              <a:gd name="T33" fmla="*/ 2147483647 h 19"/>
              <a:gd name="T34" fmla="*/ 2147483647 w 21"/>
              <a:gd name="T35" fmla="*/ 2147483647 h 19"/>
              <a:gd name="T36" fmla="*/ 2147483647 w 21"/>
              <a:gd name="T37" fmla="*/ 2147483647 h 19"/>
              <a:gd name="T38" fmla="*/ 2147483647 w 21"/>
              <a:gd name="T39" fmla="*/ 2147483647 h 19"/>
              <a:gd name="T40" fmla="*/ 2147483647 w 21"/>
              <a:gd name="T41" fmla="*/ 2147483647 h 19"/>
              <a:gd name="T42" fmla="*/ 2147483647 w 21"/>
              <a:gd name="T43" fmla="*/ 2147483647 h 19"/>
              <a:gd name="T44" fmla="*/ 2147483647 w 21"/>
              <a:gd name="T45" fmla="*/ 2147483647 h 19"/>
              <a:gd name="T46" fmla="*/ 0 w 21"/>
              <a:gd name="T47" fmla="*/ 2147483647 h 19"/>
              <a:gd name="T48" fmla="*/ 0 w 21"/>
              <a:gd name="T49" fmla="*/ 2147483647 h 19"/>
              <a:gd name="T50" fmla="*/ 0 w 21"/>
              <a:gd name="T51" fmla="*/ 2147483647 h 19"/>
              <a:gd name="T52" fmla="*/ 2147483647 w 21"/>
              <a:gd name="T53" fmla="*/ 2147483647 h 19"/>
              <a:gd name="T54" fmla="*/ 2147483647 w 21"/>
              <a:gd name="T55" fmla="*/ 2147483647 h 19"/>
              <a:gd name="T56" fmla="*/ 2147483647 w 21"/>
              <a:gd name="T57" fmla="*/ 2147483647 h 19"/>
              <a:gd name="T58" fmla="*/ 2147483647 w 21"/>
              <a:gd name="T59" fmla="*/ 2147483647 h 19"/>
              <a:gd name="T60" fmla="*/ 2147483647 w 21"/>
              <a:gd name="T61" fmla="*/ 2147483647 h 19"/>
              <a:gd name="T62" fmla="*/ 2147483647 w 21"/>
              <a:gd name="T63" fmla="*/ 2147483647 h 19"/>
              <a:gd name="T64" fmla="*/ 2147483647 w 21"/>
              <a:gd name="T65" fmla="*/ 2147483647 h 19"/>
              <a:gd name="T66" fmla="*/ 2147483647 w 21"/>
              <a:gd name="T67" fmla="*/ 2147483647 h 19"/>
              <a:gd name="T68" fmla="*/ 2147483647 w 21"/>
              <a:gd name="T69" fmla="*/ 2147483647 h 19"/>
              <a:gd name="T70" fmla="*/ 2147483647 w 21"/>
              <a:gd name="T71" fmla="*/ 2147483647 h 1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1"/>
              <a:gd name="T109" fmla="*/ 0 h 19"/>
              <a:gd name="T110" fmla="*/ 21 w 21"/>
              <a:gd name="T111" fmla="*/ 19 h 1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1" h="19">
                <a:moveTo>
                  <a:pt x="12" y="0"/>
                </a:moveTo>
                <a:lnTo>
                  <a:pt x="12" y="0"/>
                </a:lnTo>
                <a:lnTo>
                  <a:pt x="13" y="0"/>
                </a:lnTo>
                <a:lnTo>
                  <a:pt x="14" y="0"/>
                </a:lnTo>
                <a:lnTo>
                  <a:pt x="15" y="0"/>
                </a:lnTo>
                <a:lnTo>
                  <a:pt x="16" y="1"/>
                </a:lnTo>
                <a:lnTo>
                  <a:pt x="17" y="1"/>
                </a:lnTo>
                <a:lnTo>
                  <a:pt x="18" y="1"/>
                </a:lnTo>
                <a:lnTo>
                  <a:pt x="19" y="2"/>
                </a:lnTo>
                <a:lnTo>
                  <a:pt x="20" y="3"/>
                </a:lnTo>
                <a:lnTo>
                  <a:pt x="20" y="4"/>
                </a:lnTo>
                <a:lnTo>
                  <a:pt x="21" y="5"/>
                </a:lnTo>
                <a:lnTo>
                  <a:pt x="20" y="6"/>
                </a:lnTo>
                <a:lnTo>
                  <a:pt x="20" y="7"/>
                </a:lnTo>
                <a:lnTo>
                  <a:pt x="19" y="8"/>
                </a:lnTo>
                <a:lnTo>
                  <a:pt x="18" y="9"/>
                </a:lnTo>
                <a:lnTo>
                  <a:pt x="17" y="9"/>
                </a:lnTo>
                <a:lnTo>
                  <a:pt x="16" y="10"/>
                </a:lnTo>
                <a:lnTo>
                  <a:pt x="15" y="10"/>
                </a:lnTo>
                <a:lnTo>
                  <a:pt x="14" y="11"/>
                </a:lnTo>
                <a:lnTo>
                  <a:pt x="13" y="11"/>
                </a:lnTo>
                <a:lnTo>
                  <a:pt x="12" y="11"/>
                </a:lnTo>
                <a:lnTo>
                  <a:pt x="11" y="11"/>
                </a:lnTo>
                <a:lnTo>
                  <a:pt x="10" y="12"/>
                </a:lnTo>
                <a:lnTo>
                  <a:pt x="9" y="12"/>
                </a:lnTo>
                <a:lnTo>
                  <a:pt x="9" y="13"/>
                </a:lnTo>
                <a:lnTo>
                  <a:pt x="8" y="13"/>
                </a:lnTo>
                <a:lnTo>
                  <a:pt x="8" y="14"/>
                </a:lnTo>
                <a:lnTo>
                  <a:pt x="8" y="15"/>
                </a:lnTo>
                <a:lnTo>
                  <a:pt x="7" y="15"/>
                </a:lnTo>
                <a:lnTo>
                  <a:pt x="7" y="16"/>
                </a:lnTo>
                <a:lnTo>
                  <a:pt x="6" y="17"/>
                </a:lnTo>
                <a:lnTo>
                  <a:pt x="6" y="18"/>
                </a:lnTo>
                <a:lnTo>
                  <a:pt x="5" y="18"/>
                </a:lnTo>
                <a:lnTo>
                  <a:pt x="4" y="19"/>
                </a:lnTo>
                <a:lnTo>
                  <a:pt x="3" y="19"/>
                </a:lnTo>
                <a:lnTo>
                  <a:pt x="2" y="19"/>
                </a:lnTo>
                <a:lnTo>
                  <a:pt x="2" y="18"/>
                </a:lnTo>
                <a:lnTo>
                  <a:pt x="1" y="18"/>
                </a:lnTo>
                <a:lnTo>
                  <a:pt x="0" y="17"/>
                </a:lnTo>
                <a:lnTo>
                  <a:pt x="0" y="16"/>
                </a:lnTo>
                <a:lnTo>
                  <a:pt x="0" y="15"/>
                </a:lnTo>
                <a:lnTo>
                  <a:pt x="0" y="14"/>
                </a:lnTo>
                <a:lnTo>
                  <a:pt x="1" y="14"/>
                </a:lnTo>
                <a:lnTo>
                  <a:pt x="1" y="13"/>
                </a:lnTo>
                <a:lnTo>
                  <a:pt x="1" y="12"/>
                </a:lnTo>
                <a:lnTo>
                  <a:pt x="2" y="12"/>
                </a:lnTo>
                <a:lnTo>
                  <a:pt x="2" y="11"/>
                </a:lnTo>
                <a:lnTo>
                  <a:pt x="3" y="11"/>
                </a:lnTo>
                <a:lnTo>
                  <a:pt x="5" y="10"/>
                </a:lnTo>
                <a:lnTo>
                  <a:pt x="6" y="9"/>
                </a:lnTo>
                <a:lnTo>
                  <a:pt x="7" y="8"/>
                </a:lnTo>
                <a:lnTo>
                  <a:pt x="8" y="8"/>
                </a:lnTo>
                <a:lnTo>
                  <a:pt x="8" y="7"/>
                </a:lnTo>
                <a:lnTo>
                  <a:pt x="9" y="6"/>
                </a:lnTo>
                <a:lnTo>
                  <a:pt x="10" y="5"/>
                </a:lnTo>
                <a:lnTo>
                  <a:pt x="11" y="4"/>
                </a:lnTo>
                <a:lnTo>
                  <a:pt x="11" y="3"/>
                </a:lnTo>
                <a:lnTo>
                  <a:pt x="11" y="2"/>
                </a:lnTo>
                <a:lnTo>
                  <a:pt x="11" y="1"/>
                </a:lnTo>
                <a:lnTo>
                  <a:pt x="12" y="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100000">
                <a:srgbClr val="0000CC"/>
              </a:gs>
            </a:gsLst>
            <a:lin ang="5400000" scaled="1"/>
          </a:gra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4" name="Freeform 71"/>
          <p:cNvSpPr>
            <a:spLocks/>
          </p:cNvSpPr>
          <p:nvPr/>
        </p:nvSpPr>
        <p:spPr bwMode="auto">
          <a:xfrm>
            <a:off x="4926014" y="4627563"/>
            <a:ext cx="79375" cy="74612"/>
          </a:xfrm>
          <a:custGeom>
            <a:avLst/>
            <a:gdLst>
              <a:gd name="T0" fmla="*/ 2147483647 w 58"/>
              <a:gd name="T1" fmla="*/ 2147483647 h 54"/>
              <a:gd name="T2" fmla="*/ 2147483647 w 58"/>
              <a:gd name="T3" fmla="*/ 2147483647 h 54"/>
              <a:gd name="T4" fmla="*/ 2147483647 w 58"/>
              <a:gd name="T5" fmla="*/ 2147483647 h 54"/>
              <a:gd name="T6" fmla="*/ 2147483647 w 58"/>
              <a:gd name="T7" fmla="*/ 2147483647 h 54"/>
              <a:gd name="T8" fmla="*/ 2147483647 w 58"/>
              <a:gd name="T9" fmla="*/ 2147483647 h 54"/>
              <a:gd name="T10" fmla="*/ 2147483647 w 58"/>
              <a:gd name="T11" fmla="*/ 2147483647 h 54"/>
              <a:gd name="T12" fmla="*/ 2147483647 w 58"/>
              <a:gd name="T13" fmla="*/ 2147483647 h 54"/>
              <a:gd name="T14" fmla="*/ 2147483647 w 58"/>
              <a:gd name="T15" fmla="*/ 2147483647 h 54"/>
              <a:gd name="T16" fmla="*/ 2147483647 w 58"/>
              <a:gd name="T17" fmla="*/ 2147483647 h 54"/>
              <a:gd name="T18" fmla="*/ 2147483647 w 58"/>
              <a:gd name="T19" fmla="*/ 2147483647 h 54"/>
              <a:gd name="T20" fmla="*/ 2147483647 w 58"/>
              <a:gd name="T21" fmla="*/ 2147483647 h 54"/>
              <a:gd name="T22" fmla="*/ 2147483647 w 58"/>
              <a:gd name="T23" fmla="*/ 2147483647 h 54"/>
              <a:gd name="T24" fmla="*/ 2147483647 w 58"/>
              <a:gd name="T25" fmla="*/ 2147483647 h 54"/>
              <a:gd name="T26" fmla="*/ 2147483647 w 58"/>
              <a:gd name="T27" fmla="*/ 2147483647 h 54"/>
              <a:gd name="T28" fmla="*/ 2147483647 w 58"/>
              <a:gd name="T29" fmla="*/ 2147483647 h 54"/>
              <a:gd name="T30" fmla="*/ 2147483647 w 58"/>
              <a:gd name="T31" fmla="*/ 2147483647 h 54"/>
              <a:gd name="T32" fmla="*/ 2147483647 w 58"/>
              <a:gd name="T33" fmla="*/ 2147483647 h 54"/>
              <a:gd name="T34" fmla="*/ 2147483647 w 58"/>
              <a:gd name="T35" fmla="*/ 2147483647 h 54"/>
              <a:gd name="T36" fmla="*/ 2147483647 w 58"/>
              <a:gd name="T37" fmla="*/ 2147483647 h 54"/>
              <a:gd name="T38" fmla="*/ 2147483647 w 58"/>
              <a:gd name="T39" fmla="*/ 2147483647 h 54"/>
              <a:gd name="T40" fmla="*/ 2147483647 w 58"/>
              <a:gd name="T41" fmla="*/ 2147483647 h 54"/>
              <a:gd name="T42" fmla="*/ 2147483647 w 58"/>
              <a:gd name="T43" fmla="*/ 2147483647 h 54"/>
              <a:gd name="T44" fmla="*/ 2147483647 w 58"/>
              <a:gd name="T45" fmla="*/ 2147483647 h 54"/>
              <a:gd name="T46" fmla="*/ 2147483647 w 58"/>
              <a:gd name="T47" fmla="*/ 2147483647 h 54"/>
              <a:gd name="T48" fmla="*/ 2147483647 w 58"/>
              <a:gd name="T49" fmla="*/ 2147483647 h 54"/>
              <a:gd name="T50" fmla="*/ 2147483647 w 58"/>
              <a:gd name="T51" fmla="*/ 2147483647 h 54"/>
              <a:gd name="T52" fmla="*/ 2147483647 w 58"/>
              <a:gd name="T53" fmla="*/ 2147483647 h 54"/>
              <a:gd name="T54" fmla="*/ 2147483647 w 58"/>
              <a:gd name="T55" fmla="*/ 2147483647 h 54"/>
              <a:gd name="T56" fmla="*/ 2147483647 w 58"/>
              <a:gd name="T57" fmla="*/ 0 h 54"/>
              <a:gd name="T58" fmla="*/ 2147483647 w 58"/>
              <a:gd name="T59" fmla="*/ 0 h 54"/>
              <a:gd name="T60" fmla="*/ 2147483647 w 58"/>
              <a:gd name="T61" fmla="*/ 2147483647 h 54"/>
              <a:gd name="T62" fmla="*/ 2147483647 w 58"/>
              <a:gd name="T63" fmla="*/ 2147483647 h 54"/>
              <a:gd name="T64" fmla="*/ 2147483647 w 58"/>
              <a:gd name="T65" fmla="*/ 2147483647 h 54"/>
              <a:gd name="T66" fmla="*/ 2147483647 w 58"/>
              <a:gd name="T67" fmla="*/ 2147483647 h 54"/>
              <a:gd name="T68" fmla="*/ 2147483647 w 58"/>
              <a:gd name="T69" fmla="*/ 2147483647 h 54"/>
              <a:gd name="T70" fmla="*/ 2147483647 w 58"/>
              <a:gd name="T71" fmla="*/ 2147483647 h 54"/>
              <a:gd name="T72" fmla="*/ 2147483647 w 58"/>
              <a:gd name="T73" fmla="*/ 2147483647 h 54"/>
              <a:gd name="T74" fmla="*/ 2147483647 w 58"/>
              <a:gd name="T75" fmla="*/ 2147483647 h 54"/>
              <a:gd name="T76" fmla="*/ 2147483647 w 58"/>
              <a:gd name="T77" fmla="*/ 2147483647 h 54"/>
              <a:gd name="T78" fmla="*/ 2147483647 w 58"/>
              <a:gd name="T79" fmla="*/ 2147483647 h 54"/>
              <a:gd name="T80" fmla="*/ 2147483647 w 58"/>
              <a:gd name="T81" fmla="*/ 2147483647 h 54"/>
              <a:gd name="T82" fmla="*/ 2147483647 w 58"/>
              <a:gd name="T83" fmla="*/ 2147483647 h 54"/>
              <a:gd name="T84" fmla="*/ 2147483647 w 58"/>
              <a:gd name="T85" fmla="*/ 2147483647 h 54"/>
              <a:gd name="T86" fmla="*/ 2147483647 w 58"/>
              <a:gd name="T87" fmla="*/ 2147483647 h 54"/>
              <a:gd name="T88" fmla="*/ 2147483647 w 58"/>
              <a:gd name="T89" fmla="*/ 2147483647 h 54"/>
              <a:gd name="T90" fmla="*/ 2147483647 w 58"/>
              <a:gd name="T91" fmla="*/ 2147483647 h 54"/>
              <a:gd name="T92" fmla="*/ 2147483647 w 58"/>
              <a:gd name="T93" fmla="*/ 2147483647 h 54"/>
              <a:gd name="T94" fmla="*/ 2147483647 w 58"/>
              <a:gd name="T95" fmla="*/ 2147483647 h 54"/>
              <a:gd name="T96" fmla="*/ 2147483647 w 58"/>
              <a:gd name="T97" fmla="*/ 2147483647 h 54"/>
              <a:gd name="T98" fmla="*/ 2147483647 w 58"/>
              <a:gd name="T99" fmla="*/ 2147483647 h 54"/>
              <a:gd name="T100" fmla="*/ 2147483647 w 58"/>
              <a:gd name="T101" fmla="*/ 2147483647 h 54"/>
              <a:gd name="T102" fmla="*/ 2147483647 w 58"/>
              <a:gd name="T103" fmla="*/ 2147483647 h 54"/>
              <a:gd name="T104" fmla="*/ 0 w 58"/>
              <a:gd name="T105" fmla="*/ 2147483647 h 54"/>
              <a:gd name="T106" fmla="*/ 0 w 58"/>
              <a:gd name="T107" fmla="*/ 2147483647 h 54"/>
              <a:gd name="T108" fmla="*/ 2147483647 w 58"/>
              <a:gd name="T109" fmla="*/ 2147483647 h 54"/>
              <a:gd name="T110" fmla="*/ 2147483647 w 58"/>
              <a:gd name="T111" fmla="*/ 2147483647 h 54"/>
              <a:gd name="T112" fmla="*/ 2147483647 w 58"/>
              <a:gd name="T113" fmla="*/ 2147483647 h 54"/>
              <a:gd name="T114" fmla="*/ 2147483647 w 58"/>
              <a:gd name="T115" fmla="*/ 2147483647 h 54"/>
              <a:gd name="T116" fmla="*/ 2147483647 w 58"/>
              <a:gd name="T117" fmla="*/ 2147483647 h 5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8"/>
              <a:gd name="T178" fmla="*/ 0 h 54"/>
              <a:gd name="T179" fmla="*/ 58 w 58"/>
              <a:gd name="T180" fmla="*/ 54 h 5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8" h="54">
                <a:moveTo>
                  <a:pt x="11" y="54"/>
                </a:moveTo>
                <a:lnTo>
                  <a:pt x="12" y="53"/>
                </a:lnTo>
                <a:lnTo>
                  <a:pt x="13" y="53"/>
                </a:lnTo>
                <a:lnTo>
                  <a:pt x="14" y="53"/>
                </a:lnTo>
                <a:lnTo>
                  <a:pt x="15" y="52"/>
                </a:lnTo>
                <a:lnTo>
                  <a:pt x="16" y="52"/>
                </a:lnTo>
                <a:lnTo>
                  <a:pt x="17" y="51"/>
                </a:lnTo>
                <a:lnTo>
                  <a:pt x="18" y="51"/>
                </a:lnTo>
                <a:lnTo>
                  <a:pt x="19" y="50"/>
                </a:lnTo>
                <a:lnTo>
                  <a:pt x="19" y="49"/>
                </a:lnTo>
                <a:lnTo>
                  <a:pt x="20" y="49"/>
                </a:lnTo>
                <a:lnTo>
                  <a:pt x="21" y="48"/>
                </a:lnTo>
                <a:lnTo>
                  <a:pt x="22" y="48"/>
                </a:lnTo>
                <a:lnTo>
                  <a:pt x="23" y="47"/>
                </a:lnTo>
                <a:lnTo>
                  <a:pt x="24" y="46"/>
                </a:lnTo>
                <a:lnTo>
                  <a:pt x="25" y="46"/>
                </a:lnTo>
                <a:lnTo>
                  <a:pt x="26" y="45"/>
                </a:lnTo>
                <a:lnTo>
                  <a:pt x="27" y="45"/>
                </a:lnTo>
                <a:lnTo>
                  <a:pt x="28" y="44"/>
                </a:lnTo>
                <a:lnTo>
                  <a:pt x="29" y="44"/>
                </a:lnTo>
                <a:lnTo>
                  <a:pt x="30" y="44"/>
                </a:lnTo>
                <a:lnTo>
                  <a:pt x="31" y="44"/>
                </a:lnTo>
                <a:lnTo>
                  <a:pt x="32" y="44"/>
                </a:lnTo>
                <a:lnTo>
                  <a:pt x="33" y="44"/>
                </a:lnTo>
                <a:lnTo>
                  <a:pt x="34" y="45"/>
                </a:lnTo>
                <a:lnTo>
                  <a:pt x="35" y="45"/>
                </a:lnTo>
                <a:lnTo>
                  <a:pt x="36" y="45"/>
                </a:lnTo>
                <a:lnTo>
                  <a:pt x="37" y="44"/>
                </a:lnTo>
                <a:lnTo>
                  <a:pt x="38" y="44"/>
                </a:lnTo>
                <a:lnTo>
                  <a:pt x="39" y="44"/>
                </a:lnTo>
                <a:lnTo>
                  <a:pt x="40" y="44"/>
                </a:lnTo>
                <a:lnTo>
                  <a:pt x="41" y="43"/>
                </a:lnTo>
                <a:lnTo>
                  <a:pt x="42" y="43"/>
                </a:lnTo>
                <a:lnTo>
                  <a:pt x="43" y="43"/>
                </a:lnTo>
                <a:lnTo>
                  <a:pt x="43" y="42"/>
                </a:lnTo>
                <a:lnTo>
                  <a:pt x="44" y="41"/>
                </a:lnTo>
                <a:lnTo>
                  <a:pt x="44" y="40"/>
                </a:lnTo>
                <a:lnTo>
                  <a:pt x="45" y="39"/>
                </a:lnTo>
                <a:lnTo>
                  <a:pt x="45" y="38"/>
                </a:lnTo>
                <a:lnTo>
                  <a:pt x="46" y="37"/>
                </a:lnTo>
                <a:lnTo>
                  <a:pt x="46" y="36"/>
                </a:lnTo>
                <a:lnTo>
                  <a:pt x="47" y="35"/>
                </a:lnTo>
                <a:lnTo>
                  <a:pt x="47" y="34"/>
                </a:lnTo>
                <a:lnTo>
                  <a:pt x="48" y="33"/>
                </a:lnTo>
                <a:lnTo>
                  <a:pt x="48" y="32"/>
                </a:lnTo>
                <a:lnTo>
                  <a:pt x="49" y="31"/>
                </a:lnTo>
                <a:lnTo>
                  <a:pt x="49" y="30"/>
                </a:lnTo>
                <a:lnTo>
                  <a:pt x="50" y="29"/>
                </a:lnTo>
                <a:lnTo>
                  <a:pt x="50" y="28"/>
                </a:lnTo>
                <a:lnTo>
                  <a:pt x="51" y="27"/>
                </a:lnTo>
                <a:lnTo>
                  <a:pt x="51" y="26"/>
                </a:lnTo>
                <a:lnTo>
                  <a:pt x="52" y="25"/>
                </a:lnTo>
                <a:lnTo>
                  <a:pt x="52" y="24"/>
                </a:lnTo>
                <a:lnTo>
                  <a:pt x="53" y="23"/>
                </a:lnTo>
                <a:lnTo>
                  <a:pt x="53" y="22"/>
                </a:lnTo>
                <a:lnTo>
                  <a:pt x="54" y="21"/>
                </a:lnTo>
                <a:lnTo>
                  <a:pt x="54" y="20"/>
                </a:lnTo>
                <a:lnTo>
                  <a:pt x="55" y="19"/>
                </a:lnTo>
                <a:lnTo>
                  <a:pt x="55" y="18"/>
                </a:lnTo>
                <a:lnTo>
                  <a:pt x="55" y="17"/>
                </a:lnTo>
                <a:lnTo>
                  <a:pt x="56" y="17"/>
                </a:lnTo>
                <a:lnTo>
                  <a:pt x="56" y="16"/>
                </a:lnTo>
                <a:lnTo>
                  <a:pt x="57" y="15"/>
                </a:lnTo>
                <a:lnTo>
                  <a:pt x="57" y="14"/>
                </a:lnTo>
                <a:lnTo>
                  <a:pt x="57" y="13"/>
                </a:lnTo>
                <a:lnTo>
                  <a:pt x="58" y="12"/>
                </a:lnTo>
                <a:lnTo>
                  <a:pt x="58" y="11"/>
                </a:lnTo>
                <a:lnTo>
                  <a:pt x="58" y="10"/>
                </a:lnTo>
                <a:lnTo>
                  <a:pt x="58" y="9"/>
                </a:lnTo>
                <a:lnTo>
                  <a:pt x="58" y="8"/>
                </a:lnTo>
                <a:lnTo>
                  <a:pt x="58" y="7"/>
                </a:lnTo>
                <a:lnTo>
                  <a:pt x="58" y="6"/>
                </a:lnTo>
                <a:lnTo>
                  <a:pt x="57" y="5"/>
                </a:lnTo>
                <a:lnTo>
                  <a:pt x="57" y="4"/>
                </a:lnTo>
                <a:lnTo>
                  <a:pt x="57" y="3"/>
                </a:lnTo>
                <a:lnTo>
                  <a:pt x="56" y="2"/>
                </a:lnTo>
                <a:lnTo>
                  <a:pt x="55" y="1"/>
                </a:lnTo>
                <a:lnTo>
                  <a:pt x="54" y="1"/>
                </a:lnTo>
                <a:lnTo>
                  <a:pt x="53" y="0"/>
                </a:lnTo>
                <a:lnTo>
                  <a:pt x="52" y="0"/>
                </a:lnTo>
                <a:lnTo>
                  <a:pt x="51" y="0"/>
                </a:lnTo>
                <a:lnTo>
                  <a:pt x="50" y="0"/>
                </a:lnTo>
                <a:lnTo>
                  <a:pt x="49" y="0"/>
                </a:lnTo>
                <a:lnTo>
                  <a:pt x="48" y="1"/>
                </a:lnTo>
                <a:lnTo>
                  <a:pt x="47" y="1"/>
                </a:lnTo>
                <a:lnTo>
                  <a:pt x="46" y="1"/>
                </a:lnTo>
                <a:lnTo>
                  <a:pt x="45" y="1"/>
                </a:lnTo>
                <a:lnTo>
                  <a:pt x="44" y="2"/>
                </a:lnTo>
                <a:lnTo>
                  <a:pt x="43" y="2"/>
                </a:lnTo>
                <a:lnTo>
                  <a:pt x="42" y="2"/>
                </a:lnTo>
                <a:lnTo>
                  <a:pt x="41" y="3"/>
                </a:lnTo>
                <a:lnTo>
                  <a:pt x="40" y="3"/>
                </a:lnTo>
                <a:lnTo>
                  <a:pt x="39" y="4"/>
                </a:lnTo>
                <a:lnTo>
                  <a:pt x="38" y="4"/>
                </a:lnTo>
                <a:lnTo>
                  <a:pt x="37" y="5"/>
                </a:lnTo>
                <a:lnTo>
                  <a:pt x="36" y="6"/>
                </a:lnTo>
                <a:lnTo>
                  <a:pt x="35" y="7"/>
                </a:lnTo>
                <a:lnTo>
                  <a:pt x="34" y="8"/>
                </a:lnTo>
                <a:lnTo>
                  <a:pt x="33" y="9"/>
                </a:lnTo>
                <a:lnTo>
                  <a:pt x="33" y="10"/>
                </a:lnTo>
                <a:lnTo>
                  <a:pt x="32" y="10"/>
                </a:lnTo>
                <a:lnTo>
                  <a:pt x="32" y="11"/>
                </a:lnTo>
                <a:lnTo>
                  <a:pt x="31" y="12"/>
                </a:lnTo>
                <a:lnTo>
                  <a:pt x="31" y="13"/>
                </a:lnTo>
                <a:lnTo>
                  <a:pt x="30" y="14"/>
                </a:lnTo>
                <a:lnTo>
                  <a:pt x="29" y="15"/>
                </a:lnTo>
                <a:lnTo>
                  <a:pt x="29" y="16"/>
                </a:lnTo>
                <a:lnTo>
                  <a:pt x="28" y="17"/>
                </a:lnTo>
                <a:lnTo>
                  <a:pt x="28" y="18"/>
                </a:lnTo>
                <a:lnTo>
                  <a:pt x="27" y="18"/>
                </a:lnTo>
                <a:lnTo>
                  <a:pt x="26" y="19"/>
                </a:lnTo>
                <a:lnTo>
                  <a:pt x="25" y="19"/>
                </a:lnTo>
                <a:lnTo>
                  <a:pt x="24" y="20"/>
                </a:lnTo>
                <a:lnTo>
                  <a:pt x="23" y="21"/>
                </a:lnTo>
                <a:lnTo>
                  <a:pt x="22" y="22"/>
                </a:lnTo>
                <a:lnTo>
                  <a:pt x="21" y="22"/>
                </a:lnTo>
                <a:lnTo>
                  <a:pt x="20" y="23"/>
                </a:lnTo>
                <a:lnTo>
                  <a:pt x="19" y="24"/>
                </a:lnTo>
                <a:lnTo>
                  <a:pt x="18" y="24"/>
                </a:lnTo>
                <a:lnTo>
                  <a:pt x="17" y="25"/>
                </a:lnTo>
                <a:lnTo>
                  <a:pt x="16" y="25"/>
                </a:lnTo>
                <a:lnTo>
                  <a:pt x="15" y="26"/>
                </a:lnTo>
                <a:lnTo>
                  <a:pt x="14" y="27"/>
                </a:lnTo>
                <a:lnTo>
                  <a:pt x="13" y="27"/>
                </a:lnTo>
                <a:lnTo>
                  <a:pt x="12" y="28"/>
                </a:lnTo>
                <a:lnTo>
                  <a:pt x="11" y="28"/>
                </a:lnTo>
                <a:lnTo>
                  <a:pt x="10" y="29"/>
                </a:lnTo>
                <a:lnTo>
                  <a:pt x="9" y="29"/>
                </a:lnTo>
                <a:lnTo>
                  <a:pt x="8" y="30"/>
                </a:lnTo>
                <a:lnTo>
                  <a:pt x="7" y="31"/>
                </a:lnTo>
                <a:lnTo>
                  <a:pt x="6" y="31"/>
                </a:lnTo>
                <a:lnTo>
                  <a:pt x="5" y="32"/>
                </a:lnTo>
                <a:lnTo>
                  <a:pt x="4" y="33"/>
                </a:lnTo>
                <a:lnTo>
                  <a:pt x="3" y="34"/>
                </a:lnTo>
                <a:lnTo>
                  <a:pt x="3" y="35"/>
                </a:lnTo>
                <a:lnTo>
                  <a:pt x="2" y="35"/>
                </a:lnTo>
                <a:lnTo>
                  <a:pt x="2" y="36"/>
                </a:lnTo>
                <a:lnTo>
                  <a:pt x="1" y="37"/>
                </a:lnTo>
                <a:lnTo>
                  <a:pt x="1" y="38"/>
                </a:lnTo>
                <a:lnTo>
                  <a:pt x="1" y="39"/>
                </a:lnTo>
                <a:lnTo>
                  <a:pt x="1" y="40"/>
                </a:lnTo>
                <a:lnTo>
                  <a:pt x="0" y="41"/>
                </a:lnTo>
                <a:lnTo>
                  <a:pt x="0" y="42"/>
                </a:lnTo>
                <a:lnTo>
                  <a:pt x="0" y="43"/>
                </a:lnTo>
                <a:lnTo>
                  <a:pt x="0" y="44"/>
                </a:lnTo>
                <a:lnTo>
                  <a:pt x="0" y="45"/>
                </a:lnTo>
                <a:lnTo>
                  <a:pt x="1" y="46"/>
                </a:lnTo>
                <a:lnTo>
                  <a:pt x="1" y="47"/>
                </a:lnTo>
                <a:lnTo>
                  <a:pt x="2" y="48"/>
                </a:lnTo>
                <a:lnTo>
                  <a:pt x="2" y="49"/>
                </a:lnTo>
                <a:lnTo>
                  <a:pt x="3" y="50"/>
                </a:lnTo>
                <a:lnTo>
                  <a:pt x="4" y="51"/>
                </a:lnTo>
                <a:lnTo>
                  <a:pt x="5" y="52"/>
                </a:lnTo>
                <a:lnTo>
                  <a:pt x="5" y="53"/>
                </a:lnTo>
                <a:lnTo>
                  <a:pt x="6" y="53"/>
                </a:lnTo>
                <a:lnTo>
                  <a:pt x="7" y="54"/>
                </a:lnTo>
                <a:lnTo>
                  <a:pt x="8" y="54"/>
                </a:lnTo>
                <a:lnTo>
                  <a:pt x="9" y="54"/>
                </a:lnTo>
                <a:lnTo>
                  <a:pt x="10" y="54"/>
                </a:lnTo>
                <a:lnTo>
                  <a:pt x="11" y="54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5" name="Freeform 73"/>
          <p:cNvSpPr>
            <a:spLocks/>
          </p:cNvSpPr>
          <p:nvPr/>
        </p:nvSpPr>
        <p:spPr bwMode="auto">
          <a:xfrm>
            <a:off x="5000626" y="4630739"/>
            <a:ext cx="47625" cy="46037"/>
          </a:xfrm>
          <a:custGeom>
            <a:avLst/>
            <a:gdLst>
              <a:gd name="T0" fmla="*/ 2147483647 w 35"/>
              <a:gd name="T1" fmla="*/ 2147483647 h 34"/>
              <a:gd name="T2" fmla="*/ 2147483647 w 35"/>
              <a:gd name="T3" fmla="*/ 2147483647 h 34"/>
              <a:gd name="T4" fmla="*/ 0 w 35"/>
              <a:gd name="T5" fmla="*/ 2147483647 h 34"/>
              <a:gd name="T6" fmla="*/ 0 w 35"/>
              <a:gd name="T7" fmla="*/ 2147483647 h 34"/>
              <a:gd name="T8" fmla="*/ 2147483647 w 35"/>
              <a:gd name="T9" fmla="*/ 2147483647 h 34"/>
              <a:gd name="T10" fmla="*/ 2147483647 w 35"/>
              <a:gd name="T11" fmla="*/ 2147483647 h 34"/>
              <a:gd name="T12" fmla="*/ 2147483647 w 35"/>
              <a:gd name="T13" fmla="*/ 2147483647 h 34"/>
              <a:gd name="T14" fmla="*/ 2147483647 w 35"/>
              <a:gd name="T15" fmla="*/ 2147483647 h 34"/>
              <a:gd name="T16" fmla="*/ 2147483647 w 35"/>
              <a:gd name="T17" fmla="*/ 2147483647 h 34"/>
              <a:gd name="T18" fmla="*/ 2147483647 w 35"/>
              <a:gd name="T19" fmla="*/ 2147483647 h 34"/>
              <a:gd name="T20" fmla="*/ 2147483647 w 35"/>
              <a:gd name="T21" fmla="*/ 2147483647 h 34"/>
              <a:gd name="T22" fmla="*/ 2147483647 w 35"/>
              <a:gd name="T23" fmla="*/ 2147483647 h 34"/>
              <a:gd name="T24" fmla="*/ 2147483647 w 35"/>
              <a:gd name="T25" fmla="*/ 2147483647 h 34"/>
              <a:gd name="T26" fmla="*/ 2147483647 w 35"/>
              <a:gd name="T27" fmla="*/ 2147483647 h 34"/>
              <a:gd name="T28" fmla="*/ 2147483647 w 35"/>
              <a:gd name="T29" fmla="*/ 2147483647 h 34"/>
              <a:gd name="T30" fmla="*/ 2147483647 w 35"/>
              <a:gd name="T31" fmla="*/ 2147483647 h 34"/>
              <a:gd name="T32" fmla="*/ 2147483647 w 35"/>
              <a:gd name="T33" fmla="*/ 2147483647 h 34"/>
              <a:gd name="T34" fmla="*/ 2147483647 w 35"/>
              <a:gd name="T35" fmla="*/ 2147483647 h 34"/>
              <a:gd name="T36" fmla="*/ 2147483647 w 35"/>
              <a:gd name="T37" fmla="*/ 2147483647 h 34"/>
              <a:gd name="T38" fmla="*/ 2147483647 w 35"/>
              <a:gd name="T39" fmla="*/ 2147483647 h 34"/>
              <a:gd name="T40" fmla="*/ 2147483647 w 35"/>
              <a:gd name="T41" fmla="*/ 2147483647 h 34"/>
              <a:gd name="T42" fmla="*/ 2147483647 w 35"/>
              <a:gd name="T43" fmla="*/ 2147483647 h 34"/>
              <a:gd name="T44" fmla="*/ 2147483647 w 35"/>
              <a:gd name="T45" fmla="*/ 2147483647 h 34"/>
              <a:gd name="T46" fmla="*/ 2147483647 w 35"/>
              <a:gd name="T47" fmla="*/ 2147483647 h 34"/>
              <a:gd name="T48" fmla="*/ 2147483647 w 35"/>
              <a:gd name="T49" fmla="*/ 2147483647 h 34"/>
              <a:gd name="T50" fmla="*/ 2147483647 w 35"/>
              <a:gd name="T51" fmla="*/ 2147483647 h 34"/>
              <a:gd name="T52" fmla="*/ 2147483647 w 35"/>
              <a:gd name="T53" fmla="*/ 2147483647 h 34"/>
              <a:gd name="T54" fmla="*/ 2147483647 w 35"/>
              <a:gd name="T55" fmla="*/ 2147483647 h 34"/>
              <a:gd name="T56" fmla="*/ 2147483647 w 35"/>
              <a:gd name="T57" fmla="*/ 2147483647 h 34"/>
              <a:gd name="T58" fmla="*/ 2147483647 w 35"/>
              <a:gd name="T59" fmla="*/ 2147483647 h 34"/>
              <a:gd name="T60" fmla="*/ 2147483647 w 35"/>
              <a:gd name="T61" fmla="*/ 2147483647 h 34"/>
              <a:gd name="T62" fmla="*/ 2147483647 w 35"/>
              <a:gd name="T63" fmla="*/ 2147483647 h 34"/>
              <a:gd name="T64" fmla="*/ 2147483647 w 35"/>
              <a:gd name="T65" fmla="*/ 0 h 34"/>
              <a:gd name="T66" fmla="*/ 2147483647 w 35"/>
              <a:gd name="T67" fmla="*/ 0 h 34"/>
              <a:gd name="T68" fmla="*/ 2147483647 w 35"/>
              <a:gd name="T69" fmla="*/ 2147483647 h 34"/>
              <a:gd name="T70" fmla="*/ 2147483647 w 35"/>
              <a:gd name="T71" fmla="*/ 2147483647 h 34"/>
              <a:gd name="T72" fmla="*/ 2147483647 w 35"/>
              <a:gd name="T73" fmla="*/ 2147483647 h 34"/>
              <a:gd name="T74" fmla="*/ 2147483647 w 35"/>
              <a:gd name="T75" fmla="*/ 2147483647 h 34"/>
              <a:gd name="T76" fmla="*/ 2147483647 w 35"/>
              <a:gd name="T77" fmla="*/ 2147483647 h 34"/>
              <a:gd name="T78" fmla="*/ 2147483647 w 35"/>
              <a:gd name="T79" fmla="*/ 2147483647 h 34"/>
              <a:gd name="T80" fmla="*/ 2147483647 w 35"/>
              <a:gd name="T81" fmla="*/ 2147483647 h 34"/>
              <a:gd name="T82" fmla="*/ 2147483647 w 35"/>
              <a:gd name="T83" fmla="*/ 2147483647 h 34"/>
              <a:gd name="T84" fmla="*/ 2147483647 w 35"/>
              <a:gd name="T85" fmla="*/ 2147483647 h 34"/>
              <a:gd name="T86" fmla="*/ 2147483647 w 35"/>
              <a:gd name="T87" fmla="*/ 2147483647 h 34"/>
              <a:gd name="T88" fmla="*/ 2147483647 w 35"/>
              <a:gd name="T89" fmla="*/ 2147483647 h 34"/>
              <a:gd name="T90" fmla="*/ 2147483647 w 35"/>
              <a:gd name="T91" fmla="*/ 2147483647 h 34"/>
              <a:gd name="T92" fmla="*/ 2147483647 w 35"/>
              <a:gd name="T93" fmla="*/ 2147483647 h 34"/>
              <a:gd name="T94" fmla="*/ 2147483647 w 35"/>
              <a:gd name="T95" fmla="*/ 2147483647 h 34"/>
              <a:gd name="T96" fmla="*/ 2147483647 w 35"/>
              <a:gd name="T97" fmla="*/ 2147483647 h 34"/>
              <a:gd name="T98" fmla="*/ 2147483647 w 35"/>
              <a:gd name="T99" fmla="*/ 2147483647 h 34"/>
              <a:gd name="T100" fmla="*/ 2147483647 w 35"/>
              <a:gd name="T101" fmla="*/ 2147483647 h 3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5"/>
              <a:gd name="T154" fmla="*/ 0 h 34"/>
              <a:gd name="T155" fmla="*/ 35 w 35"/>
              <a:gd name="T156" fmla="*/ 34 h 3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5" h="34">
                <a:moveTo>
                  <a:pt x="3" y="21"/>
                </a:moveTo>
                <a:lnTo>
                  <a:pt x="2" y="21"/>
                </a:lnTo>
                <a:lnTo>
                  <a:pt x="1" y="22"/>
                </a:lnTo>
                <a:lnTo>
                  <a:pt x="1" y="23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7"/>
                </a:lnTo>
                <a:lnTo>
                  <a:pt x="1" y="28"/>
                </a:lnTo>
                <a:lnTo>
                  <a:pt x="1" y="29"/>
                </a:lnTo>
                <a:lnTo>
                  <a:pt x="1" y="30"/>
                </a:lnTo>
                <a:lnTo>
                  <a:pt x="2" y="31"/>
                </a:lnTo>
                <a:lnTo>
                  <a:pt x="2" y="32"/>
                </a:lnTo>
                <a:lnTo>
                  <a:pt x="3" y="32"/>
                </a:lnTo>
                <a:lnTo>
                  <a:pt x="4" y="33"/>
                </a:lnTo>
                <a:lnTo>
                  <a:pt x="5" y="33"/>
                </a:lnTo>
                <a:lnTo>
                  <a:pt x="6" y="34"/>
                </a:lnTo>
                <a:lnTo>
                  <a:pt x="7" y="34"/>
                </a:lnTo>
                <a:lnTo>
                  <a:pt x="8" y="33"/>
                </a:lnTo>
                <a:lnTo>
                  <a:pt x="9" y="33"/>
                </a:lnTo>
                <a:lnTo>
                  <a:pt x="10" y="32"/>
                </a:lnTo>
                <a:lnTo>
                  <a:pt x="11" y="31"/>
                </a:lnTo>
                <a:lnTo>
                  <a:pt x="11" y="30"/>
                </a:lnTo>
                <a:lnTo>
                  <a:pt x="12" y="29"/>
                </a:lnTo>
                <a:lnTo>
                  <a:pt x="12" y="28"/>
                </a:lnTo>
                <a:lnTo>
                  <a:pt x="13" y="27"/>
                </a:lnTo>
                <a:lnTo>
                  <a:pt x="13" y="26"/>
                </a:lnTo>
                <a:lnTo>
                  <a:pt x="14" y="25"/>
                </a:lnTo>
                <a:lnTo>
                  <a:pt x="15" y="24"/>
                </a:lnTo>
                <a:lnTo>
                  <a:pt x="16" y="23"/>
                </a:lnTo>
                <a:lnTo>
                  <a:pt x="16" y="22"/>
                </a:lnTo>
                <a:lnTo>
                  <a:pt x="17" y="21"/>
                </a:lnTo>
                <a:lnTo>
                  <a:pt x="18" y="20"/>
                </a:lnTo>
                <a:lnTo>
                  <a:pt x="19" y="19"/>
                </a:lnTo>
                <a:lnTo>
                  <a:pt x="19" y="18"/>
                </a:lnTo>
                <a:lnTo>
                  <a:pt x="20" y="17"/>
                </a:lnTo>
                <a:lnTo>
                  <a:pt x="21" y="16"/>
                </a:lnTo>
                <a:lnTo>
                  <a:pt x="22" y="15"/>
                </a:lnTo>
                <a:lnTo>
                  <a:pt x="23" y="15"/>
                </a:lnTo>
                <a:lnTo>
                  <a:pt x="24" y="14"/>
                </a:lnTo>
                <a:lnTo>
                  <a:pt x="25" y="14"/>
                </a:lnTo>
                <a:lnTo>
                  <a:pt x="26" y="13"/>
                </a:lnTo>
                <a:lnTo>
                  <a:pt x="27" y="12"/>
                </a:lnTo>
                <a:lnTo>
                  <a:pt x="28" y="11"/>
                </a:lnTo>
                <a:lnTo>
                  <a:pt x="29" y="11"/>
                </a:lnTo>
                <a:lnTo>
                  <a:pt x="30" y="10"/>
                </a:lnTo>
                <a:lnTo>
                  <a:pt x="31" y="10"/>
                </a:lnTo>
                <a:lnTo>
                  <a:pt x="32" y="9"/>
                </a:lnTo>
                <a:lnTo>
                  <a:pt x="33" y="9"/>
                </a:lnTo>
                <a:lnTo>
                  <a:pt x="33" y="8"/>
                </a:lnTo>
                <a:lnTo>
                  <a:pt x="34" y="7"/>
                </a:lnTo>
                <a:lnTo>
                  <a:pt x="34" y="6"/>
                </a:lnTo>
                <a:lnTo>
                  <a:pt x="35" y="5"/>
                </a:lnTo>
                <a:lnTo>
                  <a:pt x="35" y="4"/>
                </a:lnTo>
                <a:lnTo>
                  <a:pt x="35" y="3"/>
                </a:lnTo>
                <a:lnTo>
                  <a:pt x="35" y="2"/>
                </a:lnTo>
                <a:lnTo>
                  <a:pt x="34" y="1"/>
                </a:lnTo>
                <a:lnTo>
                  <a:pt x="33" y="1"/>
                </a:lnTo>
                <a:lnTo>
                  <a:pt x="32" y="1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6" y="1"/>
                </a:lnTo>
                <a:lnTo>
                  <a:pt x="25" y="1"/>
                </a:lnTo>
                <a:lnTo>
                  <a:pt x="24" y="1"/>
                </a:lnTo>
                <a:lnTo>
                  <a:pt x="23" y="2"/>
                </a:lnTo>
                <a:lnTo>
                  <a:pt x="22" y="3"/>
                </a:lnTo>
                <a:lnTo>
                  <a:pt x="21" y="4"/>
                </a:lnTo>
                <a:lnTo>
                  <a:pt x="21" y="5"/>
                </a:lnTo>
                <a:lnTo>
                  <a:pt x="20" y="6"/>
                </a:lnTo>
                <a:lnTo>
                  <a:pt x="19" y="7"/>
                </a:lnTo>
                <a:lnTo>
                  <a:pt x="18" y="8"/>
                </a:lnTo>
                <a:lnTo>
                  <a:pt x="17" y="8"/>
                </a:lnTo>
                <a:lnTo>
                  <a:pt x="16" y="9"/>
                </a:lnTo>
                <a:lnTo>
                  <a:pt x="15" y="9"/>
                </a:lnTo>
                <a:lnTo>
                  <a:pt x="14" y="10"/>
                </a:lnTo>
                <a:lnTo>
                  <a:pt x="13" y="10"/>
                </a:lnTo>
                <a:lnTo>
                  <a:pt x="12" y="11"/>
                </a:lnTo>
                <a:lnTo>
                  <a:pt x="11" y="11"/>
                </a:lnTo>
                <a:lnTo>
                  <a:pt x="10" y="12"/>
                </a:lnTo>
                <a:lnTo>
                  <a:pt x="9" y="12"/>
                </a:lnTo>
                <a:lnTo>
                  <a:pt x="8" y="13"/>
                </a:lnTo>
                <a:lnTo>
                  <a:pt x="7" y="13"/>
                </a:lnTo>
                <a:lnTo>
                  <a:pt x="6" y="14"/>
                </a:lnTo>
                <a:lnTo>
                  <a:pt x="5" y="15"/>
                </a:lnTo>
                <a:lnTo>
                  <a:pt x="5" y="16"/>
                </a:lnTo>
                <a:lnTo>
                  <a:pt x="4" y="16"/>
                </a:lnTo>
                <a:lnTo>
                  <a:pt x="4" y="17"/>
                </a:lnTo>
                <a:lnTo>
                  <a:pt x="3" y="18"/>
                </a:lnTo>
                <a:lnTo>
                  <a:pt x="3" y="19"/>
                </a:lnTo>
                <a:lnTo>
                  <a:pt x="2" y="20"/>
                </a:lnTo>
                <a:lnTo>
                  <a:pt x="3" y="21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6" name="Freeform 74"/>
          <p:cNvSpPr>
            <a:spLocks/>
          </p:cNvSpPr>
          <p:nvPr/>
        </p:nvSpPr>
        <p:spPr bwMode="auto">
          <a:xfrm>
            <a:off x="4083051" y="4826000"/>
            <a:ext cx="193675" cy="115888"/>
          </a:xfrm>
          <a:custGeom>
            <a:avLst/>
            <a:gdLst>
              <a:gd name="T0" fmla="*/ 2147483647 w 142"/>
              <a:gd name="T1" fmla="*/ 2147483647 h 85"/>
              <a:gd name="T2" fmla="*/ 2147483647 w 142"/>
              <a:gd name="T3" fmla="*/ 2147483647 h 85"/>
              <a:gd name="T4" fmla="*/ 2147483647 w 142"/>
              <a:gd name="T5" fmla="*/ 2147483647 h 85"/>
              <a:gd name="T6" fmla="*/ 2147483647 w 142"/>
              <a:gd name="T7" fmla="*/ 2147483647 h 85"/>
              <a:gd name="T8" fmla="*/ 2147483647 w 142"/>
              <a:gd name="T9" fmla="*/ 2147483647 h 85"/>
              <a:gd name="T10" fmla="*/ 2147483647 w 142"/>
              <a:gd name="T11" fmla="*/ 2147483647 h 85"/>
              <a:gd name="T12" fmla="*/ 2147483647 w 142"/>
              <a:gd name="T13" fmla="*/ 2147483647 h 85"/>
              <a:gd name="T14" fmla="*/ 2147483647 w 142"/>
              <a:gd name="T15" fmla="*/ 2147483647 h 85"/>
              <a:gd name="T16" fmla="*/ 2147483647 w 142"/>
              <a:gd name="T17" fmla="*/ 2147483647 h 85"/>
              <a:gd name="T18" fmla="*/ 2147483647 w 142"/>
              <a:gd name="T19" fmla="*/ 2147483647 h 85"/>
              <a:gd name="T20" fmla="*/ 2147483647 w 142"/>
              <a:gd name="T21" fmla="*/ 2147483647 h 85"/>
              <a:gd name="T22" fmla="*/ 2147483647 w 142"/>
              <a:gd name="T23" fmla="*/ 2147483647 h 85"/>
              <a:gd name="T24" fmla="*/ 2147483647 w 142"/>
              <a:gd name="T25" fmla="*/ 2147483647 h 85"/>
              <a:gd name="T26" fmla="*/ 2147483647 w 142"/>
              <a:gd name="T27" fmla="*/ 2147483647 h 85"/>
              <a:gd name="T28" fmla="*/ 2147483647 w 142"/>
              <a:gd name="T29" fmla="*/ 2147483647 h 85"/>
              <a:gd name="T30" fmla="*/ 2147483647 w 142"/>
              <a:gd name="T31" fmla="*/ 2147483647 h 85"/>
              <a:gd name="T32" fmla="*/ 2147483647 w 142"/>
              <a:gd name="T33" fmla="*/ 2147483647 h 85"/>
              <a:gd name="T34" fmla="*/ 2147483647 w 142"/>
              <a:gd name="T35" fmla="*/ 2147483647 h 85"/>
              <a:gd name="T36" fmla="*/ 2147483647 w 142"/>
              <a:gd name="T37" fmla="*/ 2147483647 h 85"/>
              <a:gd name="T38" fmla="*/ 2147483647 w 142"/>
              <a:gd name="T39" fmla="*/ 2147483647 h 85"/>
              <a:gd name="T40" fmla="*/ 2147483647 w 142"/>
              <a:gd name="T41" fmla="*/ 2147483647 h 85"/>
              <a:gd name="T42" fmla="*/ 2147483647 w 142"/>
              <a:gd name="T43" fmla="*/ 2147483647 h 85"/>
              <a:gd name="T44" fmla="*/ 2147483647 w 142"/>
              <a:gd name="T45" fmla="*/ 2147483647 h 85"/>
              <a:gd name="T46" fmla="*/ 2147483647 w 142"/>
              <a:gd name="T47" fmla="*/ 2147483647 h 85"/>
              <a:gd name="T48" fmla="*/ 2147483647 w 142"/>
              <a:gd name="T49" fmla="*/ 2147483647 h 85"/>
              <a:gd name="T50" fmla="*/ 2147483647 w 142"/>
              <a:gd name="T51" fmla="*/ 2147483647 h 85"/>
              <a:gd name="T52" fmla="*/ 2147483647 w 142"/>
              <a:gd name="T53" fmla="*/ 2147483647 h 85"/>
              <a:gd name="T54" fmla="*/ 2147483647 w 142"/>
              <a:gd name="T55" fmla="*/ 2147483647 h 85"/>
              <a:gd name="T56" fmla="*/ 2147483647 w 142"/>
              <a:gd name="T57" fmla="*/ 2147483647 h 85"/>
              <a:gd name="T58" fmla="*/ 2147483647 w 142"/>
              <a:gd name="T59" fmla="*/ 2147483647 h 85"/>
              <a:gd name="T60" fmla="*/ 2147483647 w 142"/>
              <a:gd name="T61" fmla="*/ 2147483647 h 85"/>
              <a:gd name="T62" fmla="*/ 2147483647 w 142"/>
              <a:gd name="T63" fmla="*/ 2147483647 h 85"/>
              <a:gd name="T64" fmla="*/ 2147483647 w 142"/>
              <a:gd name="T65" fmla="*/ 2147483647 h 85"/>
              <a:gd name="T66" fmla="*/ 2147483647 w 142"/>
              <a:gd name="T67" fmla="*/ 2147483647 h 85"/>
              <a:gd name="T68" fmla="*/ 2147483647 w 142"/>
              <a:gd name="T69" fmla="*/ 2147483647 h 85"/>
              <a:gd name="T70" fmla="*/ 2147483647 w 142"/>
              <a:gd name="T71" fmla="*/ 2147483647 h 85"/>
              <a:gd name="T72" fmla="*/ 2147483647 w 142"/>
              <a:gd name="T73" fmla="*/ 2147483647 h 85"/>
              <a:gd name="T74" fmla="*/ 2147483647 w 142"/>
              <a:gd name="T75" fmla="*/ 2147483647 h 85"/>
              <a:gd name="T76" fmla="*/ 2147483647 w 142"/>
              <a:gd name="T77" fmla="*/ 2147483647 h 85"/>
              <a:gd name="T78" fmla="*/ 2147483647 w 142"/>
              <a:gd name="T79" fmla="*/ 2147483647 h 85"/>
              <a:gd name="T80" fmla="*/ 2147483647 w 142"/>
              <a:gd name="T81" fmla="*/ 2147483647 h 85"/>
              <a:gd name="T82" fmla="*/ 2147483647 w 142"/>
              <a:gd name="T83" fmla="*/ 2147483647 h 85"/>
              <a:gd name="T84" fmla="*/ 2147483647 w 142"/>
              <a:gd name="T85" fmla="*/ 2147483647 h 85"/>
              <a:gd name="T86" fmla="*/ 2147483647 w 142"/>
              <a:gd name="T87" fmla="*/ 2147483647 h 85"/>
              <a:gd name="T88" fmla="*/ 2147483647 w 142"/>
              <a:gd name="T89" fmla="*/ 2147483647 h 85"/>
              <a:gd name="T90" fmla="*/ 2147483647 w 142"/>
              <a:gd name="T91" fmla="*/ 2147483647 h 85"/>
              <a:gd name="T92" fmla="*/ 2147483647 w 142"/>
              <a:gd name="T93" fmla="*/ 2147483647 h 85"/>
              <a:gd name="T94" fmla="*/ 2147483647 w 142"/>
              <a:gd name="T95" fmla="*/ 2147483647 h 85"/>
              <a:gd name="T96" fmla="*/ 2147483647 w 142"/>
              <a:gd name="T97" fmla="*/ 2147483647 h 85"/>
              <a:gd name="T98" fmla="*/ 2147483647 w 142"/>
              <a:gd name="T99" fmla="*/ 0 h 85"/>
              <a:gd name="T100" fmla="*/ 2147483647 w 142"/>
              <a:gd name="T101" fmla="*/ 2147483647 h 85"/>
              <a:gd name="T102" fmla="*/ 2147483647 w 142"/>
              <a:gd name="T103" fmla="*/ 2147483647 h 85"/>
              <a:gd name="T104" fmla="*/ 0 w 142"/>
              <a:gd name="T105" fmla="*/ 2147483647 h 85"/>
              <a:gd name="T106" fmla="*/ 2147483647 w 142"/>
              <a:gd name="T107" fmla="*/ 2147483647 h 85"/>
              <a:gd name="T108" fmla="*/ 2147483647 w 142"/>
              <a:gd name="T109" fmla="*/ 2147483647 h 85"/>
              <a:gd name="T110" fmla="*/ 2147483647 w 142"/>
              <a:gd name="T111" fmla="*/ 2147483647 h 8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2"/>
              <a:gd name="T169" fmla="*/ 0 h 85"/>
              <a:gd name="T170" fmla="*/ 142 w 142"/>
              <a:gd name="T171" fmla="*/ 85 h 8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2" h="85">
                <a:moveTo>
                  <a:pt x="6" y="25"/>
                </a:moveTo>
                <a:lnTo>
                  <a:pt x="8" y="25"/>
                </a:lnTo>
                <a:lnTo>
                  <a:pt x="9" y="25"/>
                </a:lnTo>
                <a:lnTo>
                  <a:pt x="11" y="25"/>
                </a:lnTo>
                <a:lnTo>
                  <a:pt x="13" y="26"/>
                </a:lnTo>
                <a:lnTo>
                  <a:pt x="15" y="26"/>
                </a:lnTo>
                <a:lnTo>
                  <a:pt x="17" y="27"/>
                </a:lnTo>
                <a:lnTo>
                  <a:pt x="19" y="27"/>
                </a:lnTo>
                <a:lnTo>
                  <a:pt x="21" y="28"/>
                </a:lnTo>
                <a:lnTo>
                  <a:pt x="22" y="28"/>
                </a:lnTo>
                <a:lnTo>
                  <a:pt x="24" y="29"/>
                </a:lnTo>
                <a:lnTo>
                  <a:pt x="26" y="30"/>
                </a:lnTo>
                <a:lnTo>
                  <a:pt x="27" y="30"/>
                </a:lnTo>
                <a:lnTo>
                  <a:pt x="29" y="31"/>
                </a:lnTo>
                <a:lnTo>
                  <a:pt x="30" y="32"/>
                </a:lnTo>
                <a:lnTo>
                  <a:pt x="32" y="33"/>
                </a:lnTo>
                <a:lnTo>
                  <a:pt x="33" y="33"/>
                </a:lnTo>
                <a:lnTo>
                  <a:pt x="35" y="34"/>
                </a:lnTo>
                <a:lnTo>
                  <a:pt x="36" y="35"/>
                </a:lnTo>
                <a:lnTo>
                  <a:pt x="38" y="36"/>
                </a:lnTo>
                <a:lnTo>
                  <a:pt x="39" y="37"/>
                </a:lnTo>
                <a:lnTo>
                  <a:pt x="41" y="38"/>
                </a:lnTo>
                <a:lnTo>
                  <a:pt x="42" y="39"/>
                </a:lnTo>
                <a:lnTo>
                  <a:pt x="44" y="39"/>
                </a:lnTo>
                <a:lnTo>
                  <a:pt x="45" y="40"/>
                </a:lnTo>
                <a:lnTo>
                  <a:pt x="46" y="41"/>
                </a:lnTo>
                <a:lnTo>
                  <a:pt x="47" y="42"/>
                </a:lnTo>
                <a:lnTo>
                  <a:pt x="48" y="43"/>
                </a:lnTo>
                <a:lnTo>
                  <a:pt x="49" y="44"/>
                </a:lnTo>
                <a:lnTo>
                  <a:pt x="50" y="45"/>
                </a:lnTo>
                <a:lnTo>
                  <a:pt x="51" y="46"/>
                </a:lnTo>
                <a:lnTo>
                  <a:pt x="52" y="48"/>
                </a:lnTo>
                <a:lnTo>
                  <a:pt x="53" y="49"/>
                </a:lnTo>
                <a:lnTo>
                  <a:pt x="54" y="50"/>
                </a:lnTo>
                <a:lnTo>
                  <a:pt x="54" y="51"/>
                </a:lnTo>
                <a:lnTo>
                  <a:pt x="55" y="52"/>
                </a:lnTo>
                <a:lnTo>
                  <a:pt x="56" y="53"/>
                </a:lnTo>
                <a:lnTo>
                  <a:pt x="57" y="54"/>
                </a:lnTo>
                <a:lnTo>
                  <a:pt x="57" y="55"/>
                </a:lnTo>
                <a:lnTo>
                  <a:pt x="58" y="57"/>
                </a:lnTo>
                <a:lnTo>
                  <a:pt x="59" y="58"/>
                </a:lnTo>
                <a:lnTo>
                  <a:pt x="60" y="59"/>
                </a:lnTo>
                <a:lnTo>
                  <a:pt x="61" y="60"/>
                </a:lnTo>
                <a:lnTo>
                  <a:pt x="62" y="61"/>
                </a:lnTo>
                <a:lnTo>
                  <a:pt x="63" y="62"/>
                </a:lnTo>
                <a:lnTo>
                  <a:pt x="63" y="63"/>
                </a:lnTo>
                <a:lnTo>
                  <a:pt x="64" y="64"/>
                </a:lnTo>
                <a:lnTo>
                  <a:pt x="65" y="65"/>
                </a:lnTo>
                <a:lnTo>
                  <a:pt x="66" y="66"/>
                </a:lnTo>
                <a:lnTo>
                  <a:pt x="67" y="67"/>
                </a:lnTo>
                <a:lnTo>
                  <a:pt x="68" y="68"/>
                </a:lnTo>
                <a:lnTo>
                  <a:pt x="69" y="70"/>
                </a:lnTo>
                <a:lnTo>
                  <a:pt x="70" y="71"/>
                </a:lnTo>
                <a:lnTo>
                  <a:pt x="71" y="72"/>
                </a:lnTo>
                <a:lnTo>
                  <a:pt x="71" y="73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5" y="77"/>
                </a:lnTo>
                <a:lnTo>
                  <a:pt x="76" y="78"/>
                </a:lnTo>
                <a:lnTo>
                  <a:pt x="77" y="79"/>
                </a:lnTo>
                <a:lnTo>
                  <a:pt x="78" y="80"/>
                </a:lnTo>
                <a:lnTo>
                  <a:pt x="78" y="81"/>
                </a:lnTo>
                <a:lnTo>
                  <a:pt x="80" y="83"/>
                </a:lnTo>
                <a:lnTo>
                  <a:pt x="81" y="83"/>
                </a:lnTo>
                <a:lnTo>
                  <a:pt x="83" y="84"/>
                </a:lnTo>
                <a:lnTo>
                  <a:pt x="85" y="85"/>
                </a:lnTo>
                <a:lnTo>
                  <a:pt x="87" y="85"/>
                </a:lnTo>
                <a:lnTo>
                  <a:pt x="89" y="85"/>
                </a:lnTo>
                <a:lnTo>
                  <a:pt x="91" y="84"/>
                </a:lnTo>
                <a:lnTo>
                  <a:pt x="93" y="84"/>
                </a:lnTo>
                <a:lnTo>
                  <a:pt x="95" y="83"/>
                </a:lnTo>
                <a:lnTo>
                  <a:pt x="97" y="83"/>
                </a:lnTo>
                <a:lnTo>
                  <a:pt x="99" y="82"/>
                </a:lnTo>
                <a:lnTo>
                  <a:pt x="101" y="82"/>
                </a:lnTo>
                <a:lnTo>
                  <a:pt x="102" y="81"/>
                </a:lnTo>
                <a:lnTo>
                  <a:pt x="104" y="81"/>
                </a:lnTo>
                <a:lnTo>
                  <a:pt x="106" y="81"/>
                </a:lnTo>
                <a:lnTo>
                  <a:pt x="108" y="80"/>
                </a:lnTo>
                <a:lnTo>
                  <a:pt x="110" y="80"/>
                </a:lnTo>
                <a:lnTo>
                  <a:pt x="112" y="79"/>
                </a:lnTo>
                <a:lnTo>
                  <a:pt x="114" y="79"/>
                </a:lnTo>
                <a:lnTo>
                  <a:pt x="116" y="79"/>
                </a:lnTo>
                <a:lnTo>
                  <a:pt x="118" y="79"/>
                </a:lnTo>
                <a:lnTo>
                  <a:pt x="120" y="79"/>
                </a:lnTo>
                <a:lnTo>
                  <a:pt x="122" y="78"/>
                </a:lnTo>
                <a:lnTo>
                  <a:pt x="124" y="78"/>
                </a:lnTo>
                <a:lnTo>
                  <a:pt x="126" y="78"/>
                </a:lnTo>
                <a:lnTo>
                  <a:pt x="128" y="78"/>
                </a:lnTo>
                <a:lnTo>
                  <a:pt x="129" y="77"/>
                </a:lnTo>
                <a:lnTo>
                  <a:pt x="131" y="77"/>
                </a:lnTo>
                <a:lnTo>
                  <a:pt x="133" y="77"/>
                </a:lnTo>
                <a:lnTo>
                  <a:pt x="135" y="76"/>
                </a:lnTo>
                <a:lnTo>
                  <a:pt x="137" y="76"/>
                </a:lnTo>
                <a:lnTo>
                  <a:pt x="139" y="75"/>
                </a:lnTo>
                <a:lnTo>
                  <a:pt x="140" y="74"/>
                </a:lnTo>
                <a:lnTo>
                  <a:pt x="141" y="73"/>
                </a:lnTo>
                <a:lnTo>
                  <a:pt x="142" y="72"/>
                </a:lnTo>
                <a:lnTo>
                  <a:pt x="142" y="70"/>
                </a:lnTo>
                <a:lnTo>
                  <a:pt x="142" y="69"/>
                </a:lnTo>
                <a:lnTo>
                  <a:pt x="142" y="68"/>
                </a:lnTo>
                <a:lnTo>
                  <a:pt x="141" y="66"/>
                </a:lnTo>
                <a:lnTo>
                  <a:pt x="141" y="65"/>
                </a:lnTo>
                <a:lnTo>
                  <a:pt x="140" y="64"/>
                </a:lnTo>
                <a:lnTo>
                  <a:pt x="139" y="63"/>
                </a:lnTo>
                <a:lnTo>
                  <a:pt x="138" y="62"/>
                </a:lnTo>
                <a:lnTo>
                  <a:pt x="136" y="61"/>
                </a:lnTo>
                <a:lnTo>
                  <a:pt x="134" y="60"/>
                </a:lnTo>
                <a:lnTo>
                  <a:pt x="133" y="61"/>
                </a:lnTo>
                <a:lnTo>
                  <a:pt x="131" y="61"/>
                </a:lnTo>
                <a:lnTo>
                  <a:pt x="129" y="62"/>
                </a:lnTo>
                <a:lnTo>
                  <a:pt x="127" y="63"/>
                </a:lnTo>
                <a:lnTo>
                  <a:pt x="125" y="63"/>
                </a:lnTo>
                <a:lnTo>
                  <a:pt x="123" y="64"/>
                </a:lnTo>
                <a:lnTo>
                  <a:pt x="121" y="64"/>
                </a:lnTo>
                <a:lnTo>
                  <a:pt x="119" y="63"/>
                </a:lnTo>
                <a:lnTo>
                  <a:pt x="118" y="63"/>
                </a:lnTo>
                <a:lnTo>
                  <a:pt x="116" y="63"/>
                </a:lnTo>
                <a:lnTo>
                  <a:pt x="114" y="62"/>
                </a:lnTo>
                <a:lnTo>
                  <a:pt x="112" y="62"/>
                </a:lnTo>
                <a:lnTo>
                  <a:pt x="110" y="61"/>
                </a:lnTo>
                <a:lnTo>
                  <a:pt x="108" y="61"/>
                </a:lnTo>
                <a:lnTo>
                  <a:pt x="107" y="60"/>
                </a:lnTo>
                <a:lnTo>
                  <a:pt x="105" y="59"/>
                </a:lnTo>
                <a:lnTo>
                  <a:pt x="103" y="59"/>
                </a:lnTo>
                <a:lnTo>
                  <a:pt x="101" y="59"/>
                </a:lnTo>
                <a:lnTo>
                  <a:pt x="99" y="58"/>
                </a:lnTo>
                <a:lnTo>
                  <a:pt x="97" y="58"/>
                </a:lnTo>
                <a:lnTo>
                  <a:pt x="95" y="58"/>
                </a:lnTo>
                <a:lnTo>
                  <a:pt x="93" y="59"/>
                </a:lnTo>
                <a:lnTo>
                  <a:pt x="91" y="59"/>
                </a:lnTo>
                <a:lnTo>
                  <a:pt x="89" y="59"/>
                </a:lnTo>
                <a:lnTo>
                  <a:pt x="87" y="59"/>
                </a:lnTo>
                <a:lnTo>
                  <a:pt x="85" y="59"/>
                </a:lnTo>
                <a:lnTo>
                  <a:pt x="83" y="59"/>
                </a:lnTo>
                <a:lnTo>
                  <a:pt x="81" y="58"/>
                </a:lnTo>
                <a:lnTo>
                  <a:pt x="79" y="58"/>
                </a:lnTo>
                <a:lnTo>
                  <a:pt x="77" y="57"/>
                </a:lnTo>
                <a:lnTo>
                  <a:pt x="76" y="57"/>
                </a:lnTo>
                <a:lnTo>
                  <a:pt x="74" y="56"/>
                </a:lnTo>
                <a:lnTo>
                  <a:pt x="72" y="55"/>
                </a:lnTo>
                <a:lnTo>
                  <a:pt x="70" y="54"/>
                </a:lnTo>
                <a:lnTo>
                  <a:pt x="69" y="53"/>
                </a:lnTo>
                <a:lnTo>
                  <a:pt x="67" y="52"/>
                </a:lnTo>
                <a:lnTo>
                  <a:pt x="66" y="52"/>
                </a:lnTo>
                <a:lnTo>
                  <a:pt x="65" y="51"/>
                </a:lnTo>
                <a:lnTo>
                  <a:pt x="64" y="50"/>
                </a:lnTo>
                <a:lnTo>
                  <a:pt x="63" y="48"/>
                </a:lnTo>
                <a:lnTo>
                  <a:pt x="62" y="47"/>
                </a:lnTo>
                <a:lnTo>
                  <a:pt x="61" y="46"/>
                </a:lnTo>
                <a:lnTo>
                  <a:pt x="61" y="45"/>
                </a:lnTo>
                <a:lnTo>
                  <a:pt x="60" y="44"/>
                </a:lnTo>
                <a:lnTo>
                  <a:pt x="60" y="43"/>
                </a:lnTo>
                <a:lnTo>
                  <a:pt x="60" y="41"/>
                </a:lnTo>
                <a:lnTo>
                  <a:pt x="60" y="40"/>
                </a:lnTo>
                <a:lnTo>
                  <a:pt x="60" y="39"/>
                </a:lnTo>
                <a:lnTo>
                  <a:pt x="61" y="38"/>
                </a:lnTo>
                <a:lnTo>
                  <a:pt x="61" y="37"/>
                </a:lnTo>
                <a:lnTo>
                  <a:pt x="60" y="35"/>
                </a:lnTo>
                <a:lnTo>
                  <a:pt x="60" y="34"/>
                </a:lnTo>
                <a:lnTo>
                  <a:pt x="60" y="33"/>
                </a:lnTo>
                <a:lnTo>
                  <a:pt x="60" y="32"/>
                </a:lnTo>
                <a:lnTo>
                  <a:pt x="60" y="31"/>
                </a:lnTo>
                <a:lnTo>
                  <a:pt x="60" y="29"/>
                </a:lnTo>
                <a:lnTo>
                  <a:pt x="60" y="28"/>
                </a:lnTo>
                <a:lnTo>
                  <a:pt x="59" y="27"/>
                </a:lnTo>
                <a:lnTo>
                  <a:pt x="59" y="26"/>
                </a:lnTo>
                <a:lnTo>
                  <a:pt x="59" y="25"/>
                </a:lnTo>
                <a:lnTo>
                  <a:pt x="58" y="23"/>
                </a:lnTo>
                <a:lnTo>
                  <a:pt x="57" y="22"/>
                </a:lnTo>
                <a:lnTo>
                  <a:pt x="56" y="21"/>
                </a:lnTo>
                <a:lnTo>
                  <a:pt x="55" y="20"/>
                </a:lnTo>
                <a:lnTo>
                  <a:pt x="54" y="19"/>
                </a:lnTo>
                <a:lnTo>
                  <a:pt x="52" y="18"/>
                </a:lnTo>
                <a:lnTo>
                  <a:pt x="50" y="18"/>
                </a:lnTo>
                <a:lnTo>
                  <a:pt x="48" y="18"/>
                </a:lnTo>
                <a:lnTo>
                  <a:pt x="46" y="18"/>
                </a:lnTo>
                <a:lnTo>
                  <a:pt x="44" y="18"/>
                </a:lnTo>
                <a:lnTo>
                  <a:pt x="42" y="18"/>
                </a:lnTo>
                <a:lnTo>
                  <a:pt x="40" y="18"/>
                </a:lnTo>
                <a:lnTo>
                  <a:pt x="38" y="18"/>
                </a:lnTo>
                <a:lnTo>
                  <a:pt x="36" y="17"/>
                </a:lnTo>
                <a:lnTo>
                  <a:pt x="35" y="17"/>
                </a:lnTo>
                <a:lnTo>
                  <a:pt x="33" y="16"/>
                </a:lnTo>
                <a:lnTo>
                  <a:pt x="32" y="14"/>
                </a:lnTo>
                <a:lnTo>
                  <a:pt x="31" y="13"/>
                </a:lnTo>
                <a:lnTo>
                  <a:pt x="30" y="12"/>
                </a:lnTo>
                <a:lnTo>
                  <a:pt x="29" y="11"/>
                </a:lnTo>
                <a:lnTo>
                  <a:pt x="28" y="10"/>
                </a:lnTo>
                <a:lnTo>
                  <a:pt x="27" y="9"/>
                </a:lnTo>
                <a:lnTo>
                  <a:pt x="26" y="8"/>
                </a:lnTo>
                <a:lnTo>
                  <a:pt x="25" y="7"/>
                </a:lnTo>
                <a:lnTo>
                  <a:pt x="24" y="6"/>
                </a:lnTo>
                <a:lnTo>
                  <a:pt x="23" y="5"/>
                </a:lnTo>
                <a:lnTo>
                  <a:pt x="22" y="4"/>
                </a:lnTo>
                <a:lnTo>
                  <a:pt x="21" y="3"/>
                </a:lnTo>
                <a:lnTo>
                  <a:pt x="19" y="2"/>
                </a:lnTo>
                <a:lnTo>
                  <a:pt x="18" y="1"/>
                </a:lnTo>
                <a:lnTo>
                  <a:pt x="16" y="1"/>
                </a:lnTo>
                <a:lnTo>
                  <a:pt x="14" y="0"/>
                </a:lnTo>
                <a:lnTo>
                  <a:pt x="12" y="0"/>
                </a:lnTo>
                <a:lnTo>
                  <a:pt x="10" y="1"/>
                </a:lnTo>
                <a:lnTo>
                  <a:pt x="8" y="1"/>
                </a:lnTo>
                <a:lnTo>
                  <a:pt x="7" y="2"/>
                </a:lnTo>
                <a:lnTo>
                  <a:pt x="5" y="3"/>
                </a:lnTo>
                <a:lnTo>
                  <a:pt x="4" y="4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6" y="21"/>
                </a:lnTo>
                <a:lnTo>
                  <a:pt x="6" y="23"/>
                </a:lnTo>
                <a:lnTo>
                  <a:pt x="6" y="24"/>
                </a:lnTo>
                <a:lnTo>
                  <a:pt x="6" y="25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7" name="Freeform 76"/>
          <p:cNvSpPr>
            <a:spLocks/>
          </p:cNvSpPr>
          <p:nvPr/>
        </p:nvSpPr>
        <p:spPr bwMode="auto">
          <a:xfrm>
            <a:off x="6994525" y="2630488"/>
            <a:ext cx="261938" cy="349250"/>
          </a:xfrm>
          <a:custGeom>
            <a:avLst/>
            <a:gdLst>
              <a:gd name="T0" fmla="*/ 2147483647 w 193"/>
              <a:gd name="T1" fmla="*/ 2147483647 h 256"/>
              <a:gd name="T2" fmla="*/ 2147483647 w 193"/>
              <a:gd name="T3" fmla="*/ 2147483647 h 256"/>
              <a:gd name="T4" fmla="*/ 2147483647 w 193"/>
              <a:gd name="T5" fmla="*/ 2147483647 h 256"/>
              <a:gd name="T6" fmla="*/ 2147483647 w 193"/>
              <a:gd name="T7" fmla="*/ 2147483647 h 256"/>
              <a:gd name="T8" fmla="*/ 2147483647 w 193"/>
              <a:gd name="T9" fmla="*/ 2147483647 h 256"/>
              <a:gd name="T10" fmla="*/ 2147483647 w 193"/>
              <a:gd name="T11" fmla="*/ 2147483647 h 256"/>
              <a:gd name="T12" fmla="*/ 2147483647 w 193"/>
              <a:gd name="T13" fmla="*/ 2147483647 h 256"/>
              <a:gd name="T14" fmla="*/ 2147483647 w 193"/>
              <a:gd name="T15" fmla="*/ 2147483647 h 256"/>
              <a:gd name="T16" fmla="*/ 2147483647 w 193"/>
              <a:gd name="T17" fmla="*/ 2147483647 h 256"/>
              <a:gd name="T18" fmla="*/ 2147483647 w 193"/>
              <a:gd name="T19" fmla="*/ 2147483647 h 256"/>
              <a:gd name="T20" fmla="*/ 2147483647 w 193"/>
              <a:gd name="T21" fmla="*/ 2147483647 h 256"/>
              <a:gd name="T22" fmla="*/ 2147483647 w 193"/>
              <a:gd name="T23" fmla="*/ 2147483647 h 256"/>
              <a:gd name="T24" fmla="*/ 2147483647 w 193"/>
              <a:gd name="T25" fmla="*/ 2147483647 h 256"/>
              <a:gd name="T26" fmla="*/ 2147483647 w 193"/>
              <a:gd name="T27" fmla="*/ 2147483647 h 256"/>
              <a:gd name="T28" fmla="*/ 2147483647 w 193"/>
              <a:gd name="T29" fmla="*/ 2147483647 h 256"/>
              <a:gd name="T30" fmla="*/ 2147483647 w 193"/>
              <a:gd name="T31" fmla="*/ 2147483647 h 256"/>
              <a:gd name="T32" fmla="*/ 2147483647 w 193"/>
              <a:gd name="T33" fmla="*/ 2147483647 h 256"/>
              <a:gd name="T34" fmla="*/ 2147483647 w 193"/>
              <a:gd name="T35" fmla="*/ 2147483647 h 256"/>
              <a:gd name="T36" fmla="*/ 2147483647 w 193"/>
              <a:gd name="T37" fmla="*/ 2147483647 h 256"/>
              <a:gd name="T38" fmla="*/ 2147483647 w 193"/>
              <a:gd name="T39" fmla="*/ 2147483647 h 256"/>
              <a:gd name="T40" fmla="*/ 0 w 193"/>
              <a:gd name="T41" fmla="*/ 2147483647 h 256"/>
              <a:gd name="T42" fmla="*/ 2147483647 w 193"/>
              <a:gd name="T43" fmla="*/ 2147483647 h 256"/>
              <a:gd name="T44" fmla="*/ 2147483647 w 193"/>
              <a:gd name="T45" fmla="*/ 2147483647 h 256"/>
              <a:gd name="T46" fmla="*/ 2147483647 w 193"/>
              <a:gd name="T47" fmla="*/ 2147483647 h 256"/>
              <a:gd name="T48" fmla="*/ 2147483647 w 193"/>
              <a:gd name="T49" fmla="*/ 2147483647 h 256"/>
              <a:gd name="T50" fmla="*/ 2147483647 w 193"/>
              <a:gd name="T51" fmla="*/ 2147483647 h 256"/>
              <a:gd name="T52" fmla="*/ 2147483647 w 193"/>
              <a:gd name="T53" fmla="*/ 2147483647 h 256"/>
              <a:gd name="T54" fmla="*/ 2147483647 w 193"/>
              <a:gd name="T55" fmla="*/ 2147483647 h 256"/>
              <a:gd name="T56" fmla="*/ 2147483647 w 193"/>
              <a:gd name="T57" fmla="*/ 2147483647 h 256"/>
              <a:gd name="T58" fmla="*/ 2147483647 w 193"/>
              <a:gd name="T59" fmla="*/ 2147483647 h 256"/>
              <a:gd name="T60" fmla="*/ 2147483647 w 193"/>
              <a:gd name="T61" fmla="*/ 2147483647 h 256"/>
              <a:gd name="T62" fmla="*/ 2147483647 w 193"/>
              <a:gd name="T63" fmla="*/ 2147483647 h 256"/>
              <a:gd name="T64" fmla="*/ 2147483647 w 193"/>
              <a:gd name="T65" fmla="*/ 2147483647 h 256"/>
              <a:gd name="T66" fmla="*/ 2147483647 w 193"/>
              <a:gd name="T67" fmla="*/ 2147483647 h 256"/>
              <a:gd name="T68" fmla="*/ 2147483647 w 193"/>
              <a:gd name="T69" fmla="*/ 2147483647 h 256"/>
              <a:gd name="T70" fmla="*/ 2147483647 w 193"/>
              <a:gd name="T71" fmla="*/ 2147483647 h 256"/>
              <a:gd name="T72" fmla="*/ 2147483647 w 193"/>
              <a:gd name="T73" fmla="*/ 2147483647 h 256"/>
              <a:gd name="T74" fmla="*/ 2147483647 w 193"/>
              <a:gd name="T75" fmla="*/ 2147483647 h 256"/>
              <a:gd name="T76" fmla="*/ 2147483647 w 193"/>
              <a:gd name="T77" fmla="*/ 2147483647 h 256"/>
              <a:gd name="T78" fmla="*/ 2147483647 w 193"/>
              <a:gd name="T79" fmla="*/ 2147483647 h 256"/>
              <a:gd name="T80" fmla="*/ 2147483647 w 193"/>
              <a:gd name="T81" fmla="*/ 2147483647 h 256"/>
              <a:gd name="T82" fmla="*/ 2147483647 w 193"/>
              <a:gd name="T83" fmla="*/ 2147483647 h 256"/>
              <a:gd name="T84" fmla="*/ 2147483647 w 193"/>
              <a:gd name="T85" fmla="*/ 2147483647 h 256"/>
              <a:gd name="T86" fmla="*/ 2147483647 w 193"/>
              <a:gd name="T87" fmla="*/ 2147483647 h 256"/>
              <a:gd name="T88" fmla="*/ 2147483647 w 193"/>
              <a:gd name="T89" fmla="*/ 2147483647 h 256"/>
              <a:gd name="T90" fmla="*/ 2147483647 w 193"/>
              <a:gd name="T91" fmla="*/ 2147483647 h 256"/>
              <a:gd name="T92" fmla="*/ 2147483647 w 193"/>
              <a:gd name="T93" fmla="*/ 2147483647 h 256"/>
              <a:gd name="T94" fmla="*/ 2147483647 w 193"/>
              <a:gd name="T95" fmla="*/ 2147483647 h 256"/>
              <a:gd name="T96" fmla="*/ 2147483647 w 193"/>
              <a:gd name="T97" fmla="*/ 2147483647 h 256"/>
              <a:gd name="T98" fmla="*/ 2147483647 w 193"/>
              <a:gd name="T99" fmla="*/ 2147483647 h 256"/>
              <a:gd name="T100" fmla="*/ 2147483647 w 193"/>
              <a:gd name="T101" fmla="*/ 2147483647 h 256"/>
              <a:gd name="T102" fmla="*/ 2147483647 w 193"/>
              <a:gd name="T103" fmla="*/ 2147483647 h 2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3"/>
              <a:gd name="T157" fmla="*/ 0 h 256"/>
              <a:gd name="T158" fmla="*/ 193 w 193"/>
              <a:gd name="T159" fmla="*/ 256 h 25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3" h="256">
                <a:moveTo>
                  <a:pt x="129" y="13"/>
                </a:moveTo>
                <a:lnTo>
                  <a:pt x="130" y="15"/>
                </a:lnTo>
                <a:lnTo>
                  <a:pt x="130" y="18"/>
                </a:lnTo>
                <a:lnTo>
                  <a:pt x="131" y="21"/>
                </a:lnTo>
                <a:lnTo>
                  <a:pt x="132" y="24"/>
                </a:lnTo>
                <a:lnTo>
                  <a:pt x="133" y="27"/>
                </a:lnTo>
                <a:lnTo>
                  <a:pt x="133" y="29"/>
                </a:lnTo>
                <a:lnTo>
                  <a:pt x="134" y="32"/>
                </a:lnTo>
                <a:lnTo>
                  <a:pt x="135" y="35"/>
                </a:lnTo>
                <a:lnTo>
                  <a:pt x="135" y="38"/>
                </a:lnTo>
                <a:lnTo>
                  <a:pt x="136" y="41"/>
                </a:lnTo>
                <a:lnTo>
                  <a:pt x="136" y="44"/>
                </a:lnTo>
                <a:lnTo>
                  <a:pt x="136" y="47"/>
                </a:lnTo>
                <a:lnTo>
                  <a:pt x="137" y="50"/>
                </a:lnTo>
                <a:lnTo>
                  <a:pt x="137" y="53"/>
                </a:lnTo>
                <a:lnTo>
                  <a:pt x="137" y="56"/>
                </a:lnTo>
                <a:lnTo>
                  <a:pt x="137" y="59"/>
                </a:lnTo>
                <a:lnTo>
                  <a:pt x="136" y="62"/>
                </a:lnTo>
                <a:lnTo>
                  <a:pt x="135" y="65"/>
                </a:lnTo>
                <a:lnTo>
                  <a:pt x="134" y="68"/>
                </a:lnTo>
                <a:lnTo>
                  <a:pt x="132" y="70"/>
                </a:lnTo>
                <a:lnTo>
                  <a:pt x="131" y="72"/>
                </a:lnTo>
                <a:lnTo>
                  <a:pt x="129" y="74"/>
                </a:lnTo>
                <a:lnTo>
                  <a:pt x="127" y="76"/>
                </a:lnTo>
                <a:lnTo>
                  <a:pt x="125" y="78"/>
                </a:lnTo>
                <a:lnTo>
                  <a:pt x="123" y="79"/>
                </a:lnTo>
                <a:lnTo>
                  <a:pt x="121" y="80"/>
                </a:lnTo>
                <a:lnTo>
                  <a:pt x="119" y="82"/>
                </a:lnTo>
                <a:lnTo>
                  <a:pt x="117" y="83"/>
                </a:lnTo>
                <a:lnTo>
                  <a:pt x="115" y="84"/>
                </a:lnTo>
                <a:lnTo>
                  <a:pt x="113" y="85"/>
                </a:lnTo>
                <a:lnTo>
                  <a:pt x="111" y="87"/>
                </a:lnTo>
                <a:lnTo>
                  <a:pt x="109" y="88"/>
                </a:lnTo>
                <a:lnTo>
                  <a:pt x="108" y="90"/>
                </a:lnTo>
                <a:lnTo>
                  <a:pt x="106" y="91"/>
                </a:lnTo>
                <a:lnTo>
                  <a:pt x="104" y="93"/>
                </a:lnTo>
                <a:lnTo>
                  <a:pt x="102" y="94"/>
                </a:lnTo>
                <a:lnTo>
                  <a:pt x="100" y="96"/>
                </a:lnTo>
                <a:lnTo>
                  <a:pt x="98" y="98"/>
                </a:lnTo>
                <a:lnTo>
                  <a:pt x="96" y="99"/>
                </a:lnTo>
                <a:lnTo>
                  <a:pt x="94" y="101"/>
                </a:lnTo>
                <a:lnTo>
                  <a:pt x="92" y="103"/>
                </a:lnTo>
                <a:lnTo>
                  <a:pt x="91" y="105"/>
                </a:lnTo>
                <a:lnTo>
                  <a:pt x="89" y="107"/>
                </a:lnTo>
                <a:lnTo>
                  <a:pt x="88" y="109"/>
                </a:lnTo>
                <a:lnTo>
                  <a:pt x="86" y="111"/>
                </a:lnTo>
                <a:lnTo>
                  <a:pt x="85" y="113"/>
                </a:lnTo>
                <a:lnTo>
                  <a:pt x="83" y="115"/>
                </a:lnTo>
                <a:lnTo>
                  <a:pt x="81" y="117"/>
                </a:lnTo>
                <a:lnTo>
                  <a:pt x="79" y="118"/>
                </a:lnTo>
                <a:lnTo>
                  <a:pt x="77" y="120"/>
                </a:lnTo>
                <a:lnTo>
                  <a:pt x="75" y="122"/>
                </a:lnTo>
                <a:lnTo>
                  <a:pt x="74" y="124"/>
                </a:lnTo>
                <a:lnTo>
                  <a:pt x="73" y="126"/>
                </a:lnTo>
                <a:lnTo>
                  <a:pt x="72" y="129"/>
                </a:lnTo>
                <a:lnTo>
                  <a:pt x="71" y="132"/>
                </a:lnTo>
                <a:lnTo>
                  <a:pt x="70" y="134"/>
                </a:lnTo>
                <a:lnTo>
                  <a:pt x="68" y="137"/>
                </a:lnTo>
                <a:lnTo>
                  <a:pt x="66" y="139"/>
                </a:lnTo>
                <a:lnTo>
                  <a:pt x="65" y="141"/>
                </a:lnTo>
                <a:lnTo>
                  <a:pt x="63" y="143"/>
                </a:lnTo>
                <a:lnTo>
                  <a:pt x="61" y="145"/>
                </a:lnTo>
                <a:lnTo>
                  <a:pt x="60" y="147"/>
                </a:lnTo>
                <a:lnTo>
                  <a:pt x="59" y="150"/>
                </a:lnTo>
                <a:lnTo>
                  <a:pt x="58" y="152"/>
                </a:lnTo>
                <a:lnTo>
                  <a:pt x="56" y="155"/>
                </a:lnTo>
                <a:lnTo>
                  <a:pt x="55" y="157"/>
                </a:lnTo>
                <a:lnTo>
                  <a:pt x="54" y="160"/>
                </a:lnTo>
                <a:lnTo>
                  <a:pt x="53" y="162"/>
                </a:lnTo>
                <a:lnTo>
                  <a:pt x="51" y="165"/>
                </a:lnTo>
                <a:lnTo>
                  <a:pt x="50" y="167"/>
                </a:lnTo>
                <a:lnTo>
                  <a:pt x="49" y="169"/>
                </a:lnTo>
                <a:lnTo>
                  <a:pt x="47" y="171"/>
                </a:lnTo>
                <a:lnTo>
                  <a:pt x="45" y="173"/>
                </a:lnTo>
                <a:lnTo>
                  <a:pt x="44" y="175"/>
                </a:lnTo>
                <a:lnTo>
                  <a:pt x="42" y="177"/>
                </a:lnTo>
                <a:lnTo>
                  <a:pt x="40" y="179"/>
                </a:lnTo>
                <a:lnTo>
                  <a:pt x="38" y="180"/>
                </a:lnTo>
                <a:lnTo>
                  <a:pt x="36" y="182"/>
                </a:lnTo>
                <a:lnTo>
                  <a:pt x="34" y="183"/>
                </a:lnTo>
                <a:lnTo>
                  <a:pt x="32" y="185"/>
                </a:lnTo>
                <a:lnTo>
                  <a:pt x="30" y="187"/>
                </a:lnTo>
                <a:lnTo>
                  <a:pt x="29" y="188"/>
                </a:lnTo>
                <a:lnTo>
                  <a:pt x="27" y="190"/>
                </a:lnTo>
                <a:lnTo>
                  <a:pt x="25" y="192"/>
                </a:lnTo>
                <a:lnTo>
                  <a:pt x="23" y="194"/>
                </a:lnTo>
                <a:lnTo>
                  <a:pt x="22" y="196"/>
                </a:lnTo>
                <a:lnTo>
                  <a:pt x="20" y="198"/>
                </a:lnTo>
                <a:lnTo>
                  <a:pt x="18" y="200"/>
                </a:lnTo>
                <a:lnTo>
                  <a:pt x="17" y="202"/>
                </a:lnTo>
                <a:lnTo>
                  <a:pt x="15" y="204"/>
                </a:lnTo>
                <a:lnTo>
                  <a:pt x="14" y="207"/>
                </a:lnTo>
                <a:lnTo>
                  <a:pt x="12" y="209"/>
                </a:lnTo>
                <a:lnTo>
                  <a:pt x="11" y="211"/>
                </a:lnTo>
                <a:lnTo>
                  <a:pt x="9" y="213"/>
                </a:lnTo>
                <a:lnTo>
                  <a:pt x="8" y="216"/>
                </a:lnTo>
                <a:lnTo>
                  <a:pt x="7" y="218"/>
                </a:lnTo>
                <a:lnTo>
                  <a:pt x="5" y="221"/>
                </a:lnTo>
                <a:lnTo>
                  <a:pt x="4" y="223"/>
                </a:lnTo>
                <a:lnTo>
                  <a:pt x="3" y="226"/>
                </a:lnTo>
                <a:lnTo>
                  <a:pt x="2" y="228"/>
                </a:lnTo>
                <a:lnTo>
                  <a:pt x="1" y="231"/>
                </a:lnTo>
                <a:lnTo>
                  <a:pt x="0" y="234"/>
                </a:lnTo>
                <a:lnTo>
                  <a:pt x="0" y="237"/>
                </a:lnTo>
                <a:lnTo>
                  <a:pt x="0" y="240"/>
                </a:lnTo>
                <a:lnTo>
                  <a:pt x="1" y="243"/>
                </a:lnTo>
                <a:lnTo>
                  <a:pt x="2" y="245"/>
                </a:lnTo>
                <a:lnTo>
                  <a:pt x="4" y="247"/>
                </a:lnTo>
                <a:lnTo>
                  <a:pt x="6" y="249"/>
                </a:lnTo>
                <a:lnTo>
                  <a:pt x="7" y="251"/>
                </a:lnTo>
                <a:lnTo>
                  <a:pt x="9" y="253"/>
                </a:lnTo>
                <a:lnTo>
                  <a:pt x="10" y="255"/>
                </a:lnTo>
                <a:lnTo>
                  <a:pt x="12" y="256"/>
                </a:lnTo>
                <a:lnTo>
                  <a:pt x="15" y="256"/>
                </a:lnTo>
                <a:lnTo>
                  <a:pt x="17" y="254"/>
                </a:lnTo>
                <a:lnTo>
                  <a:pt x="19" y="252"/>
                </a:lnTo>
                <a:lnTo>
                  <a:pt x="20" y="250"/>
                </a:lnTo>
                <a:lnTo>
                  <a:pt x="22" y="247"/>
                </a:lnTo>
                <a:lnTo>
                  <a:pt x="23" y="245"/>
                </a:lnTo>
                <a:lnTo>
                  <a:pt x="25" y="243"/>
                </a:lnTo>
                <a:lnTo>
                  <a:pt x="26" y="241"/>
                </a:lnTo>
                <a:lnTo>
                  <a:pt x="28" y="239"/>
                </a:lnTo>
                <a:lnTo>
                  <a:pt x="30" y="237"/>
                </a:lnTo>
                <a:lnTo>
                  <a:pt x="31" y="235"/>
                </a:lnTo>
                <a:lnTo>
                  <a:pt x="33" y="232"/>
                </a:lnTo>
                <a:lnTo>
                  <a:pt x="34" y="230"/>
                </a:lnTo>
                <a:lnTo>
                  <a:pt x="36" y="228"/>
                </a:lnTo>
                <a:lnTo>
                  <a:pt x="38" y="226"/>
                </a:lnTo>
                <a:lnTo>
                  <a:pt x="40" y="225"/>
                </a:lnTo>
                <a:lnTo>
                  <a:pt x="42" y="224"/>
                </a:lnTo>
                <a:lnTo>
                  <a:pt x="44" y="223"/>
                </a:lnTo>
                <a:lnTo>
                  <a:pt x="46" y="222"/>
                </a:lnTo>
                <a:lnTo>
                  <a:pt x="48" y="221"/>
                </a:lnTo>
                <a:lnTo>
                  <a:pt x="50" y="220"/>
                </a:lnTo>
                <a:lnTo>
                  <a:pt x="52" y="219"/>
                </a:lnTo>
                <a:lnTo>
                  <a:pt x="55" y="218"/>
                </a:lnTo>
                <a:lnTo>
                  <a:pt x="57" y="218"/>
                </a:lnTo>
                <a:lnTo>
                  <a:pt x="59" y="217"/>
                </a:lnTo>
                <a:lnTo>
                  <a:pt x="61" y="216"/>
                </a:lnTo>
                <a:lnTo>
                  <a:pt x="63" y="215"/>
                </a:lnTo>
                <a:lnTo>
                  <a:pt x="65" y="214"/>
                </a:lnTo>
                <a:lnTo>
                  <a:pt x="67" y="213"/>
                </a:lnTo>
                <a:lnTo>
                  <a:pt x="69" y="212"/>
                </a:lnTo>
                <a:lnTo>
                  <a:pt x="72" y="211"/>
                </a:lnTo>
                <a:lnTo>
                  <a:pt x="74" y="210"/>
                </a:lnTo>
                <a:lnTo>
                  <a:pt x="75" y="208"/>
                </a:lnTo>
                <a:lnTo>
                  <a:pt x="77" y="206"/>
                </a:lnTo>
                <a:lnTo>
                  <a:pt x="79" y="204"/>
                </a:lnTo>
                <a:lnTo>
                  <a:pt x="81" y="202"/>
                </a:lnTo>
                <a:lnTo>
                  <a:pt x="82" y="200"/>
                </a:lnTo>
                <a:lnTo>
                  <a:pt x="83" y="197"/>
                </a:lnTo>
                <a:lnTo>
                  <a:pt x="84" y="195"/>
                </a:lnTo>
                <a:lnTo>
                  <a:pt x="85" y="192"/>
                </a:lnTo>
                <a:lnTo>
                  <a:pt x="87" y="190"/>
                </a:lnTo>
                <a:lnTo>
                  <a:pt x="88" y="188"/>
                </a:lnTo>
                <a:lnTo>
                  <a:pt x="90" y="185"/>
                </a:lnTo>
                <a:lnTo>
                  <a:pt x="91" y="183"/>
                </a:lnTo>
                <a:lnTo>
                  <a:pt x="93" y="181"/>
                </a:lnTo>
                <a:lnTo>
                  <a:pt x="95" y="179"/>
                </a:lnTo>
                <a:lnTo>
                  <a:pt x="96" y="177"/>
                </a:lnTo>
                <a:lnTo>
                  <a:pt x="98" y="175"/>
                </a:lnTo>
                <a:lnTo>
                  <a:pt x="100" y="173"/>
                </a:lnTo>
                <a:lnTo>
                  <a:pt x="101" y="171"/>
                </a:lnTo>
                <a:lnTo>
                  <a:pt x="103" y="169"/>
                </a:lnTo>
                <a:lnTo>
                  <a:pt x="105" y="167"/>
                </a:lnTo>
                <a:lnTo>
                  <a:pt x="106" y="165"/>
                </a:lnTo>
                <a:lnTo>
                  <a:pt x="108" y="163"/>
                </a:lnTo>
                <a:lnTo>
                  <a:pt x="110" y="161"/>
                </a:lnTo>
                <a:lnTo>
                  <a:pt x="111" y="159"/>
                </a:lnTo>
                <a:lnTo>
                  <a:pt x="113" y="157"/>
                </a:lnTo>
                <a:lnTo>
                  <a:pt x="115" y="155"/>
                </a:lnTo>
                <a:lnTo>
                  <a:pt x="116" y="153"/>
                </a:lnTo>
                <a:lnTo>
                  <a:pt x="118" y="151"/>
                </a:lnTo>
                <a:lnTo>
                  <a:pt x="119" y="148"/>
                </a:lnTo>
                <a:lnTo>
                  <a:pt x="121" y="146"/>
                </a:lnTo>
                <a:lnTo>
                  <a:pt x="122" y="144"/>
                </a:lnTo>
                <a:lnTo>
                  <a:pt x="124" y="142"/>
                </a:lnTo>
                <a:lnTo>
                  <a:pt x="125" y="140"/>
                </a:lnTo>
                <a:lnTo>
                  <a:pt x="127" y="138"/>
                </a:lnTo>
                <a:lnTo>
                  <a:pt x="128" y="135"/>
                </a:lnTo>
                <a:lnTo>
                  <a:pt x="129" y="133"/>
                </a:lnTo>
                <a:lnTo>
                  <a:pt x="131" y="130"/>
                </a:lnTo>
                <a:lnTo>
                  <a:pt x="132" y="128"/>
                </a:lnTo>
                <a:lnTo>
                  <a:pt x="133" y="125"/>
                </a:lnTo>
                <a:lnTo>
                  <a:pt x="135" y="123"/>
                </a:lnTo>
                <a:lnTo>
                  <a:pt x="136" y="121"/>
                </a:lnTo>
                <a:lnTo>
                  <a:pt x="138" y="119"/>
                </a:lnTo>
                <a:lnTo>
                  <a:pt x="139" y="117"/>
                </a:lnTo>
                <a:lnTo>
                  <a:pt x="141" y="114"/>
                </a:lnTo>
                <a:lnTo>
                  <a:pt x="142" y="112"/>
                </a:lnTo>
                <a:lnTo>
                  <a:pt x="144" y="110"/>
                </a:lnTo>
                <a:lnTo>
                  <a:pt x="146" y="108"/>
                </a:lnTo>
                <a:lnTo>
                  <a:pt x="147" y="106"/>
                </a:lnTo>
                <a:lnTo>
                  <a:pt x="149" y="103"/>
                </a:lnTo>
                <a:lnTo>
                  <a:pt x="150" y="101"/>
                </a:lnTo>
                <a:lnTo>
                  <a:pt x="152" y="99"/>
                </a:lnTo>
                <a:lnTo>
                  <a:pt x="153" y="97"/>
                </a:lnTo>
                <a:lnTo>
                  <a:pt x="155" y="95"/>
                </a:lnTo>
                <a:lnTo>
                  <a:pt x="157" y="93"/>
                </a:lnTo>
                <a:lnTo>
                  <a:pt x="159" y="92"/>
                </a:lnTo>
                <a:lnTo>
                  <a:pt x="161" y="91"/>
                </a:lnTo>
                <a:lnTo>
                  <a:pt x="163" y="90"/>
                </a:lnTo>
                <a:lnTo>
                  <a:pt x="165" y="89"/>
                </a:lnTo>
                <a:lnTo>
                  <a:pt x="167" y="88"/>
                </a:lnTo>
                <a:lnTo>
                  <a:pt x="169" y="86"/>
                </a:lnTo>
                <a:lnTo>
                  <a:pt x="171" y="85"/>
                </a:lnTo>
                <a:lnTo>
                  <a:pt x="173" y="83"/>
                </a:lnTo>
                <a:lnTo>
                  <a:pt x="175" y="82"/>
                </a:lnTo>
                <a:lnTo>
                  <a:pt x="177" y="80"/>
                </a:lnTo>
                <a:lnTo>
                  <a:pt x="179" y="79"/>
                </a:lnTo>
                <a:lnTo>
                  <a:pt x="181" y="77"/>
                </a:lnTo>
                <a:lnTo>
                  <a:pt x="183" y="75"/>
                </a:lnTo>
                <a:lnTo>
                  <a:pt x="184" y="74"/>
                </a:lnTo>
                <a:lnTo>
                  <a:pt x="186" y="71"/>
                </a:lnTo>
                <a:lnTo>
                  <a:pt x="188" y="69"/>
                </a:lnTo>
                <a:lnTo>
                  <a:pt x="189" y="67"/>
                </a:lnTo>
                <a:lnTo>
                  <a:pt x="190" y="65"/>
                </a:lnTo>
                <a:lnTo>
                  <a:pt x="192" y="62"/>
                </a:lnTo>
                <a:lnTo>
                  <a:pt x="192" y="58"/>
                </a:lnTo>
                <a:lnTo>
                  <a:pt x="193" y="55"/>
                </a:lnTo>
                <a:lnTo>
                  <a:pt x="192" y="51"/>
                </a:lnTo>
                <a:lnTo>
                  <a:pt x="191" y="48"/>
                </a:lnTo>
                <a:lnTo>
                  <a:pt x="190" y="47"/>
                </a:lnTo>
                <a:lnTo>
                  <a:pt x="187" y="46"/>
                </a:lnTo>
                <a:lnTo>
                  <a:pt x="185" y="45"/>
                </a:lnTo>
                <a:lnTo>
                  <a:pt x="183" y="45"/>
                </a:lnTo>
                <a:lnTo>
                  <a:pt x="181" y="45"/>
                </a:lnTo>
                <a:lnTo>
                  <a:pt x="179" y="45"/>
                </a:lnTo>
                <a:lnTo>
                  <a:pt x="176" y="45"/>
                </a:lnTo>
                <a:lnTo>
                  <a:pt x="174" y="44"/>
                </a:lnTo>
                <a:lnTo>
                  <a:pt x="172" y="44"/>
                </a:lnTo>
                <a:lnTo>
                  <a:pt x="170" y="44"/>
                </a:lnTo>
                <a:lnTo>
                  <a:pt x="168" y="43"/>
                </a:lnTo>
                <a:lnTo>
                  <a:pt x="165" y="42"/>
                </a:lnTo>
                <a:lnTo>
                  <a:pt x="163" y="40"/>
                </a:lnTo>
                <a:lnTo>
                  <a:pt x="162" y="38"/>
                </a:lnTo>
                <a:lnTo>
                  <a:pt x="161" y="35"/>
                </a:lnTo>
                <a:lnTo>
                  <a:pt x="160" y="32"/>
                </a:lnTo>
                <a:lnTo>
                  <a:pt x="160" y="29"/>
                </a:lnTo>
                <a:lnTo>
                  <a:pt x="159" y="26"/>
                </a:lnTo>
                <a:lnTo>
                  <a:pt x="158" y="24"/>
                </a:lnTo>
                <a:lnTo>
                  <a:pt x="158" y="21"/>
                </a:lnTo>
                <a:lnTo>
                  <a:pt x="157" y="18"/>
                </a:lnTo>
                <a:lnTo>
                  <a:pt x="156" y="15"/>
                </a:lnTo>
                <a:lnTo>
                  <a:pt x="155" y="12"/>
                </a:lnTo>
                <a:lnTo>
                  <a:pt x="154" y="10"/>
                </a:lnTo>
                <a:lnTo>
                  <a:pt x="153" y="8"/>
                </a:lnTo>
                <a:lnTo>
                  <a:pt x="151" y="6"/>
                </a:lnTo>
                <a:lnTo>
                  <a:pt x="149" y="4"/>
                </a:lnTo>
                <a:lnTo>
                  <a:pt x="147" y="2"/>
                </a:lnTo>
                <a:lnTo>
                  <a:pt x="145" y="1"/>
                </a:lnTo>
                <a:lnTo>
                  <a:pt x="142" y="1"/>
                </a:lnTo>
                <a:lnTo>
                  <a:pt x="140" y="0"/>
                </a:lnTo>
                <a:lnTo>
                  <a:pt x="138" y="0"/>
                </a:lnTo>
                <a:lnTo>
                  <a:pt x="136" y="1"/>
                </a:lnTo>
                <a:lnTo>
                  <a:pt x="133" y="1"/>
                </a:lnTo>
                <a:lnTo>
                  <a:pt x="131" y="1"/>
                </a:lnTo>
                <a:lnTo>
                  <a:pt x="129" y="3"/>
                </a:lnTo>
                <a:lnTo>
                  <a:pt x="127" y="5"/>
                </a:lnTo>
                <a:lnTo>
                  <a:pt x="128" y="8"/>
                </a:lnTo>
                <a:lnTo>
                  <a:pt x="129" y="11"/>
                </a:lnTo>
                <a:lnTo>
                  <a:pt x="129" y="13"/>
                </a:lnTo>
              </a:path>
            </a:pathLst>
          </a:custGeom>
          <a:noFill/>
          <a:ln w="7938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8" name="Freeform 77"/>
          <p:cNvSpPr>
            <a:spLocks/>
          </p:cNvSpPr>
          <p:nvPr/>
        </p:nvSpPr>
        <p:spPr bwMode="auto">
          <a:xfrm>
            <a:off x="6788150" y="3157538"/>
            <a:ext cx="77788" cy="107950"/>
          </a:xfrm>
          <a:custGeom>
            <a:avLst/>
            <a:gdLst>
              <a:gd name="T0" fmla="*/ 2147483647 w 57"/>
              <a:gd name="T1" fmla="*/ 2147483647 h 79"/>
              <a:gd name="T2" fmla="*/ 2147483647 w 57"/>
              <a:gd name="T3" fmla="*/ 2147483647 h 79"/>
              <a:gd name="T4" fmla="*/ 2147483647 w 57"/>
              <a:gd name="T5" fmla="*/ 2147483647 h 79"/>
              <a:gd name="T6" fmla="*/ 2147483647 w 57"/>
              <a:gd name="T7" fmla="*/ 2147483647 h 79"/>
              <a:gd name="T8" fmla="*/ 2147483647 w 57"/>
              <a:gd name="T9" fmla="*/ 2147483647 h 79"/>
              <a:gd name="T10" fmla="*/ 2147483647 w 57"/>
              <a:gd name="T11" fmla="*/ 2147483647 h 79"/>
              <a:gd name="T12" fmla="*/ 2147483647 w 57"/>
              <a:gd name="T13" fmla="*/ 2147483647 h 79"/>
              <a:gd name="T14" fmla="*/ 2147483647 w 57"/>
              <a:gd name="T15" fmla="*/ 2147483647 h 79"/>
              <a:gd name="T16" fmla="*/ 2147483647 w 57"/>
              <a:gd name="T17" fmla="*/ 2147483647 h 79"/>
              <a:gd name="T18" fmla="*/ 0 w 57"/>
              <a:gd name="T19" fmla="*/ 2147483647 h 79"/>
              <a:gd name="T20" fmla="*/ 2147483647 w 57"/>
              <a:gd name="T21" fmla="*/ 2147483647 h 79"/>
              <a:gd name="T22" fmla="*/ 2147483647 w 57"/>
              <a:gd name="T23" fmla="*/ 2147483647 h 79"/>
              <a:gd name="T24" fmla="*/ 2147483647 w 57"/>
              <a:gd name="T25" fmla="*/ 2147483647 h 79"/>
              <a:gd name="T26" fmla="*/ 2147483647 w 57"/>
              <a:gd name="T27" fmla="*/ 2147483647 h 79"/>
              <a:gd name="T28" fmla="*/ 2147483647 w 57"/>
              <a:gd name="T29" fmla="*/ 2147483647 h 79"/>
              <a:gd name="T30" fmla="*/ 2147483647 w 57"/>
              <a:gd name="T31" fmla="*/ 2147483647 h 79"/>
              <a:gd name="T32" fmla="*/ 2147483647 w 57"/>
              <a:gd name="T33" fmla="*/ 2147483647 h 79"/>
              <a:gd name="T34" fmla="*/ 2147483647 w 57"/>
              <a:gd name="T35" fmla="*/ 2147483647 h 79"/>
              <a:gd name="T36" fmla="*/ 2147483647 w 57"/>
              <a:gd name="T37" fmla="*/ 2147483647 h 79"/>
              <a:gd name="T38" fmla="*/ 2147483647 w 57"/>
              <a:gd name="T39" fmla="*/ 2147483647 h 79"/>
              <a:gd name="T40" fmla="*/ 2147483647 w 57"/>
              <a:gd name="T41" fmla="*/ 2147483647 h 79"/>
              <a:gd name="T42" fmla="*/ 2147483647 w 57"/>
              <a:gd name="T43" fmla="*/ 2147483647 h 79"/>
              <a:gd name="T44" fmla="*/ 2147483647 w 57"/>
              <a:gd name="T45" fmla="*/ 2147483647 h 79"/>
              <a:gd name="T46" fmla="*/ 2147483647 w 57"/>
              <a:gd name="T47" fmla="*/ 2147483647 h 79"/>
              <a:gd name="T48" fmla="*/ 2147483647 w 57"/>
              <a:gd name="T49" fmla="*/ 2147483647 h 79"/>
              <a:gd name="T50" fmla="*/ 2147483647 w 57"/>
              <a:gd name="T51" fmla="*/ 2147483647 h 79"/>
              <a:gd name="T52" fmla="*/ 2147483647 w 57"/>
              <a:gd name="T53" fmla="*/ 2147483647 h 79"/>
              <a:gd name="T54" fmla="*/ 2147483647 w 57"/>
              <a:gd name="T55" fmla="*/ 2147483647 h 79"/>
              <a:gd name="T56" fmla="*/ 2147483647 w 57"/>
              <a:gd name="T57" fmla="*/ 2147483647 h 79"/>
              <a:gd name="T58" fmla="*/ 2147483647 w 57"/>
              <a:gd name="T59" fmla="*/ 2147483647 h 79"/>
              <a:gd name="T60" fmla="*/ 2147483647 w 57"/>
              <a:gd name="T61" fmla="*/ 2147483647 h 79"/>
              <a:gd name="T62" fmla="*/ 2147483647 w 57"/>
              <a:gd name="T63" fmla="*/ 2147483647 h 79"/>
              <a:gd name="T64" fmla="*/ 2147483647 w 57"/>
              <a:gd name="T65" fmla="*/ 2147483647 h 79"/>
              <a:gd name="T66" fmla="*/ 2147483647 w 57"/>
              <a:gd name="T67" fmla="*/ 2147483647 h 79"/>
              <a:gd name="T68" fmla="*/ 2147483647 w 57"/>
              <a:gd name="T69" fmla="*/ 2147483647 h 79"/>
              <a:gd name="T70" fmla="*/ 2147483647 w 57"/>
              <a:gd name="T71" fmla="*/ 2147483647 h 79"/>
              <a:gd name="T72" fmla="*/ 2147483647 w 57"/>
              <a:gd name="T73" fmla="*/ 2147483647 h 79"/>
              <a:gd name="T74" fmla="*/ 2147483647 w 57"/>
              <a:gd name="T75" fmla="*/ 2147483647 h 79"/>
              <a:gd name="T76" fmla="*/ 2147483647 w 57"/>
              <a:gd name="T77" fmla="*/ 2147483647 h 79"/>
              <a:gd name="T78" fmla="*/ 2147483647 w 57"/>
              <a:gd name="T79" fmla="*/ 2147483647 h 79"/>
              <a:gd name="T80" fmla="*/ 2147483647 w 57"/>
              <a:gd name="T81" fmla="*/ 2147483647 h 79"/>
              <a:gd name="T82" fmla="*/ 2147483647 w 57"/>
              <a:gd name="T83" fmla="*/ 2147483647 h 79"/>
              <a:gd name="T84" fmla="*/ 2147483647 w 57"/>
              <a:gd name="T85" fmla="*/ 0 h 79"/>
              <a:gd name="T86" fmla="*/ 2147483647 w 57"/>
              <a:gd name="T87" fmla="*/ 0 h 79"/>
              <a:gd name="T88" fmla="*/ 2147483647 w 57"/>
              <a:gd name="T89" fmla="*/ 2147483647 h 79"/>
              <a:gd name="T90" fmla="*/ 2147483647 w 57"/>
              <a:gd name="T91" fmla="*/ 2147483647 h 79"/>
              <a:gd name="T92" fmla="*/ 2147483647 w 57"/>
              <a:gd name="T93" fmla="*/ 2147483647 h 79"/>
              <a:gd name="T94" fmla="*/ 2147483647 w 57"/>
              <a:gd name="T95" fmla="*/ 2147483647 h 79"/>
              <a:gd name="T96" fmla="*/ 2147483647 w 57"/>
              <a:gd name="T97" fmla="*/ 2147483647 h 79"/>
              <a:gd name="T98" fmla="*/ 2147483647 w 57"/>
              <a:gd name="T99" fmla="*/ 2147483647 h 79"/>
              <a:gd name="T100" fmla="*/ 2147483647 w 57"/>
              <a:gd name="T101" fmla="*/ 2147483647 h 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7"/>
              <a:gd name="T154" fmla="*/ 0 h 79"/>
              <a:gd name="T155" fmla="*/ 57 w 57"/>
              <a:gd name="T156" fmla="*/ 79 h 7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7" h="79">
                <a:moveTo>
                  <a:pt x="24" y="35"/>
                </a:moveTo>
                <a:lnTo>
                  <a:pt x="23" y="36"/>
                </a:lnTo>
                <a:lnTo>
                  <a:pt x="23" y="37"/>
                </a:lnTo>
                <a:lnTo>
                  <a:pt x="23" y="38"/>
                </a:lnTo>
                <a:lnTo>
                  <a:pt x="23" y="39"/>
                </a:lnTo>
                <a:lnTo>
                  <a:pt x="23" y="40"/>
                </a:lnTo>
                <a:lnTo>
                  <a:pt x="22" y="41"/>
                </a:lnTo>
                <a:lnTo>
                  <a:pt x="22" y="42"/>
                </a:lnTo>
                <a:lnTo>
                  <a:pt x="21" y="43"/>
                </a:lnTo>
                <a:lnTo>
                  <a:pt x="21" y="44"/>
                </a:lnTo>
                <a:lnTo>
                  <a:pt x="20" y="44"/>
                </a:lnTo>
                <a:lnTo>
                  <a:pt x="20" y="45"/>
                </a:lnTo>
                <a:lnTo>
                  <a:pt x="19" y="46"/>
                </a:lnTo>
                <a:lnTo>
                  <a:pt x="18" y="47"/>
                </a:lnTo>
                <a:lnTo>
                  <a:pt x="17" y="48"/>
                </a:lnTo>
                <a:lnTo>
                  <a:pt x="16" y="48"/>
                </a:lnTo>
                <a:lnTo>
                  <a:pt x="16" y="49"/>
                </a:lnTo>
                <a:lnTo>
                  <a:pt x="15" y="49"/>
                </a:lnTo>
                <a:lnTo>
                  <a:pt x="14" y="49"/>
                </a:lnTo>
                <a:lnTo>
                  <a:pt x="13" y="49"/>
                </a:lnTo>
                <a:lnTo>
                  <a:pt x="12" y="50"/>
                </a:lnTo>
                <a:lnTo>
                  <a:pt x="11" y="50"/>
                </a:lnTo>
                <a:lnTo>
                  <a:pt x="10" y="51"/>
                </a:lnTo>
                <a:lnTo>
                  <a:pt x="9" y="51"/>
                </a:lnTo>
                <a:lnTo>
                  <a:pt x="9" y="52"/>
                </a:lnTo>
                <a:lnTo>
                  <a:pt x="8" y="52"/>
                </a:lnTo>
                <a:lnTo>
                  <a:pt x="7" y="53"/>
                </a:lnTo>
                <a:lnTo>
                  <a:pt x="6" y="53"/>
                </a:lnTo>
                <a:lnTo>
                  <a:pt x="6" y="54"/>
                </a:lnTo>
                <a:lnTo>
                  <a:pt x="5" y="55"/>
                </a:lnTo>
                <a:lnTo>
                  <a:pt x="4" y="56"/>
                </a:lnTo>
                <a:lnTo>
                  <a:pt x="4" y="57"/>
                </a:lnTo>
                <a:lnTo>
                  <a:pt x="4" y="58"/>
                </a:lnTo>
                <a:lnTo>
                  <a:pt x="3" y="59"/>
                </a:lnTo>
                <a:lnTo>
                  <a:pt x="3" y="60"/>
                </a:lnTo>
                <a:lnTo>
                  <a:pt x="2" y="60"/>
                </a:lnTo>
                <a:lnTo>
                  <a:pt x="2" y="61"/>
                </a:lnTo>
                <a:lnTo>
                  <a:pt x="1" y="62"/>
                </a:lnTo>
                <a:lnTo>
                  <a:pt x="1" y="63"/>
                </a:lnTo>
                <a:lnTo>
                  <a:pt x="1" y="64"/>
                </a:lnTo>
                <a:lnTo>
                  <a:pt x="1" y="65"/>
                </a:lnTo>
                <a:lnTo>
                  <a:pt x="0" y="66"/>
                </a:lnTo>
                <a:lnTo>
                  <a:pt x="0" y="67"/>
                </a:lnTo>
                <a:lnTo>
                  <a:pt x="0" y="68"/>
                </a:lnTo>
                <a:lnTo>
                  <a:pt x="0" y="69"/>
                </a:lnTo>
                <a:lnTo>
                  <a:pt x="0" y="70"/>
                </a:lnTo>
                <a:lnTo>
                  <a:pt x="1" y="71"/>
                </a:lnTo>
                <a:lnTo>
                  <a:pt x="1" y="72"/>
                </a:lnTo>
                <a:lnTo>
                  <a:pt x="1" y="73"/>
                </a:lnTo>
                <a:lnTo>
                  <a:pt x="1" y="74"/>
                </a:lnTo>
                <a:lnTo>
                  <a:pt x="2" y="75"/>
                </a:lnTo>
                <a:lnTo>
                  <a:pt x="2" y="76"/>
                </a:lnTo>
                <a:lnTo>
                  <a:pt x="2" y="77"/>
                </a:lnTo>
                <a:lnTo>
                  <a:pt x="3" y="78"/>
                </a:lnTo>
                <a:lnTo>
                  <a:pt x="4" y="78"/>
                </a:lnTo>
                <a:lnTo>
                  <a:pt x="4" y="79"/>
                </a:lnTo>
                <a:lnTo>
                  <a:pt x="5" y="79"/>
                </a:lnTo>
                <a:lnTo>
                  <a:pt x="6" y="79"/>
                </a:lnTo>
                <a:lnTo>
                  <a:pt x="7" y="78"/>
                </a:lnTo>
                <a:lnTo>
                  <a:pt x="8" y="79"/>
                </a:lnTo>
                <a:lnTo>
                  <a:pt x="9" y="79"/>
                </a:lnTo>
                <a:lnTo>
                  <a:pt x="10" y="79"/>
                </a:lnTo>
                <a:lnTo>
                  <a:pt x="11" y="79"/>
                </a:lnTo>
                <a:lnTo>
                  <a:pt x="12" y="78"/>
                </a:lnTo>
                <a:lnTo>
                  <a:pt x="13" y="78"/>
                </a:lnTo>
                <a:lnTo>
                  <a:pt x="14" y="78"/>
                </a:lnTo>
                <a:lnTo>
                  <a:pt x="15" y="77"/>
                </a:lnTo>
                <a:lnTo>
                  <a:pt x="16" y="76"/>
                </a:lnTo>
                <a:lnTo>
                  <a:pt x="17" y="75"/>
                </a:lnTo>
                <a:lnTo>
                  <a:pt x="18" y="74"/>
                </a:lnTo>
                <a:lnTo>
                  <a:pt x="19" y="73"/>
                </a:lnTo>
                <a:lnTo>
                  <a:pt x="19" y="72"/>
                </a:lnTo>
                <a:lnTo>
                  <a:pt x="20" y="72"/>
                </a:lnTo>
                <a:lnTo>
                  <a:pt x="20" y="71"/>
                </a:lnTo>
                <a:lnTo>
                  <a:pt x="21" y="70"/>
                </a:lnTo>
                <a:lnTo>
                  <a:pt x="22" y="69"/>
                </a:lnTo>
                <a:lnTo>
                  <a:pt x="23" y="68"/>
                </a:lnTo>
                <a:lnTo>
                  <a:pt x="23" y="67"/>
                </a:lnTo>
                <a:lnTo>
                  <a:pt x="23" y="66"/>
                </a:lnTo>
                <a:lnTo>
                  <a:pt x="24" y="65"/>
                </a:lnTo>
                <a:lnTo>
                  <a:pt x="24" y="64"/>
                </a:lnTo>
                <a:lnTo>
                  <a:pt x="25" y="63"/>
                </a:lnTo>
                <a:lnTo>
                  <a:pt x="26" y="63"/>
                </a:lnTo>
                <a:lnTo>
                  <a:pt x="27" y="63"/>
                </a:lnTo>
                <a:lnTo>
                  <a:pt x="28" y="62"/>
                </a:lnTo>
                <a:lnTo>
                  <a:pt x="29" y="62"/>
                </a:lnTo>
                <a:lnTo>
                  <a:pt x="30" y="62"/>
                </a:lnTo>
                <a:lnTo>
                  <a:pt x="31" y="62"/>
                </a:lnTo>
                <a:lnTo>
                  <a:pt x="32" y="62"/>
                </a:lnTo>
                <a:lnTo>
                  <a:pt x="32" y="61"/>
                </a:lnTo>
                <a:lnTo>
                  <a:pt x="33" y="61"/>
                </a:lnTo>
                <a:lnTo>
                  <a:pt x="34" y="61"/>
                </a:lnTo>
                <a:lnTo>
                  <a:pt x="35" y="60"/>
                </a:lnTo>
                <a:lnTo>
                  <a:pt x="36" y="60"/>
                </a:lnTo>
                <a:lnTo>
                  <a:pt x="36" y="59"/>
                </a:lnTo>
                <a:lnTo>
                  <a:pt x="37" y="58"/>
                </a:lnTo>
                <a:lnTo>
                  <a:pt x="37" y="57"/>
                </a:lnTo>
                <a:lnTo>
                  <a:pt x="38" y="57"/>
                </a:lnTo>
                <a:lnTo>
                  <a:pt x="38" y="56"/>
                </a:lnTo>
                <a:lnTo>
                  <a:pt x="39" y="55"/>
                </a:lnTo>
                <a:lnTo>
                  <a:pt x="40" y="54"/>
                </a:lnTo>
                <a:lnTo>
                  <a:pt x="40" y="53"/>
                </a:lnTo>
                <a:lnTo>
                  <a:pt x="41" y="52"/>
                </a:lnTo>
                <a:lnTo>
                  <a:pt x="42" y="52"/>
                </a:lnTo>
                <a:lnTo>
                  <a:pt x="43" y="51"/>
                </a:lnTo>
                <a:lnTo>
                  <a:pt x="44" y="50"/>
                </a:lnTo>
                <a:lnTo>
                  <a:pt x="44" y="49"/>
                </a:lnTo>
                <a:lnTo>
                  <a:pt x="44" y="48"/>
                </a:lnTo>
                <a:lnTo>
                  <a:pt x="44" y="47"/>
                </a:lnTo>
                <a:lnTo>
                  <a:pt x="44" y="46"/>
                </a:lnTo>
                <a:lnTo>
                  <a:pt x="45" y="45"/>
                </a:lnTo>
                <a:lnTo>
                  <a:pt x="45" y="44"/>
                </a:lnTo>
                <a:lnTo>
                  <a:pt x="46" y="44"/>
                </a:lnTo>
                <a:lnTo>
                  <a:pt x="46" y="43"/>
                </a:lnTo>
                <a:lnTo>
                  <a:pt x="47" y="42"/>
                </a:lnTo>
                <a:lnTo>
                  <a:pt x="48" y="41"/>
                </a:lnTo>
                <a:lnTo>
                  <a:pt x="49" y="41"/>
                </a:lnTo>
                <a:lnTo>
                  <a:pt x="50" y="41"/>
                </a:lnTo>
                <a:lnTo>
                  <a:pt x="51" y="40"/>
                </a:lnTo>
                <a:lnTo>
                  <a:pt x="52" y="39"/>
                </a:lnTo>
                <a:lnTo>
                  <a:pt x="53" y="38"/>
                </a:lnTo>
                <a:lnTo>
                  <a:pt x="52" y="37"/>
                </a:lnTo>
                <a:lnTo>
                  <a:pt x="52" y="36"/>
                </a:lnTo>
                <a:lnTo>
                  <a:pt x="53" y="35"/>
                </a:lnTo>
                <a:lnTo>
                  <a:pt x="53" y="34"/>
                </a:lnTo>
                <a:lnTo>
                  <a:pt x="54" y="33"/>
                </a:lnTo>
                <a:lnTo>
                  <a:pt x="54" y="32"/>
                </a:lnTo>
                <a:lnTo>
                  <a:pt x="54" y="31"/>
                </a:lnTo>
                <a:lnTo>
                  <a:pt x="55" y="30"/>
                </a:lnTo>
                <a:lnTo>
                  <a:pt x="55" y="29"/>
                </a:lnTo>
                <a:lnTo>
                  <a:pt x="56" y="28"/>
                </a:lnTo>
                <a:lnTo>
                  <a:pt x="56" y="27"/>
                </a:lnTo>
                <a:lnTo>
                  <a:pt x="56" y="26"/>
                </a:lnTo>
                <a:lnTo>
                  <a:pt x="57" y="25"/>
                </a:lnTo>
                <a:lnTo>
                  <a:pt x="56" y="25"/>
                </a:lnTo>
                <a:lnTo>
                  <a:pt x="56" y="24"/>
                </a:lnTo>
                <a:lnTo>
                  <a:pt x="55" y="24"/>
                </a:lnTo>
                <a:lnTo>
                  <a:pt x="54" y="23"/>
                </a:lnTo>
                <a:lnTo>
                  <a:pt x="53" y="22"/>
                </a:lnTo>
                <a:lnTo>
                  <a:pt x="53" y="21"/>
                </a:lnTo>
                <a:lnTo>
                  <a:pt x="52" y="20"/>
                </a:lnTo>
                <a:lnTo>
                  <a:pt x="52" y="19"/>
                </a:lnTo>
                <a:lnTo>
                  <a:pt x="51" y="18"/>
                </a:lnTo>
                <a:lnTo>
                  <a:pt x="51" y="17"/>
                </a:lnTo>
                <a:lnTo>
                  <a:pt x="51" y="16"/>
                </a:lnTo>
                <a:lnTo>
                  <a:pt x="52" y="15"/>
                </a:lnTo>
                <a:lnTo>
                  <a:pt x="52" y="14"/>
                </a:lnTo>
                <a:lnTo>
                  <a:pt x="52" y="13"/>
                </a:lnTo>
                <a:lnTo>
                  <a:pt x="52" y="12"/>
                </a:lnTo>
                <a:lnTo>
                  <a:pt x="51" y="11"/>
                </a:lnTo>
                <a:lnTo>
                  <a:pt x="51" y="10"/>
                </a:lnTo>
                <a:lnTo>
                  <a:pt x="50" y="9"/>
                </a:lnTo>
                <a:lnTo>
                  <a:pt x="50" y="8"/>
                </a:lnTo>
                <a:lnTo>
                  <a:pt x="49" y="7"/>
                </a:lnTo>
                <a:lnTo>
                  <a:pt x="48" y="6"/>
                </a:lnTo>
                <a:lnTo>
                  <a:pt x="47" y="5"/>
                </a:lnTo>
                <a:lnTo>
                  <a:pt x="46" y="4"/>
                </a:lnTo>
                <a:lnTo>
                  <a:pt x="45" y="3"/>
                </a:lnTo>
                <a:lnTo>
                  <a:pt x="45" y="2"/>
                </a:lnTo>
                <a:lnTo>
                  <a:pt x="44" y="2"/>
                </a:lnTo>
                <a:lnTo>
                  <a:pt x="43" y="1"/>
                </a:lnTo>
                <a:lnTo>
                  <a:pt x="42" y="1"/>
                </a:lnTo>
                <a:lnTo>
                  <a:pt x="41" y="1"/>
                </a:lnTo>
                <a:lnTo>
                  <a:pt x="40" y="1"/>
                </a:lnTo>
                <a:lnTo>
                  <a:pt x="39" y="1"/>
                </a:lnTo>
                <a:lnTo>
                  <a:pt x="38" y="2"/>
                </a:lnTo>
                <a:lnTo>
                  <a:pt x="37" y="1"/>
                </a:lnTo>
                <a:lnTo>
                  <a:pt x="36" y="1"/>
                </a:lnTo>
                <a:lnTo>
                  <a:pt x="35" y="1"/>
                </a:lnTo>
                <a:lnTo>
                  <a:pt x="34" y="1"/>
                </a:lnTo>
                <a:lnTo>
                  <a:pt x="33" y="1"/>
                </a:lnTo>
                <a:lnTo>
                  <a:pt x="32" y="0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5" y="1"/>
                </a:lnTo>
                <a:lnTo>
                  <a:pt x="24" y="2"/>
                </a:lnTo>
                <a:lnTo>
                  <a:pt x="24" y="3"/>
                </a:lnTo>
                <a:lnTo>
                  <a:pt x="24" y="4"/>
                </a:lnTo>
                <a:lnTo>
                  <a:pt x="24" y="5"/>
                </a:lnTo>
                <a:lnTo>
                  <a:pt x="23" y="6"/>
                </a:lnTo>
                <a:lnTo>
                  <a:pt x="23" y="7"/>
                </a:lnTo>
                <a:lnTo>
                  <a:pt x="23" y="8"/>
                </a:lnTo>
                <a:lnTo>
                  <a:pt x="23" y="9"/>
                </a:lnTo>
                <a:lnTo>
                  <a:pt x="23" y="10"/>
                </a:lnTo>
                <a:lnTo>
                  <a:pt x="23" y="11"/>
                </a:lnTo>
                <a:lnTo>
                  <a:pt x="23" y="12"/>
                </a:lnTo>
                <a:lnTo>
                  <a:pt x="23" y="13"/>
                </a:lnTo>
                <a:lnTo>
                  <a:pt x="24" y="14"/>
                </a:lnTo>
                <a:lnTo>
                  <a:pt x="24" y="15"/>
                </a:lnTo>
                <a:lnTo>
                  <a:pt x="24" y="16"/>
                </a:lnTo>
                <a:lnTo>
                  <a:pt x="24" y="17"/>
                </a:lnTo>
                <a:lnTo>
                  <a:pt x="25" y="18"/>
                </a:lnTo>
                <a:lnTo>
                  <a:pt x="25" y="19"/>
                </a:lnTo>
                <a:lnTo>
                  <a:pt x="25" y="20"/>
                </a:lnTo>
                <a:lnTo>
                  <a:pt x="25" y="21"/>
                </a:lnTo>
                <a:lnTo>
                  <a:pt x="26" y="22"/>
                </a:lnTo>
                <a:lnTo>
                  <a:pt x="26" y="23"/>
                </a:lnTo>
                <a:lnTo>
                  <a:pt x="26" y="24"/>
                </a:lnTo>
                <a:lnTo>
                  <a:pt x="26" y="26"/>
                </a:lnTo>
                <a:lnTo>
                  <a:pt x="26" y="27"/>
                </a:lnTo>
                <a:lnTo>
                  <a:pt x="25" y="28"/>
                </a:lnTo>
                <a:lnTo>
                  <a:pt x="25" y="29"/>
                </a:lnTo>
                <a:lnTo>
                  <a:pt x="25" y="30"/>
                </a:lnTo>
                <a:lnTo>
                  <a:pt x="25" y="31"/>
                </a:lnTo>
                <a:lnTo>
                  <a:pt x="25" y="32"/>
                </a:lnTo>
                <a:lnTo>
                  <a:pt x="25" y="33"/>
                </a:lnTo>
                <a:lnTo>
                  <a:pt x="25" y="34"/>
                </a:lnTo>
                <a:lnTo>
                  <a:pt x="24" y="35"/>
                </a:lnTo>
                <a:close/>
              </a:path>
            </a:pathLst>
          </a:custGeom>
          <a:solidFill>
            <a:srgbClr val="FFBFBF"/>
          </a:solidFill>
          <a:ln w="7938">
            <a:solidFill>
              <a:srgbClr val="FFBFB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69" name="Freeform 79"/>
          <p:cNvSpPr>
            <a:spLocks/>
          </p:cNvSpPr>
          <p:nvPr/>
        </p:nvSpPr>
        <p:spPr bwMode="auto">
          <a:xfrm>
            <a:off x="4067175" y="3322639"/>
            <a:ext cx="134938" cy="52387"/>
          </a:xfrm>
          <a:custGeom>
            <a:avLst/>
            <a:gdLst>
              <a:gd name="T0" fmla="*/ 0 w 100"/>
              <a:gd name="T1" fmla="*/ 0 h 38"/>
              <a:gd name="T2" fmla="*/ 2147483647 w 100"/>
              <a:gd name="T3" fmla="*/ 2147483647 h 38"/>
              <a:gd name="T4" fmla="*/ 2147483647 w 100"/>
              <a:gd name="T5" fmla="*/ 2147483647 h 38"/>
              <a:gd name="T6" fmla="*/ 2147483647 w 100"/>
              <a:gd name="T7" fmla="*/ 2147483647 h 38"/>
              <a:gd name="T8" fmla="*/ 2147483647 w 100"/>
              <a:gd name="T9" fmla="*/ 2147483647 h 38"/>
              <a:gd name="T10" fmla="*/ 2147483647 w 100"/>
              <a:gd name="T11" fmla="*/ 2147483647 h 38"/>
              <a:gd name="T12" fmla="*/ 2147483647 w 100"/>
              <a:gd name="T13" fmla="*/ 2147483647 h 38"/>
              <a:gd name="T14" fmla="*/ 2147483647 w 100"/>
              <a:gd name="T15" fmla="*/ 2147483647 h 38"/>
              <a:gd name="T16" fmla="*/ 2147483647 w 100"/>
              <a:gd name="T17" fmla="*/ 2147483647 h 38"/>
              <a:gd name="T18" fmla="*/ 2147483647 w 100"/>
              <a:gd name="T19" fmla="*/ 2147483647 h 38"/>
              <a:gd name="T20" fmla="*/ 2147483647 w 100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38"/>
              <a:gd name="T35" fmla="*/ 100 w 100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38">
                <a:moveTo>
                  <a:pt x="0" y="0"/>
                </a:moveTo>
                <a:lnTo>
                  <a:pt x="3" y="1"/>
                </a:lnTo>
                <a:lnTo>
                  <a:pt x="13" y="5"/>
                </a:lnTo>
                <a:lnTo>
                  <a:pt x="56" y="21"/>
                </a:lnTo>
                <a:lnTo>
                  <a:pt x="64" y="24"/>
                </a:lnTo>
                <a:lnTo>
                  <a:pt x="68" y="26"/>
                </a:lnTo>
                <a:lnTo>
                  <a:pt x="76" y="29"/>
                </a:lnTo>
                <a:lnTo>
                  <a:pt x="85" y="32"/>
                </a:lnTo>
                <a:lnTo>
                  <a:pt x="90" y="34"/>
                </a:lnTo>
                <a:lnTo>
                  <a:pt x="94" y="36"/>
                </a:lnTo>
                <a:lnTo>
                  <a:pt x="100" y="38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0" name="Line 80"/>
          <p:cNvSpPr>
            <a:spLocks noChangeShapeType="1"/>
          </p:cNvSpPr>
          <p:nvPr/>
        </p:nvSpPr>
        <p:spPr bwMode="auto">
          <a:xfrm>
            <a:off x="4227513" y="3384551"/>
            <a:ext cx="6350" cy="3175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1" name="Freeform 81"/>
          <p:cNvSpPr>
            <a:spLocks/>
          </p:cNvSpPr>
          <p:nvPr/>
        </p:nvSpPr>
        <p:spPr bwMode="auto">
          <a:xfrm>
            <a:off x="4246564" y="3392489"/>
            <a:ext cx="153987" cy="58737"/>
          </a:xfrm>
          <a:custGeom>
            <a:avLst/>
            <a:gdLst>
              <a:gd name="T0" fmla="*/ 0 w 113"/>
              <a:gd name="T1" fmla="*/ 0 h 43"/>
              <a:gd name="T2" fmla="*/ 2147483647 w 113"/>
              <a:gd name="T3" fmla="*/ 2147483647 h 43"/>
              <a:gd name="T4" fmla="*/ 2147483647 w 113"/>
              <a:gd name="T5" fmla="*/ 2147483647 h 43"/>
              <a:gd name="T6" fmla="*/ 2147483647 w 113"/>
              <a:gd name="T7" fmla="*/ 2147483647 h 43"/>
              <a:gd name="T8" fmla="*/ 2147483647 w 113"/>
              <a:gd name="T9" fmla="*/ 2147483647 h 43"/>
              <a:gd name="T10" fmla="*/ 2147483647 w 113"/>
              <a:gd name="T11" fmla="*/ 2147483647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3"/>
              <a:gd name="T19" fmla="*/ 0 h 43"/>
              <a:gd name="T20" fmla="*/ 113 w 11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3" h="43">
                <a:moveTo>
                  <a:pt x="0" y="0"/>
                </a:moveTo>
                <a:lnTo>
                  <a:pt x="29" y="11"/>
                </a:lnTo>
                <a:lnTo>
                  <a:pt x="38" y="14"/>
                </a:lnTo>
                <a:lnTo>
                  <a:pt x="41" y="15"/>
                </a:lnTo>
                <a:lnTo>
                  <a:pt x="84" y="32"/>
                </a:lnTo>
                <a:lnTo>
                  <a:pt x="113" y="43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2" name="Freeform 82"/>
          <p:cNvSpPr>
            <a:spLocks/>
          </p:cNvSpPr>
          <p:nvPr/>
        </p:nvSpPr>
        <p:spPr bwMode="auto">
          <a:xfrm>
            <a:off x="4448175" y="3468688"/>
            <a:ext cx="133350" cy="63500"/>
          </a:xfrm>
          <a:custGeom>
            <a:avLst/>
            <a:gdLst>
              <a:gd name="T0" fmla="*/ 0 w 98"/>
              <a:gd name="T1" fmla="*/ 0 h 46"/>
              <a:gd name="T2" fmla="*/ 2147483647 w 98"/>
              <a:gd name="T3" fmla="*/ 2147483647 h 46"/>
              <a:gd name="T4" fmla="*/ 2147483647 w 98"/>
              <a:gd name="T5" fmla="*/ 2147483647 h 46"/>
              <a:gd name="T6" fmla="*/ 2147483647 w 98"/>
              <a:gd name="T7" fmla="*/ 2147483647 h 46"/>
              <a:gd name="T8" fmla="*/ 2147483647 w 98"/>
              <a:gd name="T9" fmla="*/ 2147483647 h 46"/>
              <a:gd name="T10" fmla="*/ 2147483647 w 98"/>
              <a:gd name="T11" fmla="*/ 2147483647 h 46"/>
              <a:gd name="T12" fmla="*/ 2147483647 w 98"/>
              <a:gd name="T13" fmla="*/ 2147483647 h 46"/>
              <a:gd name="T14" fmla="*/ 2147483647 w 98"/>
              <a:gd name="T15" fmla="*/ 2147483647 h 46"/>
              <a:gd name="T16" fmla="*/ 2147483647 w 98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8"/>
              <a:gd name="T28" fmla="*/ 0 h 46"/>
              <a:gd name="T29" fmla="*/ 98 w 98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8" h="46">
                <a:moveTo>
                  <a:pt x="0" y="0"/>
                </a:moveTo>
                <a:lnTo>
                  <a:pt x="2" y="1"/>
                </a:lnTo>
                <a:lnTo>
                  <a:pt x="24" y="10"/>
                </a:lnTo>
                <a:lnTo>
                  <a:pt x="34" y="14"/>
                </a:lnTo>
                <a:lnTo>
                  <a:pt x="44" y="17"/>
                </a:lnTo>
                <a:lnTo>
                  <a:pt x="47" y="19"/>
                </a:lnTo>
                <a:lnTo>
                  <a:pt x="88" y="35"/>
                </a:lnTo>
                <a:lnTo>
                  <a:pt x="91" y="39"/>
                </a:lnTo>
                <a:lnTo>
                  <a:pt x="98" y="46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3" name="Freeform 83"/>
          <p:cNvSpPr>
            <a:spLocks/>
          </p:cNvSpPr>
          <p:nvPr/>
        </p:nvSpPr>
        <p:spPr bwMode="auto">
          <a:xfrm>
            <a:off x="4651376" y="3613150"/>
            <a:ext cx="79375" cy="96838"/>
          </a:xfrm>
          <a:custGeom>
            <a:avLst/>
            <a:gdLst>
              <a:gd name="T0" fmla="*/ 0 w 77"/>
              <a:gd name="T1" fmla="*/ 0 h 93"/>
              <a:gd name="T2" fmla="*/ 2147483647 w 77"/>
              <a:gd name="T3" fmla="*/ 2147483647 h 93"/>
              <a:gd name="T4" fmla="*/ 2147483647 w 77"/>
              <a:gd name="T5" fmla="*/ 2147483647 h 93"/>
              <a:gd name="T6" fmla="*/ 2147483647 w 77"/>
              <a:gd name="T7" fmla="*/ 2147483647 h 93"/>
              <a:gd name="T8" fmla="*/ 2147483647 w 77"/>
              <a:gd name="T9" fmla="*/ 2147483647 h 93"/>
              <a:gd name="T10" fmla="*/ 2147483647 w 77"/>
              <a:gd name="T11" fmla="*/ 2147483647 h 93"/>
              <a:gd name="T12" fmla="*/ 2147483647 w 77"/>
              <a:gd name="T13" fmla="*/ 2147483647 h 93"/>
              <a:gd name="T14" fmla="*/ 2147483647 w 77"/>
              <a:gd name="T15" fmla="*/ 2147483647 h 93"/>
              <a:gd name="T16" fmla="*/ 2147483647 w 77"/>
              <a:gd name="T17" fmla="*/ 2147483647 h 93"/>
              <a:gd name="T18" fmla="*/ 2147483647 w 77"/>
              <a:gd name="T19" fmla="*/ 2147483647 h 9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7"/>
              <a:gd name="T31" fmla="*/ 0 h 93"/>
              <a:gd name="T32" fmla="*/ 77 w 77"/>
              <a:gd name="T33" fmla="*/ 93 h 9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7" h="93">
                <a:moveTo>
                  <a:pt x="0" y="0"/>
                </a:moveTo>
                <a:lnTo>
                  <a:pt x="1" y="1"/>
                </a:lnTo>
                <a:lnTo>
                  <a:pt x="6" y="6"/>
                </a:lnTo>
                <a:lnTo>
                  <a:pt x="11" y="13"/>
                </a:lnTo>
                <a:lnTo>
                  <a:pt x="15" y="18"/>
                </a:lnTo>
                <a:lnTo>
                  <a:pt x="20" y="24"/>
                </a:lnTo>
                <a:lnTo>
                  <a:pt x="40" y="48"/>
                </a:lnTo>
                <a:lnTo>
                  <a:pt x="49" y="59"/>
                </a:lnTo>
                <a:lnTo>
                  <a:pt x="66" y="79"/>
                </a:lnTo>
                <a:lnTo>
                  <a:pt x="77" y="93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4" name="Freeform 84"/>
          <p:cNvSpPr>
            <a:spLocks/>
          </p:cNvSpPr>
          <p:nvPr/>
        </p:nvSpPr>
        <p:spPr bwMode="auto">
          <a:xfrm>
            <a:off x="4745038" y="3732214"/>
            <a:ext cx="101600" cy="117475"/>
          </a:xfrm>
          <a:custGeom>
            <a:avLst/>
            <a:gdLst>
              <a:gd name="T0" fmla="*/ 0 w 74"/>
              <a:gd name="T1" fmla="*/ 0 h 87"/>
              <a:gd name="T2" fmla="*/ 2147483647 w 74"/>
              <a:gd name="T3" fmla="*/ 2147483647 h 87"/>
              <a:gd name="T4" fmla="*/ 2147483647 w 74"/>
              <a:gd name="T5" fmla="*/ 2147483647 h 87"/>
              <a:gd name="T6" fmla="*/ 2147483647 w 74"/>
              <a:gd name="T7" fmla="*/ 2147483647 h 87"/>
              <a:gd name="T8" fmla="*/ 2147483647 w 74"/>
              <a:gd name="T9" fmla="*/ 2147483647 h 87"/>
              <a:gd name="T10" fmla="*/ 2147483647 w 74"/>
              <a:gd name="T11" fmla="*/ 2147483647 h 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"/>
              <a:gd name="T19" fmla="*/ 0 h 87"/>
              <a:gd name="T20" fmla="*/ 74 w 74"/>
              <a:gd name="T21" fmla="*/ 87 h 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" h="87">
                <a:moveTo>
                  <a:pt x="0" y="0"/>
                </a:moveTo>
                <a:lnTo>
                  <a:pt x="22" y="25"/>
                </a:lnTo>
                <a:lnTo>
                  <a:pt x="41" y="47"/>
                </a:lnTo>
                <a:lnTo>
                  <a:pt x="48" y="56"/>
                </a:lnTo>
                <a:lnTo>
                  <a:pt x="66" y="77"/>
                </a:lnTo>
                <a:lnTo>
                  <a:pt x="74" y="87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5" name="Freeform 85"/>
          <p:cNvSpPr>
            <a:spLocks/>
          </p:cNvSpPr>
          <p:nvPr/>
        </p:nvSpPr>
        <p:spPr bwMode="auto">
          <a:xfrm>
            <a:off x="4878389" y="3887788"/>
            <a:ext cx="98425" cy="119062"/>
          </a:xfrm>
          <a:custGeom>
            <a:avLst/>
            <a:gdLst>
              <a:gd name="T0" fmla="*/ 0 w 72"/>
              <a:gd name="T1" fmla="*/ 0 h 87"/>
              <a:gd name="T2" fmla="*/ 2147483647 w 72"/>
              <a:gd name="T3" fmla="*/ 2147483647 h 87"/>
              <a:gd name="T4" fmla="*/ 2147483647 w 72"/>
              <a:gd name="T5" fmla="*/ 2147483647 h 87"/>
              <a:gd name="T6" fmla="*/ 0 60000 65536"/>
              <a:gd name="T7" fmla="*/ 0 60000 65536"/>
              <a:gd name="T8" fmla="*/ 0 60000 65536"/>
              <a:gd name="T9" fmla="*/ 0 w 72"/>
              <a:gd name="T10" fmla="*/ 0 h 87"/>
              <a:gd name="T11" fmla="*/ 72 w 72"/>
              <a:gd name="T12" fmla="*/ 87 h 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87">
                <a:moveTo>
                  <a:pt x="0" y="0"/>
                </a:moveTo>
                <a:lnTo>
                  <a:pt x="51" y="62"/>
                </a:lnTo>
                <a:lnTo>
                  <a:pt x="72" y="87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6" name="Freeform 86"/>
          <p:cNvSpPr>
            <a:spLocks/>
          </p:cNvSpPr>
          <p:nvPr/>
        </p:nvSpPr>
        <p:spPr bwMode="auto">
          <a:xfrm>
            <a:off x="4983164" y="4192588"/>
            <a:ext cx="111125" cy="93662"/>
          </a:xfrm>
          <a:custGeom>
            <a:avLst/>
            <a:gdLst>
              <a:gd name="T0" fmla="*/ 2147483647 w 82"/>
              <a:gd name="T1" fmla="*/ 0 h 69"/>
              <a:gd name="T2" fmla="*/ 2147483647 w 82"/>
              <a:gd name="T3" fmla="*/ 2147483647 h 69"/>
              <a:gd name="T4" fmla="*/ 2147483647 w 82"/>
              <a:gd name="T5" fmla="*/ 2147483647 h 69"/>
              <a:gd name="T6" fmla="*/ 2147483647 w 82"/>
              <a:gd name="T7" fmla="*/ 2147483647 h 69"/>
              <a:gd name="T8" fmla="*/ 2147483647 w 82"/>
              <a:gd name="T9" fmla="*/ 2147483647 h 69"/>
              <a:gd name="T10" fmla="*/ 2147483647 w 82"/>
              <a:gd name="T11" fmla="*/ 2147483647 h 69"/>
              <a:gd name="T12" fmla="*/ 2147483647 w 82"/>
              <a:gd name="T13" fmla="*/ 2147483647 h 69"/>
              <a:gd name="T14" fmla="*/ 2147483647 w 82"/>
              <a:gd name="T15" fmla="*/ 2147483647 h 69"/>
              <a:gd name="T16" fmla="*/ 2147483647 w 82"/>
              <a:gd name="T17" fmla="*/ 2147483647 h 69"/>
              <a:gd name="T18" fmla="*/ 2147483647 w 82"/>
              <a:gd name="T19" fmla="*/ 2147483647 h 69"/>
              <a:gd name="T20" fmla="*/ 2147483647 w 82"/>
              <a:gd name="T21" fmla="*/ 2147483647 h 69"/>
              <a:gd name="T22" fmla="*/ 2147483647 w 82"/>
              <a:gd name="T23" fmla="*/ 2147483647 h 69"/>
              <a:gd name="T24" fmla="*/ 2147483647 w 82"/>
              <a:gd name="T25" fmla="*/ 2147483647 h 69"/>
              <a:gd name="T26" fmla="*/ 2147483647 w 82"/>
              <a:gd name="T27" fmla="*/ 2147483647 h 69"/>
              <a:gd name="T28" fmla="*/ 0 w 82"/>
              <a:gd name="T29" fmla="*/ 2147483647 h 6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2"/>
              <a:gd name="T46" fmla="*/ 0 h 69"/>
              <a:gd name="T47" fmla="*/ 82 w 82"/>
              <a:gd name="T48" fmla="*/ 69 h 6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2" h="69">
                <a:moveTo>
                  <a:pt x="82" y="0"/>
                </a:moveTo>
                <a:lnTo>
                  <a:pt x="53" y="25"/>
                </a:lnTo>
                <a:lnTo>
                  <a:pt x="46" y="31"/>
                </a:lnTo>
                <a:lnTo>
                  <a:pt x="36" y="39"/>
                </a:lnTo>
                <a:lnTo>
                  <a:pt x="34" y="40"/>
                </a:lnTo>
                <a:lnTo>
                  <a:pt x="34" y="41"/>
                </a:lnTo>
                <a:lnTo>
                  <a:pt x="32" y="43"/>
                </a:lnTo>
                <a:lnTo>
                  <a:pt x="25" y="49"/>
                </a:lnTo>
                <a:lnTo>
                  <a:pt x="20" y="53"/>
                </a:lnTo>
                <a:lnTo>
                  <a:pt x="16" y="56"/>
                </a:lnTo>
                <a:lnTo>
                  <a:pt x="13" y="58"/>
                </a:lnTo>
                <a:lnTo>
                  <a:pt x="11" y="60"/>
                </a:lnTo>
                <a:lnTo>
                  <a:pt x="7" y="64"/>
                </a:lnTo>
                <a:lnTo>
                  <a:pt x="4" y="66"/>
                </a:lnTo>
                <a:lnTo>
                  <a:pt x="0" y="69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7" name="Freeform 87"/>
          <p:cNvSpPr>
            <a:spLocks/>
          </p:cNvSpPr>
          <p:nvPr/>
        </p:nvSpPr>
        <p:spPr bwMode="auto">
          <a:xfrm>
            <a:off x="4818064" y="4322764"/>
            <a:ext cx="123825" cy="103187"/>
          </a:xfrm>
          <a:custGeom>
            <a:avLst/>
            <a:gdLst>
              <a:gd name="T0" fmla="*/ 2147483647 w 91"/>
              <a:gd name="T1" fmla="*/ 0 h 76"/>
              <a:gd name="T2" fmla="*/ 2147483647 w 91"/>
              <a:gd name="T3" fmla="*/ 2147483647 h 76"/>
              <a:gd name="T4" fmla="*/ 2147483647 w 91"/>
              <a:gd name="T5" fmla="*/ 2147483647 h 76"/>
              <a:gd name="T6" fmla="*/ 2147483647 w 91"/>
              <a:gd name="T7" fmla="*/ 2147483647 h 76"/>
              <a:gd name="T8" fmla="*/ 2147483647 w 91"/>
              <a:gd name="T9" fmla="*/ 2147483647 h 76"/>
              <a:gd name="T10" fmla="*/ 2147483647 w 91"/>
              <a:gd name="T11" fmla="*/ 2147483647 h 76"/>
              <a:gd name="T12" fmla="*/ 2147483647 w 91"/>
              <a:gd name="T13" fmla="*/ 2147483647 h 76"/>
              <a:gd name="T14" fmla="*/ 0 w 91"/>
              <a:gd name="T15" fmla="*/ 2147483647 h 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"/>
              <a:gd name="T25" fmla="*/ 0 h 76"/>
              <a:gd name="T26" fmla="*/ 91 w 91"/>
              <a:gd name="T27" fmla="*/ 76 h 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" h="76">
                <a:moveTo>
                  <a:pt x="91" y="0"/>
                </a:moveTo>
                <a:lnTo>
                  <a:pt x="88" y="2"/>
                </a:lnTo>
                <a:lnTo>
                  <a:pt x="72" y="16"/>
                </a:lnTo>
                <a:lnTo>
                  <a:pt x="62" y="25"/>
                </a:lnTo>
                <a:lnTo>
                  <a:pt x="59" y="27"/>
                </a:lnTo>
                <a:lnTo>
                  <a:pt x="42" y="42"/>
                </a:lnTo>
                <a:lnTo>
                  <a:pt x="24" y="57"/>
                </a:lnTo>
                <a:lnTo>
                  <a:pt x="0" y="76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8" name="Freeform 88"/>
          <p:cNvSpPr>
            <a:spLocks/>
          </p:cNvSpPr>
          <p:nvPr/>
        </p:nvSpPr>
        <p:spPr bwMode="auto">
          <a:xfrm>
            <a:off x="4700589" y="4451351"/>
            <a:ext cx="79375" cy="68263"/>
          </a:xfrm>
          <a:custGeom>
            <a:avLst/>
            <a:gdLst>
              <a:gd name="T0" fmla="*/ 2147483647 w 58"/>
              <a:gd name="T1" fmla="*/ 0 h 50"/>
              <a:gd name="T2" fmla="*/ 2147483647 w 58"/>
              <a:gd name="T3" fmla="*/ 2147483647 h 50"/>
              <a:gd name="T4" fmla="*/ 2147483647 w 58"/>
              <a:gd name="T5" fmla="*/ 2147483647 h 50"/>
              <a:gd name="T6" fmla="*/ 2147483647 w 58"/>
              <a:gd name="T7" fmla="*/ 2147483647 h 50"/>
              <a:gd name="T8" fmla="*/ 2147483647 w 58"/>
              <a:gd name="T9" fmla="*/ 2147483647 h 50"/>
              <a:gd name="T10" fmla="*/ 2147483647 w 58"/>
              <a:gd name="T11" fmla="*/ 2147483647 h 50"/>
              <a:gd name="T12" fmla="*/ 0 w 58"/>
              <a:gd name="T13" fmla="*/ 2147483647 h 50"/>
              <a:gd name="T14" fmla="*/ 0 w 58"/>
              <a:gd name="T15" fmla="*/ 2147483647 h 50"/>
              <a:gd name="T16" fmla="*/ 0 w 58"/>
              <a:gd name="T17" fmla="*/ 2147483647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8"/>
              <a:gd name="T28" fmla="*/ 0 h 50"/>
              <a:gd name="T29" fmla="*/ 58 w 58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8" h="50">
                <a:moveTo>
                  <a:pt x="58" y="0"/>
                </a:moveTo>
                <a:lnTo>
                  <a:pt x="50" y="8"/>
                </a:lnTo>
                <a:lnTo>
                  <a:pt x="7" y="45"/>
                </a:lnTo>
                <a:lnTo>
                  <a:pt x="1" y="50"/>
                </a:lnTo>
                <a:lnTo>
                  <a:pt x="1" y="39"/>
                </a:lnTo>
                <a:lnTo>
                  <a:pt x="1" y="37"/>
                </a:lnTo>
                <a:lnTo>
                  <a:pt x="0" y="31"/>
                </a:lnTo>
                <a:lnTo>
                  <a:pt x="0" y="26"/>
                </a:lnTo>
                <a:lnTo>
                  <a:pt x="0" y="17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79" name="Freeform 89"/>
          <p:cNvSpPr>
            <a:spLocks/>
          </p:cNvSpPr>
          <p:nvPr/>
        </p:nvSpPr>
        <p:spPr bwMode="auto">
          <a:xfrm>
            <a:off x="4533901" y="4448175"/>
            <a:ext cx="142875" cy="1588"/>
          </a:xfrm>
          <a:custGeom>
            <a:avLst/>
            <a:gdLst>
              <a:gd name="T0" fmla="*/ 2147483647 w 105"/>
              <a:gd name="T1" fmla="*/ 0 h 1"/>
              <a:gd name="T2" fmla="*/ 2147483647 w 105"/>
              <a:gd name="T3" fmla="*/ 2147483647 h 1"/>
              <a:gd name="T4" fmla="*/ 2147483647 w 105"/>
              <a:gd name="T5" fmla="*/ 2147483647 h 1"/>
              <a:gd name="T6" fmla="*/ 2147483647 w 105"/>
              <a:gd name="T7" fmla="*/ 2147483647 h 1"/>
              <a:gd name="T8" fmla="*/ 2147483647 w 105"/>
              <a:gd name="T9" fmla="*/ 2147483647 h 1"/>
              <a:gd name="T10" fmla="*/ 2147483647 w 105"/>
              <a:gd name="T11" fmla="*/ 2147483647 h 1"/>
              <a:gd name="T12" fmla="*/ 2147483647 w 105"/>
              <a:gd name="T13" fmla="*/ 2147483647 h 1"/>
              <a:gd name="T14" fmla="*/ 0 w 105"/>
              <a:gd name="T15" fmla="*/ 2147483647 h 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"/>
              <a:gd name="T25" fmla="*/ 0 h 1"/>
              <a:gd name="T26" fmla="*/ 105 w 105"/>
              <a:gd name="T27" fmla="*/ 1 h 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" h="1">
                <a:moveTo>
                  <a:pt x="105" y="0"/>
                </a:moveTo>
                <a:lnTo>
                  <a:pt x="70" y="1"/>
                </a:lnTo>
                <a:lnTo>
                  <a:pt x="64" y="1"/>
                </a:lnTo>
                <a:lnTo>
                  <a:pt x="56" y="1"/>
                </a:lnTo>
                <a:lnTo>
                  <a:pt x="34" y="1"/>
                </a:lnTo>
                <a:lnTo>
                  <a:pt x="19" y="1"/>
                </a:lnTo>
                <a:lnTo>
                  <a:pt x="5" y="1"/>
                </a:lnTo>
                <a:lnTo>
                  <a:pt x="0" y="1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0" name="Freeform 90"/>
          <p:cNvSpPr>
            <a:spLocks/>
          </p:cNvSpPr>
          <p:nvPr/>
        </p:nvSpPr>
        <p:spPr bwMode="auto">
          <a:xfrm>
            <a:off x="4324350" y="4449764"/>
            <a:ext cx="147638" cy="1587"/>
          </a:xfrm>
          <a:custGeom>
            <a:avLst/>
            <a:gdLst>
              <a:gd name="T0" fmla="*/ 2147483647 w 109"/>
              <a:gd name="T1" fmla="*/ 0 h 1"/>
              <a:gd name="T2" fmla="*/ 2147483647 w 109"/>
              <a:gd name="T3" fmla="*/ 0 h 1"/>
              <a:gd name="T4" fmla="*/ 2147483647 w 109"/>
              <a:gd name="T5" fmla="*/ 0 h 1"/>
              <a:gd name="T6" fmla="*/ 2147483647 w 109"/>
              <a:gd name="T7" fmla="*/ 0 h 1"/>
              <a:gd name="T8" fmla="*/ 2147483647 w 109"/>
              <a:gd name="T9" fmla="*/ 0 h 1"/>
              <a:gd name="T10" fmla="*/ 2147483647 w 109"/>
              <a:gd name="T11" fmla="*/ 0 h 1"/>
              <a:gd name="T12" fmla="*/ 2147483647 w 109"/>
              <a:gd name="T13" fmla="*/ 0 h 1"/>
              <a:gd name="T14" fmla="*/ 2147483647 w 109"/>
              <a:gd name="T15" fmla="*/ 0 h 1"/>
              <a:gd name="T16" fmla="*/ 2147483647 w 109"/>
              <a:gd name="T17" fmla="*/ 2147483647 h 1"/>
              <a:gd name="T18" fmla="*/ 2147483647 w 109"/>
              <a:gd name="T19" fmla="*/ 2147483647 h 1"/>
              <a:gd name="T20" fmla="*/ 2147483647 w 109"/>
              <a:gd name="T21" fmla="*/ 2147483647 h 1"/>
              <a:gd name="T22" fmla="*/ 0 w 109"/>
              <a:gd name="T23" fmla="*/ 2147483647 h 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9"/>
              <a:gd name="T37" fmla="*/ 0 h 1"/>
              <a:gd name="T38" fmla="*/ 109 w 109"/>
              <a:gd name="T39" fmla="*/ 1 h 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9" h="1">
                <a:moveTo>
                  <a:pt x="109" y="0"/>
                </a:moveTo>
                <a:lnTo>
                  <a:pt x="107" y="0"/>
                </a:lnTo>
                <a:lnTo>
                  <a:pt x="95" y="0"/>
                </a:lnTo>
                <a:lnTo>
                  <a:pt x="72" y="0"/>
                </a:lnTo>
                <a:lnTo>
                  <a:pt x="61" y="0"/>
                </a:lnTo>
                <a:lnTo>
                  <a:pt x="48" y="0"/>
                </a:lnTo>
                <a:lnTo>
                  <a:pt x="36" y="0"/>
                </a:lnTo>
                <a:lnTo>
                  <a:pt x="27" y="0"/>
                </a:lnTo>
                <a:lnTo>
                  <a:pt x="20" y="1"/>
                </a:lnTo>
                <a:lnTo>
                  <a:pt x="14" y="1"/>
                </a:lnTo>
                <a:lnTo>
                  <a:pt x="7" y="1"/>
                </a:lnTo>
                <a:lnTo>
                  <a:pt x="0" y="1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1" name="Freeform 91"/>
          <p:cNvSpPr>
            <a:spLocks/>
          </p:cNvSpPr>
          <p:nvPr/>
        </p:nvSpPr>
        <p:spPr bwMode="auto">
          <a:xfrm>
            <a:off x="4119564" y="4452939"/>
            <a:ext cx="149225" cy="3175"/>
          </a:xfrm>
          <a:custGeom>
            <a:avLst/>
            <a:gdLst>
              <a:gd name="T0" fmla="*/ 2147483647 w 109"/>
              <a:gd name="T1" fmla="*/ 0 h 3"/>
              <a:gd name="T2" fmla="*/ 2147483647 w 109"/>
              <a:gd name="T3" fmla="*/ 2147483647 h 3"/>
              <a:gd name="T4" fmla="*/ 2147483647 w 109"/>
              <a:gd name="T5" fmla="*/ 2147483647 h 3"/>
              <a:gd name="T6" fmla="*/ 2147483647 w 109"/>
              <a:gd name="T7" fmla="*/ 2147483647 h 3"/>
              <a:gd name="T8" fmla="*/ 2147483647 w 109"/>
              <a:gd name="T9" fmla="*/ 2147483647 h 3"/>
              <a:gd name="T10" fmla="*/ 2147483647 w 109"/>
              <a:gd name="T11" fmla="*/ 2147483647 h 3"/>
              <a:gd name="T12" fmla="*/ 2147483647 w 109"/>
              <a:gd name="T13" fmla="*/ 2147483647 h 3"/>
              <a:gd name="T14" fmla="*/ 2147483647 w 109"/>
              <a:gd name="T15" fmla="*/ 2147483647 h 3"/>
              <a:gd name="T16" fmla="*/ 2147483647 w 109"/>
              <a:gd name="T17" fmla="*/ 2147483647 h 3"/>
              <a:gd name="T18" fmla="*/ 2147483647 w 109"/>
              <a:gd name="T19" fmla="*/ 2147483647 h 3"/>
              <a:gd name="T20" fmla="*/ 2147483647 w 109"/>
              <a:gd name="T21" fmla="*/ 2147483647 h 3"/>
              <a:gd name="T22" fmla="*/ 2147483647 w 109"/>
              <a:gd name="T23" fmla="*/ 2147483647 h 3"/>
              <a:gd name="T24" fmla="*/ 0 w 109"/>
              <a:gd name="T25" fmla="*/ 2147483647 h 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9"/>
              <a:gd name="T40" fmla="*/ 0 h 3"/>
              <a:gd name="T41" fmla="*/ 109 w 109"/>
              <a:gd name="T42" fmla="*/ 3 h 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9" h="3">
                <a:moveTo>
                  <a:pt x="109" y="0"/>
                </a:moveTo>
                <a:lnTo>
                  <a:pt x="99" y="1"/>
                </a:lnTo>
                <a:lnTo>
                  <a:pt x="75" y="2"/>
                </a:lnTo>
                <a:lnTo>
                  <a:pt x="73" y="2"/>
                </a:lnTo>
                <a:lnTo>
                  <a:pt x="70" y="2"/>
                </a:lnTo>
                <a:lnTo>
                  <a:pt x="65" y="2"/>
                </a:lnTo>
                <a:lnTo>
                  <a:pt x="58" y="2"/>
                </a:lnTo>
                <a:lnTo>
                  <a:pt x="54" y="2"/>
                </a:lnTo>
                <a:lnTo>
                  <a:pt x="47" y="2"/>
                </a:lnTo>
                <a:lnTo>
                  <a:pt x="34" y="2"/>
                </a:lnTo>
                <a:lnTo>
                  <a:pt x="23" y="2"/>
                </a:lnTo>
                <a:lnTo>
                  <a:pt x="9" y="3"/>
                </a:lnTo>
                <a:lnTo>
                  <a:pt x="0" y="3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2" name="Freeform 92"/>
          <p:cNvSpPr>
            <a:spLocks/>
          </p:cNvSpPr>
          <p:nvPr/>
        </p:nvSpPr>
        <p:spPr bwMode="auto">
          <a:xfrm>
            <a:off x="3917950" y="4456114"/>
            <a:ext cx="158750" cy="3175"/>
          </a:xfrm>
          <a:custGeom>
            <a:avLst/>
            <a:gdLst>
              <a:gd name="T0" fmla="*/ 2147483647 w 116"/>
              <a:gd name="T1" fmla="*/ 0 h 2"/>
              <a:gd name="T2" fmla="*/ 2147483647 w 116"/>
              <a:gd name="T3" fmla="*/ 2147483647 h 2"/>
              <a:gd name="T4" fmla="*/ 2147483647 w 116"/>
              <a:gd name="T5" fmla="*/ 2147483647 h 2"/>
              <a:gd name="T6" fmla="*/ 2147483647 w 116"/>
              <a:gd name="T7" fmla="*/ 2147483647 h 2"/>
              <a:gd name="T8" fmla="*/ 2147483647 w 116"/>
              <a:gd name="T9" fmla="*/ 2147483647 h 2"/>
              <a:gd name="T10" fmla="*/ 2147483647 w 116"/>
              <a:gd name="T11" fmla="*/ 2147483647 h 2"/>
              <a:gd name="T12" fmla="*/ 2147483647 w 116"/>
              <a:gd name="T13" fmla="*/ 2147483647 h 2"/>
              <a:gd name="T14" fmla="*/ 2147483647 w 116"/>
              <a:gd name="T15" fmla="*/ 2147483647 h 2"/>
              <a:gd name="T16" fmla="*/ 2147483647 w 116"/>
              <a:gd name="T17" fmla="*/ 2147483647 h 2"/>
              <a:gd name="T18" fmla="*/ 2147483647 w 116"/>
              <a:gd name="T19" fmla="*/ 2147483647 h 2"/>
              <a:gd name="T20" fmla="*/ 2147483647 w 116"/>
              <a:gd name="T21" fmla="*/ 2147483647 h 2"/>
              <a:gd name="T22" fmla="*/ 0 w 116"/>
              <a:gd name="T23" fmla="*/ 2147483647 h 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"/>
              <a:gd name="T37" fmla="*/ 0 h 2"/>
              <a:gd name="T38" fmla="*/ 116 w 116"/>
              <a:gd name="T39" fmla="*/ 2 h 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" h="2">
                <a:moveTo>
                  <a:pt x="116" y="0"/>
                </a:moveTo>
                <a:lnTo>
                  <a:pt x="81" y="1"/>
                </a:lnTo>
                <a:lnTo>
                  <a:pt x="72" y="1"/>
                </a:lnTo>
                <a:lnTo>
                  <a:pt x="66" y="1"/>
                </a:lnTo>
                <a:lnTo>
                  <a:pt x="53" y="1"/>
                </a:lnTo>
                <a:lnTo>
                  <a:pt x="43" y="2"/>
                </a:lnTo>
                <a:lnTo>
                  <a:pt x="39" y="1"/>
                </a:lnTo>
                <a:lnTo>
                  <a:pt x="35" y="1"/>
                </a:lnTo>
                <a:lnTo>
                  <a:pt x="27" y="2"/>
                </a:lnTo>
                <a:lnTo>
                  <a:pt x="21" y="2"/>
                </a:lnTo>
                <a:lnTo>
                  <a:pt x="14" y="2"/>
                </a:lnTo>
                <a:lnTo>
                  <a:pt x="0" y="2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3" name="Freeform 93"/>
          <p:cNvSpPr>
            <a:spLocks/>
          </p:cNvSpPr>
          <p:nvPr/>
        </p:nvSpPr>
        <p:spPr bwMode="auto">
          <a:xfrm>
            <a:off x="3873500" y="4303713"/>
            <a:ext cx="1588" cy="139700"/>
          </a:xfrm>
          <a:custGeom>
            <a:avLst/>
            <a:gdLst>
              <a:gd name="T0" fmla="*/ 2147483647 w 1"/>
              <a:gd name="T1" fmla="*/ 2147483647 h 103"/>
              <a:gd name="T2" fmla="*/ 2147483647 w 1"/>
              <a:gd name="T3" fmla="*/ 2147483647 h 103"/>
              <a:gd name="T4" fmla="*/ 2147483647 w 1"/>
              <a:gd name="T5" fmla="*/ 2147483647 h 103"/>
              <a:gd name="T6" fmla="*/ 2147483647 w 1"/>
              <a:gd name="T7" fmla="*/ 2147483647 h 103"/>
              <a:gd name="T8" fmla="*/ 2147483647 w 1"/>
              <a:gd name="T9" fmla="*/ 2147483647 h 103"/>
              <a:gd name="T10" fmla="*/ 2147483647 w 1"/>
              <a:gd name="T11" fmla="*/ 2147483647 h 103"/>
              <a:gd name="T12" fmla="*/ 0 w 1"/>
              <a:gd name="T13" fmla="*/ 2147483647 h 103"/>
              <a:gd name="T14" fmla="*/ 0 w 1"/>
              <a:gd name="T15" fmla="*/ 2147483647 h 103"/>
              <a:gd name="T16" fmla="*/ 0 w 1"/>
              <a:gd name="T17" fmla="*/ 2147483647 h 103"/>
              <a:gd name="T18" fmla="*/ 0 w 1"/>
              <a:gd name="T19" fmla="*/ 2147483647 h 103"/>
              <a:gd name="T20" fmla="*/ 0 w 1"/>
              <a:gd name="T21" fmla="*/ 2147483647 h 103"/>
              <a:gd name="T22" fmla="*/ 0 w 1"/>
              <a:gd name="T23" fmla="*/ 2147483647 h 103"/>
              <a:gd name="T24" fmla="*/ 0 w 1"/>
              <a:gd name="T25" fmla="*/ 0 h 1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"/>
              <a:gd name="T40" fmla="*/ 0 h 103"/>
              <a:gd name="T41" fmla="*/ 1 w 1"/>
              <a:gd name="T42" fmla="*/ 103 h 1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" h="103">
                <a:moveTo>
                  <a:pt x="1" y="103"/>
                </a:moveTo>
                <a:lnTo>
                  <a:pt x="1" y="92"/>
                </a:lnTo>
                <a:lnTo>
                  <a:pt x="1" y="91"/>
                </a:lnTo>
                <a:lnTo>
                  <a:pt x="1" y="90"/>
                </a:lnTo>
                <a:lnTo>
                  <a:pt x="1" y="88"/>
                </a:lnTo>
                <a:lnTo>
                  <a:pt x="1" y="80"/>
                </a:lnTo>
                <a:lnTo>
                  <a:pt x="0" y="62"/>
                </a:lnTo>
                <a:lnTo>
                  <a:pt x="0" y="49"/>
                </a:lnTo>
                <a:lnTo>
                  <a:pt x="0" y="33"/>
                </a:lnTo>
                <a:lnTo>
                  <a:pt x="0" y="32"/>
                </a:lnTo>
                <a:lnTo>
                  <a:pt x="0" y="18"/>
                </a:ln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4" name="Freeform 94"/>
          <p:cNvSpPr>
            <a:spLocks/>
          </p:cNvSpPr>
          <p:nvPr/>
        </p:nvSpPr>
        <p:spPr bwMode="auto">
          <a:xfrm>
            <a:off x="3870326" y="4100513"/>
            <a:ext cx="3175" cy="150812"/>
          </a:xfrm>
          <a:custGeom>
            <a:avLst/>
            <a:gdLst>
              <a:gd name="T0" fmla="*/ 2147483647 w 2"/>
              <a:gd name="T1" fmla="*/ 2147483647 h 111"/>
              <a:gd name="T2" fmla="*/ 2147483647 w 2"/>
              <a:gd name="T3" fmla="*/ 2147483647 h 111"/>
              <a:gd name="T4" fmla="*/ 2147483647 w 2"/>
              <a:gd name="T5" fmla="*/ 2147483647 h 111"/>
              <a:gd name="T6" fmla="*/ 2147483647 w 2"/>
              <a:gd name="T7" fmla="*/ 2147483647 h 111"/>
              <a:gd name="T8" fmla="*/ 2147483647 w 2"/>
              <a:gd name="T9" fmla="*/ 2147483647 h 111"/>
              <a:gd name="T10" fmla="*/ 2147483647 w 2"/>
              <a:gd name="T11" fmla="*/ 2147483647 h 111"/>
              <a:gd name="T12" fmla="*/ 2147483647 w 2"/>
              <a:gd name="T13" fmla="*/ 2147483647 h 111"/>
              <a:gd name="T14" fmla="*/ 2147483647 w 2"/>
              <a:gd name="T15" fmla="*/ 2147483647 h 111"/>
              <a:gd name="T16" fmla="*/ 2147483647 w 2"/>
              <a:gd name="T17" fmla="*/ 2147483647 h 111"/>
              <a:gd name="T18" fmla="*/ 0 w 2"/>
              <a:gd name="T19" fmla="*/ 2147483647 h 111"/>
              <a:gd name="T20" fmla="*/ 0 w 2"/>
              <a:gd name="T21" fmla="*/ 0 h 1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"/>
              <a:gd name="T34" fmla="*/ 0 h 111"/>
              <a:gd name="T35" fmla="*/ 2 w 2"/>
              <a:gd name="T36" fmla="*/ 111 h 1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" h="111">
                <a:moveTo>
                  <a:pt x="2" y="111"/>
                </a:moveTo>
                <a:lnTo>
                  <a:pt x="2" y="109"/>
                </a:lnTo>
                <a:lnTo>
                  <a:pt x="1" y="98"/>
                </a:lnTo>
                <a:lnTo>
                  <a:pt x="1" y="84"/>
                </a:lnTo>
                <a:lnTo>
                  <a:pt x="1" y="76"/>
                </a:lnTo>
                <a:lnTo>
                  <a:pt x="1" y="66"/>
                </a:lnTo>
                <a:lnTo>
                  <a:pt x="1" y="52"/>
                </a:lnTo>
                <a:lnTo>
                  <a:pt x="1" y="43"/>
                </a:lnTo>
                <a:lnTo>
                  <a:pt x="1" y="18"/>
                </a:lnTo>
                <a:lnTo>
                  <a:pt x="0" y="15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5" name="Freeform 95"/>
          <p:cNvSpPr>
            <a:spLocks/>
          </p:cNvSpPr>
          <p:nvPr/>
        </p:nvSpPr>
        <p:spPr bwMode="auto">
          <a:xfrm>
            <a:off x="3868739" y="3887788"/>
            <a:ext cx="1587" cy="157162"/>
          </a:xfrm>
          <a:custGeom>
            <a:avLst/>
            <a:gdLst>
              <a:gd name="T0" fmla="*/ 2147483647 w 1"/>
              <a:gd name="T1" fmla="*/ 2147483647 h 115"/>
              <a:gd name="T2" fmla="*/ 2147483647 w 1"/>
              <a:gd name="T3" fmla="*/ 2147483647 h 115"/>
              <a:gd name="T4" fmla="*/ 2147483647 w 1"/>
              <a:gd name="T5" fmla="*/ 2147483647 h 115"/>
              <a:gd name="T6" fmla="*/ 2147483647 w 1"/>
              <a:gd name="T7" fmla="*/ 2147483647 h 115"/>
              <a:gd name="T8" fmla="*/ 0 w 1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15"/>
              <a:gd name="T17" fmla="*/ 1 w 1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15">
                <a:moveTo>
                  <a:pt x="1" y="115"/>
                </a:moveTo>
                <a:lnTo>
                  <a:pt x="1" y="85"/>
                </a:lnTo>
                <a:lnTo>
                  <a:pt x="1" y="77"/>
                </a:lnTo>
                <a:lnTo>
                  <a:pt x="1" y="73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6" name="Freeform 96"/>
          <p:cNvSpPr>
            <a:spLocks/>
          </p:cNvSpPr>
          <p:nvPr/>
        </p:nvSpPr>
        <p:spPr bwMode="auto">
          <a:xfrm>
            <a:off x="3867150" y="3683000"/>
            <a:ext cx="1588" cy="147638"/>
          </a:xfrm>
          <a:custGeom>
            <a:avLst/>
            <a:gdLst>
              <a:gd name="T0" fmla="*/ 0 w 1587"/>
              <a:gd name="T1" fmla="*/ 2147483647 h 109"/>
              <a:gd name="T2" fmla="*/ 0 w 1587"/>
              <a:gd name="T3" fmla="*/ 2147483647 h 109"/>
              <a:gd name="T4" fmla="*/ 0 w 1587"/>
              <a:gd name="T5" fmla="*/ 2147483647 h 109"/>
              <a:gd name="T6" fmla="*/ 0 w 1587"/>
              <a:gd name="T7" fmla="*/ 0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587"/>
              <a:gd name="T13" fmla="*/ 0 h 109"/>
              <a:gd name="T14" fmla="*/ 1587 w 1587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" h="109">
                <a:moveTo>
                  <a:pt x="0" y="109"/>
                </a:moveTo>
                <a:lnTo>
                  <a:pt x="0" y="71"/>
                </a:lnTo>
                <a:lnTo>
                  <a:pt x="0" y="51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7" name="Freeform 97"/>
          <p:cNvSpPr>
            <a:spLocks/>
          </p:cNvSpPr>
          <p:nvPr/>
        </p:nvSpPr>
        <p:spPr bwMode="auto">
          <a:xfrm>
            <a:off x="3865564" y="3471864"/>
            <a:ext cx="1587" cy="153987"/>
          </a:xfrm>
          <a:custGeom>
            <a:avLst/>
            <a:gdLst>
              <a:gd name="T0" fmla="*/ 0 w 1588"/>
              <a:gd name="T1" fmla="*/ 2147483647 h 113"/>
              <a:gd name="T2" fmla="*/ 0 w 1588"/>
              <a:gd name="T3" fmla="*/ 2147483647 h 113"/>
              <a:gd name="T4" fmla="*/ 0 w 1588"/>
              <a:gd name="T5" fmla="*/ 2147483647 h 113"/>
              <a:gd name="T6" fmla="*/ 0 w 1588"/>
              <a:gd name="T7" fmla="*/ 2147483647 h 113"/>
              <a:gd name="T8" fmla="*/ 0 w 1588"/>
              <a:gd name="T9" fmla="*/ 2147483647 h 113"/>
              <a:gd name="T10" fmla="*/ 0 w 1588"/>
              <a:gd name="T11" fmla="*/ 2147483647 h 113"/>
              <a:gd name="T12" fmla="*/ 0 w 1588"/>
              <a:gd name="T13" fmla="*/ 2147483647 h 113"/>
              <a:gd name="T14" fmla="*/ 0 w 1588"/>
              <a:gd name="T15" fmla="*/ 2147483647 h 113"/>
              <a:gd name="T16" fmla="*/ 0 w 1588"/>
              <a:gd name="T17" fmla="*/ 2147483647 h 113"/>
              <a:gd name="T18" fmla="*/ 0 w 1588"/>
              <a:gd name="T19" fmla="*/ 2147483647 h 113"/>
              <a:gd name="T20" fmla="*/ 0 w 1588"/>
              <a:gd name="T21" fmla="*/ 2147483647 h 113"/>
              <a:gd name="T22" fmla="*/ 0 w 1588"/>
              <a:gd name="T23" fmla="*/ 2147483647 h 113"/>
              <a:gd name="T24" fmla="*/ 0 w 1588"/>
              <a:gd name="T25" fmla="*/ 2147483647 h 113"/>
              <a:gd name="T26" fmla="*/ 0 w 1588"/>
              <a:gd name="T27" fmla="*/ 0 h 11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88"/>
              <a:gd name="T43" fmla="*/ 0 h 113"/>
              <a:gd name="T44" fmla="*/ 1588 w 1588"/>
              <a:gd name="T45" fmla="*/ 113 h 11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88" h="113">
                <a:moveTo>
                  <a:pt x="0" y="113"/>
                </a:moveTo>
                <a:lnTo>
                  <a:pt x="0" y="105"/>
                </a:lnTo>
                <a:lnTo>
                  <a:pt x="0" y="98"/>
                </a:lnTo>
                <a:lnTo>
                  <a:pt x="0" y="93"/>
                </a:lnTo>
                <a:lnTo>
                  <a:pt x="0" y="86"/>
                </a:lnTo>
                <a:lnTo>
                  <a:pt x="0" y="76"/>
                </a:lnTo>
                <a:lnTo>
                  <a:pt x="0" y="69"/>
                </a:lnTo>
                <a:lnTo>
                  <a:pt x="0" y="67"/>
                </a:lnTo>
                <a:lnTo>
                  <a:pt x="0" y="62"/>
                </a:lnTo>
                <a:lnTo>
                  <a:pt x="0" y="57"/>
                </a:lnTo>
                <a:lnTo>
                  <a:pt x="0" y="55"/>
                </a:lnTo>
                <a:lnTo>
                  <a:pt x="0" y="45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8" name="Freeform 98"/>
          <p:cNvSpPr>
            <a:spLocks/>
          </p:cNvSpPr>
          <p:nvPr/>
        </p:nvSpPr>
        <p:spPr bwMode="auto">
          <a:xfrm>
            <a:off x="3865564" y="3279775"/>
            <a:ext cx="1587" cy="141288"/>
          </a:xfrm>
          <a:custGeom>
            <a:avLst/>
            <a:gdLst>
              <a:gd name="T0" fmla="*/ 0 w 1588"/>
              <a:gd name="T1" fmla="*/ 2147483647 h 104"/>
              <a:gd name="T2" fmla="*/ 0 w 1588"/>
              <a:gd name="T3" fmla="*/ 2147483647 h 104"/>
              <a:gd name="T4" fmla="*/ 0 w 1588"/>
              <a:gd name="T5" fmla="*/ 2147483647 h 104"/>
              <a:gd name="T6" fmla="*/ 0 w 1588"/>
              <a:gd name="T7" fmla="*/ 2147483647 h 104"/>
              <a:gd name="T8" fmla="*/ 0 w 1588"/>
              <a:gd name="T9" fmla="*/ 2147483647 h 104"/>
              <a:gd name="T10" fmla="*/ 0 w 1588"/>
              <a:gd name="T11" fmla="*/ 2147483647 h 104"/>
              <a:gd name="T12" fmla="*/ 0 w 1588"/>
              <a:gd name="T13" fmla="*/ 2147483647 h 104"/>
              <a:gd name="T14" fmla="*/ 0 w 1588"/>
              <a:gd name="T15" fmla="*/ 2147483647 h 104"/>
              <a:gd name="T16" fmla="*/ 0 w 1588"/>
              <a:gd name="T17" fmla="*/ 2147483647 h 104"/>
              <a:gd name="T18" fmla="*/ 0 w 1588"/>
              <a:gd name="T19" fmla="*/ 2147483647 h 104"/>
              <a:gd name="T20" fmla="*/ 0 w 1588"/>
              <a:gd name="T21" fmla="*/ 2147483647 h 104"/>
              <a:gd name="T22" fmla="*/ 0 w 1588"/>
              <a:gd name="T23" fmla="*/ 2147483647 h 104"/>
              <a:gd name="T24" fmla="*/ 0 w 1588"/>
              <a:gd name="T25" fmla="*/ 0 h 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88"/>
              <a:gd name="T40" fmla="*/ 0 h 104"/>
              <a:gd name="T41" fmla="*/ 1588 w 1588"/>
              <a:gd name="T42" fmla="*/ 104 h 1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88" h="104">
                <a:moveTo>
                  <a:pt x="0" y="104"/>
                </a:moveTo>
                <a:lnTo>
                  <a:pt x="0" y="103"/>
                </a:lnTo>
                <a:lnTo>
                  <a:pt x="0" y="95"/>
                </a:lnTo>
                <a:lnTo>
                  <a:pt x="0" y="88"/>
                </a:lnTo>
                <a:lnTo>
                  <a:pt x="0" y="73"/>
                </a:lnTo>
                <a:lnTo>
                  <a:pt x="0" y="58"/>
                </a:lnTo>
                <a:lnTo>
                  <a:pt x="0" y="46"/>
                </a:lnTo>
                <a:lnTo>
                  <a:pt x="0" y="36"/>
                </a:lnTo>
                <a:lnTo>
                  <a:pt x="0" y="17"/>
                </a:lnTo>
                <a:lnTo>
                  <a:pt x="0" y="6"/>
                </a:lnTo>
                <a:lnTo>
                  <a:pt x="0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89" name="Freeform 109"/>
          <p:cNvSpPr>
            <a:spLocks/>
          </p:cNvSpPr>
          <p:nvPr/>
        </p:nvSpPr>
        <p:spPr bwMode="auto">
          <a:xfrm>
            <a:off x="6070600" y="1763713"/>
            <a:ext cx="103188" cy="95250"/>
          </a:xfrm>
          <a:custGeom>
            <a:avLst/>
            <a:gdLst>
              <a:gd name="T0" fmla="*/ 0 w 75"/>
              <a:gd name="T1" fmla="*/ 0 h 70"/>
              <a:gd name="T2" fmla="*/ 2147483647 w 75"/>
              <a:gd name="T3" fmla="*/ 2147483647 h 70"/>
              <a:gd name="T4" fmla="*/ 2147483647 w 75"/>
              <a:gd name="T5" fmla="*/ 2147483647 h 70"/>
              <a:gd name="T6" fmla="*/ 2147483647 w 75"/>
              <a:gd name="T7" fmla="*/ 2147483647 h 70"/>
              <a:gd name="T8" fmla="*/ 2147483647 w 75"/>
              <a:gd name="T9" fmla="*/ 2147483647 h 70"/>
              <a:gd name="T10" fmla="*/ 2147483647 w 75"/>
              <a:gd name="T11" fmla="*/ 2147483647 h 70"/>
              <a:gd name="T12" fmla="*/ 2147483647 w 75"/>
              <a:gd name="T13" fmla="*/ 2147483647 h 70"/>
              <a:gd name="T14" fmla="*/ 2147483647 w 75"/>
              <a:gd name="T15" fmla="*/ 2147483647 h 70"/>
              <a:gd name="T16" fmla="*/ 2147483647 w 75"/>
              <a:gd name="T17" fmla="*/ 2147483647 h 70"/>
              <a:gd name="T18" fmla="*/ 2147483647 w 75"/>
              <a:gd name="T19" fmla="*/ 2147483647 h 70"/>
              <a:gd name="T20" fmla="*/ 2147483647 w 75"/>
              <a:gd name="T21" fmla="*/ 2147483647 h 70"/>
              <a:gd name="T22" fmla="*/ 2147483647 w 75"/>
              <a:gd name="T23" fmla="*/ 2147483647 h 70"/>
              <a:gd name="T24" fmla="*/ 2147483647 w 75"/>
              <a:gd name="T25" fmla="*/ 2147483647 h 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5"/>
              <a:gd name="T40" fmla="*/ 0 h 70"/>
              <a:gd name="T41" fmla="*/ 75 w 75"/>
              <a:gd name="T42" fmla="*/ 70 h 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5" h="70">
                <a:moveTo>
                  <a:pt x="0" y="0"/>
                </a:moveTo>
                <a:lnTo>
                  <a:pt x="1" y="1"/>
                </a:lnTo>
                <a:lnTo>
                  <a:pt x="4" y="3"/>
                </a:lnTo>
                <a:lnTo>
                  <a:pt x="8" y="7"/>
                </a:lnTo>
                <a:lnTo>
                  <a:pt x="12" y="11"/>
                </a:lnTo>
                <a:lnTo>
                  <a:pt x="18" y="17"/>
                </a:lnTo>
                <a:lnTo>
                  <a:pt x="17" y="18"/>
                </a:lnTo>
                <a:lnTo>
                  <a:pt x="25" y="25"/>
                </a:lnTo>
                <a:lnTo>
                  <a:pt x="26" y="24"/>
                </a:lnTo>
                <a:lnTo>
                  <a:pt x="39" y="37"/>
                </a:lnTo>
                <a:lnTo>
                  <a:pt x="60" y="56"/>
                </a:lnTo>
                <a:lnTo>
                  <a:pt x="73" y="69"/>
                </a:lnTo>
                <a:lnTo>
                  <a:pt x="75" y="70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0" name="Freeform 110"/>
          <p:cNvSpPr>
            <a:spLocks/>
          </p:cNvSpPr>
          <p:nvPr/>
        </p:nvSpPr>
        <p:spPr bwMode="auto">
          <a:xfrm>
            <a:off x="6216651" y="1900239"/>
            <a:ext cx="111125" cy="104775"/>
          </a:xfrm>
          <a:custGeom>
            <a:avLst/>
            <a:gdLst>
              <a:gd name="T0" fmla="*/ 0 w 81"/>
              <a:gd name="T1" fmla="*/ 0 h 76"/>
              <a:gd name="T2" fmla="*/ 2147483647 w 81"/>
              <a:gd name="T3" fmla="*/ 2147483647 h 76"/>
              <a:gd name="T4" fmla="*/ 2147483647 w 81"/>
              <a:gd name="T5" fmla="*/ 2147483647 h 76"/>
              <a:gd name="T6" fmla="*/ 2147483647 w 81"/>
              <a:gd name="T7" fmla="*/ 2147483647 h 76"/>
              <a:gd name="T8" fmla="*/ 2147483647 w 81"/>
              <a:gd name="T9" fmla="*/ 2147483647 h 76"/>
              <a:gd name="T10" fmla="*/ 2147483647 w 81"/>
              <a:gd name="T11" fmla="*/ 2147483647 h 76"/>
              <a:gd name="T12" fmla="*/ 2147483647 w 81"/>
              <a:gd name="T13" fmla="*/ 2147483647 h 76"/>
              <a:gd name="T14" fmla="*/ 2147483647 w 81"/>
              <a:gd name="T15" fmla="*/ 2147483647 h 76"/>
              <a:gd name="T16" fmla="*/ 2147483647 w 81"/>
              <a:gd name="T17" fmla="*/ 2147483647 h 76"/>
              <a:gd name="T18" fmla="*/ 2147483647 w 81"/>
              <a:gd name="T19" fmla="*/ 2147483647 h 76"/>
              <a:gd name="T20" fmla="*/ 2147483647 w 81"/>
              <a:gd name="T21" fmla="*/ 2147483647 h 76"/>
              <a:gd name="T22" fmla="*/ 2147483647 w 81"/>
              <a:gd name="T23" fmla="*/ 2147483647 h 76"/>
              <a:gd name="T24" fmla="*/ 2147483647 w 81"/>
              <a:gd name="T25" fmla="*/ 2147483647 h 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1"/>
              <a:gd name="T40" fmla="*/ 0 h 76"/>
              <a:gd name="T41" fmla="*/ 81 w 81"/>
              <a:gd name="T42" fmla="*/ 76 h 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1" h="76">
                <a:moveTo>
                  <a:pt x="0" y="0"/>
                </a:moveTo>
                <a:lnTo>
                  <a:pt x="2" y="2"/>
                </a:lnTo>
                <a:lnTo>
                  <a:pt x="8" y="8"/>
                </a:lnTo>
                <a:lnTo>
                  <a:pt x="27" y="25"/>
                </a:lnTo>
                <a:lnTo>
                  <a:pt x="30" y="29"/>
                </a:lnTo>
                <a:lnTo>
                  <a:pt x="34" y="32"/>
                </a:lnTo>
                <a:lnTo>
                  <a:pt x="37" y="35"/>
                </a:lnTo>
                <a:lnTo>
                  <a:pt x="53" y="50"/>
                </a:lnTo>
                <a:lnTo>
                  <a:pt x="60" y="57"/>
                </a:lnTo>
                <a:lnTo>
                  <a:pt x="65" y="61"/>
                </a:lnTo>
                <a:lnTo>
                  <a:pt x="72" y="68"/>
                </a:lnTo>
                <a:lnTo>
                  <a:pt x="73" y="69"/>
                </a:lnTo>
                <a:lnTo>
                  <a:pt x="81" y="76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1" name="Freeform 111"/>
          <p:cNvSpPr>
            <a:spLocks/>
          </p:cNvSpPr>
          <p:nvPr/>
        </p:nvSpPr>
        <p:spPr bwMode="auto">
          <a:xfrm>
            <a:off x="6365876" y="2039938"/>
            <a:ext cx="104775" cy="100012"/>
          </a:xfrm>
          <a:custGeom>
            <a:avLst/>
            <a:gdLst>
              <a:gd name="T0" fmla="*/ 0 w 77"/>
              <a:gd name="T1" fmla="*/ 0 h 73"/>
              <a:gd name="T2" fmla="*/ 2147483647 w 77"/>
              <a:gd name="T3" fmla="*/ 2147483647 h 73"/>
              <a:gd name="T4" fmla="*/ 2147483647 w 77"/>
              <a:gd name="T5" fmla="*/ 2147483647 h 73"/>
              <a:gd name="T6" fmla="*/ 2147483647 w 77"/>
              <a:gd name="T7" fmla="*/ 2147483647 h 73"/>
              <a:gd name="T8" fmla="*/ 2147483647 w 77"/>
              <a:gd name="T9" fmla="*/ 2147483647 h 73"/>
              <a:gd name="T10" fmla="*/ 2147483647 w 77"/>
              <a:gd name="T11" fmla="*/ 2147483647 h 73"/>
              <a:gd name="T12" fmla="*/ 2147483647 w 77"/>
              <a:gd name="T13" fmla="*/ 2147483647 h 73"/>
              <a:gd name="T14" fmla="*/ 2147483647 w 77"/>
              <a:gd name="T15" fmla="*/ 2147483647 h 73"/>
              <a:gd name="T16" fmla="*/ 2147483647 w 77"/>
              <a:gd name="T17" fmla="*/ 2147483647 h 73"/>
              <a:gd name="T18" fmla="*/ 2147483647 w 77"/>
              <a:gd name="T19" fmla="*/ 2147483647 h 73"/>
              <a:gd name="T20" fmla="*/ 2147483647 w 77"/>
              <a:gd name="T21" fmla="*/ 2147483647 h 73"/>
              <a:gd name="T22" fmla="*/ 2147483647 w 77"/>
              <a:gd name="T23" fmla="*/ 2147483647 h 73"/>
              <a:gd name="T24" fmla="*/ 2147483647 w 77"/>
              <a:gd name="T25" fmla="*/ 2147483647 h 73"/>
              <a:gd name="T26" fmla="*/ 2147483647 w 77"/>
              <a:gd name="T27" fmla="*/ 2147483647 h 73"/>
              <a:gd name="T28" fmla="*/ 2147483647 w 77"/>
              <a:gd name="T29" fmla="*/ 2147483647 h 73"/>
              <a:gd name="T30" fmla="*/ 2147483647 w 77"/>
              <a:gd name="T31" fmla="*/ 2147483647 h 73"/>
              <a:gd name="T32" fmla="*/ 2147483647 w 77"/>
              <a:gd name="T33" fmla="*/ 2147483647 h 73"/>
              <a:gd name="T34" fmla="*/ 2147483647 w 77"/>
              <a:gd name="T35" fmla="*/ 2147483647 h 73"/>
              <a:gd name="T36" fmla="*/ 2147483647 w 77"/>
              <a:gd name="T37" fmla="*/ 2147483647 h 73"/>
              <a:gd name="T38" fmla="*/ 2147483647 w 77"/>
              <a:gd name="T39" fmla="*/ 2147483647 h 73"/>
              <a:gd name="T40" fmla="*/ 2147483647 w 77"/>
              <a:gd name="T41" fmla="*/ 2147483647 h 7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7"/>
              <a:gd name="T64" fmla="*/ 0 h 73"/>
              <a:gd name="T65" fmla="*/ 77 w 77"/>
              <a:gd name="T66" fmla="*/ 73 h 7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7" h="73">
                <a:moveTo>
                  <a:pt x="0" y="0"/>
                </a:moveTo>
                <a:lnTo>
                  <a:pt x="3" y="3"/>
                </a:lnTo>
                <a:lnTo>
                  <a:pt x="14" y="14"/>
                </a:lnTo>
                <a:lnTo>
                  <a:pt x="16" y="16"/>
                </a:lnTo>
                <a:lnTo>
                  <a:pt x="17" y="16"/>
                </a:lnTo>
                <a:lnTo>
                  <a:pt x="18" y="17"/>
                </a:lnTo>
                <a:lnTo>
                  <a:pt x="19" y="18"/>
                </a:lnTo>
                <a:lnTo>
                  <a:pt x="23" y="22"/>
                </a:lnTo>
                <a:lnTo>
                  <a:pt x="27" y="26"/>
                </a:lnTo>
                <a:lnTo>
                  <a:pt x="28" y="26"/>
                </a:lnTo>
                <a:lnTo>
                  <a:pt x="34" y="32"/>
                </a:lnTo>
                <a:lnTo>
                  <a:pt x="33" y="35"/>
                </a:lnTo>
                <a:lnTo>
                  <a:pt x="40" y="38"/>
                </a:lnTo>
                <a:lnTo>
                  <a:pt x="43" y="41"/>
                </a:lnTo>
                <a:lnTo>
                  <a:pt x="51" y="48"/>
                </a:lnTo>
                <a:lnTo>
                  <a:pt x="53" y="50"/>
                </a:lnTo>
                <a:lnTo>
                  <a:pt x="55" y="53"/>
                </a:lnTo>
                <a:lnTo>
                  <a:pt x="63" y="60"/>
                </a:lnTo>
                <a:lnTo>
                  <a:pt x="68" y="65"/>
                </a:lnTo>
                <a:lnTo>
                  <a:pt x="73" y="69"/>
                </a:lnTo>
                <a:lnTo>
                  <a:pt x="77" y="73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grpSp>
        <p:nvGrpSpPr>
          <p:cNvPr id="892" name="Group 141"/>
          <p:cNvGrpSpPr>
            <a:grpSpLocks/>
          </p:cNvGrpSpPr>
          <p:nvPr/>
        </p:nvGrpSpPr>
        <p:grpSpPr bwMode="auto">
          <a:xfrm>
            <a:off x="5135563" y="1368426"/>
            <a:ext cx="3346450" cy="4117975"/>
            <a:chOff x="2448" y="875"/>
            <a:chExt cx="2108" cy="2594"/>
          </a:xfrm>
        </p:grpSpPr>
        <p:sp>
          <p:nvSpPr>
            <p:cNvPr id="1424" name="Line 142"/>
            <p:cNvSpPr>
              <a:spLocks noChangeShapeType="1"/>
            </p:cNvSpPr>
            <p:nvPr/>
          </p:nvSpPr>
          <p:spPr bwMode="auto">
            <a:xfrm flipV="1">
              <a:off x="2803" y="1446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25" name="Line 143"/>
            <p:cNvSpPr>
              <a:spLocks noChangeShapeType="1"/>
            </p:cNvSpPr>
            <p:nvPr/>
          </p:nvSpPr>
          <p:spPr bwMode="auto">
            <a:xfrm flipV="1">
              <a:off x="2801" y="144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26" name="Line 144"/>
            <p:cNvSpPr>
              <a:spLocks noChangeShapeType="1"/>
            </p:cNvSpPr>
            <p:nvPr/>
          </p:nvSpPr>
          <p:spPr bwMode="auto">
            <a:xfrm flipH="1">
              <a:off x="2799" y="1443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27" name="Line 145"/>
            <p:cNvSpPr>
              <a:spLocks noChangeShapeType="1"/>
            </p:cNvSpPr>
            <p:nvPr/>
          </p:nvSpPr>
          <p:spPr bwMode="auto">
            <a:xfrm flipH="1" flipV="1">
              <a:off x="2794" y="1442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28" name="Line 146"/>
            <p:cNvSpPr>
              <a:spLocks noChangeShapeType="1"/>
            </p:cNvSpPr>
            <p:nvPr/>
          </p:nvSpPr>
          <p:spPr bwMode="auto">
            <a:xfrm flipH="1">
              <a:off x="2793" y="1441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29" name="Line 147"/>
            <p:cNvSpPr>
              <a:spLocks noChangeShapeType="1"/>
            </p:cNvSpPr>
            <p:nvPr/>
          </p:nvSpPr>
          <p:spPr bwMode="auto">
            <a:xfrm flipH="1" flipV="1">
              <a:off x="2791" y="1439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0" name="Line 148"/>
            <p:cNvSpPr>
              <a:spLocks noChangeShapeType="1"/>
            </p:cNvSpPr>
            <p:nvPr/>
          </p:nvSpPr>
          <p:spPr bwMode="auto">
            <a:xfrm>
              <a:off x="2789" y="1437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1" name="Line 149"/>
            <p:cNvSpPr>
              <a:spLocks noChangeShapeType="1"/>
            </p:cNvSpPr>
            <p:nvPr/>
          </p:nvSpPr>
          <p:spPr bwMode="auto">
            <a:xfrm flipV="1">
              <a:off x="2790" y="1437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2" name="Freeform 150"/>
            <p:cNvSpPr>
              <a:spLocks/>
            </p:cNvSpPr>
            <p:nvPr/>
          </p:nvSpPr>
          <p:spPr bwMode="auto">
            <a:xfrm>
              <a:off x="2753" y="1402"/>
              <a:ext cx="40" cy="35"/>
            </a:xfrm>
            <a:custGeom>
              <a:avLst/>
              <a:gdLst>
                <a:gd name="T0" fmla="*/ 3 w 46"/>
                <a:gd name="T1" fmla="*/ 4 h 40"/>
                <a:gd name="T2" fmla="*/ 3 w 46"/>
                <a:gd name="T3" fmla="*/ 4 h 40"/>
                <a:gd name="T4" fmla="*/ 3 w 46"/>
                <a:gd name="T5" fmla="*/ 4 h 40"/>
                <a:gd name="T6" fmla="*/ 3 w 46"/>
                <a:gd name="T7" fmla="*/ 4 h 40"/>
                <a:gd name="T8" fmla="*/ 3 w 46"/>
                <a:gd name="T9" fmla="*/ 4 h 40"/>
                <a:gd name="T10" fmla="*/ 3 w 46"/>
                <a:gd name="T11" fmla="*/ 4 h 40"/>
                <a:gd name="T12" fmla="*/ 3 w 46"/>
                <a:gd name="T13" fmla="*/ 4 h 40"/>
                <a:gd name="T14" fmla="*/ 3 w 46"/>
                <a:gd name="T15" fmla="*/ 4 h 40"/>
                <a:gd name="T16" fmla="*/ 3 w 46"/>
                <a:gd name="T17" fmla="*/ 4 h 40"/>
                <a:gd name="T18" fmla="*/ 3 w 46"/>
                <a:gd name="T19" fmla="*/ 4 h 40"/>
                <a:gd name="T20" fmla="*/ 3 w 46"/>
                <a:gd name="T21" fmla="*/ 4 h 40"/>
                <a:gd name="T22" fmla="*/ 3 w 46"/>
                <a:gd name="T23" fmla="*/ 4 h 40"/>
                <a:gd name="T24" fmla="*/ 3 w 46"/>
                <a:gd name="T25" fmla="*/ 4 h 40"/>
                <a:gd name="T26" fmla="*/ 3 w 46"/>
                <a:gd name="T27" fmla="*/ 4 h 40"/>
                <a:gd name="T28" fmla="*/ 3 w 46"/>
                <a:gd name="T29" fmla="*/ 4 h 40"/>
                <a:gd name="T30" fmla="*/ 3 w 46"/>
                <a:gd name="T31" fmla="*/ 4 h 40"/>
                <a:gd name="T32" fmla="*/ 3 w 46"/>
                <a:gd name="T33" fmla="*/ 4 h 40"/>
                <a:gd name="T34" fmla="*/ 3 w 46"/>
                <a:gd name="T35" fmla="*/ 4 h 40"/>
                <a:gd name="T36" fmla="*/ 3 w 46"/>
                <a:gd name="T37" fmla="*/ 4 h 40"/>
                <a:gd name="T38" fmla="*/ 3 w 46"/>
                <a:gd name="T39" fmla="*/ 4 h 40"/>
                <a:gd name="T40" fmla="*/ 3 w 46"/>
                <a:gd name="T41" fmla="*/ 4 h 40"/>
                <a:gd name="T42" fmla="*/ 3 w 46"/>
                <a:gd name="T43" fmla="*/ 4 h 40"/>
                <a:gd name="T44" fmla="*/ 3 w 46"/>
                <a:gd name="T45" fmla="*/ 4 h 40"/>
                <a:gd name="T46" fmla="*/ 3 w 46"/>
                <a:gd name="T47" fmla="*/ 4 h 40"/>
                <a:gd name="T48" fmla="*/ 3 w 46"/>
                <a:gd name="T49" fmla="*/ 4 h 40"/>
                <a:gd name="T50" fmla="*/ 3 w 46"/>
                <a:gd name="T51" fmla="*/ 4 h 40"/>
                <a:gd name="T52" fmla="*/ 3 w 46"/>
                <a:gd name="T53" fmla="*/ 4 h 40"/>
                <a:gd name="T54" fmla="*/ 3 w 46"/>
                <a:gd name="T55" fmla="*/ 4 h 40"/>
                <a:gd name="T56" fmla="*/ 3 w 46"/>
                <a:gd name="T57" fmla="*/ 4 h 40"/>
                <a:gd name="T58" fmla="*/ 3 w 46"/>
                <a:gd name="T59" fmla="*/ 2 h 40"/>
                <a:gd name="T60" fmla="*/ 3 w 46"/>
                <a:gd name="T61" fmla="*/ 1 h 40"/>
                <a:gd name="T62" fmla="*/ 3 w 46"/>
                <a:gd name="T63" fmla="*/ 1 h 40"/>
                <a:gd name="T64" fmla="*/ 3 w 46"/>
                <a:gd name="T65" fmla="*/ 0 h 40"/>
                <a:gd name="T66" fmla="*/ 3 w 46"/>
                <a:gd name="T67" fmla="*/ 0 h 40"/>
                <a:gd name="T68" fmla="*/ 3 w 46"/>
                <a:gd name="T69" fmla="*/ 1 h 40"/>
                <a:gd name="T70" fmla="*/ 3 w 46"/>
                <a:gd name="T71" fmla="*/ 2 h 40"/>
                <a:gd name="T72" fmla="*/ 3 w 46"/>
                <a:gd name="T73" fmla="*/ 3 h 40"/>
                <a:gd name="T74" fmla="*/ 3 w 46"/>
                <a:gd name="T75" fmla="*/ 4 h 40"/>
                <a:gd name="T76" fmla="*/ 3 w 46"/>
                <a:gd name="T77" fmla="*/ 4 h 40"/>
                <a:gd name="T78" fmla="*/ 3 w 46"/>
                <a:gd name="T79" fmla="*/ 4 h 40"/>
                <a:gd name="T80" fmla="*/ 3 w 46"/>
                <a:gd name="T81" fmla="*/ 4 h 40"/>
                <a:gd name="T82" fmla="*/ 3 w 46"/>
                <a:gd name="T83" fmla="*/ 4 h 40"/>
                <a:gd name="T84" fmla="*/ 3 w 46"/>
                <a:gd name="T85" fmla="*/ 4 h 40"/>
                <a:gd name="T86" fmla="*/ 3 w 46"/>
                <a:gd name="T87" fmla="*/ 4 h 40"/>
                <a:gd name="T88" fmla="*/ 3 w 46"/>
                <a:gd name="T89" fmla="*/ 4 h 40"/>
                <a:gd name="T90" fmla="*/ 3 w 46"/>
                <a:gd name="T91" fmla="*/ 4 h 40"/>
                <a:gd name="T92" fmla="*/ 1 w 46"/>
                <a:gd name="T93" fmla="*/ 4 h 40"/>
                <a:gd name="T94" fmla="*/ 0 w 46"/>
                <a:gd name="T95" fmla="*/ 4 h 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6"/>
                <a:gd name="T145" fmla="*/ 0 h 40"/>
                <a:gd name="T146" fmla="*/ 46 w 46"/>
                <a:gd name="T147" fmla="*/ 40 h 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6" h="40">
                  <a:moveTo>
                    <a:pt x="43" y="40"/>
                  </a:moveTo>
                  <a:lnTo>
                    <a:pt x="43" y="38"/>
                  </a:lnTo>
                  <a:lnTo>
                    <a:pt x="43" y="37"/>
                  </a:lnTo>
                  <a:lnTo>
                    <a:pt x="43" y="36"/>
                  </a:lnTo>
                  <a:lnTo>
                    <a:pt x="43" y="35"/>
                  </a:lnTo>
                  <a:lnTo>
                    <a:pt x="43" y="34"/>
                  </a:lnTo>
                  <a:lnTo>
                    <a:pt x="43" y="3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5" y="30"/>
                  </a:lnTo>
                  <a:lnTo>
                    <a:pt x="46" y="29"/>
                  </a:lnTo>
                  <a:lnTo>
                    <a:pt x="46" y="28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3" y="28"/>
                  </a:lnTo>
                  <a:lnTo>
                    <a:pt x="42" y="28"/>
                  </a:lnTo>
                  <a:lnTo>
                    <a:pt x="41" y="28"/>
                  </a:lnTo>
                  <a:lnTo>
                    <a:pt x="40" y="28"/>
                  </a:lnTo>
                  <a:lnTo>
                    <a:pt x="39" y="28"/>
                  </a:lnTo>
                  <a:lnTo>
                    <a:pt x="38" y="28"/>
                  </a:lnTo>
                  <a:lnTo>
                    <a:pt x="38" y="27"/>
                  </a:lnTo>
                  <a:lnTo>
                    <a:pt x="39" y="26"/>
                  </a:lnTo>
                  <a:lnTo>
                    <a:pt x="38" y="25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6" y="24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5" y="22"/>
                  </a:lnTo>
                  <a:lnTo>
                    <a:pt x="34" y="21"/>
                  </a:lnTo>
                  <a:lnTo>
                    <a:pt x="33" y="20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0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31" y="17"/>
                  </a:lnTo>
                  <a:lnTo>
                    <a:pt x="30" y="16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0" y="8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3" name="Line 151"/>
            <p:cNvSpPr>
              <a:spLocks noChangeShapeType="1"/>
            </p:cNvSpPr>
            <p:nvPr/>
          </p:nvSpPr>
          <p:spPr bwMode="auto">
            <a:xfrm flipV="1">
              <a:off x="2754" y="1407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4" name="Freeform 152"/>
            <p:cNvSpPr>
              <a:spLocks/>
            </p:cNvSpPr>
            <p:nvPr/>
          </p:nvSpPr>
          <p:spPr bwMode="auto">
            <a:xfrm>
              <a:off x="2754" y="1404"/>
              <a:ext cx="3" cy="2"/>
            </a:xfrm>
            <a:custGeom>
              <a:avLst/>
              <a:gdLst>
                <a:gd name="T0" fmla="*/ 0 w 3"/>
                <a:gd name="T1" fmla="*/ 2 h 2"/>
                <a:gd name="T2" fmla="*/ 1 w 3"/>
                <a:gd name="T3" fmla="*/ 2 h 2"/>
                <a:gd name="T4" fmla="*/ 3 w 3"/>
                <a:gd name="T5" fmla="*/ 1 h 2"/>
                <a:gd name="T6" fmla="*/ 3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2"/>
                  </a:moveTo>
                  <a:lnTo>
                    <a:pt x="1" y="2"/>
                  </a:lnTo>
                  <a:lnTo>
                    <a:pt x="3" y="1"/>
                  </a:lnTo>
                  <a:lnTo>
                    <a:pt x="3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5" name="Freeform 153"/>
            <p:cNvSpPr>
              <a:spLocks/>
            </p:cNvSpPr>
            <p:nvPr/>
          </p:nvSpPr>
          <p:spPr bwMode="auto">
            <a:xfrm>
              <a:off x="2758" y="1399"/>
              <a:ext cx="1" cy="1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6" name="Line 154"/>
            <p:cNvSpPr>
              <a:spLocks noChangeShapeType="1"/>
            </p:cNvSpPr>
            <p:nvPr/>
          </p:nvSpPr>
          <p:spPr bwMode="auto">
            <a:xfrm flipH="1" flipV="1">
              <a:off x="2757" y="1396"/>
              <a:ext cx="1" cy="2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7" name="Line 155"/>
            <p:cNvSpPr>
              <a:spLocks noChangeShapeType="1"/>
            </p:cNvSpPr>
            <p:nvPr/>
          </p:nvSpPr>
          <p:spPr bwMode="auto">
            <a:xfrm flipH="1" flipV="1">
              <a:off x="2756" y="139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8" name="Line 156"/>
            <p:cNvSpPr>
              <a:spLocks noChangeShapeType="1"/>
            </p:cNvSpPr>
            <p:nvPr/>
          </p:nvSpPr>
          <p:spPr bwMode="auto">
            <a:xfrm flipH="1" flipV="1">
              <a:off x="2751" y="139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39" name="Line 157"/>
            <p:cNvSpPr>
              <a:spLocks noChangeShapeType="1"/>
            </p:cNvSpPr>
            <p:nvPr/>
          </p:nvSpPr>
          <p:spPr bwMode="auto">
            <a:xfrm flipV="1">
              <a:off x="2749" y="1391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0" name="Freeform 158"/>
            <p:cNvSpPr>
              <a:spLocks/>
            </p:cNvSpPr>
            <p:nvPr/>
          </p:nvSpPr>
          <p:spPr bwMode="auto">
            <a:xfrm>
              <a:off x="2723" y="1365"/>
              <a:ext cx="29" cy="23"/>
            </a:xfrm>
            <a:custGeom>
              <a:avLst/>
              <a:gdLst>
                <a:gd name="T0" fmla="*/ 4 w 33"/>
                <a:gd name="T1" fmla="*/ 4 h 26"/>
                <a:gd name="T2" fmla="*/ 4 w 33"/>
                <a:gd name="T3" fmla="*/ 4 h 26"/>
                <a:gd name="T4" fmla="*/ 4 w 33"/>
                <a:gd name="T5" fmla="*/ 4 h 26"/>
                <a:gd name="T6" fmla="*/ 4 w 33"/>
                <a:gd name="T7" fmla="*/ 4 h 26"/>
                <a:gd name="T8" fmla="*/ 4 w 33"/>
                <a:gd name="T9" fmla="*/ 4 h 26"/>
                <a:gd name="T10" fmla="*/ 4 w 33"/>
                <a:gd name="T11" fmla="*/ 4 h 26"/>
                <a:gd name="T12" fmla="*/ 4 w 33"/>
                <a:gd name="T13" fmla="*/ 4 h 26"/>
                <a:gd name="T14" fmla="*/ 4 w 33"/>
                <a:gd name="T15" fmla="*/ 4 h 26"/>
                <a:gd name="T16" fmla="*/ 4 w 33"/>
                <a:gd name="T17" fmla="*/ 4 h 26"/>
                <a:gd name="T18" fmla="*/ 4 w 33"/>
                <a:gd name="T19" fmla="*/ 4 h 26"/>
                <a:gd name="T20" fmla="*/ 4 w 33"/>
                <a:gd name="T21" fmla="*/ 4 h 26"/>
                <a:gd name="T22" fmla="*/ 4 w 33"/>
                <a:gd name="T23" fmla="*/ 4 h 26"/>
                <a:gd name="T24" fmla="*/ 4 w 33"/>
                <a:gd name="T25" fmla="*/ 4 h 26"/>
                <a:gd name="T26" fmla="*/ 4 w 33"/>
                <a:gd name="T27" fmla="*/ 4 h 26"/>
                <a:gd name="T28" fmla="*/ 4 w 33"/>
                <a:gd name="T29" fmla="*/ 4 h 26"/>
                <a:gd name="T30" fmla="*/ 4 w 33"/>
                <a:gd name="T31" fmla="*/ 4 h 26"/>
                <a:gd name="T32" fmla="*/ 4 w 33"/>
                <a:gd name="T33" fmla="*/ 4 h 26"/>
                <a:gd name="T34" fmla="*/ 4 w 33"/>
                <a:gd name="T35" fmla="*/ 4 h 26"/>
                <a:gd name="T36" fmla="*/ 4 w 33"/>
                <a:gd name="T37" fmla="*/ 4 h 26"/>
                <a:gd name="T38" fmla="*/ 4 w 33"/>
                <a:gd name="T39" fmla="*/ 4 h 26"/>
                <a:gd name="T40" fmla="*/ 4 w 33"/>
                <a:gd name="T41" fmla="*/ 4 h 26"/>
                <a:gd name="T42" fmla="*/ 4 w 33"/>
                <a:gd name="T43" fmla="*/ 4 h 26"/>
                <a:gd name="T44" fmla="*/ 4 w 33"/>
                <a:gd name="T45" fmla="*/ 4 h 26"/>
                <a:gd name="T46" fmla="*/ 4 w 33"/>
                <a:gd name="T47" fmla="*/ 4 h 26"/>
                <a:gd name="T48" fmla="*/ 4 w 33"/>
                <a:gd name="T49" fmla="*/ 2 h 26"/>
                <a:gd name="T50" fmla="*/ 4 w 33"/>
                <a:gd name="T51" fmla="*/ 0 h 26"/>
                <a:gd name="T52" fmla="*/ 4 w 33"/>
                <a:gd name="T53" fmla="*/ 0 h 26"/>
                <a:gd name="T54" fmla="*/ 4 w 33"/>
                <a:gd name="T55" fmla="*/ 2 h 26"/>
                <a:gd name="T56" fmla="*/ 4 w 33"/>
                <a:gd name="T57" fmla="*/ 4 h 26"/>
                <a:gd name="T58" fmla="*/ 4 w 33"/>
                <a:gd name="T59" fmla="*/ 4 h 26"/>
                <a:gd name="T60" fmla="*/ 4 w 33"/>
                <a:gd name="T61" fmla="*/ 4 h 26"/>
                <a:gd name="T62" fmla="*/ 4 w 33"/>
                <a:gd name="T63" fmla="*/ 4 h 26"/>
                <a:gd name="T64" fmla="*/ 4 w 33"/>
                <a:gd name="T65" fmla="*/ 4 h 26"/>
                <a:gd name="T66" fmla="*/ 4 w 33"/>
                <a:gd name="T67" fmla="*/ 4 h 26"/>
                <a:gd name="T68" fmla="*/ 4 w 33"/>
                <a:gd name="T69" fmla="*/ 4 h 26"/>
                <a:gd name="T70" fmla="*/ 4 w 33"/>
                <a:gd name="T71" fmla="*/ 4 h 26"/>
                <a:gd name="T72" fmla="*/ 4 w 33"/>
                <a:gd name="T73" fmla="*/ 4 h 26"/>
                <a:gd name="T74" fmla="*/ 4 w 33"/>
                <a:gd name="T75" fmla="*/ 4 h 26"/>
                <a:gd name="T76" fmla="*/ 4 w 33"/>
                <a:gd name="T77" fmla="*/ 4 h 26"/>
                <a:gd name="T78" fmla="*/ 4 w 33"/>
                <a:gd name="T79" fmla="*/ 4 h 26"/>
                <a:gd name="T80" fmla="*/ 4 w 33"/>
                <a:gd name="T81" fmla="*/ 4 h 26"/>
                <a:gd name="T82" fmla="*/ 4 w 33"/>
                <a:gd name="T83" fmla="*/ 4 h 26"/>
                <a:gd name="T84" fmla="*/ 3 w 33"/>
                <a:gd name="T85" fmla="*/ 4 h 26"/>
                <a:gd name="T86" fmla="*/ 2 w 33"/>
                <a:gd name="T87" fmla="*/ 4 h 26"/>
                <a:gd name="T88" fmla="*/ 3 w 33"/>
                <a:gd name="T89" fmla="*/ 4 h 26"/>
                <a:gd name="T90" fmla="*/ 2 w 33"/>
                <a:gd name="T91" fmla="*/ 4 h 26"/>
                <a:gd name="T92" fmla="*/ 0 w 33"/>
                <a:gd name="T93" fmla="*/ 4 h 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3"/>
                <a:gd name="T142" fmla="*/ 0 h 26"/>
                <a:gd name="T143" fmla="*/ 33 w 33"/>
                <a:gd name="T144" fmla="*/ 26 h 2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3" h="26">
                  <a:moveTo>
                    <a:pt x="27" y="26"/>
                  </a:moveTo>
                  <a:lnTo>
                    <a:pt x="26" y="25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7" y="24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3" y="23"/>
                  </a:lnTo>
                  <a:lnTo>
                    <a:pt x="32" y="23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1" y="18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3" y="9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9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9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0" y="14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1" name="Line 159"/>
            <p:cNvSpPr>
              <a:spLocks noChangeShapeType="1"/>
            </p:cNvSpPr>
            <p:nvPr/>
          </p:nvSpPr>
          <p:spPr bwMode="auto">
            <a:xfrm flipV="1">
              <a:off x="2723" y="1375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2" name="Freeform 160"/>
            <p:cNvSpPr>
              <a:spLocks/>
            </p:cNvSpPr>
            <p:nvPr/>
          </p:nvSpPr>
          <p:spPr bwMode="auto">
            <a:xfrm>
              <a:off x="4031" y="1965"/>
              <a:ext cx="55" cy="70"/>
            </a:xfrm>
            <a:custGeom>
              <a:avLst/>
              <a:gdLst>
                <a:gd name="T0" fmla="*/ 3 w 64"/>
                <a:gd name="T1" fmla="*/ 5 h 82"/>
                <a:gd name="T2" fmla="*/ 0 w 64"/>
                <a:gd name="T3" fmla="*/ 3 h 82"/>
                <a:gd name="T4" fmla="*/ 3 w 64"/>
                <a:gd name="T5" fmla="*/ 0 h 82"/>
                <a:gd name="T6" fmla="*/ 0 60000 65536"/>
                <a:gd name="T7" fmla="*/ 0 60000 65536"/>
                <a:gd name="T8" fmla="*/ 0 60000 65536"/>
                <a:gd name="T9" fmla="*/ 0 w 64"/>
                <a:gd name="T10" fmla="*/ 0 h 82"/>
                <a:gd name="T11" fmla="*/ 64 w 6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82">
                  <a:moveTo>
                    <a:pt x="26" y="82"/>
                  </a:moveTo>
                  <a:lnTo>
                    <a:pt x="0" y="58"/>
                  </a:lnTo>
                  <a:lnTo>
                    <a:pt x="64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3" name="Freeform 161"/>
            <p:cNvSpPr>
              <a:spLocks/>
            </p:cNvSpPr>
            <p:nvPr/>
          </p:nvSpPr>
          <p:spPr bwMode="auto">
            <a:xfrm>
              <a:off x="4098" y="1874"/>
              <a:ext cx="40" cy="70"/>
            </a:xfrm>
            <a:custGeom>
              <a:avLst/>
              <a:gdLst>
                <a:gd name="T0" fmla="*/ 3 w 47"/>
                <a:gd name="T1" fmla="*/ 6 h 81"/>
                <a:gd name="T2" fmla="*/ 3 w 47"/>
                <a:gd name="T3" fmla="*/ 3 h 81"/>
                <a:gd name="T4" fmla="*/ 0 w 47"/>
                <a:gd name="T5" fmla="*/ 0 h 81"/>
                <a:gd name="T6" fmla="*/ 0 60000 65536"/>
                <a:gd name="T7" fmla="*/ 0 60000 65536"/>
                <a:gd name="T8" fmla="*/ 0 60000 65536"/>
                <a:gd name="T9" fmla="*/ 0 w 47"/>
                <a:gd name="T10" fmla="*/ 0 h 81"/>
                <a:gd name="T11" fmla="*/ 47 w 47"/>
                <a:gd name="T12" fmla="*/ 81 h 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81">
                  <a:moveTo>
                    <a:pt x="16" y="81"/>
                  </a:moveTo>
                  <a:lnTo>
                    <a:pt x="47" y="5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4" name="Line 162"/>
            <p:cNvSpPr>
              <a:spLocks noChangeShapeType="1"/>
            </p:cNvSpPr>
            <p:nvPr/>
          </p:nvSpPr>
          <p:spPr bwMode="auto">
            <a:xfrm flipH="1" flipV="1">
              <a:off x="4013" y="1777"/>
              <a:ext cx="63" cy="73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5" name="Line 163"/>
            <p:cNvSpPr>
              <a:spLocks noChangeShapeType="1"/>
            </p:cNvSpPr>
            <p:nvPr/>
          </p:nvSpPr>
          <p:spPr bwMode="auto">
            <a:xfrm flipH="1" flipV="1">
              <a:off x="3928" y="1680"/>
              <a:ext cx="63" cy="73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6" name="Freeform 164"/>
            <p:cNvSpPr>
              <a:spLocks/>
            </p:cNvSpPr>
            <p:nvPr/>
          </p:nvSpPr>
          <p:spPr bwMode="auto">
            <a:xfrm>
              <a:off x="3831" y="1620"/>
              <a:ext cx="75" cy="36"/>
            </a:xfrm>
            <a:custGeom>
              <a:avLst/>
              <a:gdLst>
                <a:gd name="T0" fmla="*/ 5 w 88"/>
                <a:gd name="T1" fmla="*/ 3 h 42"/>
                <a:gd name="T2" fmla="*/ 3 w 88"/>
                <a:gd name="T3" fmla="*/ 0 h 42"/>
                <a:gd name="T4" fmla="*/ 3 w 88"/>
                <a:gd name="T5" fmla="*/ 0 h 42"/>
                <a:gd name="T6" fmla="*/ 3 w 88"/>
                <a:gd name="T7" fmla="*/ 1 h 42"/>
                <a:gd name="T8" fmla="*/ 0 w 88"/>
                <a:gd name="T9" fmla="*/ 1 h 42"/>
                <a:gd name="T10" fmla="*/ 0 w 88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42"/>
                <a:gd name="T20" fmla="*/ 88 w 88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42">
                  <a:moveTo>
                    <a:pt x="88" y="42"/>
                  </a:moveTo>
                  <a:lnTo>
                    <a:pt x="52" y="0"/>
                  </a:lnTo>
                  <a:lnTo>
                    <a:pt x="25" y="0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7" name="Freeform 165"/>
            <p:cNvSpPr>
              <a:spLocks/>
            </p:cNvSpPr>
            <p:nvPr/>
          </p:nvSpPr>
          <p:spPr bwMode="auto">
            <a:xfrm>
              <a:off x="3825" y="1615"/>
              <a:ext cx="2" cy="1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0 w 2"/>
                <a:gd name="T5" fmla="*/ 0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8" name="Line 166"/>
            <p:cNvSpPr>
              <a:spLocks noChangeShapeType="1"/>
            </p:cNvSpPr>
            <p:nvPr/>
          </p:nvSpPr>
          <p:spPr bwMode="auto">
            <a:xfrm flipV="1">
              <a:off x="3824" y="1610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49" name="Line 167"/>
            <p:cNvSpPr>
              <a:spLocks noChangeShapeType="1"/>
            </p:cNvSpPr>
            <p:nvPr/>
          </p:nvSpPr>
          <p:spPr bwMode="auto">
            <a:xfrm flipV="1">
              <a:off x="3824" y="1609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0" name="Line 168"/>
            <p:cNvSpPr>
              <a:spLocks noChangeShapeType="1"/>
            </p:cNvSpPr>
            <p:nvPr/>
          </p:nvSpPr>
          <p:spPr bwMode="auto">
            <a:xfrm flipV="1">
              <a:off x="3826" y="160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1" name="Line 169"/>
            <p:cNvSpPr>
              <a:spLocks noChangeShapeType="1"/>
            </p:cNvSpPr>
            <p:nvPr/>
          </p:nvSpPr>
          <p:spPr bwMode="auto">
            <a:xfrm flipV="1">
              <a:off x="3826" y="1602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2" name="Freeform 170"/>
            <p:cNvSpPr>
              <a:spLocks/>
            </p:cNvSpPr>
            <p:nvPr/>
          </p:nvSpPr>
          <p:spPr bwMode="auto">
            <a:xfrm>
              <a:off x="3783" y="1550"/>
              <a:ext cx="47" cy="49"/>
            </a:xfrm>
            <a:custGeom>
              <a:avLst/>
              <a:gdLst>
                <a:gd name="T0" fmla="*/ 4 w 54"/>
                <a:gd name="T1" fmla="*/ 3 h 57"/>
                <a:gd name="T2" fmla="*/ 4 w 54"/>
                <a:gd name="T3" fmla="*/ 3 h 57"/>
                <a:gd name="T4" fmla="*/ 4 w 54"/>
                <a:gd name="T5" fmla="*/ 3 h 57"/>
                <a:gd name="T6" fmla="*/ 4 w 54"/>
                <a:gd name="T7" fmla="*/ 3 h 57"/>
                <a:gd name="T8" fmla="*/ 4 w 54"/>
                <a:gd name="T9" fmla="*/ 3 h 57"/>
                <a:gd name="T10" fmla="*/ 3 w 54"/>
                <a:gd name="T11" fmla="*/ 3 h 57"/>
                <a:gd name="T12" fmla="*/ 3 w 54"/>
                <a:gd name="T13" fmla="*/ 3 h 57"/>
                <a:gd name="T14" fmla="*/ 3 w 54"/>
                <a:gd name="T15" fmla="*/ 3 h 57"/>
                <a:gd name="T16" fmla="*/ 3 w 54"/>
                <a:gd name="T17" fmla="*/ 3 h 57"/>
                <a:gd name="T18" fmla="*/ 3 w 54"/>
                <a:gd name="T19" fmla="*/ 3 h 57"/>
                <a:gd name="T20" fmla="*/ 3 w 54"/>
                <a:gd name="T21" fmla="*/ 3 h 57"/>
                <a:gd name="T22" fmla="*/ 3 w 54"/>
                <a:gd name="T23" fmla="*/ 3 h 57"/>
                <a:gd name="T24" fmla="*/ 3 w 54"/>
                <a:gd name="T25" fmla="*/ 3 h 57"/>
                <a:gd name="T26" fmla="*/ 3 w 54"/>
                <a:gd name="T27" fmla="*/ 3 h 57"/>
                <a:gd name="T28" fmla="*/ 3 w 54"/>
                <a:gd name="T29" fmla="*/ 3 h 57"/>
                <a:gd name="T30" fmla="*/ 3 w 54"/>
                <a:gd name="T31" fmla="*/ 3 h 57"/>
                <a:gd name="T32" fmla="*/ 3 w 54"/>
                <a:gd name="T33" fmla="*/ 3 h 57"/>
                <a:gd name="T34" fmla="*/ 3 w 54"/>
                <a:gd name="T35" fmla="*/ 3 h 57"/>
                <a:gd name="T36" fmla="*/ 3 w 54"/>
                <a:gd name="T37" fmla="*/ 3 h 57"/>
                <a:gd name="T38" fmla="*/ 3 w 54"/>
                <a:gd name="T39" fmla="*/ 3 h 57"/>
                <a:gd name="T40" fmla="*/ 3 w 54"/>
                <a:gd name="T41" fmla="*/ 3 h 57"/>
                <a:gd name="T42" fmla="*/ 3 w 54"/>
                <a:gd name="T43" fmla="*/ 3 h 57"/>
                <a:gd name="T44" fmla="*/ 3 w 54"/>
                <a:gd name="T45" fmla="*/ 3 h 57"/>
                <a:gd name="T46" fmla="*/ 3 w 54"/>
                <a:gd name="T47" fmla="*/ 3 h 57"/>
                <a:gd name="T48" fmla="*/ 3 w 54"/>
                <a:gd name="T49" fmla="*/ 3 h 57"/>
                <a:gd name="T50" fmla="*/ 3 w 54"/>
                <a:gd name="T51" fmla="*/ 3 h 57"/>
                <a:gd name="T52" fmla="*/ 3 w 54"/>
                <a:gd name="T53" fmla="*/ 3 h 57"/>
                <a:gd name="T54" fmla="*/ 3 w 54"/>
                <a:gd name="T55" fmla="*/ 3 h 57"/>
                <a:gd name="T56" fmla="*/ 3 w 54"/>
                <a:gd name="T57" fmla="*/ 3 h 57"/>
                <a:gd name="T58" fmla="*/ 3 w 54"/>
                <a:gd name="T59" fmla="*/ 3 h 57"/>
                <a:gd name="T60" fmla="*/ 3 w 54"/>
                <a:gd name="T61" fmla="*/ 3 h 57"/>
                <a:gd name="T62" fmla="*/ 3 w 54"/>
                <a:gd name="T63" fmla="*/ 3 h 57"/>
                <a:gd name="T64" fmla="*/ 3 w 54"/>
                <a:gd name="T65" fmla="*/ 3 h 57"/>
                <a:gd name="T66" fmla="*/ 3 w 54"/>
                <a:gd name="T67" fmla="*/ 3 h 57"/>
                <a:gd name="T68" fmla="*/ 3 w 54"/>
                <a:gd name="T69" fmla="*/ 3 h 57"/>
                <a:gd name="T70" fmla="*/ 3 w 54"/>
                <a:gd name="T71" fmla="*/ 3 h 57"/>
                <a:gd name="T72" fmla="*/ 3 w 54"/>
                <a:gd name="T73" fmla="*/ 3 h 57"/>
                <a:gd name="T74" fmla="*/ 3 w 54"/>
                <a:gd name="T75" fmla="*/ 3 h 57"/>
                <a:gd name="T76" fmla="*/ 3 w 54"/>
                <a:gd name="T77" fmla="*/ 3 h 57"/>
                <a:gd name="T78" fmla="*/ 3 w 54"/>
                <a:gd name="T79" fmla="*/ 3 h 57"/>
                <a:gd name="T80" fmla="*/ 3 w 54"/>
                <a:gd name="T81" fmla="*/ 3 h 57"/>
                <a:gd name="T82" fmla="*/ 3 w 54"/>
                <a:gd name="T83" fmla="*/ 3 h 57"/>
                <a:gd name="T84" fmla="*/ 3 w 54"/>
                <a:gd name="T85" fmla="*/ 3 h 57"/>
                <a:gd name="T86" fmla="*/ 3 w 54"/>
                <a:gd name="T87" fmla="*/ 3 h 57"/>
                <a:gd name="T88" fmla="*/ 3 w 54"/>
                <a:gd name="T89" fmla="*/ 3 h 57"/>
                <a:gd name="T90" fmla="*/ 3 w 54"/>
                <a:gd name="T91" fmla="*/ 2 h 57"/>
                <a:gd name="T92" fmla="*/ 3 w 54"/>
                <a:gd name="T93" fmla="*/ 1 h 57"/>
                <a:gd name="T94" fmla="*/ 3 w 54"/>
                <a:gd name="T95" fmla="*/ 0 h 5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57"/>
                <a:gd name="T146" fmla="*/ 54 w 54"/>
                <a:gd name="T147" fmla="*/ 57 h 5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57">
                  <a:moveTo>
                    <a:pt x="52" y="57"/>
                  </a:moveTo>
                  <a:lnTo>
                    <a:pt x="53" y="56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3" y="53"/>
                  </a:lnTo>
                  <a:lnTo>
                    <a:pt x="52" y="53"/>
                  </a:lnTo>
                  <a:lnTo>
                    <a:pt x="52" y="52"/>
                  </a:lnTo>
                  <a:lnTo>
                    <a:pt x="51" y="52"/>
                  </a:lnTo>
                  <a:lnTo>
                    <a:pt x="51" y="51"/>
                  </a:lnTo>
                  <a:lnTo>
                    <a:pt x="50" y="50"/>
                  </a:lnTo>
                  <a:lnTo>
                    <a:pt x="49" y="50"/>
                  </a:lnTo>
                  <a:lnTo>
                    <a:pt x="49" y="49"/>
                  </a:lnTo>
                  <a:lnTo>
                    <a:pt x="49" y="48"/>
                  </a:lnTo>
                  <a:lnTo>
                    <a:pt x="48" y="47"/>
                  </a:lnTo>
                  <a:lnTo>
                    <a:pt x="48" y="46"/>
                  </a:lnTo>
                  <a:lnTo>
                    <a:pt x="48" y="45"/>
                  </a:lnTo>
                  <a:lnTo>
                    <a:pt x="48" y="44"/>
                  </a:lnTo>
                  <a:lnTo>
                    <a:pt x="48" y="43"/>
                  </a:lnTo>
                  <a:lnTo>
                    <a:pt x="47" y="42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41"/>
                  </a:lnTo>
                  <a:lnTo>
                    <a:pt x="44" y="40"/>
                  </a:lnTo>
                  <a:lnTo>
                    <a:pt x="44" y="39"/>
                  </a:lnTo>
                  <a:lnTo>
                    <a:pt x="44" y="38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4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2" y="29"/>
                  </a:lnTo>
                  <a:lnTo>
                    <a:pt x="42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5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6" y="24"/>
                  </a:lnTo>
                  <a:lnTo>
                    <a:pt x="35" y="23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1" y="17"/>
                  </a:lnTo>
                  <a:lnTo>
                    <a:pt x="30" y="17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7" y="16"/>
                  </a:lnTo>
                  <a:lnTo>
                    <a:pt x="26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3" name="Freeform 171"/>
            <p:cNvSpPr>
              <a:spLocks/>
            </p:cNvSpPr>
            <p:nvPr/>
          </p:nvSpPr>
          <p:spPr bwMode="auto">
            <a:xfrm>
              <a:off x="3842" y="1407"/>
              <a:ext cx="66" cy="80"/>
            </a:xfrm>
            <a:custGeom>
              <a:avLst/>
              <a:gdLst>
                <a:gd name="T0" fmla="*/ 0 w 76"/>
                <a:gd name="T1" fmla="*/ 6 h 93"/>
                <a:gd name="T2" fmla="*/ 3 w 76"/>
                <a:gd name="T3" fmla="*/ 3 h 93"/>
                <a:gd name="T4" fmla="*/ 5 w 76"/>
                <a:gd name="T5" fmla="*/ 3 h 93"/>
                <a:gd name="T6" fmla="*/ 6 w 76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93"/>
                <a:gd name="T14" fmla="*/ 76 w 7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93">
                  <a:moveTo>
                    <a:pt x="0" y="93"/>
                  </a:moveTo>
                  <a:lnTo>
                    <a:pt x="31" y="56"/>
                  </a:lnTo>
                  <a:lnTo>
                    <a:pt x="62" y="18"/>
                  </a:lnTo>
                  <a:lnTo>
                    <a:pt x="76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4" name="Freeform 175"/>
            <p:cNvSpPr>
              <a:spLocks/>
            </p:cNvSpPr>
            <p:nvPr/>
          </p:nvSpPr>
          <p:spPr bwMode="auto">
            <a:xfrm>
              <a:off x="4121" y="1142"/>
              <a:ext cx="56" cy="75"/>
            </a:xfrm>
            <a:custGeom>
              <a:avLst/>
              <a:gdLst>
                <a:gd name="T0" fmla="*/ 0 w 65"/>
                <a:gd name="T1" fmla="*/ 0 h 87"/>
                <a:gd name="T2" fmla="*/ 3 w 65"/>
                <a:gd name="T3" fmla="*/ 4 h 87"/>
                <a:gd name="T4" fmla="*/ 4 w 65"/>
                <a:gd name="T5" fmla="*/ 6 h 87"/>
                <a:gd name="T6" fmla="*/ 0 60000 65536"/>
                <a:gd name="T7" fmla="*/ 0 60000 65536"/>
                <a:gd name="T8" fmla="*/ 0 60000 65536"/>
                <a:gd name="T9" fmla="*/ 0 w 65"/>
                <a:gd name="T10" fmla="*/ 0 h 87"/>
                <a:gd name="T11" fmla="*/ 65 w 65"/>
                <a:gd name="T12" fmla="*/ 87 h 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87">
                  <a:moveTo>
                    <a:pt x="0" y="0"/>
                  </a:moveTo>
                  <a:lnTo>
                    <a:pt x="35" y="62"/>
                  </a:lnTo>
                  <a:lnTo>
                    <a:pt x="65" y="87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5" name="Freeform 176"/>
            <p:cNvSpPr>
              <a:spLocks/>
            </p:cNvSpPr>
            <p:nvPr/>
          </p:nvSpPr>
          <p:spPr bwMode="auto">
            <a:xfrm>
              <a:off x="4197" y="1235"/>
              <a:ext cx="60" cy="30"/>
            </a:xfrm>
            <a:custGeom>
              <a:avLst/>
              <a:gdLst>
                <a:gd name="T0" fmla="*/ 2 w 70"/>
                <a:gd name="T1" fmla="*/ 1 h 34"/>
                <a:gd name="T2" fmla="*/ 3 w 70"/>
                <a:gd name="T3" fmla="*/ 0 h 34"/>
                <a:gd name="T4" fmla="*/ 3 w 70"/>
                <a:gd name="T5" fmla="*/ 1 h 34"/>
                <a:gd name="T6" fmla="*/ 3 w 70"/>
                <a:gd name="T7" fmla="*/ 0 h 34"/>
                <a:gd name="T8" fmla="*/ 3 w 70"/>
                <a:gd name="T9" fmla="*/ 0 h 34"/>
                <a:gd name="T10" fmla="*/ 3 w 70"/>
                <a:gd name="T11" fmla="*/ 1 h 34"/>
                <a:gd name="T12" fmla="*/ 3 w 70"/>
                <a:gd name="T13" fmla="*/ 2 h 34"/>
                <a:gd name="T14" fmla="*/ 3 w 70"/>
                <a:gd name="T15" fmla="*/ 3 h 34"/>
                <a:gd name="T16" fmla="*/ 3 w 70"/>
                <a:gd name="T17" fmla="*/ 4 h 34"/>
                <a:gd name="T18" fmla="*/ 3 w 70"/>
                <a:gd name="T19" fmla="*/ 4 h 34"/>
                <a:gd name="T20" fmla="*/ 3 w 70"/>
                <a:gd name="T21" fmla="*/ 4 h 34"/>
                <a:gd name="T22" fmla="*/ 3 w 70"/>
                <a:gd name="T23" fmla="*/ 4 h 34"/>
                <a:gd name="T24" fmla="*/ 3 w 70"/>
                <a:gd name="T25" fmla="*/ 4 h 34"/>
                <a:gd name="T26" fmla="*/ 3 w 70"/>
                <a:gd name="T27" fmla="*/ 4 h 34"/>
                <a:gd name="T28" fmla="*/ 3 w 70"/>
                <a:gd name="T29" fmla="*/ 4 h 34"/>
                <a:gd name="T30" fmla="*/ 3 w 70"/>
                <a:gd name="T31" fmla="*/ 4 h 34"/>
                <a:gd name="T32" fmla="*/ 3 w 70"/>
                <a:gd name="T33" fmla="*/ 4 h 34"/>
                <a:gd name="T34" fmla="*/ 3 w 70"/>
                <a:gd name="T35" fmla="*/ 4 h 34"/>
                <a:gd name="T36" fmla="*/ 3 w 70"/>
                <a:gd name="T37" fmla="*/ 4 h 34"/>
                <a:gd name="T38" fmla="*/ 3 w 70"/>
                <a:gd name="T39" fmla="*/ 4 h 34"/>
                <a:gd name="T40" fmla="*/ 3 w 70"/>
                <a:gd name="T41" fmla="*/ 4 h 34"/>
                <a:gd name="T42" fmla="*/ 3 w 70"/>
                <a:gd name="T43" fmla="*/ 4 h 34"/>
                <a:gd name="T44" fmla="*/ 3 w 70"/>
                <a:gd name="T45" fmla="*/ 4 h 34"/>
                <a:gd name="T46" fmla="*/ 3 w 70"/>
                <a:gd name="T47" fmla="*/ 4 h 34"/>
                <a:gd name="T48" fmla="*/ 3 w 70"/>
                <a:gd name="T49" fmla="*/ 4 h 34"/>
                <a:gd name="T50" fmla="*/ 3 w 70"/>
                <a:gd name="T51" fmla="*/ 4 h 34"/>
                <a:gd name="T52" fmla="*/ 3 w 70"/>
                <a:gd name="T53" fmla="*/ 4 h 34"/>
                <a:gd name="T54" fmla="*/ 3 w 70"/>
                <a:gd name="T55" fmla="*/ 4 h 34"/>
                <a:gd name="T56" fmla="*/ 3 w 70"/>
                <a:gd name="T57" fmla="*/ 4 h 34"/>
                <a:gd name="T58" fmla="*/ 3 w 70"/>
                <a:gd name="T59" fmla="*/ 4 h 34"/>
                <a:gd name="T60" fmla="*/ 3 w 70"/>
                <a:gd name="T61" fmla="*/ 4 h 34"/>
                <a:gd name="T62" fmla="*/ 3 w 70"/>
                <a:gd name="T63" fmla="*/ 4 h 34"/>
                <a:gd name="T64" fmla="*/ 3 w 70"/>
                <a:gd name="T65" fmla="*/ 4 h 34"/>
                <a:gd name="T66" fmla="*/ 3 w 70"/>
                <a:gd name="T67" fmla="*/ 4 h 34"/>
                <a:gd name="T68" fmla="*/ 3 w 70"/>
                <a:gd name="T69" fmla="*/ 4 h 34"/>
                <a:gd name="T70" fmla="*/ 3 w 70"/>
                <a:gd name="T71" fmla="*/ 4 h 34"/>
                <a:gd name="T72" fmla="*/ 3 w 70"/>
                <a:gd name="T73" fmla="*/ 4 h 34"/>
                <a:gd name="T74" fmla="*/ 3 w 70"/>
                <a:gd name="T75" fmla="*/ 4 h 34"/>
                <a:gd name="T76" fmla="*/ 3 w 70"/>
                <a:gd name="T77" fmla="*/ 4 h 34"/>
                <a:gd name="T78" fmla="*/ 3 w 70"/>
                <a:gd name="T79" fmla="*/ 4 h 34"/>
                <a:gd name="T80" fmla="*/ 3 w 70"/>
                <a:gd name="T81" fmla="*/ 4 h 34"/>
                <a:gd name="T82" fmla="*/ 3 w 70"/>
                <a:gd name="T83" fmla="*/ 4 h 34"/>
                <a:gd name="T84" fmla="*/ 3 w 70"/>
                <a:gd name="T85" fmla="*/ 4 h 34"/>
                <a:gd name="T86" fmla="*/ 3 w 70"/>
                <a:gd name="T87" fmla="*/ 4 h 34"/>
                <a:gd name="T88" fmla="*/ 3 w 70"/>
                <a:gd name="T89" fmla="*/ 4 h 34"/>
                <a:gd name="T90" fmla="*/ 3 w 70"/>
                <a:gd name="T91" fmla="*/ 4 h 34"/>
                <a:gd name="T92" fmla="*/ 3 w 70"/>
                <a:gd name="T93" fmla="*/ 4 h 34"/>
                <a:gd name="T94" fmla="*/ 4 w 70"/>
                <a:gd name="T95" fmla="*/ 4 h 34"/>
                <a:gd name="T96" fmla="*/ 4 w 70"/>
                <a:gd name="T97" fmla="*/ 4 h 34"/>
                <a:gd name="T98" fmla="*/ 4 w 70"/>
                <a:gd name="T99" fmla="*/ 4 h 34"/>
                <a:gd name="T100" fmla="*/ 4 w 70"/>
                <a:gd name="T101" fmla="*/ 4 h 34"/>
                <a:gd name="T102" fmla="*/ 4 w 70"/>
                <a:gd name="T103" fmla="*/ 4 h 34"/>
                <a:gd name="T104" fmla="*/ 4 w 70"/>
                <a:gd name="T105" fmla="*/ 4 h 34"/>
                <a:gd name="T106" fmla="*/ 4 w 70"/>
                <a:gd name="T107" fmla="*/ 4 h 34"/>
                <a:gd name="T108" fmla="*/ 4 w 70"/>
                <a:gd name="T109" fmla="*/ 4 h 3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0"/>
                <a:gd name="T166" fmla="*/ 0 h 34"/>
                <a:gd name="T167" fmla="*/ 70 w 70"/>
                <a:gd name="T168" fmla="*/ 34 h 3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0" h="34">
                  <a:moveTo>
                    <a:pt x="0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1" y="17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24"/>
                  </a:lnTo>
                  <a:lnTo>
                    <a:pt x="41" y="25"/>
                  </a:lnTo>
                  <a:lnTo>
                    <a:pt x="42" y="25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4" y="29"/>
                  </a:lnTo>
                  <a:lnTo>
                    <a:pt x="45" y="29"/>
                  </a:lnTo>
                  <a:lnTo>
                    <a:pt x="46" y="29"/>
                  </a:lnTo>
                  <a:lnTo>
                    <a:pt x="46" y="28"/>
                  </a:lnTo>
                  <a:lnTo>
                    <a:pt x="47" y="28"/>
                  </a:lnTo>
                  <a:lnTo>
                    <a:pt x="48" y="28"/>
                  </a:lnTo>
                  <a:lnTo>
                    <a:pt x="48" y="29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4" y="27"/>
                  </a:lnTo>
                  <a:lnTo>
                    <a:pt x="55" y="27"/>
                  </a:lnTo>
                  <a:lnTo>
                    <a:pt x="55" y="26"/>
                  </a:lnTo>
                  <a:lnTo>
                    <a:pt x="56" y="26"/>
                  </a:lnTo>
                  <a:lnTo>
                    <a:pt x="57" y="26"/>
                  </a:lnTo>
                  <a:lnTo>
                    <a:pt x="58" y="26"/>
                  </a:lnTo>
                  <a:lnTo>
                    <a:pt x="59" y="26"/>
                  </a:lnTo>
                  <a:lnTo>
                    <a:pt x="59" y="27"/>
                  </a:lnTo>
                  <a:lnTo>
                    <a:pt x="60" y="27"/>
                  </a:lnTo>
                  <a:lnTo>
                    <a:pt x="61" y="27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3" y="29"/>
                  </a:lnTo>
                  <a:lnTo>
                    <a:pt x="64" y="29"/>
                  </a:lnTo>
                  <a:lnTo>
                    <a:pt x="64" y="28"/>
                  </a:lnTo>
                  <a:lnTo>
                    <a:pt x="65" y="28"/>
                  </a:lnTo>
                  <a:lnTo>
                    <a:pt x="65" y="27"/>
                  </a:lnTo>
                  <a:lnTo>
                    <a:pt x="65" y="28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5" y="29"/>
                  </a:lnTo>
                  <a:lnTo>
                    <a:pt x="66" y="30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8" y="30"/>
                  </a:lnTo>
                  <a:lnTo>
                    <a:pt x="69" y="29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70" y="32"/>
                  </a:lnTo>
                  <a:lnTo>
                    <a:pt x="70" y="33"/>
                  </a:lnTo>
                  <a:lnTo>
                    <a:pt x="70" y="34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6" name="Line 177"/>
            <p:cNvSpPr>
              <a:spLocks noChangeShapeType="1"/>
            </p:cNvSpPr>
            <p:nvPr/>
          </p:nvSpPr>
          <p:spPr bwMode="auto">
            <a:xfrm>
              <a:off x="4258" y="1265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7" name="Freeform 178"/>
            <p:cNvSpPr>
              <a:spLocks/>
            </p:cNvSpPr>
            <p:nvPr/>
          </p:nvSpPr>
          <p:spPr bwMode="auto">
            <a:xfrm>
              <a:off x="4260" y="1266"/>
              <a:ext cx="3" cy="5"/>
            </a:xfrm>
            <a:custGeom>
              <a:avLst/>
              <a:gdLst>
                <a:gd name="T0" fmla="*/ 0 w 4"/>
                <a:gd name="T1" fmla="*/ 0 h 5"/>
                <a:gd name="T2" fmla="*/ 1 w 4"/>
                <a:gd name="T3" fmla="*/ 0 h 5"/>
                <a:gd name="T4" fmla="*/ 2 w 4"/>
                <a:gd name="T5" fmla="*/ 0 h 5"/>
                <a:gd name="T6" fmla="*/ 2 w 4"/>
                <a:gd name="T7" fmla="*/ 1 h 5"/>
                <a:gd name="T8" fmla="*/ 2 w 4"/>
                <a:gd name="T9" fmla="*/ 2 h 5"/>
                <a:gd name="T10" fmla="*/ 2 w 4"/>
                <a:gd name="T11" fmla="*/ 3 h 5"/>
                <a:gd name="T12" fmla="*/ 2 w 4"/>
                <a:gd name="T13" fmla="*/ 4 h 5"/>
                <a:gd name="T14" fmla="*/ 2 w 4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5"/>
                <a:gd name="T26" fmla="*/ 4 w 4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5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8" name="Line 179"/>
            <p:cNvSpPr>
              <a:spLocks noChangeShapeType="1"/>
            </p:cNvSpPr>
            <p:nvPr/>
          </p:nvSpPr>
          <p:spPr bwMode="auto">
            <a:xfrm>
              <a:off x="4264" y="1271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59" name="Line 180"/>
            <p:cNvSpPr>
              <a:spLocks noChangeShapeType="1"/>
            </p:cNvSpPr>
            <p:nvPr/>
          </p:nvSpPr>
          <p:spPr bwMode="auto">
            <a:xfrm>
              <a:off x="4263" y="1272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0" name="Line 181"/>
            <p:cNvSpPr>
              <a:spLocks noChangeShapeType="1"/>
            </p:cNvSpPr>
            <p:nvPr/>
          </p:nvSpPr>
          <p:spPr bwMode="auto">
            <a:xfrm>
              <a:off x="4264" y="1273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1" name="Line 182"/>
            <p:cNvSpPr>
              <a:spLocks noChangeShapeType="1"/>
            </p:cNvSpPr>
            <p:nvPr/>
          </p:nvSpPr>
          <p:spPr bwMode="auto">
            <a:xfrm>
              <a:off x="4264" y="1275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2" name="Freeform 183"/>
            <p:cNvSpPr>
              <a:spLocks/>
            </p:cNvSpPr>
            <p:nvPr/>
          </p:nvSpPr>
          <p:spPr bwMode="auto">
            <a:xfrm>
              <a:off x="4264" y="1276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3" name="Freeform 184"/>
            <p:cNvSpPr>
              <a:spLocks/>
            </p:cNvSpPr>
            <p:nvPr/>
          </p:nvSpPr>
          <p:spPr bwMode="auto">
            <a:xfrm>
              <a:off x="4268" y="1276"/>
              <a:ext cx="2" cy="1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1 h 2"/>
                <a:gd name="T4" fmla="*/ 1 w 3"/>
                <a:gd name="T5" fmla="*/ 1 h 2"/>
                <a:gd name="T6" fmla="*/ 1 w 3"/>
                <a:gd name="T7" fmla="*/ 1 h 2"/>
                <a:gd name="T8" fmla="*/ 1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4" name="Freeform 185"/>
            <p:cNvSpPr>
              <a:spLocks/>
            </p:cNvSpPr>
            <p:nvPr/>
          </p:nvSpPr>
          <p:spPr bwMode="auto">
            <a:xfrm>
              <a:off x="4271" y="1277"/>
              <a:ext cx="58" cy="24"/>
            </a:xfrm>
            <a:custGeom>
              <a:avLst/>
              <a:gdLst>
                <a:gd name="T0" fmla="*/ 1 w 67"/>
                <a:gd name="T1" fmla="*/ 0 h 28"/>
                <a:gd name="T2" fmla="*/ 2 w 67"/>
                <a:gd name="T3" fmla="*/ 2 h 28"/>
                <a:gd name="T4" fmla="*/ 3 w 67"/>
                <a:gd name="T5" fmla="*/ 3 h 28"/>
                <a:gd name="T6" fmla="*/ 3 w 67"/>
                <a:gd name="T7" fmla="*/ 3 h 28"/>
                <a:gd name="T8" fmla="*/ 3 w 67"/>
                <a:gd name="T9" fmla="*/ 3 h 28"/>
                <a:gd name="T10" fmla="*/ 3 w 67"/>
                <a:gd name="T11" fmla="*/ 3 h 28"/>
                <a:gd name="T12" fmla="*/ 3 w 67"/>
                <a:gd name="T13" fmla="*/ 3 h 28"/>
                <a:gd name="T14" fmla="*/ 3 w 67"/>
                <a:gd name="T15" fmla="*/ 3 h 28"/>
                <a:gd name="T16" fmla="*/ 3 w 67"/>
                <a:gd name="T17" fmla="*/ 3 h 28"/>
                <a:gd name="T18" fmla="*/ 3 w 67"/>
                <a:gd name="T19" fmla="*/ 3 h 28"/>
                <a:gd name="T20" fmla="*/ 3 w 67"/>
                <a:gd name="T21" fmla="*/ 3 h 28"/>
                <a:gd name="T22" fmla="*/ 3 w 67"/>
                <a:gd name="T23" fmla="*/ 3 h 28"/>
                <a:gd name="T24" fmla="*/ 3 w 67"/>
                <a:gd name="T25" fmla="*/ 3 h 28"/>
                <a:gd name="T26" fmla="*/ 3 w 67"/>
                <a:gd name="T27" fmla="*/ 3 h 28"/>
                <a:gd name="T28" fmla="*/ 3 w 67"/>
                <a:gd name="T29" fmla="*/ 3 h 28"/>
                <a:gd name="T30" fmla="*/ 3 w 67"/>
                <a:gd name="T31" fmla="*/ 3 h 28"/>
                <a:gd name="T32" fmla="*/ 3 w 67"/>
                <a:gd name="T33" fmla="*/ 3 h 28"/>
                <a:gd name="T34" fmla="*/ 3 w 67"/>
                <a:gd name="T35" fmla="*/ 3 h 28"/>
                <a:gd name="T36" fmla="*/ 3 w 67"/>
                <a:gd name="T37" fmla="*/ 3 h 28"/>
                <a:gd name="T38" fmla="*/ 3 w 67"/>
                <a:gd name="T39" fmla="*/ 3 h 28"/>
                <a:gd name="T40" fmla="*/ 3 w 67"/>
                <a:gd name="T41" fmla="*/ 3 h 28"/>
                <a:gd name="T42" fmla="*/ 3 w 67"/>
                <a:gd name="T43" fmla="*/ 3 h 28"/>
                <a:gd name="T44" fmla="*/ 3 w 67"/>
                <a:gd name="T45" fmla="*/ 3 h 28"/>
                <a:gd name="T46" fmla="*/ 3 w 67"/>
                <a:gd name="T47" fmla="*/ 3 h 28"/>
                <a:gd name="T48" fmla="*/ 3 w 67"/>
                <a:gd name="T49" fmla="*/ 3 h 28"/>
                <a:gd name="T50" fmla="*/ 3 w 67"/>
                <a:gd name="T51" fmla="*/ 3 h 28"/>
                <a:gd name="T52" fmla="*/ 3 w 67"/>
                <a:gd name="T53" fmla="*/ 3 h 28"/>
                <a:gd name="T54" fmla="*/ 3 w 67"/>
                <a:gd name="T55" fmla="*/ 3 h 28"/>
                <a:gd name="T56" fmla="*/ 3 w 67"/>
                <a:gd name="T57" fmla="*/ 3 h 28"/>
                <a:gd name="T58" fmla="*/ 3 w 67"/>
                <a:gd name="T59" fmla="*/ 3 h 28"/>
                <a:gd name="T60" fmla="*/ 3 w 67"/>
                <a:gd name="T61" fmla="*/ 3 h 28"/>
                <a:gd name="T62" fmla="*/ 3 w 67"/>
                <a:gd name="T63" fmla="*/ 3 h 28"/>
                <a:gd name="T64" fmla="*/ 3 w 67"/>
                <a:gd name="T65" fmla="*/ 3 h 28"/>
                <a:gd name="T66" fmla="*/ 3 w 67"/>
                <a:gd name="T67" fmla="*/ 3 h 28"/>
                <a:gd name="T68" fmla="*/ 3 w 67"/>
                <a:gd name="T69" fmla="*/ 3 h 28"/>
                <a:gd name="T70" fmla="*/ 3 w 67"/>
                <a:gd name="T71" fmla="*/ 3 h 28"/>
                <a:gd name="T72" fmla="*/ 3 w 67"/>
                <a:gd name="T73" fmla="*/ 3 h 28"/>
                <a:gd name="T74" fmla="*/ 3 w 67"/>
                <a:gd name="T75" fmla="*/ 3 h 28"/>
                <a:gd name="T76" fmla="*/ 3 w 67"/>
                <a:gd name="T77" fmla="*/ 3 h 28"/>
                <a:gd name="T78" fmla="*/ 3 w 67"/>
                <a:gd name="T79" fmla="*/ 3 h 28"/>
                <a:gd name="T80" fmla="*/ 3 w 67"/>
                <a:gd name="T81" fmla="*/ 3 h 28"/>
                <a:gd name="T82" fmla="*/ 3 w 67"/>
                <a:gd name="T83" fmla="*/ 3 h 28"/>
                <a:gd name="T84" fmla="*/ 3 w 67"/>
                <a:gd name="T85" fmla="*/ 3 h 28"/>
                <a:gd name="T86" fmla="*/ 4 w 67"/>
                <a:gd name="T87" fmla="*/ 3 h 28"/>
                <a:gd name="T88" fmla="*/ 4 w 67"/>
                <a:gd name="T89" fmla="*/ 3 h 28"/>
                <a:gd name="T90" fmla="*/ 4 w 67"/>
                <a:gd name="T91" fmla="*/ 3 h 28"/>
                <a:gd name="T92" fmla="*/ 4 w 67"/>
                <a:gd name="T93" fmla="*/ 3 h 28"/>
                <a:gd name="T94" fmla="*/ 4 w 67"/>
                <a:gd name="T95" fmla="*/ 3 h 28"/>
                <a:gd name="T96" fmla="*/ 5 w 67"/>
                <a:gd name="T97" fmla="*/ 3 h 28"/>
                <a:gd name="T98" fmla="*/ 5 w 67"/>
                <a:gd name="T99" fmla="*/ 3 h 28"/>
                <a:gd name="T100" fmla="*/ 5 w 67"/>
                <a:gd name="T101" fmla="*/ 3 h 28"/>
                <a:gd name="T102" fmla="*/ 5 w 67"/>
                <a:gd name="T103" fmla="*/ 3 h 2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7"/>
                <a:gd name="T157" fmla="*/ 0 h 28"/>
                <a:gd name="T158" fmla="*/ 67 w 67"/>
                <a:gd name="T159" fmla="*/ 28 h 2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7" h="28">
                  <a:moveTo>
                    <a:pt x="0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3" y="23"/>
                  </a:lnTo>
                  <a:lnTo>
                    <a:pt x="24" y="22"/>
                  </a:lnTo>
                  <a:lnTo>
                    <a:pt x="25" y="23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29" y="23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5" y="23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5" y="25"/>
                  </a:lnTo>
                  <a:lnTo>
                    <a:pt x="45" y="26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7" y="27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50" y="27"/>
                  </a:lnTo>
                  <a:lnTo>
                    <a:pt x="50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2" y="27"/>
                  </a:lnTo>
                  <a:lnTo>
                    <a:pt x="52" y="2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5" y="26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59" y="22"/>
                  </a:lnTo>
                  <a:lnTo>
                    <a:pt x="60" y="22"/>
                  </a:lnTo>
                  <a:lnTo>
                    <a:pt x="61" y="22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7" y="24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5" name="Line 186"/>
            <p:cNvSpPr>
              <a:spLocks noChangeShapeType="1"/>
            </p:cNvSpPr>
            <p:nvPr/>
          </p:nvSpPr>
          <p:spPr bwMode="auto">
            <a:xfrm>
              <a:off x="4330" y="1297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6" name="Line 187"/>
            <p:cNvSpPr>
              <a:spLocks noChangeShapeType="1"/>
            </p:cNvSpPr>
            <p:nvPr/>
          </p:nvSpPr>
          <p:spPr bwMode="auto">
            <a:xfrm>
              <a:off x="4335" y="1297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7" name="Freeform 188"/>
            <p:cNvSpPr>
              <a:spLocks/>
            </p:cNvSpPr>
            <p:nvPr/>
          </p:nvSpPr>
          <p:spPr bwMode="auto">
            <a:xfrm>
              <a:off x="4336" y="1297"/>
              <a:ext cx="3" cy="2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1 h 2"/>
                <a:gd name="T4" fmla="*/ 2 w 3"/>
                <a:gd name="T5" fmla="*/ 2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3" y="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8" name="Line 189"/>
            <p:cNvSpPr>
              <a:spLocks noChangeShapeType="1"/>
            </p:cNvSpPr>
            <p:nvPr/>
          </p:nvSpPr>
          <p:spPr bwMode="auto">
            <a:xfrm>
              <a:off x="4340" y="1300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69" name="Freeform 190"/>
            <p:cNvSpPr>
              <a:spLocks/>
            </p:cNvSpPr>
            <p:nvPr/>
          </p:nvSpPr>
          <p:spPr bwMode="auto">
            <a:xfrm>
              <a:off x="4339" y="1302"/>
              <a:ext cx="3" cy="1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0 h 1"/>
                <a:gd name="T4" fmla="*/ 2 w 4"/>
                <a:gd name="T5" fmla="*/ 0 h 1"/>
                <a:gd name="T6" fmla="*/ 2 w 4"/>
                <a:gd name="T7" fmla="*/ 1 h 1"/>
                <a:gd name="T8" fmla="*/ 2 w 4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"/>
                <a:gd name="T17" fmla="*/ 4 w 4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0" name="Freeform 191"/>
            <p:cNvSpPr>
              <a:spLocks/>
            </p:cNvSpPr>
            <p:nvPr/>
          </p:nvSpPr>
          <p:spPr bwMode="auto">
            <a:xfrm>
              <a:off x="4343" y="1302"/>
              <a:ext cx="1" cy="1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1 h 2"/>
                <a:gd name="T4" fmla="*/ 1 w 1"/>
                <a:gd name="T5" fmla="*/ 0 h 2"/>
                <a:gd name="T6" fmla="*/ 1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1" name="Freeform 192"/>
            <p:cNvSpPr>
              <a:spLocks/>
            </p:cNvSpPr>
            <p:nvPr/>
          </p:nvSpPr>
          <p:spPr bwMode="auto">
            <a:xfrm>
              <a:off x="4345" y="1302"/>
              <a:ext cx="1" cy="1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1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2" name="Line 193"/>
            <p:cNvSpPr>
              <a:spLocks noChangeShapeType="1"/>
            </p:cNvSpPr>
            <p:nvPr/>
          </p:nvSpPr>
          <p:spPr bwMode="auto">
            <a:xfrm flipV="1">
              <a:off x="4350" y="1302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3" name="Freeform 194"/>
            <p:cNvSpPr>
              <a:spLocks/>
            </p:cNvSpPr>
            <p:nvPr/>
          </p:nvSpPr>
          <p:spPr bwMode="auto">
            <a:xfrm>
              <a:off x="4350" y="1289"/>
              <a:ext cx="38" cy="44"/>
            </a:xfrm>
            <a:custGeom>
              <a:avLst/>
              <a:gdLst>
                <a:gd name="T0" fmla="*/ 1 w 44"/>
                <a:gd name="T1" fmla="*/ 3 h 52"/>
                <a:gd name="T2" fmla="*/ 2 w 44"/>
                <a:gd name="T3" fmla="*/ 3 h 52"/>
                <a:gd name="T4" fmla="*/ 3 w 44"/>
                <a:gd name="T5" fmla="*/ 3 h 52"/>
                <a:gd name="T6" fmla="*/ 3 w 44"/>
                <a:gd name="T7" fmla="*/ 3 h 52"/>
                <a:gd name="T8" fmla="*/ 3 w 44"/>
                <a:gd name="T9" fmla="*/ 3 h 52"/>
                <a:gd name="T10" fmla="*/ 3 w 44"/>
                <a:gd name="T11" fmla="*/ 3 h 52"/>
                <a:gd name="T12" fmla="*/ 3 w 44"/>
                <a:gd name="T13" fmla="*/ 3 h 52"/>
                <a:gd name="T14" fmla="*/ 3 w 44"/>
                <a:gd name="T15" fmla="*/ 3 h 52"/>
                <a:gd name="T16" fmla="*/ 3 w 44"/>
                <a:gd name="T17" fmla="*/ 3 h 52"/>
                <a:gd name="T18" fmla="*/ 3 w 44"/>
                <a:gd name="T19" fmla="*/ 2 h 52"/>
                <a:gd name="T20" fmla="*/ 3 w 44"/>
                <a:gd name="T21" fmla="*/ 1 h 52"/>
                <a:gd name="T22" fmla="*/ 3 w 44"/>
                <a:gd name="T23" fmla="*/ 0 h 52"/>
                <a:gd name="T24" fmla="*/ 3 w 44"/>
                <a:gd name="T25" fmla="*/ 0 h 52"/>
                <a:gd name="T26" fmla="*/ 3 w 44"/>
                <a:gd name="T27" fmla="*/ 1 h 52"/>
                <a:gd name="T28" fmla="*/ 3 w 44"/>
                <a:gd name="T29" fmla="*/ 3 h 52"/>
                <a:gd name="T30" fmla="*/ 3 w 44"/>
                <a:gd name="T31" fmla="*/ 3 h 52"/>
                <a:gd name="T32" fmla="*/ 3 w 44"/>
                <a:gd name="T33" fmla="*/ 3 h 52"/>
                <a:gd name="T34" fmla="*/ 3 w 44"/>
                <a:gd name="T35" fmla="*/ 3 h 52"/>
                <a:gd name="T36" fmla="*/ 3 w 44"/>
                <a:gd name="T37" fmla="*/ 3 h 52"/>
                <a:gd name="T38" fmla="*/ 3 w 44"/>
                <a:gd name="T39" fmla="*/ 3 h 52"/>
                <a:gd name="T40" fmla="*/ 3 w 44"/>
                <a:gd name="T41" fmla="*/ 3 h 52"/>
                <a:gd name="T42" fmla="*/ 3 w 44"/>
                <a:gd name="T43" fmla="*/ 3 h 52"/>
                <a:gd name="T44" fmla="*/ 3 w 44"/>
                <a:gd name="T45" fmla="*/ 3 h 52"/>
                <a:gd name="T46" fmla="*/ 3 w 44"/>
                <a:gd name="T47" fmla="*/ 3 h 52"/>
                <a:gd name="T48" fmla="*/ 3 w 44"/>
                <a:gd name="T49" fmla="*/ 3 h 52"/>
                <a:gd name="T50" fmla="*/ 3 w 44"/>
                <a:gd name="T51" fmla="*/ 3 h 52"/>
                <a:gd name="T52" fmla="*/ 3 w 44"/>
                <a:gd name="T53" fmla="*/ 3 h 52"/>
                <a:gd name="T54" fmla="*/ 3 w 44"/>
                <a:gd name="T55" fmla="*/ 3 h 52"/>
                <a:gd name="T56" fmla="*/ 3 w 44"/>
                <a:gd name="T57" fmla="*/ 3 h 52"/>
                <a:gd name="T58" fmla="*/ 3 w 44"/>
                <a:gd name="T59" fmla="*/ 3 h 52"/>
                <a:gd name="T60" fmla="*/ 3 w 44"/>
                <a:gd name="T61" fmla="*/ 3 h 52"/>
                <a:gd name="T62" fmla="*/ 3 w 44"/>
                <a:gd name="T63" fmla="*/ 3 h 52"/>
                <a:gd name="T64" fmla="*/ 3 w 44"/>
                <a:gd name="T65" fmla="*/ 3 h 52"/>
                <a:gd name="T66" fmla="*/ 3 w 44"/>
                <a:gd name="T67" fmla="*/ 3 h 52"/>
                <a:gd name="T68" fmla="*/ 3 w 44"/>
                <a:gd name="T69" fmla="*/ 3 h 52"/>
                <a:gd name="T70" fmla="*/ 3 w 44"/>
                <a:gd name="T71" fmla="*/ 3 h 52"/>
                <a:gd name="T72" fmla="*/ 3 w 44"/>
                <a:gd name="T73" fmla="*/ 3 h 52"/>
                <a:gd name="T74" fmla="*/ 3 w 44"/>
                <a:gd name="T75" fmla="*/ 3 h 52"/>
                <a:gd name="T76" fmla="*/ 3 w 44"/>
                <a:gd name="T77" fmla="*/ 3 h 52"/>
                <a:gd name="T78" fmla="*/ 3 w 44"/>
                <a:gd name="T79" fmla="*/ 3 h 52"/>
                <a:gd name="T80" fmla="*/ 3 w 44"/>
                <a:gd name="T81" fmla="*/ 3 h 52"/>
                <a:gd name="T82" fmla="*/ 3 w 44"/>
                <a:gd name="T83" fmla="*/ 3 h 52"/>
                <a:gd name="T84" fmla="*/ 3 w 44"/>
                <a:gd name="T85" fmla="*/ 3 h 52"/>
                <a:gd name="T86" fmla="*/ 3 w 44"/>
                <a:gd name="T87" fmla="*/ 3 h 52"/>
                <a:gd name="T88" fmla="*/ 3 w 44"/>
                <a:gd name="T89" fmla="*/ 3 h 52"/>
                <a:gd name="T90" fmla="*/ 3 w 44"/>
                <a:gd name="T91" fmla="*/ 3 h 52"/>
                <a:gd name="T92" fmla="*/ 3 w 44"/>
                <a:gd name="T93" fmla="*/ 3 h 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4"/>
                <a:gd name="T142" fmla="*/ 0 h 52"/>
                <a:gd name="T143" fmla="*/ 44 w 44"/>
                <a:gd name="T144" fmla="*/ 52 h 5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4" h="52">
                  <a:moveTo>
                    <a:pt x="0" y="15"/>
                  </a:moveTo>
                  <a:lnTo>
                    <a:pt x="1" y="15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5" y="12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7" y="15"/>
                  </a:lnTo>
                  <a:lnTo>
                    <a:pt x="27" y="16"/>
                  </a:lnTo>
                  <a:lnTo>
                    <a:pt x="28" y="17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20"/>
                  </a:lnTo>
                  <a:lnTo>
                    <a:pt x="32" y="21"/>
                  </a:lnTo>
                  <a:lnTo>
                    <a:pt x="33" y="21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23"/>
                  </a:lnTo>
                  <a:lnTo>
                    <a:pt x="34" y="24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34" y="28"/>
                  </a:lnTo>
                  <a:lnTo>
                    <a:pt x="34" y="30"/>
                  </a:lnTo>
                  <a:lnTo>
                    <a:pt x="34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3" y="33"/>
                  </a:lnTo>
                  <a:lnTo>
                    <a:pt x="33" y="34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3" y="37"/>
                  </a:lnTo>
                  <a:lnTo>
                    <a:pt x="33" y="38"/>
                  </a:lnTo>
                  <a:lnTo>
                    <a:pt x="32" y="39"/>
                  </a:lnTo>
                  <a:lnTo>
                    <a:pt x="31" y="39"/>
                  </a:lnTo>
                  <a:lnTo>
                    <a:pt x="29" y="39"/>
                  </a:lnTo>
                  <a:lnTo>
                    <a:pt x="28" y="39"/>
                  </a:lnTo>
                  <a:lnTo>
                    <a:pt x="27" y="39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8" y="42"/>
                  </a:lnTo>
                  <a:lnTo>
                    <a:pt x="29" y="42"/>
                  </a:lnTo>
                  <a:lnTo>
                    <a:pt x="30" y="43"/>
                  </a:lnTo>
                  <a:lnTo>
                    <a:pt x="31" y="43"/>
                  </a:lnTo>
                  <a:lnTo>
                    <a:pt x="31" y="45"/>
                  </a:lnTo>
                  <a:lnTo>
                    <a:pt x="32" y="46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6" y="46"/>
                  </a:lnTo>
                  <a:lnTo>
                    <a:pt x="37" y="46"/>
                  </a:lnTo>
                  <a:lnTo>
                    <a:pt x="38" y="46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1" y="48"/>
                  </a:lnTo>
                  <a:lnTo>
                    <a:pt x="42" y="49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4" y="51"/>
                  </a:lnTo>
                  <a:lnTo>
                    <a:pt x="44" y="5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4" name="Freeform 195"/>
            <p:cNvSpPr>
              <a:spLocks/>
            </p:cNvSpPr>
            <p:nvPr/>
          </p:nvSpPr>
          <p:spPr bwMode="auto">
            <a:xfrm>
              <a:off x="4389" y="1334"/>
              <a:ext cx="4" cy="2"/>
            </a:xfrm>
            <a:custGeom>
              <a:avLst/>
              <a:gdLst>
                <a:gd name="T0" fmla="*/ 0 w 5"/>
                <a:gd name="T1" fmla="*/ 0 h 2"/>
                <a:gd name="T2" fmla="*/ 1 w 5"/>
                <a:gd name="T3" fmla="*/ 1 h 2"/>
                <a:gd name="T4" fmla="*/ 2 w 5"/>
                <a:gd name="T5" fmla="*/ 2 h 2"/>
                <a:gd name="T6" fmla="*/ 2 w 5"/>
                <a:gd name="T7" fmla="*/ 2 h 2"/>
                <a:gd name="T8" fmla="*/ 2 w 5"/>
                <a:gd name="T9" fmla="*/ 2 h 2"/>
                <a:gd name="T10" fmla="*/ 2 w 5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"/>
                <a:gd name="T20" fmla="*/ 5 w 5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5" name="Line 196"/>
            <p:cNvSpPr>
              <a:spLocks noChangeShapeType="1"/>
            </p:cNvSpPr>
            <p:nvPr/>
          </p:nvSpPr>
          <p:spPr bwMode="auto">
            <a:xfrm>
              <a:off x="4397" y="1342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6" name="Line 197"/>
            <p:cNvSpPr>
              <a:spLocks noChangeShapeType="1"/>
            </p:cNvSpPr>
            <p:nvPr/>
          </p:nvSpPr>
          <p:spPr bwMode="auto">
            <a:xfrm flipH="1">
              <a:off x="4397" y="134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7" name="Freeform 198"/>
            <p:cNvSpPr>
              <a:spLocks/>
            </p:cNvSpPr>
            <p:nvPr/>
          </p:nvSpPr>
          <p:spPr bwMode="auto">
            <a:xfrm>
              <a:off x="4393" y="1355"/>
              <a:ext cx="38" cy="62"/>
            </a:xfrm>
            <a:custGeom>
              <a:avLst/>
              <a:gdLst>
                <a:gd name="T0" fmla="*/ 1 w 44"/>
                <a:gd name="T1" fmla="*/ 0 h 72"/>
                <a:gd name="T2" fmla="*/ 0 w 44"/>
                <a:gd name="T3" fmla="*/ 2 h 72"/>
                <a:gd name="T4" fmla="*/ 0 w 44"/>
                <a:gd name="T5" fmla="*/ 3 h 72"/>
                <a:gd name="T6" fmla="*/ 2 w 44"/>
                <a:gd name="T7" fmla="*/ 3 h 72"/>
                <a:gd name="T8" fmla="*/ 3 w 44"/>
                <a:gd name="T9" fmla="*/ 3 h 72"/>
                <a:gd name="T10" fmla="*/ 3 w 44"/>
                <a:gd name="T11" fmla="*/ 3 h 72"/>
                <a:gd name="T12" fmla="*/ 3 w 44"/>
                <a:gd name="T13" fmla="*/ 3 h 72"/>
                <a:gd name="T14" fmla="*/ 3 w 44"/>
                <a:gd name="T15" fmla="*/ 3 h 72"/>
                <a:gd name="T16" fmla="*/ 3 w 44"/>
                <a:gd name="T17" fmla="*/ 3 h 72"/>
                <a:gd name="T18" fmla="*/ 3 w 44"/>
                <a:gd name="T19" fmla="*/ 3 h 72"/>
                <a:gd name="T20" fmla="*/ 3 w 44"/>
                <a:gd name="T21" fmla="*/ 3 h 72"/>
                <a:gd name="T22" fmla="*/ 3 w 44"/>
                <a:gd name="T23" fmla="*/ 3 h 72"/>
                <a:gd name="T24" fmla="*/ 3 w 44"/>
                <a:gd name="T25" fmla="*/ 3 h 72"/>
                <a:gd name="T26" fmla="*/ 3 w 44"/>
                <a:gd name="T27" fmla="*/ 3 h 72"/>
                <a:gd name="T28" fmla="*/ 3 w 44"/>
                <a:gd name="T29" fmla="*/ 3 h 72"/>
                <a:gd name="T30" fmla="*/ 3 w 44"/>
                <a:gd name="T31" fmla="*/ 3 h 72"/>
                <a:gd name="T32" fmla="*/ 3 w 44"/>
                <a:gd name="T33" fmla="*/ 3 h 72"/>
                <a:gd name="T34" fmla="*/ 3 w 44"/>
                <a:gd name="T35" fmla="*/ 3 h 72"/>
                <a:gd name="T36" fmla="*/ 3 w 44"/>
                <a:gd name="T37" fmla="*/ 3 h 72"/>
                <a:gd name="T38" fmla="*/ 3 w 44"/>
                <a:gd name="T39" fmla="*/ 3 h 72"/>
                <a:gd name="T40" fmla="*/ 3 w 44"/>
                <a:gd name="T41" fmla="*/ 3 h 72"/>
                <a:gd name="T42" fmla="*/ 3 w 44"/>
                <a:gd name="T43" fmla="*/ 3 h 72"/>
                <a:gd name="T44" fmla="*/ 3 w 44"/>
                <a:gd name="T45" fmla="*/ 3 h 72"/>
                <a:gd name="T46" fmla="*/ 3 w 44"/>
                <a:gd name="T47" fmla="*/ 3 h 72"/>
                <a:gd name="T48" fmla="*/ 3 w 44"/>
                <a:gd name="T49" fmla="*/ 3 h 72"/>
                <a:gd name="T50" fmla="*/ 3 w 44"/>
                <a:gd name="T51" fmla="*/ 3 h 72"/>
                <a:gd name="T52" fmla="*/ 3 w 44"/>
                <a:gd name="T53" fmla="*/ 3 h 72"/>
                <a:gd name="T54" fmla="*/ 3 w 44"/>
                <a:gd name="T55" fmla="*/ 3 h 72"/>
                <a:gd name="T56" fmla="*/ 3 w 44"/>
                <a:gd name="T57" fmla="*/ 3 h 72"/>
                <a:gd name="T58" fmla="*/ 3 w 44"/>
                <a:gd name="T59" fmla="*/ 3 h 72"/>
                <a:gd name="T60" fmla="*/ 3 w 44"/>
                <a:gd name="T61" fmla="*/ 3 h 72"/>
                <a:gd name="T62" fmla="*/ 3 w 44"/>
                <a:gd name="T63" fmla="*/ 3 h 72"/>
                <a:gd name="T64" fmla="*/ 3 w 44"/>
                <a:gd name="T65" fmla="*/ 3 h 72"/>
                <a:gd name="T66" fmla="*/ 3 w 44"/>
                <a:gd name="T67" fmla="*/ 3 h 72"/>
                <a:gd name="T68" fmla="*/ 3 w 44"/>
                <a:gd name="T69" fmla="*/ 4 h 72"/>
                <a:gd name="T70" fmla="*/ 3 w 44"/>
                <a:gd name="T71" fmla="*/ 4 h 72"/>
                <a:gd name="T72" fmla="*/ 3 w 44"/>
                <a:gd name="T73" fmla="*/ 4 h 72"/>
                <a:gd name="T74" fmla="*/ 3 w 44"/>
                <a:gd name="T75" fmla="*/ 4 h 72"/>
                <a:gd name="T76" fmla="*/ 3 w 44"/>
                <a:gd name="T77" fmla="*/ 4 h 72"/>
                <a:gd name="T78" fmla="*/ 3 w 44"/>
                <a:gd name="T79" fmla="*/ 4 h 72"/>
                <a:gd name="T80" fmla="*/ 3 w 44"/>
                <a:gd name="T81" fmla="*/ 5 h 72"/>
                <a:gd name="T82" fmla="*/ 3 w 44"/>
                <a:gd name="T83" fmla="*/ 5 h 72"/>
                <a:gd name="T84" fmla="*/ 3 w 44"/>
                <a:gd name="T85" fmla="*/ 5 h 72"/>
                <a:gd name="T86" fmla="*/ 3 w 44"/>
                <a:gd name="T87" fmla="*/ 5 h 72"/>
                <a:gd name="T88" fmla="*/ 3 w 44"/>
                <a:gd name="T89" fmla="*/ 5 h 72"/>
                <a:gd name="T90" fmla="*/ 3 w 44"/>
                <a:gd name="T91" fmla="*/ 5 h 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4"/>
                <a:gd name="T139" fmla="*/ 0 h 72"/>
                <a:gd name="T140" fmla="*/ 44 w 44"/>
                <a:gd name="T141" fmla="*/ 72 h 7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4" h="72">
                  <a:moveTo>
                    <a:pt x="2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10" y="25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5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6" y="38"/>
                  </a:lnTo>
                  <a:lnTo>
                    <a:pt x="27" y="38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1"/>
                  </a:lnTo>
                  <a:lnTo>
                    <a:pt x="30" y="42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30" y="46"/>
                  </a:lnTo>
                  <a:lnTo>
                    <a:pt x="31" y="48"/>
                  </a:lnTo>
                  <a:lnTo>
                    <a:pt x="31" y="49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30" y="59"/>
                  </a:lnTo>
                  <a:lnTo>
                    <a:pt x="31" y="60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4" y="60"/>
                  </a:lnTo>
                  <a:lnTo>
                    <a:pt x="36" y="61"/>
                  </a:lnTo>
                  <a:lnTo>
                    <a:pt x="37" y="62"/>
                  </a:lnTo>
                  <a:lnTo>
                    <a:pt x="37" y="63"/>
                  </a:lnTo>
                  <a:lnTo>
                    <a:pt x="38" y="65"/>
                  </a:lnTo>
                  <a:lnTo>
                    <a:pt x="38" y="66"/>
                  </a:lnTo>
                  <a:lnTo>
                    <a:pt x="37" y="67"/>
                  </a:lnTo>
                  <a:lnTo>
                    <a:pt x="37" y="68"/>
                  </a:lnTo>
                  <a:lnTo>
                    <a:pt x="37" y="69"/>
                  </a:lnTo>
                  <a:lnTo>
                    <a:pt x="37" y="70"/>
                  </a:lnTo>
                  <a:lnTo>
                    <a:pt x="37" y="71"/>
                  </a:lnTo>
                  <a:lnTo>
                    <a:pt x="38" y="71"/>
                  </a:lnTo>
                  <a:lnTo>
                    <a:pt x="38" y="72"/>
                  </a:lnTo>
                  <a:lnTo>
                    <a:pt x="39" y="72"/>
                  </a:lnTo>
                  <a:lnTo>
                    <a:pt x="40" y="72"/>
                  </a:lnTo>
                  <a:lnTo>
                    <a:pt x="42" y="72"/>
                  </a:lnTo>
                  <a:lnTo>
                    <a:pt x="43" y="72"/>
                  </a:lnTo>
                  <a:lnTo>
                    <a:pt x="44" y="7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8" name="Line 199"/>
            <p:cNvSpPr>
              <a:spLocks noChangeShapeType="1"/>
            </p:cNvSpPr>
            <p:nvPr/>
          </p:nvSpPr>
          <p:spPr bwMode="auto">
            <a:xfrm>
              <a:off x="4432" y="1417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79" name="Freeform 200"/>
            <p:cNvSpPr>
              <a:spLocks/>
            </p:cNvSpPr>
            <p:nvPr/>
          </p:nvSpPr>
          <p:spPr bwMode="auto">
            <a:xfrm>
              <a:off x="4435" y="1418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0" name="Freeform 201"/>
            <p:cNvSpPr>
              <a:spLocks/>
            </p:cNvSpPr>
            <p:nvPr/>
          </p:nvSpPr>
          <p:spPr bwMode="auto">
            <a:xfrm>
              <a:off x="4438" y="1420"/>
              <a:ext cx="3" cy="4"/>
            </a:xfrm>
            <a:custGeom>
              <a:avLst/>
              <a:gdLst>
                <a:gd name="T0" fmla="*/ 0 w 3"/>
                <a:gd name="T1" fmla="*/ 0 h 5"/>
                <a:gd name="T2" fmla="*/ 1 w 3"/>
                <a:gd name="T3" fmla="*/ 1 h 5"/>
                <a:gd name="T4" fmla="*/ 2 w 3"/>
                <a:gd name="T5" fmla="*/ 2 h 5"/>
                <a:gd name="T6" fmla="*/ 3 w 3"/>
                <a:gd name="T7" fmla="*/ 2 h 5"/>
                <a:gd name="T8" fmla="*/ 3 w 3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3" y="4"/>
                  </a:lnTo>
                  <a:lnTo>
                    <a:pt x="3" y="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1" name="Line 202"/>
            <p:cNvSpPr>
              <a:spLocks noChangeShapeType="1"/>
            </p:cNvSpPr>
            <p:nvPr/>
          </p:nvSpPr>
          <p:spPr bwMode="auto">
            <a:xfrm>
              <a:off x="4447" y="1432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2" name="Line 203"/>
            <p:cNvSpPr>
              <a:spLocks noChangeShapeType="1"/>
            </p:cNvSpPr>
            <p:nvPr/>
          </p:nvSpPr>
          <p:spPr bwMode="auto">
            <a:xfrm>
              <a:off x="4448" y="143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3" name="Line 204"/>
            <p:cNvSpPr>
              <a:spLocks noChangeShapeType="1"/>
            </p:cNvSpPr>
            <p:nvPr/>
          </p:nvSpPr>
          <p:spPr bwMode="auto">
            <a:xfrm>
              <a:off x="4447" y="1437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4" name="Freeform 205"/>
            <p:cNvSpPr>
              <a:spLocks/>
            </p:cNvSpPr>
            <p:nvPr/>
          </p:nvSpPr>
          <p:spPr bwMode="auto">
            <a:xfrm>
              <a:off x="4443" y="1438"/>
              <a:ext cx="41" cy="66"/>
            </a:xfrm>
            <a:custGeom>
              <a:avLst/>
              <a:gdLst>
                <a:gd name="T0" fmla="*/ 3 w 48"/>
                <a:gd name="T1" fmla="*/ 1 h 77"/>
                <a:gd name="T2" fmla="*/ 3 w 48"/>
                <a:gd name="T3" fmla="*/ 2 h 77"/>
                <a:gd name="T4" fmla="*/ 3 w 48"/>
                <a:gd name="T5" fmla="*/ 3 h 77"/>
                <a:gd name="T6" fmla="*/ 3 w 48"/>
                <a:gd name="T7" fmla="*/ 3 h 77"/>
                <a:gd name="T8" fmla="*/ 3 w 48"/>
                <a:gd name="T9" fmla="*/ 3 h 77"/>
                <a:gd name="T10" fmla="*/ 3 w 48"/>
                <a:gd name="T11" fmla="*/ 3 h 77"/>
                <a:gd name="T12" fmla="*/ 2 w 48"/>
                <a:gd name="T13" fmla="*/ 3 h 77"/>
                <a:gd name="T14" fmla="*/ 1 w 48"/>
                <a:gd name="T15" fmla="*/ 3 h 77"/>
                <a:gd name="T16" fmla="*/ 0 w 48"/>
                <a:gd name="T17" fmla="*/ 3 h 77"/>
                <a:gd name="T18" fmla="*/ 1 w 48"/>
                <a:gd name="T19" fmla="*/ 3 h 77"/>
                <a:gd name="T20" fmla="*/ 1 w 48"/>
                <a:gd name="T21" fmla="*/ 3 h 77"/>
                <a:gd name="T22" fmla="*/ 3 w 48"/>
                <a:gd name="T23" fmla="*/ 3 h 77"/>
                <a:gd name="T24" fmla="*/ 3 w 48"/>
                <a:gd name="T25" fmla="*/ 3 h 77"/>
                <a:gd name="T26" fmla="*/ 3 w 48"/>
                <a:gd name="T27" fmla="*/ 3 h 77"/>
                <a:gd name="T28" fmla="*/ 3 w 48"/>
                <a:gd name="T29" fmla="*/ 3 h 77"/>
                <a:gd name="T30" fmla="*/ 3 w 48"/>
                <a:gd name="T31" fmla="*/ 3 h 77"/>
                <a:gd name="T32" fmla="*/ 3 w 48"/>
                <a:gd name="T33" fmla="*/ 3 h 77"/>
                <a:gd name="T34" fmla="*/ 3 w 48"/>
                <a:gd name="T35" fmla="*/ 3 h 77"/>
                <a:gd name="T36" fmla="*/ 3 w 48"/>
                <a:gd name="T37" fmla="*/ 3 h 77"/>
                <a:gd name="T38" fmla="*/ 3 w 48"/>
                <a:gd name="T39" fmla="*/ 3 h 77"/>
                <a:gd name="T40" fmla="*/ 3 w 48"/>
                <a:gd name="T41" fmla="*/ 3 h 77"/>
                <a:gd name="T42" fmla="*/ 3 w 48"/>
                <a:gd name="T43" fmla="*/ 3 h 77"/>
                <a:gd name="T44" fmla="*/ 3 w 48"/>
                <a:gd name="T45" fmla="*/ 3 h 77"/>
                <a:gd name="T46" fmla="*/ 3 w 48"/>
                <a:gd name="T47" fmla="*/ 3 h 77"/>
                <a:gd name="T48" fmla="*/ 3 w 48"/>
                <a:gd name="T49" fmla="*/ 3 h 77"/>
                <a:gd name="T50" fmla="*/ 3 w 48"/>
                <a:gd name="T51" fmla="*/ 3 h 77"/>
                <a:gd name="T52" fmla="*/ 3 w 48"/>
                <a:gd name="T53" fmla="*/ 3 h 77"/>
                <a:gd name="T54" fmla="*/ 3 w 48"/>
                <a:gd name="T55" fmla="*/ 3 h 77"/>
                <a:gd name="T56" fmla="*/ 3 w 48"/>
                <a:gd name="T57" fmla="*/ 3 h 77"/>
                <a:gd name="T58" fmla="*/ 3 w 48"/>
                <a:gd name="T59" fmla="*/ 3 h 77"/>
                <a:gd name="T60" fmla="*/ 3 w 48"/>
                <a:gd name="T61" fmla="*/ 3 h 77"/>
                <a:gd name="T62" fmla="*/ 3 w 48"/>
                <a:gd name="T63" fmla="*/ 3 h 77"/>
                <a:gd name="T64" fmla="*/ 3 w 48"/>
                <a:gd name="T65" fmla="*/ 3 h 77"/>
                <a:gd name="T66" fmla="*/ 3 w 48"/>
                <a:gd name="T67" fmla="*/ 3 h 77"/>
                <a:gd name="T68" fmla="*/ 3 w 48"/>
                <a:gd name="T69" fmla="*/ 3 h 77"/>
                <a:gd name="T70" fmla="*/ 3 w 48"/>
                <a:gd name="T71" fmla="*/ 3 h 77"/>
                <a:gd name="T72" fmla="*/ 3 w 48"/>
                <a:gd name="T73" fmla="*/ 3 h 77"/>
                <a:gd name="T74" fmla="*/ 3 w 48"/>
                <a:gd name="T75" fmla="*/ 3 h 77"/>
                <a:gd name="T76" fmla="*/ 3 w 48"/>
                <a:gd name="T77" fmla="*/ 4 h 77"/>
                <a:gd name="T78" fmla="*/ 3 w 48"/>
                <a:gd name="T79" fmla="*/ 4 h 77"/>
                <a:gd name="T80" fmla="*/ 3 w 48"/>
                <a:gd name="T81" fmla="*/ 4 h 77"/>
                <a:gd name="T82" fmla="*/ 3 w 48"/>
                <a:gd name="T83" fmla="*/ 4 h 77"/>
                <a:gd name="T84" fmla="*/ 3 w 48"/>
                <a:gd name="T85" fmla="*/ 4 h 77"/>
                <a:gd name="T86" fmla="*/ 3 w 48"/>
                <a:gd name="T87" fmla="*/ 4 h 77"/>
                <a:gd name="T88" fmla="*/ 3 w 48"/>
                <a:gd name="T89" fmla="*/ 4 h 77"/>
                <a:gd name="T90" fmla="*/ 3 w 48"/>
                <a:gd name="T91" fmla="*/ 4 h 77"/>
                <a:gd name="T92" fmla="*/ 3 w 48"/>
                <a:gd name="T93" fmla="*/ 5 h 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8"/>
                <a:gd name="T142" fmla="*/ 0 h 77"/>
                <a:gd name="T143" fmla="*/ 48 w 48"/>
                <a:gd name="T144" fmla="*/ 77 h 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8" h="77">
                  <a:moveTo>
                    <a:pt x="6" y="0"/>
                  </a:moveTo>
                  <a:lnTo>
                    <a:pt x="6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8"/>
                  </a:lnTo>
                  <a:lnTo>
                    <a:pt x="4" y="9"/>
                  </a:lnTo>
                  <a:lnTo>
                    <a:pt x="3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3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5" y="40"/>
                  </a:lnTo>
                  <a:lnTo>
                    <a:pt x="15" y="41"/>
                  </a:lnTo>
                  <a:lnTo>
                    <a:pt x="16" y="42"/>
                  </a:lnTo>
                  <a:lnTo>
                    <a:pt x="16" y="43"/>
                  </a:lnTo>
                  <a:lnTo>
                    <a:pt x="17" y="43"/>
                  </a:lnTo>
                  <a:lnTo>
                    <a:pt x="18" y="44"/>
                  </a:lnTo>
                  <a:lnTo>
                    <a:pt x="19" y="45"/>
                  </a:lnTo>
                  <a:lnTo>
                    <a:pt x="19" y="46"/>
                  </a:lnTo>
                  <a:lnTo>
                    <a:pt x="19" y="47"/>
                  </a:lnTo>
                  <a:lnTo>
                    <a:pt x="19" y="48"/>
                  </a:lnTo>
                  <a:lnTo>
                    <a:pt x="19" y="49"/>
                  </a:lnTo>
                  <a:lnTo>
                    <a:pt x="19" y="50"/>
                  </a:lnTo>
                  <a:lnTo>
                    <a:pt x="19" y="51"/>
                  </a:lnTo>
                  <a:lnTo>
                    <a:pt x="19" y="5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0" y="55"/>
                  </a:lnTo>
                  <a:lnTo>
                    <a:pt x="20" y="56"/>
                  </a:lnTo>
                  <a:lnTo>
                    <a:pt x="21" y="57"/>
                  </a:lnTo>
                  <a:lnTo>
                    <a:pt x="22" y="59"/>
                  </a:lnTo>
                  <a:lnTo>
                    <a:pt x="22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29" y="64"/>
                  </a:lnTo>
                  <a:lnTo>
                    <a:pt x="29" y="65"/>
                  </a:lnTo>
                  <a:lnTo>
                    <a:pt x="30" y="65"/>
                  </a:lnTo>
                  <a:lnTo>
                    <a:pt x="31" y="65"/>
                  </a:lnTo>
                  <a:lnTo>
                    <a:pt x="32" y="65"/>
                  </a:lnTo>
                  <a:lnTo>
                    <a:pt x="33" y="65"/>
                  </a:lnTo>
                  <a:lnTo>
                    <a:pt x="34" y="66"/>
                  </a:lnTo>
                  <a:lnTo>
                    <a:pt x="35" y="66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8" y="67"/>
                  </a:lnTo>
                  <a:lnTo>
                    <a:pt x="40" y="68"/>
                  </a:lnTo>
                  <a:lnTo>
                    <a:pt x="41" y="69"/>
                  </a:lnTo>
                  <a:lnTo>
                    <a:pt x="42" y="70"/>
                  </a:lnTo>
                  <a:lnTo>
                    <a:pt x="43" y="72"/>
                  </a:lnTo>
                  <a:lnTo>
                    <a:pt x="43" y="73"/>
                  </a:lnTo>
                  <a:lnTo>
                    <a:pt x="44" y="74"/>
                  </a:lnTo>
                  <a:lnTo>
                    <a:pt x="45" y="75"/>
                  </a:lnTo>
                  <a:lnTo>
                    <a:pt x="47" y="76"/>
                  </a:lnTo>
                  <a:lnTo>
                    <a:pt x="48" y="77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5" name="Freeform 206"/>
            <p:cNvSpPr>
              <a:spLocks/>
            </p:cNvSpPr>
            <p:nvPr/>
          </p:nvSpPr>
          <p:spPr bwMode="auto">
            <a:xfrm>
              <a:off x="4511" y="1499"/>
              <a:ext cx="45" cy="66"/>
            </a:xfrm>
            <a:custGeom>
              <a:avLst/>
              <a:gdLst>
                <a:gd name="T0" fmla="*/ 0 w 52"/>
                <a:gd name="T1" fmla="*/ 0 h 76"/>
                <a:gd name="T2" fmla="*/ 1 w 52"/>
                <a:gd name="T3" fmla="*/ 1 h 76"/>
                <a:gd name="T4" fmla="*/ 2 w 52"/>
                <a:gd name="T5" fmla="*/ 2 h 76"/>
                <a:gd name="T6" fmla="*/ 3 w 52"/>
                <a:gd name="T7" fmla="*/ 3 h 76"/>
                <a:gd name="T8" fmla="*/ 3 w 52"/>
                <a:gd name="T9" fmla="*/ 3 h 76"/>
                <a:gd name="T10" fmla="*/ 3 w 52"/>
                <a:gd name="T11" fmla="*/ 3 h 76"/>
                <a:gd name="T12" fmla="*/ 3 w 52"/>
                <a:gd name="T13" fmla="*/ 3 h 76"/>
                <a:gd name="T14" fmla="*/ 3 w 52"/>
                <a:gd name="T15" fmla="*/ 3 h 76"/>
                <a:gd name="T16" fmla="*/ 3 w 52"/>
                <a:gd name="T17" fmla="*/ 3 h 76"/>
                <a:gd name="T18" fmla="*/ 3 w 52"/>
                <a:gd name="T19" fmla="*/ 3 h 76"/>
                <a:gd name="T20" fmla="*/ 3 w 52"/>
                <a:gd name="T21" fmla="*/ 3 h 76"/>
                <a:gd name="T22" fmla="*/ 3 w 52"/>
                <a:gd name="T23" fmla="*/ 3 h 76"/>
                <a:gd name="T24" fmla="*/ 3 w 52"/>
                <a:gd name="T25" fmla="*/ 3 h 76"/>
                <a:gd name="T26" fmla="*/ 3 w 52"/>
                <a:gd name="T27" fmla="*/ 3 h 76"/>
                <a:gd name="T28" fmla="*/ 3 w 52"/>
                <a:gd name="T29" fmla="*/ 3 h 76"/>
                <a:gd name="T30" fmla="*/ 3 w 52"/>
                <a:gd name="T31" fmla="*/ 3 h 76"/>
                <a:gd name="T32" fmla="*/ 3 w 52"/>
                <a:gd name="T33" fmla="*/ 3 h 76"/>
                <a:gd name="T34" fmla="*/ 3 w 52"/>
                <a:gd name="T35" fmla="*/ 3 h 76"/>
                <a:gd name="T36" fmla="*/ 3 w 52"/>
                <a:gd name="T37" fmla="*/ 3 h 76"/>
                <a:gd name="T38" fmla="*/ 3 w 52"/>
                <a:gd name="T39" fmla="*/ 3 h 76"/>
                <a:gd name="T40" fmla="*/ 3 w 52"/>
                <a:gd name="T41" fmla="*/ 3 h 76"/>
                <a:gd name="T42" fmla="*/ 3 w 52"/>
                <a:gd name="T43" fmla="*/ 3 h 76"/>
                <a:gd name="T44" fmla="*/ 3 w 52"/>
                <a:gd name="T45" fmla="*/ 3 h 76"/>
                <a:gd name="T46" fmla="*/ 3 w 52"/>
                <a:gd name="T47" fmla="*/ 3 h 76"/>
                <a:gd name="T48" fmla="*/ 3 w 52"/>
                <a:gd name="T49" fmla="*/ 3 h 76"/>
                <a:gd name="T50" fmla="*/ 3 w 52"/>
                <a:gd name="T51" fmla="*/ 3 h 76"/>
                <a:gd name="T52" fmla="*/ 3 w 52"/>
                <a:gd name="T53" fmla="*/ 3 h 76"/>
                <a:gd name="T54" fmla="*/ 3 w 52"/>
                <a:gd name="T55" fmla="*/ 3 h 76"/>
                <a:gd name="T56" fmla="*/ 3 w 52"/>
                <a:gd name="T57" fmla="*/ 3 h 76"/>
                <a:gd name="T58" fmla="*/ 3 w 52"/>
                <a:gd name="T59" fmla="*/ 3 h 76"/>
                <a:gd name="T60" fmla="*/ 3 w 52"/>
                <a:gd name="T61" fmla="*/ 3 h 76"/>
                <a:gd name="T62" fmla="*/ 3 w 52"/>
                <a:gd name="T63" fmla="*/ 3 h 76"/>
                <a:gd name="T64" fmla="*/ 3 w 52"/>
                <a:gd name="T65" fmla="*/ 3 h 76"/>
                <a:gd name="T66" fmla="*/ 3 w 52"/>
                <a:gd name="T67" fmla="*/ 3 h 76"/>
                <a:gd name="T68" fmla="*/ 3 w 52"/>
                <a:gd name="T69" fmla="*/ 3 h 76"/>
                <a:gd name="T70" fmla="*/ 3 w 52"/>
                <a:gd name="T71" fmla="*/ 3 h 76"/>
                <a:gd name="T72" fmla="*/ 3 w 52"/>
                <a:gd name="T73" fmla="*/ 3 h 76"/>
                <a:gd name="T74" fmla="*/ 3 w 52"/>
                <a:gd name="T75" fmla="*/ 3 h 76"/>
                <a:gd name="T76" fmla="*/ 3 w 52"/>
                <a:gd name="T77" fmla="*/ 3 h 76"/>
                <a:gd name="T78" fmla="*/ 3 w 52"/>
                <a:gd name="T79" fmla="*/ 6 h 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2"/>
                <a:gd name="T121" fmla="*/ 0 h 76"/>
                <a:gd name="T122" fmla="*/ 52 w 52"/>
                <a:gd name="T123" fmla="*/ 76 h 7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2" h="76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5" y="4"/>
                  </a:lnTo>
                  <a:lnTo>
                    <a:pt x="7" y="6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5" y="11"/>
                  </a:lnTo>
                  <a:lnTo>
                    <a:pt x="26" y="14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2" y="19"/>
                  </a:lnTo>
                  <a:lnTo>
                    <a:pt x="33" y="22"/>
                  </a:lnTo>
                  <a:lnTo>
                    <a:pt x="34" y="24"/>
                  </a:lnTo>
                  <a:lnTo>
                    <a:pt x="34" y="25"/>
                  </a:lnTo>
                  <a:lnTo>
                    <a:pt x="36" y="26"/>
                  </a:lnTo>
                  <a:lnTo>
                    <a:pt x="38" y="27"/>
                  </a:lnTo>
                  <a:lnTo>
                    <a:pt x="39" y="27"/>
                  </a:lnTo>
                  <a:lnTo>
                    <a:pt x="41" y="28"/>
                  </a:lnTo>
                  <a:lnTo>
                    <a:pt x="43" y="28"/>
                  </a:lnTo>
                  <a:lnTo>
                    <a:pt x="44" y="29"/>
                  </a:lnTo>
                  <a:lnTo>
                    <a:pt x="45" y="30"/>
                  </a:lnTo>
                  <a:lnTo>
                    <a:pt x="46" y="31"/>
                  </a:lnTo>
                  <a:lnTo>
                    <a:pt x="47" y="33"/>
                  </a:lnTo>
                  <a:lnTo>
                    <a:pt x="49" y="35"/>
                  </a:lnTo>
                  <a:lnTo>
                    <a:pt x="50" y="37"/>
                  </a:lnTo>
                  <a:lnTo>
                    <a:pt x="51" y="38"/>
                  </a:lnTo>
                  <a:lnTo>
                    <a:pt x="52" y="39"/>
                  </a:lnTo>
                  <a:lnTo>
                    <a:pt x="47" y="45"/>
                  </a:lnTo>
                  <a:lnTo>
                    <a:pt x="43" y="50"/>
                  </a:lnTo>
                  <a:lnTo>
                    <a:pt x="18" y="76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6" name="Line 207"/>
            <p:cNvSpPr>
              <a:spLocks noChangeShapeType="1"/>
            </p:cNvSpPr>
            <p:nvPr/>
          </p:nvSpPr>
          <p:spPr bwMode="auto">
            <a:xfrm flipH="1">
              <a:off x="4439" y="1588"/>
              <a:ext cx="66" cy="70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7" name="Freeform 208"/>
            <p:cNvSpPr>
              <a:spLocks/>
            </p:cNvSpPr>
            <p:nvPr/>
          </p:nvSpPr>
          <p:spPr bwMode="auto">
            <a:xfrm>
              <a:off x="4386" y="1682"/>
              <a:ext cx="32" cy="92"/>
            </a:xfrm>
            <a:custGeom>
              <a:avLst/>
              <a:gdLst>
                <a:gd name="T0" fmla="*/ 3 w 37"/>
                <a:gd name="T1" fmla="*/ 0 h 106"/>
                <a:gd name="T2" fmla="*/ 3 w 37"/>
                <a:gd name="T3" fmla="*/ 3 h 106"/>
                <a:gd name="T4" fmla="*/ 0 w 37"/>
                <a:gd name="T5" fmla="*/ 9 h 106"/>
                <a:gd name="T6" fmla="*/ 0 60000 65536"/>
                <a:gd name="T7" fmla="*/ 0 60000 65536"/>
                <a:gd name="T8" fmla="*/ 0 60000 65536"/>
                <a:gd name="T9" fmla="*/ 0 w 37"/>
                <a:gd name="T10" fmla="*/ 0 h 106"/>
                <a:gd name="T11" fmla="*/ 37 w 37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06">
                  <a:moveTo>
                    <a:pt x="37" y="0"/>
                  </a:moveTo>
                  <a:lnTo>
                    <a:pt x="32" y="6"/>
                  </a:lnTo>
                  <a:lnTo>
                    <a:pt x="0" y="106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8" name="Freeform 209"/>
            <p:cNvSpPr>
              <a:spLocks/>
            </p:cNvSpPr>
            <p:nvPr/>
          </p:nvSpPr>
          <p:spPr bwMode="auto">
            <a:xfrm>
              <a:off x="4306" y="1804"/>
              <a:ext cx="71" cy="62"/>
            </a:xfrm>
            <a:custGeom>
              <a:avLst/>
              <a:gdLst>
                <a:gd name="T0" fmla="*/ 7 w 82"/>
                <a:gd name="T1" fmla="*/ 0 h 72"/>
                <a:gd name="T2" fmla="*/ 6 w 82"/>
                <a:gd name="T3" fmla="*/ 3 h 72"/>
                <a:gd name="T4" fmla="*/ 0 w 82"/>
                <a:gd name="T5" fmla="*/ 5 h 72"/>
                <a:gd name="T6" fmla="*/ 0 60000 65536"/>
                <a:gd name="T7" fmla="*/ 0 60000 65536"/>
                <a:gd name="T8" fmla="*/ 0 60000 65536"/>
                <a:gd name="T9" fmla="*/ 0 w 82"/>
                <a:gd name="T10" fmla="*/ 0 h 72"/>
                <a:gd name="T11" fmla="*/ 82 w 82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72">
                  <a:moveTo>
                    <a:pt x="82" y="0"/>
                  </a:moveTo>
                  <a:lnTo>
                    <a:pt x="76" y="22"/>
                  </a:lnTo>
                  <a:lnTo>
                    <a:pt x="0" y="7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89" name="Line 210"/>
            <p:cNvSpPr>
              <a:spLocks noChangeShapeType="1"/>
            </p:cNvSpPr>
            <p:nvPr/>
          </p:nvSpPr>
          <p:spPr bwMode="auto">
            <a:xfrm flipH="1">
              <a:off x="4200" y="1884"/>
              <a:ext cx="80" cy="53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0" name="Line 211"/>
            <p:cNvSpPr>
              <a:spLocks noChangeShapeType="1"/>
            </p:cNvSpPr>
            <p:nvPr/>
          </p:nvSpPr>
          <p:spPr bwMode="auto">
            <a:xfrm flipH="1">
              <a:off x="4092" y="1955"/>
              <a:ext cx="80" cy="53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1" name="Line 212"/>
            <p:cNvSpPr>
              <a:spLocks noChangeShapeType="1"/>
            </p:cNvSpPr>
            <p:nvPr/>
          </p:nvSpPr>
          <p:spPr bwMode="auto">
            <a:xfrm flipH="1">
              <a:off x="4053" y="2026"/>
              <a:ext cx="13" cy="10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2" name="Line 213"/>
            <p:cNvSpPr>
              <a:spLocks noChangeShapeType="1"/>
            </p:cNvSpPr>
            <p:nvPr/>
          </p:nvSpPr>
          <p:spPr bwMode="auto">
            <a:xfrm flipH="1" flipV="1">
              <a:off x="2936" y="3448"/>
              <a:ext cx="103" cy="2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3" name="Line 214"/>
            <p:cNvSpPr>
              <a:spLocks noChangeShapeType="1"/>
            </p:cNvSpPr>
            <p:nvPr/>
          </p:nvSpPr>
          <p:spPr bwMode="auto">
            <a:xfrm flipH="1" flipV="1">
              <a:off x="2810" y="3423"/>
              <a:ext cx="94" cy="19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4" name="Freeform 215"/>
            <p:cNvSpPr>
              <a:spLocks/>
            </p:cNvSpPr>
            <p:nvPr/>
          </p:nvSpPr>
          <p:spPr bwMode="auto">
            <a:xfrm>
              <a:off x="2739" y="3349"/>
              <a:ext cx="39" cy="67"/>
            </a:xfrm>
            <a:custGeom>
              <a:avLst/>
              <a:gdLst>
                <a:gd name="T0" fmla="*/ 3 w 46"/>
                <a:gd name="T1" fmla="*/ 5 h 78"/>
                <a:gd name="T2" fmla="*/ 3 w 46"/>
                <a:gd name="T3" fmla="*/ 4 h 78"/>
                <a:gd name="T4" fmla="*/ 3 w 46"/>
                <a:gd name="T5" fmla="*/ 3 h 78"/>
                <a:gd name="T6" fmla="*/ 0 w 46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78"/>
                <a:gd name="T14" fmla="*/ 46 w 4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78">
                  <a:moveTo>
                    <a:pt x="46" y="78"/>
                  </a:moveTo>
                  <a:lnTo>
                    <a:pt x="22" y="74"/>
                  </a:lnTo>
                  <a:lnTo>
                    <a:pt x="34" y="6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5" name="Line 216"/>
            <p:cNvSpPr>
              <a:spLocks noChangeShapeType="1"/>
            </p:cNvSpPr>
            <p:nvPr/>
          </p:nvSpPr>
          <p:spPr bwMode="auto">
            <a:xfrm flipH="1" flipV="1">
              <a:off x="2679" y="3235"/>
              <a:ext cx="45" cy="86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6" name="Freeform 217"/>
            <p:cNvSpPr>
              <a:spLocks/>
            </p:cNvSpPr>
            <p:nvPr/>
          </p:nvSpPr>
          <p:spPr bwMode="auto">
            <a:xfrm>
              <a:off x="2619" y="3120"/>
              <a:ext cx="45" cy="86"/>
            </a:xfrm>
            <a:custGeom>
              <a:avLst/>
              <a:gdLst>
                <a:gd name="T0" fmla="*/ 3 w 52"/>
                <a:gd name="T1" fmla="*/ 7 h 100"/>
                <a:gd name="T2" fmla="*/ 3 w 52"/>
                <a:gd name="T3" fmla="*/ 5 h 100"/>
                <a:gd name="T4" fmla="*/ 0 w 52"/>
                <a:gd name="T5" fmla="*/ 0 h 100"/>
                <a:gd name="T6" fmla="*/ 0 60000 65536"/>
                <a:gd name="T7" fmla="*/ 0 60000 65536"/>
                <a:gd name="T8" fmla="*/ 0 60000 65536"/>
                <a:gd name="T9" fmla="*/ 0 w 52"/>
                <a:gd name="T10" fmla="*/ 0 h 100"/>
                <a:gd name="T11" fmla="*/ 52 w 52"/>
                <a:gd name="T12" fmla="*/ 100 h 1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100">
                  <a:moveTo>
                    <a:pt x="52" y="100"/>
                  </a:moveTo>
                  <a:lnTo>
                    <a:pt x="37" y="7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7" name="Freeform 218"/>
            <p:cNvSpPr>
              <a:spLocks/>
            </p:cNvSpPr>
            <p:nvPr/>
          </p:nvSpPr>
          <p:spPr bwMode="auto">
            <a:xfrm>
              <a:off x="2558" y="3007"/>
              <a:ext cx="46" cy="85"/>
            </a:xfrm>
            <a:custGeom>
              <a:avLst/>
              <a:gdLst>
                <a:gd name="T0" fmla="*/ 4 w 53"/>
                <a:gd name="T1" fmla="*/ 6 h 99"/>
                <a:gd name="T2" fmla="*/ 3 w 53"/>
                <a:gd name="T3" fmla="*/ 5 h 99"/>
                <a:gd name="T4" fmla="*/ 3 w 53"/>
                <a:gd name="T5" fmla="*/ 3 h 99"/>
                <a:gd name="T6" fmla="*/ 0 w 53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99"/>
                <a:gd name="T14" fmla="*/ 53 w 53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99">
                  <a:moveTo>
                    <a:pt x="53" y="99"/>
                  </a:moveTo>
                  <a:lnTo>
                    <a:pt x="41" y="76"/>
                  </a:lnTo>
                  <a:lnTo>
                    <a:pt x="18" y="3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8" name="Freeform 219"/>
            <p:cNvSpPr>
              <a:spLocks/>
            </p:cNvSpPr>
            <p:nvPr/>
          </p:nvSpPr>
          <p:spPr bwMode="auto">
            <a:xfrm>
              <a:off x="2497" y="2893"/>
              <a:ext cx="49" cy="90"/>
            </a:xfrm>
            <a:custGeom>
              <a:avLst/>
              <a:gdLst>
                <a:gd name="T0" fmla="*/ 3 w 57"/>
                <a:gd name="T1" fmla="*/ 7 h 105"/>
                <a:gd name="T2" fmla="*/ 3 w 57"/>
                <a:gd name="T3" fmla="*/ 5 h 105"/>
                <a:gd name="T4" fmla="*/ 3 w 57"/>
                <a:gd name="T5" fmla="*/ 3 h 105"/>
                <a:gd name="T6" fmla="*/ 3 w 57"/>
                <a:gd name="T7" fmla="*/ 3 h 105"/>
                <a:gd name="T8" fmla="*/ 3 w 57"/>
                <a:gd name="T9" fmla="*/ 3 h 105"/>
                <a:gd name="T10" fmla="*/ 0 w 57"/>
                <a:gd name="T11" fmla="*/ 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105"/>
                <a:gd name="T20" fmla="*/ 57 w 57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105">
                  <a:moveTo>
                    <a:pt x="57" y="105"/>
                  </a:moveTo>
                  <a:lnTo>
                    <a:pt x="45" y="82"/>
                  </a:lnTo>
                  <a:lnTo>
                    <a:pt x="34" y="63"/>
                  </a:lnTo>
                  <a:lnTo>
                    <a:pt x="23" y="40"/>
                  </a:lnTo>
                  <a:lnTo>
                    <a:pt x="12" y="2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99" name="Freeform 220"/>
            <p:cNvSpPr>
              <a:spLocks/>
            </p:cNvSpPr>
            <p:nvPr/>
          </p:nvSpPr>
          <p:spPr bwMode="auto">
            <a:xfrm>
              <a:off x="2448" y="2792"/>
              <a:ext cx="34" cy="73"/>
            </a:xfrm>
            <a:custGeom>
              <a:avLst/>
              <a:gdLst>
                <a:gd name="T0" fmla="*/ 3 w 40"/>
                <a:gd name="T1" fmla="*/ 5 h 85"/>
                <a:gd name="T2" fmla="*/ 0 w 40"/>
                <a:gd name="T3" fmla="*/ 3 h 85"/>
                <a:gd name="T4" fmla="*/ 3 w 40"/>
                <a:gd name="T5" fmla="*/ 0 h 85"/>
                <a:gd name="T6" fmla="*/ 0 60000 65536"/>
                <a:gd name="T7" fmla="*/ 0 60000 65536"/>
                <a:gd name="T8" fmla="*/ 0 60000 65536"/>
                <a:gd name="T9" fmla="*/ 0 w 40"/>
                <a:gd name="T10" fmla="*/ 0 h 85"/>
                <a:gd name="T11" fmla="*/ 40 w 40"/>
                <a:gd name="T12" fmla="*/ 85 h 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85">
                  <a:moveTo>
                    <a:pt x="40" y="85"/>
                  </a:moveTo>
                  <a:lnTo>
                    <a:pt x="0" y="10"/>
                  </a:lnTo>
                  <a:lnTo>
                    <a:pt x="24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0" name="Freeform 221"/>
            <p:cNvSpPr>
              <a:spLocks/>
            </p:cNvSpPr>
            <p:nvPr/>
          </p:nvSpPr>
          <p:spPr bwMode="auto">
            <a:xfrm>
              <a:off x="2497" y="2744"/>
              <a:ext cx="91" cy="37"/>
            </a:xfrm>
            <a:custGeom>
              <a:avLst/>
              <a:gdLst>
                <a:gd name="T0" fmla="*/ 0 w 106"/>
                <a:gd name="T1" fmla="*/ 4 h 42"/>
                <a:gd name="T2" fmla="*/ 3 w 106"/>
                <a:gd name="T3" fmla="*/ 4 h 42"/>
                <a:gd name="T4" fmla="*/ 3 w 106"/>
                <a:gd name="T5" fmla="*/ 4 h 42"/>
                <a:gd name="T6" fmla="*/ 3 w 106"/>
                <a:gd name="T7" fmla="*/ 4 h 42"/>
                <a:gd name="T8" fmla="*/ 6 w 106"/>
                <a:gd name="T9" fmla="*/ 4 h 42"/>
                <a:gd name="T10" fmla="*/ 7 w 106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"/>
                <a:gd name="T19" fmla="*/ 0 h 42"/>
                <a:gd name="T20" fmla="*/ 106 w 10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" h="42">
                  <a:moveTo>
                    <a:pt x="0" y="42"/>
                  </a:moveTo>
                  <a:lnTo>
                    <a:pt x="16" y="36"/>
                  </a:lnTo>
                  <a:lnTo>
                    <a:pt x="26" y="32"/>
                  </a:lnTo>
                  <a:lnTo>
                    <a:pt x="56" y="20"/>
                  </a:lnTo>
                  <a:lnTo>
                    <a:pt x="97" y="5"/>
                  </a:lnTo>
                  <a:lnTo>
                    <a:pt x="106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1" name="Freeform 222"/>
            <p:cNvSpPr>
              <a:spLocks/>
            </p:cNvSpPr>
            <p:nvPr/>
          </p:nvSpPr>
          <p:spPr bwMode="auto">
            <a:xfrm>
              <a:off x="2618" y="2726"/>
              <a:ext cx="62" cy="28"/>
            </a:xfrm>
            <a:custGeom>
              <a:avLst/>
              <a:gdLst>
                <a:gd name="T0" fmla="*/ 3 w 72"/>
                <a:gd name="T1" fmla="*/ 3 h 33"/>
                <a:gd name="T2" fmla="*/ 3 w 72"/>
                <a:gd name="T3" fmla="*/ 0 h 33"/>
                <a:gd name="T4" fmla="*/ 3 w 72"/>
                <a:gd name="T5" fmla="*/ 1 h 33"/>
                <a:gd name="T6" fmla="*/ 3 w 72"/>
                <a:gd name="T7" fmla="*/ 0 h 33"/>
                <a:gd name="T8" fmla="*/ 3 w 72"/>
                <a:gd name="T9" fmla="*/ 1 h 33"/>
                <a:gd name="T10" fmla="*/ 3 w 72"/>
                <a:gd name="T11" fmla="*/ 3 h 33"/>
                <a:gd name="T12" fmla="*/ 3 w 72"/>
                <a:gd name="T13" fmla="*/ 3 h 33"/>
                <a:gd name="T14" fmla="*/ 3 w 72"/>
                <a:gd name="T15" fmla="*/ 3 h 33"/>
                <a:gd name="T16" fmla="*/ 3 w 72"/>
                <a:gd name="T17" fmla="*/ 3 h 33"/>
                <a:gd name="T18" fmla="*/ 3 w 72"/>
                <a:gd name="T19" fmla="*/ 3 h 33"/>
                <a:gd name="T20" fmla="*/ 3 w 72"/>
                <a:gd name="T21" fmla="*/ 3 h 33"/>
                <a:gd name="T22" fmla="*/ 3 w 72"/>
                <a:gd name="T23" fmla="*/ 3 h 33"/>
                <a:gd name="T24" fmla="*/ 3 w 72"/>
                <a:gd name="T25" fmla="*/ 3 h 33"/>
                <a:gd name="T26" fmla="*/ 3 w 72"/>
                <a:gd name="T27" fmla="*/ 3 h 33"/>
                <a:gd name="T28" fmla="*/ 3 w 72"/>
                <a:gd name="T29" fmla="*/ 3 h 33"/>
                <a:gd name="T30" fmla="*/ 3 w 72"/>
                <a:gd name="T31" fmla="*/ 3 h 33"/>
                <a:gd name="T32" fmla="*/ 3 w 72"/>
                <a:gd name="T33" fmla="*/ 3 h 33"/>
                <a:gd name="T34" fmla="*/ 3 w 72"/>
                <a:gd name="T35" fmla="*/ 3 h 33"/>
                <a:gd name="T36" fmla="*/ 3 w 72"/>
                <a:gd name="T37" fmla="*/ 3 h 33"/>
                <a:gd name="T38" fmla="*/ 3 w 72"/>
                <a:gd name="T39" fmla="*/ 3 h 33"/>
                <a:gd name="T40" fmla="*/ 3 w 72"/>
                <a:gd name="T41" fmla="*/ 3 h 33"/>
                <a:gd name="T42" fmla="*/ 3 w 72"/>
                <a:gd name="T43" fmla="*/ 3 h 33"/>
                <a:gd name="T44" fmla="*/ 3 w 72"/>
                <a:gd name="T45" fmla="*/ 3 h 33"/>
                <a:gd name="T46" fmla="*/ 4 w 72"/>
                <a:gd name="T47" fmla="*/ 3 h 33"/>
                <a:gd name="T48" fmla="*/ 3 w 72"/>
                <a:gd name="T49" fmla="*/ 3 h 33"/>
                <a:gd name="T50" fmla="*/ 3 w 72"/>
                <a:gd name="T51" fmla="*/ 3 h 33"/>
                <a:gd name="T52" fmla="*/ 4 w 72"/>
                <a:gd name="T53" fmla="*/ 3 h 33"/>
                <a:gd name="T54" fmla="*/ 4 w 72"/>
                <a:gd name="T55" fmla="*/ 3 h 33"/>
                <a:gd name="T56" fmla="*/ 4 w 72"/>
                <a:gd name="T57" fmla="*/ 3 h 33"/>
                <a:gd name="T58" fmla="*/ 4 w 72"/>
                <a:gd name="T59" fmla="*/ 3 h 33"/>
                <a:gd name="T60" fmla="*/ 4 w 72"/>
                <a:gd name="T61" fmla="*/ 3 h 33"/>
                <a:gd name="T62" fmla="*/ 5 w 72"/>
                <a:gd name="T63" fmla="*/ 3 h 33"/>
                <a:gd name="T64" fmla="*/ 5 w 72"/>
                <a:gd name="T65" fmla="*/ 3 h 33"/>
                <a:gd name="T66" fmla="*/ 5 w 72"/>
                <a:gd name="T67" fmla="*/ 3 h 33"/>
                <a:gd name="T68" fmla="*/ 5 w 72"/>
                <a:gd name="T69" fmla="*/ 3 h 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2"/>
                <a:gd name="T106" fmla="*/ 0 h 33"/>
                <a:gd name="T107" fmla="*/ 72 w 72"/>
                <a:gd name="T108" fmla="*/ 33 h 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2" h="33">
                  <a:moveTo>
                    <a:pt x="0" y="9"/>
                  </a:moveTo>
                  <a:lnTo>
                    <a:pt x="14" y="4"/>
                  </a:lnTo>
                  <a:lnTo>
                    <a:pt x="21" y="2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5" y="6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3"/>
                  </a:lnTo>
                  <a:lnTo>
                    <a:pt x="49" y="14"/>
                  </a:lnTo>
                  <a:lnTo>
                    <a:pt x="50" y="15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1" y="19"/>
                  </a:lnTo>
                  <a:lnTo>
                    <a:pt x="52" y="20"/>
                  </a:lnTo>
                  <a:lnTo>
                    <a:pt x="53" y="20"/>
                  </a:lnTo>
                  <a:lnTo>
                    <a:pt x="54" y="21"/>
                  </a:lnTo>
                  <a:lnTo>
                    <a:pt x="55" y="21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2"/>
                  </a:lnTo>
                  <a:lnTo>
                    <a:pt x="57" y="23"/>
                  </a:lnTo>
                  <a:lnTo>
                    <a:pt x="58" y="24"/>
                  </a:lnTo>
                  <a:lnTo>
                    <a:pt x="57" y="24"/>
                  </a:lnTo>
                  <a:lnTo>
                    <a:pt x="57" y="25"/>
                  </a:lnTo>
                  <a:lnTo>
                    <a:pt x="57" y="26"/>
                  </a:lnTo>
                  <a:lnTo>
                    <a:pt x="56" y="27"/>
                  </a:lnTo>
                  <a:lnTo>
                    <a:pt x="57" y="28"/>
                  </a:lnTo>
                  <a:lnTo>
                    <a:pt x="58" y="28"/>
                  </a:lnTo>
                  <a:lnTo>
                    <a:pt x="59" y="28"/>
                  </a:lnTo>
                  <a:lnTo>
                    <a:pt x="60" y="28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3" y="29"/>
                  </a:lnTo>
                  <a:lnTo>
                    <a:pt x="64" y="29"/>
                  </a:lnTo>
                  <a:lnTo>
                    <a:pt x="65" y="29"/>
                  </a:lnTo>
                  <a:lnTo>
                    <a:pt x="65" y="30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8" y="31"/>
                  </a:lnTo>
                  <a:lnTo>
                    <a:pt x="68" y="33"/>
                  </a:lnTo>
                  <a:lnTo>
                    <a:pt x="69" y="33"/>
                  </a:lnTo>
                  <a:lnTo>
                    <a:pt x="70" y="32"/>
                  </a:lnTo>
                  <a:lnTo>
                    <a:pt x="71" y="32"/>
                  </a:lnTo>
                  <a:lnTo>
                    <a:pt x="72" y="33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2" name="Line 223"/>
            <p:cNvSpPr>
              <a:spLocks noChangeShapeType="1"/>
            </p:cNvSpPr>
            <p:nvPr/>
          </p:nvSpPr>
          <p:spPr bwMode="auto">
            <a:xfrm>
              <a:off x="2680" y="2756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3" name="Line 224"/>
            <p:cNvSpPr>
              <a:spLocks noChangeShapeType="1"/>
            </p:cNvSpPr>
            <p:nvPr/>
          </p:nvSpPr>
          <p:spPr bwMode="auto">
            <a:xfrm flipV="1">
              <a:off x="2681" y="2755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4" name="Line 225"/>
            <p:cNvSpPr>
              <a:spLocks noChangeShapeType="1"/>
            </p:cNvSpPr>
            <p:nvPr/>
          </p:nvSpPr>
          <p:spPr bwMode="auto">
            <a:xfrm>
              <a:off x="2683" y="2757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5" name="Freeform 226"/>
            <p:cNvSpPr>
              <a:spLocks/>
            </p:cNvSpPr>
            <p:nvPr/>
          </p:nvSpPr>
          <p:spPr bwMode="auto">
            <a:xfrm>
              <a:off x="2685" y="2759"/>
              <a:ext cx="2" cy="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1 h 2"/>
                <a:gd name="T4" fmla="*/ 2 w 2"/>
                <a:gd name="T5" fmla="*/ 2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6" name="Line 227"/>
            <p:cNvSpPr>
              <a:spLocks noChangeShapeType="1"/>
            </p:cNvSpPr>
            <p:nvPr/>
          </p:nvSpPr>
          <p:spPr bwMode="auto">
            <a:xfrm>
              <a:off x="2693" y="2762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7" name="Line 228"/>
            <p:cNvSpPr>
              <a:spLocks noChangeShapeType="1"/>
            </p:cNvSpPr>
            <p:nvPr/>
          </p:nvSpPr>
          <p:spPr bwMode="auto">
            <a:xfrm>
              <a:off x="2698" y="276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8" name="Freeform 229"/>
            <p:cNvSpPr>
              <a:spLocks/>
            </p:cNvSpPr>
            <p:nvPr/>
          </p:nvSpPr>
          <p:spPr bwMode="auto">
            <a:xfrm>
              <a:off x="2701" y="2767"/>
              <a:ext cx="71" cy="20"/>
            </a:xfrm>
            <a:custGeom>
              <a:avLst/>
              <a:gdLst>
                <a:gd name="T0" fmla="*/ 1 w 83"/>
                <a:gd name="T1" fmla="*/ 0 h 23"/>
                <a:gd name="T2" fmla="*/ 3 w 83"/>
                <a:gd name="T3" fmla="*/ 1 h 23"/>
                <a:gd name="T4" fmla="*/ 3 w 83"/>
                <a:gd name="T5" fmla="*/ 2 h 23"/>
                <a:gd name="T6" fmla="*/ 3 w 83"/>
                <a:gd name="T7" fmla="*/ 2 h 23"/>
                <a:gd name="T8" fmla="*/ 3 w 83"/>
                <a:gd name="T9" fmla="*/ 1 h 23"/>
                <a:gd name="T10" fmla="*/ 3 w 83"/>
                <a:gd name="T11" fmla="*/ 1 h 23"/>
                <a:gd name="T12" fmla="*/ 3 w 83"/>
                <a:gd name="T13" fmla="*/ 2 h 23"/>
                <a:gd name="T14" fmla="*/ 3 w 83"/>
                <a:gd name="T15" fmla="*/ 3 h 23"/>
                <a:gd name="T16" fmla="*/ 3 w 83"/>
                <a:gd name="T17" fmla="*/ 3 h 23"/>
                <a:gd name="T18" fmla="*/ 3 w 83"/>
                <a:gd name="T19" fmla="*/ 3 h 23"/>
                <a:gd name="T20" fmla="*/ 3 w 83"/>
                <a:gd name="T21" fmla="*/ 3 h 23"/>
                <a:gd name="T22" fmla="*/ 3 w 83"/>
                <a:gd name="T23" fmla="*/ 3 h 23"/>
                <a:gd name="T24" fmla="*/ 3 w 83"/>
                <a:gd name="T25" fmla="*/ 3 h 23"/>
                <a:gd name="T26" fmla="*/ 3 w 83"/>
                <a:gd name="T27" fmla="*/ 3 h 23"/>
                <a:gd name="T28" fmla="*/ 3 w 83"/>
                <a:gd name="T29" fmla="*/ 3 h 23"/>
                <a:gd name="T30" fmla="*/ 3 w 83"/>
                <a:gd name="T31" fmla="*/ 3 h 23"/>
                <a:gd name="T32" fmla="*/ 3 w 83"/>
                <a:gd name="T33" fmla="*/ 3 h 23"/>
                <a:gd name="T34" fmla="*/ 3 w 83"/>
                <a:gd name="T35" fmla="*/ 3 h 23"/>
                <a:gd name="T36" fmla="*/ 3 w 83"/>
                <a:gd name="T37" fmla="*/ 3 h 23"/>
                <a:gd name="T38" fmla="*/ 3 w 83"/>
                <a:gd name="T39" fmla="*/ 3 h 23"/>
                <a:gd name="T40" fmla="*/ 3 w 83"/>
                <a:gd name="T41" fmla="*/ 3 h 23"/>
                <a:gd name="T42" fmla="*/ 3 w 83"/>
                <a:gd name="T43" fmla="*/ 3 h 23"/>
                <a:gd name="T44" fmla="*/ 3 w 83"/>
                <a:gd name="T45" fmla="*/ 3 h 23"/>
                <a:gd name="T46" fmla="*/ 3 w 83"/>
                <a:gd name="T47" fmla="*/ 3 h 23"/>
                <a:gd name="T48" fmla="*/ 3 w 83"/>
                <a:gd name="T49" fmla="*/ 3 h 23"/>
                <a:gd name="T50" fmla="*/ 3 w 83"/>
                <a:gd name="T51" fmla="*/ 3 h 23"/>
                <a:gd name="T52" fmla="*/ 3 w 83"/>
                <a:gd name="T53" fmla="*/ 3 h 23"/>
                <a:gd name="T54" fmla="*/ 3 w 83"/>
                <a:gd name="T55" fmla="*/ 3 h 23"/>
                <a:gd name="T56" fmla="*/ 3 w 83"/>
                <a:gd name="T57" fmla="*/ 3 h 23"/>
                <a:gd name="T58" fmla="*/ 3 w 83"/>
                <a:gd name="T59" fmla="*/ 3 h 23"/>
                <a:gd name="T60" fmla="*/ 3 w 83"/>
                <a:gd name="T61" fmla="*/ 3 h 23"/>
                <a:gd name="T62" fmla="*/ 3 w 83"/>
                <a:gd name="T63" fmla="*/ 3 h 23"/>
                <a:gd name="T64" fmla="*/ 3 w 83"/>
                <a:gd name="T65" fmla="*/ 3 h 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3"/>
                <a:gd name="T100" fmla="*/ 0 h 23"/>
                <a:gd name="T101" fmla="*/ 83 w 83"/>
                <a:gd name="T102" fmla="*/ 23 h 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3" h="23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7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2" y="5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8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4" y="7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1" y="14"/>
                  </a:lnTo>
                  <a:lnTo>
                    <a:pt x="42" y="13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3" y="12"/>
                  </a:lnTo>
                  <a:lnTo>
                    <a:pt x="44" y="12"/>
                  </a:lnTo>
                  <a:lnTo>
                    <a:pt x="45" y="13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9" y="19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3"/>
                  </a:lnTo>
                  <a:lnTo>
                    <a:pt x="62" y="22"/>
                  </a:lnTo>
                  <a:lnTo>
                    <a:pt x="83" y="19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09" name="Line 230"/>
            <p:cNvSpPr>
              <a:spLocks noChangeShapeType="1"/>
            </p:cNvSpPr>
            <p:nvPr/>
          </p:nvSpPr>
          <p:spPr bwMode="auto">
            <a:xfrm flipV="1">
              <a:off x="2777" y="2781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0" name="Line 231"/>
            <p:cNvSpPr>
              <a:spLocks noChangeShapeType="1"/>
            </p:cNvSpPr>
            <p:nvPr/>
          </p:nvSpPr>
          <p:spPr bwMode="auto">
            <a:xfrm flipV="1">
              <a:off x="2778" y="2779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1" name="Line 232"/>
            <p:cNvSpPr>
              <a:spLocks noChangeShapeType="1"/>
            </p:cNvSpPr>
            <p:nvPr/>
          </p:nvSpPr>
          <p:spPr bwMode="auto">
            <a:xfrm>
              <a:off x="2780" y="2778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2" name="Line 233"/>
            <p:cNvSpPr>
              <a:spLocks noChangeShapeType="1"/>
            </p:cNvSpPr>
            <p:nvPr/>
          </p:nvSpPr>
          <p:spPr bwMode="auto">
            <a:xfrm>
              <a:off x="2784" y="2780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3" name="Freeform 234"/>
            <p:cNvSpPr>
              <a:spLocks/>
            </p:cNvSpPr>
            <p:nvPr/>
          </p:nvSpPr>
          <p:spPr bwMode="auto">
            <a:xfrm>
              <a:off x="2789" y="2786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1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4" name="Freeform 235"/>
            <p:cNvSpPr>
              <a:spLocks/>
            </p:cNvSpPr>
            <p:nvPr/>
          </p:nvSpPr>
          <p:spPr bwMode="auto">
            <a:xfrm>
              <a:off x="2793" y="2787"/>
              <a:ext cx="52" cy="50"/>
            </a:xfrm>
            <a:custGeom>
              <a:avLst/>
              <a:gdLst>
                <a:gd name="T0" fmla="*/ 1 w 61"/>
                <a:gd name="T1" fmla="*/ 0 h 59"/>
                <a:gd name="T2" fmla="*/ 3 w 61"/>
                <a:gd name="T3" fmla="*/ 3 h 59"/>
                <a:gd name="T4" fmla="*/ 3 w 61"/>
                <a:gd name="T5" fmla="*/ 2 h 59"/>
                <a:gd name="T6" fmla="*/ 3 w 61"/>
                <a:gd name="T7" fmla="*/ 1 h 59"/>
                <a:gd name="T8" fmla="*/ 3 w 61"/>
                <a:gd name="T9" fmla="*/ 2 h 59"/>
                <a:gd name="T10" fmla="*/ 3 w 61"/>
                <a:gd name="T11" fmla="*/ 3 h 59"/>
                <a:gd name="T12" fmla="*/ 3 w 61"/>
                <a:gd name="T13" fmla="*/ 3 h 59"/>
                <a:gd name="T14" fmla="*/ 3 w 61"/>
                <a:gd name="T15" fmla="*/ 3 h 59"/>
                <a:gd name="T16" fmla="*/ 3 w 61"/>
                <a:gd name="T17" fmla="*/ 3 h 59"/>
                <a:gd name="T18" fmla="*/ 3 w 61"/>
                <a:gd name="T19" fmla="*/ 3 h 59"/>
                <a:gd name="T20" fmla="*/ 3 w 61"/>
                <a:gd name="T21" fmla="*/ 3 h 59"/>
                <a:gd name="T22" fmla="*/ 3 w 61"/>
                <a:gd name="T23" fmla="*/ 3 h 59"/>
                <a:gd name="T24" fmla="*/ 3 w 61"/>
                <a:gd name="T25" fmla="*/ 3 h 59"/>
                <a:gd name="T26" fmla="*/ 3 w 61"/>
                <a:gd name="T27" fmla="*/ 3 h 59"/>
                <a:gd name="T28" fmla="*/ 3 w 61"/>
                <a:gd name="T29" fmla="*/ 3 h 59"/>
                <a:gd name="T30" fmla="*/ 3 w 61"/>
                <a:gd name="T31" fmla="*/ 3 h 59"/>
                <a:gd name="T32" fmla="*/ 3 w 61"/>
                <a:gd name="T33" fmla="*/ 3 h 59"/>
                <a:gd name="T34" fmla="*/ 3 w 61"/>
                <a:gd name="T35" fmla="*/ 3 h 59"/>
                <a:gd name="T36" fmla="*/ 3 w 61"/>
                <a:gd name="T37" fmla="*/ 3 h 59"/>
                <a:gd name="T38" fmla="*/ 3 w 61"/>
                <a:gd name="T39" fmla="*/ 3 h 59"/>
                <a:gd name="T40" fmla="*/ 3 w 61"/>
                <a:gd name="T41" fmla="*/ 3 h 59"/>
                <a:gd name="T42" fmla="*/ 3 w 61"/>
                <a:gd name="T43" fmla="*/ 3 h 59"/>
                <a:gd name="T44" fmla="*/ 3 w 61"/>
                <a:gd name="T45" fmla="*/ 3 h 59"/>
                <a:gd name="T46" fmla="*/ 3 w 61"/>
                <a:gd name="T47" fmla="*/ 3 h 59"/>
                <a:gd name="T48" fmla="*/ 3 w 61"/>
                <a:gd name="T49" fmla="*/ 3 h 59"/>
                <a:gd name="T50" fmla="*/ 3 w 61"/>
                <a:gd name="T51" fmla="*/ 3 h 59"/>
                <a:gd name="T52" fmla="*/ 3 w 61"/>
                <a:gd name="T53" fmla="*/ 3 h 59"/>
                <a:gd name="T54" fmla="*/ 3 w 61"/>
                <a:gd name="T55" fmla="*/ 3 h 59"/>
                <a:gd name="T56" fmla="*/ 3 w 61"/>
                <a:gd name="T57" fmla="*/ 3 h 59"/>
                <a:gd name="T58" fmla="*/ 3 w 61"/>
                <a:gd name="T59" fmla="*/ 3 h 59"/>
                <a:gd name="T60" fmla="*/ 3 w 61"/>
                <a:gd name="T61" fmla="*/ 3 h 59"/>
                <a:gd name="T62" fmla="*/ 3 w 61"/>
                <a:gd name="T63" fmla="*/ 3 h 59"/>
                <a:gd name="T64" fmla="*/ 3 w 61"/>
                <a:gd name="T65" fmla="*/ 3 h 59"/>
                <a:gd name="T66" fmla="*/ 3 w 61"/>
                <a:gd name="T67" fmla="*/ 3 h 59"/>
                <a:gd name="T68" fmla="*/ 3 w 61"/>
                <a:gd name="T69" fmla="*/ 3 h 59"/>
                <a:gd name="T70" fmla="*/ 3 w 61"/>
                <a:gd name="T71" fmla="*/ 3 h 59"/>
                <a:gd name="T72" fmla="*/ 3 w 61"/>
                <a:gd name="T73" fmla="*/ 3 h 59"/>
                <a:gd name="T74" fmla="*/ 3 w 61"/>
                <a:gd name="T75" fmla="*/ 3 h 59"/>
                <a:gd name="T76" fmla="*/ 3 w 61"/>
                <a:gd name="T77" fmla="*/ 3 h 5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1"/>
                <a:gd name="T118" fmla="*/ 0 h 59"/>
                <a:gd name="T119" fmla="*/ 61 w 61"/>
                <a:gd name="T120" fmla="*/ 59 h 5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1" h="59">
                  <a:moveTo>
                    <a:pt x="0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2" y="13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3" y="16"/>
                  </a:lnTo>
                  <a:lnTo>
                    <a:pt x="24" y="17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9"/>
                  </a:lnTo>
                  <a:lnTo>
                    <a:pt x="30" y="20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6" y="26"/>
                  </a:lnTo>
                  <a:lnTo>
                    <a:pt x="36" y="27"/>
                  </a:lnTo>
                  <a:lnTo>
                    <a:pt x="37" y="28"/>
                  </a:lnTo>
                  <a:lnTo>
                    <a:pt x="36" y="29"/>
                  </a:lnTo>
                  <a:lnTo>
                    <a:pt x="37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7" y="32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6" y="35"/>
                  </a:lnTo>
                  <a:lnTo>
                    <a:pt x="36" y="37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41" y="45"/>
                  </a:lnTo>
                  <a:lnTo>
                    <a:pt x="43" y="47"/>
                  </a:lnTo>
                  <a:lnTo>
                    <a:pt x="44" y="47"/>
                  </a:lnTo>
                  <a:lnTo>
                    <a:pt x="44" y="48"/>
                  </a:lnTo>
                  <a:lnTo>
                    <a:pt x="46" y="49"/>
                  </a:lnTo>
                  <a:lnTo>
                    <a:pt x="47" y="48"/>
                  </a:lnTo>
                  <a:lnTo>
                    <a:pt x="48" y="49"/>
                  </a:lnTo>
                  <a:lnTo>
                    <a:pt x="51" y="50"/>
                  </a:lnTo>
                  <a:lnTo>
                    <a:pt x="53" y="53"/>
                  </a:lnTo>
                  <a:lnTo>
                    <a:pt x="54" y="54"/>
                  </a:lnTo>
                  <a:lnTo>
                    <a:pt x="55" y="55"/>
                  </a:lnTo>
                  <a:lnTo>
                    <a:pt x="56" y="57"/>
                  </a:lnTo>
                  <a:lnTo>
                    <a:pt x="57" y="57"/>
                  </a:lnTo>
                  <a:lnTo>
                    <a:pt x="59" y="58"/>
                  </a:lnTo>
                  <a:lnTo>
                    <a:pt x="61" y="59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5" name="Freeform 236"/>
            <p:cNvSpPr>
              <a:spLocks/>
            </p:cNvSpPr>
            <p:nvPr/>
          </p:nvSpPr>
          <p:spPr bwMode="auto">
            <a:xfrm>
              <a:off x="2854" y="2863"/>
              <a:ext cx="29" cy="66"/>
            </a:xfrm>
            <a:custGeom>
              <a:avLst/>
              <a:gdLst>
                <a:gd name="T0" fmla="*/ 0 w 34"/>
                <a:gd name="T1" fmla="*/ 2 h 77"/>
                <a:gd name="T2" fmla="*/ 2 w 34"/>
                <a:gd name="T3" fmla="*/ 3 h 77"/>
                <a:gd name="T4" fmla="*/ 3 w 34"/>
                <a:gd name="T5" fmla="*/ 3 h 77"/>
                <a:gd name="T6" fmla="*/ 3 w 34"/>
                <a:gd name="T7" fmla="*/ 3 h 77"/>
                <a:gd name="T8" fmla="*/ 3 w 34"/>
                <a:gd name="T9" fmla="*/ 3 h 77"/>
                <a:gd name="T10" fmla="*/ 3 w 34"/>
                <a:gd name="T11" fmla="*/ 3 h 77"/>
                <a:gd name="T12" fmla="*/ 3 w 34"/>
                <a:gd name="T13" fmla="*/ 3 h 77"/>
                <a:gd name="T14" fmla="*/ 3 w 34"/>
                <a:gd name="T15" fmla="*/ 3 h 77"/>
                <a:gd name="T16" fmla="*/ 3 w 34"/>
                <a:gd name="T17" fmla="*/ 3 h 77"/>
                <a:gd name="T18" fmla="*/ 3 w 34"/>
                <a:gd name="T19" fmla="*/ 3 h 77"/>
                <a:gd name="T20" fmla="*/ 3 w 34"/>
                <a:gd name="T21" fmla="*/ 3 h 77"/>
                <a:gd name="T22" fmla="*/ 3 w 34"/>
                <a:gd name="T23" fmla="*/ 3 h 77"/>
                <a:gd name="T24" fmla="*/ 3 w 34"/>
                <a:gd name="T25" fmla="*/ 3 h 77"/>
                <a:gd name="T26" fmla="*/ 3 w 34"/>
                <a:gd name="T27" fmla="*/ 3 h 77"/>
                <a:gd name="T28" fmla="*/ 3 w 34"/>
                <a:gd name="T29" fmla="*/ 3 h 77"/>
                <a:gd name="T30" fmla="*/ 3 w 34"/>
                <a:gd name="T31" fmla="*/ 3 h 77"/>
                <a:gd name="T32" fmla="*/ 3 w 34"/>
                <a:gd name="T33" fmla="*/ 3 h 77"/>
                <a:gd name="T34" fmla="*/ 3 w 34"/>
                <a:gd name="T35" fmla="*/ 3 h 77"/>
                <a:gd name="T36" fmla="*/ 3 w 34"/>
                <a:gd name="T37" fmla="*/ 3 h 77"/>
                <a:gd name="T38" fmla="*/ 3 w 34"/>
                <a:gd name="T39" fmla="*/ 3 h 77"/>
                <a:gd name="T40" fmla="*/ 3 w 34"/>
                <a:gd name="T41" fmla="*/ 3 h 77"/>
                <a:gd name="T42" fmla="*/ 3 w 34"/>
                <a:gd name="T43" fmla="*/ 3 h 77"/>
                <a:gd name="T44" fmla="*/ 3 w 34"/>
                <a:gd name="T45" fmla="*/ 3 h 77"/>
                <a:gd name="T46" fmla="*/ 3 w 34"/>
                <a:gd name="T47" fmla="*/ 3 h 77"/>
                <a:gd name="T48" fmla="*/ 3 w 34"/>
                <a:gd name="T49" fmla="*/ 3 h 77"/>
                <a:gd name="T50" fmla="*/ 3 w 34"/>
                <a:gd name="T51" fmla="*/ 3 h 77"/>
                <a:gd name="T52" fmla="*/ 3 w 34"/>
                <a:gd name="T53" fmla="*/ 4 h 77"/>
                <a:gd name="T54" fmla="*/ 3 w 34"/>
                <a:gd name="T55" fmla="*/ 4 h 77"/>
                <a:gd name="T56" fmla="*/ 3 w 34"/>
                <a:gd name="T57" fmla="*/ 4 h 77"/>
                <a:gd name="T58" fmla="*/ 3 w 34"/>
                <a:gd name="T59" fmla="*/ 4 h 77"/>
                <a:gd name="T60" fmla="*/ 3 w 34"/>
                <a:gd name="T61" fmla="*/ 4 h 77"/>
                <a:gd name="T62" fmla="*/ 3 w 34"/>
                <a:gd name="T63" fmla="*/ 5 h 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"/>
                <a:gd name="T97" fmla="*/ 0 h 77"/>
                <a:gd name="T98" fmla="*/ 34 w 34"/>
                <a:gd name="T99" fmla="*/ 77 h 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" h="77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2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6" y="9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10" y="17"/>
                  </a:lnTo>
                  <a:lnTo>
                    <a:pt x="9" y="18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10" y="22"/>
                  </a:lnTo>
                  <a:lnTo>
                    <a:pt x="11" y="24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5" y="28"/>
                  </a:lnTo>
                  <a:lnTo>
                    <a:pt x="15" y="30"/>
                  </a:lnTo>
                  <a:lnTo>
                    <a:pt x="18" y="32"/>
                  </a:lnTo>
                  <a:lnTo>
                    <a:pt x="19" y="34"/>
                  </a:lnTo>
                  <a:lnTo>
                    <a:pt x="18" y="35"/>
                  </a:lnTo>
                  <a:lnTo>
                    <a:pt x="17" y="37"/>
                  </a:lnTo>
                  <a:lnTo>
                    <a:pt x="18" y="37"/>
                  </a:lnTo>
                  <a:lnTo>
                    <a:pt x="19" y="40"/>
                  </a:lnTo>
                  <a:lnTo>
                    <a:pt x="19" y="42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21" y="45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20" y="48"/>
                  </a:lnTo>
                  <a:lnTo>
                    <a:pt x="21" y="49"/>
                  </a:lnTo>
                  <a:lnTo>
                    <a:pt x="23" y="50"/>
                  </a:lnTo>
                  <a:lnTo>
                    <a:pt x="24" y="50"/>
                  </a:lnTo>
                  <a:lnTo>
                    <a:pt x="25" y="49"/>
                  </a:lnTo>
                  <a:lnTo>
                    <a:pt x="26" y="50"/>
                  </a:lnTo>
                  <a:lnTo>
                    <a:pt x="26" y="51"/>
                  </a:lnTo>
                  <a:lnTo>
                    <a:pt x="25" y="52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24" y="59"/>
                  </a:lnTo>
                  <a:lnTo>
                    <a:pt x="25" y="60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29" y="59"/>
                  </a:lnTo>
                  <a:lnTo>
                    <a:pt x="28" y="60"/>
                  </a:lnTo>
                  <a:lnTo>
                    <a:pt x="28" y="61"/>
                  </a:lnTo>
                  <a:lnTo>
                    <a:pt x="29" y="62"/>
                  </a:lnTo>
                  <a:lnTo>
                    <a:pt x="30" y="65"/>
                  </a:lnTo>
                  <a:lnTo>
                    <a:pt x="31" y="67"/>
                  </a:lnTo>
                  <a:lnTo>
                    <a:pt x="30" y="68"/>
                  </a:lnTo>
                  <a:lnTo>
                    <a:pt x="29" y="70"/>
                  </a:lnTo>
                  <a:lnTo>
                    <a:pt x="30" y="71"/>
                  </a:lnTo>
                  <a:lnTo>
                    <a:pt x="31" y="71"/>
                  </a:lnTo>
                  <a:lnTo>
                    <a:pt x="33" y="70"/>
                  </a:lnTo>
                  <a:lnTo>
                    <a:pt x="34" y="70"/>
                  </a:lnTo>
                  <a:lnTo>
                    <a:pt x="34" y="71"/>
                  </a:lnTo>
                  <a:lnTo>
                    <a:pt x="32" y="74"/>
                  </a:lnTo>
                  <a:lnTo>
                    <a:pt x="32" y="75"/>
                  </a:lnTo>
                  <a:lnTo>
                    <a:pt x="33" y="77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6" name="Freeform 237"/>
            <p:cNvSpPr>
              <a:spLocks/>
            </p:cNvSpPr>
            <p:nvPr/>
          </p:nvSpPr>
          <p:spPr bwMode="auto">
            <a:xfrm>
              <a:off x="2897" y="2949"/>
              <a:ext cx="72" cy="25"/>
            </a:xfrm>
            <a:custGeom>
              <a:avLst/>
              <a:gdLst>
                <a:gd name="T0" fmla="*/ 0 w 84"/>
                <a:gd name="T1" fmla="*/ 0 h 29"/>
                <a:gd name="T2" fmla="*/ 3 w 84"/>
                <a:gd name="T3" fmla="*/ 2 h 29"/>
                <a:gd name="T4" fmla="*/ 3 w 84"/>
                <a:gd name="T5" fmla="*/ 3 h 29"/>
                <a:gd name="T6" fmla="*/ 3 w 84"/>
                <a:gd name="T7" fmla="*/ 3 h 29"/>
                <a:gd name="T8" fmla="*/ 3 w 84"/>
                <a:gd name="T9" fmla="*/ 3 h 29"/>
                <a:gd name="T10" fmla="*/ 3 w 84"/>
                <a:gd name="T11" fmla="*/ 3 h 29"/>
                <a:gd name="T12" fmla="*/ 3 w 84"/>
                <a:gd name="T13" fmla="*/ 3 h 29"/>
                <a:gd name="T14" fmla="*/ 3 w 84"/>
                <a:gd name="T15" fmla="*/ 3 h 29"/>
                <a:gd name="T16" fmla="*/ 3 w 84"/>
                <a:gd name="T17" fmla="*/ 3 h 29"/>
                <a:gd name="T18" fmla="*/ 3 w 84"/>
                <a:gd name="T19" fmla="*/ 3 h 29"/>
                <a:gd name="T20" fmla="*/ 3 w 84"/>
                <a:gd name="T21" fmla="*/ 3 h 29"/>
                <a:gd name="T22" fmla="*/ 3 w 84"/>
                <a:gd name="T23" fmla="*/ 3 h 29"/>
                <a:gd name="T24" fmla="*/ 3 w 84"/>
                <a:gd name="T25" fmla="*/ 3 h 29"/>
                <a:gd name="T26" fmla="*/ 3 w 84"/>
                <a:gd name="T27" fmla="*/ 3 h 29"/>
                <a:gd name="T28" fmla="*/ 3 w 84"/>
                <a:gd name="T29" fmla="*/ 3 h 29"/>
                <a:gd name="T30" fmla="*/ 3 w 84"/>
                <a:gd name="T31" fmla="*/ 3 h 29"/>
                <a:gd name="T32" fmla="*/ 3 w 84"/>
                <a:gd name="T33" fmla="*/ 3 h 29"/>
                <a:gd name="T34" fmla="*/ 3 w 84"/>
                <a:gd name="T35" fmla="*/ 3 h 29"/>
                <a:gd name="T36" fmla="*/ 3 w 84"/>
                <a:gd name="T37" fmla="*/ 3 h 29"/>
                <a:gd name="T38" fmla="*/ 3 w 84"/>
                <a:gd name="T39" fmla="*/ 3 h 29"/>
                <a:gd name="T40" fmla="*/ 3 w 84"/>
                <a:gd name="T41" fmla="*/ 3 h 29"/>
                <a:gd name="T42" fmla="*/ 3 w 84"/>
                <a:gd name="T43" fmla="*/ 3 h 29"/>
                <a:gd name="T44" fmla="*/ 3 w 84"/>
                <a:gd name="T45" fmla="*/ 3 h 29"/>
                <a:gd name="T46" fmla="*/ 3 w 84"/>
                <a:gd name="T47" fmla="*/ 3 h 29"/>
                <a:gd name="T48" fmla="*/ 3 w 84"/>
                <a:gd name="T49" fmla="*/ 3 h 29"/>
                <a:gd name="T50" fmla="*/ 3 w 84"/>
                <a:gd name="T51" fmla="*/ 3 h 29"/>
                <a:gd name="T52" fmla="*/ 3 w 84"/>
                <a:gd name="T53" fmla="*/ 3 h 29"/>
                <a:gd name="T54" fmla="*/ 3 w 84"/>
                <a:gd name="T55" fmla="*/ 3 h 29"/>
                <a:gd name="T56" fmla="*/ 3 w 84"/>
                <a:gd name="T57" fmla="*/ 3 h 29"/>
                <a:gd name="T58" fmla="*/ 3 w 84"/>
                <a:gd name="T59" fmla="*/ 3 h 29"/>
                <a:gd name="T60" fmla="*/ 3 w 84"/>
                <a:gd name="T61" fmla="*/ 3 h 29"/>
                <a:gd name="T62" fmla="*/ 3 w 84"/>
                <a:gd name="T63" fmla="*/ 3 h 29"/>
                <a:gd name="T64" fmla="*/ 3 w 84"/>
                <a:gd name="T65" fmla="*/ 3 h 29"/>
                <a:gd name="T66" fmla="*/ 3 w 84"/>
                <a:gd name="T67" fmla="*/ 3 h 29"/>
                <a:gd name="T68" fmla="*/ 3 w 84"/>
                <a:gd name="T69" fmla="*/ 3 h 29"/>
                <a:gd name="T70" fmla="*/ 3 w 84"/>
                <a:gd name="T71" fmla="*/ 3 h 29"/>
                <a:gd name="T72" fmla="*/ 3 w 84"/>
                <a:gd name="T73" fmla="*/ 3 h 29"/>
                <a:gd name="T74" fmla="*/ 3 w 84"/>
                <a:gd name="T75" fmla="*/ 3 h 29"/>
                <a:gd name="T76" fmla="*/ 4 w 84"/>
                <a:gd name="T77" fmla="*/ 3 h 29"/>
                <a:gd name="T78" fmla="*/ 4 w 84"/>
                <a:gd name="T79" fmla="*/ 3 h 29"/>
                <a:gd name="T80" fmla="*/ 4 w 84"/>
                <a:gd name="T81" fmla="*/ 3 h 29"/>
                <a:gd name="T82" fmla="*/ 4 w 84"/>
                <a:gd name="T83" fmla="*/ 3 h 29"/>
                <a:gd name="T84" fmla="*/ 4 w 84"/>
                <a:gd name="T85" fmla="*/ 3 h 29"/>
                <a:gd name="T86" fmla="*/ 4 w 84"/>
                <a:gd name="T87" fmla="*/ 3 h 29"/>
                <a:gd name="T88" fmla="*/ 4 w 84"/>
                <a:gd name="T89" fmla="*/ 3 h 29"/>
                <a:gd name="T90" fmla="*/ 4 w 84"/>
                <a:gd name="T91" fmla="*/ 3 h 29"/>
                <a:gd name="T92" fmla="*/ 5 w 84"/>
                <a:gd name="T93" fmla="*/ 3 h 29"/>
                <a:gd name="T94" fmla="*/ 5 w 84"/>
                <a:gd name="T95" fmla="*/ 3 h 29"/>
                <a:gd name="T96" fmla="*/ 5 w 84"/>
                <a:gd name="T97" fmla="*/ 3 h 29"/>
                <a:gd name="T98" fmla="*/ 5 w 84"/>
                <a:gd name="T99" fmla="*/ 3 h 29"/>
                <a:gd name="T100" fmla="*/ 5 w 84"/>
                <a:gd name="T101" fmla="*/ 3 h 29"/>
                <a:gd name="T102" fmla="*/ 5 w 84"/>
                <a:gd name="T103" fmla="*/ 3 h 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4"/>
                <a:gd name="T157" fmla="*/ 0 h 29"/>
                <a:gd name="T158" fmla="*/ 84 w 84"/>
                <a:gd name="T159" fmla="*/ 29 h 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4" h="29">
                  <a:moveTo>
                    <a:pt x="0" y="0"/>
                  </a:moveTo>
                  <a:lnTo>
                    <a:pt x="4" y="2"/>
                  </a:lnTo>
                  <a:lnTo>
                    <a:pt x="6" y="5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7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2" y="7"/>
                  </a:lnTo>
                  <a:lnTo>
                    <a:pt x="25" y="8"/>
                  </a:lnTo>
                  <a:lnTo>
                    <a:pt x="27" y="9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9" y="15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6" y="18"/>
                  </a:lnTo>
                  <a:lnTo>
                    <a:pt x="39" y="19"/>
                  </a:lnTo>
                  <a:lnTo>
                    <a:pt x="41" y="19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5" y="18"/>
                  </a:lnTo>
                  <a:lnTo>
                    <a:pt x="47" y="19"/>
                  </a:lnTo>
                  <a:lnTo>
                    <a:pt x="47" y="23"/>
                  </a:lnTo>
                  <a:lnTo>
                    <a:pt x="47" y="24"/>
                  </a:lnTo>
                  <a:lnTo>
                    <a:pt x="50" y="25"/>
                  </a:lnTo>
                  <a:lnTo>
                    <a:pt x="51" y="26"/>
                  </a:lnTo>
                  <a:lnTo>
                    <a:pt x="53" y="26"/>
                  </a:lnTo>
                  <a:lnTo>
                    <a:pt x="55" y="28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60" y="28"/>
                  </a:lnTo>
                  <a:lnTo>
                    <a:pt x="62" y="28"/>
                  </a:lnTo>
                  <a:lnTo>
                    <a:pt x="63" y="27"/>
                  </a:lnTo>
                  <a:lnTo>
                    <a:pt x="62" y="26"/>
                  </a:lnTo>
                  <a:lnTo>
                    <a:pt x="61" y="25"/>
                  </a:lnTo>
                  <a:lnTo>
                    <a:pt x="61" y="24"/>
                  </a:lnTo>
                  <a:lnTo>
                    <a:pt x="63" y="24"/>
                  </a:lnTo>
                  <a:lnTo>
                    <a:pt x="65" y="24"/>
                  </a:lnTo>
                  <a:lnTo>
                    <a:pt x="66" y="25"/>
                  </a:lnTo>
                  <a:lnTo>
                    <a:pt x="67" y="25"/>
                  </a:lnTo>
                  <a:lnTo>
                    <a:pt x="68" y="24"/>
                  </a:lnTo>
                  <a:lnTo>
                    <a:pt x="69" y="23"/>
                  </a:lnTo>
                  <a:lnTo>
                    <a:pt x="70" y="22"/>
                  </a:lnTo>
                  <a:lnTo>
                    <a:pt x="72" y="23"/>
                  </a:lnTo>
                  <a:lnTo>
                    <a:pt x="74" y="22"/>
                  </a:lnTo>
                  <a:lnTo>
                    <a:pt x="76" y="20"/>
                  </a:lnTo>
                  <a:lnTo>
                    <a:pt x="77" y="19"/>
                  </a:lnTo>
                  <a:lnTo>
                    <a:pt x="80" y="20"/>
                  </a:lnTo>
                  <a:lnTo>
                    <a:pt x="81" y="19"/>
                  </a:lnTo>
                  <a:lnTo>
                    <a:pt x="82" y="18"/>
                  </a:lnTo>
                  <a:lnTo>
                    <a:pt x="84" y="17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7" name="Line 238"/>
            <p:cNvSpPr>
              <a:spLocks noChangeShapeType="1"/>
            </p:cNvSpPr>
            <p:nvPr/>
          </p:nvSpPr>
          <p:spPr bwMode="auto">
            <a:xfrm flipH="1" flipV="1">
              <a:off x="2970" y="2963"/>
              <a:ext cx="1" cy="2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8" name="Line 239"/>
            <p:cNvSpPr>
              <a:spLocks noChangeShapeType="1"/>
            </p:cNvSpPr>
            <p:nvPr/>
          </p:nvSpPr>
          <p:spPr bwMode="auto">
            <a:xfrm>
              <a:off x="2977" y="2965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19" name="Freeform 240"/>
            <p:cNvSpPr>
              <a:spLocks/>
            </p:cNvSpPr>
            <p:nvPr/>
          </p:nvSpPr>
          <p:spPr bwMode="auto">
            <a:xfrm>
              <a:off x="2989" y="2966"/>
              <a:ext cx="61" cy="43"/>
            </a:xfrm>
            <a:custGeom>
              <a:avLst/>
              <a:gdLst>
                <a:gd name="T0" fmla="*/ 0 w 71"/>
                <a:gd name="T1" fmla="*/ 0 h 50"/>
                <a:gd name="T2" fmla="*/ 1 w 71"/>
                <a:gd name="T3" fmla="*/ 0 h 50"/>
                <a:gd name="T4" fmla="*/ 2 w 71"/>
                <a:gd name="T5" fmla="*/ 2 h 50"/>
                <a:gd name="T6" fmla="*/ 2 w 71"/>
                <a:gd name="T7" fmla="*/ 3 h 50"/>
                <a:gd name="T8" fmla="*/ 3 w 71"/>
                <a:gd name="T9" fmla="*/ 3 h 50"/>
                <a:gd name="T10" fmla="*/ 3 w 71"/>
                <a:gd name="T11" fmla="*/ 3 h 50"/>
                <a:gd name="T12" fmla="*/ 3 w 71"/>
                <a:gd name="T13" fmla="*/ 3 h 50"/>
                <a:gd name="T14" fmla="*/ 3 w 71"/>
                <a:gd name="T15" fmla="*/ 2 h 50"/>
                <a:gd name="T16" fmla="*/ 3 w 71"/>
                <a:gd name="T17" fmla="*/ 2 h 50"/>
                <a:gd name="T18" fmla="*/ 3 w 71"/>
                <a:gd name="T19" fmla="*/ 3 h 50"/>
                <a:gd name="T20" fmla="*/ 3 w 71"/>
                <a:gd name="T21" fmla="*/ 3 h 50"/>
                <a:gd name="T22" fmla="*/ 3 w 71"/>
                <a:gd name="T23" fmla="*/ 3 h 50"/>
                <a:gd name="T24" fmla="*/ 3 w 71"/>
                <a:gd name="T25" fmla="*/ 3 h 50"/>
                <a:gd name="T26" fmla="*/ 3 w 71"/>
                <a:gd name="T27" fmla="*/ 3 h 50"/>
                <a:gd name="T28" fmla="*/ 3 w 71"/>
                <a:gd name="T29" fmla="*/ 3 h 50"/>
                <a:gd name="T30" fmla="*/ 3 w 71"/>
                <a:gd name="T31" fmla="*/ 3 h 50"/>
                <a:gd name="T32" fmla="*/ 3 w 71"/>
                <a:gd name="T33" fmla="*/ 3 h 50"/>
                <a:gd name="T34" fmla="*/ 3 w 71"/>
                <a:gd name="T35" fmla="*/ 3 h 50"/>
                <a:gd name="T36" fmla="*/ 3 w 71"/>
                <a:gd name="T37" fmla="*/ 3 h 50"/>
                <a:gd name="T38" fmla="*/ 3 w 71"/>
                <a:gd name="T39" fmla="*/ 3 h 50"/>
                <a:gd name="T40" fmla="*/ 3 w 71"/>
                <a:gd name="T41" fmla="*/ 3 h 50"/>
                <a:gd name="T42" fmla="*/ 3 w 71"/>
                <a:gd name="T43" fmla="*/ 3 h 50"/>
                <a:gd name="T44" fmla="*/ 3 w 71"/>
                <a:gd name="T45" fmla="*/ 3 h 50"/>
                <a:gd name="T46" fmla="*/ 3 w 71"/>
                <a:gd name="T47" fmla="*/ 3 h 50"/>
                <a:gd name="T48" fmla="*/ 3 w 71"/>
                <a:gd name="T49" fmla="*/ 3 h 50"/>
                <a:gd name="T50" fmla="*/ 3 w 71"/>
                <a:gd name="T51" fmla="*/ 3 h 50"/>
                <a:gd name="T52" fmla="*/ 3 w 71"/>
                <a:gd name="T53" fmla="*/ 3 h 50"/>
                <a:gd name="T54" fmla="*/ 3 w 71"/>
                <a:gd name="T55" fmla="*/ 3 h 50"/>
                <a:gd name="T56" fmla="*/ 3 w 71"/>
                <a:gd name="T57" fmla="*/ 3 h 50"/>
                <a:gd name="T58" fmla="*/ 3 w 71"/>
                <a:gd name="T59" fmla="*/ 3 h 50"/>
                <a:gd name="T60" fmla="*/ 3 w 71"/>
                <a:gd name="T61" fmla="*/ 3 h 50"/>
                <a:gd name="T62" fmla="*/ 3 w 71"/>
                <a:gd name="T63" fmla="*/ 3 h 50"/>
                <a:gd name="T64" fmla="*/ 3 w 71"/>
                <a:gd name="T65" fmla="*/ 3 h 50"/>
                <a:gd name="T66" fmla="*/ 3 w 71"/>
                <a:gd name="T67" fmla="*/ 3 h 50"/>
                <a:gd name="T68" fmla="*/ 3 w 71"/>
                <a:gd name="T69" fmla="*/ 3 h 50"/>
                <a:gd name="T70" fmla="*/ 4 w 71"/>
                <a:gd name="T71" fmla="*/ 3 h 50"/>
                <a:gd name="T72" fmla="*/ 4 w 71"/>
                <a:gd name="T73" fmla="*/ 3 h 50"/>
                <a:gd name="T74" fmla="*/ 4 w 71"/>
                <a:gd name="T75" fmla="*/ 3 h 50"/>
                <a:gd name="T76" fmla="*/ 4 w 71"/>
                <a:gd name="T77" fmla="*/ 3 h 50"/>
                <a:gd name="T78" fmla="*/ 4 w 71"/>
                <a:gd name="T79" fmla="*/ 3 h 50"/>
                <a:gd name="T80" fmla="*/ 4 w 71"/>
                <a:gd name="T81" fmla="*/ 3 h 50"/>
                <a:gd name="T82" fmla="*/ 4 w 71"/>
                <a:gd name="T83" fmla="*/ 3 h 50"/>
                <a:gd name="T84" fmla="*/ 4 w 71"/>
                <a:gd name="T85" fmla="*/ 3 h 50"/>
                <a:gd name="T86" fmla="*/ 4 w 71"/>
                <a:gd name="T87" fmla="*/ 3 h 50"/>
                <a:gd name="T88" fmla="*/ 4 w 71"/>
                <a:gd name="T89" fmla="*/ 3 h 50"/>
                <a:gd name="T90" fmla="*/ 4 w 71"/>
                <a:gd name="T91" fmla="*/ 3 h 50"/>
                <a:gd name="T92" fmla="*/ 4 w 71"/>
                <a:gd name="T93" fmla="*/ 3 h 50"/>
                <a:gd name="T94" fmla="*/ 4 w 71"/>
                <a:gd name="T95" fmla="*/ 3 h 50"/>
                <a:gd name="T96" fmla="*/ 4 w 71"/>
                <a:gd name="T97" fmla="*/ 3 h 50"/>
                <a:gd name="T98" fmla="*/ 4 w 71"/>
                <a:gd name="T99" fmla="*/ 3 h 50"/>
                <a:gd name="T100" fmla="*/ 4 w 71"/>
                <a:gd name="T101" fmla="*/ 3 h 50"/>
                <a:gd name="T102" fmla="*/ 4 w 71"/>
                <a:gd name="T103" fmla="*/ 3 h 50"/>
                <a:gd name="T104" fmla="*/ 4 w 71"/>
                <a:gd name="T105" fmla="*/ 3 h 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50"/>
                <a:gd name="T161" fmla="*/ 71 w 71"/>
                <a:gd name="T162" fmla="*/ 50 h 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50">
                  <a:moveTo>
                    <a:pt x="0" y="0"/>
                  </a:moveTo>
                  <a:lnTo>
                    <a:pt x="1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7" y="5"/>
                  </a:lnTo>
                  <a:lnTo>
                    <a:pt x="10" y="4"/>
                  </a:lnTo>
                  <a:lnTo>
                    <a:pt x="13" y="3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9" y="3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39" y="6"/>
                  </a:lnTo>
                  <a:lnTo>
                    <a:pt x="41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49" y="13"/>
                  </a:lnTo>
                  <a:lnTo>
                    <a:pt x="49" y="15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4" y="16"/>
                  </a:lnTo>
                  <a:lnTo>
                    <a:pt x="56" y="16"/>
                  </a:lnTo>
                  <a:lnTo>
                    <a:pt x="57" y="14"/>
                  </a:lnTo>
                  <a:lnTo>
                    <a:pt x="59" y="16"/>
                  </a:lnTo>
                  <a:lnTo>
                    <a:pt x="60" y="17"/>
                  </a:lnTo>
                  <a:lnTo>
                    <a:pt x="61" y="18"/>
                  </a:lnTo>
                  <a:lnTo>
                    <a:pt x="62" y="18"/>
                  </a:lnTo>
                  <a:lnTo>
                    <a:pt x="63" y="18"/>
                  </a:lnTo>
                  <a:lnTo>
                    <a:pt x="64" y="21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8"/>
                  </a:lnTo>
                  <a:lnTo>
                    <a:pt x="66" y="31"/>
                  </a:lnTo>
                  <a:lnTo>
                    <a:pt x="67" y="32"/>
                  </a:lnTo>
                  <a:lnTo>
                    <a:pt x="68" y="33"/>
                  </a:lnTo>
                  <a:lnTo>
                    <a:pt x="68" y="34"/>
                  </a:lnTo>
                  <a:lnTo>
                    <a:pt x="69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9" y="40"/>
                  </a:lnTo>
                  <a:lnTo>
                    <a:pt x="69" y="42"/>
                  </a:lnTo>
                  <a:lnTo>
                    <a:pt x="70" y="43"/>
                  </a:lnTo>
                  <a:lnTo>
                    <a:pt x="71" y="45"/>
                  </a:lnTo>
                  <a:lnTo>
                    <a:pt x="71" y="46"/>
                  </a:lnTo>
                  <a:lnTo>
                    <a:pt x="70" y="48"/>
                  </a:lnTo>
                  <a:lnTo>
                    <a:pt x="68" y="5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0" name="Freeform 241"/>
            <p:cNvSpPr>
              <a:spLocks/>
            </p:cNvSpPr>
            <p:nvPr/>
          </p:nvSpPr>
          <p:spPr bwMode="auto">
            <a:xfrm>
              <a:off x="3049" y="3038"/>
              <a:ext cx="49" cy="47"/>
            </a:xfrm>
            <a:custGeom>
              <a:avLst/>
              <a:gdLst>
                <a:gd name="T0" fmla="*/ 3 w 58"/>
                <a:gd name="T1" fmla="*/ 0 h 55"/>
                <a:gd name="T2" fmla="*/ 3 w 58"/>
                <a:gd name="T3" fmla="*/ 2 h 55"/>
                <a:gd name="T4" fmla="*/ 3 w 58"/>
                <a:gd name="T5" fmla="*/ 3 h 55"/>
                <a:gd name="T6" fmla="*/ 1 w 58"/>
                <a:gd name="T7" fmla="*/ 3 h 55"/>
                <a:gd name="T8" fmla="*/ 0 w 58"/>
                <a:gd name="T9" fmla="*/ 3 h 55"/>
                <a:gd name="T10" fmla="*/ 0 w 58"/>
                <a:gd name="T11" fmla="*/ 3 h 55"/>
                <a:gd name="T12" fmla="*/ 1 w 58"/>
                <a:gd name="T13" fmla="*/ 3 h 55"/>
                <a:gd name="T14" fmla="*/ 1 w 58"/>
                <a:gd name="T15" fmla="*/ 3 h 55"/>
                <a:gd name="T16" fmla="*/ 1 w 58"/>
                <a:gd name="T17" fmla="*/ 3 h 55"/>
                <a:gd name="T18" fmla="*/ 1 w 58"/>
                <a:gd name="T19" fmla="*/ 3 h 55"/>
                <a:gd name="T20" fmla="*/ 2 w 58"/>
                <a:gd name="T21" fmla="*/ 3 h 55"/>
                <a:gd name="T22" fmla="*/ 3 w 58"/>
                <a:gd name="T23" fmla="*/ 3 h 55"/>
                <a:gd name="T24" fmla="*/ 3 w 58"/>
                <a:gd name="T25" fmla="*/ 3 h 55"/>
                <a:gd name="T26" fmla="*/ 3 w 58"/>
                <a:gd name="T27" fmla="*/ 3 h 55"/>
                <a:gd name="T28" fmla="*/ 3 w 58"/>
                <a:gd name="T29" fmla="*/ 3 h 55"/>
                <a:gd name="T30" fmla="*/ 3 w 58"/>
                <a:gd name="T31" fmla="*/ 3 h 55"/>
                <a:gd name="T32" fmla="*/ 3 w 58"/>
                <a:gd name="T33" fmla="*/ 3 h 55"/>
                <a:gd name="T34" fmla="*/ 3 w 58"/>
                <a:gd name="T35" fmla="*/ 3 h 55"/>
                <a:gd name="T36" fmla="*/ 3 w 58"/>
                <a:gd name="T37" fmla="*/ 3 h 55"/>
                <a:gd name="T38" fmla="*/ 3 w 58"/>
                <a:gd name="T39" fmla="*/ 3 h 55"/>
                <a:gd name="T40" fmla="*/ 3 w 58"/>
                <a:gd name="T41" fmla="*/ 3 h 55"/>
                <a:gd name="T42" fmla="*/ 3 w 58"/>
                <a:gd name="T43" fmla="*/ 3 h 55"/>
                <a:gd name="T44" fmla="*/ 3 w 58"/>
                <a:gd name="T45" fmla="*/ 3 h 55"/>
                <a:gd name="T46" fmla="*/ 3 w 58"/>
                <a:gd name="T47" fmla="*/ 3 h 55"/>
                <a:gd name="T48" fmla="*/ 3 w 58"/>
                <a:gd name="T49" fmla="*/ 3 h 55"/>
                <a:gd name="T50" fmla="*/ 3 w 58"/>
                <a:gd name="T51" fmla="*/ 3 h 55"/>
                <a:gd name="T52" fmla="*/ 3 w 58"/>
                <a:gd name="T53" fmla="*/ 3 h 55"/>
                <a:gd name="T54" fmla="*/ 3 w 58"/>
                <a:gd name="T55" fmla="*/ 3 h 55"/>
                <a:gd name="T56" fmla="*/ 3 w 58"/>
                <a:gd name="T57" fmla="*/ 3 h 55"/>
                <a:gd name="T58" fmla="*/ 3 w 58"/>
                <a:gd name="T59" fmla="*/ 3 h 55"/>
                <a:gd name="T60" fmla="*/ 3 w 58"/>
                <a:gd name="T61" fmla="*/ 3 h 55"/>
                <a:gd name="T62" fmla="*/ 3 w 58"/>
                <a:gd name="T63" fmla="*/ 3 h 55"/>
                <a:gd name="T64" fmla="*/ 3 w 58"/>
                <a:gd name="T65" fmla="*/ 3 h 55"/>
                <a:gd name="T66" fmla="*/ 3 w 58"/>
                <a:gd name="T67" fmla="*/ 3 h 55"/>
                <a:gd name="T68" fmla="*/ 3 w 58"/>
                <a:gd name="T69" fmla="*/ 3 h 55"/>
                <a:gd name="T70" fmla="*/ 3 w 58"/>
                <a:gd name="T71" fmla="*/ 3 h 55"/>
                <a:gd name="T72" fmla="*/ 3 w 58"/>
                <a:gd name="T73" fmla="*/ 3 h 55"/>
                <a:gd name="T74" fmla="*/ 3 w 58"/>
                <a:gd name="T75" fmla="*/ 3 h 55"/>
                <a:gd name="T76" fmla="*/ 3 w 58"/>
                <a:gd name="T77" fmla="*/ 3 h 55"/>
                <a:gd name="T78" fmla="*/ 3 w 58"/>
                <a:gd name="T79" fmla="*/ 3 h 55"/>
                <a:gd name="T80" fmla="*/ 3 w 58"/>
                <a:gd name="T81" fmla="*/ 3 h 55"/>
                <a:gd name="T82" fmla="*/ 3 w 58"/>
                <a:gd name="T83" fmla="*/ 3 h 55"/>
                <a:gd name="T84" fmla="*/ 3 w 58"/>
                <a:gd name="T85" fmla="*/ 3 h 55"/>
                <a:gd name="T86" fmla="*/ 3 w 58"/>
                <a:gd name="T87" fmla="*/ 3 h 55"/>
                <a:gd name="T88" fmla="*/ 3 w 58"/>
                <a:gd name="T89" fmla="*/ 3 h 55"/>
                <a:gd name="T90" fmla="*/ 3 w 58"/>
                <a:gd name="T91" fmla="*/ 3 h 55"/>
                <a:gd name="T92" fmla="*/ 3 w 58"/>
                <a:gd name="T93" fmla="*/ 3 h 55"/>
                <a:gd name="T94" fmla="*/ 3 w 58"/>
                <a:gd name="T95" fmla="*/ 3 h 55"/>
                <a:gd name="T96" fmla="*/ 3 w 58"/>
                <a:gd name="T97" fmla="*/ 3 h 55"/>
                <a:gd name="T98" fmla="*/ 3 w 58"/>
                <a:gd name="T99" fmla="*/ 3 h 55"/>
                <a:gd name="T100" fmla="*/ 3 w 58"/>
                <a:gd name="T101" fmla="*/ 3 h 55"/>
                <a:gd name="T102" fmla="*/ 3 w 58"/>
                <a:gd name="T103" fmla="*/ 3 h 55"/>
                <a:gd name="T104" fmla="*/ 3 w 58"/>
                <a:gd name="T105" fmla="*/ 3 h 55"/>
                <a:gd name="T106" fmla="*/ 3 w 58"/>
                <a:gd name="T107" fmla="*/ 3 h 55"/>
                <a:gd name="T108" fmla="*/ 3 w 58"/>
                <a:gd name="T109" fmla="*/ 3 h 55"/>
                <a:gd name="T110" fmla="*/ 3 w 58"/>
                <a:gd name="T111" fmla="*/ 3 h 55"/>
                <a:gd name="T112" fmla="*/ 3 w 58"/>
                <a:gd name="T113" fmla="*/ 3 h 55"/>
                <a:gd name="T114" fmla="*/ 3 w 58"/>
                <a:gd name="T115" fmla="*/ 3 h 55"/>
                <a:gd name="T116" fmla="*/ 3 w 58"/>
                <a:gd name="T117" fmla="*/ 3 h 55"/>
                <a:gd name="T118" fmla="*/ 3 w 58"/>
                <a:gd name="T119" fmla="*/ 3 h 55"/>
                <a:gd name="T120" fmla="*/ 3 w 58"/>
                <a:gd name="T121" fmla="*/ 3 h 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8"/>
                <a:gd name="T184" fmla="*/ 0 h 55"/>
                <a:gd name="T185" fmla="*/ 58 w 58"/>
                <a:gd name="T186" fmla="*/ 55 h 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8" h="55">
                  <a:moveTo>
                    <a:pt x="4" y="0"/>
                  </a:moveTo>
                  <a:lnTo>
                    <a:pt x="4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2" y="23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3" y="29"/>
                  </a:lnTo>
                  <a:lnTo>
                    <a:pt x="13" y="30"/>
                  </a:lnTo>
                  <a:lnTo>
                    <a:pt x="14" y="31"/>
                  </a:lnTo>
                  <a:lnTo>
                    <a:pt x="15" y="32"/>
                  </a:lnTo>
                  <a:lnTo>
                    <a:pt x="16" y="33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9" y="33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8" y="33"/>
                  </a:lnTo>
                  <a:lnTo>
                    <a:pt x="40" y="32"/>
                  </a:lnTo>
                  <a:lnTo>
                    <a:pt x="42" y="33"/>
                  </a:lnTo>
                  <a:lnTo>
                    <a:pt x="44" y="34"/>
                  </a:lnTo>
                  <a:lnTo>
                    <a:pt x="44" y="35"/>
                  </a:lnTo>
                  <a:lnTo>
                    <a:pt x="45" y="36"/>
                  </a:lnTo>
                  <a:lnTo>
                    <a:pt x="44" y="37"/>
                  </a:lnTo>
                  <a:lnTo>
                    <a:pt x="42" y="39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2" y="44"/>
                  </a:lnTo>
                  <a:lnTo>
                    <a:pt x="43" y="46"/>
                  </a:lnTo>
                  <a:lnTo>
                    <a:pt x="44" y="47"/>
                  </a:lnTo>
                  <a:lnTo>
                    <a:pt x="45" y="49"/>
                  </a:lnTo>
                  <a:lnTo>
                    <a:pt x="45" y="51"/>
                  </a:lnTo>
                  <a:lnTo>
                    <a:pt x="46" y="53"/>
                  </a:lnTo>
                  <a:lnTo>
                    <a:pt x="47" y="54"/>
                  </a:lnTo>
                  <a:lnTo>
                    <a:pt x="48" y="55"/>
                  </a:lnTo>
                  <a:lnTo>
                    <a:pt x="49" y="55"/>
                  </a:lnTo>
                  <a:lnTo>
                    <a:pt x="51" y="55"/>
                  </a:lnTo>
                  <a:lnTo>
                    <a:pt x="52" y="55"/>
                  </a:lnTo>
                  <a:lnTo>
                    <a:pt x="54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8" y="5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1" name="Freeform 242"/>
            <p:cNvSpPr>
              <a:spLocks/>
            </p:cNvSpPr>
            <p:nvPr/>
          </p:nvSpPr>
          <p:spPr bwMode="auto">
            <a:xfrm>
              <a:off x="3125" y="3079"/>
              <a:ext cx="63" cy="42"/>
            </a:xfrm>
            <a:custGeom>
              <a:avLst/>
              <a:gdLst>
                <a:gd name="T0" fmla="*/ 0 w 73"/>
                <a:gd name="T1" fmla="*/ 0 h 49"/>
                <a:gd name="T2" fmla="*/ 1 w 73"/>
                <a:gd name="T3" fmla="*/ 0 h 49"/>
                <a:gd name="T4" fmla="*/ 3 w 73"/>
                <a:gd name="T5" fmla="*/ 1 h 49"/>
                <a:gd name="T6" fmla="*/ 3 w 73"/>
                <a:gd name="T7" fmla="*/ 1 h 49"/>
                <a:gd name="T8" fmla="*/ 3 w 73"/>
                <a:gd name="T9" fmla="*/ 3 h 49"/>
                <a:gd name="T10" fmla="*/ 3 w 73"/>
                <a:gd name="T11" fmla="*/ 3 h 49"/>
                <a:gd name="T12" fmla="*/ 3 w 73"/>
                <a:gd name="T13" fmla="*/ 3 h 49"/>
                <a:gd name="T14" fmla="*/ 3 w 73"/>
                <a:gd name="T15" fmla="*/ 3 h 49"/>
                <a:gd name="T16" fmla="*/ 3 w 73"/>
                <a:gd name="T17" fmla="*/ 3 h 49"/>
                <a:gd name="T18" fmla="*/ 3 w 73"/>
                <a:gd name="T19" fmla="*/ 3 h 49"/>
                <a:gd name="T20" fmla="*/ 3 w 73"/>
                <a:gd name="T21" fmla="*/ 3 h 49"/>
                <a:gd name="T22" fmla="*/ 3 w 73"/>
                <a:gd name="T23" fmla="*/ 3 h 49"/>
                <a:gd name="T24" fmla="*/ 3 w 73"/>
                <a:gd name="T25" fmla="*/ 3 h 49"/>
                <a:gd name="T26" fmla="*/ 3 w 73"/>
                <a:gd name="T27" fmla="*/ 3 h 49"/>
                <a:gd name="T28" fmla="*/ 3 w 73"/>
                <a:gd name="T29" fmla="*/ 3 h 49"/>
                <a:gd name="T30" fmla="*/ 3 w 73"/>
                <a:gd name="T31" fmla="*/ 3 h 49"/>
                <a:gd name="T32" fmla="*/ 3 w 73"/>
                <a:gd name="T33" fmla="*/ 3 h 49"/>
                <a:gd name="T34" fmla="*/ 3 w 73"/>
                <a:gd name="T35" fmla="*/ 3 h 49"/>
                <a:gd name="T36" fmla="*/ 3 w 73"/>
                <a:gd name="T37" fmla="*/ 3 h 49"/>
                <a:gd name="T38" fmla="*/ 3 w 73"/>
                <a:gd name="T39" fmla="*/ 3 h 49"/>
                <a:gd name="T40" fmla="*/ 3 w 73"/>
                <a:gd name="T41" fmla="*/ 3 h 49"/>
                <a:gd name="T42" fmla="*/ 3 w 73"/>
                <a:gd name="T43" fmla="*/ 3 h 49"/>
                <a:gd name="T44" fmla="*/ 3 w 73"/>
                <a:gd name="T45" fmla="*/ 3 h 49"/>
                <a:gd name="T46" fmla="*/ 3 w 73"/>
                <a:gd name="T47" fmla="*/ 3 h 49"/>
                <a:gd name="T48" fmla="*/ 3 w 73"/>
                <a:gd name="T49" fmla="*/ 3 h 49"/>
                <a:gd name="T50" fmla="*/ 3 w 73"/>
                <a:gd name="T51" fmla="*/ 3 h 49"/>
                <a:gd name="T52" fmla="*/ 3 w 73"/>
                <a:gd name="T53" fmla="*/ 3 h 49"/>
                <a:gd name="T54" fmla="*/ 3 w 73"/>
                <a:gd name="T55" fmla="*/ 3 h 49"/>
                <a:gd name="T56" fmla="*/ 3 w 73"/>
                <a:gd name="T57" fmla="*/ 3 h 49"/>
                <a:gd name="T58" fmla="*/ 3 w 73"/>
                <a:gd name="T59" fmla="*/ 3 h 49"/>
                <a:gd name="T60" fmla="*/ 3 w 73"/>
                <a:gd name="T61" fmla="*/ 3 h 49"/>
                <a:gd name="T62" fmla="*/ 3 w 73"/>
                <a:gd name="T63" fmla="*/ 3 h 49"/>
                <a:gd name="T64" fmla="*/ 3 w 73"/>
                <a:gd name="T65" fmla="*/ 3 h 49"/>
                <a:gd name="T66" fmla="*/ 3 w 73"/>
                <a:gd name="T67" fmla="*/ 3 h 49"/>
                <a:gd name="T68" fmla="*/ 3 w 73"/>
                <a:gd name="T69" fmla="*/ 3 h 49"/>
                <a:gd name="T70" fmla="*/ 3 w 73"/>
                <a:gd name="T71" fmla="*/ 3 h 49"/>
                <a:gd name="T72" fmla="*/ 3 w 73"/>
                <a:gd name="T73" fmla="*/ 3 h 49"/>
                <a:gd name="T74" fmla="*/ 3 w 73"/>
                <a:gd name="T75" fmla="*/ 3 h 49"/>
                <a:gd name="T76" fmla="*/ 3 w 73"/>
                <a:gd name="T77" fmla="*/ 3 h 49"/>
                <a:gd name="T78" fmla="*/ 3 w 73"/>
                <a:gd name="T79" fmla="*/ 3 h 49"/>
                <a:gd name="T80" fmla="*/ 3 w 73"/>
                <a:gd name="T81" fmla="*/ 3 h 49"/>
                <a:gd name="T82" fmla="*/ 4 w 73"/>
                <a:gd name="T83" fmla="*/ 3 h 49"/>
                <a:gd name="T84" fmla="*/ 4 w 73"/>
                <a:gd name="T85" fmla="*/ 3 h 49"/>
                <a:gd name="T86" fmla="*/ 4 w 73"/>
                <a:gd name="T87" fmla="*/ 3 h 49"/>
                <a:gd name="T88" fmla="*/ 4 w 73"/>
                <a:gd name="T89" fmla="*/ 3 h 49"/>
                <a:gd name="T90" fmla="*/ 4 w 73"/>
                <a:gd name="T91" fmla="*/ 3 h 49"/>
                <a:gd name="T92" fmla="*/ 4 w 73"/>
                <a:gd name="T93" fmla="*/ 3 h 49"/>
                <a:gd name="T94" fmla="*/ 5 w 73"/>
                <a:gd name="T95" fmla="*/ 3 h 49"/>
                <a:gd name="T96" fmla="*/ 5 w 73"/>
                <a:gd name="T97" fmla="*/ 3 h 49"/>
                <a:gd name="T98" fmla="*/ 5 w 73"/>
                <a:gd name="T99" fmla="*/ 3 h 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3"/>
                <a:gd name="T151" fmla="*/ 0 h 49"/>
                <a:gd name="T152" fmla="*/ 73 w 73"/>
                <a:gd name="T153" fmla="*/ 49 h 4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3" h="49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7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11" y="8"/>
                  </a:lnTo>
                  <a:lnTo>
                    <a:pt x="13" y="11"/>
                  </a:lnTo>
                  <a:lnTo>
                    <a:pt x="16" y="14"/>
                  </a:lnTo>
                  <a:lnTo>
                    <a:pt x="18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2" y="17"/>
                  </a:lnTo>
                  <a:lnTo>
                    <a:pt x="23" y="18"/>
                  </a:lnTo>
                  <a:lnTo>
                    <a:pt x="23" y="20"/>
                  </a:lnTo>
                  <a:lnTo>
                    <a:pt x="23" y="22"/>
                  </a:lnTo>
                  <a:lnTo>
                    <a:pt x="22" y="24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6" y="28"/>
                  </a:lnTo>
                  <a:lnTo>
                    <a:pt x="27" y="29"/>
                  </a:lnTo>
                  <a:lnTo>
                    <a:pt x="28" y="30"/>
                  </a:lnTo>
                  <a:lnTo>
                    <a:pt x="29" y="33"/>
                  </a:lnTo>
                  <a:lnTo>
                    <a:pt x="30" y="37"/>
                  </a:lnTo>
                  <a:lnTo>
                    <a:pt x="33" y="40"/>
                  </a:lnTo>
                  <a:lnTo>
                    <a:pt x="34" y="41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40" y="42"/>
                  </a:lnTo>
                  <a:lnTo>
                    <a:pt x="42" y="42"/>
                  </a:lnTo>
                  <a:lnTo>
                    <a:pt x="44" y="41"/>
                  </a:lnTo>
                  <a:lnTo>
                    <a:pt x="46" y="39"/>
                  </a:lnTo>
                  <a:lnTo>
                    <a:pt x="47" y="39"/>
                  </a:lnTo>
                  <a:lnTo>
                    <a:pt x="49" y="41"/>
                  </a:lnTo>
                  <a:lnTo>
                    <a:pt x="50" y="43"/>
                  </a:lnTo>
                  <a:lnTo>
                    <a:pt x="52" y="48"/>
                  </a:lnTo>
                  <a:lnTo>
                    <a:pt x="55" y="49"/>
                  </a:lnTo>
                  <a:lnTo>
                    <a:pt x="57" y="48"/>
                  </a:lnTo>
                  <a:lnTo>
                    <a:pt x="57" y="46"/>
                  </a:lnTo>
                  <a:lnTo>
                    <a:pt x="57" y="44"/>
                  </a:lnTo>
                  <a:lnTo>
                    <a:pt x="58" y="42"/>
                  </a:lnTo>
                  <a:lnTo>
                    <a:pt x="58" y="40"/>
                  </a:lnTo>
                  <a:lnTo>
                    <a:pt x="62" y="39"/>
                  </a:lnTo>
                  <a:lnTo>
                    <a:pt x="63" y="39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9" y="37"/>
                  </a:lnTo>
                  <a:lnTo>
                    <a:pt x="71" y="36"/>
                  </a:lnTo>
                  <a:lnTo>
                    <a:pt x="73" y="34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2" name="Freeform 243"/>
            <p:cNvSpPr>
              <a:spLocks/>
            </p:cNvSpPr>
            <p:nvPr/>
          </p:nvSpPr>
          <p:spPr bwMode="auto">
            <a:xfrm>
              <a:off x="3212" y="3114"/>
              <a:ext cx="39" cy="45"/>
            </a:xfrm>
            <a:custGeom>
              <a:avLst/>
              <a:gdLst>
                <a:gd name="T0" fmla="*/ 0 w 46"/>
                <a:gd name="T1" fmla="*/ 0 h 52"/>
                <a:gd name="T2" fmla="*/ 2 w 46"/>
                <a:gd name="T3" fmla="*/ 2 h 52"/>
                <a:gd name="T4" fmla="*/ 3 w 46"/>
                <a:gd name="T5" fmla="*/ 2 h 52"/>
                <a:gd name="T6" fmla="*/ 3 w 46"/>
                <a:gd name="T7" fmla="*/ 3 h 52"/>
                <a:gd name="T8" fmla="*/ 3 w 46"/>
                <a:gd name="T9" fmla="*/ 3 h 52"/>
                <a:gd name="T10" fmla="*/ 3 w 46"/>
                <a:gd name="T11" fmla="*/ 3 h 52"/>
                <a:gd name="T12" fmla="*/ 3 w 46"/>
                <a:gd name="T13" fmla="*/ 3 h 52"/>
                <a:gd name="T14" fmla="*/ 3 w 46"/>
                <a:gd name="T15" fmla="*/ 3 h 52"/>
                <a:gd name="T16" fmla="*/ 3 w 46"/>
                <a:gd name="T17" fmla="*/ 3 h 52"/>
                <a:gd name="T18" fmla="*/ 3 w 46"/>
                <a:gd name="T19" fmla="*/ 3 h 52"/>
                <a:gd name="T20" fmla="*/ 3 w 46"/>
                <a:gd name="T21" fmla="*/ 3 h 52"/>
                <a:gd name="T22" fmla="*/ 3 w 46"/>
                <a:gd name="T23" fmla="*/ 3 h 52"/>
                <a:gd name="T24" fmla="*/ 3 w 46"/>
                <a:gd name="T25" fmla="*/ 3 h 52"/>
                <a:gd name="T26" fmla="*/ 3 w 46"/>
                <a:gd name="T27" fmla="*/ 3 h 52"/>
                <a:gd name="T28" fmla="*/ 3 w 46"/>
                <a:gd name="T29" fmla="*/ 3 h 52"/>
                <a:gd name="T30" fmla="*/ 3 w 46"/>
                <a:gd name="T31" fmla="*/ 3 h 52"/>
                <a:gd name="T32" fmla="*/ 3 w 46"/>
                <a:gd name="T33" fmla="*/ 3 h 52"/>
                <a:gd name="T34" fmla="*/ 3 w 46"/>
                <a:gd name="T35" fmla="*/ 3 h 52"/>
                <a:gd name="T36" fmla="*/ 3 w 46"/>
                <a:gd name="T37" fmla="*/ 3 h 52"/>
                <a:gd name="T38" fmla="*/ 3 w 46"/>
                <a:gd name="T39" fmla="*/ 3 h 52"/>
                <a:gd name="T40" fmla="*/ 3 w 46"/>
                <a:gd name="T41" fmla="*/ 3 h 52"/>
                <a:gd name="T42" fmla="*/ 3 w 46"/>
                <a:gd name="T43" fmla="*/ 3 h 52"/>
                <a:gd name="T44" fmla="*/ 3 w 46"/>
                <a:gd name="T45" fmla="*/ 3 h 52"/>
                <a:gd name="T46" fmla="*/ 3 w 46"/>
                <a:gd name="T47" fmla="*/ 3 h 52"/>
                <a:gd name="T48" fmla="*/ 3 w 46"/>
                <a:gd name="T49" fmla="*/ 3 h 52"/>
                <a:gd name="T50" fmla="*/ 3 w 46"/>
                <a:gd name="T51" fmla="*/ 3 h 52"/>
                <a:gd name="T52" fmla="*/ 3 w 46"/>
                <a:gd name="T53" fmla="*/ 3 h 52"/>
                <a:gd name="T54" fmla="*/ 3 w 46"/>
                <a:gd name="T55" fmla="*/ 3 h 52"/>
                <a:gd name="T56" fmla="*/ 3 w 46"/>
                <a:gd name="T57" fmla="*/ 3 h 52"/>
                <a:gd name="T58" fmla="*/ 3 w 46"/>
                <a:gd name="T59" fmla="*/ 3 h 52"/>
                <a:gd name="T60" fmla="*/ 3 w 46"/>
                <a:gd name="T61" fmla="*/ 3 h 52"/>
                <a:gd name="T62" fmla="*/ 3 w 46"/>
                <a:gd name="T63" fmla="*/ 3 h 52"/>
                <a:gd name="T64" fmla="*/ 3 w 46"/>
                <a:gd name="T65" fmla="*/ 3 h 52"/>
                <a:gd name="T66" fmla="*/ 3 w 46"/>
                <a:gd name="T67" fmla="*/ 3 h 52"/>
                <a:gd name="T68" fmla="*/ 3 w 46"/>
                <a:gd name="T69" fmla="*/ 3 h 52"/>
                <a:gd name="T70" fmla="*/ 3 w 46"/>
                <a:gd name="T71" fmla="*/ 3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"/>
                <a:gd name="T109" fmla="*/ 0 h 52"/>
                <a:gd name="T110" fmla="*/ 46 w 46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" h="52">
                  <a:moveTo>
                    <a:pt x="0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5" y="7"/>
                  </a:lnTo>
                  <a:lnTo>
                    <a:pt x="12" y="12"/>
                  </a:lnTo>
                  <a:lnTo>
                    <a:pt x="11" y="17"/>
                  </a:lnTo>
                  <a:lnTo>
                    <a:pt x="12" y="21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29" y="18"/>
                  </a:lnTo>
                  <a:lnTo>
                    <a:pt x="27" y="21"/>
                  </a:lnTo>
                  <a:lnTo>
                    <a:pt x="27" y="23"/>
                  </a:lnTo>
                  <a:lnTo>
                    <a:pt x="28" y="24"/>
                  </a:lnTo>
                  <a:lnTo>
                    <a:pt x="30" y="25"/>
                  </a:lnTo>
                  <a:lnTo>
                    <a:pt x="32" y="26"/>
                  </a:lnTo>
                  <a:lnTo>
                    <a:pt x="35" y="26"/>
                  </a:lnTo>
                  <a:lnTo>
                    <a:pt x="37" y="25"/>
                  </a:lnTo>
                  <a:lnTo>
                    <a:pt x="39" y="24"/>
                  </a:lnTo>
                  <a:lnTo>
                    <a:pt x="40" y="24"/>
                  </a:lnTo>
                  <a:lnTo>
                    <a:pt x="41" y="24"/>
                  </a:lnTo>
                  <a:lnTo>
                    <a:pt x="44" y="25"/>
                  </a:lnTo>
                  <a:lnTo>
                    <a:pt x="46" y="27"/>
                  </a:lnTo>
                  <a:lnTo>
                    <a:pt x="40" y="35"/>
                  </a:lnTo>
                  <a:lnTo>
                    <a:pt x="29" y="5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3" name="Line 245"/>
            <p:cNvSpPr>
              <a:spLocks noChangeShapeType="1"/>
            </p:cNvSpPr>
            <p:nvPr/>
          </p:nvSpPr>
          <p:spPr bwMode="auto">
            <a:xfrm flipH="1">
              <a:off x="3095" y="3300"/>
              <a:ext cx="51" cy="82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4" name="Freeform 246"/>
            <p:cNvSpPr>
              <a:spLocks/>
            </p:cNvSpPr>
            <p:nvPr/>
          </p:nvSpPr>
          <p:spPr bwMode="auto">
            <a:xfrm>
              <a:off x="3039" y="3408"/>
              <a:ext cx="39" cy="61"/>
            </a:xfrm>
            <a:custGeom>
              <a:avLst/>
              <a:gdLst>
                <a:gd name="T0" fmla="*/ 3 w 45"/>
                <a:gd name="T1" fmla="*/ 0 h 71"/>
                <a:gd name="T2" fmla="*/ 3 w 45"/>
                <a:gd name="T3" fmla="*/ 3 h 71"/>
                <a:gd name="T4" fmla="*/ 3 w 45"/>
                <a:gd name="T5" fmla="*/ 3 h 71"/>
                <a:gd name="T6" fmla="*/ 0 w 45"/>
                <a:gd name="T7" fmla="*/ 4 h 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71"/>
                <a:gd name="T14" fmla="*/ 45 w 45"/>
                <a:gd name="T15" fmla="*/ 71 h 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71">
                  <a:moveTo>
                    <a:pt x="45" y="0"/>
                  </a:moveTo>
                  <a:lnTo>
                    <a:pt x="41" y="7"/>
                  </a:lnTo>
                  <a:lnTo>
                    <a:pt x="26" y="30"/>
                  </a:lnTo>
                  <a:lnTo>
                    <a:pt x="0" y="7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5" name="Freeform 247"/>
            <p:cNvSpPr>
              <a:spLocks/>
            </p:cNvSpPr>
            <p:nvPr/>
          </p:nvSpPr>
          <p:spPr bwMode="auto">
            <a:xfrm>
              <a:off x="3264" y="2492"/>
              <a:ext cx="56" cy="41"/>
            </a:xfrm>
            <a:custGeom>
              <a:avLst/>
              <a:gdLst>
                <a:gd name="T0" fmla="*/ 4 w 65"/>
                <a:gd name="T1" fmla="*/ 3 h 48"/>
                <a:gd name="T2" fmla="*/ 4 w 65"/>
                <a:gd name="T3" fmla="*/ 3 h 48"/>
                <a:gd name="T4" fmla="*/ 4 w 65"/>
                <a:gd name="T5" fmla="*/ 3 h 48"/>
                <a:gd name="T6" fmla="*/ 4 w 65"/>
                <a:gd name="T7" fmla="*/ 3 h 48"/>
                <a:gd name="T8" fmla="*/ 3 w 65"/>
                <a:gd name="T9" fmla="*/ 3 h 48"/>
                <a:gd name="T10" fmla="*/ 3 w 65"/>
                <a:gd name="T11" fmla="*/ 3 h 48"/>
                <a:gd name="T12" fmla="*/ 3 w 65"/>
                <a:gd name="T13" fmla="*/ 3 h 48"/>
                <a:gd name="T14" fmla="*/ 4 w 65"/>
                <a:gd name="T15" fmla="*/ 3 h 48"/>
                <a:gd name="T16" fmla="*/ 4 w 65"/>
                <a:gd name="T17" fmla="*/ 3 h 48"/>
                <a:gd name="T18" fmla="*/ 3 w 65"/>
                <a:gd name="T19" fmla="*/ 3 h 48"/>
                <a:gd name="T20" fmla="*/ 3 w 65"/>
                <a:gd name="T21" fmla="*/ 3 h 48"/>
                <a:gd name="T22" fmla="*/ 3 w 65"/>
                <a:gd name="T23" fmla="*/ 3 h 48"/>
                <a:gd name="T24" fmla="*/ 3 w 65"/>
                <a:gd name="T25" fmla="*/ 3 h 48"/>
                <a:gd name="T26" fmla="*/ 3 w 65"/>
                <a:gd name="T27" fmla="*/ 3 h 48"/>
                <a:gd name="T28" fmla="*/ 3 w 65"/>
                <a:gd name="T29" fmla="*/ 3 h 48"/>
                <a:gd name="T30" fmla="*/ 3 w 65"/>
                <a:gd name="T31" fmla="*/ 3 h 48"/>
                <a:gd name="T32" fmla="*/ 3 w 65"/>
                <a:gd name="T33" fmla="*/ 3 h 48"/>
                <a:gd name="T34" fmla="*/ 3 w 65"/>
                <a:gd name="T35" fmla="*/ 3 h 48"/>
                <a:gd name="T36" fmla="*/ 3 w 65"/>
                <a:gd name="T37" fmla="*/ 3 h 48"/>
                <a:gd name="T38" fmla="*/ 3 w 65"/>
                <a:gd name="T39" fmla="*/ 3 h 48"/>
                <a:gd name="T40" fmla="*/ 3 w 65"/>
                <a:gd name="T41" fmla="*/ 3 h 48"/>
                <a:gd name="T42" fmla="*/ 3 w 65"/>
                <a:gd name="T43" fmla="*/ 3 h 48"/>
                <a:gd name="T44" fmla="*/ 3 w 65"/>
                <a:gd name="T45" fmla="*/ 3 h 48"/>
                <a:gd name="T46" fmla="*/ 3 w 65"/>
                <a:gd name="T47" fmla="*/ 3 h 48"/>
                <a:gd name="T48" fmla="*/ 3 w 65"/>
                <a:gd name="T49" fmla="*/ 3 h 48"/>
                <a:gd name="T50" fmla="*/ 3 w 65"/>
                <a:gd name="T51" fmla="*/ 3 h 48"/>
                <a:gd name="T52" fmla="*/ 3 w 65"/>
                <a:gd name="T53" fmla="*/ 3 h 48"/>
                <a:gd name="T54" fmla="*/ 3 w 65"/>
                <a:gd name="T55" fmla="*/ 3 h 48"/>
                <a:gd name="T56" fmla="*/ 3 w 65"/>
                <a:gd name="T57" fmla="*/ 3 h 48"/>
                <a:gd name="T58" fmla="*/ 3 w 65"/>
                <a:gd name="T59" fmla="*/ 3 h 48"/>
                <a:gd name="T60" fmla="*/ 3 w 65"/>
                <a:gd name="T61" fmla="*/ 3 h 48"/>
                <a:gd name="T62" fmla="*/ 3 w 65"/>
                <a:gd name="T63" fmla="*/ 2 h 48"/>
                <a:gd name="T64" fmla="*/ 3 w 65"/>
                <a:gd name="T65" fmla="*/ 3 h 48"/>
                <a:gd name="T66" fmla="*/ 3 w 65"/>
                <a:gd name="T67" fmla="*/ 3 h 48"/>
                <a:gd name="T68" fmla="*/ 3 w 65"/>
                <a:gd name="T69" fmla="*/ 3 h 48"/>
                <a:gd name="T70" fmla="*/ 3 w 65"/>
                <a:gd name="T71" fmla="*/ 3 h 48"/>
                <a:gd name="T72" fmla="*/ 3 w 65"/>
                <a:gd name="T73" fmla="*/ 3 h 48"/>
                <a:gd name="T74" fmla="*/ 3 w 65"/>
                <a:gd name="T75" fmla="*/ 3 h 48"/>
                <a:gd name="T76" fmla="*/ 2 w 65"/>
                <a:gd name="T77" fmla="*/ 3 h 48"/>
                <a:gd name="T78" fmla="*/ 0 w 65"/>
                <a:gd name="T79" fmla="*/ 3 h 48"/>
                <a:gd name="T80" fmla="*/ 0 w 65"/>
                <a:gd name="T81" fmla="*/ 3 h 48"/>
                <a:gd name="T82" fmla="*/ 0 w 65"/>
                <a:gd name="T83" fmla="*/ 3 h 48"/>
                <a:gd name="T84" fmla="*/ 0 w 65"/>
                <a:gd name="T85" fmla="*/ 0 h 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5"/>
                <a:gd name="T130" fmla="*/ 0 h 48"/>
                <a:gd name="T131" fmla="*/ 65 w 65"/>
                <a:gd name="T132" fmla="*/ 48 h 4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5" h="48">
                  <a:moveTo>
                    <a:pt x="65" y="48"/>
                  </a:move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60" y="44"/>
                  </a:lnTo>
                  <a:lnTo>
                    <a:pt x="59" y="42"/>
                  </a:lnTo>
                  <a:lnTo>
                    <a:pt x="58" y="41"/>
                  </a:lnTo>
                  <a:lnTo>
                    <a:pt x="57" y="40"/>
                  </a:lnTo>
                  <a:lnTo>
                    <a:pt x="57" y="39"/>
                  </a:lnTo>
                  <a:lnTo>
                    <a:pt x="57" y="37"/>
                  </a:lnTo>
                  <a:lnTo>
                    <a:pt x="56" y="36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7" y="27"/>
                  </a:lnTo>
                  <a:lnTo>
                    <a:pt x="56" y="27"/>
                  </a:lnTo>
                  <a:lnTo>
                    <a:pt x="55" y="28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0" y="31"/>
                  </a:lnTo>
                  <a:lnTo>
                    <a:pt x="49" y="32"/>
                  </a:lnTo>
                  <a:lnTo>
                    <a:pt x="48" y="32"/>
                  </a:lnTo>
                  <a:lnTo>
                    <a:pt x="46" y="32"/>
                  </a:lnTo>
                  <a:lnTo>
                    <a:pt x="45" y="32"/>
                  </a:lnTo>
                  <a:lnTo>
                    <a:pt x="42" y="32"/>
                  </a:lnTo>
                  <a:lnTo>
                    <a:pt x="41" y="32"/>
                  </a:lnTo>
                  <a:lnTo>
                    <a:pt x="41" y="33"/>
                  </a:lnTo>
                  <a:lnTo>
                    <a:pt x="40" y="33"/>
                  </a:lnTo>
                  <a:lnTo>
                    <a:pt x="39" y="33"/>
                  </a:lnTo>
                  <a:lnTo>
                    <a:pt x="39" y="32"/>
                  </a:lnTo>
                  <a:lnTo>
                    <a:pt x="38" y="31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39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37" y="17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3" y="15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28" y="12"/>
                  </a:lnTo>
                  <a:lnTo>
                    <a:pt x="27" y="11"/>
                  </a:lnTo>
                  <a:lnTo>
                    <a:pt x="26" y="10"/>
                  </a:lnTo>
                  <a:lnTo>
                    <a:pt x="25" y="9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1" y="4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0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6" name="Freeform 248"/>
            <p:cNvSpPr>
              <a:spLocks/>
            </p:cNvSpPr>
            <p:nvPr/>
          </p:nvSpPr>
          <p:spPr bwMode="auto">
            <a:xfrm>
              <a:off x="3262" y="2492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7" name="Freeform 249"/>
            <p:cNvSpPr>
              <a:spLocks/>
            </p:cNvSpPr>
            <p:nvPr/>
          </p:nvSpPr>
          <p:spPr bwMode="auto">
            <a:xfrm>
              <a:off x="3257" y="2493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8" name="Freeform 250"/>
            <p:cNvSpPr>
              <a:spLocks/>
            </p:cNvSpPr>
            <p:nvPr/>
          </p:nvSpPr>
          <p:spPr bwMode="auto">
            <a:xfrm>
              <a:off x="3254" y="2492"/>
              <a:ext cx="2" cy="1"/>
            </a:xfrm>
            <a:custGeom>
              <a:avLst/>
              <a:gdLst>
                <a:gd name="T0" fmla="*/ 1 w 3"/>
                <a:gd name="T1" fmla="*/ 1 h 2"/>
                <a:gd name="T2" fmla="*/ 1 w 3"/>
                <a:gd name="T3" fmla="*/ 1 h 2"/>
                <a:gd name="T4" fmla="*/ 1 w 3"/>
                <a:gd name="T5" fmla="*/ 1 h 2"/>
                <a:gd name="T6" fmla="*/ 0 w 3"/>
                <a:gd name="T7" fmla="*/ 1 h 2"/>
                <a:gd name="T8" fmla="*/ 0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2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29" name="Freeform 251"/>
            <p:cNvSpPr>
              <a:spLocks/>
            </p:cNvSpPr>
            <p:nvPr/>
          </p:nvSpPr>
          <p:spPr bwMode="auto">
            <a:xfrm>
              <a:off x="3252" y="2490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0" name="Freeform 252"/>
            <p:cNvSpPr>
              <a:spLocks/>
            </p:cNvSpPr>
            <p:nvPr/>
          </p:nvSpPr>
          <p:spPr bwMode="auto">
            <a:xfrm>
              <a:off x="3250" y="2487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1" name="Freeform 253"/>
            <p:cNvSpPr>
              <a:spLocks/>
            </p:cNvSpPr>
            <p:nvPr/>
          </p:nvSpPr>
          <p:spPr bwMode="auto">
            <a:xfrm>
              <a:off x="3248" y="2487"/>
              <a:ext cx="1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2" name="Freeform 254"/>
            <p:cNvSpPr>
              <a:spLocks/>
            </p:cNvSpPr>
            <p:nvPr/>
          </p:nvSpPr>
          <p:spPr bwMode="auto">
            <a:xfrm>
              <a:off x="3195" y="2457"/>
              <a:ext cx="52" cy="33"/>
            </a:xfrm>
            <a:custGeom>
              <a:avLst/>
              <a:gdLst>
                <a:gd name="T0" fmla="*/ 3 w 61"/>
                <a:gd name="T1" fmla="*/ 3 h 38"/>
                <a:gd name="T2" fmla="*/ 3 w 61"/>
                <a:gd name="T3" fmla="*/ 3 h 38"/>
                <a:gd name="T4" fmla="*/ 3 w 61"/>
                <a:gd name="T5" fmla="*/ 3 h 38"/>
                <a:gd name="T6" fmla="*/ 3 w 61"/>
                <a:gd name="T7" fmla="*/ 3 h 38"/>
                <a:gd name="T8" fmla="*/ 3 w 61"/>
                <a:gd name="T9" fmla="*/ 3 h 38"/>
                <a:gd name="T10" fmla="*/ 3 w 61"/>
                <a:gd name="T11" fmla="*/ 3 h 38"/>
                <a:gd name="T12" fmla="*/ 3 w 61"/>
                <a:gd name="T13" fmla="*/ 3 h 38"/>
                <a:gd name="T14" fmla="*/ 3 w 61"/>
                <a:gd name="T15" fmla="*/ 3 h 38"/>
                <a:gd name="T16" fmla="*/ 3 w 61"/>
                <a:gd name="T17" fmla="*/ 3 h 38"/>
                <a:gd name="T18" fmla="*/ 3 w 61"/>
                <a:gd name="T19" fmla="*/ 3 h 38"/>
                <a:gd name="T20" fmla="*/ 3 w 61"/>
                <a:gd name="T21" fmla="*/ 3 h 38"/>
                <a:gd name="T22" fmla="*/ 3 w 61"/>
                <a:gd name="T23" fmla="*/ 3 h 38"/>
                <a:gd name="T24" fmla="*/ 3 w 61"/>
                <a:gd name="T25" fmla="*/ 3 h 38"/>
                <a:gd name="T26" fmla="*/ 3 w 61"/>
                <a:gd name="T27" fmla="*/ 3 h 38"/>
                <a:gd name="T28" fmla="*/ 3 w 61"/>
                <a:gd name="T29" fmla="*/ 3 h 38"/>
                <a:gd name="T30" fmla="*/ 3 w 61"/>
                <a:gd name="T31" fmla="*/ 3 h 38"/>
                <a:gd name="T32" fmla="*/ 3 w 61"/>
                <a:gd name="T33" fmla="*/ 3 h 38"/>
                <a:gd name="T34" fmla="*/ 3 w 61"/>
                <a:gd name="T35" fmla="*/ 3 h 38"/>
                <a:gd name="T36" fmla="*/ 3 w 61"/>
                <a:gd name="T37" fmla="*/ 3 h 38"/>
                <a:gd name="T38" fmla="*/ 3 w 61"/>
                <a:gd name="T39" fmla="*/ 3 h 38"/>
                <a:gd name="T40" fmla="*/ 3 w 61"/>
                <a:gd name="T41" fmla="*/ 3 h 38"/>
                <a:gd name="T42" fmla="*/ 3 w 61"/>
                <a:gd name="T43" fmla="*/ 3 h 38"/>
                <a:gd name="T44" fmla="*/ 3 w 61"/>
                <a:gd name="T45" fmla="*/ 3 h 38"/>
                <a:gd name="T46" fmla="*/ 3 w 61"/>
                <a:gd name="T47" fmla="*/ 3 h 38"/>
                <a:gd name="T48" fmla="*/ 3 w 61"/>
                <a:gd name="T49" fmla="*/ 3 h 38"/>
                <a:gd name="T50" fmla="*/ 3 w 61"/>
                <a:gd name="T51" fmla="*/ 3 h 38"/>
                <a:gd name="T52" fmla="*/ 3 w 61"/>
                <a:gd name="T53" fmla="*/ 3 h 38"/>
                <a:gd name="T54" fmla="*/ 3 w 61"/>
                <a:gd name="T55" fmla="*/ 3 h 38"/>
                <a:gd name="T56" fmla="*/ 3 w 61"/>
                <a:gd name="T57" fmla="*/ 3 h 38"/>
                <a:gd name="T58" fmla="*/ 3 w 61"/>
                <a:gd name="T59" fmla="*/ 3 h 38"/>
                <a:gd name="T60" fmla="*/ 3 w 61"/>
                <a:gd name="T61" fmla="*/ 3 h 38"/>
                <a:gd name="T62" fmla="*/ 3 w 61"/>
                <a:gd name="T63" fmla="*/ 3 h 38"/>
                <a:gd name="T64" fmla="*/ 3 w 61"/>
                <a:gd name="T65" fmla="*/ 3 h 38"/>
                <a:gd name="T66" fmla="*/ 3 w 61"/>
                <a:gd name="T67" fmla="*/ 3 h 38"/>
                <a:gd name="T68" fmla="*/ 3 w 61"/>
                <a:gd name="T69" fmla="*/ 3 h 38"/>
                <a:gd name="T70" fmla="*/ 3 w 61"/>
                <a:gd name="T71" fmla="*/ 3 h 38"/>
                <a:gd name="T72" fmla="*/ 3 w 61"/>
                <a:gd name="T73" fmla="*/ 3 h 38"/>
                <a:gd name="T74" fmla="*/ 3 w 61"/>
                <a:gd name="T75" fmla="*/ 3 h 38"/>
                <a:gd name="T76" fmla="*/ 3 w 61"/>
                <a:gd name="T77" fmla="*/ 3 h 38"/>
                <a:gd name="T78" fmla="*/ 3 w 61"/>
                <a:gd name="T79" fmla="*/ 3 h 38"/>
                <a:gd name="T80" fmla="*/ 3 w 61"/>
                <a:gd name="T81" fmla="*/ 3 h 38"/>
                <a:gd name="T82" fmla="*/ 3 w 61"/>
                <a:gd name="T83" fmla="*/ 3 h 38"/>
                <a:gd name="T84" fmla="*/ 3 w 61"/>
                <a:gd name="T85" fmla="*/ 3 h 38"/>
                <a:gd name="T86" fmla="*/ 3 w 61"/>
                <a:gd name="T87" fmla="*/ 2 h 38"/>
                <a:gd name="T88" fmla="*/ 3 w 61"/>
                <a:gd name="T89" fmla="*/ 1 h 38"/>
                <a:gd name="T90" fmla="*/ 3 w 61"/>
                <a:gd name="T91" fmla="*/ 0 h 38"/>
                <a:gd name="T92" fmla="*/ 3 w 61"/>
                <a:gd name="T93" fmla="*/ 1 h 38"/>
                <a:gd name="T94" fmla="*/ 3 w 61"/>
                <a:gd name="T95" fmla="*/ 0 h 38"/>
                <a:gd name="T96" fmla="*/ 3 w 61"/>
                <a:gd name="T97" fmla="*/ 1 h 38"/>
                <a:gd name="T98" fmla="*/ 1 w 61"/>
                <a:gd name="T99" fmla="*/ 1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1"/>
                <a:gd name="T151" fmla="*/ 0 h 38"/>
                <a:gd name="T152" fmla="*/ 61 w 61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1" h="38">
                  <a:moveTo>
                    <a:pt x="61" y="37"/>
                  </a:moveTo>
                  <a:lnTo>
                    <a:pt x="60" y="38"/>
                  </a:lnTo>
                  <a:lnTo>
                    <a:pt x="59" y="38"/>
                  </a:lnTo>
                  <a:lnTo>
                    <a:pt x="59" y="37"/>
                  </a:lnTo>
                  <a:lnTo>
                    <a:pt x="58" y="37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8" y="34"/>
                  </a:lnTo>
                  <a:lnTo>
                    <a:pt x="57" y="33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6" y="30"/>
                  </a:lnTo>
                  <a:lnTo>
                    <a:pt x="55" y="30"/>
                  </a:lnTo>
                  <a:lnTo>
                    <a:pt x="54" y="30"/>
                  </a:lnTo>
                  <a:lnTo>
                    <a:pt x="53" y="30"/>
                  </a:lnTo>
                  <a:lnTo>
                    <a:pt x="52" y="30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49" y="29"/>
                  </a:lnTo>
                  <a:lnTo>
                    <a:pt x="49" y="28"/>
                  </a:lnTo>
                  <a:lnTo>
                    <a:pt x="48" y="28"/>
                  </a:lnTo>
                  <a:lnTo>
                    <a:pt x="47" y="28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6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2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5" y="19"/>
                  </a:lnTo>
                  <a:lnTo>
                    <a:pt x="46" y="19"/>
                  </a:lnTo>
                  <a:lnTo>
                    <a:pt x="46" y="18"/>
                  </a:lnTo>
                  <a:lnTo>
                    <a:pt x="46" y="17"/>
                  </a:lnTo>
                  <a:lnTo>
                    <a:pt x="46" y="16"/>
                  </a:lnTo>
                  <a:lnTo>
                    <a:pt x="46" y="15"/>
                  </a:lnTo>
                  <a:lnTo>
                    <a:pt x="46" y="14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4" y="13"/>
                  </a:lnTo>
                  <a:lnTo>
                    <a:pt x="43" y="12"/>
                  </a:lnTo>
                  <a:lnTo>
                    <a:pt x="42" y="12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39" y="12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3" y="16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12" y="4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3" name="Freeform 255"/>
            <p:cNvSpPr>
              <a:spLocks/>
            </p:cNvSpPr>
            <p:nvPr/>
          </p:nvSpPr>
          <p:spPr bwMode="auto">
            <a:xfrm>
              <a:off x="3112" y="2467"/>
              <a:ext cx="75" cy="61"/>
            </a:xfrm>
            <a:custGeom>
              <a:avLst/>
              <a:gdLst>
                <a:gd name="T0" fmla="*/ 6 w 87"/>
                <a:gd name="T1" fmla="*/ 0 h 71"/>
                <a:gd name="T2" fmla="*/ 3 w 87"/>
                <a:gd name="T3" fmla="*/ 4 h 71"/>
                <a:gd name="T4" fmla="*/ 0 w 87"/>
                <a:gd name="T5" fmla="*/ 4 h 71"/>
                <a:gd name="T6" fmla="*/ 0 60000 65536"/>
                <a:gd name="T7" fmla="*/ 0 60000 65536"/>
                <a:gd name="T8" fmla="*/ 0 60000 65536"/>
                <a:gd name="T9" fmla="*/ 0 w 87"/>
                <a:gd name="T10" fmla="*/ 0 h 71"/>
                <a:gd name="T11" fmla="*/ 87 w 87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71">
                  <a:moveTo>
                    <a:pt x="87" y="0"/>
                  </a:moveTo>
                  <a:lnTo>
                    <a:pt x="9" y="65"/>
                  </a:lnTo>
                  <a:lnTo>
                    <a:pt x="0" y="7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4" name="Line 257"/>
            <p:cNvSpPr>
              <a:spLocks noChangeShapeType="1"/>
            </p:cNvSpPr>
            <p:nvPr/>
          </p:nvSpPr>
          <p:spPr bwMode="auto">
            <a:xfrm flipH="1" flipV="1">
              <a:off x="2912" y="2472"/>
              <a:ext cx="62" cy="74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5" name="Line 258"/>
            <p:cNvSpPr>
              <a:spLocks noChangeShapeType="1"/>
            </p:cNvSpPr>
            <p:nvPr/>
          </p:nvSpPr>
          <p:spPr bwMode="auto">
            <a:xfrm flipH="1" flipV="1">
              <a:off x="2830" y="2373"/>
              <a:ext cx="61" cy="74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6" name="Freeform 260"/>
            <p:cNvSpPr>
              <a:spLocks/>
            </p:cNvSpPr>
            <p:nvPr/>
          </p:nvSpPr>
          <p:spPr bwMode="auto">
            <a:xfrm>
              <a:off x="2925" y="2203"/>
              <a:ext cx="73" cy="63"/>
            </a:xfrm>
            <a:custGeom>
              <a:avLst/>
              <a:gdLst>
                <a:gd name="T0" fmla="*/ 0 w 85"/>
                <a:gd name="T1" fmla="*/ 4 h 74"/>
                <a:gd name="T2" fmla="*/ 3 w 85"/>
                <a:gd name="T3" fmla="*/ 3 h 74"/>
                <a:gd name="T4" fmla="*/ 5 w 85"/>
                <a:gd name="T5" fmla="*/ 0 h 74"/>
                <a:gd name="T6" fmla="*/ 0 60000 65536"/>
                <a:gd name="T7" fmla="*/ 0 60000 65536"/>
                <a:gd name="T8" fmla="*/ 0 60000 65536"/>
                <a:gd name="T9" fmla="*/ 0 w 85"/>
                <a:gd name="T10" fmla="*/ 0 h 74"/>
                <a:gd name="T11" fmla="*/ 85 w 85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74">
                  <a:moveTo>
                    <a:pt x="0" y="74"/>
                  </a:moveTo>
                  <a:lnTo>
                    <a:pt x="58" y="25"/>
                  </a:lnTo>
                  <a:lnTo>
                    <a:pt x="85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7" name="Line 261"/>
            <p:cNvSpPr>
              <a:spLocks noChangeShapeType="1"/>
            </p:cNvSpPr>
            <p:nvPr/>
          </p:nvSpPr>
          <p:spPr bwMode="auto">
            <a:xfrm flipV="1">
              <a:off x="3023" y="2118"/>
              <a:ext cx="73" cy="64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8" name="Freeform 262"/>
            <p:cNvSpPr>
              <a:spLocks/>
            </p:cNvSpPr>
            <p:nvPr/>
          </p:nvSpPr>
          <p:spPr bwMode="auto">
            <a:xfrm>
              <a:off x="3120" y="2034"/>
              <a:ext cx="74" cy="64"/>
            </a:xfrm>
            <a:custGeom>
              <a:avLst/>
              <a:gdLst>
                <a:gd name="T0" fmla="*/ 0 w 86"/>
                <a:gd name="T1" fmla="*/ 6 h 74"/>
                <a:gd name="T2" fmla="*/ 3 w 86"/>
                <a:gd name="T3" fmla="*/ 3 h 74"/>
                <a:gd name="T4" fmla="*/ 6 w 86"/>
                <a:gd name="T5" fmla="*/ 0 h 74"/>
                <a:gd name="T6" fmla="*/ 0 60000 65536"/>
                <a:gd name="T7" fmla="*/ 0 60000 65536"/>
                <a:gd name="T8" fmla="*/ 0 60000 65536"/>
                <a:gd name="T9" fmla="*/ 0 w 86"/>
                <a:gd name="T10" fmla="*/ 0 h 74"/>
                <a:gd name="T11" fmla="*/ 86 w 8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74">
                  <a:moveTo>
                    <a:pt x="0" y="74"/>
                  </a:moveTo>
                  <a:lnTo>
                    <a:pt x="49" y="33"/>
                  </a:lnTo>
                  <a:lnTo>
                    <a:pt x="86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39" name="Freeform 263"/>
            <p:cNvSpPr>
              <a:spLocks/>
            </p:cNvSpPr>
            <p:nvPr/>
          </p:nvSpPr>
          <p:spPr bwMode="auto">
            <a:xfrm>
              <a:off x="3218" y="1951"/>
              <a:ext cx="74" cy="63"/>
            </a:xfrm>
            <a:custGeom>
              <a:avLst/>
              <a:gdLst>
                <a:gd name="T0" fmla="*/ 0 w 86"/>
                <a:gd name="T1" fmla="*/ 5 h 73"/>
                <a:gd name="T2" fmla="*/ 4 w 86"/>
                <a:gd name="T3" fmla="*/ 3 h 73"/>
                <a:gd name="T4" fmla="*/ 6 w 86"/>
                <a:gd name="T5" fmla="*/ 0 h 73"/>
                <a:gd name="T6" fmla="*/ 0 60000 65536"/>
                <a:gd name="T7" fmla="*/ 0 60000 65536"/>
                <a:gd name="T8" fmla="*/ 0 60000 65536"/>
                <a:gd name="T9" fmla="*/ 0 w 86"/>
                <a:gd name="T10" fmla="*/ 0 h 73"/>
                <a:gd name="T11" fmla="*/ 86 w 86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73">
                  <a:moveTo>
                    <a:pt x="0" y="73"/>
                  </a:moveTo>
                  <a:lnTo>
                    <a:pt x="63" y="20"/>
                  </a:lnTo>
                  <a:lnTo>
                    <a:pt x="86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0" name="Freeform 264"/>
            <p:cNvSpPr>
              <a:spLocks/>
            </p:cNvSpPr>
            <p:nvPr/>
          </p:nvSpPr>
          <p:spPr bwMode="auto">
            <a:xfrm>
              <a:off x="3316" y="1872"/>
              <a:ext cx="73" cy="57"/>
            </a:xfrm>
            <a:custGeom>
              <a:avLst/>
              <a:gdLst>
                <a:gd name="T0" fmla="*/ 0 w 85"/>
                <a:gd name="T1" fmla="*/ 4 h 66"/>
                <a:gd name="T2" fmla="*/ 5 w 85"/>
                <a:gd name="T3" fmla="*/ 0 h 66"/>
                <a:gd name="T4" fmla="*/ 5 w 85"/>
                <a:gd name="T5" fmla="*/ 3 h 66"/>
                <a:gd name="T6" fmla="*/ 0 60000 65536"/>
                <a:gd name="T7" fmla="*/ 0 60000 65536"/>
                <a:gd name="T8" fmla="*/ 0 60000 65536"/>
                <a:gd name="T9" fmla="*/ 0 w 85"/>
                <a:gd name="T10" fmla="*/ 0 h 66"/>
                <a:gd name="T11" fmla="*/ 85 w 85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6">
                  <a:moveTo>
                    <a:pt x="0" y="66"/>
                  </a:moveTo>
                  <a:lnTo>
                    <a:pt x="79" y="0"/>
                  </a:lnTo>
                  <a:lnTo>
                    <a:pt x="85" y="7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1" name="Freeform 265"/>
            <p:cNvSpPr>
              <a:spLocks/>
            </p:cNvSpPr>
            <p:nvPr/>
          </p:nvSpPr>
          <p:spPr bwMode="auto">
            <a:xfrm>
              <a:off x="3409" y="1903"/>
              <a:ext cx="64" cy="73"/>
            </a:xfrm>
            <a:custGeom>
              <a:avLst/>
              <a:gdLst>
                <a:gd name="T0" fmla="*/ 0 w 74"/>
                <a:gd name="T1" fmla="*/ 0 h 85"/>
                <a:gd name="T2" fmla="*/ 3 w 74"/>
                <a:gd name="T3" fmla="*/ 3 h 85"/>
                <a:gd name="T4" fmla="*/ 6 w 74"/>
                <a:gd name="T5" fmla="*/ 5 h 85"/>
                <a:gd name="T6" fmla="*/ 0 60000 65536"/>
                <a:gd name="T7" fmla="*/ 0 60000 65536"/>
                <a:gd name="T8" fmla="*/ 0 60000 65536"/>
                <a:gd name="T9" fmla="*/ 0 w 74"/>
                <a:gd name="T10" fmla="*/ 0 h 85"/>
                <a:gd name="T11" fmla="*/ 74 w 74"/>
                <a:gd name="T12" fmla="*/ 85 h 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" h="85">
                  <a:moveTo>
                    <a:pt x="0" y="0"/>
                  </a:moveTo>
                  <a:lnTo>
                    <a:pt x="5" y="5"/>
                  </a:lnTo>
                  <a:lnTo>
                    <a:pt x="74" y="8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2" name="Freeform 266"/>
            <p:cNvSpPr>
              <a:spLocks/>
            </p:cNvSpPr>
            <p:nvPr/>
          </p:nvSpPr>
          <p:spPr bwMode="auto">
            <a:xfrm>
              <a:off x="3494" y="2000"/>
              <a:ext cx="63" cy="73"/>
            </a:xfrm>
            <a:custGeom>
              <a:avLst/>
              <a:gdLst>
                <a:gd name="T0" fmla="*/ 0 w 73"/>
                <a:gd name="T1" fmla="*/ 0 h 85"/>
                <a:gd name="T2" fmla="*/ 3 w 73"/>
                <a:gd name="T3" fmla="*/ 3 h 85"/>
                <a:gd name="T4" fmla="*/ 3 w 73"/>
                <a:gd name="T5" fmla="*/ 3 h 85"/>
                <a:gd name="T6" fmla="*/ 5 w 73"/>
                <a:gd name="T7" fmla="*/ 5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85"/>
                <a:gd name="T14" fmla="*/ 73 w 73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85">
                  <a:moveTo>
                    <a:pt x="0" y="0"/>
                  </a:moveTo>
                  <a:lnTo>
                    <a:pt x="13" y="15"/>
                  </a:lnTo>
                  <a:lnTo>
                    <a:pt x="44" y="50"/>
                  </a:lnTo>
                  <a:lnTo>
                    <a:pt x="73" y="8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3" name="Freeform 267"/>
            <p:cNvSpPr>
              <a:spLocks/>
            </p:cNvSpPr>
            <p:nvPr/>
          </p:nvSpPr>
          <p:spPr bwMode="auto">
            <a:xfrm>
              <a:off x="3577" y="2098"/>
              <a:ext cx="62" cy="74"/>
            </a:xfrm>
            <a:custGeom>
              <a:avLst/>
              <a:gdLst>
                <a:gd name="T0" fmla="*/ 0 w 72"/>
                <a:gd name="T1" fmla="*/ 0 h 86"/>
                <a:gd name="T2" fmla="*/ 3 w 72"/>
                <a:gd name="T3" fmla="*/ 3 h 86"/>
                <a:gd name="T4" fmla="*/ 5 w 72"/>
                <a:gd name="T5" fmla="*/ 6 h 86"/>
                <a:gd name="T6" fmla="*/ 0 60000 65536"/>
                <a:gd name="T7" fmla="*/ 0 60000 65536"/>
                <a:gd name="T8" fmla="*/ 0 60000 65536"/>
                <a:gd name="T9" fmla="*/ 0 w 72"/>
                <a:gd name="T10" fmla="*/ 0 h 86"/>
                <a:gd name="T11" fmla="*/ 72 w 72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86">
                  <a:moveTo>
                    <a:pt x="0" y="0"/>
                  </a:moveTo>
                  <a:lnTo>
                    <a:pt x="37" y="44"/>
                  </a:lnTo>
                  <a:lnTo>
                    <a:pt x="72" y="86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4" name="Freeform 268"/>
            <p:cNvSpPr>
              <a:spLocks/>
            </p:cNvSpPr>
            <p:nvPr/>
          </p:nvSpPr>
          <p:spPr bwMode="auto">
            <a:xfrm>
              <a:off x="3634" y="2197"/>
              <a:ext cx="48" cy="67"/>
            </a:xfrm>
            <a:custGeom>
              <a:avLst/>
              <a:gdLst>
                <a:gd name="T0" fmla="*/ 3 w 56"/>
                <a:gd name="T1" fmla="*/ 0 h 78"/>
                <a:gd name="T2" fmla="*/ 3 w 56"/>
                <a:gd name="T3" fmla="*/ 3 h 78"/>
                <a:gd name="T4" fmla="*/ 3 w 56"/>
                <a:gd name="T5" fmla="*/ 4 h 78"/>
                <a:gd name="T6" fmla="*/ 0 w 56"/>
                <a:gd name="T7" fmla="*/ 5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78"/>
                <a:gd name="T14" fmla="*/ 56 w 5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78">
                  <a:moveTo>
                    <a:pt x="30" y="0"/>
                  </a:moveTo>
                  <a:lnTo>
                    <a:pt x="56" y="31"/>
                  </a:lnTo>
                  <a:lnTo>
                    <a:pt x="9" y="71"/>
                  </a:lnTo>
                  <a:lnTo>
                    <a:pt x="0" y="78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5" name="Freeform 269"/>
            <p:cNvSpPr>
              <a:spLocks/>
            </p:cNvSpPr>
            <p:nvPr/>
          </p:nvSpPr>
          <p:spPr bwMode="auto">
            <a:xfrm>
              <a:off x="3535" y="2284"/>
              <a:ext cx="74" cy="63"/>
            </a:xfrm>
            <a:custGeom>
              <a:avLst/>
              <a:gdLst>
                <a:gd name="T0" fmla="*/ 6 w 86"/>
                <a:gd name="T1" fmla="*/ 0 h 73"/>
                <a:gd name="T2" fmla="*/ 3 w 86"/>
                <a:gd name="T3" fmla="*/ 3 h 73"/>
                <a:gd name="T4" fmla="*/ 3 w 86"/>
                <a:gd name="T5" fmla="*/ 4 h 73"/>
                <a:gd name="T6" fmla="*/ 0 w 86"/>
                <a:gd name="T7" fmla="*/ 5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"/>
                <a:gd name="T13" fmla="*/ 0 h 73"/>
                <a:gd name="T14" fmla="*/ 86 w 86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" h="73">
                  <a:moveTo>
                    <a:pt x="86" y="0"/>
                  </a:moveTo>
                  <a:lnTo>
                    <a:pt x="59" y="23"/>
                  </a:lnTo>
                  <a:lnTo>
                    <a:pt x="16" y="60"/>
                  </a:lnTo>
                  <a:lnTo>
                    <a:pt x="0" y="73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6" name="Freeform 270"/>
            <p:cNvSpPr>
              <a:spLocks/>
            </p:cNvSpPr>
            <p:nvPr/>
          </p:nvSpPr>
          <p:spPr bwMode="auto">
            <a:xfrm>
              <a:off x="3437" y="2368"/>
              <a:ext cx="74" cy="63"/>
            </a:xfrm>
            <a:custGeom>
              <a:avLst/>
              <a:gdLst>
                <a:gd name="T0" fmla="*/ 6 w 86"/>
                <a:gd name="T1" fmla="*/ 0 h 73"/>
                <a:gd name="T2" fmla="*/ 3 w 86"/>
                <a:gd name="T3" fmla="*/ 4 h 73"/>
                <a:gd name="T4" fmla="*/ 0 w 86"/>
                <a:gd name="T5" fmla="*/ 5 h 73"/>
                <a:gd name="T6" fmla="*/ 0 60000 65536"/>
                <a:gd name="T7" fmla="*/ 0 60000 65536"/>
                <a:gd name="T8" fmla="*/ 0 60000 65536"/>
                <a:gd name="T9" fmla="*/ 0 w 86"/>
                <a:gd name="T10" fmla="*/ 0 h 73"/>
                <a:gd name="T11" fmla="*/ 86 w 86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73">
                  <a:moveTo>
                    <a:pt x="86" y="0"/>
                  </a:moveTo>
                  <a:lnTo>
                    <a:pt x="19" y="58"/>
                  </a:lnTo>
                  <a:lnTo>
                    <a:pt x="0" y="73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7" name="Freeform 271"/>
            <p:cNvSpPr>
              <a:spLocks/>
            </p:cNvSpPr>
            <p:nvPr/>
          </p:nvSpPr>
          <p:spPr bwMode="auto">
            <a:xfrm>
              <a:off x="3340" y="2452"/>
              <a:ext cx="73" cy="63"/>
            </a:xfrm>
            <a:custGeom>
              <a:avLst/>
              <a:gdLst>
                <a:gd name="T0" fmla="*/ 5 w 85"/>
                <a:gd name="T1" fmla="*/ 0 h 73"/>
                <a:gd name="T2" fmla="*/ 4 w 85"/>
                <a:gd name="T3" fmla="*/ 3 h 73"/>
                <a:gd name="T4" fmla="*/ 0 w 85"/>
                <a:gd name="T5" fmla="*/ 5 h 73"/>
                <a:gd name="T6" fmla="*/ 0 60000 65536"/>
                <a:gd name="T7" fmla="*/ 0 60000 65536"/>
                <a:gd name="T8" fmla="*/ 0 60000 65536"/>
                <a:gd name="T9" fmla="*/ 0 w 85"/>
                <a:gd name="T10" fmla="*/ 0 h 73"/>
                <a:gd name="T11" fmla="*/ 85 w 85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73">
                  <a:moveTo>
                    <a:pt x="85" y="0"/>
                  </a:moveTo>
                  <a:lnTo>
                    <a:pt x="74" y="10"/>
                  </a:lnTo>
                  <a:lnTo>
                    <a:pt x="0" y="73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8" name="Freeform 272"/>
            <p:cNvSpPr>
              <a:spLocks/>
            </p:cNvSpPr>
            <p:nvPr/>
          </p:nvSpPr>
          <p:spPr bwMode="auto">
            <a:xfrm>
              <a:off x="3679" y="1551"/>
              <a:ext cx="104" cy="2"/>
            </a:xfrm>
            <a:custGeom>
              <a:avLst/>
              <a:gdLst>
                <a:gd name="T0" fmla="*/ 7 w 122"/>
                <a:gd name="T1" fmla="*/ 0 h 3"/>
                <a:gd name="T2" fmla="*/ 7 w 122"/>
                <a:gd name="T3" fmla="*/ 0 h 3"/>
                <a:gd name="T4" fmla="*/ 3 w 122"/>
                <a:gd name="T5" fmla="*/ 1 h 3"/>
                <a:gd name="T6" fmla="*/ 3 w 122"/>
                <a:gd name="T7" fmla="*/ 1 h 3"/>
                <a:gd name="T8" fmla="*/ 0 w 12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3"/>
                <a:gd name="T17" fmla="*/ 122 w 12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3">
                  <a:moveTo>
                    <a:pt x="122" y="0"/>
                  </a:moveTo>
                  <a:lnTo>
                    <a:pt x="106" y="0"/>
                  </a:lnTo>
                  <a:lnTo>
                    <a:pt x="64" y="2"/>
                  </a:lnTo>
                  <a:lnTo>
                    <a:pt x="22" y="3"/>
                  </a:lnTo>
                  <a:lnTo>
                    <a:pt x="0" y="3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49" name="Freeform 273"/>
            <p:cNvSpPr>
              <a:spLocks/>
            </p:cNvSpPr>
            <p:nvPr/>
          </p:nvSpPr>
          <p:spPr bwMode="auto">
            <a:xfrm>
              <a:off x="3550" y="1555"/>
              <a:ext cx="96" cy="4"/>
            </a:xfrm>
            <a:custGeom>
              <a:avLst/>
              <a:gdLst>
                <a:gd name="T0" fmla="*/ 7 w 112"/>
                <a:gd name="T1" fmla="*/ 0 h 4"/>
                <a:gd name="T2" fmla="*/ 6 w 112"/>
                <a:gd name="T3" fmla="*/ 1 h 4"/>
                <a:gd name="T4" fmla="*/ 3 w 112"/>
                <a:gd name="T5" fmla="*/ 3 h 4"/>
                <a:gd name="T6" fmla="*/ 3 w 112"/>
                <a:gd name="T7" fmla="*/ 4 h 4"/>
                <a:gd name="T8" fmla="*/ 0 w 11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4"/>
                <a:gd name="T17" fmla="*/ 112 w 11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4">
                  <a:moveTo>
                    <a:pt x="112" y="0"/>
                  </a:moveTo>
                  <a:lnTo>
                    <a:pt x="94" y="1"/>
                  </a:lnTo>
                  <a:lnTo>
                    <a:pt x="51" y="3"/>
                  </a:lnTo>
                  <a:lnTo>
                    <a:pt x="14" y="4"/>
                  </a:lnTo>
                  <a:lnTo>
                    <a:pt x="0" y="4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0" name="Freeform 274"/>
            <p:cNvSpPr>
              <a:spLocks/>
            </p:cNvSpPr>
            <p:nvPr/>
          </p:nvSpPr>
          <p:spPr bwMode="auto">
            <a:xfrm>
              <a:off x="3468" y="1516"/>
              <a:ext cx="49" cy="46"/>
            </a:xfrm>
            <a:custGeom>
              <a:avLst/>
              <a:gdLst>
                <a:gd name="T0" fmla="*/ 3 w 57"/>
                <a:gd name="T1" fmla="*/ 3 h 54"/>
                <a:gd name="T2" fmla="*/ 3 w 57"/>
                <a:gd name="T3" fmla="*/ 3 h 54"/>
                <a:gd name="T4" fmla="*/ 3 w 57"/>
                <a:gd name="T5" fmla="*/ 3 h 54"/>
                <a:gd name="T6" fmla="*/ 0 w 57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54"/>
                <a:gd name="T14" fmla="*/ 57 w 57"/>
                <a:gd name="T15" fmla="*/ 54 h 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54">
                  <a:moveTo>
                    <a:pt x="57" y="52"/>
                  </a:moveTo>
                  <a:lnTo>
                    <a:pt x="20" y="54"/>
                  </a:lnTo>
                  <a:lnTo>
                    <a:pt x="36" y="3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1" name="Freeform 275"/>
            <p:cNvSpPr>
              <a:spLocks/>
            </p:cNvSpPr>
            <p:nvPr/>
          </p:nvSpPr>
          <p:spPr bwMode="auto">
            <a:xfrm>
              <a:off x="3370" y="1433"/>
              <a:ext cx="73" cy="62"/>
            </a:xfrm>
            <a:custGeom>
              <a:avLst/>
              <a:gdLst>
                <a:gd name="T0" fmla="*/ 4 w 86"/>
                <a:gd name="T1" fmla="*/ 5 h 72"/>
                <a:gd name="T2" fmla="*/ 3 w 86"/>
                <a:gd name="T3" fmla="*/ 3 h 72"/>
                <a:gd name="T4" fmla="*/ 3 w 86"/>
                <a:gd name="T5" fmla="*/ 3 h 72"/>
                <a:gd name="T6" fmla="*/ 0 w 86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"/>
                <a:gd name="T13" fmla="*/ 0 h 72"/>
                <a:gd name="T14" fmla="*/ 86 w 86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" h="72">
                  <a:moveTo>
                    <a:pt x="86" y="72"/>
                  </a:moveTo>
                  <a:lnTo>
                    <a:pt x="53" y="44"/>
                  </a:lnTo>
                  <a:lnTo>
                    <a:pt x="28" y="2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2" name="Freeform 276"/>
            <p:cNvSpPr>
              <a:spLocks/>
            </p:cNvSpPr>
            <p:nvPr/>
          </p:nvSpPr>
          <p:spPr bwMode="auto">
            <a:xfrm>
              <a:off x="3290" y="1348"/>
              <a:ext cx="55" cy="64"/>
            </a:xfrm>
            <a:custGeom>
              <a:avLst/>
              <a:gdLst>
                <a:gd name="T0" fmla="*/ 3 w 64"/>
                <a:gd name="T1" fmla="*/ 4 h 75"/>
                <a:gd name="T2" fmla="*/ 0 w 64"/>
                <a:gd name="T3" fmla="*/ 3 h 75"/>
                <a:gd name="T4" fmla="*/ 3 w 64"/>
                <a:gd name="T5" fmla="*/ 0 h 75"/>
                <a:gd name="T6" fmla="*/ 0 60000 65536"/>
                <a:gd name="T7" fmla="*/ 0 60000 65536"/>
                <a:gd name="T8" fmla="*/ 0 60000 65536"/>
                <a:gd name="T9" fmla="*/ 0 w 64"/>
                <a:gd name="T10" fmla="*/ 0 h 75"/>
                <a:gd name="T11" fmla="*/ 64 w 64"/>
                <a:gd name="T12" fmla="*/ 75 h 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75">
                  <a:moveTo>
                    <a:pt x="64" y="75"/>
                  </a:moveTo>
                  <a:lnTo>
                    <a:pt x="0" y="21"/>
                  </a:lnTo>
                  <a:lnTo>
                    <a:pt x="19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3" name="Line 277"/>
            <p:cNvSpPr>
              <a:spLocks noChangeShapeType="1"/>
            </p:cNvSpPr>
            <p:nvPr/>
          </p:nvSpPr>
          <p:spPr bwMode="auto">
            <a:xfrm flipV="1">
              <a:off x="3328" y="1254"/>
              <a:ext cx="66" cy="7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4" name="Freeform 278"/>
            <p:cNvSpPr>
              <a:spLocks/>
            </p:cNvSpPr>
            <p:nvPr/>
          </p:nvSpPr>
          <p:spPr bwMode="auto">
            <a:xfrm>
              <a:off x="3416" y="1163"/>
              <a:ext cx="63" cy="67"/>
            </a:xfrm>
            <a:custGeom>
              <a:avLst/>
              <a:gdLst>
                <a:gd name="T0" fmla="*/ 0 w 73"/>
                <a:gd name="T1" fmla="*/ 5 h 78"/>
                <a:gd name="T2" fmla="*/ 3 w 73"/>
                <a:gd name="T3" fmla="*/ 4 h 78"/>
                <a:gd name="T4" fmla="*/ 3 w 73"/>
                <a:gd name="T5" fmla="*/ 3 h 78"/>
                <a:gd name="T6" fmla="*/ 3 w 73"/>
                <a:gd name="T7" fmla="*/ 3 h 78"/>
                <a:gd name="T8" fmla="*/ 5 w 73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78"/>
                <a:gd name="T17" fmla="*/ 73 w 73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78">
                  <a:moveTo>
                    <a:pt x="0" y="78"/>
                  </a:moveTo>
                  <a:lnTo>
                    <a:pt x="6" y="72"/>
                  </a:lnTo>
                  <a:lnTo>
                    <a:pt x="27" y="49"/>
                  </a:lnTo>
                  <a:lnTo>
                    <a:pt x="52" y="23"/>
                  </a:lnTo>
                  <a:lnTo>
                    <a:pt x="73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5" name="Freeform 279"/>
            <p:cNvSpPr>
              <a:spLocks/>
            </p:cNvSpPr>
            <p:nvPr/>
          </p:nvSpPr>
          <p:spPr bwMode="auto">
            <a:xfrm>
              <a:off x="3504" y="1065"/>
              <a:ext cx="65" cy="71"/>
            </a:xfrm>
            <a:custGeom>
              <a:avLst/>
              <a:gdLst>
                <a:gd name="T0" fmla="*/ 0 w 76"/>
                <a:gd name="T1" fmla="*/ 5 h 83"/>
                <a:gd name="T2" fmla="*/ 3 w 76"/>
                <a:gd name="T3" fmla="*/ 4 h 83"/>
                <a:gd name="T4" fmla="*/ 3 w 76"/>
                <a:gd name="T5" fmla="*/ 3 h 83"/>
                <a:gd name="T6" fmla="*/ 4 w 76"/>
                <a:gd name="T7" fmla="*/ 3 h 83"/>
                <a:gd name="T8" fmla="*/ 5 w 76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83"/>
                <a:gd name="T17" fmla="*/ 76 w 76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83">
                  <a:moveTo>
                    <a:pt x="0" y="83"/>
                  </a:moveTo>
                  <a:lnTo>
                    <a:pt x="10" y="73"/>
                  </a:lnTo>
                  <a:lnTo>
                    <a:pt x="44" y="36"/>
                  </a:lnTo>
                  <a:lnTo>
                    <a:pt x="67" y="11"/>
                  </a:lnTo>
                  <a:lnTo>
                    <a:pt x="76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6" name="Freeform 280"/>
            <p:cNvSpPr>
              <a:spLocks/>
            </p:cNvSpPr>
            <p:nvPr/>
          </p:nvSpPr>
          <p:spPr bwMode="auto">
            <a:xfrm>
              <a:off x="3590" y="1023"/>
              <a:ext cx="64" cy="24"/>
            </a:xfrm>
            <a:custGeom>
              <a:avLst/>
              <a:gdLst>
                <a:gd name="T0" fmla="*/ 0 w 74"/>
                <a:gd name="T1" fmla="*/ 3 h 28"/>
                <a:gd name="T2" fmla="*/ 3 w 74"/>
                <a:gd name="T3" fmla="*/ 3 h 28"/>
                <a:gd name="T4" fmla="*/ 3 w 74"/>
                <a:gd name="T5" fmla="*/ 0 h 28"/>
                <a:gd name="T6" fmla="*/ 3 w 74"/>
                <a:gd name="T7" fmla="*/ 3 h 28"/>
                <a:gd name="T8" fmla="*/ 3 w 74"/>
                <a:gd name="T9" fmla="*/ 3 h 28"/>
                <a:gd name="T10" fmla="*/ 4 w 74"/>
                <a:gd name="T11" fmla="*/ 3 h 28"/>
                <a:gd name="T12" fmla="*/ 6 w 74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28"/>
                <a:gd name="T23" fmla="*/ 74 w 7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28">
                  <a:moveTo>
                    <a:pt x="0" y="21"/>
                  </a:moveTo>
                  <a:lnTo>
                    <a:pt x="10" y="12"/>
                  </a:lnTo>
                  <a:lnTo>
                    <a:pt x="21" y="0"/>
                  </a:lnTo>
                  <a:lnTo>
                    <a:pt x="24" y="10"/>
                  </a:lnTo>
                  <a:lnTo>
                    <a:pt x="28" y="28"/>
                  </a:lnTo>
                  <a:lnTo>
                    <a:pt x="55" y="12"/>
                  </a:lnTo>
                  <a:lnTo>
                    <a:pt x="74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7" name="Freeform 281"/>
            <p:cNvSpPr>
              <a:spLocks/>
            </p:cNvSpPr>
            <p:nvPr/>
          </p:nvSpPr>
          <p:spPr bwMode="auto">
            <a:xfrm>
              <a:off x="3681" y="958"/>
              <a:ext cx="84" cy="49"/>
            </a:xfrm>
            <a:custGeom>
              <a:avLst/>
              <a:gdLst>
                <a:gd name="T0" fmla="*/ 0 w 98"/>
                <a:gd name="T1" fmla="*/ 5 h 56"/>
                <a:gd name="T2" fmla="*/ 3 w 98"/>
                <a:gd name="T3" fmla="*/ 4 h 56"/>
                <a:gd name="T4" fmla="*/ 3 w 98"/>
                <a:gd name="T5" fmla="*/ 4 h 56"/>
                <a:gd name="T6" fmla="*/ 5 w 98"/>
                <a:gd name="T7" fmla="*/ 4 h 56"/>
                <a:gd name="T8" fmla="*/ 6 w 98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56"/>
                <a:gd name="T17" fmla="*/ 98 w 9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56">
                  <a:moveTo>
                    <a:pt x="0" y="56"/>
                  </a:moveTo>
                  <a:lnTo>
                    <a:pt x="18" y="46"/>
                  </a:lnTo>
                  <a:lnTo>
                    <a:pt x="55" y="25"/>
                  </a:lnTo>
                  <a:lnTo>
                    <a:pt x="87" y="7"/>
                  </a:lnTo>
                  <a:lnTo>
                    <a:pt x="98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8" name="Freeform 282"/>
            <p:cNvSpPr>
              <a:spLocks/>
            </p:cNvSpPr>
            <p:nvPr/>
          </p:nvSpPr>
          <p:spPr bwMode="auto">
            <a:xfrm>
              <a:off x="3793" y="879"/>
              <a:ext cx="66" cy="63"/>
            </a:xfrm>
            <a:custGeom>
              <a:avLst/>
              <a:gdLst>
                <a:gd name="T0" fmla="*/ 0 w 77"/>
                <a:gd name="T1" fmla="*/ 5 h 73"/>
                <a:gd name="T2" fmla="*/ 3 w 77"/>
                <a:gd name="T3" fmla="*/ 5 h 73"/>
                <a:gd name="T4" fmla="*/ 3 w 77"/>
                <a:gd name="T5" fmla="*/ 4 h 73"/>
                <a:gd name="T6" fmla="*/ 3 w 77"/>
                <a:gd name="T7" fmla="*/ 3 h 73"/>
                <a:gd name="T8" fmla="*/ 3 w 77"/>
                <a:gd name="T9" fmla="*/ 3 h 73"/>
                <a:gd name="T10" fmla="*/ 5 w 77"/>
                <a:gd name="T11" fmla="*/ 0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73"/>
                <a:gd name="T20" fmla="*/ 77 w 77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73">
                  <a:moveTo>
                    <a:pt x="0" y="73"/>
                  </a:moveTo>
                  <a:lnTo>
                    <a:pt x="11" y="68"/>
                  </a:lnTo>
                  <a:lnTo>
                    <a:pt x="17" y="64"/>
                  </a:lnTo>
                  <a:lnTo>
                    <a:pt x="33" y="47"/>
                  </a:lnTo>
                  <a:lnTo>
                    <a:pt x="55" y="23"/>
                  </a:lnTo>
                  <a:lnTo>
                    <a:pt x="77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59" name="Line 283"/>
            <p:cNvSpPr>
              <a:spLocks noChangeShapeType="1"/>
            </p:cNvSpPr>
            <p:nvPr/>
          </p:nvSpPr>
          <p:spPr bwMode="auto">
            <a:xfrm>
              <a:off x="3883" y="893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0" name="Freeform 284"/>
            <p:cNvSpPr>
              <a:spLocks/>
            </p:cNvSpPr>
            <p:nvPr/>
          </p:nvSpPr>
          <p:spPr bwMode="auto">
            <a:xfrm>
              <a:off x="3887" y="875"/>
              <a:ext cx="83" cy="31"/>
            </a:xfrm>
            <a:custGeom>
              <a:avLst/>
              <a:gdLst>
                <a:gd name="T0" fmla="*/ 0 w 96"/>
                <a:gd name="T1" fmla="*/ 3 h 36"/>
                <a:gd name="T2" fmla="*/ 3 w 96"/>
                <a:gd name="T3" fmla="*/ 3 h 36"/>
                <a:gd name="T4" fmla="*/ 3 w 96"/>
                <a:gd name="T5" fmla="*/ 3 h 36"/>
                <a:gd name="T6" fmla="*/ 3 w 96"/>
                <a:gd name="T7" fmla="*/ 3 h 36"/>
                <a:gd name="T8" fmla="*/ 3 w 96"/>
                <a:gd name="T9" fmla="*/ 3 h 36"/>
                <a:gd name="T10" fmla="*/ 3 w 96"/>
                <a:gd name="T11" fmla="*/ 3 h 36"/>
                <a:gd name="T12" fmla="*/ 5 w 96"/>
                <a:gd name="T13" fmla="*/ 3 h 36"/>
                <a:gd name="T14" fmla="*/ 7 w 96"/>
                <a:gd name="T15" fmla="*/ 3 h 36"/>
                <a:gd name="T16" fmla="*/ 7 w 96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"/>
                <a:gd name="T28" fmla="*/ 0 h 36"/>
                <a:gd name="T29" fmla="*/ 96 w 9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" h="36">
                  <a:moveTo>
                    <a:pt x="0" y="30"/>
                  </a:moveTo>
                  <a:lnTo>
                    <a:pt x="3" y="36"/>
                  </a:lnTo>
                  <a:lnTo>
                    <a:pt x="17" y="32"/>
                  </a:lnTo>
                  <a:lnTo>
                    <a:pt x="27" y="29"/>
                  </a:lnTo>
                  <a:lnTo>
                    <a:pt x="43" y="23"/>
                  </a:lnTo>
                  <a:lnTo>
                    <a:pt x="50" y="24"/>
                  </a:lnTo>
                  <a:lnTo>
                    <a:pt x="70" y="26"/>
                  </a:lnTo>
                  <a:lnTo>
                    <a:pt x="86" y="6"/>
                  </a:lnTo>
                  <a:lnTo>
                    <a:pt x="96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1" name="Freeform 285"/>
            <p:cNvSpPr>
              <a:spLocks/>
            </p:cNvSpPr>
            <p:nvPr/>
          </p:nvSpPr>
          <p:spPr bwMode="auto">
            <a:xfrm>
              <a:off x="3982" y="889"/>
              <a:ext cx="55" cy="56"/>
            </a:xfrm>
            <a:custGeom>
              <a:avLst/>
              <a:gdLst>
                <a:gd name="T0" fmla="*/ 0 w 65"/>
                <a:gd name="T1" fmla="*/ 0 h 65"/>
                <a:gd name="T2" fmla="*/ 3 w 65"/>
                <a:gd name="T3" fmla="*/ 2 h 65"/>
                <a:gd name="T4" fmla="*/ 3 w 65"/>
                <a:gd name="T5" fmla="*/ 3 h 65"/>
                <a:gd name="T6" fmla="*/ 3 w 65"/>
                <a:gd name="T7" fmla="*/ 3 h 65"/>
                <a:gd name="T8" fmla="*/ 3 w 65"/>
                <a:gd name="T9" fmla="*/ 3 h 65"/>
                <a:gd name="T10" fmla="*/ 3 w 65"/>
                <a:gd name="T11" fmla="*/ 3 h 65"/>
                <a:gd name="T12" fmla="*/ 3 w 65"/>
                <a:gd name="T13" fmla="*/ 4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65"/>
                <a:gd name="T23" fmla="*/ 65 w 65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65">
                  <a:moveTo>
                    <a:pt x="0" y="0"/>
                  </a:moveTo>
                  <a:lnTo>
                    <a:pt x="17" y="2"/>
                  </a:lnTo>
                  <a:lnTo>
                    <a:pt x="27" y="3"/>
                  </a:lnTo>
                  <a:lnTo>
                    <a:pt x="47" y="9"/>
                  </a:lnTo>
                  <a:lnTo>
                    <a:pt x="39" y="31"/>
                  </a:lnTo>
                  <a:lnTo>
                    <a:pt x="56" y="44"/>
                  </a:lnTo>
                  <a:lnTo>
                    <a:pt x="65" y="6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2" name="Freeform 286"/>
            <p:cNvSpPr>
              <a:spLocks/>
            </p:cNvSpPr>
            <p:nvPr/>
          </p:nvSpPr>
          <p:spPr bwMode="auto">
            <a:xfrm>
              <a:off x="4037" y="974"/>
              <a:ext cx="39" cy="92"/>
            </a:xfrm>
            <a:custGeom>
              <a:avLst/>
              <a:gdLst>
                <a:gd name="T0" fmla="*/ 2 w 45"/>
                <a:gd name="T1" fmla="*/ 0 h 107"/>
                <a:gd name="T2" fmla="*/ 0 w 45"/>
                <a:gd name="T3" fmla="*/ 3 h 107"/>
                <a:gd name="T4" fmla="*/ 3 w 45"/>
                <a:gd name="T5" fmla="*/ 3 h 107"/>
                <a:gd name="T6" fmla="*/ 3 w 45"/>
                <a:gd name="T7" fmla="*/ 3 h 107"/>
                <a:gd name="T8" fmla="*/ 3 w 45"/>
                <a:gd name="T9" fmla="*/ 3 h 107"/>
                <a:gd name="T10" fmla="*/ 3 w 45"/>
                <a:gd name="T11" fmla="*/ 3 h 107"/>
                <a:gd name="T12" fmla="*/ 3 w 45"/>
                <a:gd name="T13" fmla="*/ 7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07"/>
                <a:gd name="T23" fmla="*/ 45 w 45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07">
                  <a:moveTo>
                    <a:pt x="2" y="0"/>
                  </a:moveTo>
                  <a:lnTo>
                    <a:pt x="0" y="11"/>
                  </a:lnTo>
                  <a:lnTo>
                    <a:pt x="3" y="15"/>
                  </a:lnTo>
                  <a:lnTo>
                    <a:pt x="5" y="19"/>
                  </a:lnTo>
                  <a:lnTo>
                    <a:pt x="13" y="24"/>
                  </a:lnTo>
                  <a:lnTo>
                    <a:pt x="16" y="57"/>
                  </a:lnTo>
                  <a:lnTo>
                    <a:pt x="45" y="107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3" name="Freeform 287"/>
            <p:cNvSpPr>
              <a:spLocks/>
            </p:cNvSpPr>
            <p:nvPr/>
          </p:nvSpPr>
          <p:spPr bwMode="auto">
            <a:xfrm>
              <a:off x="4077" y="1090"/>
              <a:ext cx="35" cy="83"/>
            </a:xfrm>
            <a:custGeom>
              <a:avLst/>
              <a:gdLst>
                <a:gd name="T0" fmla="*/ 3 w 41"/>
                <a:gd name="T1" fmla="*/ 0 h 97"/>
                <a:gd name="T2" fmla="*/ 3 w 41"/>
                <a:gd name="T3" fmla="*/ 3 h 97"/>
                <a:gd name="T4" fmla="*/ 3 w 41"/>
                <a:gd name="T5" fmla="*/ 3 h 97"/>
                <a:gd name="T6" fmla="*/ 3 w 41"/>
                <a:gd name="T7" fmla="*/ 4 h 97"/>
                <a:gd name="T8" fmla="*/ 0 w 41"/>
                <a:gd name="T9" fmla="*/ 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97"/>
                <a:gd name="T17" fmla="*/ 41 w 41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97">
                  <a:moveTo>
                    <a:pt x="16" y="0"/>
                  </a:moveTo>
                  <a:lnTo>
                    <a:pt x="41" y="42"/>
                  </a:lnTo>
                  <a:lnTo>
                    <a:pt x="38" y="47"/>
                  </a:lnTo>
                  <a:lnTo>
                    <a:pt x="18" y="73"/>
                  </a:lnTo>
                  <a:lnTo>
                    <a:pt x="0" y="97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4" name="Freeform 288"/>
            <p:cNvSpPr>
              <a:spLocks/>
            </p:cNvSpPr>
            <p:nvPr/>
          </p:nvSpPr>
          <p:spPr bwMode="auto">
            <a:xfrm>
              <a:off x="4001" y="1198"/>
              <a:ext cx="59" cy="79"/>
            </a:xfrm>
            <a:custGeom>
              <a:avLst/>
              <a:gdLst>
                <a:gd name="T0" fmla="*/ 5 w 68"/>
                <a:gd name="T1" fmla="*/ 0 h 92"/>
                <a:gd name="T2" fmla="*/ 3 w 68"/>
                <a:gd name="T3" fmla="*/ 3 h 92"/>
                <a:gd name="T4" fmla="*/ 3 w 68"/>
                <a:gd name="T5" fmla="*/ 3 h 92"/>
                <a:gd name="T6" fmla="*/ 3 w 68"/>
                <a:gd name="T7" fmla="*/ 5 h 92"/>
                <a:gd name="T8" fmla="*/ 0 w 68"/>
                <a:gd name="T9" fmla="*/ 6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92"/>
                <a:gd name="T17" fmla="*/ 68 w 6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92">
                  <a:moveTo>
                    <a:pt x="68" y="0"/>
                  </a:moveTo>
                  <a:lnTo>
                    <a:pt x="50" y="25"/>
                  </a:lnTo>
                  <a:lnTo>
                    <a:pt x="31" y="50"/>
                  </a:lnTo>
                  <a:lnTo>
                    <a:pt x="13" y="76"/>
                  </a:lnTo>
                  <a:lnTo>
                    <a:pt x="0" y="9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5" name="Freeform 289"/>
            <p:cNvSpPr>
              <a:spLocks/>
            </p:cNvSpPr>
            <p:nvPr/>
          </p:nvSpPr>
          <p:spPr bwMode="auto">
            <a:xfrm>
              <a:off x="3923" y="1304"/>
              <a:ext cx="60" cy="76"/>
            </a:xfrm>
            <a:custGeom>
              <a:avLst/>
              <a:gdLst>
                <a:gd name="T0" fmla="*/ 6 w 69"/>
                <a:gd name="T1" fmla="*/ 0 h 88"/>
                <a:gd name="T2" fmla="*/ 5 w 69"/>
                <a:gd name="T3" fmla="*/ 3 h 88"/>
                <a:gd name="T4" fmla="*/ 3 w 69"/>
                <a:gd name="T5" fmla="*/ 3 h 88"/>
                <a:gd name="T6" fmla="*/ 3 w 69"/>
                <a:gd name="T7" fmla="*/ 3 h 88"/>
                <a:gd name="T8" fmla="*/ 3 w 69"/>
                <a:gd name="T9" fmla="*/ 4 h 88"/>
                <a:gd name="T10" fmla="*/ 3 w 69"/>
                <a:gd name="T11" fmla="*/ 4 h 88"/>
                <a:gd name="T12" fmla="*/ 3 w 69"/>
                <a:gd name="T13" fmla="*/ 6 h 88"/>
                <a:gd name="T14" fmla="*/ 0 w 69"/>
                <a:gd name="T15" fmla="*/ 7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8"/>
                <a:gd name="T26" fmla="*/ 69 w 69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8">
                  <a:moveTo>
                    <a:pt x="69" y="0"/>
                  </a:moveTo>
                  <a:lnTo>
                    <a:pt x="65" y="7"/>
                  </a:lnTo>
                  <a:lnTo>
                    <a:pt x="47" y="30"/>
                  </a:lnTo>
                  <a:lnTo>
                    <a:pt x="36" y="45"/>
                  </a:lnTo>
                  <a:lnTo>
                    <a:pt x="26" y="58"/>
                  </a:lnTo>
                  <a:lnTo>
                    <a:pt x="25" y="58"/>
                  </a:lnTo>
                  <a:lnTo>
                    <a:pt x="9" y="77"/>
                  </a:lnTo>
                  <a:lnTo>
                    <a:pt x="0" y="88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6" name="Freeform 291"/>
            <p:cNvSpPr>
              <a:spLocks/>
            </p:cNvSpPr>
            <p:nvPr/>
          </p:nvSpPr>
          <p:spPr bwMode="auto">
            <a:xfrm>
              <a:off x="3783" y="1504"/>
              <a:ext cx="37" cy="47"/>
            </a:xfrm>
            <a:custGeom>
              <a:avLst/>
              <a:gdLst>
                <a:gd name="T0" fmla="*/ 3 w 43"/>
                <a:gd name="T1" fmla="*/ 0 h 55"/>
                <a:gd name="T2" fmla="*/ 3 w 43"/>
                <a:gd name="T3" fmla="*/ 3 h 55"/>
                <a:gd name="T4" fmla="*/ 3 w 43"/>
                <a:gd name="T5" fmla="*/ 3 h 55"/>
                <a:gd name="T6" fmla="*/ 0 w 43"/>
                <a:gd name="T7" fmla="*/ 3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55"/>
                <a:gd name="T14" fmla="*/ 43 w 43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55">
                  <a:moveTo>
                    <a:pt x="43" y="0"/>
                  </a:moveTo>
                  <a:lnTo>
                    <a:pt x="33" y="14"/>
                  </a:lnTo>
                  <a:lnTo>
                    <a:pt x="12" y="40"/>
                  </a:lnTo>
                  <a:lnTo>
                    <a:pt x="0" y="5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7" name="Freeform 292"/>
            <p:cNvSpPr>
              <a:spLocks/>
            </p:cNvSpPr>
            <p:nvPr/>
          </p:nvSpPr>
          <p:spPr bwMode="auto">
            <a:xfrm>
              <a:off x="3201" y="3113"/>
              <a:ext cx="53" cy="24"/>
            </a:xfrm>
            <a:custGeom>
              <a:avLst/>
              <a:gdLst>
                <a:gd name="T0" fmla="*/ 5 w 61"/>
                <a:gd name="T1" fmla="*/ 3 h 28"/>
                <a:gd name="T2" fmla="*/ 4 w 61"/>
                <a:gd name="T3" fmla="*/ 3 h 28"/>
                <a:gd name="T4" fmla="*/ 4 w 61"/>
                <a:gd name="T5" fmla="*/ 3 h 28"/>
                <a:gd name="T6" fmla="*/ 4 w 61"/>
                <a:gd name="T7" fmla="*/ 3 h 28"/>
                <a:gd name="T8" fmla="*/ 4 w 61"/>
                <a:gd name="T9" fmla="*/ 3 h 28"/>
                <a:gd name="T10" fmla="*/ 4 w 61"/>
                <a:gd name="T11" fmla="*/ 3 h 28"/>
                <a:gd name="T12" fmla="*/ 3 w 61"/>
                <a:gd name="T13" fmla="*/ 3 h 28"/>
                <a:gd name="T14" fmla="*/ 3 w 61"/>
                <a:gd name="T15" fmla="*/ 3 h 28"/>
                <a:gd name="T16" fmla="*/ 3 w 61"/>
                <a:gd name="T17" fmla="*/ 3 h 28"/>
                <a:gd name="T18" fmla="*/ 3 w 61"/>
                <a:gd name="T19" fmla="*/ 3 h 28"/>
                <a:gd name="T20" fmla="*/ 3 w 61"/>
                <a:gd name="T21" fmla="*/ 3 h 28"/>
                <a:gd name="T22" fmla="*/ 3 w 61"/>
                <a:gd name="T23" fmla="*/ 3 h 28"/>
                <a:gd name="T24" fmla="*/ 3 w 61"/>
                <a:gd name="T25" fmla="*/ 3 h 28"/>
                <a:gd name="T26" fmla="*/ 3 w 61"/>
                <a:gd name="T27" fmla="*/ 3 h 28"/>
                <a:gd name="T28" fmla="*/ 3 w 61"/>
                <a:gd name="T29" fmla="*/ 3 h 28"/>
                <a:gd name="T30" fmla="*/ 3 w 61"/>
                <a:gd name="T31" fmla="*/ 3 h 28"/>
                <a:gd name="T32" fmla="*/ 3 w 61"/>
                <a:gd name="T33" fmla="*/ 3 h 28"/>
                <a:gd name="T34" fmla="*/ 3 w 61"/>
                <a:gd name="T35" fmla="*/ 3 h 28"/>
                <a:gd name="T36" fmla="*/ 3 w 61"/>
                <a:gd name="T37" fmla="*/ 3 h 28"/>
                <a:gd name="T38" fmla="*/ 3 w 61"/>
                <a:gd name="T39" fmla="*/ 3 h 28"/>
                <a:gd name="T40" fmla="*/ 3 w 61"/>
                <a:gd name="T41" fmla="*/ 3 h 28"/>
                <a:gd name="T42" fmla="*/ 3 w 61"/>
                <a:gd name="T43" fmla="*/ 3 h 28"/>
                <a:gd name="T44" fmla="*/ 3 w 61"/>
                <a:gd name="T45" fmla="*/ 3 h 28"/>
                <a:gd name="T46" fmla="*/ 3 w 61"/>
                <a:gd name="T47" fmla="*/ 3 h 28"/>
                <a:gd name="T48" fmla="*/ 3 w 61"/>
                <a:gd name="T49" fmla="*/ 3 h 28"/>
                <a:gd name="T50" fmla="*/ 3 w 61"/>
                <a:gd name="T51" fmla="*/ 3 h 28"/>
                <a:gd name="T52" fmla="*/ 3 w 61"/>
                <a:gd name="T53" fmla="*/ 3 h 28"/>
                <a:gd name="T54" fmla="*/ 3 w 61"/>
                <a:gd name="T55" fmla="*/ 3 h 28"/>
                <a:gd name="T56" fmla="*/ 3 w 61"/>
                <a:gd name="T57" fmla="*/ 3 h 28"/>
                <a:gd name="T58" fmla="*/ 3 w 61"/>
                <a:gd name="T59" fmla="*/ 3 h 28"/>
                <a:gd name="T60" fmla="*/ 3 w 61"/>
                <a:gd name="T61" fmla="*/ 3 h 28"/>
                <a:gd name="T62" fmla="*/ 3 w 61"/>
                <a:gd name="T63" fmla="*/ 3 h 28"/>
                <a:gd name="T64" fmla="*/ 3 w 61"/>
                <a:gd name="T65" fmla="*/ 3 h 28"/>
                <a:gd name="T66" fmla="*/ 3 w 61"/>
                <a:gd name="T67" fmla="*/ 3 h 28"/>
                <a:gd name="T68" fmla="*/ 3 w 61"/>
                <a:gd name="T69" fmla="*/ 3 h 28"/>
                <a:gd name="T70" fmla="*/ 3 w 61"/>
                <a:gd name="T71" fmla="*/ 3 h 28"/>
                <a:gd name="T72" fmla="*/ 3 w 61"/>
                <a:gd name="T73" fmla="*/ 3 h 28"/>
                <a:gd name="T74" fmla="*/ 3 w 61"/>
                <a:gd name="T75" fmla="*/ 3 h 28"/>
                <a:gd name="T76" fmla="*/ 3 w 61"/>
                <a:gd name="T77" fmla="*/ 3 h 28"/>
                <a:gd name="T78" fmla="*/ 3 w 61"/>
                <a:gd name="T79" fmla="*/ 3 h 28"/>
                <a:gd name="T80" fmla="*/ 3 w 61"/>
                <a:gd name="T81" fmla="*/ 1 h 28"/>
                <a:gd name="T82" fmla="*/ 3 w 61"/>
                <a:gd name="T83" fmla="*/ 0 h 28"/>
                <a:gd name="T84" fmla="*/ 3 w 61"/>
                <a:gd name="T85" fmla="*/ 1 h 28"/>
                <a:gd name="T86" fmla="*/ 3 w 61"/>
                <a:gd name="T87" fmla="*/ 3 h 28"/>
                <a:gd name="T88" fmla="*/ 2 w 61"/>
                <a:gd name="T89" fmla="*/ 3 h 28"/>
                <a:gd name="T90" fmla="*/ 0 w 61"/>
                <a:gd name="T91" fmla="*/ 3 h 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1"/>
                <a:gd name="T139" fmla="*/ 0 h 28"/>
                <a:gd name="T140" fmla="*/ 61 w 61"/>
                <a:gd name="T141" fmla="*/ 28 h 2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1" h="28">
                  <a:moveTo>
                    <a:pt x="61" y="25"/>
                  </a:moveTo>
                  <a:lnTo>
                    <a:pt x="60" y="25"/>
                  </a:lnTo>
                  <a:lnTo>
                    <a:pt x="59" y="26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6" y="27"/>
                  </a:lnTo>
                  <a:lnTo>
                    <a:pt x="55" y="26"/>
                  </a:lnTo>
                  <a:lnTo>
                    <a:pt x="54" y="26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50" y="26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6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21"/>
                  </a:lnTo>
                  <a:lnTo>
                    <a:pt x="40" y="20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1" y="18"/>
                  </a:lnTo>
                  <a:lnTo>
                    <a:pt x="40" y="18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8" y="16"/>
                  </a:lnTo>
                  <a:lnTo>
                    <a:pt x="37" y="16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5" y="17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3" y="21"/>
                  </a:lnTo>
                  <a:lnTo>
                    <a:pt x="32" y="22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7" y="24"/>
                  </a:lnTo>
                  <a:lnTo>
                    <a:pt x="26" y="23"/>
                  </a:lnTo>
                  <a:lnTo>
                    <a:pt x="25" y="23"/>
                  </a:lnTo>
                  <a:lnTo>
                    <a:pt x="24" y="22"/>
                  </a:lnTo>
                  <a:lnTo>
                    <a:pt x="24" y="21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3" y="17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8" y="7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8" name="Line 293"/>
            <p:cNvSpPr>
              <a:spLocks noChangeShapeType="1"/>
            </p:cNvSpPr>
            <p:nvPr/>
          </p:nvSpPr>
          <p:spPr bwMode="auto">
            <a:xfrm flipH="1">
              <a:off x="3184" y="3108"/>
              <a:ext cx="4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69" name="Freeform 294"/>
            <p:cNvSpPr>
              <a:spLocks/>
            </p:cNvSpPr>
            <p:nvPr/>
          </p:nvSpPr>
          <p:spPr bwMode="auto">
            <a:xfrm>
              <a:off x="3118" y="3076"/>
              <a:ext cx="59" cy="44"/>
            </a:xfrm>
            <a:custGeom>
              <a:avLst/>
              <a:gdLst>
                <a:gd name="T0" fmla="*/ 4 w 69"/>
                <a:gd name="T1" fmla="*/ 3 h 51"/>
                <a:gd name="T2" fmla="*/ 4 w 69"/>
                <a:gd name="T3" fmla="*/ 3 h 51"/>
                <a:gd name="T4" fmla="*/ 4 w 69"/>
                <a:gd name="T5" fmla="*/ 3 h 51"/>
                <a:gd name="T6" fmla="*/ 3 w 69"/>
                <a:gd name="T7" fmla="*/ 3 h 51"/>
                <a:gd name="T8" fmla="*/ 3 w 69"/>
                <a:gd name="T9" fmla="*/ 3 h 51"/>
                <a:gd name="T10" fmla="*/ 3 w 69"/>
                <a:gd name="T11" fmla="*/ 3 h 51"/>
                <a:gd name="T12" fmla="*/ 3 w 69"/>
                <a:gd name="T13" fmla="*/ 3 h 51"/>
                <a:gd name="T14" fmla="*/ 3 w 69"/>
                <a:gd name="T15" fmla="*/ 3 h 51"/>
                <a:gd name="T16" fmla="*/ 3 w 69"/>
                <a:gd name="T17" fmla="*/ 3 h 51"/>
                <a:gd name="T18" fmla="*/ 3 w 69"/>
                <a:gd name="T19" fmla="*/ 3 h 51"/>
                <a:gd name="T20" fmla="*/ 3 w 69"/>
                <a:gd name="T21" fmla="*/ 3 h 51"/>
                <a:gd name="T22" fmla="*/ 3 w 69"/>
                <a:gd name="T23" fmla="*/ 3 h 51"/>
                <a:gd name="T24" fmla="*/ 3 w 69"/>
                <a:gd name="T25" fmla="*/ 3 h 51"/>
                <a:gd name="T26" fmla="*/ 3 w 69"/>
                <a:gd name="T27" fmla="*/ 3 h 51"/>
                <a:gd name="T28" fmla="*/ 3 w 69"/>
                <a:gd name="T29" fmla="*/ 3 h 51"/>
                <a:gd name="T30" fmla="*/ 3 w 69"/>
                <a:gd name="T31" fmla="*/ 3 h 51"/>
                <a:gd name="T32" fmla="*/ 3 w 69"/>
                <a:gd name="T33" fmla="*/ 3 h 51"/>
                <a:gd name="T34" fmla="*/ 3 w 69"/>
                <a:gd name="T35" fmla="*/ 3 h 51"/>
                <a:gd name="T36" fmla="*/ 3 w 69"/>
                <a:gd name="T37" fmla="*/ 3 h 51"/>
                <a:gd name="T38" fmla="*/ 3 w 69"/>
                <a:gd name="T39" fmla="*/ 3 h 51"/>
                <a:gd name="T40" fmla="*/ 3 w 69"/>
                <a:gd name="T41" fmla="*/ 3 h 51"/>
                <a:gd name="T42" fmla="*/ 3 w 69"/>
                <a:gd name="T43" fmla="*/ 3 h 51"/>
                <a:gd name="T44" fmla="*/ 3 w 69"/>
                <a:gd name="T45" fmla="*/ 3 h 51"/>
                <a:gd name="T46" fmla="*/ 3 w 69"/>
                <a:gd name="T47" fmla="*/ 3 h 51"/>
                <a:gd name="T48" fmla="*/ 3 w 69"/>
                <a:gd name="T49" fmla="*/ 3 h 51"/>
                <a:gd name="T50" fmla="*/ 3 w 69"/>
                <a:gd name="T51" fmla="*/ 3 h 51"/>
                <a:gd name="T52" fmla="*/ 3 w 69"/>
                <a:gd name="T53" fmla="*/ 3 h 51"/>
                <a:gd name="T54" fmla="*/ 3 w 69"/>
                <a:gd name="T55" fmla="*/ 3 h 51"/>
                <a:gd name="T56" fmla="*/ 3 w 69"/>
                <a:gd name="T57" fmla="*/ 3 h 51"/>
                <a:gd name="T58" fmla="*/ 3 w 69"/>
                <a:gd name="T59" fmla="*/ 3 h 51"/>
                <a:gd name="T60" fmla="*/ 3 w 69"/>
                <a:gd name="T61" fmla="*/ 3 h 51"/>
                <a:gd name="T62" fmla="*/ 3 w 69"/>
                <a:gd name="T63" fmla="*/ 3 h 51"/>
                <a:gd name="T64" fmla="*/ 3 w 69"/>
                <a:gd name="T65" fmla="*/ 3 h 51"/>
                <a:gd name="T66" fmla="*/ 3 w 69"/>
                <a:gd name="T67" fmla="*/ 3 h 51"/>
                <a:gd name="T68" fmla="*/ 3 w 69"/>
                <a:gd name="T69" fmla="*/ 3 h 51"/>
                <a:gd name="T70" fmla="*/ 3 w 69"/>
                <a:gd name="T71" fmla="*/ 3 h 51"/>
                <a:gd name="T72" fmla="*/ 3 w 69"/>
                <a:gd name="T73" fmla="*/ 3 h 51"/>
                <a:gd name="T74" fmla="*/ 3 w 69"/>
                <a:gd name="T75" fmla="*/ 2 h 51"/>
                <a:gd name="T76" fmla="*/ 3 w 69"/>
                <a:gd name="T77" fmla="*/ 2 h 51"/>
                <a:gd name="T78" fmla="*/ 3 w 69"/>
                <a:gd name="T79" fmla="*/ 1 h 51"/>
                <a:gd name="T80" fmla="*/ 2 w 69"/>
                <a:gd name="T81" fmla="*/ 0 h 51"/>
                <a:gd name="T82" fmla="*/ 0 w 69"/>
                <a:gd name="T83" fmla="*/ 0 h 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9"/>
                <a:gd name="T127" fmla="*/ 0 h 51"/>
                <a:gd name="T128" fmla="*/ 69 w 69"/>
                <a:gd name="T129" fmla="*/ 51 h 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9" h="51">
                  <a:moveTo>
                    <a:pt x="69" y="42"/>
                  </a:moveTo>
                  <a:lnTo>
                    <a:pt x="68" y="42"/>
                  </a:lnTo>
                  <a:lnTo>
                    <a:pt x="67" y="42"/>
                  </a:lnTo>
                  <a:lnTo>
                    <a:pt x="67" y="43"/>
                  </a:lnTo>
                  <a:lnTo>
                    <a:pt x="66" y="43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4" y="48"/>
                  </a:lnTo>
                  <a:lnTo>
                    <a:pt x="64" y="49"/>
                  </a:lnTo>
                  <a:lnTo>
                    <a:pt x="64" y="50"/>
                  </a:lnTo>
                  <a:lnTo>
                    <a:pt x="64" y="51"/>
                  </a:lnTo>
                  <a:lnTo>
                    <a:pt x="63" y="51"/>
                  </a:lnTo>
                  <a:lnTo>
                    <a:pt x="62" y="51"/>
                  </a:lnTo>
                  <a:lnTo>
                    <a:pt x="61" y="51"/>
                  </a:lnTo>
                  <a:lnTo>
                    <a:pt x="60" y="50"/>
                  </a:lnTo>
                  <a:lnTo>
                    <a:pt x="60" y="49"/>
                  </a:lnTo>
                  <a:lnTo>
                    <a:pt x="59" y="47"/>
                  </a:lnTo>
                  <a:lnTo>
                    <a:pt x="58" y="45"/>
                  </a:lnTo>
                  <a:lnTo>
                    <a:pt x="57" y="44"/>
                  </a:lnTo>
                  <a:lnTo>
                    <a:pt x="57" y="43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4" y="42"/>
                  </a:lnTo>
                  <a:lnTo>
                    <a:pt x="53" y="43"/>
                  </a:lnTo>
                  <a:lnTo>
                    <a:pt x="52" y="43"/>
                  </a:lnTo>
                  <a:lnTo>
                    <a:pt x="51" y="44"/>
                  </a:lnTo>
                  <a:lnTo>
                    <a:pt x="49" y="45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5" y="45"/>
                  </a:lnTo>
                  <a:lnTo>
                    <a:pt x="44" y="44"/>
                  </a:lnTo>
                  <a:lnTo>
                    <a:pt x="42" y="43"/>
                  </a:lnTo>
                  <a:lnTo>
                    <a:pt x="39" y="41"/>
                  </a:lnTo>
                  <a:lnTo>
                    <a:pt x="38" y="39"/>
                  </a:lnTo>
                  <a:lnTo>
                    <a:pt x="38" y="38"/>
                  </a:lnTo>
                  <a:lnTo>
                    <a:pt x="38" y="37"/>
                  </a:lnTo>
                  <a:lnTo>
                    <a:pt x="38" y="35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6" y="31"/>
                  </a:lnTo>
                  <a:lnTo>
                    <a:pt x="35" y="31"/>
                  </a:lnTo>
                  <a:lnTo>
                    <a:pt x="34" y="30"/>
                  </a:lnTo>
                  <a:lnTo>
                    <a:pt x="33" y="29"/>
                  </a:lnTo>
                  <a:lnTo>
                    <a:pt x="31" y="28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1" y="25"/>
                  </a:lnTo>
                  <a:lnTo>
                    <a:pt x="32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29" y="18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4" y="16"/>
                  </a:lnTo>
                  <a:lnTo>
                    <a:pt x="23" y="15"/>
                  </a:lnTo>
                  <a:lnTo>
                    <a:pt x="22" y="14"/>
                  </a:lnTo>
                  <a:lnTo>
                    <a:pt x="21" y="13"/>
                  </a:lnTo>
                  <a:lnTo>
                    <a:pt x="20" y="12"/>
                  </a:lnTo>
                  <a:lnTo>
                    <a:pt x="19" y="10"/>
                  </a:lnTo>
                  <a:lnTo>
                    <a:pt x="18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0" name="Freeform 295"/>
            <p:cNvSpPr>
              <a:spLocks/>
            </p:cNvSpPr>
            <p:nvPr/>
          </p:nvSpPr>
          <p:spPr bwMode="auto">
            <a:xfrm>
              <a:off x="3115" y="3076"/>
              <a:ext cx="2" cy="1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0 h 1"/>
                <a:gd name="T4" fmla="*/ 1 w 3"/>
                <a:gd name="T5" fmla="*/ 0 h 1"/>
                <a:gd name="T6" fmla="*/ 0 w 3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1" name="Line 296"/>
            <p:cNvSpPr>
              <a:spLocks noChangeShapeType="1"/>
            </p:cNvSpPr>
            <p:nvPr/>
          </p:nvSpPr>
          <p:spPr bwMode="auto">
            <a:xfrm flipH="1">
              <a:off x="3113" y="3076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2" name="Freeform 297"/>
            <p:cNvSpPr>
              <a:spLocks/>
            </p:cNvSpPr>
            <p:nvPr/>
          </p:nvSpPr>
          <p:spPr bwMode="auto">
            <a:xfrm>
              <a:off x="3112" y="307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3" name="Line 298"/>
            <p:cNvSpPr>
              <a:spLocks noChangeShapeType="1"/>
            </p:cNvSpPr>
            <p:nvPr/>
          </p:nvSpPr>
          <p:spPr bwMode="auto">
            <a:xfrm flipH="1">
              <a:off x="3110" y="3076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4" name="Freeform 299"/>
            <p:cNvSpPr>
              <a:spLocks/>
            </p:cNvSpPr>
            <p:nvPr/>
          </p:nvSpPr>
          <p:spPr bwMode="auto">
            <a:xfrm>
              <a:off x="3105" y="3078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2 h 3"/>
                <a:gd name="T6" fmla="*/ 0 w 1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5" name="Line 300"/>
            <p:cNvSpPr>
              <a:spLocks noChangeShapeType="1"/>
            </p:cNvSpPr>
            <p:nvPr/>
          </p:nvSpPr>
          <p:spPr bwMode="auto">
            <a:xfrm flipH="1">
              <a:off x="3101" y="3083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6" name="Line 301"/>
            <p:cNvSpPr>
              <a:spLocks noChangeShapeType="1"/>
            </p:cNvSpPr>
            <p:nvPr/>
          </p:nvSpPr>
          <p:spPr bwMode="auto">
            <a:xfrm flipH="1">
              <a:off x="3098" y="308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7" name="Freeform 302"/>
            <p:cNvSpPr>
              <a:spLocks/>
            </p:cNvSpPr>
            <p:nvPr/>
          </p:nvSpPr>
          <p:spPr bwMode="auto">
            <a:xfrm>
              <a:off x="3049" y="3037"/>
              <a:ext cx="47" cy="48"/>
            </a:xfrm>
            <a:custGeom>
              <a:avLst/>
              <a:gdLst>
                <a:gd name="T0" fmla="*/ 3 w 55"/>
                <a:gd name="T1" fmla="*/ 3 h 56"/>
                <a:gd name="T2" fmla="*/ 3 w 55"/>
                <a:gd name="T3" fmla="*/ 3 h 56"/>
                <a:gd name="T4" fmla="*/ 3 w 55"/>
                <a:gd name="T5" fmla="*/ 3 h 56"/>
                <a:gd name="T6" fmla="*/ 3 w 55"/>
                <a:gd name="T7" fmla="*/ 3 h 56"/>
                <a:gd name="T8" fmla="*/ 3 w 55"/>
                <a:gd name="T9" fmla="*/ 3 h 56"/>
                <a:gd name="T10" fmla="*/ 3 w 55"/>
                <a:gd name="T11" fmla="*/ 3 h 56"/>
                <a:gd name="T12" fmla="*/ 3 w 55"/>
                <a:gd name="T13" fmla="*/ 3 h 56"/>
                <a:gd name="T14" fmla="*/ 3 w 55"/>
                <a:gd name="T15" fmla="*/ 3 h 56"/>
                <a:gd name="T16" fmla="*/ 3 w 55"/>
                <a:gd name="T17" fmla="*/ 3 h 56"/>
                <a:gd name="T18" fmla="*/ 3 w 55"/>
                <a:gd name="T19" fmla="*/ 3 h 56"/>
                <a:gd name="T20" fmla="*/ 3 w 55"/>
                <a:gd name="T21" fmla="*/ 3 h 56"/>
                <a:gd name="T22" fmla="*/ 3 w 55"/>
                <a:gd name="T23" fmla="*/ 3 h 56"/>
                <a:gd name="T24" fmla="*/ 3 w 55"/>
                <a:gd name="T25" fmla="*/ 3 h 56"/>
                <a:gd name="T26" fmla="*/ 3 w 55"/>
                <a:gd name="T27" fmla="*/ 3 h 56"/>
                <a:gd name="T28" fmla="*/ 3 w 55"/>
                <a:gd name="T29" fmla="*/ 3 h 56"/>
                <a:gd name="T30" fmla="*/ 3 w 55"/>
                <a:gd name="T31" fmla="*/ 3 h 56"/>
                <a:gd name="T32" fmla="*/ 3 w 55"/>
                <a:gd name="T33" fmla="*/ 3 h 56"/>
                <a:gd name="T34" fmla="*/ 3 w 55"/>
                <a:gd name="T35" fmla="*/ 3 h 56"/>
                <a:gd name="T36" fmla="*/ 3 w 55"/>
                <a:gd name="T37" fmla="*/ 3 h 56"/>
                <a:gd name="T38" fmla="*/ 3 w 55"/>
                <a:gd name="T39" fmla="*/ 3 h 56"/>
                <a:gd name="T40" fmla="*/ 3 w 55"/>
                <a:gd name="T41" fmla="*/ 3 h 56"/>
                <a:gd name="T42" fmla="*/ 3 w 55"/>
                <a:gd name="T43" fmla="*/ 3 h 56"/>
                <a:gd name="T44" fmla="*/ 3 w 55"/>
                <a:gd name="T45" fmla="*/ 3 h 56"/>
                <a:gd name="T46" fmla="*/ 3 w 55"/>
                <a:gd name="T47" fmla="*/ 3 h 56"/>
                <a:gd name="T48" fmla="*/ 3 w 55"/>
                <a:gd name="T49" fmla="*/ 3 h 56"/>
                <a:gd name="T50" fmla="*/ 3 w 55"/>
                <a:gd name="T51" fmla="*/ 3 h 56"/>
                <a:gd name="T52" fmla="*/ 3 w 55"/>
                <a:gd name="T53" fmla="*/ 3 h 56"/>
                <a:gd name="T54" fmla="*/ 3 w 55"/>
                <a:gd name="T55" fmla="*/ 3 h 56"/>
                <a:gd name="T56" fmla="*/ 3 w 55"/>
                <a:gd name="T57" fmla="*/ 3 h 56"/>
                <a:gd name="T58" fmla="*/ 3 w 55"/>
                <a:gd name="T59" fmla="*/ 3 h 56"/>
                <a:gd name="T60" fmla="*/ 3 w 55"/>
                <a:gd name="T61" fmla="*/ 3 h 56"/>
                <a:gd name="T62" fmla="*/ 3 w 55"/>
                <a:gd name="T63" fmla="*/ 3 h 56"/>
                <a:gd name="T64" fmla="*/ 3 w 55"/>
                <a:gd name="T65" fmla="*/ 3 h 56"/>
                <a:gd name="T66" fmla="*/ 3 w 55"/>
                <a:gd name="T67" fmla="*/ 3 h 56"/>
                <a:gd name="T68" fmla="*/ 3 w 55"/>
                <a:gd name="T69" fmla="*/ 3 h 56"/>
                <a:gd name="T70" fmla="*/ 3 w 55"/>
                <a:gd name="T71" fmla="*/ 3 h 56"/>
                <a:gd name="T72" fmla="*/ 3 w 55"/>
                <a:gd name="T73" fmla="*/ 3 h 56"/>
                <a:gd name="T74" fmla="*/ 3 w 55"/>
                <a:gd name="T75" fmla="*/ 3 h 56"/>
                <a:gd name="T76" fmla="*/ 3 w 55"/>
                <a:gd name="T77" fmla="*/ 3 h 56"/>
                <a:gd name="T78" fmla="*/ 3 w 55"/>
                <a:gd name="T79" fmla="*/ 3 h 56"/>
                <a:gd name="T80" fmla="*/ 3 w 55"/>
                <a:gd name="T81" fmla="*/ 3 h 56"/>
                <a:gd name="T82" fmla="*/ 3 w 55"/>
                <a:gd name="T83" fmla="*/ 3 h 56"/>
                <a:gd name="T84" fmla="*/ 3 w 55"/>
                <a:gd name="T85" fmla="*/ 3 h 56"/>
                <a:gd name="T86" fmla="*/ 2 w 55"/>
                <a:gd name="T87" fmla="*/ 3 h 56"/>
                <a:gd name="T88" fmla="*/ 2 w 55"/>
                <a:gd name="T89" fmla="*/ 3 h 56"/>
                <a:gd name="T90" fmla="*/ 1 w 55"/>
                <a:gd name="T91" fmla="*/ 3 h 56"/>
                <a:gd name="T92" fmla="*/ 1 w 55"/>
                <a:gd name="T93" fmla="*/ 3 h 56"/>
                <a:gd name="T94" fmla="*/ 1 w 55"/>
                <a:gd name="T95" fmla="*/ 3 h 56"/>
                <a:gd name="T96" fmla="*/ 1 w 55"/>
                <a:gd name="T97" fmla="*/ 3 h 56"/>
                <a:gd name="T98" fmla="*/ 1 w 55"/>
                <a:gd name="T99" fmla="*/ 3 h 56"/>
                <a:gd name="T100" fmla="*/ 0 w 55"/>
                <a:gd name="T101" fmla="*/ 3 h 56"/>
                <a:gd name="T102" fmla="*/ 0 w 55"/>
                <a:gd name="T103" fmla="*/ 3 h 56"/>
                <a:gd name="T104" fmla="*/ 0 w 55"/>
                <a:gd name="T105" fmla="*/ 3 h 56"/>
                <a:gd name="T106" fmla="*/ 2 w 55"/>
                <a:gd name="T107" fmla="*/ 3 h 56"/>
                <a:gd name="T108" fmla="*/ 3 w 55"/>
                <a:gd name="T109" fmla="*/ 3 h 56"/>
                <a:gd name="T110" fmla="*/ 3 w 55"/>
                <a:gd name="T111" fmla="*/ 2 h 56"/>
                <a:gd name="T112" fmla="*/ 3 w 55"/>
                <a:gd name="T113" fmla="*/ 0 h 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"/>
                <a:gd name="T172" fmla="*/ 0 h 56"/>
                <a:gd name="T173" fmla="*/ 55 w 55"/>
                <a:gd name="T174" fmla="*/ 56 h 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" h="56">
                  <a:moveTo>
                    <a:pt x="55" y="55"/>
                  </a:moveTo>
                  <a:lnTo>
                    <a:pt x="54" y="55"/>
                  </a:lnTo>
                  <a:lnTo>
                    <a:pt x="53" y="55"/>
                  </a:lnTo>
                  <a:lnTo>
                    <a:pt x="53" y="56"/>
                  </a:lnTo>
                  <a:lnTo>
                    <a:pt x="52" y="56"/>
                  </a:lnTo>
                  <a:lnTo>
                    <a:pt x="51" y="56"/>
                  </a:lnTo>
                  <a:lnTo>
                    <a:pt x="50" y="56"/>
                  </a:lnTo>
                  <a:lnTo>
                    <a:pt x="49" y="56"/>
                  </a:lnTo>
                  <a:lnTo>
                    <a:pt x="48" y="56"/>
                  </a:lnTo>
                  <a:lnTo>
                    <a:pt x="47" y="56"/>
                  </a:lnTo>
                  <a:lnTo>
                    <a:pt x="47" y="55"/>
                  </a:lnTo>
                  <a:lnTo>
                    <a:pt x="46" y="55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4" y="49"/>
                  </a:lnTo>
                  <a:lnTo>
                    <a:pt x="44" y="48"/>
                  </a:lnTo>
                  <a:lnTo>
                    <a:pt x="44" y="47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2" y="46"/>
                  </a:lnTo>
                  <a:lnTo>
                    <a:pt x="42" y="45"/>
                  </a:lnTo>
                  <a:lnTo>
                    <a:pt x="41" y="44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3" y="40"/>
                  </a:lnTo>
                  <a:lnTo>
                    <a:pt x="44" y="39"/>
                  </a:lnTo>
                  <a:lnTo>
                    <a:pt x="44" y="38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4" y="34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4"/>
                  </a:lnTo>
                  <a:lnTo>
                    <a:pt x="39" y="34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6" y="34"/>
                  </a:lnTo>
                  <a:lnTo>
                    <a:pt x="35" y="34"/>
                  </a:lnTo>
                  <a:lnTo>
                    <a:pt x="34" y="35"/>
                  </a:lnTo>
                  <a:lnTo>
                    <a:pt x="33" y="35"/>
                  </a:lnTo>
                  <a:lnTo>
                    <a:pt x="32" y="35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4" y="34"/>
                  </a:lnTo>
                  <a:lnTo>
                    <a:pt x="23" y="34"/>
                  </a:lnTo>
                  <a:lnTo>
                    <a:pt x="22" y="35"/>
                  </a:lnTo>
                  <a:lnTo>
                    <a:pt x="21" y="35"/>
                  </a:lnTo>
                  <a:lnTo>
                    <a:pt x="20" y="36"/>
                  </a:lnTo>
                  <a:lnTo>
                    <a:pt x="20" y="35"/>
                  </a:lnTo>
                  <a:lnTo>
                    <a:pt x="19" y="35"/>
                  </a:lnTo>
                  <a:lnTo>
                    <a:pt x="18" y="35"/>
                  </a:lnTo>
                  <a:lnTo>
                    <a:pt x="17" y="35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14" y="32"/>
                  </a:lnTo>
                  <a:lnTo>
                    <a:pt x="14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8" name="Line 303"/>
            <p:cNvSpPr>
              <a:spLocks noChangeShapeType="1"/>
            </p:cNvSpPr>
            <p:nvPr/>
          </p:nvSpPr>
          <p:spPr bwMode="auto">
            <a:xfrm flipV="1">
              <a:off x="3052" y="3036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79" name="Line 304"/>
            <p:cNvSpPr>
              <a:spLocks noChangeShapeType="1"/>
            </p:cNvSpPr>
            <p:nvPr/>
          </p:nvSpPr>
          <p:spPr bwMode="auto">
            <a:xfrm flipV="1">
              <a:off x="3052" y="3034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0" name="Freeform 305"/>
            <p:cNvSpPr>
              <a:spLocks/>
            </p:cNvSpPr>
            <p:nvPr/>
          </p:nvSpPr>
          <p:spPr bwMode="auto">
            <a:xfrm>
              <a:off x="3050" y="3033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1" name="Line 306"/>
            <p:cNvSpPr>
              <a:spLocks noChangeShapeType="1"/>
            </p:cNvSpPr>
            <p:nvPr/>
          </p:nvSpPr>
          <p:spPr bwMode="auto">
            <a:xfrm flipH="1">
              <a:off x="3049" y="3033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2" name="Line 307"/>
            <p:cNvSpPr>
              <a:spLocks noChangeShapeType="1"/>
            </p:cNvSpPr>
            <p:nvPr/>
          </p:nvSpPr>
          <p:spPr bwMode="auto">
            <a:xfrm flipV="1">
              <a:off x="3050" y="3031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3" name="Line 308"/>
            <p:cNvSpPr>
              <a:spLocks noChangeShapeType="1"/>
            </p:cNvSpPr>
            <p:nvPr/>
          </p:nvSpPr>
          <p:spPr bwMode="auto">
            <a:xfrm>
              <a:off x="3050" y="3030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4" name="Freeform 309"/>
            <p:cNvSpPr>
              <a:spLocks/>
            </p:cNvSpPr>
            <p:nvPr/>
          </p:nvSpPr>
          <p:spPr bwMode="auto">
            <a:xfrm>
              <a:off x="3051" y="3027"/>
              <a:ext cx="1" cy="2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1 h 2"/>
                <a:gd name="T4" fmla="*/ 1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0" y="2"/>
                  </a:move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5" name="Line 310"/>
            <p:cNvSpPr>
              <a:spLocks noChangeShapeType="1"/>
            </p:cNvSpPr>
            <p:nvPr/>
          </p:nvSpPr>
          <p:spPr bwMode="auto">
            <a:xfrm flipV="1">
              <a:off x="3051" y="3024"/>
              <a:ext cx="1" cy="2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6" name="Freeform 311"/>
            <p:cNvSpPr>
              <a:spLocks/>
            </p:cNvSpPr>
            <p:nvPr/>
          </p:nvSpPr>
          <p:spPr bwMode="auto">
            <a:xfrm>
              <a:off x="3049" y="3020"/>
              <a:ext cx="2" cy="2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1 h 3"/>
                <a:gd name="T4" fmla="*/ 1 w 2"/>
                <a:gd name="T5" fmla="*/ 1 h 3"/>
                <a:gd name="T6" fmla="*/ 0 w 2"/>
                <a:gd name="T7" fmla="*/ 1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3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7" name="Freeform 312"/>
            <p:cNvSpPr>
              <a:spLocks/>
            </p:cNvSpPr>
            <p:nvPr/>
          </p:nvSpPr>
          <p:spPr bwMode="auto">
            <a:xfrm>
              <a:off x="3009" y="2969"/>
              <a:ext cx="41" cy="50"/>
            </a:xfrm>
            <a:custGeom>
              <a:avLst/>
              <a:gdLst>
                <a:gd name="T0" fmla="*/ 3 w 48"/>
                <a:gd name="T1" fmla="*/ 4 h 58"/>
                <a:gd name="T2" fmla="*/ 3 w 48"/>
                <a:gd name="T3" fmla="*/ 3 h 58"/>
                <a:gd name="T4" fmla="*/ 3 w 48"/>
                <a:gd name="T5" fmla="*/ 3 h 58"/>
                <a:gd name="T6" fmla="*/ 3 w 48"/>
                <a:gd name="T7" fmla="*/ 3 h 58"/>
                <a:gd name="T8" fmla="*/ 3 w 48"/>
                <a:gd name="T9" fmla="*/ 3 h 58"/>
                <a:gd name="T10" fmla="*/ 3 w 48"/>
                <a:gd name="T11" fmla="*/ 3 h 58"/>
                <a:gd name="T12" fmla="*/ 3 w 48"/>
                <a:gd name="T13" fmla="*/ 3 h 58"/>
                <a:gd name="T14" fmla="*/ 3 w 48"/>
                <a:gd name="T15" fmla="*/ 3 h 58"/>
                <a:gd name="T16" fmla="*/ 3 w 48"/>
                <a:gd name="T17" fmla="*/ 3 h 58"/>
                <a:gd name="T18" fmla="*/ 3 w 48"/>
                <a:gd name="T19" fmla="*/ 3 h 58"/>
                <a:gd name="T20" fmla="*/ 3 w 48"/>
                <a:gd name="T21" fmla="*/ 3 h 58"/>
                <a:gd name="T22" fmla="*/ 3 w 48"/>
                <a:gd name="T23" fmla="*/ 3 h 58"/>
                <a:gd name="T24" fmla="*/ 3 w 48"/>
                <a:gd name="T25" fmla="*/ 3 h 58"/>
                <a:gd name="T26" fmla="*/ 3 w 48"/>
                <a:gd name="T27" fmla="*/ 3 h 58"/>
                <a:gd name="T28" fmla="*/ 3 w 48"/>
                <a:gd name="T29" fmla="*/ 3 h 58"/>
                <a:gd name="T30" fmla="*/ 3 w 48"/>
                <a:gd name="T31" fmla="*/ 3 h 58"/>
                <a:gd name="T32" fmla="*/ 3 w 48"/>
                <a:gd name="T33" fmla="*/ 3 h 58"/>
                <a:gd name="T34" fmla="*/ 3 w 48"/>
                <a:gd name="T35" fmla="*/ 3 h 58"/>
                <a:gd name="T36" fmla="*/ 3 w 48"/>
                <a:gd name="T37" fmla="*/ 3 h 58"/>
                <a:gd name="T38" fmla="*/ 3 w 48"/>
                <a:gd name="T39" fmla="*/ 3 h 58"/>
                <a:gd name="T40" fmla="*/ 3 w 48"/>
                <a:gd name="T41" fmla="*/ 3 h 58"/>
                <a:gd name="T42" fmla="*/ 3 w 48"/>
                <a:gd name="T43" fmla="*/ 3 h 58"/>
                <a:gd name="T44" fmla="*/ 3 w 48"/>
                <a:gd name="T45" fmla="*/ 3 h 58"/>
                <a:gd name="T46" fmla="*/ 3 w 48"/>
                <a:gd name="T47" fmla="*/ 3 h 58"/>
                <a:gd name="T48" fmla="*/ 3 w 48"/>
                <a:gd name="T49" fmla="*/ 3 h 58"/>
                <a:gd name="T50" fmla="*/ 3 w 48"/>
                <a:gd name="T51" fmla="*/ 3 h 58"/>
                <a:gd name="T52" fmla="*/ 3 w 48"/>
                <a:gd name="T53" fmla="*/ 3 h 58"/>
                <a:gd name="T54" fmla="*/ 3 w 48"/>
                <a:gd name="T55" fmla="*/ 3 h 58"/>
                <a:gd name="T56" fmla="*/ 3 w 48"/>
                <a:gd name="T57" fmla="*/ 3 h 58"/>
                <a:gd name="T58" fmla="*/ 3 w 48"/>
                <a:gd name="T59" fmla="*/ 3 h 58"/>
                <a:gd name="T60" fmla="*/ 3 w 48"/>
                <a:gd name="T61" fmla="*/ 3 h 58"/>
                <a:gd name="T62" fmla="*/ 3 w 48"/>
                <a:gd name="T63" fmla="*/ 3 h 58"/>
                <a:gd name="T64" fmla="*/ 3 w 48"/>
                <a:gd name="T65" fmla="*/ 3 h 58"/>
                <a:gd name="T66" fmla="*/ 3 w 48"/>
                <a:gd name="T67" fmla="*/ 3 h 58"/>
                <a:gd name="T68" fmla="*/ 3 w 48"/>
                <a:gd name="T69" fmla="*/ 3 h 58"/>
                <a:gd name="T70" fmla="*/ 3 w 48"/>
                <a:gd name="T71" fmla="*/ 3 h 58"/>
                <a:gd name="T72" fmla="*/ 3 w 48"/>
                <a:gd name="T73" fmla="*/ 3 h 58"/>
                <a:gd name="T74" fmla="*/ 3 w 48"/>
                <a:gd name="T75" fmla="*/ 3 h 58"/>
                <a:gd name="T76" fmla="*/ 3 w 48"/>
                <a:gd name="T77" fmla="*/ 3 h 58"/>
                <a:gd name="T78" fmla="*/ 3 w 48"/>
                <a:gd name="T79" fmla="*/ 3 h 58"/>
                <a:gd name="T80" fmla="*/ 3 w 48"/>
                <a:gd name="T81" fmla="*/ 3 h 58"/>
                <a:gd name="T82" fmla="*/ 3 w 48"/>
                <a:gd name="T83" fmla="*/ 3 h 58"/>
                <a:gd name="T84" fmla="*/ 3 w 48"/>
                <a:gd name="T85" fmla="*/ 3 h 58"/>
                <a:gd name="T86" fmla="*/ 3 w 48"/>
                <a:gd name="T87" fmla="*/ 2 h 58"/>
                <a:gd name="T88" fmla="*/ 3 w 48"/>
                <a:gd name="T89" fmla="*/ 3 h 58"/>
                <a:gd name="T90" fmla="*/ 3 w 48"/>
                <a:gd name="T91" fmla="*/ 3 h 58"/>
                <a:gd name="T92" fmla="*/ 3 w 48"/>
                <a:gd name="T93" fmla="*/ 3 h 58"/>
                <a:gd name="T94" fmla="*/ 3 w 48"/>
                <a:gd name="T95" fmla="*/ 3 h 58"/>
                <a:gd name="T96" fmla="*/ 3 w 48"/>
                <a:gd name="T97" fmla="*/ 2 h 58"/>
                <a:gd name="T98" fmla="*/ 3 w 48"/>
                <a:gd name="T99" fmla="*/ 0 h 58"/>
                <a:gd name="T100" fmla="*/ 2 w 48"/>
                <a:gd name="T101" fmla="*/ 0 h 58"/>
                <a:gd name="T102" fmla="*/ 0 w 48"/>
                <a:gd name="T103" fmla="*/ 0 h 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"/>
                <a:gd name="T157" fmla="*/ 0 h 58"/>
                <a:gd name="T158" fmla="*/ 48 w 48"/>
                <a:gd name="T159" fmla="*/ 58 h 5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" h="58">
                  <a:moveTo>
                    <a:pt x="46" y="58"/>
                  </a:moveTo>
                  <a:lnTo>
                    <a:pt x="45" y="58"/>
                  </a:lnTo>
                  <a:lnTo>
                    <a:pt x="45" y="57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5"/>
                  </a:lnTo>
                  <a:lnTo>
                    <a:pt x="46" y="54"/>
                  </a:lnTo>
                  <a:lnTo>
                    <a:pt x="46" y="53"/>
                  </a:lnTo>
                  <a:lnTo>
                    <a:pt x="46" y="52"/>
                  </a:lnTo>
                  <a:lnTo>
                    <a:pt x="46" y="51"/>
                  </a:lnTo>
                  <a:lnTo>
                    <a:pt x="45" y="50"/>
                  </a:lnTo>
                  <a:lnTo>
                    <a:pt x="45" y="49"/>
                  </a:lnTo>
                  <a:lnTo>
                    <a:pt x="45" y="48"/>
                  </a:lnTo>
                  <a:lnTo>
                    <a:pt x="45" y="47"/>
                  </a:lnTo>
                  <a:lnTo>
                    <a:pt x="46" y="47"/>
                  </a:lnTo>
                  <a:lnTo>
                    <a:pt x="46" y="46"/>
                  </a:lnTo>
                  <a:lnTo>
                    <a:pt x="47" y="45"/>
                  </a:lnTo>
                  <a:lnTo>
                    <a:pt x="48" y="44"/>
                  </a:lnTo>
                  <a:lnTo>
                    <a:pt x="48" y="43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7" y="40"/>
                  </a:lnTo>
                  <a:lnTo>
                    <a:pt x="46" y="39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0"/>
                  </a:lnTo>
                  <a:lnTo>
                    <a:pt x="44" y="30"/>
                  </a:lnTo>
                  <a:lnTo>
                    <a:pt x="44" y="29"/>
                  </a:lnTo>
                  <a:lnTo>
                    <a:pt x="43" y="29"/>
                  </a:lnTo>
                  <a:lnTo>
                    <a:pt x="43" y="28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1" y="21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7" y="15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0" y="14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8" name="Line 313"/>
            <p:cNvSpPr>
              <a:spLocks noChangeShapeType="1"/>
            </p:cNvSpPr>
            <p:nvPr/>
          </p:nvSpPr>
          <p:spPr bwMode="auto">
            <a:xfrm flipH="1">
              <a:off x="3007" y="2970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89" name="Freeform 314"/>
            <p:cNvSpPr>
              <a:spLocks/>
            </p:cNvSpPr>
            <p:nvPr/>
          </p:nvSpPr>
          <p:spPr bwMode="auto">
            <a:xfrm>
              <a:off x="3002" y="2968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1 w 3"/>
                <a:gd name="T5" fmla="*/ 0 h 1"/>
                <a:gd name="T6" fmla="*/ 0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0" name="Line 315"/>
            <p:cNvSpPr>
              <a:spLocks noChangeShapeType="1"/>
            </p:cNvSpPr>
            <p:nvPr/>
          </p:nvSpPr>
          <p:spPr bwMode="auto">
            <a:xfrm flipH="1">
              <a:off x="3001" y="2968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1" name="Freeform 316"/>
            <p:cNvSpPr>
              <a:spLocks/>
            </p:cNvSpPr>
            <p:nvPr/>
          </p:nvSpPr>
          <p:spPr bwMode="auto">
            <a:xfrm>
              <a:off x="2998" y="2969"/>
              <a:ext cx="3" cy="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1 w 3"/>
                <a:gd name="T5" fmla="*/ 1 h 1"/>
                <a:gd name="T6" fmla="*/ 0 w 3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"/>
                <a:gd name="T14" fmla="*/ 3 w 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">
                  <a:moveTo>
                    <a:pt x="3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2" name="Line 317"/>
            <p:cNvSpPr>
              <a:spLocks noChangeShapeType="1"/>
            </p:cNvSpPr>
            <p:nvPr/>
          </p:nvSpPr>
          <p:spPr bwMode="auto">
            <a:xfrm flipH="1">
              <a:off x="2996" y="2970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3" name="Freeform 318"/>
            <p:cNvSpPr>
              <a:spLocks/>
            </p:cNvSpPr>
            <p:nvPr/>
          </p:nvSpPr>
          <p:spPr bwMode="auto">
            <a:xfrm>
              <a:off x="2992" y="297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4" name="Line 319"/>
            <p:cNvSpPr>
              <a:spLocks noChangeShapeType="1"/>
            </p:cNvSpPr>
            <p:nvPr/>
          </p:nvSpPr>
          <p:spPr bwMode="auto">
            <a:xfrm flipV="1">
              <a:off x="2991" y="2968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5" name="Freeform 320"/>
            <p:cNvSpPr>
              <a:spLocks/>
            </p:cNvSpPr>
            <p:nvPr/>
          </p:nvSpPr>
          <p:spPr bwMode="auto">
            <a:xfrm>
              <a:off x="2988" y="2966"/>
              <a:ext cx="2" cy="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0 h 1"/>
                <a:gd name="T4" fmla="*/ 1 w 3"/>
                <a:gd name="T5" fmla="*/ 0 h 1"/>
                <a:gd name="T6" fmla="*/ 1 w 3"/>
                <a:gd name="T7" fmla="*/ 0 h 1"/>
                <a:gd name="T8" fmla="*/ 0 w 3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3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6" name="Freeform 321"/>
            <p:cNvSpPr>
              <a:spLocks/>
            </p:cNvSpPr>
            <p:nvPr/>
          </p:nvSpPr>
          <p:spPr bwMode="auto">
            <a:xfrm>
              <a:off x="2988" y="29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7" name="Freeform 322"/>
            <p:cNvSpPr>
              <a:spLocks/>
            </p:cNvSpPr>
            <p:nvPr/>
          </p:nvSpPr>
          <p:spPr bwMode="auto">
            <a:xfrm>
              <a:off x="2928" y="2963"/>
              <a:ext cx="60" cy="11"/>
            </a:xfrm>
            <a:custGeom>
              <a:avLst/>
              <a:gdLst>
                <a:gd name="T0" fmla="*/ 6 w 69"/>
                <a:gd name="T1" fmla="*/ 3 h 13"/>
                <a:gd name="T2" fmla="*/ 6 w 69"/>
                <a:gd name="T3" fmla="*/ 3 h 13"/>
                <a:gd name="T4" fmla="*/ 5 w 69"/>
                <a:gd name="T5" fmla="*/ 3 h 13"/>
                <a:gd name="T6" fmla="*/ 5 w 69"/>
                <a:gd name="T7" fmla="*/ 3 h 13"/>
                <a:gd name="T8" fmla="*/ 5 w 69"/>
                <a:gd name="T9" fmla="*/ 3 h 13"/>
                <a:gd name="T10" fmla="*/ 5 w 69"/>
                <a:gd name="T11" fmla="*/ 3 h 13"/>
                <a:gd name="T12" fmla="*/ 5 w 69"/>
                <a:gd name="T13" fmla="*/ 3 h 13"/>
                <a:gd name="T14" fmla="*/ 4 w 69"/>
                <a:gd name="T15" fmla="*/ 3 h 13"/>
                <a:gd name="T16" fmla="*/ 4 w 69"/>
                <a:gd name="T17" fmla="*/ 2 h 13"/>
                <a:gd name="T18" fmla="*/ 4 w 69"/>
                <a:gd name="T19" fmla="*/ 2 h 13"/>
                <a:gd name="T20" fmla="*/ 4 w 69"/>
                <a:gd name="T21" fmla="*/ 3 h 13"/>
                <a:gd name="T22" fmla="*/ 4 w 69"/>
                <a:gd name="T23" fmla="*/ 3 h 13"/>
                <a:gd name="T24" fmla="*/ 4 w 69"/>
                <a:gd name="T25" fmla="*/ 2 h 13"/>
                <a:gd name="T26" fmla="*/ 4 w 69"/>
                <a:gd name="T27" fmla="*/ 1 h 13"/>
                <a:gd name="T28" fmla="*/ 3 w 69"/>
                <a:gd name="T29" fmla="*/ 0 h 13"/>
                <a:gd name="T30" fmla="*/ 3 w 69"/>
                <a:gd name="T31" fmla="*/ 1 h 13"/>
                <a:gd name="T32" fmla="*/ 3 w 69"/>
                <a:gd name="T33" fmla="*/ 2 h 13"/>
                <a:gd name="T34" fmla="*/ 3 w 69"/>
                <a:gd name="T35" fmla="*/ 3 h 13"/>
                <a:gd name="T36" fmla="*/ 3 w 69"/>
                <a:gd name="T37" fmla="*/ 2 h 13"/>
                <a:gd name="T38" fmla="*/ 3 w 69"/>
                <a:gd name="T39" fmla="*/ 2 h 13"/>
                <a:gd name="T40" fmla="*/ 3 w 69"/>
                <a:gd name="T41" fmla="*/ 3 h 13"/>
                <a:gd name="T42" fmla="*/ 3 w 69"/>
                <a:gd name="T43" fmla="*/ 3 h 13"/>
                <a:gd name="T44" fmla="*/ 3 w 69"/>
                <a:gd name="T45" fmla="*/ 3 h 13"/>
                <a:gd name="T46" fmla="*/ 3 w 69"/>
                <a:gd name="T47" fmla="*/ 3 h 13"/>
                <a:gd name="T48" fmla="*/ 3 w 69"/>
                <a:gd name="T49" fmla="*/ 3 h 13"/>
                <a:gd name="T50" fmla="*/ 3 w 69"/>
                <a:gd name="T51" fmla="*/ 3 h 13"/>
                <a:gd name="T52" fmla="*/ 3 w 69"/>
                <a:gd name="T53" fmla="*/ 3 h 13"/>
                <a:gd name="T54" fmla="*/ 3 w 69"/>
                <a:gd name="T55" fmla="*/ 3 h 13"/>
                <a:gd name="T56" fmla="*/ 3 w 69"/>
                <a:gd name="T57" fmla="*/ 3 h 13"/>
                <a:gd name="T58" fmla="*/ 3 w 69"/>
                <a:gd name="T59" fmla="*/ 3 h 13"/>
                <a:gd name="T60" fmla="*/ 3 w 69"/>
                <a:gd name="T61" fmla="*/ 3 h 13"/>
                <a:gd name="T62" fmla="*/ 3 w 69"/>
                <a:gd name="T63" fmla="*/ 3 h 13"/>
                <a:gd name="T64" fmla="*/ 3 w 69"/>
                <a:gd name="T65" fmla="*/ 3 h 13"/>
                <a:gd name="T66" fmla="*/ 3 w 69"/>
                <a:gd name="T67" fmla="*/ 3 h 13"/>
                <a:gd name="T68" fmla="*/ 3 w 69"/>
                <a:gd name="T69" fmla="*/ 3 h 13"/>
                <a:gd name="T70" fmla="*/ 3 w 69"/>
                <a:gd name="T71" fmla="*/ 3 h 13"/>
                <a:gd name="T72" fmla="*/ 3 w 69"/>
                <a:gd name="T73" fmla="*/ 3 h 13"/>
                <a:gd name="T74" fmla="*/ 3 w 69"/>
                <a:gd name="T75" fmla="*/ 3 h 13"/>
                <a:gd name="T76" fmla="*/ 3 w 69"/>
                <a:gd name="T77" fmla="*/ 3 h 13"/>
                <a:gd name="T78" fmla="*/ 3 w 69"/>
                <a:gd name="T79" fmla="*/ 3 h 13"/>
                <a:gd name="T80" fmla="*/ 3 w 69"/>
                <a:gd name="T81" fmla="*/ 3 h 13"/>
                <a:gd name="T82" fmla="*/ 3 w 69"/>
                <a:gd name="T83" fmla="*/ 3 h 13"/>
                <a:gd name="T84" fmla="*/ 3 w 69"/>
                <a:gd name="T85" fmla="*/ 3 h 13"/>
                <a:gd name="T86" fmla="*/ 3 w 69"/>
                <a:gd name="T87" fmla="*/ 3 h 13"/>
                <a:gd name="T88" fmla="*/ 3 w 69"/>
                <a:gd name="T89" fmla="*/ 3 h 13"/>
                <a:gd name="T90" fmla="*/ 3 w 69"/>
                <a:gd name="T91" fmla="*/ 3 h 13"/>
                <a:gd name="T92" fmla="*/ 3 w 69"/>
                <a:gd name="T93" fmla="*/ 3 h 13"/>
                <a:gd name="T94" fmla="*/ 3 w 69"/>
                <a:gd name="T95" fmla="*/ 2 h 13"/>
                <a:gd name="T96" fmla="*/ 3 w 69"/>
                <a:gd name="T97" fmla="*/ 2 h 13"/>
                <a:gd name="T98" fmla="*/ 3 w 69"/>
                <a:gd name="T99" fmla="*/ 3 h 13"/>
                <a:gd name="T100" fmla="*/ 2 w 69"/>
                <a:gd name="T101" fmla="*/ 3 h 13"/>
                <a:gd name="T102" fmla="*/ 0 w 69"/>
                <a:gd name="T103" fmla="*/ 3 h 1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9"/>
                <a:gd name="T157" fmla="*/ 0 h 13"/>
                <a:gd name="T158" fmla="*/ 69 w 69"/>
                <a:gd name="T159" fmla="*/ 13 h 1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9" h="13">
                  <a:moveTo>
                    <a:pt x="69" y="7"/>
                  </a:moveTo>
                  <a:lnTo>
                    <a:pt x="69" y="8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7" y="9"/>
                  </a:lnTo>
                  <a:lnTo>
                    <a:pt x="66" y="9"/>
                  </a:lnTo>
                  <a:lnTo>
                    <a:pt x="65" y="8"/>
                  </a:lnTo>
                  <a:lnTo>
                    <a:pt x="64" y="7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7" y="2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6" y="2"/>
                  </a:lnTo>
                  <a:lnTo>
                    <a:pt x="56" y="3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8" y="2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3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8" y="5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5" y="7"/>
                  </a:lnTo>
                  <a:lnTo>
                    <a:pt x="34" y="6"/>
                  </a:lnTo>
                  <a:lnTo>
                    <a:pt x="33" y="7"/>
                  </a:lnTo>
                  <a:lnTo>
                    <a:pt x="32" y="7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2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8" name="Freeform 323"/>
            <p:cNvSpPr>
              <a:spLocks/>
            </p:cNvSpPr>
            <p:nvPr/>
          </p:nvSpPr>
          <p:spPr bwMode="auto">
            <a:xfrm>
              <a:off x="2925" y="2965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599" name="Freeform 324"/>
            <p:cNvSpPr>
              <a:spLocks/>
            </p:cNvSpPr>
            <p:nvPr/>
          </p:nvSpPr>
          <p:spPr bwMode="auto">
            <a:xfrm>
              <a:off x="2924" y="296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0" name="Line 325"/>
            <p:cNvSpPr>
              <a:spLocks noChangeShapeType="1"/>
            </p:cNvSpPr>
            <p:nvPr/>
          </p:nvSpPr>
          <p:spPr bwMode="auto">
            <a:xfrm flipH="1">
              <a:off x="2922" y="2963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1" name="Freeform 326"/>
            <p:cNvSpPr>
              <a:spLocks/>
            </p:cNvSpPr>
            <p:nvPr/>
          </p:nvSpPr>
          <p:spPr bwMode="auto">
            <a:xfrm>
              <a:off x="2922" y="296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2" name="Freeform 327"/>
            <p:cNvSpPr>
              <a:spLocks/>
            </p:cNvSpPr>
            <p:nvPr/>
          </p:nvSpPr>
          <p:spPr bwMode="auto">
            <a:xfrm>
              <a:off x="2920" y="2957"/>
              <a:ext cx="1" cy="3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2 h 4"/>
                <a:gd name="T4" fmla="*/ 1 w 1"/>
                <a:gd name="T5" fmla="*/ 2 h 4"/>
                <a:gd name="T6" fmla="*/ 1 w 1"/>
                <a:gd name="T7" fmla="*/ 1 h 4"/>
                <a:gd name="T8" fmla="*/ 0 w 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3" name="Line 328"/>
            <p:cNvSpPr>
              <a:spLocks noChangeShapeType="1"/>
            </p:cNvSpPr>
            <p:nvPr/>
          </p:nvSpPr>
          <p:spPr bwMode="auto">
            <a:xfrm flipV="1">
              <a:off x="2920" y="2956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4" name="Freeform 329"/>
            <p:cNvSpPr>
              <a:spLocks/>
            </p:cNvSpPr>
            <p:nvPr/>
          </p:nvSpPr>
          <p:spPr bwMode="auto">
            <a:xfrm>
              <a:off x="2918" y="2955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5" name="Freeform 330"/>
            <p:cNvSpPr>
              <a:spLocks/>
            </p:cNvSpPr>
            <p:nvPr/>
          </p:nvSpPr>
          <p:spPr bwMode="auto">
            <a:xfrm>
              <a:off x="2916" y="2953"/>
              <a:ext cx="1" cy="2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1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1" y="3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6" name="Freeform 331"/>
            <p:cNvSpPr>
              <a:spLocks/>
            </p:cNvSpPr>
            <p:nvPr/>
          </p:nvSpPr>
          <p:spPr bwMode="auto">
            <a:xfrm>
              <a:off x="2874" y="2910"/>
              <a:ext cx="36" cy="45"/>
            </a:xfrm>
            <a:custGeom>
              <a:avLst/>
              <a:gdLst>
                <a:gd name="T0" fmla="*/ 3 w 42"/>
                <a:gd name="T1" fmla="*/ 3 h 53"/>
                <a:gd name="T2" fmla="*/ 3 w 42"/>
                <a:gd name="T3" fmla="*/ 3 h 53"/>
                <a:gd name="T4" fmla="*/ 3 w 42"/>
                <a:gd name="T5" fmla="*/ 3 h 53"/>
                <a:gd name="T6" fmla="*/ 3 w 42"/>
                <a:gd name="T7" fmla="*/ 3 h 53"/>
                <a:gd name="T8" fmla="*/ 3 w 42"/>
                <a:gd name="T9" fmla="*/ 3 h 53"/>
                <a:gd name="T10" fmla="*/ 3 w 42"/>
                <a:gd name="T11" fmla="*/ 3 h 53"/>
                <a:gd name="T12" fmla="*/ 3 w 42"/>
                <a:gd name="T13" fmla="*/ 3 h 53"/>
                <a:gd name="T14" fmla="*/ 3 w 42"/>
                <a:gd name="T15" fmla="*/ 3 h 53"/>
                <a:gd name="T16" fmla="*/ 3 w 42"/>
                <a:gd name="T17" fmla="*/ 3 h 53"/>
                <a:gd name="T18" fmla="*/ 3 w 42"/>
                <a:gd name="T19" fmla="*/ 3 h 53"/>
                <a:gd name="T20" fmla="*/ 3 w 42"/>
                <a:gd name="T21" fmla="*/ 3 h 53"/>
                <a:gd name="T22" fmla="*/ 3 w 42"/>
                <a:gd name="T23" fmla="*/ 3 h 53"/>
                <a:gd name="T24" fmla="*/ 3 w 42"/>
                <a:gd name="T25" fmla="*/ 3 h 53"/>
                <a:gd name="T26" fmla="*/ 3 w 42"/>
                <a:gd name="T27" fmla="*/ 3 h 53"/>
                <a:gd name="T28" fmla="*/ 3 w 42"/>
                <a:gd name="T29" fmla="*/ 3 h 53"/>
                <a:gd name="T30" fmla="*/ 3 w 42"/>
                <a:gd name="T31" fmla="*/ 3 h 53"/>
                <a:gd name="T32" fmla="*/ 3 w 42"/>
                <a:gd name="T33" fmla="*/ 3 h 53"/>
                <a:gd name="T34" fmla="*/ 3 w 42"/>
                <a:gd name="T35" fmla="*/ 3 h 53"/>
                <a:gd name="T36" fmla="*/ 3 w 42"/>
                <a:gd name="T37" fmla="*/ 3 h 53"/>
                <a:gd name="T38" fmla="*/ 3 w 42"/>
                <a:gd name="T39" fmla="*/ 3 h 53"/>
                <a:gd name="T40" fmla="*/ 3 w 42"/>
                <a:gd name="T41" fmla="*/ 3 h 53"/>
                <a:gd name="T42" fmla="*/ 3 w 42"/>
                <a:gd name="T43" fmla="*/ 3 h 53"/>
                <a:gd name="T44" fmla="*/ 3 w 42"/>
                <a:gd name="T45" fmla="*/ 3 h 53"/>
                <a:gd name="T46" fmla="*/ 3 w 42"/>
                <a:gd name="T47" fmla="*/ 3 h 53"/>
                <a:gd name="T48" fmla="*/ 3 w 42"/>
                <a:gd name="T49" fmla="*/ 3 h 53"/>
                <a:gd name="T50" fmla="*/ 3 w 42"/>
                <a:gd name="T51" fmla="*/ 3 h 53"/>
                <a:gd name="T52" fmla="*/ 3 w 42"/>
                <a:gd name="T53" fmla="*/ 3 h 53"/>
                <a:gd name="T54" fmla="*/ 3 w 42"/>
                <a:gd name="T55" fmla="*/ 3 h 53"/>
                <a:gd name="T56" fmla="*/ 3 w 42"/>
                <a:gd name="T57" fmla="*/ 3 h 53"/>
                <a:gd name="T58" fmla="*/ 3 w 42"/>
                <a:gd name="T59" fmla="*/ 3 h 53"/>
                <a:gd name="T60" fmla="*/ 3 w 42"/>
                <a:gd name="T61" fmla="*/ 3 h 53"/>
                <a:gd name="T62" fmla="*/ 3 w 42"/>
                <a:gd name="T63" fmla="*/ 3 h 53"/>
                <a:gd name="T64" fmla="*/ 3 w 42"/>
                <a:gd name="T65" fmla="*/ 3 h 53"/>
                <a:gd name="T66" fmla="*/ 3 w 42"/>
                <a:gd name="T67" fmla="*/ 3 h 53"/>
                <a:gd name="T68" fmla="*/ 3 w 42"/>
                <a:gd name="T69" fmla="*/ 3 h 53"/>
                <a:gd name="T70" fmla="*/ 3 w 42"/>
                <a:gd name="T71" fmla="*/ 3 h 53"/>
                <a:gd name="T72" fmla="*/ 3 w 42"/>
                <a:gd name="T73" fmla="*/ 3 h 53"/>
                <a:gd name="T74" fmla="*/ 3 w 42"/>
                <a:gd name="T75" fmla="*/ 3 h 53"/>
                <a:gd name="T76" fmla="*/ 3 w 42"/>
                <a:gd name="T77" fmla="*/ 3 h 53"/>
                <a:gd name="T78" fmla="*/ 3 w 42"/>
                <a:gd name="T79" fmla="*/ 3 h 53"/>
                <a:gd name="T80" fmla="*/ 3 w 42"/>
                <a:gd name="T81" fmla="*/ 3 h 53"/>
                <a:gd name="T82" fmla="*/ 3 w 42"/>
                <a:gd name="T83" fmla="*/ 3 h 53"/>
                <a:gd name="T84" fmla="*/ 3 w 42"/>
                <a:gd name="T85" fmla="*/ 3 h 53"/>
                <a:gd name="T86" fmla="*/ 3 w 42"/>
                <a:gd name="T87" fmla="*/ 3 h 53"/>
                <a:gd name="T88" fmla="*/ 2 w 42"/>
                <a:gd name="T89" fmla="*/ 3 h 53"/>
                <a:gd name="T90" fmla="*/ 0 w 42"/>
                <a:gd name="T91" fmla="*/ 3 h 53"/>
                <a:gd name="T92" fmla="*/ 0 w 42"/>
                <a:gd name="T93" fmla="*/ 3 h 53"/>
                <a:gd name="T94" fmla="*/ 1 w 42"/>
                <a:gd name="T95" fmla="*/ 1 h 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2"/>
                <a:gd name="T145" fmla="*/ 0 h 53"/>
                <a:gd name="T146" fmla="*/ 42 w 42"/>
                <a:gd name="T147" fmla="*/ 53 h 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2" h="53">
                  <a:moveTo>
                    <a:pt x="42" y="42"/>
                  </a:moveTo>
                  <a:lnTo>
                    <a:pt x="41" y="45"/>
                  </a:lnTo>
                  <a:lnTo>
                    <a:pt x="40" y="47"/>
                  </a:lnTo>
                  <a:lnTo>
                    <a:pt x="40" y="48"/>
                  </a:lnTo>
                  <a:lnTo>
                    <a:pt x="39" y="50"/>
                  </a:lnTo>
                  <a:lnTo>
                    <a:pt x="38" y="53"/>
                  </a:lnTo>
                  <a:lnTo>
                    <a:pt x="38" y="52"/>
                  </a:lnTo>
                  <a:lnTo>
                    <a:pt x="37" y="52"/>
                  </a:lnTo>
                  <a:lnTo>
                    <a:pt x="36" y="52"/>
                  </a:lnTo>
                  <a:lnTo>
                    <a:pt x="35" y="52"/>
                  </a:lnTo>
                  <a:lnTo>
                    <a:pt x="34" y="52"/>
                  </a:lnTo>
                  <a:lnTo>
                    <a:pt x="33" y="52"/>
                  </a:lnTo>
                  <a:lnTo>
                    <a:pt x="33" y="51"/>
                  </a:lnTo>
                  <a:lnTo>
                    <a:pt x="32" y="51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0" y="48"/>
                  </a:lnTo>
                  <a:lnTo>
                    <a:pt x="30" y="47"/>
                  </a:lnTo>
                  <a:lnTo>
                    <a:pt x="29" y="47"/>
                  </a:lnTo>
                  <a:lnTo>
                    <a:pt x="28" y="47"/>
                  </a:lnTo>
                  <a:lnTo>
                    <a:pt x="27" y="46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21" y="45"/>
                  </a:lnTo>
                  <a:lnTo>
                    <a:pt x="21" y="44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4" y="36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2" y="34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1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3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7" name="Freeform 332"/>
            <p:cNvSpPr>
              <a:spLocks/>
            </p:cNvSpPr>
            <p:nvPr/>
          </p:nvSpPr>
          <p:spPr bwMode="auto">
            <a:xfrm>
              <a:off x="2875" y="290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1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8" name="Freeform 333"/>
            <p:cNvSpPr>
              <a:spLocks/>
            </p:cNvSpPr>
            <p:nvPr/>
          </p:nvSpPr>
          <p:spPr bwMode="auto">
            <a:xfrm>
              <a:off x="2873" y="2906"/>
              <a:ext cx="1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09" name="Freeform 334"/>
            <p:cNvSpPr>
              <a:spLocks/>
            </p:cNvSpPr>
            <p:nvPr/>
          </p:nvSpPr>
          <p:spPr bwMode="auto">
            <a:xfrm>
              <a:off x="2871" y="2904"/>
              <a:ext cx="2" cy="2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1 h 3"/>
                <a:gd name="T4" fmla="*/ 0 w 2"/>
                <a:gd name="T5" fmla="*/ 1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3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0" name="Line 335"/>
            <p:cNvSpPr>
              <a:spLocks noChangeShapeType="1"/>
            </p:cNvSpPr>
            <p:nvPr/>
          </p:nvSpPr>
          <p:spPr bwMode="auto">
            <a:xfrm>
              <a:off x="2871" y="2903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1" name="Line 336"/>
            <p:cNvSpPr>
              <a:spLocks noChangeShapeType="1"/>
            </p:cNvSpPr>
            <p:nvPr/>
          </p:nvSpPr>
          <p:spPr bwMode="auto">
            <a:xfrm flipH="1">
              <a:off x="2871" y="2902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2" name="Line 337"/>
            <p:cNvSpPr>
              <a:spLocks noChangeShapeType="1"/>
            </p:cNvSpPr>
            <p:nvPr/>
          </p:nvSpPr>
          <p:spPr bwMode="auto">
            <a:xfrm flipH="1" flipV="1">
              <a:off x="2870" y="2900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3" name="Freeform 338"/>
            <p:cNvSpPr>
              <a:spLocks/>
            </p:cNvSpPr>
            <p:nvPr/>
          </p:nvSpPr>
          <p:spPr bwMode="auto">
            <a:xfrm>
              <a:off x="2868" y="2895"/>
              <a:ext cx="3" cy="3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2 h 3"/>
                <a:gd name="T4" fmla="*/ 2 w 3"/>
                <a:gd name="T5" fmla="*/ 2 h 3"/>
                <a:gd name="T6" fmla="*/ 1 w 3"/>
                <a:gd name="T7" fmla="*/ 1 h 3"/>
                <a:gd name="T8" fmla="*/ 0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4" name="Freeform 339"/>
            <p:cNvSpPr>
              <a:spLocks/>
            </p:cNvSpPr>
            <p:nvPr/>
          </p:nvSpPr>
          <p:spPr bwMode="auto">
            <a:xfrm>
              <a:off x="2837" y="2831"/>
              <a:ext cx="33" cy="64"/>
            </a:xfrm>
            <a:custGeom>
              <a:avLst/>
              <a:gdLst>
                <a:gd name="T0" fmla="*/ 3 w 38"/>
                <a:gd name="T1" fmla="*/ 5 h 74"/>
                <a:gd name="T2" fmla="*/ 3 w 38"/>
                <a:gd name="T3" fmla="*/ 5 h 74"/>
                <a:gd name="T4" fmla="*/ 3 w 38"/>
                <a:gd name="T5" fmla="*/ 5 h 74"/>
                <a:gd name="T6" fmla="*/ 3 w 38"/>
                <a:gd name="T7" fmla="*/ 5 h 74"/>
                <a:gd name="T8" fmla="*/ 3 w 38"/>
                <a:gd name="T9" fmla="*/ 5 h 74"/>
                <a:gd name="T10" fmla="*/ 3 w 38"/>
                <a:gd name="T11" fmla="*/ 5 h 74"/>
                <a:gd name="T12" fmla="*/ 3 w 38"/>
                <a:gd name="T13" fmla="*/ 5 h 74"/>
                <a:gd name="T14" fmla="*/ 3 w 38"/>
                <a:gd name="T15" fmla="*/ 4 h 74"/>
                <a:gd name="T16" fmla="*/ 3 w 38"/>
                <a:gd name="T17" fmla="*/ 4 h 74"/>
                <a:gd name="T18" fmla="*/ 3 w 38"/>
                <a:gd name="T19" fmla="*/ 4 h 74"/>
                <a:gd name="T20" fmla="*/ 3 w 38"/>
                <a:gd name="T21" fmla="*/ 4 h 74"/>
                <a:gd name="T22" fmla="*/ 3 w 38"/>
                <a:gd name="T23" fmla="*/ 4 h 74"/>
                <a:gd name="T24" fmla="*/ 3 w 38"/>
                <a:gd name="T25" fmla="*/ 4 h 74"/>
                <a:gd name="T26" fmla="*/ 3 w 38"/>
                <a:gd name="T27" fmla="*/ 4 h 74"/>
                <a:gd name="T28" fmla="*/ 3 w 38"/>
                <a:gd name="T29" fmla="*/ 3 h 74"/>
                <a:gd name="T30" fmla="*/ 3 w 38"/>
                <a:gd name="T31" fmla="*/ 3 h 74"/>
                <a:gd name="T32" fmla="*/ 3 w 38"/>
                <a:gd name="T33" fmla="*/ 3 h 74"/>
                <a:gd name="T34" fmla="*/ 3 w 38"/>
                <a:gd name="T35" fmla="*/ 3 h 74"/>
                <a:gd name="T36" fmla="*/ 3 w 38"/>
                <a:gd name="T37" fmla="*/ 3 h 74"/>
                <a:gd name="T38" fmla="*/ 3 w 38"/>
                <a:gd name="T39" fmla="*/ 3 h 74"/>
                <a:gd name="T40" fmla="*/ 3 w 38"/>
                <a:gd name="T41" fmla="*/ 3 h 74"/>
                <a:gd name="T42" fmla="*/ 3 w 38"/>
                <a:gd name="T43" fmla="*/ 3 h 74"/>
                <a:gd name="T44" fmla="*/ 3 w 38"/>
                <a:gd name="T45" fmla="*/ 3 h 74"/>
                <a:gd name="T46" fmla="*/ 3 w 38"/>
                <a:gd name="T47" fmla="*/ 3 h 74"/>
                <a:gd name="T48" fmla="*/ 3 w 38"/>
                <a:gd name="T49" fmla="*/ 3 h 74"/>
                <a:gd name="T50" fmla="*/ 3 w 38"/>
                <a:gd name="T51" fmla="*/ 3 h 74"/>
                <a:gd name="T52" fmla="*/ 3 w 38"/>
                <a:gd name="T53" fmla="*/ 3 h 74"/>
                <a:gd name="T54" fmla="*/ 3 w 38"/>
                <a:gd name="T55" fmla="*/ 3 h 74"/>
                <a:gd name="T56" fmla="*/ 3 w 38"/>
                <a:gd name="T57" fmla="*/ 3 h 74"/>
                <a:gd name="T58" fmla="*/ 3 w 38"/>
                <a:gd name="T59" fmla="*/ 3 h 74"/>
                <a:gd name="T60" fmla="*/ 3 w 38"/>
                <a:gd name="T61" fmla="*/ 3 h 74"/>
                <a:gd name="T62" fmla="*/ 3 w 38"/>
                <a:gd name="T63" fmla="*/ 3 h 74"/>
                <a:gd name="T64" fmla="*/ 3 w 38"/>
                <a:gd name="T65" fmla="*/ 3 h 74"/>
                <a:gd name="T66" fmla="*/ 3 w 38"/>
                <a:gd name="T67" fmla="*/ 3 h 74"/>
                <a:gd name="T68" fmla="*/ 3 w 38"/>
                <a:gd name="T69" fmla="*/ 3 h 74"/>
                <a:gd name="T70" fmla="*/ 3 w 38"/>
                <a:gd name="T71" fmla="*/ 3 h 74"/>
                <a:gd name="T72" fmla="*/ 3 w 38"/>
                <a:gd name="T73" fmla="*/ 3 h 74"/>
                <a:gd name="T74" fmla="*/ 3 w 38"/>
                <a:gd name="T75" fmla="*/ 3 h 74"/>
                <a:gd name="T76" fmla="*/ 3 w 38"/>
                <a:gd name="T77" fmla="*/ 3 h 74"/>
                <a:gd name="T78" fmla="*/ 3 w 38"/>
                <a:gd name="T79" fmla="*/ 3 h 74"/>
                <a:gd name="T80" fmla="*/ 3 w 38"/>
                <a:gd name="T81" fmla="*/ 3 h 74"/>
                <a:gd name="T82" fmla="*/ 3 w 38"/>
                <a:gd name="T83" fmla="*/ 3 h 74"/>
                <a:gd name="T84" fmla="*/ 3 w 38"/>
                <a:gd name="T85" fmla="*/ 3 h 74"/>
                <a:gd name="T86" fmla="*/ 3 w 38"/>
                <a:gd name="T87" fmla="*/ 3 h 74"/>
                <a:gd name="T88" fmla="*/ 3 w 38"/>
                <a:gd name="T89" fmla="*/ 3 h 74"/>
                <a:gd name="T90" fmla="*/ 3 w 38"/>
                <a:gd name="T91" fmla="*/ 3 h 74"/>
                <a:gd name="T92" fmla="*/ 3 w 38"/>
                <a:gd name="T93" fmla="*/ 3 h 74"/>
                <a:gd name="T94" fmla="*/ 3 w 38"/>
                <a:gd name="T95" fmla="*/ 3 h 74"/>
                <a:gd name="T96" fmla="*/ 3 w 38"/>
                <a:gd name="T97" fmla="*/ 3 h 74"/>
                <a:gd name="T98" fmla="*/ 3 w 38"/>
                <a:gd name="T99" fmla="*/ 2 h 74"/>
                <a:gd name="T100" fmla="*/ 1 w 38"/>
                <a:gd name="T101" fmla="*/ 1 h 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8"/>
                <a:gd name="T154" fmla="*/ 0 h 74"/>
                <a:gd name="T155" fmla="*/ 38 w 38"/>
                <a:gd name="T156" fmla="*/ 74 h 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8" h="74">
                  <a:moveTo>
                    <a:pt x="36" y="74"/>
                  </a:moveTo>
                  <a:lnTo>
                    <a:pt x="36" y="73"/>
                  </a:lnTo>
                  <a:lnTo>
                    <a:pt x="37" y="73"/>
                  </a:lnTo>
                  <a:lnTo>
                    <a:pt x="37" y="72"/>
                  </a:lnTo>
                  <a:lnTo>
                    <a:pt x="38" y="72"/>
                  </a:lnTo>
                  <a:lnTo>
                    <a:pt x="38" y="71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5" y="68"/>
                  </a:lnTo>
                  <a:lnTo>
                    <a:pt x="34" y="67"/>
                  </a:lnTo>
                  <a:lnTo>
                    <a:pt x="34" y="66"/>
                  </a:lnTo>
                  <a:lnTo>
                    <a:pt x="34" y="65"/>
                  </a:lnTo>
                  <a:lnTo>
                    <a:pt x="34" y="64"/>
                  </a:lnTo>
                  <a:lnTo>
                    <a:pt x="33" y="63"/>
                  </a:lnTo>
                  <a:lnTo>
                    <a:pt x="32" y="62"/>
                  </a:lnTo>
                  <a:lnTo>
                    <a:pt x="31" y="62"/>
                  </a:lnTo>
                  <a:lnTo>
                    <a:pt x="30" y="61"/>
                  </a:lnTo>
                  <a:lnTo>
                    <a:pt x="30" y="60"/>
                  </a:lnTo>
                  <a:lnTo>
                    <a:pt x="29" y="59"/>
                  </a:lnTo>
                  <a:lnTo>
                    <a:pt x="28" y="59"/>
                  </a:lnTo>
                  <a:lnTo>
                    <a:pt x="28" y="58"/>
                  </a:lnTo>
                  <a:lnTo>
                    <a:pt x="27" y="58"/>
                  </a:lnTo>
                  <a:lnTo>
                    <a:pt x="27" y="57"/>
                  </a:lnTo>
                  <a:lnTo>
                    <a:pt x="26" y="57"/>
                  </a:lnTo>
                  <a:lnTo>
                    <a:pt x="27" y="57"/>
                  </a:lnTo>
                  <a:lnTo>
                    <a:pt x="27" y="56"/>
                  </a:lnTo>
                  <a:lnTo>
                    <a:pt x="27" y="55"/>
                  </a:lnTo>
                  <a:lnTo>
                    <a:pt x="28" y="55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28" y="51"/>
                  </a:lnTo>
                  <a:lnTo>
                    <a:pt x="28" y="50"/>
                  </a:lnTo>
                  <a:lnTo>
                    <a:pt x="28" y="49"/>
                  </a:lnTo>
                  <a:lnTo>
                    <a:pt x="27" y="48"/>
                  </a:lnTo>
                  <a:lnTo>
                    <a:pt x="26" y="47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4" y="45"/>
                  </a:lnTo>
                  <a:lnTo>
                    <a:pt x="23" y="44"/>
                  </a:lnTo>
                  <a:lnTo>
                    <a:pt x="22" y="44"/>
                  </a:lnTo>
                  <a:lnTo>
                    <a:pt x="22" y="43"/>
                  </a:lnTo>
                  <a:lnTo>
                    <a:pt x="21" y="43"/>
                  </a:lnTo>
                  <a:lnTo>
                    <a:pt x="21" y="42"/>
                  </a:lnTo>
                  <a:lnTo>
                    <a:pt x="20" y="41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9" y="39"/>
                  </a:lnTo>
                  <a:lnTo>
                    <a:pt x="19" y="38"/>
                  </a:lnTo>
                  <a:lnTo>
                    <a:pt x="19" y="37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7" y="24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6" y="18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5" name="Freeform 340"/>
            <p:cNvSpPr>
              <a:spLocks/>
            </p:cNvSpPr>
            <p:nvPr/>
          </p:nvSpPr>
          <p:spPr bwMode="auto">
            <a:xfrm>
              <a:off x="2836" y="2830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6" name="Line 341"/>
            <p:cNvSpPr>
              <a:spLocks noChangeShapeType="1"/>
            </p:cNvSpPr>
            <p:nvPr/>
          </p:nvSpPr>
          <p:spPr bwMode="auto">
            <a:xfrm flipH="1">
              <a:off x="2832" y="2828"/>
              <a:ext cx="1" cy="1"/>
            </a:xfrm>
            <a:prstGeom prst="line">
              <a:avLst/>
            </a:prstGeom>
            <a:noFill/>
            <a:ln w="19050">
              <a:solidFill>
                <a:srgbClr val="03030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7" name="Freeform 244"/>
            <p:cNvSpPr>
              <a:spLocks/>
            </p:cNvSpPr>
            <p:nvPr/>
          </p:nvSpPr>
          <p:spPr bwMode="auto">
            <a:xfrm>
              <a:off x="3164" y="3191"/>
              <a:ext cx="53" cy="81"/>
            </a:xfrm>
            <a:custGeom>
              <a:avLst/>
              <a:gdLst>
                <a:gd name="T0" fmla="*/ 3 w 62"/>
                <a:gd name="T1" fmla="*/ 0 h 95"/>
                <a:gd name="T2" fmla="*/ 3 w 62"/>
                <a:gd name="T3" fmla="*/ 3 h 95"/>
                <a:gd name="T4" fmla="*/ 3 w 62"/>
                <a:gd name="T5" fmla="*/ 3 h 95"/>
                <a:gd name="T6" fmla="*/ 0 w 62"/>
                <a:gd name="T7" fmla="*/ 6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95"/>
                <a:gd name="T14" fmla="*/ 62 w 62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95">
                  <a:moveTo>
                    <a:pt x="62" y="0"/>
                  </a:moveTo>
                  <a:lnTo>
                    <a:pt x="50" y="18"/>
                  </a:lnTo>
                  <a:lnTo>
                    <a:pt x="35" y="41"/>
                  </a:lnTo>
                  <a:lnTo>
                    <a:pt x="0" y="95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618" name="Freeform 255"/>
            <p:cNvSpPr>
              <a:spLocks/>
            </p:cNvSpPr>
            <p:nvPr/>
          </p:nvSpPr>
          <p:spPr bwMode="auto">
            <a:xfrm>
              <a:off x="3050" y="2547"/>
              <a:ext cx="46" cy="38"/>
            </a:xfrm>
            <a:custGeom>
              <a:avLst/>
              <a:gdLst>
                <a:gd name="T0" fmla="*/ 1 w 87"/>
                <a:gd name="T1" fmla="*/ 0 h 71"/>
                <a:gd name="T2" fmla="*/ 1 w 87"/>
                <a:gd name="T3" fmla="*/ 1 h 71"/>
                <a:gd name="T4" fmla="*/ 0 w 87"/>
                <a:gd name="T5" fmla="*/ 1 h 71"/>
                <a:gd name="T6" fmla="*/ 0 60000 65536"/>
                <a:gd name="T7" fmla="*/ 0 60000 65536"/>
                <a:gd name="T8" fmla="*/ 0 60000 65536"/>
                <a:gd name="T9" fmla="*/ 0 w 87"/>
                <a:gd name="T10" fmla="*/ 0 h 71"/>
                <a:gd name="T11" fmla="*/ 87 w 87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71">
                  <a:moveTo>
                    <a:pt x="87" y="0"/>
                  </a:moveTo>
                  <a:lnTo>
                    <a:pt x="9" y="65"/>
                  </a:lnTo>
                  <a:lnTo>
                    <a:pt x="0" y="71"/>
                  </a:lnTo>
                </a:path>
              </a:pathLst>
            </a:custGeom>
            <a:noFill/>
            <a:ln w="19050">
              <a:solidFill>
                <a:srgbClr val="03030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sp>
        <p:nvSpPr>
          <p:cNvPr id="893" name="Freeform 343"/>
          <p:cNvSpPr>
            <a:spLocks/>
          </p:cNvSpPr>
          <p:nvPr/>
        </p:nvSpPr>
        <p:spPr bwMode="auto">
          <a:xfrm>
            <a:off x="5743575" y="4468814"/>
            <a:ext cx="1588" cy="1587"/>
          </a:xfrm>
          <a:custGeom>
            <a:avLst/>
            <a:gdLst>
              <a:gd name="T0" fmla="*/ 2147483647 w 1"/>
              <a:gd name="T1" fmla="*/ 0 h 1"/>
              <a:gd name="T2" fmla="*/ 2147483647 w 1"/>
              <a:gd name="T3" fmla="*/ 2147483647 h 1"/>
              <a:gd name="T4" fmla="*/ 0 w 1"/>
              <a:gd name="T5" fmla="*/ 2147483647 h 1"/>
              <a:gd name="T6" fmla="*/ 0 60000 65536"/>
              <a:gd name="T7" fmla="*/ 0 60000 65536"/>
              <a:gd name="T8" fmla="*/ 0 60000 65536"/>
              <a:gd name="T9" fmla="*/ 0 w 1"/>
              <a:gd name="T10" fmla="*/ 0 h 1"/>
              <a:gd name="T11" fmla="*/ 1 w 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4" name="Freeform 344"/>
          <p:cNvSpPr>
            <a:spLocks/>
          </p:cNvSpPr>
          <p:nvPr/>
        </p:nvSpPr>
        <p:spPr bwMode="auto">
          <a:xfrm>
            <a:off x="5740401" y="4467225"/>
            <a:ext cx="3175" cy="1588"/>
          </a:xfrm>
          <a:custGeom>
            <a:avLst/>
            <a:gdLst>
              <a:gd name="T0" fmla="*/ 2147483647 w 2"/>
              <a:gd name="T1" fmla="*/ 2147483647 h 1"/>
              <a:gd name="T2" fmla="*/ 2147483647 w 2"/>
              <a:gd name="T3" fmla="*/ 0 h 1"/>
              <a:gd name="T4" fmla="*/ 0 w 2"/>
              <a:gd name="T5" fmla="*/ 0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2" y="1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5" name="Line 345"/>
          <p:cNvSpPr>
            <a:spLocks noChangeShapeType="1"/>
          </p:cNvSpPr>
          <p:nvPr/>
        </p:nvSpPr>
        <p:spPr bwMode="auto">
          <a:xfrm flipH="1">
            <a:off x="5738814" y="446563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6" name="Freeform 346"/>
          <p:cNvSpPr>
            <a:spLocks/>
          </p:cNvSpPr>
          <p:nvPr/>
        </p:nvSpPr>
        <p:spPr bwMode="auto">
          <a:xfrm>
            <a:off x="5735639" y="4460876"/>
            <a:ext cx="3175" cy="3175"/>
          </a:xfrm>
          <a:custGeom>
            <a:avLst/>
            <a:gdLst>
              <a:gd name="T0" fmla="*/ 2147483647 w 2"/>
              <a:gd name="T1" fmla="*/ 2147483647 h 3"/>
              <a:gd name="T2" fmla="*/ 2147483647 w 2"/>
              <a:gd name="T3" fmla="*/ 2147483647 h 3"/>
              <a:gd name="T4" fmla="*/ 0 w 2"/>
              <a:gd name="T5" fmla="*/ 2147483647 h 3"/>
              <a:gd name="T6" fmla="*/ 0 w 2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3"/>
              <a:gd name="T14" fmla="*/ 2 w 2"/>
              <a:gd name="T15" fmla="*/ 3 h 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3">
                <a:moveTo>
                  <a:pt x="2" y="3"/>
                </a:moveTo>
                <a:lnTo>
                  <a:pt x="1" y="2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7" name="Freeform 347"/>
          <p:cNvSpPr>
            <a:spLocks/>
          </p:cNvSpPr>
          <p:nvPr/>
        </p:nvSpPr>
        <p:spPr bwMode="auto">
          <a:xfrm>
            <a:off x="5732464" y="4457700"/>
            <a:ext cx="1587" cy="1588"/>
          </a:xfrm>
          <a:custGeom>
            <a:avLst/>
            <a:gdLst>
              <a:gd name="T0" fmla="*/ 2147483647 w 2"/>
              <a:gd name="T1" fmla="*/ 2147483647 h 1"/>
              <a:gd name="T2" fmla="*/ 2147483647 w 2"/>
              <a:gd name="T3" fmla="*/ 0 h 1"/>
              <a:gd name="T4" fmla="*/ 2147483647 w 2"/>
              <a:gd name="T5" fmla="*/ 0 h 1"/>
              <a:gd name="T6" fmla="*/ 0 w 2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1"/>
              <a:gd name="T14" fmla="*/ 2 w 2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1">
                <a:moveTo>
                  <a:pt x="2" y="1"/>
                </a:move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8" name="Freeform 348"/>
          <p:cNvSpPr>
            <a:spLocks/>
          </p:cNvSpPr>
          <p:nvPr/>
        </p:nvSpPr>
        <p:spPr bwMode="auto">
          <a:xfrm>
            <a:off x="5732464" y="4448175"/>
            <a:ext cx="1587" cy="7938"/>
          </a:xfrm>
          <a:custGeom>
            <a:avLst/>
            <a:gdLst>
              <a:gd name="T0" fmla="*/ 0 w 1"/>
              <a:gd name="T1" fmla="*/ 2147483647 h 6"/>
              <a:gd name="T2" fmla="*/ 0 w 1"/>
              <a:gd name="T3" fmla="*/ 2147483647 h 6"/>
              <a:gd name="T4" fmla="*/ 0 w 1"/>
              <a:gd name="T5" fmla="*/ 2147483647 h 6"/>
              <a:gd name="T6" fmla="*/ 0 w 1"/>
              <a:gd name="T7" fmla="*/ 2147483647 h 6"/>
              <a:gd name="T8" fmla="*/ 0 w 1"/>
              <a:gd name="T9" fmla="*/ 2147483647 h 6"/>
              <a:gd name="T10" fmla="*/ 2147483647 w 1"/>
              <a:gd name="T11" fmla="*/ 2147483647 h 6"/>
              <a:gd name="T12" fmla="*/ 2147483647 w 1"/>
              <a:gd name="T13" fmla="*/ 2147483647 h 6"/>
              <a:gd name="T14" fmla="*/ 2147483647 w 1"/>
              <a:gd name="T15" fmla="*/ 0 h 6"/>
              <a:gd name="T16" fmla="*/ 2147483647 w 1"/>
              <a:gd name="T17" fmla="*/ 0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"/>
              <a:gd name="T28" fmla="*/ 0 h 6"/>
              <a:gd name="T29" fmla="*/ 1 w 1"/>
              <a:gd name="T30" fmla="*/ 6 h 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" h="6">
                <a:moveTo>
                  <a:pt x="0" y="6"/>
                </a:moveTo>
                <a:lnTo>
                  <a:pt x="0" y="5"/>
                </a:lnTo>
                <a:lnTo>
                  <a:pt x="0" y="4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99" name="Freeform 349"/>
          <p:cNvSpPr>
            <a:spLocks/>
          </p:cNvSpPr>
          <p:nvPr/>
        </p:nvSpPr>
        <p:spPr bwMode="auto">
          <a:xfrm>
            <a:off x="5688013" y="4356101"/>
            <a:ext cx="57150" cy="92075"/>
          </a:xfrm>
          <a:custGeom>
            <a:avLst/>
            <a:gdLst>
              <a:gd name="T0" fmla="*/ 2147483647 w 42"/>
              <a:gd name="T1" fmla="*/ 2147483647 h 67"/>
              <a:gd name="T2" fmla="*/ 2147483647 w 42"/>
              <a:gd name="T3" fmla="*/ 2147483647 h 67"/>
              <a:gd name="T4" fmla="*/ 2147483647 w 42"/>
              <a:gd name="T5" fmla="*/ 2147483647 h 67"/>
              <a:gd name="T6" fmla="*/ 2147483647 w 42"/>
              <a:gd name="T7" fmla="*/ 2147483647 h 67"/>
              <a:gd name="T8" fmla="*/ 2147483647 w 42"/>
              <a:gd name="T9" fmla="*/ 2147483647 h 67"/>
              <a:gd name="T10" fmla="*/ 2147483647 w 42"/>
              <a:gd name="T11" fmla="*/ 2147483647 h 67"/>
              <a:gd name="T12" fmla="*/ 2147483647 w 42"/>
              <a:gd name="T13" fmla="*/ 2147483647 h 67"/>
              <a:gd name="T14" fmla="*/ 2147483647 w 42"/>
              <a:gd name="T15" fmla="*/ 2147483647 h 67"/>
              <a:gd name="T16" fmla="*/ 2147483647 w 42"/>
              <a:gd name="T17" fmla="*/ 2147483647 h 67"/>
              <a:gd name="T18" fmla="*/ 2147483647 w 42"/>
              <a:gd name="T19" fmla="*/ 2147483647 h 67"/>
              <a:gd name="T20" fmla="*/ 2147483647 w 42"/>
              <a:gd name="T21" fmla="*/ 2147483647 h 67"/>
              <a:gd name="T22" fmla="*/ 2147483647 w 42"/>
              <a:gd name="T23" fmla="*/ 2147483647 h 67"/>
              <a:gd name="T24" fmla="*/ 2147483647 w 42"/>
              <a:gd name="T25" fmla="*/ 2147483647 h 67"/>
              <a:gd name="T26" fmla="*/ 2147483647 w 42"/>
              <a:gd name="T27" fmla="*/ 2147483647 h 67"/>
              <a:gd name="T28" fmla="*/ 2147483647 w 42"/>
              <a:gd name="T29" fmla="*/ 2147483647 h 67"/>
              <a:gd name="T30" fmla="*/ 2147483647 w 42"/>
              <a:gd name="T31" fmla="*/ 2147483647 h 67"/>
              <a:gd name="T32" fmla="*/ 2147483647 w 42"/>
              <a:gd name="T33" fmla="*/ 2147483647 h 67"/>
              <a:gd name="T34" fmla="*/ 2147483647 w 42"/>
              <a:gd name="T35" fmla="*/ 2147483647 h 67"/>
              <a:gd name="T36" fmla="*/ 2147483647 w 42"/>
              <a:gd name="T37" fmla="*/ 2147483647 h 67"/>
              <a:gd name="T38" fmla="*/ 2147483647 w 42"/>
              <a:gd name="T39" fmla="*/ 2147483647 h 67"/>
              <a:gd name="T40" fmla="*/ 2147483647 w 42"/>
              <a:gd name="T41" fmla="*/ 2147483647 h 67"/>
              <a:gd name="T42" fmla="*/ 2147483647 w 42"/>
              <a:gd name="T43" fmla="*/ 2147483647 h 67"/>
              <a:gd name="T44" fmla="*/ 2147483647 w 42"/>
              <a:gd name="T45" fmla="*/ 2147483647 h 67"/>
              <a:gd name="T46" fmla="*/ 2147483647 w 42"/>
              <a:gd name="T47" fmla="*/ 2147483647 h 67"/>
              <a:gd name="T48" fmla="*/ 2147483647 w 42"/>
              <a:gd name="T49" fmla="*/ 2147483647 h 67"/>
              <a:gd name="T50" fmla="*/ 2147483647 w 42"/>
              <a:gd name="T51" fmla="*/ 2147483647 h 67"/>
              <a:gd name="T52" fmla="*/ 2147483647 w 42"/>
              <a:gd name="T53" fmla="*/ 2147483647 h 67"/>
              <a:gd name="T54" fmla="*/ 2147483647 w 42"/>
              <a:gd name="T55" fmla="*/ 2147483647 h 67"/>
              <a:gd name="T56" fmla="*/ 2147483647 w 42"/>
              <a:gd name="T57" fmla="*/ 2147483647 h 67"/>
              <a:gd name="T58" fmla="*/ 0 w 42"/>
              <a:gd name="T59" fmla="*/ 2147483647 h 67"/>
              <a:gd name="T60" fmla="*/ 2147483647 w 42"/>
              <a:gd name="T61" fmla="*/ 2147483647 h 67"/>
              <a:gd name="T62" fmla="*/ 2147483647 w 42"/>
              <a:gd name="T63" fmla="*/ 2147483647 h 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2"/>
              <a:gd name="T97" fmla="*/ 0 h 67"/>
              <a:gd name="T98" fmla="*/ 42 w 42"/>
              <a:gd name="T99" fmla="*/ 67 h 6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2" h="67">
                <a:moveTo>
                  <a:pt x="34" y="67"/>
                </a:moveTo>
                <a:lnTo>
                  <a:pt x="33" y="66"/>
                </a:lnTo>
                <a:lnTo>
                  <a:pt x="33" y="65"/>
                </a:lnTo>
                <a:lnTo>
                  <a:pt x="33" y="64"/>
                </a:lnTo>
                <a:lnTo>
                  <a:pt x="33" y="63"/>
                </a:lnTo>
                <a:lnTo>
                  <a:pt x="32" y="63"/>
                </a:lnTo>
                <a:lnTo>
                  <a:pt x="33" y="63"/>
                </a:lnTo>
                <a:lnTo>
                  <a:pt x="33" y="62"/>
                </a:lnTo>
                <a:lnTo>
                  <a:pt x="32" y="61"/>
                </a:lnTo>
                <a:lnTo>
                  <a:pt x="32" y="60"/>
                </a:lnTo>
                <a:lnTo>
                  <a:pt x="31" y="60"/>
                </a:lnTo>
                <a:lnTo>
                  <a:pt x="31" y="59"/>
                </a:lnTo>
                <a:lnTo>
                  <a:pt x="31" y="58"/>
                </a:lnTo>
                <a:lnTo>
                  <a:pt x="30" y="57"/>
                </a:lnTo>
                <a:lnTo>
                  <a:pt x="30" y="56"/>
                </a:lnTo>
                <a:lnTo>
                  <a:pt x="29" y="56"/>
                </a:lnTo>
                <a:lnTo>
                  <a:pt x="28" y="55"/>
                </a:lnTo>
                <a:lnTo>
                  <a:pt x="27" y="55"/>
                </a:lnTo>
                <a:lnTo>
                  <a:pt x="26" y="54"/>
                </a:lnTo>
                <a:lnTo>
                  <a:pt x="25" y="54"/>
                </a:lnTo>
                <a:lnTo>
                  <a:pt x="24" y="53"/>
                </a:lnTo>
                <a:lnTo>
                  <a:pt x="24" y="52"/>
                </a:lnTo>
                <a:lnTo>
                  <a:pt x="23" y="51"/>
                </a:lnTo>
                <a:lnTo>
                  <a:pt x="22" y="51"/>
                </a:lnTo>
                <a:lnTo>
                  <a:pt x="21" y="51"/>
                </a:lnTo>
                <a:lnTo>
                  <a:pt x="20" y="51"/>
                </a:lnTo>
                <a:lnTo>
                  <a:pt x="19" y="50"/>
                </a:lnTo>
                <a:lnTo>
                  <a:pt x="19" y="49"/>
                </a:lnTo>
                <a:lnTo>
                  <a:pt x="20" y="49"/>
                </a:lnTo>
                <a:lnTo>
                  <a:pt x="20" y="48"/>
                </a:lnTo>
                <a:lnTo>
                  <a:pt x="19" y="48"/>
                </a:lnTo>
                <a:lnTo>
                  <a:pt x="18" y="48"/>
                </a:lnTo>
                <a:lnTo>
                  <a:pt x="18" y="47"/>
                </a:lnTo>
                <a:lnTo>
                  <a:pt x="18" y="46"/>
                </a:lnTo>
                <a:lnTo>
                  <a:pt x="17" y="46"/>
                </a:lnTo>
                <a:lnTo>
                  <a:pt x="16" y="46"/>
                </a:lnTo>
                <a:lnTo>
                  <a:pt x="16" y="45"/>
                </a:lnTo>
                <a:lnTo>
                  <a:pt x="16" y="44"/>
                </a:lnTo>
                <a:lnTo>
                  <a:pt x="16" y="43"/>
                </a:lnTo>
                <a:lnTo>
                  <a:pt x="15" y="42"/>
                </a:lnTo>
                <a:lnTo>
                  <a:pt x="14" y="42"/>
                </a:lnTo>
                <a:lnTo>
                  <a:pt x="14" y="41"/>
                </a:lnTo>
                <a:lnTo>
                  <a:pt x="13" y="41"/>
                </a:lnTo>
                <a:lnTo>
                  <a:pt x="12" y="41"/>
                </a:lnTo>
                <a:lnTo>
                  <a:pt x="11" y="42"/>
                </a:lnTo>
                <a:lnTo>
                  <a:pt x="10" y="42"/>
                </a:lnTo>
                <a:lnTo>
                  <a:pt x="9" y="41"/>
                </a:lnTo>
                <a:lnTo>
                  <a:pt x="9" y="40"/>
                </a:lnTo>
                <a:lnTo>
                  <a:pt x="9" y="39"/>
                </a:lnTo>
                <a:lnTo>
                  <a:pt x="9" y="38"/>
                </a:lnTo>
                <a:lnTo>
                  <a:pt x="8" y="37"/>
                </a:lnTo>
                <a:lnTo>
                  <a:pt x="7" y="37"/>
                </a:lnTo>
                <a:lnTo>
                  <a:pt x="7" y="36"/>
                </a:lnTo>
                <a:lnTo>
                  <a:pt x="6" y="36"/>
                </a:lnTo>
                <a:lnTo>
                  <a:pt x="5" y="36"/>
                </a:lnTo>
                <a:lnTo>
                  <a:pt x="5" y="35"/>
                </a:lnTo>
                <a:lnTo>
                  <a:pt x="4" y="35"/>
                </a:lnTo>
                <a:lnTo>
                  <a:pt x="3" y="36"/>
                </a:lnTo>
                <a:lnTo>
                  <a:pt x="2" y="36"/>
                </a:lnTo>
                <a:lnTo>
                  <a:pt x="0" y="37"/>
                </a:lnTo>
                <a:lnTo>
                  <a:pt x="1" y="35"/>
                </a:lnTo>
                <a:lnTo>
                  <a:pt x="3" y="34"/>
                </a:lnTo>
                <a:lnTo>
                  <a:pt x="9" y="29"/>
                </a:lnTo>
                <a:lnTo>
                  <a:pt x="12" y="26"/>
                </a:lnTo>
                <a:lnTo>
                  <a:pt x="4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0" name="Freeform 350"/>
          <p:cNvSpPr>
            <a:spLocks/>
          </p:cNvSpPr>
          <p:nvPr/>
        </p:nvSpPr>
        <p:spPr bwMode="auto">
          <a:xfrm>
            <a:off x="5784851" y="4230688"/>
            <a:ext cx="112713" cy="95250"/>
          </a:xfrm>
          <a:custGeom>
            <a:avLst/>
            <a:gdLst>
              <a:gd name="T0" fmla="*/ 0 w 83"/>
              <a:gd name="T1" fmla="*/ 2147483647 h 69"/>
              <a:gd name="T2" fmla="*/ 2147483647 w 83"/>
              <a:gd name="T3" fmla="*/ 2147483647 h 69"/>
              <a:gd name="T4" fmla="*/ 2147483647 w 83"/>
              <a:gd name="T5" fmla="*/ 2147483647 h 69"/>
              <a:gd name="T6" fmla="*/ 2147483647 w 83"/>
              <a:gd name="T7" fmla="*/ 2147483647 h 69"/>
              <a:gd name="T8" fmla="*/ 2147483647 w 83"/>
              <a:gd name="T9" fmla="*/ 2147483647 h 69"/>
              <a:gd name="T10" fmla="*/ 2147483647 w 83"/>
              <a:gd name="T11" fmla="*/ 0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3"/>
              <a:gd name="T19" fmla="*/ 0 h 69"/>
              <a:gd name="T20" fmla="*/ 83 w 83"/>
              <a:gd name="T21" fmla="*/ 69 h 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3" h="69">
                <a:moveTo>
                  <a:pt x="0" y="69"/>
                </a:moveTo>
                <a:lnTo>
                  <a:pt x="13" y="59"/>
                </a:lnTo>
                <a:lnTo>
                  <a:pt x="23" y="50"/>
                </a:lnTo>
                <a:lnTo>
                  <a:pt x="55" y="24"/>
                </a:lnTo>
                <a:lnTo>
                  <a:pt x="69" y="13"/>
                </a:lnTo>
                <a:lnTo>
                  <a:pt x="83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1" name="Freeform 351"/>
          <p:cNvSpPr>
            <a:spLocks/>
          </p:cNvSpPr>
          <p:nvPr/>
        </p:nvSpPr>
        <p:spPr bwMode="auto">
          <a:xfrm>
            <a:off x="5943601" y="4102101"/>
            <a:ext cx="112713" cy="92075"/>
          </a:xfrm>
          <a:custGeom>
            <a:avLst/>
            <a:gdLst>
              <a:gd name="T0" fmla="*/ 0 w 83"/>
              <a:gd name="T1" fmla="*/ 2147483647 h 68"/>
              <a:gd name="T2" fmla="*/ 2147483647 w 83"/>
              <a:gd name="T3" fmla="*/ 2147483647 h 68"/>
              <a:gd name="T4" fmla="*/ 2147483647 w 83"/>
              <a:gd name="T5" fmla="*/ 2147483647 h 68"/>
              <a:gd name="T6" fmla="*/ 2147483647 w 83"/>
              <a:gd name="T7" fmla="*/ 2147483647 h 68"/>
              <a:gd name="T8" fmla="*/ 2147483647 w 83"/>
              <a:gd name="T9" fmla="*/ 2147483647 h 68"/>
              <a:gd name="T10" fmla="*/ 2147483647 w 83"/>
              <a:gd name="T11" fmla="*/ 0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3"/>
              <a:gd name="T19" fmla="*/ 0 h 68"/>
              <a:gd name="T20" fmla="*/ 83 w 83"/>
              <a:gd name="T21" fmla="*/ 68 h 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3" h="68">
                <a:moveTo>
                  <a:pt x="0" y="68"/>
                </a:moveTo>
                <a:lnTo>
                  <a:pt x="3" y="66"/>
                </a:lnTo>
                <a:lnTo>
                  <a:pt x="20" y="51"/>
                </a:lnTo>
                <a:lnTo>
                  <a:pt x="61" y="18"/>
                </a:lnTo>
                <a:lnTo>
                  <a:pt x="73" y="8"/>
                </a:lnTo>
                <a:lnTo>
                  <a:pt x="83" y="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2" name="Line 354"/>
          <p:cNvSpPr>
            <a:spLocks noChangeShapeType="1"/>
          </p:cNvSpPr>
          <p:nvPr/>
        </p:nvSpPr>
        <p:spPr bwMode="auto">
          <a:xfrm flipV="1">
            <a:off x="6354764" y="3897314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3" name="Line 355"/>
          <p:cNvSpPr>
            <a:spLocks noChangeShapeType="1"/>
          </p:cNvSpPr>
          <p:nvPr/>
        </p:nvSpPr>
        <p:spPr bwMode="auto">
          <a:xfrm flipV="1">
            <a:off x="6356350" y="389255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4" name="Line 356"/>
          <p:cNvSpPr>
            <a:spLocks noChangeShapeType="1"/>
          </p:cNvSpPr>
          <p:nvPr/>
        </p:nvSpPr>
        <p:spPr bwMode="auto">
          <a:xfrm>
            <a:off x="6357939" y="3892550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5" name="Line 357"/>
          <p:cNvSpPr>
            <a:spLocks noChangeShapeType="1"/>
          </p:cNvSpPr>
          <p:nvPr/>
        </p:nvSpPr>
        <p:spPr bwMode="auto">
          <a:xfrm>
            <a:off x="6361114" y="3892550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6" name="Line 358"/>
          <p:cNvSpPr>
            <a:spLocks noChangeShapeType="1"/>
          </p:cNvSpPr>
          <p:nvPr/>
        </p:nvSpPr>
        <p:spPr bwMode="auto">
          <a:xfrm>
            <a:off x="6365875" y="3894139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7" name="Line 359"/>
          <p:cNvSpPr>
            <a:spLocks noChangeShapeType="1"/>
          </p:cNvSpPr>
          <p:nvPr/>
        </p:nvSpPr>
        <p:spPr bwMode="auto">
          <a:xfrm>
            <a:off x="6370639" y="3897314"/>
            <a:ext cx="3175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8" name="Line 360"/>
          <p:cNvSpPr>
            <a:spLocks noChangeShapeType="1"/>
          </p:cNvSpPr>
          <p:nvPr/>
        </p:nvSpPr>
        <p:spPr bwMode="auto">
          <a:xfrm>
            <a:off x="6378575" y="389731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09" name="Freeform 361"/>
          <p:cNvSpPr>
            <a:spLocks/>
          </p:cNvSpPr>
          <p:nvPr/>
        </p:nvSpPr>
        <p:spPr bwMode="auto">
          <a:xfrm>
            <a:off x="6378576" y="3910014"/>
            <a:ext cx="98425" cy="46037"/>
          </a:xfrm>
          <a:custGeom>
            <a:avLst/>
            <a:gdLst>
              <a:gd name="T0" fmla="*/ 2147483647 w 72"/>
              <a:gd name="T1" fmla="*/ 2147483647 h 33"/>
              <a:gd name="T2" fmla="*/ 2147483647 w 72"/>
              <a:gd name="T3" fmla="*/ 2147483647 h 33"/>
              <a:gd name="T4" fmla="*/ 2147483647 w 72"/>
              <a:gd name="T5" fmla="*/ 2147483647 h 33"/>
              <a:gd name="T6" fmla="*/ 2147483647 w 72"/>
              <a:gd name="T7" fmla="*/ 2147483647 h 33"/>
              <a:gd name="T8" fmla="*/ 2147483647 w 72"/>
              <a:gd name="T9" fmla="*/ 2147483647 h 33"/>
              <a:gd name="T10" fmla="*/ 2147483647 w 72"/>
              <a:gd name="T11" fmla="*/ 2147483647 h 33"/>
              <a:gd name="T12" fmla="*/ 2147483647 w 72"/>
              <a:gd name="T13" fmla="*/ 2147483647 h 33"/>
              <a:gd name="T14" fmla="*/ 2147483647 w 72"/>
              <a:gd name="T15" fmla="*/ 2147483647 h 33"/>
              <a:gd name="T16" fmla="*/ 2147483647 w 72"/>
              <a:gd name="T17" fmla="*/ 2147483647 h 33"/>
              <a:gd name="T18" fmla="*/ 2147483647 w 72"/>
              <a:gd name="T19" fmla="*/ 2147483647 h 33"/>
              <a:gd name="T20" fmla="*/ 2147483647 w 72"/>
              <a:gd name="T21" fmla="*/ 2147483647 h 33"/>
              <a:gd name="T22" fmla="*/ 2147483647 w 72"/>
              <a:gd name="T23" fmla="*/ 2147483647 h 33"/>
              <a:gd name="T24" fmla="*/ 2147483647 w 72"/>
              <a:gd name="T25" fmla="*/ 2147483647 h 33"/>
              <a:gd name="T26" fmla="*/ 2147483647 w 72"/>
              <a:gd name="T27" fmla="*/ 2147483647 h 33"/>
              <a:gd name="T28" fmla="*/ 2147483647 w 72"/>
              <a:gd name="T29" fmla="*/ 2147483647 h 33"/>
              <a:gd name="T30" fmla="*/ 2147483647 w 72"/>
              <a:gd name="T31" fmla="*/ 2147483647 h 33"/>
              <a:gd name="T32" fmla="*/ 2147483647 w 72"/>
              <a:gd name="T33" fmla="*/ 2147483647 h 33"/>
              <a:gd name="T34" fmla="*/ 2147483647 w 72"/>
              <a:gd name="T35" fmla="*/ 2147483647 h 33"/>
              <a:gd name="T36" fmla="*/ 2147483647 w 72"/>
              <a:gd name="T37" fmla="*/ 2147483647 h 33"/>
              <a:gd name="T38" fmla="*/ 2147483647 w 72"/>
              <a:gd name="T39" fmla="*/ 2147483647 h 33"/>
              <a:gd name="T40" fmla="*/ 2147483647 w 72"/>
              <a:gd name="T41" fmla="*/ 2147483647 h 33"/>
              <a:gd name="T42" fmla="*/ 2147483647 w 72"/>
              <a:gd name="T43" fmla="*/ 2147483647 h 33"/>
              <a:gd name="T44" fmla="*/ 2147483647 w 72"/>
              <a:gd name="T45" fmla="*/ 2147483647 h 33"/>
              <a:gd name="T46" fmla="*/ 2147483647 w 72"/>
              <a:gd name="T47" fmla="*/ 2147483647 h 33"/>
              <a:gd name="T48" fmla="*/ 2147483647 w 72"/>
              <a:gd name="T49" fmla="*/ 2147483647 h 33"/>
              <a:gd name="T50" fmla="*/ 2147483647 w 72"/>
              <a:gd name="T51" fmla="*/ 2147483647 h 33"/>
              <a:gd name="T52" fmla="*/ 2147483647 w 72"/>
              <a:gd name="T53" fmla="*/ 2147483647 h 33"/>
              <a:gd name="T54" fmla="*/ 2147483647 w 72"/>
              <a:gd name="T55" fmla="*/ 2147483647 h 33"/>
              <a:gd name="T56" fmla="*/ 2147483647 w 72"/>
              <a:gd name="T57" fmla="*/ 2147483647 h 33"/>
              <a:gd name="T58" fmla="*/ 2147483647 w 72"/>
              <a:gd name="T59" fmla="*/ 2147483647 h 33"/>
              <a:gd name="T60" fmla="*/ 2147483647 w 72"/>
              <a:gd name="T61" fmla="*/ 2147483647 h 33"/>
              <a:gd name="T62" fmla="*/ 2147483647 w 72"/>
              <a:gd name="T63" fmla="*/ 2147483647 h 33"/>
              <a:gd name="T64" fmla="*/ 2147483647 w 72"/>
              <a:gd name="T65" fmla="*/ 2147483647 h 33"/>
              <a:gd name="T66" fmla="*/ 2147483647 w 72"/>
              <a:gd name="T67" fmla="*/ 2147483647 h 33"/>
              <a:gd name="T68" fmla="*/ 2147483647 w 72"/>
              <a:gd name="T69" fmla="*/ 2147483647 h 33"/>
              <a:gd name="T70" fmla="*/ 2147483647 w 72"/>
              <a:gd name="T71" fmla="*/ 2147483647 h 33"/>
              <a:gd name="T72" fmla="*/ 2147483647 w 72"/>
              <a:gd name="T73" fmla="*/ 2147483647 h 33"/>
              <a:gd name="T74" fmla="*/ 2147483647 w 72"/>
              <a:gd name="T75" fmla="*/ 2147483647 h 33"/>
              <a:gd name="T76" fmla="*/ 2147483647 w 72"/>
              <a:gd name="T77" fmla="*/ 2147483647 h 33"/>
              <a:gd name="T78" fmla="*/ 2147483647 w 72"/>
              <a:gd name="T79" fmla="*/ 2147483647 h 33"/>
              <a:gd name="T80" fmla="*/ 2147483647 w 72"/>
              <a:gd name="T81" fmla="*/ 2147483647 h 33"/>
              <a:gd name="T82" fmla="*/ 2147483647 w 72"/>
              <a:gd name="T83" fmla="*/ 2147483647 h 33"/>
              <a:gd name="T84" fmla="*/ 2147483647 w 72"/>
              <a:gd name="T85" fmla="*/ 2147483647 h 33"/>
              <a:gd name="T86" fmla="*/ 2147483647 w 72"/>
              <a:gd name="T87" fmla="*/ 2147483647 h 33"/>
              <a:gd name="T88" fmla="*/ 2147483647 w 72"/>
              <a:gd name="T89" fmla="*/ 2147483647 h 33"/>
              <a:gd name="T90" fmla="*/ 2147483647 w 72"/>
              <a:gd name="T91" fmla="*/ 2147483647 h 33"/>
              <a:gd name="T92" fmla="*/ 2147483647 w 72"/>
              <a:gd name="T93" fmla="*/ 2147483647 h 3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2"/>
              <a:gd name="T142" fmla="*/ 0 h 33"/>
              <a:gd name="T143" fmla="*/ 72 w 72"/>
              <a:gd name="T144" fmla="*/ 33 h 3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2" h="33">
                <a:moveTo>
                  <a:pt x="1" y="0"/>
                </a:move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1" y="4"/>
                </a:lnTo>
                <a:lnTo>
                  <a:pt x="2" y="5"/>
                </a:lnTo>
                <a:lnTo>
                  <a:pt x="3" y="5"/>
                </a:lnTo>
                <a:lnTo>
                  <a:pt x="5" y="6"/>
                </a:lnTo>
                <a:lnTo>
                  <a:pt x="6" y="7"/>
                </a:lnTo>
                <a:lnTo>
                  <a:pt x="7" y="7"/>
                </a:lnTo>
                <a:lnTo>
                  <a:pt x="8" y="7"/>
                </a:lnTo>
                <a:lnTo>
                  <a:pt x="9" y="8"/>
                </a:lnTo>
                <a:lnTo>
                  <a:pt x="10" y="8"/>
                </a:lnTo>
                <a:lnTo>
                  <a:pt x="11" y="8"/>
                </a:lnTo>
                <a:lnTo>
                  <a:pt x="12" y="8"/>
                </a:lnTo>
                <a:lnTo>
                  <a:pt x="13" y="8"/>
                </a:lnTo>
                <a:lnTo>
                  <a:pt x="14" y="8"/>
                </a:lnTo>
                <a:lnTo>
                  <a:pt x="14" y="9"/>
                </a:lnTo>
                <a:lnTo>
                  <a:pt x="14" y="10"/>
                </a:lnTo>
                <a:lnTo>
                  <a:pt x="14" y="11"/>
                </a:lnTo>
                <a:lnTo>
                  <a:pt x="15" y="13"/>
                </a:lnTo>
                <a:lnTo>
                  <a:pt x="15" y="14"/>
                </a:lnTo>
                <a:lnTo>
                  <a:pt x="15" y="15"/>
                </a:lnTo>
                <a:lnTo>
                  <a:pt x="16" y="15"/>
                </a:lnTo>
                <a:lnTo>
                  <a:pt x="17" y="16"/>
                </a:lnTo>
                <a:lnTo>
                  <a:pt x="18" y="16"/>
                </a:lnTo>
                <a:lnTo>
                  <a:pt x="18" y="15"/>
                </a:lnTo>
                <a:lnTo>
                  <a:pt x="19" y="15"/>
                </a:lnTo>
                <a:lnTo>
                  <a:pt x="19" y="14"/>
                </a:lnTo>
                <a:lnTo>
                  <a:pt x="20" y="14"/>
                </a:lnTo>
                <a:lnTo>
                  <a:pt x="21" y="13"/>
                </a:lnTo>
                <a:lnTo>
                  <a:pt x="22" y="13"/>
                </a:lnTo>
                <a:lnTo>
                  <a:pt x="23" y="13"/>
                </a:lnTo>
                <a:lnTo>
                  <a:pt x="23" y="14"/>
                </a:lnTo>
                <a:lnTo>
                  <a:pt x="24" y="14"/>
                </a:lnTo>
                <a:lnTo>
                  <a:pt x="24" y="15"/>
                </a:lnTo>
                <a:lnTo>
                  <a:pt x="25" y="16"/>
                </a:lnTo>
                <a:lnTo>
                  <a:pt x="25" y="17"/>
                </a:lnTo>
                <a:lnTo>
                  <a:pt x="25" y="18"/>
                </a:lnTo>
                <a:lnTo>
                  <a:pt x="26" y="18"/>
                </a:lnTo>
                <a:lnTo>
                  <a:pt x="27" y="19"/>
                </a:lnTo>
                <a:lnTo>
                  <a:pt x="28" y="19"/>
                </a:lnTo>
                <a:lnTo>
                  <a:pt x="29" y="20"/>
                </a:lnTo>
                <a:lnTo>
                  <a:pt x="30" y="20"/>
                </a:lnTo>
                <a:lnTo>
                  <a:pt x="31" y="20"/>
                </a:lnTo>
                <a:lnTo>
                  <a:pt x="32" y="20"/>
                </a:lnTo>
                <a:lnTo>
                  <a:pt x="34" y="19"/>
                </a:lnTo>
                <a:lnTo>
                  <a:pt x="35" y="19"/>
                </a:lnTo>
                <a:lnTo>
                  <a:pt x="36" y="18"/>
                </a:lnTo>
                <a:lnTo>
                  <a:pt x="37" y="18"/>
                </a:lnTo>
                <a:lnTo>
                  <a:pt x="38" y="18"/>
                </a:lnTo>
                <a:lnTo>
                  <a:pt x="38" y="19"/>
                </a:lnTo>
                <a:lnTo>
                  <a:pt x="38" y="20"/>
                </a:lnTo>
                <a:lnTo>
                  <a:pt x="38" y="21"/>
                </a:lnTo>
                <a:lnTo>
                  <a:pt x="38" y="22"/>
                </a:lnTo>
                <a:lnTo>
                  <a:pt x="38" y="23"/>
                </a:lnTo>
                <a:lnTo>
                  <a:pt x="38" y="24"/>
                </a:lnTo>
                <a:lnTo>
                  <a:pt x="38" y="25"/>
                </a:lnTo>
                <a:lnTo>
                  <a:pt x="39" y="25"/>
                </a:lnTo>
                <a:lnTo>
                  <a:pt x="39" y="26"/>
                </a:lnTo>
                <a:lnTo>
                  <a:pt x="40" y="26"/>
                </a:lnTo>
                <a:lnTo>
                  <a:pt x="41" y="26"/>
                </a:lnTo>
                <a:lnTo>
                  <a:pt x="42" y="26"/>
                </a:lnTo>
                <a:lnTo>
                  <a:pt x="43" y="26"/>
                </a:lnTo>
                <a:lnTo>
                  <a:pt x="43" y="25"/>
                </a:lnTo>
                <a:lnTo>
                  <a:pt x="43" y="24"/>
                </a:lnTo>
                <a:lnTo>
                  <a:pt x="44" y="22"/>
                </a:lnTo>
                <a:lnTo>
                  <a:pt x="45" y="22"/>
                </a:lnTo>
                <a:lnTo>
                  <a:pt x="46" y="22"/>
                </a:lnTo>
                <a:lnTo>
                  <a:pt x="49" y="22"/>
                </a:lnTo>
                <a:lnTo>
                  <a:pt x="50" y="21"/>
                </a:lnTo>
                <a:lnTo>
                  <a:pt x="51" y="21"/>
                </a:lnTo>
                <a:lnTo>
                  <a:pt x="53" y="21"/>
                </a:lnTo>
                <a:lnTo>
                  <a:pt x="54" y="21"/>
                </a:lnTo>
                <a:lnTo>
                  <a:pt x="55" y="21"/>
                </a:lnTo>
                <a:lnTo>
                  <a:pt x="56" y="20"/>
                </a:lnTo>
                <a:lnTo>
                  <a:pt x="58" y="20"/>
                </a:lnTo>
                <a:lnTo>
                  <a:pt x="58" y="21"/>
                </a:lnTo>
                <a:lnTo>
                  <a:pt x="59" y="22"/>
                </a:lnTo>
                <a:lnTo>
                  <a:pt x="59" y="23"/>
                </a:lnTo>
                <a:lnTo>
                  <a:pt x="60" y="23"/>
                </a:lnTo>
                <a:lnTo>
                  <a:pt x="60" y="25"/>
                </a:lnTo>
                <a:lnTo>
                  <a:pt x="61" y="25"/>
                </a:lnTo>
                <a:lnTo>
                  <a:pt x="62" y="26"/>
                </a:lnTo>
                <a:lnTo>
                  <a:pt x="63" y="27"/>
                </a:lnTo>
                <a:lnTo>
                  <a:pt x="64" y="27"/>
                </a:lnTo>
                <a:lnTo>
                  <a:pt x="65" y="28"/>
                </a:lnTo>
                <a:lnTo>
                  <a:pt x="66" y="29"/>
                </a:lnTo>
                <a:lnTo>
                  <a:pt x="66" y="30"/>
                </a:lnTo>
                <a:lnTo>
                  <a:pt x="67" y="30"/>
                </a:lnTo>
                <a:lnTo>
                  <a:pt x="68" y="31"/>
                </a:lnTo>
                <a:lnTo>
                  <a:pt x="69" y="31"/>
                </a:lnTo>
                <a:lnTo>
                  <a:pt x="70" y="32"/>
                </a:lnTo>
                <a:lnTo>
                  <a:pt x="72" y="33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0" name="Line 362"/>
          <p:cNvSpPr>
            <a:spLocks noChangeShapeType="1"/>
          </p:cNvSpPr>
          <p:nvPr/>
        </p:nvSpPr>
        <p:spPr bwMode="auto">
          <a:xfrm>
            <a:off x="6481764" y="395922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1" name="Line 363"/>
          <p:cNvSpPr>
            <a:spLocks noChangeShapeType="1"/>
          </p:cNvSpPr>
          <p:nvPr/>
        </p:nvSpPr>
        <p:spPr bwMode="auto">
          <a:xfrm>
            <a:off x="6484939" y="396557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2" name="Freeform 364"/>
          <p:cNvSpPr>
            <a:spLocks/>
          </p:cNvSpPr>
          <p:nvPr/>
        </p:nvSpPr>
        <p:spPr bwMode="auto">
          <a:xfrm>
            <a:off x="6484939" y="3978275"/>
            <a:ext cx="1587" cy="1588"/>
          </a:xfrm>
          <a:custGeom>
            <a:avLst/>
            <a:gdLst>
              <a:gd name="T0" fmla="*/ 0 w 2"/>
              <a:gd name="T1" fmla="*/ 2147483647 h 1"/>
              <a:gd name="T2" fmla="*/ 2147483647 w 2"/>
              <a:gd name="T3" fmla="*/ 2147483647 h 1"/>
              <a:gd name="T4" fmla="*/ 2147483647 w 2"/>
              <a:gd name="T5" fmla="*/ 2147483647 h 1"/>
              <a:gd name="T6" fmla="*/ 2147483647 w 2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1"/>
              <a:gd name="T14" fmla="*/ 2 w 2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1">
                <a:moveTo>
                  <a:pt x="0" y="1"/>
                </a:move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3" name="Freeform 365"/>
          <p:cNvSpPr>
            <a:spLocks/>
          </p:cNvSpPr>
          <p:nvPr/>
        </p:nvSpPr>
        <p:spPr bwMode="auto">
          <a:xfrm>
            <a:off x="6492875" y="3976689"/>
            <a:ext cx="6350" cy="1587"/>
          </a:xfrm>
          <a:custGeom>
            <a:avLst/>
            <a:gdLst>
              <a:gd name="T0" fmla="*/ 0 w 5"/>
              <a:gd name="T1" fmla="*/ 2147483647 h 1"/>
              <a:gd name="T2" fmla="*/ 2147483647 w 5"/>
              <a:gd name="T3" fmla="*/ 2147483647 h 1"/>
              <a:gd name="T4" fmla="*/ 2147483647 w 5"/>
              <a:gd name="T5" fmla="*/ 2147483647 h 1"/>
              <a:gd name="T6" fmla="*/ 2147483647 w 5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1"/>
              <a:gd name="T14" fmla="*/ 5 w 5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1">
                <a:moveTo>
                  <a:pt x="0" y="1"/>
                </a:moveTo>
                <a:lnTo>
                  <a:pt x="2" y="1"/>
                </a:lnTo>
                <a:lnTo>
                  <a:pt x="4" y="1"/>
                </a:lnTo>
                <a:lnTo>
                  <a:pt x="5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4" name="Freeform 366"/>
          <p:cNvSpPr>
            <a:spLocks/>
          </p:cNvSpPr>
          <p:nvPr/>
        </p:nvSpPr>
        <p:spPr bwMode="auto">
          <a:xfrm>
            <a:off x="6503988" y="3971925"/>
            <a:ext cx="57150" cy="69850"/>
          </a:xfrm>
          <a:custGeom>
            <a:avLst/>
            <a:gdLst>
              <a:gd name="T0" fmla="*/ 2147483647 w 42"/>
              <a:gd name="T1" fmla="*/ 2147483647 h 51"/>
              <a:gd name="T2" fmla="*/ 2147483647 w 42"/>
              <a:gd name="T3" fmla="*/ 2147483647 h 51"/>
              <a:gd name="T4" fmla="*/ 2147483647 w 42"/>
              <a:gd name="T5" fmla="*/ 2147483647 h 51"/>
              <a:gd name="T6" fmla="*/ 2147483647 w 42"/>
              <a:gd name="T7" fmla="*/ 2147483647 h 51"/>
              <a:gd name="T8" fmla="*/ 2147483647 w 42"/>
              <a:gd name="T9" fmla="*/ 2147483647 h 51"/>
              <a:gd name="T10" fmla="*/ 2147483647 w 42"/>
              <a:gd name="T11" fmla="*/ 2147483647 h 51"/>
              <a:gd name="T12" fmla="*/ 2147483647 w 42"/>
              <a:gd name="T13" fmla="*/ 2147483647 h 51"/>
              <a:gd name="T14" fmla="*/ 2147483647 w 42"/>
              <a:gd name="T15" fmla="*/ 2147483647 h 51"/>
              <a:gd name="T16" fmla="*/ 2147483647 w 42"/>
              <a:gd name="T17" fmla="*/ 2147483647 h 51"/>
              <a:gd name="T18" fmla="*/ 2147483647 w 42"/>
              <a:gd name="T19" fmla="*/ 2147483647 h 51"/>
              <a:gd name="T20" fmla="*/ 2147483647 w 42"/>
              <a:gd name="T21" fmla="*/ 2147483647 h 51"/>
              <a:gd name="T22" fmla="*/ 2147483647 w 42"/>
              <a:gd name="T23" fmla="*/ 2147483647 h 51"/>
              <a:gd name="T24" fmla="*/ 2147483647 w 42"/>
              <a:gd name="T25" fmla="*/ 2147483647 h 51"/>
              <a:gd name="T26" fmla="*/ 2147483647 w 42"/>
              <a:gd name="T27" fmla="*/ 2147483647 h 51"/>
              <a:gd name="T28" fmla="*/ 2147483647 w 42"/>
              <a:gd name="T29" fmla="*/ 2147483647 h 51"/>
              <a:gd name="T30" fmla="*/ 2147483647 w 42"/>
              <a:gd name="T31" fmla="*/ 2147483647 h 51"/>
              <a:gd name="T32" fmla="*/ 2147483647 w 42"/>
              <a:gd name="T33" fmla="*/ 2147483647 h 51"/>
              <a:gd name="T34" fmla="*/ 2147483647 w 42"/>
              <a:gd name="T35" fmla="*/ 2147483647 h 51"/>
              <a:gd name="T36" fmla="*/ 2147483647 w 42"/>
              <a:gd name="T37" fmla="*/ 2147483647 h 51"/>
              <a:gd name="T38" fmla="*/ 2147483647 w 42"/>
              <a:gd name="T39" fmla="*/ 2147483647 h 51"/>
              <a:gd name="T40" fmla="*/ 2147483647 w 42"/>
              <a:gd name="T41" fmla="*/ 2147483647 h 51"/>
              <a:gd name="T42" fmla="*/ 2147483647 w 42"/>
              <a:gd name="T43" fmla="*/ 2147483647 h 51"/>
              <a:gd name="T44" fmla="*/ 2147483647 w 42"/>
              <a:gd name="T45" fmla="*/ 2147483647 h 51"/>
              <a:gd name="T46" fmla="*/ 2147483647 w 42"/>
              <a:gd name="T47" fmla="*/ 2147483647 h 51"/>
              <a:gd name="T48" fmla="*/ 2147483647 w 42"/>
              <a:gd name="T49" fmla="*/ 2147483647 h 51"/>
              <a:gd name="T50" fmla="*/ 2147483647 w 42"/>
              <a:gd name="T51" fmla="*/ 2147483647 h 51"/>
              <a:gd name="T52" fmla="*/ 2147483647 w 42"/>
              <a:gd name="T53" fmla="*/ 2147483647 h 51"/>
              <a:gd name="T54" fmla="*/ 2147483647 w 42"/>
              <a:gd name="T55" fmla="*/ 2147483647 h 51"/>
              <a:gd name="T56" fmla="*/ 2147483647 w 42"/>
              <a:gd name="T57" fmla="*/ 2147483647 h 51"/>
              <a:gd name="T58" fmla="*/ 2147483647 w 42"/>
              <a:gd name="T59" fmla="*/ 2147483647 h 51"/>
              <a:gd name="T60" fmla="*/ 2147483647 w 42"/>
              <a:gd name="T61" fmla="*/ 2147483647 h 51"/>
              <a:gd name="T62" fmla="*/ 2147483647 w 42"/>
              <a:gd name="T63" fmla="*/ 2147483647 h 51"/>
              <a:gd name="T64" fmla="*/ 2147483647 w 42"/>
              <a:gd name="T65" fmla="*/ 2147483647 h 51"/>
              <a:gd name="T66" fmla="*/ 2147483647 w 42"/>
              <a:gd name="T67" fmla="*/ 2147483647 h 51"/>
              <a:gd name="T68" fmla="*/ 2147483647 w 42"/>
              <a:gd name="T69" fmla="*/ 2147483647 h 51"/>
              <a:gd name="T70" fmla="*/ 2147483647 w 42"/>
              <a:gd name="T71" fmla="*/ 2147483647 h 51"/>
              <a:gd name="T72" fmla="*/ 2147483647 w 42"/>
              <a:gd name="T73" fmla="*/ 2147483647 h 51"/>
              <a:gd name="T74" fmla="*/ 2147483647 w 42"/>
              <a:gd name="T75" fmla="*/ 2147483647 h 51"/>
              <a:gd name="T76" fmla="*/ 2147483647 w 42"/>
              <a:gd name="T77" fmla="*/ 2147483647 h 51"/>
              <a:gd name="T78" fmla="*/ 2147483647 w 42"/>
              <a:gd name="T79" fmla="*/ 2147483647 h 51"/>
              <a:gd name="T80" fmla="*/ 2147483647 w 42"/>
              <a:gd name="T81" fmla="*/ 2147483647 h 51"/>
              <a:gd name="T82" fmla="*/ 2147483647 w 42"/>
              <a:gd name="T83" fmla="*/ 2147483647 h 51"/>
              <a:gd name="T84" fmla="*/ 2147483647 w 42"/>
              <a:gd name="T85" fmla="*/ 2147483647 h 51"/>
              <a:gd name="T86" fmla="*/ 2147483647 w 42"/>
              <a:gd name="T87" fmla="*/ 2147483647 h 51"/>
              <a:gd name="T88" fmla="*/ 2147483647 w 42"/>
              <a:gd name="T89" fmla="*/ 2147483647 h 5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2"/>
              <a:gd name="T136" fmla="*/ 0 h 51"/>
              <a:gd name="T137" fmla="*/ 42 w 42"/>
              <a:gd name="T138" fmla="*/ 51 h 5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2" h="51">
                <a:moveTo>
                  <a:pt x="0" y="2"/>
                </a:moveTo>
                <a:lnTo>
                  <a:pt x="1" y="2"/>
                </a:lnTo>
                <a:lnTo>
                  <a:pt x="1" y="1"/>
                </a:lnTo>
                <a:lnTo>
                  <a:pt x="2" y="1"/>
                </a:lnTo>
                <a:lnTo>
                  <a:pt x="3" y="0"/>
                </a:lnTo>
                <a:lnTo>
                  <a:pt x="4" y="1"/>
                </a:lnTo>
                <a:lnTo>
                  <a:pt x="5" y="1"/>
                </a:lnTo>
                <a:lnTo>
                  <a:pt x="5" y="2"/>
                </a:lnTo>
                <a:lnTo>
                  <a:pt x="6" y="3"/>
                </a:lnTo>
                <a:lnTo>
                  <a:pt x="6" y="4"/>
                </a:lnTo>
                <a:lnTo>
                  <a:pt x="5" y="5"/>
                </a:lnTo>
                <a:lnTo>
                  <a:pt x="4" y="7"/>
                </a:lnTo>
                <a:lnTo>
                  <a:pt x="4" y="8"/>
                </a:lnTo>
                <a:lnTo>
                  <a:pt x="4" y="9"/>
                </a:lnTo>
                <a:lnTo>
                  <a:pt x="3" y="10"/>
                </a:lnTo>
                <a:lnTo>
                  <a:pt x="4" y="12"/>
                </a:lnTo>
                <a:lnTo>
                  <a:pt x="5" y="14"/>
                </a:lnTo>
                <a:lnTo>
                  <a:pt x="6" y="15"/>
                </a:lnTo>
                <a:lnTo>
                  <a:pt x="7" y="16"/>
                </a:lnTo>
                <a:lnTo>
                  <a:pt x="7" y="17"/>
                </a:lnTo>
                <a:lnTo>
                  <a:pt x="8" y="19"/>
                </a:lnTo>
                <a:lnTo>
                  <a:pt x="9" y="19"/>
                </a:lnTo>
                <a:lnTo>
                  <a:pt x="10" y="20"/>
                </a:lnTo>
                <a:lnTo>
                  <a:pt x="11" y="21"/>
                </a:lnTo>
                <a:lnTo>
                  <a:pt x="12" y="21"/>
                </a:lnTo>
                <a:lnTo>
                  <a:pt x="13" y="22"/>
                </a:lnTo>
                <a:lnTo>
                  <a:pt x="14" y="22"/>
                </a:lnTo>
                <a:lnTo>
                  <a:pt x="15" y="22"/>
                </a:lnTo>
                <a:lnTo>
                  <a:pt x="16" y="23"/>
                </a:lnTo>
                <a:lnTo>
                  <a:pt x="17" y="23"/>
                </a:lnTo>
                <a:lnTo>
                  <a:pt x="18" y="24"/>
                </a:lnTo>
                <a:lnTo>
                  <a:pt x="19" y="24"/>
                </a:lnTo>
                <a:lnTo>
                  <a:pt x="20" y="24"/>
                </a:lnTo>
                <a:lnTo>
                  <a:pt x="21" y="25"/>
                </a:lnTo>
                <a:lnTo>
                  <a:pt x="22" y="26"/>
                </a:lnTo>
                <a:lnTo>
                  <a:pt x="22" y="27"/>
                </a:lnTo>
                <a:lnTo>
                  <a:pt x="22" y="28"/>
                </a:lnTo>
                <a:lnTo>
                  <a:pt x="22" y="30"/>
                </a:lnTo>
                <a:lnTo>
                  <a:pt x="21" y="30"/>
                </a:lnTo>
                <a:lnTo>
                  <a:pt x="21" y="32"/>
                </a:lnTo>
                <a:lnTo>
                  <a:pt x="21" y="33"/>
                </a:lnTo>
                <a:lnTo>
                  <a:pt x="21" y="34"/>
                </a:lnTo>
                <a:lnTo>
                  <a:pt x="22" y="35"/>
                </a:lnTo>
                <a:lnTo>
                  <a:pt x="22" y="36"/>
                </a:lnTo>
                <a:lnTo>
                  <a:pt x="22" y="37"/>
                </a:lnTo>
                <a:lnTo>
                  <a:pt x="21" y="38"/>
                </a:lnTo>
                <a:lnTo>
                  <a:pt x="20" y="39"/>
                </a:lnTo>
                <a:lnTo>
                  <a:pt x="19" y="39"/>
                </a:lnTo>
                <a:lnTo>
                  <a:pt x="18" y="40"/>
                </a:lnTo>
                <a:lnTo>
                  <a:pt x="17" y="39"/>
                </a:lnTo>
                <a:lnTo>
                  <a:pt x="16" y="40"/>
                </a:lnTo>
                <a:lnTo>
                  <a:pt x="15" y="40"/>
                </a:lnTo>
                <a:lnTo>
                  <a:pt x="14" y="41"/>
                </a:lnTo>
                <a:lnTo>
                  <a:pt x="13" y="42"/>
                </a:lnTo>
                <a:lnTo>
                  <a:pt x="13" y="43"/>
                </a:lnTo>
                <a:lnTo>
                  <a:pt x="13" y="44"/>
                </a:lnTo>
                <a:lnTo>
                  <a:pt x="13" y="45"/>
                </a:lnTo>
                <a:lnTo>
                  <a:pt x="13" y="46"/>
                </a:lnTo>
                <a:lnTo>
                  <a:pt x="14" y="47"/>
                </a:lnTo>
                <a:lnTo>
                  <a:pt x="16" y="49"/>
                </a:lnTo>
                <a:lnTo>
                  <a:pt x="17" y="49"/>
                </a:lnTo>
                <a:lnTo>
                  <a:pt x="18" y="50"/>
                </a:lnTo>
                <a:lnTo>
                  <a:pt x="19" y="51"/>
                </a:lnTo>
                <a:lnTo>
                  <a:pt x="20" y="51"/>
                </a:lnTo>
                <a:lnTo>
                  <a:pt x="21" y="51"/>
                </a:lnTo>
                <a:lnTo>
                  <a:pt x="21" y="50"/>
                </a:lnTo>
                <a:lnTo>
                  <a:pt x="22" y="50"/>
                </a:lnTo>
                <a:lnTo>
                  <a:pt x="23" y="50"/>
                </a:lnTo>
                <a:lnTo>
                  <a:pt x="24" y="49"/>
                </a:lnTo>
                <a:lnTo>
                  <a:pt x="25" y="49"/>
                </a:lnTo>
                <a:lnTo>
                  <a:pt x="26" y="48"/>
                </a:lnTo>
                <a:lnTo>
                  <a:pt x="26" y="47"/>
                </a:lnTo>
                <a:lnTo>
                  <a:pt x="27" y="47"/>
                </a:lnTo>
                <a:lnTo>
                  <a:pt x="28" y="46"/>
                </a:lnTo>
                <a:lnTo>
                  <a:pt x="29" y="46"/>
                </a:lnTo>
                <a:lnTo>
                  <a:pt x="30" y="46"/>
                </a:lnTo>
                <a:lnTo>
                  <a:pt x="31" y="47"/>
                </a:lnTo>
                <a:lnTo>
                  <a:pt x="32" y="47"/>
                </a:lnTo>
                <a:lnTo>
                  <a:pt x="33" y="48"/>
                </a:lnTo>
                <a:lnTo>
                  <a:pt x="34" y="48"/>
                </a:lnTo>
                <a:lnTo>
                  <a:pt x="35" y="49"/>
                </a:lnTo>
                <a:lnTo>
                  <a:pt x="36" y="49"/>
                </a:lnTo>
                <a:lnTo>
                  <a:pt x="37" y="49"/>
                </a:lnTo>
                <a:lnTo>
                  <a:pt x="38" y="49"/>
                </a:lnTo>
                <a:lnTo>
                  <a:pt x="38" y="48"/>
                </a:lnTo>
                <a:lnTo>
                  <a:pt x="39" y="48"/>
                </a:lnTo>
                <a:lnTo>
                  <a:pt x="39" y="47"/>
                </a:lnTo>
                <a:lnTo>
                  <a:pt x="40" y="46"/>
                </a:lnTo>
                <a:lnTo>
                  <a:pt x="41" y="46"/>
                </a:lnTo>
                <a:lnTo>
                  <a:pt x="42" y="46"/>
                </a:lnTo>
                <a:lnTo>
                  <a:pt x="42" y="45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5" name="Line 367"/>
          <p:cNvSpPr>
            <a:spLocks noChangeShapeType="1"/>
          </p:cNvSpPr>
          <p:nvPr/>
        </p:nvSpPr>
        <p:spPr bwMode="auto">
          <a:xfrm>
            <a:off x="6567489" y="403383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6" name="Line 368"/>
          <p:cNvSpPr>
            <a:spLocks noChangeShapeType="1"/>
          </p:cNvSpPr>
          <p:nvPr/>
        </p:nvSpPr>
        <p:spPr bwMode="auto">
          <a:xfrm>
            <a:off x="6570664" y="403383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7" name="Line 369"/>
          <p:cNvSpPr>
            <a:spLocks noChangeShapeType="1"/>
          </p:cNvSpPr>
          <p:nvPr/>
        </p:nvSpPr>
        <p:spPr bwMode="auto">
          <a:xfrm>
            <a:off x="6575425" y="4033839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8" name="Line 370"/>
          <p:cNvSpPr>
            <a:spLocks noChangeShapeType="1"/>
          </p:cNvSpPr>
          <p:nvPr/>
        </p:nvSpPr>
        <p:spPr bwMode="auto">
          <a:xfrm>
            <a:off x="6588125" y="403225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19" name="Freeform 371"/>
          <p:cNvSpPr>
            <a:spLocks/>
          </p:cNvSpPr>
          <p:nvPr/>
        </p:nvSpPr>
        <p:spPr bwMode="auto">
          <a:xfrm>
            <a:off x="6589713" y="4032250"/>
            <a:ext cx="4762" cy="1588"/>
          </a:xfrm>
          <a:custGeom>
            <a:avLst/>
            <a:gdLst>
              <a:gd name="T0" fmla="*/ 0 w 3"/>
              <a:gd name="T1" fmla="*/ 0 h 1587"/>
              <a:gd name="T2" fmla="*/ 2147483647 w 3"/>
              <a:gd name="T3" fmla="*/ 0 h 1587"/>
              <a:gd name="T4" fmla="*/ 2147483647 w 3"/>
              <a:gd name="T5" fmla="*/ 0 h 1587"/>
              <a:gd name="T6" fmla="*/ 0 60000 65536"/>
              <a:gd name="T7" fmla="*/ 0 60000 65536"/>
              <a:gd name="T8" fmla="*/ 0 60000 65536"/>
              <a:gd name="T9" fmla="*/ 0 w 3"/>
              <a:gd name="T10" fmla="*/ 0 h 1587"/>
              <a:gd name="T11" fmla="*/ 3 w 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1587">
                <a:moveTo>
                  <a:pt x="0" y="0"/>
                </a:moveTo>
                <a:lnTo>
                  <a:pt x="2" y="0"/>
                </a:lnTo>
                <a:lnTo>
                  <a:pt x="3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0" name="Line 372"/>
          <p:cNvSpPr>
            <a:spLocks noChangeShapeType="1"/>
          </p:cNvSpPr>
          <p:nvPr/>
        </p:nvSpPr>
        <p:spPr bwMode="auto">
          <a:xfrm>
            <a:off x="6599239" y="403383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1" name="Line 373"/>
          <p:cNvSpPr>
            <a:spLocks noChangeShapeType="1"/>
          </p:cNvSpPr>
          <p:nvPr/>
        </p:nvSpPr>
        <p:spPr bwMode="auto">
          <a:xfrm flipV="1">
            <a:off x="6600825" y="4033839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2" name="Freeform 374"/>
          <p:cNvSpPr>
            <a:spLocks/>
          </p:cNvSpPr>
          <p:nvPr/>
        </p:nvSpPr>
        <p:spPr bwMode="auto">
          <a:xfrm>
            <a:off x="6607176" y="3997326"/>
            <a:ext cx="92075" cy="34925"/>
          </a:xfrm>
          <a:custGeom>
            <a:avLst/>
            <a:gdLst>
              <a:gd name="T0" fmla="*/ 2147483647 w 68"/>
              <a:gd name="T1" fmla="*/ 2147483647 h 25"/>
              <a:gd name="T2" fmla="*/ 2147483647 w 68"/>
              <a:gd name="T3" fmla="*/ 2147483647 h 25"/>
              <a:gd name="T4" fmla="*/ 2147483647 w 68"/>
              <a:gd name="T5" fmla="*/ 2147483647 h 25"/>
              <a:gd name="T6" fmla="*/ 2147483647 w 68"/>
              <a:gd name="T7" fmla="*/ 2147483647 h 25"/>
              <a:gd name="T8" fmla="*/ 2147483647 w 68"/>
              <a:gd name="T9" fmla="*/ 2147483647 h 25"/>
              <a:gd name="T10" fmla="*/ 2147483647 w 68"/>
              <a:gd name="T11" fmla="*/ 2147483647 h 25"/>
              <a:gd name="T12" fmla="*/ 2147483647 w 68"/>
              <a:gd name="T13" fmla="*/ 2147483647 h 25"/>
              <a:gd name="T14" fmla="*/ 2147483647 w 68"/>
              <a:gd name="T15" fmla="*/ 2147483647 h 25"/>
              <a:gd name="T16" fmla="*/ 2147483647 w 68"/>
              <a:gd name="T17" fmla="*/ 2147483647 h 25"/>
              <a:gd name="T18" fmla="*/ 2147483647 w 68"/>
              <a:gd name="T19" fmla="*/ 2147483647 h 25"/>
              <a:gd name="T20" fmla="*/ 2147483647 w 68"/>
              <a:gd name="T21" fmla="*/ 2147483647 h 25"/>
              <a:gd name="T22" fmla="*/ 2147483647 w 68"/>
              <a:gd name="T23" fmla="*/ 2147483647 h 25"/>
              <a:gd name="T24" fmla="*/ 2147483647 w 68"/>
              <a:gd name="T25" fmla="*/ 2147483647 h 25"/>
              <a:gd name="T26" fmla="*/ 2147483647 w 68"/>
              <a:gd name="T27" fmla="*/ 2147483647 h 25"/>
              <a:gd name="T28" fmla="*/ 2147483647 w 68"/>
              <a:gd name="T29" fmla="*/ 2147483647 h 25"/>
              <a:gd name="T30" fmla="*/ 2147483647 w 68"/>
              <a:gd name="T31" fmla="*/ 2147483647 h 25"/>
              <a:gd name="T32" fmla="*/ 2147483647 w 68"/>
              <a:gd name="T33" fmla="*/ 2147483647 h 25"/>
              <a:gd name="T34" fmla="*/ 2147483647 w 68"/>
              <a:gd name="T35" fmla="*/ 2147483647 h 25"/>
              <a:gd name="T36" fmla="*/ 2147483647 w 68"/>
              <a:gd name="T37" fmla="*/ 2147483647 h 25"/>
              <a:gd name="T38" fmla="*/ 2147483647 w 68"/>
              <a:gd name="T39" fmla="*/ 2147483647 h 25"/>
              <a:gd name="T40" fmla="*/ 2147483647 w 68"/>
              <a:gd name="T41" fmla="*/ 2147483647 h 25"/>
              <a:gd name="T42" fmla="*/ 2147483647 w 68"/>
              <a:gd name="T43" fmla="*/ 2147483647 h 25"/>
              <a:gd name="T44" fmla="*/ 2147483647 w 68"/>
              <a:gd name="T45" fmla="*/ 2147483647 h 25"/>
              <a:gd name="T46" fmla="*/ 2147483647 w 68"/>
              <a:gd name="T47" fmla="*/ 2147483647 h 25"/>
              <a:gd name="T48" fmla="*/ 2147483647 w 68"/>
              <a:gd name="T49" fmla="*/ 2147483647 h 25"/>
              <a:gd name="T50" fmla="*/ 2147483647 w 68"/>
              <a:gd name="T51" fmla="*/ 0 h 25"/>
              <a:gd name="T52" fmla="*/ 2147483647 w 68"/>
              <a:gd name="T53" fmla="*/ 0 h 25"/>
              <a:gd name="T54" fmla="*/ 2147483647 w 68"/>
              <a:gd name="T55" fmla="*/ 0 h 25"/>
              <a:gd name="T56" fmla="*/ 2147483647 w 68"/>
              <a:gd name="T57" fmla="*/ 2147483647 h 25"/>
              <a:gd name="T58" fmla="*/ 2147483647 w 68"/>
              <a:gd name="T59" fmla="*/ 2147483647 h 25"/>
              <a:gd name="T60" fmla="*/ 2147483647 w 68"/>
              <a:gd name="T61" fmla="*/ 2147483647 h 25"/>
              <a:gd name="T62" fmla="*/ 2147483647 w 68"/>
              <a:gd name="T63" fmla="*/ 2147483647 h 25"/>
              <a:gd name="T64" fmla="*/ 2147483647 w 68"/>
              <a:gd name="T65" fmla="*/ 2147483647 h 25"/>
              <a:gd name="T66" fmla="*/ 2147483647 w 68"/>
              <a:gd name="T67" fmla="*/ 2147483647 h 25"/>
              <a:gd name="T68" fmla="*/ 2147483647 w 68"/>
              <a:gd name="T69" fmla="*/ 2147483647 h 25"/>
              <a:gd name="T70" fmla="*/ 2147483647 w 68"/>
              <a:gd name="T71" fmla="*/ 2147483647 h 25"/>
              <a:gd name="T72" fmla="*/ 2147483647 w 68"/>
              <a:gd name="T73" fmla="*/ 2147483647 h 25"/>
              <a:gd name="T74" fmla="*/ 2147483647 w 68"/>
              <a:gd name="T75" fmla="*/ 2147483647 h 25"/>
              <a:gd name="T76" fmla="*/ 2147483647 w 68"/>
              <a:gd name="T77" fmla="*/ 2147483647 h 25"/>
              <a:gd name="T78" fmla="*/ 2147483647 w 68"/>
              <a:gd name="T79" fmla="*/ 2147483647 h 25"/>
              <a:gd name="T80" fmla="*/ 2147483647 w 68"/>
              <a:gd name="T81" fmla="*/ 2147483647 h 25"/>
              <a:gd name="T82" fmla="*/ 2147483647 w 68"/>
              <a:gd name="T83" fmla="*/ 2147483647 h 25"/>
              <a:gd name="T84" fmla="*/ 2147483647 w 68"/>
              <a:gd name="T85" fmla="*/ 2147483647 h 25"/>
              <a:gd name="T86" fmla="*/ 2147483647 w 68"/>
              <a:gd name="T87" fmla="*/ 2147483647 h 25"/>
              <a:gd name="T88" fmla="*/ 2147483647 w 68"/>
              <a:gd name="T89" fmla="*/ 2147483647 h 25"/>
              <a:gd name="T90" fmla="*/ 2147483647 w 68"/>
              <a:gd name="T91" fmla="*/ 2147483647 h 2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8"/>
              <a:gd name="T139" fmla="*/ 0 h 25"/>
              <a:gd name="T140" fmla="*/ 68 w 68"/>
              <a:gd name="T141" fmla="*/ 25 h 2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8" h="25">
                <a:moveTo>
                  <a:pt x="0" y="25"/>
                </a:moveTo>
                <a:lnTo>
                  <a:pt x="1" y="24"/>
                </a:lnTo>
                <a:lnTo>
                  <a:pt x="2" y="23"/>
                </a:lnTo>
                <a:lnTo>
                  <a:pt x="2" y="22"/>
                </a:lnTo>
                <a:lnTo>
                  <a:pt x="3" y="20"/>
                </a:lnTo>
                <a:lnTo>
                  <a:pt x="3" y="19"/>
                </a:lnTo>
                <a:lnTo>
                  <a:pt x="2" y="17"/>
                </a:lnTo>
                <a:lnTo>
                  <a:pt x="2" y="16"/>
                </a:lnTo>
                <a:lnTo>
                  <a:pt x="2" y="15"/>
                </a:lnTo>
                <a:lnTo>
                  <a:pt x="2" y="14"/>
                </a:lnTo>
                <a:lnTo>
                  <a:pt x="3" y="13"/>
                </a:lnTo>
                <a:lnTo>
                  <a:pt x="3" y="12"/>
                </a:lnTo>
                <a:lnTo>
                  <a:pt x="4" y="11"/>
                </a:lnTo>
                <a:lnTo>
                  <a:pt x="5" y="11"/>
                </a:lnTo>
                <a:lnTo>
                  <a:pt x="6" y="11"/>
                </a:lnTo>
                <a:lnTo>
                  <a:pt x="9" y="12"/>
                </a:lnTo>
                <a:lnTo>
                  <a:pt x="10" y="12"/>
                </a:lnTo>
                <a:lnTo>
                  <a:pt x="11" y="12"/>
                </a:lnTo>
                <a:lnTo>
                  <a:pt x="12" y="13"/>
                </a:lnTo>
                <a:lnTo>
                  <a:pt x="13" y="13"/>
                </a:lnTo>
                <a:lnTo>
                  <a:pt x="14" y="13"/>
                </a:lnTo>
                <a:lnTo>
                  <a:pt x="15" y="14"/>
                </a:lnTo>
                <a:lnTo>
                  <a:pt x="16" y="14"/>
                </a:lnTo>
                <a:lnTo>
                  <a:pt x="17" y="14"/>
                </a:lnTo>
                <a:lnTo>
                  <a:pt x="18" y="15"/>
                </a:lnTo>
                <a:lnTo>
                  <a:pt x="20" y="15"/>
                </a:lnTo>
                <a:lnTo>
                  <a:pt x="21" y="15"/>
                </a:lnTo>
                <a:lnTo>
                  <a:pt x="22" y="15"/>
                </a:lnTo>
                <a:lnTo>
                  <a:pt x="23" y="16"/>
                </a:lnTo>
                <a:lnTo>
                  <a:pt x="24" y="16"/>
                </a:lnTo>
                <a:lnTo>
                  <a:pt x="25" y="16"/>
                </a:lnTo>
                <a:lnTo>
                  <a:pt x="26" y="16"/>
                </a:lnTo>
                <a:lnTo>
                  <a:pt x="27" y="16"/>
                </a:lnTo>
                <a:lnTo>
                  <a:pt x="28" y="16"/>
                </a:lnTo>
                <a:lnTo>
                  <a:pt x="28" y="15"/>
                </a:lnTo>
                <a:lnTo>
                  <a:pt x="29" y="15"/>
                </a:lnTo>
                <a:lnTo>
                  <a:pt x="30" y="14"/>
                </a:lnTo>
                <a:lnTo>
                  <a:pt x="30" y="13"/>
                </a:lnTo>
                <a:lnTo>
                  <a:pt x="31" y="12"/>
                </a:lnTo>
                <a:lnTo>
                  <a:pt x="31" y="11"/>
                </a:lnTo>
                <a:lnTo>
                  <a:pt x="30" y="10"/>
                </a:lnTo>
                <a:lnTo>
                  <a:pt x="30" y="9"/>
                </a:lnTo>
                <a:lnTo>
                  <a:pt x="29" y="8"/>
                </a:lnTo>
                <a:lnTo>
                  <a:pt x="28" y="7"/>
                </a:lnTo>
                <a:lnTo>
                  <a:pt x="27" y="6"/>
                </a:lnTo>
                <a:lnTo>
                  <a:pt x="26" y="6"/>
                </a:lnTo>
                <a:lnTo>
                  <a:pt x="26" y="5"/>
                </a:lnTo>
                <a:lnTo>
                  <a:pt x="25" y="4"/>
                </a:lnTo>
                <a:lnTo>
                  <a:pt x="25" y="3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28" y="0"/>
                </a:lnTo>
                <a:lnTo>
                  <a:pt x="29" y="0"/>
                </a:lnTo>
                <a:lnTo>
                  <a:pt x="30" y="0"/>
                </a:lnTo>
                <a:lnTo>
                  <a:pt x="31" y="0"/>
                </a:lnTo>
                <a:lnTo>
                  <a:pt x="32" y="0"/>
                </a:lnTo>
                <a:lnTo>
                  <a:pt x="33" y="1"/>
                </a:lnTo>
                <a:lnTo>
                  <a:pt x="34" y="1"/>
                </a:lnTo>
                <a:lnTo>
                  <a:pt x="35" y="1"/>
                </a:lnTo>
                <a:lnTo>
                  <a:pt x="35" y="2"/>
                </a:lnTo>
                <a:lnTo>
                  <a:pt x="36" y="2"/>
                </a:lnTo>
                <a:lnTo>
                  <a:pt x="37" y="3"/>
                </a:lnTo>
                <a:lnTo>
                  <a:pt x="38" y="3"/>
                </a:lnTo>
                <a:lnTo>
                  <a:pt x="39" y="3"/>
                </a:lnTo>
                <a:lnTo>
                  <a:pt x="40" y="4"/>
                </a:lnTo>
                <a:lnTo>
                  <a:pt x="41" y="4"/>
                </a:lnTo>
                <a:lnTo>
                  <a:pt x="42" y="4"/>
                </a:lnTo>
                <a:lnTo>
                  <a:pt x="43" y="4"/>
                </a:lnTo>
                <a:lnTo>
                  <a:pt x="44" y="4"/>
                </a:lnTo>
                <a:lnTo>
                  <a:pt x="46" y="5"/>
                </a:lnTo>
                <a:lnTo>
                  <a:pt x="47" y="5"/>
                </a:lnTo>
                <a:lnTo>
                  <a:pt x="48" y="5"/>
                </a:lnTo>
                <a:lnTo>
                  <a:pt x="49" y="5"/>
                </a:lnTo>
                <a:lnTo>
                  <a:pt x="50" y="6"/>
                </a:lnTo>
                <a:lnTo>
                  <a:pt x="51" y="6"/>
                </a:lnTo>
                <a:lnTo>
                  <a:pt x="53" y="7"/>
                </a:lnTo>
                <a:lnTo>
                  <a:pt x="54" y="8"/>
                </a:lnTo>
                <a:lnTo>
                  <a:pt x="55" y="9"/>
                </a:lnTo>
                <a:lnTo>
                  <a:pt x="56" y="10"/>
                </a:lnTo>
                <a:lnTo>
                  <a:pt x="56" y="11"/>
                </a:lnTo>
                <a:lnTo>
                  <a:pt x="57" y="12"/>
                </a:lnTo>
                <a:lnTo>
                  <a:pt x="58" y="13"/>
                </a:lnTo>
                <a:lnTo>
                  <a:pt x="59" y="14"/>
                </a:lnTo>
                <a:lnTo>
                  <a:pt x="60" y="14"/>
                </a:lnTo>
                <a:lnTo>
                  <a:pt x="61" y="14"/>
                </a:lnTo>
                <a:lnTo>
                  <a:pt x="62" y="14"/>
                </a:lnTo>
                <a:lnTo>
                  <a:pt x="63" y="14"/>
                </a:lnTo>
                <a:lnTo>
                  <a:pt x="64" y="14"/>
                </a:lnTo>
                <a:lnTo>
                  <a:pt x="66" y="14"/>
                </a:lnTo>
                <a:lnTo>
                  <a:pt x="67" y="15"/>
                </a:lnTo>
                <a:lnTo>
                  <a:pt x="68" y="15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3" name="Freeform 375"/>
          <p:cNvSpPr>
            <a:spLocks/>
          </p:cNvSpPr>
          <p:nvPr/>
        </p:nvSpPr>
        <p:spPr bwMode="auto">
          <a:xfrm>
            <a:off x="6700839" y="4019551"/>
            <a:ext cx="3175" cy="3175"/>
          </a:xfrm>
          <a:custGeom>
            <a:avLst/>
            <a:gdLst>
              <a:gd name="T0" fmla="*/ 0 w 2"/>
              <a:gd name="T1" fmla="*/ 0 h 2"/>
              <a:gd name="T2" fmla="*/ 2147483647 w 2"/>
              <a:gd name="T3" fmla="*/ 2147483647 h 2"/>
              <a:gd name="T4" fmla="*/ 2147483647 w 2"/>
              <a:gd name="T5" fmla="*/ 2147483647 h 2"/>
              <a:gd name="T6" fmla="*/ 0 60000 65536"/>
              <a:gd name="T7" fmla="*/ 0 60000 65536"/>
              <a:gd name="T8" fmla="*/ 0 60000 65536"/>
              <a:gd name="T9" fmla="*/ 0 w 2"/>
              <a:gd name="T10" fmla="*/ 0 h 2"/>
              <a:gd name="T11" fmla="*/ 2 w 2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2">
                <a:moveTo>
                  <a:pt x="0" y="0"/>
                </a:moveTo>
                <a:lnTo>
                  <a:pt x="1" y="1"/>
                </a:lnTo>
                <a:lnTo>
                  <a:pt x="2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4" name="Freeform 376"/>
          <p:cNvSpPr>
            <a:spLocks/>
          </p:cNvSpPr>
          <p:nvPr/>
        </p:nvSpPr>
        <p:spPr bwMode="auto">
          <a:xfrm>
            <a:off x="6704014" y="4024314"/>
            <a:ext cx="1587" cy="3175"/>
          </a:xfrm>
          <a:custGeom>
            <a:avLst/>
            <a:gdLst>
              <a:gd name="T0" fmla="*/ 0 w 1"/>
              <a:gd name="T1" fmla="*/ 0 h 2"/>
              <a:gd name="T2" fmla="*/ 2147483647 w 1"/>
              <a:gd name="T3" fmla="*/ 2147483647 h 2"/>
              <a:gd name="T4" fmla="*/ 2147483647 w 1"/>
              <a:gd name="T5" fmla="*/ 2147483647 h 2"/>
              <a:gd name="T6" fmla="*/ 0 60000 65536"/>
              <a:gd name="T7" fmla="*/ 0 60000 65536"/>
              <a:gd name="T8" fmla="*/ 0 60000 65536"/>
              <a:gd name="T9" fmla="*/ 0 w 1"/>
              <a:gd name="T10" fmla="*/ 0 h 2"/>
              <a:gd name="T11" fmla="*/ 1 w 1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2">
                <a:moveTo>
                  <a:pt x="0" y="0"/>
                </a:moveTo>
                <a:lnTo>
                  <a:pt x="1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5" name="Line 377"/>
          <p:cNvSpPr>
            <a:spLocks noChangeShapeType="1"/>
          </p:cNvSpPr>
          <p:nvPr/>
        </p:nvSpPr>
        <p:spPr bwMode="auto">
          <a:xfrm>
            <a:off x="6705600" y="403225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6" name="Freeform 378"/>
          <p:cNvSpPr>
            <a:spLocks/>
          </p:cNvSpPr>
          <p:nvPr/>
        </p:nvSpPr>
        <p:spPr bwMode="auto">
          <a:xfrm>
            <a:off x="6721476" y="4052889"/>
            <a:ext cx="3175" cy="1587"/>
          </a:xfrm>
          <a:custGeom>
            <a:avLst/>
            <a:gdLst>
              <a:gd name="T0" fmla="*/ 0 w 2"/>
              <a:gd name="T1" fmla="*/ 0 h 1588"/>
              <a:gd name="T2" fmla="*/ 2147483647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  <a:gd name="T9" fmla="*/ 0 w 2"/>
              <a:gd name="T10" fmla="*/ 0 h 1588"/>
              <a:gd name="T11" fmla="*/ 2 w 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8">
                <a:moveTo>
                  <a:pt x="0" y="0"/>
                </a:move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7" name="Freeform 379"/>
          <p:cNvSpPr>
            <a:spLocks/>
          </p:cNvSpPr>
          <p:nvPr/>
        </p:nvSpPr>
        <p:spPr bwMode="auto">
          <a:xfrm>
            <a:off x="6723063" y="4052889"/>
            <a:ext cx="50800" cy="109537"/>
          </a:xfrm>
          <a:custGeom>
            <a:avLst/>
            <a:gdLst>
              <a:gd name="T0" fmla="*/ 2147483647 w 38"/>
              <a:gd name="T1" fmla="*/ 2147483647 h 80"/>
              <a:gd name="T2" fmla="*/ 2147483647 w 38"/>
              <a:gd name="T3" fmla="*/ 2147483647 h 80"/>
              <a:gd name="T4" fmla="*/ 2147483647 w 38"/>
              <a:gd name="T5" fmla="*/ 2147483647 h 80"/>
              <a:gd name="T6" fmla="*/ 2147483647 w 38"/>
              <a:gd name="T7" fmla="*/ 2147483647 h 80"/>
              <a:gd name="T8" fmla="*/ 2147483647 w 38"/>
              <a:gd name="T9" fmla="*/ 2147483647 h 80"/>
              <a:gd name="T10" fmla="*/ 2147483647 w 38"/>
              <a:gd name="T11" fmla="*/ 2147483647 h 80"/>
              <a:gd name="T12" fmla="*/ 2147483647 w 38"/>
              <a:gd name="T13" fmla="*/ 2147483647 h 80"/>
              <a:gd name="T14" fmla="*/ 2147483647 w 38"/>
              <a:gd name="T15" fmla="*/ 2147483647 h 80"/>
              <a:gd name="T16" fmla="*/ 2147483647 w 38"/>
              <a:gd name="T17" fmla="*/ 2147483647 h 80"/>
              <a:gd name="T18" fmla="*/ 2147483647 w 38"/>
              <a:gd name="T19" fmla="*/ 2147483647 h 80"/>
              <a:gd name="T20" fmla="*/ 2147483647 w 38"/>
              <a:gd name="T21" fmla="*/ 2147483647 h 80"/>
              <a:gd name="T22" fmla="*/ 2147483647 w 38"/>
              <a:gd name="T23" fmla="*/ 2147483647 h 80"/>
              <a:gd name="T24" fmla="*/ 2147483647 w 38"/>
              <a:gd name="T25" fmla="*/ 2147483647 h 80"/>
              <a:gd name="T26" fmla="*/ 0 w 38"/>
              <a:gd name="T27" fmla="*/ 2147483647 h 80"/>
              <a:gd name="T28" fmla="*/ 2147483647 w 38"/>
              <a:gd name="T29" fmla="*/ 2147483647 h 80"/>
              <a:gd name="T30" fmla="*/ 2147483647 w 38"/>
              <a:gd name="T31" fmla="*/ 2147483647 h 80"/>
              <a:gd name="T32" fmla="*/ 2147483647 w 38"/>
              <a:gd name="T33" fmla="*/ 2147483647 h 80"/>
              <a:gd name="T34" fmla="*/ 2147483647 w 38"/>
              <a:gd name="T35" fmla="*/ 2147483647 h 80"/>
              <a:gd name="T36" fmla="*/ 2147483647 w 38"/>
              <a:gd name="T37" fmla="*/ 2147483647 h 80"/>
              <a:gd name="T38" fmla="*/ 2147483647 w 38"/>
              <a:gd name="T39" fmla="*/ 2147483647 h 80"/>
              <a:gd name="T40" fmla="*/ 2147483647 w 38"/>
              <a:gd name="T41" fmla="*/ 2147483647 h 80"/>
              <a:gd name="T42" fmla="*/ 2147483647 w 38"/>
              <a:gd name="T43" fmla="*/ 2147483647 h 80"/>
              <a:gd name="T44" fmla="*/ 2147483647 w 38"/>
              <a:gd name="T45" fmla="*/ 2147483647 h 80"/>
              <a:gd name="T46" fmla="*/ 2147483647 w 38"/>
              <a:gd name="T47" fmla="*/ 2147483647 h 80"/>
              <a:gd name="T48" fmla="*/ 2147483647 w 38"/>
              <a:gd name="T49" fmla="*/ 2147483647 h 80"/>
              <a:gd name="T50" fmla="*/ 2147483647 w 38"/>
              <a:gd name="T51" fmla="*/ 2147483647 h 80"/>
              <a:gd name="T52" fmla="*/ 2147483647 w 38"/>
              <a:gd name="T53" fmla="*/ 2147483647 h 80"/>
              <a:gd name="T54" fmla="*/ 2147483647 w 38"/>
              <a:gd name="T55" fmla="*/ 2147483647 h 80"/>
              <a:gd name="T56" fmla="*/ 2147483647 w 38"/>
              <a:gd name="T57" fmla="*/ 2147483647 h 80"/>
              <a:gd name="T58" fmla="*/ 2147483647 w 38"/>
              <a:gd name="T59" fmla="*/ 2147483647 h 80"/>
              <a:gd name="T60" fmla="*/ 2147483647 w 38"/>
              <a:gd name="T61" fmla="*/ 2147483647 h 80"/>
              <a:gd name="T62" fmla="*/ 2147483647 w 38"/>
              <a:gd name="T63" fmla="*/ 2147483647 h 80"/>
              <a:gd name="T64" fmla="*/ 2147483647 w 38"/>
              <a:gd name="T65" fmla="*/ 2147483647 h 80"/>
              <a:gd name="T66" fmla="*/ 2147483647 w 38"/>
              <a:gd name="T67" fmla="*/ 2147483647 h 80"/>
              <a:gd name="T68" fmla="*/ 2147483647 w 38"/>
              <a:gd name="T69" fmla="*/ 2147483647 h 80"/>
              <a:gd name="T70" fmla="*/ 2147483647 w 38"/>
              <a:gd name="T71" fmla="*/ 2147483647 h 80"/>
              <a:gd name="T72" fmla="*/ 2147483647 w 38"/>
              <a:gd name="T73" fmla="*/ 2147483647 h 80"/>
              <a:gd name="T74" fmla="*/ 2147483647 w 38"/>
              <a:gd name="T75" fmla="*/ 2147483647 h 80"/>
              <a:gd name="T76" fmla="*/ 2147483647 w 38"/>
              <a:gd name="T77" fmla="*/ 2147483647 h 80"/>
              <a:gd name="T78" fmla="*/ 2147483647 w 38"/>
              <a:gd name="T79" fmla="*/ 2147483647 h 80"/>
              <a:gd name="T80" fmla="*/ 2147483647 w 38"/>
              <a:gd name="T81" fmla="*/ 2147483647 h 80"/>
              <a:gd name="T82" fmla="*/ 2147483647 w 38"/>
              <a:gd name="T83" fmla="*/ 2147483647 h 80"/>
              <a:gd name="T84" fmla="*/ 2147483647 w 38"/>
              <a:gd name="T85" fmla="*/ 2147483647 h 80"/>
              <a:gd name="T86" fmla="*/ 2147483647 w 38"/>
              <a:gd name="T87" fmla="*/ 2147483647 h 80"/>
              <a:gd name="T88" fmla="*/ 2147483647 w 38"/>
              <a:gd name="T89" fmla="*/ 2147483647 h 80"/>
              <a:gd name="T90" fmla="*/ 2147483647 w 38"/>
              <a:gd name="T91" fmla="*/ 2147483647 h 80"/>
              <a:gd name="T92" fmla="*/ 2147483647 w 38"/>
              <a:gd name="T93" fmla="*/ 2147483647 h 8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8"/>
              <a:gd name="T142" fmla="*/ 0 h 80"/>
              <a:gd name="T143" fmla="*/ 38 w 38"/>
              <a:gd name="T144" fmla="*/ 80 h 8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8" h="80">
                <a:moveTo>
                  <a:pt x="2" y="0"/>
                </a:moveTo>
                <a:lnTo>
                  <a:pt x="3" y="1"/>
                </a:lnTo>
                <a:lnTo>
                  <a:pt x="4" y="2"/>
                </a:lnTo>
                <a:lnTo>
                  <a:pt x="5" y="3"/>
                </a:lnTo>
                <a:lnTo>
                  <a:pt x="6" y="4"/>
                </a:lnTo>
                <a:lnTo>
                  <a:pt x="7" y="5"/>
                </a:lnTo>
                <a:lnTo>
                  <a:pt x="7" y="7"/>
                </a:lnTo>
                <a:lnTo>
                  <a:pt x="6" y="8"/>
                </a:lnTo>
                <a:lnTo>
                  <a:pt x="5" y="9"/>
                </a:lnTo>
                <a:lnTo>
                  <a:pt x="5" y="11"/>
                </a:lnTo>
                <a:lnTo>
                  <a:pt x="5" y="12"/>
                </a:lnTo>
                <a:lnTo>
                  <a:pt x="4" y="13"/>
                </a:lnTo>
                <a:lnTo>
                  <a:pt x="3" y="16"/>
                </a:lnTo>
                <a:lnTo>
                  <a:pt x="3" y="17"/>
                </a:lnTo>
                <a:lnTo>
                  <a:pt x="3" y="18"/>
                </a:lnTo>
                <a:lnTo>
                  <a:pt x="3" y="20"/>
                </a:lnTo>
                <a:lnTo>
                  <a:pt x="3" y="21"/>
                </a:lnTo>
                <a:lnTo>
                  <a:pt x="3" y="22"/>
                </a:lnTo>
                <a:lnTo>
                  <a:pt x="3" y="23"/>
                </a:lnTo>
                <a:lnTo>
                  <a:pt x="3" y="24"/>
                </a:lnTo>
                <a:lnTo>
                  <a:pt x="3" y="25"/>
                </a:lnTo>
                <a:lnTo>
                  <a:pt x="3" y="26"/>
                </a:lnTo>
                <a:lnTo>
                  <a:pt x="3" y="27"/>
                </a:lnTo>
                <a:lnTo>
                  <a:pt x="2" y="29"/>
                </a:lnTo>
                <a:lnTo>
                  <a:pt x="1" y="29"/>
                </a:lnTo>
                <a:lnTo>
                  <a:pt x="1" y="30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1" y="34"/>
                </a:lnTo>
                <a:lnTo>
                  <a:pt x="1" y="35"/>
                </a:lnTo>
                <a:lnTo>
                  <a:pt x="1" y="36"/>
                </a:lnTo>
                <a:lnTo>
                  <a:pt x="2" y="36"/>
                </a:lnTo>
                <a:lnTo>
                  <a:pt x="3" y="37"/>
                </a:lnTo>
                <a:lnTo>
                  <a:pt x="3" y="38"/>
                </a:lnTo>
                <a:lnTo>
                  <a:pt x="4" y="38"/>
                </a:lnTo>
                <a:lnTo>
                  <a:pt x="5" y="38"/>
                </a:lnTo>
                <a:lnTo>
                  <a:pt x="5" y="39"/>
                </a:lnTo>
                <a:lnTo>
                  <a:pt x="6" y="39"/>
                </a:lnTo>
                <a:lnTo>
                  <a:pt x="6" y="40"/>
                </a:lnTo>
                <a:lnTo>
                  <a:pt x="7" y="41"/>
                </a:lnTo>
                <a:lnTo>
                  <a:pt x="7" y="42"/>
                </a:lnTo>
                <a:lnTo>
                  <a:pt x="8" y="42"/>
                </a:lnTo>
                <a:lnTo>
                  <a:pt x="8" y="43"/>
                </a:lnTo>
                <a:lnTo>
                  <a:pt x="8" y="44"/>
                </a:lnTo>
                <a:lnTo>
                  <a:pt x="9" y="44"/>
                </a:lnTo>
                <a:lnTo>
                  <a:pt x="9" y="45"/>
                </a:lnTo>
                <a:lnTo>
                  <a:pt x="9" y="46"/>
                </a:lnTo>
                <a:lnTo>
                  <a:pt x="10" y="47"/>
                </a:lnTo>
                <a:lnTo>
                  <a:pt x="11" y="49"/>
                </a:lnTo>
                <a:lnTo>
                  <a:pt x="11" y="50"/>
                </a:lnTo>
                <a:lnTo>
                  <a:pt x="12" y="50"/>
                </a:lnTo>
                <a:lnTo>
                  <a:pt x="12" y="52"/>
                </a:lnTo>
                <a:lnTo>
                  <a:pt x="13" y="53"/>
                </a:lnTo>
                <a:lnTo>
                  <a:pt x="14" y="54"/>
                </a:lnTo>
                <a:lnTo>
                  <a:pt x="14" y="55"/>
                </a:lnTo>
                <a:lnTo>
                  <a:pt x="15" y="55"/>
                </a:lnTo>
                <a:lnTo>
                  <a:pt x="15" y="56"/>
                </a:lnTo>
                <a:lnTo>
                  <a:pt x="16" y="57"/>
                </a:lnTo>
                <a:lnTo>
                  <a:pt x="16" y="58"/>
                </a:lnTo>
                <a:lnTo>
                  <a:pt x="17" y="59"/>
                </a:lnTo>
                <a:lnTo>
                  <a:pt x="17" y="60"/>
                </a:lnTo>
                <a:lnTo>
                  <a:pt x="17" y="61"/>
                </a:lnTo>
                <a:lnTo>
                  <a:pt x="18" y="61"/>
                </a:lnTo>
                <a:lnTo>
                  <a:pt x="18" y="62"/>
                </a:lnTo>
                <a:lnTo>
                  <a:pt x="18" y="63"/>
                </a:lnTo>
                <a:lnTo>
                  <a:pt x="18" y="64"/>
                </a:lnTo>
                <a:lnTo>
                  <a:pt x="18" y="65"/>
                </a:lnTo>
                <a:lnTo>
                  <a:pt x="19" y="65"/>
                </a:lnTo>
                <a:lnTo>
                  <a:pt x="19" y="66"/>
                </a:lnTo>
                <a:lnTo>
                  <a:pt x="20" y="66"/>
                </a:lnTo>
                <a:lnTo>
                  <a:pt x="20" y="67"/>
                </a:lnTo>
                <a:lnTo>
                  <a:pt x="21" y="68"/>
                </a:lnTo>
                <a:lnTo>
                  <a:pt x="21" y="69"/>
                </a:lnTo>
                <a:lnTo>
                  <a:pt x="22" y="69"/>
                </a:lnTo>
                <a:lnTo>
                  <a:pt x="22" y="70"/>
                </a:lnTo>
                <a:lnTo>
                  <a:pt x="23" y="70"/>
                </a:lnTo>
                <a:lnTo>
                  <a:pt x="23" y="71"/>
                </a:lnTo>
                <a:lnTo>
                  <a:pt x="24" y="72"/>
                </a:lnTo>
                <a:lnTo>
                  <a:pt x="25" y="72"/>
                </a:lnTo>
                <a:lnTo>
                  <a:pt x="25" y="73"/>
                </a:lnTo>
                <a:lnTo>
                  <a:pt x="26" y="73"/>
                </a:lnTo>
                <a:lnTo>
                  <a:pt x="27" y="74"/>
                </a:lnTo>
                <a:lnTo>
                  <a:pt x="28" y="74"/>
                </a:lnTo>
                <a:lnTo>
                  <a:pt x="29" y="75"/>
                </a:lnTo>
                <a:lnTo>
                  <a:pt x="30" y="76"/>
                </a:lnTo>
                <a:lnTo>
                  <a:pt x="31" y="76"/>
                </a:lnTo>
                <a:lnTo>
                  <a:pt x="32" y="77"/>
                </a:lnTo>
                <a:lnTo>
                  <a:pt x="33" y="77"/>
                </a:lnTo>
                <a:lnTo>
                  <a:pt x="34" y="77"/>
                </a:lnTo>
                <a:lnTo>
                  <a:pt x="35" y="77"/>
                </a:lnTo>
                <a:lnTo>
                  <a:pt x="36" y="78"/>
                </a:lnTo>
                <a:lnTo>
                  <a:pt x="37" y="79"/>
                </a:lnTo>
                <a:lnTo>
                  <a:pt x="38" y="79"/>
                </a:lnTo>
                <a:lnTo>
                  <a:pt x="38" y="8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8" name="Freeform 380"/>
          <p:cNvSpPr>
            <a:spLocks/>
          </p:cNvSpPr>
          <p:nvPr/>
        </p:nvSpPr>
        <p:spPr bwMode="auto">
          <a:xfrm>
            <a:off x="6773864" y="4162425"/>
            <a:ext cx="3175" cy="1588"/>
          </a:xfrm>
          <a:custGeom>
            <a:avLst/>
            <a:gdLst>
              <a:gd name="T0" fmla="*/ 2147483647 w 2"/>
              <a:gd name="T1" fmla="*/ 0 h 1"/>
              <a:gd name="T2" fmla="*/ 2147483647 w 2"/>
              <a:gd name="T3" fmla="*/ 2147483647 h 1"/>
              <a:gd name="T4" fmla="*/ 2147483647 w 2"/>
              <a:gd name="T5" fmla="*/ 2147483647 h 1"/>
              <a:gd name="T6" fmla="*/ 0 w 2"/>
              <a:gd name="T7" fmla="*/ 2147483647 h 1"/>
              <a:gd name="T8" fmla="*/ 0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"/>
              <a:gd name="T17" fmla="*/ 2 w 2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">
                <a:moveTo>
                  <a:pt x="1" y="0"/>
                </a:move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29" name="Line 381"/>
          <p:cNvSpPr>
            <a:spLocks noChangeShapeType="1"/>
          </p:cNvSpPr>
          <p:nvPr/>
        </p:nvSpPr>
        <p:spPr bwMode="auto">
          <a:xfrm flipH="1">
            <a:off x="6770689" y="4162425"/>
            <a:ext cx="3175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0" name="Line 382"/>
          <p:cNvSpPr>
            <a:spLocks noChangeShapeType="1"/>
          </p:cNvSpPr>
          <p:nvPr/>
        </p:nvSpPr>
        <p:spPr bwMode="auto">
          <a:xfrm>
            <a:off x="6770689" y="4162426"/>
            <a:ext cx="1587" cy="3175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1" name="Line 383"/>
          <p:cNvSpPr>
            <a:spLocks noChangeShapeType="1"/>
          </p:cNvSpPr>
          <p:nvPr/>
        </p:nvSpPr>
        <p:spPr bwMode="auto">
          <a:xfrm>
            <a:off x="6770689" y="416877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2" name="Line 384"/>
          <p:cNvSpPr>
            <a:spLocks noChangeShapeType="1"/>
          </p:cNvSpPr>
          <p:nvPr/>
        </p:nvSpPr>
        <p:spPr bwMode="auto">
          <a:xfrm>
            <a:off x="6772275" y="417036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3" name="Line 385"/>
          <p:cNvSpPr>
            <a:spLocks noChangeShapeType="1"/>
          </p:cNvSpPr>
          <p:nvPr/>
        </p:nvSpPr>
        <p:spPr bwMode="auto">
          <a:xfrm>
            <a:off x="6773864" y="4170364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4" name="Freeform 386"/>
          <p:cNvSpPr>
            <a:spLocks/>
          </p:cNvSpPr>
          <p:nvPr/>
        </p:nvSpPr>
        <p:spPr bwMode="auto">
          <a:xfrm>
            <a:off x="6773864" y="4170364"/>
            <a:ext cx="3175" cy="1587"/>
          </a:xfrm>
          <a:custGeom>
            <a:avLst/>
            <a:gdLst>
              <a:gd name="T0" fmla="*/ 0 w 2"/>
              <a:gd name="T1" fmla="*/ 2147483647 h 1"/>
              <a:gd name="T2" fmla="*/ 2147483647 w 2"/>
              <a:gd name="T3" fmla="*/ 0 h 1"/>
              <a:gd name="T4" fmla="*/ 2147483647 w 2"/>
              <a:gd name="T5" fmla="*/ 2147483647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0" y="1"/>
                </a:moveTo>
                <a:lnTo>
                  <a:pt x="1" y="0"/>
                </a:lnTo>
                <a:lnTo>
                  <a:pt x="2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5" name="Freeform 387"/>
          <p:cNvSpPr>
            <a:spLocks/>
          </p:cNvSpPr>
          <p:nvPr/>
        </p:nvSpPr>
        <p:spPr bwMode="auto">
          <a:xfrm>
            <a:off x="6777039" y="4170364"/>
            <a:ext cx="3175" cy="1587"/>
          </a:xfrm>
          <a:custGeom>
            <a:avLst/>
            <a:gdLst>
              <a:gd name="T0" fmla="*/ 0 w 2"/>
              <a:gd name="T1" fmla="*/ 0 h 1588"/>
              <a:gd name="T2" fmla="*/ 2147483647 w 2"/>
              <a:gd name="T3" fmla="*/ 0 h 1588"/>
              <a:gd name="T4" fmla="*/ 2147483647 w 2"/>
              <a:gd name="T5" fmla="*/ 0 h 1588"/>
              <a:gd name="T6" fmla="*/ 2147483647 w 2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1588"/>
              <a:gd name="T14" fmla="*/ 2 w 2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1588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6" name="Line 388"/>
          <p:cNvSpPr>
            <a:spLocks noChangeShapeType="1"/>
          </p:cNvSpPr>
          <p:nvPr/>
        </p:nvSpPr>
        <p:spPr bwMode="auto">
          <a:xfrm>
            <a:off x="6781800" y="417195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7" name="Freeform 389"/>
          <p:cNvSpPr>
            <a:spLocks/>
          </p:cNvSpPr>
          <p:nvPr/>
        </p:nvSpPr>
        <p:spPr bwMode="auto">
          <a:xfrm>
            <a:off x="6777039" y="4175126"/>
            <a:ext cx="3175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2147483647 h 2"/>
              <a:gd name="T4" fmla="*/ 0 w 2"/>
              <a:gd name="T5" fmla="*/ 2147483647 h 2"/>
              <a:gd name="T6" fmla="*/ 0 60000 65536"/>
              <a:gd name="T7" fmla="*/ 0 60000 65536"/>
              <a:gd name="T8" fmla="*/ 0 60000 65536"/>
              <a:gd name="T9" fmla="*/ 0 w 2"/>
              <a:gd name="T10" fmla="*/ 0 h 2"/>
              <a:gd name="T11" fmla="*/ 2 w 2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2">
                <a:moveTo>
                  <a:pt x="2" y="0"/>
                </a:moveTo>
                <a:lnTo>
                  <a:pt x="1" y="1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8" name="Freeform 390"/>
          <p:cNvSpPr>
            <a:spLocks/>
          </p:cNvSpPr>
          <p:nvPr/>
        </p:nvSpPr>
        <p:spPr bwMode="auto">
          <a:xfrm>
            <a:off x="6750051" y="4184650"/>
            <a:ext cx="23813" cy="120650"/>
          </a:xfrm>
          <a:custGeom>
            <a:avLst/>
            <a:gdLst>
              <a:gd name="T0" fmla="*/ 2147483647 w 18"/>
              <a:gd name="T1" fmla="*/ 0 h 88"/>
              <a:gd name="T2" fmla="*/ 2147483647 w 18"/>
              <a:gd name="T3" fmla="*/ 2147483647 h 88"/>
              <a:gd name="T4" fmla="*/ 2147483647 w 18"/>
              <a:gd name="T5" fmla="*/ 2147483647 h 88"/>
              <a:gd name="T6" fmla="*/ 2147483647 w 18"/>
              <a:gd name="T7" fmla="*/ 2147483647 h 88"/>
              <a:gd name="T8" fmla="*/ 2147483647 w 18"/>
              <a:gd name="T9" fmla="*/ 2147483647 h 88"/>
              <a:gd name="T10" fmla="*/ 2147483647 w 18"/>
              <a:gd name="T11" fmla="*/ 2147483647 h 88"/>
              <a:gd name="T12" fmla="*/ 2147483647 w 18"/>
              <a:gd name="T13" fmla="*/ 2147483647 h 88"/>
              <a:gd name="T14" fmla="*/ 2147483647 w 18"/>
              <a:gd name="T15" fmla="*/ 2147483647 h 88"/>
              <a:gd name="T16" fmla="*/ 2147483647 w 18"/>
              <a:gd name="T17" fmla="*/ 2147483647 h 88"/>
              <a:gd name="T18" fmla="*/ 2147483647 w 18"/>
              <a:gd name="T19" fmla="*/ 2147483647 h 88"/>
              <a:gd name="T20" fmla="*/ 2147483647 w 18"/>
              <a:gd name="T21" fmla="*/ 2147483647 h 88"/>
              <a:gd name="T22" fmla="*/ 2147483647 w 18"/>
              <a:gd name="T23" fmla="*/ 2147483647 h 88"/>
              <a:gd name="T24" fmla="*/ 2147483647 w 18"/>
              <a:gd name="T25" fmla="*/ 2147483647 h 88"/>
              <a:gd name="T26" fmla="*/ 2147483647 w 18"/>
              <a:gd name="T27" fmla="*/ 2147483647 h 88"/>
              <a:gd name="T28" fmla="*/ 2147483647 w 18"/>
              <a:gd name="T29" fmla="*/ 2147483647 h 88"/>
              <a:gd name="T30" fmla="*/ 2147483647 w 18"/>
              <a:gd name="T31" fmla="*/ 2147483647 h 88"/>
              <a:gd name="T32" fmla="*/ 2147483647 w 18"/>
              <a:gd name="T33" fmla="*/ 2147483647 h 88"/>
              <a:gd name="T34" fmla="*/ 2147483647 w 18"/>
              <a:gd name="T35" fmla="*/ 2147483647 h 88"/>
              <a:gd name="T36" fmla="*/ 2147483647 w 18"/>
              <a:gd name="T37" fmla="*/ 2147483647 h 88"/>
              <a:gd name="T38" fmla="*/ 2147483647 w 18"/>
              <a:gd name="T39" fmla="*/ 2147483647 h 88"/>
              <a:gd name="T40" fmla="*/ 2147483647 w 18"/>
              <a:gd name="T41" fmla="*/ 2147483647 h 88"/>
              <a:gd name="T42" fmla="*/ 2147483647 w 18"/>
              <a:gd name="T43" fmla="*/ 2147483647 h 88"/>
              <a:gd name="T44" fmla="*/ 2147483647 w 18"/>
              <a:gd name="T45" fmla="*/ 2147483647 h 88"/>
              <a:gd name="T46" fmla="*/ 2147483647 w 18"/>
              <a:gd name="T47" fmla="*/ 2147483647 h 88"/>
              <a:gd name="T48" fmla="*/ 2147483647 w 18"/>
              <a:gd name="T49" fmla="*/ 2147483647 h 88"/>
              <a:gd name="T50" fmla="*/ 2147483647 w 18"/>
              <a:gd name="T51" fmla="*/ 2147483647 h 88"/>
              <a:gd name="T52" fmla="*/ 2147483647 w 18"/>
              <a:gd name="T53" fmla="*/ 2147483647 h 88"/>
              <a:gd name="T54" fmla="*/ 2147483647 w 18"/>
              <a:gd name="T55" fmla="*/ 2147483647 h 88"/>
              <a:gd name="T56" fmla="*/ 2147483647 w 18"/>
              <a:gd name="T57" fmla="*/ 2147483647 h 88"/>
              <a:gd name="T58" fmla="*/ 2147483647 w 18"/>
              <a:gd name="T59" fmla="*/ 2147483647 h 88"/>
              <a:gd name="T60" fmla="*/ 2147483647 w 18"/>
              <a:gd name="T61" fmla="*/ 2147483647 h 88"/>
              <a:gd name="T62" fmla="*/ 2147483647 w 18"/>
              <a:gd name="T63" fmla="*/ 2147483647 h 88"/>
              <a:gd name="T64" fmla="*/ 2147483647 w 18"/>
              <a:gd name="T65" fmla="*/ 2147483647 h 88"/>
              <a:gd name="T66" fmla="*/ 2147483647 w 18"/>
              <a:gd name="T67" fmla="*/ 2147483647 h 88"/>
              <a:gd name="T68" fmla="*/ 2147483647 w 18"/>
              <a:gd name="T69" fmla="*/ 2147483647 h 88"/>
              <a:gd name="T70" fmla="*/ 2147483647 w 18"/>
              <a:gd name="T71" fmla="*/ 2147483647 h 88"/>
              <a:gd name="T72" fmla="*/ 2147483647 w 18"/>
              <a:gd name="T73" fmla="*/ 2147483647 h 88"/>
              <a:gd name="T74" fmla="*/ 2147483647 w 18"/>
              <a:gd name="T75" fmla="*/ 2147483647 h 88"/>
              <a:gd name="T76" fmla="*/ 2147483647 w 18"/>
              <a:gd name="T77" fmla="*/ 2147483647 h 88"/>
              <a:gd name="T78" fmla="*/ 2147483647 w 18"/>
              <a:gd name="T79" fmla="*/ 2147483647 h 88"/>
              <a:gd name="T80" fmla="*/ 2147483647 w 18"/>
              <a:gd name="T81" fmla="*/ 2147483647 h 88"/>
              <a:gd name="T82" fmla="*/ 0 w 18"/>
              <a:gd name="T83" fmla="*/ 2147483647 h 88"/>
              <a:gd name="T84" fmla="*/ 0 w 18"/>
              <a:gd name="T85" fmla="*/ 2147483647 h 88"/>
              <a:gd name="T86" fmla="*/ 0 w 18"/>
              <a:gd name="T87" fmla="*/ 2147483647 h 88"/>
              <a:gd name="T88" fmla="*/ 2147483647 w 18"/>
              <a:gd name="T89" fmla="*/ 2147483647 h 88"/>
              <a:gd name="T90" fmla="*/ 2147483647 w 18"/>
              <a:gd name="T91" fmla="*/ 2147483647 h 88"/>
              <a:gd name="T92" fmla="*/ 2147483647 w 18"/>
              <a:gd name="T93" fmla="*/ 2147483647 h 88"/>
              <a:gd name="T94" fmla="*/ 2147483647 w 18"/>
              <a:gd name="T95" fmla="*/ 2147483647 h 88"/>
              <a:gd name="T96" fmla="*/ 2147483647 w 18"/>
              <a:gd name="T97" fmla="*/ 2147483647 h 88"/>
              <a:gd name="T98" fmla="*/ 2147483647 w 18"/>
              <a:gd name="T99" fmla="*/ 2147483647 h 88"/>
              <a:gd name="T100" fmla="*/ 2147483647 w 18"/>
              <a:gd name="T101" fmla="*/ 2147483647 h 88"/>
              <a:gd name="T102" fmla="*/ 2147483647 w 18"/>
              <a:gd name="T103" fmla="*/ 2147483647 h 88"/>
              <a:gd name="T104" fmla="*/ 2147483647 w 18"/>
              <a:gd name="T105" fmla="*/ 2147483647 h 88"/>
              <a:gd name="T106" fmla="*/ 2147483647 w 18"/>
              <a:gd name="T107" fmla="*/ 2147483647 h 88"/>
              <a:gd name="T108" fmla="*/ 2147483647 w 18"/>
              <a:gd name="T109" fmla="*/ 2147483647 h 88"/>
              <a:gd name="T110" fmla="*/ 2147483647 w 18"/>
              <a:gd name="T111" fmla="*/ 2147483647 h 88"/>
              <a:gd name="T112" fmla="*/ 2147483647 w 18"/>
              <a:gd name="T113" fmla="*/ 2147483647 h 88"/>
              <a:gd name="T114" fmla="*/ 2147483647 w 18"/>
              <a:gd name="T115" fmla="*/ 2147483647 h 88"/>
              <a:gd name="T116" fmla="*/ 2147483647 w 18"/>
              <a:gd name="T117" fmla="*/ 2147483647 h 88"/>
              <a:gd name="T118" fmla="*/ 2147483647 w 18"/>
              <a:gd name="T119" fmla="*/ 2147483647 h 88"/>
              <a:gd name="T120" fmla="*/ 2147483647 w 18"/>
              <a:gd name="T121" fmla="*/ 2147483647 h 88"/>
              <a:gd name="T122" fmla="*/ 2147483647 w 18"/>
              <a:gd name="T123" fmla="*/ 2147483647 h 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"/>
              <a:gd name="T187" fmla="*/ 0 h 88"/>
              <a:gd name="T188" fmla="*/ 18 w 18"/>
              <a:gd name="T189" fmla="*/ 88 h 8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" h="88">
                <a:moveTo>
                  <a:pt x="18" y="0"/>
                </a:moveTo>
                <a:lnTo>
                  <a:pt x="18" y="2"/>
                </a:lnTo>
                <a:lnTo>
                  <a:pt x="17" y="3"/>
                </a:lnTo>
                <a:lnTo>
                  <a:pt x="17" y="4"/>
                </a:lnTo>
                <a:lnTo>
                  <a:pt x="16" y="4"/>
                </a:lnTo>
                <a:lnTo>
                  <a:pt x="16" y="5"/>
                </a:lnTo>
                <a:lnTo>
                  <a:pt x="15" y="7"/>
                </a:lnTo>
                <a:lnTo>
                  <a:pt x="15" y="8"/>
                </a:lnTo>
                <a:lnTo>
                  <a:pt x="14" y="9"/>
                </a:lnTo>
                <a:lnTo>
                  <a:pt x="14" y="10"/>
                </a:lnTo>
                <a:lnTo>
                  <a:pt x="14" y="11"/>
                </a:lnTo>
                <a:lnTo>
                  <a:pt x="13" y="12"/>
                </a:lnTo>
                <a:lnTo>
                  <a:pt x="12" y="14"/>
                </a:lnTo>
                <a:lnTo>
                  <a:pt x="12" y="15"/>
                </a:lnTo>
                <a:lnTo>
                  <a:pt x="12" y="16"/>
                </a:lnTo>
                <a:lnTo>
                  <a:pt x="15" y="14"/>
                </a:lnTo>
                <a:lnTo>
                  <a:pt x="14" y="15"/>
                </a:lnTo>
                <a:lnTo>
                  <a:pt x="14" y="16"/>
                </a:lnTo>
                <a:lnTo>
                  <a:pt x="14" y="17"/>
                </a:lnTo>
                <a:lnTo>
                  <a:pt x="14" y="19"/>
                </a:lnTo>
                <a:lnTo>
                  <a:pt x="14" y="21"/>
                </a:lnTo>
                <a:lnTo>
                  <a:pt x="14" y="23"/>
                </a:lnTo>
                <a:lnTo>
                  <a:pt x="15" y="27"/>
                </a:lnTo>
                <a:lnTo>
                  <a:pt x="14" y="28"/>
                </a:lnTo>
                <a:lnTo>
                  <a:pt x="14" y="30"/>
                </a:lnTo>
                <a:lnTo>
                  <a:pt x="13" y="32"/>
                </a:lnTo>
                <a:lnTo>
                  <a:pt x="13" y="33"/>
                </a:lnTo>
                <a:lnTo>
                  <a:pt x="12" y="35"/>
                </a:lnTo>
                <a:lnTo>
                  <a:pt x="12" y="36"/>
                </a:lnTo>
                <a:lnTo>
                  <a:pt x="11" y="37"/>
                </a:lnTo>
                <a:lnTo>
                  <a:pt x="11" y="38"/>
                </a:lnTo>
                <a:lnTo>
                  <a:pt x="11" y="39"/>
                </a:lnTo>
                <a:lnTo>
                  <a:pt x="10" y="39"/>
                </a:lnTo>
                <a:lnTo>
                  <a:pt x="9" y="40"/>
                </a:lnTo>
                <a:lnTo>
                  <a:pt x="8" y="41"/>
                </a:lnTo>
                <a:lnTo>
                  <a:pt x="6" y="41"/>
                </a:lnTo>
                <a:lnTo>
                  <a:pt x="5" y="42"/>
                </a:lnTo>
                <a:lnTo>
                  <a:pt x="3" y="43"/>
                </a:lnTo>
                <a:lnTo>
                  <a:pt x="3" y="44"/>
                </a:lnTo>
                <a:lnTo>
                  <a:pt x="2" y="45"/>
                </a:lnTo>
                <a:lnTo>
                  <a:pt x="1" y="46"/>
                </a:lnTo>
                <a:lnTo>
                  <a:pt x="0" y="47"/>
                </a:lnTo>
                <a:lnTo>
                  <a:pt x="0" y="48"/>
                </a:lnTo>
                <a:lnTo>
                  <a:pt x="0" y="50"/>
                </a:lnTo>
                <a:lnTo>
                  <a:pt x="1" y="51"/>
                </a:lnTo>
                <a:lnTo>
                  <a:pt x="2" y="51"/>
                </a:lnTo>
                <a:lnTo>
                  <a:pt x="3" y="51"/>
                </a:lnTo>
                <a:lnTo>
                  <a:pt x="5" y="51"/>
                </a:lnTo>
                <a:lnTo>
                  <a:pt x="7" y="50"/>
                </a:lnTo>
                <a:lnTo>
                  <a:pt x="8" y="50"/>
                </a:lnTo>
                <a:lnTo>
                  <a:pt x="9" y="50"/>
                </a:lnTo>
                <a:lnTo>
                  <a:pt x="10" y="51"/>
                </a:lnTo>
                <a:lnTo>
                  <a:pt x="11" y="52"/>
                </a:lnTo>
                <a:lnTo>
                  <a:pt x="11" y="53"/>
                </a:lnTo>
                <a:lnTo>
                  <a:pt x="11" y="55"/>
                </a:lnTo>
                <a:lnTo>
                  <a:pt x="12" y="58"/>
                </a:lnTo>
                <a:lnTo>
                  <a:pt x="12" y="60"/>
                </a:lnTo>
                <a:lnTo>
                  <a:pt x="13" y="61"/>
                </a:lnTo>
                <a:lnTo>
                  <a:pt x="13" y="62"/>
                </a:lnTo>
                <a:lnTo>
                  <a:pt x="13" y="63"/>
                </a:lnTo>
                <a:lnTo>
                  <a:pt x="14" y="64"/>
                </a:lnTo>
                <a:lnTo>
                  <a:pt x="12" y="88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39" name="Freeform 392"/>
          <p:cNvSpPr>
            <a:spLocks/>
          </p:cNvSpPr>
          <p:nvPr/>
        </p:nvSpPr>
        <p:spPr bwMode="auto">
          <a:xfrm>
            <a:off x="6759575" y="4540251"/>
            <a:ext cx="39688" cy="55563"/>
          </a:xfrm>
          <a:custGeom>
            <a:avLst/>
            <a:gdLst>
              <a:gd name="T0" fmla="*/ 2147483647 w 29"/>
              <a:gd name="T1" fmla="*/ 2147483647 h 40"/>
              <a:gd name="T2" fmla="*/ 2147483647 w 29"/>
              <a:gd name="T3" fmla="*/ 2147483647 h 40"/>
              <a:gd name="T4" fmla="*/ 2147483647 w 29"/>
              <a:gd name="T5" fmla="*/ 2147483647 h 40"/>
              <a:gd name="T6" fmla="*/ 2147483647 w 29"/>
              <a:gd name="T7" fmla="*/ 2147483647 h 40"/>
              <a:gd name="T8" fmla="*/ 2147483647 w 29"/>
              <a:gd name="T9" fmla="*/ 2147483647 h 40"/>
              <a:gd name="T10" fmla="*/ 2147483647 w 29"/>
              <a:gd name="T11" fmla="*/ 2147483647 h 40"/>
              <a:gd name="T12" fmla="*/ 2147483647 w 29"/>
              <a:gd name="T13" fmla="*/ 2147483647 h 40"/>
              <a:gd name="T14" fmla="*/ 2147483647 w 29"/>
              <a:gd name="T15" fmla="*/ 2147483647 h 40"/>
              <a:gd name="T16" fmla="*/ 2147483647 w 29"/>
              <a:gd name="T17" fmla="*/ 2147483647 h 40"/>
              <a:gd name="T18" fmla="*/ 2147483647 w 29"/>
              <a:gd name="T19" fmla="*/ 2147483647 h 40"/>
              <a:gd name="T20" fmla="*/ 2147483647 w 29"/>
              <a:gd name="T21" fmla="*/ 2147483647 h 40"/>
              <a:gd name="T22" fmla="*/ 2147483647 w 29"/>
              <a:gd name="T23" fmla="*/ 2147483647 h 40"/>
              <a:gd name="T24" fmla="*/ 2147483647 w 29"/>
              <a:gd name="T25" fmla="*/ 2147483647 h 40"/>
              <a:gd name="T26" fmla="*/ 2147483647 w 29"/>
              <a:gd name="T27" fmla="*/ 2147483647 h 40"/>
              <a:gd name="T28" fmla="*/ 2147483647 w 29"/>
              <a:gd name="T29" fmla="*/ 2147483647 h 40"/>
              <a:gd name="T30" fmla="*/ 2147483647 w 29"/>
              <a:gd name="T31" fmla="*/ 2147483647 h 40"/>
              <a:gd name="T32" fmla="*/ 2147483647 w 29"/>
              <a:gd name="T33" fmla="*/ 2147483647 h 40"/>
              <a:gd name="T34" fmla="*/ 2147483647 w 29"/>
              <a:gd name="T35" fmla="*/ 2147483647 h 40"/>
              <a:gd name="T36" fmla="*/ 2147483647 w 29"/>
              <a:gd name="T37" fmla="*/ 2147483647 h 40"/>
              <a:gd name="T38" fmla="*/ 2147483647 w 29"/>
              <a:gd name="T39" fmla="*/ 2147483647 h 40"/>
              <a:gd name="T40" fmla="*/ 2147483647 w 29"/>
              <a:gd name="T41" fmla="*/ 2147483647 h 40"/>
              <a:gd name="T42" fmla="*/ 2147483647 w 29"/>
              <a:gd name="T43" fmla="*/ 2147483647 h 40"/>
              <a:gd name="T44" fmla="*/ 2147483647 w 29"/>
              <a:gd name="T45" fmla="*/ 2147483647 h 40"/>
              <a:gd name="T46" fmla="*/ 2147483647 w 29"/>
              <a:gd name="T47" fmla="*/ 2147483647 h 40"/>
              <a:gd name="T48" fmla="*/ 2147483647 w 29"/>
              <a:gd name="T49" fmla="*/ 2147483647 h 40"/>
              <a:gd name="T50" fmla="*/ 2147483647 w 29"/>
              <a:gd name="T51" fmla="*/ 2147483647 h 40"/>
              <a:gd name="T52" fmla="*/ 2147483647 w 29"/>
              <a:gd name="T53" fmla="*/ 2147483647 h 40"/>
              <a:gd name="T54" fmla="*/ 2147483647 w 29"/>
              <a:gd name="T55" fmla="*/ 2147483647 h 40"/>
              <a:gd name="T56" fmla="*/ 2147483647 w 29"/>
              <a:gd name="T57" fmla="*/ 2147483647 h 40"/>
              <a:gd name="T58" fmla="*/ 2147483647 w 29"/>
              <a:gd name="T59" fmla="*/ 2147483647 h 40"/>
              <a:gd name="T60" fmla="*/ 2147483647 w 29"/>
              <a:gd name="T61" fmla="*/ 2147483647 h 40"/>
              <a:gd name="T62" fmla="*/ 2147483647 w 29"/>
              <a:gd name="T63" fmla="*/ 2147483647 h 40"/>
              <a:gd name="T64" fmla="*/ 2147483647 w 29"/>
              <a:gd name="T65" fmla="*/ 2147483647 h 40"/>
              <a:gd name="T66" fmla="*/ 2147483647 w 29"/>
              <a:gd name="T67" fmla="*/ 2147483647 h 40"/>
              <a:gd name="T68" fmla="*/ 2147483647 w 29"/>
              <a:gd name="T69" fmla="*/ 2147483647 h 40"/>
              <a:gd name="T70" fmla="*/ 2147483647 w 29"/>
              <a:gd name="T71" fmla="*/ 2147483647 h 40"/>
              <a:gd name="T72" fmla="*/ 2147483647 w 29"/>
              <a:gd name="T73" fmla="*/ 2147483647 h 40"/>
              <a:gd name="T74" fmla="*/ 2147483647 w 29"/>
              <a:gd name="T75" fmla="*/ 2147483647 h 40"/>
              <a:gd name="T76" fmla="*/ 2147483647 w 29"/>
              <a:gd name="T77" fmla="*/ 2147483647 h 40"/>
              <a:gd name="T78" fmla="*/ 2147483647 w 29"/>
              <a:gd name="T79" fmla="*/ 2147483647 h 40"/>
              <a:gd name="T80" fmla="*/ 2147483647 w 29"/>
              <a:gd name="T81" fmla="*/ 2147483647 h 40"/>
              <a:gd name="T82" fmla="*/ 2147483647 w 29"/>
              <a:gd name="T83" fmla="*/ 2147483647 h 40"/>
              <a:gd name="T84" fmla="*/ 2147483647 w 29"/>
              <a:gd name="T85" fmla="*/ 2147483647 h 40"/>
              <a:gd name="T86" fmla="*/ 2147483647 w 29"/>
              <a:gd name="T87" fmla="*/ 2147483647 h 40"/>
              <a:gd name="T88" fmla="*/ 2147483647 w 29"/>
              <a:gd name="T89" fmla="*/ 2147483647 h 40"/>
              <a:gd name="T90" fmla="*/ 2147483647 w 29"/>
              <a:gd name="T91" fmla="*/ 2147483647 h 40"/>
              <a:gd name="T92" fmla="*/ 2147483647 w 29"/>
              <a:gd name="T93" fmla="*/ 2147483647 h 40"/>
              <a:gd name="T94" fmla="*/ 2147483647 w 29"/>
              <a:gd name="T95" fmla="*/ 2147483647 h 40"/>
              <a:gd name="T96" fmla="*/ 2147483647 w 29"/>
              <a:gd name="T97" fmla="*/ 2147483647 h 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9"/>
              <a:gd name="T148" fmla="*/ 0 h 40"/>
              <a:gd name="T149" fmla="*/ 29 w 29"/>
              <a:gd name="T150" fmla="*/ 40 h 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9" h="40">
                <a:moveTo>
                  <a:pt x="0" y="1"/>
                </a:move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3" y="0"/>
                </a:lnTo>
                <a:lnTo>
                  <a:pt x="4" y="1"/>
                </a:lnTo>
                <a:lnTo>
                  <a:pt x="5" y="2"/>
                </a:lnTo>
                <a:lnTo>
                  <a:pt x="6" y="2"/>
                </a:lnTo>
                <a:lnTo>
                  <a:pt x="6" y="3"/>
                </a:lnTo>
                <a:lnTo>
                  <a:pt x="6" y="5"/>
                </a:lnTo>
                <a:lnTo>
                  <a:pt x="7" y="7"/>
                </a:lnTo>
                <a:lnTo>
                  <a:pt x="8" y="7"/>
                </a:lnTo>
                <a:lnTo>
                  <a:pt x="10" y="9"/>
                </a:lnTo>
                <a:lnTo>
                  <a:pt x="11" y="9"/>
                </a:lnTo>
                <a:lnTo>
                  <a:pt x="12" y="9"/>
                </a:lnTo>
                <a:lnTo>
                  <a:pt x="14" y="11"/>
                </a:lnTo>
                <a:lnTo>
                  <a:pt x="15" y="11"/>
                </a:lnTo>
                <a:lnTo>
                  <a:pt x="16" y="11"/>
                </a:lnTo>
                <a:lnTo>
                  <a:pt x="17" y="13"/>
                </a:lnTo>
                <a:lnTo>
                  <a:pt x="17" y="14"/>
                </a:lnTo>
                <a:lnTo>
                  <a:pt x="16" y="15"/>
                </a:lnTo>
                <a:lnTo>
                  <a:pt x="14" y="15"/>
                </a:lnTo>
                <a:lnTo>
                  <a:pt x="13" y="15"/>
                </a:lnTo>
                <a:lnTo>
                  <a:pt x="13" y="14"/>
                </a:lnTo>
                <a:lnTo>
                  <a:pt x="12" y="13"/>
                </a:lnTo>
                <a:lnTo>
                  <a:pt x="11" y="12"/>
                </a:lnTo>
                <a:lnTo>
                  <a:pt x="10" y="12"/>
                </a:lnTo>
                <a:lnTo>
                  <a:pt x="9" y="12"/>
                </a:lnTo>
                <a:lnTo>
                  <a:pt x="8" y="11"/>
                </a:lnTo>
                <a:lnTo>
                  <a:pt x="7" y="11"/>
                </a:lnTo>
                <a:lnTo>
                  <a:pt x="6" y="11"/>
                </a:lnTo>
                <a:lnTo>
                  <a:pt x="5" y="11"/>
                </a:lnTo>
                <a:lnTo>
                  <a:pt x="5" y="12"/>
                </a:lnTo>
                <a:lnTo>
                  <a:pt x="5" y="13"/>
                </a:lnTo>
                <a:lnTo>
                  <a:pt x="6" y="14"/>
                </a:lnTo>
                <a:lnTo>
                  <a:pt x="7" y="14"/>
                </a:lnTo>
                <a:lnTo>
                  <a:pt x="7" y="15"/>
                </a:lnTo>
                <a:lnTo>
                  <a:pt x="8" y="15"/>
                </a:lnTo>
                <a:lnTo>
                  <a:pt x="9" y="15"/>
                </a:lnTo>
                <a:lnTo>
                  <a:pt x="10" y="16"/>
                </a:lnTo>
                <a:lnTo>
                  <a:pt x="11" y="16"/>
                </a:lnTo>
                <a:lnTo>
                  <a:pt x="11" y="17"/>
                </a:lnTo>
                <a:lnTo>
                  <a:pt x="12" y="18"/>
                </a:lnTo>
                <a:lnTo>
                  <a:pt x="12" y="19"/>
                </a:lnTo>
                <a:lnTo>
                  <a:pt x="12" y="20"/>
                </a:lnTo>
                <a:lnTo>
                  <a:pt x="11" y="20"/>
                </a:lnTo>
                <a:lnTo>
                  <a:pt x="10" y="20"/>
                </a:lnTo>
                <a:lnTo>
                  <a:pt x="9" y="20"/>
                </a:lnTo>
                <a:lnTo>
                  <a:pt x="8" y="21"/>
                </a:lnTo>
                <a:lnTo>
                  <a:pt x="7" y="21"/>
                </a:lnTo>
                <a:lnTo>
                  <a:pt x="6" y="22"/>
                </a:lnTo>
                <a:lnTo>
                  <a:pt x="6" y="23"/>
                </a:lnTo>
                <a:lnTo>
                  <a:pt x="6" y="24"/>
                </a:lnTo>
                <a:lnTo>
                  <a:pt x="7" y="25"/>
                </a:lnTo>
                <a:lnTo>
                  <a:pt x="8" y="26"/>
                </a:lnTo>
                <a:lnTo>
                  <a:pt x="9" y="26"/>
                </a:lnTo>
                <a:lnTo>
                  <a:pt x="10" y="26"/>
                </a:lnTo>
                <a:lnTo>
                  <a:pt x="11" y="26"/>
                </a:lnTo>
                <a:lnTo>
                  <a:pt x="11" y="25"/>
                </a:lnTo>
                <a:lnTo>
                  <a:pt x="11" y="24"/>
                </a:lnTo>
                <a:lnTo>
                  <a:pt x="12" y="24"/>
                </a:lnTo>
                <a:lnTo>
                  <a:pt x="13" y="24"/>
                </a:lnTo>
                <a:lnTo>
                  <a:pt x="14" y="25"/>
                </a:lnTo>
                <a:lnTo>
                  <a:pt x="15" y="25"/>
                </a:lnTo>
                <a:lnTo>
                  <a:pt x="15" y="26"/>
                </a:lnTo>
                <a:lnTo>
                  <a:pt x="16" y="27"/>
                </a:lnTo>
                <a:lnTo>
                  <a:pt x="16" y="28"/>
                </a:lnTo>
                <a:lnTo>
                  <a:pt x="16" y="29"/>
                </a:lnTo>
                <a:lnTo>
                  <a:pt x="16" y="30"/>
                </a:lnTo>
                <a:lnTo>
                  <a:pt x="16" y="31"/>
                </a:lnTo>
                <a:lnTo>
                  <a:pt x="17" y="33"/>
                </a:lnTo>
                <a:lnTo>
                  <a:pt x="17" y="34"/>
                </a:lnTo>
                <a:lnTo>
                  <a:pt x="18" y="34"/>
                </a:lnTo>
                <a:lnTo>
                  <a:pt x="19" y="34"/>
                </a:lnTo>
                <a:lnTo>
                  <a:pt x="19" y="33"/>
                </a:lnTo>
                <a:lnTo>
                  <a:pt x="20" y="32"/>
                </a:lnTo>
                <a:lnTo>
                  <a:pt x="20" y="31"/>
                </a:lnTo>
                <a:lnTo>
                  <a:pt x="21" y="31"/>
                </a:lnTo>
                <a:lnTo>
                  <a:pt x="21" y="30"/>
                </a:lnTo>
                <a:lnTo>
                  <a:pt x="22" y="30"/>
                </a:lnTo>
                <a:lnTo>
                  <a:pt x="22" y="29"/>
                </a:lnTo>
                <a:lnTo>
                  <a:pt x="23" y="29"/>
                </a:lnTo>
                <a:lnTo>
                  <a:pt x="24" y="30"/>
                </a:lnTo>
                <a:lnTo>
                  <a:pt x="24" y="31"/>
                </a:lnTo>
                <a:lnTo>
                  <a:pt x="24" y="32"/>
                </a:lnTo>
                <a:lnTo>
                  <a:pt x="24" y="33"/>
                </a:lnTo>
                <a:lnTo>
                  <a:pt x="26" y="34"/>
                </a:lnTo>
                <a:lnTo>
                  <a:pt x="27" y="34"/>
                </a:lnTo>
                <a:lnTo>
                  <a:pt x="28" y="35"/>
                </a:lnTo>
                <a:lnTo>
                  <a:pt x="28" y="37"/>
                </a:lnTo>
                <a:lnTo>
                  <a:pt x="29" y="37"/>
                </a:lnTo>
                <a:lnTo>
                  <a:pt x="28" y="38"/>
                </a:lnTo>
                <a:lnTo>
                  <a:pt x="28" y="39"/>
                </a:lnTo>
                <a:lnTo>
                  <a:pt x="27" y="39"/>
                </a:lnTo>
                <a:lnTo>
                  <a:pt x="25" y="39"/>
                </a:lnTo>
                <a:lnTo>
                  <a:pt x="24" y="39"/>
                </a:lnTo>
                <a:lnTo>
                  <a:pt x="23" y="38"/>
                </a:lnTo>
                <a:lnTo>
                  <a:pt x="22" y="39"/>
                </a:lnTo>
                <a:lnTo>
                  <a:pt x="22" y="4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0" name="Line 393"/>
          <p:cNvSpPr>
            <a:spLocks noChangeShapeType="1"/>
          </p:cNvSpPr>
          <p:nvPr/>
        </p:nvSpPr>
        <p:spPr bwMode="auto">
          <a:xfrm>
            <a:off x="6791325" y="459740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1" name="Freeform 394"/>
          <p:cNvSpPr>
            <a:spLocks/>
          </p:cNvSpPr>
          <p:nvPr/>
        </p:nvSpPr>
        <p:spPr bwMode="auto">
          <a:xfrm>
            <a:off x="6788151" y="4598989"/>
            <a:ext cx="3175" cy="1587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"/>
              <a:gd name="T19" fmla="*/ 0 h 2"/>
              <a:gd name="T20" fmla="*/ 2 w 2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2">
                <a:moveTo>
                  <a:pt x="2" y="0"/>
                </a:moveTo>
                <a:lnTo>
                  <a:pt x="2" y="1"/>
                </a:lnTo>
                <a:lnTo>
                  <a:pt x="2" y="2"/>
                </a:lnTo>
                <a:lnTo>
                  <a:pt x="1" y="2"/>
                </a:lnTo>
                <a:lnTo>
                  <a:pt x="0" y="2"/>
                </a:lnTo>
                <a:lnTo>
                  <a:pt x="0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2" name="Freeform 395"/>
          <p:cNvSpPr>
            <a:spLocks/>
          </p:cNvSpPr>
          <p:nvPr/>
        </p:nvSpPr>
        <p:spPr bwMode="auto">
          <a:xfrm>
            <a:off x="6783389" y="4598989"/>
            <a:ext cx="1587" cy="1587"/>
          </a:xfrm>
          <a:custGeom>
            <a:avLst/>
            <a:gdLst>
              <a:gd name="T0" fmla="*/ 2147483647 w 2"/>
              <a:gd name="T1" fmla="*/ 0 h 1588"/>
              <a:gd name="T2" fmla="*/ 2147483647 w 2"/>
              <a:gd name="T3" fmla="*/ 0 h 1588"/>
              <a:gd name="T4" fmla="*/ 0 w 2"/>
              <a:gd name="T5" fmla="*/ 0 h 1588"/>
              <a:gd name="T6" fmla="*/ 0 60000 65536"/>
              <a:gd name="T7" fmla="*/ 0 60000 65536"/>
              <a:gd name="T8" fmla="*/ 0 60000 65536"/>
              <a:gd name="T9" fmla="*/ 0 w 2"/>
              <a:gd name="T10" fmla="*/ 0 h 1588"/>
              <a:gd name="T11" fmla="*/ 2 w 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8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3" name="Freeform 396"/>
          <p:cNvSpPr>
            <a:spLocks/>
          </p:cNvSpPr>
          <p:nvPr/>
        </p:nvSpPr>
        <p:spPr bwMode="auto">
          <a:xfrm>
            <a:off x="6780214" y="4598989"/>
            <a:ext cx="3175" cy="1587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0 w 2"/>
              <a:gd name="T5" fmla="*/ 2147483647 h 2"/>
              <a:gd name="T6" fmla="*/ 0 w 2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2"/>
              <a:gd name="T14" fmla="*/ 2 w 2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2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4" name="Freeform 397"/>
          <p:cNvSpPr>
            <a:spLocks/>
          </p:cNvSpPr>
          <p:nvPr/>
        </p:nvSpPr>
        <p:spPr bwMode="auto">
          <a:xfrm>
            <a:off x="6780214" y="4602164"/>
            <a:ext cx="3175" cy="1587"/>
          </a:xfrm>
          <a:custGeom>
            <a:avLst/>
            <a:gdLst>
              <a:gd name="T0" fmla="*/ 0 w 3"/>
              <a:gd name="T1" fmla="*/ 0 h 1"/>
              <a:gd name="T2" fmla="*/ 2147483647 w 3"/>
              <a:gd name="T3" fmla="*/ 2147483647 h 1"/>
              <a:gd name="T4" fmla="*/ 2147483647 w 3"/>
              <a:gd name="T5" fmla="*/ 0 h 1"/>
              <a:gd name="T6" fmla="*/ 2147483647 w 3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1"/>
              <a:gd name="T14" fmla="*/ 3 w 3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1">
                <a:moveTo>
                  <a:pt x="0" y="0"/>
                </a:moveTo>
                <a:lnTo>
                  <a:pt x="1" y="1"/>
                </a:lnTo>
                <a:lnTo>
                  <a:pt x="2" y="0"/>
                </a:lnTo>
                <a:lnTo>
                  <a:pt x="3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5" name="Line 398"/>
          <p:cNvSpPr>
            <a:spLocks noChangeShapeType="1"/>
          </p:cNvSpPr>
          <p:nvPr/>
        </p:nvSpPr>
        <p:spPr bwMode="auto">
          <a:xfrm>
            <a:off x="6784975" y="460216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6" name="Freeform 399"/>
          <p:cNvSpPr>
            <a:spLocks/>
          </p:cNvSpPr>
          <p:nvPr/>
        </p:nvSpPr>
        <p:spPr bwMode="auto">
          <a:xfrm>
            <a:off x="6786564" y="4603751"/>
            <a:ext cx="1587" cy="3175"/>
          </a:xfrm>
          <a:custGeom>
            <a:avLst/>
            <a:gdLst>
              <a:gd name="T0" fmla="*/ 0 w 1588"/>
              <a:gd name="T1" fmla="*/ 0 h 2"/>
              <a:gd name="T2" fmla="*/ 0 w 1588"/>
              <a:gd name="T3" fmla="*/ 2147483647 h 2"/>
              <a:gd name="T4" fmla="*/ 0 w 1588"/>
              <a:gd name="T5" fmla="*/ 2147483647 h 2"/>
              <a:gd name="T6" fmla="*/ 0 60000 65536"/>
              <a:gd name="T7" fmla="*/ 0 60000 65536"/>
              <a:gd name="T8" fmla="*/ 0 60000 65536"/>
              <a:gd name="T9" fmla="*/ 0 w 1588"/>
              <a:gd name="T10" fmla="*/ 0 h 2"/>
              <a:gd name="T11" fmla="*/ 1588 w 1588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7" name="Line 400"/>
          <p:cNvSpPr>
            <a:spLocks noChangeShapeType="1"/>
          </p:cNvSpPr>
          <p:nvPr/>
        </p:nvSpPr>
        <p:spPr bwMode="auto">
          <a:xfrm flipH="1">
            <a:off x="6783389" y="460692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8" name="Freeform 401"/>
          <p:cNvSpPr>
            <a:spLocks/>
          </p:cNvSpPr>
          <p:nvPr/>
        </p:nvSpPr>
        <p:spPr bwMode="auto">
          <a:xfrm>
            <a:off x="6780214" y="4608514"/>
            <a:ext cx="3175" cy="1587"/>
          </a:xfrm>
          <a:custGeom>
            <a:avLst/>
            <a:gdLst>
              <a:gd name="T0" fmla="*/ 2147483647 w 2"/>
              <a:gd name="T1" fmla="*/ 0 h 1588"/>
              <a:gd name="T2" fmla="*/ 2147483647 w 2"/>
              <a:gd name="T3" fmla="*/ 0 h 1588"/>
              <a:gd name="T4" fmla="*/ 0 w 2"/>
              <a:gd name="T5" fmla="*/ 0 h 1588"/>
              <a:gd name="T6" fmla="*/ 0 60000 65536"/>
              <a:gd name="T7" fmla="*/ 0 60000 65536"/>
              <a:gd name="T8" fmla="*/ 0 60000 65536"/>
              <a:gd name="T9" fmla="*/ 0 w 2"/>
              <a:gd name="T10" fmla="*/ 0 h 1588"/>
              <a:gd name="T11" fmla="*/ 2 w 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8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49" name="Freeform 402"/>
          <p:cNvSpPr>
            <a:spLocks/>
          </p:cNvSpPr>
          <p:nvPr/>
        </p:nvSpPr>
        <p:spPr bwMode="auto">
          <a:xfrm>
            <a:off x="6678614" y="4635501"/>
            <a:ext cx="66675" cy="79375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74" y="1"/>
              </a:cxn>
              <a:cxn ang="0">
                <a:pos x="73" y="1"/>
              </a:cxn>
              <a:cxn ang="0">
                <a:pos x="74" y="2"/>
              </a:cxn>
              <a:cxn ang="0">
                <a:pos x="75" y="3"/>
              </a:cxn>
              <a:cxn ang="0">
                <a:pos x="76" y="3"/>
              </a:cxn>
              <a:cxn ang="0">
                <a:pos x="77" y="3"/>
              </a:cxn>
              <a:cxn ang="0">
                <a:pos x="77" y="4"/>
              </a:cxn>
              <a:cxn ang="0">
                <a:pos x="77" y="5"/>
              </a:cxn>
              <a:cxn ang="0">
                <a:pos x="76" y="5"/>
              </a:cxn>
              <a:cxn ang="0">
                <a:pos x="76" y="6"/>
              </a:cxn>
              <a:cxn ang="0">
                <a:pos x="76" y="7"/>
              </a:cxn>
              <a:cxn ang="0">
                <a:pos x="76" y="8"/>
              </a:cxn>
              <a:cxn ang="0">
                <a:pos x="77" y="9"/>
              </a:cxn>
              <a:cxn ang="0">
                <a:pos x="78" y="9"/>
              </a:cxn>
              <a:cxn ang="0">
                <a:pos x="78" y="10"/>
              </a:cxn>
              <a:cxn ang="0">
                <a:pos x="79" y="11"/>
              </a:cxn>
              <a:cxn ang="0">
                <a:pos x="72" y="17"/>
              </a:cxn>
              <a:cxn ang="0">
                <a:pos x="68" y="21"/>
              </a:cxn>
              <a:cxn ang="0">
                <a:pos x="53" y="33"/>
              </a:cxn>
              <a:cxn ang="0">
                <a:pos x="36" y="49"/>
              </a:cxn>
              <a:cxn ang="0">
                <a:pos x="0" y="79"/>
              </a:cxn>
            </a:cxnLst>
            <a:rect l="0" t="0" r="r" b="b"/>
            <a:pathLst>
              <a:path w="79" h="79">
                <a:moveTo>
                  <a:pt x="74" y="0"/>
                </a:moveTo>
                <a:lnTo>
                  <a:pt x="74" y="1"/>
                </a:lnTo>
                <a:lnTo>
                  <a:pt x="73" y="1"/>
                </a:lnTo>
                <a:lnTo>
                  <a:pt x="74" y="2"/>
                </a:lnTo>
                <a:lnTo>
                  <a:pt x="75" y="3"/>
                </a:lnTo>
                <a:lnTo>
                  <a:pt x="76" y="3"/>
                </a:lnTo>
                <a:lnTo>
                  <a:pt x="77" y="3"/>
                </a:lnTo>
                <a:lnTo>
                  <a:pt x="77" y="4"/>
                </a:lnTo>
                <a:lnTo>
                  <a:pt x="77" y="5"/>
                </a:lnTo>
                <a:lnTo>
                  <a:pt x="76" y="5"/>
                </a:lnTo>
                <a:lnTo>
                  <a:pt x="76" y="6"/>
                </a:lnTo>
                <a:lnTo>
                  <a:pt x="76" y="7"/>
                </a:lnTo>
                <a:lnTo>
                  <a:pt x="76" y="8"/>
                </a:lnTo>
                <a:lnTo>
                  <a:pt x="77" y="9"/>
                </a:lnTo>
                <a:lnTo>
                  <a:pt x="78" y="9"/>
                </a:lnTo>
                <a:lnTo>
                  <a:pt x="78" y="10"/>
                </a:lnTo>
                <a:lnTo>
                  <a:pt x="79" y="11"/>
                </a:lnTo>
                <a:lnTo>
                  <a:pt x="72" y="17"/>
                </a:lnTo>
                <a:lnTo>
                  <a:pt x="68" y="21"/>
                </a:lnTo>
                <a:lnTo>
                  <a:pt x="53" y="33"/>
                </a:lnTo>
                <a:lnTo>
                  <a:pt x="36" y="49"/>
                </a:lnTo>
                <a:lnTo>
                  <a:pt x="0" y="79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ln w="28575">
                <a:solidFill>
                  <a:srgbClr val="000000"/>
                </a:solidFill>
              </a:ln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Freeform 403"/>
          <p:cNvSpPr>
            <a:spLocks/>
          </p:cNvSpPr>
          <p:nvPr/>
        </p:nvSpPr>
        <p:spPr bwMode="auto">
          <a:xfrm>
            <a:off x="6527800" y="4743450"/>
            <a:ext cx="122238" cy="109538"/>
          </a:xfrm>
          <a:custGeom>
            <a:avLst/>
            <a:gdLst/>
            <a:ahLst/>
            <a:cxnLst>
              <a:cxn ang="0">
                <a:pos x="90" y="0"/>
              </a:cxn>
              <a:cxn ang="0">
                <a:pos x="65" y="23"/>
              </a:cxn>
              <a:cxn ang="0">
                <a:pos x="48" y="38"/>
              </a:cxn>
              <a:cxn ang="0">
                <a:pos x="43" y="43"/>
              </a:cxn>
              <a:cxn ang="0">
                <a:pos x="39" y="46"/>
              </a:cxn>
              <a:cxn ang="0">
                <a:pos x="31" y="54"/>
              </a:cxn>
              <a:cxn ang="0">
                <a:pos x="24" y="60"/>
              </a:cxn>
              <a:cxn ang="0">
                <a:pos x="0" y="81"/>
              </a:cxn>
            </a:cxnLst>
            <a:rect l="0" t="0" r="r" b="b"/>
            <a:pathLst>
              <a:path w="90" h="81">
                <a:moveTo>
                  <a:pt x="90" y="0"/>
                </a:moveTo>
                <a:lnTo>
                  <a:pt x="65" y="23"/>
                </a:lnTo>
                <a:lnTo>
                  <a:pt x="48" y="38"/>
                </a:lnTo>
                <a:lnTo>
                  <a:pt x="43" y="43"/>
                </a:lnTo>
                <a:lnTo>
                  <a:pt x="39" y="46"/>
                </a:lnTo>
                <a:lnTo>
                  <a:pt x="31" y="54"/>
                </a:lnTo>
                <a:lnTo>
                  <a:pt x="24" y="60"/>
                </a:lnTo>
                <a:lnTo>
                  <a:pt x="0" y="81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ln w="28575">
                <a:solidFill>
                  <a:srgbClr val="000000"/>
                </a:solidFill>
              </a:ln>
              <a:solidFill>
                <a:srgbClr val="000000"/>
              </a:solidFill>
              <a:latin typeface="Arial"/>
            </a:endParaRPr>
          </a:p>
        </p:txBody>
      </p:sp>
      <p:sp>
        <p:nvSpPr>
          <p:cNvPr id="951" name="Line 404"/>
          <p:cNvSpPr>
            <a:spLocks noChangeShapeType="1"/>
          </p:cNvSpPr>
          <p:nvPr/>
        </p:nvSpPr>
        <p:spPr bwMode="auto">
          <a:xfrm flipH="1">
            <a:off x="6415088" y="4887913"/>
            <a:ext cx="74612" cy="68262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2" name="Line 407"/>
          <p:cNvSpPr>
            <a:spLocks noChangeShapeType="1"/>
          </p:cNvSpPr>
          <p:nvPr/>
        </p:nvSpPr>
        <p:spPr bwMode="auto">
          <a:xfrm>
            <a:off x="6753226" y="2384425"/>
            <a:ext cx="3175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3" name="Freeform 409"/>
          <p:cNvSpPr>
            <a:spLocks/>
          </p:cNvSpPr>
          <p:nvPr/>
        </p:nvSpPr>
        <p:spPr bwMode="auto">
          <a:xfrm>
            <a:off x="6677025" y="2478088"/>
            <a:ext cx="82550" cy="207962"/>
          </a:xfrm>
          <a:custGeom>
            <a:avLst/>
            <a:gdLst>
              <a:gd name="T0" fmla="*/ 1759659986 w 43752"/>
              <a:gd name="T1" fmla="*/ 2147483647 h 14043"/>
              <a:gd name="T2" fmla="*/ 1293194842 w 43752"/>
              <a:gd name="T3" fmla="*/ 2147483647 h 14043"/>
              <a:gd name="T4" fmla="*/ 1059998979 w 43752"/>
              <a:gd name="T5" fmla="*/ 2147483647 h 14043"/>
              <a:gd name="T6" fmla="*/ 2147483647 w 43752"/>
              <a:gd name="T7" fmla="*/ 0 h 14043"/>
              <a:gd name="T8" fmla="*/ 127165113 w 43752"/>
              <a:gd name="T9" fmla="*/ 2147483647 h 14043"/>
              <a:gd name="T10" fmla="*/ 10467918 w 43752"/>
              <a:gd name="T11" fmla="*/ 2147483647 h 14043"/>
              <a:gd name="T12" fmla="*/ 10467918 w 43752"/>
              <a:gd name="T13" fmla="*/ 2147483647 h 14043"/>
              <a:gd name="T14" fmla="*/ 10467918 w 43752"/>
              <a:gd name="T15" fmla="*/ 2147483647 h 14043"/>
              <a:gd name="T16" fmla="*/ 127165113 w 43752"/>
              <a:gd name="T17" fmla="*/ 2147483647 h 14043"/>
              <a:gd name="T18" fmla="*/ 127165113 w 43752"/>
              <a:gd name="T19" fmla="*/ 2147483647 h 14043"/>
              <a:gd name="T20" fmla="*/ 243664389 w 43752"/>
              <a:gd name="T21" fmla="*/ 2147483647 h 14043"/>
              <a:gd name="T22" fmla="*/ 243664389 w 43752"/>
              <a:gd name="T23" fmla="*/ 2147483647 h 14043"/>
              <a:gd name="T24" fmla="*/ 360332055 w 43752"/>
              <a:gd name="T25" fmla="*/ 2147483647 h 14043"/>
              <a:gd name="T26" fmla="*/ 243664389 w 43752"/>
              <a:gd name="T27" fmla="*/ 2147483647 h 1404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3752"/>
              <a:gd name="T43" fmla="*/ 0 h 14043"/>
              <a:gd name="T44" fmla="*/ 43752 w 43752"/>
              <a:gd name="T45" fmla="*/ 14043 h 1404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3752" h="14043">
                <a:moveTo>
                  <a:pt x="10060" y="4043"/>
                </a:moveTo>
                <a:lnTo>
                  <a:pt x="7393" y="4413"/>
                </a:lnTo>
                <a:cubicBezTo>
                  <a:pt x="6949" y="4475"/>
                  <a:pt x="0" y="5335"/>
                  <a:pt x="6060" y="4599"/>
                </a:cubicBezTo>
                <a:lnTo>
                  <a:pt x="43752" y="0"/>
                </a:lnTo>
                <a:lnTo>
                  <a:pt x="727" y="5247"/>
                </a:lnTo>
                <a:lnTo>
                  <a:pt x="60" y="5339"/>
                </a:lnTo>
                <a:lnTo>
                  <a:pt x="60" y="5802"/>
                </a:lnTo>
                <a:lnTo>
                  <a:pt x="60" y="6728"/>
                </a:lnTo>
                <a:lnTo>
                  <a:pt x="727" y="8024"/>
                </a:lnTo>
                <a:lnTo>
                  <a:pt x="727" y="9413"/>
                </a:lnTo>
                <a:lnTo>
                  <a:pt x="1393" y="10987"/>
                </a:lnTo>
                <a:lnTo>
                  <a:pt x="1393" y="12654"/>
                </a:lnTo>
                <a:lnTo>
                  <a:pt x="2060" y="13580"/>
                </a:lnTo>
                <a:lnTo>
                  <a:pt x="1393" y="14043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4" name="Freeform 410"/>
          <p:cNvSpPr>
            <a:spLocks/>
          </p:cNvSpPr>
          <p:nvPr/>
        </p:nvSpPr>
        <p:spPr bwMode="auto">
          <a:xfrm>
            <a:off x="6638926" y="2733676"/>
            <a:ext cx="36513" cy="149225"/>
          </a:xfrm>
          <a:custGeom>
            <a:avLst/>
            <a:gdLst>
              <a:gd name="T0" fmla="*/ 2147483647 w 27"/>
              <a:gd name="T1" fmla="*/ 0 h 109"/>
              <a:gd name="T2" fmla="*/ 2147483647 w 27"/>
              <a:gd name="T3" fmla="*/ 2147483647 h 109"/>
              <a:gd name="T4" fmla="*/ 2147483647 w 27"/>
              <a:gd name="T5" fmla="*/ 2147483647 h 109"/>
              <a:gd name="T6" fmla="*/ 2147483647 w 27"/>
              <a:gd name="T7" fmla="*/ 2147483647 h 109"/>
              <a:gd name="T8" fmla="*/ 2147483647 w 27"/>
              <a:gd name="T9" fmla="*/ 2147483647 h 109"/>
              <a:gd name="T10" fmla="*/ 2147483647 w 27"/>
              <a:gd name="T11" fmla="*/ 2147483647 h 109"/>
              <a:gd name="T12" fmla="*/ 2147483647 w 27"/>
              <a:gd name="T13" fmla="*/ 2147483647 h 109"/>
              <a:gd name="T14" fmla="*/ 2147483647 w 27"/>
              <a:gd name="T15" fmla="*/ 2147483647 h 109"/>
              <a:gd name="T16" fmla="*/ 2147483647 w 27"/>
              <a:gd name="T17" fmla="*/ 2147483647 h 109"/>
              <a:gd name="T18" fmla="*/ 2147483647 w 27"/>
              <a:gd name="T19" fmla="*/ 2147483647 h 109"/>
              <a:gd name="T20" fmla="*/ 2147483647 w 27"/>
              <a:gd name="T21" fmla="*/ 2147483647 h 109"/>
              <a:gd name="T22" fmla="*/ 2147483647 w 27"/>
              <a:gd name="T23" fmla="*/ 2147483647 h 109"/>
              <a:gd name="T24" fmla="*/ 2147483647 w 27"/>
              <a:gd name="T25" fmla="*/ 2147483647 h 109"/>
              <a:gd name="T26" fmla="*/ 2147483647 w 27"/>
              <a:gd name="T27" fmla="*/ 2147483647 h 109"/>
              <a:gd name="T28" fmla="*/ 2147483647 w 27"/>
              <a:gd name="T29" fmla="*/ 2147483647 h 109"/>
              <a:gd name="T30" fmla="*/ 2147483647 w 27"/>
              <a:gd name="T31" fmla="*/ 2147483647 h 109"/>
              <a:gd name="T32" fmla="*/ 2147483647 w 27"/>
              <a:gd name="T33" fmla="*/ 2147483647 h 109"/>
              <a:gd name="T34" fmla="*/ 2147483647 w 27"/>
              <a:gd name="T35" fmla="*/ 2147483647 h 109"/>
              <a:gd name="T36" fmla="*/ 2147483647 w 27"/>
              <a:gd name="T37" fmla="*/ 2147483647 h 109"/>
              <a:gd name="T38" fmla="*/ 2147483647 w 27"/>
              <a:gd name="T39" fmla="*/ 2147483647 h 109"/>
              <a:gd name="T40" fmla="*/ 0 w 27"/>
              <a:gd name="T41" fmla="*/ 2147483647 h 10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7"/>
              <a:gd name="T64" fmla="*/ 0 h 109"/>
              <a:gd name="T65" fmla="*/ 27 w 27"/>
              <a:gd name="T66" fmla="*/ 109 h 10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7" h="109">
                <a:moveTo>
                  <a:pt x="27" y="0"/>
                </a:moveTo>
                <a:lnTo>
                  <a:pt x="26" y="3"/>
                </a:lnTo>
                <a:lnTo>
                  <a:pt x="25" y="9"/>
                </a:lnTo>
                <a:lnTo>
                  <a:pt x="24" y="13"/>
                </a:lnTo>
                <a:lnTo>
                  <a:pt x="22" y="21"/>
                </a:lnTo>
                <a:lnTo>
                  <a:pt x="21" y="26"/>
                </a:lnTo>
                <a:lnTo>
                  <a:pt x="19" y="32"/>
                </a:lnTo>
                <a:lnTo>
                  <a:pt x="18" y="38"/>
                </a:lnTo>
                <a:lnTo>
                  <a:pt x="14" y="51"/>
                </a:lnTo>
                <a:lnTo>
                  <a:pt x="13" y="54"/>
                </a:lnTo>
                <a:lnTo>
                  <a:pt x="12" y="59"/>
                </a:lnTo>
                <a:lnTo>
                  <a:pt x="10" y="67"/>
                </a:lnTo>
                <a:lnTo>
                  <a:pt x="9" y="73"/>
                </a:lnTo>
                <a:lnTo>
                  <a:pt x="8" y="75"/>
                </a:lnTo>
                <a:lnTo>
                  <a:pt x="8" y="78"/>
                </a:lnTo>
                <a:lnTo>
                  <a:pt x="7" y="79"/>
                </a:lnTo>
                <a:lnTo>
                  <a:pt x="4" y="94"/>
                </a:lnTo>
                <a:lnTo>
                  <a:pt x="2" y="100"/>
                </a:lnTo>
                <a:lnTo>
                  <a:pt x="1" y="103"/>
                </a:lnTo>
                <a:lnTo>
                  <a:pt x="1" y="105"/>
                </a:lnTo>
                <a:lnTo>
                  <a:pt x="0" y="109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5" name="Freeform 411"/>
          <p:cNvSpPr>
            <a:spLocks/>
          </p:cNvSpPr>
          <p:nvPr/>
        </p:nvSpPr>
        <p:spPr bwMode="auto">
          <a:xfrm>
            <a:off x="6515101" y="2930525"/>
            <a:ext cx="111125" cy="109538"/>
          </a:xfrm>
          <a:custGeom>
            <a:avLst/>
            <a:gdLst>
              <a:gd name="T0" fmla="*/ 2147483647 w 81"/>
              <a:gd name="T1" fmla="*/ 0 h 80"/>
              <a:gd name="T2" fmla="*/ 2147483647 w 81"/>
              <a:gd name="T3" fmla="*/ 2147483647 h 80"/>
              <a:gd name="T4" fmla="*/ 2147483647 w 81"/>
              <a:gd name="T5" fmla="*/ 2147483647 h 80"/>
              <a:gd name="T6" fmla="*/ 2147483647 w 81"/>
              <a:gd name="T7" fmla="*/ 2147483647 h 80"/>
              <a:gd name="T8" fmla="*/ 2147483647 w 81"/>
              <a:gd name="T9" fmla="*/ 2147483647 h 80"/>
              <a:gd name="T10" fmla="*/ 2147483647 w 81"/>
              <a:gd name="T11" fmla="*/ 2147483647 h 80"/>
              <a:gd name="T12" fmla="*/ 2147483647 w 81"/>
              <a:gd name="T13" fmla="*/ 2147483647 h 80"/>
              <a:gd name="T14" fmla="*/ 2147483647 w 81"/>
              <a:gd name="T15" fmla="*/ 2147483647 h 80"/>
              <a:gd name="T16" fmla="*/ 2147483647 w 81"/>
              <a:gd name="T17" fmla="*/ 2147483647 h 80"/>
              <a:gd name="T18" fmla="*/ 2147483647 w 81"/>
              <a:gd name="T19" fmla="*/ 2147483647 h 80"/>
              <a:gd name="T20" fmla="*/ 2147483647 w 81"/>
              <a:gd name="T21" fmla="*/ 2147483647 h 80"/>
              <a:gd name="T22" fmla="*/ 2147483647 w 81"/>
              <a:gd name="T23" fmla="*/ 2147483647 h 80"/>
              <a:gd name="T24" fmla="*/ 2147483647 w 81"/>
              <a:gd name="T25" fmla="*/ 2147483647 h 80"/>
              <a:gd name="T26" fmla="*/ 2147483647 w 81"/>
              <a:gd name="T27" fmla="*/ 2147483647 h 80"/>
              <a:gd name="T28" fmla="*/ 2147483647 w 81"/>
              <a:gd name="T29" fmla="*/ 2147483647 h 80"/>
              <a:gd name="T30" fmla="*/ 2147483647 w 81"/>
              <a:gd name="T31" fmla="*/ 2147483647 h 80"/>
              <a:gd name="T32" fmla="*/ 2147483647 w 81"/>
              <a:gd name="T33" fmla="*/ 2147483647 h 80"/>
              <a:gd name="T34" fmla="*/ 2147483647 w 81"/>
              <a:gd name="T35" fmla="*/ 2147483647 h 80"/>
              <a:gd name="T36" fmla="*/ 0 w 81"/>
              <a:gd name="T37" fmla="*/ 2147483647 h 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1"/>
              <a:gd name="T58" fmla="*/ 0 h 80"/>
              <a:gd name="T59" fmla="*/ 81 w 81"/>
              <a:gd name="T60" fmla="*/ 80 h 8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1" h="80">
                <a:moveTo>
                  <a:pt x="81" y="0"/>
                </a:moveTo>
                <a:lnTo>
                  <a:pt x="80" y="5"/>
                </a:lnTo>
                <a:lnTo>
                  <a:pt x="78" y="10"/>
                </a:lnTo>
                <a:lnTo>
                  <a:pt x="77" y="14"/>
                </a:lnTo>
                <a:lnTo>
                  <a:pt x="77" y="16"/>
                </a:lnTo>
                <a:lnTo>
                  <a:pt x="69" y="22"/>
                </a:lnTo>
                <a:lnTo>
                  <a:pt x="64" y="27"/>
                </a:lnTo>
                <a:lnTo>
                  <a:pt x="62" y="28"/>
                </a:lnTo>
                <a:lnTo>
                  <a:pt x="61" y="30"/>
                </a:lnTo>
                <a:lnTo>
                  <a:pt x="59" y="31"/>
                </a:lnTo>
                <a:lnTo>
                  <a:pt x="56" y="34"/>
                </a:lnTo>
                <a:lnTo>
                  <a:pt x="53" y="37"/>
                </a:lnTo>
                <a:lnTo>
                  <a:pt x="47" y="36"/>
                </a:lnTo>
                <a:lnTo>
                  <a:pt x="41" y="47"/>
                </a:lnTo>
                <a:lnTo>
                  <a:pt x="33" y="53"/>
                </a:lnTo>
                <a:lnTo>
                  <a:pt x="17" y="67"/>
                </a:lnTo>
                <a:lnTo>
                  <a:pt x="16" y="68"/>
                </a:lnTo>
                <a:lnTo>
                  <a:pt x="14" y="69"/>
                </a:lnTo>
                <a:lnTo>
                  <a:pt x="0" y="8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6" name="Freeform 417"/>
          <p:cNvSpPr>
            <a:spLocks/>
          </p:cNvSpPr>
          <p:nvPr/>
        </p:nvSpPr>
        <p:spPr bwMode="auto">
          <a:xfrm>
            <a:off x="5654676" y="3167063"/>
            <a:ext cx="98425" cy="112712"/>
          </a:xfrm>
          <a:custGeom>
            <a:avLst/>
            <a:gdLst>
              <a:gd name="T0" fmla="*/ 2147483647 w 73"/>
              <a:gd name="T1" fmla="*/ 2147483647 h 82"/>
              <a:gd name="T2" fmla="*/ 2147483647 w 73"/>
              <a:gd name="T3" fmla="*/ 2147483647 h 82"/>
              <a:gd name="T4" fmla="*/ 2147483647 w 73"/>
              <a:gd name="T5" fmla="*/ 2147483647 h 82"/>
              <a:gd name="T6" fmla="*/ 2147483647 w 73"/>
              <a:gd name="T7" fmla="*/ 2147483647 h 82"/>
              <a:gd name="T8" fmla="*/ 2147483647 w 73"/>
              <a:gd name="T9" fmla="*/ 2147483647 h 82"/>
              <a:gd name="T10" fmla="*/ 2147483647 w 73"/>
              <a:gd name="T11" fmla="*/ 2147483647 h 82"/>
              <a:gd name="T12" fmla="*/ 2147483647 w 73"/>
              <a:gd name="T13" fmla="*/ 2147483647 h 82"/>
              <a:gd name="T14" fmla="*/ 2147483647 w 73"/>
              <a:gd name="T15" fmla="*/ 2147483647 h 82"/>
              <a:gd name="T16" fmla="*/ 2147483647 w 73"/>
              <a:gd name="T17" fmla="*/ 2147483647 h 82"/>
              <a:gd name="T18" fmla="*/ 2147483647 w 73"/>
              <a:gd name="T19" fmla="*/ 2147483647 h 82"/>
              <a:gd name="T20" fmla="*/ 2147483647 w 73"/>
              <a:gd name="T21" fmla="*/ 2147483647 h 82"/>
              <a:gd name="T22" fmla="*/ 2147483647 w 73"/>
              <a:gd name="T23" fmla="*/ 2147483647 h 82"/>
              <a:gd name="T24" fmla="*/ 2147483647 w 73"/>
              <a:gd name="T25" fmla="*/ 2147483647 h 82"/>
              <a:gd name="T26" fmla="*/ 2147483647 w 73"/>
              <a:gd name="T27" fmla="*/ 2147483647 h 82"/>
              <a:gd name="T28" fmla="*/ 2147483647 w 73"/>
              <a:gd name="T29" fmla="*/ 2147483647 h 82"/>
              <a:gd name="T30" fmla="*/ 2147483647 w 73"/>
              <a:gd name="T31" fmla="*/ 2147483647 h 82"/>
              <a:gd name="T32" fmla="*/ 2147483647 w 73"/>
              <a:gd name="T33" fmla="*/ 2147483647 h 82"/>
              <a:gd name="T34" fmla="*/ 2147483647 w 73"/>
              <a:gd name="T35" fmla="*/ 2147483647 h 82"/>
              <a:gd name="T36" fmla="*/ 2147483647 w 73"/>
              <a:gd name="T37" fmla="*/ 2147483647 h 82"/>
              <a:gd name="T38" fmla="*/ 2147483647 w 73"/>
              <a:gd name="T39" fmla="*/ 2147483647 h 82"/>
              <a:gd name="T40" fmla="*/ 2147483647 w 73"/>
              <a:gd name="T41" fmla="*/ 2147483647 h 82"/>
              <a:gd name="T42" fmla="*/ 2147483647 w 73"/>
              <a:gd name="T43" fmla="*/ 2147483647 h 82"/>
              <a:gd name="T44" fmla="*/ 2147483647 w 73"/>
              <a:gd name="T45" fmla="*/ 2147483647 h 82"/>
              <a:gd name="T46" fmla="*/ 2147483647 w 73"/>
              <a:gd name="T47" fmla="*/ 2147483647 h 82"/>
              <a:gd name="T48" fmla="*/ 2147483647 w 73"/>
              <a:gd name="T49" fmla="*/ 2147483647 h 82"/>
              <a:gd name="T50" fmla="*/ 2147483647 w 73"/>
              <a:gd name="T51" fmla="*/ 2147483647 h 82"/>
              <a:gd name="T52" fmla="*/ 0 w 73"/>
              <a:gd name="T53" fmla="*/ 0 h 8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3"/>
              <a:gd name="T82" fmla="*/ 0 h 82"/>
              <a:gd name="T83" fmla="*/ 73 w 73"/>
              <a:gd name="T84" fmla="*/ 82 h 8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3" h="82">
                <a:moveTo>
                  <a:pt x="73" y="82"/>
                </a:moveTo>
                <a:lnTo>
                  <a:pt x="63" y="71"/>
                </a:lnTo>
                <a:lnTo>
                  <a:pt x="52" y="59"/>
                </a:lnTo>
                <a:lnTo>
                  <a:pt x="47" y="53"/>
                </a:lnTo>
                <a:lnTo>
                  <a:pt x="43" y="48"/>
                </a:lnTo>
                <a:lnTo>
                  <a:pt x="41" y="46"/>
                </a:lnTo>
                <a:lnTo>
                  <a:pt x="39" y="44"/>
                </a:lnTo>
                <a:lnTo>
                  <a:pt x="38" y="42"/>
                </a:lnTo>
                <a:lnTo>
                  <a:pt x="37" y="41"/>
                </a:lnTo>
                <a:lnTo>
                  <a:pt x="36" y="40"/>
                </a:lnTo>
                <a:lnTo>
                  <a:pt x="35" y="39"/>
                </a:lnTo>
                <a:lnTo>
                  <a:pt x="34" y="38"/>
                </a:lnTo>
                <a:lnTo>
                  <a:pt x="33" y="37"/>
                </a:lnTo>
                <a:lnTo>
                  <a:pt x="31" y="34"/>
                </a:lnTo>
                <a:lnTo>
                  <a:pt x="30" y="33"/>
                </a:lnTo>
                <a:lnTo>
                  <a:pt x="28" y="31"/>
                </a:lnTo>
                <a:lnTo>
                  <a:pt x="26" y="29"/>
                </a:lnTo>
                <a:lnTo>
                  <a:pt x="25" y="27"/>
                </a:lnTo>
                <a:lnTo>
                  <a:pt x="24" y="27"/>
                </a:lnTo>
                <a:lnTo>
                  <a:pt x="23" y="26"/>
                </a:lnTo>
                <a:lnTo>
                  <a:pt x="22" y="25"/>
                </a:lnTo>
                <a:lnTo>
                  <a:pt x="20" y="22"/>
                </a:lnTo>
                <a:lnTo>
                  <a:pt x="13" y="15"/>
                </a:lnTo>
                <a:lnTo>
                  <a:pt x="10" y="10"/>
                </a:lnTo>
                <a:lnTo>
                  <a:pt x="7" y="8"/>
                </a:lnTo>
                <a:lnTo>
                  <a:pt x="3" y="3"/>
                </a:lnTo>
                <a:lnTo>
                  <a:pt x="0" y="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7" name="Freeform 418"/>
          <p:cNvSpPr>
            <a:spLocks/>
          </p:cNvSpPr>
          <p:nvPr/>
        </p:nvSpPr>
        <p:spPr bwMode="auto">
          <a:xfrm>
            <a:off x="5530850" y="3001963"/>
            <a:ext cx="88900" cy="125412"/>
          </a:xfrm>
          <a:custGeom>
            <a:avLst/>
            <a:gdLst>
              <a:gd name="T0" fmla="*/ 2147483647 w 65"/>
              <a:gd name="T1" fmla="*/ 2147483647 h 92"/>
              <a:gd name="T2" fmla="*/ 2147483647 w 65"/>
              <a:gd name="T3" fmla="*/ 2147483647 h 92"/>
              <a:gd name="T4" fmla="*/ 2147483647 w 65"/>
              <a:gd name="T5" fmla="*/ 2147483647 h 92"/>
              <a:gd name="T6" fmla="*/ 2147483647 w 65"/>
              <a:gd name="T7" fmla="*/ 2147483647 h 92"/>
              <a:gd name="T8" fmla="*/ 2147483647 w 65"/>
              <a:gd name="T9" fmla="*/ 2147483647 h 92"/>
              <a:gd name="T10" fmla="*/ 2147483647 w 65"/>
              <a:gd name="T11" fmla="*/ 2147483647 h 92"/>
              <a:gd name="T12" fmla="*/ 2147483647 w 65"/>
              <a:gd name="T13" fmla="*/ 2147483647 h 92"/>
              <a:gd name="T14" fmla="*/ 2147483647 w 65"/>
              <a:gd name="T15" fmla="*/ 2147483647 h 92"/>
              <a:gd name="T16" fmla="*/ 2147483647 w 65"/>
              <a:gd name="T17" fmla="*/ 2147483647 h 92"/>
              <a:gd name="T18" fmla="*/ 2147483647 w 65"/>
              <a:gd name="T19" fmla="*/ 2147483647 h 92"/>
              <a:gd name="T20" fmla="*/ 2147483647 w 65"/>
              <a:gd name="T21" fmla="*/ 2147483647 h 92"/>
              <a:gd name="T22" fmla="*/ 2147483647 w 65"/>
              <a:gd name="T23" fmla="*/ 2147483647 h 92"/>
              <a:gd name="T24" fmla="*/ 2147483647 w 65"/>
              <a:gd name="T25" fmla="*/ 2147483647 h 92"/>
              <a:gd name="T26" fmla="*/ 2147483647 w 65"/>
              <a:gd name="T27" fmla="*/ 2147483647 h 92"/>
              <a:gd name="T28" fmla="*/ 2147483647 w 65"/>
              <a:gd name="T29" fmla="*/ 2147483647 h 92"/>
              <a:gd name="T30" fmla="*/ 2147483647 w 65"/>
              <a:gd name="T31" fmla="*/ 2147483647 h 92"/>
              <a:gd name="T32" fmla="*/ 0 w 65"/>
              <a:gd name="T33" fmla="*/ 2147483647 h 92"/>
              <a:gd name="T34" fmla="*/ 2147483647 w 65"/>
              <a:gd name="T35" fmla="*/ 2147483647 h 92"/>
              <a:gd name="T36" fmla="*/ 2147483647 w 65"/>
              <a:gd name="T37" fmla="*/ 2147483647 h 92"/>
              <a:gd name="T38" fmla="*/ 2147483647 w 65"/>
              <a:gd name="T39" fmla="*/ 2147483647 h 92"/>
              <a:gd name="T40" fmla="*/ 2147483647 w 65"/>
              <a:gd name="T41" fmla="*/ 0 h 9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5"/>
              <a:gd name="T64" fmla="*/ 0 h 92"/>
              <a:gd name="T65" fmla="*/ 65 w 65"/>
              <a:gd name="T66" fmla="*/ 92 h 9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5" h="92">
                <a:moveTo>
                  <a:pt x="65" y="92"/>
                </a:moveTo>
                <a:lnTo>
                  <a:pt x="56" y="82"/>
                </a:lnTo>
                <a:lnTo>
                  <a:pt x="50" y="75"/>
                </a:lnTo>
                <a:lnTo>
                  <a:pt x="42" y="66"/>
                </a:lnTo>
                <a:lnTo>
                  <a:pt x="38" y="62"/>
                </a:lnTo>
                <a:lnTo>
                  <a:pt x="37" y="61"/>
                </a:lnTo>
                <a:lnTo>
                  <a:pt x="36" y="60"/>
                </a:lnTo>
                <a:lnTo>
                  <a:pt x="34" y="58"/>
                </a:lnTo>
                <a:lnTo>
                  <a:pt x="32" y="55"/>
                </a:lnTo>
                <a:lnTo>
                  <a:pt x="31" y="54"/>
                </a:lnTo>
                <a:lnTo>
                  <a:pt x="26" y="48"/>
                </a:lnTo>
                <a:lnTo>
                  <a:pt x="20" y="42"/>
                </a:lnTo>
                <a:lnTo>
                  <a:pt x="12" y="33"/>
                </a:lnTo>
                <a:lnTo>
                  <a:pt x="11" y="32"/>
                </a:lnTo>
                <a:lnTo>
                  <a:pt x="7" y="27"/>
                </a:lnTo>
                <a:lnTo>
                  <a:pt x="4" y="24"/>
                </a:lnTo>
                <a:lnTo>
                  <a:pt x="0" y="19"/>
                </a:lnTo>
                <a:lnTo>
                  <a:pt x="1" y="18"/>
                </a:lnTo>
                <a:lnTo>
                  <a:pt x="5" y="11"/>
                </a:lnTo>
                <a:lnTo>
                  <a:pt x="9" y="6"/>
                </a:lnTo>
                <a:lnTo>
                  <a:pt x="1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8" name="Freeform 419"/>
          <p:cNvSpPr>
            <a:spLocks/>
          </p:cNvSpPr>
          <p:nvPr/>
        </p:nvSpPr>
        <p:spPr bwMode="auto">
          <a:xfrm>
            <a:off x="5573713" y="2836863"/>
            <a:ext cx="82550" cy="127000"/>
          </a:xfrm>
          <a:custGeom>
            <a:avLst/>
            <a:gdLst>
              <a:gd name="T0" fmla="*/ 0 w 61"/>
              <a:gd name="T1" fmla="*/ 2147483647 h 93"/>
              <a:gd name="T2" fmla="*/ 2147483647 w 61"/>
              <a:gd name="T3" fmla="*/ 2147483647 h 93"/>
              <a:gd name="T4" fmla="*/ 2147483647 w 61"/>
              <a:gd name="T5" fmla="*/ 2147483647 h 93"/>
              <a:gd name="T6" fmla="*/ 2147483647 w 61"/>
              <a:gd name="T7" fmla="*/ 2147483647 h 93"/>
              <a:gd name="T8" fmla="*/ 2147483647 w 61"/>
              <a:gd name="T9" fmla="*/ 2147483647 h 93"/>
              <a:gd name="T10" fmla="*/ 2147483647 w 61"/>
              <a:gd name="T11" fmla="*/ 2147483647 h 93"/>
              <a:gd name="T12" fmla="*/ 2147483647 w 61"/>
              <a:gd name="T13" fmla="*/ 2147483647 h 93"/>
              <a:gd name="T14" fmla="*/ 2147483647 w 61"/>
              <a:gd name="T15" fmla="*/ 2147483647 h 93"/>
              <a:gd name="T16" fmla="*/ 2147483647 w 61"/>
              <a:gd name="T17" fmla="*/ 2147483647 h 93"/>
              <a:gd name="T18" fmla="*/ 2147483647 w 61"/>
              <a:gd name="T19" fmla="*/ 2147483647 h 93"/>
              <a:gd name="T20" fmla="*/ 2147483647 w 61"/>
              <a:gd name="T21" fmla="*/ 2147483647 h 93"/>
              <a:gd name="T22" fmla="*/ 2147483647 w 61"/>
              <a:gd name="T23" fmla="*/ 2147483647 h 93"/>
              <a:gd name="T24" fmla="*/ 2147483647 w 61"/>
              <a:gd name="T25" fmla="*/ 2147483647 h 93"/>
              <a:gd name="T26" fmla="*/ 2147483647 w 61"/>
              <a:gd name="T27" fmla="*/ 2147483647 h 93"/>
              <a:gd name="T28" fmla="*/ 2147483647 w 61"/>
              <a:gd name="T29" fmla="*/ 2147483647 h 93"/>
              <a:gd name="T30" fmla="*/ 2147483647 w 61"/>
              <a:gd name="T31" fmla="*/ 2147483647 h 93"/>
              <a:gd name="T32" fmla="*/ 2147483647 w 61"/>
              <a:gd name="T33" fmla="*/ 2147483647 h 93"/>
              <a:gd name="T34" fmla="*/ 2147483647 w 61"/>
              <a:gd name="T35" fmla="*/ 2147483647 h 93"/>
              <a:gd name="T36" fmla="*/ 2147483647 w 61"/>
              <a:gd name="T37" fmla="*/ 2147483647 h 93"/>
              <a:gd name="T38" fmla="*/ 2147483647 w 61"/>
              <a:gd name="T39" fmla="*/ 2147483647 h 93"/>
              <a:gd name="T40" fmla="*/ 2147483647 w 61"/>
              <a:gd name="T41" fmla="*/ 2147483647 h 93"/>
              <a:gd name="T42" fmla="*/ 2147483647 w 61"/>
              <a:gd name="T43" fmla="*/ 2147483647 h 93"/>
              <a:gd name="T44" fmla="*/ 2147483647 w 61"/>
              <a:gd name="T45" fmla="*/ 2147483647 h 93"/>
              <a:gd name="T46" fmla="*/ 2147483647 w 61"/>
              <a:gd name="T47" fmla="*/ 2147483647 h 93"/>
              <a:gd name="T48" fmla="*/ 2147483647 w 61"/>
              <a:gd name="T49" fmla="*/ 2147483647 h 93"/>
              <a:gd name="T50" fmla="*/ 2147483647 w 61"/>
              <a:gd name="T51" fmla="*/ 2147483647 h 93"/>
              <a:gd name="T52" fmla="*/ 2147483647 w 61"/>
              <a:gd name="T53" fmla="*/ 2147483647 h 93"/>
              <a:gd name="T54" fmla="*/ 2147483647 w 61"/>
              <a:gd name="T55" fmla="*/ 2147483647 h 93"/>
              <a:gd name="T56" fmla="*/ 2147483647 w 61"/>
              <a:gd name="T57" fmla="*/ 2147483647 h 93"/>
              <a:gd name="T58" fmla="*/ 2147483647 w 61"/>
              <a:gd name="T59" fmla="*/ 2147483647 h 93"/>
              <a:gd name="T60" fmla="*/ 2147483647 w 61"/>
              <a:gd name="T61" fmla="*/ 2147483647 h 93"/>
              <a:gd name="T62" fmla="*/ 2147483647 w 61"/>
              <a:gd name="T63" fmla="*/ 2147483647 h 93"/>
              <a:gd name="T64" fmla="*/ 2147483647 w 61"/>
              <a:gd name="T65" fmla="*/ 0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1"/>
              <a:gd name="T100" fmla="*/ 0 h 93"/>
              <a:gd name="T101" fmla="*/ 61 w 61"/>
              <a:gd name="T102" fmla="*/ 93 h 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1" h="93">
                <a:moveTo>
                  <a:pt x="0" y="93"/>
                </a:moveTo>
                <a:lnTo>
                  <a:pt x="2" y="90"/>
                </a:lnTo>
                <a:lnTo>
                  <a:pt x="3" y="89"/>
                </a:lnTo>
                <a:lnTo>
                  <a:pt x="5" y="85"/>
                </a:lnTo>
                <a:lnTo>
                  <a:pt x="7" y="83"/>
                </a:lnTo>
                <a:lnTo>
                  <a:pt x="9" y="80"/>
                </a:lnTo>
                <a:lnTo>
                  <a:pt x="10" y="78"/>
                </a:lnTo>
                <a:lnTo>
                  <a:pt x="11" y="76"/>
                </a:lnTo>
                <a:lnTo>
                  <a:pt x="12" y="75"/>
                </a:lnTo>
                <a:lnTo>
                  <a:pt x="15" y="70"/>
                </a:lnTo>
                <a:lnTo>
                  <a:pt x="17" y="67"/>
                </a:lnTo>
                <a:lnTo>
                  <a:pt x="18" y="65"/>
                </a:lnTo>
                <a:lnTo>
                  <a:pt x="19" y="65"/>
                </a:lnTo>
                <a:lnTo>
                  <a:pt x="19" y="63"/>
                </a:lnTo>
                <a:lnTo>
                  <a:pt x="21" y="62"/>
                </a:lnTo>
                <a:lnTo>
                  <a:pt x="23" y="58"/>
                </a:lnTo>
                <a:lnTo>
                  <a:pt x="25" y="54"/>
                </a:lnTo>
                <a:lnTo>
                  <a:pt x="27" y="51"/>
                </a:lnTo>
                <a:lnTo>
                  <a:pt x="28" y="50"/>
                </a:lnTo>
                <a:lnTo>
                  <a:pt x="29" y="48"/>
                </a:lnTo>
                <a:lnTo>
                  <a:pt x="30" y="47"/>
                </a:lnTo>
                <a:lnTo>
                  <a:pt x="31" y="45"/>
                </a:lnTo>
                <a:lnTo>
                  <a:pt x="33" y="43"/>
                </a:lnTo>
                <a:lnTo>
                  <a:pt x="35" y="40"/>
                </a:lnTo>
                <a:lnTo>
                  <a:pt x="36" y="38"/>
                </a:lnTo>
                <a:lnTo>
                  <a:pt x="37" y="36"/>
                </a:lnTo>
                <a:lnTo>
                  <a:pt x="38" y="34"/>
                </a:lnTo>
                <a:lnTo>
                  <a:pt x="40" y="31"/>
                </a:lnTo>
                <a:lnTo>
                  <a:pt x="44" y="26"/>
                </a:lnTo>
                <a:lnTo>
                  <a:pt x="47" y="20"/>
                </a:lnTo>
                <a:lnTo>
                  <a:pt x="54" y="11"/>
                </a:lnTo>
                <a:lnTo>
                  <a:pt x="55" y="8"/>
                </a:lnTo>
                <a:lnTo>
                  <a:pt x="61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59" name="Freeform 420"/>
          <p:cNvSpPr>
            <a:spLocks/>
          </p:cNvSpPr>
          <p:nvPr/>
        </p:nvSpPr>
        <p:spPr bwMode="auto">
          <a:xfrm>
            <a:off x="5651500" y="2701926"/>
            <a:ext cx="88900" cy="138113"/>
          </a:xfrm>
          <a:custGeom>
            <a:avLst/>
            <a:gdLst>
              <a:gd name="T0" fmla="*/ 0 w 65"/>
              <a:gd name="T1" fmla="*/ 2147483647 h 101"/>
              <a:gd name="T2" fmla="*/ 2147483647 w 65"/>
              <a:gd name="T3" fmla="*/ 2147483647 h 101"/>
              <a:gd name="T4" fmla="*/ 2147483647 w 65"/>
              <a:gd name="T5" fmla="*/ 2147483647 h 101"/>
              <a:gd name="T6" fmla="*/ 2147483647 w 65"/>
              <a:gd name="T7" fmla="*/ 2147483647 h 101"/>
              <a:gd name="T8" fmla="*/ 2147483647 w 65"/>
              <a:gd name="T9" fmla="*/ 2147483647 h 101"/>
              <a:gd name="T10" fmla="*/ 2147483647 w 65"/>
              <a:gd name="T11" fmla="*/ 2147483647 h 101"/>
              <a:gd name="T12" fmla="*/ 2147483647 w 65"/>
              <a:gd name="T13" fmla="*/ 2147483647 h 101"/>
              <a:gd name="T14" fmla="*/ 2147483647 w 65"/>
              <a:gd name="T15" fmla="*/ 2147483647 h 101"/>
              <a:gd name="T16" fmla="*/ 2147483647 w 65"/>
              <a:gd name="T17" fmla="*/ 2147483647 h 101"/>
              <a:gd name="T18" fmla="*/ 2147483647 w 65"/>
              <a:gd name="T19" fmla="*/ 2147483647 h 101"/>
              <a:gd name="T20" fmla="*/ 2147483647 w 65"/>
              <a:gd name="T21" fmla="*/ 2147483647 h 101"/>
              <a:gd name="T22" fmla="*/ 2147483647 w 65"/>
              <a:gd name="T23" fmla="*/ 2147483647 h 101"/>
              <a:gd name="T24" fmla="*/ 2147483647 w 65"/>
              <a:gd name="T25" fmla="*/ 2147483647 h 101"/>
              <a:gd name="T26" fmla="*/ 2147483647 w 65"/>
              <a:gd name="T27" fmla="*/ 2147483647 h 101"/>
              <a:gd name="T28" fmla="*/ 2147483647 w 65"/>
              <a:gd name="T29" fmla="*/ 2147483647 h 101"/>
              <a:gd name="T30" fmla="*/ 2147483647 w 65"/>
              <a:gd name="T31" fmla="*/ 2147483647 h 101"/>
              <a:gd name="T32" fmla="*/ 2147483647 w 65"/>
              <a:gd name="T33" fmla="*/ 2147483647 h 101"/>
              <a:gd name="T34" fmla="*/ 2147483647 w 65"/>
              <a:gd name="T35" fmla="*/ 2147483647 h 101"/>
              <a:gd name="T36" fmla="*/ 2147483647 w 65"/>
              <a:gd name="T37" fmla="*/ 2147483647 h 101"/>
              <a:gd name="T38" fmla="*/ 2147483647 w 65"/>
              <a:gd name="T39" fmla="*/ 2147483647 h 101"/>
              <a:gd name="T40" fmla="*/ 2147483647 w 65"/>
              <a:gd name="T41" fmla="*/ 2147483647 h 101"/>
              <a:gd name="T42" fmla="*/ 2147483647 w 65"/>
              <a:gd name="T43" fmla="*/ 2147483647 h 101"/>
              <a:gd name="T44" fmla="*/ 2147483647 w 65"/>
              <a:gd name="T45" fmla="*/ 2147483647 h 101"/>
              <a:gd name="T46" fmla="*/ 2147483647 w 65"/>
              <a:gd name="T47" fmla="*/ 2147483647 h 101"/>
              <a:gd name="T48" fmla="*/ 2147483647 w 65"/>
              <a:gd name="T49" fmla="*/ 0 h 10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5"/>
              <a:gd name="T76" fmla="*/ 0 h 101"/>
              <a:gd name="T77" fmla="*/ 65 w 65"/>
              <a:gd name="T78" fmla="*/ 101 h 10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5" h="101">
                <a:moveTo>
                  <a:pt x="0" y="101"/>
                </a:moveTo>
                <a:lnTo>
                  <a:pt x="1" y="99"/>
                </a:lnTo>
                <a:lnTo>
                  <a:pt x="3" y="96"/>
                </a:lnTo>
                <a:lnTo>
                  <a:pt x="4" y="94"/>
                </a:lnTo>
                <a:lnTo>
                  <a:pt x="5" y="92"/>
                </a:lnTo>
                <a:lnTo>
                  <a:pt x="10" y="86"/>
                </a:lnTo>
                <a:lnTo>
                  <a:pt x="11" y="83"/>
                </a:lnTo>
                <a:lnTo>
                  <a:pt x="13" y="81"/>
                </a:lnTo>
                <a:lnTo>
                  <a:pt x="17" y="75"/>
                </a:lnTo>
                <a:lnTo>
                  <a:pt x="20" y="69"/>
                </a:lnTo>
                <a:lnTo>
                  <a:pt x="24" y="64"/>
                </a:lnTo>
                <a:lnTo>
                  <a:pt x="29" y="56"/>
                </a:lnTo>
                <a:lnTo>
                  <a:pt x="33" y="49"/>
                </a:lnTo>
                <a:lnTo>
                  <a:pt x="35" y="47"/>
                </a:lnTo>
                <a:lnTo>
                  <a:pt x="38" y="43"/>
                </a:lnTo>
                <a:lnTo>
                  <a:pt x="41" y="37"/>
                </a:lnTo>
                <a:lnTo>
                  <a:pt x="44" y="34"/>
                </a:lnTo>
                <a:lnTo>
                  <a:pt x="47" y="29"/>
                </a:lnTo>
                <a:lnTo>
                  <a:pt x="48" y="27"/>
                </a:lnTo>
                <a:lnTo>
                  <a:pt x="52" y="20"/>
                </a:lnTo>
                <a:lnTo>
                  <a:pt x="53" y="20"/>
                </a:lnTo>
                <a:lnTo>
                  <a:pt x="56" y="15"/>
                </a:lnTo>
                <a:lnTo>
                  <a:pt x="58" y="11"/>
                </a:lnTo>
                <a:lnTo>
                  <a:pt x="60" y="9"/>
                </a:lnTo>
                <a:lnTo>
                  <a:pt x="65" y="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0" name="Freeform 422"/>
          <p:cNvSpPr>
            <a:spLocks/>
          </p:cNvSpPr>
          <p:nvPr/>
        </p:nvSpPr>
        <p:spPr bwMode="auto">
          <a:xfrm>
            <a:off x="5899150" y="2425701"/>
            <a:ext cx="58738" cy="34925"/>
          </a:xfrm>
          <a:custGeom>
            <a:avLst/>
            <a:gdLst>
              <a:gd name="T0" fmla="*/ 2147483647 w 43"/>
              <a:gd name="T1" fmla="*/ 2147483647 h 26"/>
              <a:gd name="T2" fmla="*/ 2147483647 w 43"/>
              <a:gd name="T3" fmla="*/ 2147483647 h 26"/>
              <a:gd name="T4" fmla="*/ 2147483647 w 43"/>
              <a:gd name="T5" fmla="*/ 2147483647 h 26"/>
              <a:gd name="T6" fmla="*/ 2147483647 w 43"/>
              <a:gd name="T7" fmla="*/ 2147483647 h 26"/>
              <a:gd name="T8" fmla="*/ 2147483647 w 43"/>
              <a:gd name="T9" fmla="*/ 2147483647 h 26"/>
              <a:gd name="T10" fmla="*/ 2147483647 w 43"/>
              <a:gd name="T11" fmla="*/ 2147483647 h 26"/>
              <a:gd name="T12" fmla="*/ 2147483647 w 43"/>
              <a:gd name="T13" fmla="*/ 2147483647 h 26"/>
              <a:gd name="T14" fmla="*/ 2147483647 w 43"/>
              <a:gd name="T15" fmla="*/ 2147483647 h 26"/>
              <a:gd name="T16" fmla="*/ 2147483647 w 43"/>
              <a:gd name="T17" fmla="*/ 2147483647 h 26"/>
              <a:gd name="T18" fmla="*/ 2147483647 w 43"/>
              <a:gd name="T19" fmla="*/ 2147483647 h 26"/>
              <a:gd name="T20" fmla="*/ 2147483647 w 43"/>
              <a:gd name="T21" fmla="*/ 2147483647 h 26"/>
              <a:gd name="T22" fmla="*/ 2147483647 w 43"/>
              <a:gd name="T23" fmla="*/ 2147483647 h 26"/>
              <a:gd name="T24" fmla="*/ 2147483647 w 43"/>
              <a:gd name="T25" fmla="*/ 2147483647 h 26"/>
              <a:gd name="T26" fmla="*/ 2147483647 w 43"/>
              <a:gd name="T27" fmla="*/ 2147483647 h 26"/>
              <a:gd name="T28" fmla="*/ 2147483647 w 43"/>
              <a:gd name="T29" fmla="*/ 2147483647 h 26"/>
              <a:gd name="T30" fmla="*/ 2147483647 w 43"/>
              <a:gd name="T31" fmla="*/ 2147483647 h 26"/>
              <a:gd name="T32" fmla="*/ 2147483647 w 43"/>
              <a:gd name="T33" fmla="*/ 2147483647 h 26"/>
              <a:gd name="T34" fmla="*/ 2147483647 w 43"/>
              <a:gd name="T35" fmla="*/ 2147483647 h 26"/>
              <a:gd name="T36" fmla="*/ 2147483647 w 43"/>
              <a:gd name="T37" fmla="*/ 2147483647 h 26"/>
              <a:gd name="T38" fmla="*/ 2147483647 w 43"/>
              <a:gd name="T39" fmla="*/ 2147483647 h 26"/>
              <a:gd name="T40" fmla="*/ 2147483647 w 43"/>
              <a:gd name="T41" fmla="*/ 2147483647 h 26"/>
              <a:gd name="T42" fmla="*/ 2147483647 w 43"/>
              <a:gd name="T43" fmla="*/ 2147483647 h 26"/>
              <a:gd name="T44" fmla="*/ 2147483647 w 43"/>
              <a:gd name="T45" fmla="*/ 2147483647 h 26"/>
              <a:gd name="T46" fmla="*/ 2147483647 w 43"/>
              <a:gd name="T47" fmla="*/ 2147483647 h 26"/>
              <a:gd name="T48" fmla="*/ 2147483647 w 43"/>
              <a:gd name="T49" fmla="*/ 2147483647 h 26"/>
              <a:gd name="T50" fmla="*/ 2147483647 w 43"/>
              <a:gd name="T51" fmla="*/ 2147483647 h 26"/>
              <a:gd name="T52" fmla="*/ 2147483647 w 43"/>
              <a:gd name="T53" fmla="*/ 2147483647 h 26"/>
              <a:gd name="T54" fmla="*/ 2147483647 w 43"/>
              <a:gd name="T55" fmla="*/ 2147483647 h 26"/>
              <a:gd name="T56" fmla="*/ 2147483647 w 43"/>
              <a:gd name="T57" fmla="*/ 2147483647 h 26"/>
              <a:gd name="T58" fmla="*/ 2147483647 w 43"/>
              <a:gd name="T59" fmla="*/ 2147483647 h 26"/>
              <a:gd name="T60" fmla="*/ 2147483647 w 43"/>
              <a:gd name="T61" fmla="*/ 2147483647 h 26"/>
              <a:gd name="T62" fmla="*/ 2147483647 w 43"/>
              <a:gd name="T63" fmla="*/ 2147483647 h 26"/>
              <a:gd name="T64" fmla="*/ 2147483647 w 43"/>
              <a:gd name="T65" fmla="*/ 2147483647 h 26"/>
              <a:gd name="T66" fmla="*/ 2147483647 w 43"/>
              <a:gd name="T67" fmla="*/ 2147483647 h 26"/>
              <a:gd name="T68" fmla="*/ 2147483647 w 43"/>
              <a:gd name="T69" fmla="*/ 2147483647 h 26"/>
              <a:gd name="T70" fmla="*/ 2147483647 w 43"/>
              <a:gd name="T71" fmla="*/ 2147483647 h 26"/>
              <a:gd name="T72" fmla="*/ 2147483647 w 43"/>
              <a:gd name="T73" fmla="*/ 2147483647 h 26"/>
              <a:gd name="T74" fmla="*/ 2147483647 w 43"/>
              <a:gd name="T75" fmla="*/ 2147483647 h 26"/>
              <a:gd name="T76" fmla="*/ 2147483647 w 43"/>
              <a:gd name="T77" fmla="*/ 2147483647 h 26"/>
              <a:gd name="T78" fmla="*/ 2147483647 w 43"/>
              <a:gd name="T79" fmla="*/ 2147483647 h 26"/>
              <a:gd name="T80" fmla="*/ 2147483647 w 43"/>
              <a:gd name="T81" fmla="*/ 2147483647 h 2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3"/>
              <a:gd name="T124" fmla="*/ 0 h 26"/>
              <a:gd name="T125" fmla="*/ 43 w 43"/>
              <a:gd name="T126" fmla="*/ 26 h 2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3" h="26">
                <a:moveTo>
                  <a:pt x="0" y="26"/>
                </a:moveTo>
                <a:lnTo>
                  <a:pt x="7" y="14"/>
                </a:lnTo>
                <a:lnTo>
                  <a:pt x="13" y="6"/>
                </a:lnTo>
                <a:lnTo>
                  <a:pt x="16" y="1"/>
                </a:lnTo>
                <a:lnTo>
                  <a:pt x="16" y="0"/>
                </a:lnTo>
                <a:lnTo>
                  <a:pt x="17" y="1"/>
                </a:lnTo>
                <a:lnTo>
                  <a:pt x="17" y="2"/>
                </a:lnTo>
                <a:lnTo>
                  <a:pt x="16" y="2"/>
                </a:lnTo>
                <a:lnTo>
                  <a:pt x="16" y="3"/>
                </a:lnTo>
                <a:lnTo>
                  <a:pt x="15" y="3"/>
                </a:lnTo>
                <a:lnTo>
                  <a:pt x="15" y="4"/>
                </a:lnTo>
                <a:lnTo>
                  <a:pt x="15" y="5"/>
                </a:lnTo>
                <a:lnTo>
                  <a:pt x="16" y="5"/>
                </a:lnTo>
                <a:lnTo>
                  <a:pt x="17" y="5"/>
                </a:lnTo>
                <a:lnTo>
                  <a:pt x="18" y="5"/>
                </a:lnTo>
                <a:lnTo>
                  <a:pt x="18" y="6"/>
                </a:lnTo>
                <a:lnTo>
                  <a:pt x="19" y="6"/>
                </a:lnTo>
                <a:lnTo>
                  <a:pt x="19" y="5"/>
                </a:lnTo>
                <a:lnTo>
                  <a:pt x="20" y="5"/>
                </a:lnTo>
                <a:lnTo>
                  <a:pt x="20" y="6"/>
                </a:lnTo>
                <a:lnTo>
                  <a:pt x="19" y="7"/>
                </a:lnTo>
                <a:lnTo>
                  <a:pt x="20" y="7"/>
                </a:lnTo>
                <a:lnTo>
                  <a:pt x="20" y="8"/>
                </a:lnTo>
                <a:lnTo>
                  <a:pt x="21" y="8"/>
                </a:lnTo>
                <a:lnTo>
                  <a:pt x="21" y="9"/>
                </a:lnTo>
                <a:lnTo>
                  <a:pt x="20" y="10"/>
                </a:lnTo>
                <a:lnTo>
                  <a:pt x="20" y="11"/>
                </a:lnTo>
                <a:lnTo>
                  <a:pt x="21" y="12"/>
                </a:lnTo>
                <a:lnTo>
                  <a:pt x="21" y="13"/>
                </a:lnTo>
                <a:lnTo>
                  <a:pt x="21" y="14"/>
                </a:lnTo>
                <a:lnTo>
                  <a:pt x="21" y="15"/>
                </a:lnTo>
                <a:lnTo>
                  <a:pt x="22" y="16"/>
                </a:lnTo>
                <a:lnTo>
                  <a:pt x="23" y="16"/>
                </a:lnTo>
                <a:lnTo>
                  <a:pt x="23" y="15"/>
                </a:lnTo>
                <a:lnTo>
                  <a:pt x="24" y="15"/>
                </a:lnTo>
                <a:lnTo>
                  <a:pt x="24" y="14"/>
                </a:lnTo>
                <a:lnTo>
                  <a:pt x="23" y="13"/>
                </a:lnTo>
                <a:lnTo>
                  <a:pt x="23" y="12"/>
                </a:lnTo>
                <a:lnTo>
                  <a:pt x="24" y="12"/>
                </a:lnTo>
                <a:lnTo>
                  <a:pt x="25" y="12"/>
                </a:lnTo>
                <a:lnTo>
                  <a:pt x="26" y="11"/>
                </a:lnTo>
                <a:lnTo>
                  <a:pt x="27" y="11"/>
                </a:lnTo>
                <a:lnTo>
                  <a:pt x="28" y="12"/>
                </a:lnTo>
                <a:lnTo>
                  <a:pt x="29" y="12"/>
                </a:lnTo>
                <a:lnTo>
                  <a:pt x="30" y="12"/>
                </a:lnTo>
                <a:lnTo>
                  <a:pt x="30" y="11"/>
                </a:lnTo>
                <a:lnTo>
                  <a:pt x="31" y="11"/>
                </a:lnTo>
                <a:lnTo>
                  <a:pt x="31" y="10"/>
                </a:lnTo>
                <a:lnTo>
                  <a:pt x="32" y="10"/>
                </a:lnTo>
                <a:lnTo>
                  <a:pt x="32" y="9"/>
                </a:lnTo>
                <a:lnTo>
                  <a:pt x="33" y="9"/>
                </a:lnTo>
                <a:lnTo>
                  <a:pt x="34" y="8"/>
                </a:lnTo>
                <a:lnTo>
                  <a:pt x="35" y="8"/>
                </a:lnTo>
                <a:lnTo>
                  <a:pt x="36" y="8"/>
                </a:lnTo>
                <a:lnTo>
                  <a:pt x="37" y="8"/>
                </a:lnTo>
                <a:lnTo>
                  <a:pt x="37" y="9"/>
                </a:lnTo>
                <a:lnTo>
                  <a:pt x="37" y="10"/>
                </a:lnTo>
                <a:lnTo>
                  <a:pt x="37" y="11"/>
                </a:lnTo>
                <a:lnTo>
                  <a:pt x="38" y="12"/>
                </a:lnTo>
                <a:lnTo>
                  <a:pt x="38" y="13"/>
                </a:lnTo>
                <a:lnTo>
                  <a:pt x="38" y="14"/>
                </a:lnTo>
                <a:lnTo>
                  <a:pt x="38" y="15"/>
                </a:lnTo>
                <a:lnTo>
                  <a:pt x="37" y="16"/>
                </a:lnTo>
                <a:lnTo>
                  <a:pt x="36" y="17"/>
                </a:lnTo>
                <a:lnTo>
                  <a:pt x="36" y="18"/>
                </a:lnTo>
                <a:lnTo>
                  <a:pt x="36" y="19"/>
                </a:lnTo>
                <a:lnTo>
                  <a:pt x="36" y="20"/>
                </a:lnTo>
                <a:lnTo>
                  <a:pt x="35" y="20"/>
                </a:lnTo>
                <a:lnTo>
                  <a:pt x="35" y="21"/>
                </a:lnTo>
                <a:lnTo>
                  <a:pt x="35" y="22"/>
                </a:lnTo>
                <a:lnTo>
                  <a:pt x="35" y="23"/>
                </a:lnTo>
                <a:lnTo>
                  <a:pt x="35" y="24"/>
                </a:lnTo>
                <a:lnTo>
                  <a:pt x="36" y="25"/>
                </a:lnTo>
                <a:lnTo>
                  <a:pt x="37" y="24"/>
                </a:lnTo>
                <a:lnTo>
                  <a:pt x="38" y="24"/>
                </a:lnTo>
                <a:lnTo>
                  <a:pt x="38" y="23"/>
                </a:lnTo>
                <a:lnTo>
                  <a:pt x="39" y="23"/>
                </a:lnTo>
                <a:lnTo>
                  <a:pt x="39" y="22"/>
                </a:lnTo>
                <a:lnTo>
                  <a:pt x="40" y="22"/>
                </a:lnTo>
                <a:lnTo>
                  <a:pt x="41" y="21"/>
                </a:lnTo>
                <a:lnTo>
                  <a:pt x="42" y="21"/>
                </a:lnTo>
                <a:lnTo>
                  <a:pt x="43" y="2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1" name="Line 423"/>
          <p:cNvSpPr>
            <a:spLocks noChangeShapeType="1"/>
          </p:cNvSpPr>
          <p:nvPr/>
        </p:nvSpPr>
        <p:spPr bwMode="auto">
          <a:xfrm>
            <a:off x="5962650" y="245110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2" name="Line 424"/>
          <p:cNvSpPr>
            <a:spLocks noChangeShapeType="1"/>
          </p:cNvSpPr>
          <p:nvPr/>
        </p:nvSpPr>
        <p:spPr bwMode="auto">
          <a:xfrm>
            <a:off x="5964239" y="245268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3" name="Line 425"/>
          <p:cNvSpPr>
            <a:spLocks noChangeShapeType="1"/>
          </p:cNvSpPr>
          <p:nvPr/>
        </p:nvSpPr>
        <p:spPr bwMode="auto">
          <a:xfrm>
            <a:off x="5965825" y="2454275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4" name="Freeform 426"/>
          <p:cNvSpPr>
            <a:spLocks/>
          </p:cNvSpPr>
          <p:nvPr/>
        </p:nvSpPr>
        <p:spPr bwMode="auto">
          <a:xfrm>
            <a:off x="5969001" y="2451101"/>
            <a:ext cx="3175" cy="3175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2147483647 w 2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3"/>
              <a:gd name="T17" fmla="*/ 2 w 2"/>
              <a:gd name="T18" fmla="*/ 3 h 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5" name="Freeform 427"/>
          <p:cNvSpPr>
            <a:spLocks/>
          </p:cNvSpPr>
          <p:nvPr/>
        </p:nvSpPr>
        <p:spPr bwMode="auto">
          <a:xfrm>
            <a:off x="5969000" y="2444751"/>
            <a:ext cx="1588" cy="3175"/>
          </a:xfrm>
          <a:custGeom>
            <a:avLst/>
            <a:gdLst>
              <a:gd name="T0" fmla="*/ 2147483647 w 1"/>
              <a:gd name="T1" fmla="*/ 2147483647 h 3"/>
              <a:gd name="T2" fmla="*/ 0 w 1"/>
              <a:gd name="T3" fmla="*/ 2147483647 h 3"/>
              <a:gd name="T4" fmla="*/ 0 w 1"/>
              <a:gd name="T5" fmla="*/ 2147483647 h 3"/>
              <a:gd name="T6" fmla="*/ 0 w 1"/>
              <a:gd name="T7" fmla="*/ 0 h 3"/>
              <a:gd name="T8" fmla="*/ 2147483647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3"/>
              <a:gd name="T17" fmla="*/ 1 w 1"/>
              <a:gd name="T18" fmla="*/ 3 h 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3">
                <a:moveTo>
                  <a:pt x="1" y="3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6" name="Freeform 428"/>
          <p:cNvSpPr>
            <a:spLocks/>
          </p:cNvSpPr>
          <p:nvPr/>
        </p:nvSpPr>
        <p:spPr bwMode="auto">
          <a:xfrm>
            <a:off x="5972175" y="2443164"/>
            <a:ext cx="1588" cy="1587"/>
          </a:xfrm>
          <a:custGeom>
            <a:avLst/>
            <a:gdLst>
              <a:gd name="T0" fmla="*/ 0 w 1"/>
              <a:gd name="T1" fmla="*/ 0 h 1588"/>
              <a:gd name="T2" fmla="*/ 2147483647 w 1"/>
              <a:gd name="T3" fmla="*/ 0 h 1588"/>
              <a:gd name="T4" fmla="*/ 2147483647 w 1"/>
              <a:gd name="T5" fmla="*/ 0 h 1588"/>
              <a:gd name="T6" fmla="*/ 0 60000 65536"/>
              <a:gd name="T7" fmla="*/ 0 60000 65536"/>
              <a:gd name="T8" fmla="*/ 0 60000 65536"/>
              <a:gd name="T9" fmla="*/ 0 w 1"/>
              <a:gd name="T10" fmla="*/ 0 h 1588"/>
              <a:gd name="T11" fmla="*/ 1 w 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588">
                <a:moveTo>
                  <a:pt x="0" y="0"/>
                </a:moveTo>
                <a:lnTo>
                  <a:pt x="1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7" name="Freeform 429"/>
          <p:cNvSpPr>
            <a:spLocks/>
          </p:cNvSpPr>
          <p:nvPr/>
        </p:nvSpPr>
        <p:spPr bwMode="auto">
          <a:xfrm>
            <a:off x="5973764" y="2444751"/>
            <a:ext cx="3175" cy="4763"/>
          </a:xfrm>
          <a:custGeom>
            <a:avLst/>
            <a:gdLst>
              <a:gd name="T0" fmla="*/ 0 w 2"/>
              <a:gd name="T1" fmla="*/ 0 h 4"/>
              <a:gd name="T2" fmla="*/ 0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2147483647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4"/>
              <a:gd name="T17" fmla="*/ 2 w 2"/>
              <a:gd name="T18" fmla="*/ 4 h 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4">
                <a:moveTo>
                  <a:pt x="0" y="0"/>
                </a:moveTo>
                <a:lnTo>
                  <a:pt x="0" y="1"/>
                </a:lnTo>
                <a:lnTo>
                  <a:pt x="1" y="2"/>
                </a:lnTo>
                <a:lnTo>
                  <a:pt x="2" y="3"/>
                </a:lnTo>
                <a:lnTo>
                  <a:pt x="2" y="4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8" name="Freeform 430"/>
          <p:cNvSpPr>
            <a:spLocks/>
          </p:cNvSpPr>
          <p:nvPr/>
        </p:nvSpPr>
        <p:spPr bwMode="auto">
          <a:xfrm>
            <a:off x="5978525" y="2451100"/>
            <a:ext cx="1588" cy="1588"/>
          </a:xfrm>
          <a:custGeom>
            <a:avLst/>
            <a:gdLst>
              <a:gd name="T0" fmla="*/ 2147483647 w 1"/>
              <a:gd name="T1" fmla="*/ 0 h 1"/>
              <a:gd name="T2" fmla="*/ 2147483647 w 1"/>
              <a:gd name="T3" fmla="*/ 2147483647 h 1"/>
              <a:gd name="T4" fmla="*/ 0 w 1"/>
              <a:gd name="T5" fmla="*/ 2147483647 h 1"/>
              <a:gd name="T6" fmla="*/ 0 60000 65536"/>
              <a:gd name="T7" fmla="*/ 0 60000 65536"/>
              <a:gd name="T8" fmla="*/ 0 60000 65536"/>
              <a:gd name="T9" fmla="*/ 0 w 1"/>
              <a:gd name="T10" fmla="*/ 0 h 1"/>
              <a:gd name="T11" fmla="*/ 1 w 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69" name="Freeform 431"/>
          <p:cNvSpPr>
            <a:spLocks/>
          </p:cNvSpPr>
          <p:nvPr/>
        </p:nvSpPr>
        <p:spPr bwMode="auto">
          <a:xfrm>
            <a:off x="5978526" y="2393950"/>
            <a:ext cx="117475" cy="71438"/>
          </a:xfrm>
          <a:custGeom>
            <a:avLst/>
            <a:gdLst>
              <a:gd name="T0" fmla="*/ 0 w 86"/>
              <a:gd name="T1" fmla="*/ 2147483647 h 52"/>
              <a:gd name="T2" fmla="*/ 0 w 86"/>
              <a:gd name="T3" fmla="*/ 2147483647 h 52"/>
              <a:gd name="T4" fmla="*/ 2147483647 w 86"/>
              <a:gd name="T5" fmla="*/ 2147483647 h 52"/>
              <a:gd name="T6" fmla="*/ 2147483647 w 86"/>
              <a:gd name="T7" fmla="*/ 2147483647 h 52"/>
              <a:gd name="T8" fmla="*/ 2147483647 w 86"/>
              <a:gd name="T9" fmla="*/ 2147483647 h 52"/>
              <a:gd name="T10" fmla="*/ 2147483647 w 86"/>
              <a:gd name="T11" fmla="*/ 2147483647 h 52"/>
              <a:gd name="T12" fmla="*/ 2147483647 w 86"/>
              <a:gd name="T13" fmla="*/ 2147483647 h 52"/>
              <a:gd name="T14" fmla="*/ 2147483647 w 86"/>
              <a:gd name="T15" fmla="*/ 2147483647 h 52"/>
              <a:gd name="T16" fmla="*/ 2147483647 w 86"/>
              <a:gd name="T17" fmla="*/ 2147483647 h 52"/>
              <a:gd name="T18" fmla="*/ 2147483647 w 86"/>
              <a:gd name="T19" fmla="*/ 2147483647 h 52"/>
              <a:gd name="T20" fmla="*/ 2147483647 w 86"/>
              <a:gd name="T21" fmla="*/ 2147483647 h 52"/>
              <a:gd name="T22" fmla="*/ 2147483647 w 86"/>
              <a:gd name="T23" fmla="*/ 2147483647 h 52"/>
              <a:gd name="T24" fmla="*/ 2147483647 w 86"/>
              <a:gd name="T25" fmla="*/ 2147483647 h 52"/>
              <a:gd name="T26" fmla="*/ 2147483647 w 86"/>
              <a:gd name="T27" fmla="*/ 2147483647 h 52"/>
              <a:gd name="T28" fmla="*/ 2147483647 w 86"/>
              <a:gd name="T29" fmla="*/ 2147483647 h 52"/>
              <a:gd name="T30" fmla="*/ 2147483647 w 86"/>
              <a:gd name="T31" fmla="*/ 2147483647 h 52"/>
              <a:gd name="T32" fmla="*/ 2147483647 w 86"/>
              <a:gd name="T33" fmla="*/ 2147483647 h 52"/>
              <a:gd name="T34" fmla="*/ 2147483647 w 86"/>
              <a:gd name="T35" fmla="*/ 2147483647 h 52"/>
              <a:gd name="T36" fmla="*/ 2147483647 w 86"/>
              <a:gd name="T37" fmla="*/ 2147483647 h 52"/>
              <a:gd name="T38" fmla="*/ 2147483647 w 86"/>
              <a:gd name="T39" fmla="*/ 2147483647 h 52"/>
              <a:gd name="T40" fmla="*/ 2147483647 w 86"/>
              <a:gd name="T41" fmla="*/ 2147483647 h 52"/>
              <a:gd name="T42" fmla="*/ 2147483647 w 86"/>
              <a:gd name="T43" fmla="*/ 2147483647 h 52"/>
              <a:gd name="T44" fmla="*/ 2147483647 w 86"/>
              <a:gd name="T45" fmla="*/ 2147483647 h 52"/>
              <a:gd name="T46" fmla="*/ 2147483647 w 86"/>
              <a:gd name="T47" fmla="*/ 2147483647 h 52"/>
              <a:gd name="T48" fmla="*/ 2147483647 w 86"/>
              <a:gd name="T49" fmla="*/ 2147483647 h 52"/>
              <a:gd name="T50" fmla="*/ 2147483647 w 86"/>
              <a:gd name="T51" fmla="*/ 2147483647 h 52"/>
              <a:gd name="T52" fmla="*/ 2147483647 w 86"/>
              <a:gd name="T53" fmla="*/ 2147483647 h 52"/>
              <a:gd name="T54" fmla="*/ 2147483647 w 86"/>
              <a:gd name="T55" fmla="*/ 2147483647 h 52"/>
              <a:gd name="T56" fmla="*/ 2147483647 w 86"/>
              <a:gd name="T57" fmla="*/ 2147483647 h 52"/>
              <a:gd name="T58" fmla="*/ 2147483647 w 86"/>
              <a:gd name="T59" fmla="*/ 2147483647 h 52"/>
              <a:gd name="T60" fmla="*/ 2147483647 w 86"/>
              <a:gd name="T61" fmla="*/ 2147483647 h 52"/>
              <a:gd name="T62" fmla="*/ 2147483647 w 86"/>
              <a:gd name="T63" fmla="*/ 0 h 5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6"/>
              <a:gd name="T97" fmla="*/ 0 h 52"/>
              <a:gd name="T98" fmla="*/ 86 w 86"/>
              <a:gd name="T99" fmla="*/ 52 h 5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6" h="52">
                <a:moveTo>
                  <a:pt x="0" y="43"/>
                </a:moveTo>
                <a:lnTo>
                  <a:pt x="0" y="44"/>
                </a:lnTo>
                <a:lnTo>
                  <a:pt x="1" y="45"/>
                </a:lnTo>
                <a:lnTo>
                  <a:pt x="2" y="45"/>
                </a:lnTo>
                <a:lnTo>
                  <a:pt x="3" y="45"/>
                </a:lnTo>
                <a:lnTo>
                  <a:pt x="3" y="46"/>
                </a:lnTo>
                <a:lnTo>
                  <a:pt x="3" y="47"/>
                </a:lnTo>
                <a:lnTo>
                  <a:pt x="2" y="47"/>
                </a:lnTo>
                <a:lnTo>
                  <a:pt x="2" y="48"/>
                </a:lnTo>
                <a:lnTo>
                  <a:pt x="1" y="48"/>
                </a:lnTo>
                <a:lnTo>
                  <a:pt x="1" y="49"/>
                </a:lnTo>
                <a:lnTo>
                  <a:pt x="1" y="50"/>
                </a:lnTo>
                <a:lnTo>
                  <a:pt x="1" y="51"/>
                </a:lnTo>
                <a:lnTo>
                  <a:pt x="2" y="51"/>
                </a:lnTo>
                <a:lnTo>
                  <a:pt x="3" y="51"/>
                </a:lnTo>
                <a:lnTo>
                  <a:pt x="4" y="52"/>
                </a:lnTo>
                <a:lnTo>
                  <a:pt x="6" y="51"/>
                </a:lnTo>
                <a:lnTo>
                  <a:pt x="13" y="46"/>
                </a:lnTo>
                <a:lnTo>
                  <a:pt x="17" y="43"/>
                </a:lnTo>
                <a:lnTo>
                  <a:pt x="21" y="41"/>
                </a:lnTo>
                <a:lnTo>
                  <a:pt x="30" y="35"/>
                </a:lnTo>
                <a:lnTo>
                  <a:pt x="45" y="25"/>
                </a:lnTo>
                <a:lnTo>
                  <a:pt x="50" y="22"/>
                </a:lnTo>
                <a:lnTo>
                  <a:pt x="55" y="18"/>
                </a:lnTo>
                <a:lnTo>
                  <a:pt x="57" y="17"/>
                </a:lnTo>
                <a:lnTo>
                  <a:pt x="59" y="16"/>
                </a:lnTo>
                <a:lnTo>
                  <a:pt x="67" y="11"/>
                </a:lnTo>
                <a:lnTo>
                  <a:pt x="76" y="6"/>
                </a:lnTo>
                <a:lnTo>
                  <a:pt x="78" y="8"/>
                </a:lnTo>
                <a:lnTo>
                  <a:pt x="80" y="5"/>
                </a:lnTo>
                <a:lnTo>
                  <a:pt x="83" y="3"/>
                </a:lnTo>
                <a:lnTo>
                  <a:pt x="86" y="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0" name="Freeform 433"/>
          <p:cNvSpPr>
            <a:spLocks/>
          </p:cNvSpPr>
          <p:nvPr/>
        </p:nvSpPr>
        <p:spPr bwMode="auto">
          <a:xfrm>
            <a:off x="6300788" y="2179639"/>
            <a:ext cx="131762" cy="84137"/>
          </a:xfrm>
          <a:custGeom>
            <a:avLst/>
            <a:gdLst>
              <a:gd name="T0" fmla="*/ 0 w 96"/>
              <a:gd name="T1" fmla="*/ 2147483647 h 62"/>
              <a:gd name="T2" fmla="*/ 2147483647 w 96"/>
              <a:gd name="T3" fmla="*/ 2147483647 h 62"/>
              <a:gd name="T4" fmla="*/ 2147483647 w 96"/>
              <a:gd name="T5" fmla="*/ 2147483647 h 62"/>
              <a:gd name="T6" fmla="*/ 2147483647 w 96"/>
              <a:gd name="T7" fmla="*/ 2147483647 h 62"/>
              <a:gd name="T8" fmla="*/ 2147483647 w 96"/>
              <a:gd name="T9" fmla="*/ 2147483647 h 62"/>
              <a:gd name="T10" fmla="*/ 2147483647 w 96"/>
              <a:gd name="T11" fmla="*/ 2147483647 h 62"/>
              <a:gd name="T12" fmla="*/ 2147483647 w 96"/>
              <a:gd name="T13" fmla="*/ 2147483647 h 62"/>
              <a:gd name="T14" fmla="*/ 2147483647 w 96"/>
              <a:gd name="T15" fmla="*/ 2147483647 h 62"/>
              <a:gd name="T16" fmla="*/ 2147483647 w 96"/>
              <a:gd name="T17" fmla="*/ 2147483647 h 62"/>
              <a:gd name="T18" fmla="*/ 2147483647 w 96"/>
              <a:gd name="T19" fmla="*/ 2147483647 h 62"/>
              <a:gd name="T20" fmla="*/ 2147483647 w 96"/>
              <a:gd name="T21" fmla="*/ 2147483647 h 62"/>
              <a:gd name="T22" fmla="*/ 2147483647 w 96"/>
              <a:gd name="T23" fmla="*/ 2147483647 h 62"/>
              <a:gd name="T24" fmla="*/ 2147483647 w 96"/>
              <a:gd name="T25" fmla="*/ 2147483647 h 62"/>
              <a:gd name="T26" fmla="*/ 2147483647 w 96"/>
              <a:gd name="T27" fmla="*/ 2147483647 h 62"/>
              <a:gd name="T28" fmla="*/ 2147483647 w 96"/>
              <a:gd name="T29" fmla="*/ 0 h 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6"/>
              <a:gd name="T46" fmla="*/ 0 h 62"/>
              <a:gd name="T47" fmla="*/ 96 w 96"/>
              <a:gd name="T48" fmla="*/ 62 h 6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6" h="62">
                <a:moveTo>
                  <a:pt x="0" y="62"/>
                </a:moveTo>
                <a:lnTo>
                  <a:pt x="5" y="59"/>
                </a:lnTo>
                <a:lnTo>
                  <a:pt x="6" y="58"/>
                </a:lnTo>
                <a:lnTo>
                  <a:pt x="16" y="52"/>
                </a:lnTo>
                <a:lnTo>
                  <a:pt x="21" y="49"/>
                </a:lnTo>
                <a:lnTo>
                  <a:pt x="27" y="45"/>
                </a:lnTo>
                <a:lnTo>
                  <a:pt x="44" y="33"/>
                </a:lnTo>
                <a:lnTo>
                  <a:pt x="67" y="18"/>
                </a:lnTo>
                <a:lnTo>
                  <a:pt x="69" y="17"/>
                </a:lnTo>
                <a:lnTo>
                  <a:pt x="72" y="15"/>
                </a:lnTo>
                <a:lnTo>
                  <a:pt x="77" y="12"/>
                </a:lnTo>
                <a:lnTo>
                  <a:pt x="79" y="11"/>
                </a:lnTo>
                <a:lnTo>
                  <a:pt x="81" y="9"/>
                </a:lnTo>
                <a:lnTo>
                  <a:pt x="85" y="7"/>
                </a:lnTo>
                <a:lnTo>
                  <a:pt x="96" y="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1" name="Freeform 434"/>
          <p:cNvSpPr>
            <a:spLocks/>
          </p:cNvSpPr>
          <p:nvPr/>
        </p:nvSpPr>
        <p:spPr bwMode="auto">
          <a:xfrm>
            <a:off x="6451600" y="2147888"/>
            <a:ext cx="20638" cy="12700"/>
          </a:xfrm>
          <a:custGeom>
            <a:avLst/>
            <a:gdLst>
              <a:gd name="T0" fmla="*/ 0 w 15"/>
              <a:gd name="T1" fmla="*/ 2147483647 h 9"/>
              <a:gd name="T2" fmla="*/ 2147483647 w 15"/>
              <a:gd name="T3" fmla="*/ 2147483647 h 9"/>
              <a:gd name="T4" fmla="*/ 2147483647 w 15"/>
              <a:gd name="T5" fmla="*/ 2147483647 h 9"/>
              <a:gd name="T6" fmla="*/ 2147483647 w 15"/>
              <a:gd name="T7" fmla="*/ 2147483647 h 9"/>
              <a:gd name="T8" fmla="*/ 2147483647 w 15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9"/>
              <a:gd name="T17" fmla="*/ 15 w 15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9">
                <a:moveTo>
                  <a:pt x="0" y="9"/>
                </a:moveTo>
                <a:lnTo>
                  <a:pt x="5" y="6"/>
                </a:lnTo>
                <a:lnTo>
                  <a:pt x="6" y="6"/>
                </a:lnTo>
                <a:lnTo>
                  <a:pt x="9" y="3"/>
                </a:lnTo>
                <a:lnTo>
                  <a:pt x="15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2" name="Freeform 435"/>
          <p:cNvSpPr>
            <a:spLocks/>
          </p:cNvSpPr>
          <p:nvPr/>
        </p:nvSpPr>
        <p:spPr bwMode="auto">
          <a:xfrm>
            <a:off x="5407026" y="2011363"/>
            <a:ext cx="106363" cy="74612"/>
          </a:xfrm>
          <a:custGeom>
            <a:avLst/>
            <a:gdLst>
              <a:gd name="T0" fmla="*/ 0 w 78"/>
              <a:gd name="T1" fmla="*/ 2147483647 h 55"/>
              <a:gd name="T2" fmla="*/ 2147483647 w 78"/>
              <a:gd name="T3" fmla="*/ 2147483647 h 55"/>
              <a:gd name="T4" fmla="*/ 2147483647 w 78"/>
              <a:gd name="T5" fmla="*/ 2147483647 h 55"/>
              <a:gd name="T6" fmla="*/ 2147483647 w 78"/>
              <a:gd name="T7" fmla="*/ 2147483647 h 55"/>
              <a:gd name="T8" fmla="*/ 2147483647 w 78"/>
              <a:gd name="T9" fmla="*/ 2147483647 h 55"/>
              <a:gd name="T10" fmla="*/ 2147483647 w 78"/>
              <a:gd name="T11" fmla="*/ 2147483647 h 55"/>
              <a:gd name="T12" fmla="*/ 2147483647 w 78"/>
              <a:gd name="T13" fmla="*/ 2147483647 h 55"/>
              <a:gd name="T14" fmla="*/ 2147483647 w 78"/>
              <a:gd name="T15" fmla="*/ 2147483647 h 55"/>
              <a:gd name="T16" fmla="*/ 2147483647 w 78"/>
              <a:gd name="T17" fmla="*/ 2147483647 h 55"/>
              <a:gd name="T18" fmla="*/ 2147483647 w 78"/>
              <a:gd name="T19" fmla="*/ 2147483647 h 55"/>
              <a:gd name="T20" fmla="*/ 2147483647 w 78"/>
              <a:gd name="T21" fmla="*/ 2147483647 h 55"/>
              <a:gd name="T22" fmla="*/ 2147483647 w 78"/>
              <a:gd name="T23" fmla="*/ 0 h 55"/>
              <a:gd name="T24" fmla="*/ 2147483647 w 78"/>
              <a:gd name="T25" fmla="*/ 2147483647 h 55"/>
              <a:gd name="T26" fmla="*/ 2147483647 w 78"/>
              <a:gd name="T27" fmla="*/ 2147483647 h 55"/>
              <a:gd name="T28" fmla="*/ 2147483647 w 78"/>
              <a:gd name="T29" fmla="*/ 2147483647 h 55"/>
              <a:gd name="T30" fmla="*/ 2147483647 w 78"/>
              <a:gd name="T31" fmla="*/ 2147483647 h 55"/>
              <a:gd name="T32" fmla="*/ 2147483647 w 78"/>
              <a:gd name="T33" fmla="*/ 2147483647 h 55"/>
              <a:gd name="T34" fmla="*/ 2147483647 w 78"/>
              <a:gd name="T35" fmla="*/ 2147483647 h 55"/>
              <a:gd name="T36" fmla="*/ 2147483647 w 78"/>
              <a:gd name="T37" fmla="*/ 2147483647 h 55"/>
              <a:gd name="T38" fmla="*/ 2147483647 w 78"/>
              <a:gd name="T39" fmla="*/ 2147483647 h 55"/>
              <a:gd name="T40" fmla="*/ 2147483647 w 78"/>
              <a:gd name="T41" fmla="*/ 2147483647 h 55"/>
              <a:gd name="T42" fmla="*/ 2147483647 w 78"/>
              <a:gd name="T43" fmla="*/ 2147483647 h 55"/>
              <a:gd name="T44" fmla="*/ 2147483647 w 78"/>
              <a:gd name="T45" fmla="*/ 2147483647 h 55"/>
              <a:gd name="T46" fmla="*/ 2147483647 w 78"/>
              <a:gd name="T47" fmla="*/ 2147483647 h 55"/>
              <a:gd name="T48" fmla="*/ 2147483647 w 78"/>
              <a:gd name="T49" fmla="*/ 2147483647 h 55"/>
              <a:gd name="T50" fmla="*/ 2147483647 w 78"/>
              <a:gd name="T51" fmla="*/ 2147483647 h 55"/>
              <a:gd name="T52" fmla="*/ 2147483647 w 78"/>
              <a:gd name="T53" fmla="*/ 2147483647 h 55"/>
              <a:gd name="T54" fmla="*/ 2147483647 w 78"/>
              <a:gd name="T55" fmla="*/ 2147483647 h 55"/>
              <a:gd name="T56" fmla="*/ 2147483647 w 78"/>
              <a:gd name="T57" fmla="*/ 2147483647 h 55"/>
              <a:gd name="T58" fmla="*/ 2147483647 w 78"/>
              <a:gd name="T59" fmla="*/ 2147483647 h 55"/>
              <a:gd name="T60" fmla="*/ 2147483647 w 78"/>
              <a:gd name="T61" fmla="*/ 2147483647 h 55"/>
              <a:gd name="T62" fmla="*/ 2147483647 w 78"/>
              <a:gd name="T63" fmla="*/ 2147483647 h 55"/>
              <a:gd name="T64" fmla="*/ 2147483647 w 78"/>
              <a:gd name="T65" fmla="*/ 2147483647 h 55"/>
              <a:gd name="T66" fmla="*/ 2147483647 w 78"/>
              <a:gd name="T67" fmla="*/ 2147483647 h 55"/>
              <a:gd name="T68" fmla="*/ 2147483647 w 78"/>
              <a:gd name="T69" fmla="*/ 2147483647 h 55"/>
              <a:gd name="T70" fmla="*/ 2147483647 w 78"/>
              <a:gd name="T71" fmla="*/ 2147483647 h 55"/>
              <a:gd name="T72" fmla="*/ 2147483647 w 78"/>
              <a:gd name="T73" fmla="*/ 2147483647 h 55"/>
              <a:gd name="T74" fmla="*/ 2147483647 w 78"/>
              <a:gd name="T75" fmla="*/ 2147483647 h 5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8"/>
              <a:gd name="T115" fmla="*/ 0 h 55"/>
              <a:gd name="T116" fmla="*/ 78 w 78"/>
              <a:gd name="T117" fmla="*/ 55 h 5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8" h="55">
                <a:moveTo>
                  <a:pt x="0" y="55"/>
                </a:moveTo>
                <a:lnTo>
                  <a:pt x="1" y="54"/>
                </a:lnTo>
                <a:lnTo>
                  <a:pt x="6" y="49"/>
                </a:lnTo>
                <a:lnTo>
                  <a:pt x="21" y="37"/>
                </a:lnTo>
                <a:lnTo>
                  <a:pt x="24" y="34"/>
                </a:lnTo>
                <a:lnTo>
                  <a:pt x="42" y="18"/>
                </a:lnTo>
                <a:lnTo>
                  <a:pt x="46" y="15"/>
                </a:lnTo>
                <a:lnTo>
                  <a:pt x="46" y="14"/>
                </a:lnTo>
                <a:lnTo>
                  <a:pt x="49" y="12"/>
                </a:lnTo>
                <a:lnTo>
                  <a:pt x="59" y="3"/>
                </a:lnTo>
                <a:lnTo>
                  <a:pt x="62" y="1"/>
                </a:lnTo>
                <a:lnTo>
                  <a:pt x="63" y="0"/>
                </a:lnTo>
                <a:lnTo>
                  <a:pt x="63" y="1"/>
                </a:lnTo>
                <a:lnTo>
                  <a:pt x="64" y="2"/>
                </a:lnTo>
                <a:lnTo>
                  <a:pt x="65" y="3"/>
                </a:lnTo>
                <a:lnTo>
                  <a:pt x="65" y="4"/>
                </a:lnTo>
                <a:lnTo>
                  <a:pt x="66" y="5"/>
                </a:lnTo>
                <a:lnTo>
                  <a:pt x="66" y="6"/>
                </a:lnTo>
                <a:lnTo>
                  <a:pt x="66" y="7"/>
                </a:lnTo>
                <a:lnTo>
                  <a:pt x="66" y="8"/>
                </a:lnTo>
                <a:lnTo>
                  <a:pt x="67" y="9"/>
                </a:lnTo>
                <a:lnTo>
                  <a:pt x="68" y="9"/>
                </a:lnTo>
                <a:lnTo>
                  <a:pt x="69" y="9"/>
                </a:lnTo>
                <a:lnTo>
                  <a:pt x="69" y="10"/>
                </a:lnTo>
                <a:lnTo>
                  <a:pt x="70" y="10"/>
                </a:lnTo>
                <a:lnTo>
                  <a:pt x="71" y="10"/>
                </a:lnTo>
                <a:lnTo>
                  <a:pt x="72" y="10"/>
                </a:lnTo>
                <a:lnTo>
                  <a:pt x="73" y="10"/>
                </a:lnTo>
                <a:lnTo>
                  <a:pt x="73" y="9"/>
                </a:lnTo>
                <a:lnTo>
                  <a:pt x="73" y="8"/>
                </a:lnTo>
                <a:lnTo>
                  <a:pt x="73" y="7"/>
                </a:lnTo>
                <a:lnTo>
                  <a:pt x="73" y="6"/>
                </a:lnTo>
                <a:lnTo>
                  <a:pt x="74" y="5"/>
                </a:lnTo>
                <a:lnTo>
                  <a:pt x="75" y="4"/>
                </a:lnTo>
                <a:lnTo>
                  <a:pt x="76" y="3"/>
                </a:lnTo>
                <a:lnTo>
                  <a:pt x="77" y="3"/>
                </a:lnTo>
                <a:lnTo>
                  <a:pt x="78" y="3"/>
                </a:lnTo>
                <a:lnTo>
                  <a:pt x="78" y="4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3" name="Freeform 436"/>
          <p:cNvSpPr>
            <a:spLocks/>
          </p:cNvSpPr>
          <p:nvPr/>
        </p:nvSpPr>
        <p:spPr bwMode="auto">
          <a:xfrm>
            <a:off x="5514976" y="2016125"/>
            <a:ext cx="4763" cy="6350"/>
          </a:xfrm>
          <a:custGeom>
            <a:avLst/>
            <a:gdLst>
              <a:gd name="T0" fmla="*/ 0 w 3"/>
              <a:gd name="T1" fmla="*/ 0 h 4"/>
              <a:gd name="T2" fmla="*/ 2147483647 w 3"/>
              <a:gd name="T3" fmla="*/ 2147483647 h 4"/>
              <a:gd name="T4" fmla="*/ 2147483647 w 3"/>
              <a:gd name="T5" fmla="*/ 2147483647 h 4"/>
              <a:gd name="T6" fmla="*/ 2147483647 w 3"/>
              <a:gd name="T7" fmla="*/ 2147483647 h 4"/>
              <a:gd name="T8" fmla="*/ 2147483647 w 3"/>
              <a:gd name="T9" fmla="*/ 2147483647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4"/>
              <a:gd name="T17" fmla="*/ 3 w 3"/>
              <a:gd name="T18" fmla="*/ 4 h 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4">
                <a:moveTo>
                  <a:pt x="0" y="0"/>
                </a:moveTo>
                <a:lnTo>
                  <a:pt x="1" y="1"/>
                </a:lnTo>
                <a:lnTo>
                  <a:pt x="2" y="1"/>
                </a:lnTo>
                <a:lnTo>
                  <a:pt x="2" y="2"/>
                </a:lnTo>
                <a:lnTo>
                  <a:pt x="3" y="4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4" name="Line 437"/>
          <p:cNvSpPr>
            <a:spLocks noChangeShapeType="1"/>
          </p:cNvSpPr>
          <p:nvPr/>
        </p:nvSpPr>
        <p:spPr bwMode="auto">
          <a:xfrm>
            <a:off x="5522914" y="202723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5" name="Line 438"/>
          <p:cNvSpPr>
            <a:spLocks noChangeShapeType="1"/>
          </p:cNvSpPr>
          <p:nvPr/>
        </p:nvSpPr>
        <p:spPr bwMode="auto">
          <a:xfrm>
            <a:off x="5526089" y="202882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6" name="Line 439"/>
          <p:cNvSpPr>
            <a:spLocks noChangeShapeType="1"/>
          </p:cNvSpPr>
          <p:nvPr/>
        </p:nvSpPr>
        <p:spPr bwMode="auto">
          <a:xfrm>
            <a:off x="5527675" y="2035175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7" name="Freeform 440"/>
          <p:cNvSpPr>
            <a:spLocks/>
          </p:cNvSpPr>
          <p:nvPr/>
        </p:nvSpPr>
        <p:spPr bwMode="auto">
          <a:xfrm>
            <a:off x="5527675" y="2038350"/>
            <a:ext cx="1588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2147483647 h 1"/>
              <a:gd name="T4" fmla="*/ 2147483647 w 1"/>
              <a:gd name="T5" fmla="*/ 2147483647 h 1"/>
              <a:gd name="T6" fmla="*/ 0 60000 65536"/>
              <a:gd name="T7" fmla="*/ 0 60000 65536"/>
              <a:gd name="T8" fmla="*/ 0 60000 65536"/>
              <a:gd name="T9" fmla="*/ 0 w 1"/>
              <a:gd name="T10" fmla="*/ 0 h 1"/>
              <a:gd name="T11" fmla="*/ 1 w 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">
                <a:moveTo>
                  <a:pt x="0" y="0"/>
                </a:moveTo>
                <a:lnTo>
                  <a:pt x="0" y="1"/>
                </a:lnTo>
                <a:lnTo>
                  <a:pt x="1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8" name="Line 441"/>
          <p:cNvSpPr>
            <a:spLocks noChangeShapeType="1"/>
          </p:cNvSpPr>
          <p:nvPr/>
        </p:nvSpPr>
        <p:spPr bwMode="auto">
          <a:xfrm>
            <a:off x="5530850" y="2041525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79" name="Freeform 442"/>
          <p:cNvSpPr>
            <a:spLocks/>
          </p:cNvSpPr>
          <p:nvPr/>
        </p:nvSpPr>
        <p:spPr bwMode="auto">
          <a:xfrm>
            <a:off x="5532438" y="2041525"/>
            <a:ext cx="6350" cy="1588"/>
          </a:xfrm>
          <a:custGeom>
            <a:avLst/>
            <a:gdLst>
              <a:gd name="T0" fmla="*/ 0 w 4"/>
              <a:gd name="T1" fmla="*/ 0 h 1587"/>
              <a:gd name="T2" fmla="*/ 2147483647 w 4"/>
              <a:gd name="T3" fmla="*/ 0 h 1587"/>
              <a:gd name="T4" fmla="*/ 2147483647 w 4"/>
              <a:gd name="T5" fmla="*/ 0 h 1587"/>
              <a:gd name="T6" fmla="*/ 2147483647 w 4"/>
              <a:gd name="T7" fmla="*/ 0 h 1587"/>
              <a:gd name="T8" fmla="*/ 2147483647 w 4"/>
              <a:gd name="T9" fmla="*/ 0 h 15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587"/>
              <a:gd name="T17" fmla="*/ 4 w 4"/>
              <a:gd name="T18" fmla="*/ 1587 h 15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587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4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0" name="Freeform 443"/>
          <p:cNvSpPr>
            <a:spLocks/>
          </p:cNvSpPr>
          <p:nvPr/>
        </p:nvSpPr>
        <p:spPr bwMode="auto">
          <a:xfrm>
            <a:off x="5543550" y="2044701"/>
            <a:ext cx="20638" cy="93663"/>
          </a:xfrm>
          <a:custGeom>
            <a:avLst/>
            <a:gdLst>
              <a:gd name="T0" fmla="*/ 0 w 15"/>
              <a:gd name="T1" fmla="*/ 2147483647 h 69"/>
              <a:gd name="T2" fmla="*/ 0 w 15"/>
              <a:gd name="T3" fmla="*/ 2147483647 h 69"/>
              <a:gd name="T4" fmla="*/ 2147483647 w 15"/>
              <a:gd name="T5" fmla="*/ 2147483647 h 69"/>
              <a:gd name="T6" fmla="*/ 2147483647 w 15"/>
              <a:gd name="T7" fmla="*/ 2147483647 h 69"/>
              <a:gd name="T8" fmla="*/ 2147483647 w 15"/>
              <a:gd name="T9" fmla="*/ 2147483647 h 69"/>
              <a:gd name="T10" fmla="*/ 2147483647 w 15"/>
              <a:gd name="T11" fmla="*/ 2147483647 h 69"/>
              <a:gd name="T12" fmla="*/ 2147483647 w 15"/>
              <a:gd name="T13" fmla="*/ 2147483647 h 69"/>
              <a:gd name="T14" fmla="*/ 2147483647 w 15"/>
              <a:gd name="T15" fmla="*/ 2147483647 h 69"/>
              <a:gd name="T16" fmla="*/ 2147483647 w 15"/>
              <a:gd name="T17" fmla="*/ 2147483647 h 69"/>
              <a:gd name="T18" fmla="*/ 2147483647 w 15"/>
              <a:gd name="T19" fmla="*/ 2147483647 h 69"/>
              <a:gd name="T20" fmla="*/ 2147483647 w 15"/>
              <a:gd name="T21" fmla="*/ 2147483647 h 69"/>
              <a:gd name="T22" fmla="*/ 2147483647 w 15"/>
              <a:gd name="T23" fmla="*/ 2147483647 h 69"/>
              <a:gd name="T24" fmla="*/ 2147483647 w 15"/>
              <a:gd name="T25" fmla="*/ 2147483647 h 69"/>
              <a:gd name="T26" fmla="*/ 2147483647 w 15"/>
              <a:gd name="T27" fmla="*/ 2147483647 h 69"/>
              <a:gd name="T28" fmla="*/ 2147483647 w 15"/>
              <a:gd name="T29" fmla="*/ 2147483647 h 69"/>
              <a:gd name="T30" fmla="*/ 2147483647 w 15"/>
              <a:gd name="T31" fmla="*/ 2147483647 h 69"/>
              <a:gd name="T32" fmla="*/ 2147483647 w 15"/>
              <a:gd name="T33" fmla="*/ 2147483647 h 69"/>
              <a:gd name="T34" fmla="*/ 2147483647 w 15"/>
              <a:gd name="T35" fmla="*/ 2147483647 h 69"/>
              <a:gd name="T36" fmla="*/ 2147483647 w 15"/>
              <a:gd name="T37" fmla="*/ 2147483647 h 69"/>
              <a:gd name="T38" fmla="*/ 2147483647 w 15"/>
              <a:gd name="T39" fmla="*/ 2147483647 h 69"/>
              <a:gd name="T40" fmla="*/ 2147483647 w 15"/>
              <a:gd name="T41" fmla="*/ 2147483647 h 69"/>
              <a:gd name="T42" fmla="*/ 2147483647 w 15"/>
              <a:gd name="T43" fmla="*/ 2147483647 h 69"/>
              <a:gd name="T44" fmla="*/ 2147483647 w 15"/>
              <a:gd name="T45" fmla="*/ 2147483647 h 69"/>
              <a:gd name="T46" fmla="*/ 2147483647 w 15"/>
              <a:gd name="T47" fmla="*/ 2147483647 h 69"/>
              <a:gd name="T48" fmla="*/ 2147483647 w 15"/>
              <a:gd name="T49" fmla="*/ 2147483647 h 69"/>
              <a:gd name="T50" fmla="*/ 2147483647 w 15"/>
              <a:gd name="T51" fmla="*/ 2147483647 h 69"/>
              <a:gd name="T52" fmla="*/ 2147483647 w 15"/>
              <a:gd name="T53" fmla="*/ 2147483647 h 69"/>
              <a:gd name="T54" fmla="*/ 2147483647 w 15"/>
              <a:gd name="T55" fmla="*/ 2147483647 h 69"/>
              <a:gd name="T56" fmla="*/ 2147483647 w 15"/>
              <a:gd name="T57" fmla="*/ 2147483647 h 69"/>
              <a:gd name="T58" fmla="*/ 2147483647 w 15"/>
              <a:gd name="T59" fmla="*/ 2147483647 h 69"/>
              <a:gd name="T60" fmla="*/ 0 w 15"/>
              <a:gd name="T61" fmla="*/ 2147483647 h 69"/>
              <a:gd name="T62" fmla="*/ 0 w 15"/>
              <a:gd name="T63" fmla="*/ 2147483647 h 69"/>
              <a:gd name="T64" fmla="*/ 2147483647 w 15"/>
              <a:gd name="T65" fmla="*/ 2147483647 h 69"/>
              <a:gd name="T66" fmla="*/ 2147483647 w 15"/>
              <a:gd name="T67" fmla="*/ 2147483647 h 69"/>
              <a:gd name="T68" fmla="*/ 2147483647 w 15"/>
              <a:gd name="T69" fmla="*/ 2147483647 h 69"/>
              <a:gd name="T70" fmla="*/ 2147483647 w 15"/>
              <a:gd name="T71" fmla="*/ 2147483647 h 69"/>
              <a:gd name="T72" fmla="*/ 2147483647 w 15"/>
              <a:gd name="T73" fmla="*/ 2147483647 h 69"/>
              <a:gd name="T74" fmla="*/ 2147483647 w 15"/>
              <a:gd name="T75" fmla="*/ 2147483647 h 69"/>
              <a:gd name="T76" fmla="*/ 2147483647 w 15"/>
              <a:gd name="T77" fmla="*/ 2147483647 h 69"/>
              <a:gd name="T78" fmla="*/ 2147483647 w 15"/>
              <a:gd name="T79" fmla="*/ 2147483647 h 69"/>
              <a:gd name="T80" fmla="*/ 2147483647 w 15"/>
              <a:gd name="T81" fmla="*/ 2147483647 h 69"/>
              <a:gd name="T82" fmla="*/ 2147483647 w 15"/>
              <a:gd name="T83" fmla="*/ 2147483647 h 69"/>
              <a:gd name="T84" fmla="*/ 2147483647 w 15"/>
              <a:gd name="T85" fmla="*/ 2147483647 h 69"/>
              <a:gd name="T86" fmla="*/ 2147483647 w 15"/>
              <a:gd name="T87" fmla="*/ 2147483647 h 69"/>
              <a:gd name="T88" fmla="*/ 2147483647 w 15"/>
              <a:gd name="T89" fmla="*/ 2147483647 h 69"/>
              <a:gd name="T90" fmla="*/ 2147483647 w 15"/>
              <a:gd name="T91" fmla="*/ 2147483647 h 69"/>
              <a:gd name="T92" fmla="*/ 2147483647 w 15"/>
              <a:gd name="T93" fmla="*/ 2147483647 h 69"/>
              <a:gd name="T94" fmla="*/ 2147483647 w 15"/>
              <a:gd name="T95" fmla="*/ 2147483647 h 69"/>
              <a:gd name="T96" fmla="*/ 2147483647 w 15"/>
              <a:gd name="T97" fmla="*/ 2147483647 h 6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"/>
              <a:gd name="T148" fmla="*/ 0 h 69"/>
              <a:gd name="T149" fmla="*/ 15 w 15"/>
              <a:gd name="T150" fmla="*/ 69 h 6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" h="69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" y="4"/>
                </a:lnTo>
                <a:lnTo>
                  <a:pt x="2" y="5"/>
                </a:lnTo>
                <a:lnTo>
                  <a:pt x="2" y="6"/>
                </a:lnTo>
                <a:lnTo>
                  <a:pt x="3" y="7"/>
                </a:lnTo>
                <a:lnTo>
                  <a:pt x="3" y="9"/>
                </a:lnTo>
                <a:lnTo>
                  <a:pt x="3" y="10"/>
                </a:lnTo>
                <a:lnTo>
                  <a:pt x="3" y="12"/>
                </a:lnTo>
                <a:lnTo>
                  <a:pt x="3" y="13"/>
                </a:lnTo>
                <a:lnTo>
                  <a:pt x="4" y="13"/>
                </a:lnTo>
                <a:lnTo>
                  <a:pt x="5" y="14"/>
                </a:lnTo>
                <a:lnTo>
                  <a:pt x="6" y="14"/>
                </a:lnTo>
                <a:lnTo>
                  <a:pt x="6" y="15"/>
                </a:lnTo>
                <a:lnTo>
                  <a:pt x="7" y="15"/>
                </a:lnTo>
                <a:lnTo>
                  <a:pt x="7" y="16"/>
                </a:lnTo>
                <a:lnTo>
                  <a:pt x="7" y="17"/>
                </a:lnTo>
                <a:lnTo>
                  <a:pt x="8" y="18"/>
                </a:lnTo>
                <a:lnTo>
                  <a:pt x="9" y="19"/>
                </a:lnTo>
                <a:lnTo>
                  <a:pt x="11" y="19"/>
                </a:lnTo>
                <a:lnTo>
                  <a:pt x="12" y="20"/>
                </a:lnTo>
                <a:lnTo>
                  <a:pt x="12" y="21"/>
                </a:lnTo>
                <a:lnTo>
                  <a:pt x="12" y="22"/>
                </a:lnTo>
                <a:lnTo>
                  <a:pt x="12" y="23"/>
                </a:lnTo>
                <a:lnTo>
                  <a:pt x="12" y="24"/>
                </a:lnTo>
                <a:lnTo>
                  <a:pt x="11" y="24"/>
                </a:lnTo>
                <a:lnTo>
                  <a:pt x="10" y="24"/>
                </a:lnTo>
                <a:lnTo>
                  <a:pt x="9" y="24"/>
                </a:lnTo>
                <a:lnTo>
                  <a:pt x="8" y="24"/>
                </a:lnTo>
                <a:lnTo>
                  <a:pt x="6" y="25"/>
                </a:lnTo>
                <a:lnTo>
                  <a:pt x="5" y="25"/>
                </a:lnTo>
                <a:lnTo>
                  <a:pt x="5" y="26"/>
                </a:lnTo>
                <a:lnTo>
                  <a:pt x="5" y="27"/>
                </a:lnTo>
                <a:lnTo>
                  <a:pt x="5" y="28"/>
                </a:lnTo>
                <a:lnTo>
                  <a:pt x="6" y="30"/>
                </a:lnTo>
                <a:lnTo>
                  <a:pt x="7" y="31"/>
                </a:lnTo>
                <a:lnTo>
                  <a:pt x="8" y="31"/>
                </a:lnTo>
                <a:lnTo>
                  <a:pt x="8" y="32"/>
                </a:lnTo>
                <a:lnTo>
                  <a:pt x="8" y="33"/>
                </a:lnTo>
                <a:lnTo>
                  <a:pt x="8" y="35"/>
                </a:lnTo>
                <a:lnTo>
                  <a:pt x="7" y="36"/>
                </a:lnTo>
                <a:lnTo>
                  <a:pt x="7" y="37"/>
                </a:lnTo>
                <a:lnTo>
                  <a:pt x="8" y="37"/>
                </a:lnTo>
                <a:lnTo>
                  <a:pt x="7" y="38"/>
                </a:lnTo>
                <a:lnTo>
                  <a:pt x="7" y="39"/>
                </a:lnTo>
                <a:lnTo>
                  <a:pt x="7" y="40"/>
                </a:lnTo>
                <a:lnTo>
                  <a:pt x="6" y="40"/>
                </a:lnTo>
                <a:lnTo>
                  <a:pt x="6" y="41"/>
                </a:lnTo>
                <a:lnTo>
                  <a:pt x="6" y="42"/>
                </a:lnTo>
                <a:lnTo>
                  <a:pt x="5" y="42"/>
                </a:lnTo>
                <a:lnTo>
                  <a:pt x="4" y="43"/>
                </a:lnTo>
                <a:lnTo>
                  <a:pt x="4" y="44"/>
                </a:lnTo>
                <a:lnTo>
                  <a:pt x="3" y="44"/>
                </a:lnTo>
                <a:lnTo>
                  <a:pt x="2" y="44"/>
                </a:lnTo>
                <a:lnTo>
                  <a:pt x="2" y="45"/>
                </a:lnTo>
                <a:lnTo>
                  <a:pt x="1" y="45"/>
                </a:lnTo>
                <a:lnTo>
                  <a:pt x="1" y="46"/>
                </a:lnTo>
                <a:lnTo>
                  <a:pt x="1" y="47"/>
                </a:lnTo>
                <a:lnTo>
                  <a:pt x="0" y="47"/>
                </a:lnTo>
                <a:lnTo>
                  <a:pt x="0" y="48"/>
                </a:lnTo>
                <a:lnTo>
                  <a:pt x="0" y="49"/>
                </a:lnTo>
                <a:lnTo>
                  <a:pt x="1" y="49"/>
                </a:lnTo>
                <a:lnTo>
                  <a:pt x="1" y="50"/>
                </a:lnTo>
                <a:lnTo>
                  <a:pt x="2" y="49"/>
                </a:lnTo>
                <a:lnTo>
                  <a:pt x="3" y="49"/>
                </a:lnTo>
                <a:lnTo>
                  <a:pt x="3" y="50"/>
                </a:lnTo>
                <a:lnTo>
                  <a:pt x="4" y="49"/>
                </a:lnTo>
                <a:lnTo>
                  <a:pt x="5" y="49"/>
                </a:lnTo>
                <a:lnTo>
                  <a:pt x="5" y="50"/>
                </a:lnTo>
                <a:lnTo>
                  <a:pt x="6" y="50"/>
                </a:lnTo>
                <a:lnTo>
                  <a:pt x="6" y="51"/>
                </a:lnTo>
                <a:lnTo>
                  <a:pt x="6" y="52"/>
                </a:lnTo>
                <a:lnTo>
                  <a:pt x="6" y="53"/>
                </a:lnTo>
                <a:lnTo>
                  <a:pt x="6" y="55"/>
                </a:lnTo>
                <a:lnTo>
                  <a:pt x="5" y="56"/>
                </a:lnTo>
                <a:lnTo>
                  <a:pt x="6" y="57"/>
                </a:lnTo>
                <a:lnTo>
                  <a:pt x="6" y="58"/>
                </a:lnTo>
                <a:lnTo>
                  <a:pt x="5" y="59"/>
                </a:lnTo>
                <a:lnTo>
                  <a:pt x="5" y="60"/>
                </a:lnTo>
                <a:lnTo>
                  <a:pt x="4" y="60"/>
                </a:lnTo>
                <a:lnTo>
                  <a:pt x="5" y="61"/>
                </a:lnTo>
                <a:lnTo>
                  <a:pt x="5" y="62"/>
                </a:lnTo>
                <a:lnTo>
                  <a:pt x="6" y="63"/>
                </a:lnTo>
                <a:lnTo>
                  <a:pt x="7" y="63"/>
                </a:lnTo>
                <a:lnTo>
                  <a:pt x="7" y="64"/>
                </a:lnTo>
                <a:lnTo>
                  <a:pt x="8" y="64"/>
                </a:lnTo>
                <a:lnTo>
                  <a:pt x="9" y="65"/>
                </a:lnTo>
                <a:lnTo>
                  <a:pt x="10" y="65"/>
                </a:lnTo>
                <a:lnTo>
                  <a:pt x="11" y="65"/>
                </a:lnTo>
                <a:lnTo>
                  <a:pt x="11" y="66"/>
                </a:lnTo>
                <a:lnTo>
                  <a:pt x="11" y="67"/>
                </a:lnTo>
                <a:lnTo>
                  <a:pt x="12" y="68"/>
                </a:lnTo>
                <a:lnTo>
                  <a:pt x="13" y="69"/>
                </a:lnTo>
                <a:lnTo>
                  <a:pt x="14" y="69"/>
                </a:lnTo>
                <a:lnTo>
                  <a:pt x="15" y="69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1" name="Freeform 444"/>
          <p:cNvSpPr>
            <a:spLocks/>
          </p:cNvSpPr>
          <p:nvPr/>
        </p:nvSpPr>
        <p:spPr bwMode="auto">
          <a:xfrm>
            <a:off x="5565776" y="2138364"/>
            <a:ext cx="3175" cy="1587"/>
          </a:xfrm>
          <a:custGeom>
            <a:avLst/>
            <a:gdLst>
              <a:gd name="T0" fmla="*/ 0 w 2"/>
              <a:gd name="T1" fmla="*/ 0 h 1588"/>
              <a:gd name="T2" fmla="*/ 2147483647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  <a:gd name="T9" fmla="*/ 0 w 2"/>
              <a:gd name="T10" fmla="*/ 0 h 1588"/>
              <a:gd name="T11" fmla="*/ 2 w 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8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2" name="Line 445"/>
          <p:cNvSpPr>
            <a:spLocks noChangeShapeType="1"/>
          </p:cNvSpPr>
          <p:nvPr/>
        </p:nvSpPr>
        <p:spPr bwMode="auto">
          <a:xfrm>
            <a:off x="5568950" y="2136775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3" name="Freeform 446"/>
          <p:cNvSpPr>
            <a:spLocks/>
          </p:cNvSpPr>
          <p:nvPr/>
        </p:nvSpPr>
        <p:spPr bwMode="auto">
          <a:xfrm>
            <a:off x="5570539" y="2136775"/>
            <a:ext cx="3175" cy="1588"/>
          </a:xfrm>
          <a:custGeom>
            <a:avLst/>
            <a:gdLst>
              <a:gd name="T0" fmla="*/ 0 w 2"/>
              <a:gd name="T1" fmla="*/ 0 h 1"/>
              <a:gd name="T2" fmla="*/ 2147483647 w 2"/>
              <a:gd name="T3" fmla="*/ 0 h 1"/>
              <a:gd name="T4" fmla="*/ 2147483647 w 2"/>
              <a:gd name="T5" fmla="*/ 2147483647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0" y="0"/>
                </a:moveTo>
                <a:lnTo>
                  <a:pt x="1" y="0"/>
                </a:lnTo>
                <a:lnTo>
                  <a:pt x="2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4" name="Freeform 447"/>
          <p:cNvSpPr>
            <a:spLocks/>
          </p:cNvSpPr>
          <p:nvPr/>
        </p:nvSpPr>
        <p:spPr bwMode="auto">
          <a:xfrm>
            <a:off x="5568950" y="2155826"/>
            <a:ext cx="1588" cy="3175"/>
          </a:xfrm>
          <a:custGeom>
            <a:avLst/>
            <a:gdLst>
              <a:gd name="T0" fmla="*/ 2147483647 w 1"/>
              <a:gd name="T1" fmla="*/ 0 h 2"/>
              <a:gd name="T2" fmla="*/ 2147483647 w 1"/>
              <a:gd name="T3" fmla="*/ 2147483647 h 2"/>
              <a:gd name="T4" fmla="*/ 0 w 1"/>
              <a:gd name="T5" fmla="*/ 2147483647 h 2"/>
              <a:gd name="T6" fmla="*/ 2147483647 w 1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2"/>
              <a:gd name="T14" fmla="*/ 1 w 1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2">
                <a:moveTo>
                  <a:pt x="1" y="0"/>
                </a:move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5" name="Line 448"/>
          <p:cNvSpPr>
            <a:spLocks noChangeShapeType="1"/>
          </p:cNvSpPr>
          <p:nvPr/>
        </p:nvSpPr>
        <p:spPr bwMode="auto">
          <a:xfrm>
            <a:off x="5570539" y="216058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6" name="Freeform 449"/>
          <p:cNvSpPr>
            <a:spLocks/>
          </p:cNvSpPr>
          <p:nvPr/>
        </p:nvSpPr>
        <p:spPr bwMode="auto">
          <a:xfrm>
            <a:off x="5572125" y="2165351"/>
            <a:ext cx="1588" cy="3175"/>
          </a:xfrm>
          <a:custGeom>
            <a:avLst/>
            <a:gdLst>
              <a:gd name="T0" fmla="*/ 0 w 1"/>
              <a:gd name="T1" fmla="*/ 0 h 2"/>
              <a:gd name="T2" fmla="*/ 2147483647 w 1"/>
              <a:gd name="T3" fmla="*/ 2147483647 h 2"/>
              <a:gd name="T4" fmla="*/ 2147483647 w 1"/>
              <a:gd name="T5" fmla="*/ 2147483647 h 2"/>
              <a:gd name="T6" fmla="*/ 0 60000 65536"/>
              <a:gd name="T7" fmla="*/ 0 60000 65536"/>
              <a:gd name="T8" fmla="*/ 0 60000 65536"/>
              <a:gd name="T9" fmla="*/ 0 w 1"/>
              <a:gd name="T10" fmla="*/ 0 h 2"/>
              <a:gd name="T11" fmla="*/ 1 w 1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2">
                <a:moveTo>
                  <a:pt x="0" y="0"/>
                </a:moveTo>
                <a:lnTo>
                  <a:pt x="1" y="1"/>
                </a:lnTo>
                <a:lnTo>
                  <a:pt x="1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7" name="Freeform 450"/>
          <p:cNvSpPr>
            <a:spLocks/>
          </p:cNvSpPr>
          <p:nvPr/>
        </p:nvSpPr>
        <p:spPr bwMode="auto">
          <a:xfrm>
            <a:off x="5575301" y="2146300"/>
            <a:ext cx="42863" cy="39688"/>
          </a:xfrm>
          <a:custGeom>
            <a:avLst/>
            <a:gdLst>
              <a:gd name="T0" fmla="*/ 2147483647 w 31"/>
              <a:gd name="T1" fmla="*/ 2147483647 h 29"/>
              <a:gd name="T2" fmla="*/ 2147483647 w 31"/>
              <a:gd name="T3" fmla="*/ 2147483647 h 29"/>
              <a:gd name="T4" fmla="*/ 2147483647 w 31"/>
              <a:gd name="T5" fmla="*/ 2147483647 h 29"/>
              <a:gd name="T6" fmla="*/ 2147483647 w 31"/>
              <a:gd name="T7" fmla="*/ 2147483647 h 29"/>
              <a:gd name="T8" fmla="*/ 2147483647 w 31"/>
              <a:gd name="T9" fmla="*/ 2147483647 h 29"/>
              <a:gd name="T10" fmla="*/ 2147483647 w 31"/>
              <a:gd name="T11" fmla="*/ 2147483647 h 29"/>
              <a:gd name="T12" fmla="*/ 2147483647 w 31"/>
              <a:gd name="T13" fmla="*/ 2147483647 h 29"/>
              <a:gd name="T14" fmla="*/ 2147483647 w 31"/>
              <a:gd name="T15" fmla="*/ 2147483647 h 29"/>
              <a:gd name="T16" fmla="*/ 2147483647 w 31"/>
              <a:gd name="T17" fmla="*/ 2147483647 h 29"/>
              <a:gd name="T18" fmla="*/ 2147483647 w 31"/>
              <a:gd name="T19" fmla="*/ 2147483647 h 29"/>
              <a:gd name="T20" fmla="*/ 2147483647 w 31"/>
              <a:gd name="T21" fmla="*/ 2147483647 h 29"/>
              <a:gd name="T22" fmla="*/ 2147483647 w 31"/>
              <a:gd name="T23" fmla="*/ 2147483647 h 29"/>
              <a:gd name="T24" fmla="*/ 2147483647 w 31"/>
              <a:gd name="T25" fmla="*/ 2147483647 h 29"/>
              <a:gd name="T26" fmla="*/ 2147483647 w 31"/>
              <a:gd name="T27" fmla="*/ 2147483647 h 29"/>
              <a:gd name="T28" fmla="*/ 2147483647 w 31"/>
              <a:gd name="T29" fmla="*/ 2147483647 h 29"/>
              <a:gd name="T30" fmla="*/ 2147483647 w 31"/>
              <a:gd name="T31" fmla="*/ 2147483647 h 29"/>
              <a:gd name="T32" fmla="*/ 2147483647 w 31"/>
              <a:gd name="T33" fmla="*/ 2147483647 h 29"/>
              <a:gd name="T34" fmla="*/ 2147483647 w 31"/>
              <a:gd name="T35" fmla="*/ 2147483647 h 29"/>
              <a:gd name="T36" fmla="*/ 2147483647 w 31"/>
              <a:gd name="T37" fmla="*/ 2147483647 h 29"/>
              <a:gd name="T38" fmla="*/ 2147483647 w 31"/>
              <a:gd name="T39" fmla="*/ 2147483647 h 29"/>
              <a:gd name="T40" fmla="*/ 2147483647 w 31"/>
              <a:gd name="T41" fmla="*/ 2147483647 h 29"/>
              <a:gd name="T42" fmla="*/ 2147483647 w 31"/>
              <a:gd name="T43" fmla="*/ 2147483647 h 29"/>
              <a:gd name="T44" fmla="*/ 2147483647 w 31"/>
              <a:gd name="T45" fmla="*/ 2147483647 h 29"/>
              <a:gd name="T46" fmla="*/ 2147483647 w 31"/>
              <a:gd name="T47" fmla="*/ 2147483647 h 29"/>
              <a:gd name="T48" fmla="*/ 2147483647 w 31"/>
              <a:gd name="T49" fmla="*/ 2147483647 h 29"/>
              <a:gd name="T50" fmla="*/ 2147483647 w 31"/>
              <a:gd name="T51" fmla="*/ 2147483647 h 29"/>
              <a:gd name="T52" fmla="*/ 2147483647 w 31"/>
              <a:gd name="T53" fmla="*/ 2147483647 h 29"/>
              <a:gd name="T54" fmla="*/ 2147483647 w 31"/>
              <a:gd name="T55" fmla="*/ 2147483647 h 29"/>
              <a:gd name="T56" fmla="*/ 2147483647 w 31"/>
              <a:gd name="T57" fmla="*/ 2147483647 h 29"/>
              <a:gd name="T58" fmla="*/ 2147483647 w 31"/>
              <a:gd name="T59" fmla="*/ 2147483647 h 29"/>
              <a:gd name="T60" fmla="*/ 2147483647 w 31"/>
              <a:gd name="T61" fmla="*/ 2147483647 h 29"/>
              <a:gd name="T62" fmla="*/ 2147483647 w 31"/>
              <a:gd name="T63" fmla="*/ 2147483647 h 29"/>
              <a:gd name="T64" fmla="*/ 2147483647 w 31"/>
              <a:gd name="T65" fmla="*/ 2147483647 h 29"/>
              <a:gd name="T66" fmla="*/ 2147483647 w 31"/>
              <a:gd name="T67" fmla="*/ 2147483647 h 29"/>
              <a:gd name="T68" fmla="*/ 2147483647 w 31"/>
              <a:gd name="T69" fmla="*/ 2147483647 h 29"/>
              <a:gd name="T70" fmla="*/ 2147483647 w 31"/>
              <a:gd name="T71" fmla="*/ 2147483647 h 29"/>
              <a:gd name="T72" fmla="*/ 2147483647 w 31"/>
              <a:gd name="T73" fmla="*/ 2147483647 h 29"/>
              <a:gd name="T74" fmla="*/ 2147483647 w 31"/>
              <a:gd name="T75" fmla="*/ 2147483647 h 29"/>
              <a:gd name="T76" fmla="*/ 2147483647 w 31"/>
              <a:gd name="T77" fmla="*/ 2147483647 h 29"/>
              <a:gd name="T78" fmla="*/ 2147483647 w 31"/>
              <a:gd name="T79" fmla="*/ 2147483647 h 29"/>
              <a:gd name="T80" fmla="*/ 2147483647 w 31"/>
              <a:gd name="T81" fmla="*/ 2147483647 h 29"/>
              <a:gd name="T82" fmla="*/ 2147483647 w 31"/>
              <a:gd name="T83" fmla="*/ 2147483647 h 29"/>
              <a:gd name="T84" fmla="*/ 2147483647 w 31"/>
              <a:gd name="T85" fmla="*/ 2147483647 h 29"/>
              <a:gd name="T86" fmla="*/ 2147483647 w 31"/>
              <a:gd name="T87" fmla="*/ 2147483647 h 29"/>
              <a:gd name="T88" fmla="*/ 2147483647 w 31"/>
              <a:gd name="T89" fmla="*/ 2147483647 h 29"/>
              <a:gd name="T90" fmla="*/ 2147483647 w 31"/>
              <a:gd name="T91" fmla="*/ 2147483647 h 29"/>
              <a:gd name="T92" fmla="*/ 2147483647 w 31"/>
              <a:gd name="T93" fmla="*/ 2147483647 h 29"/>
              <a:gd name="T94" fmla="*/ 2147483647 w 31"/>
              <a:gd name="T95" fmla="*/ 2147483647 h 29"/>
              <a:gd name="T96" fmla="*/ 2147483647 w 31"/>
              <a:gd name="T97" fmla="*/ 2147483647 h 29"/>
              <a:gd name="T98" fmla="*/ 2147483647 w 31"/>
              <a:gd name="T99" fmla="*/ 2147483647 h 29"/>
              <a:gd name="T100" fmla="*/ 2147483647 w 31"/>
              <a:gd name="T101" fmla="*/ 2147483647 h 29"/>
              <a:gd name="T102" fmla="*/ 2147483647 w 31"/>
              <a:gd name="T103" fmla="*/ 2147483647 h 2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1"/>
              <a:gd name="T157" fmla="*/ 0 h 29"/>
              <a:gd name="T158" fmla="*/ 31 w 31"/>
              <a:gd name="T159" fmla="*/ 29 h 2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1" h="29">
                <a:moveTo>
                  <a:pt x="0" y="17"/>
                </a:moveTo>
                <a:lnTo>
                  <a:pt x="1" y="17"/>
                </a:lnTo>
                <a:lnTo>
                  <a:pt x="2" y="17"/>
                </a:lnTo>
                <a:lnTo>
                  <a:pt x="2" y="16"/>
                </a:lnTo>
                <a:lnTo>
                  <a:pt x="1" y="15"/>
                </a:lnTo>
                <a:lnTo>
                  <a:pt x="1" y="14"/>
                </a:lnTo>
                <a:lnTo>
                  <a:pt x="2" y="14"/>
                </a:lnTo>
                <a:lnTo>
                  <a:pt x="3" y="14"/>
                </a:lnTo>
                <a:lnTo>
                  <a:pt x="4" y="14"/>
                </a:lnTo>
                <a:lnTo>
                  <a:pt x="5" y="14"/>
                </a:lnTo>
                <a:lnTo>
                  <a:pt x="6" y="14"/>
                </a:lnTo>
                <a:lnTo>
                  <a:pt x="6" y="13"/>
                </a:lnTo>
                <a:lnTo>
                  <a:pt x="6" y="12"/>
                </a:lnTo>
                <a:lnTo>
                  <a:pt x="5" y="12"/>
                </a:lnTo>
                <a:lnTo>
                  <a:pt x="4" y="11"/>
                </a:lnTo>
                <a:lnTo>
                  <a:pt x="4" y="10"/>
                </a:lnTo>
                <a:lnTo>
                  <a:pt x="3" y="10"/>
                </a:lnTo>
                <a:lnTo>
                  <a:pt x="3" y="9"/>
                </a:lnTo>
                <a:lnTo>
                  <a:pt x="4" y="9"/>
                </a:lnTo>
                <a:lnTo>
                  <a:pt x="4" y="10"/>
                </a:lnTo>
                <a:lnTo>
                  <a:pt x="5" y="10"/>
                </a:lnTo>
                <a:lnTo>
                  <a:pt x="5" y="9"/>
                </a:lnTo>
                <a:lnTo>
                  <a:pt x="6" y="9"/>
                </a:lnTo>
                <a:lnTo>
                  <a:pt x="6" y="8"/>
                </a:lnTo>
                <a:lnTo>
                  <a:pt x="7" y="8"/>
                </a:lnTo>
                <a:lnTo>
                  <a:pt x="8" y="8"/>
                </a:lnTo>
                <a:lnTo>
                  <a:pt x="8" y="9"/>
                </a:lnTo>
                <a:lnTo>
                  <a:pt x="7" y="9"/>
                </a:lnTo>
                <a:lnTo>
                  <a:pt x="6" y="9"/>
                </a:lnTo>
                <a:lnTo>
                  <a:pt x="6" y="10"/>
                </a:lnTo>
                <a:lnTo>
                  <a:pt x="6" y="11"/>
                </a:lnTo>
                <a:lnTo>
                  <a:pt x="7" y="11"/>
                </a:lnTo>
                <a:lnTo>
                  <a:pt x="8" y="11"/>
                </a:lnTo>
                <a:lnTo>
                  <a:pt x="8" y="12"/>
                </a:lnTo>
                <a:lnTo>
                  <a:pt x="9" y="11"/>
                </a:lnTo>
                <a:lnTo>
                  <a:pt x="10" y="11"/>
                </a:lnTo>
                <a:lnTo>
                  <a:pt x="10" y="10"/>
                </a:lnTo>
                <a:lnTo>
                  <a:pt x="10" y="9"/>
                </a:lnTo>
                <a:lnTo>
                  <a:pt x="10" y="8"/>
                </a:lnTo>
                <a:lnTo>
                  <a:pt x="11" y="6"/>
                </a:lnTo>
                <a:lnTo>
                  <a:pt x="11" y="5"/>
                </a:lnTo>
                <a:lnTo>
                  <a:pt x="11" y="4"/>
                </a:lnTo>
                <a:lnTo>
                  <a:pt x="12" y="3"/>
                </a:lnTo>
                <a:lnTo>
                  <a:pt x="12" y="2"/>
                </a:lnTo>
                <a:lnTo>
                  <a:pt x="13" y="1"/>
                </a:lnTo>
                <a:lnTo>
                  <a:pt x="14" y="1"/>
                </a:lnTo>
                <a:lnTo>
                  <a:pt x="14" y="0"/>
                </a:lnTo>
                <a:lnTo>
                  <a:pt x="15" y="1"/>
                </a:lnTo>
                <a:lnTo>
                  <a:pt x="16" y="2"/>
                </a:lnTo>
                <a:lnTo>
                  <a:pt x="17" y="3"/>
                </a:lnTo>
                <a:lnTo>
                  <a:pt x="17" y="4"/>
                </a:lnTo>
                <a:lnTo>
                  <a:pt x="18" y="5"/>
                </a:lnTo>
                <a:lnTo>
                  <a:pt x="18" y="6"/>
                </a:lnTo>
                <a:lnTo>
                  <a:pt x="18" y="8"/>
                </a:lnTo>
                <a:lnTo>
                  <a:pt x="19" y="9"/>
                </a:lnTo>
                <a:lnTo>
                  <a:pt x="20" y="9"/>
                </a:lnTo>
                <a:lnTo>
                  <a:pt x="21" y="9"/>
                </a:lnTo>
                <a:lnTo>
                  <a:pt x="21" y="10"/>
                </a:lnTo>
                <a:lnTo>
                  <a:pt x="21" y="11"/>
                </a:lnTo>
                <a:lnTo>
                  <a:pt x="20" y="12"/>
                </a:lnTo>
                <a:lnTo>
                  <a:pt x="19" y="13"/>
                </a:lnTo>
                <a:lnTo>
                  <a:pt x="18" y="14"/>
                </a:lnTo>
                <a:lnTo>
                  <a:pt x="18" y="15"/>
                </a:lnTo>
                <a:lnTo>
                  <a:pt x="19" y="15"/>
                </a:lnTo>
                <a:lnTo>
                  <a:pt x="19" y="16"/>
                </a:lnTo>
                <a:lnTo>
                  <a:pt x="20" y="16"/>
                </a:lnTo>
                <a:lnTo>
                  <a:pt x="20" y="18"/>
                </a:lnTo>
                <a:lnTo>
                  <a:pt x="21" y="18"/>
                </a:lnTo>
                <a:lnTo>
                  <a:pt x="22" y="18"/>
                </a:lnTo>
                <a:lnTo>
                  <a:pt x="23" y="17"/>
                </a:lnTo>
                <a:lnTo>
                  <a:pt x="23" y="16"/>
                </a:lnTo>
                <a:lnTo>
                  <a:pt x="24" y="16"/>
                </a:lnTo>
                <a:lnTo>
                  <a:pt x="25" y="16"/>
                </a:lnTo>
                <a:lnTo>
                  <a:pt x="26" y="16"/>
                </a:lnTo>
                <a:lnTo>
                  <a:pt x="27" y="16"/>
                </a:lnTo>
                <a:lnTo>
                  <a:pt x="27" y="17"/>
                </a:lnTo>
                <a:lnTo>
                  <a:pt x="28" y="18"/>
                </a:lnTo>
                <a:lnTo>
                  <a:pt x="29" y="18"/>
                </a:lnTo>
                <a:lnTo>
                  <a:pt x="30" y="18"/>
                </a:lnTo>
                <a:lnTo>
                  <a:pt x="30" y="19"/>
                </a:lnTo>
                <a:lnTo>
                  <a:pt x="30" y="20"/>
                </a:lnTo>
                <a:lnTo>
                  <a:pt x="29" y="21"/>
                </a:lnTo>
                <a:lnTo>
                  <a:pt x="29" y="22"/>
                </a:lnTo>
                <a:lnTo>
                  <a:pt x="29" y="23"/>
                </a:lnTo>
                <a:lnTo>
                  <a:pt x="30" y="23"/>
                </a:lnTo>
                <a:lnTo>
                  <a:pt x="31" y="24"/>
                </a:lnTo>
                <a:lnTo>
                  <a:pt x="31" y="25"/>
                </a:lnTo>
                <a:lnTo>
                  <a:pt x="30" y="25"/>
                </a:lnTo>
                <a:lnTo>
                  <a:pt x="29" y="25"/>
                </a:lnTo>
                <a:lnTo>
                  <a:pt x="29" y="24"/>
                </a:lnTo>
                <a:lnTo>
                  <a:pt x="28" y="24"/>
                </a:lnTo>
                <a:lnTo>
                  <a:pt x="27" y="24"/>
                </a:lnTo>
                <a:lnTo>
                  <a:pt x="26" y="23"/>
                </a:lnTo>
                <a:lnTo>
                  <a:pt x="25" y="23"/>
                </a:lnTo>
                <a:lnTo>
                  <a:pt x="24" y="23"/>
                </a:lnTo>
                <a:lnTo>
                  <a:pt x="23" y="23"/>
                </a:lnTo>
                <a:lnTo>
                  <a:pt x="23" y="24"/>
                </a:lnTo>
                <a:lnTo>
                  <a:pt x="23" y="25"/>
                </a:lnTo>
                <a:lnTo>
                  <a:pt x="24" y="25"/>
                </a:lnTo>
                <a:lnTo>
                  <a:pt x="24" y="26"/>
                </a:lnTo>
                <a:lnTo>
                  <a:pt x="25" y="27"/>
                </a:lnTo>
                <a:lnTo>
                  <a:pt x="26" y="27"/>
                </a:lnTo>
                <a:lnTo>
                  <a:pt x="26" y="28"/>
                </a:lnTo>
                <a:lnTo>
                  <a:pt x="26" y="29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8" name="Freeform 451"/>
          <p:cNvSpPr>
            <a:spLocks/>
          </p:cNvSpPr>
          <p:nvPr/>
        </p:nvSpPr>
        <p:spPr bwMode="auto">
          <a:xfrm>
            <a:off x="5611814" y="2187576"/>
            <a:ext cx="1587" cy="3175"/>
          </a:xfrm>
          <a:custGeom>
            <a:avLst/>
            <a:gdLst>
              <a:gd name="T0" fmla="*/ 0 w 1"/>
              <a:gd name="T1" fmla="*/ 0 h 2"/>
              <a:gd name="T2" fmla="*/ 2147483647 w 1"/>
              <a:gd name="T3" fmla="*/ 2147483647 h 2"/>
              <a:gd name="T4" fmla="*/ 2147483647 w 1"/>
              <a:gd name="T5" fmla="*/ 2147483647 h 2"/>
              <a:gd name="T6" fmla="*/ 0 60000 65536"/>
              <a:gd name="T7" fmla="*/ 0 60000 65536"/>
              <a:gd name="T8" fmla="*/ 0 60000 65536"/>
              <a:gd name="T9" fmla="*/ 0 w 1"/>
              <a:gd name="T10" fmla="*/ 0 h 2"/>
              <a:gd name="T11" fmla="*/ 1 w 1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2">
                <a:moveTo>
                  <a:pt x="0" y="0"/>
                </a:moveTo>
                <a:lnTo>
                  <a:pt x="1" y="1"/>
                </a:lnTo>
                <a:lnTo>
                  <a:pt x="1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89" name="Line 452"/>
          <p:cNvSpPr>
            <a:spLocks noChangeShapeType="1"/>
          </p:cNvSpPr>
          <p:nvPr/>
        </p:nvSpPr>
        <p:spPr bwMode="auto">
          <a:xfrm>
            <a:off x="5618164" y="219233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0" name="Freeform 453"/>
          <p:cNvSpPr>
            <a:spLocks/>
          </p:cNvSpPr>
          <p:nvPr/>
        </p:nvSpPr>
        <p:spPr bwMode="auto">
          <a:xfrm>
            <a:off x="5622926" y="2193925"/>
            <a:ext cx="3175" cy="1588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0 60000 65536"/>
              <a:gd name="T7" fmla="*/ 0 60000 65536"/>
              <a:gd name="T8" fmla="*/ 0 60000 65536"/>
              <a:gd name="T9" fmla="*/ 0 w 2"/>
              <a:gd name="T10" fmla="*/ 0 h 1587"/>
              <a:gd name="T11" fmla="*/ 2 w 2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7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1" name="Line 454"/>
          <p:cNvSpPr>
            <a:spLocks noChangeShapeType="1"/>
          </p:cNvSpPr>
          <p:nvPr/>
        </p:nvSpPr>
        <p:spPr bwMode="auto">
          <a:xfrm>
            <a:off x="5626100" y="219551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2" name="Line 455"/>
          <p:cNvSpPr>
            <a:spLocks noChangeShapeType="1"/>
          </p:cNvSpPr>
          <p:nvPr/>
        </p:nvSpPr>
        <p:spPr bwMode="auto">
          <a:xfrm>
            <a:off x="5627689" y="2201864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3" name="Freeform 456"/>
          <p:cNvSpPr>
            <a:spLocks/>
          </p:cNvSpPr>
          <p:nvPr/>
        </p:nvSpPr>
        <p:spPr bwMode="auto">
          <a:xfrm>
            <a:off x="5619751" y="2209800"/>
            <a:ext cx="4763" cy="1588"/>
          </a:xfrm>
          <a:custGeom>
            <a:avLst/>
            <a:gdLst>
              <a:gd name="T0" fmla="*/ 2147483647 w 3"/>
              <a:gd name="T1" fmla="*/ 0 h 1"/>
              <a:gd name="T2" fmla="*/ 2147483647 w 3"/>
              <a:gd name="T3" fmla="*/ 0 h 1"/>
              <a:gd name="T4" fmla="*/ 2147483647 w 3"/>
              <a:gd name="T5" fmla="*/ 2147483647 h 1"/>
              <a:gd name="T6" fmla="*/ 0 w 3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1"/>
              <a:gd name="T14" fmla="*/ 3 w 3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1">
                <a:moveTo>
                  <a:pt x="3" y="0"/>
                </a:move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4" name="Line 457"/>
          <p:cNvSpPr>
            <a:spLocks noChangeShapeType="1"/>
          </p:cNvSpPr>
          <p:nvPr/>
        </p:nvSpPr>
        <p:spPr bwMode="auto">
          <a:xfrm>
            <a:off x="5619750" y="2211389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5" name="Freeform 458"/>
          <p:cNvSpPr>
            <a:spLocks/>
          </p:cNvSpPr>
          <p:nvPr/>
        </p:nvSpPr>
        <p:spPr bwMode="auto">
          <a:xfrm>
            <a:off x="5619750" y="2206626"/>
            <a:ext cx="63500" cy="53975"/>
          </a:xfrm>
          <a:custGeom>
            <a:avLst/>
            <a:gdLst>
              <a:gd name="T0" fmla="*/ 0 w 46"/>
              <a:gd name="T1" fmla="*/ 2147483647 h 40"/>
              <a:gd name="T2" fmla="*/ 0 w 46"/>
              <a:gd name="T3" fmla="*/ 2147483647 h 40"/>
              <a:gd name="T4" fmla="*/ 2147483647 w 46"/>
              <a:gd name="T5" fmla="*/ 2147483647 h 40"/>
              <a:gd name="T6" fmla="*/ 2147483647 w 46"/>
              <a:gd name="T7" fmla="*/ 2147483647 h 40"/>
              <a:gd name="T8" fmla="*/ 2147483647 w 46"/>
              <a:gd name="T9" fmla="*/ 2147483647 h 40"/>
              <a:gd name="T10" fmla="*/ 2147483647 w 46"/>
              <a:gd name="T11" fmla="*/ 2147483647 h 40"/>
              <a:gd name="T12" fmla="*/ 2147483647 w 46"/>
              <a:gd name="T13" fmla="*/ 2147483647 h 40"/>
              <a:gd name="T14" fmla="*/ 2147483647 w 46"/>
              <a:gd name="T15" fmla="*/ 2147483647 h 40"/>
              <a:gd name="T16" fmla="*/ 2147483647 w 46"/>
              <a:gd name="T17" fmla="*/ 2147483647 h 40"/>
              <a:gd name="T18" fmla="*/ 2147483647 w 46"/>
              <a:gd name="T19" fmla="*/ 2147483647 h 40"/>
              <a:gd name="T20" fmla="*/ 2147483647 w 46"/>
              <a:gd name="T21" fmla="*/ 2147483647 h 40"/>
              <a:gd name="T22" fmla="*/ 2147483647 w 46"/>
              <a:gd name="T23" fmla="*/ 2147483647 h 40"/>
              <a:gd name="T24" fmla="*/ 2147483647 w 46"/>
              <a:gd name="T25" fmla="*/ 2147483647 h 40"/>
              <a:gd name="T26" fmla="*/ 2147483647 w 46"/>
              <a:gd name="T27" fmla="*/ 0 h 40"/>
              <a:gd name="T28" fmla="*/ 2147483647 w 46"/>
              <a:gd name="T29" fmla="*/ 0 h 40"/>
              <a:gd name="T30" fmla="*/ 2147483647 w 46"/>
              <a:gd name="T31" fmla="*/ 0 h 40"/>
              <a:gd name="T32" fmla="*/ 2147483647 w 46"/>
              <a:gd name="T33" fmla="*/ 2147483647 h 40"/>
              <a:gd name="T34" fmla="*/ 2147483647 w 46"/>
              <a:gd name="T35" fmla="*/ 2147483647 h 40"/>
              <a:gd name="T36" fmla="*/ 2147483647 w 46"/>
              <a:gd name="T37" fmla="*/ 2147483647 h 40"/>
              <a:gd name="T38" fmla="*/ 2147483647 w 46"/>
              <a:gd name="T39" fmla="*/ 2147483647 h 40"/>
              <a:gd name="T40" fmla="*/ 2147483647 w 46"/>
              <a:gd name="T41" fmla="*/ 2147483647 h 40"/>
              <a:gd name="T42" fmla="*/ 2147483647 w 46"/>
              <a:gd name="T43" fmla="*/ 2147483647 h 40"/>
              <a:gd name="T44" fmla="*/ 2147483647 w 46"/>
              <a:gd name="T45" fmla="*/ 2147483647 h 40"/>
              <a:gd name="T46" fmla="*/ 2147483647 w 46"/>
              <a:gd name="T47" fmla="*/ 2147483647 h 40"/>
              <a:gd name="T48" fmla="*/ 2147483647 w 46"/>
              <a:gd name="T49" fmla="*/ 2147483647 h 40"/>
              <a:gd name="T50" fmla="*/ 2147483647 w 46"/>
              <a:gd name="T51" fmla="*/ 2147483647 h 40"/>
              <a:gd name="T52" fmla="*/ 2147483647 w 46"/>
              <a:gd name="T53" fmla="*/ 2147483647 h 40"/>
              <a:gd name="T54" fmla="*/ 2147483647 w 46"/>
              <a:gd name="T55" fmla="*/ 2147483647 h 40"/>
              <a:gd name="T56" fmla="*/ 2147483647 w 46"/>
              <a:gd name="T57" fmla="*/ 2147483647 h 40"/>
              <a:gd name="T58" fmla="*/ 2147483647 w 46"/>
              <a:gd name="T59" fmla="*/ 2147483647 h 40"/>
              <a:gd name="T60" fmla="*/ 2147483647 w 46"/>
              <a:gd name="T61" fmla="*/ 2147483647 h 40"/>
              <a:gd name="T62" fmla="*/ 2147483647 w 46"/>
              <a:gd name="T63" fmla="*/ 2147483647 h 40"/>
              <a:gd name="T64" fmla="*/ 2147483647 w 46"/>
              <a:gd name="T65" fmla="*/ 2147483647 h 40"/>
              <a:gd name="T66" fmla="*/ 2147483647 w 46"/>
              <a:gd name="T67" fmla="*/ 2147483647 h 40"/>
              <a:gd name="T68" fmla="*/ 2147483647 w 46"/>
              <a:gd name="T69" fmla="*/ 2147483647 h 40"/>
              <a:gd name="T70" fmla="*/ 2147483647 w 46"/>
              <a:gd name="T71" fmla="*/ 2147483647 h 40"/>
              <a:gd name="T72" fmla="*/ 2147483647 w 46"/>
              <a:gd name="T73" fmla="*/ 2147483647 h 40"/>
              <a:gd name="T74" fmla="*/ 2147483647 w 46"/>
              <a:gd name="T75" fmla="*/ 2147483647 h 40"/>
              <a:gd name="T76" fmla="*/ 2147483647 w 46"/>
              <a:gd name="T77" fmla="*/ 2147483647 h 40"/>
              <a:gd name="T78" fmla="*/ 2147483647 w 46"/>
              <a:gd name="T79" fmla="*/ 2147483647 h 40"/>
              <a:gd name="T80" fmla="*/ 2147483647 w 46"/>
              <a:gd name="T81" fmla="*/ 2147483647 h 40"/>
              <a:gd name="T82" fmla="*/ 2147483647 w 46"/>
              <a:gd name="T83" fmla="*/ 2147483647 h 40"/>
              <a:gd name="T84" fmla="*/ 2147483647 w 46"/>
              <a:gd name="T85" fmla="*/ 2147483647 h 40"/>
              <a:gd name="T86" fmla="*/ 2147483647 w 46"/>
              <a:gd name="T87" fmla="*/ 2147483647 h 40"/>
              <a:gd name="T88" fmla="*/ 2147483647 w 46"/>
              <a:gd name="T89" fmla="*/ 2147483647 h 40"/>
              <a:gd name="T90" fmla="*/ 2147483647 w 46"/>
              <a:gd name="T91" fmla="*/ 2147483647 h 40"/>
              <a:gd name="T92" fmla="*/ 2147483647 w 46"/>
              <a:gd name="T93" fmla="*/ 2147483647 h 40"/>
              <a:gd name="T94" fmla="*/ 2147483647 w 46"/>
              <a:gd name="T95" fmla="*/ 2147483647 h 40"/>
              <a:gd name="T96" fmla="*/ 2147483647 w 46"/>
              <a:gd name="T97" fmla="*/ 2147483647 h 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6"/>
              <a:gd name="T148" fmla="*/ 0 h 40"/>
              <a:gd name="T149" fmla="*/ 46 w 46"/>
              <a:gd name="T150" fmla="*/ 40 h 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6" h="40">
                <a:moveTo>
                  <a:pt x="0" y="7"/>
                </a:moveTo>
                <a:lnTo>
                  <a:pt x="0" y="8"/>
                </a:lnTo>
                <a:lnTo>
                  <a:pt x="0" y="9"/>
                </a:lnTo>
                <a:lnTo>
                  <a:pt x="0" y="10"/>
                </a:lnTo>
                <a:lnTo>
                  <a:pt x="1" y="10"/>
                </a:lnTo>
                <a:lnTo>
                  <a:pt x="2" y="10"/>
                </a:lnTo>
                <a:lnTo>
                  <a:pt x="3" y="10"/>
                </a:lnTo>
                <a:lnTo>
                  <a:pt x="4" y="11"/>
                </a:lnTo>
                <a:lnTo>
                  <a:pt x="5" y="12"/>
                </a:lnTo>
                <a:lnTo>
                  <a:pt x="7" y="13"/>
                </a:lnTo>
                <a:lnTo>
                  <a:pt x="8" y="12"/>
                </a:lnTo>
                <a:lnTo>
                  <a:pt x="9" y="12"/>
                </a:lnTo>
                <a:lnTo>
                  <a:pt x="10" y="12"/>
                </a:lnTo>
                <a:lnTo>
                  <a:pt x="11" y="12"/>
                </a:lnTo>
                <a:lnTo>
                  <a:pt x="12" y="12"/>
                </a:lnTo>
                <a:lnTo>
                  <a:pt x="13" y="11"/>
                </a:lnTo>
                <a:lnTo>
                  <a:pt x="14" y="10"/>
                </a:lnTo>
                <a:lnTo>
                  <a:pt x="14" y="9"/>
                </a:lnTo>
                <a:lnTo>
                  <a:pt x="14" y="8"/>
                </a:lnTo>
                <a:lnTo>
                  <a:pt x="14" y="7"/>
                </a:lnTo>
                <a:lnTo>
                  <a:pt x="14" y="6"/>
                </a:lnTo>
                <a:lnTo>
                  <a:pt x="14" y="5"/>
                </a:lnTo>
                <a:lnTo>
                  <a:pt x="13" y="4"/>
                </a:lnTo>
                <a:lnTo>
                  <a:pt x="13" y="3"/>
                </a:lnTo>
                <a:lnTo>
                  <a:pt x="14" y="2"/>
                </a:lnTo>
                <a:lnTo>
                  <a:pt x="15" y="2"/>
                </a:lnTo>
                <a:lnTo>
                  <a:pt x="17" y="1"/>
                </a:lnTo>
                <a:lnTo>
                  <a:pt x="19" y="0"/>
                </a:lnTo>
                <a:lnTo>
                  <a:pt x="20" y="0"/>
                </a:lnTo>
                <a:lnTo>
                  <a:pt x="21" y="0"/>
                </a:lnTo>
                <a:lnTo>
                  <a:pt x="22" y="0"/>
                </a:lnTo>
                <a:lnTo>
                  <a:pt x="24" y="0"/>
                </a:lnTo>
                <a:lnTo>
                  <a:pt x="26" y="1"/>
                </a:lnTo>
                <a:lnTo>
                  <a:pt x="27" y="1"/>
                </a:lnTo>
                <a:lnTo>
                  <a:pt x="28" y="1"/>
                </a:lnTo>
                <a:lnTo>
                  <a:pt x="29" y="1"/>
                </a:lnTo>
                <a:lnTo>
                  <a:pt x="29" y="2"/>
                </a:lnTo>
                <a:lnTo>
                  <a:pt x="29" y="3"/>
                </a:lnTo>
                <a:lnTo>
                  <a:pt x="28" y="3"/>
                </a:lnTo>
                <a:lnTo>
                  <a:pt x="28" y="4"/>
                </a:lnTo>
                <a:lnTo>
                  <a:pt x="29" y="4"/>
                </a:lnTo>
                <a:lnTo>
                  <a:pt x="29" y="5"/>
                </a:lnTo>
                <a:lnTo>
                  <a:pt x="30" y="5"/>
                </a:lnTo>
                <a:lnTo>
                  <a:pt x="30" y="6"/>
                </a:lnTo>
                <a:lnTo>
                  <a:pt x="30" y="10"/>
                </a:lnTo>
                <a:lnTo>
                  <a:pt x="29" y="10"/>
                </a:lnTo>
                <a:lnTo>
                  <a:pt x="29" y="11"/>
                </a:lnTo>
                <a:lnTo>
                  <a:pt x="29" y="12"/>
                </a:lnTo>
                <a:lnTo>
                  <a:pt x="29" y="13"/>
                </a:lnTo>
                <a:lnTo>
                  <a:pt x="29" y="14"/>
                </a:lnTo>
                <a:lnTo>
                  <a:pt x="30" y="15"/>
                </a:lnTo>
                <a:lnTo>
                  <a:pt x="30" y="16"/>
                </a:lnTo>
                <a:lnTo>
                  <a:pt x="30" y="17"/>
                </a:lnTo>
                <a:lnTo>
                  <a:pt x="29" y="17"/>
                </a:lnTo>
                <a:lnTo>
                  <a:pt x="29" y="18"/>
                </a:lnTo>
                <a:lnTo>
                  <a:pt x="28" y="18"/>
                </a:lnTo>
                <a:lnTo>
                  <a:pt x="29" y="18"/>
                </a:lnTo>
                <a:lnTo>
                  <a:pt x="29" y="19"/>
                </a:lnTo>
                <a:lnTo>
                  <a:pt x="30" y="19"/>
                </a:lnTo>
                <a:lnTo>
                  <a:pt x="32" y="20"/>
                </a:lnTo>
                <a:lnTo>
                  <a:pt x="33" y="20"/>
                </a:lnTo>
                <a:lnTo>
                  <a:pt x="34" y="20"/>
                </a:lnTo>
                <a:lnTo>
                  <a:pt x="34" y="21"/>
                </a:lnTo>
                <a:lnTo>
                  <a:pt x="35" y="21"/>
                </a:lnTo>
                <a:lnTo>
                  <a:pt x="36" y="21"/>
                </a:lnTo>
                <a:lnTo>
                  <a:pt x="36" y="22"/>
                </a:lnTo>
                <a:lnTo>
                  <a:pt x="36" y="23"/>
                </a:lnTo>
                <a:lnTo>
                  <a:pt x="37" y="23"/>
                </a:lnTo>
                <a:lnTo>
                  <a:pt x="37" y="24"/>
                </a:lnTo>
                <a:lnTo>
                  <a:pt x="38" y="24"/>
                </a:lnTo>
                <a:lnTo>
                  <a:pt x="38" y="25"/>
                </a:lnTo>
                <a:lnTo>
                  <a:pt x="38" y="26"/>
                </a:lnTo>
                <a:lnTo>
                  <a:pt x="38" y="27"/>
                </a:lnTo>
                <a:lnTo>
                  <a:pt x="39" y="27"/>
                </a:lnTo>
                <a:lnTo>
                  <a:pt x="39" y="28"/>
                </a:lnTo>
                <a:lnTo>
                  <a:pt x="40" y="28"/>
                </a:lnTo>
                <a:lnTo>
                  <a:pt x="40" y="27"/>
                </a:lnTo>
                <a:lnTo>
                  <a:pt x="41" y="27"/>
                </a:lnTo>
                <a:lnTo>
                  <a:pt x="41" y="28"/>
                </a:lnTo>
                <a:lnTo>
                  <a:pt x="42" y="28"/>
                </a:lnTo>
                <a:lnTo>
                  <a:pt x="43" y="27"/>
                </a:lnTo>
                <a:lnTo>
                  <a:pt x="44" y="27"/>
                </a:lnTo>
                <a:lnTo>
                  <a:pt x="45" y="27"/>
                </a:lnTo>
                <a:lnTo>
                  <a:pt x="45" y="28"/>
                </a:lnTo>
                <a:lnTo>
                  <a:pt x="46" y="28"/>
                </a:lnTo>
                <a:lnTo>
                  <a:pt x="45" y="29"/>
                </a:lnTo>
                <a:lnTo>
                  <a:pt x="44" y="30"/>
                </a:lnTo>
                <a:lnTo>
                  <a:pt x="43" y="31"/>
                </a:lnTo>
                <a:lnTo>
                  <a:pt x="43" y="32"/>
                </a:lnTo>
                <a:lnTo>
                  <a:pt x="43" y="33"/>
                </a:lnTo>
                <a:lnTo>
                  <a:pt x="43" y="34"/>
                </a:lnTo>
                <a:lnTo>
                  <a:pt x="43" y="35"/>
                </a:lnTo>
                <a:lnTo>
                  <a:pt x="43" y="36"/>
                </a:lnTo>
                <a:lnTo>
                  <a:pt x="43" y="37"/>
                </a:lnTo>
                <a:lnTo>
                  <a:pt x="43" y="38"/>
                </a:lnTo>
                <a:lnTo>
                  <a:pt x="43" y="39"/>
                </a:lnTo>
                <a:lnTo>
                  <a:pt x="42" y="39"/>
                </a:lnTo>
                <a:lnTo>
                  <a:pt x="41" y="39"/>
                </a:lnTo>
                <a:lnTo>
                  <a:pt x="41" y="4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6" name="Line 459"/>
          <p:cNvSpPr>
            <a:spLocks noChangeShapeType="1"/>
          </p:cNvSpPr>
          <p:nvPr/>
        </p:nvSpPr>
        <p:spPr bwMode="auto">
          <a:xfrm>
            <a:off x="5676900" y="2262189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7" name="Freeform 460"/>
          <p:cNvSpPr>
            <a:spLocks/>
          </p:cNvSpPr>
          <p:nvPr/>
        </p:nvSpPr>
        <p:spPr bwMode="auto">
          <a:xfrm>
            <a:off x="5681664" y="2265364"/>
            <a:ext cx="1587" cy="1587"/>
          </a:xfrm>
          <a:custGeom>
            <a:avLst/>
            <a:gdLst>
              <a:gd name="T0" fmla="*/ 0 w 1"/>
              <a:gd name="T1" fmla="*/ 0 h 1"/>
              <a:gd name="T2" fmla="*/ 2147483647 w 1"/>
              <a:gd name="T3" fmla="*/ 2147483647 h 1"/>
              <a:gd name="T4" fmla="*/ 2147483647 w 1"/>
              <a:gd name="T5" fmla="*/ 2147483647 h 1"/>
              <a:gd name="T6" fmla="*/ 0 60000 65536"/>
              <a:gd name="T7" fmla="*/ 0 60000 65536"/>
              <a:gd name="T8" fmla="*/ 0 60000 65536"/>
              <a:gd name="T9" fmla="*/ 0 w 1"/>
              <a:gd name="T10" fmla="*/ 0 h 1"/>
              <a:gd name="T11" fmla="*/ 1 w 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">
                <a:moveTo>
                  <a:pt x="0" y="0"/>
                </a:moveTo>
                <a:lnTo>
                  <a:pt x="1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8" name="Line 461"/>
          <p:cNvSpPr>
            <a:spLocks noChangeShapeType="1"/>
          </p:cNvSpPr>
          <p:nvPr/>
        </p:nvSpPr>
        <p:spPr bwMode="auto">
          <a:xfrm>
            <a:off x="5688014" y="227012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99" name="Line 462"/>
          <p:cNvSpPr>
            <a:spLocks noChangeShapeType="1"/>
          </p:cNvSpPr>
          <p:nvPr/>
        </p:nvSpPr>
        <p:spPr bwMode="auto">
          <a:xfrm>
            <a:off x="5691189" y="2271714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0" name="Freeform 463"/>
          <p:cNvSpPr>
            <a:spLocks/>
          </p:cNvSpPr>
          <p:nvPr/>
        </p:nvSpPr>
        <p:spPr bwMode="auto">
          <a:xfrm>
            <a:off x="5694364" y="2270126"/>
            <a:ext cx="1587" cy="4763"/>
          </a:xfrm>
          <a:custGeom>
            <a:avLst/>
            <a:gdLst>
              <a:gd name="T0" fmla="*/ 0 w 1"/>
              <a:gd name="T1" fmla="*/ 0 h 3"/>
              <a:gd name="T2" fmla="*/ 2147483647 w 1"/>
              <a:gd name="T3" fmla="*/ 0 h 3"/>
              <a:gd name="T4" fmla="*/ 2147483647 w 1"/>
              <a:gd name="T5" fmla="*/ 2147483647 h 3"/>
              <a:gd name="T6" fmla="*/ 2147483647 w 1"/>
              <a:gd name="T7" fmla="*/ 2147483647 h 3"/>
              <a:gd name="T8" fmla="*/ 2147483647 w 1"/>
              <a:gd name="T9" fmla="*/ 2147483647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3"/>
              <a:gd name="T17" fmla="*/ 1 w 1"/>
              <a:gd name="T18" fmla="*/ 3 h 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3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1" name="Freeform 464"/>
          <p:cNvSpPr>
            <a:spLocks/>
          </p:cNvSpPr>
          <p:nvPr/>
        </p:nvSpPr>
        <p:spPr bwMode="auto">
          <a:xfrm>
            <a:off x="5695951" y="2276475"/>
            <a:ext cx="3175" cy="1588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0 60000 65536"/>
              <a:gd name="T7" fmla="*/ 0 60000 65536"/>
              <a:gd name="T8" fmla="*/ 0 60000 65536"/>
              <a:gd name="T9" fmla="*/ 0 w 2"/>
              <a:gd name="T10" fmla="*/ 0 h 1587"/>
              <a:gd name="T11" fmla="*/ 2 w 2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7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2" name="Freeform 465"/>
          <p:cNvSpPr>
            <a:spLocks/>
          </p:cNvSpPr>
          <p:nvPr/>
        </p:nvSpPr>
        <p:spPr bwMode="auto">
          <a:xfrm>
            <a:off x="5695951" y="2278064"/>
            <a:ext cx="3175" cy="1587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2147483647 h 2"/>
              <a:gd name="T4" fmla="*/ 2147483647 w 2"/>
              <a:gd name="T5" fmla="*/ 2147483647 h 2"/>
              <a:gd name="T6" fmla="*/ 0 w 2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2"/>
              <a:gd name="T14" fmla="*/ 2 w 2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2">
                <a:moveTo>
                  <a:pt x="2" y="0"/>
                </a:moveTo>
                <a:lnTo>
                  <a:pt x="2" y="1"/>
                </a:lnTo>
                <a:lnTo>
                  <a:pt x="1" y="1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3" name="Freeform 466"/>
          <p:cNvSpPr>
            <a:spLocks/>
          </p:cNvSpPr>
          <p:nvPr/>
        </p:nvSpPr>
        <p:spPr bwMode="auto">
          <a:xfrm>
            <a:off x="5689601" y="2279651"/>
            <a:ext cx="4763" cy="3175"/>
          </a:xfrm>
          <a:custGeom>
            <a:avLst/>
            <a:gdLst>
              <a:gd name="T0" fmla="*/ 2147483647 w 4"/>
              <a:gd name="T1" fmla="*/ 0 h 2"/>
              <a:gd name="T2" fmla="*/ 2147483647 w 4"/>
              <a:gd name="T3" fmla="*/ 2147483647 h 2"/>
              <a:gd name="T4" fmla="*/ 2147483647 w 4"/>
              <a:gd name="T5" fmla="*/ 2147483647 h 2"/>
              <a:gd name="T6" fmla="*/ 0 w 4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2"/>
              <a:gd name="T14" fmla="*/ 4 w 4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2">
                <a:moveTo>
                  <a:pt x="4" y="0"/>
                </a:moveTo>
                <a:lnTo>
                  <a:pt x="3" y="1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4" name="Freeform 467"/>
          <p:cNvSpPr>
            <a:spLocks/>
          </p:cNvSpPr>
          <p:nvPr/>
        </p:nvSpPr>
        <p:spPr bwMode="auto">
          <a:xfrm>
            <a:off x="5683250" y="2282825"/>
            <a:ext cx="57150" cy="52388"/>
          </a:xfrm>
          <a:custGeom>
            <a:avLst/>
            <a:gdLst>
              <a:gd name="T0" fmla="*/ 2147483647 w 42"/>
              <a:gd name="T1" fmla="*/ 2147483647 h 38"/>
              <a:gd name="T2" fmla="*/ 2147483647 w 42"/>
              <a:gd name="T3" fmla="*/ 0 h 38"/>
              <a:gd name="T4" fmla="*/ 2147483647 w 42"/>
              <a:gd name="T5" fmla="*/ 2147483647 h 38"/>
              <a:gd name="T6" fmla="*/ 2147483647 w 42"/>
              <a:gd name="T7" fmla="*/ 2147483647 h 38"/>
              <a:gd name="T8" fmla="*/ 0 w 42"/>
              <a:gd name="T9" fmla="*/ 2147483647 h 38"/>
              <a:gd name="T10" fmla="*/ 0 w 42"/>
              <a:gd name="T11" fmla="*/ 2147483647 h 38"/>
              <a:gd name="T12" fmla="*/ 2147483647 w 42"/>
              <a:gd name="T13" fmla="*/ 2147483647 h 38"/>
              <a:gd name="T14" fmla="*/ 2147483647 w 42"/>
              <a:gd name="T15" fmla="*/ 2147483647 h 38"/>
              <a:gd name="T16" fmla="*/ 2147483647 w 42"/>
              <a:gd name="T17" fmla="*/ 2147483647 h 38"/>
              <a:gd name="T18" fmla="*/ 2147483647 w 42"/>
              <a:gd name="T19" fmla="*/ 2147483647 h 38"/>
              <a:gd name="T20" fmla="*/ 2147483647 w 42"/>
              <a:gd name="T21" fmla="*/ 2147483647 h 38"/>
              <a:gd name="T22" fmla="*/ 2147483647 w 42"/>
              <a:gd name="T23" fmla="*/ 2147483647 h 38"/>
              <a:gd name="T24" fmla="*/ 2147483647 w 42"/>
              <a:gd name="T25" fmla="*/ 2147483647 h 38"/>
              <a:gd name="T26" fmla="*/ 2147483647 w 42"/>
              <a:gd name="T27" fmla="*/ 2147483647 h 38"/>
              <a:gd name="T28" fmla="*/ 2147483647 w 42"/>
              <a:gd name="T29" fmla="*/ 2147483647 h 38"/>
              <a:gd name="T30" fmla="*/ 2147483647 w 42"/>
              <a:gd name="T31" fmla="*/ 2147483647 h 38"/>
              <a:gd name="T32" fmla="*/ 2147483647 w 42"/>
              <a:gd name="T33" fmla="*/ 2147483647 h 38"/>
              <a:gd name="T34" fmla="*/ 2147483647 w 42"/>
              <a:gd name="T35" fmla="*/ 2147483647 h 38"/>
              <a:gd name="T36" fmla="*/ 2147483647 w 42"/>
              <a:gd name="T37" fmla="*/ 2147483647 h 38"/>
              <a:gd name="T38" fmla="*/ 2147483647 w 42"/>
              <a:gd name="T39" fmla="*/ 2147483647 h 38"/>
              <a:gd name="T40" fmla="*/ 2147483647 w 42"/>
              <a:gd name="T41" fmla="*/ 2147483647 h 38"/>
              <a:gd name="T42" fmla="*/ 2147483647 w 42"/>
              <a:gd name="T43" fmla="*/ 2147483647 h 38"/>
              <a:gd name="T44" fmla="*/ 2147483647 w 42"/>
              <a:gd name="T45" fmla="*/ 2147483647 h 38"/>
              <a:gd name="T46" fmla="*/ 2147483647 w 42"/>
              <a:gd name="T47" fmla="*/ 2147483647 h 38"/>
              <a:gd name="T48" fmla="*/ 2147483647 w 42"/>
              <a:gd name="T49" fmla="*/ 2147483647 h 38"/>
              <a:gd name="T50" fmla="*/ 2147483647 w 42"/>
              <a:gd name="T51" fmla="*/ 2147483647 h 38"/>
              <a:gd name="T52" fmla="*/ 2147483647 w 42"/>
              <a:gd name="T53" fmla="*/ 2147483647 h 38"/>
              <a:gd name="T54" fmla="*/ 2147483647 w 42"/>
              <a:gd name="T55" fmla="*/ 2147483647 h 38"/>
              <a:gd name="T56" fmla="*/ 2147483647 w 42"/>
              <a:gd name="T57" fmla="*/ 2147483647 h 38"/>
              <a:gd name="T58" fmla="*/ 2147483647 w 42"/>
              <a:gd name="T59" fmla="*/ 2147483647 h 38"/>
              <a:gd name="T60" fmla="*/ 2147483647 w 42"/>
              <a:gd name="T61" fmla="*/ 2147483647 h 38"/>
              <a:gd name="T62" fmla="*/ 2147483647 w 42"/>
              <a:gd name="T63" fmla="*/ 2147483647 h 38"/>
              <a:gd name="T64" fmla="*/ 2147483647 w 42"/>
              <a:gd name="T65" fmla="*/ 2147483647 h 38"/>
              <a:gd name="T66" fmla="*/ 2147483647 w 42"/>
              <a:gd name="T67" fmla="*/ 2147483647 h 38"/>
              <a:gd name="T68" fmla="*/ 2147483647 w 42"/>
              <a:gd name="T69" fmla="*/ 2147483647 h 38"/>
              <a:gd name="T70" fmla="*/ 2147483647 w 42"/>
              <a:gd name="T71" fmla="*/ 2147483647 h 38"/>
              <a:gd name="T72" fmla="*/ 2147483647 w 42"/>
              <a:gd name="T73" fmla="*/ 2147483647 h 38"/>
              <a:gd name="T74" fmla="*/ 2147483647 w 42"/>
              <a:gd name="T75" fmla="*/ 2147483647 h 38"/>
              <a:gd name="T76" fmla="*/ 2147483647 w 42"/>
              <a:gd name="T77" fmla="*/ 2147483647 h 38"/>
              <a:gd name="T78" fmla="*/ 2147483647 w 42"/>
              <a:gd name="T79" fmla="*/ 2147483647 h 38"/>
              <a:gd name="T80" fmla="*/ 2147483647 w 42"/>
              <a:gd name="T81" fmla="*/ 2147483647 h 38"/>
              <a:gd name="T82" fmla="*/ 2147483647 w 42"/>
              <a:gd name="T83" fmla="*/ 2147483647 h 38"/>
              <a:gd name="T84" fmla="*/ 2147483647 w 42"/>
              <a:gd name="T85" fmla="*/ 2147483647 h 38"/>
              <a:gd name="T86" fmla="*/ 2147483647 w 42"/>
              <a:gd name="T87" fmla="*/ 2147483647 h 38"/>
              <a:gd name="T88" fmla="*/ 2147483647 w 42"/>
              <a:gd name="T89" fmla="*/ 2147483647 h 38"/>
              <a:gd name="T90" fmla="*/ 2147483647 w 42"/>
              <a:gd name="T91" fmla="*/ 2147483647 h 38"/>
              <a:gd name="T92" fmla="*/ 2147483647 w 42"/>
              <a:gd name="T93" fmla="*/ 2147483647 h 38"/>
              <a:gd name="T94" fmla="*/ 2147483647 w 42"/>
              <a:gd name="T95" fmla="*/ 2147483647 h 38"/>
              <a:gd name="T96" fmla="*/ 2147483647 w 42"/>
              <a:gd name="T97" fmla="*/ 2147483647 h 38"/>
              <a:gd name="T98" fmla="*/ 2147483647 w 42"/>
              <a:gd name="T99" fmla="*/ 2147483647 h 38"/>
              <a:gd name="T100" fmla="*/ 2147483647 w 42"/>
              <a:gd name="T101" fmla="*/ 2147483647 h 3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2"/>
              <a:gd name="T154" fmla="*/ 0 h 38"/>
              <a:gd name="T155" fmla="*/ 42 w 42"/>
              <a:gd name="T156" fmla="*/ 38 h 3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2" h="38">
                <a:moveTo>
                  <a:pt x="5" y="0"/>
                </a:move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2" y="2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6"/>
                </a:lnTo>
                <a:lnTo>
                  <a:pt x="2" y="7"/>
                </a:lnTo>
                <a:lnTo>
                  <a:pt x="3" y="7"/>
                </a:lnTo>
                <a:lnTo>
                  <a:pt x="3" y="8"/>
                </a:lnTo>
                <a:lnTo>
                  <a:pt x="4" y="8"/>
                </a:lnTo>
                <a:lnTo>
                  <a:pt x="4" y="9"/>
                </a:lnTo>
                <a:lnTo>
                  <a:pt x="4" y="10"/>
                </a:lnTo>
                <a:lnTo>
                  <a:pt x="5" y="11"/>
                </a:lnTo>
                <a:lnTo>
                  <a:pt x="6" y="12"/>
                </a:lnTo>
                <a:lnTo>
                  <a:pt x="6" y="13"/>
                </a:lnTo>
                <a:lnTo>
                  <a:pt x="7" y="13"/>
                </a:lnTo>
                <a:lnTo>
                  <a:pt x="8" y="14"/>
                </a:lnTo>
                <a:lnTo>
                  <a:pt x="8" y="13"/>
                </a:lnTo>
                <a:lnTo>
                  <a:pt x="9" y="13"/>
                </a:lnTo>
                <a:lnTo>
                  <a:pt x="10" y="12"/>
                </a:lnTo>
                <a:lnTo>
                  <a:pt x="11" y="12"/>
                </a:lnTo>
                <a:lnTo>
                  <a:pt x="12" y="11"/>
                </a:lnTo>
                <a:lnTo>
                  <a:pt x="13" y="10"/>
                </a:lnTo>
                <a:lnTo>
                  <a:pt x="13" y="9"/>
                </a:lnTo>
                <a:lnTo>
                  <a:pt x="14" y="9"/>
                </a:lnTo>
                <a:lnTo>
                  <a:pt x="15" y="8"/>
                </a:lnTo>
                <a:lnTo>
                  <a:pt x="15" y="7"/>
                </a:lnTo>
                <a:lnTo>
                  <a:pt x="16" y="7"/>
                </a:lnTo>
                <a:lnTo>
                  <a:pt x="16" y="6"/>
                </a:lnTo>
                <a:lnTo>
                  <a:pt x="18" y="7"/>
                </a:lnTo>
                <a:lnTo>
                  <a:pt x="19" y="8"/>
                </a:lnTo>
                <a:lnTo>
                  <a:pt x="20" y="8"/>
                </a:lnTo>
                <a:lnTo>
                  <a:pt x="20" y="9"/>
                </a:lnTo>
                <a:lnTo>
                  <a:pt x="21" y="9"/>
                </a:lnTo>
                <a:lnTo>
                  <a:pt x="22" y="10"/>
                </a:lnTo>
                <a:lnTo>
                  <a:pt x="23" y="10"/>
                </a:lnTo>
                <a:lnTo>
                  <a:pt x="23" y="11"/>
                </a:lnTo>
                <a:lnTo>
                  <a:pt x="24" y="11"/>
                </a:lnTo>
                <a:lnTo>
                  <a:pt x="25" y="11"/>
                </a:lnTo>
                <a:lnTo>
                  <a:pt x="26" y="11"/>
                </a:lnTo>
                <a:lnTo>
                  <a:pt x="26" y="12"/>
                </a:lnTo>
                <a:lnTo>
                  <a:pt x="27" y="12"/>
                </a:lnTo>
                <a:lnTo>
                  <a:pt x="27" y="13"/>
                </a:lnTo>
                <a:lnTo>
                  <a:pt x="27" y="14"/>
                </a:lnTo>
                <a:lnTo>
                  <a:pt x="26" y="15"/>
                </a:lnTo>
                <a:lnTo>
                  <a:pt x="25" y="15"/>
                </a:lnTo>
                <a:lnTo>
                  <a:pt x="25" y="16"/>
                </a:lnTo>
                <a:lnTo>
                  <a:pt x="26" y="16"/>
                </a:lnTo>
                <a:lnTo>
                  <a:pt x="27" y="16"/>
                </a:lnTo>
                <a:lnTo>
                  <a:pt x="27" y="17"/>
                </a:lnTo>
                <a:lnTo>
                  <a:pt x="28" y="16"/>
                </a:lnTo>
                <a:lnTo>
                  <a:pt x="29" y="16"/>
                </a:lnTo>
                <a:lnTo>
                  <a:pt x="29" y="15"/>
                </a:lnTo>
                <a:lnTo>
                  <a:pt x="30" y="15"/>
                </a:lnTo>
                <a:lnTo>
                  <a:pt x="31" y="15"/>
                </a:lnTo>
                <a:lnTo>
                  <a:pt x="32" y="15"/>
                </a:lnTo>
                <a:lnTo>
                  <a:pt x="33" y="15"/>
                </a:lnTo>
                <a:lnTo>
                  <a:pt x="35" y="14"/>
                </a:lnTo>
                <a:lnTo>
                  <a:pt x="36" y="14"/>
                </a:lnTo>
                <a:lnTo>
                  <a:pt x="37" y="14"/>
                </a:lnTo>
                <a:lnTo>
                  <a:pt x="38" y="14"/>
                </a:lnTo>
                <a:lnTo>
                  <a:pt x="39" y="14"/>
                </a:lnTo>
                <a:lnTo>
                  <a:pt x="39" y="15"/>
                </a:lnTo>
                <a:lnTo>
                  <a:pt x="40" y="15"/>
                </a:lnTo>
                <a:lnTo>
                  <a:pt x="41" y="16"/>
                </a:lnTo>
                <a:lnTo>
                  <a:pt x="41" y="17"/>
                </a:lnTo>
                <a:lnTo>
                  <a:pt x="41" y="18"/>
                </a:lnTo>
                <a:lnTo>
                  <a:pt x="41" y="19"/>
                </a:lnTo>
                <a:lnTo>
                  <a:pt x="41" y="20"/>
                </a:lnTo>
                <a:lnTo>
                  <a:pt x="41" y="21"/>
                </a:lnTo>
                <a:lnTo>
                  <a:pt x="42" y="22"/>
                </a:lnTo>
                <a:lnTo>
                  <a:pt x="42" y="23"/>
                </a:lnTo>
                <a:lnTo>
                  <a:pt x="42" y="24"/>
                </a:lnTo>
                <a:lnTo>
                  <a:pt x="42" y="25"/>
                </a:lnTo>
                <a:lnTo>
                  <a:pt x="41" y="26"/>
                </a:lnTo>
                <a:lnTo>
                  <a:pt x="41" y="27"/>
                </a:lnTo>
                <a:lnTo>
                  <a:pt x="41" y="28"/>
                </a:lnTo>
                <a:lnTo>
                  <a:pt x="41" y="29"/>
                </a:lnTo>
                <a:lnTo>
                  <a:pt x="40" y="30"/>
                </a:lnTo>
                <a:lnTo>
                  <a:pt x="39" y="30"/>
                </a:lnTo>
                <a:lnTo>
                  <a:pt x="39" y="31"/>
                </a:lnTo>
                <a:lnTo>
                  <a:pt x="38" y="31"/>
                </a:lnTo>
                <a:lnTo>
                  <a:pt x="38" y="32"/>
                </a:lnTo>
                <a:lnTo>
                  <a:pt x="37" y="32"/>
                </a:lnTo>
                <a:lnTo>
                  <a:pt x="36" y="32"/>
                </a:lnTo>
                <a:lnTo>
                  <a:pt x="35" y="32"/>
                </a:lnTo>
                <a:lnTo>
                  <a:pt x="34" y="33"/>
                </a:lnTo>
                <a:lnTo>
                  <a:pt x="34" y="34"/>
                </a:lnTo>
                <a:lnTo>
                  <a:pt x="33" y="35"/>
                </a:lnTo>
                <a:lnTo>
                  <a:pt x="32" y="35"/>
                </a:lnTo>
                <a:lnTo>
                  <a:pt x="32" y="36"/>
                </a:lnTo>
                <a:lnTo>
                  <a:pt x="33" y="37"/>
                </a:lnTo>
                <a:lnTo>
                  <a:pt x="33" y="38"/>
                </a:lnTo>
                <a:lnTo>
                  <a:pt x="34" y="38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5" name="Freeform 468"/>
          <p:cNvSpPr>
            <a:spLocks/>
          </p:cNvSpPr>
          <p:nvPr/>
        </p:nvSpPr>
        <p:spPr bwMode="auto">
          <a:xfrm>
            <a:off x="5730876" y="2335214"/>
            <a:ext cx="4763" cy="1587"/>
          </a:xfrm>
          <a:custGeom>
            <a:avLst/>
            <a:gdLst>
              <a:gd name="T0" fmla="*/ 0 w 4"/>
              <a:gd name="T1" fmla="*/ 0 h 1588"/>
              <a:gd name="T2" fmla="*/ 2147483647 w 4"/>
              <a:gd name="T3" fmla="*/ 0 h 1588"/>
              <a:gd name="T4" fmla="*/ 2147483647 w 4"/>
              <a:gd name="T5" fmla="*/ 0 h 1588"/>
              <a:gd name="T6" fmla="*/ 2147483647 w 4"/>
              <a:gd name="T7" fmla="*/ 0 h 1588"/>
              <a:gd name="T8" fmla="*/ 2147483647 w 4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588"/>
              <a:gd name="T17" fmla="*/ 4 w 4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588">
                <a:moveTo>
                  <a:pt x="0" y="0"/>
                </a:move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4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6" name="Freeform 469"/>
          <p:cNvSpPr>
            <a:spLocks/>
          </p:cNvSpPr>
          <p:nvPr/>
        </p:nvSpPr>
        <p:spPr bwMode="auto">
          <a:xfrm>
            <a:off x="5740400" y="2339976"/>
            <a:ext cx="1588" cy="3175"/>
          </a:xfrm>
          <a:custGeom>
            <a:avLst/>
            <a:gdLst>
              <a:gd name="T0" fmla="*/ 2147483647 w 1"/>
              <a:gd name="T1" fmla="*/ 0 h 2"/>
              <a:gd name="T2" fmla="*/ 2147483647 w 1"/>
              <a:gd name="T3" fmla="*/ 2147483647 h 2"/>
              <a:gd name="T4" fmla="*/ 0 w 1"/>
              <a:gd name="T5" fmla="*/ 2147483647 h 2"/>
              <a:gd name="T6" fmla="*/ 0 60000 65536"/>
              <a:gd name="T7" fmla="*/ 0 60000 65536"/>
              <a:gd name="T8" fmla="*/ 0 60000 65536"/>
              <a:gd name="T9" fmla="*/ 0 w 1"/>
              <a:gd name="T10" fmla="*/ 0 h 2"/>
              <a:gd name="T11" fmla="*/ 1 w 1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2">
                <a:moveTo>
                  <a:pt x="1" y="0"/>
                </a:moveTo>
                <a:lnTo>
                  <a:pt x="1" y="1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7" name="Line 470"/>
          <p:cNvSpPr>
            <a:spLocks noChangeShapeType="1"/>
          </p:cNvSpPr>
          <p:nvPr/>
        </p:nvSpPr>
        <p:spPr bwMode="auto">
          <a:xfrm>
            <a:off x="5740400" y="2344739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8" name="Line 471"/>
          <p:cNvSpPr>
            <a:spLocks noChangeShapeType="1"/>
          </p:cNvSpPr>
          <p:nvPr/>
        </p:nvSpPr>
        <p:spPr bwMode="auto">
          <a:xfrm>
            <a:off x="5741989" y="234632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09" name="Freeform 472"/>
          <p:cNvSpPr>
            <a:spLocks/>
          </p:cNvSpPr>
          <p:nvPr/>
        </p:nvSpPr>
        <p:spPr bwMode="auto">
          <a:xfrm>
            <a:off x="5743576" y="2346325"/>
            <a:ext cx="3175" cy="1588"/>
          </a:xfrm>
          <a:custGeom>
            <a:avLst/>
            <a:gdLst>
              <a:gd name="T0" fmla="*/ 0 w 2"/>
              <a:gd name="T1" fmla="*/ 0 h 1"/>
              <a:gd name="T2" fmla="*/ 2147483647 w 2"/>
              <a:gd name="T3" fmla="*/ 2147483647 h 1"/>
              <a:gd name="T4" fmla="*/ 2147483647 w 2"/>
              <a:gd name="T5" fmla="*/ 2147483647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0" y="0"/>
                </a:moveTo>
                <a:lnTo>
                  <a:pt x="1" y="1"/>
                </a:lnTo>
                <a:lnTo>
                  <a:pt x="2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0" name="Freeform 473"/>
          <p:cNvSpPr>
            <a:spLocks/>
          </p:cNvSpPr>
          <p:nvPr/>
        </p:nvSpPr>
        <p:spPr bwMode="auto">
          <a:xfrm>
            <a:off x="5748338" y="2347914"/>
            <a:ext cx="4762" cy="1587"/>
          </a:xfrm>
          <a:custGeom>
            <a:avLst/>
            <a:gdLst>
              <a:gd name="T0" fmla="*/ 0 w 3"/>
              <a:gd name="T1" fmla="*/ 0 h 1"/>
              <a:gd name="T2" fmla="*/ 2147483647 w 3"/>
              <a:gd name="T3" fmla="*/ 0 h 1"/>
              <a:gd name="T4" fmla="*/ 2147483647 w 3"/>
              <a:gd name="T5" fmla="*/ 2147483647 h 1"/>
              <a:gd name="T6" fmla="*/ 2147483647 w 3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1"/>
              <a:gd name="T14" fmla="*/ 3 w 3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1">
                <a:moveTo>
                  <a:pt x="0" y="0"/>
                </a:moveTo>
                <a:lnTo>
                  <a:pt x="1" y="0"/>
                </a:lnTo>
                <a:lnTo>
                  <a:pt x="2" y="1"/>
                </a:lnTo>
                <a:lnTo>
                  <a:pt x="3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1" name="Freeform 474"/>
          <p:cNvSpPr>
            <a:spLocks/>
          </p:cNvSpPr>
          <p:nvPr/>
        </p:nvSpPr>
        <p:spPr bwMode="auto">
          <a:xfrm>
            <a:off x="5753100" y="2351089"/>
            <a:ext cx="1588" cy="3175"/>
          </a:xfrm>
          <a:custGeom>
            <a:avLst/>
            <a:gdLst>
              <a:gd name="T0" fmla="*/ 0 w 1"/>
              <a:gd name="T1" fmla="*/ 0 h 2"/>
              <a:gd name="T2" fmla="*/ 2147483647 w 1"/>
              <a:gd name="T3" fmla="*/ 0 h 2"/>
              <a:gd name="T4" fmla="*/ 2147483647 w 1"/>
              <a:gd name="T5" fmla="*/ 2147483647 h 2"/>
              <a:gd name="T6" fmla="*/ 2147483647 w 1"/>
              <a:gd name="T7" fmla="*/ 2147483647 h 2"/>
              <a:gd name="T8" fmla="*/ 2147483647 w 1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2"/>
              <a:gd name="T17" fmla="*/ 1 w 1"/>
              <a:gd name="T18" fmla="*/ 2 h 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1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2" name="Line 475"/>
          <p:cNvSpPr>
            <a:spLocks noChangeShapeType="1"/>
          </p:cNvSpPr>
          <p:nvPr/>
        </p:nvSpPr>
        <p:spPr bwMode="auto">
          <a:xfrm>
            <a:off x="5754689" y="2354264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3" name="Freeform 476"/>
          <p:cNvSpPr>
            <a:spLocks/>
          </p:cNvSpPr>
          <p:nvPr/>
        </p:nvSpPr>
        <p:spPr bwMode="auto">
          <a:xfrm>
            <a:off x="5756276" y="2355850"/>
            <a:ext cx="68263" cy="38100"/>
          </a:xfrm>
          <a:custGeom>
            <a:avLst/>
            <a:gdLst>
              <a:gd name="T0" fmla="*/ 2147483647 w 50"/>
              <a:gd name="T1" fmla="*/ 0 h 28"/>
              <a:gd name="T2" fmla="*/ 2147483647 w 50"/>
              <a:gd name="T3" fmla="*/ 2147483647 h 28"/>
              <a:gd name="T4" fmla="*/ 2147483647 w 50"/>
              <a:gd name="T5" fmla="*/ 2147483647 h 28"/>
              <a:gd name="T6" fmla="*/ 2147483647 w 50"/>
              <a:gd name="T7" fmla="*/ 2147483647 h 28"/>
              <a:gd name="T8" fmla="*/ 2147483647 w 50"/>
              <a:gd name="T9" fmla="*/ 2147483647 h 28"/>
              <a:gd name="T10" fmla="*/ 2147483647 w 50"/>
              <a:gd name="T11" fmla="*/ 2147483647 h 28"/>
              <a:gd name="T12" fmla="*/ 2147483647 w 50"/>
              <a:gd name="T13" fmla="*/ 2147483647 h 28"/>
              <a:gd name="T14" fmla="*/ 2147483647 w 50"/>
              <a:gd name="T15" fmla="*/ 2147483647 h 28"/>
              <a:gd name="T16" fmla="*/ 2147483647 w 50"/>
              <a:gd name="T17" fmla="*/ 2147483647 h 28"/>
              <a:gd name="T18" fmla="*/ 2147483647 w 50"/>
              <a:gd name="T19" fmla="*/ 2147483647 h 28"/>
              <a:gd name="T20" fmla="*/ 2147483647 w 50"/>
              <a:gd name="T21" fmla="*/ 2147483647 h 28"/>
              <a:gd name="T22" fmla="*/ 2147483647 w 50"/>
              <a:gd name="T23" fmla="*/ 2147483647 h 28"/>
              <a:gd name="T24" fmla="*/ 2147483647 w 50"/>
              <a:gd name="T25" fmla="*/ 2147483647 h 28"/>
              <a:gd name="T26" fmla="*/ 2147483647 w 50"/>
              <a:gd name="T27" fmla="*/ 2147483647 h 28"/>
              <a:gd name="T28" fmla="*/ 2147483647 w 50"/>
              <a:gd name="T29" fmla="*/ 2147483647 h 28"/>
              <a:gd name="T30" fmla="*/ 2147483647 w 50"/>
              <a:gd name="T31" fmla="*/ 2147483647 h 28"/>
              <a:gd name="T32" fmla="*/ 2147483647 w 50"/>
              <a:gd name="T33" fmla="*/ 2147483647 h 28"/>
              <a:gd name="T34" fmla="*/ 2147483647 w 50"/>
              <a:gd name="T35" fmla="*/ 2147483647 h 28"/>
              <a:gd name="T36" fmla="*/ 2147483647 w 50"/>
              <a:gd name="T37" fmla="*/ 2147483647 h 28"/>
              <a:gd name="T38" fmla="*/ 2147483647 w 50"/>
              <a:gd name="T39" fmla="*/ 2147483647 h 28"/>
              <a:gd name="T40" fmla="*/ 2147483647 w 50"/>
              <a:gd name="T41" fmla="*/ 2147483647 h 28"/>
              <a:gd name="T42" fmla="*/ 2147483647 w 50"/>
              <a:gd name="T43" fmla="*/ 2147483647 h 28"/>
              <a:gd name="T44" fmla="*/ 2147483647 w 50"/>
              <a:gd name="T45" fmla="*/ 2147483647 h 28"/>
              <a:gd name="T46" fmla="*/ 2147483647 w 50"/>
              <a:gd name="T47" fmla="*/ 2147483647 h 28"/>
              <a:gd name="T48" fmla="*/ 2147483647 w 50"/>
              <a:gd name="T49" fmla="*/ 2147483647 h 28"/>
              <a:gd name="T50" fmla="*/ 2147483647 w 50"/>
              <a:gd name="T51" fmla="*/ 2147483647 h 28"/>
              <a:gd name="T52" fmla="*/ 2147483647 w 50"/>
              <a:gd name="T53" fmla="*/ 2147483647 h 28"/>
              <a:gd name="T54" fmla="*/ 2147483647 w 50"/>
              <a:gd name="T55" fmla="*/ 2147483647 h 28"/>
              <a:gd name="T56" fmla="*/ 2147483647 w 50"/>
              <a:gd name="T57" fmla="*/ 2147483647 h 28"/>
              <a:gd name="T58" fmla="*/ 2147483647 w 50"/>
              <a:gd name="T59" fmla="*/ 2147483647 h 28"/>
              <a:gd name="T60" fmla="*/ 2147483647 w 50"/>
              <a:gd name="T61" fmla="*/ 2147483647 h 28"/>
              <a:gd name="T62" fmla="*/ 2147483647 w 50"/>
              <a:gd name="T63" fmla="*/ 2147483647 h 28"/>
              <a:gd name="T64" fmla="*/ 2147483647 w 50"/>
              <a:gd name="T65" fmla="*/ 2147483647 h 28"/>
              <a:gd name="T66" fmla="*/ 2147483647 w 50"/>
              <a:gd name="T67" fmla="*/ 2147483647 h 28"/>
              <a:gd name="T68" fmla="*/ 2147483647 w 50"/>
              <a:gd name="T69" fmla="*/ 2147483647 h 28"/>
              <a:gd name="T70" fmla="*/ 2147483647 w 50"/>
              <a:gd name="T71" fmla="*/ 2147483647 h 28"/>
              <a:gd name="T72" fmla="*/ 2147483647 w 50"/>
              <a:gd name="T73" fmla="*/ 2147483647 h 28"/>
              <a:gd name="T74" fmla="*/ 2147483647 w 50"/>
              <a:gd name="T75" fmla="*/ 2147483647 h 28"/>
              <a:gd name="T76" fmla="*/ 2147483647 w 50"/>
              <a:gd name="T77" fmla="*/ 2147483647 h 28"/>
              <a:gd name="T78" fmla="*/ 2147483647 w 50"/>
              <a:gd name="T79" fmla="*/ 2147483647 h 28"/>
              <a:gd name="T80" fmla="*/ 2147483647 w 50"/>
              <a:gd name="T81" fmla="*/ 2147483647 h 28"/>
              <a:gd name="T82" fmla="*/ 2147483647 w 50"/>
              <a:gd name="T83" fmla="*/ 2147483647 h 28"/>
              <a:gd name="T84" fmla="*/ 2147483647 w 50"/>
              <a:gd name="T85" fmla="*/ 2147483647 h 28"/>
              <a:gd name="T86" fmla="*/ 2147483647 w 50"/>
              <a:gd name="T87" fmla="*/ 2147483647 h 28"/>
              <a:gd name="T88" fmla="*/ 2147483647 w 50"/>
              <a:gd name="T89" fmla="*/ 2147483647 h 28"/>
              <a:gd name="T90" fmla="*/ 2147483647 w 50"/>
              <a:gd name="T91" fmla="*/ 2147483647 h 28"/>
              <a:gd name="T92" fmla="*/ 2147483647 w 50"/>
              <a:gd name="T93" fmla="*/ 2147483647 h 28"/>
              <a:gd name="T94" fmla="*/ 2147483647 w 50"/>
              <a:gd name="T95" fmla="*/ 2147483647 h 28"/>
              <a:gd name="T96" fmla="*/ 2147483647 w 50"/>
              <a:gd name="T97" fmla="*/ 2147483647 h 28"/>
              <a:gd name="T98" fmla="*/ 2147483647 w 50"/>
              <a:gd name="T99" fmla="*/ 2147483647 h 28"/>
              <a:gd name="T100" fmla="*/ 2147483647 w 50"/>
              <a:gd name="T101" fmla="*/ 2147483647 h 28"/>
              <a:gd name="T102" fmla="*/ 2147483647 w 50"/>
              <a:gd name="T103" fmla="*/ 2147483647 h 28"/>
              <a:gd name="T104" fmla="*/ 2147483647 w 50"/>
              <a:gd name="T105" fmla="*/ 2147483647 h 28"/>
              <a:gd name="T106" fmla="*/ 2147483647 w 50"/>
              <a:gd name="T107" fmla="*/ 2147483647 h 2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0"/>
              <a:gd name="T163" fmla="*/ 0 h 28"/>
              <a:gd name="T164" fmla="*/ 50 w 50"/>
              <a:gd name="T165" fmla="*/ 28 h 2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0" h="28">
                <a:moveTo>
                  <a:pt x="0" y="0"/>
                </a:moveTo>
                <a:lnTo>
                  <a:pt x="1" y="0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5" y="1"/>
                </a:lnTo>
                <a:lnTo>
                  <a:pt x="6" y="1"/>
                </a:lnTo>
                <a:lnTo>
                  <a:pt x="6" y="2"/>
                </a:lnTo>
                <a:lnTo>
                  <a:pt x="7" y="2"/>
                </a:lnTo>
                <a:lnTo>
                  <a:pt x="6" y="3"/>
                </a:lnTo>
                <a:lnTo>
                  <a:pt x="5" y="4"/>
                </a:lnTo>
                <a:lnTo>
                  <a:pt x="5" y="5"/>
                </a:lnTo>
                <a:lnTo>
                  <a:pt x="5" y="6"/>
                </a:lnTo>
                <a:lnTo>
                  <a:pt x="6" y="6"/>
                </a:lnTo>
                <a:lnTo>
                  <a:pt x="8" y="6"/>
                </a:lnTo>
                <a:lnTo>
                  <a:pt x="9" y="5"/>
                </a:lnTo>
                <a:lnTo>
                  <a:pt x="10" y="4"/>
                </a:lnTo>
                <a:lnTo>
                  <a:pt x="11" y="4"/>
                </a:lnTo>
                <a:lnTo>
                  <a:pt x="11" y="3"/>
                </a:lnTo>
                <a:lnTo>
                  <a:pt x="12" y="3"/>
                </a:lnTo>
                <a:lnTo>
                  <a:pt x="12" y="4"/>
                </a:lnTo>
                <a:lnTo>
                  <a:pt x="12" y="5"/>
                </a:lnTo>
                <a:lnTo>
                  <a:pt x="12" y="6"/>
                </a:lnTo>
                <a:lnTo>
                  <a:pt x="13" y="6"/>
                </a:lnTo>
                <a:lnTo>
                  <a:pt x="14" y="6"/>
                </a:lnTo>
                <a:lnTo>
                  <a:pt x="15" y="6"/>
                </a:lnTo>
                <a:lnTo>
                  <a:pt x="16" y="6"/>
                </a:lnTo>
                <a:lnTo>
                  <a:pt x="17" y="6"/>
                </a:lnTo>
                <a:lnTo>
                  <a:pt x="18" y="6"/>
                </a:lnTo>
                <a:lnTo>
                  <a:pt x="18" y="7"/>
                </a:lnTo>
                <a:lnTo>
                  <a:pt x="19" y="7"/>
                </a:lnTo>
                <a:lnTo>
                  <a:pt x="20" y="7"/>
                </a:lnTo>
                <a:lnTo>
                  <a:pt x="21" y="6"/>
                </a:lnTo>
                <a:lnTo>
                  <a:pt x="21" y="5"/>
                </a:lnTo>
                <a:lnTo>
                  <a:pt x="22" y="5"/>
                </a:lnTo>
                <a:lnTo>
                  <a:pt x="23" y="4"/>
                </a:lnTo>
                <a:lnTo>
                  <a:pt x="24" y="4"/>
                </a:lnTo>
                <a:lnTo>
                  <a:pt x="25" y="4"/>
                </a:lnTo>
                <a:lnTo>
                  <a:pt x="26" y="5"/>
                </a:lnTo>
                <a:lnTo>
                  <a:pt x="27" y="5"/>
                </a:lnTo>
                <a:lnTo>
                  <a:pt x="28" y="5"/>
                </a:lnTo>
                <a:lnTo>
                  <a:pt x="29" y="5"/>
                </a:lnTo>
                <a:lnTo>
                  <a:pt x="29" y="6"/>
                </a:lnTo>
                <a:lnTo>
                  <a:pt x="30" y="6"/>
                </a:lnTo>
                <a:lnTo>
                  <a:pt x="29" y="7"/>
                </a:lnTo>
                <a:lnTo>
                  <a:pt x="28" y="8"/>
                </a:lnTo>
                <a:lnTo>
                  <a:pt x="28" y="9"/>
                </a:lnTo>
                <a:lnTo>
                  <a:pt x="29" y="9"/>
                </a:lnTo>
                <a:lnTo>
                  <a:pt x="29" y="10"/>
                </a:lnTo>
                <a:lnTo>
                  <a:pt x="28" y="11"/>
                </a:lnTo>
                <a:lnTo>
                  <a:pt x="28" y="12"/>
                </a:lnTo>
                <a:lnTo>
                  <a:pt x="27" y="12"/>
                </a:lnTo>
                <a:lnTo>
                  <a:pt x="26" y="13"/>
                </a:lnTo>
                <a:lnTo>
                  <a:pt x="27" y="13"/>
                </a:lnTo>
                <a:lnTo>
                  <a:pt x="27" y="14"/>
                </a:lnTo>
                <a:lnTo>
                  <a:pt x="28" y="14"/>
                </a:lnTo>
                <a:lnTo>
                  <a:pt x="29" y="14"/>
                </a:lnTo>
                <a:lnTo>
                  <a:pt x="28" y="14"/>
                </a:lnTo>
                <a:lnTo>
                  <a:pt x="28" y="15"/>
                </a:lnTo>
                <a:lnTo>
                  <a:pt x="28" y="16"/>
                </a:lnTo>
                <a:lnTo>
                  <a:pt x="27" y="16"/>
                </a:lnTo>
                <a:lnTo>
                  <a:pt x="28" y="16"/>
                </a:lnTo>
                <a:lnTo>
                  <a:pt x="28" y="17"/>
                </a:lnTo>
                <a:lnTo>
                  <a:pt x="29" y="17"/>
                </a:lnTo>
                <a:lnTo>
                  <a:pt x="30" y="17"/>
                </a:lnTo>
                <a:lnTo>
                  <a:pt x="30" y="18"/>
                </a:lnTo>
                <a:lnTo>
                  <a:pt x="30" y="19"/>
                </a:lnTo>
                <a:lnTo>
                  <a:pt x="30" y="20"/>
                </a:lnTo>
                <a:lnTo>
                  <a:pt x="30" y="21"/>
                </a:lnTo>
                <a:lnTo>
                  <a:pt x="30" y="22"/>
                </a:lnTo>
                <a:lnTo>
                  <a:pt x="31" y="22"/>
                </a:lnTo>
                <a:lnTo>
                  <a:pt x="31" y="23"/>
                </a:lnTo>
                <a:lnTo>
                  <a:pt x="32" y="23"/>
                </a:lnTo>
                <a:lnTo>
                  <a:pt x="31" y="23"/>
                </a:lnTo>
                <a:lnTo>
                  <a:pt x="31" y="24"/>
                </a:lnTo>
                <a:lnTo>
                  <a:pt x="31" y="25"/>
                </a:lnTo>
                <a:lnTo>
                  <a:pt x="32" y="26"/>
                </a:lnTo>
                <a:lnTo>
                  <a:pt x="33" y="26"/>
                </a:lnTo>
                <a:lnTo>
                  <a:pt x="34" y="26"/>
                </a:lnTo>
                <a:lnTo>
                  <a:pt x="35" y="26"/>
                </a:lnTo>
                <a:lnTo>
                  <a:pt x="35" y="27"/>
                </a:lnTo>
                <a:lnTo>
                  <a:pt x="36" y="28"/>
                </a:lnTo>
                <a:lnTo>
                  <a:pt x="37" y="28"/>
                </a:lnTo>
                <a:lnTo>
                  <a:pt x="38" y="28"/>
                </a:lnTo>
                <a:lnTo>
                  <a:pt x="38" y="27"/>
                </a:lnTo>
                <a:lnTo>
                  <a:pt x="38" y="26"/>
                </a:lnTo>
                <a:lnTo>
                  <a:pt x="37" y="26"/>
                </a:lnTo>
                <a:lnTo>
                  <a:pt x="37" y="25"/>
                </a:lnTo>
                <a:lnTo>
                  <a:pt x="38" y="25"/>
                </a:lnTo>
                <a:lnTo>
                  <a:pt x="38" y="24"/>
                </a:lnTo>
                <a:lnTo>
                  <a:pt x="39" y="23"/>
                </a:lnTo>
                <a:lnTo>
                  <a:pt x="40" y="23"/>
                </a:lnTo>
                <a:lnTo>
                  <a:pt x="40" y="22"/>
                </a:lnTo>
                <a:lnTo>
                  <a:pt x="41" y="22"/>
                </a:lnTo>
                <a:lnTo>
                  <a:pt x="42" y="21"/>
                </a:lnTo>
                <a:lnTo>
                  <a:pt x="42" y="20"/>
                </a:lnTo>
                <a:lnTo>
                  <a:pt x="43" y="19"/>
                </a:lnTo>
                <a:lnTo>
                  <a:pt x="44" y="19"/>
                </a:lnTo>
                <a:lnTo>
                  <a:pt x="45" y="19"/>
                </a:lnTo>
                <a:lnTo>
                  <a:pt x="46" y="19"/>
                </a:lnTo>
                <a:lnTo>
                  <a:pt x="47" y="19"/>
                </a:lnTo>
                <a:lnTo>
                  <a:pt x="46" y="19"/>
                </a:lnTo>
                <a:lnTo>
                  <a:pt x="46" y="20"/>
                </a:lnTo>
                <a:lnTo>
                  <a:pt x="46" y="21"/>
                </a:lnTo>
                <a:lnTo>
                  <a:pt x="47" y="21"/>
                </a:lnTo>
                <a:lnTo>
                  <a:pt x="48" y="21"/>
                </a:lnTo>
                <a:lnTo>
                  <a:pt x="49" y="20"/>
                </a:lnTo>
                <a:lnTo>
                  <a:pt x="49" y="19"/>
                </a:lnTo>
                <a:lnTo>
                  <a:pt x="50" y="19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4" name="Line 477"/>
          <p:cNvSpPr>
            <a:spLocks noChangeShapeType="1"/>
          </p:cNvSpPr>
          <p:nvPr/>
        </p:nvSpPr>
        <p:spPr bwMode="auto">
          <a:xfrm>
            <a:off x="5826125" y="2384425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5" name="Freeform 478"/>
          <p:cNvSpPr>
            <a:spLocks/>
          </p:cNvSpPr>
          <p:nvPr/>
        </p:nvSpPr>
        <p:spPr bwMode="auto">
          <a:xfrm>
            <a:off x="5826126" y="2390776"/>
            <a:ext cx="3175" cy="3175"/>
          </a:xfrm>
          <a:custGeom>
            <a:avLst/>
            <a:gdLst>
              <a:gd name="T0" fmla="*/ 2147483647 w 3"/>
              <a:gd name="T1" fmla="*/ 0 h 2"/>
              <a:gd name="T2" fmla="*/ 2147483647 w 3"/>
              <a:gd name="T3" fmla="*/ 2147483647 h 2"/>
              <a:gd name="T4" fmla="*/ 2147483647 w 3"/>
              <a:gd name="T5" fmla="*/ 2147483647 h 2"/>
              <a:gd name="T6" fmla="*/ 2147483647 w 3"/>
              <a:gd name="T7" fmla="*/ 2147483647 h 2"/>
              <a:gd name="T8" fmla="*/ 2147483647 w 3"/>
              <a:gd name="T9" fmla="*/ 2147483647 h 2"/>
              <a:gd name="T10" fmla="*/ 0 w 3"/>
              <a:gd name="T11" fmla="*/ 2147483647 h 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"/>
              <a:gd name="T19" fmla="*/ 0 h 2"/>
              <a:gd name="T20" fmla="*/ 3 w 3"/>
              <a:gd name="T21" fmla="*/ 2 h 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" h="2">
                <a:moveTo>
                  <a:pt x="3" y="0"/>
                </a:moveTo>
                <a:lnTo>
                  <a:pt x="3" y="1"/>
                </a:lnTo>
                <a:lnTo>
                  <a:pt x="3" y="2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6" name="Line 479"/>
          <p:cNvSpPr>
            <a:spLocks noChangeShapeType="1"/>
          </p:cNvSpPr>
          <p:nvPr/>
        </p:nvSpPr>
        <p:spPr bwMode="auto">
          <a:xfrm>
            <a:off x="5826125" y="239395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7" name="Freeform 480"/>
          <p:cNvSpPr>
            <a:spLocks/>
          </p:cNvSpPr>
          <p:nvPr/>
        </p:nvSpPr>
        <p:spPr bwMode="auto">
          <a:xfrm>
            <a:off x="5827713" y="2393951"/>
            <a:ext cx="6350" cy="3175"/>
          </a:xfrm>
          <a:custGeom>
            <a:avLst/>
            <a:gdLst>
              <a:gd name="T0" fmla="*/ 0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2147483647 w 5"/>
              <a:gd name="T9" fmla="*/ 0 h 2"/>
              <a:gd name="T10" fmla="*/ 2147483647 w 5"/>
              <a:gd name="T11" fmla="*/ 0 h 2"/>
              <a:gd name="T12" fmla="*/ 2147483647 w 5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2"/>
              <a:gd name="T23" fmla="*/ 5 w 5"/>
              <a:gd name="T24" fmla="*/ 2 h 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2">
                <a:moveTo>
                  <a:pt x="0" y="1"/>
                </a:move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4" y="0"/>
                </a:lnTo>
                <a:lnTo>
                  <a:pt x="5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8" name="Freeform 481"/>
          <p:cNvSpPr>
            <a:spLocks/>
          </p:cNvSpPr>
          <p:nvPr/>
        </p:nvSpPr>
        <p:spPr bwMode="auto">
          <a:xfrm>
            <a:off x="5834064" y="2395539"/>
            <a:ext cx="1587" cy="1587"/>
          </a:xfrm>
          <a:custGeom>
            <a:avLst/>
            <a:gdLst>
              <a:gd name="T0" fmla="*/ 2147483647 w 1"/>
              <a:gd name="T1" fmla="*/ 0 h 1"/>
              <a:gd name="T2" fmla="*/ 0 w 1"/>
              <a:gd name="T3" fmla="*/ 0 h 1"/>
              <a:gd name="T4" fmla="*/ 0 w 1"/>
              <a:gd name="T5" fmla="*/ 2147483647 h 1"/>
              <a:gd name="T6" fmla="*/ 0 60000 65536"/>
              <a:gd name="T7" fmla="*/ 0 60000 65536"/>
              <a:gd name="T8" fmla="*/ 0 60000 65536"/>
              <a:gd name="T9" fmla="*/ 0 w 1"/>
              <a:gd name="T10" fmla="*/ 0 h 1"/>
              <a:gd name="T11" fmla="*/ 1 w 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19" name="Freeform 482"/>
          <p:cNvSpPr>
            <a:spLocks/>
          </p:cNvSpPr>
          <p:nvPr/>
        </p:nvSpPr>
        <p:spPr bwMode="auto">
          <a:xfrm>
            <a:off x="5832475" y="2397125"/>
            <a:ext cx="1588" cy="1588"/>
          </a:xfrm>
          <a:custGeom>
            <a:avLst/>
            <a:gdLst>
              <a:gd name="T0" fmla="*/ 0 w 1587"/>
              <a:gd name="T1" fmla="*/ 0 h 2"/>
              <a:gd name="T2" fmla="*/ 0 w 1587"/>
              <a:gd name="T3" fmla="*/ 2147483647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  <a:gd name="T9" fmla="*/ 0 w 1587"/>
              <a:gd name="T10" fmla="*/ 0 h 2"/>
              <a:gd name="T11" fmla="*/ 1587 w 1587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2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0" name="Freeform 483"/>
          <p:cNvSpPr>
            <a:spLocks/>
          </p:cNvSpPr>
          <p:nvPr/>
        </p:nvSpPr>
        <p:spPr bwMode="auto">
          <a:xfrm>
            <a:off x="5838825" y="2389189"/>
            <a:ext cx="58738" cy="22225"/>
          </a:xfrm>
          <a:custGeom>
            <a:avLst/>
            <a:gdLst>
              <a:gd name="T0" fmla="*/ 2147483647 w 43"/>
              <a:gd name="T1" fmla="*/ 2147483647 h 16"/>
              <a:gd name="T2" fmla="*/ 2147483647 w 43"/>
              <a:gd name="T3" fmla="*/ 2147483647 h 16"/>
              <a:gd name="T4" fmla="*/ 2147483647 w 43"/>
              <a:gd name="T5" fmla="*/ 2147483647 h 16"/>
              <a:gd name="T6" fmla="*/ 2147483647 w 43"/>
              <a:gd name="T7" fmla="*/ 2147483647 h 16"/>
              <a:gd name="T8" fmla="*/ 2147483647 w 43"/>
              <a:gd name="T9" fmla="*/ 2147483647 h 16"/>
              <a:gd name="T10" fmla="*/ 2147483647 w 43"/>
              <a:gd name="T11" fmla="*/ 2147483647 h 16"/>
              <a:gd name="T12" fmla="*/ 2147483647 w 43"/>
              <a:gd name="T13" fmla="*/ 2147483647 h 16"/>
              <a:gd name="T14" fmla="*/ 2147483647 w 43"/>
              <a:gd name="T15" fmla="*/ 0 h 16"/>
              <a:gd name="T16" fmla="*/ 2147483647 w 43"/>
              <a:gd name="T17" fmla="*/ 2147483647 h 16"/>
              <a:gd name="T18" fmla="*/ 2147483647 w 43"/>
              <a:gd name="T19" fmla="*/ 2147483647 h 16"/>
              <a:gd name="T20" fmla="*/ 2147483647 w 43"/>
              <a:gd name="T21" fmla="*/ 0 h 16"/>
              <a:gd name="T22" fmla="*/ 2147483647 w 43"/>
              <a:gd name="T23" fmla="*/ 2147483647 h 16"/>
              <a:gd name="T24" fmla="*/ 2147483647 w 43"/>
              <a:gd name="T25" fmla="*/ 2147483647 h 16"/>
              <a:gd name="T26" fmla="*/ 2147483647 w 43"/>
              <a:gd name="T27" fmla="*/ 2147483647 h 16"/>
              <a:gd name="T28" fmla="*/ 2147483647 w 43"/>
              <a:gd name="T29" fmla="*/ 2147483647 h 16"/>
              <a:gd name="T30" fmla="*/ 2147483647 w 43"/>
              <a:gd name="T31" fmla="*/ 2147483647 h 16"/>
              <a:gd name="T32" fmla="*/ 2147483647 w 43"/>
              <a:gd name="T33" fmla="*/ 2147483647 h 16"/>
              <a:gd name="T34" fmla="*/ 2147483647 w 43"/>
              <a:gd name="T35" fmla="*/ 2147483647 h 16"/>
              <a:gd name="T36" fmla="*/ 2147483647 w 43"/>
              <a:gd name="T37" fmla="*/ 2147483647 h 16"/>
              <a:gd name="T38" fmla="*/ 2147483647 w 43"/>
              <a:gd name="T39" fmla="*/ 2147483647 h 16"/>
              <a:gd name="T40" fmla="*/ 2147483647 w 43"/>
              <a:gd name="T41" fmla="*/ 2147483647 h 16"/>
              <a:gd name="T42" fmla="*/ 2147483647 w 43"/>
              <a:gd name="T43" fmla="*/ 2147483647 h 16"/>
              <a:gd name="T44" fmla="*/ 2147483647 w 43"/>
              <a:gd name="T45" fmla="*/ 2147483647 h 16"/>
              <a:gd name="T46" fmla="*/ 2147483647 w 43"/>
              <a:gd name="T47" fmla="*/ 2147483647 h 16"/>
              <a:gd name="T48" fmla="*/ 2147483647 w 43"/>
              <a:gd name="T49" fmla="*/ 0 h 16"/>
              <a:gd name="T50" fmla="*/ 2147483647 w 43"/>
              <a:gd name="T51" fmla="*/ 2147483647 h 16"/>
              <a:gd name="T52" fmla="*/ 2147483647 w 43"/>
              <a:gd name="T53" fmla="*/ 2147483647 h 16"/>
              <a:gd name="T54" fmla="*/ 2147483647 w 43"/>
              <a:gd name="T55" fmla="*/ 0 h 16"/>
              <a:gd name="T56" fmla="*/ 2147483647 w 43"/>
              <a:gd name="T57" fmla="*/ 2147483647 h 16"/>
              <a:gd name="T58" fmla="*/ 2147483647 w 43"/>
              <a:gd name="T59" fmla="*/ 2147483647 h 16"/>
              <a:gd name="T60" fmla="*/ 2147483647 w 43"/>
              <a:gd name="T61" fmla="*/ 2147483647 h 16"/>
              <a:gd name="T62" fmla="*/ 2147483647 w 43"/>
              <a:gd name="T63" fmla="*/ 2147483647 h 16"/>
              <a:gd name="T64" fmla="*/ 2147483647 w 43"/>
              <a:gd name="T65" fmla="*/ 2147483647 h 16"/>
              <a:gd name="T66" fmla="*/ 2147483647 w 43"/>
              <a:gd name="T67" fmla="*/ 2147483647 h 16"/>
              <a:gd name="T68" fmla="*/ 2147483647 w 43"/>
              <a:gd name="T69" fmla="*/ 2147483647 h 16"/>
              <a:gd name="T70" fmla="*/ 2147483647 w 43"/>
              <a:gd name="T71" fmla="*/ 2147483647 h 16"/>
              <a:gd name="T72" fmla="*/ 2147483647 w 43"/>
              <a:gd name="T73" fmla="*/ 2147483647 h 16"/>
              <a:gd name="T74" fmla="*/ 2147483647 w 43"/>
              <a:gd name="T75" fmla="*/ 2147483647 h 16"/>
              <a:gd name="T76" fmla="*/ 2147483647 w 43"/>
              <a:gd name="T77" fmla="*/ 2147483647 h 16"/>
              <a:gd name="T78" fmla="*/ 2147483647 w 43"/>
              <a:gd name="T79" fmla="*/ 2147483647 h 16"/>
              <a:gd name="T80" fmla="*/ 2147483647 w 43"/>
              <a:gd name="T81" fmla="*/ 2147483647 h 16"/>
              <a:gd name="T82" fmla="*/ 2147483647 w 43"/>
              <a:gd name="T83" fmla="*/ 2147483647 h 16"/>
              <a:gd name="T84" fmla="*/ 2147483647 w 43"/>
              <a:gd name="T85" fmla="*/ 2147483647 h 16"/>
              <a:gd name="T86" fmla="*/ 2147483647 w 43"/>
              <a:gd name="T87" fmla="*/ 2147483647 h 16"/>
              <a:gd name="T88" fmla="*/ 2147483647 w 43"/>
              <a:gd name="T89" fmla="*/ 2147483647 h 16"/>
              <a:gd name="T90" fmla="*/ 2147483647 w 43"/>
              <a:gd name="T91" fmla="*/ 2147483647 h 16"/>
              <a:gd name="T92" fmla="*/ 2147483647 w 43"/>
              <a:gd name="T93" fmla="*/ 2147483647 h 16"/>
              <a:gd name="T94" fmla="*/ 2147483647 w 43"/>
              <a:gd name="T95" fmla="*/ 2147483647 h 16"/>
              <a:gd name="T96" fmla="*/ 2147483647 w 43"/>
              <a:gd name="T97" fmla="*/ 2147483647 h 16"/>
              <a:gd name="T98" fmla="*/ 2147483647 w 43"/>
              <a:gd name="T99" fmla="*/ 2147483647 h 16"/>
              <a:gd name="T100" fmla="*/ 2147483647 w 43"/>
              <a:gd name="T101" fmla="*/ 2147483647 h 16"/>
              <a:gd name="T102" fmla="*/ 2147483647 w 43"/>
              <a:gd name="T103" fmla="*/ 2147483647 h 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3"/>
              <a:gd name="T157" fmla="*/ 0 h 16"/>
              <a:gd name="T158" fmla="*/ 43 w 43"/>
              <a:gd name="T159" fmla="*/ 16 h 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3" h="16">
                <a:moveTo>
                  <a:pt x="0" y="7"/>
                </a:moveTo>
                <a:lnTo>
                  <a:pt x="1" y="7"/>
                </a:lnTo>
                <a:lnTo>
                  <a:pt x="2" y="7"/>
                </a:lnTo>
                <a:lnTo>
                  <a:pt x="3" y="7"/>
                </a:lnTo>
                <a:lnTo>
                  <a:pt x="3" y="6"/>
                </a:lnTo>
                <a:lnTo>
                  <a:pt x="3" y="5"/>
                </a:lnTo>
                <a:lnTo>
                  <a:pt x="3" y="4"/>
                </a:lnTo>
                <a:lnTo>
                  <a:pt x="3" y="3"/>
                </a:lnTo>
                <a:lnTo>
                  <a:pt x="4" y="3"/>
                </a:lnTo>
                <a:lnTo>
                  <a:pt x="5" y="3"/>
                </a:lnTo>
                <a:lnTo>
                  <a:pt x="5" y="2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5" y="0"/>
                </a:lnTo>
                <a:lnTo>
                  <a:pt x="5" y="1"/>
                </a:lnTo>
                <a:lnTo>
                  <a:pt x="6" y="1"/>
                </a:lnTo>
                <a:lnTo>
                  <a:pt x="7" y="1"/>
                </a:lnTo>
                <a:lnTo>
                  <a:pt x="7" y="0"/>
                </a:lnTo>
                <a:lnTo>
                  <a:pt x="8" y="0"/>
                </a:lnTo>
                <a:lnTo>
                  <a:pt x="9" y="1"/>
                </a:lnTo>
                <a:lnTo>
                  <a:pt x="8" y="2"/>
                </a:lnTo>
                <a:lnTo>
                  <a:pt x="8" y="3"/>
                </a:lnTo>
                <a:lnTo>
                  <a:pt x="7" y="3"/>
                </a:lnTo>
                <a:lnTo>
                  <a:pt x="7" y="4"/>
                </a:lnTo>
                <a:lnTo>
                  <a:pt x="7" y="5"/>
                </a:lnTo>
                <a:lnTo>
                  <a:pt x="8" y="5"/>
                </a:lnTo>
                <a:lnTo>
                  <a:pt x="8" y="6"/>
                </a:lnTo>
                <a:lnTo>
                  <a:pt x="8" y="7"/>
                </a:lnTo>
                <a:lnTo>
                  <a:pt x="9" y="7"/>
                </a:lnTo>
                <a:lnTo>
                  <a:pt x="9" y="8"/>
                </a:lnTo>
                <a:lnTo>
                  <a:pt x="10" y="8"/>
                </a:lnTo>
                <a:lnTo>
                  <a:pt x="11" y="8"/>
                </a:lnTo>
                <a:lnTo>
                  <a:pt x="12" y="7"/>
                </a:lnTo>
                <a:lnTo>
                  <a:pt x="13" y="6"/>
                </a:lnTo>
                <a:lnTo>
                  <a:pt x="13" y="5"/>
                </a:lnTo>
                <a:lnTo>
                  <a:pt x="12" y="5"/>
                </a:lnTo>
                <a:lnTo>
                  <a:pt x="12" y="3"/>
                </a:lnTo>
                <a:lnTo>
                  <a:pt x="13" y="3"/>
                </a:lnTo>
                <a:lnTo>
                  <a:pt x="14" y="2"/>
                </a:lnTo>
                <a:lnTo>
                  <a:pt x="15" y="2"/>
                </a:lnTo>
                <a:lnTo>
                  <a:pt x="16" y="2"/>
                </a:lnTo>
                <a:lnTo>
                  <a:pt x="17" y="2"/>
                </a:lnTo>
                <a:lnTo>
                  <a:pt x="18" y="2"/>
                </a:lnTo>
                <a:lnTo>
                  <a:pt x="19" y="2"/>
                </a:lnTo>
                <a:lnTo>
                  <a:pt x="20" y="2"/>
                </a:lnTo>
                <a:lnTo>
                  <a:pt x="20" y="1"/>
                </a:lnTo>
                <a:lnTo>
                  <a:pt x="20" y="0"/>
                </a:lnTo>
                <a:lnTo>
                  <a:pt x="21" y="0"/>
                </a:lnTo>
                <a:lnTo>
                  <a:pt x="21" y="1"/>
                </a:lnTo>
                <a:lnTo>
                  <a:pt x="22" y="2"/>
                </a:lnTo>
                <a:lnTo>
                  <a:pt x="23" y="2"/>
                </a:lnTo>
                <a:lnTo>
                  <a:pt x="24" y="1"/>
                </a:lnTo>
                <a:lnTo>
                  <a:pt x="24" y="0"/>
                </a:lnTo>
                <a:lnTo>
                  <a:pt x="25" y="0"/>
                </a:lnTo>
                <a:lnTo>
                  <a:pt x="26" y="1"/>
                </a:lnTo>
                <a:lnTo>
                  <a:pt x="27" y="2"/>
                </a:lnTo>
                <a:lnTo>
                  <a:pt x="27" y="3"/>
                </a:lnTo>
                <a:lnTo>
                  <a:pt x="27" y="4"/>
                </a:lnTo>
                <a:lnTo>
                  <a:pt x="27" y="5"/>
                </a:lnTo>
                <a:lnTo>
                  <a:pt x="28" y="5"/>
                </a:lnTo>
                <a:lnTo>
                  <a:pt x="28" y="6"/>
                </a:lnTo>
                <a:lnTo>
                  <a:pt x="28" y="7"/>
                </a:lnTo>
                <a:lnTo>
                  <a:pt x="28" y="8"/>
                </a:lnTo>
                <a:lnTo>
                  <a:pt x="29" y="8"/>
                </a:lnTo>
                <a:lnTo>
                  <a:pt x="30" y="8"/>
                </a:lnTo>
                <a:lnTo>
                  <a:pt x="31" y="8"/>
                </a:lnTo>
                <a:lnTo>
                  <a:pt x="31" y="9"/>
                </a:lnTo>
                <a:lnTo>
                  <a:pt x="31" y="8"/>
                </a:lnTo>
                <a:lnTo>
                  <a:pt x="31" y="7"/>
                </a:lnTo>
                <a:lnTo>
                  <a:pt x="31" y="6"/>
                </a:lnTo>
                <a:lnTo>
                  <a:pt x="32" y="5"/>
                </a:lnTo>
                <a:lnTo>
                  <a:pt x="33" y="4"/>
                </a:lnTo>
                <a:lnTo>
                  <a:pt x="34" y="3"/>
                </a:lnTo>
                <a:lnTo>
                  <a:pt x="35" y="2"/>
                </a:lnTo>
                <a:lnTo>
                  <a:pt x="35" y="1"/>
                </a:lnTo>
                <a:lnTo>
                  <a:pt x="36" y="1"/>
                </a:lnTo>
                <a:lnTo>
                  <a:pt x="36" y="2"/>
                </a:lnTo>
                <a:lnTo>
                  <a:pt x="37" y="2"/>
                </a:lnTo>
                <a:lnTo>
                  <a:pt x="37" y="3"/>
                </a:lnTo>
                <a:lnTo>
                  <a:pt x="38" y="3"/>
                </a:lnTo>
                <a:lnTo>
                  <a:pt x="39" y="4"/>
                </a:lnTo>
                <a:lnTo>
                  <a:pt x="39" y="5"/>
                </a:lnTo>
                <a:lnTo>
                  <a:pt x="40" y="6"/>
                </a:lnTo>
                <a:lnTo>
                  <a:pt x="40" y="7"/>
                </a:lnTo>
                <a:lnTo>
                  <a:pt x="40" y="8"/>
                </a:lnTo>
                <a:lnTo>
                  <a:pt x="40" y="9"/>
                </a:lnTo>
                <a:lnTo>
                  <a:pt x="41" y="9"/>
                </a:lnTo>
                <a:lnTo>
                  <a:pt x="42" y="9"/>
                </a:lnTo>
                <a:lnTo>
                  <a:pt x="42" y="10"/>
                </a:lnTo>
                <a:lnTo>
                  <a:pt x="43" y="12"/>
                </a:lnTo>
                <a:lnTo>
                  <a:pt x="42" y="13"/>
                </a:lnTo>
                <a:lnTo>
                  <a:pt x="42" y="14"/>
                </a:lnTo>
                <a:lnTo>
                  <a:pt x="42" y="15"/>
                </a:lnTo>
                <a:lnTo>
                  <a:pt x="42" y="16"/>
                </a:lnTo>
                <a:lnTo>
                  <a:pt x="41" y="16"/>
                </a:lnTo>
                <a:lnTo>
                  <a:pt x="41" y="15"/>
                </a:lnTo>
                <a:lnTo>
                  <a:pt x="41" y="14"/>
                </a:lnTo>
                <a:lnTo>
                  <a:pt x="41" y="13"/>
                </a:lnTo>
                <a:lnTo>
                  <a:pt x="41" y="12"/>
                </a:lnTo>
                <a:lnTo>
                  <a:pt x="41" y="11"/>
                </a:lnTo>
                <a:lnTo>
                  <a:pt x="40" y="11"/>
                </a:lnTo>
                <a:lnTo>
                  <a:pt x="40" y="1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1" name="Line 484"/>
          <p:cNvSpPr>
            <a:spLocks noChangeShapeType="1"/>
          </p:cNvSpPr>
          <p:nvPr/>
        </p:nvSpPr>
        <p:spPr bwMode="auto">
          <a:xfrm>
            <a:off x="5888039" y="240188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2" name="Line 485"/>
          <p:cNvSpPr>
            <a:spLocks noChangeShapeType="1"/>
          </p:cNvSpPr>
          <p:nvPr/>
        </p:nvSpPr>
        <p:spPr bwMode="auto">
          <a:xfrm>
            <a:off x="5888039" y="240347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3" name="Freeform 486"/>
          <p:cNvSpPr>
            <a:spLocks/>
          </p:cNvSpPr>
          <p:nvPr/>
        </p:nvSpPr>
        <p:spPr bwMode="auto">
          <a:xfrm>
            <a:off x="5884864" y="2406650"/>
            <a:ext cx="1587" cy="1588"/>
          </a:xfrm>
          <a:custGeom>
            <a:avLst/>
            <a:gdLst>
              <a:gd name="T0" fmla="*/ 2147483647 w 1"/>
              <a:gd name="T1" fmla="*/ 0 h 2"/>
              <a:gd name="T2" fmla="*/ 2147483647 w 1"/>
              <a:gd name="T3" fmla="*/ 2147483647 h 2"/>
              <a:gd name="T4" fmla="*/ 2147483647 w 1"/>
              <a:gd name="T5" fmla="*/ 2147483647 h 2"/>
              <a:gd name="T6" fmla="*/ 0 w 1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2"/>
              <a:gd name="T14" fmla="*/ 1 w 1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2">
                <a:moveTo>
                  <a:pt x="1" y="0"/>
                </a:move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4" name="Line 487"/>
          <p:cNvSpPr>
            <a:spLocks noChangeShapeType="1"/>
          </p:cNvSpPr>
          <p:nvPr/>
        </p:nvSpPr>
        <p:spPr bwMode="auto">
          <a:xfrm>
            <a:off x="5884864" y="240982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5" name="Line 488"/>
          <p:cNvSpPr>
            <a:spLocks noChangeShapeType="1"/>
          </p:cNvSpPr>
          <p:nvPr/>
        </p:nvSpPr>
        <p:spPr bwMode="auto">
          <a:xfrm>
            <a:off x="5888039" y="241617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6" name="Freeform 489"/>
          <p:cNvSpPr>
            <a:spLocks/>
          </p:cNvSpPr>
          <p:nvPr/>
        </p:nvSpPr>
        <p:spPr bwMode="auto">
          <a:xfrm>
            <a:off x="5888039" y="2416175"/>
            <a:ext cx="3175" cy="1588"/>
          </a:xfrm>
          <a:custGeom>
            <a:avLst/>
            <a:gdLst>
              <a:gd name="T0" fmla="*/ 0 w 2"/>
              <a:gd name="T1" fmla="*/ 0 h 1"/>
              <a:gd name="T2" fmla="*/ 0 w 2"/>
              <a:gd name="T3" fmla="*/ 2147483647 h 1"/>
              <a:gd name="T4" fmla="*/ 2147483647 w 2"/>
              <a:gd name="T5" fmla="*/ 2147483647 h 1"/>
              <a:gd name="T6" fmla="*/ 2147483647 w 2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1"/>
              <a:gd name="T14" fmla="*/ 2 w 2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1">
                <a:moveTo>
                  <a:pt x="0" y="0"/>
                </a:moveTo>
                <a:lnTo>
                  <a:pt x="0" y="1"/>
                </a:lnTo>
                <a:lnTo>
                  <a:pt x="1" y="1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7" name="Line 490"/>
          <p:cNvSpPr>
            <a:spLocks noChangeShapeType="1"/>
          </p:cNvSpPr>
          <p:nvPr/>
        </p:nvSpPr>
        <p:spPr bwMode="auto">
          <a:xfrm>
            <a:off x="5891214" y="241617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8" name="Line 491"/>
          <p:cNvSpPr>
            <a:spLocks noChangeShapeType="1"/>
          </p:cNvSpPr>
          <p:nvPr/>
        </p:nvSpPr>
        <p:spPr bwMode="auto">
          <a:xfrm>
            <a:off x="5895975" y="241776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29" name="Line 492"/>
          <p:cNvSpPr>
            <a:spLocks noChangeShapeType="1"/>
          </p:cNvSpPr>
          <p:nvPr/>
        </p:nvSpPr>
        <p:spPr bwMode="auto">
          <a:xfrm>
            <a:off x="5897564" y="2417764"/>
            <a:ext cx="3175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0" name="Line 493"/>
          <p:cNvSpPr>
            <a:spLocks noChangeShapeType="1"/>
          </p:cNvSpPr>
          <p:nvPr/>
        </p:nvSpPr>
        <p:spPr bwMode="auto">
          <a:xfrm>
            <a:off x="5905500" y="2416175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1" name="Freeform 494"/>
          <p:cNvSpPr>
            <a:spLocks/>
          </p:cNvSpPr>
          <p:nvPr/>
        </p:nvSpPr>
        <p:spPr bwMode="auto">
          <a:xfrm>
            <a:off x="5857876" y="2416175"/>
            <a:ext cx="68263" cy="107950"/>
          </a:xfrm>
          <a:custGeom>
            <a:avLst/>
            <a:gdLst>
              <a:gd name="T0" fmla="*/ 2147483647 w 49"/>
              <a:gd name="T1" fmla="*/ 2147483647 h 80"/>
              <a:gd name="T2" fmla="*/ 2147483647 w 49"/>
              <a:gd name="T3" fmla="*/ 2147483647 h 80"/>
              <a:gd name="T4" fmla="*/ 2147483647 w 49"/>
              <a:gd name="T5" fmla="*/ 2147483647 h 80"/>
              <a:gd name="T6" fmla="*/ 2147483647 w 49"/>
              <a:gd name="T7" fmla="*/ 2147483647 h 80"/>
              <a:gd name="T8" fmla="*/ 2147483647 w 49"/>
              <a:gd name="T9" fmla="*/ 2147483647 h 80"/>
              <a:gd name="T10" fmla="*/ 2147483647 w 49"/>
              <a:gd name="T11" fmla="*/ 2147483647 h 80"/>
              <a:gd name="T12" fmla="*/ 2147483647 w 49"/>
              <a:gd name="T13" fmla="*/ 2147483647 h 80"/>
              <a:gd name="T14" fmla="*/ 2147483647 w 49"/>
              <a:gd name="T15" fmla="*/ 2147483647 h 80"/>
              <a:gd name="T16" fmla="*/ 2147483647 w 49"/>
              <a:gd name="T17" fmla="*/ 2147483647 h 80"/>
              <a:gd name="T18" fmla="*/ 2147483647 w 49"/>
              <a:gd name="T19" fmla="*/ 2147483647 h 80"/>
              <a:gd name="T20" fmla="*/ 2147483647 w 49"/>
              <a:gd name="T21" fmla="*/ 2147483647 h 80"/>
              <a:gd name="T22" fmla="*/ 2147483647 w 49"/>
              <a:gd name="T23" fmla="*/ 2147483647 h 80"/>
              <a:gd name="T24" fmla="*/ 2147483647 w 49"/>
              <a:gd name="T25" fmla="*/ 2147483647 h 80"/>
              <a:gd name="T26" fmla="*/ 2147483647 w 49"/>
              <a:gd name="T27" fmla="*/ 0 h 80"/>
              <a:gd name="T28" fmla="*/ 2147483647 w 49"/>
              <a:gd name="T29" fmla="*/ 0 h 80"/>
              <a:gd name="T30" fmla="*/ 2147483647 w 49"/>
              <a:gd name="T31" fmla="*/ 2147483647 h 80"/>
              <a:gd name="T32" fmla="*/ 2147483647 w 49"/>
              <a:gd name="T33" fmla="*/ 2147483647 h 80"/>
              <a:gd name="T34" fmla="*/ 2147483647 w 49"/>
              <a:gd name="T35" fmla="*/ 2147483647 h 80"/>
              <a:gd name="T36" fmla="*/ 2147483647 w 49"/>
              <a:gd name="T37" fmla="*/ 2147483647 h 80"/>
              <a:gd name="T38" fmla="*/ 2147483647 w 49"/>
              <a:gd name="T39" fmla="*/ 2147483647 h 80"/>
              <a:gd name="T40" fmla="*/ 2147483647 w 49"/>
              <a:gd name="T41" fmla="*/ 2147483647 h 80"/>
              <a:gd name="T42" fmla="*/ 2147483647 w 49"/>
              <a:gd name="T43" fmla="*/ 2147483647 h 80"/>
              <a:gd name="T44" fmla="*/ 2147483647 w 49"/>
              <a:gd name="T45" fmla="*/ 2147483647 h 80"/>
              <a:gd name="T46" fmla="*/ 2147483647 w 49"/>
              <a:gd name="T47" fmla="*/ 2147483647 h 80"/>
              <a:gd name="T48" fmla="*/ 2147483647 w 49"/>
              <a:gd name="T49" fmla="*/ 2147483647 h 80"/>
              <a:gd name="T50" fmla="*/ 2147483647 w 49"/>
              <a:gd name="T51" fmla="*/ 2147483647 h 80"/>
              <a:gd name="T52" fmla="*/ 2147483647 w 49"/>
              <a:gd name="T53" fmla="*/ 2147483647 h 80"/>
              <a:gd name="T54" fmla="*/ 2147483647 w 49"/>
              <a:gd name="T55" fmla="*/ 2147483647 h 80"/>
              <a:gd name="T56" fmla="*/ 2147483647 w 49"/>
              <a:gd name="T57" fmla="*/ 2147483647 h 80"/>
              <a:gd name="T58" fmla="*/ 2147483647 w 49"/>
              <a:gd name="T59" fmla="*/ 2147483647 h 80"/>
              <a:gd name="T60" fmla="*/ 2147483647 w 49"/>
              <a:gd name="T61" fmla="*/ 2147483647 h 80"/>
              <a:gd name="T62" fmla="*/ 2147483647 w 49"/>
              <a:gd name="T63" fmla="*/ 2147483647 h 80"/>
              <a:gd name="T64" fmla="*/ 2147483647 w 49"/>
              <a:gd name="T65" fmla="*/ 2147483647 h 80"/>
              <a:gd name="T66" fmla="*/ 2147483647 w 49"/>
              <a:gd name="T67" fmla="*/ 2147483647 h 80"/>
              <a:gd name="T68" fmla="*/ 2147483647 w 49"/>
              <a:gd name="T69" fmla="*/ 2147483647 h 80"/>
              <a:gd name="T70" fmla="*/ 2147483647 w 49"/>
              <a:gd name="T71" fmla="*/ 2147483647 h 80"/>
              <a:gd name="T72" fmla="*/ 0 w 49"/>
              <a:gd name="T73" fmla="*/ 2147483647 h 8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9"/>
              <a:gd name="T112" fmla="*/ 0 h 80"/>
              <a:gd name="T113" fmla="*/ 49 w 49"/>
              <a:gd name="T114" fmla="*/ 80 h 8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9" h="80">
                <a:moveTo>
                  <a:pt x="35" y="2"/>
                </a:moveTo>
                <a:lnTo>
                  <a:pt x="35" y="3"/>
                </a:lnTo>
                <a:lnTo>
                  <a:pt x="35" y="4"/>
                </a:lnTo>
                <a:lnTo>
                  <a:pt x="36" y="5"/>
                </a:lnTo>
                <a:lnTo>
                  <a:pt x="37" y="5"/>
                </a:lnTo>
                <a:lnTo>
                  <a:pt x="38" y="5"/>
                </a:lnTo>
                <a:lnTo>
                  <a:pt x="38" y="4"/>
                </a:lnTo>
                <a:lnTo>
                  <a:pt x="39" y="4"/>
                </a:lnTo>
                <a:lnTo>
                  <a:pt x="40" y="4"/>
                </a:lnTo>
                <a:lnTo>
                  <a:pt x="40" y="3"/>
                </a:lnTo>
                <a:lnTo>
                  <a:pt x="40" y="2"/>
                </a:lnTo>
                <a:lnTo>
                  <a:pt x="41" y="2"/>
                </a:lnTo>
                <a:lnTo>
                  <a:pt x="41" y="1"/>
                </a:lnTo>
                <a:lnTo>
                  <a:pt x="42" y="0"/>
                </a:lnTo>
                <a:lnTo>
                  <a:pt x="43" y="0"/>
                </a:lnTo>
                <a:lnTo>
                  <a:pt x="43" y="1"/>
                </a:lnTo>
                <a:lnTo>
                  <a:pt x="43" y="2"/>
                </a:lnTo>
                <a:lnTo>
                  <a:pt x="44" y="2"/>
                </a:lnTo>
                <a:lnTo>
                  <a:pt x="45" y="2"/>
                </a:lnTo>
                <a:lnTo>
                  <a:pt x="46" y="2"/>
                </a:lnTo>
                <a:lnTo>
                  <a:pt x="47" y="3"/>
                </a:lnTo>
                <a:lnTo>
                  <a:pt x="49" y="2"/>
                </a:lnTo>
                <a:lnTo>
                  <a:pt x="49" y="3"/>
                </a:lnTo>
                <a:lnTo>
                  <a:pt x="49" y="4"/>
                </a:lnTo>
                <a:lnTo>
                  <a:pt x="49" y="5"/>
                </a:lnTo>
                <a:lnTo>
                  <a:pt x="49" y="6"/>
                </a:lnTo>
                <a:lnTo>
                  <a:pt x="48" y="7"/>
                </a:lnTo>
                <a:lnTo>
                  <a:pt x="47" y="6"/>
                </a:lnTo>
                <a:lnTo>
                  <a:pt x="46" y="7"/>
                </a:lnTo>
                <a:lnTo>
                  <a:pt x="46" y="8"/>
                </a:lnTo>
                <a:lnTo>
                  <a:pt x="45" y="9"/>
                </a:lnTo>
                <a:lnTo>
                  <a:pt x="37" y="21"/>
                </a:lnTo>
                <a:lnTo>
                  <a:pt x="31" y="32"/>
                </a:lnTo>
                <a:lnTo>
                  <a:pt x="18" y="51"/>
                </a:lnTo>
                <a:lnTo>
                  <a:pt x="6" y="69"/>
                </a:lnTo>
                <a:lnTo>
                  <a:pt x="4" y="74"/>
                </a:lnTo>
                <a:lnTo>
                  <a:pt x="0" y="8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2" name="Freeform 495"/>
          <p:cNvSpPr>
            <a:spLocks/>
          </p:cNvSpPr>
          <p:nvPr/>
        </p:nvSpPr>
        <p:spPr bwMode="auto">
          <a:xfrm>
            <a:off x="5761039" y="2552701"/>
            <a:ext cx="73025" cy="125413"/>
          </a:xfrm>
          <a:custGeom>
            <a:avLst/>
            <a:gdLst>
              <a:gd name="T0" fmla="*/ 2147483647 w 54"/>
              <a:gd name="T1" fmla="*/ 0 h 91"/>
              <a:gd name="T2" fmla="*/ 2147483647 w 54"/>
              <a:gd name="T3" fmla="*/ 2147483647 h 91"/>
              <a:gd name="T4" fmla="*/ 2147483647 w 54"/>
              <a:gd name="T5" fmla="*/ 2147483647 h 91"/>
              <a:gd name="T6" fmla="*/ 2147483647 w 54"/>
              <a:gd name="T7" fmla="*/ 2147483647 h 91"/>
              <a:gd name="T8" fmla="*/ 2147483647 w 54"/>
              <a:gd name="T9" fmla="*/ 2147483647 h 91"/>
              <a:gd name="T10" fmla="*/ 2147483647 w 54"/>
              <a:gd name="T11" fmla="*/ 2147483647 h 91"/>
              <a:gd name="T12" fmla="*/ 2147483647 w 54"/>
              <a:gd name="T13" fmla="*/ 2147483647 h 91"/>
              <a:gd name="T14" fmla="*/ 2147483647 w 54"/>
              <a:gd name="T15" fmla="*/ 2147483647 h 91"/>
              <a:gd name="T16" fmla="*/ 0 w 54"/>
              <a:gd name="T17" fmla="*/ 2147483647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"/>
              <a:gd name="T28" fmla="*/ 0 h 91"/>
              <a:gd name="T29" fmla="*/ 54 w 54"/>
              <a:gd name="T30" fmla="*/ 91 h 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" h="91">
                <a:moveTo>
                  <a:pt x="49" y="0"/>
                </a:moveTo>
                <a:lnTo>
                  <a:pt x="54" y="7"/>
                </a:lnTo>
                <a:lnTo>
                  <a:pt x="48" y="16"/>
                </a:lnTo>
                <a:lnTo>
                  <a:pt x="37" y="33"/>
                </a:lnTo>
                <a:lnTo>
                  <a:pt x="34" y="33"/>
                </a:lnTo>
                <a:lnTo>
                  <a:pt x="34" y="37"/>
                </a:lnTo>
                <a:lnTo>
                  <a:pt x="11" y="74"/>
                </a:lnTo>
                <a:lnTo>
                  <a:pt x="5" y="82"/>
                </a:lnTo>
                <a:lnTo>
                  <a:pt x="0" y="91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3" name="Freeform 497"/>
          <p:cNvSpPr>
            <a:spLocks/>
          </p:cNvSpPr>
          <p:nvPr/>
        </p:nvSpPr>
        <p:spPr bwMode="auto">
          <a:xfrm>
            <a:off x="5513388" y="2898775"/>
            <a:ext cx="101600" cy="82550"/>
          </a:xfrm>
          <a:custGeom>
            <a:avLst/>
            <a:gdLst>
              <a:gd name="T0" fmla="*/ 2147483647 w 74"/>
              <a:gd name="T1" fmla="*/ 0 h 60"/>
              <a:gd name="T2" fmla="*/ 2147483647 w 74"/>
              <a:gd name="T3" fmla="*/ 2147483647 h 60"/>
              <a:gd name="T4" fmla="*/ 2147483647 w 74"/>
              <a:gd name="T5" fmla="*/ 2147483647 h 60"/>
              <a:gd name="T6" fmla="*/ 2147483647 w 74"/>
              <a:gd name="T7" fmla="*/ 2147483647 h 60"/>
              <a:gd name="T8" fmla="*/ 2147483647 w 74"/>
              <a:gd name="T9" fmla="*/ 2147483647 h 60"/>
              <a:gd name="T10" fmla="*/ 2147483647 w 74"/>
              <a:gd name="T11" fmla="*/ 2147483647 h 60"/>
              <a:gd name="T12" fmla="*/ 2147483647 w 74"/>
              <a:gd name="T13" fmla="*/ 2147483647 h 60"/>
              <a:gd name="T14" fmla="*/ 2147483647 w 74"/>
              <a:gd name="T15" fmla="*/ 2147483647 h 60"/>
              <a:gd name="T16" fmla="*/ 2147483647 w 74"/>
              <a:gd name="T17" fmla="*/ 2147483647 h 60"/>
              <a:gd name="T18" fmla="*/ 2147483647 w 74"/>
              <a:gd name="T19" fmla="*/ 2147483647 h 60"/>
              <a:gd name="T20" fmla="*/ 2147483647 w 74"/>
              <a:gd name="T21" fmla="*/ 2147483647 h 60"/>
              <a:gd name="T22" fmla="*/ 2147483647 w 74"/>
              <a:gd name="T23" fmla="*/ 2147483647 h 60"/>
              <a:gd name="T24" fmla="*/ 0 w 74"/>
              <a:gd name="T25" fmla="*/ 2147483647 h 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4"/>
              <a:gd name="T40" fmla="*/ 0 h 60"/>
              <a:gd name="T41" fmla="*/ 74 w 74"/>
              <a:gd name="T42" fmla="*/ 60 h 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4" h="60">
                <a:moveTo>
                  <a:pt x="74" y="0"/>
                </a:moveTo>
                <a:lnTo>
                  <a:pt x="71" y="7"/>
                </a:lnTo>
                <a:lnTo>
                  <a:pt x="61" y="21"/>
                </a:lnTo>
                <a:lnTo>
                  <a:pt x="50" y="39"/>
                </a:lnTo>
                <a:lnTo>
                  <a:pt x="47" y="44"/>
                </a:lnTo>
                <a:lnTo>
                  <a:pt x="46" y="45"/>
                </a:lnTo>
                <a:lnTo>
                  <a:pt x="44" y="48"/>
                </a:lnTo>
                <a:lnTo>
                  <a:pt x="40" y="54"/>
                </a:lnTo>
                <a:lnTo>
                  <a:pt x="38" y="57"/>
                </a:lnTo>
                <a:lnTo>
                  <a:pt x="36" y="60"/>
                </a:lnTo>
                <a:lnTo>
                  <a:pt x="27" y="60"/>
                </a:lnTo>
                <a:lnTo>
                  <a:pt x="14" y="59"/>
                </a:lnTo>
                <a:lnTo>
                  <a:pt x="0" y="59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4" name="Freeform 498"/>
          <p:cNvSpPr>
            <a:spLocks/>
          </p:cNvSpPr>
          <p:nvPr/>
        </p:nvSpPr>
        <p:spPr bwMode="auto">
          <a:xfrm>
            <a:off x="5318126" y="2978150"/>
            <a:ext cx="149225" cy="1588"/>
          </a:xfrm>
          <a:custGeom>
            <a:avLst/>
            <a:gdLst>
              <a:gd name="T0" fmla="*/ 2147483647 w 110"/>
              <a:gd name="T1" fmla="*/ 2147483647 h 1"/>
              <a:gd name="T2" fmla="*/ 2147483647 w 110"/>
              <a:gd name="T3" fmla="*/ 2147483647 h 1"/>
              <a:gd name="T4" fmla="*/ 2147483647 w 110"/>
              <a:gd name="T5" fmla="*/ 2147483647 h 1"/>
              <a:gd name="T6" fmla="*/ 2147483647 w 110"/>
              <a:gd name="T7" fmla="*/ 2147483647 h 1"/>
              <a:gd name="T8" fmla="*/ 2147483647 w 110"/>
              <a:gd name="T9" fmla="*/ 2147483647 h 1"/>
              <a:gd name="T10" fmla="*/ 2147483647 w 110"/>
              <a:gd name="T11" fmla="*/ 2147483647 h 1"/>
              <a:gd name="T12" fmla="*/ 2147483647 w 110"/>
              <a:gd name="T13" fmla="*/ 2147483647 h 1"/>
              <a:gd name="T14" fmla="*/ 2147483647 w 110"/>
              <a:gd name="T15" fmla="*/ 2147483647 h 1"/>
              <a:gd name="T16" fmla="*/ 2147483647 w 110"/>
              <a:gd name="T17" fmla="*/ 2147483647 h 1"/>
              <a:gd name="T18" fmla="*/ 2147483647 w 110"/>
              <a:gd name="T19" fmla="*/ 2147483647 h 1"/>
              <a:gd name="T20" fmla="*/ 2147483647 w 110"/>
              <a:gd name="T21" fmla="*/ 2147483647 h 1"/>
              <a:gd name="T22" fmla="*/ 2147483647 w 110"/>
              <a:gd name="T23" fmla="*/ 2147483647 h 1"/>
              <a:gd name="T24" fmla="*/ 2147483647 w 110"/>
              <a:gd name="T25" fmla="*/ 2147483647 h 1"/>
              <a:gd name="T26" fmla="*/ 2147483647 w 110"/>
              <a:gd name="T27" fmla="*/ 2147483647 h 1"/>
              <a:gd name="T28" fmla="*/ 2147483647 w 110"/>
              <a:gd name="T29" fmla="*/ 2147483647 h 1"/>
              <a:gd name="T30" fmla="*/ 2147483647 w 110"/>
              <a:gd name="T31" fmla="*/ 0 h 1"/>
              <a:gd name="T32" fmla="*/ 2147483647 w 110"/>
              <a:gd name="T33" fmla="*/ 2147483647 h 1"/>
              <a:gd name="T34" fmla="*/ 2147483647 w 110"/>
              <a:gd name="T35" fmla="*/ 2147483647 h 1"/>
              <a:gd name="T36" fmla="*/ 2147483647 w 110"/>
              <a:gd name="T37" fmla="*/ 0 h 1"/>
              <a:gd name="T38" fmla="*/ 2147483647 w 110"/>
              <a:gd name="T39" fmla="*/ 2147483647 h 1"/>
              <a:gd name="T40" fmla="*/ 2147483647 w 110"/>
              <a:gd name="T41" fmla="*/ 2147483647 h 1"/>
              <a:gd name="T42" fmla="*/ 0 w 110"/>
              <a:gd name="T43" fmla="*/ 2147483647 h 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0"/>
              <a:gd name="T67" fmla="*/ 0 h 1"/>
              <a:gd name="T68" fmla="*/ 110 w 110"/>
              <a:gd name="T69" fmla="*/ 1 h 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0" h="1">
                <a:moveTo>
                  <a:pt x="110" y="1"/>
                </a:moveTo>
                <a:lnTo>
                  <a:pt x="107" y="1"/>
                </a:lnTo>
                <a:lnTo>
                  <a:pt x="104" y="1"/>
                </a:lnTo>
                <a:lnTo>
                  <a:pt x="97" y="1"/>
                </a:lnTo>
                <a:lnTo>
                  <a:pt x="88" y="1"/>
                </a:lnTo>
                <a:lnTo>
                  <a:pt x="84" y="1"/>
                </a:lnTo>
                <a:lnTo>
                  <a:pt x="73" y="1"/>
                </a:lnTo>
                <a:lnTo>
                  <a:pt x="62" y="1"/>
                </a:lnTo>
                <a:lnTo>
                  <a:pt x="61" y="1"/>
                </a:lnTo>
                <a:lnTo>
                  <a:pt x="58" y="1"/>
                </a:lnTo>
                <a:lnTo>
                  <a:pt x="55" y="1"/>
                </a:lnTo>
                <a:lnTo>
                  <a:pt x="49" y="1"/>
                </a:lnTo>
                <a:lnTo>
                  <a:pt x="40" y="1"/>
                </a:lnTo>
                <a:lnTo>
                  <a:pt x="33" y="1"/>
                </a:lnTo>
                <a:lnTo>
                  <a:pt x="27" y="1"/>
                </a:lnTo>
                <a:lnTo>
                  <a:pt x="27" y="0"/>
                </a:lnTo>
                <a:lnTo>
                  <a:pt x="24" y="1"/>
                </a:lnTo>
                <a:lnTo>
                  <a:pt x="11" y="1"/>
                </a:lnTo>
                <a:lnTo>
                  <a:pt x="11" y="0"/>
                </a:lnTo>
                <a:lnTo>
                  <a:pt x="9" y="1"/>
                </a:lnTo>
                <a:lnTo>
                  <a:pt x="6" y="1"/>
                </a:lnTo>
                <a:lnTo>
                  <a:pt x="0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5" name="Line 499"/>
          <p:cNvSpPr>
            <a:spLocks noChangeShapeType="1"/>
          </p:cNvSpPr>
          <p:nvPr/>
        </p:nvSpPr>
        <p:spPr bwMode="auto">
          <a:xfrm flipH="1">
            <a:off x="5273675" y="2979739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6" name="Freeform 500"/>
          <p:cNvSpPr>
            <a:spLocks/>
          </p:cNvSpPr>
          <p:nvPr/>
        </p:nvSpPr>
        <p:spPr bwMode="auto">
          <a:xfrm>
            <a:off x="5118101" y="2978151"/>
            <a:ext cx="144463" cy="9525"/>
          </a:xfrm>
          <a:custGeom>
            <a:avLst/>
            <a:gdLst>
              <a:gd name="T0" fmla="*/ 2147483647 w 107"/>
              <a:gd name="T1" fmla="*/ 2147483647 h 7"/>
              <a:gd name="T2" fmla="*/ 2147483647 w 107"/>
              <a:gd name="T3" fmla="*/ 2147483647 h 7"/>
              <a:gd name="T4" fmla="*/ 2147483647 w 107"/>
              <a:gd name="T5" fmla="*/ 0 h 7"/>
              <a:gd name="T6" fmla="*/ 2147483647 w 107"/>
              <a:gd name="T7" fmla="*/ 0 h 7"/>
              <a:gd name="T8" fmla="*/ 2147483647 w 107"/>
              <a:gd name="T9" fmla="*/ 0 h 7"/>
              <a:gd name="T10" fmla="*/ 2147483647 w 107"/>
              <a:gd name="T11" fmla="*/ 0 h 7"/>
              <a:gd name="T12" fmla="*/ 2147483647 w 107"/>
              <a:gd name="T13" fmla="*/ 0 h 7"/>
              <a:gd name="T14" fmla="*/ 2147483647 w 107"/>
              <a:gd name="T15" fmla="*/ 0 h 7"/>
              <a:gd name="T16" fmla="*/ 2147483647 w 107"/>
              <a:gd name="T17" fmla="*/ 0 h 7"/>
              <a:gd name="T18" fmla="*/ 2147483647 w 107"/>
              <a:gd name="T19" fmla="*/ 0 h 7"/>
              <a:gd name="T20" fmla="*/ 2147483647 w 107"/>
              <a:gd name="T21" fmla="*/ 0 h 7"/>
              <a:gd name="T22" fmla="*/ 2147483647 w 107"/>
              <a:gd name="T23" fmla="*/ 2147483647 h 7"/>
              <a:gd name="T24" fmla="*/ 2147483647 w 107"/>
              <a:gd name="T25" fmla="*/ 2147483647 h 7"/>
              <a:gd name="T26" fmla="*/ 0 w 107"/>
              <a:gd name="T27" fmla="*/ 2147483647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7"/>
              <a:gd name="T43" fmla="*/ 0 h 7"/>
              <a:gd name="T44" fmla="*/ 107 w 107"/>
              <a:gd name="T45" fmla="*/ 7 h 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7" h="7">
                <a:moveTo>
                  <a:pt x="107" y="1"/>
                </a:moveTo>
                <a:lnTo>
                  <a:pt x="104" y="1"/>
                </a:lnTo>
                <a:lnTo>
                  <a:pt x="87" y="0"/>
                </a:lnTo>
                <a:lnTo>
                  <a:pt x="78" y="0"/>
                </a:lnTo>
                <a:lnTo>
                  <a:pt x="66" y="0"/>
                </a:lnTo>
                <a:lnTo>
                  <a:pt x="64" y="0"/>
                </a:lnTo>
                <a:lnTo>
                  <a:pt x="63" y="0"/>
                </a:lnTo>
                <a:lnTo>
                  <a:pt x="52" y="0"/>
                </a:lnTo>
                <a:lnTo>
                  <a:pt x="42" y="0"/>
                </a:lnTo>
                <a:lnTo>
                  <a:pt x="33" y="0"/>
                </a:lnTo>
                <a:lnTo>
                  <a:pt x="12" y="0"/>
                </a:lnTo>
                <a:lnTo>
                  <a:pt x="10" y="1"/>
                </a:lnTo>
                <a:lnTo>
                  <a:pt x="7" y="3"/>
                </a:lnTo>
                <a:lnTo>
                  <a:pt x="0" y="7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7" name="Freeform 501"/>
          <p:cNvSpPr>
            <a:spLocks/>
          </p:cNvSpPr>
          <p:nvPr/>
        </p:nvSpPr>
        <p:spPr bwMode="auto">
          <a:xfrm>
            <a:off x="5080001" y="3001964"/>
            <a:ext cx="3175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0 w 2"/>
              <a:gd name="T5" fmla="*/ 0 h 2"/>
              <a:gd name="T6" fmla="*/ 0 60000 65536"/>
              <a:gd name="T7" fmla="*/ 0 60000 65536"/>
              <a:gd name="T8" fmla="*/ 0 60000 65536"/>
              <a:gd name="T9" fmla="*/ 0 w 2"/>
              <a:gd name="T10" fmla="*/ 0 h 2"/>
              <a:gd name="T11" fmla="*/ 2 w 2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2">
                <a:moveTo>
                  <a:pt x="2" y="2"/>
                </a:move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8" name="Freeform 502"/>
          <p:cNvSpPr>
            <a:spLocks/>
          </p:cNvSpPr>
          <p:nvPr/>
        </p:nvSpPr>
        <p:spPr bwMode="auto">
          <a:xfrm>
            <a:off x="5048250" y="2895601"/>
            <a:ext cx="31750" cy="106363"/>
          </a:xfrm>
          <a:custGeom>
            <a:avLst/>
            <a:gdLst>
              <a:gd name="T0" fmla="*/ 2147483647 w 24"/>
              <a:gd name="T1" fmla="*/ 2147483647 h 78"/>
              <a:gd name="T2" fmla="*/ 2147483647 w 24"/>
              <a:gd name="T3" fmla="*/ 2147483647 h 78"/>
              <a:gd name="T4" fmla="*/ 2147483647 w 24"/>
              <a:gd name="T5" fmla="*/ 2147483647 h 78"/>
              <a:gd name="T6" fmla="*/ 2147483647 w 24"/>
              <a:gd name="T7" fmla="*/ 2147483647 h 78"/>
              <a:gd name="T8" fmla="*/ 2147483647 w 24"/>
              <a:gd name="T9" fmla="*/ 2147483647 h 78"/>
              <a:gd name="T10" fmla="*/ 2147483647 w 24"/>
              <a:gd name="T11" fmla="*/ 2147483647 h 78"/>
              <a:gd name="T12" fmla="*/ 2147483647 w 24"/>
              <a:gd name="T13" fmla="*/ 2147483647 h 78"/>
              <a:gd name="T14" fmla="*/ 2147483647 w 24"/>
              <a:gd name="T15" fmla="*/ 2147483647 h 78"/>
              <a:gd name="T16" fmla="*/ 2147483647 w 24"/>
              <a:gd name="T17" fmla="*/ 2147483647 h 78"/>
              <a:gd name="T18" fmla="*/ 2147483647 w 24"/>
              <a:gd name="T19" fmla="*/ 2147483647 h 78"/>
              <a:gd name="T20" fmla="*/ 2147483647 w 24"/>
              <a:gd name="T21" fmla="*/ 2147483647 h 78"/>
              <a:gd name="T22" fmla="*/ 2147483647 w 24"/>
              <a:gd name="T23" fmla="*/ 2147483647 h 78"/>
              <a:gd name="T24" fmla="*/ 2147483647 w 24"/>
              <a:gd name="T25" fmla="*/ 2147483647 h 78"/>
              <a:gd name="T26" fmla="*/ 2147483647 w 24"/>
              <a:gd name="T27" fmla="*/ 2147483647 h 78"/>
              <a:gd name="T28" fmla="*/ 2147483647 w 24"/>
              <a:gd name="T29" fmla="*/ 2147483647 h 78"/>
              <a:gd name="T30" fmla="*/ 2147483647 w 24"/>
              <a:gd name="T31" fmla="*/ 2147483647 h 78"/>
              <a:gd name="T32" fmla="*/ 2147483647 w 24"/>
              <a:gd name="T33" fmla="*/ 2147483647 h 78"/>
              <a:gd name="T34" fmla="*/ 2147483647 w 24"/>
              <a:gd name="T35" fmla="*/ 2147483647 h 78"/>
              <a:gd name="T36" fmla="*/ 2147483647 w 24"/>
              <a:gd name="T37" fmla="*/ 2147483647 h 78"/>
              <a:gd name="T38" fmla="*/ 2147483647 w 24"/>
              <a:gd name="T39" fmla="*/ 2147483647 h 78"/>
              <a:gd name="T40" fmla="*/ 2147483647 w 24"/>
              <a:gd name="T41" fmla="*/ 2147483647 h 78"/>
              <a:gd name="T42" fmla="*/ 2147483647 w 24"/>
              <a:gd name="T43" fmla="*/ 2147483647 h 78"/>
              <a:gd name="T44" fmla="*/ 2147483647 w 24"/>
              <a:gd name="T45" fmla="*/ 2147483647 h 78"/>
              <a:gd name="T46" fmla="*/ 2147483647 w 24"/>
              <a:gd name="T47" fmla="*/ 2147483647 h 78"/>
              <a:gd name="T48" fmla="*/ 2147483647 w 24"/>
              <a:gd name="T49" fmla="*/ 2147483647 h 78"/>
              <a:gd name="T50" fmla="*/ 2147483647 w 24"/>
              <a:gd name="T51" fmla="*/ 2147483647 h 78"/>
              <a:gd name="T52" fmla="*/ 2147483647 w 24"/>
              <a:gd name="T53" fmla="*/ 2147483647 h 78"/>
              <a:gd name="T54" fmla="*/ 2147483647 w 24"/>
              <a:gd name="T55" fmla="*/ 2147483647 h 78"/>
              <a:gd name="T56" fmla="*/ 2147483647 w 24"/>
              <a:gd name="T57" fmla="*/ 2147483647 h 78"/>
              <a:gd name="T58" fmla="*/ 2147483647 w 24"/>
              <a:gd name="T59" fmla="*/ 2147483647 h 78"/>
              <a:gd name="T60" fmla="*/ 2147483647 w 24"/>
              <a:gd name="T61" fmla="*/ 2147483647 h 78"/>
              <a:gd name="T62" fmla="*/ 2147483647 w 24"/>
              <a:gd name="T63" fmla="*/ 2147483647 h 78"/>
              <a:gd name="T64" fmla="*/ 2147483647 w 24"/>
              <a:gd name="T65" fmla="*/ 2147483647 h 78"/>
              <a:gd name="T66" fmla="*/ 2147483647 w 24"/>
              <a:gd name="T67" fmla="*/ 2147483647 h 78"/>
              <a:gd name="T68" fmla="*/ 2147483647 w 24"/>
              <a:gd name="T69" fmla="*/ 2147483647 h 78"/>
              <a:gd name="T70" fmla="*/ 2147483647 w 24"/>
              <a:gd name="T71" fmla="*/ 2147483647 h 78"/>
              <a:gd name="T72" fmla="*/ 2147483647 w 24"/>
              <a:gd name="T73" fmla="*/ 2147483647 h 78"/>
              <a:gd name="T74" fmla="*/ 2147483647 w 24"/>
              <a:gd name="T75" fmla="*/ 2147483647 h 78"/>
              <a:gd name="T76" fmla="*/ 2147483647 w 24"/>
              <a:gd name="T77" fmla="*/ 2147483647 h 78"/>
              <a:gd name="T78" fmla="*/ 2147483647 w 24"/>
              <a:gd name="T79" fmla="*/ 2147483647 h 78"/>
              <a:gd name="T80" fmla="*/ 2147483647 w 24"/>
              <a:gd name="T81" fmla="*/ 2147483647 h 78"/>
              <a:gd name="T82" fmla="*/ 2147483647 w 24"/>
              <a:gd name="T83" fmla="*/ 2147483647 h 78"/>
              <a:gd name="T84" fmla="*/ 2147483647 w 24"/>
              <a:gd name="T85" fmla="*/ 2147483647 h 78"/>
              <a:gd name="T86" fmla="*/ 2147483647 w 24"/>
              <a:gd name="T87" fmla="*/ 2147483647 h 78"/>
              <a:gd name="T88" fmla="*/ 2147483647 w 24"/>
              <a:gd name="T89" fmla="*/ 2147483647 h 78"/>
              <a:gd name="T90" fmla="*/ 0 w 24"/>
              <a:gd name="T91" fmla="*/ 2147483647 h 78"/>
              <a:gd name="T92" fmla="*/ 0 w 24"/>
              <a:gd name="T93" fmla="*/ 2147483647 h 78"/>
              <a:gd name="T94" fmla="*/ 2147483647 w 24"/>
              <a:gd name="T95" fmla="*/ 2147483647 h 78"/>
              <a:gd name="T96" fmla="*/ 2147483647 w 24"/>
              <a:gd name="T97" fmla="*/ 2147483647 h 78"/>
              <a:gd name="T98" fmla="*/ 2147483647 w 24"/>
              <a:gd name="T99" fmla="*/ 2147483647 h 78"/>
              <a:gd name="T100" fmla="*/ 2147483647 w 24"/>
              <a:gd name="T101" fmla="*/ 2147483647 h 78"/>
              <a:gd name="T102" fmla="*/ 2147483647 w 24"/>
              <a:gd name="T103" fmla="*/ 2147483647 h 7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"/>
              <a:gd name="T157" fmla="*/ 0 h 78"/>
              <a:gd name="T158" fmla="*/ 24 w 24"/>
              <a:gd name="T159" fmla="*/ 78 h 7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" h="78">
                <a:moveTo>
                  <a:pt x="24" y="78"/>
                </a:moveTo>
                <a:lnTo>
                  <a:pt x="23" y="77"/>
                </a:lnTo>
                <a:lnTo>
                  <a:pt x="23" y="76"/>
                </a:lnTo>
                <a:lnTo>
                  <a:pt x="23" y="75"/>
                </a:lnTo>
                <a:lnTo>
                  <a:pt x="24" y="75"/>
                </a:lnTo>
                <a:lnTo>
                  <a:pt x="24" y="74"/>
                </a:lnTo>
                <a:lnTo>
                  <a:pt x="24" y="73"/>
                </a:lnTo>
                <a:lnTo>
                  <a:pt x="23" y="73"/>
                </a:lnTo>
                <a:lnTo>
                  <a:pt x="22" y="72"/>
                </a:lnTo>
                <a:lnTo>
                  <a:pt x="21" y="72"/>
                </a:lnTo>
                <a:lnTo>
                  <a:pt x="21" y="71"/>
                </a:lnTo>
                <a:lnTo>
                  <a:pt x="20" y="70"/>
                </a:lnTo>
                <a:lnTo>
                  <a:pt x="19" y="69"/>
                </a:lnTo>
                <a:lnTo>
                  <a:pt x="19" y="68"/>
                </a:lnTo>
                <a:lnTo>
                  <a:pt x="18" y="68"/>
                </a:lnTo>
                <a:lnTo>
                  <a:pt x="18" y="67"/>
                </a:lnTo>
                <a:lnTo>
                  <a:pt x="18" y="66"/>
                </a:lnTo>
                <a:lnTo>
                  <a:pt x="18" y="65"/>
                </a:lnTo>
                <a:lnTo>
                  <a:pt x="17" y="65"/>
                </a:lnTo>
                <a:lnTo>
                  <a:pt x="16" y="65"/>
                </a:lnTo>
                <a:lnTo>
                  <a:pt x="15" y="64"/>
                </a:lnTo>
                <a:lnTo>
                  <a:pt x="14" y="63"/>
                </a:lnTo>
                <a:lnTo>
                  <a:pt x="14" y="62"/>
                </a:lnTo>
                <a:lnTo>
                  <a:pt x="14" y="61"/>
                </a:lnTo>
                <a:lnTo>
                  <a:pt x="15" y="61"/>
                </a:lnTo>
                <a:lnTo>
                  <a:pt x="16" y="60"/>
                </a:lnTo>
                <a:lnTo>
                  <a:pt x="16" y="59"/>
                </a:lnTo>
                <a:lnTo>
                  <a:pt x="17" y="58"/>
                </a:lnTo>
                <a:lnTo>
                  <a:pt x="17" y="57"/>
                </a:lnTo>
                <a:lnTo>
                  <a:pt x="17" y="56"/>
                </a:lnTo>
                <a:lnTo>
                  <a:pt x="17" y="55"/>
                </a:lnTo>
                <a:lnTo>
                  <a:pt x="17" y="54"/>
                </a:lnTo>
                <a:lnTo>
                  <a:pt x="17" y="53"/>
                </a:lnTo>
                <a:lnTo>
                  <a:pt x="16" y="53"/>
                </a:lnTo>
                <a:lnTo>
                  <a:pt x="16" y="52"/>
                </a:lnTo>
                <a:lnTo>
                  <a:pt x="15" y="52"/>
                </a:lnTo>
                <a:lnTo>
                  <a:pt x="15" y="51"/>
                </a:lnTo>
                <a:lnTo>
                  <a:pt x="15" y="50"/>
                </a:lnTo>
                <a:lnTo>
                  <a:pt x="14" y="49"/>
                </a:lnTo>
                <a:lnTo>
                  <a:pt x="13" y="48"/>
                </a:lnTo>
                <a:lnTo>
                  <a:pt x="13" y="47"/>
                </a:lnTo>
                <a:lnTo>
                  <a:pt x="12" y="47"/>
                </a:lnTo>
                <a:lnTo>
                  <a:pt x="11" y="46"/>
                </a:lnTo>
                <a:lnTo>
                  <a:pt x="11" y="45"/>
                </a:lnTo>
                <a:lnTo>
                  <a:pt x="10" y="45"/>
                </a:lnTo>
                <a:lnTo>
                  <a:pt x="9" y="45"/>
                </a:lnTo>
                <a:lnTo>
                  <a:pt x="9" y="44"/>
                </a:lnTo>
                <a:lnTo>
                  <a:pt x="9" y="43"/>
                </a:lnTo>
                <a:lnTo>
                  <a:pt x="9" y="42"/>
                </a:lnTo>
                <a:lnTo>
                  <a:pt x="8" y="41"/>
                </a:lnTo>
                <a:lnTo>
                  <a:pt x="8" y="40"/>
                </a:lnTo>
                <a:lnTo>
                  <a:pt x="8" y="39"/>
                </a:lnTo>
                <a:lnTo>
                  <a:pt x="8" y="38"/>
                </a:lnTo>
                <a:lnTo>
                  <a:pt x="8" y="37"/>
                </a:lnTo>
                <a:lnTo>
                  <a:pt x="7" y="37"/>
                </a:lnTo>
                <a:lnTo>
                  <a:pt x="6" y="37"/>
                </a:lnTo>
                <a:lnTo>
                  <a:pt x="5" y="36"/>
                </a:lnTo>
                <a:lnTo>
                  <a:pt x="5" y="35"/>
                </a:lnTo>
                <a:lnTo>
                  <a:pt x="5" y="34"/>
                </a:lnTo>
                <a:lnTo>
                  <a:pt x="6" y="34"/>
                </a:lnTo>
                <a:lnTo>
                  <a:pt x="6" y="33"/>
                </a:lnTo>
                <a:lnTo>
                  <a:pt x="7" y="33"/>
                </a:lnTo>
                <a:lnTo>
                  <a:pt x="7" y="32"/>
                </a:lnTo>
                <a:lnTo>
                  <a:pt x="7" y="31"/>
                </a:lnTo>
                <a:lnTo>
                  <a:pt x="7" y="30"/>
                </a:lnTo>
                <a:lnTo>
                  <a:pt x="8" y="30"/>
                </a:lnTo>
                <a:lnTo>
                  <a:pt x="8" y="29"/>
                </a:lnTo>
                <a:lnTo>
                  <a:pt x="7" y="28"/>
                </a:lnTo>
                <a:lnTo>
                  <a:pt x="7" y="27"/>
                </a:lnTo>
                <a:lnTo>
                  <a:pt x="7" y="26"/>
                </a:lnTo>
                <a:lnTo>
                  <a:pt x="7" y="25"/>
                </a:lnTo>
                <a:lnTo>
                  <a:pt x="6" y="25"/>
                </a:lnTo>
                <a:lnTo>
                  <a:pt x="6" y="24"/>
                </a:lnTo>
                <a:lnTo>
                  <a:pt x="5" y="23"/>
                </a:lnTo>
                <a:lnTo>
                  <a:pt x="5" y="22"/>
                </a:lnTo>
                <a:lnTo>
                  <a:pt x="5" y="21"/>
                </a:lnTo>
                <a:lnTo>
                  <a:pt x="4" y="21"/>
                </a:lnTo>
                <a:lnTo>
                  <a:pt x="4" y="20"/>
                </a:lnTo>
                <a:lnTo>
                  <a:pt x="5" y="20"/>
                </a:lnTo>
                <a:lnTo>
                  <a:pt x="5" y="18"/>
                </a:lnTo>
                <a:lnTo>
                  <a:pt x="5" y="17"/>
                </a:lnTo>
                <a:lnTo>
                  <a:pt x="6" y="17"/>
                </a:lnTo>
                <a:lnTo>
                  <a:pt x="6" y="16"/>
                </a:lnTo>
                <a:lnTo>
                  <a:pt x="6" y="15"/>
                </a:lnTo>
                <a:lnTo>
                  <a:pt x="6" y="14"/>
                </a:lnTo>
                <a:lnTo>
                  <a:pt x="5" y="13"/>
                </a:lnTo>
                <a:lnTo>
                  <a:pt x="4" y="13"/>
                </a:lnTo>
                <a:lnTo>
                  <a:pt x="3" y="13"/>
                </a:lnTo>
                <a:lnTo>
                  <a:pt x="2" y="13"/>
                </a:lnTo>
                <a:lnTo>
                  <a:pt x="1" y="12"/>
                </a:lnTo>
                <a:lnTo>
                  <a:pt x="0" y="11"/>
                </a:lnTo>
                <a:lnTo>
                  <a:pt x="0" y="10"/>
                </a:lnTo>
                <a:lnTo>
                  <a:pt x="0" y="9"/>
                </a:lnTo>
                <a:lnTo>
                  <a:pt x="0" y="8"/>
                </a:lnTo>
                <a:lnTo>
                  <a:pt x="1" y="8"/>
                </a:lnTo>
                <a:lnTo>
                  <a:pt x="1" y="7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3" y="4"/>
                </a:lnTo>
                <a:lnTo>
                  <a:pt x="3" y="3"/>
                </a:lnTo>
                <a:lnTo>
                  <a:pt x="3" y="2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39" name="Line 503"/>
          <p:cNvSpPr>
            <a:spLocks noChangeShapeType="1"/>
          </p:cNvSpPr>
          <p:nvPr/>
        </p:nvSpPr>
        <p:spPr bwMode="auto">
          <a:xfrm flipH="1" flipV="1">
            <a:off x="5045075" y="288290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0" name="Freeform 504"/>
          <p:cNvSpPr>
            <a:spLocks/>
          </p:cNvSpPr>
          <p:nvPr/>
        </p:nvSpPr>
        <p:spPr bwMode="auto">
          <a:xfrm>
            <a:off x="5041901" y="2873375"/>
            <a:ext cx="3175" cy="1588"/>
          </a:xfrm>
          <a:custGeom>
            <a:avLst/>
            <a:gdLst>
              <a:gd name="T0" fmla="*/ 0 w 2"/>
              <a:gd name="T1" fmla="*/ 2147483647 h 1"/>
              <a:gd name="T2" fmla="*/ 2147483647 w 2"/>
              <a:gd name="T3" fmla="*/ 0 h 1"/>
              <a:gd name="T4" fmla="*/ 2147483647 w 2"/>
              <a:gd name="T5" fmla="*/ 0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0" y="1"/>
                </a:moveTo>
                <a:lnTo>
                  <a:pt x="1" y="0"/>
                </a:ln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1" name="Line 505"/>
          <p:cNvSpPr>
            <a:spLocks noChangeShapeType="1"/>
          </p:cNvSpPr>
          <p:nvPr/>
        </p:nvSpPr>
        <p:spPr bwMode="auto">
          <a:xfrm flipV="1">
            <a:off x="5049839" y="2868614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2" name="Line 506"/>
          <p:cNvSpPr>
            <a:spLocks noChangeShapeType="1"/>
          </p:cNvSpPr>
          <p:nvPr/>
        </p:nvSpPr>
        <p:spPr bwMode="auto">
          <a:xfrm flipH="1" flipV="1">
            <a:off x="5046664" y="286543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3" name="Line 507"/>
          <p:cNvSpPr>
            <a:spLocks noChangeShapeType="1"/>
          </p:cNvSpPr>
          <p:nvPr/>
        </p:nvSpPr>
        <p:spPr bwMode="auto">
          <a:xfrm flipH="1" flipV="1">
            <a:off x="5045075" y="286385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4" name="Freeform 508"/>
          <p:cNvSpPr>
            <a:spLocks/>
          </p:cNvSpPr>
          <p:nvPr/>
        </p:nvSpPr>
        <p:spPr bwMode="auto">
          <a:xfrm>
            <a:off x="5043488" y="2774951"/>
            <a:ext cx="31750" cy="87313"/>
          </a:xfrm>
          <a:custGeom>
            <a:avLst/>
            <a:gdLst>
              <a:gd name="T0" fmla="*/ 0 w 23"/>
              <a:gd name="T1" fmla="*/ 2147483647 h 64"/>
              <a:gd name="T2" fmla="*/ 2147483647 w 23"/>
              <a:gd name="T3" fmla="*/ 2147483647 h 64"/>
              <a:gd name="T4" fmla="*/ 2147483647 w 23"/>
              <a:gd name="T5" fmla="*/ 2147483647 h 64"/>
              <a:gd name="T6" fmla="*/ 2147483647 w 23"/>
              <a:gd name="T7" fmla="*/ 2147483647 h 64"/>
              <a:gd name="T8" fmla="*/ 2147483647 w 23"/>
              <a:gd name="T9" fmla="*/ 2147483647 h 64"/>
              <a:gd name="T10" fmla="*/ 2147483647 w 23"/>
              <a:gd name="T11" fmla="*/ 2147483647 h 64"/>
              <a:gd name="T12" fmla="*/ 2147483647 w 23"/>
              <a:gd name="T13" fmla="*/ 2147483647 h 64"/>
              <a:gd name="T14" fmla="*/ 2147483647 w 23"/>
              <a:gd name="T15" fmla="*/ 2147483647 h 64"/>
              <a:gd name="T16" fmla="*/ 2147483647 w 23"/>
              <a:gd name="T17" fmla="*/ 2147483647 h 64"/>
              <a:gd name="T18" fmla="*/ 2147483647 w 23"/>
              <a:gd name="T19" fmla="*/ 2147483647 h 64"/>
              <a:gd name="T20" fmla="*/ 2147483647 w 23"/>
              <a:gd name="T21" fmla="*/ 2147483647 h 64"/>
              <a:gd name="T22" fmla="*/ 2147483647 w 23"/>
              <a:gd name="T23" fmla="*/ 2147483647 h 64"/>
              <a:gd name="T24" fmla="*/ 2147483647 w 23"/>
              <a:gd name="T25" fmla="*/ 2147483647 h 64"/>
              <a:gd name="T26" fmla="*/ 2147483647 w 23"/>
              <a:gd name="T27" fmla="*/ 2147483647 h 64"/>
              <a:gd name="T28" fmla="*/ 2147483647 w 23"/>
              <a:gd name="T29" fmla="*/ 2147483647 h 64"/>
              <a:gd name="T30" fmla="*/ 2147483647 w 23"/>
              <a:gd name="T31" fmla="*/ 2147483647 h 64"/>
              <a:gd name="T32" fmla="*/ 2147483647 w 23"/>
              <a:gd name="T33" fmla="*/ 2147483647 h 64"/>
              <a:gd name="T34" fmla="*/ 2147483647 w 23"/>
              <a:gd name="T35" fmla="*/ 2147483647 h 64"/>
              <a:gd name="T36" fmla="*/ 2147483647 w 23"/>
              <a:gd name="T37" fmla="*/ 2147483647 h 64"/>
              <a:gd name="T38" fmla="*/ 2147483647 w 23"/>
              <a:gd name="T39" fmla="*/ 2147483647 h 64"/>
              <a:gd name="T40" fmla="*/ 2147483647 w 23"/>
              <a:gd name="T41" fmla="*/ 2147483647 h 64"/>
              <a:gd name="T42" fmla="*/ 2147483647 w 23"/>
              <a:gd name="T43" fmla="*/ 2147483647 h 64"/>
              <a:gd name="T44" fmla="*/ 2147483647 w 23"/>
              <a:gd name="T45" fmla="*/ 2147483647 h 64"/>
              <a:gd name="T46" fmla="*/ 2147483647 w 23"/>
              <a:gd name="T47" fmla="*/ 2147483647 h 64"/>
              <a:gd name="T48" fmla="*/ 2147483647 w 23"/>
              <a:gd name="T49" fmla="*/ 2147483647 h 64"/>
              <a:gd name="T50" fmla="*/ 2147483647 w 23"/>
              <a:gd name="T51" fmla="*/ 2147483647 h 64"/>
              <a:gd name="T52" fmla="*/ 2147483647 w 23"/>
              <a:gd name="T53" fmla="*/ 2147483647 h 64"/>
              <a:gd name="T54" fmla="*/ 2147483647 w 23"/>
              <a:gd name="T55" fmla="*/ 2147483647 h 64"/>
              <a:gd name="T56" fmla="*/ 2147483647 w 23"/>
              <a:gd name="T57" fmla="*/ 2147483647 h 64"/>
              <a:gd name="T58" fmla="*/ 2147483647 w 23"/>
              <a:gd name="T59" fmla="*/ 2147483647 h 64"/>
              <a:gd name="T60" fmla="*/ 2147483647 w 23"/>
              <a:gd name="T61" fmla="*/ 2147483647 h 64"/>
              <a:gd name="T62" fmla="*/ 2147483647 w 23"/>
              <a:gd name="T63" fmla="*/ 2147483647 h 64"/>
              <a:gd name="T64" fmla="*/ 2147483647 w 23"/>
              <a:gd name="T65" fmla="*/ 2147483647 h 64"/>
              <a:gd name="T66" fmla="*/ 2147483647 w 23"/>
              <a:gd name="T67" fmla="*/ 2147483647 h 64"/>
              <a:gd name="T68" fmla="*/ 2147483647 w 23"/>
              <a:gd name="T69" fmla="*/ 2147483647 h 64"/>
              <a:gd name="T70" fmla="*/ 2147483647 w 23"/>
              <a:gd name="T71" fmla="*/ 2147483647 h 64"/>
              <a:gd name="T72" fmla="*/ 2147483647 w 23"/>
              <a:gd name="T73" fmla="*/ 2147483647 h 64"/>
              <a:gd name="T74" fmla="*/ 2147483647 w 23"/>
              <a:gd name="T75" fmla="*/ 2147483647 h 64"/>
              <a:gd name="T76" fmla="*/ 2147483647 w 23"/>
              <a:gd name="T77" fmla="*/ 2147483647 h 64"/>
              <a:gd name="T78" fmla="*/ 2147483647 w 23"/>
              <a:gd name="T79" fmla="*/ 2147483647 h 64"/>
              <a:gd name="T80" fmla="*/ 2147483647 w 23"/>
              <a:gd name="T81" fmla="*/ 2147483647 h 64"/>
              <a:gd name="T82" fmla="*/ 2147483647 w 23"/>
              <a:gd name="T83" fmla="*/ 2147483647 h 64"/>
              <a:gd name="T84" fmla="*/ 2147483647 w 23"/>
              <a:gd name="T85" fmla="*/ 2147483647 h 64"/>
              <a:gd name="T86" fmla="*/ 2147483647 w 23"/>
              <a:gd name="T87" fmla="*/ 2147483647 h 64"/>
              <a:gd name="T88" fmla="*/ 2147483647 w 23"/>
              <a:gd name="T89" fmla="*/ 2147483647 h 64"/>
              <a:gd name="T90" fmla="*/ 2147483647 w 23"/>
              <a:gd name="T91" fmla="*/ 2147483647 h 64"/>
              <a:gd name="T92" fmla="*/ 2147483647 w 23"/>
              <a:gd name="T93" fmla="*/ 2147483647 h 64"/>
              <a:gd name="T94" fmla="*/ 2147483647 w 23"/>
              <a:gd name="T95" fmla="*/ 2147483647 h 64"/>
              <a:gd name="T96" fmla="*/ 2147483647 w 23"/>
              <a:gd name="T97" fmla="*/ 2147483647 h 64"/>
              <a:gd name="T98" fmla="*/ 2147483647 w 23"/>
              <a:gd name="T99" fmla="*/ 0 h 6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3"/>
              <a:gd name="T151" fmla="*/ 0 h 64"/>
              <a:gd name="T152" fmla="*/ 23 w 23"/>
              <a:gd name="T153" fmla="*/ 64 h 6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3" h="64">
                <a:moveTo>
                  <a:pt x="1" y="64"/>
                </a:moveTo>
                <a:lnTo>
                  <a:pt x="0" y="64"/>
                </a:lnTo>
                <a:lnTo>
                  <a:pt x="0" y="63"/>
                </a:lnTo>
                <a:lnTo>
                  <a:pt x="1" y="62"/>
                </a:lnTo>
                <a:lnTo>
                  <a:pt x="1" y="61"/>
                </a:lnTo>
                <a:lnTo>
                  <a:pt x="2" y="61"/>
                </a:lnTo>
                <a:lnTo>
                  <a:pt x="3" y="60"/>
                </a:lnTo>
                <a:lnTo>
                  <a:pt x="2" y="59"/>
                </a:lnTo>
                <a:lnTo>
                  <a:pt x="1" y="59"/>
                </a:lnTo>
                <a:lnTo>
                  <a:pt x="1" y="58"/>
                </a:lnTo>
                <a:lnTo>
                  <a:pt x="2" y="58"/>
                </a:lnTo>
                <a:lnTo>
                  <a:pt x="2" y="57"/>
                </a:lnTo>
                <a:lnTo>
                  <a:pt x="3" y="57"/>
                </a:lnTo>
                <a:lnTo>
                  <a:pt x="4" y="57"/>
                </a:lnTo>
                <a:lnTo>
                  <a:pt x="5" y="56"/>
                </a:lnTo>
                <a:lnTo>
                  <a:pt x="7" y="54"/>
                </a:lnTo>
                <a:lnTo>
                  <a:pt x="8" y="53"/>
                </a:lnTo>
                <a:lnTo>
                  <a:pt x="9" y="53"/>
                </a:lnTo>
                <a:lnTo>
                  <a:pt x="10" y="53"/>
                </a:lnTo>
                <a:lnTo>
                  <a:pt x="10" y="52"/>
                </a:lnTo>
                <a:lnTo>
                  <a:pt x="11" y="52"/>
                </a:lnTo>
                <a:lnTo>
                  <a:pt x="12" y="52"/>
                </a:lnTo>
                <a:lnTo>
                  <a:pt x="13" y="52"/>
                </a:lnTo>
                <a:lnTo>
                  <a:pt x="14" y="52"/>
                </a:lnTo>
                <a:lnTo>
                  <a:pt x="15" y="52"/>
                </a:lnTo>
                <a:lnTo>
                  <a:pt x="16" y="52"/>
                </a:lnTo>
                <a:lnTo>
                  <a:pt x="16" y="51"/>
                </a:lnTo>
                <a:lnTo>
                  <a:pt x="17" y="51"/>
                </a:lnTo>
                <a:lnTo>
                  <a:pt x="18" y="51"/>
                </a:lnTo>
                <a:lnTo>
                  <a:pt x="18" y="50"/>
                </a:lnTo>
                <a:lnTo>
                  <a:pt x="18" y="49"/>
                </a:lnTo>
                <a:lnTo>
                  <a:pt x="17" y="49"/>
                </a:lnTo>
                <a:lnTo>
                  <a:pt x="17" y="48"/>
                </a:lnTo>
                <a:lnTo>
                  <a:pt x="18" y="47"/>
                </a:lnTo>
                <a:lnTo>
                  <a:pt x="18" y="46"/>
                </a:lnTo>
                <a:lnTo>
                  <a:pt x="17" y="46"/>
                </a:lnTo>
                <a:lnTo>
                  <a:pt x="16" y="45"/>
                </a:lnTo>
                <a:lnTo>
                  <a:pt x="15" y="44"/>
                </a:lnTo>
                <a:lnTo>
                  <a:pt x="15" y="43"/>
                </a:lnTo>
                <a:lnTo>
                  <a:pt x="14" y="43"/>
                </a:lnTo>
                <a:lnTo>
                  <a:pt x="13" y="42"/>
                </a:lnTo>
                <a:lnTo>
                  <a:pt x="13" y="41"/>
                </a:lnTo>
                <a:lnTo>
                  <a:pt x="12" y="40"/>
                </a:lnTo>
                <a:lnTo>
                  <a:pt x="12" y="39"/>
                </a:lnTo>
                <a:lnTo>
                  <a:pt x="11" y="38"/>
                </a:lnTo>
                <a:lnTo>
                  <a:pt x="10" y="37"/>
                </a:lnTo>
                <a:lnTo>
                  <a:pt x="10" y="36"/>
                </a:lnTo>
                <a:lnTo>
                  <a:pt x="11" y="35"/>
                </a:lnTo>
                <a:lnTo>
                  <a:pt x="12" y="35"/>
                </a:lnTo>
                <a:lnTo>
                  <a:pt x="13" y="35"/>
                </a:lnTo>
                <a:lnTo>
                  <a:pt x="14" y="35"/>
                </a:lnTo>
                <a:lnTo>
                  <a:pt x="15" y="35"/>
                </a:lnTo>
                <a:lnTo>
                  <a:pt x="16" y="35"/>
                </a:lnTo>
                <a:lnTo>
                  <a:pt x="17" y="36"/>
                </a:lnTo>
                <a:lnTo>
                  <a:pt x="18" y="36"/>
                </a:lnTo>
                <a:lnTo>
                  <a:pt x="18" y="35"/>
                </a:lnTo>
                <a:lnTo>
                  <a:pt x="19" y="35"/>
                </a:lnTo>
                <a:lnTo>
                  <a:pt x="19" y="34"/>
                </a:lnTo>
                <a:lnTo>
                  <a:pt x="20" y="34"/>
                </a:lnTo>
                <a:lnTo>
                  <a:pt x="20" y="33"/>
                </a:lnTo>
                <a:lnTo>
                  <a:pt x="20" y="32"/>
                </a:lnTo>
                <a:lnTo>
                  <a:pt x="21" y="32"/>
                </a:lnTo>
                <a:lnTo>
                  <a:pt x="22" y="31"/>
                </a:lnTo>
                <a:lnTo>
                  <a:pt x="22" y="30"/>
                </a:lnTo>
                <a:lnTo>
                  <a:pt x="22" y="29"/>
                </a:lnTo>
                <a:lnTo>
                  <a:pt x="23" y="29"/>
                </a:lnTo>
                <a:lnTo>
                  <a:pt x="23" y="28"/>
                </a:lnTo>
                <a:lnTo>
                  <a:pt x="23" y="27"/>
                </a:lnTo>
                <a:lnTo>
                  <a:pt x="23" y="26"/>
                </a:lnTo>
                <a:lnTo>
                  <a:pt x="23" y="25"/>
                </a:lnTo>
                <a:lnTo>
                  <a:pt x="23" y="24"/>
                </a:lnTo>
                <a:lnTo>
                  <a:pt x="22" y="22"/>
                </a:lnTo>
                <a:lnTo>
                  <a:pt x="22" y="20"/>
                </a:lnTo>
                <a:lnTo>
                  <a:pt x="21" y="19"/>
                </a:lnTo>
                <a:lnTo>
                  <a:pt x="21" y="18"/>
                </a:lnTo>
                <a:lnTo>
                  <a:pt x="20" y="18"/>
                </a:lnTo>
                <a:lnTo>
                  <a:pt x="20" y="17"/>
                </a:lnTo>
                <a:lnTo>
                  <a:pt x="19" y="16"/>
                </a:lnTo>
                <a:lnTo>
                  <a:pt x="18" y="16"/>
                </a:lnTo>
                <a:lnTo>
                  <a:pt x="18" y="15"/>
                </a:lnTo>
                <a:lnTo>
                  <a:pt x="18" y="14"/>
                </a:lnTo>
                <a:lnTo>
                  <a:pt x="17" y="13"/>
                </a:lnTo>
                <a:lnTo>
                  <a:pt x="16" y="12"/>
                </a:lnTo>
                <a:lnTo>
                  <a:pt x="15" y="12"/>
                </a:lnTo>
                <a:lnTo>
                  <a:pt x="14" y="11"/>
                </a:lnTo>
                <a:lnTo>
                  <a:pt x="14" y="10"/>
                </a:lnTo>
                <a:lnTo>
                  <a:pt x="14" y="9"/>
                </a:lnTo>
                <a:lnTo>
                  <a:pt x="14" y="8"/>
                </a:lnTo>
                <a:lnTo>
                  <a:pt x="13" y="8"/>
                </a:lnTo>
                <a:lnTo>
                  <a:pt x="13" y="7"/>
                </a:lnTo>
                <a:lnTo>
                  <a:pt x="14" y="7"/>
                </a:lnTo>
                <a:lnTo>
                  <a:pt x="15" y="7"/>
                </a:lnTo>
                <a:lnTo>
                  <a:pt x="15" y="6"/>
                </a:lnTo>
                <a:lnTo>
                  <a:pt x="15" y="5"/>
                </a:lnTo>
                <a:lnTo>
                  <a:pt x="15" y="4"/>
                </a:lnTo>
                <a:lnTo>
                  <a:pt x="14" y="4"/>
                </a:lnTo>
                <a:lnTo>
                  <a:pt x="14" y="3"/>
                </a:lnTo>
                <a:lnTo>
                  <a:pt x="13" y="2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5" name="Line 509"/>
          <p:cNvSpPr>
            <a:spLocks noChangeShapeType="1"/>
          </p:cNvSpPr>
          <p:nvPr/>
        </p:nvSpPr>
        <p:spPr bwMode="auto">
          <a:xfrm flipH="1">
            <a:off x="5057775" y="277336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6" name="Freeform 510"/>
          <p:cNvSpPr>
            <a:spLocks/>
          </p:cNvSpPr>
          <p:nvPr/>
        </p:nvSpPr>
        <p:spPr bwMode="auto">
          <a:xfrm>
            <a:off x="5053013" y="2771775"/>
            <a:ext cx="4762" cy="1588"/>
          </a:xfrm>
          <a:custGeom>
            <a:avLst/>
            <a:gdLst>
              <a:gd name="T0" fmla="*/ 2147483647 w 3"/>
              <a:gd name="T1" fmla="*/ 0 h 1587"/>
              <a:gd name="T2" fmla="*/ 2147483647 w 3"/>
              <a:gd name="T3" fmla="*/ 0 h 1587"/>
              <a:gd name="T4" fmla="*/ 2147483647 w 3"/>
              <a:gd name="T5" fmla="*/ 0 h 1587"/>
              <a:gd name="T6" fmla="*/ 0 w 3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1587"/>
              <a:gd name="T14" fmla="*/ 3 w 3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1587">
                <a:moveTo>
                  <a:pt x="3" y="0"/>
                </a:move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7" name="Line 511"/>
          <p:cNvSpPr>
            <a:spLocks noChangeShapeType="1"/>
          </p:cNvSpPr>
          <p:nvPr/>
        </p:nvSpPr>
        <p:spPr bwMode="auto">
          <a:xfrm flipH="1">
            <a:off x="5049839" y="2774950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8" name="Line 512"/>
          <p:cNvSpPr>
            <a:spLocks noChangeShapeType="1"/>
          </p:cNvSpPr>
          <p:nvPr/>
        </p:nvSpPr>
        <p:spPr bwMode="auto">
          <a:xfrm flipH="1">
            <a:off x="5046664" y="277653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49" name="Freeform 513"/>
          <p:cNvSpPr>
            <a:spLocks/>
          </p:cNvSpPr>
          <p:nvPr/>
        </p:nvSpPr>
        <p:spPr bwMode="auto">
          <a:xfrm>
            <a:off x="5040314" y="2776539"/>
            <a:ext cx="3175" cy="1587"/>
          </a:xfrm>
          <a:custGeom>
            <a:avLst/>
            <a:gdLst>
              <a:gd name="T0" fmla="*/ 2147483647 w 3"/>
              <a:gd name="T1" fmla="*/ 2147483647 h 1"/>
              <a:gd name="T2" fmla="*/ 2147483647 w 3"/>
              <a:gd name="T3" fmla="*/ 2147483647 h 1"/>
              <a:gd name="T4" fmla="*/ 2147483647 w 3"/>
              <a:gd name="T5" fmla="*/ 2147483647 h 1"/>
              <a:gd name="T6" fmla="*/ 0 w 3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1"/>
              <a:gd name="T14" fmla="*/ 3 w 3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1">
                <a:moveTo>
                  <a:pt x="3" y="1"/>
                </a:moveTo>
                <a:lnTo>
                  <a:pt x="2" y="1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0" name="Freeform 514"/>
          <p:cNvSpPr>
            <a:spLocks/>
          </p:cNvSpPr>
          <p:nvPr/>
        </p:nvSpPr>
        <p:spPr bwMode="auto">
          <a:xfrm>
            <a:off x="5040314" y="2771776"/>
            <a:ext cx="1587" cy="4763"/>
          </a:xfrm>
          <a:custGeom>
            <a:avLst/>
            <a:gdLst>
              <a:gd name="T0" fmla="*/ 0 w 1588"/>
              <a:gd name="T1" fmla="*/ 2147483647 h 4"/>
              <a:gd name="T2" fmla="*/ 0 w 1588"/>
              <a:gd name="T3" fmla="*/ 2147483647 h 4"/>
              <a:gd name="T4" fmla="*/ 0 w 1588"/>
              <a:gd name="T5" fmla="*/ 2147483647 h 4"/>
              <a:gd name="T6" fmla="*/ 0 w 1588"/>
              <a:gd name="T7" fmla="*/ 2147483647 h 4"/>
              <a:gd name="T8" fmla="*/ 0 w 1588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8"/>
              <a:gd name="T16" fmla="*/ 0 h 4"/>
              <a:gd name="T17" fmla="*/ 1588 w 1588"/>
              <a:gd name="T18" fmla="*/ 4 h 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8" h="4">
                <a:moveTo>
                  <a:pt x="0" y="4"/>
                </a:moveTo>
                <a:lnTo>
                  <a:pt x="0" y="3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1" name="Freeform 515"/>
          <p:cNvSpPr>
            <a:spLocks/>
          </p:cNvSpPr>
          <p:nvPr/>
        </p:nvSpPr>
        <p:spPr bwMode="auto">
          <a:xfrm>
            <a:off x="5040314" y="2767014"/>
            <a:ext cx="1587" cy="3175"/>
          </a:xfrm>
          <a:custGeom>
            <a:avLst/>
            <a:gdLst>
              <a:gd name="T0" fmla="*/ 0 w 1588"/>
              <a:gd name="T1" fmla="*/ 2147483647 h 2"/>
              <a:gd name="T2" fmla="*/ 0 w 1588"/>
              <a:gd name="T3" fmla="*/ 2147483647 h 2"/>
              <a:gd name="T4" fmla="*/ 0 w 1588"/>
              <a:gd name="T5" fmla="*/ 0 h 2"/>
              <a:gd name="T6" fmla="*/ 0 60000 65536"/>
              <a:gd name="T7" fmla="*/ 0 60000 65536"/>
              <a:gd name="T8" fmla="*/ 0 60000 65536"/>
              <a:gd name="T9" fmla="*/ 0 w 1588"/>
              <a:gd name="T10" fmla="*/ 0 h 2"/>
              <a:gd name="T11" fmla="*/ 1588 w 1588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">
                <a:moveTo>
                  <a:pt x="0" y="2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2" name="Freeform 516"/>
          <p:cNvSpPr>
            <a:spLocks/>
          </p:cNvSpPr>
          <p:nvPr/>
        </p:nvSpPr>
        <p:spPr bwMode="auto">
          <a:xfrm>
            <a:off x="5037139" y="2767014"/>
            <a:ext cx="3175" cy="1587"/>
          </a:xfrm>
          <a:custGeom>
            <a:avLst/>
            <a:gdLst>
              <a:gd name="T0" fmla="*/ 2147483647 w 2"/>
              <a:gd name="T1" fmla="*/ 0 h 1"/>
              <a:gd name="T2" fmla="*/ 2147483647 w 2"/>
              <a:gd name="T3" fmla="*/ 0 h 1"/>
              <a:gd name="T4" fmla="*/ 0 w 2"/>
              <a:gd name="T5" fmla="*/ 2147483647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3" name="Line 517"/>
          <p:cNvSpPr>
            <a:spLocks noChangeShapeType="1"/>
          </p:cNvSpPr>
          <p:nvPr/>
        </p:nvSpPr>
        <p:spPr bwMode="auto">
          <a:xfrm flipH="1" flipV="1">
            <a:off x="5032375" y="2770189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4" name="Freeform 518"/>
          <p:cNvSpPr>
            <a:spLocks/>
          </p:cNvSpPr>
          <p:nvPr/>
        </p:nvSpPr>
        <p:spPr bwMode="auto">
          <a:xfrm>
            <a:off x="4978401" y="2741614"/>
            <a:ext cx="55563" cy="46037"/>
          </a:xfrm>
          <a:custGeom>
            <a:avLst/>
            <a:gdLst>
              <a:gd name="T0" fmla="*/ 2147483647 w 41"/>
              <a:gd name="T1" fmla="*/ 2147483647 h 34"/>
              <a:gd name="T2" fmla="*/ 2147483647 w 41"/>
              <a:gd name="T3" fmla="*/ 2147483647 h 34"/>
              <a:gd name="T4" fmla="*/ 2147483647 w 41"/>
              <a:gd name="T5" fmla="*/ 2147483647 h 34"/>
              <a:gd name="T6" fmla="*/ 2147483647 w 41"/>
              <a:gd name="T7" fmla="*/ 2147483647 h 34"/>
              <a:gd name="T8" fmla="*/ 2147483647 w 41"/>
              <a:gd name="T9" fmla="*/ 2147483647 h 34"/>
              <a:gd name="T10" fmla="*/ 2147483647 w 41"/>
              <a:gd name="T11" fmla="*/ 2147483647 h 34"/>
              <a:gd name="T12" fmla="*/ 2147483647 w 41"/>
              <a:gd name="T13" fmla="*/ 2147483647 h 34"/>
              <a:gd name="T14" fmla="*/ 2147483647 w 41"/>
              <a:gd name="T15" fmla="*/ 2147483647 h 34"/>
              <a:gd name="T16" fmla="*/ 2147483647 w 41"/>
              <a:gd name="T17" fmla="*/ 2147483647 h 34"/>
              <a:gd name="T18" fmla="*/ 2147483647 w 41"/>
              <a:gd name="T19" fmla="*/ 2147483647 h 34"/>
              <a:gd name="T20" fmla="*/ 2147483647 w 41"/>
              <a:gd name="T21" fmla="*/ 2147483647 h 34"/>
              <a:gd name="T22" fmla="*/ 2147483647 w 41"/>
              <a:gd name="T23" fmla="*/ 2147483647 h 34"/>
              <a:gd name="T24" fmla="*/ 2147483647 w 41"/>
              <a:gd name="T25" fmla="*/ 2147483647 h 34"/>
              <a:gd name="T26" fmla="*/ 2147483647 w 41"/>
              <a:gd name="T27" fmla="*/ 2147483647 h 34"/>
              <a:gd name="T28" fmla="*/ 2147483647 w 41"/>
              <a:gd name="T29" fmla="*/ 2147483647 h 34"/>
              <a:gd name="T30" fmla="*/ 2147483647 w 41"/>
              <a:gd name="T31" fmla="*/ 2147483647 h 34"/>
              <a:gd name="T32" fmla="*/ 2147483647 w 41"/>
              <a:gd name="T33" fmla="*/ 2147483647 h 34"/>
              <a:gd name="T34" fmla="*/ 2147483647 w 41"/>
              <a:gd name="T35" fmla="*/ 2147483647 h 34"/>
              <a:gd name="T36" fmla="*/ 2147483647 w 41"/>
              <a:gd name="T37" fmla="*/ 2147483647 h 34"/>
              <a:gd name="T38" fmla="*/ 2147483647 w 41"/>
              <a:gd name="T39" fmla="*/ 2147483647 h 34"/>
              <a:gd name="T40" fmla="*/ 2147483647 w 41"/>
              <a:gd name="T41" fmla="*/ 2147483647 h 34"/>
              <a:gd name="T42" fmla="*/ 2147483647 w 41"/>
              <a:gd name="T43" fmla="*/ 2147483647 h 34"/>
              <a:gd name="T44" fmla="*/ 2147483647 w 41"/>
              <a:gd name="T45" fmla="*/ 2147483647 h 34"/>
              <a:gd name="T46" fmla="*/ 2147483647 w 41"/>
              <a:gd name="T47" fmla="*/ 2147483647 h 34"/>
              <a:gd name="T48" fmla="*/ 2147483647 w 41"/>
              <a:gd name="T49" fmla="*/ 2147483647 h 34"/>
              <a:gd name="T50" fmla="*/ 2147483647 w 41"/>
              <a:gd name="T51" fmla="*/ 2147483647 h 34"/>
              <a:gd name="T52" fmla="*/ 2147483647 w 41"/>
              <a:gd name="T53" fmla="*/ 2147483647 h 34"/>
              <a:gd name="T54" fmla="*/ 2147483647 w 41"/>
              <a:gd name="T55" fmla="*/ 2147483647 h 34"/>
              <a:gd name="T56" fmla="*/ 2147483647 w 41"/>
              <a:gd name="T57" fmla="*/ 2147483647 h 34"/>
              <a:gd name="T58" fmla="*/ 2147483647 w 41"/>
              <a:gd name="T59" fmla="*/ 2147483647 h 34"/>
              <a:gd name="T60" fmla="*/ 2147483647 w 41"/>
              <a:gd name="T61" fmla="*/ 2147483647 h 34"/>
              <a:gd name="T62" fmla="*/ 2147483647 w 41"/>
              <a:gd name="T63" fmla="*/ 2147483647 h 34"/>
              <a:gd name="T64" fmla="*/ 2147483647 w 41"/>
              <a:gd name="T65" fmla="*/ 2147483647 h 34"/>
              <a:gd name="T66" fmla="*/ 2147483647 w 41"/>
              <a:gd name="T67" fmla="*/ 2147483647 h 34"/>
              <a:gd name="T68" fmla="*/ 2147483647 w 41"/>
              <a:gd name="T69" fmla="*/ 2147483647 h 34"/>
              <a:gd name="T70" fmla="*/ 2147483647 w 41"/>
              <a:gd name="T71" fmla="*/ 2147483647 h 34"/>
              <a:gd name="T72" fmla="*/ 2147483647 w 41"/>
              <a:gd name="T73" fmla="*/ 2147483647 h 34"/>
              <a:gd name="T74" fmla="*/ 2147483647 w 41"/>
              <a:gd name="T75" fmla="*/ 2147483647 h 34"/>
              <a:gd name="T76" fmla="*/ 2147483647 w 41"/>
              <a:gd name="T77" fmla="*/ 2147483647 h 34"/>
              <a:gd name="T78" fmla="*/ 2147483647 w 41"/>
              <a:gd name="T79" fmla="*/ 2147483647 h 34"/>
              <a:gd name="T80" fmla="*/ 2147483647 w 41"/>
              <a:gd name="T81" fmla="*/ 2147483647 h 34"/>
              <a:gd name="T82" fmla="*/ 2147483647 w 41"/>
              <a:gd name="T83" fmla="*/ 2147483647 h 34"/>
              <a:gd name="T84" fmla="*/ 2147483647 w 41"/>
              <a:gd name="T85" fmla="*/ 2147483647 h 34"/>
              <a:gd name="T86" fmla="*/ 2147483647 w 41"/>
              <a:gd name="T87" fmla="*/ 2147483647 h 34"/>
              <a:gd name="T88" fmla="*/ 2147483647 w 41"/>
              <a:gd name="T89" fmla="*/ 2147483647 h 34"/>
              <a:gd name="T90" fmla="*/ 2147483647 w 41"/>
              <a:gd name="T91" fmla="*/ 2147483647 h 34"/>
              <a:gd name="T92" fmla="*/ 2147483647 w 41"/>
              <a:gd name="T93" fmla="*/ 2147483647 h 34"/>
              <a:gd name="T94" fmla="*/ 2147483647 w 41"/>
              <a:gd name="T95" fmla="*/ 0 h 34"/>
              <a:gd name="T96" fmla="*/ 0 w 41"/>
              <a:gd name="T97" fmla="*/ 2147483647 h 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1"/>
              <a:gd name="T148" fmla="*/ 0 h 34"/>
              <a:gd name="T149" fmla="*/ 41 w 41"/>
              <a:gd name="T150" fmla="*/ 34 h 3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1" h="34">
                <a:moveTo>
                  <a:pt x="41" y="21"/>
                </a:moveTo>
                <a:lnTo>
                  <a:pt x="41" y="20"/>
                </a:lnTo>
                <a:lnTo>
                  <a:pt x="41" y="19"/>
                </a:lnTo>
                <a:lnTo>
                  <a:pt x="41" y="18"/>
                </a:lnTo>
                <a:lnTo>
                  <a:pt x="41" y="17"/>
                </a:lnTo>
                <a:lnTo>
                  <a:pt x="40" y="17"/>
                </a:lnTo>
                <a:lnTo>
                  <a:pt x="39" y="16"/>
                </a:lnTo>
                <a:lnTo>
                  <a:pt x="38" y="16"/>
                </a:lnTo>
                <a:lnTo>
                  <a:pt x="37" y="16"/>
                </a:lnTo>
                <a:lnTo>
                  <a:pt x="37" y="17"/>
                </a:lnTo>
                <a:lnTo>
                  <a:pt x="36" y="17"/>
                </a:lnTo>
                <a:lnTo>
                  <a:pt x="36" y="18"/>
                </a:lnTo>
                <a:lnTo>
                  <a:pt x="37" y="18"/>
                </a:lnTo>
                <a:lnTo>
                  <a:pt x="37" y="19"/>
                </a:lnTo>
                <a:lnTo>
                  <a:pt x="37" y="20"/>
                </a:lnTo>
                <a:lnTo>
                  <a:pt x="37" y="21"/>
                </a:lnTo>
                <a:lnTo>
                  <a:pt x="38" y="22"/>
                </a:lnTo>
                <a:lnTo>
                  <a:pt x="38" y="23"/>
                </a:lnTo>
                <a:lnTo>
                  <a:pt x="38" y="24"/>
                </a:lnTo>
                <a:lnTo>
                  <a:pt x="38" y="25"/>
                </a:lnTo>
                <a:lnTo>
                  <a:pt x="37" y="26"/>
                </a:lnTo>
                <a:lnTo>
                  <a:pt x="37" y="27"/>
                </a:lnTo>
                <a:lnTo>
                  <a:pt x="36" y="28"/>
                </a:lnTo>
                <a:lnTo>
                  <a:pt x="35" y="28"/>
                </a:lnTo>
                <a:lnTo>
                  <a:pt x="35" y="29"/>
                </a:lnTo>
                <a:lnTo>
                  <a:pt x="34" y="29"/>
                </a:lnTo>
                <a:lnTo>
                  <a:pt x="33" y="30"/>
                </a:lnTo>
                <a:lnTo>
                  <a:pt x="32" y="30"/>
                </a:lnTo>
                <a:lnTo>
                  <a:pt x="31" y="31"/>
                </a:lnTo>
                <a:lnTo>
                  <a:pt x="30" y="31"/>
                </a:lnTo>
                <a:lnTo>
                  <a:pt x="30" y="32"/>
                </a:lnTo>
                <a:lnTo>
                  <a:pt x="29" y="32"/>
                </a:lnTo>
                <a:lnTo>
                  <a:pt x="28" y="32"/>
                </a:lnTo>
                <a:lnTo>
                  <a:pt x="26" y="33"/>
                </a:lnTo>
                <a:lnTo>
                  <a:pt x="25" y="34"/>
                </a:lnTo>
                <a:lnTo>
                  <a:pt x="24" y="33"/>
                </a:lnTo>
                <a:lnTo>
                  <a:pt x="24" y="32"/>
                </a:lnTo>
                <a:lnTo>
                  <a:pt x="25" y="32"/>
                </a:lnTo>
                <a:lnTo>
                  <a:pt x="25" y="31"/>
                </a:lnTo>
                <a:lnTo>
                  <a:pt x="26" y="31"/>
                </a:lnTo>
                <a:lnTo>
                  <a:pt x="27" y="30"/>
                </a:lnTo>
                <a:lnTo>
                  <a:pt x="27" y="29"/>
                </a:lnTo>
                <a:lnTo>
                  <a:pt x="27" y="28"/>
                </a:lnTo>
                <a:lnTo>
                  <a:pt x="28" y="27"/>
                </a:lnTo>
                <a:lnTo>
                  <a:pt x="27" y="26"/>
                </a:lnTo>
                <a:lnTo>
                  <a:pt x="26" y="26"/>
                </a:lnTo>
                <a:lnTo>
                  <a:pt x="26" y="27"/>
                </a:lnTo>
                <a:lnTo>
                  <a:pt x="25" y="28"/>
                </a:lnTo>
                <a:lnTo>
                  <a:pt x="25" y="29"/>
                </a:lnTo>
                <a:lnTo>
                  <a:pt x="24" y="29"/>
                </a:lnTo>
                <a:lnTo>
                  <a:pt x="23" y="30"/>
                </a:lnTo>
                <a:lnTo>
                  <a:pt x="22" y="30"/>
                </a:lnTo>
                <a:lnTo>
                  <a:pt x="20" y="30"/>
                </a:lnTo>
                <a:lnTo>
                  <a:pt x="19" y="29"/>
                </a:lnTo>
                <a:lnTo>
                  <a:pt x="18" y="29"/>
                </a:lnTo>
                <a:lnTo>
                  <a:pt x="17" y="29"/>
                </a:lnTo>
                <a:lnTo>
                  <a:pt x="16" y="29"/>
                </a:lnTo>
                <a:lnTo>
                  <a:pt x="15" y="29"/>
                </a:lnTo>
                <a:lnTo>
                  <a:pt x="14" y="30"/>
                </a:lnTo>
                <a:lnTo>
                  <a:pt x="13" y="30"/>
                </a:lnTo>
                <a:lnTo>
                  <a:pt x="12" y="30"/>
                </a:lnTo>
                <a:lnTo>
                  <a:pt x="11" y="30"/>
                </a:lnTo>
                <a:lnTo>
                  <a:pt x="10" y="30"/>
                </a:lnTo>
                <a:lnTo>
                  <a:pt x="9" y="30"/>
                </a:lnTo>
                <a:lnTo>
                  <a:pt x="9" y="29"/>
                </a:lnTo>
                <a:lnTo>
                  <a:pt x="8" y="29"/>
                </a:lnTo>
                <a:lnTo>
                  <a:pt x="7" y="28"/>
                </a:lnTo>
                <a:lnTo>
                  <a:pt x="7" y="27"/>
                </a:lnTo>
                <a:lnTo>
                  <a:pt x="6" y="27"/>
                </a:lnTo>
                <a:lnTo>
                  <a:pt x="6" y="26"/>
                </a:lnTo>
                <a:lnTo>
                  <a:pt x="6" y="25"/>
                </a:lnTo>
                <a:lnTo>
                  <a:pt x="6" y="24"/>
                </a:lnTo>
                <a:lnTo>
                  <a:pt x="6" y="22"/>
                </a:lnTo>
                <a:lnTo>
                  <a:pt x="5" y="21"/>
                </a:lnTo>
                <a:lnTo>
                  <a:pt x="5" y="20"/>
                </a:lnTo>
                <a:lnTo>
                  <a:pt x="5" y="19"/>
                </a:lnTo>
                <a:lnTo>
                  <a:pt x="5" y="18"/>
                </a:lnTo>
                <a:lnTo>
                  <a:pt x="4" y="17"/>
                </a:lnTo>
                <a:lnTo>
                  <a:pt x="4" y="16"/>
                </a:lnTo>
                <a:lnTo>
                  <a:pt x="5" y="15"/>
                </a:lnTo>
                <a:lnTo>
                  <a:pt x="5" y="14"/>
                </a:lnTo>
                <a:lnTo>
                  <a:pt x="5" y="13"/>
                </a:lnTo>
                <a:lnTo>
                  <a:pt x="6" y="12"/>
                </a:lnTo>
                <a:lnTo>
                  <a:pt x="5" y="11"/>
                </a:lnTo>
                <a:lnTo>
                  <a:pt x="5" y="10"/>
                </a:lnTo>
                <a:lnTo>
                  <a:pt x="6" y="9"/>
                </a:lnTo>
                <a:lnTo>
                  <a:pt x="6" y="8"/>
                </a:lnTo>
                <a:lnTo>
                  <a:pt x="6" y="7"/>
                </a:lnTo>
                <a:lnTo>
                  <a:pt x="5" y="6"/>
                </a:lnTo>
                <a:lnTo>
                  <a:pt x="4" y="5"/>
                </a:lnTo>
                <a:lnTo>
                  <a:pt x="3" y="4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5" name="Line 519"/>
          <p:cNvSpPr>
            <a:spLocks noChangeShapeType="1"/>
          </p:cNvSpPr>
          <p:nvPr/>
        </p:nvSpPr>
        <p:spPr bwMode="auto">
          <a:xfrm flipH="1">
            <a:off x="4973639" y="2749550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6" name="Line 520"/>
          <p:cNvSpPr>
            <a:spLocks noChangeShapeType="1"/>
          </p:cNvSpPr>
          <p:nvPr/>
        </p:nvSpPr>
        <p:spPr bwMode="auto">
          <a:xfrm flipV="1">
            <a:off x="4973639" y="2746375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7" name="Freeform 521"/>
          <p:cNvSpPr>
            <a:spLocks/>
          </p:cNvSpPr>
          <p:nvPr/>
        </p:nvSpPr>
        <p:spPr bwMode="auto">
          <a:xfrm>
            <a:off x="4973639" y="2743201"/>
            <a:ext cx="1587" cy="3175"/>
          </a:xfrm>
          <a:custGeom>
            <a:avLst/>
            <a:gdLst>
              <a:gd name="T0" fmla="*/ 2147483647 w 1"/>
              <a:gd name="T1" fmla="*/ 2147483647 h 2"/>
              <a:gd name="T2" fmla="*/ 0 w 1"/>
              <a:gd name="T3" fmla="*/ 2147483647 h 2"/>
              <a:gd name="T4" fmla="*/ 0 w 1"/>
              <a:gd name="T5" fmla="*/ 0 h 2"/>
              <a:gd name="T6" fmla="*/ 0 60000 65536"/>
              <a:gd name="T7" fmla="*/ 0 60000 65536"/>
              <a:gd name="T8" fmla="*/ 0 60000 65536"/>
              <a:gd name="T9" fmla="*/ 0 w 1"/>
              <a:gd name="T10" fmla="*/ 0 h 2"/>
              <a:gd name="T11" fmla="*/ 1 w 1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2">
                <a:moveTo>
                  <a:pt x="1" y="2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8" name="Line 522"/>
          <p:cNvSpPr>
            <a:spLocks noChangeShapeType="1"/>
          </p:cNvSpPr>
          <p:nvPr/>
        </p:nvSpPr>
        <p:spPr bwMode="auto">
          <a:xfrm flipH="1">
            <a:off x="4970464" y="2743200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59" name="Line 523"/>
          <p:cNvSpPr>
            <a:spLocks noChangeShapeType="1"/>
          </p:cNvSpPr>
          <p:nvPr/>
        </p:nvSpPr>
        <p:spPr bwMode="auto">
          <a:xfrm flipH="1">
            <a:off x="4967289" y="2741614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0" name="Line 524"/>
          <p:cNvSpPr>
            <a:spLocks noChangeShapeType="1"/>
          </p:cNvSpPr>
          <p:nvPr/>
        </p:nvSpPr>
        <p:spPr bwMode="auto">
          <a:xfrm flipH="1">
            <a:off x="4964114" y="2741614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1" name="Freeform 525"/>
          <p:cNvSpPr>
            <a:spLocks/>
          </p:cNvSpPr>
          <p:nvPr/>
        </p:nvSpPr>
        <p:spPr bwMode="auto">
          <a:xfrm>
            <a:off x="4954589" y="2746376"/>
            <a:ext cx="3175" cy="3175"/>
          </a:xfrm>
          <a:custGeom>
            <a:avLst/>
            <a:gdLst>
              <a:gd name="T0" fmla="*/ 2147483647 w 2"/>
              <a:gd name="T1" fmla="*/ 0 h 3"/>
              <a:gd name="T2" fmla="*/ 2147483647 w 2"/>
              <a:gd name="T3" fmla="*/ 2147483647 h 3"/>
              <a:gd name="T4" fmla="*/ 2147483647 w 2"/>
              <a:gd name="T5" fmla="*/ 2147483647 h 3"/>
              <a:gd name="T6" fmla="*/ 0 w 2"/>
              <a:gd name="T7" fmla="*/ 2147483647 h 3"/>
              <a:gd name="T8" fmla="*/ 2147483647 w 2"/>
              <a:gd name="T9" fmla="*/ 2147483647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3"/>
              <a:gd name="T17" fmla="*/ 2 w 2"/>
              <a:gd name="T18" fmla="*/ 3 h 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3">
                <a:moveTo>
                  <a:pt x="2" y="0"/>
                </a:moveTo>
                <a:lnTo>
                  <a:pt x="2" y="1"/>
                </a:lnTo>
                <a:lnTo>
                  <a:pt x="1" y="2"/>
                </a:lnTo>
                <a:lnTo>
                  <a:pt x="0" y="3"/>
                </a:lnTo>
                <a:lnTo>
                  <a:pt x="1" y="3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2" name="Freeform 526"/>
          <p:cNvSpPr>
            <a:spLocks/>
          </p:cNvSpPr>
          <p:nvPr/>
        </p:nvSpPr>
        <p:spPr bwMode="auto">
          <a:xfrm>
            <a:off x="4956176" y="2751139"/>
            <a:ext cx="3175" cy="1587"/>
          </a:xfrm>
          <a:custGeom>
            <a:avLst/>
            <a:gdLst>
              <a:gd name="T0" fmla="*/ 0 w 2"/>
              <a:gd name="T1" fmla="*/ 0 h 1588"/>
              <a:gd name="T2" fmla="*/ 2147483647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  <a:gd name="T9" fmla="*/ 0 w 2"/>
              <a:gd name="T10" fmla="*/ 0 h 1588"/>
              <a:gd name="T11" fmla="*/ 2 w 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8">
                <a:moveTo>
                  <a:pt x="0" y="0"/>
                </a:moveTo>
                <a:lnTo>
                  <a:pt x="2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3" name="Freeform 527"/>
          <p:cNvSpPr>
            <a:spLocks/>
          </p:cNvSpPr>
          <p:nvPr/>
        </p:nvSpPr>
        <p:spPr bwMode="auto">
          <a:xfrm>
            <a:off x="4922839" y="2695576"/>
            <a:ext cx="46037" cy="73025"/>
          </a:xfrm>
          <a:custGeom>
            <a:avLst/>
            <a:gdLst>
              <a:gd name="T0" fmla="*/ 2147483647 w 34"/>
              <a:gd name="T1" fmla="*/ 2147483647 h 54"/>
              <a:gd name="T2" fmla="*/ 2147483647 w 34"/>
              <a:gd name="T3" fmla="*/ 2147483647 h 54"/>
              <a:gd name="T4" fmla="*/ 2147483647 w 34"/>
              <a:gd name="T5" fmla="*/ 2147483647 h 54"/>
              <a:gd name="T6" fmla="*/ 2147483647 w 34"/>
              <a:gd name="T7" fmla="*/ 2147483647 h 54"/>
              <a:gd name="T8" fmla="*/ 2147483647 w 34"/>
              <a:gd name="T9" fmla="*/ 2147483647 h 54"/>
              <a:gd name="T10" fmla="*/ 2147483647 w 34"/>
              <a:gd name="T11" fmla="*/ 2147483647 h 54"/>
              <a:gd name="T12" fmla="*/ 2147483647 w 34"/>
              <a:gd name="T13" fmla="*/ 2147483647 h 54"/>
              <a:gd name="T14" fmla="*/ 2147483647 w 34"/>
              <a:gd name="T15" fmla="*/ 2147483647 h 54"/>
              <a:gd name="T16" fmla="*/ 2147483647 w 34"/>
              <a:gd name="T17" fmla="*/ 2147483647 h 54"/>
              <a:gd name="T18" fmla="*/ 2147483647 w 34"/>
              <a:gd name="T19" fmla="*/ 2147483647 h 54"/>
              <a:gd name="T20" fmla="*/ 2147483647 w 34"/>
              <a:gd name="T21" fmla="*/ 2147483647 h 54"/>
              <a:gd name="T22" fmla="*/ 2147483647 w 34"/>
              <a:gd name="T23" fmla="*/ 2147483647 h 54"/>
              <a:gd name="T24" fmla="*/ 2147483647 w 34"/>
              <a:gd name="T25" fmla="*/ 2147483647 h 54"/>
              <a:gd name="T26" fmla="*/ 2147483647 w 34"/>
              <a:gd name="T27" fmla="*/ 2147483647 h 54"/>
              <a:gd name="T28" fmla="*/ 2147483647 w 34"/>
              <a:gd name="T29" fmla="*/ 2147483647 h 54"/>
              <a:gd name="T30" fmla="*/ 2147483647 w 34"/>
              <a:gd name="T31" fmla="*/ 2147483647 h 54"/>
              <a:gd name="T32" fmla="*/ 2147483647 w 34"/>
              <a:gd name="T33" fmla="*/ 2147483647 h 54"/>
              <a:gd name="T34" fmla="*/ 2147483647 w 34"/>
              <a:gd name="T35" fmla="*/ 2147483647 h 54"/>
              <a:gd name="T36" fmla="*/ 2147483647 w 34"/>
              <a:gd name="T37" fmla="*/ 2147483647 h 54"/>
              <a:gd name="T38" fmla="*/ 2147483647 w 34"/>
              <a:gd name="T39" fmla="*/ 2147483647 h 54"/>
              <a:gd name="T40" fmla="*/ 2147483647 w 34"/>
              <a:gd name="T41" fmla="*/ 2147483647 h 54"/>
              <a:gd name="T42" fmla="*/ 2147483647 w 34"/>
              <a:gd name="T43" fmla="*/ 2147483647 h 54"/>
              <a:gd name="T44" fmla="*/ 2147483647 w 34"/>
              <a:gd name="T45" fmla="*/ 2147483647 h 54"/>
              <a:gd name="T46" fmla="*/ 2147483647 w 34"/>
              <a:gd name="T47" fmla="*/ 2147483647 h 54"/>
              <a:gd name="T48" fmla="*/ 2147483647 w 34"/>
              <a:gd name="T49" fmla="*/ 2147483647 h 54"/>
              <a:gd name="T50" fmla="*/ 2147483647 w 34"/>
              <a:gd name="T51" fmla="*/ 2147483647 h 54"/>
              <a:gd name="T52" fmla="*/ 2147483647 w 34"/>
              <a:gd name="T53" fmla="*/ 2147483647 h 54"/>
              <a:gd name="T54" fmla="*/ 2147483647 w 34"/>
              <a:gd name="T55" fmla="*/ 2147483647 h 54"/>
              <a:gd name="T56" fmla="*/ 2147483647 w 34"/>
              <a:gd name="T57" fmla="*/ 2147483647 h 54"/>
              <a:gd name="T58" fmla="*/ 2147483647 w 34"/>
              <a:gd name="T59" fmla="*/ 2147483647 h 54"/>
              <a:gd name="T60" fmla="*/ 2147483647 w 34"/>
              <a:gd name="T61" fmla="*/ 2147483647 h 54"/>
              <a:gd name="T62" fmla="*/ 2147483647 w 34"/>
              <a:gd name="T63" fmla="*/ 2147483647 h 54"/>
              <a:gd name="T64" fmla="*/ 2147483647 w 34"/>
              <a:gd name="T65" fmla="*/ 2147483647 h 54"/>
              <a:gd name="T66" fmla="*/ 2147483647 w 34"/>
              <a:gd name="T67" fmla="*/ 2147483647 h 54"/>
              <a:gd name="T68" fmla="*/ 2147483647 w 34"/>
              <a:gd name="T69" fmla="*/ 2147483647 h 54"/>
              <a:gd name="T70" fmla="*/ 2147483647 w 34"/>
              <a:gd name="T71" fmla="*/ 2147483647 h 54"/>
              <a:gd name="T72" fmla="*/ 2147483647 w 34"/>
              <a:gd name="T73" fmla="*/ 2147483647 h 54"/>
              <a:gd name="T74" fmla="*/ 2147483647 w 34"/>
              <a:gd name="T75" fmla="*/ 2147483647 h 54"/>
              <a:gd name="T76" fmla="*/ 2147483647 w 34"/>
              <a:gd name="T77" fmla="*/ 2147483647 h 54"/>
              <a:gd name="T78" fmla="*/ 2147483647 w 34"/>
              <a:gd name="T79" fmla="*/ 2147483647 h 54"/>
              <a:gd name="T80" fmla="*/ 2147483647 w 34"/>
              <a:gd name="T81" fmla="*/ 2147483647 h 54"/>
              <a:gd name="T82" fmla="*/ 2147483647 w 34"/>
              <a:gd name="T83" fmla="*/ 2147483647 h 54"/>
              <a:gd name="T84" fmla="*/ 2147483647 w 34"/>
              <a:gd name="T85" fmla="*/ 2147483647 h 54"/>
              <a:gd name="T86" fmla="*/ 2147483647 w 34"/>
              <a:gd name="T87" fmla="*/ 2147483647 h 54"/>
              <a:gd name="T88" fmla="*/ 2147483647 w 34"/>
              <a:gd name="T89" fmla="*/ 2147483647 h 54"/>
              <a:gd name="T90" fmla="*/ 2147483647 w 34"/>
              <a:gd name="T91" fmla="*/ 2147483647 h 54"/>
              <a:gd name="T92" fmla="*/ 2147483647 w 34"/>
              <a:gd name="T93" fmla="*/ 2147483647 h 54"/>
              <a:gd name="T94" fmla="*/ 2147483647 w 34"/>
              <a:gd name="T95" fmla="*/ 2147483647 h 54"/>
              <a:gd name="T96" fmla="*/ 0 w 34"/>
              <a:gd name="T97" fmla="*/ 2147483647 h 5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"/>
              <a:gd name="T148" fmla="*/ 0 h 54"/>
              <a:gd name="T149" fmla="*/ 34 w 34"/>
              <a:gd name="T150" fmla="*/ 54 h 5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" h="54">
                <a:moveTo>
                  <a:pt x="28" y="41"/>
                </a:moveTo>
                <a:lnTo>
                  <a:pt x="29" y="41"/>
                </a:lnTo>
                <a:lnTo>
                  <a:pt x="30" y="41"/>
                </a:lnTo>
                <a:lnTo>
                  <a:pt x="30" y="42"/>
                </a:lnTo>
                <a:lnTo>
                  <a:pt x="31" y="43"/>
                </a:lnTo>
                <a:lnTo>
                  <a:pt x="31" y="44"/>
                </a:lnTo>
                <a:lnTo>
                  <a:pt x="31" y="45"/>
                </a:lnTo>
                <a:lnTo>
                  <a:pt x="31" y="46"/>
                </a:lnTo>
                <a:lnTo>
                  <a:pt x="31" y="47"/>
                </a:lnTo>
                <a:lnTo>
                  <a:pt x="32" y="48"/>
                </a:lnTo>
                <a:lnTo>
                  <a:pt x="32" y="49"/>
                </a:lnTo>
                <a:lnTo>
                  <a:pt x="33" y="49"/>
                </a:lnTo>
                <a:lnTo>
                  <a:pt x="33" y="50"/>
                </a:lnTo>
                <a:lnTo>
                  <a:pt x="34" y="51"/>
                </a:lnTo>
                <a:lnTo>
                  <a:pt x="34" y="52"/>
                </a:lnTo>
                <a:lnTo>
                  <a:pt x="34" y="53"/>
                </a:lnTo>
                <a:lnTo>
                  <a:pt x="33" y="54"/>
                </a:lnTo>
                <a:lnTo>
                  <a:pt x="31" y="54"/>
                </a:lnTo>
                <a:lnTo>
                  <a:pt x="29" y="53"/>
                </a:lnTo>
                <a:lnTo>
                  <a:pt x="28" y="53"/>
                </a:lnTo>
                <a:lnTo>
                  <a:pt x="26" y="53"/>
                </a:lnTo>
                <a:lnTo>
                  <a:pt x="25" y="52"/>
                </a:lnTo>
                <a:lnTo>
                  <a:pt x="24" y="51"/>
                </a:lnTo>
                <a:lnTo>
                  <a:pt x="23" y="51"/>
                </a:lnTo>
                <a:lnTo>
                  <a:pt x="23" y="50"/>
                </a:lnTo>
                <a:lnTo>
                  <a:pt x="22" y="50"/>
                </a:lnTo>
                <a:lnTo>
                  <a:pt x="22" y="49"/>
                </a:lnTo>
                <a:lnTo>
                  <a:pt x="21" y="49"/>
                </a:lnTo>
                <a:lnTo>
                  <a:pt x="21" y="48"/>
                </a:lnTo>
                <a:lnTo>
                  <a:pt x="20" y="47"/>
                </a:lnTo>
                <a:lnTo>
                  <a:pt x="20" y="46"/>
                </a:lnTo>
                <a:lnTo>
                  <a:pt x="19" y="45"/>
                </a:lnTo>
                <a:lnTo>
                  <a:pt x="19" y="44"/>
                </a:lnTo>
                <a:lnTo>
                  <a:pt x="18" y="43"/>
                </a:lnTo>
                <a:lnTo>
                  <a:pt x="18" y="42"/>
                </a:lnTo>
                <a:lnTo>
                  <a:pt x="17" y="42"/>
                </a:lnTo>
                <a:lnTo>
                  <a:pt x="17" y="41"/>
                </a:lnTo>
                <a:lnTo>
                  <a:pt x="17" y="40"/>
                </a:lnTo>
                <a:lnTo>
                  <a:pt x="17" y="39"/>
                </a:lnTo>
                <a:lnTo>
                  <a:pt x="17" y="38"/>
                </a:lnTo>
                <a:lnTo>
                  <a:pt x="17" y="37"/>
                </a:lnTo>
                <a:lnTo>
                  <a:pt x="18" y="36"/>
                </a:lnTo>
                <a:lnTo>
                  <a:pt x="18" y="35"/>
                </a:lnTo>
                <a:lnTo>
                  <a:pt x="18" y="34"/>
                </a:lnTo>
                <a:lnTo>
                  <a:pt x="19" y="34"/>
                </a:lnTo>
                <a:lnTo>
                  <a:pt x="19" y="33"/>
                </a:lnTo>
                <a:lnTo>
                  <a:pt x="20" y="32"/>
                </a:lnTo>
                <a:lnTo>
                  <a:pt x="20" y="31"/>
                </a:lnTo>
                <a:lnTo>
                  <a:pt x="21" y="31"/>
                </a:lnTo>
                <a:lnTo>
                  <a:pt x="22" y="30"/>
                </a:lnTo>
                <a:lnTo>
                  <a:pt x="22" y="29"/>
                </a:lnTo>
                <a:lnTo>
                  <a:pt x="22" y="28"/>
                </a:lnTo>
                <a:lnTo>
                  <a:pt x="21" y="27"/>
                </a:lnTo>
                <a:lnTo>
                  <a:pt x="21" y="26"/>
                </a:lnTo>
                <a:lnTo>
                  <a:pt x="20" y="25"/>
                </a:lnTo>
                <a:lnTo>
                  <a:pt x="19" y="24"/>
                </a:lnTo>
                <a:lnTo>
                  <a:pt x="18" y="23"/>
                </a:lnTo>
                <a:lnTo>
                  <a:pt x="17" y="22"/>
                </a:lnTo>
                <a:lnTo>
                  <a:pt x="17" y="21"/>
                </a:lnTo>
                <a:lnTo>
                  <a:pt x="17" y="20"/>
                </a:lnTo>
                <a:lnTo>
                  <a:pt x="16" y="19"/>
                </a:lnTo>
                <a:lnTo>
                  <a:pt x="17" y="18"/>
                </a:lnTo>
                <a:lnTo>
                  <a:pt x="16" y="17"/>
                </a:lnTo>
                <a:lnTo>
                  <a:pt x="16" y="16"/>
                </a:lnTo>
                <a:lnTo>
                  <a:pt x="15" y="16"/>
                </a:lnTo>
                <a:lnTo>
                  <a:pt x="14" y="16"/>
                </a:lnTo>
                <a:lnTo>
                  <a:pt x="13" y="16"/>
                </a:lnTo>
                <a:lnTo>
                  <a:pt x="12" y="16"/>
                </a:lnTo>
                <a:lnTo>
                  <a:pt x="11" y="16"/>
                </a:lnTo>
                <a:lnTo>
                  <a:pt x="10" y="16"/>
                </a:lnTo>
                <a:lnTo>
                  <a:pt x="9" y="16"/>
                </a:lnTo>
                <a:lnTo>
                  <a:pt x="8" y="16"/>
                </a:lnTo>
                <a:lnTo>
                  <a:pt x="7" y="17"/>
                </a:lnTo>
                <a:lnTo>
                  <a:pt x="6" y="17"/>
                </a:lnTo>
                <a:lnTo>
                  <a:pt x="5" y="16"/>
                </a:lnTo>
                <a:lnTo>
                  <a:pt x="4" y="15"/>
                </a:lnTo>
                <a:lnTo>
                  <a:pt x="4" y="14"/>
                </a:lnTo>
                <a:lnTo>
                  <a:pt x="4" y="13"/>
                </a:lnTo>
                <a:lnTo>
                  <a:pt x="5" y="13"/>
                </a:lnTo>
                <a:lnTo>
                  <a:pt x="5" y="12"/>
                </a:lnTo>
                <a:lnTo>
                  <a:pt x="5" y="11"/>
                </a:lnTo>
                <a:lnTo>
                  <a:pt x="6" y="10"/>
                </a:lnTo>
                <a:lnTo>
                  <a:pt x="7" y="10"/>
                </a:lnTo>
                <a:lnTo>
                  <a:pt x="8" y="9"/>
                </a:lnTo>
                <a:lnTo>
                  <a:pt x="8" y="8"/>
                </a:lnTo>
                <a:lnTo>
                  <a:pt x="8" y="7"/>
                </a:lnTo>
                <a:lnTo>
                  <a:pt x="7" y="7"/>
                </a:lnTo>
                <a:lnTo>
                  <a:pt x="7" y="6"/>
                </a:lnTo>
                <a:lnTo>
                  <a:pt x="6" y="6"/>
                </a:lnTo>
                <a:lnTo>
                  <a:pt x="5" y="6"/>
                </a:lnTo>
                <a:lnTo>
                  <a:pt x="3" y="6"/>
                </a:lnTo>
                <a:lnTo>
                  <a:pt x="2" y="6"/>
                </a:lnTo>
                <a:lnTo>
                  <a:pt x="1" y="5"/>
                </a:lnTo>
                <a:lnTo>
                  <a:pt x="1" y="4"/>
                </a:ln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4" name="Freeform 528"/>
          <p:cNvSpPr>
            <a:spLocks/>
          </p:cNvSpPr>
          <p:nvPr/>
        </p:nvSpPr>
        <p:spPr bwMode="auto">
          <a:xfrm>
            <a:off x="4916488" y="2692401"/>
            <a:ext cx="4762" cy="3175"/>
          </a:xfrm>
          <a:custGeom>
            <a:avLst/>
            <a:gdLst>
              <a:gd name="T0" fmla="*/ 2147483647 w 3"/>
              <a:gd name="T1" fmla="*/ 2147483647 h 2"/>
              <a:gd name="T2" fmla="*/ 2147483647 w 3"/>
              <a:gd name="T3" fmla="*/ 2147483647 h 2"/>
              <a:gd name="T4" fmla="*/ 2147483647 w 3"/>
              <a:gd name="T5" fmla="*/ 0 h 2"/>
              <a:gd name="T6" fmla="*/ 0 w 3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2"/>
              <a:gd name="T14" fmla="*/ 3 w 3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2">
                <a:moveTo>
                  <a:pt x="3" y="2"/>
                </a:move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5" name="Freeform 529"/>
          <p:cNvSpPr>
            <a:spLocks/>
          </p:cNvSpPr>
          <p:nvPr/>
        </p:nvSpPr>
        <p:spPr bwMode="auto">
          <a:xfrm>
            <a:off x="4913314" y="2692400"/>
            <a:ext cx="1587" cy="1588"/>
          </a:xfrm>
          <a:custGeom>
            <a:avLst/>
            <a:gdLst>
              <a:gd name="T0" fmla="*/ 2147483647 w 2"/>
              <a:gd name="T1" fmla="*/ 0 h 1587"/>
              <a:gd name="T2" fmla="*/ 2147483647 w 2"/>
              <a:gd name="T3" fmla="*/ 0 h 1587"/>
              <a:gd name="T4" fmla="*/ 0 w 2"/>
              <a:gd name="T5" fmla="*/ 0 h 1587"/>
              <a:gd name="T6" fmla="*/ 0 60000 65536"/>
              <a:gd name="T7" fmla="*/ 0 60000 65536"/>
              <a:gd name="T8" fmla="*/ 0 60000 65536"/>
              <a:gd name="T9" fmla="*/ 0 w 2"/>
              <a:gd name="T10" fmla="*/ 0 h 1587"/>
              <a:gd name="T11" fmla="*/ 2 w 2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7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6" name="Line 530"/>
          <p:cNvSpPr>
            <a:spLocks noChangeShapeType="1"/>
          </p:cNvSpPr>
          <p:nvPr/>
        </p:nvSpPr>
        <p:spPr bwMode="auto">
          <a:xfrm flipH="1">
            <a:off x="4908550" y="269081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7" name="Line 531"/>
          <p:cNvSpPr>
            <a:spLocks noChangeShapeType="1"/>
          </p:cNvSpPr>
          <p:nvPr/>
        </p:nvSpPr>
        <p:spPr bwMode="auto">
          <a:xfrm flipH="1">
            <a:off x="4905375" y="269081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8" name="Line 532"/>
          <p:cNvSpPr>
            <a:spLocks noChangeShapeType="1"/>
          </p:cNvSpPr>
          <p:nvPr/>
        </p:nvSpPr>
        <p:spPr bwMode="auto">
          <a:xfrm flipH="1">
            <a:off x="4902200" y="269081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69" name="Freeform 533"/>
          <p:cNvSpPr>
            <a:spLocks/>
          </p:cNvSpPr>
          <p:nvPr/>
        </p:nvSpPr>
        <p:spPr bwMode="auto">
          <a:xfrm>
            <a:off x="4894263" y="2687639"/>
            <a:ext cx="6350" cy="1587"/>
          </a:xfrm>
          <a:custGeom>
            <a:avLst/>
            <a:gdLst>
              <a:gd name="T0" fmla="*/ 2147483647 w 5"/>
              <a:gd name="T1" fmla="*/ 2147483647 h 2"/>
              <a:gd name="T2" fmla="*/ 2147483647 w 5"/>
              <a:gd name="T3" fmla="*/ 2147483647 h 2"/>
              <a:gd name="T4" fmla="*/ 2147483647 w 5"/>
              <a:gd name="T5" fmla="*/ 2147483647 h 2"/>
              <a:gd name="T6" fmla="*/ 2147483647 w 5"/>
              <a:gd name="T7" fmla="*/ 2147483647 h 2"/>
              <a:gd name="T8" fmla="*/ 0 w 5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"/>
              <a:gd name="T16" fmla="*/ 0 h 2"/>
              <a:gd name="T17" fmla="*/ 5 w 5"/>
              <a:gd name="T18" fmla="*/ 2 h 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" h="2">
                <a:moveTo>
                  <a:pt x="5" y="2"/>
                </a:moveTo>
                <a:lnTo>
                  <a:pt x="4" y="2"/>
                </a:lnTo>
                <a:lnTo>
                  <a:pt x="3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0" name="Freeform 534"/>
          <p:cNvSpPr>
            <a:spLocks/>
          </p:cNvSpPr>
          <p:nvPr/>
        </p:nvSpPr>
        <p:spPr bwMode="auto">
          <a:xfrm>
            <a:off x="4895850" y="2682876"/>
            <a:ext cx="1588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60000 65536"/>
              <a:gd name="T7" fmla="*/ 0 60000 65536"/>
              <a:gd name="T8" fmla="*/ 0 60000 65536"/>
              <a:gd name="T9" fmla="*/ 0 w 1587"/>
              <a:gd name="T10" fmla="*/ 0 h 2"/>
              <a:gd name="T11" fmla="*/ 1587 w 1587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2">
                <a:moveTo>
                  <a:pt x="0" y="2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1" name="Line 535"/>
          <p:cNvSpPr>
            <a:spLocks noChangeShapeType="1"/>
          </p:cNvSpPr>
          <p:nvPr/>
        </p:nvSpPr>
        <p:spPr bwMode="auto">
          <a:xfrm flipH="1" flipV="1">
            <a:off x="4894264" y="2681289"/>
            <a:ext cx="1587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2" name="Line 536"/>
          <p:cNvSpPr>
            <a:spLocks noChangeShapeType="1"/>
          </p:cNvSpPr>
          <p:nvPr/>
        </p:nvSpPr>
        <p:spPr bwMode="auto">
          <a:xfrm flipV="1">
            <a:off x="4894264" y="2679700"/>
            <a:ext cx="1587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3" name="Freeform 537"/>
          <p:cNvSpPr>
            <a:spLocks/>
          </p:cNvSpPr>
          <p:nvPr/>
        </p:nvSpPr>
        <p:spPr bwMode="auto">
          <a:xfrm>
            <a:off x="4833938" y="2622550"/>
            <a:ext cx="57150" cy="50800"/>
          </a:xfrm>
          <a:custGeom>
            <a:avLst/>
            <a:gdLst>
              <a:gd name="T0" fmla="*/ 2147483647 w 42"/>
              <a:gd name="T1" fmla="*/ 2147483647 h 37"/>
              <a:gd name="T2" fmla="*/ 2147483647 w 42"/>
              <a:gd name="T3" fmla="*/ 2147483647 h 37"/>
              <a:gd name="T4" fmla="*/ 2147483647 w 42"/>
              <a:gd name="T5" fmla="*/ 2147483647 h 37"/>
              <a:gd name="T6" fmla="*/ 2147483647 w 42"/>
              <a:gd name="T7" fmla="*/ 2147483647 h 37"/>
              <a:gd name="T8" fmla="*/ 2147483647 w 42"/>
              <a:gd name="T9" fmla="*/ 2147483647 h 37"/>
              <a:gd name="T10" fmla="*/ 2147483647 w 42"/>
              <a:gd name="T11" fmla="*/ 2147483647 h 37"/>
              <a:gd name="T12" fmla="*/ 2147483647 w 42"/>
              <a:gd name="T13" fmla="*/ 2147483647 h 37"/>
              <a:gd name="T14" fmla="*/ 2147483647 w 42"/>
              <a:gd name="T15" fmla="*/ 2147483647 h 37"/>
              <a:gd name="T16" fmla="*/ 2147483647 w 42"/>
              <a:gd name="T17" fmla="*/ 2147483647 h 37"/>
              <a:gd name="T18" fmla="*/ 2147483647 w 42"/>
              <a:gd name="T19" fmla="*/ 2147483647 h 37"/>
              <a:gd name="T20" fmla="*/ 2147483647 w 42"/>
              <a:gd name="T21" fmla="*/ 2147483647 h 37"/>
              <a:gd name="T22" fmla="*/ 2147483647 w 42"/>
              <a:gd name="T23" fmla="*/ 2147483647 h 37"/>
              <a:gd name="T24" fmla="*/ 2147483647 w 42"/>
              <a:gd name="T25" fmla="*/ 2147483647 h 37"/>
              <a:gd name="T26" fmla="*/ 2147483647 w 42"/>
              <a:gd name="T27" fmla="*/ 2147483647 h 37"/>
              <a:gd name="T28" fmla="*/ 2147483647 w 42"/>
              <a:gd name="T29" fmla="*/ 2147483647 h 37"/>
              <a:gd name="T30" fmla="*/ 2147483647 w 42"/>
              <a:gd name="T31" fmla="*/ 2147483647 h 37"/>
              <a:gd name="T32" fmla="*/ 2147483647 w 42"/>
              <a:gd name="T33" fmla="*/ 2147483647 h 37"/>
              <a:gd name="T34" fmla="*/ 2147483647 w 42"/>
              <a:gd name="T35" fmla="*/ 2147483647 h 37"/>
              <a:gd name="T36" fmla="*/ 2147483647 w 42"/>
              <a:gd name="T37" fmla="*/ 2147483647 h 37"/>
              <a:gd name="T38" fmla="*/ 2147483647 w 42"/>
              <a:gd name="T39" fmla="*/ 2147483647 h 37"/>
              <a:gd name="T40" fmla="*/ 2147483647 w 42"/>
              <a:gd name="T41" fmla="*/ 2147483647 h 37"/>
              <a:gd name="T42" fmla="*/ 2147483647 w 42"/>
              <a:gd name="T43" fmla="*/ 2147483647 h 37"/>
              <a:gd name="T44" fmla="*/ 2147483647 w 42"/>
              <a:gd name="T45" fmla="*/ 2147483647 h 37"/>
              <a:gd name="T46" fmla="*/ 2147483647 w 42"/>
              <a:gd name="T47" fmla="*/ 2147483647 h 37"/>
              <a:gd name="T48" fmla="*/ 2147483647 w 42"/>
              <a:gd name="T49" fmla="*/ 2147483647 h 37"/>
              <a:gd name="T50" fmla="*/ 2147483647 w 42"/>
              <a:gd name="T51" fmla="*/ 2147483647 h 37"/>
              <a:gd name="T52" fmla="*/ 2147483647 w 42"/>
              <a:gd name="T53" fmla="*/ 2147483647 h 37"/>
              <a:gd name="T54" fmla="*/ 2147483647 w 42"/>
              <a:gd name="T55" fmla="*/ 2147483647 h 37"/>
              <a:gd name="T56" fmla="*/ 2147483647 w 42"/>
              <a:gd name="T57" fmla="*/ 2147483647 h 37"/>
              <a:gd name="T58" fmla="*/ 2147483647 w 42"/>
              <a:gd name="T59" fmla="*/ 2147483647 h 37"/>
              <a:gd name="T60" fmla="*/ 2147483647 w 42"/>
              <a:gd name="T61" fmla="*/ 2147483647 h 37"/>
              <a:gd name="T62" fmla="*/ 2147483647 w 42"/>
              <a:gd name="T63" fmla="*/ 2147483647 h 37"/>
              <a:gd name="T64" fmla="*/ 2147483647 w 42"/>
              <a:gd name="T65" fmla="*/ 2147483647 h 37"/>
              <a:gd name="T66" fmla="*/ 2147483647 w 42"/>
              <a:gd name="T67" fmla="*/ 2147483647 h 37"/>
              <a:gd name="T68" fmla="*/ 2147483647 w 42"/>
              <a:gd name="T69" fmla="*/ 2147483647 h 37"/>
              <a:gd name="T70" fmla="*/ 2147483647 w 42"/>
              <a:gd name="T71" fmla="*/ 2147483647 h 37"/>
              <a:gd name="T72" fmla="*/ 2147483647 w 42"/>
              <a:gd name="T73" fmla="*/ 2147483647 h 37"/>
              <a:gd name="T74" fmla="*/ 2147483647 w 42"/>
              <a:gd name="T75" fmla="*/ 2147483647 h 37"/>
              <a:gd name="T76" fmla="*/ 2147483647 w 42"/>
              <a:gd name="T77" fmla="*/ 2147483647 h 37"/>
              <a:gd name="T78" fmla="*/ 2147483647 w 42"/>
              <a:gd name="T79" fmla="*/ 0 h 37"/>
              <a:gd name="T80" fmla="*/ 2147483647 w 42"/>
              <a:gd name="T81" fmla="*/ 2147483647 h 37"/>
              <a:gd name="T82" fmla="*/ 2147483647 w 42"/>
              <a:gd name="T83" fmla="*/ 2147483647 h 37"/>
              <a:gd name="T84" fmla="*/ 2147483647 w 42"/>
              <a:gd name="T85" fmla="*/ 2147483647 h 37"/>
              <a:gd name="T86" fmla="*/ 2147483647 w 42"/>
              <a:gd name="T87" fmla="*/ 2147483647 h 37"/>
              <a:gd name="T88" fmla="*/ 2147483647 w 42"/>
              <a:gd name="T89" fmla="*/ 2147483647 h 37"/>
              <a:gd name="T90" fmla="*/ 2147483647 w 42"/>
              <a:gd name="T91" fmla="*/ 2147483647 h 37"/>
              <a:gd name="T92" fmla="*/ 2147483647 w 42"/>
              <a:gd name="T93" fmla="*/ 2147483647 h 37"/>
              <a:gd name="T94" fmla="*/ 2147483647 w 42"/>
              <a:gd name="T95" fmla="*/ 2147483647 h 37"/>
              <a:gd name="T96" fmla="*/ 2147483647 w 42"/>
              <a:gd name="T97" fmla="*/ 2147483647 h 37"/>
              <a:gd name="T98" fmla="*/ 2147483647 w 42"/>
              <a:gd name="T99" fmla="*/ 2147483647 h 37"/>
              <a:gd name="T100" fmla="*/ 2147483647 w 42"/>
              <a:gd name="T101" fmla="*/ 2147483647 h 3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2"/>
              <a:gd name="T154" fmla="*/ 0 h 37"/>
              <a:gd name="T155" fmla="*/ 42 w 42"/>
              <a:gd name="T156" fmla="*/ 37 h 3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2" h="37">
                <a:moveTo>
                  <a:pt x="42" y="37"/>
                </a:moveTo>
                <a:lnTo>
                  <a:pt x="41" y="36"/>
                </a:lnTo>
                <a:lnTo>
                  <a:pt x="41" y="35"/>
                </a:lnTo>
                <a:lnTo>
                  <a:pt x="41" y="34"/>
                </a:lnTo>
                <a:lnTo>
                  <a:pt x="41" y="33"/>
                </a:lnTo>
                <a:lnTo>
                  <a:pt x="41" y="32"/>
                </a:lnTo>
                <a:lnTo>
                  <a:pt x="40" y="32"/>
                </a:lnTo>
                <a:lnTo>
                  <a:pt x="40" y="31"/>
                </a:lnTo>
                <a:lnTo>
                  <a:pt x="40" y="30"/>
                </a:lnTo>
                <a:lnTo>
                  <a:pt x="40" y="29"/>
                </a:lnTo>
                <a:lnTo>
                  <a:pt x="39" y="29"/>
                </a:lnTo>
                <a:lnTo>
                  <a:pt x="39" y="28"/>
                </a:lnTo>
                <a:lnTo>
                  <a:pt x="39" y="27"/>
                </a:lnTo>
                <a:lnTo>
                  <a:pt x="38" y="27"/>
                </a:lnTo>
                <a:lnTo>
                  <a:pt x="38" y="26"/>
                </a:lnTo>
                <a:lnTo>
                  <a:pt x="37" y="25"/>
                </a:lnTo>
                <a:lnTo>
                  <a:pt x="36" y="24"/>
                </a:lnTo>
                <a:lnTo>
                  <a:pt x="35" y="23"/>
                </a:lnTo>
                <a:lnTo>
                  <a:pt x="33" y="22"/>
                </a:lnTo>
                <a:lnTo>
                  <a:pt x="32" y="22"/>
                </a:lnTo>
                <a:lnTo>
                  <a:pt x="32" y="21"/>
                </a:lnTo>
                <a:lnTo>
                  <a:pt x="31" y="21"/>
                </a:lnTo>
                <a:lnTo>
                  <a:pt x="31" y="20"/>
                </a:lnTo>
                <a:lnTo>
                  <a:pt x="31" y="19"/>
                </a:lnTo>
                <a:lnTo>
                  <a:pt x="32" y="19"/>
                </a:lnTo>
                <a:lnTo>
                  <a:pt x="33" y="19"/>
                </a:lnTo>
                <a:lnTo>
                  <a:pt x="34" y="20"/>
                </a:lnTo>
                <a:lnTo>
                  <a:pt x="35" y="20"/>
                </a:lnTo>
                <a:lnTo>
                  <a:pt x="36" y="20"/>
                </a:lnTo>
                <a:lnTo>
                  <a:pt x="37" y="20"/>
                </a:lnTo>
                <a:lnTo>
                  <a:pt x="38" y="20"/>
                </a:lnTo>
                <a:lnTo>
                  <a:pt x="39" y="20"/>
                </a:lnTo>
                <a:lnTo>
                  <a:pt x="40" y="19"/>
                </a:lnTo>
                <a:lnTo>
                  <a:pt x="41" y="19"/>
                </a:lnTo>
                <a:lnTo>
                  <a:pt x="41" y="18"/>
                </a:lnTo>
                <a:lnTo>
                  <a:pt x="42" y="17"/>
                </a:lnTo>
                <a:lnTo>
                  <a:pt x="42" y="16"/>
                </a:lnTo>
                <a:lnTo>
                  <a:pt x="42" y="14"/>
                </a:lnTo>
                <a:lnTo>
                  <a:pt x="41" y="13"/>
                </a:lnTo>
                <a:lnTo>
                  <a:pt x="40" y="12"/>
                </a:lnTo>
                <a:lnTo>
                  <a:pt x="39" y="11"/>
                </a:lnTo>
                <a:lnTo>
                  <a:pt x="38" y="11"/>
                </a:lnTo>
                <a:lnTo>
                  <a:pt x="37" y="11"/>
                </a:lnTo>
                <a:lnTo>
                  <a:pt x="37" y="10"/>
                </a:lnTo>
                <a:lnTo>
                  <a:pt x="36" y="11"/>
                </a:lnTo>
                <a:lnTo>
                  <a:pt x="35" y="11"/>
                </a:lnTo>
                <a:lnTo>
                  <a:pt x="34" y="12"/>
                </a:lnTo>
                <a:lnTo>
                  <a:pt x="34" y="13"/>
                </a:lnTo>
                <a:lnTo>
                  <a:pt x="34" y="14"/>
                </a:lnTo>
                <a:lnTo>
                  <a:pt x="33" y="14"/>
                </a:lnTo>
                <a:lnTo>
                  <a:pt x="32" y="15"/>
                </a:lnTo>
                <a:lnTo>
                  <a:pt x="31" y="15"/>
                </a:lnTo>
                <a:lnTo>
                  <a:pt x="30" y="15"/>
                </a:lnTo>
                <a:lnTo>
                  <a:pt x="30" y="14"/>
                </a:lnTo>
                <a:lnTo>
                  <a:pt x="29" y="13"/>
                </a:lnTo>
                <a:lnTo>
                  <a:pt x="29" y="12"/>
                </a:lnTo>
                <a:lnTo>
                  <a:pt x="29" y="11"/>
                </a:lnTo>
                <a:lnTo>
                  <a:pt x="29" y="10"/>
                </a:lnTo>
                <a:lnTo>
                  <a:pt x="30" y="9"/>
                </a:lnTo>
                <a:lnTo>
                  <a:pt x="30" y="8"/>
                </a:lnTo>
                <a:lnTo>
                  <a:pt x="29" y="7"/>
                </a:lnTo>
                <a:lnTo>
                  <a:pt x="29" y="6"/>
                </a:lnTo>
                <a:lnTo>
                  <a:pt x="28" y="5"/>
                </a:lnTo>
                <a:lnTo>
                  <a:pt x="27" y="5"/>
                </a:lnTo>
                <a:lnTo>
                  <a:pt x="27" y="4"/>
                </a:lnTo>
                <a:lnTo>
                  <a:pt x="26" y="4"/>
                </a:lnTo>
                <a:lnTo>
                  <a:pt x="26" y="3"/>
                </a:lnTo>
                <a:lnTo>
                  <a:pt x="25" y="3"/>
                </a:lnTo>
                <a:lnTo>
                  <a:pt x="24" y="3"/>
                </a:lnTo>
                <a:lnTo>
                  <a:pt x="24" y="2"/>
                </a:lnTo>
                <a:lnTo>
                  <a:pt x="23" y="2"/>
                </a:lnTo>
                <a:lnTo>
                  <a:pt x="22" y="2"/>
                </a:lnTo>
                <a:lnTo>
                  <a:pt x="21" y="2"/>
                </a:lnTo>
                <a:lnTo>
                  <a:pt x="20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6" y="1"/>
                </a:lnTo>
                <a:lnTo>
                  <a:pt x="16" y="0"/>
                </a:lnTo>
                <a:lnTo>
                  <a:pt x="15" y="0"/>
                </a:lnTo>
                <a:lnTo>
                  <a:pt x="14" y="0"/>
                </a:lnTo>
                <a:lnTo>
                  <a:pt x="14" y="1"/>
                </a:lnTo>
                <a:lnTo>
                  <a:pt x="13" y="1"/>
                </a:lnTo>
                <a:lnTo>
                  <a:pt x="12" y="1"/>
                </a:lnTo>
                <a:lnTo>
                  <a:pt x="11" y="1"/>
                </a:lnTo>
                <a:lnTo>
                  <a:pt x="10" y="1"/>
                </a:lnTo>
                <a:lnTo>
                  <a:pt x="9" y="2"/>
                </a:lnTo>
                <a:lnTo>
                  <a:pt x="8" y="2"/>
                </a:lnTo>
                <a:lnTo>
                  <a:pt x="7" y="2"/>
                </a:lnTo>
                <a:lnTo>
                  <a:pt x="7" y="3"/>
                </a:lnTo>
                <a:lnTo>
                  <a:pt x="6" y="3"/>
                </a:lnTo>
                <a:lnTo>
                  <a:pt x="6" y="4"/>
                </a:lnTo>
                <a:lnTo>
                  <a:pt x="6" y="5"/>
                </a:lnTo>
                <a:lnTo>
                  <a:pt x="6" y="6"/>
                </a:lnTo>
                <a:lnTo>
                  <a:pt x="6" y="7"/>
                </a:lnTo>
                <a:lnTo>
                  <a:pt x="5" y="8"/>
                </a:lnTo>
                <a:lnTo>
                  <a:pt x="5" y="9"/>
                </a:lnTo>
                <a:lnTo>
                  <a:pt x="4" y="10"/>
                </a:lnTo>
                <a:lnTo>
                  <a:pt x="3" y="10"/>
                </a:lnTo>
                <a:lnTo>
                  <a:pt x="2" y="10"/>
                </a:lnTo>
                <a:lnTo>
                  <a:pt x="2" y="11"/>
                </a:lnTo>
                <a:lnTo>
                  <a:pt x="1" y="11"/>
                </a:lnTo>
                <a:lnTo>
                  <a:pt x="0" y="11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4" name="Freeform 538"/>
          <p:cNvSpPr>
            <a:spLocks/>
          </p:cNvSpPr>
          <p:nvPr/>
        </p:nvSpPr>
        <p:spPr bwMode="auto">
          <a:xfrm>
            <a:off x="4830764" y="2630488"/>
            <a:ext cx="1587" cy="6350"/>
          </a:xfrm>
          <a:custGeom>
            <a:avLst/>
            <a:gdLst>
              <a:gd name="T0" fmla="*/ 2147483647 w 1"/>
              <a:gd name="T1" fmla="*/ 2147483647 h 4"/>
              <a:gd name="T2" fmla="*/ 0 w 1"/>
              <a:gd name="T3" fmla="*/ 2147483647 h 4"/>
              <a:gd name="T4" fmla="*/ 0 w 1"/>
              <a:gd name="T5" fmla="*/ 2147483647 h 4"/>
              <a:gd name="T6" fmla="*/ 0 w 1"/>
              <a:gd name="T7" fmla="*/ 2147483647 h 4"/>
              <a:gd name="T8" fmla="*/ 0 w 1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4"/>
              <a:gd name="T17" fmla="*/ 1 w 1"/>
              <a:gd name="T18" fmla="*/ 4 h 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4">
                <a:moveTo>
                  <a:pt x="1" y="4"/>
                </a:moveTo>
                <a:lnTo>
                  <a:pt x="0" y="3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5" name="Line 539"/>
          <p:cNvSpPr>
            <a:spLocks noChangeShapeType="1"/>
          </p:cNvSpPr>
          <p:nvPr/>
        </p:nvSpPr>
        <p:spPr bwMode="auto">
          <a:xfrm flipH="1">
            <a:off x="4829175" y="2628900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6" name="Line 540"/>
          <p:cNvSpPr>
            <a:spLocks noChangeShapeType="1"/>
          </p:cNvSpPr>
          <p:nvPr/>
        </p:nvSpPr>
        <p:spPr bwMode="auto">
          <a:xfrm>
            <a:off x="4826000" y="2627314"/>
            <a:ext cx="1588" cy="1587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7" name="Freeform 541"/>
          <p:cNvSpPr>
            <a:spLocks/>
          </p:cNvSpPr>
          <p:nvPr/>
        </p:nvSpPr>
        <p:spPr bwMode="auto">
          <a:xfrm>
            <a:off x="4822825" y="2636839"/>
            <a:ext cx="1588" cy="3175"/>
          </a:xfrm>
          <a:custGeom>
            <a:avLst/>
            <a:gdLst>
              <a:gd name="T0" fmla="*/ 0 w 1587"/>
              <a:gd name="T1" fmla="*/ 0 h 2"/>
              <a:gd name="T2" fmla="*/ 0 w 1587"/>
              <a:gd name="T3" fmla="*/ 2147483647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  <a:gd name="T9" fmla="*/ 0 w 1587"/>
              <a:gd name="T10" fmla="*/ 0 h 2"/>
              <a:gd name="T11" fmla="*/ 1587 w 1587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2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</a:path>
            </a:pathLst>
          </a:custGeom>
          <a:noFill/>
          <a:ln w="1270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8" name="Line 542"/>
          <p:cNvSpPr>
            <a:spLocks noChangeShapeType="1"/>
          </p:cNvSpPr>
          <p:nvPr/>
        </p:nvSpPr>
        <p:spPr bwMode="auto">
          <a:xfrm>
            <a:off x="4826000" y="2644775"/>
            <a:ext cx="1588" cy="1588"/>
          </a:xfrm>
          <a:prstGeom prst="line">
            <a:avLst/>
          </a:prstGeom>
          <a:noFill/>
          <a:ln w="1270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79" name="Line 554"/>
          <p:cNvSpPr>
            <a:spLocks noChangeShapeType="1"/>
          </p:cNvSpPr>
          <p:nvPr/>
        </p:nvSpPr>
        <p:spPr bwMode="auto">
          <a:xfrm flipH="1" flipV="1">
            <a:off x="5175250" y="4238625"/>
            <a:ext cx="107950" cy="127000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0" name="Freeform 555"/>
          <p:cNvSpPr>
            <a:spLocks/>
          </p:cNvSpPr>
          <p:nvPr/>
        </p:nvSpPr>
        <p:spPr bwMode="auto">
          <a:xfrm>
            <a:off x="5041901" y="4083051"/>
            <a:ext cx="98425" cy="117475"/>
          </a:xfrm>
          <a:custGeom>
            <a:avLst/>
            <a:gdLst>
              <a:gd name="T0" fmla="*/ 2147483647 w 72"/>
              <a:gd name="T1" fmla="*/ 2147483647 h 86"/>
              <a:gd name="T2" fmla="*/ 2147483647 w 72"/>
              <a:gd name="T3" fmla="*/ 2147483647 h 86"/>
              <a:gd name="T4" fmla="*/ 0 w 72"/>
              <a:gd name="T5" fmla="*/ 0 h 86"/>
              <a:gd name="T6" fmla="*/ 0 60000 65536"/>
              <a:gd name="T7" fmla="*/ 0 60000 65536"/>
              <a:gd name="T8" fmla="*/ 0 60000 65536"/>
              <a:gd name="T9" fmla="*/ 0 w 72"/>
              <a:gd name="T10" fmla="*/ 0 h 86"/>
              <a:gd name="T11" fmla="*/ 72 w 72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86">
                <a:moveTo>
                  <a:pt x="72" y="86"/>
                </a:moveTo>
                <a:lnTo>
                  <a:pt x="54" y="65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1" name="Freeform 556"/>
          <p:cNvSpPr>
            <a:spLocks/>
          </p:cNvSpPr>
          <p:nvPr/>
        </p:nvSpPr>
        <p:spPr bwMode="auto">
          <a:xfrm>
            <a:off x="4954588" y="3935413"/>
            <a:ext cx="55562" cy="107950"/>
          </a:xfrm>
          <a:custGeom>
            <a:avLst/>
            <a:gdLst>
              <a:gd name="T0" fmla="*/ 2147483647 w 40"/>
              <a:gd name="T1" fmla="*/ 2147483647 h 80"/>
              <a:gd name="T2" fmla="*/ 0 w 40"/>
              <a:gd name="T3" fmla="*/ 2147483647 h 80"/>
              <a:gd name="T4" fmla="*/ 2147483647 w 40"/>
              <a:gd name="T5" fmla="*/ 0 h 80"/>
              <a:gd name="T6" fmla="*/ 0 60000 65536"/>
              <a:gd name="T7" fmla="*/ 0 60000 65536"/>
              <a:gd name="T8" fmla="*/ 0 60000 65536"/>
              <a:gd name="T9" fmla="*/ 0 w 40"/>
              <a:gd name="T10" fmla="*/ 0 h 80"/>
              <a:gd name="T11" fmla="*/ 40 w 40"/>
              <a:gd name="T12" fmla="*/ 80 h 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" h="80">
                <a:moveTo>
                  <a:pt x="40" y="80"/>
                </a:moveTo>
                <a:lnTo>
                  <a:pt x="0" y="33"/>
                </a:lnTo>
                <a:lnTo>
                  <a:pt x="38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2" name="Line 557"/>
          <p:cNvSpPr>
            <a:spLocks noChangeShapeType="1"/>
          </p:cNvSpPr>
          <p:nvPr/>
        </p:nvSpPr>
        <p:spPr bwMode="auto">
          <a:xfrm flipV="1">
            <a:off x="5045076" y="3802063"/>
            <a:ext cx="117475" cy="100012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3" name="Line 558"/>
          <p:cNvSpPr>
            <a:spLocks noChangeShapeType="1"/>
          </p:cNvSpPr>
          <p:nvPr/>
        </p:nvSpPr>
        <p:spPr bwMode="auto">
          <a:xfrm flipV="1">
            <a:off x="5202239" y="3670301"/>
            <a:ext cx="117475" cy="100013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4" name="Line 559"/>
          <p:cNvSpPr>
            <a:spLocks noChangeShapeType="1"/>
          </p:cNvSpPr>
          <p:nvPr/>
        </p:nvSpPr>
        <p:spPr bwMode="auto">
          <a:xfrm flipV="1">
            <a:off x="5357814" y="3536951"/>
            <a:ext cx="115887" cy="100013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5" name="Freeform 560"/>
          <p:cNvSpPr>
            <a:spLocks/>
          </p:cNvSpPr>
          <p:nvPr/>
        </p:nvSpPr>
        <p:spPr bwMode="auto">
          <a:xfrm>
            <a:off x="5513389" y="3405188"/>
            <a:ext cx="115887" cy="100012"/>
          </a:xfrm>
          <a:custGeom>
            <a:avLst/>
            <a:gdLst>
              <a:gd name="T0" fmla="*/ 0 w 85"/>
              <a:gd name="T1" fmla="*/ 2147483647 h 73"/>
              <a:gd name="T2" fmla="*/ 2147483647 w 85"/>
              <a:gd name="T3" fmla="*/ 2147483647 h 73"/>
              <a:gd name="T4" fmla="*/ 2147483647 w 85"/>
              <a:gd name="T5" fmla="*/ 0 h 73"/>
              <a:gd name="T6" fmla="*/ 0 60000 65536"/>
              <a:gd name="T7" fmla="*/ 0 60000 65536"/>
              <a:gd name="T8" fmla="*/ 0 60000 65536"/>
              <a:gd name="T9" fmla="*/ 0 w 85"/>
              <a:gd name="T10" fmla="*/ 0 h 73"/>
              <a:gd name="T11" fmla="*/ 85 w 85"/>
              <a:gd name="T12" fmla="*/ 73 h 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" h="73">
                <a:moveTo>
                  <a:pt x="0" y="73"/>
                </a:moveTo>
                <a:lnTo>
                  <a:pt x="20" y="57"/>
                </a:lnTo>
                <a:lnTo>
                  <a:pt x="85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6" name="Freeform 561"/>
          <p:cNvSpPr>
            <a:spLocks/>
          </p:cNvSpPr>
          <p:nvPr/>
        </p:nvSpPr>
        <p:spPr bwMode="auto">
          <a:xfrm>
            <a:off x="5668963" y="3292476"/>
            <a:ext cx="112712" cy="79375"/>
          </a:xfrm>
          <a:custGeom>
            <a:avLst/>
            <a:gdLst>
              <a:gd name="T0" fmla="*/ 0 w 83"/>
              <a:gd name="T1" fmla="*/ 2147483647 h 59"/>
              <a:gd name="T2" fmla="*/ 2147483647 w 83"/>
              <a:gd name="T3" fmla="*/ 0 h 59"/>
              <a:gd name="T4" fmla="*/ 2147483647 w 83"/>
              <a:gd name="T5" fmla="*/ 2147483647 h 59"/>
              <a:gd name="T6" fmla="*/ 0 60000 65536"/>
              <a:gd name="T7" fmla="*/ 0 60000 65536"/>
              <a:gd name="T8" fmla="*/ 0 60000 65536"/>
              <a:gd name="T9" fmla="*/ 0 w 83"/>
              <a:gd name="T10" fmla="*/ 0 h 59"/>
              <a:gd name="T11" fmla="*/ 83 w 83"/>
              <a:gd name="T12" fmla="*/ 59 h 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" h="59">
                <a:moveTo>
                  <a:pt x="0" y="59"/>
                </a:moveTo>
                <a:lnTo>
                  <a:pt x="69" y="0"/>
                </a:lnTo>
                <a:lnTo>
                  <a:pt x="83" y="16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7" name="Line 562"/>
          <p:cNvSpPr>
            <a:spLocks noChangeShapeType="1"/>
          </p:cNvSpPr>
          <p:nvPr/>
        </p:nvSpPr>
        <p:spPr bwMode="auto">
          <a:xfrm>
            <a:off x="5818189" y="3351214"/>
            <a:ext cx="104775" cy="111125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8" name="Freeform 564"/>
          <p:cNvSpPr>
            <a:spLocks/>
          </p:cNvSpPr>
          <p:nvPr/>
        </p:nvSpPr>
        <p:spPr bwMode="auto">
          <a:xfrm>
            <a:off x="5722938" y="3633788"/>
            <a:ext cx="101600" cy="101600"/>
          </a:xfrm>
          <a:custGeom>
            <a:avLst/>
            <a:gdLst>
              <a:gd name="T0" fmla="*/ 2147483647 w 75"/>
              <a:gd name="T1" fmla="*/ 0 h 74"/>
              <a:gd name="T2" fmla="*/ 2147483647 w 75"/>
              <a:gd name="T3" fmla="*/ 2147483647 h 74"/>
              <a:gd name="T4" fmla="*/ 0 w 75"/>
              <a:gd name="T5" fmla="*/ 2147483647 h 74"/>
              <a:gd name="T6" fmla="*/ 2147483647 w 7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74"/>
              <a:gd name="T14" fmla="*/ 75 w 7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74">
                <a:moveTo>
                  <a:pt x="75" y="0"/>
                </a:moveTo>
                <a:lnTo>
                  <a:pt x="69" y="6"/>
                </a:lnTo>
                <a:lnTo>
                  <a:pt x="0" y="65"/>
                </a:lnTo>
                <a:lnTo>
                  <a:pt x="8" y="74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89" name="Freeform 566"/>
          <p:cNvSpPr>
            <a:spLocks/>
          </p:cNvSpPr>
          <p:nvPr/>
        </p:nvSpPr>
        <p:spPr bwMode="auto">
          <a:xfrm>
            <a:off x="5989638" y="4040188"/>
            <a:ext cx="49212" cy="63500"/>
          </a:xfrm>
          <a:custGeom>
            <a:avLst/>
            <a:gdLst>
              <a:gd name="T0" fmla="*/ 0 w 78"/>
              <a:gd name="T1" fmla="*/ 0 h 93"/>
              <a:gd name="T2" fmla="*/ 2147483647 w 78"/>
              <a:gd name="T3" fmla="*/ 2147483647 h 93"/>
              <a:gd name="T4" fmla="*/ 2147483647 w 78"/>
              <a:gd name="T5" fmla="*/ 2147483647 h 93"/>
              <a:gd name="T6" fmla="*/ 2147483647 w 78"/>
              <a:gd name="T7" fmla="*/ 2147483647 h 93"/>
              <a:gd name="T8" fmla="*/ 2147483647 w 78"/>
              <a:gd name="T9" fmla="*/ 2147483647 h 93"/>
              <a:gd name="T10" fmla="*/ 2147483647 w 78"/>
              <a:gd name="T11" fmla="*/ 2147483647 h 93"/>
              <a:gd name="T12" fmla="*/ 2147483647 w 78"/>
              <a:gd name="T13" fmla="*/ 2147483647 h 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8"/>
              <a:gd name="T22" fmla="*/ 0 h 93"/>
              <a:gd name="T23" fmla="*/ 78 w 78"/>
              <a:gd name="T24" fmla="*/ 93 h 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8" h="93">
                <a:moveTo>
                  <a:pt x="0" y="0"/>
                </a:moveTo>
                <a:lnTo>
                  <a:pt x="13" y="15"/>
                </a:lnTo>
                <a:lnTo>
                  <a:pt x="25" y="30"/>
                </a:lnTo>
                <a:lnTo>
                  <a:pt x="44" y="52"/>
                </a:lnTo>
                <a:lnTo>
                  <a:pt x="61" y="72"/>
                </a:lnTo>
                <a:lnTo>
                  <a:pt x="71" y="84"/>
                </a:lnTo>
                <a:lnTo>
                  <a:pt x="78" y="93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0" name="Freeform 568"/>
          <p:cNvSpPr>
            <a:spLocks/>
          </p:cNvSpPr>
          <p:nvPr/>
        </p:nvSpPr>
        <p:spPr bwMode="auto">
          <a:xfrm>
            <a:off x="5789613" y="4221163"/>
            <a:ext cx="120650" cy="100012"/>
          </a:xfrm>
          <a:custGeom>
            <a:avLst/>
            <a:gdLst>
              <a:gd name="T0" fmla="*/ 2147483647 w 89"/>
              <a:gd name="T1" fmla="*/ 0 h 73"/>
              <a:gd name="T2" fmla="*/ 2147483647 w 89"/>
              <a:gd name="T3" fmla="*/ 2147483647 h 73"/>
              <a:gd name="T4" fmla="*/ 2147483647 w 89"/>
              <a:gd name="T5" fmla="*/ 2147483647 h 73"/>
              <a:gd name="T6" fmla="*/ 2147483647 w 89"/>
              <a:gd name="T7" fmla="*/ 2147483647 h 73"/>
              <a:gd name="T8" fmla="*/ 2147483647 w 89"/>
              <a:gd name="T9" fmla="*/ 2147483647 h 73"/>
              <a:gd name="T10" fmla="*/ 0 w 89"/>
              <a:gd name="T11" fmla="*/ 2147483647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9"/>
              <a:gd name="T19" fmla="*/ 0 h 73"/>
              <a:gd name="T20" fmla="*/ 89 w 89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9" h="73">
                <a:moveTo>
                  <a:pt x="89" y="0"/>
                </a:moveTo>
                <a:lnTo>
                  <a:pt x="38" y="42"/>
                </a:lnTo>
                <a:lnTo>
                  <a:pt x="31" y="48"/>
                </a:lnTo>
                <a:lnTo>
                  <a:pt x="15" y="62"/>
                </a:lnTo>
                <a:lnTo>
                  <a:pt x="9" y="66"/>
                </a:lnTo>
                <a:lnTo>
                  <a:pt x="0" y="73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1" name="Freeform 569"/>
          <p:cNvSpPr>
            <a:spLocks/>
          </p:cNvSpPr>
          <p:nvPr/>
        </p:nvSpPr>
        <p:spPr bwMode="auto">
          <a:xfrm>
            <a:off x="5634039" y="4354514"/>
            <a:ext cx="115887" cy="52387"/>
          </a:xfrm>
          <a:custGeom>
            <a:avLst/>
            <a:gdLst>
              <a:gd name="T0" fmla="*/ 2147483647 w 85"/>
              <a:gd name="T1" fmla="*/ 0 h 39"/>
              <a:gd name="T2" fmla="*/ 2147483647 w 85"/>
              <a:gd name="T3" fmla="*/ 2147483647 h 39"/>
              <a:gd name="T4" fmla="*/ 2147483647 w 85"/>
              <a:gd name="T5" fmla="*/ 2147483647 h 39"/>
              <a:gd name="T6" fmla="*/ 2147483647 w 85"/>
              <a:gd name="T7" fmla="*/ 2147483647 h 39"/>
              <a:gd name="T8" fmla="*/ 2147483647 w 85"/>
              <a:gd name="T9" fmla="*/ 2147483647 h 39"/>
              <a:gd name="T10" fmla="*/ 2147483647 w 85"/>
              <a:gd name="T11" fmla="*/ 2147483647 h 39"/>
              <a:gd name="T12" fmla="*/ 2147483647 w 85"/>
              <a:gd name="T13" fmla="*/ 2147483647 h 39"/>
              <a:gd name="T14" fmla="*/ 2147483647 w 85"/>
              <a:gd name="T15" fmla="*/ 2147483647 h 39"/>
              <a:gd name="T16" fmla="*/ 2147483647 w 85"/>
              <a:gd name="T17" fmla="*/ 2147483647 h 39"/>
              <a:gd name="T18" fmla="*/ 2147483647 w 85"/>
              <a:gd name="T19" fmla="*/ 2147483647 h 39"/>
              <a:gd name="T20" fmla="*/ 2147483647 w 85"/>
              <a:gd name="T21" fmla="*/ 2147483647 h 39"/>
              <a:gd name="T22" fmla="*/ 2147483647 w 85"/>
              <a:gd name="T23" fmla="*/ 2147483647 h 39"/>
              <a:gd name="T24" fmla="*/ 2147483647 w 85"/>
              <a:gd name="T25" fmla="*/ 2147483647 h 39"/>
              <a:gd name="T26" fmla="*/ 2147483647 w 85"/>
              <a:gd name="T27" fmla="*/ 2147483647 h 39"/>
              <a:gd name="T28" fmla="*/ 2147483647 w 85"/>
              <a:gd name="T29" fmla="*/ 2147483647 h 39"/>
              <a:gd name="T30" fmla="*/ 2147483647 w 85"/>
              <a:gd name="T31" fmla="*/ 2147483647 h 39"/>
              <a:gd name="T32" fmla="*/ 2147483647 w 85"/>
              <a:gd name="T33" fmla="*/ 2147483647 h 39"/>
              <a:gd name="T34" fmla="*/ 2147483647 w 85"/>
              <a:gd name="T35" fmla="*/ 2147483647 h 39"/>
              <a:gd name="T36" fmla="*/ 2147483647 w 85"/>
              <a:gd name="T37" fmla="*/ 2147483647 h 39"/>
              <a:gd name="T38" fmla="*/ 2147483647 w 85"/>
              <a:gd name="T39" fmla="*/ 2147483647 h 39"/>
              <a:gd name="T40" fmla="*/ 2147483647 w 85"/>
              <a:gd name="T41" fmla="*/ 2147483647 h 39"/>
              <a:gd name="T42" fmla="*/ 2147483647 w 85"/>
              <a:gd name="T43" fmla="*/ 2147483647 h 39"/>
              <a:gd name="T44" fmla="*/ 2147483647 w 85"/>
              <a:gd name="T45" fmla="*/ 2147483647 h 39"/>
              <a:gd name="T46" fmla="*/ 2147483647 w 85"/>
              <a:gd name="T47" fmla="*/ 2147483647 h 39"/>
              <a:gd name="T48" fmla="*/ 2147483647 w 85"/>
              <a:gd name="T49" fmla="*/ 2147483647 h 39"/>
              <a:gd name="T50" fmla="*/ 2147483647 w 85"/>
              <a:gd name="T51" fmla="*/ 2147483647 h 39"/>
              <a:gd name="T52" fmla="*/ 2147483647 w 85"/>
              <a:gd name="T53" fmla="*/ 2147483647 h 39"/>
              <a:gd name="T54" fmla="*/ 2147483647 w 85"/>
              <a:gd name="T55" fmla="*/ 2147483647 h 39"/>
              <a:gd name="T56" fmla="*/ 2147483647 w 85"/>
              <a:gd name="T57" fmla="*/ 2147483647 h 39"/>
              <a:gd name="T58" fmla="*/ 2147483647 w 85"/>
              <a:gd name="T59" fmla="*/ 2147483647 h 39"/>
              <a:gd name="T60" fmla="*/ 2147483647 w 85"/>
              <a:gd name="T61" fmla="*/ 2147483647 h 39"/>
              <a:gd name="T62" fmla="*/ 2147483647 w 85"/>
              <a:gd name="T63" fmla="*/ 2147483647 h 39"/>
              <a:gd name="T64" fmla="*/ 2147483647 w 85"/>
              <a:gd name="T65" fmla="*/ 2147483647 h 39"/>
              <a:gd name="T66" fmla="*/ 2147483647 w 85"/>
              <a:gd name="T67" fmla="*/ 2147483647 h 39"/>
              <a:gd name="T68" fmla="*/ 2147483647 w 85"/>
              <a:gd name="T69" fmla="*/ 2147483647 h 39"/>
              <a:gd name="T70" fmla="*/ 0 w 85"/>
              <a:gd name="T71" fmla="*/ 2147483647 h 3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85"/>
              <a:gd name="T109" fmla="*/ 0 h 39"/>
              <a:gd name="T110" fmla="*/ 85 w 85"/>
              <a:gd name="T111" fmla="*/ 39 h 3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85" h="39">
                <a:moveTo>
                  <a:pt x="85" y="0"/>
                </a:moveTo>
                <a:lnTo>
                  <a:pt x="74" y="10"/>
                </a:lnTo>
                <a:lnTo>
                  <a:pt x="63" y="19"/>
                </a:lnTo>
                <a:lnTo>
                  <a:pt x="40" y="39"/>
                </a:lnTo>
                <a:lnTo>
                  <a:pt x="39" y="38"/>
                </a:lnTo>
                <a:lnTo>
                  <a:pt x="39" y="37"/>
                </a:lnTo>
                <a:lnTo>
                  <a:pt x="38" y="37"/>
                </a:lnTo>
                <a:lnTo>
                  <a:pt x="37" y="36"/>
                </a:lnTo>
                <a:lnTo>
                  <a:pt x="36" y="36"/>
                </a:lnTo>
                <a:lnTo>
                  <a:pt x="34" y="36"/>
                </a:lnTo>
                <a:lnTo>
                  <a:pt x="34" y="35"/>
                </a:lnTo>
                <a:lnTo>
                  <a:pt x="33" y="35"/>
                </a:lnTo>
                <a:lnTo>
                  <a:pt x="32" y="35"/>
                </a:lnTo>
                <a:lnTo>
                  <a:pt x="31" y="35"/>
                </a:lnTo>
                <a:lnTo>
                  <a:pt x="31" y="34"/>
                </a:lnTo>
                <a:lnTo>
                  <a:pt x="30" y="33"/>
                </a:lnTo>
                <a:lnTo>
                  <a:pt x="30" y="32"/>
                </a:lnTo>
                <a:lnTo>
                  <a:pt x="30" y="31"/>
                </a:lnTo>
                <a:lnTo>
                  <a:pt x="29" y="31"/>
                </a:lnTo>
                <a:lnTo>
                  <a:pt x="29" y="30"/>
                </a:lnTo>
                <a:lnTo>
                  <a:pt x="28" y="29"/>
                </a:lnTo>
                <a:lnTo>
                  <a:pt x="27" y="28"/>
                </a:lnTo>
                <a:lnTo>
                  <a:pt x="26" y="28"/>
                </a:lnTo>
                <a:lnTo>
                  <a:pt x="25" y="28"/>
                </a:lnTo>
                <a:lnTo>
                  <a:pt x="25" y="27"/>
                </a:lnTo>
                <a:lnTo>
                  <a:pt x="24" y="27"/>
                </a:lnTo>
                <a:lnTo>
                  <a:pt x="24" y="26"/>
                </a:lnTo>
                <a:lnTo>
                  <a:pt x="23" y="26"/>
                </a:lnTo>
                <a:lnTo>
                  <a:pt x="22" y="26"/>
                </a:lnTo>
                <a:lnTo>
                  <a:pt x="21" y="26"/>
                </a:lnTo>
                <a:lnTo>
                  <a:pt x="20" y="27"/>
                </a:lnTo>
                <a:lnTo>
                  <a:pt x="19" y="28"/>
                </a:lnTo>
                <a:lnTo>
                  <a:pt x="19" y="29"/>
                </a:lnTo>
                <a:lnTo>
                  <a:pt x="18" y="30"/>
                </a:lnTo>
                <a:lnTo>
                  <a:pt x="18" y="31"/>
                </a:lnTo>
                <a:lnTo>
                  <a:pt x="0" y="33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2" name="Freeform 570"/>
          <p:cNvSpPr>
            <a:spLocks/>
          </p:cNvSpPr>
          <p:nvPr/>
        </p:nvSpPr>
        <p:spPr bwMode="auto">
          <a:xfrm>
            <a:off x="5602289" y="4402139"/>
            <a:ext cx="3175" cy="1587"/>
          </a:xfrm>
          <a:custGeom>
            <a:avLst/>
            <a:gdLst>
              <a:gd name="T0" fmla="*/ 2147483647 w 2"/>
              <a:gd name="T1" fmla="*/ 2147483647 h 1"/>
              <a:gd name="T2" fmla="*/ 2147483647 w 2"/>
              <a:gd name="T3" fmla="*/ 2147483647 h 1"/>
              <a:gd name="T4" fmla="*/ 0 w 2"/>
              <a:gd name="T5" fmla="*/ 0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2" y="1"/>
                </a:move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3" name="Freeform 571"/>
          <p:cNvSpPr>
            <a:spLocks/>
          </p:cNvSpPr>
          <p:nvPr/>
        </p:nvSpPr>
        <p:spPr bwMode="auto">
          <a:xfrm>
            <a:off x="5602289" y="4395788"/>
            <a:ext cx="1587" cy="4762"/>
          </a:xfrm>
          <a:custGeom>
            <a:avLst/>
            <a:gdLst>
              <a:gd name="T0" fmla="*/ 0 w 1588"/>
              <a:gd name="T1" fmla="*/ 2147483647 h 3"/>
              <a:gd name="T2" fmla="*/ 0 w 1588"/>
              <a:gd name="T3" fmla="*/ 2147483647 h 3"/>
              <a:gd name="T4" fmla="*/ 0 w 1588"/>
              <a:gd name="T5" fmla="*/ 2147483647 h 3"/>
              <a:gd name="T6" fmla="*/ 0 w 1588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3"/>
              <a:gd name="T14" fmla="*/ 1588 w 1588"/>
              <a:gd name="T15" fmla="*/ 3 h 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3">
                <a:moveTo>
                  <a:pt x="0" y="3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4" name="Freeform 572"/>
          <p:cNvSpPr>
            <a:spLocks/>
          </p:cNvSpPr>
          <p:nvPr/>
        </p:nvSpPr>
        <p:spPr bwMode="auto">
          <a:xfrm>
            <a:off x="5505451" y="4354514"/>
            <a:ext cx="98425" cy="41275"/>
          </a:xfrm>
          <a:custGeom>
            <a:avLst/>
            <a:gdLst>
              <a:gd name="T0" fmla="*/ 2147483647 w 72"/>
              <a:gd name="T1" fmla="*/ 2147483647 h 31"/>
              <a:gd name="T2" fmla="*/ 2147483647 w 72"/>
              <a:gd name="T3" fmla="*/ 2147483647 h 31"/>
              <a:gd name="T4" fmla="*/ 2147483647 w 72"/>
              <a:gd name="T5" fmla="*/ 2147483647 h 31"/>
              <a:gd name="T6" fmla="*/ 2147483647 w 72"/>
              <a:gd name="T7" fmla="*/ 2147483647 h 31"/>
              <a:gd name="T8" fmla="*/ 2147483647 w 72"/>
              <a:gd name="T9" fmla="*/ 2147483647 h 31"/>
              <a:gd name="T10" fmla="*/ 2147483647 w 72"/>
              <a:gd name="T11" fmla="*/ 2147483647 h 31"/>
              <a:gd name="T12" fmla="*/ 2147483647 w 72"/>
              <a:gd name="T13" fmla="*/ 2147483647 h 31"/>
              <a:gd name="T14" fmla="*/ 2147483647 w 72"/>
              <a:gd name="T15" fmla="*/ 2147483647 h 31"/>
              <a:gd name="T16" fmla="*/ 2147483647 w 72"/>
              <a:gd name="T17" fmla="*/ 2147483647 h 31"/>
              <a:gd name="T18" fmla="*/ 2147483647 w 72"/>
              <a:gd name="T19" fmla="*/ 2147483647 h 31"/>
              <a:gd name="T20" fmla="*/ 2147483647 w 72"/>
              <a:gd name="T21" fmla="*/ 2147483647 h 31"/>
              <a:gd name="T22" fmla="*/ 2147483647 w 72"/>
              <a:gd name="T23" fmla="*/ 2147483647 h 31"/>
              <a:gd name="T24" fmla="*/ 2147483647 w 72"/>
              <a:gd name="T25" fmla="*/ 2147483647 h 31"/>
              <a:gd name="T26" fmla="*/ 2147483647 w 72"/>
              <a:gd name="T27" fmla="*/ 2147483647 h 31"/>
              <a:gd name="T28" fmla="*/ 2147483647 w 72"/>
              <a:gd name="T29" fmla="*/ 2147483647 h 31"/>
              <a:gd name="T30" fmla="*/ 2147483647 w 72"/>
              <a:gd name="T31" fmla="*/ 2147483647 h 31"/>
              <a:gd name="T32" fmla="*/ 2147483647 w 72"/>
              <a:gd name="T33" fmla="*/ 2147483647 h 31"/>
              <a:gd name="T34" fmla="*/ 2147483647 w 72"/>
              <a:gd name="T35" fmla="*/ 2147483647 h 31"/>
              <a:gd name="T36" fmla="*/ 2147483647 w 72"/>
              <a:gd name="T37" fmla="*/ 2147483647 h 31"/>
              <a:gd name="T38" fmla="*/ 2147483647 w 72"/>
              <a:gd name="T39" fmla="*/ 2147483647 h 31"/>
              <a:gd name="T40" fmla="*/ 2147483647 w 72"/>
              <a:gd name="T41" fmla="*/ 2147483647 h 31"/>
              <a:gd name="T42" fmla="*/ 2147483647 w 72"/>
              <a:gd name="T43" fmla="*/ 2147483647 h 31"/>
              <a:gd name="T44" fmla="*/ 2147483647 w 72"/>
              <a:gd name="T45" fmla="*/ 2147483647 h 31"/>
              <a:gd name="T46" fmla="*/ 2147483647 w 72"/>
              <a:gd name="T47" fmla="*/ 2147483647 h 31"/>
              <a:gd name="T48" fmla="*/ 2147483647 w 72"/>
              <a:gd name="T49" fmla="*/ 2147483647 h 31"/>
              <a:gd name="T50" fmla="*/ 2147483647 w 72"/>
              <a:gd name="T51" fmla="*/ 2147483647 h 31"/>
              <a:gd name="T52" fmla="*/ 2147483647 w 72"/>
              <a:gd name="T53" fmla="*/ 2147483647 h 31"/>
              <a:gd name="T54" fmla="*/ 2147483647 w 72"/>
              <a:gd name="T55" fmla="*/ 2147483647 h 31"/>
              <a:gd name="T56" fmla="*/ 2147483647 w 72"/>
              <a:gd name="T57" fmla="*/ 2147483647 h 31"/>
              <a:gd name="T58" fmla="*/ 2147483647 w 72"/>
              <a:gd name="T59" fmla="*/ 2147483647 h 31"/>
              <a:gd name="T60" fmla="*/ 2147483647 w 72"/>
              <a:gd name="T61" fmla="*/ 2147483647 h 31"/>
              <a:gd name="T62" fmla="*/ 2147483647 w 72"/>
              <a:gd name="T63" fmla="*/ 2147483647 h 31"/>
              <a:gd name="T64" fmla="*/ 2147483647 w 72"/>
              <a:gd name="T65" fmla="*/ 2147483647 h 31"/>
              <a:gd name="T66" fmla="*/ 2147483647 w 72"/>
              <a:gd name="T67" fmla="*/ 2147483647 h 31"/>
              <a:gd name="T68" fmla="*/ 2147483647 w 72"/>
              <a:gd name="T69" fmla="*/ 2147483647 h 31"/>
              <a:gd name="T70" fmla="*/ 2147483647 w 72"/>
              <a:gd name="T71" fmla="*/ 2147483647 h 31"/>
              <a:gd name="T72" fmla="*/ 2147483647 w 72"/>
              <a:gd name="T73" fmla="*/ 2147483647 h 31"/>
              <a:gd name="T74" fmla="*/ 2147483647 w 72"/>
              <a:gd name="T75" fmla="*/ 2147483647 h 31"/>
              <a:gd name="T76" fmla="*/ 2147483647 w 72"/>
              <a:gd name="T77" fmla="*/ 2147483647 h 31"/>
              <a:gd name="T78" fmla="*/ 2147483647 w 72"/>
              <a:gd name="T79" fmla="*/ 2147483647 h 31"/>
              <a:gd name="T80" fmla="*/ 2147483647 w 72"/>
              <a:gd name="T81" fmla="*/ 2147483647 h 31"/>
              <a:gd name="T82" fmla="*/ 2147483647 w 72"/>
              <a:gd name="T83" fmla="*/ 2147483647 h 31"/>
              <a:gd name="T84" fmla="*/ 2147483647 w 72"/>
              <a:gd name="T85" fmla="*/ 0 h 3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2"/>
              <a:gd name="T130" fmla="*/ 0 h 31"/>
              <a:gd name="T131" fmla="*/ 72 w 72"/>
              <a:gd name="T132" fmla="*/ 31 h 3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2" h="31">
                <a:moveTo>
                  <a:pt x="72" y="31"/>
                </a:moveTo>
                <a:lnTo>
                  <a:pt x="71" y="30"/>
                </a:lnTo>
                <a:lnTo>
                  <a:pt x="71" y="29"/>
                </a:lnTo>
                <a:lnTo>
                  <a:pt x="70" y="28"/>
                </a:lnTo>
                <a:lnTo>
                  <a:pt x="69" y="28"/>
                </a:lnTo>
                <a:lnTo>
                  <a:pt x="69" y="27"/>
                </a:lnTo>
                <a:lnTo>
                  <a:pt x="68" y="26"/>
                </a:lnTo>
                <a:lnTo>
                  <a:pt x="67" y="25"/>
                </a:lnTo>
                <a:lnTo>
                  <a:pt x="66" y="25"/>
                </a:lnTo>
                <a:lnTo>
                  <a:pt x="65" y="25"/>
                </a:lnTo>
                <a:lnTo>
                  <a:pt x="65" y="24"/>
                </a:lnTo>
                <a:lnTo>
                  <a:pt x="65" y="25"/>
                </a:lnTo>
                <a:lnTo>
                  <a:pt x="65" y="26"/>
                </a:lnTo>
                <a:lnTo>
                  <a:pt x="64" y="27"/>
                </a:lnTo>
                <a:lnTo>
                  <a:pt x="63" y="27"/>
                </a:lnTo>
                <a:lnTo>
                  <a:pt x="63" y="28"/>
                </a:lnTo>
                <a:lnTo>
                  <a:pt x="62" y="28"/>
                </a:lnTo>
                <a:lnTo>
                  <a:pt x="61" y="28"/>
                </a:lnTo>
                <a:lnTo>
                  <a:pt x="61" y="27"/>
                </a:lnTo>
                <a:lnTo>
                  <a:pt x="61" y="26"/>
                </a:lnTo>
                <a:lnTo>
                  <a:pt x="61" y="25"/>
                </a:lnTo>
                <a:lnTo>
                  <a:pt x="60" y="25"/>
                </a:lnTo>
                <a:lnTo>
                  <a:pt x="59" y="24"/>
                </a:lnTo>
                <a:lnTo>
                  <a:pt x="59" y="23"/>
                </a:lnTo>
                <a:lnTo>
                  <a:pt x="59" y="22"/>
                </a:lnTo>
                <a:lnTo>
                  <a:pt x="59" y="21"/>
                </a:lnTo>
                <a:lnTo>
                  <a:pt x="58" y="21"/>
                </a:lnTo>
                <a:lnTo>
                  <a:pt x="58" y="20"/>
                </a:lnTo>
                <a:lnTo>
                  <a:pt x="57" y="20"/>
                </a:lnTo>
                <a:lnTo>
                  <a:pt x="56" y="21"/>
                </a:lnTo>
                <a:lnTo>
                  <a:pt x="56" y="22"/>
                </a:lnTo>
                <a:lnTo>
                  <a:pt x="55" y="22"/>
                </a:lnTo>
                <a:lnTo>
                  <a:pt x="54" y="22"/>
                </a:lnTo>
                <a:lnTo>
                  <a:pt x="54" y="21"/>
                </a:lnTo>
                <a:lnTo>
                  <a:pt x="54" y="20"/>
                </a:lnTo>
                <a:lnTo>
                  <a:pt x="53" y="20"/>
                </a:lnTo>
                <a:lnTo>
                  <a:pt x="52" y="20"/>
                </a:lnTo>
                <a:lnTo>
                  <a:pt x="52" y="21"/>
                </a:lnTo>
                <a:lnTo>
                  <a:pt x="51" y="21"/>
                </a:lnTo>
                <a:lnTo>
                  <a:pt x="51" y="20"/>
                </a:lnTo>
                <a:lnTo>
                  <a:pt x="50" y="19"/>
                </a:lnTo>
                <a:lnTo>
                  <a:pt x="49" y="19"/>
                </a:lnTo>
                <a:lnTo>
                  <a:pt x="49" y="20"/>
                </a:lnTo>
                <a:lnTo>
                  <a:pt x="48" y="20"/>
                </a:lnTo>
                <a:lnTo>
                  <a:pt x="48" y="19"/>
                </a:lnTo>
                <a:lnTo>
                  <a:pt x="48" y="18"/>
                </a:lnTo>
                <a:lnTo>
                  <a:pt x="47" y="18"/>
                </a:lnTo>
                <a:lnTo>
                  <a:pt x="46" y="18"/>
                </a:lnTo>
                <a:lnTo>
                  <a:pt x="45" y="17"/>
                </a:lnTo>
                <a:lnTo>
                  <a:pt x="44" y="17"/>
                </a:lnTo>
                <a:lnTo>
                  <a:pt x="43" y="17"/>
                </a:lnTo>
                <a:lnTo>
                  <a:pt x="42" y="17"/>
                </a:lnTo>
                <a:lnTo>
                  <a:pt x="42" y="16"/>
                </a:lnTo>
                <a:lnTo>
                  <a:pt x="41" y="16"/>
                </a:lnTo>
                <a:lnTo>
                  <a:pt x="40" y="16"/>
                </a:lnTo>
                <a:lnTo>
                  <a:pt x="39" y="16"/>
                </a:lnTo>
                <a:lnTo>
                  <a:pt x="38" y="16"/>
                </a:lnTo>
                <a:lnTo>
                  <a:pt x="37" y="15"/>
                </a:lnTo>
                <a:lnTo>
                  <a:pt x="37" y="14"/>
                </a:lnTo>
                <a:lnTo>
                  <a:pt x="36" y="14"/>
                </a:lnTo>
                <a:lnTo>
                  <a:pt x="34" y="7"/>
                </a:lnTo>
                <a:lnTo>
                  <a:pt x="25" y="10"/>
                </a:lnTo>
                <a:lnTo>
                  <a:pt x="21" y="12"/>
                </a:lnTo>
                <a:lnTo>
                  <a:pt x="21" y="11"/>
                </a:lnTo>
                <a:lnTo>
                  <a:pt x="20" y="10"/>
                </a:lnTo>
                <a:lnTo>
                  <a:pt x="19" y="9"/>
                </a:lnTo>
                <a:lnTo>
                  <a:pt x="18" y="9"/>
                </a:lnTo>
                <a:lnTo>
                  <a:pt x="17" y="8"/>
                </a:lnTo>
                <a:lnTo>
                  <a:pt x="16" y="8"/>
                </a:lnTo>
                <a:lnTo>
                  <a:pt x="15" y="8"/>
                </a:lnTo>
                <a:lnTo>
                  <a:pt x="14" y="8"/>
                </a:lnTo>
                <a:lnTo>
                  <a:pt x="12" y="8"/>
                </a:lnTo>
                <a:lnTo>
                  <a:pt x="11" y="7"/>
                </a:lnTo>
                <a:lnTo>
                  <a:pt x="10" y="7"/>
                </a:lnTo>
                <a:lnTo>
                  <a:pt x="10" y="6"/>
                </a:lnTo>
                <a:lnTo>
                  <a:pt x="9" y="6"/>
                </a:lnTo>
                <a:lnTo>
                  <a:pt x="6" y="5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4" y="2"/>
                </a:lnTo>
                <a:lnTo>
                  <a:pt x="3" y="2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5" name="Freeform 573"/>
          <p:cNvSpPr>
            <a:spLocks/>
          </p:cNvSpPr>
          <p:nvPr/>
        </p:nvSpPr>
        <p:spPr bwMode="auto">
          <a:xfrm>
            <a:off x="5500689" y="4349750"/>
            <a:ext cx="1587" cy="1588"/>
          </a:xfrm>
          <a:custGeom>
            <a:avLst/>
            <a:gdLst>
              <a:gd name="T0" fmla="*/ 2147483647 w 2"/>
              <a:gd name="T1" fmla="*/ 0 h 1587"/>
              <a:gd name="T2" fmla="*/ 2147483647 w 2"/>
              <a:gd name="T3" fmla="*/ 0 h 1587"/>
              <a:gd name="T4" fmla="*/ 0 w 2"/>
              <a:gd name="T5" fmla="*/ 0 h 1587"/>
              <a:gd name="T6" fmla="*/ 0 60000 65536"/>
              <a:gd name="T7" fmla="*/ 0 60000 65536"/>
              <a:gd name="T8" fmla="*/ 0 60000 65536"/>
              <a:gd name="T9" fmla="*/ 0 w 2"/>
              <a:gd name="T10" fmla="*/ 0 h 1587"/>
              <a:gd name="T11" fmla="*/ 2 w 2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7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6" name="Line 574"/>
          <p:cNvSpPr>
            <a:spLocks noChangeShapeType="1"/>
          </p:cNvSpPr>
          <p:nvPr/>
        </p:nvSpPr>
        <p:spPr bwMode="auto">
          <a:xfrm flipH="1">
            <a:off x="5499100" y="4351339"/>
            <a:ext cx="1588" cy="1587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7" name="Line 575"/>
          <p:cNvSpPr>
            <a:spLocks noChangeShapeType="1"/>
          </p:cNvSpPr>
          <p:nvPr/>
        </p:nvSpPr>
        <p:spPr bwMode="auto">
          <a:xfrm flipH="1" flipV="1">
            <a:off x="5494339" y="4346575"/>
            <a:ext cx="1587" cy="1588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8" name="Line 577"/>
          <p:cNvSpPr>
            <a:spLocks noChangeShapeType="1"/>
          </p:cNvSpPr>
          <p:nvPr/>
        </p:nvSpPr>
        <p:spPr bwMode="auto">
          <a:xfrm flipH="1">
            <a:off x="5283201" y="4359275"/>
            <a:ext cx="17463" cy="6350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99" name="Line 578"/>
          <p:cNvSpPr>
            <a:spLocks noChangeShapeType="1"/>
          </p:cNvSpPr>
          <p:nvPr/>
        </p:nvSpPr>
        <p:spPr bwMode="auto">
          <a:xfrm flipH="1">
            <a:off x="3706814" y="5646739"/>
            <a:ext cx="166687" cy="7937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0" name="Line 579"/>
          <p:cNvSpPr>
            <a:spLocks noChangeShapeType="1"/>
          </p:cNvSpPr>
          <p:nvPr/>
        </p:nvSpPr>
        <p:spPr bwMode="auto">
          <a:xfrm flipH="1">
            <a:off x="3502025" y="5657850"/>
            <a:ext cx="152400" cy="7938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1" name="Line 580"/>
          <p:cNvSpPr>
            <a:spLocks noChangeShapeType="1"/>
          </p:cNvSpPr>
          <p:nvPr/>
        </p:nvSpPr>
        <p:spPr bwMode="auto">
          <a:xfrm flipH="1">
            <a:off x="3297239" y="5668963"/>
            <a:ext cx="153987" cy="6350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2" name="Line 581"/>
          <p:cNvSpPr>
            <a:spLocks noChangeShapeType="1"/>
          </p:cNvSpPr>
          <p:nvPr/>
        </p:nvSpPr>
        <p:spPr bwMode="auto">
          <a:xfrm flipH="1">
            <a:off x="3094039" y="5678489"/>
            <a:ext cx="153987" cy="7937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3" name="Line 582"/>
          <p:cNvSpPr>
            <a:spLocks noChangeShapeType="1"/>
          </p:cNvSpPr>
          <p:nvPr/>
        </p:nvSpPr>
        <p:spPr bwMode="auto">
          <a:xfrm flipH="1">
            <a:off x="2590800" y="5707064"/>
            <a:ext cx="152400" cy="7937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4" name="Freeform 583"/>
          <p:cNvSpPr>
            <a:spLocks/>
          </p:cNvSpPr>
          <p:nvPr/>
        </p:nvSpPr>
        <p:spPr bwMode="auto">
          <a:xfrm>
            <a:off x="2824164" y="5562601"/>
            <a:ext cx="14287" cy="138113"/>
          </a:xfrm>
          <a:custGeom>
            <a:avLst/>
            <a:gdLst>
              <a:gd name="T0" fmla="*/ 2147483647 w 11"/>
              <a:gd name="T1" fmla="*/ 2147483647 h 102"/>
              <a:gd name="T2" fmla="*/ 2147483647 w 11"/>
              <a:gd name="T3" fmla="*/ 2147483647 h 102"/>
              <a:gd name="T4" fmla="*/ 0 w 11"/>
              <a:gd name="T5" fmla="*/ 0 h 102"/>
              <a:gd name="T6" fmla="*/ 0 60000 65536"/>
              <a:gd name="T7" fmla="*/ 0 60000 65536"/>
              <a:gd name="T8" fmla="*/ 0 60000 65536"/>
              <a:gd name="T9" fmla="*/ 0 w 11"/>
              <a:gd name="T10" fmla="*/ 0 h 102"/>
              <a:gd name="T11" fmla="*/ 11 w 11"/>
              <a:gd name="T12" fmla="*/ 102 h 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102">
                <a:moveTo>
                  <a:pt x="11" y="101"/>
                </a:moveTo>
                <a:lnTo>
                  <a:pt x="1" y="10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5" name="Line 584"/>
          <p:cNvSpPr>
            <a:spLocks noChangeShapeType="1"/>
          </p:cNvSpPr>
          <p:nvPr/>
        </p:nvSpPr>
        <p:spPr bwMode="auto">
          <a:xfrm flipV="1">
            <a:off x="2822575" y="5357813"/>
            <a:ext cx="1588" cy="152400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6" name="Line 585"/>
          <p:cNvSpPr>
            <a:spLocks noChangeShapeType="1"/>
          </p:cNvSpPr>
          <p:nvPr/>
        </p:nvSpPr>
        <p:spPr bwMode="auto">
          <a:xfrm flipH="1" flipV="1">
            <a:off x="2819400" y="5153025"/>
            <a:ext cx="1588" cy="152400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7" name="Line 586"/>
          <p:cNvSpPr>
            <a:spLocks noChangeShapeType="1"/>
          </p:cNvSpPr>
          <p:nvPr/>
        </p:nvSpPr>
        <p:spPr bwMode="auto">
          <a:xfrm flipH="1" flipV="1">
            <a:off x="2817814" y="4948238"/>
            <a:ext cx="1587" cy="152400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8" name="Line 587"/>
          <p:cNvSpPr>
            <a:spLocks noChangeShapeType="1"/>
          </p:cNvSpPr>
          <p:nvPr/>
        </p:nvSpPr>
        <p:spPr bwMode="auto">
          <a:xfrm flipH="1" flipV="1">
            <a:off x="2816225" y="4743450"/>
            <a:ext cx="1588" cy="152400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09" name="Line 588"/>
          <p:cNvSpPr>
            <a:spLocks noChangeShapeType="1"/>
          </p:cNvSpPr>
          <p:nvPr/>
        </p:nvSpPr>
        <p:spPr bwMode="auto">
          <a:xfrm flipH="1" flipV="1">
            <a:off x="2814639" y="4538663"/>
            <a:ext cx="1587" cy="152400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0" name="Freeform 589"/>
          <p:cNvSpPr>
            <a:spLocks/>
          </p:cNvSpPr>
          <p:nvPr/>
        </p:nvSpPr>
        <p:spPr bwMode="auto">
          <a:xfrm>
            <a:off x="2814639" y="4468813"/>
            <a:ext cx="136525" cy="17462"/>
          </a:xfrm>
          <a:custGeom>
            <a:avLst/>
            <a:gdLst>
              <a:gd name="T0" fmla="*/ 0 w 100"/>
              <a:gd name="T1" fmla="*/ 2147483647 h 13"/>
              <a:gd name="T2" fmla="*/ 0 w 100"/>
              <a:gd name="T3" fmla="*/ 2147483647 h 13"/>
              <a:gd name="T4" fmla="*/ 2147483647 w 100"/>
              <a:gd name="T5" fmla="*/ 2147483647 h 13"/>
              <a:gd name="T6" fmla="*/ 2147483647 w 100"/>
              <a:gd name="T7" fmla="*/ 0 h 13"/>
              <a:gd name="T8" fmla="*/ 0 60000 65536"/>
              <a:gd name="T9" fmla="*/ 0 60000 65536"/>
              <a:gd name="T10" fmla="*/ 0 60000 65536"/>
              <a:gd name="T11" fmla="*/ 0 60000 65536"/>
              <a:gd name="T12" fmla="*/ 0 w 100"/>
              <a:gd name="T13" fmla="*/ 0 h 13"/>
              <a:gd name="T14" fmla="*/ 100 w 100"/>
              <a:gd name="T15" fmla="*/ 13 h 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" h="13">
                <a:moveTo>
                  <a:pt x="0" y="13"/>
                </a:moveTo>
                <a:lnTo>
                  <a:pt x="0" y="2"/>
                </a:lnTo>
                <a:lnTo>
                  <a:pt x="86" y="1"/>
                </a:lnTo>
                <a:lnTo>
                  <a:pt x="10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1" name="Line 590"/>
          <p:cNvSpPr>
            <a:spLocks noChangeShapeType="1"/>
          </p:cNvSpPr>
          <p:nvPr/>
        </p:nvSpPr>
        <p:spPr bwMode="auto">
          <a:xfrm flipV="1">
            <a:off x="3001963" y="4465639"/>
            <a:ext cx="152400" cy="3175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2" name="Freeform 591"/>
          <p:cNvSpPr>
            <a:spLocks/>
          </p:cNvSpPr>
          <p:nvPr/>
        </p:nvSpPr>
        <p:spPr bwMode="auto">
          <a:xfrm>
            <a:off x="3206750" y="4464050"/>
            <a:ext cx="152400" cy="1588"/>
          </a:xfrm>
          <a:custGeom>
            <a:avLst/>
            <a:gdLst>
              <a:gd name="T0" fmla="*/ 0 w 112"/>
              <a:gd name="T1" fmla="*/ 2147483647 h 1"/>
              <a:gd name="T2" fmla="*/ 2147483647 w 112"/>
              <a:gd name="T3" fmla="*/ 2147483647 h 1"/>
              <a:gd name="T4" fmla="*/ 2147483647 w 112"/>
              <a:gd name="T5" fmla="*/ 0 h 1"/>
              <a:gd name="T6" fmla="*/ 2147483647 w 112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112"/>
              <a:gd name="T13" fmla="*/ 0 h 1"/>
              <a:gd name="T14" fmla="*/ 112 w 112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" h="1">
                <a:moveTo>
                  <a:pt x="0" y="1"/>
                </a:moveTo>
                <a:lnTo>
                  <a:pt x="25" y="1"/>
                </a:lnTo>
                <a:lnTo>
                  <a:pt x="76" y="0"/>
                </a:lnTo>
                <a:lnTo>
                  <a:pt x="112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3" name="Freeform 592"/>
          <p:cNvSpPr>
            <a:spLocks/>
          </p:cNvSpPr>
          <p:nvPr/>
        </p:nvSpPr>
        <p:spPr bwMode="auto">
          <a:xfrm>
            <a:off x="3411538" y="4462464"/>
            <a:ext cx="152400" cy="1587"/>
          </a:xfrm>
          <a:custGeom>
            <a:avLst/>
            <a:gdLst>
              <a:gd name="T0" fmla="*/ 0 w 112"/>
              <a:gd name="T1" fmla="*/ 2147483647 h 1"/>
              <a:gd name="T2" fmla="*/ 2147483647 w 112"/>
              <a:gd name="T3" fmla="*/ 2147483647 h 1"/>
              <a:gd name="T4" fmla="*/ 2147483647 w 112"/>
              <a:gd name="T5" fmla="*/ 0 h 1"/>
              <a:gd name="T6" fmla="*/ 0 60000 65536"/>
              <a:gd name="T7" fmla="*/ 0 60000 65536"/>
              <a:gd name="T8" fmla="*/ 0 60000 65536"/>
              <a:gd name="T9" fmla="*/ 0 w 112"/>
              <a:gd name="T10" fmla="*/ 0 h 1"/>
              <a:gd name="T11" fmla="*/ 112 w 11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1">
                <a:moveTo>
                  <a:pt x="0" y="1"/>
                </a:moveTo>
                <a:lnTo>
                  <a:pt x="36" y="1"/>
                </a:lnTo>
                <a:lnTo>
                  <a:pt x="112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4" name="Line 593"/>
          <p:cNvSpPr>
            <a:spLocks noChangeShapeType="1"/>
          </p:cNvSpPr>
          <p:nvPr/>
        </p:nvSpPr>
        <p:spPr bwMode="auto">
          <a:xfrm flipV="1">
            <a:off x="3616325" y="4459289"/>
            <a:ext cx="152400" cy="1587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5" name="Freeform 594"/>
          <p:cNvSpPr>
            <a:spLocks/>
          </p:cNvSpPr>
          <p:nvPr/>
        </p:nvSpPr>
        <p:spPr bwMode="auto">
          <a:xfrm>
            <a:off x="3819526" y="4459289"/>
            <a:ext cx="55563" cy="98425"/>
          </a:xfrm>
          <a:custGeom>
            <a:avLst/>
            <a:gdLst>
              <a:gd name="T0" fmla="*/ 0 w 40"/>
              <a:gd name="T1" fmla="*/ 0 h 72"/>
              <a:gd name="T2" fmla="*/ 2147483647 w 40"/>
              <a:gd name="T3" fmla="*/ 0 h 72"/>
              <a:gd name="T4" fmla="*/ 2147483647 w 40"/>
              <a:gd name="T5" fmla="*/ 2147483647 h 72"/>
              <a:gd name="T6" fmla="*/ 0 60000 65536"/>
              <a:gd name="T7" fmla="*/ 0 60000 65536"/>
              <a:gd name="T8" fmla="*/ 0 60000 65536"/>
              <a:gd name="T9" fmla="*/ 0 w 40"/>
              <a:gd name="T10" fmla="*/ 0 h 72"/>
              <a:gd name="T11" fmla="*/ 40 w 40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" h="72">
                <a:moveTo>
                  <a:pt x="0" y="0"/>
                </a:moveTo>
                <a:lnTo>
                  <a:pt x="40" y="0"/>
                </a:lnTo>
                <a:lnTo>
                  <a:pt x="39" y="72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6" name="Line 595"/>
          <p:cNvSpPr>
            <a:spLocks noChangeShapeType="1"/>
          </p:cNvSpPr>
          <p:nvPr/>
        </p:nvSpPr>
        <p:spPr bwMode="auto">
          <a:xfrm>
            <a:off x="3873500" y="4775200"/>
            <a:ext cx="1588" cy="153988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7" name="Line 597"/>
          <p:cNvSpPr>
            <a:spLocks noChangeShapeType="1"/>
          </p:cNvSpPr>
          <p:nvPr/>
        </p:nvSpPr>
        <p:spPr bwMode="auto">
          <a:xfrm>
            <a:off x="3873500" y="5018089"/>
            <a:ext cx="1588" cy="153987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8" name="Line 598"/>
          <p:cNvSpPr>
            <a:spLocks noChangeShapeType="1"/>
          </p:cNvSpPr>
          <p:nvPr/>
        </p:nvSpPr>
        <p:spPr bwMode="auto">
          <a:xfrm>
            <a:off x="3873500" y="5222875"/>
            <a:ext cx="1588" cy="153988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19" name="Line 599"/>
          <p:cNvSpPr>
            <a:spLocks noChangeShapeType="1"/>
          </p:cNvSpPr>
          <p:nvPr/>
        </p:nvSpPr>
        <p:spPr bwMode="auto">
          <a:xfrm flipH="1">
            <a:off x="3871914" y="5427663"/>
            <a:ext cx="1587" cy="169862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0" name="Line 600"/>
          <p:cNvSpPr>
            <a:spLocks noChangeShapeType="1"/>
          </p:cNvSpPr>
          <p:nvPr/>
        </p:nvSpPr>
        <p:spPr bwMode="auto">
          <a:xfrm>
            <a:off x="3873500" y="5632450"/>
            <a:ext cx="1588" cy="14288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1" name="Line 607"/>
          <p:cNvSpPr>
            <a:spLocks noChangeShapeType="1"/>
          </p:cNvSpPr>
          <p:nvPr/>
        </p:nvSpPr>
        <p:spPr bwMode="auto">
          <a:xfrm flipV="1">
            <a:off x="6870700" y="2449513"/>
            <a:ext cx="152400" cy="4762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2" name="Freeform 609"/>
          <p:cNvSpPr>
            <a:spLocks/>
          </p:cNvSpPr>
          <p:nvPr/>
        </p:nvSpPr>
        <p:spPr bwMode="auto">
          <a:xfrm>
            <a:off x="7270750" y="2439989"/>
            <a:ext cx="58738" cy="85725"/>
          </a:xfrm>
          <a:custGeom>
            <a:avLst/>
            <a:gdLst>
              <a:gd name="T0" fmla="*/ 2147483647 w 43"/>
              <a:gd name="T1" fmla="*/ 2147483647 h 63"/>
              <a:gd name="T2" fmla="*/ 0 w 43"/>
              <a:gd name="T3" fmla="*/ 2147483647 h 63"/>
              <a:gd name="T4" fmla="*/ 0 w 43"/>
              <a:gd name="T5" fmla="*/ 2147483647 h 63"/>
              <a:gd name="T6" fmla="*/ 2147483647 w 43"/>
              <a:gd name="T7" fmla="*/ 2147483647 h 63"/>
              <a:gd name="T8" fmla="*/ 2147483647 w 43"/>
              <a:gd name="T9" fmla="*/ 2147483647 h 63"/>
              <a:gd name="T10" fmla="*/ 2147483647 w 43"/>
              <a:gd name="T11" fmla="*/ 2147483647 h 63"/>
              <a:gd name="T12" fmla="*/ 2147483647 w 43"/>
              <a:gd name="T13" fmla="*/ 2147483647 h 63"/>
              <a:gd name="T14" fmla="*/ 2147483647 w 43"/>
              <a:gd name="T15" fmla="*/ 2147483647 h 63"/>
              <a:gd name="T16" fmla="*/ 2147483647 w 43"/>
              <a:gd name="T17" fmla="*/ 2147483647 h 63"/>
              <a:gd name="T18" fmla="*/ 2147483647 w 43"/>
              <a:gd name="T19" fmla="*/ 2147483647 h 63"/>
              <a:gd name="T20" fmla="*/ 2147483647 w 43"/>
              <a:gd name="T21" fmla="*/ 2147483647 h 63"/>
              <a:gd name="T22" fmla="*/ 2147483647 w 43"/>
              <a:gd name="T23" fmla="*/ 2147483647 h 63"/>
              <a:gd name="T24" fmla="*/ 2147483647 w 43"/>
              <a:gd name="T25" fmla="*/ 2147483647 h 63"/>
              <a:gd name="T26" fmla="*/ 2147483647 w 43"/>
              <a:gd name="T27" fmla="*/ 2147483647 h 63"/>
              <a:gd name="T28" fmla="*/ 2147483647 w 43"/>
              <a:gd name="T29" fmla="*/ 2147483647 h 63"/>
              <a:gd name="T30" fmla="*/ 2147483647 w 43"/>
              <a:gd name="T31" fmla="*/ 2147483647 h 63"/>
              <a:gd name="T32" fmla="*/ 2147483647 w 43"/>
              <a:gd name="T33" fmla="*/ 2147483647 h 63"/>
              <a:gd name="T34" fmla="*/ 2147483647 w 43"/>
              <a:gd name="T35" fmla="*/ 2147483647 h 63"/>
              <a:gd name="T36" fmla="*/ 2147483647 w 43"/>
              <a:gd name="T37" fmla="*/ 2147483647 h 63"/>
              <a:gd name="T38" fmla="*/ 2147483647 w 43"/>
              <a:gd name="T39" fmla="*/ 2147483647 h 63"/>
              <a:gd name="T40" fmla="*/ 2147483647 w 43"/>
              <a:gd name="T41" fmla="*/ 2147483647 h 63"/>
              <a:gd name="T42" fmla="*/ 2147483647 w 43"/>
              <a:gd name="T43" fmla="*/ 2147483647 h 63"/>
              <a:gd name="T44" fmla="*/ 2147483647 w 43"/>
              <a:gd name="T45" fmla="*/ 2147483647 h 63"/>
              <a:gd name="T46" fmla="*/ 2147483647 w 43"/>
              <a:gd name="T47" fmla="*/ 2147483647 h 63"/>
              <a:gd name="T48" fmla="*/ 2147483647 w 43"/>
              <a:gd name="T49" fmla="*/ 2147483647 h 63"/>
              <a:gd name="T50" fmla="*/ 2147483647 w 43"/>
              <a:gd name="T51" fmla="*/ 2147483647 h 63"/>
              <a:gd name="T52" fmla="*/ 2147483647 w 43"/>
              <a:gd name="T53" fmla="*/ 2147483647 h 63"/>
              <a:gd name="T54" fmla="*/ 2147483647 w 43"/>
              <a:gd name="T55" fmla="*/ 2147483647 h 63"/>
              <a:gd name="T56" fmla="*/ 2147483647 w 43"/>
              <a:gd name="T57" fmla="*/ 2147483647 h 63"/>
              <a:gd name="T58" fmla="*/ 2147483647 w 43"/>
              <a:gd name="T59" fmla="*/ 2147483647 h 63"/>
              <a:gd name="T60" fmla="*/ 2147483647 w 43"/>
              <a:gd name="T61" fmla="*/ 2147483647 h 63"/>
              <a:gd name="T62" fmla="*/ 2147483647 w 43"/>
              <a:gd name="T63" fmla="*/ 2147483647 h 63"/>
              <a:gd name="T64" fmla="*/ 2147483647 w 43"/>
              <a:gd name="T65" fmla="*/ 2147483647 h 63"/>
              <a:gd name="T66" fmla="*/ 2147483647 w 43"/>
              <a:gd name="T67" fmla="*/ 2147483647 h 63"/>
              <a:gd name="T68" fmla="*/ 2147483647 w 43"/>
              <a:gd name="T69" fmla="*/ 2147483647 h 63"/>
              <a:gd name="T70" fmla="*/ 2147483647 w 43"/>
              <a:gd name="T71" fmla="*/ 2147483647 h 63"/>
              <a:gd name="T72" fmla="*/ 2147483647 w 43"/>
              <a:gd name="T73" fmla="*/ 2147483647 h 63"/>
              <a:gd name="T74" fmla="*/ 2147483647 w 43"/>
              <a:gd name="T75" fmla="*/ 2147483647 h 63"/>
              <a:gd name="T76" fmla="*/ 2147483647 w 43"/>
              <a:gd name="T77" fmla="*/ 2147483647 h 63"/>
              <a:gd name="T78" fmla="*/ 2147483647 w 43"/>
              <a:gd name="T79" fmla="*/ 2147483647 h 63"/>
              <a:gd name="T80" fmla="*/ 2147483647 w 43"/>
              <a:gd name="T81" fmla="*/ 2147483647 h 63"/>
              <a:gd name="T82" fmla="*/ 2147483647 w 43"/>
              <a:gd name="T83" fmla="*/ 2147483647 h 63"/>
              <a:gd name="T84" fmla="*/ 2147483647 w 43"/>
              <a:gd name="T85" fmla="*/ 2147483647 h 63"/>
              <a:gd name="T86" fmla="*/ 2147483647 w 43"/>
              <a:gd name="T87" fmla="*/ 2147483647 h 63"/>
              <a:gd name="T88" fmla="*/ 2147483647 w 43"/>
              <a:gd name="T89" fmla="*/ 2147483647 h 63"/>
              <a:gd name="T90" fmla="*/ 2147483647 w 43"/>
              <a:gd name="T91" fmla="*/ 2147483647 h 63"/>
              <a:gd name="T92" fmla="*/ 2147483647 w 43"/>
              <a:gd name="T93" fmla="*/ 2147483647 h 6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3"/>
              <a:gd name="T142" fmla="*/ 0 h 63"/>
              <a:gd name="T143" fmla="*/ 43 w 43"/>
              <a:gd name="T144" fmla="*/ 63 h 6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3" h="63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5" y="8"/>
                </a:lnTo>
                <a:lnTo>
                  <a:pt x="6" y="8"/>
                </a:lnTo>
                <a:lnTo>
                  <a:pt x="7" y="9"/>
                </a:lnTo>
                <a:lnTo>
                  <a:pt x="8" y="9"/>
                </a:lnTo>
                <a:lnTo>
                  <a:pt x="9" y="9"/>
                </a:lnTo>
                <a:lnTo>
                  <a:pt x="9" y="10"/>
                </a:lnTo>
                <a:lnTo>
                  <a:pt x="9" y="11"/>
                </a:lnTo>
                <a:lnTo>
                  <a:pt x="8" y="11"/>
                </a:lnTo>
                <a:lnTo>
                  <a:pt x="9" y="12"/>
                </a:lnTo>
                <a:lnTo>
                  <a:pt x="10" y="13"/>
                </a:lnTo>
                <a:lnTo>
                  <a:pt x="10" y="14"/>
                </a:lnTo>
                <a:lnTo>
                  <a:pt x="11" y="14"/>
                </a:lnTo>
                <a:lnTo>
                  <a:pt x="12" y="14"/>
                </a:lnTo>
                <a:lnTo>
                  <a:pt x="13" y="15"/>
                </a:lnTo>
                <a:lnTo>
                  <a:pt x="14" y="15"/>
                </a:lnTo>
                <a:lnTo>
                  <a:pt x="15" y="15"/>
                </a:lnTo>
                <a:lnTo>
                  <a:pt x="17" y="16"/>
                </a:lnTo>
                <a:lnTo>
                  <a:pt x="18" y="16"/>
                </a:lnTo>
                <a:lnTo>
                  <a:pt x="19" y="17"/>
                </a:lnTo>
                <a:lnTo>
                  <a:pt x="20" y="17"/>
                </a:lnTo>
                <a:lnTo>
                  <a:pt x="22" y="17"/>
                </a:lnTo>
                <a:lnTo>
                  <a:pt x="23" y="18"/>
                </a:lnTo>
                <a:lnTo>
                  <a:pt x="24" y="18"/>
                </a:lnTo>
                <a:lnTo>
                  <a:pt x="24" y="19"/>
                </a:lnTo>
                <a:lnTo>
                  <a:pt x="23" y="20"/>
                </a:lnTo>
                <a:lnTo>
                  <a:pt x="22" y="20"/>
                </a:lnTo>
                <a:lnTo>
                  <a:pt x="22" y="21"/>
                </a:lnTo>
                <a:lnTo>
                  <a:pt x="22" y="22"/>
                </a:lnTo>
                <a:lnTo>
                  <a:pt x="23" y="22"/>
                </a:lnTo>
                <a:lnTo>
                  <a:pt x="24" y="23"/>
                </a:lnTo>
                <a:lnTo>
                  <a:pt x="25" y="23"/>
                </a:lnTo>
                <a:lnTo>
                  <a:pt x="25" y="24"/>
                </a:lnTo>
                <a:lnTo>
                  <a:pt x="26" y="24"/>
                </a:lnTo>
                <a:lnTo>
                  <a:pt x="27" y="24"/>
                </a:lnTo>
                <a:lnTo>
                  <a:pt x="27" y="23"/>
                </a:lnTo>
                <a:lnTo>
                  <a:pt x="28" y="24"/>
                </a:lnTo>
                <a:lnTo>
                  <a:pt x="29" y="24"/>
                </a:lnTo>
                <a:lnTo>
                  <a:pt x="30" y="24"/>
                </a:lnTo>
                <a:lnTo>
                  <a:pt x="30" y="25"/>
                </a:lnTo>
                <a:lnTo>
                  <a:pt x="30" y="26"/>
                </a:lnTo>
                <a:lnTo>
                  <a:pt x="30" y="27"/>
                </a:lnTo>
                <a:lnTo>
                  <a:pt x="31" y="28"/>
                </a:lnTo>
                <a:lnTo>
                  <a:pt x="31" y="29"/>
                </a:lnTo>
                <a:lnTo>
                  <a:pt x="30" y="31"/>
                </a:lnTo>
                <a:lnTo>
                  <a:pt x="29" y="32"/>
                </a:lnTo>
                <a:lnTo>
                  <a:pt x="29" y="33"/>
                </a:lnTo>
                <a:lnTo>
                  <a:pt x="28" y="35"/>
                </a:lnTo>
                <a:lnTo>
                  <a:pt x="29" y="35"/>
                </a:lnTo>
                <a:lnTo>
                  <a:pt x="29" y="36"/>
                </a:lnTo>
                <a:lnTo>
                  <a:pt x="30" y="36"/>
                </a:lnTo>
                <a:lnTo>
                  <a:pt x="32" y="37"/>
                </a:lnTo>
                <a:lnTo>
                  <a:pt x="33" y="39"/>
                </a:lnTo>
                <a:lnTo>
                  <a:pt x="33" y="40"/>
                </a:lnTo>
                <a:lnTo>
                  <a:pt x="33" y="41"/>
                </a:lnTo>
                <a:lnTo>
                  <a:pt x="34" y="40"/>
                </a:lnTo>
                <a:lnTo>
                  <a:pt x="35" y="41"/>
                </a:lnTo>
                <a:lnTo>
                  <a:pt x="35" y="42"/>
                </a:lnTo>
                <a:lnTo>
                  <a:pt x="36" y="42"/>
                </a:lnTo>
                <a:lnTo>
                  <a:pt x="37" y="43"/>
                </a:lnTo>
                <a:lnTo>
                  <a:pt x="37" y="44"/>
                </a:lnTo>
                <a:lnTo>
                  <a:pt x="37" y="45"/>
                </a:lnTo>
                <a:lnTo>
                  <a:pt x="37" y="46"/>
                </a:lnTo>
                <a:lnTo>
                  <a:pt x="37" y="47"/>
                </a:lnTo>
                <a:lnTo>
                  <a:pt x="37" y="48"/>
                </a:lnTo>
                <a:lnTo>
                  <a:pt x="38" y="48"/>
                </a:lnTo>
                <a:lnTo>
                  <a:pt x="38" y="49"/>
                </a:lnTo>
                <a:lnTo>
                  <a:pt x="38" y="50"/>
                </a:lnTo>
                <a:lnTo>
                  <a:pt x="39" y="50"/>
                </a:lnTo>
                <a:lnTo>
                  <a:pt x="39" y="51"/>
                </a:lnTo>
                <a:lnTo>
                  <a:pt x="40" y="51"/>
                </a:lnTo>
                <a:lnTo>
                  <a:pt x="41" y="52"/>
                </a:lnTo>
                <a:lnTo>
                  <a:pt x="41" y="53"/>
                </a:lnTo>
                <a:lnTo>
                  <a:pt x="42" y="53"/>
                </a:lnTo>
                <a:lnTo>
                  <a:pt x="43" y="54"/>
                </a:lnTo>
                <a:lnTo>
                  <a:pt x="43" y="55"/>
                </a:lnTo>
                <a:lnTo>
                  <a:pt x="42" y="55"/>
                </a:lnTo>
                <a:lnTo>
                  <a:pt x="42" y="56"/>
                </a:lnTo>
                <a:lnTo>
                  <a:pt x="41" y="57"/>
                </a:lnTo>
                <a:lnTo>
                  <a:pt x="40" y="58"/>
                </a:lnTo>
                <a:lnTo>
                  <a:pt x="40" y="60"/>
                </a:lnTo>
                <a:lnTo>
                  <a:pt x="40" y="61"/>
                </a:lnTo>
                <a:lnTo>
                  <a:pt x="39" y="62"/>
                </a:lnTo>
                <a:lnTo>
                  <a:pt x="39" y="63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3" name="Line 610"/>
          <p:cNvSpPr>
            <a:spLocks noChangeShapeType="1"/>
          </p:cNvSpPr>
          <p:nvPr/>
        </p:nvSpPr>
        <p:spPr bwMode="auto">
          <a:xfrm>
            <a:off x="7319964" y="2538414"/>
            <a:ext cx="1587" cy="3175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4" name="Freeform 611"/>
          <p:cNvSpPr>
            <a:spLocks/>
          </p:cNvSpPr>
          <p:nvPr/>
        </p:nvSpPr>
        <p:spPr bwMode="auto">
          <a:xfrm>
            <a:off x="7359650" y="2549525"/>
            <a:ext cx="114300" cy="84138"/>
          </a:xfrm>
          <a:custGeom>
            <a:avLst/>
            <a:gdLst>
              <a:gd name="T0" fmla="*/ 0 w 84"/>
              <a:gd name="T1" fmla="*/ 2147483647 h 62"/>
              <a:gd name="T2" fmla="*/ 2147483647 w 84"/>
              <a:gd name="T3" fmla="*/ 0 h 62"/>
              <a:gd name="T4" fmla="*/ 2147483647 w 84"/>
              <a:gd name="T5" fmla="*/ 2147483647 h 62"/>
              <a:gd name="T6" fmla="*/ 2147483647 w 84"/>
              <a:gd name="T7" fmla="*/ 2147483647 h 62"/>
              <a:gd name="T8" fmla="*/ 0 60000 65536"/>
              <a:gd name="T9" fmla="*/ 0 60000 65536"/>
              <a:gd name="T10" fmla="*/ 0 60000 65536"/>
              <a:gd name="T11" fmla="*/ 0 60000 65536"/>
              <a:gd name="T12" fmla="*/ 0 w 84"/>
              <a:gd name="T13" fmla="*/ 0 h 62"/>
              <a:gd name="T14" fmla="*/ 84 w 84"/>
              <a:gd name="T15" fmla="*/ 62 h 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" h="62">
                <a:moveTo>
                  <a:pt x="0" y="1"/>
                </a:moveTo>
                <a:lnTo>
                  <a:pt x="30" y="0"/>
                </a:lnTo>
                <a:lnTo>
                  <a:pt x="68" y="43"/>
                </a:lnTo>
                <a:lnTo>
                  <a:pt x="84" y="62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5" name="Freeform 612"/>
          <p:cNvSpPr>
            <a:spLocks/>
          </p:cNvSpPr>
          <p:nvPr/>
        </p:nvSpPr>
        <p:spPr bwMode="auto">
          <a:xfrm>
            <a:off x="7502526" y="2668588"/>
            <a:ext cx="104775" cy="119062"/>
          </a:xfrm>
          <a:custGeom>
            <a:avLst/>
            <a:gdLst>
              <a:gd name="T0" fmla="*/ 0 w 77"/>
              <a:gd name="T1" fmla="*/ 0 h 88"/>
              <a:gd name="T2" fmla="*/ 2147483647 w 77"/>
              <a:gd name="T3" fmla="*/ 2147483647 h 88"/>
              <a:gd name="T4" fmla="*/ 2147483647 w 77"/>
              <a:gd name="T5" fmla="*/ 2147483647 h 88"/>
              <a:gd name="T6" fmla="*/ 0 60000 65536"/>
              <a:gd name="T7" fmla="*/ 0 60000 65536"/>
              <a:gd name="T8" fmla="*/ 0 60000 65536"/>
              <a:gd name="T9" fmla="*/ 0 w 77"/>
              <a:gd name="T10" fmla="*/ 0 h 88"/>
              <a:gd name="T11" fmla="*/ 77 w 77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" h="88">
                <a:moveTo>
                  <a:pt x="0" y="0"/>
                </a:moveTo>
                <a:lnTo>
                  <a:pt x="27" y="30"/>
                </a:lnTo>
                <a:lnTo>
                  <a:pt x="77" y="88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6" name="Freeform 613"/>
          <p:cNvSpPr>
            <a:spLocks/>
          </p:cNvSpPr>
          <p:nvPr/>
        </p:nvSpPr>
        <p:spPr bwMode="auto">
          <a:xfrm>
            <a:off x="7640638" y="2825750"/>
            <a:ext cx="100012" cy="114300"/>
          </a:xfrm>
          <a:custGeom>
            <a:avLst/>
            <a:gdLst>
              <a:gd name="T0" fmla="*/ 0 w 73"/>
              <a:gd name="T1" fmla="*/ 0 h 83"/>
              <a:gd name="T2" fmla="*/ 2147483647 w 73"/>
              <a:gd name="T3" fmla="*/ 2147483647 h 83"/>
              <a:gd name="T4" fmla="*/ 2147483647 w 73"/>
              <a:gd name="T5" fmla="*/ 2147483647 h 83"/>
              <a:gd name="T6" fmla="*/ 2147483647 w 73"/>
              <a:gd name="T7" fmla="*/ 2147483647 h 83"/>
              <a:gd name="T8" fmla="*/ 2147483647 w 73"/>
              <a:gd name="T9" fmla="*/ 2147483647 h 83"/>
              <a:gd name="T10" fmla="*/ 2147483647 w 73"/>
              <a:gd name="T11" fmla="*/ 2147483647 h 83"/>
              <a:gd name="T12" fmla="*/ 2147483647 w 73"/>
              <a:gd name="T13" fmla="*/ 2147483647 h 83"/>
              <a:gd name="T14" fmla="*/ 2147483647 w 73"/>
              <a:gd name="T15" fmla="*/ 2147483647 h 83"/>
              <a:gd name="T16" fmla="*/ 2147483647 w 73"/>
              <a:gd name="T17" fmla="*/ 2147483647 h 83"/>
              <a:gd name="T18" fmla="*/ 2147483647 w 73"/>
              <a:gd name="T19" fmla="*/ 2147483647 h 83"/>
              <a:gd name="T20" fmla="*/ 2147483647 w 73"/>
              <a:gd name="T21" fmla="*/ 2147483647 h 83"/>
              <a:gd name="T22" fmla="*/ 2147483647 w 73"/>
              <a:gd name="T23" fmla="*/ 2147483647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3"/>
              <a:gd name="T37" fmla="*/ 0 h 83"/>
              <a:gd name="T38" fmla="*/ 73 w 73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3" h="83">
                <a:moveTo>
                  <a:pt x="0" y="0"/>
                </a:moveTo>
                <a:lnTo>
                  <a:pt x="9" y="11"/>
                </a:lnTo>
                <a:lnTo>
                  <a:pt x="35" y="40"/>
                </a:lnTo>
                <a:lnTo>
                  <a:pt x="39" y="45"/>
                </a:lnTo>
                <a:lnTo>
                  <a:pt x="44" y="50"/>
                </a:lnTo>
                <a:lnTo>
                  <a:pt x="45" y="52"/>
                </a:lnTo>
                <a:lnTo>
                  <a:pt x="46" y="54"/>
                </a:lnTo>
                <a:lnTo>
                  <a:pt x="47" y="54"/>
                </a:lnTo>
                <a:lnTo>
                  <a:pt x="50" y="57"/>
                </a:lnTo>
                <a:lnTo>
                  <a:pt x="50" y="60"/>
                </a:lnTo>
                <a:lnTo>
                  <a:pt x="53" y="60"/>
                </a:lnTo>
                <a:lnTo>
                  <a:pt x="73" y="83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7" name="Freeform 614"/>
          <p:cNvSpPr>
            <a:spLocks/>
          </p:cNvSpPr>
          <p:nvPr/>
        </p:nvSpPr>
        <p:spPr bwMode="auto">
          <a:xfrm>
            <a:off x="7753350" y="2978150"/>
            <a:ext cx="65088" cy="107950"/>
          </a:xfrm>
          <a:custGeom>
            <a:avLst/>
            <a:gdLst>
              <a:gd name="T0" fmla="*/ 2147483647 w 48"/>
              <a:gd name="T1" fmla="*/ 0 h 79"/>
              <a:gd name="T2" fmla="*/ 2147483647 w 48"/>
              <a:gd name="T3" fmla="*/ 2147483647 h 79"/>
              <a:gd name="T4" fmla="*/ 2147483647 w 48"/>
              <a:gd name="T5" fmla="*/ 2147483647 h 79"/>
              <a:gd name="T6" fmla="*/ 0 w 48"/>
              <a:gd name="T7" fmla="*/ 2147483647 h 79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79"/>
              <a:gd name="T14" fmla="*/ 48 w 48"/>
              <a:gd name="T15" fmla="*/ 79 h 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79">
                <a:moveTo>
                  <a:pt x="16" y="0"/>
                </a:moveTo>
                <a:lnTo>
                  <a:pt x="48" y="37"/>
                </a:lnTo>
                <a:lnTo>
                  <a:pt x="20" y="62"/>
                </a:lnTo>
                <a:lnTo>
                  <a:pt x="0" y="79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8" name="Freeform 615"/>
          <p:cNvSpPr>
            <a:spLocks/>
          </p:cNvSpPr>
          <p:nvPr/>
        </p:nvSpPr>
        <p:spPr bwMode="auto">
          <a:xfrm>
            <a:off x="7597775" y="3119438"/>
            <a:ext cx="115888" cy="100012"/>
          </a:xfrm>
          <a:custGeom>
            <a:avLst/>
            <a:gdLst>
              <a:gd name="T0" fmla="*/ 2147483647 w 85"/>
              <a:gd name="T1" fmla="*/ 0 h 73"/>
              <a:gd name="T2" fmla="*/ 2147483647 w 85"/>
              <a:gd name="T3" fmla="*/ 2147483647 h 73"/>
              <a:gd name="T4" fmla="*/ 2147483647 w 85"/>
              <a:gd name="T5" fmla="*/ 2147483647 h 73"/>
              <a:gd name="T6" fmla="*/ 0 w 85"/>
              <a:gd name="T7" fmla="*/ 2147483647 h 73"/>
              <a:gd name="T8" fmla="*/ 0 60000 65536"/>
              <a:gd name="T9" fmla="*/ 0 60000 65536"/>
              <a:gd name="T10" fmla="*/ 0 60000 65536"/>
              <a:gd name="T11" fmla="*/ 0 60000 65536"/>
              <a:gd name="T12" fmla="*/ 0 w 85"/>
              <a:gd name="T13" fmla="*/ 0 h 73"/>
              <a:gd name="T14" fmla="*/ 85 w 8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" h="73">
                <a:moveTo>
                  <a:pt x="85" y="0"/>
                </a:moveTo>
                <a:lnTo>
                  <a:pt x="54" y="28"/>
                </a:lnTo>
                <a:lnTo>
                  <a:pt x="36" y="44"/>
                </a:lnTo>
                <a:lnTo>
                  <a:pt x="0" y="73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29" name="Line 616"/>
          <p:cNvSpPr>
            <a:spLocks noChangeShapeType="1"/>
          </p:cNvSpPr>
          <p:nvPr/>
        </p:nvSpPr>
        <p:spPr bwMode="auto">
          <a:xfrm flipH="1">
            <a:off x="7445376" y="3252789"/>
            <a:ext cx="112713" cy="96837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0" name="Freeform 617"/>
          <p:cNvSpPr>
            <a:spLocks/>
          </p:cNvSpPr>
          <p:nvPr/>
        </p:nvSpPr>
        <p:spPr bwMode="auto">
          <a:xfrm>
            <a:off x="7285039" y="3382963"/>
            <a:ext cx="117475" cy="100012"/>
          </a:xfrm>
          <a:custGeom>
            <a:avLst/>
            <a:gdLst>
              <a:gd name="T0" fmla="*/ 2147483647 w 86"/>
              <a:gd name="T1" fmla="*/ 0 h 73"/>
              <a:gd name="T2" fmla="*/ 2147483647 w 86"/>
              <a:gd name="T3" fmla="*/ 2147483647 h 73"/>
              <a:gd name="T4" fmla="*/ 0 w 86"/>
              <a:gd name="T5" fmla="*/ 2147483647 h 73"/>
              <a:gd name="T6" fmla="*/ 0 60000 65536"/>
              <a:gd name="T7" fmla="*/ 0 60000 65536"/>
              <a:gd name="T8" fmla="*/ 0 60000 65536"/>
              <a:gd name="T9" fmla="*/ 0 w 86"/>
              <a:gd name="T10" fmla="*/ 0 h 73"/>
              <a:gd name="T11" fmla="*/ 86 w 86"/>
              <a:gd name="T12" fmla="*/ 73 h 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" h="73">
                <a:moveTo>
                  <a:pt x="86" y="0"/>
                </a:moveTo>
                <a:lnTo>
                  <a:pt x="24" y="53"/>
                </a:lnTo>
                <a:lnTo>
                  <a:pt x="0" y="73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1" name="Freeform 618"/>
          <p:cNvSpPr>
            <a:spLocks/>
          </p:cNvSpPr>
          <p:nvPr/>
        </p:nvSpPr>
        <p:spPr bwMode="auto">
          <a:xfrm>
            <a:off x="7134226" y="3516314"/>
            <a:ext cx="111125" cy="73025"/>
          </a:xfrm>
          <a:custGeom>
            <a:avLst/>
            <a:gdLst>
              <a:gd name="T0" fmla="*/ 2147483647 w 82"/>
              <a:gd name="T1" fmla="*/ 0 h 53"/>
              <a:gd name="T2" fmla="*/ 2147483647 w 82"/>
              <a:gd name="T3" fmla="*/ 2147483647 h 53"/>
              <a:gd name="T4" fmla="*/ 2147483647 w 82"/>
              <a:gd name="T5" fmla="*/ 2147483647 h 53"/>
              <a:gd name="T6" fmla="*/ 0 w 82"/>
              <a:gd name="T7" fmla="*/ 2147483647 h 53"/>
              <a:gd name="T8" fmla="*/ 0 60000 65536"/>
              <a:gd name="T9" fmla="*/ 0 60000 65536"/>
              <a:gd name="T10" fmla="*/ 0 60000 65536"/>
              <a:gd name="T11" fmla="*/ 0 60000 65536"/>
              <a:gd name="T12" fmla="*/ 0 w 82"/>
              <a:gd name="T13" fmla="*/ 0 h 53"/>
              <a:gd name="T14" fmla="*/ 82 w 82"/>
              <a:gd name="T15" fmla="*/ 53 h 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" h="53">
                <a:moveTo>
                  <a:pt x="82" y="0"/>
                </a:moveTo>
                <a:lnTo>
                  <a:pt x="78" y="4"/>
                </a:lnTo>
                <a:lnTo>
                  <a:pt x="21" y="53"/>
                </a:lnTo>
                <a:lnTo>
                  <a:pt x="0" y="29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2" name="Freeform 619"/>
          <p:cNvSpPr>
            <a:spLocks/>
          </p:cNvSpPr>
          <p:nvPr/>
        </p:nvSpPr>
        <p:spPr bwMode="auto">
          <a:xfrm>
            <a:off x="7088189" y="3497264"/>
            <a:ext cx="22225" cy="20637"/>
          </a:xfrm>
          <a:custGeom>
            <a:avLst/>
            <a:gdLst>
              <a:gd name="T0" fmla="*/ 2147483647 w 17"/>
              <a:gd name="T1" fmla="*/ 2147483647 h 15"/>
              <a:gd name="T2" fmla="*/ 2147483647 w 17"/>
              <a:gd name="T3" fmla="*/ 2147483647 h 15"/>
              <a:gd name="T4" fmla="*/ 2147483647 w 17"/>
              <a:gd name="T5" fmla="*/ 2147483647 h 15"/>
              <a:gd name="T6" fmla="*/ 0 w 17"/>
              <a:gd name="T7" fmla="*/ 0 h 15"/>
              <a:gd name="T8" fmla="*/ 0 w 17"/>
              <a:gd name="T9" fmla="*/ 2147483647 h 15"/>
              <a:gd name="T10" fmla="*/ 0 w 17"/>
              <a:gd name="T11" fmla="*/ 2147483647 h 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5"/>
              <a:gd name="T20" fmla="*/ 17 w 17"/>
              <a:gd name="T21" fmla="*/ 15 h 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5">
                <a:moveTo>
                  <a:pt x="17" y="15"/>
                </a:moveTo>
                <a:lnTo>
                  <a:pt x="15" y="13"/>
                </a:lnTo>
                <a:lnTo>
                  <a:pt x="6" y="5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3" name="Freeform 620"/>
          <p:cNvSpPr>
            <a:spLocks/>
          </p:cNvSpPr>
          <p:nvPr/>
        </p:nvSpPr>
        <p:spPr bwMode="auto">
          <a:xfrm>
            <a:off x="4721225" y="5641975"/>
            <a:ext cx="165100" cy="1588"/>
          </a:xfrm>
          <a:custGeom>
            <a:avLst/>
            <a:gdLst>
              <a:gd name="T0" fmla="*/ 2147483647 w 122"/>
              <a:gd name="T1" fmla="*/ 0 h 1"/>
              <a:gd name="T2" fmla="*/ 2147483647 w 122"/>
              <a:gd name="T3" fmla="*/ 0 h 1"/>
              <a:gd name="T4" fmla="*/ 2147483647 w 122"/>
              <a:gd name="T5" fmla="*/ 2147483647 h 1"/>
              <a:gd name="T6" fmla="*/ 0 w 122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  <a:gd name="T12" fmla="*/ 0 w 122"/>
              <a:gd name="T13" fmla="*/ 0 h 1"/>
              <a:gd name="T14" fmla="*/ 122 w 122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" h="1">
                <a:moveTo>
                  <a:pt x="122" y="0"/>
                </a:moveTo>
                <a:lnTo>
                  <a:pt x="91" y="0"/>
                </a:lnTo>
                <a:lnTo>
                  <a:pt x="37" y="1"/>
                </a:lnTo>
                <a:lnTo>
                  <a:pt x="0" y="1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4" name="Line 621"/>
          <p:cNvSpPr>
            <a:spLocks noChangeShapeType="1"/>
          </p:cNvSpPr>
          <p:nvPr/>
        </p:nvSpPr>
        <p:spPr bwMode="auto">
          <a:xfrm flipV="1">
            <a:off x="4706939" y="5462589"/>
            <a:ext cx="1587" cy="142875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5" name="Line 622"/>
          <p:cNvSpPr>
            <a:spLocks noChangeShapeType="1"/>
          </p:cNvSpPr>
          <p:nvPr/>
        </p:nvSpPr>
        <p:spPr bwMode="auto">
          <a:xfrm flipV="1">
            <a:off x="4705350" y="5248275"/>
            <a:ext cx="1588" cy="152400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6" name="Freeform 623"/>
          <p:cNvSpPr>
            <a:spLocks/>
          </p:cNvSpPr>
          <p:nvPr/>
        </p:nvSpPr>
        <p:spPr bwMode="auto">
          <a:xfrm>
            <a:off x="4703764" y="5043488"/>
            <a:ext cx="1587" cy="158750"/>
          </a:xfrm>
          <a:custGeom>
            <a:avLst/>
            <a:gdLst>
              <a:gd name="T0" fmla="*/ 2147483647 w 1"/>
              <a:gd name="T1" fmla="*/ 2147483647 h 116"/>
              <a:gd name="T2" fmla="*/ 2147483647 w 1"/>
              <a:gd name="T3" fmla="*/ 2147483647 h 116"/>
              <a:gd name="T4" fmla="*/ 0 w 1"/>
              <a:gd name="T5" fmla="*/ 0 h 116"/>
              <a:gd name="T6" fmla="*/ 0 60000 65536"/>
              <a:gd name="T7" fmla="*/ 0 60000 65536"/>
              <a:gd name="T8" fmla="*/ 0 60000 65536"/>
              <a:gd name="T9" fmla="*/ 0 w 1"/>
              <a:gd name="T10" fmla="*/ 0 h 116"/>
              <a:gd name="T11" fmla="*/ 1 w 1"/>
              <a:gd name="T12" fmla="*/ 116 h 1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16">
                <a:moveTo>
                  <a:pt x="1" y="116"/>
                </a:moveTo>
                <a:lnTo>
                  <a:pt x="1" y="29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7" name="Freeform 624"/>
          <p:cNvSpPr>
            <a:spLocks/>
          </p:cNvSpPr>
          <p:nvPr/>
        </p:nvSpPr>
        <p:spPr bwMode="auto">
          <a:xfrm>
            <a:off x="4703764" y="4838700"/>
            <a:ext cx="1587" cy="152400"/>
          </a:xfrm>
          <a:custGeom>
            <a:avLst/>
            <a:gdLst>
              <a:gd name="T0" fmla="*/ 2147483647 w 1"/>
              <a:gd name="T1" fmla="*/ 2147483647 h 112"/>
              <a:gd name="T2" fmla="*/ 2147483647 w 1"/>
              <a:gd name="T3" fmla="*/ 2147483647 h 112"/>
              <a:gd name="T4" fmla="*/ 0 w 1"/>
              <a:gd name="T5" fmla="*/ 0 h 112"/>
              <a:gd name="T6" fmla="*/ 0 60000 65536"/>
              <a:gd name="T7" fmla="*/ 0 60000 65536"/>
              <a:gd name="T8" fmla="*/ 0 60000 65536"/>
              <a:gd name="T9" fmla="*/ 0 w 1"/>
              <a:gd name="T10" fmla="*/ 0 h 112"/>
              <a:gd name="T11" fmla="*/ 1 w 1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12">
                <a:moveTo>
                  <a:pt x="1" y="112"/>
                </a:moveTo>
                <a:lnTo>
                  <a:pt x="1" y="7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8" name="Freeform 634"/>
          <p:cNvSpPr>
            <a:spLocks/>
          </p:cNvSpPr>
          <p:nvPr/>
        </p:nvSpPr>
        <p:spPr bwMode="auto">
          <a:xfrm>
            <a:off x="5519738" y="5146675"/>
            <a:ext cx="69850" cy="134938"/>
          </a:xfrm>
          <a:custGeom>
            <a:avLst/>
            <a:gdLst>
              <a:gd name="T0" fmla="*/ 0 w 52"/>
              <a:gd name="T1" fmla="*/ 0 h 99"/>
              <a:gd name="T2" fmla="*/ 2147483647 w 52"/>
              <a:gd name="T3" fmla="*/ 2147483647 h 99"/>
              <a:gd name="T4" fmla="*/ 2147483647 w 52"/>
              <a:gd name="T5" fmla="*/ 2147483647 h 99"/>
              <a:gd name="T6" fmla="*/ 2147483647 w 52"/>
              <a:gd name="T7" fmla="*/ 2147483647 h 99"/>
              <a:gd name="T8" fmla="*/ 2147483647 w 52"/>
              <a:gd name="T9" fmla="*/ 2147483647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99"/>
              <a:gd name="T17" fmla="*/ 52 w 52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99">
                <a:moveTo>
                  <a:pt x="0" y="0"/>
                </a:moveTo>
                <a:lnTo>
                  <a:pt x="8" y="14"/>
                </a:lnTo>
                <a:lnTo>
                  <a:pt x="7" y="15"/>
                </a:lnTo>
                <a:lnTo>
                  <a:pt x="9" y="16"/>
                </a:lnTo>
                <a:lnTo>
                  <a:pt x="52" y="99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39" name="Freeform 635"/>
          <p:cNvSpPr>
            <a:spLocks/>
          </p:cNvSpPr>
          <p:nvPr/>
        </p:nvSpPr>
        <p:spPr bwMode="auto">
          <a:xfrm>
            <a:off x="5576889" y="5327651"/>
            <a:ext cx="66675" cy="111125"/>
          </a:xfrm>
          <a:custGeom>
            <a:avLst/>
            <a:gdLst>
              <a:gd name="T0" fmla="*/ 2147483647 w 49"/>
              <a:gd name="T1" fmla="*/ 0 h 82"/>
              <a:gd name="T2" fmla="*/ 2147483647 w 49"/>
              <a:gd name="T3" fmla="*/ 2147483647 h 82"/>
              <a:gd name="T4" fmla="*/ 2147483647 w 49"/>
              <a:gd name="T5" fmla="*/ 2147483647 h 82"/>
              <a:gd name="T6" fmla="*/ 0 w 49"/>
              <a:gd name="T7" fmla="*/ 2147483647 h 82"/>
              <a:gd name="T8" fmla="*/ 0 60000 65536"/>
              <a:gd name="T9" fmla="*/ 0 60000 65536"/>
              <a:gd name="T10" fmla="*/ 0 60000 65536"/>
              <a:gd name="T11" fmla="*/ 0 60000 65536"/>
              <a:gd name="T12" fmla="*/ 0 w 49"/>
              <a:gd name="T13" fmla="*/ 0 h 82"/>
              <a:gd name="T14" fmla="*/ 49 w 49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" h="82">
                <a:moveTo>
                  <a:pt x="27" y="0"/>
                </a:moveTo>
                <a:lnTo>
                  <a:pt x="49" y="41"/>
                </a:lnTo>
                <a:lnTo>
                  <a:pt x="27" y="59"/>
                </a:lnTo>
                <a:lnTo>
                  <a:pt x="0" y="82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0" name="Freeform 636"/>
          <p:cNvSpPr>
            <a:spLocks/>
          </p:cNvSpPr>
          <p:nvPr/>
        </p:nvSpPr>
        <p:spPr bwMode="auto">
          <a:xfrm>
            <a:off x="5468939" y="5473700"/>
            <a:ext cx="65087" cy="84138"/>
          </a:xfrm>
          <a:custGeom>
            <a:avLst/>
            <a:gdLst>
              <a:gd name="T0" fmla="*/ 2147483647 w 48"/>
              <a:gd name="T1" fmla="*/ 0 h 62"/>
              <a:gd name="T2" fmla="*/ 2147483647 w 48"/>
              <a:gd name="T3" fmla="*/ 2147483647 h 62"/>
              <a:gd name="T4" fmla="*/ 2147483647 w 48"/>
              <a:gd name="T5" fmla="*/ 2147483647 h 62"/>
              <a:gd name="T6" fmla="*/ 2147483647 w 48"/>
              <a:gd name="T7" fmla="*/ 2147483647 h 62"/>
              <a:gd name="T8" fmla="*/ 2147483647 w 48"/>
              <a:gd name="T9" fmla="*/ 2147483647 h 62"/>
              <a:gd name="T10" fmla="*/ 2147483647 w 48"/>
              <a:gd name="T11" fmla="*/ 2147483647 h 62"/>
              <a:gd name="T12" fmla="*/ 2147483647 w 48"/>
              <a:gd name="T13" fmla="*/ 2147483647 h 62"/>
              <a:gd name="T14" fmla="*/ 2147483647 w 48"/>
              <a:gd name="T15" fmla="*/ 2147483647 h 62"/>
              <a:gd name="T16" fmla="*/ 2147483647 w 48"/>
              <a:gd name="T17" fmla="*/ 2147483647 h 62"/>
              <a:gd name="T18" fmla="*/ 2147483647 w 48"/>
              <a:gd name="T19" fmla="*/ 2147483647 h 62"/>
              <a:gd name="T20" fmla="*/ 2147483647 w 48"/>
              <a:gd name="T21" fmla="*/ 2147483647 h 62"/>
              <a:gd name="T22" fmla="*/ 2147483647 w 48"/>
              <a:gd name="T23" fmla="*/ 2147483647 h 62"/>
              <a:gd name="T24" fmla="*/ 2147483647 w 48"/>
              <a:gd name="T25" fmla="*/ 2147483647 h 62"/>
              <a:gd name="T26" fmla="*/ 2147483647 w 48"/>
              <a:gd name="T27" fmla="*/ 2147483647 h 62"/>
              <a:gd name="T28" fmla="*/ 2147483647 w 48"/>
              <a:gd name="T29" fmla="*/ 2147483647 h 62"/>
              <a:gd name="T30" fmla="*/ 2147483647 w 48"/>
              <a:gd name="T31" fmla="*/ 2147483647 h 62"/>
              <a:gd name="T32" fmla="*/ 2147483647 w 48"/>
              <a:gd name="T33" fmla="*/ 2147483647 h 62"/>
              <a:gd name="T34" fmla="*/ 2147483647 w 48"/>
              <a:gd name="T35" fmla="*/ 2147483647 h 62"/>
              <a:gd name="T36" fmla="*/ 2147483647 w 48"/>
              <a:gd name="T37" fmla="*/ 2147483647 h 62"/>
              <a:gd name="T38" fmla="*/ 2147483647 w 48"/>
              <a:gd name="T39" fmla="*/ 2147483647 h 62"/>
              <a:gd name="T40" fmla="*/ 2147483647 w 48"/>
              <a:gd name="T41" fmla="*/ 2147483647 h 62"/>
              <a:gd name="T42" fmla="*/ 2147483647 w 48"/>
              <a:gd name="T43" fmla="*/ 2147483647 h 62"/>
              <a:gd name="T44" fmla="*/ 2147483647 w 48"/>
              <a:gd name="T45" fmla="*/ 2147483647 h 62"/>
              <a:gd name="T46" fmla="*/ 2147483647 w 48"/>
              <a:gd name="T47" fmla="*/ 2147483647 h 62"/>
              <a:gd name="T48" fmla="*/ 2147483647 w 48"/>
              <a:gd name="T49" fmla="*/ 2147483647 h 62"/>
              <a:gd name="T50" fmla="*/ 2147483647 w 48"/>
              <a:gd name="T51" fmla="*/ 2147483647 h 62"/>
              <a:gd name="T52" fmla="*/ 2147483647 w 48"/>
              <a:gd name="T53" fmla="*/ 2147483647 h 62"/>
              <a:gd name="T54" fmla="*/ 2147483647 w 48"/>
              <a:gd name="T55" fmla="*/ 2147483647 h 62"/>
              <a:gd name="T56" fmla="*/ 2147483647 w 48"/>
              <a:gd name="T57" fmla="*/ 2147483647 h 62"/>
              <a:gd name="T58" fmla="*/ 2147483647 w 48"/>
              <a:gd name="T59" fmla="*/ 2147483647 h 62"/>
              <a:gd name="T60" fmla="*/ 2147483647 w 48"/>
              <a:gd name="T61" fmla="*/ 2147483647 h 62"/>
              <a:gd name="T62" fmla="*/ 2147483647 w 48"/>
              <a:gd name="T63" fmla="*/ 2147483647 h 62"/>
              <a:gd name="T64" fmla="*/ 2147483647 w 48"/>
              <a:gd name="T65" fmla="*/ 2147483647 h 62"/>
              <a:gd name="T66" fmla="*/ 2147483647 w 48"/>
              <a:gd name="T67" fmla="*/ 2147483647 h 62"/>
              <a:gd name="T68" fmla="*/ 2147483647 w 48"/>
              <a:gd name="T69" fmla="*/ 2147483647 h 62"/>
              <a:gd name="T70" fmla="*/ 2147483647 w 48"/>
              <a:gd name="T71" fmla="*/ 2147483647 h 62"/>
              <a:gd name="T72" fmla="*/ 2147483647 w 48"/>
              <a:gd name="T73" fmla="*/ 2147483647 h 62"/>
              <a:gd name="T74" fmla="*/ 2147483647 w 48"/>
              <a:gd name="T75" fmla="*/ 2147483647 h 62"/>
              <a:gd name="T76" fmla="*/ 0 w 48"/>
              <a:gd name="T77" fmla="*/ 2147483647 h 6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8"/>
              <a:gd name="T118" fmla="*/ 0 h 62"/>
              <a:gd name="T119" fmla="*/ 48 w 48"/>
              <a:gd name="T120" fmla="*/ 62 h 6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8" h="62">
                <a:moveTo>
                  <a:pt x="48" y="0"/>
                </a:moveTo>
                <a:lnTo>
                  <a:pt x="12" y="31"/>
                </a:lnTo>
                <a:lnTo>
                  <a:pt x="8" y="35"/>
                </a:lnTo>
                <a:lnTo>
                  <a:pt x="5" y="37"/>
                </a:lnTo>
                <a:lnTo>
                  <a:pt x="5" y="38"/>
                </a:lnTo>
                <a:lnTo>
                  <a:pt x="7" y="38"/>
                </a:lnTo>
                <a:lnTo>
                  <a:pt x="8" y="38"/>
                </a:lnTo>
                <a:lnTo>
                  <a:pt x="9" y="38"/>
                </a:lnTo>
                <a:lnTo>
                  <a:pt x="11" y="38"/>
                </a:lnTo>
                <a:lnTo>
                  <a:pt x="12" y="38"/>
                </a:lnTo>
                <a:lnTo>
                  <a:pt x="12" y="39"/>
                </a:lnTo>
                <a:lnTo>
                  <a:pt x="13" y="39"/>
                </a:lnTo>
                <a:lnTo>
                  <a:pt x="12" y="40"/>
                </a:lnTo>
                <a:lnTo>
                  <a:pt x="12" y="41"/>
                </a:lnTo>
                <a:lnTo>
                  <a:pt x="12" y="43"/>
                </a:lnTo>
                <a:lnTo>
                  <a:pt x="12" y="44"/>
                </a:lnTo>
                <a:lnTo>
                  <a:pt x="12" y="45"/>
                </a:lnTo>
                <a:lnTo>
                  <a:pt x="12" y="46"/>
                </a:lnTo>
                <a:lnTo>
                  <a:pt x="12" y="47"/>
                </a:lnTo>
                <a:lnTo>
                  <a:pt x="12" y="48"/>
                </a:lnTo>
                <a:lnTo>
                  <a:pt x="11" y="50"/>
                </a:lnTo>
                <a:lnTo>
                  <a:pt x="11" y="51"/>
                </a:lnTo>
                <a:lnTo>
                  <a:pt x="11" y="53"/>
                </a:lnTo>
                <a:lnTo>
                  <a:pt x="11" y="54"/>
                </a:lnTo>
                <a:lnTo>
                  <a:pt x="11" y="55"/>
                </a:lnTo>
                <a:lnTo>
                  <a:pt x="12" y="56"/>
                </a:lnTo>
                <a:lnTo>
                  <a:pt x="13" y="56"/>
                </a:lnTo>
                <a:lnTo>
                  <a:pt x="14" y="56"/>
                </a:lnTo>
                <a:lnTo>
                  <a:pt x="14" y="57"/>
                </a:lnTo>
                <a:lnTo>
                  <a:pt x="14" y="58"/>
                </a:lnTo>
                <a:lnTo>
                  <a:pt x="13" y="59"/>
                </a:lnTo>
                <a:lnTo>
                  <a:pt x="12" y="59"/>
                </a:lnTo>
                <a:lnTo>
                  <a:pt x="10" y="59"/>
                </a:lnTo>
                <a:lnTo>
                  <a:pt x="7" y="58"/>
                </a:lnTo>
                <a:lnTo>
                  <a:pt x="7" y="59"/>
                </a:lnTo>
                <a:lnTo>
                  <a:pt x="5" y="60"/>
                </a:lnTo>
                <a:lnTo>
                  <a:pt x="3" y="60"/>
                </a:lnTo>
                <a:lnTo>
                  <a:pt x="1" y="61"/>
                </a:lnTo>
                <a:lnTo>
                  <a:pt x="0" y="62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1" name="Line 637"/>
          <p:cNvSpPr>
            <a:spLocks noChangeShapeType="1"/>
          </p:cNvSpPr>
          <p:nvPr/>
        </p:nvSpPr>
        <p:spPr bwMode="auto">
          <a:xfrm>
            <a:off x="5470525" y="5561014"/>
            <a:ext cx="1588" cy="1587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2" name="Line 638"/>
          <p:cNvSpPr>
            <a:spLocks noChangeShapeType="1"/>
          </p:cNvSpPr>
          <p:nvPr/>
        </p:nvSpPr>
        <p:spPr bwMode="auto">
          <a:xfrm>
            <a:off x="5472114" y="5580064"/>
            <a:ext cx="1587" cy="1587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3" name="Line 639"/>
          <p:cNvSpPr>
            <a:spLocks noChangeShapeType="1"/>
          </p:cNvSpPr>
          <p:nvPr/>
        </p:nvSpPr>
        <p:spPr bwMode="auto">
          <a:xfrm>
            <a:off x="5480051" y="5588000"/>
            <a:ext cx="3175" cy="1588"/>
          </a:xfrm>
          <a:prstGeom prst="line">
            <a:avLst/>
          </a:prstGeom>
          <a:noFill/>
          <a:ln w="20638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4" name="Freeform 640"/>
          <p:cNvSpPr>
            <a:spLocks/>
          </p:cNvSpPr>
          <p:nvPr/>
        </p:nvSpPr>
        <p:spPr bwMode="auto">
          <a:xfrm>
            <a:off x="5416551" y="5592764"/>
            <a:ext cx="80963" cy="47625"/>
          </a:xfrm>
          <a:custGeom>
            <a:avLst/>
            <a:gdLst>
              <a:gd name="T0" fmla="*/ 2147483647 w 60"/>
              <a:gd name="T1" fmla="*/ 0 h 35"/>
              <a:gd name="T2" fmla="*/ 2147483647 w 60"/>
              <a:gd name="T3" fmla="*/ 2147483647 h 35"/>
              <a:gd name="T4" fmla="*/ 2147483647 w 60"/>
              <a:gd name="T5" fmla="*/ 2147483647 h 35"/>
              <a:gd name="T6" fmla="*/ 2147483647 w 60"/>
              <a:gd name="T7" fmla="*/ 2147483647 h 35"/>
              <a:gd name="T8" fmla="*/ 2147483647 w 60"/>
              <a:gd name="T9" fmla="*/ 2147483647 h 35"/>
              <a:gd name="T10" fmla="*/ 2147483647 w 60"/>
              <a:gd name="T11" fmla="*/ 2147483647 h 35"/>
              <a:gd name="T12" fmla="*/ 2147483647 w 60"/>
              <a:gd name="T13" fmla="*/ 2147483647 h 35"/>
              <a:gd name="T14" fmla="*/ 2147483647 w 60"/>
              <a:gd name="T15" fmla="*/ 2147483647 h 35"/>
              <a:gd name="T16" fmla="*/ 2147483647 w 60"/>
              <a:gd name="T17" fmla="*/ 2147483647 h 35"/>
              <a:gd name="T18" fmla="*/ 2147483647 w 60"/>
              <a:gd name="T19" fmla="*/ 2147483647 h 35"/>
              <a:gd name="T20" fmla="*/ 2147483647 w 60"/>
              <a:gd name="T21" fmla="*/ 2147483647 h 35"/>
              <a:gd name="T22" fmla="*/ 2147483647 w 60"/>
              <a:gd name="T23" fmla="*/ 2147483647 h 35"/>
              <a:gd name="T24" fmla="*/ 2147483647 w 60"/>
              <a:gd name="T25" fmla="*/ 2147483647 h 35"/>
              <a:gd name="T26" fmla="*/ 2147483647 w 60"/>
              <a:gd name="T27" fmla="*/ 2147483647 h 35"/>
              <a:gd name="T28" fmla="*/ 2147483647 w 60"/>
              <a:gd name="T29" fmla="*/ 2147483647 h 35"/>
              <a:gd name="T30" fmla="*/ 2147483647 w 60"/>
              <a:gd name="T31" fmla="*/ 2147483647 h 35"/>
              <a:gd name="T32" fmla="*/ 2147483647 w 60"/>
              <a:gd name="T33" fmla="*/ 2147483647 h 35"/>
              <a:gd name="T34" fmla="*/ 2147483647 w 60"/>
              <a:gd name="T35" fmla="*/ 2147483647 h 35"/>
              <a:gd name="T36" fmla="*/ 2147483647 w 60"/>
              <a:gd name="T37" fmla="*/ 2147483647 h 35"/>
              <a:gd name="T38" fmla="*/ 2147483647 w 60"/>
              <a:gd name="T39" fmla="*/ 2147483647 h 35"/>
              <a:gd name="T40" fmla="*/ 2147483647 w 60"/>
              <a:gd name="T41" fmla="*/ 2147483647 h 35"/>
              <a:gd name="T42" fmla="*/ 2147483647 w 60"/>
              <a:gd name="T43" fmla="*/ 2147483647 h 35"/>
              <a:gd name="T44" fmla="*/ 2147483647 w 60"/>
              <a:gd name="T45" fmla="*/ 2147483647 h 35"/>
              <a:gd name="T46" fmla="*/ 2147483647 w 60"/>
              <a:gd name="T47" fmla="*/ 2147483647 h 35"/>
              <a:gd name="T48" fmla="*/ 2147483647 w 60"/>
              <a:gd name="T49" fmla="*/ 2147483647 h 35"/>
              <a:gd name="T50" fmla="*/ 2147483647 w 60"/>
              <a:gd name="T51" fmla="*/ 2147483647 h 35"/>
              <a:gd name="T52" fmla="*/ 2147483647 w 60"/>
              <a:gd name="T53" fmla="*/ 2147483647 h 35"/>
              <a:gd name="T54" fmla="*/ 2147483647 w 60"/>
              <a:gd name="T55" fmla="*/ 2147483647 h 35"/>
              <a:gd name="T56" fmla="*/ 2147483647 w 60"/>
              <a:gd name="T57" fmla="*/ 2147483647 h 35"/>
              <a:gd name="T58" fmla="*/ 2147483647 w 60"/>
              <a:gd name="T59" fmla="*/ 2147483647 h 35"/>
              <a:gd name="T60" fmla="*/ 2147483647 w 60"/>
              <a:gd name="T61" fmla="*/ 2147483647 h 35"/>
              <a:gd name="T62" fmla="*/ 2147483647 w 60"/>
              <a:gd name="T63" fmla="*/ 2147483647 h 35"/>
              <a:gd name="T64" fmla="*/ 2147483647 w 60"/>
              <a:gd name="T65" fmla="*/ 2147483647 h 35"/>
              <a:gd name="T66" fmla="*/ 2147483647 w 60"/>
              <a:gd name="T67" fmla="*/ 2147483647 h 35"/>
              <a:gd name="T68" fmla="*/ 2147483647 w 60"/>
              <a:gd name="T69" fmla="*/ 2147483647 h 35"/>
              <a:gd name="T70" fmla="*/ 2147483647 w 60"/>
              <a:gd name="T71" fmla="*/ 2147483647 h 35"/>
              <a:gd name="T72" fmla="*/ 2147483647 w 60"/>
              <a:gd name="T73" fmla="*/ 2147483647 h 35"/>
              <a:gd name="T74" fmla="*/ 2147483647 w 60"/>
              <a:gd name="T75" fmla="*/ 2147483647 h 35"/>
              <a:gd name="T76" fmla="*/ 2147483647 w 60"/>
              <a:gd name="T77" fmla="*/ 2147483647 h 35"/>
              <a:gd name="T78" fmla="*/ 2147483647 w 60"/>
              <a:gd name="T79" fmla="*/ 2147483647 h 35"/>
              <a:gd name="T80" fmla="*/ 2147483647 w 60"/>
              <a:gd name="T81" fmla="*/ 2147483647 h 35"/>
              <a:gd name="T82" fmla="*/ 2147483647 w 60"/>
              <a:gd name="T83" fmla="*/ 2147483647 h 35"/>
              <a:gd name="T84" fmla="*/ 2147483647 w 60"/>
              <a:gd name="T85" fmla="*/ 2147483647 h 35"/>
              <a:gd name="T86" fmla="*/ 2147483647 w 60"/>
              <a:gd name="T87" fmla="*/ 2147483647 h 35"/>
              <a:gd name="T88" fmla="*/ 2147483647 w 60"/>
              <a:gd name="T89" fmla="*/ 2147483647 h 35"/>
              <a:gd name="T90" fmla="*/ 2147483647 w 60"/>
              <a:gd name="T91" fmla="*/ 2147483647 h 35"/>
              <a:gd name="T92" fmla="*/ 2147483647 w 60"/>
              <a:gd name="T93" fmla="*/ 2147483647 h 35"/>
              <a:gd name="T94" fmla="*/ 2147483647 w 60"/>
              <a:gd name="T95" fmla="*/ 2147483647 h 35"/>
              <a:gd name="T96" fmla="*/ 2147483647 w 60"/>
              <a:gd name="T97" fmla="*/ 2147483647 h 35"/>
              <a:gd name="T98" fmla="*/ 2147483647 w 60"/>
              <a:gd name="T99" fmla="*/ 2147483647 h 35"/>
              <a:gd name="T100" fmla="*/ 2147483647 w 60"/>
              <a:gd name="T101" fmla="*/ 2147483647 h 35"/>
              <a:gd name="T102" fmla="*/ 2147483647 w 60"/>
              <a:gd name="T103" fmla="*/ 2147483647 h 35"/>
              <a:gd name="T104" fmla="*/ 2147483647 w 60"/>
              <a:gd name="T105" fmla="*/ 2147483647 h 35"/>
              <a:gd name="T106" fmla="*/ 2147483647 w 60"/>
              <a:gd name="T107" fmla="*/ 2147483647 h 35"/>
              <a:gd name="T108" fmla="*/ 2147483647 w 60"/>
              <a:gd name="T109" fmla="*/ 2147483647 h 35"/>
              <a:gd name="T110" fmla="*/ 2147483647 w 60"/>
              <a:gd name="T111" fmla="*/ 2147483647 h 35"/>
              <a:gd name="T112" fmla="*/ 2147483647 w 60"/>
              <a:gd name="T113" fmla="*/ 2147483647 h 35"/>
              <a:gd name="T114" fmla="*/ 2147483647 w 60"/>
              <a:gd name="T115" fmla="*/ 2147483647 h 35"/>
              <a:gd name="T116" fmla="*/ 0 w 60"/>
              <a:gd name="T117" fmla="*/ 2147483647 h 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0"/>
              <a:gd name="T178" fmla="*/ 0 h 35"/>
              <a:gd name="T179" fmla="*/ 60 w 60"/>
              <a:gd name="T180" fmla="*/ 35 h 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0" h="35">
                <a:moveTo>
                  <a:pt x="51" y="0"/>
                </a:moveTo>
                <a:lnTo>
                  <a:pt x="51" y="2"/>
                </a:lnTo>
                <a:lnTo>
                  <a:pt x="52" y="2"/>
                </a:lnTo>
                <a:lnTo>
                  <a:pt x="53" y="4"/>
                </a:lnTo>
                <a:lnTo>
                  <a:pt x="54" y="5"/>
                </a:lnTo>
                <a:lnTo>
                  <a:pt x="55" y="6"/>
                </a:lnTo>
                <a:lnTo>
                  <a:pt x="55" y="7"/>
                </a:lnTo>
                <a:lnTo>
                  <a:pt x="54" y="8"/>
                </a:lnTo>
                <a:lnTo>
                  <a:pt x="53" y="8"/>
                </a:lnTo>
                <a:lnTo>
                  <a:pt x="52" y="8"/>
                </a:lnTo>
                <a:lnTo>
                  <a:pt x="52" y="7"/>
                </a:lnTo>
                <a:lnTo>
                  <a:pt x="51" y="6"/>
                </a:lnTo>
                <a:lnTo>
                  <a:pt x="50" y="6"/>
                </a:lnTo>
                <a:lnTo>
                  <a:pt x="49" y="6"/>
                </a:lnTo>
                <a:lnTo>
                  <a:pt x="48" y="6"/>
                </a:lnTo>
                <a:lnTo>
                  <a:pt x="48" y="7"/>
                </a:lnTo>
                <a:lnTo>
                  <a:pt x="47" y="8"/>
                </a:lnTo>
                <a:lnTo>
                  <a:pt x="48" y="8"/>
                </a:lnTo>
                <a:lnTo>
                  <a:pt x="48" y="9"/>
                </a:lnTo>
                <a:lnTo>
                  <a:pt x="48" y="10"/>
                </a:lnTo>
                <a:lnTo>
                  <a:pt x="47" y="11"/>
                </a:lnTo>
                <a:lnTo>
                  <a:pt x="47" y="12"/>
                </a:lnTo>
                <a:lnTo>
                  <a:pt x="47" y="13"/>
                </a:lnTo>
                <a:lnTo>
                  <a:pt x="47" y="14"/>
                </a:lnTo>
                <a:lnTo>
                  <a:pt x="47" y="15"/>
                </a:lnTo>
                <a:lnTo>
                  <a:pt x="48" y="15"/>
                </a:lnTo>
                <a:lnTo>
                  <a:pt x="48" y="16"/>
                </a:lnTo>
                <a:lnTo>
                  <a:pt x="49" y="16"/>
                </a:lnTo>
                <a:lnTo>
                  <a:pt x="48" y="17"/>
                </a:lnTo>
                <a:lnTo>
                  <a:pt x="47" y="18"/>
                </a:lnTo>
                <a:lnTo>
                  <a:pt x="48" y="18"/>
                </a:lnTo>
                <a:lnTo>
                  <a:pt x="47" y="19"/>
                </a:lnTo>
                <a:lnTo>
                  <a:pt x="47" y="20"/>
                </a:lnTo>
                <a:lnTo>
                  <a:pt x="47" y="21"/>
                </a:lnTo>
                <a:lnTo>
                  <a:pt x="47" y="22"/>
                </a:lnTo>
                <a:lnTo>
                  <a:pt x="48" y="23"/>
                </a:lnTo>
                <a:lnTo>
                  <a:pt x="50" y="24"/>
                </a:lnTo>
                <a:lnTo>
                  <a:pt x="51" y="25"/>
                </a:lnTo>
                <a:lnTo>
                  <a:pt x="52" y="25"/>
                </a:lnTo>
                <a:lnTo>
                  <a:pt x="53" y="26"/>
                </a:lnTo>
                <a:lnTo>
                  <a:pt x="53" y="27"/>
                </a:lnTo>
                <a:lnTo>
                  <a:pt x="54" y="27"/>
                </a:lnTo>
                <a:lnTo>
                  <a:pt x="54" y="28"/>
                </a:lnTo>
                <a:lnTo>
                  <a:pt x="54" y="29"/>
                </a:lnTo>
                <a:lnTo>
                  <a:pt x="55" y="29"/>
                </a:lnTo>
                <a:lnTo>
                  <a:pt x="55" y="30"/>
                </a:lnTo>
                <a:lnTo>
                  <a:pt x="56" y="30"/>
                </a:lnTo>
                <a:lnTo>
                  <a:pt x="58" y="31"/>
                </a:lnTo>
                <a:lnTo>
                  <a:pt x="59" y="32"/>
                </a:lnTo>
                <a:lnTo>
                  <a:pt x="60" y="33"/>
                </a:lnTo>
                <a:lnTo>
                  <a:pt x="60" y="34"/>
                </a:lnTo>
                <a:lnTo>
                  <a:pt x="60" y="35"/>
                </a:lnTo>
                <a:lnTo>
                  <a:pt x="56" y="35"/>
                </a:lnTo>
                <a:lnTo>
                  <a:pt x="52" y="35"/>
                </a:lnTo>
                <a:lnTo>
                  <a:pt x="50" y="35"/>
                </a:lnTo>
                <a:lnTo>
                  <a:pt x="46" y="35"/>
                </a:lnTo>
                <a:lnTo>
                  <a:pt x="43" y="35"/>
                </a:lnTo>
                <a:lnTo>
                  <a:pt x="41" y="35"/>
                </a:lnTo>
                <a:lnTo>
                  <a:pt x="0" y="35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5" name="Line 641"/>
          <p:cNvSpPr>
            <a:spLocks noChangeShapeType="1"/>
          </p:cNvSpPr>
          <p:nvPr/>
        </p:nvSpPr>
        <p:spPr bwMode="auto">
          <a:xfrm flipH="1">
            <a:off x="5211764" y="5640389"/>
            <a:ext cx="153987" cy="1587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6" name="Freeform 642"/>
          <p:cNvSpPr>
            <a:spLocks/>
          </p:cNvSpPr>
          <p:nvPr/>
        </p:nvSpPr>
        <p:spPr bwMode="auto">
          <a:xfrm>
            <a:off x="4975226" y="5640389"/>
            <a:ext cx="157163" cy="1587"/>
          </a:xfrm>
          <a:custGeom>
            <a:avLst/>
            <a:gdLst>
              <a:gd name="T0" fmla="*/ 2147483647 w 115"/>
              <a:gd name="T1" fmla="*/ 2147483647 h 1"/>
              <a:gd name="T2" fmla="*/ 2147483647 w 115"/>
              <a:gd name="T3" fmla="*/ 0 h 1"/>
              <a:gd name="T4" fmla="*/ 2147483647 w 115"/>
              <a:gd name="T5" fmla="*/ 2147483647 h 1"/>
              <a:gd name="T6" fmla="*/ 0 w 115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  <a:gd name="T12" fmla="*/ 0 w 115"/>
              <a:gd name="T13" fmla="*/ 0 h 1"/>
              <a:gd name="T14" fmla="*/ 115 w 115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" h="1">
                <a:moveTo>
                  <a:pt x="115" y="1"/>
                </a:moveTo>
                <a:lnTo>
                  <a:pt x="114" y="0"/>
                </a:lnTo>
                <a:lnTo>
                  <a:pt x="113" y="1"/>
                </a:lnTo>
                <a:lnTo>
                  <a:pt x="0" y="1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7" name="Line 644"/>
          <p:cNvSpPr>
            <a:spLocks noChangeShapeType="1"/>
          </p:cNvSpPr>
          <p:nvPr/>
        </p:nvSpPr>
        <p:spPr bwMode="auto">
          <a:xfrm flipH="1">
            <a:off x="4540250" y="5643564"/>
            <a:ext cx="166688" cy="1587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8" name="Line 645"/>
          <p:cNvSpPr>
            <a:spLocks noChangeShapeType="1"/>
          </p:cNvSpPr>
          <p:nvPr/>
        </p:nvSpPr>
        <p:spPr bwMode="auto">
          <a:xfrm flipH="1">
            <a:off x="4337050" y="5643564"/>
            <a:ext cx="152400" cy="1587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49" name="Line 646"/>
          <p:cNvSpPr>
            <a:spLocks noChangeShapeType="1"/>
          </p:cNvSpPr>
          <p:nvPr/>
        </p:nvSpPr>
        <p:spPr bwMode="auto">
          <a:xfrm flipH="1">
            <a:off x="4132263" y="5645150"/>
            <a:ext cx="152400" cy="1588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0" name="Line 647"/>
          <p:cNvSpPr>
            <a:spLocks noChangeShapeType="1"/>
          </p:cNvSpPr>
          <p:nvPr/>
        </p:nvSpPr>
        <p:spPr bwMode="auto">
          <a:xfrm flipH="1">
            <a:off x="3927475" y="5645150"/>
            <a:ext cx="152400" cy="1588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1" name="Freeform 653"/>
          <p:cNvSpPr>
            <a:spLocks/>
          </p:cNvSpPr>
          <p:nvPr/>
        </p:nvSpPr>
        <p:spPr bwMode="auto">
          <a:xfrm>
            <a:off x="3870326" y="4583114"/>
            <a:ext cx="3175" cy="153987"/>
          </a:xfrm>
          <a:custGeom>
            <a:avLst/>
            <a:gdLst>
              <a:gd name="T0" fmla="*/ 0 w 2"/>
              <a:gd name="T1" fmla="*/ 2147483647 h 112"/>
              <a:gd name="T2" fmla="*/ 0 w 2"/>
              <a:gd name="T3" fmla="*/ 2147483647 h 112"/>
              <a:gd name="T4" fmla="*/ 2147483647 w 2"/>
              <a:gd name="T5" fmla="*/ 2147483647 h 112"/>
              <a:gd name="T6" fmla="*/ 2147483647 w 2"/>
              <a:gd name="T7" fmla="*/ 0 h 112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112"/>
              <a:gd name="T14" fmla="*/ 2 w 2"/>
              <a:gd name="T15" fmla="*/ 112 h 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112">
                <a:moveTo>
                  <a:pt x="0" y="112"/>
                </a:moveTo>
                <a:lnTo>
                  <a:pt x="0" y="97"/>
                </a:lnTo>
                <a:lnTo>
                  <a:pt x="2" y="34"/>
                </a:lnTo>
                <a:lnTo>
                  <a:pt x="2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2" name="Freeform 659"/>
          <p:cNvSpPr>
            <a:spLocks/>
          </p:cNvSpPr>
          <p:nvPr/>
        </p:nvSpPr>
        <p:spPr bwMode="auto">
          <a:xfrm>
            <a:off x="4705350" y="4591050"/>
            <a:ext cx="1588" cy="153988"/>
          </a:xfrm>
          <a:custGeom>
            <a:avLst/>
            <a:gdLst>
              <a:gd name="T0" fmla="*/ 0 w 1"/>
              <a:gd name="T1" fmla="*/ 0 h 112"/>
              <a:gd name="T2" fmla="*/ 0 w 1"/>
              <a:gd name="T3" fmla="*/ 2147483647 h 112"/>
              <a:gd name="T4" fmla="*/ 2147483647 w 1"/>
              <a:gd name="T5" fmla="*/ 2147483647 h 112"/>
              <a:gd name="T6" fmla="*/ 2147483647 w 1"/>
              <a:gd name="T7" fmla="*/ 2147483647 h 112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12"/>
              <a:gd name="T14" fmla="*/ 1 w 1"/>
              <a:gd name="T15" fmla="*/ 112 h 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12">
                <a:moveTo>
                  <a:pt x="0" y="0"/>
                </a:moveTo>
                <a:lnTo>
                  <a:pt x="0" y="3"/>
                </a:lnTo>
                <a:lnTo>
                  <a:pt x="1" y="91"/>
                </a:lnTo>
                <a:lnTo>
                  <a:pt x="1" y="112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3" name="Freeform 671"/>
          <p:cNvSpPr>
            <a:spLocks/>
          </p:cNvSpPr>
          <p:nvPr/>
        </p:nvSpPr>
        <p:spPr bwMode="auto">
          <a:xfrm>
            <a:off x="4568826" y="3468689"/>
            <a:ext cx="60325" cy="122237"/>
          </a:xfrm>
          <a:custGeom>
            <a:avLst/>
            <a:gdLst>
              <a:gd name="T0" fmla="*/ 2147483647 w 45"/>
              <a:gd name="T1" fmla="*/ 2147483647 h 90"/>
              <a:gd name="T2" fmla="*/ 2147483647 w 45"/>
              <a:gd name="T3" fmla="*/ 2147483647 h 90"/>
              <a:gd name="T4" fmla="*/ 2147483647 w 45"/>
              <a:gd name="T5" fmla="*/ 2147483647 h 90"/>
              <a:gd name="T6" fmla="*/ 2147483647 w 45"/>
              <a:gd name="T7" fmla="*/ 2147483647 h 90"/>
              <a:gd name="T8" fmla="*/ 2147483647 w 45"/>
              <a:gd name="T9" fmla="*/ 2147483647 h 90"/>
              <a:gd name="T10" fmla="*/ 2147483647 w 45"/>
              <a:gd name="T11" fmla="*/ 2147483647 h 90"/>
              <a:gd name="T12" fmla="*/ 2147483647 w 45"/>
              <a:gd name="T13" fmla="*/ 2147483647 h 90"/>
              <a:gd name="T14" fmla="*/ 2147483647 w 45"/>
              <a:gd name="T15" fmla="*/ 2147483647 h 90"/>
              <a:gd name="T16" fmla="*/ 2147483647 w 45"/>
              <a:gd name="T17" fmla="*/ 2147483647 h 90"/>
              <a:gd name="T18" fmla="*/ 2147483647 w 45"/>
              <a:gd name="T19" fmla="*/ 2147483647 h 90"/>
              <a:gd name="T20" fmla="*/ 2147483647 w 45"/>
              <a:gd name="T21" fmla="*/ 2147483647 h 90"/>
              <a:gd name="T22" fmla="*/ 2147483647 w 45"/>
              <a:gd name="T23" fmla="*/ 2147483647 h 90"/>
              <a:gd name="T24" fmla="*/ 0 w 45"/>
              <a:gd name="T25" fmla="*/ 2147483647 h 90"/>
              <a:gd name="T26" fmla="*/ 2147483647 w 45"/>
              <a:gd name="T27" fmla="*/ 2147483647 h 90"/>
              <a:gd name="T28" fmla="*/ 2147483647 w 45"/>
              <a:gd name="T29" fmla="*/ 2147483647 h 90"/>
              <a:gd name="T30" fmla="*/ 2147483647 w 45"/>
              <a:gd name="T31" fmla="*/ 2147483647 h 90"/>
              <a:gd name="T32" fmla="*/ 2147483647 w 45"/>
              <a:gd name="T33" fmla="*/ 2147483647 h 90"/>
              <a:gd name="T34" fmla="*/ 2147483647 w 45"/>
              <a:gd name="T35" fmla="*/ 2147483647 h 90"/>
              <a:gd name="T36" fmla="*/ 2147483647 w 45"/>
              <a:gd name="T37" fmla="*/ 2147483647 h 90"/>
              <a:gd name="T38" fmla="*/ 2147483647 w 45"/>
              <a:gd name="T39" fmla="*/ 2147483647 h 90"/>
              <a:gd name="T40" fmla="*/ 2147483647 w 45"/>
              <a:gd name="T41" fmla="*/ 2147483647 h 90"/>
              <a:gd name="T42" fmla="*/ 2147483647 w 45"/>
              <a:gd name="T43" fmla="*/ 2147483647 h 90"/>
              <a:gd name="T44" fmla="*/ 2147483647 w 45"/>
              <a:gd name="T45" fmla="*/ 2147483647 h 90"/>
              <a:gd name="T46" fmla="*/ 2147483647 w 45"/>
              <a:gd name="T47" fmla="*/ 2147483647 h 90"/>
              <a:gd name="T48" fmla="*/ 2147483647 w 45"/>
              <a:gd name="T49" fmla="*/ 2147483647 h 90"/>
              <a:gd name="T50" fmla="*/ 2147483647 w 45"/>
              <a:gd name="T51" fmla="*/ 0 h 9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5"/>
              <a:gd name="T79" fmla="*/ 0 h 90"/>
              <a:gd name="T80" fmla="*/ 45 w 45"/>
              <a:gd name="T81" fmla="*/ 90 h 9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5" h="90">
                <a:moveTo>
                  <a:pt x="45" y="90"/>
                </a:moveTo>
                <a:lnTo>
                  <a:pt x="41" y="85"/>
                </a:lnTo>
                <a:lnTo>
                  <a:pt x="39" y="82"/>
                </a:lnTo>
                <a:lnTo>
                  <a:pt x="31" y="72"/>
                </a:lnTo>
                <a:lnTo>
                  <a:pt x="30" y="72"/>
                </a:lnTo>
                <a:lnTo>
                  <a:pt x="23" y="64"/>
                </a:lnTo>
                <a:lnTo>
                  <a:pt x="13" y="51"/>
                </a:lnTo>
                <a:lnTo>
                  <a:pt x="8" y="46"/>
                </a:lnTo>
                <a:lnTo>
                  <a:pt x="5" y="42"/>
                </a:lnTo>
                <a:lnTo>
                  <a:pt x="4" y="40"/>
                </a:lnTo>
                <a:lnTo>
                  <a:pt x="3" y="39"/>
                </a:lnTo>
                <a:lnTo>
                  <a:pt x="1" y="37"/>
                </a:lnTo>
                <a:lnTo>
                  <a:pt x="0" y="36"/>
                </a:lnTo>
                <a:lnTo>
                  <a:pt x="2" y="34"/>
                </a:lnTo>
                <a:lnTo>
                  <a:pt x="3" y="32"/>
                </a:lnTo>
                <a:lnTo>
                  <a:pt x="5" y="29"/>
                </a:lnTo>
                <a:lnTo>
                  <a:pt x="7" y="27"/>
                </a:lnTo>
                <a:lnTo>
                  <a:pt x="9" y="24"/>
                </a:lnTo>
                <a:lnTo>
                  <a:pt x="11" y="22"/>
                </a:lnTo>
                <a:lnTo>
                  <a:pt x="11" y="21"/>
                </a:lnTo>
                <a:lnTo>
                  <a:pt x="12" y="20"/>
                </a:lnTo>
                <a:lnTo>
                  <a:pt x="13" y="19"/>
                </a:lnTo>
                <a:lnTo>
                  <a:pt x="15" y="19"/>
                </a:lnTo>
                <a:lnTo>
                  <a:pt x="18" y="12"/>
                </a:lnTo>
                <a:lnTo>
                  <a:pt x="20" y="9"/>
                </a:lnTo>
                <a:lnTo>
                  <a:pt x="25" y="0"/>
                </a:lnTo>
              </a:path>
            </a:pathLst>
          </a:custGeom>
          <a:noFill/>
          <a:ln w="19050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4" name="Freeform 672"/>
          <p:cNvSpPr>
            <a:spLocks/>
          </p:cNvSpPr>
          <p:nvPr/>
        </p:nvSpPr>
        <p:spPr bwMode="auto">
          <a:xfrm>
            <a:off x="4625975" y="3303588"/>
            <a:ext cx="95250" cy="133350"/>
          </a:xfrm>
          <a:custGeom>
            <a:avLst/>
            <a:gdLst>
              <a:gd name="T0" fmla="*/ 0 w 70"/>
              <a:gd name="T1" fmla="*/ 2147483647 h 97"/>
              <a:gd name="T2" fmla="*/ 2147483647 w 70"/>
              <a:gd name="T3" fmla="*/ 2147483647 h 97"/>
              <a:gd name="T4" fmla="*/ 2147483647 w 70"/>
              <a:gd name="T5" fmla="*/ 2147483647 h 97"/>
              <a:gd name="T6" fmla="*/ 2147483647 w 70"/>
              <a:gd name="T7" fmla="*/ 2147483647 h 97"/>
              <a:gd name="T8" fmla="*/ 2147483647 w 70"/>
              <a:gd name="T9" fmla="*/ 2147483647 h 97"/>
              <a:gd name="T10" fmla="*/ 2147483647 w 70"/>
              <a:gd name="T11" fmla="*/ 2147483647 h 97"/>
              <a:gd name="T12" fmla="*/ 2147483647 w 70"/>
              <a:gd name="T13" fmla="*/ 2147483647 h 97"/>
              <a:gd name="T14" fmla="*/ 2147483647 w 70"/>
              <a:gd name="T15" fmla="*/ 2147483647 h 97"/>
              <a:gd name="T16" fmla="*/ 2147483647 w 70"/>
              <a:gd name="T17" fmla="*/ 2147483647 h 97"/>
              <a:gd name="T18" fmla="*/ 2147483647 w 70"/>
              <a:gd name="T19" fmla="*/ 2147483647 h 97"/>
              <a:gd name="T20" fmla="*/ 2147483647 w 70"/>
              <a:gd name="T21" fmla="*/ 2147483647 h 97"/>
              <a:gd name="T22" fmla="*/ 2147483647 w 70"/>
              <a:gd name="T23" fmla="*/ 2147483647 h 97"/>
              <a:gd name="T24" fmla="*/ 2147483647 w 70"/>
              <a:gd name="T25" fmla="*/ 2147483647 h 97"/>
              <a:gd name="T26" fmla="*/ 2147483647 w 70"/>
              <a:gd name="T27" fmla="*/ 2147483647 h 97"/>
              <a:gd name="T28" fmla="*/ 2147483647 w 70"/>
              <a:gd name="T29" fmla="*/ 2147483647 h 97"/>
              <a:gd name="T30" fmla="*/ 2147483647 w 70"/>
              <a:gd name="T31" fmla="*/ 2147483647 h 97"/>
              <a:gd name="T32" fmla="*/ 2147483647 w 70"/>
              <a:gd name="T33" fmla="*/ 2147483647 h 97"/>
              <a:gd name="T34" fmla="*/ 2147483647 w 70"/>
              <a:gd name="T35" fmla="*/ 2147483647 h 97"/>
              <a:gd name="T36" fmla="*/ 2147483647 w 70"/>
              <a:gd name="T37" fmla="*/ 2147483647 h 97"/>
              <a:gd name="T38" fmla="*/ 2147483647 w 70"/>
              <a:gd name="T39" fmla="*/ 0 h 9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0"/>
              <a:gd name="T61" fmla="*/ 0 h 97"/>
              <a:gd name="T62" fmla="*/ 70 w 70"/>
              <a:gd name="T63" fmla="*/ 97 h 9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0" h="97">
                <a:moveTo>
                  <a:pt x="0" y="97"/>
                </a:moveTo>
                <a:lnTo>
                  <a:pt x="4" y="92"/>
                </a:lnTo>
                <a:lnTo>
                  <a:pt x="9" y="85"/>
                </a:lnTo>
                <a:lnTo>
                  <a:pt x="15" y="77"/>
                </a:lnTo>
                <a:lnTo>
                  <a:pt x="17" y="74"/>
                </a:lnTo>
                <a:lnTo>
                  <a:pt x="21" y="68"/>
                </a:lnTo>
                <a:lnTo>
                  <a:pt x="26" y="62"/>
                </a:lnTo>
                <a:lnTo>
                  <a:pt x="31" y="55"/>
                </a:lnTo>
                <a:lnTo>
                  <a:pt x="37" y="45"/>
                </a:lnTo>
                <a:lnTo>
                  <a:pt x="40" y="41"/>
                </a:lnTo>
                <a:lnTo>
                  <a:pt x="42" y="40"/>
                </a:lnTo>
                <a:lnTo>
                  <a:pt x="43" y="38"/>
                </a:lnTo>
                <a:lnTo>
                  <a:pt x="44" y="36"/>
                </a:lnTo>
                <a:lnTo>
                  <a:pt x="46" y="33"/>
                </a:lnTo>
                <a:lnTo>
                  <a:pt x="56" y="19"/>
                </a:lnTo>
                <a:lnTo>
                  <a:pt x="60" y="14"/>
                </a:lnTo>
                <a:lnTo>
                  <a:pt x="64" y="9"/>
                </a:lnTo>
                <a:lnTo>
                  <a:pt x="65" y="8"/>
                </a:lnTo>
                <a:lnTo>
                  <a:pt x="65" y="7"/>
                </a:lnTo>
                <a:lnTo>
                  <a:pt x="70" y="0"/>
                </a:lnTo>
              </a:path>
            </a:pathLst>
          </a:custGeom>
          <a:noFill/>
          <a:ln w="20638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5" name="Freeform 690" descr="20%"/>
          <p:cNvSpPr>
            <a:spLocks/>
          </p:cNvSpPr>
          <p:nvPr/>
        </p:nvSpPr>
        <p:spPr bwMode="auto">
          <a:xfrm>
            <a:off x="6788150" y="3157538"/>
            <a:ext cx="77788" cy="107950"/>
          </a:xfrm>
          <a:custGeom>
            <a:avLst/>
            <a:gdLst>
              <a:gd name="T0" fmla="*/ 2147483647 w 57"/>
              <a:gd name="T1" fmla="*/ 2147483647 h 79"/>
              <a:gd name="T2" fmla="*/ 2147483647 w 57"/>
              <a:gd name="T3" fmla="*/ 2147483647 h 79"/>
              <a:gd name="T4" fmla="*/ 2147483647 w 57"/>
              <a:gd name="T5" fmla="*/ 2147483647 h 79"/>
              <a:gd name="T6" fmla="*/ 2147483647 w 57"/>
              <a:gd name="T7" fmla="*/ 2147483647 h 79"/>
              <a:gd name="T8" fmla="*/ 2147483647 w 57"/>
              <a:gd name="T9" fmla="*/ 2147483647 h 79"/>
              <a:gd name="T10" fmla="*/ 2147483647 w 57"/>
              <a:gd name="T11" fmla="*/ 2147483647 h 79"/>
              <a:gd name="T12" fmla="*/ 2147483647 w 57"/>
              <a:gd name="T13" fmla="*/ 2147483647 h 79"/>
              <a:gd name="T14" fmla="*/ 2147483647 w 57"/>
              <a:gd name="T15" fmla="*/ 2147483647 h 79"/>
              <a:gd name="T16" fmla="*/ 2147483647 w 57"/>
              <a:gd name="T17" fmla="*/ 2147483647 h 79"/>
              <a:gd name="T18" fmla="*/ 0 w 57"/>
              <a:gd name="T19" fmla="*/ 2147483647 h 79"/>
              <a:gd name="T20" fmla="*/ 2147483647 w 57"/>
              <a:gd name="T21" fmla="*/ 2147483647 h 79"/>
              <a:gd name="T22" fmla="*/ 2147483647 w 57"/>
              <a:gd name="T23" fmla="*/ 2147483647 h 79"/>
              <a:gd name="T24" fmla="*/ 2147483647 w 57"/>
              <a:gd name="T25" fmla="*/ 2147483647 h 79"/>
              <a:gd name="T26" fmla="*/ 2147483647 w 57"/>
              <a:gd name="T27" fmla="*/ 2147483647 h 79"/>
              <a:gd name="T28" fmla="*/ 2147483647 w 57"/>
              <a:gd name="T29" fmla="*/ 2147483647 h 79"/>
              <a:gd name="T30" fmla="*/ 2147483647 w 57"/>
              <a:gd name="T31" fmla="*/ 2147483647 h 79"/>
              <a:gd name="T32" fmla="*/ 2147483647 w 57"/>
              <a:gd name="T33" fmla="*/ 2147483647 h 79"/>
              <a:gd name="T34" fmla="*/ 2147483647 w 57"/>
              <a:gd name="T35" fmla="*/ 2147483647 h 79"/>
              <a:gd name="T36" fmla="*/ 2147483647 w 57"/>
              <a:gd name="T37" fmla="*/ 2147483647 h 79"/>
              <a:gd name="T38" fmla="*/ 2147483647 w 57"/>
              <a:gd name="T39" fmla="*/ 2147483647 h 79"/>
              <a:gd name="T40" fmla="*/ 2147483647 w 57"/>
              <a:gd name="T41" fmla="*/ 2147483647 h 79"/>
              <a:gd name="T42" fmla="*/ 2147483647 w 57"/>
              <a:gd name="T43" fmla="*/ 2147483647 h 79"/>
              <a:gd name="T44" fmla="*/ 2147483647 w 57"/>
              <a:gd name="T45" fmla="*/ 2147483647 h 79"/>
              <a:gd name="T46" fmla="*/ 2147483647 w 57"/>
              <a:gd name="T47" fmla="*/ 2147483647 h 79"/>
              <a:gd name="T48" fmla="*/ 2147483647 w 57"/>
              <a:gd name="T49" fmla="*/ 2147483647 h 79"/>
              <a:gd name="T50" fmla="*/ 2147483647 w 57"/>
              <a:gd name="T51" fmla="*/ 2147483647 h 79"/>
              <a:gd name="T52" fmla="*/ 2147483647 w 57"/>
              <a:gd name="T53" fmla="*/ 2147483647 h 79"/>
              <a:gd name="T54" fmla="*/ 2147483647 w 57"/>
              <a:gd name="T55" fmla="*/ 2147483647 h 79"/>
              <a:gd name="T56" fmla="*/ 2147483647 w 57"/>
              <a:gd name="T57" fmla="*/ 2147483647 h 79"/>
              <a:gd name="T58" fmla="*/ 2147483647 w 57"/>
              <a:gd name="T59" fmla="*/ 2147483647 h 79"/>
              <a:gd name="T60" fmla="*/ 2147483647 w 57"/>
              <a:gd name="T61" fmla="*/ 2147483647 h 79"/>
              <a:gd name="T62" fmla="*/ 2147483647 w 57"/>
              <a:gd name="T63" fmla="*/ 2147483647 h 79"/>
              <a:gd name="T64" fmla="*/ 2147483647 w 57"/>
              <a:gd name="T65" fmla="*/ 2147483647 h 79"/>
              <a:gd name="T66" fmla="*/ 2147483647 w 57"/>
              <a:gd name="T67" fmla="*/ 2147483647 h 79"/>
              <a:gd name="T68" fmla="*/ 2147483647 w 57"/>
              <a:gd name="T69" fmla="*/ 2147483647 h 79"/>
              <a:gd name="T70" fmla="*/ 2147483647 w 57"/>
              <a:gd name="T71" fmla="*/ 2147483647 h 79"/>
              <a:gd name="T72" fmla="*/ 2147483647 w 57"/>
              <a:gd name="T73" fmla="*/ 2147483647 h 79"/>
              <a:gd name="T74" fmla="*/ 2147483647 w 57"/>
              <a:gd name="T75" fmla="*/ 2147483647 h 79"/>
              <a:gd name="T76" fmla="*/ 2147483647 w 57"/>
              <a:gd name="T77" fmla="*/ 2147483647 h 79"/>
              <a:gd name="T78" fmla="*/ 2147483647 w 57"/>
              <a:gd name="T79" fmla="*/ 2147483647 h 79"/>
              <a:gd name="T80" fmla="*/ 2147483647 w 57"/>
              <a:gd name="T81" fmla="*/ 2147483647 h 79"/>
              <a:gd name="T82" fmla="*/ 2147483647 w 57"/>
              <a:gd name="T83" fmla="*/ 2147483647 h 79"/>
              <a:gd name="T84" fmla="*/ 2147483647 w 57"/>
              <a:gd name="T85" fmla="*/ 0 h 79"/>
              <a:gd name="T86" fmla="*/ 2147483647 w 57"/>
              <a:gd name="T87" fmla="*/ 0 h 79"/>
              <a:gd name="T88" fmla="*/ 2147483647 w 57"/>
              <a:gd name="T89" fmla="*/ 2147483647 h 79"/>
              <a:gd name="T90" fmla="*/ 2147483647 w 57"/>
              <a:gd name="T91" fmla="*/ 2147483647 h 79"/>
              <a:gd name="T92" fmla="*/ 2147483647 w 57"/>
              <a:gd name="T93" fmla="*/ 2147483647 h 79"/>
              <a:gd name="T94" fmla="*/ 2147483647 w 57"/>
              <a:gd name="T95" fmla="*/ 2147483647 h 79"/>
              <a:gd name="T96" fmla="*/ 2147483647 w 57"/>
              <a:gd name="T97" fmla="*/ 2147483647 h 79"/>
              <a:gd name="T98" fmla="*/ 2147483647 w 57"/>
              <a:gd name="T99" fmla="*/ 2147483647 h 79"/>
              <a:gd name="T100" fmla="*/ 2147483647 w 57"/>
              <a:gd name="T101" fmla="*/ 2147483647 h 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7"/>
              <a:gd name="T154" fmla="*/ 0 h 79"/>
              <a:gd name="T155" fmla="*/ 57 w 57"/>
              <a:gd name="T156" fmla="*/ 79 h 7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7" h="79">
                <a:moveTo>
                  <a:pt x="24" y="35"/>
                </a:moveTo>
                <a:lnTo>
                  <a:pt x="23" y="36"/>
                </a:lnTo>
                <a:lnTo>
                  <a:pt x="23" y="37"/>
                </a:lnTo>
                <a:lnTo>
                  <a:pt x="23" y="38"/>
                </a:lnTo>
                <a:lnTo>
                  <a:pt x="23" y="39"/>
                </a:lnTo>
                <a:lnTo>
                  <a:pt x="23" y="40"/>
                </a:lnTo>
                <a:lnTo>
                  <a:pt x="22" y="41"/>
                </a:lnTo>
                <a:lnTo>
                  <a:pt x="22" y="42"/>
                </a:lnTo>
                <a:lnTo>
                  <a:pt x="21" y="43"/>
                </a:lnTo>
                <a:lnTo>
                  <a:pt x="21" y="44"/>
                </a:lnTo>
                <a:lnTo>
                  <a:pt x="20" y="44"/>
                </a:lnTo>
                <a:lnTo>
                  <a:pt x="20" y="45"/>
                </a:lnTo>
                <a:lnTo>
                  <a:pt x="19" y="46"/>
                </a:lnTo>
                <a:lnTo>
                  <a:pt x="18" y="47"/>
                </a:lnTo>
                <a:lnTo>
                  <a:pt x="17" y="48"/>
                </a:lnTo>
                <a:lnTo>
                  <a:pt x="16" y="48"/>
                </a:lnTo>
                <a:lnTo>
                  <a:pt x="16" y="49"/>
                </a:lnTo>
                <a:lnTo>
                  <a:pt x="15" y="49"/>
                </a:lnTo>
                <a:lnTo>
                  <a:pt x="14" y="49"/>
                </a:lnTo>
                <a:lnTo>
                  <a:pt x="13" y="49"/>
                </a:lnTo>
                <a:lnTo>
                  <a:pt x="12" y="50"/>
                </a:lnTo>
                <a:lnTo>
                  <a:pt x="11" y="50"/>
                </a:lnTo>
                <a:lnTo>
                  <a:pt x="10" y="51"/>
                </a:lnTo>
                <a:lnTo>
                  <a:pt x="9" y="51"/>
                </a:lnTo>
                <a:lnTo>
                  <a:pt x="9" y="52"/>
                </a:lnTo>
                <a:lnTo>
                  <a:pt x="8" y="52"/>
                </a:lnTo>
                <a:lnTo>
                  <a:pt x="7" y="53"/>
                </a:lnTo>
                <a:lnTo>
                  <a:pt x="6" y="53"/>
                </a:lnTo>
                <a:lnTo>
                  <a:pt x="6" y="54"/>
                </a:lnTo>
                <a:lnTo>
                  <a:pt x="5" y="55"/>
                </a:lnTo>
                <a:lnTo>
                  <a:pt x="4" y="56"/>
                </a:lnTo>
                <a:lnTo>
                  <a:pt x="4" y="57"/>
                </a:lnTo>
                <a:lnTo>
                  <a:pt x="4" y="58"/>
                </a:lnTo>
                <a:lnTo>
                  <a:pt x="3" y="59"/>
                </a:lnTo>
                <a:lnTo>
                  <a:pt x="3" y="60"/>
                </a:lnTo>
                <a:lnTo>
                  <a:pt x="2" y="60"/>
                </a:lnTo>
                <a:lnTo>
                  <a:pt x="2" y="61"/>
                </a:lnTo>
                <a:lnTo>
                  <a:pt x="1" y="62"/>
                </a:lnTo>
                <a:lnTo>
                  <a:pt x="1" y="63"/>
                </a:lnTo>
                <a:lnTo>
                  <a:pt x="1" y="64"/>
                </a:lnTo>
                <a:lnTo>
                  <a:pt x="1" y="65"/>
                </a:lnTo>
                <a:lnTo>
                  <a:pt x="0" y="66"/>
                </a:lnTo>
                <a:lnTo>
                  <a:pt x="0" y="67"/>
                </a:lnTo>
                <a:lnTo>
                  <a:pt x="0" y="68"/>
                </a:lnTo>
                <a:lnTo>
                  <a:pt x="0" y="69"/>
                </a:lnTo>
                <a:lnTo>
                  <a:pt x="0" y="70"/>
                </a:lnTo>
                <a:lnTo>
                  <a:pt x="1" y="71"/>
                </a:lnTo>
                <a:lnTo>
                  <a:pt x="1" y="72"/>
                </a:lnTo>
                <a:lnTo>
                  <a:pt x="1" y="73"/>
                </a:lnTo>
                <a:lnTo>
                  <a:pt x="1" y="74"/>
                </a:lnTo>
                <a:lnTo>
                  <a:pt x="2" y="75"/>
                </a:lnTo>
                <a:lnTo>
                  <a:pt x="2" y="76"/>
                </a:lnTo>
                <a:lnTo>
                  <a:pt x="2" y="77"/>
                </a:lnTo>
                <a:lnTo>
                  <a:pt x="3" y="78"/>
                </a:lnTo>
                <a:lnTo>
                  <a:pt x="4" y="78"/>
                </a:lnTo>
                <a:lnTo>
                  <a:pt x="4" y="79"/>
                </a:lnTo>
                <a:lnTo>
                  <a:pt x="5" y="79"/>
                </a:lnTo>
                <a:lnTo>
                  <a:pt x="6" y="79"/>
                </a:lnTo>
                <a:lnTo>
                  <a:pt x="7" y="78"/>
                </a:lnTo>
                <a:lnTo>
                  <a:pt x="8" y="79"/>
                </a:lnTo>
                <a:lnTo>
                  <a:pt x="9" y="79"/>
                </a:lnTo>
                <a:lnTo>
                  <a:pt x="10" y="79"/>
                </a:lnTo>
                <a:lnTo>
                  <a:pt x="11" y="79"/>
                </a:lnTo>
                <a:lnTo>
                  <a:pt x="12" y="78"/>
                </a:lnTo>
                <a:lnTo>
                  <a:pt x="13" y="78"/>
                </a:lnTo>
                <a:lnTo>
                  <a:pt x="14" y="78"/>
                </a:lnTo>
                <a:lnTo>
                  <a:pt x="15" y="77"/>
                </a:lnTo>
                <a:lnTo>
                  <a:pt x="16" y="76"/>
                </a:lnTo>
                <a:lnTo>
                  <a:pt x="17" y="75"/>
                </a:lnTo>
                <a:lnTo>
                  <a:pt x="18" y="74"/>
                </a:lnTo>
                <a:lnTo>
                  <a:pt x="19" y="73"/>
                </a:lnTo>
                <a:lnTo>
                  <a:pt x="19" y="72"/>
                </a:lnTo>
                <a:lnTo>
                  <a:pt x="20" y="72"/>
                </a:lnTo>
                <a:lnTo>
                  <a:pt x="20" y="71"/>
                </a:lnTo>
                <a:lnTo>
                  <a:pt x="21" y="70"/>
                </a:lnTo>
                <a:lnTo>
                  <a:pt x="22" y="69"/>
                </a:lnTo>
                <a:lnTo>
                  <a:pt x="23" y="68"/>
                </a:lnTo>
                <a:lnTo>
                  <a:pt x="23" y="67"/>
                </a:lnTo>
                <a:lnTo>
                  <a:pt x="23" y="66"/>
                </a:lnTo>
                <a:lnTo>
                  <a:pt x="24" y="65"/>
                </a:lnTo>
                <a:lnTo>
                  <a:pt x="24" y="64"/>
                </a:lnTo>
                <a:lnTo>
                  <a:pt x="25" y="63"/>
                </a:lnTo>
                <a:lnTo>
                  <a:pt x="26" y="63"/>
                </a:lnTo>
                <a:lnTo>
                  <a:pt x="27" y="63"/>
                </a:lnTo>
                <a:lnTo>
                  <a:pt x="28" y="62"/>
                </a:lnTo>
                <a:lnTo>
                  <a:pt x="29" y="62"/>
                </a:lnTo>
                <a:lnTo>
                  <a:pt x="30" y="62"/>
                </a:lnTo>
                <a:lnTo>
                  <a:pt x="31" y="62"/>
                </a:lnTo>
                <a:lnTo>
                  <a:pt x="32" y="62"/>
                </a:lnTo>
                <a:lnTo>
                  <a:pt x="32" y="61"/>
                </a:lnTo>
                <a:lnTo>
                  <a:pt x="33" y="61"/>
                </a:lnTo>
                <a:lnTo>
                  <a:pt x="34" y="61"/>
                </a:lnTo>
                <a:lnTo>
                  <a:pt x="35" y="60"/>
                </a:lnTo>
                <a:lnTo>
                  <a:pt x="36" y="60"/>
                </a:lnTo>
                <a:lnTo>
                  <a:pt x="36" y="59"/>
                </a:lnTo>
                <a:lnTo>
                  <a:pt x="37" y="58"/>
                </a:lnTo>
                <a:lnTo>
                  <a:pt x="37" y="57"/>
                </a:lnTo>
                <a:lnTo>
                  <a:pt x="38" y="57"/>
                </a:lnTo>
                <a:lnTo>
                  <a:pt x="38" y="56"/>
                </a:lnTo>
                <a:lnTo>
                  <a:pt x="39" y="55"/>
                </a:lnTo>
                <a:lnTo>
                  <a:pt x="40" y="54"/>
                </a:lnTo>
                <a:lnTo>
                  <a:pt x="40" y="53"/>
                </a:lnTo>
                <a:lnTo>
                  <a:pt x="41" y="52"/>
                </a:lnTo>
                <a:lnTo>
                  <a:pt x="42" y="52"/>
                </a:lnTo>
                <a:lnTo>
                  <a:pt x="43" y="51"/>
                </a:lnTo>
                <a:lnTo>
                  <a:pt x="44" y="50"/>
                </a:lnTo>
                <a:lnTo>
                  <a:pt x="44" y="49"/>
                </a:lnTo>
                <a:lnTo>
                  <a:pt x="44" y="48"/>
                </a:lnTo>
                <a:lnTo>
                  <a:pt x="44" y="47"/>
                </a:lnTo>
                <a:lnTo>
                  <a:pt x="44" y="46"/>
                </a:lnTo>
                <a:lnTo>
                  <a:pt x="45" y="45"/>
                </a:lnTo>
                <a:lnTo>
                  <a:pt x="45" y="44"/>
                </a:lnTo>
                <a:lnTo>
                  <a:pt x="46" y="44"/>
                </a:lnTo>
                <a:lnTo>
                  <a:pt x="46" y="43"/>
                </a:lnTo>
                <a:lnTo>
                  <a:pt x="47" y="42"/>
                </a:lnTo>
                <a:lnTo>
                  <a:pt x="48" y="41"/>
                </a:lnTo>
                <a:lnTo>
                  <a:pt x="49" y="41"/>
                </a:lnTo>
                <a:lnTo>
                  <a:pt x="50" y="41"/>
                </a:lnTo>
                <a:lnTo>
                  <a:pt x="51" y="40"/>
                </a:lnTo>
                <a:lnTo>
                  <a:pt x="52" y="39"/>
                </a:lnTo>
                <a:lnTo>
                  <a:pt x="53" y="38"/>
                </a:lnTo>
                <a:lnTo>
                  <a:pt x="52" y="37"/>
                </a:lnTo>
                <a:lnTo>
                  <a:pt x="52" y="36"/>
                </a:lnTo>
                <a:lnTo>
                  <a:pt x="53" y="35"/>
                </a:lnTo>
                <a:lnTo>
                  <a:pt x="53" y="34"/>
                </a:lnTo>
                <a:lnTo>
                  <a:pt x="54" y="33"/>
                </a:lnTo>
                <a:lnTo>
                  <a:pt x="54" y="32"/>
                </a:lnTo>
                <a:lnTo>
                  <a:pt x="54" y="31"/>
                </a:lnTo>
                <a:lnTo>
                  <a:pt x="55" y="30"/>
                </a:lnTo>
                <a:lnTo>
                  <a:pt x="55" y="29"/>
                </a:lnTo>
                <a:lnTo>
                  <a:pt x="56" y="28"/>
                </a:lnTo>
                <a:lnTo>
                  <a:pt x="56" y="27"/>
                </a:lnTo>
                <a:lnTo>
                  <a:pt x="56" y="26"/>
                </a:lnTo>
                <a:lnTo>
                  <a:pt x="57" y="25"/>
                </a:lnTo>
                <a:lnTo>
                  <a:pt x="56" y="25"/>
                </a:lnTo>
                <a:lnTo>
                  <a:pt x="56" y="24"/>
                </a:lnTo>
                <a:lnTo>
                  <a:pt x="55" y="24"/>
                </a:lnTo>
                <a:lnTo>
                  <a:pt x="54" y="23"/>
                </a:lnTo>
                <a:lnTo>
                  <a:pt x="53" y="22"/>
                </a:lnTo>
                <a:lnTo>
                  <a:pt x="53" y="21"/>
                </a:lnTo>
                <a:lnTo>
                  <a:pt x="52" y="20"/>
                </a:lnTo>
                <a:lnTo>
                  <a:pt x="52" y="19"/>
                </a:lnTo>
                <a:lnTo>
                  <a:pt x="51" y="18"/>
                </a:lnTo>
                <a:lnTo>
                  <a:pt x="51" y="17"/>
                </a:lnTo>
                <a:lnTo>
                  <a:pt x="51" y="16"/>
                </a:lnTo>
                <a:lnTo>
                  <a:pt x="52" y="15"/>
                </a:lnTo>
                <a:lnTo>
                  <a:pt x="52" y="14"/>
                </a:lnTo>
                <a:lnTo>
                  <a:pt x="52" y="13"/>
                </a:lnTo>
                <a:lnTo>
                  <a:pt x="52" y="12"/>
                </a:lnTo>
                <a:lnTo>
                  <a:pt x="51" y="11"/>
                </a:lnTo>
                <a:lnTo>
                  <a:pt x="51" y="10"/>
                </a:lnTo>
                <a:lnTo>
                  <a:pt x="50" y="9"/>
                </a:lnTo>
                <a:lnTo>
                  <a:pt x="50" y="8"/>
                </a:lnTo>
                <a:lnTo>
                  <a:pt x="49" y="7"/>
                </a:lnTo>
                <a:lnTo>
                  <a:pt x="48" y="6"/>
                </a:lnTo>
                <a:lnTo>
                  <a:pt x="47" y="5"/>
                </a:lnTo>
                <a:lnTo>
                  <a:pt x="46" y="4"/>
                </a:lnTo>
                <a:lnTo>
                  <a:pt x="45" y="3"/>
                </a:lnTo>
                <a:lnTo>
                  <a:pt x="45" y="2"/>
                </a:lnTo>
                <a:lnTo>
                  <a:pt x="44" y="2"/>
                </a:lnTo>
                <a:lnTo>
                  <a:pt x="43" y="1"/>
                </a:lnTo>
                <a:lnTo>
                  <a:pt x="42" y="1"/>
                </a:lnTo>
                <a:lnTo>
                  <a:pt x="41" y="1"/>
                </a:lnTo>
                <a:lnTo>
                  <a:pt x="40" y="1"/>
                </a:lnTo>
                <a:lnTo>
                  <a:pt x="39" y="1"/>
                </a:lnTo>
                <a:lnTo>
                  <a:pt x="38" y="2"/>
                </a:lnTo>
                <a:lnTo>
                  <a:pt x="37" y="1"/>
                </a:lnTo>
                <a:lnTo>
                  <a:pt x="36" y="1"/>
                </a:lnTo>
                <a:lnTo>
                  <a:pt x="35" y="1"/>
                </a:lnTo>
                <a:lnTo>
                  <a:pt x="34" y="1"/>
                </a:lnTo>
                <a:lnTo>
                  <a:pt x="33" y="1"/>
                </a:lnTo>
                <a:lnTo>
                  <a:pt x="32" y="0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5" y="1"/>
                </a:lnTo>
                <a:lnTo>
                  <a:pt x="24" y="2"/>
                </a:lnTo>
                <a:lnTo>
                  <a:pt x="24" y="3"/>
                </a:lnTo>
                <a:lnTo>
                  <a:pt x="24" y="4"/>
                </a:lnTo>
                <a:lnTo>
                  <a:pt x="24" y="5"/>
                </a:lnTo>
                <a:lnTo>
                  <a:pt x="23" y="6"/>
                </a:lnTo>
                <a:lnTo>
                  <a:pt x="23" y="7"/>
                </a:lnTo>
                <a:lnTo>
                  <a:pt x="23" y="8"/>
                </a:lnTo>
                <a:lnTo>
                  <a:pt x="23" y="9"/>
                </a:lnTo>
                <a:lnTo>
                  <a:pt x="23" y="10"/>
                </a:lnTo>
                <a:lnTo>
                  <a:pt x="23" y="11"/>
                </a:lnTo>
                <a:lnTo>
                  <a:pt x="23" y="12"/>
                </a:lnTo>
                <a:lnTo>
                  <a:pt x="23" y="13"/>
                </a:lnTo>
                <a:lnTo>
                  <a:pt x="24" y="14"/>
                </a:lnTo>
                <a:lnTo>
                  <a:pt x="24" y="15"/>
                </a:lnTo>
                <a:lnTo>
                  <a:pt x="24" y="16"/>
                </a:lnTo>
                <a:lnTo>
                  <a:pt x="24" y="17"/>
                </a:lnTo>
                <a:lnTo>
                  <a:pt x="25" y="18"/>
                </a:lnTo>
                <a:lnTo>
                  <a:pt x="25" y="19"/>
                </a:lnTo>
                <a:lnTo>
                  <a:pt x="25" y="20"/>
                </a:lnTo>
                <a:lnTo>
                  <a:pt x="25" y="21"/>
                </a:lnTo>
                <a:lnTo>
                  <a:pt x="26" y="22"/>
                </a:lnTo>
                <a:lnTo>
                  <a:pt x="26" y="23"/>
                </a:lnTo>
                <a:lnTo>
                  <a:pt x="26" y="24"/>
                </a:lnTo>
                <a:lnTo>
                  <a:pt x="26" y="26"/>
                </a:lnTo>
                <a:lnTo>
                  <a:pt x="26" y="27"/>
                </a:lnTo>
                <a:lnTo>
                  <a:pt x="25" y="28"/>
                </a:lnTo>
                <a:lnTo>
                  <a:pt x="25" y="29"/>
                </a:lnTo>
                <a:lnTo>
                  <a:pt x="25" y="30"/>
                </a:lnTo>
                <a:lnTo>
                  <a:pt x="25" y="31"/>
                </a:lnTo>
                <a:lnTo>
                  <a:pt x="25" y="32"/>
                </a:lnTo>
                <a:lnTo>
                  <a:pt x="25" y="33"/>
                </a:lnTo>
                <a:lnTo>
                  <a:pt x="25" y="34"/>
                </a:lnTo>
                <a:lnTo>
                  <a:pt x="24" y="35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6" name="Freeform 691" descr="20%"/>
          <p:cNvSpPr>
            <a:spLocks/>
          </p:cNvSpPr>
          <p:nvPr/>
        </p:nvSpPr>
        <p:spPr bwMode="auto">
          <a:xfrm>
            <a:off x="6994525" y="2630488"/>
            <a:ext cx="261938" cy="349250"/>
          </a:xfrm>
          <a:custGeom>
            <a:avLst/>
            <a:gdLst>
              <a:gd name="T0" fmla="*/ 2147483647 w 193"/>
              <a:gd name="T1" fmla="*/ 2147483647 h 256"/>
              <a:gd name="T2" fmla="*/ 2147483647 w 193"/>
              <a:gd name="T3" fmla="*/ 2147483647 h 256"/>
              <a:gd name="T4" fmla="*/ 2147483647 w 193"/>
              <a:gd name="T5" fmla="*/ 2147483647 h 256"/>
              <a:gd name="T6" fmla="*/ 2147483647 w 193"/>
              <a:gd name="T7" fmla="*/ 2147483647 h 256"/>
              <a:gd name="T8" fmla="*/ 2147483647 w 193"/>
              <a:gd name="T9" fmla="*/ 2147483647 h 256"/>
              <a:gd name="T10" fmla="*/ 2147483647 w 193"/>
              <a:gd name="T11" fmla="*/ 2147483647 h 256"/>
              <a:gd name="T12" fmla="*/ 2147483647 w 193"/>
              <a:gd name="T13" fmla="*/ 2147483647 h 256"/>
              <a:gd name="T14" fmla="*/ 2147483647 w 193"/>
              <a:gd name="T15" fmla="*/ 2147483647 h 256"/>
              <a:gd name="T16" fmla="*/ 2147483647 w 193"/>
              <a:gd name="T17" fmla="*/ 2147483647 h 256"/>
              <a:gd name="T18" fmla="*/ 2147483647 w 193"/>
              <a:gd name="T19" fmla="*/ 2147483647 h 256"/>
              <a:gd name="T20" fmla="*/ 2147483647 w 193"/>
              <a:gd name="T21" fmla="*/ 2147483647 h 256"/>
              <a:gd name="T22" fmla="*/ 2147483647 w 193"/>
              <a:gd name="T23" fmla="*/ 2147483647 h 256"/>
              <a:gd name="T24" fmla="*/ 2147483647 w 193"/>
              <a:gd name="T25" fmla="*/ 2147483647 h 256"/>
              <a:gd name="T26" fmla="*/ 2147483647 w 193"/>
              <a:gd name="T27" fmla="*/ 2147483647 h 256"/>
              <a:gd name="T28" fmla="*/ 2147483647 w 193"/>
              <a:gd name="T29" fmla="*/ 2147483647 h 256"/>
              <a:gd name="T30" fmla="*/ 2147483647 w 193"/>
              <a:gd name="T31" fmla="*/ 2147483647 h 256"/>
              <a:gd name="T32" fmla="*/ 2147483647 w 193"/>
              <a:gd name="T33" fmla="*/ 2147483647 h 256"/>
              <a:gd name="T34" fmla="*/ 2147483647 w 193"/>
              <a:gd name="T35" fmla="*/ 2147483647 h 256"/>
              <a:gd name="T36" fmla="*/ 2147483647 w 193"/>
              <a:gd name="T37" fmla="*/ 2147483647 h 256"/>
              <a:gd name="T38" fmla="*/ 2147483647 w 193"/>
              <a:gd name="T39" fmla="*/ 2147483647 h 256"/>
              <a:gd name="T40" fmla="*/ 0 w 193"/>
              <a:gd name="T41" fmla="*/ 2147483647 h 256"/>
              <a:gd name="T42" fmla="*/ 2147483647 w 193"/>
              <a:gd name="T43" fmla="*/ 2147483647 h 256"/>
              <a:gd name="T44" fmla="*/ 2147483647 w 193"/>
              <a:gd name="T45" fmla="*/ 2147483647 h 256"/>
              <a:gd name="T46" fmla="*/ 2147483647 w 193"/>
              <a:gd name="T47" fmla="*/ 2147483647 h 256"/>
              <a:gd name="T48" fmla="*/ 2147483647 w 193"/>
              <a:gd name="T49" fmla="*/ 2147483647 h 256"/>
              <a:gd name="T50" fmla="*/ 2147483647 w 193"/>
              <a:gd name="T51" fmla="*/ 2147483647 h 256"/>
              <a:gd name="T52" fmla="*/ 2147483647 w 193"/>
              <a:gd name="T53" fmla="*/ 2147483647 h 256"/>
              <a:gd name="T54" fmla="*/ 2147483647 w 193"/>
              <a:gd name="T55" fmla="*/ 2147483647 h 256"/>
              <a:gd name="T56" fmla="*/ 2147483647 w 193"/>
              <a:gd name="T57" fmla="*/ 2147483647 h 256"/>
              <a:gd name="T58" fmla="*/ 2147483647 w 193"/>
              <a:gd name="T59" fmla="*/ 2147483647 h 256"/>
              <a:gd name="T60" fmla="*/ 2147483647 w 193"/>
              <a:gd name="T61" fmla="*/ 2147483647 h 256"/>
              <a:gd name="T62" fmla="*/ 2147483647 w 193"/>
              <a:gd name="T63" fmla="*/ 2147483647 h 256"/>
              <a:gd name="T64" fmla="*/ 2147483647 w 193"/>
              <a:gd name="T65" fmla="*/ 2147483647 h 256"/>
              <a:gd name="T66" fmla="*/ 2147483647 w 193"/>
              <a:gd name="T67" fmla="*/ 2147483647 h 256"/>
              <a:gd name="T68" fmla="*/ 2147483647 w 193"/>
              <a:gd name="T69" fmla="*/ 2147483647 h 256"/>
              <a:gd name="T70" fmla="*/ 2147483647 w 193"/>
              <a:gd name="T71" fmla="*/ 2147483647 h 256"/>
              <a:gd name="T72" fmla="*/ 2147483647 w 193"/>
              <a:gd name="T73" fmla="*/ 2147483647 h 256"/>
              <a:gd name="T74" fmla="*/ 2147483647 w 193"/>
              <a:gd name="T75" fmla="*/ 2147483647 h 256"/>
              <a:gd name="T76" fmla="*/ 2147483647 w 193"/>
              <a:gd name="T77" fmla="*/ 2147483647 h 256"/>
              <a:gd name="T78" fmla="*/ 2147483647 w 193"/>
              <a:gd name="T79" fmla="*/ 2147483647 h 256"/>
              <a:gd name="T80" fmla="*/ 2147483647 w 193"/>
              <a:gd name="T81" fmla="*/ 2147483647 h 256"/>
              <a:gd name="T82" fmla="*/ 2147483647 w 193"/>
              <a:gd name="T83" fmla="*/ 2147483647 h 256"/>
              <a:gd name="T84" fmla="*/ 2147483647 w 193"/>
              <a:gd name="T85" fmla="*/ 2147483647 h 256"/>
              <a:gd name="T86" fmla="*/ 2147483647 w 193"/>
              <a:gd name="T87" fmla="*/ 2147483647 h 256"/>
              <a:gd name="T88" fmla="*/ 2147483647 w 193"/>
              <a:gd name="T89" fmla="*/ 2147483647 h 256"/>
              <a:gd name="T90" fmla="*/ 2147483647 w 193"/>
              <a:gd name="T91" fmla="*/ 2147483647 h 256"/>
              <a:gd name="T92" fmla="*/ 2147483647 w 193"/>
              <a:gd name="T93" fmla="*/ 2147483647 h 256"/>
              <a:gd name="T94" fmla="*/ 2147483647 w 193"/>
              <a:gd name="T95" fmla="*/ 2147483647 h 256"/>
              <a:gd name="T96" fmla="*/ 2147483647 w 193"/>
              <a:gd name="T97" fmla="*/ 2147483647 h 256"/>
              <a:gd name="T98" fmla="*/ 2147483647 w 193"/>
              <a:gd name="T99" fmla="*/ 2147483647 h 256"/>
              <a:gd name="T100" fmla="*/ 2147483647 w 193"/>
              <a:gd name="T101" fmla="*/ 2147483647 h 256"/>
              <a:gd name="T102" fmla="*/ 2147483647 w 193"/>
              <a:gd name="T103" fmla="*/ 2147483647 h 2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3"/>
              <a:gd name="T157" fmla="*/ 0 h 256"/>
              <a:gd name="T158" fmla="*/ 193 w 193"/>
              <a:gd name="T159" fmla="*/ 256 h 25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3" h="256">
                <a:moveTo>
                  <a:pt x="129" y="13"/>
                </a:moveTo>
                <a:lnTo>
                  <a:pt x="130" y="15"/>
                </a:lnTo>
                <a:lnTo>
                  <a:pt x="130" y="18"/>
                </a:lnTo>
                <a:lnTo>
                  <a:pt x="131" y="21"/>
                </a:lnTo>
                <a:lnTo>
                  <a:pt x="132" y="24"/>
                </a:lnTo>
                <a:lnTo>
                  <a:pt x="133" y="27"/>
                </a:lnTo>
                <a:lnTo>
                  <a:pt x="133" y="29"/>
                </a:lnTo>
                <a:lnTo>
                  <a:pt x="134" y="32"/>
                </a:lnTo>
                <a:lnTo>
                  <a:pt x="135" y="35"/>
                </a:lnTo>
                <a:lnTo>
                  <a:pt x="135" y="38"/>
                </a:lnTo>
                <a:lnTo>
                  <a:pt x="136" y="41"/>
                </a:lnTo>
                <a:lnTo>
                  <a:pt x="136" y="44"/>
                </a:lnTo>
                <a:lnTo>
                  <a:pt x="136" y="47"/>
                </a:lnTo>
                <a:lnTo>
                  <a:pt x="137" y="50"/>
                </a:lnTo>
                <a:lnTo>
                  <a:pt x="137" y="53"/>
                </a:lnTo>
                <a:lnTo>
                  <a:pt x="137" y="56"/>
                </a:lnTo>
                <a:lnTo>
                  <a:pt x="137" y="59"/>
                </a:lnTo>
                <a:lnTo>
                  <a:pt x="136" y="62"/>
                </a:lnTo>
                <a:lnTo>
                  <a:pt x="135" y="65"/>
                </a:lnTo>
                <a:lnTo>
                  <a:pt x="134" y="68"/>
                </a:lnTo>
                <a:lnTo>
                  <a:pt x="132" y="70"/>
                </a:lnTo>
                <a:lnTo>
                  <a:pt x="131" y="72"/>
                </a:lnTo>
                <a:lnTo>
                  <a:pt x="129" y="74"/>
                </a:lnTo>
                <a:lnTo>
                  <a:pt x="127" y="76"/>
                </a:lnTo>
                <a:lnTo>
                  <a:pt x="125" y="78"/>
                </a:lnTo>
                <a:lnTo>
                  <a:pt x="123" y="79"/>
                </a:lnTo>
                <a:lnTo>
                  <a:pt x="121" y="80"/>
                </a:lnTo>
                <a:lnTo>
                  <a:pt x="119" y="82"/>
                </a:lnTo>
                <a:lnTo>
                  <a:pt x="117" y="83"/>
                </a:lnTo>
                <a:lnTo>
                  <a:pt x="115" y="84"/>
                </a:lnTo>
                <a:lnTo>
                  <a:pt x="113" y="85"/>
                </a:lnTo>
                <a:lnTo>
                  <a:pt x="111" y="87"/>
                </a:lnTo>
                <a:lnTo>
                  <a:pt x="109" y="88"/>
                </a:lnTo>
                <a:lnTo>
                  <a:pt x="108" y="90"/>
                </a:lnTo>
                <a:lnTo>
                  <a:pt x="106" y="91"/>
                </a:lnTo>
                <a:lnTo>
                  <a:pt x="104" y="93"/>
                </a:lnTo>
                <a:lnTo>
                  <a:pt x="102" y="94"/>
                </a:lnTo>
                <a:lnTo>
                  <a:pt x="100" y="96"/>
                </a:lnTo>
                <a:lnTo>
                  <a:pt x="98" y="98"/>
                </a:lnTo>
                <a:lnTo>
                  <a:pt x="96" y="99"/>
                </a:lnTo>
                <a:lnTo>
                  <a:pt x="94" y="101"/>
                </a:lnTo>
                <a:lnTo>
                  <a:pt x="92" y="103"/>
                </a:lnTo>
                <a:lnTo>
                  <a:pt x="91" y="105"/>
                </a:lnTo>
                <a:lnTo>
                  <a:pt x="89" y="107"/>
                </a:lnTo>
                <a:lnTo>
                  <a:pt x="88" y="109"/>
                </a:lnTo>
                <a:lnTo>
                  <a:pt x="86" y="111"/>
                </a:lnTo>
                <a:lnTo>
                  <a:pt x="85" y="113"/>
                </a:lnTo>
                <a:lnTo>
                  <a:pt x="83" y="115"/>
                </a:lnTo>
                <a:lnTo>
                  <a:pt x="81" y="117"/>
                </a:lnTo>
                <a:lnTo>
                  <a:pt x="79" y="118"/>
                </a:lnTo>
                <a:lnTo>
                  <a:pt x="77" y="120"/>
                </a:lnTo>
                <a:lnTo>
                  <a:pt x="75" y="122"/>
                </a:lnTo>
                <a:lnTo>
                  <a:pt x="74" y="124"/>
                </a:lnTo>
                <a:lnTo>
                  <a:pt x="73" y="126"/>
                </a:lnTo>
                <a:lnTo>
                  <a:pt x="72" y="129"/>
                </a:lnTo>
                <a:lnTo>
                  <a:pt x="71" y="132"/>
                </a:lnTo>
                <a:lnTo>
                  <a:pt x="70" y="134"/>
                </a:lnTo>
                <a:lnTo>
                  <a:pt x="68" y="137"/>
                </a:lnTo>
                <a:lnTo>
                  <a:pt x="66" y="139"/>
                </a:lnTo>
                <a:lnTo>
                  <a:pt x="65" y="141"/>
                </a:lnTo>
                <a:lnTo>
                  <a:pt x="63" y="143"/>
                </a:lnTo>
                <a:lnTo>
                  <a:pt x="61" y="145"/>
                </a:lnTo>
                <a:lnTo>
                  <a:pt x="60" y="147"/>
                </a:lnTo>
                <a:lnTo>
                  <a:pt x="59" y="150"/>
                </a:lnTo>
                <a:lnTo>
                  <a:pt x="58" y="152"/>
                </a:lnTo>
                <a:lnTo>
                  <a:pt x="56" y="155"/>
                </a:lnTo>
                <a:lnTo>
                  <a:pt x="55" y="157"/>
                </a:lnTo>
                <a:lnTo>
                  <a:pt x="54" y="160"/>
                </a:lnTo>
                <a:lnTo>
                  <a:pt x="53" y="162"/>
                </a:lnTo>
                <a:lnTo>
                  <a:pt x="51" y="165"/>
                </a:lnTo>
                <a:lnTo>
                  <a:pt x="50" y="167"/>
                </a:lnTo>
                <a:lnTo>
                  <a:pt x="49" y="169"/>
                </a:lnTo>
                <a:lnTo>
                  <a:pt x="47" y="171"/>
                </a:lnTo>
                <a:lnTo>
                  <a:pt x="45" y="173"/>
                </a:lnTo>
                <a:lnTo>
                  <a:pt x="44" y="175"/>
                </a:lnTo>
                <a:lnTo>
                  <a:pt x="42" y="177"/>
                </a:lnTo>
                <a:lnTo>
                  <a:pt x="40" y="179"/>
                </a:lnTo>
                <a:lnTo>
                  <a:pt x="38" y="180"/>
                </a:lnTo>
                <a:lnTo>
                  <a:pt x="36" y="182"/>
                </a:lnTo>
                <a:lnTo>
                  <a:pt x="34" y="183"/>
                </a:lnTo>
                <a:lnTo>
                  <a:pt x="32" y="185"/>
                </a:lnTo>
                <a:lnTo>
                  <a:pt x="30" y="187"/>
                </a:lnTo>
                <a:lnTo>
                  <a:pt x="29" y="188"/>
                </a:lnTo>
                <a:lnTo>
                  <a:pt x="27" y="190"/>
                </a:lnTo>
                <a:lnTo>
                  <a:pt x="25" y="192"/>
                </a:lnTo>
                <a:lnTo>
                  <a:pt x="23" y="194"/>
                </a:lnTo>
                <a:lnTo>
                  <a:pt x="22" y="196"/>
                </a:lnTo>
                <a:lnTo>
                  <a:pt x="20" y="198"/>
                </a:lnTo>
                <a:lnTo>
                  <a:pt x="18" y="200"/>
                </a:lnTo>
                <a:lnTo>
                  <a:pt x="17" y="202"/>
                </a:lnTo>
                <a:lnTo>
                  <a:pt x="15" y="204"/>
                </a:lnTo>
                <a:lnTo>
                  <a:pt x="14" y="207"/>
                </a:lnTo>
                <a:lnTo>
                  <a:pt x="12" y="209"/>
                </a:lnTo>
                <a:lnTo>
                  <a:pt x="11" y="211"/>
                </a:lnTo>
                <a:lnTo>
                  <a:pt x="9" y="213"/>
                </a:lnTo>
                <a:lnTo>
                  <a:pt x="8" y="216"/>
                </a:lnTo>
                <a:lnTo>
                  <a:pt x="7" y="218"/>
                </a:lnTo>
                <a:lnTo>
                  <a:pt x="5" y="221"/>
                </a:lnTo>
                <a:lnTo>
                  <a:pt x="4" y="223"/>
                </a:lnTo>
                <a:lnTo>
                  <a:pt x="3" y="226"/>
                </a:lnTo>
                <a:lnTo>
                  <a:pt x="2" y="228"/>
                </a:lnTo>
                <a:lnTo>
                  <a:pt x="1" y="231"/>
                </a:lnTo>
                <a:lnTo>
                  <a:pt x="0" y="234"/>
                </a:lnTo>
                <a:lnTo>
                  <a:pt x="0" y="237"/>
                </a:lnTo>
                <a:lnTo>
                  <a:pt x="0" y="240"/>
                </a:lnTo>
                <a:lnTo>
                  <a:pt x="1" y="243"/>
                </a:lnTo>
                <a:lnTo>
                  <a:pt x="2" y="245"/>
                </a:lnTo>
                <a:lnTo>
                  <a:pt x="4" y="247"/>
                </a:lnTo>
                <a:lnTo>
                  <a:pt x="6" y="249"/>
                </a:lnTo>
                <a:lnTo>
                  <a:pt x="7" y="251"/>
                </a:lnTo>
                <a:lnTo>
                  <a:pt x="9" y="253"/>
                </a:lnTo>
                <a:lnTo>
                  <a:pt x="10" y="255"/>
                </a:lnTo>
                <a:lnTo>
                  <a:pt x="12" y="256"/>
                </a:lnTo>
                <a:lnTo>
                  <a:pt x="15" y="256"/>
                </a:lnTo>
                <a:lnTo>
                  <a:pt x="17" y="254"/>
                </a:lnTo>
                <a:lnTo>
                  <a:pt x="19" y="252"/>
                </a:lnTo>
                <a:lnTo>
                  <a:pt x="20" y="250"/>
                </a:lnTo>
                <a:lnTo>
                  <a:pt x="22" y="247"/>
                </a:lnTo>
                <a:lnTo>
                  <a:pt x="23" y="245"/>
                </a:lnTo>
                <a:lnTo>
                  <a:pt x="25" y="243"/>
                </a:lnTo>
                <a:lnTo>
                  <a:pt x="26" y="241"/>
                </a:lnTo>
                <a:lnTo>
                  <a:pt x="28" y="239"/>
                </a:lnTo>
                <a:lnTo>
                  <a:pt x="30" y="237"/>
                </a:lnTo>
                <a:lnTo>
                  <a:pt x="31" y="235"/>
                </a:lnTo>
                <a:lnTo>
                  <a:pt x="33" y="232"/>
                </a:lnTo>
                <a:lnTo>
                  <a:pt x="34" y="230"/>
                </a:lnTo>
                <a:lnTo>
                  <a:pt x="36" y="228"/>
                </a:lnTo>
                <a:lnTo>
                  <a:pt x="38" y="226"/>
                </a:lnTo>
                <a:lnTo>
                  <a:pt x="40" y="225"/>
                </a:lnTo>
                <a:lnTo>
                  <a:pt x="42" y="224"/>
                </a:lnTo>
                <a:lnTo>
                  <a:pt x="44" y="223"/>
                </a:lnTo>
                <a:lnTo>
                  <a:pt x="46" y="222"/>
                </a:lnTo>
                <a:lnTo>
                  <a:pt x="48" y="221"/>
                </a:lnTo>
                <a:lnTo>
                  <a:pt x="50" y="220"/>
                </a:lnTo>
                <a:lnTo>
                  <a:pt x="52" y="219"/>
                </a:lnTo>
                <a:lnTo>
                  <a:pt x="55" y="218"/>
                </a:lnTo>
                <a:lnTo>
                  <a:pt x="57" y="218"/>
                </a:lnTo>
                <a:lnTo>
                  <a:pt x="59" y="217"/>
                </a:lnTo>
                <a:lnTo>
                  <a:pt x="61" y="216"/>
                </a:lnTo>
                <a:lnTo>
                  <a:pt x="63" y="215"/>
                </a:lnTo>
                <a:lnTo>
                  <a:pt x="65" y="214"/>
                </a:lnTo>
                <a:lnTo>
                  <a:pt x="67" y="213"/>
                </a:lnTo>
                <a:lnTo>
                  <a:pt x="69" y="212"/>
                </a:lnTo>
                <a:lnTo>
                  <a:pt x="72" y="211"/>
                </a:lnTo>
                <a:lnTo>
                  <a:pt x="74" y="210"/>
                </a:lnTo>
                <a:lnTo>
                  <a:pt x="75" y="208"/>
                </a:lnTo>
                <a:lnTo>
                  <a:pt x="77" y="206"/>
                </a:lnTo>
                <a:lnTo>
                  <a:pt x="79" y="204"/>
                </a:lnTo>
                <a:lnTo>
                  <a:pt x="81" y="202"/>
                </a:lnTo>
                <a:lnTo>
                  <a:pt x="82" y="200"/>
                </a:lnTo>
                <a:lnTo>
                  <a:pt x="83" y="197"/>
                </a:lnTo>
                <a:lnTo>
                  <a:pt x="84" y="195"/>
                </a:lnTo>
                <a:lnTo>
                  <a:pt x="85" y="192"/>
                </a:lnTo>
                <a:lnTo>
                  <a:pt x="87" y="190"/>
                </a:lnTo>
                <a:lnTo>
                  <a:pt x="88" y="188"/>
                </a:lnTo>
                <a:lnTo>
                  <a:pt x="90" y="185"/>
                </a:lnTo>
                <a:lnTo>
                  <a:pt x="91" y="183"/>
                </a:lnTo>
                <a:lnTo>
                  <a:pt x="93" y="181"/>
                </a:lnTo>
                <a:lnTo>
                  <a:pt x="95" y="179"/>
                </a:lnTo>
                <a:lnTo>
                  <a:pt x="96" y="177"/>
                </a:lnTo>
                <a:lnTo>
                  <a:pt x="98" y="175"/>
                </a:lnTo>
                <a:lnTo>
                  <a:pt x="100" y="173"/>
                </a:lnTo>
                <a:lnTo>
                  <a:pt x="101" y="171"/>
                </a:lnTo>
                <a:lnTo>
                  <a:pt x="103" y="169"/>
                </a:lnTo>
                <a:lnTo>
                  <a:pt x="105" y="167"/>
                </a:lnTo>
                <a:lnTo>
                  <a:pt x="106" y="165"/>
                </a:lnTo>
                <a:lnTo>
                  <a:pt x="108" y="163"/>
                </a:lnTo>
                <a:lnTo>
                  <a:pt x="110" y="161"/>
                </a:lnTo>
                <a:lnTo>
                  <a:pt x="111" y="159"/>
                </a:lnTo>
                <a:lnTo>
                  <a:pt x="113" y="157"/>
                </a:lnTo>
                <a:lnTo>
                  <a:pt x="115" y="155"/>
                </a:lnTo>
                <a:lnTo>
                  <a:pt x="116" y="153"/>
                </a:lnTo>
                <a:lnTo>
                  <a:pt x="118" y="151"/>
                </a:lnTo>
                <a:lnTo>
                  <a:pt x="119" y="148"/>
                </a:lnTo>
                <a:lnTo>
                  <a:pt x="121" y="146"/>
                </a:lnTo>
                <a:lnTo>
                  <a:pt x="122" y="144"/>
                </a:lnTo>
                <a:lnTo>
                  <a:pt x="124" y="142"/>
                </a:lnTo>
                <a:lnTo>
                  <a:pt x="125" y="140"/>
                </a:lnTo>
                <a:lnTo>
                  <a:pt x="127" y="138"/>
                </a:lnTo>
                <a:lnTo>
                  <a:pt x="128" y="135"/>
                </a:lnTo>
                <a:lnTo>
                  <a:pt x="129" y="133"/>
                </a:lnTo>
                <a:lnTo>
                  <a:pt x="131" y="130"/>
                </a:lnTo>
                <a:lnTo>
                  <a:pt x="132" y="128"/>
                </a:lnTo>
                <a:lnTo>
                  <a:pt x="133" y="125"/>
                </a:lnTo>
                <a:lnTo>
                  <a:pt x="135" y="123"/>
                </a:lnTo>
                <a:lnTo>
                  <a:pt x="136" y="121"/>
                </a:lnTo>
                <a:lnTo>
                  <a:pt x="138" y="119"/>
                </a:lnTo>
                <a:lnTo>
                  <a:pt x="139" y="117"/>
                </a:lnTo>
                <a:lnTo>
                  <a:pt x="141" y="114"/>
                </a:lnTo>
                <a:lnTo>
                  <a:pt x="142" y="112"/>
                </a:lnTo>
                <a:lnTo>
                  <a:pt x="144" y="110"/>
                </a:lnTo>
                <a:lnTo>
                  <a:pt x="146" y="108"/>
                </a:lnTo>
                <a:lnTo>
                  <a:pt x="147" y="106"/>
                </a:lnTo>
                <a:lnTo>
                  <a:pt x="149" y="103"/>
                </a:lnTo>
                <a:lnTo>
                  <a:pt x="150" y="101"/>
                </a:lnTo>
                <a:lnTo>
                  <a:pt x="152" y="99"/>
                </a:lnTo>
                <a:lnTo>
                  <a:pt x="153" y="97"/>
                </a:lnTo>
                <a:lnTo>
                  <a:pt x="155" y="95"/>
                </a:lnTo>
                <a:lnTo>
                  <a:pt x="157" y="93"/>
                </a:lnTo>
                <a:lnTo>
                  <a:pt x="159" y="92"/>
                </a:lnTo>
                <a:lnTo>
                  <a:pt x="161" y="91"/>
                </a:lnTo>
                <a:lnTo>
                  <a:pt x="163" y="90"/>
                </a:lnTo>
                <a:lnTo>
                  <a:pt x="165" y="89"/>
                </a:lnTo>
                <a:lnTo>
                  <a:pt x="167" y="88"/>
                </a:lnTo>
                <a:lnTo>
                  <a:pt x="169" y="86"/>
                </a:lnTo>
                <a:lnTo>
                  <a:pt x="171" y="85"/>
                </a:lnTo>
                <a:lnTo>
                  <a:pt x="173" y="83"/>
                </a:lnTo>
                <a:lnTo>
                  <a:pt x="175" y="82"/>
                </a:lnTo>
                <a:lnTo>
                  <a:pt x="177" y="80"/>
                </a:lnTo>
                <a:lnTo>
                  <a:pt x="179" y="79"/>
                </a:lnTo>
                <a:lnTo>
                  <a:pt x="181" y="77"/>
                </a:lnTo>
                <a:lnTo>
                  <a:pt x="183" y="75"/>
                </a:lnTo>
                <a:lnTo>
                  <a:pt x="184" y="74"/>
                </a:lnTo>
                <a:lnTo>
                  <a:pt x="186" y="71"/>
                </a:lnTo>
                <a:lnTo>
                  <a:pt x="188" y="69"/>
                </a:lnTo>
                <a:lnTo>
                  <a:pt x="189" y="67"/>
                </a:lnTo>
                <a:lnTo>
                  <a:pt x="190" y="65"/>
                </a:lnTo>
                <a:lnTo>
                  <a:pt x="192" y="62"/>
                </a:lnTo>
                <a:lnTo>
                  <a:pt x="192" y="58"/>
                </a:lnTo>
                <a:lnTo>
                  <a:pt x="193" y="55"/>
                </a:lnTo>
                <a:lnTo>
                  <a:pt x="192" y="51"/>
                </a:lnTo>
                <a:lnTo>
                  <a:pt x="191" y="48"/>
                </a:lnTo>
                <a:lnTo>
                  <a:pt x="190" y="47"/>
                </a:lnTo>
                <a:lnTo>
                  <a:pt x="187" y="46"/>
                </a:lnTo>
                <a:lnTo>
                  <a:pt x="185" y="45"/>
                </a:lnTo>
                <a:lnTo>
                  <a:pt x="183" y="45"/>
                </a:lnTo>
                <a:lnTo>
                  <a:pt x="181" y="45"/>
                </a:lnTo>
                <a:lnTo>
                  <a:pt x="179" y="45"/>
                </a:lnTo>
                <a:lnTo>
                  <a:pt x="176" y="45"/>
                </a:lnTo>
                <a:lnTo>
                  <a:pt x="174" y="44"/>
                </a:lnTo>
                <a:lnTo>
                  <a:pt x="172" y="44"/>
                </a:lnTo>
                <a:lnTo>
                  <a:pt x="170" y="44"/>
                </a:lnTo>
                <a:lnTo>
                  <a:pt x="168" y="43"/>
                </a:lnTo>
                <a:lnTo>
                  <a:pt x="165" y="42"/>
                </a:lnTo>
                <a:lnTo>
                  <a:pt x="163" y="40"/>
                </a:lnTo>
                <a:lnTo>
                  <a:pt x="162" y="38"/>
                </a:lnTo>
                <a:lnTo>
                  <a:pt x="161" y="35"/>
                </a:lnTo>
                <a:lnTo>
                  <a:pt x="160" y="32"/>
                </a:lnTo>
                <a:lnTo>
                  <a:pt x="160" y="29"/>
                </a:lnTo>
                <a:lnTo>
                  <a:pt x="159" y="26"/>
                </a:lnTo>
                <a:lnTo>
                  <a:pt x="158" y="24"/>
                </a:lnTo>
                <a:lnTo>
                  <a:pt x="158" y="21"/>
                </a:lnTo>
                <a:lnTo>
                  <a:pt x="157" y="18"/>
                </a:lnTo>
                <a:lnTo>
                  <a:pt x="156" y="15"/>
                </a:lnTo>
                <a:lnTo>
                  <a:pt x="155" y="12"/>
                </a:lnTo>
                <a:lnTo>
                  <a:pt x="154" y="10"/>
                </a:lnTo>
                <a:lnTo>
                  <a:pt x="153" y="8"/>
                </a:lnTo>
                <a:lnTo>
                  <a:pt x="151" y="6"/>
                </a:lnTo>
                <a:lnTo>
                  <a:pt x="149" y="4"/>
                </a:lnTo>
                <a:lnTo>
                  <a:pt x="147" y="2"/>
                </a:lnTo>
                <a:lnTo>
                  <a:pt x="145" y="1"/>
                </a:lnTo>
                <a:lnTo>
                  <a:pt x="142" y="1"/>
                </a:lnTo>
                <a:lnTo>
                  <a:pt x="140" y="0"/>
                </a:lnTo>
                <a:lnTo>
                  <a:pt x="138" y="0"/>
                </a:lnTo>
                <a:lnTo>
                  <a:pt x="136" y="1"/>
                </a:lnTo>
                <a:lnTo>
                  <a:pt x="133" y="1"/>
                </a:lnTo>
                <a:lnTo>
                  <a:pt x="131" y="1"/>
                </a:lnTo>
                <a:lnTo>
                  <a:pt x="129" y="3"/>
                </a:lnTo>
                <a:lnTo>
                  <a:pt x="127" y="5"/>
                </a:lnTo>
                <a:lnTo>
                  <a:pt x="128" y="8"/>
                </a:lnTo>
                <a:lnTo>
                  <a:pt x="129" y="11"/>
                </a:lnTo>
                <a:lnTo>
                  <a:pt x="129" y="13"/>
                </a:lnTo>
                <a:close/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57" name="Text Box 692"/>
          <p:cNvSpPr txBox="1">
            <a:spLocks noChangeArrowheads="1"/>
          </p:cNvSpPr>
          <p:nvPr/>
        </p:nvSpPr>
        <p:spPr bwMode="auto">
          <a:xfrm>
            <a:off x="1865313" y="4689475"/>
            <a:ext cx="1143262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Stuart City</a:t>
            </a:r>
          </a:p>
        </p:txBody>
      </p:sp>
      <p:sp>
        <p:nvSpPr>
          <p:cNvPr id="1158" name="Text Box 694"/>
          <p:cNvSpPr txBox="1">
            <a:spLocks noChangeArrowheads="1"/>
          </p:cNvSpPr>
          <p:nvPr/>
        </p:nvSpPr>
        <p:spPr bwMode="auto">
          <a:xfrm>
            <a:off x="3792539" y="3968750"/>
            <a:ext cx="998537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Dilworth</a:t>
            </a:r>
          </a:p>
        </p:txBody>
      </p:sp>
      <p:sp>
        <p:nvSpPr>
          <p:cNvPr id="1159" name="Freeform 695" descr="Horizontal brick"/>
          <p:cNvSpPr>
            <a:spLocks/>
          </p:cNvSpPr>
          <p:nvPr/>
        </p:nvSpPr>
        <p:spPr bwMode="auto">
          <a:xfrm>
            <a:off x="2692400" y="1417638"/>
            <a:ext cx="5791200" cy="4062412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2147483647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2147483647 h 10000"/>
              <a:gd name="T58" fmla="*/ 2147483647 w 10000"/>
              <a:gd name="T59" fmla="*/ 2147483647 h 10000"/>
              <a:gd name="T60" fmla="*/ 2147483647 w 10000"/>
              <a:gd name="T61" fmla="*/ 2147483647 h 10000"/>
              <a:gd name="T62" fmla="*/ 2147483647 w 10000"/>
              <a:gd name="T63" fmla="*/ 2147483647 h 10000"/>
              <a:gd name="T64" fmla="*/ 2147483647 w 10000"/>
              <a:gd name="T65" fmla="*/ 2147483647 h 10000"/>
              <a:gd name="T66" fmla="*/ 2147483647 w 10000"/>
              <a:gd name="T67" fmla="*/ 2147483647 h 10000"/>
              <a:gd name="T68" fmla="*/ 2147483647 w 10000"/>
              <a:gd name="T69" fmla="*/ 2147483647 h 10000"/>
              <a:gd name="T70" fmla="*/ 2147483647 w 10000"/>
              <a:gd name="T71" fmla="*/ 2147483647 h 10000"/>
              <a:gd name="T72" fmla="*/ 2147483647 w 10000"/>
              <a:gd name="T73" fmla="*/ 2147483647 h 10000"/>
              <a:gd name="T74" fmla="*/ 2147483647 w 10000"/>
              <a:gd name="T75" fmla="*/ 2147483647 h 10000"/>
              <a:gd name="T76" fmla="*/ 2147483647 w 10000"/>
              <a:gd name="T77" fmla="*/ 2147483647 h 10000"/>
              <a:gd name="T78" fmla="*/ 2147483647 w 10000"/>
              <a:gd name="T79" fmla="*/ 2147483647 h 10000"/>
              <a:gd name="T80" fmla="*/ 2147483647 w 10000"/>
              <a:gd name="T81" fmla="*/ 2147483647 h 10000"/>
              <a:gd name="T82" fmla="*/ 2147483647 w 10000"/>
              <a:gd name="T83" fmla="*/ 2147483647 h 10000"/>
              <a:gd name="T84" fmla="*/ 2147483647 w 10000"/>
              <a:gd name="T85" fmla="*/ 2147483647 h 10000"/>
              <a:gd name="T86" fmla="*/ 2147483647 w 10000"/>
              <a:gd name="T87" fmla="*/ 2147483647 h 10000"/>
              <a:gd name="T88" fmla="*/ 2147483647 w 10000"/>
              <a:gd name="T89" fmla="*/ 2147483647 h 10000"/>
              <a:gd name="T90" fmla="*/ 2147483647 w 10000"/>
              <a:gd name="T91" fmla="*/ 2147483647 h 10000"/>
              <a:gd name="T92" fmla="*/ 2147483647 w 10000"/>
              <a:gd name="T93" fmla="*/ 2147483647 h 10000"/>
              <a:gd name="T94" fmla="*/ 2147483647 w 10000"/>
              <a:gd name="T95" fmla="*/ 2147483647 h 10000"/>
              <a:gd name="T96" fmla="*/ 2147483647 w 10000"/>
              <a:gd name="T97" fmla="*/ 2147483647 h 10000"/>
              <a:gd name="T98" fmla="*/ 2147483647 w 10000"/>
              <a:gd name="T99" fmla="*/ 2147483647 h 10000"/>
              <a:gd name="T100" fmla="*/ 2147483647 w 10000"/>
              <a:gd name="T101" fmla="*/ 2147483647 h 10000"/>
              <a:gd name="T102" fmla="*/ 2147483647 w 10000"/>
              <a:gd name="T103" fmla="*/ 2147483647 h 10000"/>
              <a:gd name="T104" fmla="*/ 2147483647 w 10000"/>
              <a:gd name="T105" fmla="*/ 2147483647 h 10000"/>
              <a:gd name="T106" fmla="*/ 2147483647 w 10000"/>
              <a:gd name="T107" fmla="*/ 2147483647 h 10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0000"/>
              <a:gd name="T163" fmla="*/ 0 h 10000"/>
              <a:gd name="T164" fmla="*/ 10000 w 10000"/>
              <a:gd name="T165" fmla="*/ 10000 h 100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0000" h="10000">
                <a:moveTo>
                  <a:pt x="9997" y="151"/>
                </a:moveTo>
                <a:cubicBezTo>
                  <a:pt x="10000" y="97"/>
                  <a:pt x="9973" y="21"/>
                  <a:pt x="9954" y="0"/>
                </a:cubicBezTo>
                <a:cubicBezTo>
                  <a:pt x="9936" y="27"/>
                  <a:pt x="9918" y="14"/>
                  <a:pt x="9901" y="41"/>
                </a:cubicBezTo>
                <a:cubicBezTo>
                  <a:pt x="9883" y="66"/>
                  <a:pt x="9865" y="127"/>
                  <a:pt x="9848" y="152"/>
                </a:cubicBezTo>
                <a:cubicBezTo>
                  <a:pt x="9830" y="181"/>
                  <a:pt x="9810" y="214"/>
                  <a:pt x="9794" y="240"/>
                </a:cubicBezTo>
                <a:cubicBezTo>
                  <a:pt x="9776" y="269"/>
                  <a:pt x="9769" y="274"/>
                  <a:pt x="9750" y="302"/>
                </a:cubicBezTo>
                <a:cubicBezTo>
                  <a:pt x="9734" y="328"/>
                  <a:pt x="9689" y="377"/>
                  <a:pt x="9673" y="405"/>
                </a:cubicBezTo>
                <a:cubicBezTo>
                  <a:pt x="9655" y="434"/>
                  <a:pt x="9638" y="471"/>
                  <a:pt x="9620" y="497"/>
                </a:cubicBezTo>
                <a:cubicBezTo>
                  <a:pt x="9599" y="521"/>
                  <a:pt x="9583" y="531"/>
                  <a:pt x="9566" y="559"/>
                </a:cubicBezTo>
                <a:cubicBezTo>
                  <a:pt x="9550" y="589"/>
                  <a:pt x="9533" y="612"/>
                  <a:pt x="9517" y="643"/>
                </a:cubicBezTo>
                <a:cubicBezTo>
                  <a:pt x="9501" y="674"/>
                  <a:pt x="9483" y="716"/>
                  <a:pt x="9467" y="744"/>
                </a:cubicBezTo>
                <a:cubicBezTo>
                  <a:pt x="9450" y="770"/>
                  <a:pt x="9426" y="805"/>
                  <a:pt x="9408" y="832"/>
                </a:cubicBezTo>
                <a:cubicBezTo>
                  <a:pt x="9389" y="861"/>
                  <a:pt x="9391" y="872"/>
                  <a:pt x="9374" y="900"/>
                </a:cubicBezTo>
                <a:cubicBezTo>
                  <a:pt x="9357" y="927"/>
                  <a:pt x="9331" y="940"/>
                  <a:pt x="9315" y="969"/>
                </a:cubicBezTo>
                <a:cubicBezTo>
                  <a:pt x="9299" y="997"/>
                  <a:pt x="9283" y="994"/>
                  <a:pt x="9267" y="1016"/>
                </a:cubicBezTo>
                <a:cubicBezTo>
                  <a:pt x="9251" y="1038"/>
                  <a:pt x="9237" y="1071"/>
                  <a:pt x="9219" y="1099"/>
                </a:cubicBezTo>
                <a:cubicBezTo>
                  <a:pt x="9203" y="1128"/>
                  <a:pt x="9187" y="1158"/>
                  <a:pt x="9172" y="1188"/>
                </a:cubicBezTo>
                <a:cubicBezTo>
                  <a:pt x="9157" y="1216"/>
                  <a:pt x="9141" y="1245"/>
                  <a:pt x="9125" y="1276"/>
                </a:cubicBezTo>
                <a:cubicBezTo>
                  <a:pt x="9112" y="1304"/>
                  <a:pt x="9099" y="1334"/>
                  <a:pt x="9086" y="1363"/>
                </a:cubicBezTo>
                <a:cubicBezTo>
                  <a:pt x="9071" y="1392"/>
                  <a:pt x="9055" y="1419"/>
                  <a:pt x="9040" y="1448"/>
                </a:cubicBezTo>
                <a:cubicBezTo>
                  <a:pt x="9030" y="1479"/>
                  <a:pt x="9017" y="1511"/>
                  <a:pt x="9005" y="1542"/>
                </a:cubicBezTo>
                <a:cubicBezTo>
                  <a:pt x="8993" y="1573"/>
                  <a:pt x="8983" y="1606"/>
                  <a:pt x="8971" y="1636"/>
                </a:cubicBezTo>
                <a:cubicBezTo>
                  <a:pt x="8956" y="1665"/>
                  <a:pt x="8941" y="1691"/>
                  <a:pt x="8926" y="1721"/>
                </a:cubicBezTo>
                <a:cubicBezTo>
                  <a:pt x="8908" y="1750"/>
                  <a:pt x="8888" y="1778"/>
                  <a:pt x="8868" y="1804"/>
                </a:cubicBezTo>
                <a:cubicBezTo>
                  <a:pt x="8849" y="1827"/>
                  <a:pt x="8830" y="1852"/>
                  <a:pt x="8810" y="1879"/>
                </a:cubicBezTo>
                <a:cubicBezTo>
                  <a:pt x="8791" y="1905"/>
                  <a:pt x="8771" y="1929"/>
                  <a:pt x="8752" y="1952"/>
                </a:cubicBezTo>
                <a:cubicBezTo>
                  <a:pt x="8733" y="1979"/>
                  <a:pt x="8714" y="2005"/>
                  <a:pt x="8694" y="2035"/>
                </a:cubicBezTo>
                <a:cubicBezTo>
                  <a:pt x="8679" y="2064"/>
                  <a:pt x="8665" y="2089"/>
                  <a:pt x="8649" y="2116"/>
                </a:cubicBezTo>
                <a:cubicBezTo>
                  <a:pt x="8633" y="2146"/>
                  <a:pt x="8619" y="2177"/>
                  <a:pt x="8602" y="2207"/>
                </a:cubicBezTo>
                <a:cubicBezTo>
                  <a:pt x="8587" y="2235"/>
                  <a:pt x="8572" y="2262"/>
                  <a:pt x="8557" y="2292"/>
                </a:cubicBezTo>
                <a:cubicBezTo>
                  <a:pt x="8541" y="2321"/>
                  <a:pt x="8526" y="2350"/>
                  <a:pt x="8509" y="2377"/>
                </a:cubicBezTo>
                <a:cubicBezTo>
                  <a:pt x="8489" y="2402"/>
                  <a:pt x="8469" y="2429"/>
                  <a:pt x="8449" y="2453"/>
                </a:cubicBezTo>
                <a:cubicBezTo>
                  <a:pt x="8428" y="2478"/>
                  <a:pt x="8406" y="2501"/>
                  <a:pt x="8386" y="2527"/>
                </a:cubicBezTo>
                <a:cubicBezTo>
                  <a:pt x="8369" y="2553"/>
                  <a:pt x="8350" y="2579"/>
                  <a:pt x="8332" y="2605"/>
                </a:cubicBezTo>
                <a:cubicBezTo>
                  <a:pt x="8317" y="2634"/>
                  <a:pt x="8302" y="2666"/>
                  <a:pt x="8287" y="2695"/>
                </a:cubicBezTo>
                <a:cubicBezTo>
                  <a:pt x="8276" y="2725"/>
                  <a:pt x="8264" y="2756"/>
                  <a:pt x="8253" y="2789"/>
                </a:cubicBezTo>
                <a:cubicBezTo>
                  <a:pt x="8239" y="2818"/>
                  <a:pt x="8226" y="2849"/>
                  <a:pt x="8212" y="2878"/>
                </a:cubicBezTo>
                <a:cubicBezTo>
                  <a:pt x="8197" y="2906"/>
                  <a:pt x="8181" y="2936"/>
                  <a:pt x="8164" y="2966"/>
                </a:cubicBezTo>
                <a:cubicBezTo>
                  <a:pt x="8146" y="2992"/>
                  <a:pt x="8128" y="3016"/>
                  <a:pt x="8111" y="3042"/>
                </a:cubicBezTo>
                <a:cubicBezTo>
                  <a:pt x="8091" y="3068"/>
                  <a:pt x="8071" y="3092"/>
                  <a:pt x="8051" y="3117"/>
                </a:cubicBezTo>
                <a:cubicBezTo>
                  <a:pt x="8029" y="3140"/>
                  <a:pt x="8008" y="3162"/>
                  <a:pt x="7985" y="3184"/>
                </a:cubicBezTo>
                <a:cubicBezTo>
                  <a:pt x="7958" y="3203"/>
                  <a:pt x="7934" y="3225"/>
                  <a:pt x="7910" y="3245"/>
                </a:cubicBezTo>
                <a:cubicBezTo>
                  <a:pt x="7887" y="3267"/>
                  <a:pt x="7864" y="3290"/>
                  <a:pt x="7841" y="3313"/>
                </a:cubicBezTo>
                <a:cubicBezTo>
                  <a:pt x="7820" y="3336"/>
                  <a:pt x="7798" y="3359"/>
                  <a:pt x="7777" y="3382"/>
                </a:cubicBezTo>
                <a:cubicBezTo>
                  <a:pt x="7759" y="3410"/>
                  <a:pt x="7739" y="3436"/>
                  <a:pt x="7722" y="3461"/>
                </a:cubicBezTo>
                <a:cubicBezTo>
                  <a:pt x="7708" y="3492"/>
                  <a:pt x="7692" y="3520"/>
                  <a:pt x="7678" y="3551"/>
                </a:cubicBezTo>
                <a:cubicBezTo>
                  <a:pt x="7665" y="3583"/>
                  <a:pt x="7653" y="3612"/>
                  <a:pt x="7642" y="3643"/>
                </a:cubicBezTo>
                <a:cubicBezTo>
                  <a:pt x="7629" y="3673"/>
                  <a:pt x="7616" y="3703"/>
                  <a:pt x="7602" y="3731"/>
                </a:cubicBezTo>
                <a:cubicBezTo>
                  <a:pt x="7583" y="3757"/>
                  <a:pt x="7562" y="3782"/>
                  <a:pt x="7543" y="3809"/>
                </a:cubicBezTo>
                <a:lnTo>
                  <a:pt x="7487" y="3886"/>
                </a:lnTo>
                <a:cubicBezTo>
                  <a:pt x="7469" y="3914"/>
                  <a:pt x="7454" y="3941"/>
                  <a:pt x="7438" y="3969"/>
                </a:cubicBezTo>
                <a:cubicBezTo>
                  <a:pt x="7425" y="3999"/>
                  <a:pt x="7411" y="4033"/>
                  <a:pt x="7399" y="4063"/>
                </a:cubicBezTo>
                <a:cubicBezTo>
                  <a:pt x="7388" y="4093"/>
                  <a:pt x="7378" y="4126"/>
                  <a:pt x="7368" y="4156"/>
                </a:cubicBezTo>
                <a:cubicBezTo>
                  <a:pt x="7367" y="4192"/>
                  <a:pt x="7366" y="4224"/>
                  <a:pt x="7365" y="4258"/>
                </a:cubicBezTo>
                <a:cubicBezTo>
                  <a:pt x="7346" y="4286"/>
                  <a:pt x="7326" y="4312"/>
                  <a:pt x="7306" y="4341"/>
                </a:cubicBezTo>
                <a:cubicBezTo>
                  <a:pt x="7286" y="4364"/>
                  <a:pt x="7265" y="4389"/>
                  <a:pt x="7246" y="4415"/>
                </a:cubicBezTo>
                <a:cubicBezTo>
                  <a:pt x="7224" y="4436"/>
                  <a:pt x="7202" y="4459"/>
                  <a:pt x="7179" y="4482"/>
                </a:cubicBezTo>
                <a:cubicBezTo>
                  <a:pt x="7156" y="4503"/>
                  <a:pt x="7133" y="4524"/>
                  <a:pt x="7111" y="4547"/>
                </a:cubicBezTo>
                <a:cubicBezTo>
                  <a:pt x="7088" y="4568"/>
                  <a:pt x="7066" y="4590"/>
                  <a:pt x="7043" y="4610"/>
                </a:cubicBezTo>
                <a:cubicBezTo>
                  <a:pt x="7019" y="4631"/>
                  <a:pt x="6996" y="4650"/>
                  <a:pt x="6971" y="4672"/>
                </a:cubicBezTo>
                <a:cubicBezTo>
                  <a:pt x="6949" y="4692"/>
                  <a:pt x="6927" y="4714"/>
                  <a:pt x="6904" y="4735"/>
                </a:cubicBezTo>
                <a:cubicBezTo>
                  <a:pt x="6877" y="4754"/>
                  <a:pt x="6853" y="4775"/>
                  <a:pt x="6829" y="4795"/>
                </a:cubicBezTo>
                <a:cubicBezTo>
                  <a:pt x="6806" y="4816"/>
                  <a:pt x="6781" y="4836"/>
                  <a:pt x="6757" y="4858"/>
                </a:cubicBezTo>
                <a:cubicBezTo>
                  <a:pt x="6733" y="4875"/>
                  <a:pt x="6710" y="4893"/>
                  <a:pt x="6685" y="4912"/>
                </a:cubicBezTo>
                <a:cubicBezTo>
                  <a:pt x="6662" y="4935"/>
                  <a:pt x="6637" y="4956"/>
                  <a:pt x="6614" y="4978"/>
                </a:cubicBezTo>
                <a:cubicBezTo>
                  <a:pt x="6593" y="5000"/>
                  <a:pt x="6570" y="5022"/>
                  <a:pt x="6549" y="5044"/>
                </a:cubicBezTo>
                <a:cubicBezTo>
                  <a:pt x="6530" y="5068"/>
                  <a:pt x="6508" y="5095"/>
                  <a:pt x="6487" y="5119"/>
                </a:cubicBezTo>
                <a:lnTo>
                  <a:pt x="6431" y="5196"/>
                </a:lnTo>
                <a:cubicBezTo>
                  <a:pt x="6413" y="5223"/>
                  <a:pt x="6393" y="5248"/>
                  <a:pt x="6373" y="5275"/>
                </a:cubicBezTo>
                <a:cubicBezTo>
                  <a:pt x="6352" y="5298"/>
                  <a:pt x="6331" y="5322"/>
                  <a:pt x="6309" y="5345"/>
                </a:cubicBezTo>
                <a:cubicBezTo>
                  <a:pt x="6285" y="5368"/>
                  <a:pt x="6264" y="5389"/>
                  <a:pt x="6241" y="5412"/>
                </a:cubicBezTo>
                <a:lnTo>
                  <a:pt x="6174" y="5479"/>
                </a:lnTo>
                <a:cubicBezTo>
                  <a:pt x="6151" y="5500"/>
                  <a:pt x="6127" y="5521"/>
                  <a:pt x="6104" y="5542"/>
                </a:cubicBezTo>
                <a:cubicBezTo>
                  <a:pt x="6081" y="5563"/>
                  <a:pt x="6059" y="5582"/>
                  <a:pt x="6036" y="5604"/>
                </a:cubicBezTo>
                <a:cubicBezTo>
                  <a:pt x="6013" y="5623"/>
                  <a:pt x="5990" y="5646"/>
                  <a:pt x="5965" y="5666"/>
                </a:cubicBezTo>
                <a:cubicBezTo>
                  <a:pt x="5942" y="5687"/>
                  <a:pt x="5918" y="5708"/>
                  <a:pt x="5895" y="5729"/>
                </a:cubicBezTo>
                <a:lnTo>
                  <a:pt x="5826" y="5795"/>
                </a:lnTo>
                <a:cubicBezTo>
                  <a:pt x="5802" y="5816"/>
                  <a:pt x="5780" y="5838"/>
                  <a:pt x="5756" y="5858"/>
                </a:cubicBezTo>
                <a:cubicBezTo>
                  <a:pt x="5735" y="5881"/>
                  <a:pt x="5712" y="5904"/>
                  <a:pt x="5691" y="5928"/>
                </a:cubicBezTo>
                <a:cubicBezTo>
                  <a:pt x="5669" y="5950"/>
                  <a:pt x="5648" y="5975"/>
                  <a:pt x="5627" y="5999"/>
                </a:cubicBezTo>
                <a:cubicBezTo>
                  <a:pt x="5606" y="6021"/>
                  <a:pt x="5583" y="6046"/>
                  <a:pt x="5562" y="6069"/>
                </a:cubicBezTo>
                <a:cubicBezTo>
                  <a:pt x="5543" y="6094"/>
                  <a:pt x="5523" y="6118"/>
                  <a:pt x="5504" y="6143"/>
                </a:cubicBezTo>
                <a:cubicBezTo>
                  <a:pt x="5485" y="6170"/>
                  <a:pt x="5464" y="6195"/>
                  <a:pt x="5444" y="6221"/>
                </a:cubicBezTo>
                <a:cubicBezTo>
                  <a:pt x="5425" y="6247"/>
                  <a:pt x="5407" y="6273"/>
                  <a:pt x="5387" y="6299"/>
                </a:cubicBezTo>
                <a:cubicBezTo>
                  <a:pt x="5368" y="6323"/>
                  <a:pt x="5349" y="6349"/>
                  <a:pt x="5327" y="6374"/>
                </a:cubicBezTo>
                <a:cubicBezTo>
                  <a:pt x="5309" y="6401"/>
                  <a:pt x="5292" y="6428"/>
                  <a:pt x="5273" y="6454"/>
                </a:cubicBezTo>
                <a:cubicBezTo>
                  <a:pt x="5257" y="6482"/>
                  <a:pt x="5242" y="6510"/>
                  <a:pt x="5226" y="6538"/>
                </a:cubicBezTo>
                <a:cubicBezTo>
                  <a:pt x="5208" y="6565"/>
                  <a:pt x="5191" y="6591"/>
                  <a:pt x="5175" y="6620"/>
                </a:cubicBezTo>
                <a:cubicBezTo>
                  <a:pt x="5158" y="6649"/>
                  <a:pt x="5143" y="6677"/>
                  <a:pt x="5126" y="6705"/>
                </a:cubicBezTo>
                <a:cubicBezTo>
                  <a:pt x="5110" y="6732"/>
                  <a:pt x="5094" y="6763"/>
                  <a:pt x="5078" y="6793"/>
                </a:cubicBezTo>
                <a:cubicBezTo>
                  <a:pt x="5059" y="6821"/>
                  <a:pt x="5044" y="6847"/>
                  <a:pt x="5027" y="6877"/>
                </a:cubicBezTo>
                <a:cubicBezTo>
                  <a:pt x="5010" y="6905"/>
                  <a:pt x="4995" y="6933"/>
                  <a:pt x="4978" y="6960"/>
                </a:cubicBezTo>
                <a:cubicBezTo>
                  <a:pt x="4961" y="6987"/>
                  <a:pt x="4945" y="7016"/>
                  <a:pt x="4928" y="7046"/>
                </a:cubicBezTo>
                <a:cubicBezTo>
                  <a:pt x="4912" y="7075"/>
                  <a:pt x="4895" y="7101"/>
                  <a:pt x="4879" y="7128"/>
                </a:cubicBezTo>
                <a:cubicBezTo>
                  <a:pt x="4862" y="7156"/>
                  <a:pt x="4845" y="7184"/>
                  <a:pt x="4829" y="7214"/>
                </a:cubicBezTo>
                <a:cubicBezTo>
                  <a:pt x="4809" y="7239"/>
                  <a:pt x="4791" y="7264"/>
                  <a:pt x="4772" y="7287"/>
                </a:cubicBezTo>
                <a:cubicBezTo>
                  <a:pt x="4752" y="7316"/>
                  <a:pt x="4733" y="7343"/>
                  <a:pt x="4715" y="7370"/>
                </a:cubicBezTo>
                <a:cubicBezTo>
                  <a:pt x="4696" y="7395"/>
                  <a:pt x="4676" y="7419"/>
                  <a:pt x="4655" y="7445"/>
                </a:cubicBezTo>
                <a:cubicBezTo>
                  <a:pt x="4634" y="7468"/>
                  <a:pt x="4612" y="7491"/>
                  <a:pt x="4592" y="7515"/>
                </a:cubicBezTo>
                <a:lnTo>
                  <a:pt x="4519" y="7576"/>
                </a:lnTo>
                <a:cubicBezTo>
                  <a:pt x="4495" y="7596"/>
                  <a:pt x="4471" y="7617"/>
                  <a:pt x="4446" y="7635"/>
                </a:cubicBezTo>
                <a:cubicBezTo>
                  <a:pt x="4421" y="7653"/>
                  <a:pt x="4395" y="7672"/>
                  <a:pt x="4370" y="7691"/>
                </a:cubicBezTo>
                <a:cubicBezTo>
                  <a:pt x="4343" y="7707"/>
                  <a:pt x="4319" y="7725"/>
                  <a:pt x="4293" y="7741"/>
                </a:cubicBezTo>
                <a:lnTo>
                  <a:pt x="4213" y="7788"/>
                </a:lnTo>
                <a:cubicBezTo>
                  <a:pt x="4188" y="7805"/>
                  <a:pt x="4163" y="7822"/>
                  <a:pt x="4135" y="7839"/>
                </a:cubicBezTo>
                <a:cubicBezTo>
                  <a:pt x="4110" y="7857"/>
                  <a:pt x="4085" y="7873"/>
                  <a:pt x="4061" y="7890"/>
                </a:cubicBezTo>
                <a:cubicBezTo>
                  <a:pt x="4032" y="7904"/>
                  <a:pt x="4005" y="7918"/>
                  <a:pt x="3977" y="7932"/>
                </a:cubicBezTo>
                <a:lnTo>
                  <a:pt x="3895" y="7978"/>
                </a:lnTo>
                <a:cubicBezTo>
                  <a:pt x="3868" y="7993"/>
                  <a:pt x="3841" y="8006"/>
                  <a:pt x="3814" y="8020"/>
                </a:cubicBezTo>
                <a:cubicBezTo>
                  <a:pt x="3786" y="8032"/>
                  <a:pt x="3758" y="8043"/>
                  <a:pt x="3730" y="8055"/>
                </a:cubicBezTo>
                <a:cubicBezTo>
                  <a:pt x="3702" y="8063"/>
                  <a:pt x="3675" y="8072"/>
                  <a:pt x="3647" y="8080"/>
                </a:cubicBezTo>
                <a:cubicBezTo>
                  <a:pt x="3617" y="8090"/>
                  <a:pt x="3589" y="8101"/>
                  <a:pt x="3560" y="8111"/>
                </a:cubicBezTo>
                <a:cubicBezTo>
                  <a:pt x="3531" y="8121"/>
                  <a:pt x="3503" y="8132"/>
                  <a:pt x="3473" y="8144"/>
                </a:cubicBezTo>
                <a:cubicBezTo>
                  <a:pt x="3445" y="8155"/>
                  <a:pt x="3416" y="8165"/>
                  <a:pt x="3387" y="8176"/>
                </a:cubicBezTo>
                <a:cubicBezTo>
                  <a:pt x="3360" y="8186"/>
                  <a:pt x="3331" y="8194"/>
                  <a:pt x="3304" y="8203"/>
                </a:cubicBezTo>
                <a:lnTo>
                  <a:pt x="3221" y="8239"/>
                </a:lnTo>
                <a:cubicBezTo>
                  <a:pt x="3191" y="8251"/>
                  <a:pt x="3165" y="8266"/>
                  <a:pt x="3138" y="8280"/>
                </a:cubicBezTo>
                <a:cubicBezTo>
                  <a:pt x="3112" y="8295"/>
                  <a:pt x="3085" y="8310"/>
                  <a:pt x="3058" y="8322"/>
                </a:cubicBezTo>
                <a:cubicBezTo>
                  <a:pt x="3032" y="8337"/>
                  <a:pt x="3004" y="8351"/>
                  <a:pt x="2977" y="8366"/>
                </a:cubicBezTo>
                <a:cubicBezTo>
                  <a:pt x="2950" y="8380"/>
                  <a:pt x="2924" y="8395"/>
                  <a:pt x="2898" y="8413"/>
                </a:cubicBezTo>
                <a:cubicBezTo>
                  <a:pt x="2872" y="8431"/>
                  <a:pt x="2844" y="8446"/>
                  <a:pt x="2816" y="8461"/>
                </a:cubicBezTo>
                <a:cubicBezTo>
                  <a:pt x="2789" y="8475"/>
                  <a:pt x="2763" y="8489"/>
                  <a:pt x="2738" y="8503"/>
                </a:cubicBezTo>
                <a:cubicBezTo>
                  <a:pt x="2710" y="8516"/>
                  <a:pt x="2684" y="8530"/>
                  <a:pt x="2658" y="8545"/>
                </a:cubicBezTo>
                <a:cubicBezTo>
                  <a:pt x="2629" y="8562"/>
                  <a:pt x="2603" y="8577"/>
                  <a:pt x="2576" y="8591"/>
                </a:cubicBezTo>
                <a:cubicBezTo>
                  <a:pt x="2549" y="8604"/>
                  <a:pt x="2523" y="8618"/>
                  <a:pt x="2496" y="8631"/>
                </a:cubicBezTo>
                <a:cubicBezTo>
                  <a:pt x="2466" y="8642"/>
                  <a:pt x="2438" y="8654"/>
                  <a:pt x="2408" y="8666"/>
                </a:cubicBezTo>
                <a:lnTo>
                  <a:pt x="2325" y="8704"/>
                </a:lnTo>
                <a:cubicBezTo>
                  <a:pt x="2297" y="8712"/>
                  <a:pt x="2268" y="8719"/>
                  <a:pt x="2240" y="8727"/>
                </a:cubicBezTo>
                <a:cubicBezTo>
                  <a:pt x="2207" y="8729"/>
                  <a:pt x="2178" y="8733"/>
                  <a:pt x="2146" y="8735"/>
                </a:cubicBezTo>
                <a:lnTo>
                  <a:pt x="2062" y="8750"/>
                </a:lnTo>
                <a:lnTo>
                  <a:pt x="1873" y="8757"/>
                </a:lnTo>
                <a:lnTo>
                  <a:pt x="1761" y="8768"/>
                </a:lnTo>
                <a:lnTo>
                  <a:pt x="1641" y="8768"/>
                </a:lnTo>
                <a:cubicBezTo>
                  <a:pt x="1616" y="8772"/>
                  <a:pt x="1589" y="8775"/>
                  <a:pt x="1564" y="8779"/>
                </a:cubicBezTo>
                <a:cubicBezTo>
                  <a:pt x="1541" y="8787"/>
                  <a:pt x="1522" y="8795"/>
                  <a:pt x="1501" y="8802"/>
                </a:cubicBezTo>
                <a:cubicBezTo>
                  <a:pt x="1474" y="8813"/>
                  <a:pt x="1448" y="8825"/>
                  <a:pt x="1422" y="8836"/>
                </a:cubicBezTo>
                <a:lnTo>
                  <a:pt x="756" y="9392"/>
                </a:lnTo>
                <a:lnTo>
                  <a:pt x="0" y="9799"/>
                </a:lnTo>
                <a:cubicBezTo>
                  <a:pt x="7" y="9864"/>
                  <a:pt x="14" y="9935"/>
                  <a:pt x="21" y="10000"/>
                </a:cubicBezTo>
                <a:lnTo>
                  <a:pt x="894" y="9556"/>
                </a:lnTo>
                <a:lnTo>
                  <a:pt x="1233" y="9233"/>
                </a:lnTo>
                <a:lnTo>
                  <a:pt x="1471" y="9015"/>
                </a:lnTo>
                <a:lnTo>
                  <a:pt x="1676" y="8944"/>
                </a:lnTo>
                <a:lnTo>
                  <a:pt x="1826" y="8909"/>
                </a:lnTo>
                <a:cubicBezTo>
                  <a:pt x="1852" y="8901"/>
                  <a:pt x="1878" y="8892"/>
                  <a:pt x="1904" y="8884"/>
                </a:cubicBezTo>
                <a:cubicBezTo>
                  <a:pt x="1944" y="8876"/>
                  <a:pt x="1983" y="8870"/>
                  <a:pt x="2021" y="8863"/>
                </a:cubicBezTo>
                <a:lnTo>
                  <a:pt x="2124" y="8860"/>
                </a:lnTo>
                <a:cubicBezTo>
                  <a:pt x="2154" y="8859"/>
                  <a:pt x="2184" y="8857"/>
                  <a:pt x="2214" y="8856"/>
                </a:cubicBezTo>
                <a:lnTo>
                  <a:pt x="2307" y="8841"/>
                </a:lnTo>
                <a:cubicBezTo>
                  <a:pt x="2336" y="8831"/>
                  <a:pt x="2363" y="8822"/>
                  <a:pt x="2392" y="8814"/>
                </a:cubicBezTo>
                <a:cubicBezTo>
                  <a:pt x="2421" y="8805"/>
                  <a:pt x="2452" y="8797"/>
                  <a:pt x="2482" y="8788"/>
                </a:cubicBezTo>
                <a:lnTo>
                  <a:pt x="2562" y="8750"/>
                </a:lnTo>
                <a:lnTo>
                  <a:pt x="2645" y="8708"/>
                </a:lnTo>
                <a:cubicBezTo>
                  <a:pt x="2673" y="8693"/>
                  <a:pt x="2699" y="8676"/>
                  <a:pt x="2724" y="8663"/>
                </a:cubicBezTo>
                <a:cubicBezTo>
                  <a:pt x="2751" y="8646"/>
                  <a:pt x="2778" y="8632"/>
                  <a:pt x="2804" y="8617"/>
                </a:cubicBezTo>
                <a:cubicBezTo>
                  <a:pt x="2831" y="8602"/>
                  <a:pt x="2859" y="8588"/>
                  <a:pt x="2885" y="8572"/>
                </a:cubicBezTo>
                <a:cubicBezTo>
                  <a:pt x="2910" y="8557"/>
                  <a:pt x="2936" y="8543"/>
                  <a:pt x="2963" y="8528"/>
                </a:cubicBezTo>
                <a:cubicBezTo>
                  <a:pt x="2991" y="8515"/>
                  <a:pt x="3019" y="8501"/>
                  <a:pt x="3046" y="8488"/>
                </a:cubicBezTo>
                <a:cubicBezTo>
                  <a:pt x="3074" y="8477"/>
                  <a:pt x="3102" y="8465"/>
                  <a:pt x="3130" y="8454"/>
                </a:cubicBezTo>
                <a:cubicBezTo>
                  <a:pt x="3157" y="8442"/>
                  <a:pt x="3183" y="8426"/>
                  <a:pt x="3213" y="8413"/>
                </a:cubicBezTo>
                <a:cubicBezTo>
                  <a:pt x="3240" y="8399"/>
                  <a:pt x="3269" y="8390"/>
                  <a:pt x="3296" y="8380"/>
                </a:cubicBezTo>
                <a:lnTo>
                  <a:pt x="3379" y="8347"/>
                </a:lnTo>
                <a:lnTo>
                  <a:pt x="3465" y="8318"/>
                </a:lnTo>
                <a:cubicBezTo>
                  <a:pt x="3493" y="8306"/>
                  <a:pt x="3522" y="8293"/>
                  <a:pt x="3550" y="8280"/>
                </a:cubicBezTo>
                <a:cubicBezTo>
                  <a:pt x="3579" y="8268"/>
                  <a:pt x="3606" y="8255"/>
                  <a:pt x="3635" y="8243"/>
                </a:cubicBezTo>
                <a:cubicBezTo>
                  <a:pt x="3663" y="8233"/>
                  <a:pt x="3692" y="8224"/>
                  <a:pt x="3720" y="8214"/>
                </a:cubicBezTo>
                <a:cubicBezTo>
                  <a:pt x="3747" y="8202"/>
                  <a:pt x="3776" y="8189"/>
                  <a:pt x="3803" y="8176"/>
                </a:cubicBezTo>
                <a:cubicBezTo>
                  <a:pt x="3831" y="8165"/>
                  <a:pt x="3859" y="8153"/>
                  <a:pt x="3887" y="8140"/>
                </a:cubicBezTo>
                <a:cubicBezTo>
                  <a:pt x="3914" y="8124"/>
                  <a:pt x="3942" y="8111"/>
                  <a:pt x="3970" y="8099"/>
                </a:cubicBezTo>
                <a:cubicBezTo>
                  <a:pt x="3996" y="8084"/>
                  <a:pt x="4022" y="8070"/>
                  <a:pt x="4050" y="8055"/>
                </a:cubicBezTo>
                <a:cubicBezTo>
                  <a:pt x="4075" y="8040"/>
                  <a:pt x="4101" y="8027"/>
                  <a:pt x="4127" y="8012"/>
                </a:cubicBezTo>
                <a:lnTo>
                  <a:pt x="4211" y="7964"/>
                </a:lnTo>
                <a:cubicBezTo>
                  <a:pt x="4236" y="7945"/>
                  <a:pt x="4262" y="7928"/>
                  <a:pt x="4287" y="7909"/>
                </a:cubicBezTo>
                <a:cubicBezTo>
                  <a:pt x="4312" y="7892"/>
                  <a:pt x="4335" y="7875"/>
                  <a:pt x="4361" y="7859"/>
                </a:cubicBezTo>
                <a:lnTo>
                  <a:pt x="4436" y="7799"/>
                </a:lnTo>
                <a:cubicBezTo>
                  <a:pt x="4460" y="7781"/>
                  <a:pt x="4482" y="7760"/>
                  <a:pt x="4506" y="7741"/>
                </a:cubicBezTo>
                <a:cubicBezTo>
                  <a:pt x="4529" y="7719"/>
                  <a:pt x="4554" y="7697"/>
                  <a:pt x="4579" y="7675"/>
                </a:cubicBezTo>
                <a:cubicBezTo>
                  <a:pt x="4600" y="7654"/>
                  <a:pt x="4622" y="7634"/>
                  <a:pt x="4643" y="7613"/>
                </a:cubicBezTo>
                <a:cubicBezTo>
                  <a:pt x="4666" y="7590"/>
                  <a:pt x="4691" y="7567"/>
                  <a:pt x="4713" y="7545"/>
                </a:cubicBezTo>
                <a:cubicBezTo>
                  <a:pt x="4733" y="7521"/>
                  <a:pt x="4753" y="7496"/>
                  <a:pt x="4776" y="7473"/>
                </a:cubicBezTo>
                <a:cubicBezTo>
                  <a:pt x="4794" y="7446"/>
                  <a:pt x="4815" y="7419"/>
                  <a:pt x="4834" y="7393"/>
                </a:cubicBezTo>
                <a:cubicBezTo>
                  <a:pt x="4852" y="7366"/>
                  <a:pt x="4871" y="7339"/>
                  <a:pt x="4889" y="7312"/>
                </a:cubicBezTo>
                <a:cubicBezTo>
                  <a:pt x="4906" y="7284"/>
                  <a:pt x="4922" y="7259"/>
                  <a:pt x="4940" y="7233"/>
                </a:cubicBezTo>
                <a:cubicBezTo>
                  <a:pt x="4957" y="7205"/>
                  <a:pt x="4975" y="7176"/>
                  <a:pt x="4992" y="7146"/>
                </a:cubicBezTo>
                <a:cubicBezTo>
                  <a:pt x="5008" y="7119"/>
                  <a:pt x="5024" y="7094"/>
                  <a:pt x="5041" y="7067"/>
                </a:cubicBezTo>
                <a:cubicBezTo>
                  <a:pt x="5057" y="7035"/>
                  <a:pt x="5075" y="7007"/>
                  <a:pt x="5091" y="6979"/>
                </a:cubicBezTo>
                <a:cubicBezTo>
                  <a:pt x="5108" y="6953"/>
                  <a:pt x="5123" y="6927"/>
                  <a:pt x="5139" y="6898"/>
                </a:cubicBezTo>
                <a:cubicBezTo>
                  <a:pt x="5156" y="6866"/>
                  <a:pt x="5172" y="6839"/>
                  <a:pt x="5188" y="6812"/>
                </a:cubicBezTo>
                <a:cubicBezTo>
                  <a:pt x="5206" y="6784"/>
                  <a:pt x="5223" y="6757"/>
                  <a:pt x="5239" y="6727"/>
                </a:cubicBezTo>
                <a:cubicBezTo>
                  <a:pt x="5256" y="6700"/>
                  <a:pt x="5272" y="6673"/>
                  <a:pt x="5290" y="6644"/>
                </a:cubicBezTo>
                <a:cubicBezTo>
                  <a:pt x="5307" y="6618"/>
                  <a:pt x="5323" y="6589"/>
                  <a:pt x="5344" y="6565"/>
                </a:cubicBezTo>
                <a:cubicBezTo>
                  <a:pt x="5361" y="6539"/>
                  <a:pt x="5380" y="6514"/>
                  <a:pt x="5397" y="6486"/>
                </a:cubicBezTo>
                <a:cubicBezTo>
                  <a:pt x="5418" y="6460"/>
                  <a:pt x="5437" y="6434"/>
                  <a:pt x="5455" y="6408"/>
                </a:cubicBezTo>
                <a:cubicBezTo>
                  <a:pt x="5474" y="6383"/>
                  <a:pt x="5494" y="6357"/>
                  <a:pt x="5512" y="6329"/>
                </a:cubicBezTo>
                <a:cubicBezTo>
                  <a:pt x="5532" y="6304"/>
                  <a:pt x="5551" y="6277"/>
                  <a:pt x="5570" y="6253"/>
                </a:cubicBezTo>
                <a:cubicBezTo>
                  <a:pt x="5593" y="6228"/>
                  <a:pt x="5613" y="6204"/>
                  <a:pt x="5632" y="6178"/>
                </a:cubicBezTo>
                <a:cubicBezTo>
                  <a:pt x="5651" y="6152"/>
                  <a:pt x="5671" y="6129"/>
                  <a:pt x="5691" y="6103"/>
                </a:cubicBezTo>
                <a:cubicBezTo>
                  <a:pt x="5712" y="6079"/>
                  <a:pt x="5735" y="6057"/>
                  <a:pt x="5756" y="6032"/>
                </a:cubicBezTo>
                <a:cubicBezTo>
                  <a:pt x="5779" y="6010"/>
                  <a:pt x="5801" y="5988"/>
                  <a:pt x="5823" y="5962"/>
                </a:cubicBezTo>
                <a:cubicBezTo>
                  <a:pt x="5845" y="5942"/>
                  <a:pt x="5869" y="5922"/>
                  <a:pt x="5891" y="5900"/>
                </a:cubicBezTo>
                <a:cubicBezTo>
                  <a:pt x="5915" y="5880"/>
                  <a:pt x="5938" y="5860"/>
                  <a:pt x="5962" y="5839"/>
                </a:cubicBezTo>
                <a:cubicBezTo>
                  <a:pt x="5986" y="5818"/>
                  <a:pt x="6010" y="5796"/>
                  <a:pt x="6033" y="5775"/>
                </a:cubicBezTo>
                <a:cubicBezTo>
                  <a:pt x="6058" y="5756"/>
                  <a:pt x="6080" y="5736"/>
                  <a:pt x="6104" y="5717"/>
                </a:cubicBezTo>
                <a:cubicBezTo>
                  <a:pt x="6129" y="5696"/>
                  <a:pt x="6152" y="5673"/>
                  <a:pt x="6174" y="5651"/>
                </a:cubicBezTo>
                <a:cubicBezTo>
                  <a:pt x="6196" y="5629"/>
                  <a:pt x="6217" y="5606"/>
                  <a:pt x="6238" y="5583"/>
                </a:cubicBezTo>
                <a:cubicBezTo>
                  <a:pt x="6261" y="5561"/>
                  <a:pt x="6283" y="5536"/>
                  <a:pt x="6304" y="5513"/>
                </a:cubicBezTo>
                <a:cubicBezTo>
                  <a:pt x="6324" y="5486"/>
                  <a:pt x="6342" y="5461"/>
                  <a:pt x="6359" y="5435"/>
                </a:cubicBezTo>
                <a:cubicBezTo>
                  <a:pt x="6377" y="5407"/>
                  <a:pt x="6398" y="5381"/>
                  <a:pt x="6415" y="5353"/>
                </a:cubicBezTo>
                <a:cubicBezTo>
                  <a:pt x="6433" y="5326"/>
                  <a:pt x="6452" y="5302"/>
                  <a:pt x="6471" y="5275"/>
                </a:cubicBezTo>
                <a:cubicBezTo>
                  <a:pt x="6490" y="5251"/>
                  <a:pt x="6512" y="5228"/>
                  <a:pt x="6534" y="5203"/>
                </a:cubicBezTo>
                <a:cubicBezTo>
                  <a:pt x="6556" y="5182"/>
                  <a:pt x="6577" y="5161"/>
                  <a:pt x="6601" y="5138"/>
                </a:cubicBezTo>
                <a:cubicBezTo>
                  <a:pt x="6623" y="5117"/>
                  <a:pt x="6646" y="5097"/>
                  <a:pt x="6668" y="5076"/>
                </a:cubicBezTo>
                <a:lnTo>
                  <a:pt x="6738" y="5009"/>
                </a:lnTo>
                <a:cubicBezTo>
                  <a:pt x="6761" y="4989"/>
                  <a:pt x="6784" y="4968"/>
                  <a:pt x="6808" y="4947"/>
                </a:cubicBezTo>
                <a:cubicBezTo>
                  <a:pt x="6831" y="4925"/>
                  <a:pt x="6853" y="4902"/>
                  <a:pt x="6877" y="4881"/>
                </a:cubicBezTo>
                <a:cubicBezTo>
                  <a:pt x="6901" y="4859"/>
                  <a:pt x="6924" y="4837"/>
                  <a:pt x="6947" y="4815"/>
                </a:cubicBezTo>
                <a:cubicBezTo>
                  <a:pt x="6969" y="4794"/>
                  <a:pt x="6994" y="4772"/>
                  <a:pt x="7016" y="4751"/>
                </a:cubicBezTo>
                <a:cubicBezTo>
                  <a:pt x="7037" y="4729"/>
                  <a:pt x="7059" y="4707"/>
                  <a:pt x="7080" y="4684"/>
                </a:cubicBezTo>
                <a:lnTo>
                  <a:pt x="7146" y="4618"/>
                </a:lnTo>
                <a:cubicBezTo>
                  <a:pt x="7168" y="4594"/>
                  <a:pt x="7191" y="4568"/>
                  <a:pt x="7213" y="4543"/>
                </a:cubicBezTo>
                <a:cubicBezTo>
                  <a:pt x="7232" y="4519"/>
                  <a:pt x="7253" y="4496"/>
                  <a:pt x="7272" y="4474"/>
                </a:cubicBezTo>
                <a:cubicBezTo>
                  <a:pt x="7293" y="4449"/>
                  <a:pt x="7314" y="4424"/>
                  <a:pt x="7335" y="4398"/>
                </a:cubicBezTo>
                <a:cubicBezTo>
                  <a:pt x="7354" y="4370"/>
                  <a:pt x="7371" y="4344"/>
                  <a:pt x="7390" y="4316"/>
                </a:cubicBezTo>
                <a:cubicBezTo>
                  <a:pt x="7404" y="4288"/>
                  <a:pt x="7418" y="4259"/>
                  <a:pt x="7432" y="4230"/>
                </a:cubicBezTo>
                <a:cubicBezTo>
                  <a:pt x="7438" y="4198"/>
                  <a:pt x="7444" y="4162"/>
                  <a:pt x="7449" y="4129"/>
                </a:cubicBezTo>
                <a:cubicBezTo>
                  <a:pt x="7461" y="4099"/>
                  <a:pt x="7475" y="4070"/>
                  <a:pt x="7487" y="4040"/>
                </a:cubicBezTo>
                <a:cubicBezTo>
                  <a:pt x="7501" y="4010"/>
                  <a:pt x="7515" y="3979"/>
                  <a:pt x="7529" y="3949"/>
                </a:cubicBezTo>
                <a:cubicBezTo>
                  <a:pt x="7551" y="3925"/>
                  <a:pt x="7572" y="3899"/>
                  <a:pt x="7593" y="3875"/>
                </a:cubicBezTo>
                <a:cubicBezTo>
                  <a:pt x="7615" y="3852"/>
                  <a:pt x="7635" y="3829"/>
                  <a:pt x="7655" y="3805"/>
                </a:cubicBezTo>
                <a:cubicBezTo>
                  <a:pt x="7663" y="3771"/>
                  <a:pt x="7673" y="3740"/>
                  <a:pt x="7681" y="3707"/>
                </a:cubicBezTo>
                <a:cubicBezTo>
                  <a:pt x="7687" y="3675"/>
                  <a:pt x="7693" y="3640"/>
                  <a:pt x="7700" y="3609"/>
                </a:cubicBezTo>
                <a:cubicBezTo>
                  <a:pt x="7718" y="3584"/>
                  <a:pt x="7736" y="3558"/>
                  <a:pt x="7754" y="3531"/>
                </a:cubicBezTo>
                <a:cubicBezTo>
                  <a:pt x="7777" y="3509"/>
                  <a:pt x="7799" y="3487"/>
                  <a:pt x="7822" y="3464"/>
                </a:cubicBezTo>
                <a:cubicBezTo>
                  <a:pt x="7844" y="3441"/>
                  <a:pt x="7866" y="3418"/>
                  <a:pt x="7887" y="3393"/>
                </a:cubicBezTo>
                <a:cubicBezTo>
                  <a:pt x="7910" y="3374"/>
                  <a:pt x="7933" y="3352"/>
                  <a:pt x="7958" y="3332"/>
                </a:cubicBezTo>
                <a:cubicBezTo>
                  <a:pt x="7982" y="3311"/>
                  <a:pt x="8003" y="3288"/>
                  <a:pt x="8025" y="3266"/>
                </a:cubicBezTo>
                <a:cubicBezTo>
                  <a:pt x="8046" y="3244"/>
                  <a:pt x="8068" y="3221"/>
                  <a:pt x="8089" y="3198"/>
                </a:cubicBezTo>
                <a:cubicBezTo>
                  <a:pt x="8110" y="3175"/>
                  <a:pt x="8130" y="3150"/>
                  <a:pt x="8150" y="3124"/>
                </a:cubicBezTo>
                <a:cubicBezTo>
                  <a:pt x="8175" y="3101"/>
                  <a:pt x="8198" y="3078"/>
                  <a:pt x="8220" y="3054"/>
                </a:cubicBezTo>
                <a:cubicBezTo>
                  <a:pt x="8240" y="3031"/>
                  <a:pt x="8260" y="3008"/>
                  <a:pt x="8279" y="2984"/>
                </a:cubicBezTo>
                <a:cubicBezTo>
                  <a:pt x="8297" y="2958"/>
                  <a:pt x="8316" y="2933"/>
                  <a:pt x="8334" y="2905"/>
                </a:cubicBezTo>
                <a:cubicBezTo>
                  <a:pt x="8353" y="2878"/>
                  <a:pt x="8374" y="2852"/>
                  <a:pt x="8394" y="2825"/>
                </a:cubicBezTo>
                <a:cubicBezTo>
                  <a:pt x="8405" y="2794"/>
                  <a:pt x="8418" y="2763"/>
                  <a:pt x="8430" y="2733"/>
                </a:cubicBezTo>
                <a:cubicBezTo>
                  <a:pt x="8438" y="2701"/>
                  <a:pt x="8447" y="2670"/>
                  <a:pt x="8456" y="2635"/>
                </a:cubicBezTo>
                <a:cubicBezTo>
                  <a:pt x="8469" y="2606"/>
                  <a:pt x="8482" y="2575"/>
                  <a:pt x="8496" y="2546"/>
                </a:cubicBezTo>
                <a:cubicBezTo>
                  <a:pt x="8510" y="2515"/>
                  <a:pt x="8525" y="2486"/>
                  <a:pt x="8539" y="2456"/>
                </a:cubicBezTo>
                <a:cubicBezTo>
                  <a:pt x="8554" y="2428"/>
                  <a:pt x="8569" y="2399"/>
                  <a:pt x="8585" y="2370"/>
                </a:cubicBezTo>
                <a:cubicBezTo>
                  <a:pt x="8602" y="2342"/>
                  <a:pt x="8619" y="2314"/>
                  <a:pt x="8635" y="2285"/>
                </a:cubicBezTo>
                <a:cubicBezTo>
                  <a:pt x="8652" y="2256"/>
                  <a:pt x="8668" y="2229"/>
                  <a:pt x="8684" y="2203"/>
                </a:cubicBezTo>
                <a:cubicBezTo>
                  <a:pt x="8701" y="2175"/>
                  <a:pt x="8719" y="2147"/>
                  <a:pt x="8736" y="2119"/>
                </a:cubicBezTo>
                <a:cubicBezTo>
                  <a:pt x="8755" y="2093"/>
                  <a:pt x="8775" y="2069"/>
                  <a:pt x="8794" y="2042"/>
                </a:cubicBezTo>
                <a:cubicBezTo>
                  <a:pt x="8814" y="2018"/>
                  <a:pt x="8836" y="1994"/>
                  <a:pt x="8855" y="1971"/>
                </a:cubicBezTo>
                <a:lnTo>
                  <a:pt x="8934" y="1916"/>
                </a:lnTo>
                <a:cubicBezTo>
                  <a:pt x="8954" y="1889"/>
                  <a:pt x="8972" y="1862"/>
                  <a:pt x="8991" y="1838"/>
                </a:cubicBezTo>
                <a:cubicBezTo>
                  <a:pt x="9008" y="1811"/>
                  <a:pt x="9027" y="1786"/>
                  <a:pt x="9043" y="1757"/>
                </a:cubicBezTo>
                <a:cubicBezTo>
                  <a:pt x="9057" y="1727"/>
                  <a:pt x="9072" y="1697"/>
                  <a:pt x="9086" y="1667"/>
                </a:cubicBezTo>
                <a:lnTo>
                  <a:pt x="9125" y="1577"/>
                </a:lnTo>
                <a:cubicBezTo>
                  <a:pt x="9139" y="1547"/>
                  <a:pt x="9156" y="1519"/>
                  <a:pt x="9170" y="1487"/>
                </a:cubicBezTo>
                <a:cubicBezTo>
                  <a:pt x="9182" y="1458"/>
                  <a:pt x="9194" y="1428"/>
                  <a:pt x="9207" y="1398"/>
                </a:cubicBezTo>
                <a:cubicBezTo>
                  <a:pt x="9223" y="1368"/>
                  <a:pt x="9239" y="1337"/>
                  <a:pt x="9254" y="1307"/>
                </a:cubicBezTo>
                <a:cubicBezTo>
                  <a:pt x="9269" y="1278"/>
                  <a:pt x="9284" y="1249"/>
                  <a:pt x="9299" y="1222"/>
                </a:cubicBezTo>
                <a:cubicBezTo>
                  <a:pt x="9316" y="1195"/>
                  <a:pt x="9332" y="1168"/>
                  <a:pt x="9350" y="1140"/>
                </a:cubicBezTo>
                <a:cubicBezTo>
                  <a:pt x="9367" y="1112"/>
                  <a:pt x="9384" y="1087"/>
                  <a:pt x="9401" y="1062"/>
                </a:cubicBezTo>
                <a:cubicBezTo>
                  <a:pt x="9422" y="1035"/>
                  <a:pt x="9444" y="1009"/>
                  <a:pt x="9462" y="983"/>
                </a:cubicBezTo>
                <a:cubicBezTo>
                  <a:pt x="9480" y="956"/>
                  <a:pt x="9499" y="931"/>
                  <a:pt x="9517" y="906"/>
                </a:cubicBezTo>
                <a:cubicBezTo>
                  <a:pt x="9535" y="878"/>
                  <a:pt x="9545" y="835"/>
                  <a:pt x="9563" y="808"/>
                </a:cubicBezTo>
                <a:cubicBezTo>
                  <a:pt x="9582" y="782"/>
                  <a:pt x="9573" y="781"/>
                  <a:pt x="9595" y="756"/>
                </a:cubicBezTo>
                <a:cubicBezTo>
                  <a:pt x="9613" y="729"/>
                  <a:pt x="9643" y="672"/>
                  <a:pt x="9661" y="647"/>
                </a:cubicBezTo>
                <a:cubicBezTo>
                  <a:pt x="9680" y="619"/>
                  <a:pt x="9711" y="570"/>
                  <a:pt x="9730" y="543"/>
                </a:cubicBezTo>
                <a:cubicBezTo>
                  <a:pt x="9748" y="519"/>
                  <a:pt x="9765" y="486"/>
                  <a:pt x="9785" y="459"/>
                </a:cubicBezTo>
                <a:cubicBezTo>
                  <a:pt x="9804" y="429"/>
                  <a:pt x="9825" y="389"/>
                  <a:pt x="9844" y="363"/>
                </a:cubicBezTo>
                <a:cubicBezTo>
                  <a:pt x="9874" y="334"/>
                  <a:pt x="9887" y="305"/>
                  <a:pt x="9918" y="273"/>
                </a:cubicBezTo>
                <a:cubicBezTo>
                  <a:pt x="9937" y="243"/>
                  <a:pt x="9979" y="180"/>
                  <a:pt x="9997" y="151"/>
                </a:cubicBezTo>
                <a:close/>
              </a:path>
            </a:pathLst>
          </a:custGeom>
          <a:solidFill>
            <a:srgbClr val="00FFFF"/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0" name="Freeform 696" descr="20%"/>
          <p:cNvSpPr>
            <a:spLocks/>
          </p:cNvSpPr>
          <p:nvPr/>
        </p:nvSpPr>
        <p:spPr bwMode="auto">
          <a:xfrm rot="20372635">
            <a:off x="5770563" y="3889376"/>
            <a:ext cx="207962" cy="112713"/>
          </a:xfrm>
          <a:custGeom>
            <a:avLst/>
            <a:gdLst>
              <a:gd name="T0" fmla="*/ 2147483647 w 192"/>
              <a:gd name="T1" fmla="*/ 2147483647 h 143"/>
              <a:gd name="T2" fmla="*/ 2147483647 w 192"/>
              <a:gd name="T3" fmla="*/ 2147483647 h 143"/>
              <a:gd name="T4" fmla="*/ 2147483647 w 192"/>
              <a:gd name="T5" fmla="*/ 2147483647 h 143"/>
              <a:gd name="T6" fmla="*/ 2147483647 w 192"/>
              <a:gd name="T7" fmla="*/ 2147483647 h 143"/>
              <a:gd name="T8" fmla="*/ 2147483647 w 192"/>
              <a:gd name="T9" fmla="*/ 2147483647 h 143"/>
              <a:gd name="T10" fmla="*/ 2147483647 w 192"/>
              <a:gd name="T11" fmla="*/ 2147483647 h 143"/>
              <a:gd name="T12" fmla="*/ 2147483647 w 192"/>
              <a:gd name="T13" fmla="*/ 2147483647 h 143"/>
              <a:gd name="T14" fmla="*/ 2147483647 w 192"/>
              <a:gd name="T15" fmla="*/ 2147483647 h 143"/>
              <a:gd name="T16" fmla="*/ 2147483647 w 192"/>
              <a:gd name="T17" fmla="*/ 2147483647 h 143"/>
              <a:gd name="T18" fmla="*/ 2147483647 w 192"/>
              <a:gd name="T19" fmla="*/ 2147483647 h 143"/>
              <a:gd name="T20" fmla="*/ 2147483647 w 192"/>
              <a:gd name="T21" fmla="*/ 2147483647 h 143"/>
              <a:gd name="T22" fmla="*/ 2147483647 w 192"/>
              <a:gd name="T23" fmla="*/ 2147483647 h 143"/>
              <a:gd name="T24" fmla="*/ 2147483647 w 192"/>
              <a:gd name="T25" fmla="*/ 2147483647 h 143"/>
              <a:gd name="T26" fmla="*/ 2147483647 w 192"/>
              <a:gd name="T27" fmla="*/ 2147483647 h 143"/>
              <a:gd name="T28" fmla="*/ 2147483647 w 192"/>
              <a:gd name="T29" fmla="*/ 2147483647 h 143"/>
              <a:gd name="T30" fmla="*/ 2147483647 w 192"/>
              <a:gd name="T31" fmla="*/ 2147483647 h 143"/>
              <a:gd name="T32" fmla="*/ 2147483647 w 192"/>
              <a:gd name="T33" fmla="*/ 2147483647 h 143"/>
              <a:gd name="T34" fmla="*/ 2147483647 w 192"/>
              <a:gd name="T35" fmla="*/ 2147483647 h 143"/>
              <a:gd name="T36" fmla="*/ 2147483647 w 192"/>
              <a:gd name="T37" fmla="*/ 2147483647 h 143"/>
              <a:gd name="T38" fmla="*/ 2147483647 w 192"/>
              <a:gd name="T39" fmla="*/ 2147483647 h 143"/>
              <a:gd name="T40" fmla="*/ 2147483647 w 192"/>
              <a:gd name="T41" fmla="*/ 2147483647 h 143"/>
              <a:gd name="T42" fmla="*/ 2147483647 w 192"/>
              <a:gd name="T43" fmla="*/ 2147483647 h 143"/>
              <a:gd name="T44" fmla="*/ 2147483647 w 192"/>
              <a:gd name="T45" fmla="*/ 2147483647 h 143"/>
              <a:gd name="T46" fmla="*/ 2147483647 w 192"/>
              <a:gd name="T47" fmla="*/ 2147483647 h 143"/>
              <a:gd name="T48" fmla="*/ 2147483647 w 192"/>
              <a:gd name="T49" fmla="*/ 2147483647 h 143"/>
              <a:gd name="T50" fmla="*/ 2147483647 w 192"/>
              <a:gd name="T51" fmla="*/ 2147483647 h 143"/>
              <a:gd name="T52" fmla="*/ 2147483647 w 192"/>
              <a:gd name="T53" fmla="*/ 2147483647 h 143"/>
              <a:gd name="T54" fmla="*/ 2147483647 w 192"/>
              <a:gd name="T55" fmla="*/ 2147483647 h 143"/>
              <a:gd name="T56" fmla="*/ 2147483647 w 192"/>
              <a:gd name="T57" fmla="*/ 2147483647 h 143"/>
              <a:gd name="T58" fmla="*/ 2147483647 w 192"/>
              <a:gd name="T59" fmla="*/ 2147483647 h 143"/>
              <a:gd name="T60" fmla="*/ 2147483647 w 192"/>
              <a:gd name="T61" fmla="*/ 0 h 143"/>
              <a:gd name="T62" fmla="*/ 2147483647 w 192"/>
              <a:gd name="T63" fmla="*/ 2147483647 h 143"/>
              <a:gd name="T64" fmla="*/ 2147483647 w 192"/>
              <a:gd name="T65" fmla="*/ 2147483647 h 143"/>
              <a:gd name="T66" fmla="*/ 2147483647 w 192"/>
              <a:gd name="T67" fmla="*/ 2147483647 h 143"/>
              <a:gd name="T68" fmla="*/ 2147483647 w 192"/>
              <a:gd name="T69" fmla="*/ 2147483647 h 143"/>
              <a:gd name="T70" fmla="*/ 2147483647 w 192"/>
              <a:gd name="T71" fmla="*/ 2147483647 h 143"/>
              <a:gd name="T72" fmla="*/ 2147483647 w 192"/>
              <a:gd name="T73" fmla="*/ 2147483647 h 143"/>
              <a:gd name="T74" fmla="*/ 2147483647 w 192"/>
              <a:gd name="T75" fmla="*/ 2147483647 h 143"/>
              <a:gd name="T76" fmla="*/ 2147483647 w 192"/>
              <a:gd name="T77" fmla="*/ 2147483647 h 143"/>
              <a:gd name="T78" fmla="*/ 2147483647 w 192"/>
              <a:gd name="T79" fmla="*/ 2147483647 h 143"/>
              <a:gd name="T80" fmla="*/ 2147483647 w 192"/>
              <a:gd name="T81" fmla="*/ 2147483647 h 143"/>
              <a:gd name="T82" fmla="*/ 2147483647 w 192"/>
              <a:gd name="T83" fmla="*/ 2147483647 h 143"/>
              <a:gd name="T84" fmla="*/ 2147483647 w 192"/>
              <a:gd name="T85" fmla="*/ 2147483647 h 143"/>
              <a:gd name="T86" fmla="*/ 2147483647 w 192"/>
              <a:gd name="T87" fmla="*/ 2147483647 h 143"/>
              <a:gd name="T88" fmla="*/ 2147483647 w 192"/>
              <a:gd name="T89" fmla="*/ 2147483647 h 143"/>
              <a:gd name="T90" fmla="*/ 2147483647 w 192"/>
              <a:gd name="T91" fmla="*/ 2147483647 h 143"/>
              <a:gd name="T92" fmla="*/ 2147483647 w 192"/>
              <a:gd name="T93" fmla="*/ 2147483647 h 143"/>
              <a:gd name="T94" fmla="*/ 2147483647 w 192"/>
              <a:gd name="T95" fmla="*/ 2147483647 h 143"/>
              <a:gd name="T96" fmla="*/ 2147483647 w 192"/>
              <a:gd name="T97" fmla="*/ 2147483647 h 143"/>
              <a:gd name="T98" fmla="*/ 2147483647 w 192"/>
              <a:gd name="T99" fmla="*/ 2147483647 h 143"/>
              <a:gd name="T100" fmla="*/ 2147483647 w 192"/>
              <a:gd name="T101" fmla="*/ 2147483647 h 143"/>
              <a:gd name="T102" fmla="*/ 2147483647 w 192"/>
              <a:gd name="T103" fmla="*/ 2147483647 h 143"/>
              <a:gd name="T104" fmla="*/ 2147483647 w 192"/>
              <a:gd name="T105" fmla="*/ 2147483647 h 143"/>
              <a:gd name="T106" fmla="*/ 2147483647 w 192"/>
              <a:gd name="T107" fmla="*/ 2147483647 h 143"/>
              <a:gd name="T108" fmla="*/ 2147483647 w 192"/>
              <a:gd name="T109" fmla="*/ 2147483647 h 143"/>
              <a:gd name="T110" fmla="*/ 2147483647 w 192"/>
              <a:gd name="T111" fmla="*/ 2147483647 h 143"/>
              <a:gd name="T112" fmla="*/ 2147483647 w 192"/>
              <a:gd name="T113" fmla="*/ 2147483647 h 143"/>
              <a:gd name="T114" fmla="*/ 2147483647 w 192"/>
              <a:gd name="T115" fmla="*/ 2147483647 h 143"/>
              <a:gd name="T116" fmla="*/ 2147483647 w 192"/>
              <a:gd name="T117" fmla="*/ 2147483647 h 143"/>
              <a:gd name="T118" fmla="*/ 2147483647 w 192"/>
              <a:gd name="T119" fmla="*/ 2147483647 h 143"/>
              <a:gd name="T120" fmla="*/ 2147483647 w 192"/>
              <a:gd name="T121" fmla="*/ 2147483647 h 143"/>
              <a:gd name="T122" fmla="*/ 2147483647 w 192"/>
              <a:gd name="T123" fmla="*/ 2147483647 h 143"/>
              <a:gd name="T124" fmla="*/ 2147483647 w 192"/>
              <a:gd name="T125" fmla="*/ 2147483647 h 14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92"/>
              <a:gd name="T190" fmla="*/ 0 h 143"/>
              <a:gd name="T191" fmla="*/ 192 w 192"/>
              <a:gd name="T192" fmla="*/ 143 h 14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92" h="143">
                <a:moveTo>
                  <a:pt x="26" y="142"/>
                </a:moveTo>
                <a:lnTo>
                  <a:pt x="26" y="141"/>
                </a:lnTo>
                <a:lnTo>
                  <a:pt x="27" y="141"/>
                </a:lnTo>
                <a:lnTo>
                  <a:pt x="28" y="140"/>
                </a:lnTo>
                <a:lnTo>
                  <a:pt x="29" y="140"/>
                </a:lnTo>
                <a:lnTo>
                  <a:pt x="30" y="140"/>
                </a:lnTo>
                <a:lnTo>
                  <a:pt x="31" y="139"/>
                </a:lnTo>
                <a:lnTo>
                  <a:pt x="32" y="139"/>
                </a:lnTo>
                <a:lnTo>
                  <a:pt x="33" y="138"/>
                </a:lnTo>
                <a:lnTo>
                  <a:pt x="34" y="137"/>
                </a:lnTo>
                <a:lnTo>
                  <a:pt x="35" y="137"/>
                </a:lnTo>
                <a:lnTo>
                  <a:pt x="35" y="136"/>
                </a:lnTo>
                <a:lnTo>
                  <a:pt x="36" y="136"/>
                </a:lnTo>
                <a:lnTo>
                  <a:pt x="37" y="135"/>
                </a:lnTo>
                <a:lnTo>
                  <a:pt x="38" y="134"/>
                </a:lnTo>
                <a:lnTo>
                  <a:pt x="39" y="133"/>
                </a:lnTo>
                <a:lnTo>
                  <a:pt x="39" y="132"/>
                </a:lnTo>
                <a:lnTo>
                  <a:pt x="40" y="131"/>
                </a:lnTo>
                <a:lnTo>
                  <a:pt x="40" y="130"/>
                </a:lnTo>
                <a:lnTo>
                  <a:pt x="40" y="129"/>
                </a:lnTo>
                <a:lnTo>
                  <a:pt x="41" y="128"/>
                </a:lnTo>
                <a:lnTo>
                  <a:pt x="41" y="127"/>
                </a:lnTo>
                <a:lnTo>
                  <a:pt x="41" y="126"/>
                </a:lnTo>
                <a:lnTo>
                  <a:pt x="42" y="125"/>
                </a:lnTo>
                <a:lnTo>
                  <a:pt x="43" y="124"/>
                </a:lnTo>
                <a:lnTo>
                  <a:pt x="44" y="123"/>
                </a:lnTo>
                <a:lnTo>
                  <a:pt x="45" y="123"/>
                </a:lnTo>
                <a:lnTo>
                  <a:pt x="46" y="122"/>
                </a:lnTo>
                <a:lnTo>
                  <a:pt x="47" y="122"/>
                </a:lnTo>
                <a:lnTo>
                  <a:pt x="47" y="121"/>
                </a:lnTo>
                <a:lnTo>
                  <a:pt x="48" y="121"/>
                </a:lnTo>
                <a:lnTo>
                  <a:pt x="49" y="121"/>
                </a:lnTo>
                <a:lnTo>
                  <a:pt x="50" y="120"/>
                </a:lnTo>
                <a:lnTo>
                  <a:pt x="51" y="120"/>
                </a:lnTo>
                <a:lnTo>
                  <a:pt x="52" y="120"/>
                </a:lnTo>
                <a:lnTo>
                  <a:pt x="53" y="119"/>
                </a:lnTo>
                <a:lnTo>
                  <a:pt x="54" y="119"/>
                </a:lnTo>
                <a:lnTo>
                  <a:pt x="55" y="119"/>
                </a:lnTo>
                <a:lnTo>
                  <a:pt x="56" y="119"/>
                </a:lnTo>
                <a:lnTo>
                  <a:pt x="57" y="118"/>
                </a:lnTo>
                <a:lnTo>
                  <a:pt x="58" y="118"/>
                </a:lnTo>
                <a:lnTo>
                  <a:pt x="59" y="118"/>
                </a:lnTo>
                <a:lnTo>
                  <a:pt x="60" y="118"/>
                </a:lnTo>
                <a:lnTo>
                  <a:pt x="61" y="117"/>
                </a:lnTo>
                <a:lnTo>
                  <a:pt x="62" y="117"/>
                </a:lnTo>
                <a:lnTo>
                  <a:pt x="63" y="117"/>
                </a:lnTo>
                <a:lnTo>
                  <a:pt x="64" y="117"/>
                </a:lnTo>
                <a:lnTo>
                  <a:pt x="65" y="116"/>
                </a:lnTo>
                <a:lnTo>
                  <a:pt x="66" y="116"/>
                </a:lnTo>
                <a:lnTo>
                  <a:pt x="67" y="116"/>
                </a:lnTo>
                <a:lnTo>
                  <a:pt x="68" y="116"/>
                </a:lnTo>
                <a:lnTo>
                  <a:pt x="69" y="115"/>
                </a:lnTo>
                <a:lnTo>
                  <a:pt x="70" y="115"/>
                </a:lnTo>
                <a:lnTo>
                  <a:pt x="71" y="115"/>
                </a:lnTo>
                <a:lnTo>
                  <a:pt x="72" y="114"/>
                </a:lnTo>
                <a:lnTo>
                  <a:pt x="73" y="114"/>
                </a:lnTo>
                <a:lnTo>
                  <a:pt x="74" y="114"/>
                </a:lnTo>
                <a:lnTo>
                  <a:pt x="75" y="113"/>
                </a:lnTo>
                <a:lnTo>
                  <a:pt x="76" y="113"/>
                </a:lnTo>
                <a:lnTo>
                  <a:pt x="77" y="113"/>
                </a:lnTo>
                <a:lnTo>
                  <a:pt x="78" y="113"/>
                </a:lnTo>
                <a:lnTo>
                  <a:pt x="79" y="112"/>
                </a:lnTo>
                <a:lnTo>
                  <a:pt x="80" y="112"/>
                </a:lnTo>
                <a:lnTo>
                  <a:pt x="81" y="112"/>
                </a:lnTo>
                <a:lnTo>
                  <a:pt x="82" y="111"/>
                </a:lnTo>
                <a:lnTo>
                  <a:pt x="83" y="111"/>
                </a:lnTo>
                <a:lnTo>
                  <a:pt x="84" y="111"/>
                </a:lnTo>
                <a:lnTo>
                  <a:pt x="85" y="111"/>
                </a:lnTo>
                <a:lnTo>
                  <a:pt x="86" y="110"/>
                </a:lnTo>
                <a:lnTo>
                  <a:pt x="87" y="110"/>
                </a:lnTo>
                <a:lnTo>
                  <a:pt x="88" y="109"/>
                </a:lnTo>
                <a:lnTo>
                  <a:pt x="89" y="109"/>
                </a:lnTo>
                <a:lnTo>
                  <a:pt x="90" y="109"/>
                </a:lnTo>
                <a:lnTo>
                  <a:pt x="91" y="109"/>
                </a:lnTo>
                <a:lnTo>
                  <a:pt x="92" y="108"/>
                </a:lnTo>
                <a:lnTo>
                  <a:pt x="93" y="108"/>
                </a:lnTo>
                <a:lnTo>
                  <a:pt x="94" y="108"/>
                </a:lnTo>
                <a:lnTo>
                  <a:pt x="95" y="107"/>
                </a:lnTo>
                <a:lnTo>
                  <a:pt x="96" y="106"/>
                </a:lnTo>
                <a:lnTo>
                  <a:pt x="97" y="106"/>
                </a:lnTo>
                <a:lnTo>
                  <a:pt x="97" y="105"/>
                </a:lnTo>
                <a:lnTo>
                  <a:pt x="98" y="105"/>
                </a:lnTo>
                <a:lnTo>
                  <a:pt x="99" y="104"/>
                </a:lnTo>
                <a:lnTo>
                  <a:pt x="99" y="103"/>
                </a:lnTo>
                <a:lnTo>
                  <a:pt x="100" y="103"/>
                </a:lnTo>
                <a:lnTo>
                  <a:pt x="101" y="102"/>
                </a:lnTo>
                <a:lnTo>
                  <a:pt x="102" y="101"/>
                </a:lnTo>
                <a:lnTo>
                  <a:pt x="103" y="100"/>
                </a:lnTo>
                <a:lnTo>
                  <a:pt x="104" y="99"/>
                </a:lnTo>
                <a:lnTo>
                  <a:pt x="105" y="99"/>
                </a:lnTo>
                <a:lnTo>
                  <a:pt x="105" y="98"/>
                </a:lnTo>
                <a:lnTo>
                  <a:pt x="106" y="97"/>
                </a:lnTo>
                <a:lnTo>
                  <a:pt x="107" y="96"/>
                </a:lnTo>
                <a:lnTo>
                  <a:pt x="108" y="96"/>
                </a:lnTo>
                <a:lnTo>
                  <a:pt x="108" y="95"/>
                </a:lnTo>
                <a:lnTo>
                  <a:pt x="109" y="95"/>
                </a:lnTo>
                <a:lnTo>
                  <a:pt x="109" y="94"/>
                </a:lnTo>
                <a:lnTo>
                  <a:pt x="110" y="93"/>
                </a:lnTo>
                <a:lnTo>
                  <a:pt x="111" y="92"/>
                </a:lnTo>
                <a:lnTo>
                  <a:pt x="112" y="91"/>
                </a:lnTo>
                <a:lnTo>
                  <a:pt x="113" y="90"/>
                </a:lnTo>
                <a:lnTo>
                  <a:pt x="114" y="89"/>
                </a:lnTo>
                <a:lnTo>
                  <a:pt x="114" y="88"/>
                </a:lnTo>
                <a:lnTo>
                  <a:pt x="115" y="88"/>
                </a:lnTo>
                <a:lnTo>
                  <a:pt x="115" y="87"/>
                </a:lnTo>
                <a:lnTo>
                  <a:pt x="116" y="86"/>
                </a:lnTo>
                <a:lnTo>
                  <a:pt x="117" y="85"/>
                </a:lnTo>
                <a:lnTo>
                  <a:pt x="117" y="84"/>
                </a:lnTo>
                <a:lnTo>
                  <a:pt x="118" y="83"/>
                </a:lnTo>
                <a:lnTo>
                  <a:pt x="118" y="82"/>
                </a:lnTo>
                <a:lnTo>
                  <a:pt x="119" y="82"/>
                </a:lnTo>
                <a:lnTo>
                  <a:pt x="119" y="81"/>
                </a:lnTo>
                <a:lnTo>
                  <a:pt x="120" y="80"/>
                </a:lnTo>
                <a:lnTo>
                  <a:pt x="121" y="79"/>
                </a:lnTo>
                <a:lnTo>
                  <a:pt x="122" y="79"/>
                </a:lnTo>
                <a:lnTo>
                  <a:pt x="122" y="78"/>
                </a:lnTo>
                <a:lnTo>
                  <a:pt x="123" y="78"/>
                </a:lnTo>
                <a:lnTo>
                  <a:pt x="124" y="78"/>
                </a:lnTo>
                <a:lnTo>
                  <a:pt x="125" y="78"/>
                </a:lnTo>
                <a:lnTo>
                  <a:pt x="126" y="77"/>
                </a:lnTo>
                <a:lnTo>
                  <a:pt x="127" y="77"/>
                </a:lnTo>
                <a:lnTo>
                  <a:pt x="128" y="77"/>
                </a:lnTo>
                <a:lnTo>
                  <a:pt x="129" y="77"/>
                </a:lnTo>
                <a:lnTo>
                  <a:pt x="131" y="77"/>
                </a:lnTo>
                <a:lnTo>
                  <a:pt x="132" y="77"/>
                </a:lnTo>
                <a:lnTo>
                  <a:pt x="132" y="76"/>
                </a:lnTo>
                <a:lnTo>
                  <a:pt x="133" y="76"/>
                </a:lnTo>
                <a:lnTo>
                  <a:pt x="134" y="76"/>
                </a:lnTo>
                <a:lnTo>
                  <a:pt x="135" y="75"/>
                </a:lnTo>
                <a:lnTo>
                  <a:pt x="136" y="75"/>
                </a:lnTo>
                <a:lnTo>
                  <a:pt x="136" y="74"/>
                </a:lnTo>
                <a:lnTo>
                  <a:pt x="137" y="74"/>
                </a:lnTo>
                <a:lnTo>
                  <a:pt x="138" y="73"/>
                </a:lnTo>
                <a:lnTo>
                  <a:pt x="139" y="72"/>
                </a:lnTo>
                <a:lnTo>
                  <a:pt x="140" y="71"/>
                </a:lnTo>
                <a:lnTo>
                  <a:pt x="141" y="70"/>
                </a:lnTo>
                <a:lnTo>
                  <a:pt x="142" y="70"/>
                </a:lnTo>
                <a:lnTo>
                  <a:pt x="142" y="69"/>
                </a:lnTo>
                <a:lnTo>
                  <a:pt x="143" y="69"/>
                </a:lnTo>
                <a:lnTo>
                  <a:pt x="143" y="68"/>
                </a:lnTo>
                <a:lnTo>
                  <a:pt x="144" y="67"/>
                </a:lnTo>
                <a:lnTo>
                  <a:pt x="145" y="67"/>
                </a:lnTo>
                <a:lnTo>
                  <a:pt x="145" y="66"/>
                </a:lnTo>
                <a:lnTo>
                  <a:pt x="146" y="66"/>
                </a:lnTo>
                <a:lnTo>
                  <a:pt x="146" y="65"/>
                </a:lnTo>
                <a:lnTo>
                  <a:pt x="147" y="64"/>
                </a:lnTo>
                <a:lnTo>
                  <a:pt x="148" y="63"/>
                </a:lnTo>
                <a:lnTo>
                  <a:pt x="148" y="62"/>
                </a:lnTo>
                <a:lnTo>
                  <a:pt x="149" y="62"/>
                </a:lnTo>
                <a:lnTo>
                  <a:pt x="149" y="61"/>
                </a:lnTo>
                <a:lnTo>
                  <a:pt x="150" y="60"/>
                </a:lnTo>
                <a:lnTo>
                  <a:pt x="150" y="59"/>
                </a:lnTo>
                <a:lnTo>
                  <a:pt x="151" y="58"/>
                </a:lnTo>
                <a:lnTo>
                  <a:pt x="151" y="57"/>
                </a:lnTo>
                <a:lnTo>
                  <a:pt x="152" y="57"/>
                </a:lnTo>
                <a:lnTo>
                  <a:pt x="152" y="56"/>
                </a:lnTo>
                <a:lnTo>
                  <a:pt x="152" y="55"/>
                </a:lnTo>
                <a:lnTo>
                  <a:pt x="153" y="55"/>
                </a:lnTo>
                <a:lnTo>
                  <a:pt x="153" y="54"/>
                </a:lnTo>
                <a:lnTo>
                  <a:pt x="154" y="53"/>
                </a:lnTo>
                <a:lnTo>
                  <a:pt x="155" y="52"/>
                </a:lnTo>
                <a:lnTo>
                  <a:pt x="156" y="51"/>
                </a:lnTo>
                <a:lnTo>
                  <a:pt x="157" y="50"/>
                </a:lnTo>
                <a:lnTo>
                  <a:pt x="158" y="49"/>
                </a:lnTo>
                <a:lnTo>
                  <a:pt x="159" y="49"/>
                </a:lnTo>
                <a:lnTo>
                  <a:pt x="159" y="48"/>
                </a:lnTo>
                <a:lnTo>
                  <a:pt x="160" y="48"/>
                </a:lnTo>
                <a:lnTo>
                  <a:pt x="160" y="47"/>
                </a:lnTo>
                <a:lnTo>
                  <a:pt x="161" y="46"/>
                </a:lnTo>
                <a:lnTo>
                  <a:pt x="162" y="46"/>
                </a:lnTo>
                <a:lnTo>
                  <a:pt x="162" y="45"/>
                </a:lnTo>
                <a:lnTo>
                  <a:pt x="163" y="45"/>
                </a:lnTo>
                <a:lnTo>
                  <a:pt x="164" y="44"/>
                </a:lnTo>
                <a:lnTo>
                  <a:pt x="165" y="43"/>
                </a:lnTo>
                <a:lnTo>
                  <a:pt x="165" y="42"/>
                </a:lnTo>
                <a:lnTo>
                  <a:pt x="166" y="42"/>
                </a:lnTo>
                <a:lnTo>
                  <a:pt x="167" y="41"/>
                </a:lnTo>
                <a:lnTo>
                  <a:pt x="168" y="40"/>
                </a:lnTo>
                <a:lnTo>
                  <a:pt x="169" y="39"/>
                </a:lnTo>
                <a:lnTo>
                  <a:pt x="170" y="38"/>
                </a:lnTo>
                <a:lnTo>
                  <a:pt x="171" y="38"/>
                </a:lnTo>
                <a:lnTo>
                  <a:pt x="171" y="37"/>
                </a:lnTo>
                <a:lnTo>
                  <a:pt x="172" y="37"/>
                </a:lnTo>
                <a:lnTo>
                  <a:pt x="172" y="36"/>
                </a:lnTo>
                <a:lnTo>
                  <a:pt x="173" y="35"/>
                </a:lnTo>
                <a:lnTo>
                  <a:pt x="174" y="35"/>
                </a:lnTo>
                <a:lnTo>
                  <a:pt x="174" y="34"/>
                </a:lnTo>
                <a:lnTo>
                  <a:pt x="175" y="34"/>
                </a:lnTo>
                <a:lnTo>
                  <a:pt x="176" y="33"/>
                </a:lnTo>
                <a:lnTo>
                  <a:pt x="177" y="32"/>
                </a:lnTo>
                <a:lnTo>
                  <a:pt x="177" y="31"/>
                </a:lnTo>
                <a:lnTo>
                  <a:pt x="178" y="31"/>
                </a:lnTo>
                <a:lnTo>
                  <a:pt x="179" y="30"/>
                </a:lnTo>
                <a:lnTo>
                  <a:pt x="180" y="29"/>
                </a:lnTo>
                <a:lnTo>
                  <a:pt x="181" y="29"/>
                </a:lnTo>
                <a:lnTo>
                  <a:pt x="181" y="28"/>
                </a:lnTo>
                <a:lnTo>
                  <a:pt x="182" y="27"/>
                </a:lnTo>
                <a:lnTo>
                  <a:pt x="183" y="26"/>
                </a:lnTo>
                <a:lnTo>
                  <a:pt x="184" y="26"/>
                </a:lnTo>
                <a:lnTo>
                  <a:pt x="184" y="25"/>
                </a:lnTo>
                <a:lnTo>
                  <a:pt x="185" y="24"/>
                </a:lnTo>
                <a:lnTo>
                  <a:pt x="186" y="23"/>
                </a:lnTo>
                <a:lnTo>
                  <a:pt x="187" y="23"/>
                </a:lnTo>
                <a:lnTo>
                  <a:pt x="187" y="22"/>
                </a:lnTo>
                <a:lnTo>
                  <a:pt x="188" y="21"/>
                </a:lnTo>
                <a:lnTo>
                  <a:pt x="189" y="20"/>
                </a:lnTo>
                <a:lnTo>
                  <a:pt x="190" y="20"/>
                </a:lnTo>
                <a:lnTo>
                  <a:pt x="190" y="19"/>
                </a:lnTo>
                <a:lnTo>
                  <a:pt x="191" y="18"/>
                </a:lnTo>
                <a:lnTo>
                  <a:pt x="192" y="17"/>
                </a:lnTo>
                <a:lnTo>
                  <a:pt x="192" y="16"/>
                </a:lnTo>
                <a:lnTo>
                  <a:pt x="192" y="15"/>
                </a:lnTo>
                <a:lnTo>
                  <a:pt x="192" y="14"/>
                </a:lnTo>
                <a:lnTo>
                  <a:pt x="192" y="13"/>
                </a:lnTo>
                <a:lnTo>
                  <a:pt x="192" y="12"/>
                </a:lnTo>
                <a:lnTo>
                  <a:pt x="192" y="11"/>
                </a:lnTo>
                <a:lnTo>
                  <a:pt x="192" y="10"/>
                </a:lnTo>
                <a:lnTo>
                  <a:pt x="192" y="9"/>
                </a:lnTo>
                <a:lnTo>
                  <a:pt x="192" y="8"/>
                </a:lnTo>
                <a:lnTo>
                  <a:pt x="192" y="7"/>
                </a:lnTo>
                <a:lnTo>
                  <a:pt x="191" y="6"/>
                </a:lnTo>
                <a:lnTo>
                  <a:pt x="191" y="5"/>
                </a:lnTo>
                <a:lnTo>
                  <a:pt x="191" y="4"/>
                </a:lnTo>
                <a:lnTo>
                  <a:pt x="190" y="3"/>
                </a:lnTo>
                <a:lnTo>
                  <a:pt x="189" y="2"/>
                </a:lnTo>
                <a:lnTo>
                  <a:pt x="188" y="2"/>
                </a:lnTo>
                <a:lnTo>
                  <a:pt x="187" y="1"/>
                </a:lnTo>
                <a:lnTo>
                  <a:pt x="186" y="1"/>
                </a:lnTo>
                <a:lnTo>
                  <a:pt x="185" y="1"/>
                </a:lnTo>
                <a:lnTo>
                  <a:pt x="184" y="1"/>
                </a:lnTo>
                <a:lnTo>
                  <a:pt x="183" y="1"/>
                </a:lnTo>
                <a:lnTo>
                  <a:pt x="182" y="1"/>
                </a:lnTo>
                <a:lnTo>
                  <a:pt x="181" y="0"/>
                </a:lnTo>
                <a:lnTo>
                  <a:pt x="180" y="0"/>
                </a:lnTo>
                <a:lnTo>
                  <a:pt x="178" y="0"/>
                </a:lnTo>
                <a:lnTo>
                  <a:pt x="177" y="0"/>
                </a:lnTo>
                <a:lnTo>
                  <a:pt x="176" y="0"/>
                </a:lnTo>
                <a:lnTo>
                  <a:pt x="175" y="1"/>
                </a:lnTo>
                <a:lnTo>
                  <a:pt x="174" y="1"/>
                </a:lnTo>
                <a:lnTo>
                  <a:pt x="173" y="2"/>
                </a:lnTo>
                <a:lnTo>
                  <a:pt x="172" y="3"/>
                </a:lnTo>
                <a:lnTo>
                  <a:pt x="171" y="4"/>
                </a:lnTo>
                <a:lnTo>
                  <a:pt x="170" y="5"/>
                </a:lnTo>
                <a:lnTo>
                  <a:pt x="169" y="5"/>
                </a:lnTo>
                <a:lnTo>
                  <a:pt x="169" y="6"/>
                </a:lnTo>
                <a:lnTo>
                  <a:pt x="168" y="6"/>
                </a:lnTo>
                <a:lnTo>
                  <a:pt x="167" y="7"/>
                </a:lnTo>
                <a:lnTo>
                  <a:pt x="166" y="7"/>
                </a:lnTo>
                <a:lnTo>
                  <a:pt x="166" y="8"/>
                </a:lnTo>
                <a:lnTo>
                  <a:pt x="165" y="8"/>
                </a:lnTo>
                <a:lnTo>
                  <a:pt x="164" y="9"/>
                </a:lnTo>
                <a:lnTo>
                  <a:pt x="163" y="9"/>
                </a:lnTo>
                <a:lnTo>
                  <a:pt x="162" y="10"/>
                </a:lnTo>
                <a:lnTo>
                  <a:pt x="161" y="11"/>
                </a:lnTo>
                <a:lnTo>
                  <a:pt x="160" y="11"/>
                </a:lnTo>
                <a:lnTo>
                  <a:pt x="159" y="11"/>
                </a:lnTo>
                <a:lnTo>
                  <a:pt x="159" y="12"/>
                </a:lnTo>
                <a:lnTo>
                  <a:pt x="158" y="12"/>
                </a:lnTo>
                <a:lnTo>
                  <a:pt x="157" y="13"/>
                </a:lnTo>
                <a:lnTo>
                  <a:pt x="156" y="14"/>
                </a:lnTo>
                <a:lnTo>
                  <a:pt x="155" y="15"/>
                </a:lnTo>
                <a:lnTo>
                  <a:pt x="154" y="15"/>
                </a:lnTo>
                <a:lnTo>
                  <a:pt x="154" y="16"/>
                </a:lnTo>
                <a:lnTo>
                  <a:pt x="153" y="16"/>
                </a:lnTo>
                <a:lnTo>
                  <a:pt x="153" y="17"/>
                </a:lnTo>
                <a:lnTo>
                  <a:pt x="152" y="18"/>
                </a:lnTo>
                <a:lnTo>
                  <a:pt x="151" y="18"/>
                </a:lnTo>
                <a:lnTo>
                  <a:pt x="151" y="19"/>
                </a:lnTo>
                <a:lnTo>
                  <a:pt x="150" y="19"/>
                </a:lnTo>
                <a:lnTo>
                  <a:pt x="149" y="20"/>
                </a:lnTo>
                <a:lnTo>
                  <a:pt x="148" y="21"/>
                </a:lnTo>
                <a:lnTo>
                  <a:pt x="148" y="22"/>
                </a:lnTo>
                <a:lnTo>
                  <a:pt x="147" y="22"/>
                </a:lnTo>
                <a:lnTo>
                  <a:pt x="146" y="23"/>
                </a:lnTo>
                <a:lnTo>
                  <a:pt x="145" y="24"/>
                </a:lnTo>
                <a:lnTo>
                  <a:pt x="144" y="24"/>
                </a:lnTo>
                <a:lnTo>
                  <a:pt x="144" y="25"/>
                </a:lnTo>
                <a:lnTo>
                  <a:pt x="143" y="25"/>
                </a:lnTo>
                <a:lnTo>
                  <a:pt x="142" y="26"/>
                </a:lnTo>
                <a:lnTo>
                  <a:pt x="142" y="27"/>
                </a:lnTo>
                <a:lnTo>
                  <a:pt x="141" y="27"/>
                </a:lnTo>
                <a:lnTo>
                  <a:pt x="140" y="28"/>
                </a:lnTo>
                <a:lnTo>
                  <a:pt x="139" y="28"/>
                </a:lnTo>
                <a:lnTo>
                  <a:pt x="139" y="29"/>
                </a:lnTo>
                <a:lnTo>
                  <a:pt x="138" y="29"/>
                </a:lnTo>
                <a:lnTo>
                  <a:pt x="137" y="30"/>
                </a:lnTo>
                <a:lnTo>
                  <a:pt x="136" y="31"/>
                </a:lnTo>
                <a:lnTo>
                  <a:pt x="135" y="31"/>
                </a:lnTo>
                <a:lnTo>
                  <a:pt x="135" y="32"/>
                </a:lnTo>
                <a:lnTo>
                  <a:pt x="134" y="32"/>
                </a:lnTo>
                <a:lnTo>
                  <a:pt x="133" y="33"/>
                </a:lnTo>
                <a:lnTo>
                  <a:pt x="133" y="34"/>
                </a:lnTo>
                <a:lnTo>
                  <a:pt x="132" y="34"/>
                </a:lnTo>
                <a:lnTo>
                  <a:pt x="131" y="35"/>
                </a:lnTo>
                <a:lnTo>
                  <a:pt x="130" y="35"/>
                </a:lnTo>
                <a:lnTo>
                  <a:pt x="130" y="36"/>
                </a:lnTo>
                <a:lnTo>
                  <a:pt x="129" y="36"/>
                </a:lnTo>
                <a:lnTo>
                  <a:pt x="128" y="37"/>
                </a:lnTo>
                <a:lnTo>
                  <a:pt x="127" y="37"/>
                </a:lnTo>
                <a:lnTo>
                  <a:pt x="127" y="38"/>
                </a:lnTo>
                <a:lnTo>
                  <a:pt x="126" y="38"/>
                </a:lnTo>
                <a:lnTo>
                  <a:pt x="125" y="39"/>
                </a:lnTo>
                <a:lnTo>
                  <a:pt x="124" y="39"/>
                </a:lnTo>
                <a:lnTo>
                  <a:pt x="123" y="40"/>
                </a:lnTo>
                <a:lnTo>
                  <a:pt x="122" y="40"/>
                </a:lnTo>
                <a:lnTo>
                  <a:pt x="121" y="41"/>
                </a:lnTo>
                <a:lnTo>
                  <a:pt x="120" y="41"/>
                </a:lnTo>
                <a:lnTo>
                  <a:pt x="119" y="42"/>
                </a:lnTo>
                <a:lnTo>
                  <a:pt x="118" y="42"/>
                </a:lnTo>
                <a:lnTo>
                  <a:pt x="117" y="43"/>
                </a:lnTo>
                <a:lnTo>
                  <a:pt x="116" y="43"/>
                </a:lnTo>
                <a:lnTo>
                  <a:pt x="115" y="44"/>
                </a:lnTo>
                <a:lnTo>
                  <a:pt x="114" y="44"/>
                </a:lnTo>
                <a:lnTo>
                  <a:pt x="113" y="44"/>
                </a:lnTo>
                <a:lnTo>
                  <a:pt x="112" y="45"/>
                </a:lnTo>
                <a:lnTo>
                  <a:pt x="111" y="45"/>
                </a:lnTo>
                <a:lnTo>
                  <a:pt x="110" y="45"/>
                </a:lnTo>
                <a:lnTo>
                  <a:pt x="109" y="46"/>
                </a:lnTo>
                <a:lnTo>
                  <a:pt x="108" y="46"/>
                </a:lnTo>
                <a:lnTo>
                  <a:pt x="107" y="46"/>
                </a:lnTo>
                <a:lnTo>
                  <a:pt x="106" y="47"/>
                </a:lnTo>
                <a:lnTo>
                  <a:pt x="105" y="47"/>
                </a:lnTo>
                <a:lnTo>
                  <a:pt x="104" y="47"/>
                </a:lnTo>
                <a:lnTo>
                  <a:pt x="103" y="47"/>
                </a:lnTo>
                <a:lnTo>
                  <a:pt x="102" y="48"/>
                </a:lnTo>
                <a:lnTo>
                  <a:pt x="101" y="48"/>
                </a:lnTo>
                <a:lnTo>
                  <a:pt x="100" y="48"/>
                </a:lnTo>
                <a:lnTo>
                  <a:pt x="100" y="49"/>
                </a:lnTo>
                <a:lnTo>
                  <a:pt x="99" y="49"/>
                </a:lnTo>
                <a:lnTo>
                  <a:pt x="98" y="49"/>
                </a:lnTo>
                <a:lnTo>
                  <a:pt x="97" y="49"/>
                </a:lnTo>
                <a:lnTo>
                  <a:pt x="96" y="50"/>
                </a:lnTo>
                <a:lnTo>
                  <a:pt x="95" y="50"/>
                </a:lnTo>
                <a:lnTo>
                  <a:pt x="94" y="50"/>
                </a:lnTo>
                <a:lnTo>
                  <a:pt x="93" y="50"/>
                </a:lnTo>
                <a:lnTo>
                  <a:pt x="92" y="51"/>
                </a:lnTo>
                <a:lnTo>
                  <a:pt x="91" y="51"/>
                </a:lnTo>
                <a:lnTo>
                  <a:pt x="90" y="51"/>
                </a:lnTo>
                <a:lnTo>
                  <a:pt x="89" y="51"/>
                </a:lnTo>
                <a:lnTo>
                  <a:pt x="88" y="52"/>
                </a:lnTo>
                <a:lnTo>
                  <a:pt x="87" y="52"/>
                </a:lnTo>
                <a:lnTo>
                  <a:pt x="86" y="52"/>
                </a:lnTo>
                <a:lnTo>
                  <a:pt x="85" y="52"/>
                </a:lnTo>
                <a:lnTo>
                  <a:pt x="85" y="53"/>
                </a:lnTo>
                <a:lnTo>
                  <a:pt x="84" y="53"/>
                </a:lnTo>
                <a:lnTo>
                  <a:pt x="83" y="53"/>
                </a:lnTo>
                <a:lnTo>
                  <a:pt x="82" y="53"/>
                </a:lnTo>
                <a:lnTo>
                  <a:pt x="81" y="54"/>
                </a:lnTo>
                <a:lnTo>
                  <a:pt x="80" y="54"/>
                </a:lnTo>
                <a:lnTo>
                  <a:pt x="79" y="54"/>
                </a:lnTo>
                <a:lnTo>
                  <a:pt x="78" y="55"/>
                </a:lnTo>
                <a:lnTo>
                  <a:pt x="77" y="55"/>
                </a:lnTo>
                <a:lnTo>
                  <a:pt x="76" y="55"/>
                </a:lnTo>
                <a:lnTo>
                  <a:pt x="75" y="55"/>
                </a:lnTo>
                <a:lnTo>
                  <a:pt x="74" y="56"/>
                </a:lnTo>
                <a:lnTo>
                  <a:pt x="73" y="56"/>
                </a:lnTo>
                <a:lnTo>
                  <a:pt x="72" y="56"/>
                </a:lnTo>
                <a:lnTo>
                  <a:pt x="71" y="56"/>
                </a:lnTo>
                <a:lnTo>
                  <a:pt x="71" y="57"/>
                </a:lnTo>
                <a:lnTo>
                  <a:pt x="70" y="57"/>
                </a:lnTo>
                <a:lnTo>
                  <a:pt x="69" y="57"/>
                </a:lnTo>
                <a:lnTo>
                  <a:pt x="68" y="58"/>
                </a:lnTo>
                <a:lnTo>
                  <a:pt x="67" y="58"/>
                </a:lnTo>
                <a:lnTo>
                  <a:pt x="66" y="58"/>
                </a:lnTo>
                <a:lnTo>
                  <a:pt x="65" y="59"/>
                </a:lnTo>
                <a:lnTo>
                  <a:pt x="64" y="59"/>
                </a:lnTo>
                <a:lnTo>
                  <a:pt x="63" y="59"/>
                </a:lnTo>
                <a:lnTo>
                  <a:pt x="62" y="60"/>
                </a:lnTo>
                <a:lnTo>
                  <a:pt x="61" y="60"/>
                </a:lnTo>
                <a:lnTo>
                  <a:pt x="60" y="61"/>
                </a:lnTo>
                <a:lnTo>
                  <a:pt x="59" y="61"/>
                </a:lnTo>
                <a:lnTo>
                  <a:pt x="59" y="62"/>
                </a:lnTo>
                <a:lnTo>
                  <a:pt x="58" y="62"/>
                </a:lnTo>
                <a:lnTo>
                  <a:pt x="57" y="63"/>
                </a:lnTo>
                <a:lnTo>
                  <a:pt x="57" y="64"/>
                </a:lnTo>
                <a:lnTo>
                  <a:pt x="56" y="64"/>
                </a:lnTo>
                <a:lnTo>
                  <a:pt x="55" y="65"/>
                </a:lnTo>
                <a:lnTo>
                  <a:pt x="55" y="66"/>
                </a:lnTo>
                <a:lnTo>
                  <a:pt x="54" y="66"/>
                </a:lnTo>
                <a:lnTo>
                  <a:pt x="54" y="67"/>
                </a:lnTo>
                <a:lnTo>
                  <a:pt x="53" y="67"/>
                </a:lnTo>
                <a:lnTo>
                  <a:pt x="53" y="68"/>
                </a:lnTo>
                <a:lnTo>
                  <a:pt x="52" y="69"/>
                </a:lnTo>
                <a:lnTo>
                  <a:pt x="51" y="70"/>
                </a:lnTo>
                <a:lnTo>
                  <a:pt x="51" y="71"/>
                </a:lnTo>
                <a:lnTo>
                  <a:pt x="51" y="72"/>
                </a:lnTo>
                <a:lnTo>
                  <a:pt x="50" y="72"/>
                </a:lnTo>
                <a:lnTo>
                  <a:pt x="50" y="73"/>
                </a:lnTo>
                <a:lnTo>
                  <a:pt x="49" y="74"/>
                </a:lnTo>
                <a:lnTo>
                  <a:pt x="49" y="75"/>
                </a:lnTo>
                <a:lnTo>
                  <a:pt x="48" y="76"/>
                </a:lnTo>
                <a:lnTo>
                  <a:pt x="48" y="77"/>
                </a:lnTo>
                <a:lnTo>
                  <a:pt x="47" y="78"/>
                </a:lnTo>
                <a:lnTo>
                  <a:pt x="46" y="79"/>
                </a:lnTo>
                <a:lnTo>
                  <a:pt x="46" y="80"/>
                </a:lnTo>
                <a:lnTo>
                  <a:pt x="45" y="80"/>
                </a:lnTo>
                <a:lnTo>
                  <a:pt x="44" y="81"/>
                </a:lnTo>
                <a:lnTo>
                  <a:pt x="43" y="81"/>
                </a:lnTo>
                <a:lnTo>
                  <a:pt x="43" y="82"/>
                </a:lnTo>
                <a:lnTo>
                  <a:pt x="42" y="82"/>
                </a:lnTo>
                <a:lnTo>
                  <a:pt x="41" y="83"/>
                </a:lnTo>
                <a:lnTo>
                  <a:pt x="40" y="83"/>
                </a:lnTo>
                <a:lnTo>
                  <a:pt x="40" y="84"/>
                </a:lnTo>
                <a:lnTo>
                  <a:pt x="39" y="84"/>
                </a:lnTo>
                <a:lnTo>
                  <a:pt x="38" y="85"/>
                </a:lnTo>
                <a:lnTo>
                  <a:pt x="37" y="85"/>
                </a:lnTo>
                <a:lnTo>
                  <a:pt x="37" y="86"/>
                </a:lnTo>
                <a:lnTo>
                  <a:pt x="36" y="86"/>
                </a:lnTo>
                <a:lnTo>
                  <a:pt x="35" y="87"/>
                </a:lnTo>
                <a:lnTo>
                  <a:pt x="34" y="88"/>
                </a:lnTo>
                <a:lnTo>
                  <a:pt x="33" y="88"/>
                </a:lnTo>
                <a:lnTo>
                  <a:pt x="32" y="89"/>
                </a:lnTo>
                <a:lnTo>
                  <a:pt x="31" y="90"/>
                </a:lnTo>
                <a:lnTo>
                  <a:pt x="30" y="90"/>
                </a:lnTo>
                <a:lnTo>
                  <a:pt x="29" y="91"/>
                </a:lnTo>
                <a:lnTo>
                  <a:pt x="28" y="92"/>
                </a:lnTo>
                <a:lnTo>
                  <a:pt x="27" y="92"/>
                </a:lnTo>
                <a:lnTo>
                  <a:pt x="26" y="93"/>
                </a:lnTo>
                <a:lnTo>
                  <a:pt x="25" y="94"/>
                </a:lnTo>
                <a:lnTo>
                  <a:pt x="24" y="94"/>
                </a:lnTo>
                <a:lnTo>
                  <a:pt x="23" y="95"/>
                </a:lnTo>
                <a:lnTo>
                  <a:pt x="22" y="96"/>
                </a:lnTo>
                <a:lnTo>
                  <a:pt x="21" y="96"/>
                </a:lnTo>
                <a:lnTo>
                  <a:pt x="20" y="97"/>
                </a:lnTo>
                <a:lnTo>
                  <a:pt x="19" y="98"/>
                </a:lnTo>
                <a:lnTo>
                  <a:pt x="18" y="98"/>
                </a:lnTo>
                <a:lnTo>
                  <a:pt x="18" y="99"/>
                </a:lnTo>
                <a:lnTo>
                  <a:pt x="17" y="99"/>
                </a:lnTo>
                <a:lnTo>
                  <a:pt x="16" y="100"/>
                </a:lnTo>
                <a:lnTo>
                  <a:pt x="15" y="101"/>
                </a:lnTo>
                <a:lnTo>
                  <a:pt x="14" y="101"/>
                </a:lnTo>
                <a:lnTo>
                  <a:pt x="14" y="102"/>
                </a:lnTo>
                <a:lnTo>
                  <a:pt x="13" y="103"/>
                </a:lnTo>
                <a:lnTo>
                  <a:pt x="12" y="103"/>
                </a:lnTo>
                <a:lnTo>
                  <a:pt x="12" y="104"/>
                </a:lnTo>
                <a:lnTo>
                  <a:pt x="11" y="104"/>
                </a:lnTo>
                <a:lnTo>
                  <a:pt x="11" y="105"/>
                </a:lnTo>
                <a:lnTo>
                  <a:pt x="10" y="106"/>
                </a:lnTo>
                <a:lnTo>
                  <a:pt x="9" y="107"/>
                </a:lnTo>
                <a:lnTo>
                  <a:pt x="8" y="108"/>
                </a:lnTo>
                <a:lnTo>
                  <a:pt x="7" y="109"/>
                </a:lnTo>
                <a:lnTo>
                  <a:pt x="7" y="110"/>
                </a:lnTo>
                <a:lnTo>
                  <a:pt x="6" y="110"/>
                </a:lnTo>
                <a:lnTo>
                  <a:pt x="6" y="111"/>
                </a:lnTo>
                <a:lnTo>
                  <a:pt x="6" y="112"/>
                </a:lnTo>
                <a:lnTo>
                  <a:pt x="5" y="112"/>
                </a:lnTo>
                <a:lnTo>
                  <a:pt x="5" y="113"/>
                </a:lnTo>
                <a:lnTo>
                  <a:pt x="4" y="114"/>
                </a:lnTo>
                <a:lnTo>
                  <a:pt x="4" y="115"/>
                </a:lnTo>
                <a:lnTo>
                  <a:pt x="3" y="116"/>
                </a:lnTo>
                <a:lnTo>
                  <a:pt x="3" y="117"/>
                </a:lnTo>
                <a:lnTo>
                  <a:pt x="2" y="118"/>
                </a:lnTo>
                <a:lnTo>
                  <a:pt x="2" y="119"/>
                </a:lnTo>
                <a:lnTo>
                  <a:pt x="2" y="120"/>
                </a:lnTo>
                <a:lnTo>
                  <a:pt x="1" y="121"/>
                </a:lnTo>
                <a:lnTo>
                  <a:pt x="1" y="122"/>
                </a:lnTo>
                <a:lnTo>
                  <a:pt x="1" y="123"/>
                </a:lnTo>
                <a:lnTo>
                  <a:pt x="1" y="124"/>
                </a:lnTo>
                <a:lnTo>
                  <a:pt x="1" y="125"/>
                </a:lnTo>
                <a:lnTo>
                  <a:pt x="0" y="126"/>
                </a:lnTo>
                <a:lnTo>
                  <a:pt x="0" y="127"/>
                </a:lnTo>
                <a:lnTo>
                  <a:pt x="0" y="128"/>
                </a:lnTo>
                <a:lnTo>
                  <a:pt x="0" y="129"/>
                </a:lnTo>
                <a:lnTo>
                  <a:pt x="0" y="130"/>
                </a:lnTo>
                <a:lnTo>
                  <a:pt x="1" y="131"/>
                </a:lnTo>
                <a:lnTo>
                  <a:pt x="1" y="132"/>
                </a:lnTo>
                <a:lnTo>
                  <a:pt x="1" y="133"/>
                </a:lnTo>
                <a:lnTo>
                  <a:pt x="1" y="134"/>
                </a:lnTo>
                <a:lnTo>
                  <a:pt x="2" y="135"/>
                </a:lnTo>
                <a:lnTo>
                  <a:pt x="2" y="136"/>
                </a:lnTo>
                <a:lnTo>
                  <a:pt x="3" y="137"/>
                </a:lnTo>
                <a:lnTo>
                  <a:pt x="3" y="138"/>
                </a:lnTo>
                <a:lnTo>
                  <a:pt x="4" y="138"/>
                </a:lnTo>
                <a:lnTo>
                  <a:pt x="4" y="139"/>
                </a:lnTo>
                <a:lnTo>
                  <a:pt x="5" y="139"/>
                </a:lnTo>
                <a:lnTo>
                  <a:pt x="5" y="140"/>
                </a:lnTo>
                <a:lnTo>
                  <a:pt x="6" y="140"/>
                </a:lnTo>
                <a:lnTo>
                  <a:pt x="7" y="141"/>
                </a:lnTo>
                <a:lnTo>
                  <a:pt x="8" y="141"/>
                </a:lnTo>
                <a:lnTo>
                  <a:pt x="9" y="142"/>
                </a:lnTo>
                <a:lnTo>
                  <a:pt x="10" y="142"/>
                </a:lnTo>
                <a:lnTo>
                  <a:pt x="11" y="142"/>
                </a:lnTo>
                <a:lnTo>
                  <a:pt x="12" y="142"/>
                </a:lnTo>
                <a:lnTo>
                  <a:pt x="13" y="142"/>
                </a:lnTo>
                <a:lnTo>
                  <a:pt x="14" y="143"/>
                </a:lnTo>
                <a:lnTo>
                  <a:pt x="15" y="143"/>
                </a:lnTo>
                <a:lnTo>
                  <a:pt x="16" y="143"/>
                </a:lnTo>
                <a:lnTo>
                  <a:pt x="17" y="142"/>
                </a:lnTo>
                <a:lnTo>
                  <a:pt x="18" y="142"/>
                </a:lnTo>
                <a:lnTo>
                  <a:pt x="19" y="142"/>
                </a:lnTo>
                <a:lnTo>
                  <a:pt x="20" y="142"/>
                </a:lnTo>
                <a:lnTo>
                  <a:pt x="21" y="142"/>
                </a:lnTo>
                <a:lnTo>
                  <a:pt x="22" y="142"/>
                </a:lnTo>
                <a:lnTo>
                  <a:pt x="23" y="142"/>
                </a:lnTo>
                <a:lnTo>
                  <a:pt x="24" y="142"/>
                </a:lnTo>
                <a:lnTo>
                  <a:pt x="25" y="142"/>
                </a:lnTo>
                <a:lnTo>
                  <a:pt x="26" y="142"/>
                </a:lnTo>
                <a:close/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1" name="Freeform 697" descr="20%"/>
          <p:cNvSpPr>
            <a:spLocks/>
          </p:cNvSpPr>
          <p:nvPr/>
        </p:nvSpPr>
        <p:spPr bwMode="auto">
          <a:xfrm>
            <a:off x="6170613" y="3565525"/>
            <a:ext cx="150812" cy="101600"/>
          </a:xfrm>
          <a:custGeom>
            <a:avLst/>
            <a:gdLst>
              <a:gd name="T0" fmla="*/ 2147483647 w 208"/>
              <a:gd name="T1" fmla="*/ 2147483647 h 105"/>
              <a:gd name="T2" fmla="*/ 2147483647 w 208"/>
              <a:gd name="T3" fmla="*/ 2147483647 h 105"/>
              <a:gd name="T4" fmla="*/ 2147483647 w 208"/>
              <a:gd name="T5" fmla="*/ 2147483647 h 105"/>
              <a:gd name="T6" fmla="*/ 2147483647 w 208"/>
              <a:gd name="T7" fmla="*/ 2147483647 h 105"/>
              <a:gd name="T8" fmla="*/ 2147483647 w 208"/>
              <a:gd name="T9" fmla="*/ 2147483647 h 105"/>
              <a:gd name="T10" fmla="*/ 2147483647 w 208"/>
              <a:gd name="T11" fmla="*/ 2147483647 h 105"/>
              <a:gd name="T12" fmla="*/ 2147483647 w 208"/>
              <a:gd name="T13" fmla="*/ 2147483647 h 105"/>
              <a:gd name="T14" fmla="*/ 2147483647 w 208"/>
              <a:gd name="T15" fmla="*/ 2147483647 h 105"/>
              <a:gd name="T16" fmla="*/ 2147483647 w 208"/>
              <a:gd name="T17" fmla="*/ 2147483647 h 105"/>
              <a:gd name="T18" fmla="*/ 2147483647 w 208"/>
              <a:gd name="T19" fmla="*/ 2147483647 h 105"/>
              <a:gd name="T20" fmla="*/ 2147483647 w 208"/>
              <a:gd name="T21" fmla="*/ 2147483647 h 105"/>
              <a:gd name="T22" fmla="*/ 2147483647 w 208"/>
              <a:gd name="T23" fmla="*/ 2147483647 h 105"/>
              <a:gd name="T24" fmla="*/ 2147483647 w 208"/>
              <a:gd name="T25" fmla="*/ 2147483647 h 105"/>
              <a:gd name="T26" fmla="*/ 2147483647 w 208"/>
              <a:gd name="T27" fmla="*/ 2147483647 h 105"/>
              <a:gd name="T28" fmla="*/ 2147483647 w 208"/>
              <a:gd name="T29" fmla="*/ 2147483647 h 105"/>
              <a:gd name="T30" fmla="*/ 2147483647 w 208"/>
              <a:gd name="T31" fmla="*/ 2147483647 h 105"/>
              <a:gd name="T32" fmla="*/ 2147483647 w 208"/>
              <a:gd name="T33" fmla="*/ 2147483647 h 105"/>
              <a:gd name="T34" fmla="*/ 0 w 208"/>
              <a:gd name="T35" fmla="*/ 2147483647 h 105"/>
              <a:gd name="T36" fmla="*/ 2147483647 w 208"/>
              <a:gd name="T37" fmla="*/ 2147483647 h 105"/>
              <a:gd name="T38" fmla="*/ 2147483647 w 208"/>
              <a:gd name="T39" fmla="*/ 2147483647 h 105"/>
              <a:gd name="T40" fmla="*/ 2147483647 w 208"/>
              <a:gd name="T41" fmla="*/ 2147483647 h 105"/>
              <a:gd name="T42" fmla="*/ 2147483647 w 208"/>
              <a:gd name="T43" fmla="*/ 2147483647 h 105"/>
              <a:gd name="T44" fmla="*/ 2147483647 w 208"/>
              <a:gd name="T45" fmla="*/ 2147483647 h 105"/>
              <a:gd name="T46" fmla="*/ 2147483647 w 208"/>
              <a:gd name="T47" fmla="*/ 2147483647 h 105"/>
              <a:gd name="T48" fmla="*/ 2147483647 w 208"/>
              <a:gd name="T49" fmla="*/ 2147483647 h 105"/>
              <a:gd name="T50" fmla="*/ 2147483647 w 208"/>
              <a:gd name="T51" fmla="*/ 2147483647 h 105"/>
              <a:gd name="T52" fmla="*/ 2147483647 w 208"/>
              <a:gd name="T53" fmla="*/ 2147483647 h 105"/>
              <a:gd name="T54" fmla="*/ 2147483647 w 208"/>
              <a:gd name="T55" fmla="*/ 2147483647 h 105"/>
              <a:gd name="T56" fmla="*/ 2147483647 w 208"/>
              <a:gd name="T57" fmla="*/ 2147483647 h 105"/>
              <a:gd name="T58" fmla="*/ 2147483647 w 208"/>
              <a:gd name="T59" fmla="*/ 2147483647 h 105"/>
              <a:gd name="T60" fmla="*/ 2147483647 w 208"/>
              <a:gd name="T61" fmla="*/ 2147483647 h 105"/>
              <a:gd name="T62" fmla="*/ 2147483647 w 208"/>
              <a:gd name="T63" fmla="*/ 2147483647 h 105"/>
              <a:gd name="T64" fmla="*/ 2147483647 w 208"/>
              <a:gd name="T65" fmla="*/ 2147483647 h 105"/>
              <a:gd name="T66" fmla="*/ 2147483647 w 208"/>
              <a:gd name="T67" fmla="*/ 2147483647 h 105"/>
              <a:gd name="T68" fmla="*/ 2147483647 w 208"/>
              <a:gd name="T69" fmla="*/ 2147483647 h 105"/>
              <a:gd name="T70" fmla="*/ 2147483647 w 208"/>
              <a:gd name="T71" fmla="*/ 2147483647 h 105"/>
              <a:gd name="T72" fmla="*/ 2147483647 w 208"/>
              <a:gd name="T73" fmla="*/ 2147483647 h 105"/>
              <a:gd name="T74" fmla="*/ 2147483647 w 208"/>
              <a:gd name="T75" fmla="*/ 2147483647 h 105"/>
              <a:gd name="T76" fmla="*/ 2147483647 w 208"/>
              <a:gd name="T77" fmla="*/ 2147483647 h 105"/>
              <a:gd name="T78" fmla="*/ 2147483647 w 208"/>
              <a:gd name="T79" fmla="*/ 2147483647 h 105"/>
              <a:gd name="T80" fmla="*/ 2147483647 w 208"/>
              <a:gd name="T81" fmla="*/ 2147483647 h 105"/>
              <a:gd name="T82" fmla="*/ 2147483647 w 208"/>
              <a:gd name="T83" fmla="*/ 2147483647 h 105"/>
              <a:gd name="T84" fmla="*/ 2147483647 w 208"/>
              <a:gd name="T85" fmla="*/ 2147483647 h 105"/>
              <a:gd name="T86" fmla="*/ 2147483647 w 208"/>
              <a:gd name="T87" fmla="*/ 2147483647 h 105"/>
              <a:gd name="T88" fmla="*/ 2147483647 w 208"/>
              <a:gd name="T89" fmla="*/ 2147483647 h 10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8"/>
              <a:gd name="T136" fmla="*/ 0 h 105"/>
              <a:gd name="T137" fmla="*/ 208 w 208"/>
              <a:gd name="T138" fmla="*/ 105 h 10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8" h="105">
                <a:moveTo>
                  <a:pt x="156" y="8"/>
                </a:moveTo>
                <a:lnTo>
                  <a:pt x="151" y="8"/>
                </a:lnTo>
                <a:lnTo>
                  <a:pt x="146" y="8"/>
                </a:lnTo>
                <a:lnTo>
                  <a:pt x="141" y="9"/>
                </a:lnTo>
                <a:lnTo>
                  <a:pt x="136" y="9"/>
                </a:lnTo>
                <a:lnTo>
                  <a:pt x="131" y="10"/>
                </a:lnTo>
                <a:lnTo>
                  <a:pt x="126" y="10"/>
                </a:lnTo>
                <a:lnTo>
                  <a:pt x="121" y="10"/>
                </a:lnTo>
                <a:lnTo>
                  <a:pt x="116" y="10"/>
                </a:lnTo>
                <a:lnTo>
                  <a:pt x="111" y="11"/>
                </a:lnTo>
                <a:lnTo>
                  <a:pt x="106" y="10"/>
                </a:lnTo>
                <a:lnTo>
                  <a:pt x="101" y="10"/>
                </a:lnTo>
                <a:lnTo>
                  <a:pt x="96" y="9"/>
                </a:lnTo>
                <a:lnTo>
                  <a:pt x="91" y="10"/>
                </a:lnTo>
                <a:lnTo>
                  <a:pt x="88" y="11"/>
                </a:lnTo>
                <a:lnTo>
                  <a:pt x="85" y="14"/>
                </a:lnTo>
                <a:lnTo>
                  <a:pt x="82" y="16"/>
                </a:lnTo>
                <a:lnTo>
                  <a:pt x="78" y="17"/>
                </a:lnTo>
                <a:lnTo>
                  <a:pt x="73" y="18"/>
                </a:lnTo>
                <a:lnTo>
                  <a:pt x="69" y="19"/>
                </a:lnTo>
                <a:lnTo>
                  <a:pt x="65" y="21"/>
                </a:lnTo>
                <a:lnTo>
                  <a:pt x="62" y="23"/>
                </a:lnTo>
                <a:lnTo>
                  <a:pt x="59" y="25"/>
                </a:lnTo>
                <a:lnTo>
                  <a:pt x="56" y="27"/>
                </a:lnTo>
                <a:lnTo>
                  <a:pt x="54" y="29"/>
                </a:lnTo>
                <a:lnTo>
                  <a:pt x="53" y="31"/>
                </a:lnTo>
                <a:lnTo>
                  <a:pt x="51" y="34"/>
                </a:lnTo>
                <a:lnTo>
                  <a:pt x="50" y="36"/>
                </a:lnTo>
                <a:lnTo>
                  <a:pt x="49" y="39"/>
                </a:lnTo>
                <a:lnTo>
                  <a:pt x="48" y="41"/>
                </a:lnTo>
                <a:lnTo>
                  <a:pt x="47" y="44"/>
                </a:lnTo>
                <a:lnTo>
                  <a:pt x="46" y="46"/>
                </a:lnTo>
                <a:lnTo>
                  <a:pt x="45" y="48"/>
                </a:lnTo>
                <a:lnTo>
                  <a:pt x="43" y="51"/>
                </a:lnTo>
                <a:lnTo>
                  <a:pt x="42" y="53"/>
                </a:lnTo>
                <a:lnTo>
                  <a:pt x="41" y="56"/>
                </a:lnTo>
                <a:lnTo>
                  <a:pt x="40" y="58"/>
                </a:lnTo>
                <a:lnTo>
                  <a:pt x="38" y="60"/>
                </a:lnTo>
                <a:lnTo>
                  <a:pt x="36" y="63"/>
                </a:lnTo>
                <a:lnTo>
                  <a:pt x="33" y="65"/>
                </a:lnTo>
                <a:lnTo>
                  <a:pt x="29" y="66"/>
                </a:lnTo>
                <a:lnTo>
                  <a:pt x="26" y="68"/>
                </a:lnTo>
                <a:lnTo>
                  <a:pt x="23" y="70"/>
                </a:lnTo>
                <a:lnTo>
                  <a:pt x="20" y="72"/>
                </a:lnTo>
                <a:lnTo>
                  <a:pt x="17" y="74"/>
                </a:lnTo>
                <a:lnTo>
                  <a:pt x="14" y="76"/>
                </a:lnTo>
                <a:lnTo>
                  <a:pt x="11" y="78"/>
                </a:lnTo>
                <a:lnTo>
                  <a:pt x="9" y="80"/>
                </a:lnTo>
                <a:lnTo>
                  <a:pt x="6" y="83"/>
                </a:lnTo>
                <a:lnTo>
                  <a:pt x="4" y="85"/>
                </a:lnTo>
                <a:lnTo>
                  <a:pt x="2" y="87"/>
                </a:lnTo>
                <a:lnTo>
                  <a:pt x="1" y="90"/>
                </a:lnTo>
                <a:lnTo>
                  <a:pt x="0" y="92"/>
                </a:lnTo>
                <a:lnTo>
                  <a:pt x="0" y="95"/>
                </a:lnTo>
                <a:lnTo>
                  <a:pt x="0" y="97"/>
                </a:lnTo>
                <a:lnTo>
                  <a:pt x="1" y="100"/>
                </a:lnTo>
                <a:lnTo>
                  <a:pt x="4" y="102"/>
                </a:lnTo>
                <a:lnTo>
                  <a:pt x="7" y="104"/>
                </a:lnTo>
                <a:lnTo>
                  <a:pt x="12" y="105"/>
                </a:lnTo>
                <a:lnTo>
                  <a:pt x="17" y="104"/>
                </a:lnTo>
                <a:lnTo>
                  <a:pt x="22" y="103"/>
                </a:lnTo>
                <a:lnTo>
                  <a:pt x="27" y="101"/>
                </a:lnTo>
                <a:lnTo>
                  <a:pt x="30" y="99"/>
                </a:lnTo>
                <a:lnTo>
                  <a:pt x="33" y="97"/>
                </a:lnTo>
                <a:lnTo>
                  <a:pt x="36" y="95"/>
                </a:lnTo>
                <a:lnTo>
                  <a:pt x="38" y="93"/>
                </a:lnTo>
                <a:lnTo>
                  <a:pt x="40" y="91"/>
                </a:lnTo>
                <a:lnTo>
                  <a:pt x="42" y="88"/>
                </a:lnTo>
                <a:lnTo>
                  <a:pt x="44" y="86"/>
                </a:lnTo>
                <a:lnTo>
                  <a:pt x="45" y="83"/>
                </a:lnTo>
                <a:lnTo>
                  <a:pt x="46" y="81"/>
                </a:lnTo>
                <a:lnTo>
                  <a:pt x="48" y="79"/>
                </a:lnTo>
                <a:lnTo>
                  <a:pt x="50" y="76"/>
                </a:lnTo>
                <a:lnTo>
                  <a:pt x="52" y="74"/>
                </a:lnTo>
                <a:lnTo>
                  <a:pt x="54" y="72"/>
                </a:lnTo>
                <a:lnTo>
                  <a:pt x="56" y="70"/>
                </a:lnTo>
                <a:lnTo>
                  <a:pt x="57" y="67"/>
                </a:lnTo>
                <a:lnTo>
                  <a:pt x="58" y="65"/>
                </a:lnTo>
                <a:lnTo>
                  <a:pt x="58" y="62"/>
                </a:lnTo>
                <a:lnTo>
                  <a:pt x="57" y="60"/>
                </a:lnTo>
                <a:lnTo>
                  <a:pt x="57" y="57"/>
                </a:lnTo>
                <a:lnTo>
                  <a:pt x="57" y="55"/>
                </a:lnTo>
                <a:lnTo>
                  <a:pt x="58" y="52"/>
                </a:lnTo>
                <a:lnTo>
                  <a:pt x="59" y="50"/>
                </a:lnTo>
                <a:lnTo>
                  <a:pt x="60" y="47"/>
                </a:lnTo>
                <a:lnTo>
                  <a:pt x="63" y="45"/>
                </a:lnTo>
                <a:lnTo>
                  <a:pt x="67" y="44"/>
                </a:lnTo>
                <a:lnTo>
                  <a:pt x="72" y="42"/>
                </a:lnTo>
                <a:lnTo>
                  <a:pt x="76" y="42"/>
                </a:lnTo>
                <a:lnTo>
                  <a:pt x="81" y="40"/>
                </a:lnTo>
                <a:lnTo>
                  <a:pt x="85" y="39"/>
                </a:lnTo>
                <a:lnTo>
                  <a:pt x="89" y="38"/>
                </a:lnTo>
                <a:lnTo>
                  <a:pt x="93" y="36"/>
                </a:lnTo>
                <a:lnTo>
                  <a:pt x="97" y="35"/>
                </a:lnTo>
                <a:lnTo>
                  <a:pt x="101" y="33"/>
                </a:lnTo>
                <a:lnTo>
                  <a:pt x="103" y="31"/>
                </a:lnTo>
                <a:lnTo>
                  <a:pt x="105" y="28"/>
                </a:lnTo>
                <a:lnTo>
                  <a:pt x="107" y="26"/>
                </a:lnTo>
                <a:lnTo>
                  <a:pt x="110" y="24"/>
                </a:lnTo>
                <a:lnTo>
                  <a:pt x="114" y="22"/>
                </a:lnTo>
                <a:lnTo>
                  <a:pt x="119" y="22"/>
                </a:lnTo>
                <a:lnTo>
                  <a:pt x="124" y="21"/>
                </a:lnTo>
                <a:lnTo>
                  <a:pt x="129" y="21"/>
                </a:lnTo>
                <a:lnTo>
                  <a:pt x="134" y="22"/>
                </a:lnTo>
                <a:lnTo>
                  <a:pt x="139" y="22"/>
                </a:lnTo>
                <a:lnTo>
                  <a:pt x="144" y="22"/>
                </a:lnTo>
                <a:lnTo>
                  <a:pt x="149" y="23"/>
                </a:lnTo>
                <a:lnTo>
                  <a:pt x="154" y="23"/>
                </a:lnTo>
                <a:lnTo>
                  <a:pt x="158" y="24"/>
                </a:lnTo>
                <a:lnTo>
                  <a:pt x="163" y="24"/>
                </a:lnTo>
                <a:lnTo>
                  <a:pt x="168" y="24"/>
                </a:lnTo>
                <a:lnTo>
                  <a:pt x="173" y="24"/>
                </a:lnTo>
                <a:lnTo>
                  <a:pt x="178" y="25"/>
                </a:lnTo>
                <a:lnTo>
                  <a:pt x="183" y="24"/>
                </a:lnTo>
                <a:lnTo>
                  <a:pt x="188" y="24"/>
                </a:lnTo>
                <a:lnTo>
                  <a:pt x="193" y="23"/>
                </a:lnTo>
                <a:lnTo>
                  <a:pt x="197" y="22"/>
                </a:lnTo>
                <a:lnTo>
                  <a:pt x="201" y="19"/>
                </a:lnTo>
                <a:lnTo>
                  <a:pt x="204" y="17"/>
                </a:lnTo>
                <a:lnTo>
                  <a:pt x="206" y="15"/>
                </a:lnTo>
                <a:lnTo>
                  <a:pt x="207" y="13"/>
                </a:lnTo>
                <a:lnTo>
                  <a:pt x="208" y="10"/>
                </a:lnTo>
                <a:lnTo>
                  <a:pt x="208" y="8"/>
                </a:lnTo>
                <a:lnTo>
                  <a:pt x="208" y="5"/>
                </a:lnTo>
                <a:lnTo>
                  <a:pt x="206" y="3"/>
                </a:lnTo>
                <a:lnTo>
                  <a:pt x="203" y="1"/>
                </a:lnTo>
                <a:lnTo>
                  <a:pt x="198" y="0"/>
                </a:lnTo>
                <a:lnTo>
                  <a:pt x="193" y="0"/>
                </a:lnTo>
                <a:lnTo>
                  <a:pt x="188" y="1"/>
                </a:lnTo>
                <a:lnTo>
                  <a:pt x="183" y="2"/>
                </a:lnTo>
                <a:lnTo>
                  <a:pt x="179" y="3"/>
                </a:lnTo>
                <a:lnTo>
                  <a:pt x="174" y="4"/>
                </a:lnTo>
                <a:lnTo>
                  <a:pt x="169" y="5"/>
                </a:lnTo>
                <a:lnTo>
                  <a:pt x="165" y="5"/>
                </a:lnTo>
                <a:lnTo>
                  <a:pt x="160" y="6"/>
                </a:lnTo>
                <a:lnTo>
                  <a:pt x="156" y="8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2" name="Freeform 698" descr="20%"/>
          <p:cNvSpPr>
            <a:spLocks/>
          </p:cNvSpPr>
          <p:nvPr/>
        </p:nvSpPr>
        <p:spPr bwMode="auto">
          <a:xfrm>
            <a:off x="4926014" y="4627563"/>
            <a:ext cx="79375" cy="74612"/>
          </a:xfrm>
          <a:custGeom>
            <a:avLst/>
            <a:gdLst>
              <a:gd name="T0" fmla="*/ 2147483647 w 58"/>
              <a:gd name="T1" fmla="*/ 2147483647 h 54"/>
              <a:gd name="T2" fmla="*/ 2147483647 w 58"/>
              <a:gd name="T3" fmla="*/ 2147483647 h 54"/>
              <a:gd name="T4" fmla="*/ 2147483647 w 58"/>
              <a:gd name="T5" fmla="*/ 2147483647 h 54"/>
              <a:gd name="T6" fmla="*/ 2147483647 w 58"/>
              <a:gd name="T7" fmla="*/ 2147483647 h 54"/>
              <a:gd name="T8" fmla="*/ 2147483647 w 58"/>
              <a:gd name="T9" fmla="*/ 2147483647 h 54"/>
              <a:gd name="T10" fmla="*/ 2147483647 w 58"/>
              <a:gd name="T11" fmla="*/ 2147483647 h 54"/>
              <a:gd name="T12" fmla="*/ 2147483647 w 58"/>
              <a:gd name="T13" fmla="*/ 2147483647 h 54"/>
              <a:gd name="T14" fmla="*/ 2147483647 w 58"/>
              <a:gd name="T15" fmla="*/ 2147483647 h 54"/>
              <a:gd name="T16" fmla="*/ 2147483647 w 58"/>
              <a:gd name="T17" fmla="*/ 2147483647 h 54"/>
              <a:gd name="T18" fmla="*/ 2147483647 w 58"/>
              <a:gd name="T19" fmla="*/ 2147483647 h 54"/>
              <a:gd name="T20" fmla="*/ 2147483647 w 58"/>
              <a:gd name="T21" fmla="*/ 2147483647 h 54"/>
              <a:gd name="T22" fmla="*/ 2147483647 w 58"/>
              <a:gd name="T23" fmla="*/ 2147483647 h 54"/>
              <a:gd name="T24" fmla="*/ 2147483647 w 58"/>
              <a:gd name="T25" fmla="*/ 2147483647 h 54"/>
              <a:gd name="T26" fmla="*/ 2147483647 w 58"/>
              <a:gd name="T27" fmla="*/ 2147483647 h 54"/>
              <a:gd name="T28" fmla="*/ 2147483647 w 58"/>
              <a:gd name="T29" fmla="*/ 2147483647 h 54"/>
              <a:gd name="T30" fmla="*/ 2147483647 w 58"/>
              <a:gd name="T31" fmla="*/ 2147483647 h 54"/>
              <a:gd name="T32" fmla="*/ 2147483647 w 58"/>
              <a:gd name="T33" fmla="*/ 2147483647 h 54"/>
              <a:gd name="T34" fmla="*/ 2147483647 w 58"/>
              <a:gd name="T35" fmla="*/ 2147483647 h 54"/>
              <a:gd name="T36" fmla="*/ 2147483647 w 58"/>
              <a:gd name="T37" fmla="*/ 2147483647 h 54"/>
              <a:gd name="T38" fmla="*/ 2147483647 w 58"/>
              <a:gd name="T39" fmla="*/ 2147483647 h 54"/>
              <a:gd name="T40" fmla="*/ 2147483647 w 58"/>
              <a:gd name="T41" fmla="*/ 2147483647 h 54"/>
              <a:gd name="T42" fmla="*/ 2147483647 w 58"/>
              <a:gd name="T43" fmla="*/ 2147483647 h 54"/>
              <a:gd name="T44" fmla="*/ 2147483647 w 58"/>
              <a:gd name="T45" fmla="*/ 2147483647 h 54"/>
              <a:gd name="T46" fmla="*/ 2147483647 w 58"/>
              <a:gd name="T47" fmla="*/ 2147483647 h 54"/>
              <a:gd name="T48" fmla="*/ 2147483647 w 58"/>
              <a:gd name="T49" fmla="*/ 2147483647 h 54"/>
              <a:gd name="T50" fmla="*/ 2147483647 w 58"/>
              <a:gd name="T51" fmla="*/ 2147483647 h 54"/>
              <a:gd name="T52" fmla="*/ 2147483647 w 58"/>
              <a:gd name="T53" fmla="*/ 2147483647 h 54"/>
              <a:gd name="T54" fmla="*/ 2147483647 w 58"/>
              <a:gd name="T55" fmla="*/ 2147483647 h 54"/>
              <a:gd name="T56" fmla="*/ 2147483647 w 58"/>
              <a:gd name="T57" fmla="*/ 0 h 54"/>
              <a:gd name="T58" fmla="*/ 2147483647 w 58"/>
              <a:gd name="T59" fmla="*/ 0 h 54"/>
              <a:gd name="T60" fmla="*/ 2147483647 w 58"/>
              <a:gd name="T61" fmla="*/ 2147483647 h 54"/>
              <a:gd name="T62" fmla="*/ 2147483647 w 58"/>
              <a:gd name="T63" fmla="*/ 2147483647 h 54"/>
              <a:gd name="T64" fmla="*/ 2147483647 w 58"/>
              <a:gd name="T65" fmla="*/ 2147483647 h 54"/>
              <a:gd name="T66" fmla="*/ 2147483647 w 58"/>
              <a:gd name="T67" fmla="*/ 2147483647 h 54"/>
              <a:gd name="T68" fmla="*/ 2147483647 w 58"/>
              <a:gd name="T69" fmla="*/ 2147483647 h 54"/>
              <a:gd name="T70" fmla="*/ 2147483647 w 58"/>
              <a:gd name="T71" fmla="*/ 2147483647 h 54"/>
              <a:gd name="T72" fmla="*/ 2147483647 w 58"/>
              <a:gd name="T73" fmla="*/ 2147483647 h 54"/>
              <a:gd name="T74" fmla="*/ 2147483647 w 58"/>
              <a:gd name="T75" fmla="*/ 2147483647 h 54"/>
              <a:gd name="T76" fmla="*/ 2147483647 w 58"/>
              <a:gd name="T77" fmla="*/ 2147483647 h 54"/>
              <a:gd name="T78" fmla="*/ 2147483647 w 58"/>
              <a:gd name="T79" fmla="*/ 2147483647 h 54"/>
              <a:gd name="T80" fmla="*/ 2147483647 w 58"/>
              <a:gd name="T81" fmla="*/ 2147483647 h 54"/>
              <a:gd name="T82" fmla="*/ 2147483647 w 58"/>
              <a:gd name="T83" fmla="*/ 2147483647 h 54"/>
              <a:gd name="T84" fmla="*/ 2147483647 w 58"/>
              <a:gd name="T85" fmla="*/ 2147483647 h 54"/>
              <a:gd name="T86" fmla="*/ 2147483647 w 58"/>
              <a:gd name="T87" fmla="*/ 2147483647 h 54"/>
              <a:gd name="T88" fmla="*/ 2147483647 w 58"/>
              <a:gd name="T89" fmla="*/ 2147483647 h 54"/>
              <a:gd name="T90" fmla="*/ 2147483647 w 58"/>
              <a:gd name="T91" fmla="*/ 2147483647 h 54"/>
              <a:gd name="T92" fmla="*/ 2147483647 w 58"/>
              <a:gd name="T93" fmla="*/ 2147483647 h 54"/>
              <a:gd name="T94" fmla="*/ 2147483647 w 58"/>
              <a:gd name="T95" fmla="*/ 2147483647 h 54"/>
              <a:gd name="T96" fmla="*/ 2147483647 w 58"/>
              <a:gd name="T97" fmla="*/ 2147483647 h 54"/>
              <a:gd name="T98" fmla="*/ 2147483647 w 58"/>
              <a:gd name="T99" fmla="*/ 2147483647 h 54"/>
              <a:gd name="T100" fmla="*/ 2147483647 w 58"/>
              <a:gd name="T101" fmla="*/ 2147483647 h 54"/>
              <a:gd name="T102" fmla="*/ 2147483647 w 58"/>
              <a:gd name="T103" fmla="*/ 2147483647 h 54"/>
              <a:gd name="T104" fmla="*/ 0 w 58"/>
              <a:gd name="T105" fmla="*/ 2147483647 h 54"/>
              <a:gd name="T106" fmla="*/ 0 w 58"/>
              <a:gd name="T107" fmla="*/ 2147483647 h 54"/>
              <a:gd name="T108" fmla="*/ 2147483647 w 58"/>
              <a:gd name="T109" fmla="*/ 2147483647 h 54"/>
              <a:gd name="T110" fmla="*/ 2147483647 w 58"/>
              <a:gd name="T111" fmla="*/ 2147483647 h 54"/>
              <a:gd name="T112" fmla="*/ 2147483647 w 58"/>
              <a:gd name="T113" fmla="*/ 2147483647 h 54"/>
              <a:gd name="T114" fmla="*/ 2147483647 w 58"/>
              <a:gd name="T115" fmla="*/ 2147483647 h 54"/>
              <a:gd name="T116" fmla="*/ 2147483647 w 58"/>
              <a:gd name="T117" fmla="*/ 2147483647 h 5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8"/>
              <a:gd name="T178" fmla="*/ 0 h 54"/>
              <a:gd name="T179" fmla="*/ 58 w 58"/>
              <a:gd name="T180" fmla="*/ 54 h 5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8" h="54">
                <a:moveTo>
                  <a:pt x="11" y="54"/>
                </a:moveTo>
                <a:lnTo>
                  <a:pt x="12" y="53"/>
                </a:lnTo>
                <a:lnTo>
                  <a:pt x="13" y="53"/>
                </a:lnTo>
                <a:lnTo>
                  <a:pt x="14" y="53"/>
                </a:lnTo>
                <a:lnTo>
                  <a:pt x="15" y="52"/>
                </a:lnTo>
                <a:lnTo>
                  <a:pt x="16" y="52"/>
                </a:lnTo>
                <a:lnTo>
                  <a:pt x="17" y="51"/>
                </a:lnTo>
                <a:lnTo>
                  <a:pt x="18" y="51"/>
                </a:lnTo>
                <a:lnTo>
                  <a:pt x="19" y="50"/>
                </a:lnTo>
                <a:lnTo>
                  <a:pt x="19" y="49"/>
                </a:lnTo>
                <a:lnTo>
                  <a:pt x="20" y="49"/>
                </a:lnTo>
                <a:lnTo>
                  <a:pt x="21" y="48"/>
                </a:lnTo>
                <a:lnTo>
                  <a:pt x="22" y="48"/>
                </a:lnTo>
                <a:lnTo>
                  <a:pt x="23" y="47"/>
                </a:lnTo>
                <a:lnTo>
                  <a:pt x="24" y="46"/>
                </a:lnTo>
                <a:lnTo>
                  <a:pt x="25" y="46"/>
                </a:lnTo>
                <a:lnTo>
                  <a:pt x="26" y="45"/>
                </a:lnTo>
                <a:lnTo>
                  <a:pt x="27" y="45"/>
                </a:lnTo>
                <a:lnTo>
                  <a:pt x="28" y="44"/>
                </a:lnTo>
                <a:lnTo>
                  <a:pt x="29" y="44"/>
                </a:lnTo>
                <a:lnTo>
                  <a:pt x="30" y="44"/>
                </a:lnTo>
                <a:lnTo>
                  <a:pt x="31" y="44"/>
                </a:lnTo>
                <a:lnTo>
                  <a:pt x="32" y="44"/>
                </a:lnTo>
                <a:lnTo>
                  <a:pt x="33" y="44"/>
                </a:lnTo>
                <a:lnTo>
                  <a:pt x="34" y="45"/>
                </a:lnTo>
                <a:lnTo>
                  <a:pt x="35" y="45"/>
                </a:lnTo>
                <a:lnTo>
                  <a:pt x="36" y="45"/>
                </a:lnTo>
                <a:lnTo>
                  <a:pt x="37" y="44"/>
                </a:lnTo>
                <a:lnTo>
                  <a:pt x="38" y="44"/>
                </a:lnTo>
                <a:lnTo>
                  <a:pt x="39" y="44"/>
                </a:lnTo>
                <a:lnTo>
                  <a:pt x="40" y="44"/>
                </a:lnTo>
                <a:lnTo>
                  <a:pt x="41" y="43"/>
                </a:lnTo>
                <a:lnTo>
                  <a:pt x="42" y="43"/>
                </a:lnTo>
                <a:lnTo>
                  <a:pt x="43" y="43"/>
                </a:lnTo>
                <a:lnTo>
                  <a:pt x="43" y="42"/>
                </a:lnTo>
                <a:lnTo>
                  <a:pt x="44" y="41"/>
                </a:lnTo>
                <a:lnTo>
                  <a:pt x="44" y="40"/>
                </a:lnTo>
                <a:lnTo>
                  <a:pt x="45" y="39"/>
                </a:lnTo>
                <a:lnTo>
                  <a:pt x="45" y="38"/>
                </a:lnTo>
                <a:lnTo>
                  <a:pt x="46" y="37"/>
                </a:lnTo>
                <a:lnTo>
                  <a:pt x="46" y="36"/>
                </a:lnTo>
                <a:lnTo>
                  <a:pt x="47" y="35"/>
                </a:lnTo>
                <a:lnTo>
                  <a:pt x="47" y="34"/>
                </a:lnTo>
                <a:lnTo>
                  <a:pt x="48" y="33"/>
                </a:lnTo>
                <a:lnTo>
                  <a:pt x="48" y="32"/>
                </a:lnTo>
                <a:lnTo>
                  <a:pt x="49" y="31"/>
                </a:lnTo>
                <a:lnTo>
                  <a:pt x="49" y="30"/>
                </a:lnTo>
                <a:lnTo>
                  <a:pt x="50" y="29"/>
                </a:lnTo>
                <a:lnTo>
                  <a:pt x="50" y="28"/>
                </a:lnTo>
                <a:lnTo>
                  <a:pt x="51" y="27"/>
                </a:lnTo>
                <a:lnTo>
                  <a:pt x="51" y="26"/>
                </a:lnTo>
                <a:lnTo>
                  <a:pt x="52" y="25"/>
                </a:lnTo>
                <a:lnTo>
                  <a:pt x="52" y="24"/>
                </a:lnTo>
                <a:lnTo>
                  <a:pt x="53" y="23"/>
                </a:lnTo>
                <a:lnTo>
                  <a:pt x="53" y="22"/>
                </a:lnTo>
                <a:lnTo>
                  <a:pt x="54" y="21"/>
                </a:lnTo>
                <a:lnTo>
                  <a:pt x="54" y="20"/>
                </a:lnTo>
                <a:lnTo>
                  <a:pt x="55" y="19"/>
                </a:lnTo>
                <a:lnTo>
                  <a:pt x="55" y="18"/>
                </a:lnTo>
                <a:lnTo>
                  <a:pt x="55" y="17"/>
                </a:lnTo>
                <a:lnTo>
                  <a:pt x="56" y="17"/>
                </a:lnTo>
                <a:lnTo>
                  <a:pt x="56" y="16"/>
                </a:lnTo>
                <a:lnTo>
                  <a:pt x="57" y="15"/>
                </a:lnTo>
                <a:lnTo>
                  <a:pt x="57" y="14"/>
                </a:lnTo>
                <a:lnTo>
                  <a:pt x="57" y="13"/>
                </a:lnTo>
                <a:lnTo>
                  <a:pt x="58" y="12"/>
                </a:lnTo>
                <a:lnTo>
                  <a:pt x="58" y="11"/>
                </a:lnTo>
                <a:lnTo>
                  <a:pt x="58" y="10"/>
                </a:lnTo>
                <a:lnTo>
                  <a:pt x="58" y="9"/>
                </a:lnTo>
                <a:lnTo>
                  <a:pt x="58" y="8"/>
                </a:lnTo>
                <a:lnTo>
                  <a:pt x="58" y="7"/>
                </a:lnTo>
                <a:lnTo>
                  <a:pt x="58" y="6"/>
                </a:lnTo>
                <a:lnTo>
                  <a:pt x="57" y="5"/>
                </a:lnTo>
                <a:lnTo>
                  <a:pt x="57" y="4"/>
                </a:lnTo>
                <a:lnTo>
                  <a:pt x="57" y="3"/>
                </a:lnTo>
                <a:lnTo>
                  <a:pt x="56" y="2"/>
                </a:lnTo>
                <a:lnTo>
                  <a:pt x="55" y="1"/>
                </a:lnTo>
                <a:lnTo>
                  <a:pt x="54" y="1"/>
                </a:lnTo>
                <a:lnTo>
                  <a:pt x="53" y="0"/>
                </a:lnTo>
                <a:lnTo>
                  <a:pt x="52" y="0"/>
                </a:lnTo>
                <a:lnTo>
                  <a:pt x="51" y="0"/>
                </a:lnTo>
                <a:lnTo>
                  <a:pt x="50" y="0"/>
                </a:lnTo>
                <a:lnTo>
                  <a:pt x="49" y="0"/>
                </a:lnTo>
                <a:lnTo>
                  <a:pt x="48" y="1"/>
                </a:lnTo>
                <a:lnTo>
                  <a:pt x="47" y="1"/>
                </a:lnTo>
                <a:lnTo>
                  <a:pt x="46" y="1"/>
                </a:lnTo>
                <a:lnTo>
                  <a:pt x="45" y="1"/>
                </a:lnTo>
                <a:lnTo>
                  <a:pt x="44" y="2"/>
                </a:lnTo>
                <a:lnTo>
                  <a:pt x="43" y="2"/>
                </a:lnTo>
                <a:lnTo>
                  <a:pt x="42" y="2"/>
                </a:lnTo>
                <a:lnTo>
                  <a:pt x="41" y="3"/>
                </a:lnTo>
                <a:lnTo>
                  <a:pt x="40" y="3"/>
                </a:lnTo>
                <a:lnTo>
                  <a:pt x="39" y="4"/>
                </a:lnTo>
                <a:lnTo>
                  <a:pt x="38" y="4"/>
                </a:lnTo>
                <a:lnTo>
                  <a:pt x="37" y="5"/>
                </a:lnTo>
                <a:lnTo>
                  <a:pt x="36" y="6"/>
                </a:lnTo>
                <a:lnTo>
                  <a:pt x="35" y="7"/>
                </a:lnTo>
                <a:lnTo>
                  <a:pt x="34" y="8"/>
                </a:lnTo>
                <a:lnTo>
                  <a:pt x="33" y="9"/>
                </a:lnTo>
                <a:lnTo>
                  <a:pt x="33" y="10"/>
                </a:lnTo>
                <a:lnTo>
                  <a:pt x="32" y="10"/>
                </a:lnTo>
                <a:lnTo>
                  <a:pt x="32" y="11"/>
                </a:lnTo>
                <a:lnTo>
                  <a:pt x="31" y="12"/>
                </a:lnTo>
                <a:lnTo>
                  <a:pt x="31" y="13"/>
                </a:lnTo>
                <a:lnTo>
                  <a:pt x="30" y="14"/>
                </a:lnTo>
                <a:lnTo>
                  <a:pt x="29" y="15"/>
                </a:lnTo>
                <a:lnTo>
                  <a:pt x="29" y="16"/>
                </a:lnTo>
                <a:lnTo>
                  <a:pt x="28" y="17"/>
                </a:lnTo>
                <a:lnTo>
                  <a:pt x="28" y="18"/>
                </a:lnTo>
                <a:lnTo>
                  <a:pt x="27" y="18"/>
                </a:lnTo>
                <a:lnTo>
                  <a:pt x="26" y="19"/>
                </a:lnTo>
                <a:lnTo>
                  <a:pt x="25" y="19"/>
                </a:lnTo>
                <a:lnTo>
                  <a:pt x="24" y="20"/>
                </a:lnTo>
                <a:lnTo>
                  <a:pt x="23" y="21"/>
                </a:lnTo>
                <a:lnTo>
                  <a:pt x="22" y="22"/>
                </a:lnTo>
                <a:lnTo>
                  <a:pt x="21" y="22"/>
                </a:lnTo>
                <a:lnTo>
                  <a:pt x="20" y="23"/>
                </a:lnTo>
                <a:lnTo>
                  <a:pt x="19" y="24"/>
                </a:lnTo>
                <a:lnTo>
                  <a:pt x="18" y="24"/>
                </a:lnTo>
                <a:lnTo>
                  <a:pt x="17" y="25"/>
                </a:lnTo>
                <a:lnTo>
                  <a:pt x="16" y="25"/>
                </a:lnTo>
                <a:lnTo>
                  <a:pt x="15" y="26"/>
                </a:lnTo>
                <a:lnTo>
                  <a:pt x="14" y="27"/>
                </a:lnTo>
                <a:lnTo>
                  <a:pt x="13" y="27"/>
                </a:lnTo>
                <a:lnTo>
                  <a:pt x="12" y="28"/>
                </a:lnTo>
                <a:lnTo>
                  <a:pt x="11" y="28"/>
                </a:lnTo>
                <a:lnTo>
                  <a:pt x="10" y="29"/>
                </a:lnTo>
                <a:lnTo>
                  <a:pt x="9" y="29"/>
                </a:lnTo>
                <a:lnTo>
                  <a:pt x="8" y="30"/>
                </a:lnTo>
                <a:lnTo>
                  <a:pt x="7" y="31"/>
                </a:lnTo>
                <a:lnTo>
                  <a:pt x="6" y="31"/>
                </a:lnTo>
                <a:lnTo>
                  <a:pt x="5" y="32"/>
                </a:lnTo>
                <a:lnTo>
                  <a:pt x="4" y="33"/>
                </a:lnTo>
                <a:lnTo>
                  <a:pt x="3" y="34"/>
                </a:lnTo>
                <a:lnTo>
                  <a:pt x="3" y="35"/>
                </a:lnTo>
                <a:lnTo>
                  <a:pt x="2" y="35"/>
                </a:lnTo>
                <a:lnTo>
                  <a:pt x="2" y="36"/>
                </a:lnTo>
                <a:lnTo>
                  <a:pt x="1" y="37"/>
                </a:lnTo>
                <a:lnTo>
                  <a:pt x="1" y="38"/>
                </a:lnTo>
                <a:lnTo>
                  <a:pt x="1" y="39"/>
                </a:lnTo>
                <a:lnTo>
                  <a:pt x="1" y="40"/>
                </a:lnTo>
                <a:lnTo>
                  <a:pt x="0" y="41"/>
                </a:lnTo>
                <a:lnTo>
                  <a:pt x="0" y="42"/>
                </a:lnTo>
                <a:lnTo>
                  <a:pt x="0" y="43"/>
                </a:lnTo>
                <a:lnTo>
                  <a:pt x="0" y="44"/>
                </a:lnTo>
                <a:lnTo>
                  <a:pt x="0" y="45"/>
                </a:lnTo>
                <a:lnTo>
                  <a:pt x="1" y="46"/>
                </a:lnTo>
                <a:lnTo>
                  <a:pt x="1" y="47"/>
                </a:lnTo>
                <a:lnTo>
                  <a:pt x="2" y="48"/>
                </a:lnTo>
                <a:lnTo>
                  <a:pt x="2" y="49"/>
                </a:lnTo>
                <a:lnTo>
                  <a:pt x="3" y="50"/>
                </a:lnTo>
                <a:lnTo>
                  <a:pt x="4" y="51"/>
                </a:lnTo>
                <a:lnTo>
                  <a:pt x="5" y="52"/>
                </a:lnTo>
                <a:lnTo>
                  <a:pt x="5" y="53"/>
                </a:lnTo>
                <a:lnTo>
                  <a:pt x="6" y="53"/>
                </a:lnTo>
                <a:lnTo>
                  <a:pt x="7" y="54"/>
                </a:lnTo>
                <a:lnTo>
                  <a:pt x="8" y="54"/>
                </a:lnTo>
                <a:lnTo>
                  <a:pt x="9" y="54"/>
                </a:lnTo>
                <a:lnTo>
                  <a:pt x="10" y="54"/>
                </a:lnTo>
                <a:lnTo>
                  <a:pt x="11" y="54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3" name="Freeform 699" descr="20%"/>
          <p:cNvSpPr>
            <a:spLocks/>
          </p:cNvSpPr>
          <p:nvPr/>
        </p:nvSpPr>
        <p:spPr bwMode="auto">
          <a:xfrm>
            <a:off x="4083051" y="4826000"/>
            <a:ext cx="193675" cy="115888"/>
          </a:xfrm>
          <a:custGeom>
            <a:avLst/>
            <a:gdLst>
              <a:gd name="T0" fmla="*/ 2147483647 w 142"/>
              <a:gd name="T1" fmla="*/ 2147483647 h 85"/>
              <a:gd name="T2" fmla="*/ 2147483647 w 142"/>
              <a:gd name="T3" fmla="*/ 2147483647 h 85"/>
              <a:gd name="T4" fmla="*/ 2147483647 w 142"/>
              <a:gd name="T5" fmla="*/ 2147483647 h 85"/>
              <a:gd name="T6" fmla="*/ 2147483647 w 142"/>
              <a:gd name="T7" fmla="*/ 2147483647 h 85"/>
              <a:gd name="T8" fmla="*/ 2147483647 w 142"/>
              <a:gd name="T9" fmla="*/ 2147483647 h 85"/>
              <a:gd name="T10" fmla="*/ 2147483647 w 142"/>
              <a:gd name="T11" fmla="*/ 2147483647 h 85"/>
              <a:gd name="T12" fmla="*/ 2147483647 w 142"/>
              <a:gd name="T13" fmla="*/ 2147483647 h 85"/>
              <a:gd name="T14" fmla="*/ 2147483647 w 142"/>
              <a:gd name="T15" fmla="*/ 2147483647 h 85"/>
              <a:gd name="T16" fmla="*/ 2147483647 w 142"/>
              <a:gd name="T17" fmla="*/ 2147483647 h 85"/>
              <a:gd name="T18" fmla="*/ 2147483647 w 142"/>
              <a:gd name="T19" fmla="*/ 2147483647 h 85"/>
              <a:gd name="T20" fmla="*/ 2147483647 w 142"/>
              <a:gd name="T21" fmla="*/ 2147483647 h 85"/>
              <a:gd name="T22" fmla="*/ 2147483647 w 142"/>
              <a:gd name="T23" fmla="*/ 2147483647 h 85"/>
              <a:gd name="T24" fmla="*/ 2147483647 w 142"/>
              <a:gd name="T25" fmla="*/ 2147483647 h 85"/>
              <a:gd name="T26" fmla="*/ 2147483647 w 142"/>
              <a:gd name="T27" fmla="*/ 2147483647 h 85"/>
              <a:gd name="T28" fmla="*/ 2147483647 w 142"/>
              <a:gd name="T29" fmla="*/ 2147483647 h 85"/>
              <a:gd name="T30" fmla="*/ 2147483647 w 142"/>
              <a:gd name="T31" fmla="*/ 2147483647 h 85"/>
              <a:gd name="T32" fmla="*/ 2147483647 w 142"/>
              <a:gd name="T33" fmla="*/ 2147483647 h 85"/>
              <a:gd name="T34" fmla="*/ 2147483647 w 142"/>
              <a:gd name="T35" fmla="*/ 2147483647 h 85"/>
              <a:gd name="T36" fmla="*/ 2147483647 w 142"/>
              <a:gd name="T37" fmla="*/ 2147483647 h 85"/>
              <a:gd name="T38" fmla="*/ 2147483647 w 142"/>
              <a:gd name="T39" fmla="*/ 2147483647 h 85"/>
              <a:gd name="T40" fmla="*/ 2147483647 w 142"/>
              <a:gd name="T41" fmla="*/ 2147483647 h 85"/>
              <a:gd name="T42" fmla="*/ 2147483647 w 142"/>
              <a:gd name="T43" fmla="*/ 2147483647 h 85"/>
              <a:gd name="T44" fmla="*/ 2147483647 w 142"/>
              <a:gd name="T45" fmla="*/ 2147483647 h 85"/>
              <a:gd name="T46" fmla="*/ 2147483647 w 142"/>
              <a:gd name="T47" fmla="*/ 2147483647 h 85"/>
              <a:gd name="T48" fmla="*/ 2147483647 w 142"/>
              <a:gd name="T49" fmla="*/ 2147483647 h 85"/>
              <a:gd name="T50" fmla="*/ 2147483647 w 142"/>
              <a:gd name="T51" fmla="*/ 2147483647 h 85"/>
              <a:gd name="T52" fmla="*/ 2147483647 w 142"/>
              <a:gd name="T53" fmla="*/ 2147483647 h 85"/>
              <a:gd name="T54" fmla="*/ 2147483647 w 142"/>
              <a:gd name="T55" fmla="*/ 2147483647 h 85"/>
              <a:gd name="T56" fmla="*/ 2147483647 w 142"/>
              <a:gd name="T57" fmla="*/ 2147483647 h 85"/>
              <a:gd name="T58" fmla="*/ 2147483647 w 142"/>
              <a:gd name="T59" fmla="*/ 2147483647 h 85"/>
              <a:gd name="T60" fmla="*/ 2147483647 w 142"/>
              <a:gd name="T61" fmla="*/ 2147483647 h 85"/>
              <a:gd name="T62" fmla="*/ 2147483647 w 142"/>
              <a:gd name="T63" fmla="*/ 2147483647 h 85"/>
              <a:gd name="T64" fmla="*/ 2147483647 w 142"/>
              <a:gd name="T65" fmla="*/ 2147483647 h 85"/>
              <a:gd name="T66" fmla="*/ 2147483647 w 142"/>
              <a:gd name="T67" fmla="*/ 2147483647 h 85"/>
              <a:gd name="T68" fmla="*/ 2147483647 w 142"/>
              <a:gd name="T69" fmla="*/ 2147483647 h 85"/>
              <a:gd name="T70" fmla="*/ 2147483647 w 142"/>
              <a:gd name="T71" fmla="*/ 2147483647 h 85"/>
              <a:gd name="T72" fmla="*/ 2147483647 w 142"/>
              <a:gd name="T73" fmla="*/ 2147483647 h 85"/>
              <a:gd name="T74" fmla="*/ 2147483647 w 142"/>
              <a:gd name="T75" fmla="*/ 2147483647 h 85"/>
              <a:gd name="T76" fmla="*/ 2147483647 w 142"/>
              <a:gd name="T77" fmla="*/ 2147483647 h 85"/>
              <a:gd name="T78" fmla="*/ 2147483647 w 142"/>
              <a:gd name="T79" fmla="*/ 2147483647 h 85"/>
              <a:gd name="T80" fmla="*/ 2147483647 w 142"/>
              <a:gd name="T81" fmla="*/ 2147483647 h 85"/>
              <a:gd name="T82" fmla="*/ 2147483647 w 142"/>
              <a:gd name="T83" fmla="*/ 2147483647 h 85"/>
              <a:gd name="T84" fmla="*/ 2147483647 w 142"/>
              <a:gd name="T85" fmla="*/ 2147483647 h 85"/>
              <a:gd name="T86" fmla="*/ 2147483647 w 142"/>
              <a:gd name="T87" fmla="*/ 2147483647 h 85"/>
              <a:gd name="T88" fmla="*/ 2147483647 w 142"/>
              <a:gd name="T89" fmla="*/ 2147483647 h 85"/>
              <a:gd name="T90" fmla="*/ 2147483647 w 142"/>
              <a:gd name="T91" fmla="*/ 2147483647 h 85"/>
              <a:gd name="T92" fmla="*/ 2147483647 w 142"/>
              <a:gd name="T93" fmla="*/ 2147483647 h 85"/>
              <a:gd name="T94" fmla="*/ 2147483647 w 142"/>
              <a:gd name="T95" fmla="*/ 2147483647 h 85"/>
              <a:gd name="T96" fmla="*/ 2147483647 w 142"/>
              <a:gd name="T97" fmla="*/ 2147483647 h 85"/>
              <a:gd name="T98" fmla="*/ 2147483647 w 142"/>
              <a:gd name="T99" fmla="*/ 0 h 85"/>
              <a:gd name="T100" fmla="*/ 2147483647 w 142"/>
              <a:gd name="T101" fmla="*/ 2147483647 h 85"/>
              <a:gd name="T102" fmla="*/ 2147483647 w 142"/>
              <a:gd name="T103" fmla="*/ 2147483647 h 85"/>
              <a:gd name="T104" fmla="*/ 0 w 142"/>
              <a:gd name="T105" fmla="*/ 2147483647 h 85"/>
              <a:gd name="T106" fmla="*/ 2147483647 w 142"/>
              <a:gd name="T107" fmla="*/ 2147483647 h 85"/>
              <a:gd name="T108" fmla="*/ 2147483647 w 142"/>
              <a:gd name="T109" fmla="*/ 2147483647 h 85"/>
              <a:gd name="T110" fmla="*/ 2147483647 w 142"/>
              <a:gd name="T111" fmla="*/ 2147483647 h 8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2"/>
              <a:gd name="T169" fmla="*/ 0 h 85"/>
              <a:gd name="T170" fmla="*/ 142 w 142"/>
              <a:gd name="T171" fmla="*/ 85 h 8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2" h="85">
                <a:moveTo>
                  <a:pt x="6" y="25"/>
                </a:moveTo>
                <a:lnTo>
                  <a:pt x="8" y="25"/>
                </a:lnTo>
                <a:lnTo>
                  <a:pt x="9" y="25"/>
                </a:lnTo>
                <a:lnTo>
                  <a:pt x="11" y="25"/>
                </a:lnTo>
                <a:lnTo>
                  <a:pt x="13" y="26"/>
                </a:lnTo>
                <a:lnTo>
                  <a:pt x="15" y="26"/>
                </a:lnTo>
                <a:lnTo>
                  <a:pt x="17" y="27"/>
                </a:lnTo>
                <a:lnTo>
                  <a:pt x="19" y="27"/>
                </a:lnTo>
                <a:lnTo>
                  <a:pt x="21" y="28"/>
                </a:lnTo>
                <a:lnTo>
                  <a:pt x="22" y="28"/>
                </a:lnTo>
                <a:lnTo>
                  <a:pt x="24" y="29"/>
                </a:lnTo>
                <a:lnTo>
                  <a:pt x="26" y="30"/>
                </a:lnTo>
                <a:lnTo>
                  <a:pt x="27" y="30"/>
                </a:lnTo>
                <a:lnTo>
                  <a:pt x="29" y="31"/>
                </a:lnTo>
                <a:lnTo>
                  <a:pt x="30" y="32"/>
                </a:lnTo>
                <a:lnTo>
                  <a:pt x="32" y="33"/>
                </a:lnTo>
                <a:lnTo>
                  <a:pt x="33" y="33"/>
                </a:lnTo>
                <a:lnTo>
                  <a:pt x="35" y="34"/>
                </a:lnTo>
                <a:lnTo>
                  <a:pt x="36" y="35"/>
                </a:lnTo>
                <a:lnTo>
                  <a:pt x="38" y="36"/>
                </a:lnTo>
                <a:lnTo>
                  <a:pt x="39" y="37"/>
                </a:lnTo>
                <a:lnTo>
                  <a:pt x="41" y="38"/>
                </a:lnTo>
                <a:lnTo>
                  <a:pt x="42" y="39"/>
                </a:lnTo>
                <a:lnTo>
                  <a:pt x="44" y="39"/>
                </a:lnTo>
                <a:lnTo>
                  <a:pt x="45" y="40"/>
                </a:lnTo>
                <a:lnTo>
                  <a:pt x="46" y="41"/>
                </a:lnTo>
                <a:lnTo>
                  <a:pt x="47" y="42"/>
                </a:lnTo>
                <a:lnTo>
                  <a:pt x="48" y="43"/>
                </a:lnTo>
                <a:lnTo>
                  <a:pt x="49" y="44"/>
                </a:lnTo>
                <a:lnTo>
                  <a:pt x="50" y="45"/>
                </a:lnTo>
                <a:lnTo>
                  <a:pt x="51" y="46"/>
                </a:lnTo>
                <a:lnTo>
                  <a:pt x="52" y="48"/>
                </a:lnTo>
                <a:lnTo>
                  <a:pt x="53" y="49"/>
                </a:lnTo>
                <a:lnTo>
                  <a:pt x="54" y="50"/>
                </a:lnTo>
                <a:lnTo>
                  <a:pt x="54" y="51"/>
                </a:lnTo>
                <a:lnTo>
                  <a:pt x="55" y="52"/>
                </a:lnTo>
                <a:lnTo>
                  <a:pt x="56" y="53"/>
                </a:lnTo>
                <a:lnTo>
                  <a:pt x="57" y="54"/>
                </a:lnTo>
                <a:lnTo>
                  <a:pt x="57" y="55"/>
                </a:lnTo>
                <a:lnTo>
                  <a:pt x="58" y="57"/>
                </a:lnTo>
                <a:lnTo>
                  <a:pt x="59" y="58"/>
                </a:lnTo>
                <a:lnTo>
                  <a:pt x="60" y="59"/>
                </a:lnTo>
                <a:lnTo>
                  <a:pt x="61" y="60"/>
                </a:lnTo>
                <a:lnTo>
                  <a:pt x="62" y="61"/>
                </a:lnTo>
                <a:lnTo>
                  <a:pt x="63" y="62"/>
                </a:lnTo>
                <a:lnTo>
                  <a:pt x="63" y="63"/>
                </a:lnTo>
                <a:lnTo>
                  <a:pt x="64" y="64"/>
                </a:lnTo>
                <a:lnTo>
                  <a:pt x="65" y="65"/>
                </a:lnTo>
                <a:lnTo>
                  <a:pt x="66" y="66"/>
                </a:lnTo>
                <a:lnTo>
                  <a:pt x="67" y="67"/>
                </a:lnTo>
                <a:lnTo>
                  <a:pt x="68" y="68"/>
                </a:lnTo>
                <a:lnTo>
                  <a:pt x="69" y="70"/>
                </a:lnTo>
                <a:lnTo>
                  <a:pt x="70" y="71"/>
                </a:lnTo>
                <a:lnTo>
                  <a:pt x="71" y="72"/>
                </a:lnTo>
                <a:lnTo>
                  <a:pt x="71" y="73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5" y="77"/>
                </a:lnTo>
                <a:lnTo>
                  <a:pt x="76" y="78"/>
                </a:lnTo>
                <a:lnTo>
                  <a:pt x="77" y="79"/>
                </a:lnTo>
                <a:lnTo>
                  <a:pt x="78" y="80"/>
                </a:lnTo>
                <a:lnTo>
                  <a:pt x="78" y="81"/>
                </a:lnTo>
                <a:lnTo>
                  <a:pt x="80" y="83"/>
                </a:lnTo>
                <a:lnTo>
                  <a:pt x="81" y="83"/>
                </a:lnTo>
                <a:lnTo>
                  <a:pt x="83" y="84"/>
                </a:lnTo>
                <a:lnTo>
                  <a:pt x="85" y="85"/>
                </a:lnTo>
                <a:lnTo>
                  <a:pt x="87" y="85"/>
                </a:lnTo>
                <a:lnTo>
                  <a:pt x="89" y="85"/>
                </a:lnTo>
                <a:lnTo>
                  <a:pt x="91" y="84"/>
                </a:lnTo>
                <a:lnTo>
                  <a:pt x="93" y="84"/>
                </a:lnTo>
                <a:lnTo>
                  <a:pt x="95" y="83"/>
                </a:lnTo>
                <a:lnTo>
                  <a:pt x="97" y="83"/>
                </a:lnTo>
                <a:lnTo>
                  <a:pt x="99" y="82"/>
                </a:lnTo>
                <a:lnTo>
                  <a:pt x="101" y="82"/>
                </a:lnTo>
                <a:lnTo>
                  <a:pt x="102" y="81"/>
                </a:lnTo>
                <a:lnTo>
                  <a:pt x="104" y="81"/>
                </a:lnTo>
                <a:lnTo>
                  <a:pt x="106" y="81"/>
                </a:lnTo>
                <a:lnTo>
                  <a:pt x="108" y="80"/>
                </a:lnTo>
                <a:lnTo>
                  <a:pt x="110" y="80"/>
                </a:lnTo>
                <a:lnTo>
                  <a:pt x="112" y="79"/>
                </a:lnTo>
                <a:lnTo>
                  <a:pt x="114" y="79"/>
                </a:lnTo>
                <a:lnTo>
                  <a:pt x="116" y="79"/>
                </a:lnTo>
                <a:lnTo>
                  <a:pt x="118" y="79"/>
                </a:lnTo>
                <a:lnTo>
                  <a:pt x="120" y="79"/>
                </a:lnTo>
                <a:lnTo>
                  <a:pt x="122" y="78"/>
                </a:lnTo>
                <a:lnTo>
                  <a:pt x="124" y="78"/>
                </a:lnTo>
                <a:lnTo>
                  <a:pt x="126" y="78"/>
                </a:lnTo>
                <a:lnTo>
                  <a:pt x="128" y="78"/>
                </a:lnTo>
                <a:lnTo>
                  <a:pt x="129" y="77"/>
                </a:lnTo>
                <a:lnTo>
                  <a:pt x="131" y="77"/>
                </a:lnTo>
                <a:lnTo>
                  <a:pt x="133" y="77"/>
                </a:lnTo>
                <a:lnTo>
                  <a:pt x="135" y="76"/>
                </a:lnTo>
                <a:lnTo>
                  <a:pt x="137" y="76"/>
                </a:lnTo>
                <a:lnTo>
                  <a:pt x="139" y="75"/>
                </a:lnTo>
                <a:lnTo>
                  <a:pt x="140" y="74"/>
                </a:lnTo>
                <a:lnTo>
                  <a:pt x="141" y="73"/>
                </a:lnTo>
                <a:lnTo>
                  <a:pt x="142" y="72"/>
                </a:lnTo>
                <a:lnTo>
                  <a:pt x="142" y="70"/>
                </a:lnTo>
                <a:lnTo>
                  <a:pt x="142" y="69"/>
                </a:lnTo>
                <a:lnTo>
                  <a:pt x="142" y="68"/>
                </a:lnTo>
                <a:lnTo>
                  <a:pt x="141" y="66"/>
                </a:lnTo>
                <a:lnTo>
                  <a:pt x="141" y="65"/>
                </a:lnTo>
                <a:lnTo>
                  <a:pt x="140" y="64"/>
                </a:lnTo>
                <a:lnTo>
                  <a:pt x="139" y="63"/>
                </a:lnTo>
                <a:lnTo>
                  <a:pt x="138" y="62"/>
                </a:lnTo>
                <a:lnTo>
                  <a:pt x="136" y="61"/>
                </a:lnTo>
                <a:lnTo>
                  <a:pt x="134" y="60"/>
                </a:lnTo>
                <a:lnTo>
                  <a:pt x="133" y="61"/>
                </a:lnTo>
                <a:lnTo>
                  <a:pt x="131" y="61"/>
                </a:lnTo>
                <a:lnTo>
                  <a:pt x="129" y="62"/>
                </a:lnTo>
                <a:lnTo>
                  <a:pt x="127" y="63"/>
                </a:lnTo>
                <a:lnTo>
                  <a:pt x="125" y="63"/>
                </a:lnTo>
                <a:lnTo>
                  <a:pt x="123" y="64"/>
                </a:lnTo>
                <a:lnTo>
                  <a:pt x="121" y="64"/>
                </a:lnTo>
                <a:lnTo>
                  <a:pt x="119" y="63"/>
                </a:lnTo>
                <a:lnTo>
                  <a:pt x="118" y="63"/>
                </a:lnTo>
                <a:lnTo>
                  <a:pt x="116" y="63"/>
                </a:lnTo>
                <a:lnTo>
                  <a:pt x="114" y="62"/>
                </a:lnTo>
                <a:lnTo>
                  <a:pt x="112" y="62"/>
                </a:lnTo>
                <a:lnTo>
                  <a:pt x="110" y="61"/>
                </a:lnTo>
                <a:lnTo>
                  <a:pt x="108" y="61"/>
                </a:lnTo>
                <a:lnTo>
                  <a:pt x="107" y="60"/>
                </a:lnTo>
                <a:lnTo>
                  <a:pt x="105" y="59"/>
                </a:lnTo>
                <a:lnTo>
                  <a:pt x="103" y="59"/>
                </a:lnTo>
                <a:lnTo>
                  <a:pt x="101" y="59"/>
                </a:lnTo>
                <a:lnTo>
                  <a:pt x="99" y="58"/>
                </a:lnTo>
                <a:lnTo>
                  <a:pt x="97" y="58"/>
                </a:lnTo>
                <a:lnTo>
                  <a:pt x="95" y="58"/>
                </a:lnTo>
                <a:lnTo>
                  <a:pt x="93" y="59"/>
                </a:lnTo>
                <a:lnTo>
                  <a:pt x="91" y="59"/>
                </a:lnTo>
                <a:lnTo>
                  <a:pt x="89" y="59"/>
                </a:lnTo>
                <a:lnTo>
                  <a:pt x="87" y="59"/>
                </a:lnTo>
                <a:lnTo>
                  <a:pt x="85" y="59"/>
                </a:lnTo>
                <a:lnTo>
                  <a:pt x="83" y="59"/>
                </a:lnTo>
                <a:lnTo>
                  <a:pt x="81" y="58"/>
                </a:lnTo>
                <a:lnTo>
                  <a:pt x="79" y="58"/>
                </a:lnTo>
                <a:lnTo>
                  <a:pt x="77" y="57"/>
                </a:lnTo>
                <a:lnTo>
                  <a:pt x="76" y="57"/>
                </a:lnTo>
                <a:lnTo>
                  <a:pt x="74" y="56"/>
                </a:lnTo>
                <a:lnTo>
                  <a:pt x="72" y="55"/>
                </a:lnTo>
                <a:lnTo>
                  <a:pt x="70" y="54"/>
                </a:lnTo>
                <a:lnTo>
                  <a:pt x="69" y="53"/>
                </a:lnTo>
                <a:lnTo>
                  <a:pt x="67" y="52"/>
                </a:lnTo>
                <a:lnTo>
                  <a:pt x="66" y="52"/>
                </a:lnTo>
                <a:lnTo>
                  <a:pt x="65" y="51"/>
                </a:lnTo>
                <a:lnTo>
                  <a:pt x="64" y="50"/>
                </a:lnTo>
                <a:lnTo>
                  <a:pt x="63" y="48"/>
                </a:lnTo>
                <a:lnTo>
                  <a:pt x="62" y="47"/>
                </a:lnTo>
                <a:lnTo>
                  <a:pt x="61" y="46"/>
                </a:lnTo>
                <a:lnTo>
                  <a:pt x="61" y="45"/>
                </a:lnTo>
                <a:lnTo>
                  <a:pt x="60" y="44"/>
                </a:lnTo>
                <a:lnTo>
                  <a:pt x="60" y="43"/>
                </a:lnTo>
                <a:lnTo>
                  <a:pt x="60" y="41"/>
                </a:lnTo>
                <a:lnTo>
                  <a:pt x="60" y="40"/>
                </a:lnTo>
                <a:lnTo>
                  <a:pt x="60" y="39"/>
                </a:lnTo>
                <a:lnTo>
                  <a:pt x="61" y="38"/>
                </a:lnTo>
                <a:lnTo>
                  <a:pt x="61" y="37"/>
                </a:lnTo>
                <a:lnTo>
                  <a:pt x="60" y="35"/>
                </a:lnTo>
                <a:lnTo>
                  <a:pt x="60" y="34"/>
                </a:lnTo>
                <a:lnTo>
                  <a:pt x="60" y="33"/>
                </a:lnTo>
                <a:lnTo>
                  <a:pt x="60" y="32"/>
                </a:lnTo>
                <a:lnTo>
                  <a:pt x="60" y="31"/>
                </a:lnTo>
                <a:lnTo>
                  <a:pt x="60" y="29"/>
                </a:lnTo>
                <a:lnTo>
                  <a:pt x="60" y="28"/>
                </a:lnTo>
                <a:lnTo>
                  <a:pt x="59" y="27"/>
                </a:lnTo>
                <a:lnTo>
                  <a:pt x="59" y="26"/>
                </a:lnTo>
                <a:lnTo>
                  <a:pt x="59" y="25"/>
                </a:lnTo>
                <a:lnTo>
                  <a:pt x="58" y="23"/>
                </a:lnTo>
                <a:lnTo>
                  <a:pt x="57" y="22"/>
                </a:lnTo>
                <a:lnTo>
                  <a:pt x="56" y="21"/>
                </a:lnTo>
                <a:lnTo>
                  <a:pt x="55" y="20"/>
                </a:lnTo>
                <a:lnTo>
                  <a:pt x="54" y="19"/>
                </a:lnTo>
                <a:lnTo>
                  <a:pt x="52" y="18"/>
                </a:lnTo>
                <a:lnTo>
                  <a:pt x="50" y="18"/>
                </a:lnTo>
                <a:lnTo>
                  <a:pt x="48" y="18"/>
                </a:lnTo>
                <a:lnTo>
                  <a:pt x="46" y="18"/>
                </a:lnTo>
                <a:lnTo>
                  <a:pt x="44" y="18"/>
                </a:lnTo>
                <a:lnTo>
                  <a:pt x="42" y="18"/>
                </a:lnTo>
                <a:lnTo>
                  <a:pt x="40" y="18"/>
                </a:lnTo>
                <a:lnTo>
                  <a:pt x="38" y="18"/>
                </a:lnTo>
                <a:lnTo>
                  <a:pt x="36" y="17"/>
                </a:lnTo>
                <a:lnTo>
                  <a:pt x="35" y="17"/>
                </a:lnTo>
                <a:lnTo>
                  <a:pt x="33" y="16"/>
                </a:lnTo>
                <a:lnTo>
                  <a:pt x="32" y="14"/>
                </a:lnTo>
                <a:lnTo>
                  <a:pt x="31" y="13"/>
                </a:lnTo>
                <a:lnTo>
                  <a:pt x="30" y="12"/>
                </a:lnTo>
                <a:lnTo>
                  <a:pt x="29" y="11"/>
                </a:lnTo>
                <a:lnTo>
                  <a:pt x="28" y="10"/>
                </a:lnTo>
                <a:lnTo>
                  <a:pt x="27" y="9"/>
                </a:lnTo>
                <a:lnTo>
                  <a:pt x="26" y="8"/>
                </a:lnTo>
                <a:lnTo>
                  <a:pt x="25" y="7"/>
                </a:lnTo>
                <a:lnTo>
                  <a:pt x="24" y="6"/>
                </a:lnTo>
                <a:lnTo>
                  <a:pt x="23" y="5"/>
                </a:lnTo>
                <a:lnTo>
                  <a:pt x="22" y="4"/>
                </a:lnTo>
                <a:lnTo>
                  <a:pt x="21" y="3"/>
                </a:lnTo>
                <a:lnTo>
                  <a:pt x="19" y="2"/>
                </a:lnTo>
                <a:lnTo>
                  <a:pt x="18" y="1"/>
                </a:lnTo>
                <a:lnTo>
                  <a:pt x="16" y="1"/>
                </a:lnTo>
                <a:lnTo>
                  <a:pt x="14" y="0"/>
                </a:lnTo>
                <a:lnTo>
                  <a:pt x="12" y="0"/>
                </a:lnTo>
                <a:lnTo>
                  <a:pt x="10" y="1"/>
                </a:lnTo>
                <a:lnTo>
                  <a:pt x="8" y="1"/>
                </a:lnTo>
                <a:lnTo>
                  <a:pt x="7" y="2"/>
                </a:lnTo>
                <a:lnTo>
                  <a:pt x="5" y="3"/>
                </a:lnTo>
                <a:lnTo>
                  <a:pt x="4" y="4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6" y="21"/>
                </a:lnTo>
                <a:lnTo>
                  <a:pt x="6" y="23"/>
                </a:lnTo>
                <a:lnTo>
                  <a:pt x="6" y="24"/>
                </a:lnTo>
                <a:lnTo>
                  <a:pt x="6" y="25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4" name="Freeform 700" descr="20%"/>
          <p:cNvSpPr>
            <a:spLocks/>
          </p:cNvSpPr>
          <p:nvPr/>
        </p:nvSpPr>
        <p:spPr bwMode="auto">
          <a:xfrm>
            <a:off x="4186239" y="4951414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5" name="Freeform 701" descr="20%"/>
          <p:cNvSpPr>
            <a:spLocks/>
          </p:cNvSpPr>
          <p:nvPr/>
        </p:nvSpPr>
        <p:spPr bwMode="auto">
          <a:xfrm>
            <a:off x="4316413" y="4892675"/>
            <a:ext cx="49212" cy="46038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6" name="Freeform 702" descr="20%"/>
          <p:cNvSpPr>
            <a:spLocks/>
          </p:cNvSpPr>
          <p:nvPr/>
        </p:nvSpPr>
        <p:spPr bwMode="auto">
          <a:xfrm>
            <a:off x="5418139" y="4208463"/>
            <a:ext cx="98425" cy="106362"/>
          </a:xfrm>
          <a:custGeom>
            <a:avLst/>
            <a:gdLst>
              <a:gd name="T0" fmla="*/ 2147483647 w 194"/>
              <a:gd name="T1" fmla="*/ 2147483647 h 164"/>
              <a:gd name="T2" fmla="*/ 2147483647 w 194"/>
              <a:gd name="T3" fmla="*/ 2147483647 h 164"/>
              <a:gd name="T4" fmla="*/ 2147483647 w 194"/>
              <a:gd name="T5" fmla="*/ 2147483647 h 164"/>
              <a:gd name="T6" fmla="*/ 2147483647 w 194"/>
              <a:gd name="T7" fmla="*/ 2147483647 h 164"/>
              <a:gd name="T8" fmla="*/ 2147483647 w 194"/>
              <a:gd name="T9" fmla="*/ 2147483647 h 164"/>
              <a:gd name="T10" fmla="*/ 2147483647 w 194"/>
              <a:gd name="T11" fmla="*/ 2147483647 h 164"/>
              <a:gd name="T12" fmla="*/ 2147483647 w 194"/>
              <a:gd name="T13" fmla="*/ 2147483647 h 164"/>
              <a:gd name="T14" fmla="*/ 2147483647 w 194"/>
              <a:gd name="T15" fmla="*/ 2147483647 h 164"/>
              <a:gd name="T16" fmla="*/ 2147483647 w 194"/>
              <a:gd name="T17" fmla="*/ 2147483647 h 164"/>
              <a:gd name="T18" fmla="*/ 2147483647 w 194"/>
              <a:gd name="T19" fmla="*/ 2147483647 h 164"/>
              <a:gd name="T20" fmla="*/ 2147483647 w 194"/>
              <a:gd name="T21" fmla="*/ 2147483647 h 164"/>
              <a:gd name="T22" fmla="*/ 2147483647 w 194"/>
              <a:gd name="T23" fmla="*/ 2147483647 h 164"/>
              <a:gd name="T24" fmla="*/ 2147483647 w 194"/>
              <a:gd name="T25" fmla="*/ 2147483647 h 164"/>
              <a:gd name="T26" fmla="*/ 2147483647 w 194"/>
              <a:gd name="T27" fmla="*/ 2147483647 h 164"/>
              <a:gd name="T28" fmla="*/ 2147483647 w 194"/>
              <a:gd name="T29" fmla="*/ 2147483647 h 164"/>
              <a:gd name="T30" fmla="*/ 2147483647 w 194"/>
              <a:gd name="T31" fmla="*/ 2147483647 h 164"/>
              <a:gd name="T32" fmla="*/ 2147483647 w 194"/>
              <a:gd name="T33" fmla="*/ 2147483647 h 164"/>
              <a:gd name="T34" fmla="*/ 2147483647 w 194"/>
              <a:gd name="T35" fmla="*/ 2147483647 h 164"/>
              <a:gd name="T36" fmla="*/ 2147483647 w 194"/>
              <a:gd name="T37" fmla="*/ 2147483647 h 164"/>
              <a:gd name="T38" fmla="*/ 2147483647 w 194"/>
              <a:gd name="T39" fmla="*/ 2147483647 h 164"/>
              <a:gd name="T40" fmla="*/ 2147483647 w 194"/>
              <a:gd name="T41" fmla="*/ 0 h 164"/>
              <a:gd name="T42" fmla="*/ 2147483647 w 194"/>
              <a:gd name="T43" fmla="*/ 2147483647 h 164"/>
              <a:gd name="T44" fmla="*/ 2147483647 w 194"/>
              <a:gd name="T45" fmla="*/ 2147483647 h 164"/>
              <a:gd name="T46" fmla="*/ 2147483647 w 194"/>
              <a:gd name="T47" fmla="*/ 2147483647 h 164"/>
              <a:gd name="T48" fmla="*/ 2147483647 w 194"/>
              <a:gd name="T49" fmla="*/ 2147483647 h 164"/>
              <a:gd name="T50" fmla="*/ 2147483647 w 194"/>
              <a:gd name="T51" fmla="*/ 2147483647 h 164"/>
              <a:gd name="T52" fmla="*/ 2147483647 w 194"/>
              <a:gd name="T53" fmla="*/ 2147483647 h 164"/>
              <a:gd name="T54" fmla="*/ 2147483647 w 194"/>
              <a:gd name="T55" fmla="*/ 2147483647 h 164"/>
              <a:gd name="T56" fmla="*/ 2147483647 w 194"/>
              <a:gd name="T57" fmla="*/ 2147483647 h 164"/>
              <a:gd name="T58" fmla="*/ 2147483647 w 194"/>
              <a:gd name="T59" fmla="*/ 2147483647 h 164"/>
              <a:gd name="T60" fmla="*/ 2147483647 w 194"/>
              <a:gd name="T61" fmla="*/ 2147483647 h 164"/>
              <a:gd name="T62" fmla="*/ 0 w 194"/>
              <a:gd name="T63" fmla="*/ 2147483647 h 164"/>
              <a:gd name="T64" fmla="*/ 2147483647 w 194"/>
              <a:gd name="T65" fmla="*/ 2147483647 h 164"/>
              <a:gd name="T66" fmla="*/ 2147483647 w 194"/>
              <a:gd name="T67" fmla="*/ 2147483647 h 164"/>
              <a:gd name="T68" fmla="*/ 2147483647 w 194"/>
              <a:gd name="T69" fmla="*/ 2147483647 h 164"/>
              <a:gd name="T70" fmla="*/ 2147483647 w 194"/>
              <a:gd name="T71" fmla="*/ 2147483647 h 164"/>
              <a:gd name="T72" fmla="*/ 2147483647 w 194"/>
              <a:gd name="T73" fmla="*/ 2147483647 h 164"/>
              <a:gd name="T74" fmla="*/ 2147483647 w 194"/>
              <a:gd name="T75" fmla="*/ 2147483647 h 164"/>
              <a:gd name="T76" fmla="*/ 2147483647 w 194"/>
              <a:gd name="T77" fmla="*/ 2147483647 h 164"/>
              <a:gd name="T78" fmla="*/ 2147483647 w 194"/>
              <a:gd name="T79" fmla="*/ 2147483647 h 1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94"/>
              <a:gd name="T121" fmla="*/ 0 h 164"/>
              <a:gd name="T122" fmla="*/ 194 w 194"/>
              <a:gd name="T123" fmla="*/ 164 h 16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94" h="164">
                <a:moveTo>
                  <a:pt x="45" y="121"/>
                </a:moveTo>
                <a:lnTo>
                  <a:pt x="47" y="114"/>
                </a:lnTo>
                <a:lnTo>
                  <a:pt x="49" y="108"/>
                </a:lnTo>
                <a:lnTo>
                  <a:pt x="53" y="102"/>
                </a:lnTo>
                <a:lnTo>
                  <a:pt x="57" y="97"/>
                </a:lnTo>
                <a:lnTo>
                  <a:pt x="62" y="92"/>
                </a:lnTo>
                <a:lnTo>
                  <a:pt x="68" y="87"/>
                </a:lnTo>
                <a:lnTo>
                  <a:pt x="74" y="83"/>
                </a:lnTo>
                <a:lnTo>
                  <a:pt x="80" y="79"/>
                </a:lnTo>
                <a:lnTo>
                  <a:pt x="86" y="75"/>
                </a:lnTo>
                <a:lnTo>
                  <a:pt x="93" y="72"/>
                </a:lnTo>
                <a:lnTo>
                  <a:pt x="100" y="69"/>
                </a:lnTo>
                <a:lnTo>
                  <a:pt x="107" y="67"/>
                </a:lnTo>
                <a:lnTo>
                  <a:pt x="114" y="64"/>
                </a:lnTo>
                <a:lnTo>
                  <a:pt x="121" y="62"/>
                </a:lnTo>
                <a:lnTo>
                  <a:pt x="128" y="60"/>
                </a:lnTo>
                <a:lnTo>
                  <a:pt x="135" y="57"/>
                </a:lnTo>
                <a:lnTo>
                  <a:pt x="142" y="55"/>
                </a:lnTo>
                <a:lnTo>
                  <a:pt x="149" y="53"/>
                </a:lnTo>
                <a:lnTo>
                  <a:pt x="157" y="50"/>
                </a:lnTo>
                <a:lnTo>
                  <a:pt x="164" y="48"/>
                </a:lnTo>
                <a:lnTo>
                  <a:pt x="171" y="45"/>
                </a:lnTo>
                <a:lnTo>
                  <a:pt x="177" y="41"/>
                </a:lnTo>
                <a:lnTo>
                  <a:pt x="182" y="36"/>
                </a:lnTo>
                <a:lnTo>
                  <a:pt x="187" y="31"/>
                </a:lnTo>
                <a:lnTo>
                  <a:pt x="191" y="26"/>
                </a:lnTo>
                <a:lnTo>
                  <a:pt x="194" y="20"/>
                </a:lnTo>
                <a:lnTo>
                  <a:pt x="193" y="13"/>
                </a:lnTo>
                <a:lnTo>
                  <a:pt x="186" y="9"/>
                </a:lnTo>
                <a:lnTo>
                  <a:pt x="178" y="9"/>
                </a:lnTo>
                <a:lnTo>
                  <a:pt x="171" y="12"/>
                </a:lnTo>
                <a:lnTo>
                  <a:pt x="165" y="16"/>
                </a:lnTo>
                <a:lnTo>
                  <a:pt x="159" y="21"/>
                </a:lnTo>
                <a:lnTo>
                  <a:pt x="153" y="24"/>
                </a:lnTo>
                <a:lnTo>
                  <a:pt x="145" y="24"/>
                </a:lnTo>
                <a:lnTo>
                  <a:pt x="138" y="23"/>
                </a:lnTo>
                <a:lnTo>
                  <a:pt x="131" y="20"/>
                </a:lnTo>
                <a:lnTo>
                  <a:pt x="126" y="15"/>
                </a:lnTo>
                <a:lnTo>
                  <a:pt x="121" y="10"/>
                </a:lnTo>
                <a:lnTo>
                  <a:pt x="116" y="4"/>
                </a:lnTo>
                <a:lnTo>
                  <a:pt x="109" y="0"/>
                </a:lnTo>
                <a:lnTo>
                  <a:pt x="102" y="0"/>
                </a:lnTo>
                <a:lnTo>
                  <a:pt x="99" y="5"/>
                </a:lnTo>
                <a:lnTo>
                  <a:pt x="96" y="11"/>
                </a:lnTo>
                <a:lnTo>
                  <a:pt x="93" y="18"/>
                </a:lnTo>
                <a:lnTo>
                  <a:pt x="91" y="24"/>
                </a:lnTo>
                <a:lnTo>
                  <a:pt x="89" y="30"/>
                </a:lnTo>
                <a:lnTo>
                  <a:pt x="87" y="36"/>
                </a:lnTo>
                <a:lnTo>
                  <a:pt x="84" y="42"/>
                </a:lnTo>
                <a:lnTo>
                  <a:pt x="79" y="48"/>
                </a:lnTo>
                <a:lnTo>
                  <a:pt x="74" y="53"/>
                </a:lnTo>
                <a:lnTo>
                  <a:pt x="69" y="57"/>
                </a:lnTo>
                <a:lnTo>
                  <a:pt x="62" y="61"/>
                </a:lnTo>
                <a:lnTo>
                  <a:pt x="56" y="64"/>
                </a:lnTo>
                <a:lnTo>
                  <a:pt x="50" y="68"/>
                </a:lnTo>
                <a:lnTo>
                  <a:pt x="43" y="72"/>
                </a:lnTo>
                <a:lnTo>
                  <a:pt x="37" y="75"/>
                </a:lnTo>
                <a:lnTo>
                  <a:pt x="30" y="79"/>
                </a:lnTo>
                <a:lnTo>
                  <a:pt x="24" y="82"/>
                </a:lnTo>
                <a:lnTo>
                  <a:pt x="18" y="86"/>
                </a:lnTo>
                <a:lnTo>
                  <a:pt x="13" y="91"/>
                </a:lnTo>
                <a:lnTo>
                  <a:pt x="8" y="96"/>
                </a:lnTo>
                <a:lnTo>
                  <a:pt x="3" y="101"/>
                </a:lnTo>
                <a:lnTo>
                  <a:pt x="0" y="108"/>
                </a:lnTo>
                <a:lnTo>
                  <a:pt x="0" y="114"/>
                </a:lnTo>
                <a:lnTo>
                  <a:pt x="2" y="121"/>
                </a:lnTo>
                <a:lnTo>
                  <a:pt x="5" y="127"/>
                </a:lnTo>
                <a:lnTo>
                  <a:pt x="7" y="133"/>
                </a:lnTo>
                <a:lnTo>
                  <a:pt x="9" y="139"/>
                </a:lnTo>
                <a:lnTo>
                  <a:pt x="11" y="146"/>
                </a:lnTo>
                <a:lnTo>
                  <a:pt x="13" y="152"/>
                </a:lnTo>
                <a:lnTo>
                  <a:pt x="14" y="158"/>
                </a:lnTo>
                <a:lnTo>
                  <a:pt x="16" y="164"/>
                </a:lnTo>
                <a:lnTo>
                  <a:pt x="23" y="160"/>
                </a:lnTo>
                <a:lnTo>
                  <a:pt x="27" y="154"/>
                </a:lnTo>
                <a:lnTo>
                  <a:pt x="30" y="148"/>
                </a:lnTo>
                <a:lnTo>
                  <a:pt x="33" y="142"/>
                </a:lnTo>
                <a:lnTo>
                  <a:pt x="37" y="136"/>
                </a:lnTo>
                <a:lnTo>
                  <a:pt x="40" y="130"/>
                </a:lnTo>
                <a:lnTo>
                  <a:pt x="43" y="124"/>
                </a:lnTo>
                <a:lnTo>
                  <a:pt x="45" y="121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7" name="Freeform 703" descr="20%"/>
          <p:cNvSpPr>
            <a:spLocks/>
          </p:cNvSpPr>
          <p:nvPr/>
        </p:nvSpPr>
        <p:spPr bwMode="auto">
          <a:xfrm>
            <a:off x="6507163" y="3449639"/>
            <a:ext cx="25400" cy="47625"/>
          </a:xfrm>
          <a:custGeom>
            <a:avLst/>
            <a:gdLst>
              <a:gd name="T0" fmla="*/ 2147483647 w 16"/>
              <a:gd name="T1" fmla="*/ 2147483647 h 30"/>
              <a:gd name="T2" fmla="*/ 2147483647 w 16"/>
              <a:gd name="T3" fmla="*/ 2147483647 h 30"/>
              <a:gd name="T4" fmla="*/ 2147483647 w 16"/>
              <a:gd name="T5" fmla="*/ 2147483647 h 30"/>
              <a:gd name="T6" fmla="*/ 2147483647 w 16"/>
              <a:gd name="T7" fmla="*/ 2147483647 h 30"/>
              <a:gd name="T8" fmla="*/ 2147483647 w 1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0"/>
              <a:gd name="T17" fmla="*/ 16 w 1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0">
                <a:moveTo>
                  <a:pt x="14" y="4"/>
                </a:moveTo>
                <a:cubicBezTo>
                  <a:pt x="12" y="0"/>
                  <a:pt x="4" y="3"/>
                  <a:pt x="2" y="6"/>
                </a:cubicBezTo>
                <a:cubicBezTo>
                  <a:pt x="0" y="9"/>
                  <a:pt x="0" y="20"/>
                  <a:pt x="2" y="24"/>
                </a:cubicBezTo>
                <a:cubicBezTo>
                  <a:pt x="4" y="28"/>
                  <a:pt x="12" y="30"/>
                  <a:pt x="14" y="28"/>
                </a:cubicBezTo>
                <a:cubicBezTo>
                  <a:pt x="16" y="26"/>
                  <a:pt x="16" y="8"/>
                  <a:pt x="14" y="4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68" name="Text Box 704"/>
          <p:cNvSpPr txBox="1">
            <a:spLocks noChangeArrowheads="1"/>
          </p:cNvSpPr>
          <p:nvPr/>
        </p:nvSpPr>
        <p:spPr bwMode="auto">
          <a:xfrm>
            <a:off x="6405563" y="3841750"/>
            <a:ext cx="912812" cy="338554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Kawitt</a:t>
            </a:r>
          </a:p>
        </p:txBody>
      </p:sp>
      <p:sp>
        <p:nvSpPr>
          <p:cNvPr id="1169" name="Line 707"/>
          <p:cNvSpPr>
            <a:spLocks noChangeShapeType="1"/>
          </p:cNvSpPr>
          <p:nvPr/>
        </p:nvSpPr>
        <p:spPr bwMode="auto">
          <a:xfrm>
            <a:off x="5291138" y="4543426"/>
            <a:ext cx="419100" cy="149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0" name="Text Box 708"/>
          <p:cNvSpPr txBox="1">
            <a:spLocks noChangeArrowheads="1"/>
          </p:cNvSpPr>
          <p:nvPr/>
        </p:nvSpPr>
        <p:spPr bwMode="auto">
          <a:xfrm>
            <a:off x="5535613" y="4506913"/>
            <a:ext cx="990600" cy="338554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Pawnee </a:t>
            </a:r>
          </a:p>
        </p:txBody>
      </p:sp>
      <p:sp>
        <p:nvSpPr>
          <p:cNvPr id="1171" name="Text Box 709"/>
          <p:cNvSpPr txBox="1">
            <a:spLocks noChangeArrowheads="1"/>
          </p:cNvSpPr>
          <p:nvPr/>
        </p:nvSpPr>
        <p:spPr bwMode="auto">
          <a:xfrm>
            <a:off x="4724130" y="3021013"/>
            <a:ext cx="828675" cy="289310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Buchel</a:t>
            </a:r>
          </a:p>
        </p:txBody>
      </p:sp>
      <p:sp>
        <p:nvSpPr>
          <p:cNvPr id="1172" name="Freeform 710" descr="20%"/>
          <p:cNvSpPr>
            <a:spLocks/>
          </p:cNvSpPr>
          <p:nvPr/>
        </p:nvSpPr>
        <p:spPr bwMode="auto">
          <a:xfrm>
            <a:off x="5000626" y="4630739"/>
            <a:ext cx="47625" cy="46037"/>
          </a:xfrm>
          <a:custGeom>
            <a:avLst/>
            <a:gdLst>
              <a:gd name="T0" fmla="*/ 2147483647 w 35"/>
              <a:gd name="T1" fmla="*/ 2147483647 h 34"/>
              <a:gd name="T2" fmla="*/ 2147483647 w 35"/>
              <a:gd name="T3" fmla="*/ 2147483647 h 34"/>
              <a:gd name="T4" fmla="*/ 0 w 35"/>
              <a:gd name="T5" fmla="*/ 2147483647 h 34"/>
              <a:gd name="T6" fmla="*/ 0 w 35"/>
              <a:gd name="T7" fmla="*/ 2147483647 h 34"/>
              <a:gd name="T8" fmla="*/ 2147483647 w 35"/>
              <a:gd name="T9" fmla="*/ 2147483647 h 34"/>
              <a:gd name="T10" fmla="*/ 2147483647 w 35"/>
              <a:gd name="T11" fmla="*/ 2147483647 h 34"/>
              <a:gd name="T12" fmla="*/ 2147483647 w 35"/>
              <a:gd name="T13" fmla="*/ 2147483647 h 34"/>
              <a:gd name="T14" fmla="*/ 2147483647 w 35"/>
              <a:gd name="T15" fmla="*/ 2147483647 h 34"/>
              <a:gd name="T16" fmla="*/ 2147483647 w 35"/>
              <a:gd name="T17" fmla="*/ 2147483647 h 34"/>
              <a:gd name="T18" fmla="*/ 2147483647 w 35"/>
              <a:gd name="T19" fmla="*/ 2147483647 h 34"/>
              <a:gd name="T20" fmla="*/ 2147483647 w 35"/>
              <a:gd name="T21" fmla="*/ 2147483647 h 34"/>
              <a:gd name="T22" fmla="*/ 2147483647 w 35"/>
              <a:gd name="T23" fmla="*/ 2147483647 h 34"/>
              <a:gd name="T24" fmla="*/ 2147483647 w 35"/>
              <a:gd name="T25" fmla="*/ 2147483647 h 34"/>
              <a:gd name="T26" fmla="*/ 2147483647 w 35"/>
              <a:gd name="T27" fmla="*/ 2147483647 h 34"/>
              <a:gd name="T28" fmla="*/ 2147483647 w 35"/>
              <a:gd name="T29" fmla="*/ 2147483647 h 34"/>
              <a:gd name="T30" fmla="*/ 2147483647 w 35"/>
              <a:gd name="T31" fmla="*/ 2147483647 h 34"/>
              <a:gd name="T32" fmla="*/ 2147483647 w 35"/>
              <a:gd name="T33" fmla="*/ 2147483647 h 34"/>
              <a:gd name="T34" fmla="*/ 2147483647 w 35"/>
              <a:gd name="T35" fmla="*/ 2147483647 h 34"/>
              <a:gd name="T36" fmla="*/ 2147483647 w 35"/>
              <a:gd name="T37" fmla="*/ 2147483647 h 34"/>
              <a:gd name="T38" fmla="*/ 2147483647 w 35"/>
              <a:gd name="T39" fmla="*/ 2147483647 h 34"/>
              <a:gd name="T40" fmla="*/ 2147483647 w 35"/>
              <a:gd name="T41" fmla="*/ 2147483647 h 34"/>
              <a:gd name="T42" fmla="*/ 2147483647 w 35"/>
              <a:gd name="T43" fmla="*/ 2147483647 h 34"/>
              <a:gd name="T44" fmla="*/ 2147483647 w 35"/>
              <a:gd name="T45" fmla="*/ 2147483647 h 34"/>
              <a:gd name="T46" fmla="*/ 2147483647 w 35"/>
              <a:gd name="T47" fmla="*/ 2147483647 h 34"/>
              <a:gd name="T48" fmla="*/ 2147483647 w 35"/>
              <a:gd name="T49" fmla="*/ 2147483647 h 34"/>
              <a:gd name="T50" fmla="*/ 2147483647 w 35"/>
              <a:gd name="T51" fmla="*/ 2147483647 h 34"/>
              <a:gd name="T52" fmla="*/ 2147483647 w 35"/>
              <a:gd name="T53" fmla="*/ 2147483647 h 34"/>
              <a:gd name="T54" fmla="*/ 2147483647 w 35"/>
              <a:gd name="T55" fmla="*/ 2147483647 h 34"/>
              <a:gd name="T56" fmla="*/ 2147483647 w 35"/>
              <a:gd name="T57" fmla="*/ 2147483647 h 34"/>
              <a:gd name="T58" fmla="*/ 2147483647 w 35"/>
              <a:gd name="T59" fmla="*/ 2147483647 h 34"/>
              <a:gd name="T60" fmla="*/ 2147483647 w 35"/>
              <a:gd name="T61" fmla="*/ 2147483647 h 34"/>
              <a:gd name="T62" fmla="*/ 2147483647 w 35"/>
              <a:gd name="T63" fmla="*/ 2147483647 h 34"/>
              <a:gd name="T64" fmla="*/ 2147483647 w 35"/>
              <a:gd name="T65" fmla="*/ 0 h 34"/>
              <a:gd name="T66" fmla="*/ 2147483647 w 35"/>
              <a:gd name="T67" fmla="*/ 0 h 34"/>
              <a:gd name="T68" fmla="*/ 2147483647 w 35"/>
              <a:gd name="T69" fmla="*/ 2147483647 h 34"/>
              <a:gd name="T70" fmla="*/ 2147483647 w 35"/>
              <a:gd name="T71" fmla="*/ 2147483647 h 34"/>
              <a:gd name="T72" fmla="*/ 2147483647 w 35"/>
              <a:gd name="T73" fmla="*/ 2147483647 h 34"/>
              <a:gd name="T74" fmla="*/ 2147483647 w 35"/>
              <a:gd name="T75" fmla="*/ 2147483647 h 34"/>
              <a:gd name="T76" fmla="*/ 2147483647 w 35"/>
              <a:gd name="T77" fmla="*/ 2147483647 h 34"/>
              <a:gd name="T78" fmla="*/ 2147483647 w 35"/>
              <a:gd name="T79" fmla="*/ 2147483647 h 34"/>
              <a:gd name="T80" fmla="*/ 2147483647 w 35"/>
              <a:gd name="T81" fmla="*/ 2147483647 h 34"/>
              <a:gd name="T82" fmla="*/ 2147483647 w 35"/>
              <a:gd name="T83" fmla="*/ 2147483647 h 34"/>
              <a:gd name="T84" fmla="*/ 2147483647 w 35"/>
              <a:gd name="T85" fmla="*/ 2147483647 h 34"/>
              <a:gd name="T86" fmla="*/ 2147483647 w 35"/>
              <a:gd name="T87" fmla="*/ 2147483647 h 34"/>
              <a:gd name="T88" fmla="*/ 2147483647 w 35"/>
              <a:gd name="T89" fmla="*/ 2147483647 h 34"/>
              <a:gd name="T90" fmla="*/ 2147483647 w 35"/>
              <a:gd name="T91" fmla="*/ 2147483647 h 34"/>
              <a:gd name="T92" fmla="*/ 2147483647 w 35"/>
              <a:gd name="T93" fmla="*/ 2147483647 h 34"/>
              <a:gd name="T94" fmla="*/ 2147483647 w 35"/>
              <a:gd name="T95" fmla="*/ 2147483647 h 34"/>
              <a:gd name="T96" fmla="*/ 2147483647 w 35"/>
              <a:gd name="T97" fmla="*/ 2147483647 h 34"/>
              <a:gd name="T98" fmla="*/ 2147483647 w 35"/>
              <a:gd name="T99" fmla="*/ 2147483647 h 34"/>
              <a:gd name="T100" fmla="*/ 2147483647 w 35"/>
              <a:gd name="T101" fmla="*/ 2147483647 h 3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5"/>
              <a:gd name="T154" fmla="*/ 0 h 34"/>
              <a:gd name="T155" fmla="*/ 35 w 35"/>
              <a:gd name="T156" fmla="*/ 34 h 3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5" h="34">
                <a:moveTo>
                  <a:pt x="3" y="21"/>
                </a:moveTo>
                <a:lnTo>
                  <a:pt x="2" y="21"/>
                </a:lnTo>
                <a:lnTo>
                  <a:pt x="1" y="22"/>
                </a:lnTo>
                <a:lnTo>
                  <a:pt x="1" y="23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7"/>
                </a:lnTo>
                <a:lnTo>
                  <a:pt x="1" y="28"/>
                </a:lnTo>
                <a:lnTo>
                  <a:pt x="1" y="29"/>
                </a:lnTo>
                <a:lnTo>
                  <a:pt x="1" y="30"/>
                </a:lnTo>
                <a:lnTo>
                  <a:pt x="2" y="31"/>
                </a:lnTo>
                <a:lnTo>
                  <a:pt x="2" y="32"/>
                </a:lnTo>
                <a:lnTo>
                  <a:pt x="3" y="32"/>
                </a:lnTo>
                <a:lnTo>
                  <a:pt x="4" y="33"/>
                </a:lnTo>
                <a:lnTo>
                  <a:pt x="5" y="33"/>
                </a:lnTo>
                <a:lnTo>
                  <a:pt x="6" y="34"/>
                </a:lnTo>
                <a:lnTo>
                  <a:pt x="7" y="34"/>
                </a:lnTo>
                <a:lnTo>
                  <a:pt x="8" y="33"/>
                </a:lnTo>
                <a:lnTo>
                  <a:pt x="9" y="33"/>
                </a:lnTo>
                <a:lnTo>
                  <a:pt x="10" y="32"/>
                </a:lnTo>
                <a:lnTo>
                  <a:pt x="11" y="31"/>
                </a:lnTo>
                <a:lnTo>
                  <a:pt x="11" y="30"/>
                </a:lnTo>
                <a:lnTo>
                  <a:pt x="12" y="29"/>
                </a:lnTo>
                <a:lnTo>
                  <a:pt x="12" y="28"/>
                </a:lnTo>
                <a:lnTo>
                  <a:pt x="13" y="27"/>
                </a:lnTo>
                <a:lnTo>
                  <a:pt x="13" y="26"/>
                </a:lnTo>
                <a:lnTo>
                  <a:pt x="14" y="25"/>
                </a:lnTo>
                <a:lnTo>
                  <a:pt x="15" y="24"/>
                </a:lnTo>
                <a:lnTo>
                  <a:pt x="16" y="23"/>
                </a:lnTo>
                <a:lnTo>
                  <a:pt x="16" y="22"/>
                </a:lnTo>
                <a:lnTo>
                  <a:pt x="17" y="21"/>
                </a:lnTo>
                <a:lnTo>
                  <a:pt x="18" y="20"/>
                </a:lnTo>
                <a:lnTo>
                  <a:pt x="19" y="19"/>
                </a:lnTo>
                <a:lnTo>
                  <a:pt x="19" y="18"/>
                </a:lnTo>
                <a:lnTo>
                  <a:pt x="20" y="17"/>
                </a:lnTo>
                <a:lnTo>
                  <a:pt x="21" y="16"/>
                </a:lnTo>
                <a:lnTo>
                  <a:pt x="22" y="15"/>
                </a:lnTo>
                <a:lnTo>
                  <a:pt x="23" y="15"/>
                </a:lnTo>
                <a:lnTo>
                  <a:pt x="24" y="14"/>
                </a:lnTo>
                <a:lnTo>
                  <a:pt x="25" y="14"/>
                </a:lnTo>
                <a:lnTo>
                  <a:pt x="26" y="13"/>
                </a:lnTo>
                <a:lnTo>
                  <a:pt x="27" y="12"/>
                </a:lnTo>
                <a:lnTo>
                  <a:pt x="28" y="11"/>
                </a:lnTo>
                <a:lnTo>
                  <a:pt x="29" y="11"/>
                </a:lnTo>
                <a:lnTo>
                  <a:pt x="30" y="10"/>
                </a:lnTo>
                <a:lnTo>
                  <a:pt x="31" y="10"/>
                </a:lnTo>
                <a:lnTo>
                  <a:pt x="32" y="9"/>
                </a:lnTo>
                <a:lnTo>
                  <a:pt x="33" y="9"/>
                </a:lnTo>
                <a:lnTo>
                  <a:pt x="33" y="8"/>
                </a:lnTo>
                <a:lnTo>
                  <a:pt x="34" y="7"/>
                </a:lnTo>
                <a:lnTo>
                  <a:pt x="34" y="6"/>
                </a:lnTo>
                <a:lnTo>
                  <a:pt x="35" y="5"/>
                </a:lnTo>
                <a:lnTo>
                  <a:pt x="35" y="4"/>
                </a:lnTo>
                <a:lnTo>
                  <a:pt x="35" y="3"/>
                </a:lnTo>
                <a:lnTo>
                  <a:pt x="35" y="2"/>
                </a:lnTo>
                <a:lnTo>
                  <a:pt x="34" y="1"/>
                </a:lnTo>
                <a:lnTo>
                  <a:pt x="33" y="1"/>
                </a:lnTo>
                <a:lnTo>
                  <a:pt x="32" y="1"/>
                </a:lnTo>
                <a:lnTo>
                  <a:pt x="31" y="0"/>
                </a:lnTo>
                <a:lnTo>
                  <a:pt x="30" y="0"/>
                </a:lnTo>
                <a:lnTo>
                  <a:pt x="29" y="0"/>
                </a:lnTo>
                <a:lnTo>
                  <a:pt x="28" y="0"/>
                </a:lnTo>
                <a:lnTo>
                  <a:pt x="27" y="0"/>
                </a:lnTo>
                <a:lnTo>
                  <a:pt x="26" y="1"/>
                </a:lnTo>
                <a:lnTo>
                  <a:pt x="25" y="1"/>
                </a:lnTo>
                <a:lnTo>
                  <a:pt x="24" y="1"/>
                </a:lnTo>
                <a:lnTo>
                  <a:pt x="23" y="2"/>
                </a:lnTo>
                <a:lnTo>
                  <a:pt x="22" y="3"/>
                </a:lnTo>
                <a:lnTo>
                  <a:pt x="21" y="4"/>
                </a:lnTo>
                <a:lnTo>
                  <a:pt x="21" y="5"/>
                </a:lnTo>
                <a:lnTo>
                  <a:pt x="20" y="6"/>
                </a:lnTo>
                <a:lnTo>
                  <a:pt x="19" y="7"/>
                </a:lnTo>
                <a:lnTo>
                  <a:pt x="18" y="8"/>
                </a:lnTo>
                <a:lnTo>
                  <a:pt x="17" y="8"/>
                </a:lnTo>
                <a:lnTo>
                  <a:pt x="16" y="9"/>
                </a:lnTo>
                <a:lnTo>
                  <a:pt x="15" y="9"/>
                </a:lnTo>
                <a:lnTo>
                  <a:pt x="14" y="10"/>
                </a:lnTo>
                <a:lnTo>
                  <a:pt x="13" y="10"/>
                </a:lnTo>
                <a:lnTo>
                  <a:pt x="12" y="11"/>
                </a:lnTo>
                <a:lnTo>
                  <a:pt x="11" y="11"/>
                </a:lnTo>
                <a:lnTo>
                  <a:pt x="10" y="12"/>
                </a:lnTo>
                <a:lnTo>
                  <a:pt x="9" y="12"/>
                </a:lnTo>
                <a:lnTo>
                  <a:pt x="8" y="13"/>
                </a:lnTo>
                <a:lnTo>
                  <a:pt x="7" y="13"/>
                </a:lnTo>
                <a:lnTo>
                  <a:pt x="6" y="14"/>
                </a:lnTo>
                <a:lnTo>
                  <a:pt x="5" y="15"/>
                </a:lnTo>
                <a:lnTo>
                  <a:pt x="5" y="16"/>
                </a:lnTo>
                <a:lnTo>
                  <a:pt x="4" y="16"/>
                </a:lnTo>
                <a:lnTo>
                  <a:pt x="4" y="17"/>
                </a:lnTo>
                <a:lnTo>
                  <a:pt x="3" y="18"/>
                </a:lnTo>
                <a:lnTo>
                  <a:pt x="3" y="19"/>
                </a:lnTo>
                <a:lnTo>
                  <a:pt x="2" y="20"/>
                </a:lnTo>
                <a:lnTo>
                  <a:pt x="3" y="21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3" name="Freeform 711" descr="20%"/>
          <p:cNvSpPr>
            <a:spLocks/>
          </p:cNvSpPr>
          <p:nvPr/>
        </p:nvSpPr>
        <p:spPr bwMode="auto">
          <a:xfrm rot="2674409">
            <a:off x="6297613" y="3624264"/>
            <a:ext cx="25400" cy="47625"/>
          </a:xfrm>
          <a:custGeom>
            <a:avLst/>
            <a:gdLst>
              <a:gd name="T0" fmla="*/ 2147483647 w 16"/>
              <a:gd name="T1" fmla="*/ 2147483647 h 30"/>
              <a:gd name="T2" fmla="*/ 2147483647 w 16"/>
              <a:gd name="T3" fmla="*/ 2147483647 h 30"/>
              <a:gd name="T4" fmla="*/ 2147483647 w 16"/>
              <a:gd name="T5" fmla="*/ 2147483647 h 30"/>
              <a:gd name="T6" fmla="*/ 2147483647 w 16"/>
              <a:gd name="T7" fmla="*/ 2147483647 h 30"/>
              <a:gd name="T8" fmla="*/ 2147483647 w 1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0"/>
              <a:gd name="T17" fmla="*/ 16 w 1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0">
                <a:moveTo>
                  <a:pt x="14" y="4"/>
                </a:moveTo>
                <a:cubicBezTo>
                  <a:pt x="12" y="0"/>
                  <a:pt x="4" y="3"/>
                  <a:pt x="2" y="6"/>
                </a:cubicBezTo>
                <a:cubicBezTo>
                  <a:pt x="0" y="9"/>
                  <a:pt x="0" y="20"/>
                  <a:pt x="2" y="24"/>
                </a:cubicBezTo>
                <a:cubicBezTo>
                  <a:pt x="4" y="28"/>
                  <a:pt x="12" y="30"/>
                  <a:pt x="14" y="28"/>
                </a:cubicBezTo>
                <a:cubicBezTo>
                  <a:pt x="16" y="26"/>
                  <a:pt x="16" y="8"/>
                  <a:pt x="14" y="4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4" name="Freeform 712" descr="20%"/>
          <p:cNvSpPr>
            <a:spLocks/>
          </p:cNvSpPr>
          <p:nvPr/>
        </p:nvSpPr>
        <p:spPr bwMode="auto">
          <a:xfrm rot="2674409">
            <a:off x="6211888" y="3694114"/>
            <a:ext cx="25400" cy="47625"/>
          </a:xfrm>
          <a:custGeom>
            <a:avLst/>
            <a:gdLst>
              <a:gd name="T0" fmla="*/ 2147483647 w 16"/>
              <a:gd name="T1" fmla="*/ 2147483647 h 30"/>
              <a:gd name="T2" fmla="*/ 2147483647 w 16"/>
              <a:gd name="T3" fmla="*/ 2147483647 h 30"/>
              <a:gd name="T4" fmla="*/ 2147483647 w 16"/>
              <a:gd name="T5" fmla="*/ 2147483647 h 30"/>
              <a:gd name="T6" fmla="*/ 2147483647 w 16"/>
              <a:gd name="T7" fmla="*/ 2147483647 h 30"/>
              <a:gd name="T8" fmla="*/ 2147483647 w 1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0"/>
              <a:gd name="T17" fmla="*/ 16 w 1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0">
                <a:moveTo>
                  <a:pt x="14" y="4"/>
                </a:moveTo>
                <a:cubicBezTo>
                  <a:pt x="12" y="0"/>
                  <a:pt x="4" y="3"/>
                  <a:pt x="2" y="6"/>
                </a:cubicBezTo>
                <a:cubicBezTo>
                  <a:pt x="0" y="9"/>
                  <a:pt x="0" y="20"/>
                  <a:pt x="2" y="24"/>
                </a:cubicBezTo>
                <a:cubicBezTo>
                  <a:pt x="4" y="28"/>
                  <a:pt x="12" y="30"/>
                  <a:pt x="14" y="28"/>
                </a:cubicBezTo>
                <a:cubicBezTo>
                  <a:pt x="16" y="26"/>
                  <a:pt x="16" y="8"/>
                  <a:pt x="14" y="4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5" name="Freeform 713" descr="20%"/>
          <p:cNvSpPr>
            <a:spLocks/>
          </p:cNvSpPr>
          <p:nvPr/>
        </p:nvSpPr>
        <p:spPr bwMode="auto">
          <a:xfrm>
            <a:off x="5692776" y="4059239"/>
            <a:ext cx="22225" cy="22225"/>
          </a:xfrm>
          <a:custGeom>
            <a:avLst/>
            <a:gdLst>
              <a:gd name="T0" fmla="*/ 2147483647 w 17"/>
              <a:gd name="T1" fmla="*/ 2147483647 h 16"/>
              <a:gd name="T2" fmla="*/ 2147483647 w 17"/>
              <a:gd name="T3" fmla="*/ 2147483647 h 16"/>
              <a:gd name="T4" fmla="*/ 2147483647 w 17"/>
              <a:gd name="T5" fmla="*/ 2147483647 h 16"/>
              <a:gd name="T6" fmla="*/ 2147483647 w 17"/>
              <a:gd name="T7" fmla="*/ 2147483647 h 16"/>
              <a:gd name="T8" fmla="*/ 2147483647 w 17"/>
              <a:gd name="T9" fmla="*/ 2147483647 h 16"/>
              <a:gd name="T10" fmla="*/ 2147483647 w 17"/>
              <a:gd name="T11" fmla="*/ 2147483647 h 16"/>
              <a:gd name="T12" fmla="*/ 2147483647 w 17"/>
              <a:gd name="T13" fmla="*/ 2147483647 h 16"/>
              <a:gd name="T14" fmla="*/ 2147483647 w 17"/>
              <a:gd name="T15" fmla="*/ 2147483647 h 16"/>
              <a:gd name="T16" fmla="*/ 2147483647 w 17"/>
              <a:gd name="T17" fmla="*/ 2147483647 h 16"/>
              <a:gd name="T18" fmla="*/ 2147483647 w 17"/>
              <a:gd name="T19" fmla="*/ 2147483647 h 16"/>
              <a:gd name="T20" fmla="*/ 2147483647 w 17"/>
              <a:gd name="T21" fmla="*/ 2147483647 h 16"/>
              <a:gd name="T22" fmla="*/ 2147483647 w 17"/>
              <a:gd name="T23" fmla="*/ 2147483647 h 16"/>
              <a:gd name="T24" fmla="*/ 2147483647 w 17"/>
              <a:gd name="T25" fmla="*/ 2147483647 h 16"/>
              <a:gd name="T26" fmla="*/ 2147483647 w 17"/>
              <a:gd name="T27" fmla="*/ 2147483647 h 16"/>
              <a:gd name="T28" fmla="*/ 2147483647 w 17"/>
              <a:gd name="T29" fmla="*/ 2147483647 h 16"/>
              <a:gd name="T30" fmla="*/ 2147483647 w 17"/>
              <a:gd name="T31" fmla="*/ 2147483647 h 16"/>
              <a:gd name="T32" fmla="*/ 2147483647 w 17"/>
              <a:gd name="T33" fmla="*/ 2147483647 h 16"/>
              <a:gd name="T34" fmla="*/ 2147483647 w 17"/>
              <a:gd name="T35" fmla="*/ 2147483647 h 16"/>
              <a:gd name="T36" fmla="*/ 2147483647 w 17"/>
              <a:gd name="T37" fmla="*/ 2147483647 h 16"/>
              <a:gd name="T38" fmla="*/ 2147483647 w 17"/>
              <a:gd name="T39" fmla="*/ 2147483647 h 16"/>
              <a:gd name="T40" fmla="*/ 2147483647 w 17"/>
              <a:gd name="T41" fmla="*/ 2147483647 h 16"/>
              <a:gd name="T42" fmla="*/ 2147483647 w 17"/>
              <a:gd name="T43" fmla="*/ 2147483647 h 16"/>
              <a:gd name="T44" fmla="*/ 2147483647 w 17"/>
              <a:gd name="T45" fmla="*/ 2147483647 h 16"/>
              <a:gd name="T46" fmla="*/ 2147483647 w 17"/>
              <a:gd name="T47" fmla="*/ 2147483647 h 16"/>
              <a:gd name="T48" fmla="*/ 2147483647 w 17"/>
              <a:gd name="T49" fmla="*/ 2147483647 h 16"/>
              <a:gd name="T50" fmla="*/ 2147483647 w 17"/>
              <a:gd name="T51" fmla="*/ 2147483647 h 16"/>
              <a:gd name="T52" fmla="*/ 2147483647 w 17"/>
              <a:gd name="T53" fmla="*/ 2147483647 h 16"/>
              <a:gd name="T54" fmla="*/ 0 w 17"/>
              <a:gd name="T55" fmla="*/ 2147483647 h 16"/>
              <a:gd name="T56" fmla="*/ 0 w 17"/>
              <a:gd name="T57" fmla="*/ 2147483647 h 16"/>
              <a:gd name="T58" fmla="*/ 0 w 17"/>
              <a:gd name="T59" fmla="*/ 2147483647 h 16"/>
              <a:gd name="T60" fmla="*/ 0 w 17"/>
              <a:gd name="T61" fmla="*/ 2147483647 h 16"/>
              <a:gd name="T62" fmla="*/ 0 w 17"/>
              <a:gd name="T63" fmla="*/ 2147483647 h 16"/>
              <a:gd name="T64" fmla="*/ 0 w 17"/>
              <a:gd name="T65" fmla="*/ 2147483647 h 16"/>
              <a:gd name="T66" fmla="*/ 2147483647 w 17"/>
              <a:gd name="T67" fmla="*/ 2147483647 h 16"/>
              <a:gd name="T68" fmla="*/ 2147483647 w 17"/>
              <a:gd name="T69" fmla="*/ 2147483647 h 16"/>
              <a:gd name="T70" fmla="*/ 2147483647 w 17"/>
              <a:gd name="T71" fmla="*/ 2147483647 h 16"/>
              <a:gd name="T72" fmla="*/ 2147483647 w 17"/>
              <a:gd name="T73" fmla="*/ 2147483647 h 16"/>
              <a:gd name="T74" fmla="*/ 2147483647 w 17"/>
              <a:gd name="T75" fmla="*/ 2147483647 h 16"/>
              <a:gd name="T76" fmla="*/ 2147483647 w 17"/>
              <a:gd name="T77" fmla="*/ 2147483647 h 16"/>
              <a:gd name="T78" fmla="*/ 2147483647 w 17"/>
              <a:gd name="T79" fmla="*/ 2147483647 h 16"/>
              <a:gd name="T80" fmla="*/ 2147483647 w 17"/>
              <a:gd name="T81" fmla="*/ 2147483647 h 16"/>
              <a:gd name="T82" fmla="*/ 2147483647 w 17"/>
              <a:gd name="T83" fmla="*/ 2147483647 h 16"/>
              <a:gd name="T84" fmla="*/ 2147483647 w 17"/>
              <a:gd name="T85" fmla="*/ 2147483647 h 16"/>
              <a:gd name="T86" fmla="*/ 2147483647 w 17"/>
              <a:gd name="T87" fmla="*/ 2147483647 h 16"/>
              <a:gd name="T88" fmla="*/ 2147483647 w 17"/>
              <a:gd name="T89" fmla="*/ 2147483647 h 16"/>
              <a:gd name="T90" fmla="*/ 2147483647 w 17"/>
              <a:gd name="T91" fmla="*/ 2147483647 h 16"/>
              <a:gd name="T92" fmla="*/ 2147483647 w 17"/>
              <a:gd name="T93" fmla="*/ 2147483647 h 16"/>
              <a:gd name="T94" fmla="*/ 2147483647 w 17"/>
              <a:gd name="T95" fmla="*/ 2147483647 h 16"/>
              <a:gd name="T96" fmla="*/ 2147483647 w 17"/>
              <a:gd name="T97" fmla="*/ 2147483647 h 16"/>
              <a:gd name="T98" fmla="*/ 2147483647 w 17"/>
              <a:gd name="T99" fmla="*/ 2147483647 h 16"/>
              <a:gd name="T100" fmla="*/ 2147483647 w 17"/>
              <a:gd name="T101" fmla="*/ 0 h 16"/>
              <a:gd name="T102" fmla="*/ 2147483647 w 17"/>
              <a:gd name="T103" fmla="*/ 2147483647 h 16"/>
              <a:gd name="T104" fmla="*/ 2147483647 w 17"/>
              <a:gd name="T105" fmla="*/ 2147483647 h 16"/>
              <a:gd name="T106" fmla="*/ 2147483647 w 17"/>
              <a:gd name="T107" fmla="*/ 2147483647 h 16"/>
              <a:gd name="T108" fmla="*/ 2147483647 w 17"/>
              <a:gd name="T109" fmla="*/ 2147483647 h 16"/>
              <a:gd name="T110" fmla="*/ 2147483647 w 17"/>
              <a:gd name="T111" fmla="*/ 2147483647 h 16"/>
              <a:gd name="T112" fmla="*/ 2147483647 w 17"/>
              <a:gd name="T113" fmla="*/ 2147483647 h 16"/>
              <a:gd name="T114" fmla="*/ 2147483647 w 17"/>
              <a:gd name="T115" fmla="*/ 2147483647 h 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"/>
              <a:gd name="T175" fmla="*/ 0 h 16"/>
              <a:gd name="T176" fmla="*/ 17 w 17"/>
              <a:gd name="T177" fmla="*/ 16 h 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" h="16">
                <a:moveTo>
                  <a:pt x="17" y="4"/>
                </a:moveTo>
                <a:lnTo>
                  <a:pt x="17" y="4"/>
                </a:lnTo>
                <a:lnTo>
                  <a:pt x="17" y="5"/>
                </a:lnTo>
                <a:lnTo>
                  <a:pt x="17" y="6"/>
                </a:lnTo>
                <a:lnTo>
                  <a:pt x="17" y="7"/>
                </a:lnTo>
                <a:lnTo>
                  <a:pt x="16" y="8"/>
                </a:lnTo>
                <a:lnTo>
                  <a:pt x="16" y="9"/>
                </a:lnTo>
                <a:lnTo>
                  <a:pt x="15" y="11"/>
                </a:lnTo>
                <a:lnTo>
                  <a:pt x="15" y="12"/>
                </a:lnTo>
                <a:lnTo>
                  <a:pt x="14" y="12"/>
                </a:lnTo>
                <a:lnTo>
                  <a:pt x="14" y="13"/>
                </a:lnTo>
                <a:lnTo>
                  <a:pt x="13" y="13"/>
                </a:lnTo>
                <a:lnTo>
                  <a:pt x="13" y="14"/>
                </a:lnTo>
                <a:lnTo>
                  <a:pt x="12" y="14"/>
                </a:lnTo>
                <a:lnTo>
                  <a:pt x="11" y="15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7" y="15"/>
                </a:lnTo>
                <a:lnTo>
                  <a:pt x="6" y="16"/>
                </a:lnTo>
                <a:lnTo>
                  <a:pt x="5" y="16"/>
                </a:lnTo>
                <a:lnTo>
                  <a:pt x="4" y="16"/>
                </a:lnTo>
                <a:lnTo>
                  <a:pt x="3" y="16"/>
                </a:lnTo>
                <a:lnTo>
                  <a:pt x="3" y="15"/>
                </a:lnTo>
                <a:lnTo>
                  <a:pt x="2" y="15"/>
                </a:lnTo>
                <a:lnTo>
                  <a:pt x="1" y="14"/>
                </a:lnTo>
                <a:lnTo>
                  <a:pt x="1" y="13"/>
                </a:lnTo>
                <a:lnTo>
                  <a:pt x="0" y="12"/>
                </a:lnTo>
                <a:lnTo>
                  <a:pt x="0" y="11"/>
                </a:lnTo>
                <a:lnTo>
                  <a:pt x="0" y="10"/>
                </a:lnTo>
                <a:lnTo>
                  <a:pt x="0" y="9"/>
                </a:lnTo>
                <a:lnTo>
                  <a:pt x="0" y="8"/>
                </a:lnTo>
                <a:lnTo>
                  <a:pt x="1" y="8"/>
                </a:lnTo>
                <a:lnTo>
                  <a:pt x="1" y="7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4" y="4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7" y="2"/>
                </a:lnTo>
                <a:lnTo>
                  <a:pt x="8" y="2"/>
                </a:lnTo>
                <a:lnTo>
                  <a:pt x="9" y="1"/>
                </a:lnTo>
                <a:lnTo>
                  <a:pt x="10" y="1"/>
                </a:lnTo>
                <a:lnTo>
                  <a:pt x="11" y="1"/>
                </a:lnTo>
                <a:lnTo>
                  <a:pt x="12" y="1"/>
                </a:lnTo>
                <a:lnTo>
                  <a:pt x="12" y="0"/>
                </a:lnTo>
                <a:lnTo>
                  <a:pt x="13" y="1"/>
                </a:lnTo>
                <a:lnTo>
                  <a:pt x="14" y="1"/>
                </a:lnTo>
                <a:lnTo>
                  <a:pt x="15" y="1"/>
                </a:lnTo>
                <a:lnTo>
                  <a:pt x="15" y="2"/>
                </a:lnTo>
                <a:lnTo>
                  <a:pt x="16" y="3"/>
                </a:lnTo>
                <a:lnTo>
                  <a:pt x="17" y="4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6" name="Freeform 714" descr="20%"/>
          <p:cNvSpPr>
            <a:spLocks/>
          </p:cNvSpPr>
          <p:nvPr/>
        </p:nvSpPr>
        <p:spPr bwMode="auto">
          <a:xfrm>
            <a:off x="5532439" y="4217989"/>
            <a:ext cx="41275" cy="34925"/>
          </a:xfrm>
          <a:custGeom>
            <a:avLst/>
            <a:gdLst>
              <a:gd name="T0" fmla="*/ 2147483647 w 26"/>
              <a:gd name="T1" fmla="*/ 2147483647 h 22"/>
              <a:gd name="T2" fmla="*/ 2147483647 w 26"/>
              <a:gd name="T3" fmla="*/ 2147483647 h 22"/>
              <a:gd name="T4" fmla="*/ 2147483647 w 26"/>
              <a:gd name="T5" fmla="*/ 2147483647 h 22"/>
              <a:gd name="T6" fmla="*/ 2147483647 w 26"/>
              <a:gd name="T7" fmla="*/ 2147483647 h 22"/>
              <a:gd name="T8" fmla="*/ 2147483647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22" y="2"/>
                </a:moveTo>
                <a:cubicBezTo>
                  <a:pt x="20" y="0"/>
                  <a:pt x="13" y="3"/>
                  <a:pt x="10" y="6"/>
                </a:cubicBezTo>
                <a:cubicBezTo>
                  <a:pt x="7" y="9"/>
                  <a:pt x="0" y="18"/>
                  <a:pt x="2" y="20"/>
                </a:cubicBezTo>
                <a:cubicBezTo>
                  <a:pt x="4" y="22"/>
                  <a:pt x="18" y="21"/>
                  <a:pt x="22" y="18"/>
                </a:cubicBezTo>
                <a:cubicBezTo>
                  <a:pt x="26" y="15"/>
                  <a:pt x="24" y="4"/>
                  <a:pt x="22" y="2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7" name="Freeform 715" descr="20%"/>
          <p:cNvSpPr>
            <a:spLocks/>
          </p:cNvSpPr>
          <p:nvPr/>
        </p:nvSpPr>
        <p:spPr bwMode="auto">
          <a:xfrm>
            <a:off x="5192713" y="4484689"/>
            <a:ext cx="152400" cy="115887"/>
          </a:xfrm>
          <a:custGeom>
            <a:avLst/>
            <a:gdLst>
              <a:gd name="T0" fmla="*/ 2147483647 w 112"/>
              <a:gd name="T1" fmla="*/ 2147483647 h 85"/>
              <a:gd name="T2" fmla="*/ 2147483647 w 112"/>
              <a:gd name="T3" fmla="*/ 2147483647 h 85"/>
              <a:gd name="T4" fmla="*/ 2147483647 w 112"/>
              <a:gd name="T5" fmla="*/ 2147483647 h 85"/>
              <a:gd name="T6" fmla="*/ 2147483647 w 112"/>
              <a:gd name="T7" fmla="*/ 2147483647 h 85"/>
              <a:gd name="T8" fmla="*/ 2147483647 w 112"/>
              <a:gd name="T9" fmla="*/ 2147483647 h 85"/>
              <a:gd name="T10" fmla="*/ 2147483647 w 112"/>
              <a:gd name="T11" fmla="*/ 2147483647 h 85"/>
              <a:gd name="T12" fmla="*/ 2147483647 w 112"/>
              <a:gd name="T13" fmla="*/ 2147483647 h 85"/>
              <a:gd name="T14" fmla="*/ 2147483647 w 112"/>
              <a:gd name="T15" fmla="*/ 2147483647 h 85"/>
              <a:gd name="T16" fmla="*/ 2147483647 w 112"/>
              <a:gd name="T17" fmla="*/ 2147483647 h 85"/>
              <a:gd name="T18" fmla="*/ 2147483647 w 112"/>
              <a:gd name="T19" fmla="*/ 2147483647 h 85"/>
              <a:gd name="T20" fmla="*/ 2147483647 w 112"/>
              <a:gd name="T21" fmla="*/ 2147483647 h 85"/>
              <a:gd name="T22" fmla="*/ 2147483647 w 112"/>
              <a:gd name="T23" fmla="*/ 2147483647 h 85"/>
              <a:gd name="T24" fmla="*/ 2147483647 w 112"/>
              <a:gd name="T25" fmla="*/ 2147483647 h 85"/>
              <a:gd name="T26" fmla="*/ 2147483647 w 112"/>
              <a:gd name="T27" fmla="*/ 2147483647 h 85"/>
              <a:gd name="T28" fmla="*/ 2147483647 w 112"/>
              <a:gd name="T29" fmla="*/ 2147483647 h 85"/>
              <a:gd name="T30" fmla="*/ 2147483647 w 112"/>
              <a:gd name="T31" fmla="*/ 2147483647 h 85"/>
              <a:gd name="T32" fmla="*/ 2147483647 w 112"/>
              <a:gd name="T33" fmla="*/ 2147483647 h 85"/>
              <a:gd name="T34" fmla="*/ 2147483647 w 112"/>
              <a:gd name="T35" fmla="*/ 2147483647 h 85"/>
              <a:gd name="T36" fmla="*/ 2147483647 w 112"/>
              <a:gd name="T37" fmla="*/ 2147483647 h 85"/>
              <a:gd name="T38" fmla="*/ 2147483647 w 112"/>
              <a:gd name="T39" fmla="*/ 2147483647 h 85"/>
              <a:gd name="T40" fmla="*/ 2147483647 w 112"/>
              <a:gd name="T41" fmla="*/ 0 h 85"/>
              <a:gd name="T42" fmla="*/ 2147483647 w 112"/>
              <a:gd name="T43" fmla="*/ 0 h 85"/>
              <a:gd name="T44" fmla="*/ 2147483647 w 112"/>
              <a:gd name="T45" fmla="*/ 0 h 85"/>
              <a:gd name="T46" fmla="*/ 2147483647 w 112"/>
              <a:gd name="T47" fmla="*/ 2147483647 h 85"/>
              <a:gd name="T48" fmla="*/ 2147483647 w 112"/>
              <a:gd name="T49" fmla="*/ 2147483647 h 85"/>
              <a:gd name="T50" fmla="*/ 2147483647 w 112"/>
              <a:gd name="T51" fmla="*/ 2147483647 h 85"/>
              <a:gd name="T52" fmla="*/ 2147483647 w 112"/>
              <a:gd name="T53" fmla="*/ 2147483647 h 85"/>
              <a:gd name="T54" fmla="*/ 2147483647 w 112"/>
              <a:gd name="T55" fmla="*/ 2147483647 h 85"/>
              <a:gd name="T56" fmla="*/ 2147483647 w 112"/>
              <a:gd name="T57" fmla="*/ 2147483647 h 85"/>
              <a:gd name="T58" fmla="*/ 2147483647 w 112"/>
              <a:gd name="T59" fmla="*/ 2147483647 h 85"/>
              <a:gd name="T60" fmla="*/ 2147483647 w 112"/>
              <a:gd name="T61" fmla="*/ 2147483647 h 85"/>
              <a:gd name="T62" fmla="*/ 2147483647 w 112"/>
              <a:gd name="T63" fmla="*/ 2147483647 h 85"/>
              <a:gd name="T64" fmla="*/ 2147483647 w 112"/>
              <a:gd name="T65" fmla="*/ 2147483647 h 85"/>
              <a:gd name="T66" fmla="*/ 2147483647 w 112"/>
              <a:gd name="T67" fmla="*/ 2147483647 h 85"/>
              <a:gd name="T68" fmla="*/ 2147483647 w 112"/>
              <a:gd name="T69" fmla="*/ 2147483647 h 85"/>
              <a:gd name="T70" fmla="*/ 2147483647 w 112"/>
              <a:gd name="T71" fmla="*/ 2147483647 h 85"/>
              <a:gd name="T72" fmla="*/ 2147483647 w 112"/>
              <a:gd name="T73" fmla="*/ 2147483647 h 85"/>
              <a:gd name="T74" fmla="*/ 2147483647 w 112"/>
              <a:gd name="T75" fmla="*/ 2147483647 h 85"/>
              <a:gd name="T76" fmla="*/ 2147483647 w 112"/>
              <a:gd name="T77" fmla="*/ 2147483647 h 85"/>
              <a:gd name="T78" fmla="*/ 2147483647 w 112"/>
              <a:gd name="T79" fmla="*/ 2147483647 h 85"/>
              <a:gd name="T80" fmla="*/ 2147483647 w 112"/>
              <a:gd name="T81" fmla="*/ 2147483647 h 85"/>
              <a:gd name="T82" fmla="*/ 2147483647 w 112"/>
              <a:gd name="T83" fmla="*/ 2147483647 h 85"/>
              <a:gd name="T84" fmla="*/ 2147483647 w 112"/>
              <a:gd name="T85" fmla="*/ 2147483647 h 85"/>
              <a:gd name="T86" fmla="*/ 2147483647 w 112"/>
              <a:gd name="T87" fmla="*/ 2147483647 h 85"/>
              <a:gd name="T88" fmla="*/ 2147483647 w 112"/>
              <a:gd name="T89" fmla="*/ 2147483647 h 85"/>
              <a:gd name="T90" fmla="*/ 2147483647 w 112"/>
              <a:gd name="T91" fmla="*/ 2147483647 h 85"/>
              <a:gd name="T92" fmla="*/ 2147483647 w 112"/>
              <a:gd name="T93" fmla="*/ 2147483647 h 85"/>
              <a:gd name="T94" fmla="*/ 2147483647 w 112"/>
              <a:gd name="T95" fmla="*/ 2147483647 h 85"/>
              <a:gd name="T96" fmla="*/ 0 w 112"/>
              <a:gd name="T97" fmla="*/ 2147483647 h 85"/>
              <a:gd name="T98" fmla="*/ 2147483647 w 112"/>
              <a:gd name="T99" fmla="*/ 2147483647 h 85"/>
              <a:gd name="T100" fmla="*/ 2147483647 w 112"/>
              <a:gd name="T101" fmla="*/ 2147483647 h 85"/>
              <a:gd name="T102" fmla="*/ 2147483647 w 112"/>
              <a:gd name="T103" fmla="*/ 2147483647 h 85"/>
              <a:gd name="T104" fmla="*/ 2147483647 w 112"/>
              <a:gd name="T105" fmla="*/ 2147483647 h 85"/>
              <a:gd name="T106" fmla="*/ 2147483647 w 112"/>
              <a:gd name="T107" fmla="*/ 2147483647 h 85"/>
              <a:gd name="T108" fmla="*/ 2147483647 w 112"/>
              <a:gd name="T109" fmla="*/ 2147483647 h 85"/>
              <a:gd name="T110" fmla="*/ 2147483647 w 112"/>
              <a:gd name="T111" fmla="*/ 2147483647 h 85"/>
              <a:gd name="T112" fmla="*/ 2147483647 w 112"/>
              <a:gd name="T113" fmla="*/ 2147483647 h 85"/>
              <a:gd name="T114" fmla="*/ 2147483647 w 112"/>
              <a:gd name="T115" fmla="*/ 2147483647 h 85"/>
              <a:gd name="T116" fmla="*/ 2147483647 w 112"/>
              <a:gd name="T117" fmla="*/ 2147483647 h 85"/>
              <a:gd name="T118" fmla="*/ 2147483647 w 112"/>
              <a:gd name="T119" fmla="*/ 2147483647 h 8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2"/>
              <a:gd name="T181" fmla="*/ 0 h 85"/>
              <a:gd name="T182" fmla="*/ 112 w 112"/>
              <a:gd name="T183" fmla="*/ 85 h 8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2" h="85">
                <a:moveTo>
                  <a:pt x="43" y="66"/>
                </a:moveTo>
                <a:lnTo>
                  <a:pt x="43" y="65"/>
                </a:lnTo>
                <a:lnTo>
                  <a:pt x="43" y="64"/>
                </a:lnTo>
                <a:lnTo>
                  <a:pt x="44" y="63"/>
                </a:lnTo>
                <a:lnTo>
                  <a:pt x="45" y="63"/>
                </a:lnTo>
                <a:lnTo>
                  <a:pt x="45" y="62"/>
                </a:lnTo>
                <a:lnTo>
                  <a:pt x="46" y="62"/>
                </a:lnTo>
                <a:lnTo>
                  <a:pt x="47" y="61"/>
                </a:lnTo>
                <a:lnTo>
                  <a:pt x="48" y="61"/>
                </a:lnTo>
                <a:lnTo>
                  <a:pt x="49" y="61"/>
                </a:lnTo>
                <a:lnTo>
                  <a:pt x="50" y="61"/>
                </a:lnTo>
                <a:lnTo>
                  <a:pt x="51" y="60"/>
                </a:lnTo>
                <a:lnTo>
                  <a:pt x="52" y="60"/>
                </a:lnTo>
                <a:lnTo>
                  <a:pt x="53" y="59"/>
                </a:lnTo>
                <a:lnTo>
                  <a:pt x="54" y="59"/>
                </a:lnTo>
                <a:lnTo>
                  <a:pt x="55" y="58"/>
                </a:lnTo>
                <a:lnTo>
                  <a:pt x="56" y="57"/>
                </a:lnTo>
                <a:lnTo>
                  <a:pt x="57" y="56"/>
                </a:lnTo>
                <a:lnTo>
                  <a:pt x="58" y="55"/>
                </a:lnTo>
                <a:lnTo>
                  <a:pt x="59" y="54"/>
                </a:lnTo>
                <a:lnTo>
                  <a:pt x="60" y="53"/>
                </a:lnTo>
                <a:lnTo>
                  <a:pt x="61" y="52"/>
                </a:lnTo>
                <a:lnTo>
                  <a:pt x="62" y="51"/>
                </a:lnTo>
                <a:lnTo>
                  <a:pt x="63" y="50"/>
                </a:lnTo>
                <a:lnTo>
                  <a:pt x="64" y="49"/>
                </a:lnTo>
                <a:lnTo>
                  <a:pt x="64" y="48"/>
                </a:lnTo>
                <a:lnTo>
                  <a:pt x="64" y="47"/>
                </a:lnTo>
                <a:lnTo>
                  <a:pt x="65" y="46"/>
                </a:lnTo>
                <a:lnTo>
                  <a:pt x="65" y="45"/>
                </a:lnTo>
                <a:lnTo>
                  <a:pt x="66" y="44"/>
                </a:lnTo>
                <a:lnTo>
                  <a:pt x="65" y="43"/>
                </a:lnTo>
                <a:lnTo>
                  <a:pt x="65" y="42"/>
                </a:lnTo>
                <a:lnTo>
                  <a:pt x="65" y="41"/>
                </a:lnTo>
                <a:lnTo>
                  <a:pt x="66" y="40"/>
                </a:lnTo>
                <a:lnTo>
                  <a:pt x="67" y="40"/>
                </a:lnTo>
                <a:lnTo>
                  <a:pt x="67" y="39"/>
                </a:lnTo>
                <a:lnTo>
                  <a:pt x="68" y="39"/>
                </a:lnTo>
                <a:lnTo>
                  <a:pt x="69" y="38"/>
                </a:lnTo>
                <a:lnTo>
                  <a:pt x="70" y="38"/>
                </a:lnTo>
                <a:lnTo>
                  <a:pt x="71" y="37"/>
                </a:lnTo>
                <a:lnTo>
                  <a:pt x="72" y="38"/>
                </a:lnTo>
                <a:lnTo>
                  <a:pt x="72" y="39"/>
                </a:lnTo>
                <a:lnTo>
                  <a:pt x="73" y="40"/>
                </a:lnTo>
                <a:lnTo>
                  <a:pt x="74" y="39"/>
                </a:lnTo>
                <a:lnTo>
                  <a:pt x="74" y="38"/>
                </a:lnTo>
                <a:lnTo>
                  <a:pt x="75" y="37"/>
                </a:lnTo>
                <a:lnTo>
                  <a:pt x="76" y="37"/>
                </a:lnTo>
                <a:lnTo>
                  <a:pt x="77" y="36"/>
                </a:lnTo>
                <a:lnTo>
                  <a:pt x="78" y="36"/>
                </a:lnTo>
                <a:lnTo>
                  <a:pt x="79" y="35"/>
                </a:lnTo>
                <a:lnTo>
                  <a:pt x="80" y="35"/>
                </a:lnTo>
                <a:lnTo>
                  <a:pt x="81" y="35"/>
                </a:lnTo>
                <a:lnTo>
                  <a:pt x="82" y="34"/>
                </a:lnTo>
                <a:lnTo>
                  <a:pt x="83" y="34"/>
                </a:lnTo>
                <a:lnTo>
                  <a:pt x="84" y="34"/>
                </a:lnTo>
                <a:lnTo>
                  <a:pt x="85" y="33"/>
                </a:lnTo>
                <a:lnTo>
                  <a:pt x="86" y="33"/>
                </a:lnTo>
                <a:lnTo>
                  <a:pt x="87" y="32"/>
                </a:lnTo>
                <a:lnTo>
                  <a:pt x="88" y="32"/>
                </a:lnTo>
                <a:lnTo>
                  <a:pt x="89" y="31"/>
                </a:lnTo>
                <a:lnTo>
                  <a:pt x="90" y="30"/>
                </a:lnTo>
                <a:lnTo>
                  <a:pt x="90" y="29"/>
                </a:lnTo>
                <a:lnTo>
                  <a:pt x="90" y="28"/>
                </a:lnTo>
                <a:lnTo>
                  <a:pt x="91" y="27"/>
                </a:lnTo>
                <a:lnTo>
                  <a:pt x="91" y="26"/>
                </a:lnTo>
                <a:lnTo>
                  <a:pt x="92" y="25"/>
                </a:lnTo>
                <a:lnTo>
                  <a:pt x="93" y="24"/>
                </a:lnTo>
                <a:lnTo>
                  <a:pt x="94" y="24"/>
                </a:lnTo>
                <a:lnTo>
                  <a:pt x="95" y="23"/>
                </a:lnTo>
                <a:lnTo>
                  <a:pt x="96" y="22"/>
                </a:lnTo>
                <a:lnTo>
                  <a:pt x="97" y="22"/>
                </a:lnTo>
                <a:lnTo>
                  <a:pt x="98" y="21"/>
                </a:lnTo>
                <a:lnTo>
                  <a:pt x="99" y="21"/>
                </a:lnTo>
                <a:lnTo>
                  <a:pt x="100" y="20"/>
                </a:lnTo>
                <a:lnTo>
                  <a:pt x="101" y="20"/>
                </a:lnTo>
                <a:lnTo>
                  <a:pt x="102" y="20"/>
                </a:lnTo>
                <a:lnTo>
                  <a:pt x="103" y="19"/>
                </a:lnTo>
                <a:lnTo>
                  <a:pt x="104" y="19"/>
                </a:lnTo>
                <a:lnTo>
                  <a:pt x="105" y="18"/>
                </a:lnTo>
                <a:lnTo>
                  <a:pt x="106" y="17"/>
                </a:lnTo>
                <a:lnTo>
                  <a:pt x="106" y="16"/>
                </a:lnTo>
                <a:lnTo>
                  <a:pt x="105" y="15"/>
                </a:lnTo>
                <a:lnTo>
                  <a:pt x="106" y="14"/>
                </a:lnTo>
                <a:lnTo>
                  <a:pt x="106" y="13"/>
                </a:lnTo>
                <a:lnTo>
                  <a:pt x="107" y="12"/>
                </a:lnTo>
                <a:lnTo>
                  <a:pt x="107" y="11"/>
                </a:lnTo>
                <a:lnTo>
                  <a:pt x="108" y="11"/>
                </a:lnTo>
                <a:lnTo>
                  <a:pt x="108" y="10"/>
                </a:lnTo>
                <a:lnTo>
                  <a:pt x="109" y="9"/>
                </a:lnTo>
                <a:lnTo>
                  <a:pt x="110" y="8"/>
                </a:lnTo>
                <a:lnTo>
                  <a:pt x="110" y="7"/>
                </a:lnTo>
                <a:lnTo>
                  <a:pt x="111" y="6"/>
                </a:lnTo>
                <a:lnTo>
                  <a:pt x="111" y="5"/>
                </a:lnTo>
                <a:lnTo>
                  <a:pt x="112" y="4"/>
                </a:lnTo>
                <a:lnTo>
                  <a:pt x="112" y="3"/>
                </a:lnTo>
                <a:lnTo>
                  <a:pt x="112" y="2"/>
                </a:lnTo>
                <a:lnTo>
                  <a:pt x="111" y="1"/>
                </a:lnTo>
                <a:lnTo>
                  <a:pt x="110" y="1"/>
                </a:lnTo>
                <a:lnTo>
                  <a:pt x="109" y="0"/>
                </a:lnTo>
                <a:lnTo>
                  <a:pt x="108" y="0"/>
                </a:lnTo>
                <a:lnTo>
                  <a:pt x="107" y="0"/>
                </a:lnTo>
                <a:lnTo>
                  <a:pt x="106" y="0"/>
                </a:lnTo>
                <a:lnTo>
                  <a:pt x="105" y="0"/>
                </a:lnTo>
                <a:lnTo>
                  <a:pt x="104" y="0"/>
                </a:lnTo>
                <a:lnTo>
                  <a:pt x="103" y="0"/>
                </a:lnTo>
                <a:lnTo>
                  <a:pt x="102" y="0"/>
                </a:lnTo>
                <a:lnTo>
                  <a:pt x="101" y="0"/>
                </a:lnTo>
                <a:lnTo>
                  <a:pt x="100" y="0"/>
                </a:lnTo>
                <a:lnTo>
                  <a:pt x="99" y="0"/>
                </a:lnTo>
                <a:lnTo>
                  <a:pt x="98" y="1"/>
                </a:lnTo>
                <a:lnTo>
                  <a:pt x="97" y="0"/>
                </a:lnTo>
                <a:lnTo>
                  <a:pt x="96" y="0"/>
                </a:lnTo>
                <a:lnTo>
                  <a:pt x="95" y="0"/>
                </a:lnTo>
                <a:lnTo>
                  <a:pt x="94" y="1"/>
                </a:lnTo>
                <a:lnTo>
                  <a:pt x="93" y="1"/>
                </a:lnTo>
                <a:lnTo>
                  <a:pt x="92" y="2"/>
                </a:lnTo>
                <a:lnTo>
                  <a:pt x="91" y="3"/>
                </a:lnTo>
                <a:lnTo>
                  <a:pt x="90" y="3"/>
                </a:lnTo>
                <a:lnTo>
                  <a:pt x="90" y="4"/>
                </a:lnTo>
                <a:lnTo>
                  <a:pt x="89" y="5"/>
                </a:lnTo>
                <a:lnTo>
                  <a:pt x="88" y="6"/>
                </a:lnTo>
                <a:lnTo>
                  <a:pt x="88" y="7"/>
                </a:lnTo>
                <a:lnTo>
                  <a:pt x="87" y="8"/>
                </a:lnTo>
                <a:lnTo>
                  <a:pt x="87" y="9"/>
                </a:lnTo>
                <a:lnTo>
                  <a:pt x="86" y="9"/>
                </a:lnTo>
                <a:lnTo>
                  <a:pt x="86" y="10"/>
                </a:lnTo>
                <a:lnTo>
                  <a:pt x="85" y="11"/>
                </a:lnTo>
                <a:lnTo>
                  <a:pt x="84" y="12"/>
                </a:lnTo>
                <a:lnTo>
                  <a:pt x="83" y="12"/>
                </a:lnTo>
                <a:lnTo>
                  <a:pt x="82" y="12"/>
                </a:lnTo>
                <a:lnTo>
                  <a:pt x="81" y="12"/>
                </a:lnTo>
                <a:lnTo>
                  <a:pt x="80" y="13"/>
                </a:lnTo>
                <a:lnTo>
                  <a:pt x="79" y="13"/>
                </a:lnTo>
                <a:lnTo>
                  <a:pt x="78" y="14"/>
                </a:lnTo>
                <a:lnTo>
                  <a:pt x="77" y="15"/>
                </a:lnTo>
                <a:lnTo>
                  <a:pt x="77" y="16"/>
                </a:lnTo>
                <a:lnTo>
                  <a:pt x="76" y="16"/>
                </a:lnTo>
                <a:lnTo>
                  <a:pt x="76" y="17"/>
                </a:lnTo>
                <a:lnTo>
                  <a:pt x="75" y="18"/>
                </a:lnTo>
                <a:lnTo>
                  <a:pt x="75" y="19"/>
                </a:lnTo>
                <a:lnTo>
                  <a:pt x="75" y="20"/>
                </a:lnTo>
                <a:lnTo>
                  <a:pt x="74" y="21"/>
                </a:lnTo>
                <a:lnTo>
                  <a:pt x="74" y="22"/>
                </a:lnTo>
                <a:lnTo>
                  <a:pt x="73" y="23"/>
                </a:lnTo>
                <a:lnTo>
                  <a:pt x="72" y="24"/>
                </a:lnTo>
                <a:lnTo>
                  <a:pt x="72" y="25"/>
                </a:lnTo>
                <a:lnTo>
                  <a:pt x="71" y="26"/>
                </a:lnTo>
                <a:lnTo>
                  <a:pt x="70" y="27"/>
                </a:lnTo>
                <a:lnTo>
                  <a:pt x="69" y="28"/>
                </a:lnTo>
                <a:lnTo>
                  <a:pt x="68" y="28"/>
                </a:lnTo>
                <a:lnTo>
                  <a:pt x="67" y="29"/>
                </a:lnTo>
                <a:lnTo>
                  <a:pt x="66" y="29"/>
                </a:lnTo>
                <a:lnTo>
                  <a:pt x="65" y="29"/>
                </a:lnTo>
                <a:lnTo>
                  <a:pt x="64" y="30"/>
                </a:lnTo>
                <a:lnTo>
                  <a:pt x="63" y="30"/>
                </a:lnTo>
                <a:lnTo>
                  <a:pt x="62" y="30"/>
                </a:lnTo>
                <a:lnTo>
                  <a:pt x="61" y="30"/>
                </a:lnTo>
                <a:lnTo>
                  <a:pt x="60" y="31"/>
                </a:lnTo>
                <a:lnTo>
                  <a:pt x="59" y="32"/>
                </a:lnTo>
                <a:lnTo>
                  <a:pt x="58" y="33"/>
                </a:lnTo>
                <a:lnTo>
                  <a:pt x="57" y="34"/>
                </a:lnTo>
                <a:lnTo>
                  <a:pt x="56" y="35"/>
                </a:lnTo>
                <a:lnTo>
                  <a:pt x="55" y="36"/>
                </a:lnTo>
                <a:lnTo>
                  <a:pt x="54" y="37"/>
                </a:lnTo>
                <a:lnTo>
                  <a:pt x="53" y="38"/>
                </a:lnTo>
                <a:lnTo>
                  <a:pt x="52" y="39"/>
                </a:lnTo>
                <a:lnTo>
                  <a:pt x="51" y="39"/>
                </a:lnTo>
                <a:lnTo>
                  <a:pt x="50" y="40"/>
                </a:lnTo>
                <a:lnTo>
                  <a:pt x="49" y="41"/>
                </a:lnTo>
                <a:lnTo>
                  <a:pt x="48" y="41"/>
                </a:lnTo>
                <a:lnTo>
                  <a:pt x="48" y="42"/>
                </a:lnTo>
                <a:lnTo>
                  <a:pt x="47" y="43"/>
                </a:lnTo>
                <a:lnTo>
                  <a:pt x="46" y="43"/>
                </a:lnTo>
                <a:lnTo>
                  <a:pt x="45" y="44"/>
                </a:lnTo>
                <a:lnTo>
                  <a:pt x="44" y="44"/>
                </a:lnTo>
                <a:lnTo>
                  <a:pt x="43" y="44"/>
                </a:lnTo>
                <a:lnTo>
                  <a:pt x="42" y="44"/>
                </a:lnTo>
                <a:lnTo>
                  <a:pt x="41" y="45"/>
                </a:lnTo>
                <a:lnTo>
                  <a:pt x="40" y="45"/>
                </a:lnTo>
                <a:lnTo>
                  <a:pt x="39" y="45"/>
                </a:lnTo>
                <a:lnTo>
                  <a:pt x="38" y="45"/>
                </a:lnTo>
                <a:lnTo>
                  <a:pt x="37" y="45"/>
                </a:lnTo>
                <a:lnTo>
                  <a:pt x="36" y="45"/>
                </a:lnTo>
                <a:lnTo>
                  <a:pt x="35" y="45"/>
                </a:lnTo>
                <a:lnTo>
                  <a:pt x="34" y="45"/>
                </a:lnTo>
                <a:lnTo>
                  <a:pt x="33" y="45"/>
                </a:lnTo>
                <a:lnTo>
                  <a:pt x="32" y="45"/>
                </a:lnTo>
                <a:lnTo>
                  <a:pt x="31" y="45"/>
                </a:lnTo>
                <a:lnTo>
                  <a:pt x="30" y="45"/>
                </a:lnTo>
                <a:lnTo>
                  <a:pt x="29" y="46"/>
                </a:lnTo>
                <a:lnTo>
                  <a:pt x="28" y="46"/>
                </a:lnTo>
                <a:lnTo>
                  <a:pt x="27" y="47"/>
                </a:lnTo>
                <a:lnTo>
                  <a:pt x="26" y="47"/>
                </a:lnTo>
                <a:lnTo>
                  <a:pt x="25" y="47"/>
                </a:lnTo>
                <a:lnTo>
                  <a:pt x="25" y="48"/>
                </a:lnTo>
                <a:lnTo>
                  <a:pt x="24" y="48"/>
                </a:lnTo>
                <a:lnTo>
                  <a:pt x="23" y="48"/>
                </a:lnTo>
                <a:lnTo>
                  <a:pt x="22" y="48"/>
                </a:lnTo>
                <a:lnTo>
                  <a:pt x="21" y="48"/>
                </a:lnTo>
                <a:lnTo>
                  <a:pt x="20" y="48"/>
                </a:lnTo>
                <a:lnTo>
                  <a:pt x="19" y="47"/>
                </a:lnTo>
                <a:lnTo>
                  <a:pt x="18" y="47"/>
                </a:lnTo>
                <a:lnTo>
                  <a:pt x="17" y="47"/>
                </a:lnTo>
                <a:lnTo>
                  <a:pt x="16" y="48"/>
                </a:lnTo>
                <a:lnTo>
                  <a:pt x="15" y="48"/>
                </a:lnTo>
                <a:lnTo>
                  <a:pt x="14" y="48"/>
                </a:lnTo>
                <a:lnTo>
                  <a:pt x="13" y="48"/>
                </a:lnTo>
                <a:lnTo>
                  <a:pt x="12" y="48"/>
                </a:lnTo>
                <a:lnTo>
                  <a:pt x="11" y="48"/>
                </a:lnTo>
                <a:lnTo>
                  <a:pt x="10" y="49"/>
                </a:lnTo>
                <a:lnTo>
                  <a:pt x="9" y="49"/>
                </a:lnTo>
                <a:lnTo>
                  <a:pt x="9" y="50"/>
                </a:lnTo>
                <a:lnTo>
                  <a:pt x="8" y="50"/>
                </a:lnTo>
                <a:lnTo>
                  <a:pt x="7" y="51"/>
                </a:lnTo>
                <a:lnTo>
                  <a:pt x="6" y="52"/>
                </a:lnTo>
                <a:lnTo>
                  <a:pt x="5" y="53"/>
                </a:lnTo>
                <a:lnTo>
                  <a:pt x="5" y="54"/>
                </a:lnTo>
                <a:lnTo>
                  <a:pt x="4" y="55"/>
                </a:lnTo>
                <a:lnTo>
                  <a:pt x="4" y="56"/>
                </a:lnTo>
                <a:lnTo>
                  <a:pt x="3" y="57"/>
                </a:lnTo>
                <a:lnTo>
                  <a:pt x="3" y="58"/>
                </a:lnTo>
                <a:lnTo>
                  <a:pt x="3" y="59"/>
                </a:lnTo>
                <a:lnTo>
                  <a:pt x="3" y="60"/>
                </a:lnTo>
                <a:lnTo>
                  <a:pt x="3" y="61"/>
                </a:lnTo>
                <a:lnTo>
                  <a:pt x="2" y="62"/>
                </a:lnTo>
                <a:lnTo>
                  <a:pt x="2" y="63"/>
                </a:lnTo>
                <a:lnTo>
                  <a:pt x="3" y="64"/>
                </a:lnTo>
                <a:lnTo>
                  <a:pt x="3" y="65"/>
                </a:lnTo>
                <a:lnTo>
                  <a:pt x="3" y="66"/>
                </a:lnTo>
                <a:lnTo>
                  <a:pt x="3" y="67"/>
                </a:lnTo>
                <a:lnTo>
                  <a:pt x="2" y="68"/>
                </a:lnTo>
                <a:lnTo>
                  <a:pt x="2" y="69"/>
                </a:lnTo>
                <a:lnTo>
                  <a:pt x="2" y="70"/>
                </a:lnTo>
                <a:lnTo>
                  <a:pt x="1" y="71"/>
                </a:lnTo>
                <a:lnTo>
                  <a:pt x="1" y="72"/>
                </a:lnTo>
                <a:lnTo>
                  <a:pt x="1" y="73"/>
                </a:lnTo>
                <a:lnTo>
                  <a:pt x="1" y="74"/>
                </a:lnTo>
                <a:lnTo>
                  <a:pt x="0" y="75"/>
                </a:lnTo>
                <a:lnTo>
                  <a:pt x="0" y="76"/>
                </a:lnTo>
                <a:lnTo>
                  <a:pt x="0" y="77"/>
                </a:lnTo>
                <a:lnTo>
                  <a:pt x="0" y="78"/>
                </a:lnTo>
                <a:lnTo>
                  <a:pt x="0" y="79"/>
                </a:lnTo>
                <a:lnTo>
                  <a:pt x="1" y="80"/>
                </a:lnTo>
                <a:lnTo>
                  <a:pt x="1" y="81"/>
                </a:lnTo>
                <a:lnTo>
                  <a:pt x="1" y="82"/>
                </a:lnTo>
                <a:lnTo>
                  <a:pt x="2" y="83"/>
                </a:lnTo>
                <a:lnTo>
                  <a:pt x="3" y="83"/>
                </a:lnTo>
                <a:lnTo>
                  <a:pt x="4" y="84"/>
                </a:lnTo>
                <a:lnTo>
                  <a:pt x="5" y="84"/>
                </a:lnTo>
                <a:lnTo>
                  <a:pt x="6" y="85"/>
                </a:lnTo>
                <a:lnTo>
                  <a:pt x="6" y="84"/>
                </a:lnTo>
                <a:lnTo>
                  <a:pt x="7" y="84"/>
                </a:lnTo>
                <a:lnTo>
                  <a:pt x="8" y="83"/>
                </a:lnTo>
                <a:lnTo>
                  <a:pt x="8" y="82"/>
                </a:lnTo>
                <a:lnTo>
                  <a:pt x="9" y="81"/>
                </a:lnTo>
                <a:lnTo>
                  <a:pt x="9" y="80"/>
                </a:lnTo>
                <a:lnTo>
                  <a:pt x="9" y="79"/>
                </a:lnTo>
                <a:lnTo>
                  <a:pt x="9" y="78"/>
                </a:lnTo>
                <a:lnTo>
                  <a:pt x="10" y="77"/>
                </a:lnTo>
                <a:lnTo>
                  <a:pt x="10" y="76"/>
                </a:lnTo>
                <a:lnTo>
                  <a:pt x="11" y="75"/>
                </a:lnTo>
                <a:lnTo>
                  <a:pt x="12" y="74"/>
                </a:lnTo>
                <a:lnTo>
                  <a:pt x="12" y="73"/>
                </a:lnTo>
                <a:lnTo>
                  <a:pt x="12" y="72"/>
                </a:lnTo>
                <a:lnTo>
                  <a:pt x="12" y="71"/>
                </a:lnTo>
                <a:lnTo>
                  <a:pt x="13" y="70"/>
                </a:lnTo>
                <a:lnTo>
                  <a:pt x="13" y="69"/>
                </a:lnTo>
                <a:lnTo>
                  <a:pt x="14" y="68"/>
                </a:lnTo>
                <a:lnTo>
                  <a:pt x="14" y="67"/>
                </a:lnTo>
                <a:lnTo>
                  <a:pt x="15" y="66"/>
                </a:lnTo>
                <a:lnTo>
                  <a:pt x="15" y="65"/>
                </a:lnTo>
                <a:lnTo>
                  <a:pt x="16" y="65"/>
                </a:lnTo>
                <a:lnTo>
                  <a:pt x="17" y="64"/>
                </a:lnTo>
                <a:lnTo>
                  <a:pt x="18" y="64"/>
                </a:lnTo>
                <a:lnTo>
                  <a:pt x="19" y="64"/>
                </a:lnTo>
                <a:lnTo>
                  <a:pt x="20" y="64"/>
                </a:lnTo>
                <a:lnTo>
                  <a:pt x="21" y="65"/>
                </a:lnTo>
                <a:lnTo>
                  <a:pt x="22" y="65"/>
                </a:lnTo>
                <a:lnTo>
                  <a:pt x="23" y="65"/>
                </a:lnTo>
                <a:lnTo>
                  <a:pt x="24" y="65"/>
                </a:lnTo>
                <a:lnTo>
                  <a:pt x="25" y="66"/>
                </a:lnTo>
                <a:lnTo>
                  <a:pt x="26" y="67"/>
                </a:lnTo>
                <a:lnTo>
                  <a:pt x="27" y="67"/>
                </a:lnTo>
                <a:lnTo>
                  <a:pt x="27" y="68"/>
                </a:lnTo>
                <a:lnTo>
                  <a:pt x="28" y="68"/>
                </a:lnTo>
                <a:lnTo>
                  <a:pt x="29" y="69"/>
                </a:lnTo>
                <a:lnTo>
                  <a:pt x="30" y="69"/>
                </a:lnTo>
                <a:lnTo>
                  <a:pt x="31" y="69"/>
                </a:lnTo>
                <a:lnTo>
                  <a:pt x="32" y="70"/>
                </a:lnTo>
                <a:lnTo>
                  <a:pt x="33" y="70"/>
                </a:lnTo>
                <a:lnTo>
                  <a:pt x="34" y="70"/>
                </a:lnTo>
                <a:lnTo>
                  <a:pt x="35" y="70"/>
                </a:lnTo>
                <a:lnTo>
                  <a:pt x="36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40" y="67"/>
                </a:lnTo>
                <a:lnTo>
                  <a:pt x="40" y="66"/>
                </a:lnTo>
                <a:lnTo>
                  <a:pt x="41" y="66"/>
                </a:lnTo>
                <a:lnTo>
                  <a:pt x="42" y="65"/>
                </a:lnTo>
                <a:lnTo>
                  <a:pt x="43" y="66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8" name="Line 722"/>
          <p:cNvSpPr>
            <a:spLocks noChangeShapeType="1"/>
          </p:cNvSpPr>
          <p:nvPr/>
        </p:nvSpPr>
        <p:spPr bwMode="auto">
          <a:xfrm>
            <a:off x="5899150" y="3917951"/>
            <a:ext cx="503238" cy="746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79" name="Freeform 723" descr="20%"/>
          <p:cNvSpPr>
            <a:spLocks/>
          </p:cNvSpPr>
          <p:nvPr/>
        </p:nvSpPr>
        <p:spPr bwMode="auto">
          <a:xfrm>
            <a:off x="3538538" y="4994275"/>
            <a:ext cx="100012" cy="63500"/>
          </a:xfrm>
          <a:custGeom>
            <a:avLst/>
            <a:gdLst>
              <a:gd name="T0" fmla="*/ 2147483647 w 63"/>
              <a:gd name="T1" fmla="*/ 2147483647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2147483647 w 63"/>
              <a:gd name="T7" fmla="*/ 2147483647 h 40"/>
              <a:gd name="T8" fmla="*/ 2147483647 w 63"/>
              <a:gd name="T9" fmla="*/ 2147483647 h 40"/>
              <a:gd name="T10" fmla="*/ 2147483647 w 63"/>
              <a:gd name="T11" fmla="*/ 2147483647 h 40"/>
              <a:gd name="T12" fmla="*/ 2147483647 w 63"/>
              <a:gd name="T13" fmla="*/ 2147483647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40"/>
              <a:gd name="T23" fmla="*/ 63 w 63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40">
                <a:moveTo>
                  <a:pt x="56" y="3"/>
                </a:moveTo>
                <a:cubicBezTo>
                  <a:pt x="51" y="0"/>
                  <a:pt x="35" y="4"/>
                  <a:pt x="28" y="7"/>
                </a:cubicBezTo>
                <a:cubicBezTo>
                  <a:pt x="21" y="10"/>
                  <a:pt x="16" y="16"/>
                  <a:pt x="12" y="21"/>
                </a:cubicBezTo>
                <a:cubicBezTo>
                  <a:pt x="8" y="26"/>
                  <a:pt x="0" y="34"/>
                  <a:pt x="4" y="37"/>
                </a:cubicBezTo>
                <a:cubicBezTo>
                  <a:pt x="8" y="40"/>
                  <a:pt x="27" y="39"/>
                  <a:pt x="36" y="37"/>
                </a:cubicBezTo>
                <a:cubicBezTo>
                  <a:pt x="45" y="35"/>
                  <a:pt x="53" y="30"/>
                  <a:pt x="58" y="25"/>
                </a:cubicBezTo>
                <a:cubicBezTo>
                  <a:pt x="63" y="20"/>
                  <a:pt x="61" y="6"/>
                  <a:pt x="56" y="3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0" name="Line 724"/>
          <p:cNvSpPr>
            <a:spLocks noChangeShapeType="1"/>
          </p:cNvSpPr>
          <p:nvPr/>
        </p:nvSpPr>
        <p:spPr bwMode="auto">
          <a:xfrm>
            <a:off x="3284538" y="4235450"/>
            <a:ext cx="373062" cy="768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1" name="Freeform 725" descr="20%"/>
          <p:cNvSpPr>
            <a:spLocks/>
          </p:cNvSpPr>
          <p:nvPr/>
        </p:nvSpPr>
        <p:spPr bwMode="auto">
          <a:xfrm>
            <a:off x="3206751" y="5094288"/>
            <a:ext cx="231775" cy="176212"/>
          </a:xfrm>
          <a:custGeom>
            <a:avLst/>
            <a:gdLst>
              <a:gd name="T0" fmla="*/ 2147483647 w 146"/>
              <a:gd name="T1" fmla="*/ 2147483647 h 111"/>
              <a:gd name="T2" fmla="*/ 2147483647 w 146"/>
              <a:gd name="T3" fmla="*/ 2147483647 h 111"/>
              <a:gd name="T4" fmla="*/ 2147483647 w 146"/>
              <a:gd name="T5" fmla="*/ 2147483647 h 111"/>
              <a:gd name="T6" fmla="*/ 2147483647 w 146"/>
              <a:gd name="T7" fmla="*/ 2147483647 h 111"/>
              <a:gd name="T8" fmla="*/ 2147483647 w 146"/>
              <a:gd name="T9" fmla="*/ 2147483647 h 111"/>
              <a:gd name="T10" fmla="*/ 2147483647 w 146"/>
              <a:gd name="T11" fmla="*/ 2147483647 h 111"/>
              <a:gd name="T12" fmla="*/ 2147483647 w 146"/>
              <a:gd name="T13" fmla="*/ 2147483647 h 111"/>
              <a:gd name="T14" fmla="*/ 2147483647 w 146"/>
              <a:gd name="T15" fmla="*/ 2147483647 h 111"/>
              <a:gd name="T16" fmla="*/ 2147483647 w 146"/>
              <a:gd name="T17" fmla="*/ 2147483647 h 111"/>
              <a:gd name="T18" fmla="*/ 2147483647 w 146"/>
              <a:gd name="T19" fmla="*/ 2147483647 h 111"/>
              <a:gd name="T20" fmla="*/ 2147483647 w 146"/>
              <a:gd name="T21" fmla="*/ 2147483647 h 111"/>
              <a:gd name="T22" fmla="*/ 2147483647 w 146"/>
              <a:gd name="T23" fmla="*/ 2147483647 h 111"/>
              <a:gd name="T24" fmla="*/ 2147483647 w 146"/>
              <a:gd name="T25" fmla="*/ 2147483647 h 111"/>
              <a:gd name="T26" fmla="*/ 2147483647 w 146"/>
              <a:gd name="T27" fmla="*/ 2147483647 h 111"/>
              <a:gd name="T28" fmla="*/ 2147483647 w 146"/>
              <a:gd name="T29" fmla="*/ 2147483647 h 111"/>
              <a:gd name="T30" fmla="*/ 2147483647 w 146"/>
              <a:gd name="T31" fmla="*/ 2147483647 h 111"/>
              <a:gd name="T32" fmla="*/ 2147483647 w 146"/>
              <a:gd name="T33" fmla="*/ 2147483647 h 1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6"/>
              <a:gd name="T52" fmla="*/ 0 h 111"/>
              <a:gd name="T53" fmla="*/ 146 w 146"/>
              <a:gd name="T54" fmla="*/ 111 h 11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6" h="111">
                <a:moveTo>
                  <a:pt x="105" y="4"/>
                </a:moveTo>
                <a:cubicBezTo>
                  <a:pt x="100" y="8"/>
                  <a:pt x="94" y="20"/>
                  <a:pt x="91" y="26"/>
                </a:cubicBezTo>
                <a:cubicBezTo>
                  <a:pt x="88" y="32"/>
                  <a:pt x="90" y="36"/>
                  <a:pt x="85" y="38"/>
                </a:cubicBezTo>
                <a:cubicBezTo>
                  <a:pt x="80" y="40"/>
                  <a:pt x="66" y="34"/>
                  <a:pt x="59" y="36"/>
                </a:cubicBezTo>
                <a:cubicBezTo>
                  <a:pt x="52" y="38"/>
                  <a:pt x="46" y="46"/>
                  <a:pt x="43" y="50"/>
                </a:cubicBezTo>
                <a:cubicBezTo>
                  <a:pt x="40" y="54"/>
                  <a:pt x="47" y="58"/>
                  <a:pt x="43" y="62"/>
                </a:cubicBezTo>
                <a:cubicBezTo>
                  <a:pt x="39" y="66"/>
                  <a:pt x="24" y="71"/>
                  <a:pt x="17" y="76"/>
                </a:cubicBezTo>
                <a:cubicBezTo>
                  <a:pt x="10" y="81"/>
                  <a:pt x="2" y="84"/>
                  <a:pt x="1" y="90"/>
                </a:cubicBezTo>
                <a:cubicBezTo>
                  <a:pt x="0" y="96"/>
                  <a:pt x="6" y="111"/>
                  <a:pt x="13" y="110"/>
                </a:cubicBezTo>
                <a:cubicBezTo>
                  <a:pt x="20" y="109"/>
                  <a:pt x="32" y="90"/>
                  <a:pt x="41" y="86"/>
                </a:cubicBezTo>
                <a:cubicBezTo>
                  <a:pt x="50" y="82"/>
                  <a:pt x="59" y="88"/>
                  <a:pt x="65" y="84"/>
                </a:cubicBezTo>
                <a:cubicBezTo>
                  <a:pt x="71" y="80"/>
                  <a:pt x="70" y="72"/>
                  <a:pt x="77" y="64"/>
                </a:cubicBezTo>
                <a:cubicBezTo>
                  <a:pt x="84" y="56"/>
                  <a:pt x="99" y="45"/>
                  <a:pt x="109" y="38"/>
                </a:cubicBezTo>
                <a:cubicBezTo>
                  <a:pt x="119" y="31"/>
                  <a:pt x="133" y="28"/>
                  <a:pt x="139" y="22"/>
                </a:cubicBezTo>
                <a:cubicBezTo>
                  <a:pt x="145" y="16"/>
                  <a:pt x="146" y="7"/>
                  <a:pt x="143" y="4"/>
                </a:cubicBezTo>
                <a:cubicBezTo>
                  <a:pt x="140" y="1"/>
                  <a:pt x="126" y="1"/>
                  <a:pt x="119" y="2"/>
                </a:cubicBezTo>
                <a:cubicBezTo>
                  <a:pt x="112" y="3"/>
                  <a:pt x="110" y="0"/>
                  <a:pt x="105" y="4"/>
                </a:cubicBezTo>
                <a:close/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2" name="Freeform 726"/>
          <p:cNvSpPr>
            <a:spLocks/>
          </p:cNvSpPr>
          <p:nvPr/>
        </p:nvSpPr>
        <p:spPr bwMode="auto">
          <a:xfrm>
            <a:off x="2862263" y="5026026"/>
            <a:ext cx="114300" cy="334963"/>
          </a:xfrm>
          <a:custGeom>
            <a:avLst/>
            <a:gdLst>
              <a:gd name="T0" fmla="*/ 0 w 64"/>
              <a:gd name="T1" fmla="*/ 0 h 80"/>
              <a:gd name="T2" fmla="*/ 2147483647 w 64"/>
              <a:gd name="T3" fmla="*/ 2147483647 h 80"/>
              <a:gd name="T4" fmla="*/ 0 60000 65536"/>
              <a:gd name="T5" fmla="*/ 0 60000 65536"/>
              <a:gd name="T6" fmla="*/ 0 w 64"/>
              <a:gd name="T7" fmla="*/ 0 h 80"/>
              <a:gd name="T8" fmla="*/ 64 w 64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" h="80">
                <a:moveTo>
                  <a:pt x="0" y="0"/>
                </a:moveTo>
                <a:lnTo>
                  <a:pt x="64" y="8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3" name="Freeform 727" descr="20%"/>
          <p:cNvSpPr>
            <a:spLocks/>
          </p:cNvSpPr>
          <p:nvPr/>
        </p:nvSpPr>
        <p:spPr bwMode="auto">
          <a:xfrm>
            <a:off x="2838451" y="5273675"/>
            <a:ext cx="288925" cy="134938"/>
          </a:xfrm>
          <a:custGeom>
            <a:avLst/>
            <a:gdLst>
              <a:gd name="T0" fmla="*/ 2147483647 w 182"/>
              <a:gd name="T1" fmla="*/ 2147483647 h 85"/>
              <a:gd name="T2" fmla="*/ 2147483647 w 182"/>
              <a:gd name="T3" fmla="*/ 2147483647 h 85"/>
              <a:gd name="T4" fmla="*/ 2147483647 w 182"/>
              <a:gd name="T5" fmla="*/ 2147483647 h 85"/>
              <a:gd name="T6" fmla="*/ 2147483647 w 182"/>
              <a:gd name="T7" fmla="*/ 2147483647 h 85"/>
              <a:gd name="T8" fmla="*/ 2147483647 w 182"/>
              <a:gd name="T9" fmla="*/ 2147483647 h 85"/>
              <a:gd name="T10" fmla="*/ 2147483647 w 182"/>
              <a:gd name="T11" fmla="*/ 2147483647 h 85"/>
              <a:gd name="T12" fmla="*/ 2147483647 w 182"/>
              <a:gd name="T13" fmla="*/ 2147483647 h 85"/>
              <a:gd name="T14" fmla="*/ 2147483647 w 182"/>
              <a:gd name="T15" fmla="*/ 2147483647 h 85"/>
              <a:gd name="T16" fmla="*/ 2147483647 w 182"/>
              <a:gd name="T17" fmla="*/ 2147483647 h 85"/>
              <a:gd name="T18" fmla="*/ 2147483647 w 182"/>
              <a:gd name="T19" fmla="*/ 2147483647 h 85"/>
              <a:gd name="T20" fmla="*/ 2147483647 w 182"/>
              <a:gd name="T21" fmla="*/ 2147483647 h 85"/>
              <a:gd name="T22" fmla="*/ 2147483647 w 182"/>
              <a:gd name="T23" fmla="*/ 2147483647 h 85"/>
              <a:gd name="T24" fmla="*/ 2147483647 w 182"/>
              <a:gd name="T25" fmla="*/ 2147483647 h 85"/>
              <a:gd name="T26" fmla="*/ 2147483647 w 182"/>
              <a:gd name="T27" fmla="*/ 2147483647 h 85"/>
              <a:gd name="T28" fmla="*/ 2147483647 w 182"/>
              <a:gd name="T29" fmla="*/ 2147483647 h 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2"/>
              <a:gd name="T46" fmla="*/ 0 h 85"/>
              <a:gd name="T47" fmla="*/ 182 w 182"/>
              <a:gd name="T48" fmla="*/ 85 h 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2" h="85">
                <a:moveTo>
                  <a:pt x="147" y="9"/>
                </a:moveTo>
                <a:cubicBezTo>
                  <a:pt x="137" y="14"/>
                  <a:pt x="123" y="27"/>
                  <a:pt x="113" y="33"/>
                </a:cubicBezTo>
                <a:cubicBezTo>
                  <a:pt x="103" y="39"/>
                  <a:pt x="97" y="41"/>
                  <a:pt x="87" y="45"/>
                </a:cubicBezTo>
                <a:cubicBezTo>
                  <a:pt x="77" y="49"/>
                  <a:pt x="64" y="52"/>
                  <a:pt x="55" y="55"/>
                </a:cubicBezTo>
                <a:cubicBezTo>
                  <a:pt x="46" y="58"/>
                  <a:pt x="40" y="63"/>
                  <a:pt x="33" y="63"/>
                </a:cubicBezTo>
                <a:cubicBezTo>
                  <a:pt x="26" y="63"/>
                  <a:pt x="20" y="55"/>
                  <a:pt x="15" y="55"/>
                </a:cubicBezTo>
                <a:cubicBezTo>
                  <a:pt x="10" y="55"/>
                  <a:pt x="2" y="58"/>
                  <a:pt x="1" y="61"/>
                </a:cubicBezTo>
                <a:cubicBezTo>
                  <a:pt x="0" y="64"/>
                  <a:pt x="2" y="69"/>
                  <a:pt x="9" y="73"/>
                </a:cubicBezTo>
                <a:cubicBezTo>
                  <a:pt x="16" y="77"/>
                  <a:pt x="27" y="85"/>
                  <a:pt x="41" y="83"/>
                </a:cubicBezTo>
                <a:cubicBezTo>
                  <a:pt x="55" y="81"/>
                  <a:pt x="79" y="68"/>
                  <a:pt x="93" y="63"/>
                </a:cubicBezTo>
                <a:cubicBezTo>
                  <a:pt x="107" y="58"/>
                  <a:pt x="113" y="58"/>
                  <a:pt x="123" y="55"/>
                </a:cubicBezTo>
                <a:cubicBezTo>
                  <a:pt x="133" y="52"/>
                  <a:pt x="144" y="48"/>
                  <a:pt x="153" y="43"/>
                </a:cubicBezTo>
                <a:cubicBezTo>
                  <a:pt x="162" y="38"/>
                  <a:pt x="176" y="34"/>
                  <a:pt x="179" y="27"/>
                </a:cubicBezTo>
                <a:cubicBezTo>
                  <a:pt x="182" y="20"/>
                  <a:pt x="176" y="6"/>
                  <a:pt x="171" y="3"/>
                </a:cubicBezTo>
                <a:cubicBezTo>
                  <a:pt x="166" y="0"/>
                  <a:pt x="157" y="4"/>
                  <a:pt x="147" y="9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4" name="Freeform 728" descr="20%"/>
          <p:cNvSpPr>
            <a:spLocks/>
          </p:cNvSpPr>
          <p:nvPr/>
        </p:nvSpPr>
        <p:spPr bwMode="auto">
          <a:xfrm>
            <a:off x="3633789" y="5010151"/>
            <a:ext cx="73025" cy="34925"/>
          </a:xfrm>
          <a:custGeom>
            <a:avLst/>
            <a:gdLst>
              <a:gd name="T0" fmla="*/ 2147483647 w 54"/>
              <a:gd name="T1" fmla="*/ 2147483647 h 25"/>
              <a:gd name="T2" fmla="*/ 2147483647 w 54"/>
              <a:gd name="T3" fmla="*/ 2147483647 h 25"/>
              <a:gd name="T4" fmla="*/ 2147483647 w 54"/>
              <a:gd name="T5" fmla="*/ 2147483647 h 25"/>
              <a:gd name="T6" fmla="*/ 2147483647 w 54"/>
              <a:gd name="T7" fmla="*/ 2147483647 h 25"/>
              <a:gd name="T8" fmla="*/ 2147483647 w 54"/>
              <a:gd name="T9" fmla="*/ 2147483647 h 25"/>
              <a:gd name="T10" fmla="*/ 2147483647 w 54"/>
              <a:gd name="T11" fmla="*/ 2147483647 h 25"/>
              <a:gd name="T12" fmla="*/ 2147483647 w 54"/>
              <a:gd name="T13" fmla="*/ 2147483647 h 25"/>
              <a:gd name="T14" fmla="*/ 2147483647 w 54"/>
              <a:gd name="T15" fmla="*/ 2147483647 h 25"/>
              <a:gd name="T16" fmla="*/ 2147483647 w 54"/>
              <a:gd name="T17" fmla="*/ 2147483647 h 25"/>
              <a:gd name="T18" fmla="*/ 0 w 54"/>
              <a:gd name="T19" fmla="*/ 2147483647 h 25"/>
              <a:gd name="T20" fmla="*/ 2147483647 w 54"/>
              <a:gd name="T21" fmla="*/ 2147483647 h 25"/>
              <a:gd name="T22" fmla="*/ 2147483647 w 54"/>
              <a:gd name="T23" fmla="*/ 2147483647 h 25"/>
              <a:gd name="T24" fmla="*/ 2147483647 w 54"/>
              <a:gd name="T25" fmla="*/ 2147483647 h 25"/>
              <a:gd name="T26" fmla="*/ 2147483647 w 54"/>
              <a:gd name="T27" fmla="*/ 2147483647 h 25"/>
              <a:gd name="T28" fmla="*/ 2147483647 w 54"/>
              <a:gd name="T29" fmla="*/ 2147483647 h 25"/>
              <a:gd name="T30" fmla="*/ 2147483647 w 54"/>
              <a:gd name="T31" fmla="*/ 2147483647 h 25"/>
              <a:gd name="T32" fmla="*/ 2147483647 w 54"/>
              <a:gd name="T33" fmla="*/ 2147483647 h 25"/>
              <a:gd name="T34" fmla="*/ 2147483647 w 54"/>
              <a:gd name="T35" fmla="*/ 2147483647 h 25"/>
              <a:gd name="T36" fmla="*/ 2147483647 w 54"/>
              <a:gd name="T37" fmla="*/ 2147483647 h 25"/>
              <a:gd name="T38" fmla="*/ 2147483647 w 54"/>
              <a:gd name="T39" fmla="*/ 2147483647 h 25"/>
              <a:gd name="T40" fmla="*/ 2147483647 w 54"/>
              <a:gd name="T41" fmla="*/ 2147483647 h 25"/>
              <a:gd name="T42" fmla="*/ 2147483647 w 54"/>
              <a:gd name="T43" fmla="*/ 2147483647 h 25"/>
              <a:gd name="T44" fmla="*/ 2147483647 w 54"/>
              <a:gd name="T45" fmla="*/ 2147483647 h 25"/>
              <a:gd name="T46" fmla="*/ 2147483647 w 54"/>
              <a:gd name="T47" fmla="*/ 2147483647 h 25"/>
              <a:gd name="T48" fmla="*/ 2147483647 w 54"/>
              <a:gd name="T49" fmla="*/ 2147483647 h 25"/>
              <a:gd name="T50" fmla="*/ 2147483647 w 54"/>
              <a:gd name="T51" fmla="*/ 2147483647 h 25"/>
              <a:gd name="T52" fmla="*/ 2147483647 w 54"/>
              <a:gd name="T53" fmla="*/ 2147483647 h 25"/>
              <a:gd name="T54" fmla="*/ 2147483647 w 54"/>
              <a:gd name="T55" fmla="*/ 2147483647 h 25"/>
              <a:gd name="T56" fmla="*/ 2147483647 w 54"/>
              <a:gd name="T57" fmla="*/ 2147483647 h 25"/>
              <a:gd name="T58" fmla="*/ 2147483647 w 54"/>
              <a:gd name="T59" fmla="*/ 0 h 25"/>
              <a:gd name="T60" fmla="*/ 2147483647 w 54"/>
              <a:gd name="T61" fmla="*/ 2147483647 h 25"/>
              <a:gd name="T62" fmla="*/ 2147483647 w 54"/>
              <a:gd name="T63" fmla="*/ 2147483647 h 25"/>
              <a:gd name="T64" fmla="*/ 2147483647 w 54"/>
              <a:gd name="T65" fmla="*/ 2147483647 h 25"/>
              <a:gd name="T66" fmla="*/ 2147483647 w 54"/>
              <a:gd name="T67" fmla="*/ 2147483647 h 25"/>
              <a:gd name="T68" fmla="*/ 2147483647 w 54"/>
              <a:gd name="T69" fmla="*/ 2147483647 h 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4"/>
              <a:gd name="T106" fmla="*/ 0 h 25"/>
              <a:gd name="T107" fmla="*/ 54 w 54"/>
              <a:gd name="T108" fmla="*/ 25 h 2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4" h="25">
                <a:moveTo>
                  <a:pt x="30" y="7"/>
                </a:moveTo>
                <a:lnTo>
                  <a:pt x="29" y="8"/>
                </a:lnTo>
                <a:lnTo>
                  <a:pt x="28" y="9"/>
                </a:lnTo>
                <a:lnTo>
                  <a:pt x="27" y="10"/>
                </a:lnTo>
                <a:lnTo>
                  <a:pt x="26" y="11"/>
                </a:lnTo>
                <a:lnTo>
                  <a:pt x="25" y="12"/>
                </a:lnTo>
                <a:lnTo>
                  <a:pt x="23" y="12"/>
                </a:lnTo>
                <a:lnTo>
                  <a:pt x="21" y="13"/>
                </a:lnTo>
                <a:lnTo>
                  <a:pt x="19" y="13"/>
                </a:lnTo>
                <a:lnTo>
                  <a:pt x="17" y="14"/>
                </a:lnTo>
                <a:lnTo>
                  <a:pt x="14" y="14"/>
                </a:lnTo>
                <a:lnTo>
                  <a:pt x="12" y="14"/>
                </a:lnTo>
                <a:lnTo>
                  <a:pt x="10" y="14"/>
                </a:lnTo>
                <a:lnTo>
                  <a:pt x="8" y="15"/>
                </a:lnTo>
                <a:lnTo>
                  <a:pt x="6" y="16"/>
                </a:lnTo>
                <a:lnTo>
                  <a:pt x="4" y="16"/>
                </a:lnTo>
                <a:lnTo>
                  <a:pt x="2" y="17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1" y="22"/>
                </a:lnTo>
                <a:lnTo>
                  <a:pt x="1" y="23"/>
                </a:lnTo>
                <a:lnTo>
                  <a:pt x="3" y="24"/>
                </a:lnTo>
                <a:lnTo>
                  <a:pt x="4" y="25"/>
                </a:lnTo>
                <a:lnTo>
                  <a:pt x="5" y="25"/>
                </a:lnTo>
                <a:lnTo>
                  <a:pt x="7" y="25"/>
                </a:lnTo>
                <a:lnTo>
                  <a:pt x="8" y="24"/>
                </a:lnTo>
                <a:lnTo>
                  <a:pt x="10" y="23"/>
                </a:lnTo>
                <a:lnTo>
                  <a:pt x="12" y="22"/>
                </a:lnTo>
                <a:lnTo>
                  <a:pt x="14" y="22"/>
                </a:lnTo>
                <a:lnTo>
                  <a:pt x="15" y="21"/>
                </a:lnTo>
                <a:lnTo>
                  <a:pt x="17" y="20"/>
                </a:lnTo>
                <a:lnTo>
                  <a:pt x="19" y="20"/>
                </a:lnTo>
                <a:lnTo>
                  <a:pt x="21" y="19"/>
                </a:lnTo>
                <a:lnTo>
                  <a:pt x="24" y="19"/>
                </a:lnTo>
                <a:lnTo>
                  <a:pt x="26" y="19"/>
                </a:lnTo>
                <a:lnTo>
                  <a:pt x="28" y="19"/>
                </a:lnTo>
                <a:lnTo>
                  <a:pt x="30" y="18"/>
                </a:lnTo>
                <a:lnTo>
                  <a:pt x="32" y="17"/>
                </a:lnTo>
                <a:lnTo>
                  <a:pt x="34" y="16"/>
                </a:lnTo>
                <a:lnTo>
                  <a:pt x="36" y="16"/>
                </a:lnTo>
                <a:lnTo>
                  <a:pt x="38" y="15"/>
                </a:lnTo>
                <a:lnTo>
                  <a:pt x="40" y="15"/>
                </a:lnTo>
                <a:lnTo>
                  <a:pt x="42" y="14"/>
                </a:lnTo>
                <a:lnTo>
                  <a:pt x="44" y="14"/>
                </a:lnTo>
                <a:lnTo>
                  <a:pt x="46" y="13"/>
                </a:lnTo>
                <a:lnTo>
                  <a:pt x="47" y="12"/>
                </a:lnTo>
                <a:lnTo>
                  <a:pt x="49" y="11"/>
                </a:lnTo>
                <a:lnTo>
                  <a:pt x="50" y="11"/>
                </a:lnTo>
                <a:lnTo>
                  <a:pt x="51" y="10"/>
                </a:lnTo>
                <a:lnTo>
                  <a:pt x="53" y="8"/>
                </a:lnTo>
                <a:lnTo>
                  <a:pt x="53" y="7"/>
                </a:lnTo>
                <a:lnTo>
                  <a:pt x="54" y="6"/>
                </a:lnTo>
                <a:lnTo>
                  <a:pt x="54" y="5"/>
                </a:lnTo>
                <a:lnTo>
                  <a:pt x="53" y="4"/>
                </a:lnTo>
                <a:lnTo>
                  <a:pt x="53" y="3"/>
                </a:lnTo>
                <a:lnTo>
                  <a:pt x="52" y="2"/>
                </a:lnTo>
                <a:lnTo>
                  <a:pt x="51" y="1"/>
                </a:lnTo>
                <a:lnTo>
                  <a:pt x="49" y="0"/>
                </a:lnTo>
                <a:lnTo>
                  <a:pt x="46" y="0"/>
                </a:lnTo>
                <a:lnTo>
                  <a:pt x="44" y="1"/>
                </a:lnTo>
                <a:lnTo>
                  <a:pt x="42" y="1"/>
                </a:lnTo>
                <a:lnTo>
                  <a:pt x="39" y="1"/>
                </a:lnTo>
                <a:lnTo>
                  <a:pt x="37" y="2"/>
                </a:lnTo>
                <a:lnTo>
                  <a:pt x="35" y="2"/>
                </a:lnTo>
                <a:lnTo>
                  <a:pt x="34" y="3"/>
                </a:lnTo>
                <a:lnTo>
                  <a:pt x="33" y="4"/>
                </a:lnTo>
                <a:lnTo>
                  <a:pt x="31" y="5"/>
                </a:lnTo>
                <a:lnTo>
                  <a:pt x="30" y="6"/>
                </a:lnTo>
                <a:lnTo>
                  <a:pt x="30" y="7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5" name="Line 729"/>
          <p:cNvSpPr>
            <a:spLocks noChangeShapeType="1"/>
          </p:cNvSpPr>
          <p:nvPr/>
        </p:nvSpPr>
        <p:spPr bwMode="auto">
          <a:xfrm>
            <a:off x="5554664" y="3252788"/>
            <a:ext cx="674687" cy="3444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6" name="Line 730"/>
          <p:cNvSpPr>
            <a:spLocks noChangeShapeType="1"/>
          </p:cNvSpPr>
          <p:nvPr/>
        </p:nvSpPr>
        <p:spPr bwMode="auto">
          <a:xfrm>
            <a:off x="6854825" y="3197226"/>
            <a:ext cx="361950" cy="155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7" name="Line 731"/>
          <p:cNvSpPr>
            <a:spLocks noChangeShapeType="1"/>
          </p:cNvSpPr>
          <p:nvPr/>
        </p:nvSpPr>
        <p:spPr bwMode="auto">
          <a:xfrm>
            <a:off x="7124700" y="2828926"/>
            <a:ext cx="387350" cy="22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8" name="Freeform 732" descr="20%"/>
          <p:cNvSpPr>
            <a:spLocks/>
          </p:cNvSpPr>
          <p:nvPr/>
        </p:nvSpPr>
        <p:spPr bwMode="auto">
          <a:xfrm rot="2674409">
            <a:off x="5611813" y="4132264"/>
            <a:ext cx="25400" cy="47625"/>
          </a:xfrm>
          <a:custGeom>
            <a:avLst/>
            <a:gdLst>
              <a:gd name="T0" fmla="*/ 2147483647 w 16"/>
              <a:gd name="T1" fmla="*/ 2147483647 h 30"/>
              <a:gd name="T2" fmla="*/ 2147483647 w 16"/>
              <a:gd name="T3" fmla="*/ 2147483647 h 30"/>
              <a:gd name="T4" fmla="*/ 2147483647 w 16"/>
              <a:gd name="T5" fmla="*/ 2147483647 h 30"/>
              <a:gd name="T6" fmla="*/ 2147483647 w 16"/>
              <a:gd name="T7" fmla="*/ 2147483647 h 30"/>
              <a:gd name="T8" fmla="*/ 2147483647 w 1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0"/>
              <a:gd name="T17" fmla="*/ 16 w 1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0">
                <a:moveTo>
                  <a:pt x="14" y="4"/>
                </a:moveTo>
                <a:cubicBezTo>
                  <a:pt x="12" y="0"/>
                  <a:pt x="4" y="3"/>
                  <a:pt x="2" y="6"/>
                </a:cubicBezTo>
                <a:cubicBezTo>
                  <a:pt x="0" y="9"/>
                  <a:pt x="0" y="20"/>
                  <a:pt x="2" y="24"/>
                </a:cubicBezTo>
                <a:cubicBezTo>
                  <a:pt x="4" y="28"/>
                  <a:pt x="12" y="30"/>
                  <a:pt x="14" y="28"/>
                </a:cubicBezTo>
                <a:cubicBezTo>
                  <a:pt x="16" y="26"/>
                  <a:pt x="16" y="8"/>
                  <a:pt x="14" y="4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89" name="Freeform 733" descr="20%"/>
          <p:cNvSpPr>
            <a:spLocks/>
          </p:cNvSpPr>
          <p:nvPr/>
        </p:nvSpPr>
        <p:spPr bwMode="auto">
          <a:xfrm rot="2674409">
            <a:off x="5532438" y="4119564"/>
            <a:ext cx="25400" cy="47625"/>
          </a:xfrm>
          <a:custGeom>
            <a:avLst/>
            <a:gdLst>
              <a:gd name="T0" fmla="*/ 2147483647 w 16"/>
              <a:gd name="T1" fmla="*/ 2147483647 h 30"/>
              <a:gd name="T2" fmla="*/ 2147483647 w 16"/>
              <a:gd name="T3" fmla="*/ 2147483647 h 30"/>
              <a:gd name="T4" fmla="*/ 2147483647 w 16"/>
              <a:gd name="T5" fmla="*/ 2147483647 h 30"/>
              <a:gd name="T6" fmla="*/ 2147483647 w 16"/>
              <a:gd name="T7" fmla="*/ 2147483647 h 30"/>
              <a:gd name="T8" fmla="*/ 2147483647 w 1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0"/>
              <a:gd name="T17" fmla="*/ 16 w 1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0">
                <a:moveTo>
                  <a:pt x="14" y="4"/>
                </a:moveTo>
                <a:cubicBezTo>
                  <a:pt x="12" y="0"/>
                  <a:pt x="4" y="3"/>
                  <a:pt x="2" y="6"/>
                </a:cubicBezTo>
                <a:cubicBezTo>
                  <a:pt x="0" y="9"/>
                  <a:pt x="0" y="20"/>
                  <a:pt x="2" y="24"/>
                </a:cubicBezTo>
                <a:cubicBezTo>
                  <a:pt x="4" y="28"/>
                  <a:pt x="12" y="30"/>
                  <a:pt x="14" y="28"/>
                </a:cubicBezTo>
                <a:cubicBezTo>
                  <a:pt x="16" y="26"/>
                  <a:pt x="16" y="8"/>
                  <a:pt x="14" y="4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0" name="Freeform 735" descr="20%"/>
          <p:cNvSpPr>
            <a:spLocks/>
          </p:cNvSpPr>
          <p:nvPr/>
        </p:nvSpPr>
        <p:spPr bwMode="auto">
          <a:xfrm>
            <a:off x="6621464" y="3294063"/>
            <a:ext cx="104775" cy="106362"/>
          </a:xfrm>
          <a:custGeom>
            <a:avLst/>
            <a:gdLst>
              <a:gd name="T0" fmla="*/ 2147483647 w 58"/>
              <a:gd name="T1" fmla="*/ 2147483647 h 54"/>
              <a:gd name="T2" fmla="*/ 2147483647 w 58"/>
              <a:gd name="T3" fmla="*/ 2147483647 h 54"/>
              <a:gd name="T4" fmla="*/ 2147483647 w 58"/>
              <a:gd name="T5" fmla="*/ 2147483647 h 54"/>
              <a:gd name="T6" fmla="*/ 2147483647 w 58"/>
              <a:gd name="T7" fmla="*/ 2147483647 h 54"/>
              <a:gd name="T8" fmla="*/ 2147483647 w 58"/>
              <a:gd name="T9" fmla="*/ 2147483647 h 54"/>
              <a:gd name="T10" fmla="*/ 2147483647 w 58"/>
              <a:gd name="T11" fmla="*/ 2147483647 h 54"/>
              <a:gd name="T12" fmla="*/ 2147483647 w 58"/>
              <a:gd name="T13" fmla="*/ 2147483647 h 54"/>
              <a:gd name="T14" fmla="*/ 2147483647 w 58"/>
              <a:gd name="T15" fmla="*/ 2147483647 h 54"/>
              <a:gd name="T16" fmla="*/ 2147483647 w 58"/>
              <a:gd name="T17" fmla="*/ 2147483647 h 54"/>
              <a:gd name="T18" fmla="*/ 2147483647 w 58"/>
              <a:gd name="T19" fmla="*/ 2147483647 h 54"/>
              <a:gd name="T20" fmla="*/ 2147483647 w 58"/>
              <a:gd name="T21" fmla="*/ 2147483647 h 54"/>
              <a:gd name="T22" fmla="*/ 2147483647 w 58"/>
              <a:gd name="T23" fmla="*/ 2147483647 h 54"/>
              <a:gd name="T24" fmla="*/ 2147483647 w 58"/>
              <a:gd name="T25" fmla="*/ 2147483647 h 54"/>
              <a:gd name="T26" fmla="*/ 2147483647 w 58"/>
              <a:gd name="T27" fmla="*/ 2147483647 h 54"/>
              <a:gd name="T28" fmla="*/ 2147483647 w 58"/>
              <a:gd name="T29" fmla="*/ 2147483647 h 54"/>
              <a:gd name="T30" fmla="*/ 2147483647 w 58"/>
              <a:gd name="T31" fmla="*/ 2147483647 h 54"/>
              <a:gd name="T32" fmla="*/ 2147483647 w 58"/>
              <a:gd name="T33" fmla="*/ 2147483647 h 54"/>
              <a:gd name="T34" fmla="*/ 2147483647 w 58"/>
              <a:gd name="T35" fmla="*/ 2147483647 h 54"/>
              <a:gd name="T36" fmla="*/ 2147483647 w 58"/>
              <a:gd name="T37" fmla="*/ 2147483647 h 54"/>
              <a:gd name="T38" fmla="*/ 2147483647 w 58"/>
              <a:gd name="T39" fmla="*/ 2147483647 h 54"/>
              <a:gd name="T40" fmla="*/ 2147483647 w 58"/>
              <a:gd name="T41" fmla="*/ 2147483647 h 54"/>
              <a:gd name="T42" fmla="*/ 2147483647 w 58"/>
              <a:gd name="T43" fmla="*/ 2147483647 h 54"/>
              <a:gd name="T44" fmla="*/ 2147483647 w 58"/>
              <a:gd name="T45" fmla="*/ 2147483647 h 54"/>
              <a:gd name="T46" fmla="*/ 2147483647 w 58"/>
              <a:gd name="T47" fmla="*/ 2147483647 h 54"/>
              <a:gd name="T48" fmla="*/ 2147483647 w 58"/>
              <a:gd name="T49" fmla="*/ 2147483647 h 54"/>
              <a:gd name="T50" fmla="*/ 2147483647 w 58"/>
              <a:gd name="T51" fmla="*/ 2147483647 h 54"/>
              <a:gd name="T52" fmla="*/ 2147483647 w 58"/>
              <a:gd name="T53" fmla="*/ 2147483647 h 54"/>
              <a:gd name="T54" fmla="*/ 2147483647 w 58"/>
              <a:gd name="T55" fmla="*/ 2147483647 h 54"/>
              <a:gd name="T56" fmla="*/ 2147483647 w 58"/>
              <a:gd name="T57" fmla="*/ 0 h 54"/>
              <a:gd name="T58" fmla="*/ 2147483647 w 58"/>
              <a:gd name="T59" fmla="*/ 0 h 54"/>
              <a:gd name="T60" fmla="*/ 2147483647 w 58"/>
              <a:gd name="T61" fmla="*/ 2147483647 h 54"/>
              <a:gd name="T62" fmla="*/ 2147483647 w 58"/>
              <a:gd name="T63" fmla="*/ 2147483647 h 54"/>
              <a:gd name="T64" fmla="*/ 2147483647 w 58"/>
              <a:gd name="T65" fmla="*/ 2147483647 h 54"/>
              <a:gd name="T66" fmla="*/ 2147483647 w 58"/>
              <a:gd name="T67" fmla="*/ 2147483647 h 54"/>
              <a:gd name="T68" fmla="*/ 2147483647 w 58"/>
              <a:gd name="T69" fmla="*/ 2147483647 h 54"/>
              <a:gd name="T70" fmla="*/ 2147483647 w 58"/>
              <a:gd name="T71" fmla="*/ 2147483647 h 54"/>
              <a:gd name="T72" fmla="*/ 2147483647 w 58"/>
              <a:gd name="T73" fmla="*/ 2147483647 h 54"/>
              <a:gd name="T74" fmla="*/ 2147483647 w 58"/>
              <a:gd name="T75" fmla="*/ 2147483647 h 54"/>
              <a:gd name="T76" fmla="*/ 2147483647 w 58"/>
              <a:gd name="T77" fmla="*/ 2147483647 h 54"/>
              <a:gd name="T78" fmla="*/ 2147483647 w 58"/>
              <a:gd name="T79" fmla="*/ 2147483647 h 54"/>
              <a:gd name="T80" fmla="*/ 2147483647 w 58"/>
              <a:gd name="T81" fmla="*/ 2147483647 h 54"/>
              <a:gd name="T82" fmla="*/ 2147483647 w 58"/>
              <a:gd name="T83" fmla="*/ 2147483647 h 54"/>
              <a:gd name="T84" fmla="*/ 2147483647 w 58"/>
              <a:gd name="T85" fmla="*/ 2147483647 h 54"/>
              <a:gd name="T86" fmla="*/ 2147483647 w 58"/>
              <a:gd name="T87" fmla="*/ 2147483647 h 54"/>
              <a:gd name="T88" fmla="*/ 2147483647 w 58"/>
              <a:gd name="T89" fmla="*/ 2147483647 h 54"/>
              <a:gd name="T90" fmla="*/ 2147483647 w 58"/>
              <a:gd name="T91" fmla="*/ 2147483647 h 54"/>
              <a:gd name="T92" fmla="*/ 2147483647 w 58"/>
              <a:gd name="T93" fmla="*/ 2147483647 h 54"/>
              <a:gd name="T94" fmla="*/ 2147483647 w 58"/>
              <a:gd name="T95" fmla="*/ 2147483647 h 54"/>
              <a:gd name="T96" fmla="*/ 2147483647 w 58"/>
              <a:gd name="T97" fmla="*/ 2147483647 h 54"/>
              <a:gd name="T98" fmla="*/ 2147483647 w 58"/>
              <a:gd name="T99" fmla="*/ 2147483647 h 54"/>
              <a:gd name="T100" fmla="*/ 2147483647 w 58"/>
              <a:gd name="T101" fmla="*/ 2147483647 h 54"/>
              <a:gd name="T102" fmla="*/ 2147483647 w 58"/>
              <a:gd name="T103" fmla="*/ 2147483647 h 54"/>
              <a:gd name="T104" fmla="*/ 0 w 58"/>
              <a:gd name="T105" fmla="*/ 2147483647 h 54"/>
              <a:gd name="T106" fmla="*/ 0 w 58"/>
              <a:gd name="T107" fmla="*/ 2147483647 h 54"/>
              <a:gd name="T108" fmla="*/ 2147483647 w 58"/>
              <a:gd name="T109" fmla="*/ 2147483647 h 54"/>
              <a:gd name="T110" fmla="*/ 2147483647 w 58"/>
              <a:gd name="T111" fmla="*/ 2147483647 h 54"/>
              <a:gd name="T112" fmla="*/ 2147483647 w 58"/>
              <a:gd name="T113" fmla="*/ 2147483647 h 54"/>
              <a:gd name="T114" fmla="*/ 2147483647 w 58"/>
              <a:gd name="T115" fmla="*/ 2147483647 h 54"/>
              <a:gd name="T116" fmla="*/ 2147483647 w 58"/>
              <a:gd name="T117" fmla="*/ 2147483647 h 5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8"/>
              <a:gd name="T178" fmla="*/ 0 h 54"/>
              <a:gd name="T179" fmla="*/ 58 w 58"/>
              <a:gd name="T180" fmla="*/ 54 h 5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8" h="54">
                <a:moveTo>
                  <a:pt x="11" y="54"/>
                </a:moveTo>
                <a:lnTo>
                  <a:pt x="12" y="53"/>
                </a:lnTo>
                <a:lnTo>
                  <a:pt x="13" y="53"/>
                </a:lnTo>
                <a:lnTo>
                  <a:pt x="14" y="53"/>
                </a:lnTo>
                <a:lnTo>
                  <a:pt x="15" y="52"/>
                </a:lnTo>
                <a:lnTo>
                  <a:pt x="16" y="52"/>
                </a:lnTo>
                <a:lnTo>
                  <a:pt x="17" y="51"/>
                </a:lnTo>
                <a:lnTo>
                  <a:pt x="18" y="51"/>
                </a:lnTo>
                <a:lnTo>
                  <a:pt x="19" y="50"/>
                </a:lnTo>
                <a:lnTo>
                  <a:pt x="19" y="49"/>
                </a:lnTo>
                <a:lnTo>
                  <a:pt x="20" y="49"/>
                </a:lnTo>
                <a:lnTo>
                  <a:pt x="21" y="48"/>
                </a:lnTo>
                <a:lnTo>
                  <a:pt x="22" y="48"/>
                </a:lnTo>
                <a:lnTo>
                  <a:pt x="23" y="47"/>
                </a:lnTo>
                <a:lnTo>
                  <a:pt x="24" y="46"/>
                </a:lnTo>
                <a:lnTo>
                  <a:pt x="25" y="46"/>
                </a:lnTo>
                <a:lnTo>
                  <a:pt x="26" y="45"/>
                </a:lnTo>
                <a:lnTo>
                  <a:pt x="27" y="45"/>
                </a:lnTo>
                <a:lnTo>
                  <a:pt x="28" y="44"/>
                </a:lnTo>
                <a:lnTo>
                  <a:pt x="29" y="44"/>
                </a:lnTo>
                <a:lnTo>
                  <a:pt x="30" y="44"/>
                </a:lnTo>
                <a:lnTo>
                  <a:pt x="31" y="44"/>
                </a:lnTo>
                <a:lnTo>
                  <a:pt x="32" y="44"/>
                </a:lnTo>
                <a:lnTo>
                  <a:pt x="33" y="44"/>
                </a:lnTo>
                <a:lnTo>
                  <a:pt x="34" y="45"/>
                </a:lnTo>
                <a:lnTo>
                  <a:pt x="35" y="45"/>
                </a:lnTo>
                <a:lnTo>
                  <a:pt x="36" y="45"/>
                </a:lnTo>
                <a:lnTo>
                  <a:pt x="37" y="44"/>
                </a:lnTo>
                <a:lnTo>
                  <a:pt x="38" y="44"/>
                </a:lnTo>
                <a:lnTo>
                  <a:pt x="39" y="44"/>
                </a:lnTo>
                <a:lnTo>
                  <a:pt x="40" y="44"/>
                </a:lnTo>
                <a:lnTo>
                  <a:pt x="41" y="43"/>
                </a:lnTo>
                <a:lnTo>
                  <a:pt x="42" y="43"/>
                </a:lnTo>
                <a:lnTo>
                  <a:pt x="43" y="43"/>
                </a:lnTo>
                <a:lnTo>
                  <a:pt x="43" y="42"/>
                </a:lnTo>
                <a:lnTo>
                  <a:pt x="44" y="41"/>
                </a:lnTo>
                <a:lnTo>
                  <a:pt x="44" y="40"/>
                </a:lnTo>
                <a:lnTo>
                  <a:pt x="45" y="39"/>
                </a:lnTo>
                <a:lnTo>
                  <a:pt x="45" y="38"/>
                </a:lnTo>
                <a:lnTo>
                  <a:pt x="46" y="37"/>
                </a:lnTo>
                <a:lnTo>
                  <a:pt x="46" y="36"/>
                </a:lnTo>
                <a:lnTo>
                  <a:pt x="47" y="35"/>
                </a:lnTo>
                <a:lnTo>
                  <a:pt x="47" y="34"/>
                </a:lnTo>
                <a:lnTo>
                  <a:pt x="48" y="33"/>
                </a:lnTo>
                <a:lnTo>
                  <a:pt x="48" y="32"/>
                </a:lnTo>
                <a:lnTo>
                  <a:pt x="49" y="31"/>
                </a:lnTo>
                <a:lnTo>
                  <a:pt x="49" y="30"/>
                </a:lnTo>
                <a:lnTo>
                  <a:pt x="50" y="29"/>
                </a:lnTo>
                <a:lnTo>
                  <a:pt x="50" y="28"/>
                </a:lnTo>
                <a:lnTo>
                  <a:pt x="51" y="27"/>
                </a:lnTo>
                <a:lnTo>
                  <a:pt x="51" y="26"/>
                </a:lnTo>
                <a:lnTo>
                  <a:pt x="52" y="25"/>
                </a:lnTo>
                <a:lnTo>
                  <a:pt x="52" y="24"/>
                </a:lnTo>
                <a:lnTo>
                  <a:pt x="53" y="23"/>
                </a:lnTo>
                <a:lnTo>
                  <a:pt x="53" y="22"/>
                </a:lnTo>
                <a:lnTo>
                  <a:pt x="54" y="21"/>
                </a:lnTo>
                <a:lnTo>
                  <a:pt x="54" y="20"/>
                </a:lnTo>
                <a:lnTo>
                  <a:pt x="55" y="19"/>
                </a:lnTo>
                <a:lnTo>
                  <a:pt x="55" y="18"/>
                </a:lnTo>
                <a:lnTo>
                  <a:pt x="55" y="17"/>
                </a:lnTo>
                <a:lnTo>
                  <a:pt x="56" y="17"/>
                </a:lnTo>
                <a:lnTo>
                  <a:pt x="56" y="16"/>
                </a:lnTo>
                <a:lnTo>
                  <a:pt x="57" y="15"/>
                </a:lnTo>
                <a:lnTo>
                  <a:pt x="57" y="14"/>
                </a:lnTo>
                <a:lnTo>
                  <a:pt x="57" y="13"/>
                </a:lnTo>
                <a:lnTo>
                  <a:pt x="58" y="12"/>
                </a:lnTo>
                <a:lnTo>
                  <a:pt x="58" y="11"/>
                </a:lnTo>
                <a:lnTo>
                  <a:pt x="58" y="10"/>
                </a:lnTo>
                <a:lnTo>
                  <a:pt x="58" y="9"/>
                </a:lnTo>
                <a:lnTo>
                  <a:pt x="58" y="8"/>
                </a:lnTo>
                <a:lnTo>
                  <a:pt x="58" y="7"/>
                </a:lnTo>
                <a:lnTo>
                  <a:pt x="58" y="6"/>
                </a:lnTo>
                <a:lnTo>
                  <a:pt x="57" y="5"/>
                </a:lnTo>
                <a:lnTo>
                  <a:pt x="57" y="4"/>
                </a:lnTo>
                <a:lnTo>
                  <a:pt x="57" y="3"/>
                </a:lnTo>
                <a:lnTo>
                  <a:pt x="56" y="2"/>
                </a:lnTo>
                <a:lnTo>
                  <a:pt x="55" y="1"/>
                </a:lnTo>
                <a:lnTo>
                  <a:pt x="54" y="1"/>
                </a:lnTo>
                <a:lnTo>
                  <a:pt x="53" y="0"/>
                </a:lnTo>
                <a:lnTo>
                  <a:pt x="52" y="0"/>
                </a:lnTo>
                <a:lnTo>
                  <a:pt x="51" y="0"/>
                </a:lnTo>
                <a:lnTo>
                  <a:pt x="50" y="0"/>
                </a:lnTo>
                <a:lnTo>
                  <a:pt x="49" y="0"/>
                </a:lnTo>
                <a:lnTo>
                  <a:pt x="48" y="1"/>
                </a:lnTo>
                <a:lnTo>
                  <a:pt x="47" y="1"/>
                </a:lnTo>
                <a:lnTo>
                  <a:pt x="46" y="1"/>
                </a:lnTo>
                <a:lnTo>
                  <a:pt x="45" y="1"/>
                </a:lnTo>
                <a:lnTo>
                  <a:pt x="44" y="2"/>
                </a:lnTo>
                <a:lnTo>
                  <a:pt x="43" y="2"/>
                </a:lnTo>
                <a:lnTo>
                  <a:pt x="42" y="2"/>
                </a:lnTo>
                <a:lnTo>
                  <a:pt x="41" y="3"/>
                </a:lnTo>
                <a:lnTo>
                  <a:pt x="40" y="3"/>
                </a:lnTo>
                <a:lnTo>
                  <a:pt x="39" y="4"/>
                </a:lnTo>
                <a:lnTo>
                  <a:pt x="38" y="4"/>
                </a:lnTo>
                <a:lnTo>
                  <a:pt x="37" y="5"/>
                </a:lnTo>
                <a:lnTo>
                  <a:pt x="36" y="6"/>
                </a:lnTo>
                <a:lnTo>
                  <a:pt x="35" y="7"/>
                </a:lnTo>
                <a:lnTo>
                  <a:pt x="34" y="8"/>
                </a:lnTo>
                <a:lnTo>
                  <a:pt x="33" y="9"/>
                </a:lnTo>
                <a:lnTo>
                  <a:pt x="33" y="10"/>
                </a:lnTo>
                <a:lnTo>
                  <a:pt x="32" y="10"/>
                </a:lnTo>
                <a:lnTo>
                  <a:pt x="32" y="11"/>
                </a:lnTo>
                <a:lnTo>
                  <a:pt x="31" y="12"/>
                </a:lnTo>
                <a:lnTo>
                  <a:pt x="31" y="13"/>
                </a:lnTo>
                <a:lnTo>
                  <a:pt x="30" y="14"/>
                </a:lnTo>
                <a:lnTo>
                  <a:pt x="29" y="15"/>
                </a:lnTo>
                <a:lnTo>
                  <a:pt x="29" y="16"/>
                </a:lnTo>
                <a:lnTo>
                  <a:pt x="28" y="17"/>
                </a:lnTo>
                <a:lnTo>
                  <a:pt x="28" y="18"/>
                </a:lnTo>
                <a:lnTo>
                  <a:pt x="27" y="18"/>
                </a:lnTo>
                <a:lnTo>
                  <a:pt x="26" y="19"/>
                </a:lnTo>
                <a:lnTo>
                  <a:pt x="25" y="19"/>
                </a:lnTo>
                <a:lnTo>
                  <a:pt x="24" y="20"/>
                </a:lnTo>
                <a:lnTo>
                  <a:pt x="23" y="21"/>
                </a:lnTo>
                <a:lnTo>
                  <a:pt x="22" y="22"/>
                </a:lnTo>
                <a:lnTo>
                  <a:pt x="21" y="22"/>
                </a:lnTo>
                <a:lnTo>
                  <a:pt x="20" y="23"/>
                </a:lnTo>
                <a:lnTo>
                  <a:pt x="19" y="24"/>
                </a:lnTo>
                <a:lnTo>
                  <a:pt x="18" y="24"/>
                </a:lnTo>
                <a:lnTo>
                  <a:pt x="17" y="25"/>
                </a:lnTo>
                <a:lnTo>
                  <a:pt x="16" y="25"/>
                </a:lnTo>
                <a:lnTo>
                  <a:pt x="15" y="26"/>
                </a:lnTo>
                <a:lnTo>
                  <a:pt x="14" y="27"/>
                </a:lnTo>
                <a:lnTo>
                  <a:pt x="13" y="27"/>
                </a:lnTo>
                <a:lnTo>
                  <a:pt x="12" y="28"/>
                </a:lnTo>
                <a:lnTo>
                  <a:pt x="11" y="28"/>
                </a:lnTo>
                <a:lnTo>
                  <a:pt x="10" y="29"/>
                </a:lnTo>
                <a:lnTo>
                  <a:pt x="9" y="29"/>
                </a:lnTo>
                <a:lnTo>
                  <a:pt x="8" y="30"/>
                </a:lnTo>
                <a:lnTo>
                  <a:pt x="7" y="31"/>
                </a:lnTo>
                <a:lnTo>
                  <a:pt x="6" y="31"/>
                </a:lnTo>
                <a:lnTo>
                  <a:pt x="5" y="32"/>
                </a:lnTo>
                <a:lnTo>
                  <a:pt x="4" y="33"/>
                </a:lnTo>
                <a:lnTo>
                  <a:pt x="3" y="34"/>
                </a:lnTo>
                <a:lnTo>
                  <a:pt x="3" y="35"/>
                </a:lnTo>
                <a:lnTo>
                  <a:pt x="2" y="35"/>
                </a:lnTo>
                <a:lnTo>
                  <a:pt x="2" y="36"/>
                </a:lnTo>
                <a:lnTo>
                  <a:pt x="1" y="37"/>
                </a:lnTo>
                <a:lnTo>
                  <a:pt x="1" y="38"/>
                </a:lnTo>
                <a:lnTo>
                  <a:pt x="1" y="39"/>
                </a:lnTo>
                <a:lnTo>
                  <a:pt x="1" y="40"/>
                </a:lnTo>
                <a:lnTo>
                  <a:pt x="0" y="41"/>
                </a:lnTo>
                <a:lnTo>
                  <a:pt x="0" y="42"/>
                </a:lnTo>
                <a:lnTo>
                  <a:pt x="0" y="43"/>
                </a:lnTo>
                <a:lnTo>
                  <a:pt x="0" y="44"/>
                </a:lnTo>
                <a:lnTo>
                  <a:pt x="0" y="45"/>
                </a:lnTo>
                <a:lnTo>
                  <a:pt x="1" y="46"/>
                </a:lnTo>
                <a:lnTo>
                  <a:pt x="1" y="47"/>
                </a:lnTo>
                <a:lnTo>
                  <a:pt x="2" y="48"/>
                </a:lnTo>
                <a:lnTo>
                  <a:pt x="2" y="49"/>
                </a:lnTo>
                <a:lnTo>
                  <a:pt x="3" y="50"/>
                </a:lnTo>
                <a:lnTo>
                  <a:pt x="4" y="51"/>
                </a:lnTo>
                <a:lnTo>
                  <a:pt x="5" y="52"/>
                </a:lnTo>
                <a:lnTo>
                  <a:pt x="5" y="53"/>
                </a:lnTo>
                <a:lnTo>
                  <a:pt x="6" y="53"/>
                </a:lnTo>
                <a:lnTo>
                  <a:pt x="7" y="54"/>
                </a:lnTo>
                <a:lnTo>
                  <a:pt x="8" y="54"/>
                </a:lnTo>
                <a:lnTo>
                  <a:pt x="9" y="54"/>
                </a:lnTo>
                <a:lnTo>
                  <a:pt x="10" y="54"/>
                </a:lnTo>
                <a:lnTo>
                  <a:pt x="11" y="54"/>
                </a:lnTo>
              </a:path>
            </a:pathLst>
          </a:custGeom>
          <a:solidFill>
            <a:srgbClr val="FF0000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2" name="Line 737"/>
          <p:cNvSpPr>
            <a:spLocks noChangeShapeType="1"/>
          </p:cNvSpPr>
          <p:nvPr/>
        </p:nvSpPr>
        <p:spPr bwMode="auto">
          <a:xfrm>
            <a:off x="6170613" y="2478504"/>
            <a:ext cx="514350" cy="84889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3" name="Freeform 28" descr="20%"/>
          <p:cNvSpPr>
            <a:spLocks/>
          </p:cNvSpPr>
          <p:nvPr/>
        </p:nvSpPr>
        <p:spPr bwMode="auto">
          <a:xfrm>
            <a:off x="6908800" y="2954338"/>
            <a:ext cx="109538" cy="74612"/>
          </a:xfrm>
          <a:custGeom>
            <a:avLst/>
            <a:gdLst>
              <a:gd name="T0" fmla="*/ 2147483647 w 69"/>
              <a:gd name="T1" fmla="*/ 2147483647 h 47"/>
              <a:gd name="T2" fmla="*/ 2147483647 w 69"/>
              <a:gd name="T3" fmla="*/ 2147483647 h 47"/>
              <a:gd name="T4" fmla="*/ 2147483647 w 69"/>
              <a:gd name="T5" fmla="*/ 2147483647 h 47"/>
              <a:gd name="T6" fmla="*/ 2147483647 w 69"/>
              <a:gd name="T7" fmla="*/ 2147483647 h 47"/>
              <a:gd name="T8" fmla="*/ 2147483647 w 69"/>
              <a:gd name="T9" fmla="*/ 2147483647 h 47"/>
              <a:gd name="T10" fmla="*/ 2147483647 w 69"/>
              <a:gd name="T11" fmla="*/ 2147483647 h 47"/>
              <a:gd name="T12" fmla="*/ 2147483647 w 69"/>
              <a:gd name="T13" fmla="*/ 2147483647 h 47"/>
              <a:gd name="T14" fmla="*/ 2147483647 w 69"/>
              <a:gd name="T15" fmla="*/ 2147483647 h 47"/>
              <a:gd name="T16" fmla="*/ 2147483647 w 69"/>
              <a:gd name="T17" fmla="*/ 2147483647 h 4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9"/>
              <a:gd name="T28" fmla="*/ 0 h 47"/>
              <a:gd name="T29" fmla="*/ 69 w 69"/>
              <a:gd name="T30" fmla="*/ 47 h 4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9" h="47">
                <a:moveTo>
                  <a:pt x="41" y="4"/>
                </a:moveTo>
                <a:cubicBezTo>
                  <a:pt x="36" y="7"/>
                  <a:pt x="34" y="16"/>
                  <a:pt x="27" y="20"/>
                </a:cubicBezTo>
                <a:cubicBezTo>
                  <a:pt x="20" y="24"/>
                  <a:pt x="2" y="27"/>
                  <a:pt x="1" y="30"/>
                </a:cubicBezTo>
                <a:cubicBezTo>
                  <a:pt x="0" y="33"/>
                  <a:pt x="16" y="39"/>
                  <a:pt x="23" y="40"/>
                </a:cubicBezTo>
                <a:cubicBezTo>
                  <a:pt x="30" y="41"/>
                  <a:pt x="37" y="33"/>
                  <a:pt x="43" y="34"/>
                </a:cubicBezTo>
                <a:cubicBezTo>
                  <a:pt x="49" y="35"/>
                  <a:pt x="53" y="47"/>
                  <a:pt x="57" y="46"/>
                </a:cubicBezTo>
                <a:cubicBezTo>
                  <a:pt x="61" y="45"/>
                  <a:pt x="69" y="35"/>
                  <a:pt x="69" y="28"/>
                </a:cubicBezTo>
                <a:cubicBezTo>
                  <a:pt x="69" y="21"/>
                  <a:pt x="64" y="8"/>
                  <a:pt x="59" y="4"/>
                </a:cubicBezTo>
                <a:cubicBezTo>
                  <a:pt x="54" y="0"/>
                  <a:pt x="46" y="1"/>
                  <a:pt x="41" y="4"/>
                </a:cubicBezTo>
                <a:close/>
              </a:path>
            </a:pathLst>
          </a:custGeom>
          <a:solidFill>
            <a:srgbClr val="FF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4" name="Freeform 777"/>
          <p:cNvSpPr>
            <a:spLocks/>
          </p:cNvSpPr>
          <p:nvPr/>
        </p:nvSpPr>
        <p:spPr bwMode="auto">
          <a:xfrm>
            <a:off x="6122988" y="5359401"/>
            <a:ext cx="493712" cy="149225"/>
          </a:xfrm>
          <a:custGeom>
            <a:avLst/>
            <a:gdLst>
              <a:gd name="T0" fmla="*/ 0 w 10000"/>
              <a:gd name="T1" fmla="*/ 2147483647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3333"/>
                </a:moveTo>
                <a:cubicBezTo>
                  <a:pt x="577" y="1667"/>
                  <a:pt x="1229" y="0"/>
                  <a:pt x="1998" y="0"/>
                </a:cubicBezTo>
                <a:cubicBezTo>
                  <a:pt x="2767" y="0"/>
                  <a:pt x="3282" y="3703"/>
                  <a:pt x="4231" y="4444"/>
                </a:cubicBezTo>
                <a:cubicBezTo>
                  <a:pt x="5180" y="5185"/>
                  <a:pt x="6731" y="3333"/>
                  <a:pt x="7692" y="4444"/>
                </a:cubicBezTo>
                <a:cubicBezTo>
                  <a:pt x="8654" y="5556"/>
                  <a:pt x="9231" y="7778"/>
                  <a:pt x="10000" y="10000"/>
                </a:cubicBezTo>
              </a:path>
            </a:pathLst>
          </a:custGeom>
          <a:noFill/>
          <a:ln w="19050" cmpd="sng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5" name="Freeform 787"/>
          <p:cNvSpPr>
            <a:spLocks/>
          </p:cNvSpPr>
          <p:nvPr/>
        </p:nvSpPr>
        <p:spPr bwMode="auto">
          <a:xfrm>
            <a:off x="7097714" y="3548064"/>
            <a:ext cx="649287" cy="1190625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00"/>
              <a:gd name="T37" fmla="*/ 0 h 10000"/>
              <a:gd name="T38" fmla="*/ 10000 w 10000"/>
              <a:gd name="T39" fmla="*/ 10000 h 1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00" h="10000">
                <a:moveTo>
                  <a:pt x="0" y="0"/>
                </a:moveTo>
                <a:cubicBezTo>
                  <a:pt x="278" y="68"/>
                  <a:pt x="541" y="197"/>
                  <a:pt x="1065" y="359"/>
                </a:cubicBezTo>
                <a:cubicBezTo>
                  <a:pt x="1589" y="521"/>
                  <a:pt x="2368" y="615"/>
                  <a:pt x="3143" y="972"/>
                </a:cubicBezTo>
                <a:cubicBezTo>
                  <a:pt x="3918" y="1329"/>
                  <a:pt x="5143" y="2083"/>
                  <a:pt x="5714" y="2500"/>
                </a:cubicBezTo>
                <a:cubicBezTo>
                  <a:pt x="6286" y="2917"/>
                  <a:pt x="5857" y="3056"/>
                  <a:pt x="6286" y="3333"/>
                </a:cubicBezTo>
                <a:cubicBezTo>
                  <a:pt x="6714" y="3611"/>
                  <a:pt x="8286" y="4028"/>
                  <a:pt x="8286" y="4167"/>
                </a:cubicBezTo>
                <a:cubicBezTo>
                  <a:pt x="8286" y="4306"/>
                  <a:pt x="6143" y="4097"/>
                  <a:pt x="6286" y="4306"/>
                </a:cubicBezTo>
                <a:cubicBezTo>
                  <a:pt x="6429" y="4514"/>
                  <a:pt x="8286" y="4931"/>
                  <a:pt x="8857" y="5278"/>
                </a:cubicBezTo>
                <a:cubicBezTo>
                  <a:pt x="9429" y="5625"/>
                  <a:pt x="10000" y="6181"/>
                  <a:pt x="9714" y="6528"/>
                </a:cubicBezTo>
                <a:cubicBezTo>
                  <a:pt x="9429" y="6875"/>
                  <a:pt x="8571" y="6875"/>
                  <a:pt x="7429" y="7222"/>
                </a:cubicBezTo>
                <a:cubicBezTo>
                  <a:pt x="6286" y="7569"/>
                  <a:pt x="3286" y="7986"/>
                  <a:pt x="2571" y="8472"/>
                </a:cubicBezTo>
                <a:cubicBezTo>
                  <a:pt x="1857" y="8958"/>
                  <a:pt x="3000" y="9722"/>
                  <a:pt x="3143" y="10000"/>
                </a:cubicBezTo>
              </a:path>
            </a:pathLst>
          </a:custGeom>
          <a:noFill/>
          <a:ln w="19050" cmpd="sng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6" name="Freeform 788"/>
          <p:cNvSpPr>
            <a:spLocks/>
          </p:cNvSpPr>
          <p:nvPr/>
        </p:nvSpPr>
        <p:spPr bwMode="auto">
          <a:xfrm>
            <a:off x="6772275" y="4618038"/>
            <a:ext cx="698678" cy="218754"/>
          </a:xfrm>
          <a:custGeom>
            <a:avLst/>
            <a:gdLst>
              <a:gd name="T0" fmla="*/ 0 w 76"/>
              <a:gd name="T1" fmla="*/ 0 h 50"/>
              <a:gd name="T2" fmla="*/ 2147483647 w 76"/>
              <a:gd name="T3" fmla="*/ 0 h 50"/>
              <a:gd name="T4" fmla="*/ 2147483647 w 76"/>
              <a:gd name="T5" fmla="*/ 2147483647 h 50"/>
              <a:gd name="T6" fmla="*/ 2147483647 w 76"/>
              <a:gd name="T7" fmla="*/ 2147483647 h 50"/>
              <a:gd name="T8" fmla="*/ 2147483647 w 76"/>
              <a:gd name="T9" fmla="*/ 2147483647 h 50"/>
              <a:gd name="T10" fmla="*/ 2147483647 w 76"/>
              <a:gd name="T11" fmla="*/ 2147483647 h 50"/>
              <a:gd name="T12" fmla="*/ 2147483647 w 76"/>
              <a:gd name="T13" fmla="*/ 2147483647 h 50"/>
              <a:gd name="T14" fmla="*/ 2147483647 w 76"/>
              <a:gd name="T15" fmla="*/ 2147483647 h 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"/>
              <a:gd name="T25" fmla="*/ 0 h 50"/>
              <a:gd name="T26" fmla="*/ 76 w 76"/>
              <a:gd name="T27" fmla="*/ 50 h 50"/>
              <a:gd name="connsiteX0" fmla="*/ 0 w 10000"/>
              <a:gd name="connsiteY0" fmla="*/ 0 h 10000"/>
              <a:gd name="connsiteX1" fmla="*/ 2895 w 10000"/>
              <a:gd name="connsiteY1" fmla="*/ 0 h 10000"/>
              <a:gd name="connsiteX2" fmla="*/ 5263 w 10000"/>
              <a:gd name="connsiteY2" fmla="*/ 1600 h 10000"/>
              <a:gd name="connsiteX3" fmla="*/ 6842 w 10000"/>
              <a:gd name="connsiteY3" fmla="*/ 3200 h 10000"/>
              <a:gd name="connsiteX4" fmla="*/ 8421 w 10000"/>
              <a:gd name="connsiteY4" fmla="*/ 4000 h 10000"/>
              <a:gd name="connsiteX5" fmla="*/ 9737 w 10000"/>
              <a:gd name="connsiteY5" fmla="*/ 5200 h 10000"/>
              <a:gd name="connsiteX6" fmla="*/ 10000 w 10000"/>
              <a:gd name="connsiteY6" fmla="*/ 7600 h 10000"/>
              <a:gd name="connsiteX7" fmla="*/ 9737 w 10000"/>
              <a:gd name="connsiteY7" fmla="*/ 10000 h 10000"/>
              <a:gd name="connsiteX0" fmla="*/ 0 w 10000"/>
              <a:gd name="connsiteY0" fmla="*/ 0 h 7600"/>
              <a:gd name="connsiteX1" fmla="*/ 2895 w 10000"/>
              <a:gd name="connsiteY1" fmla="*/ 0 h 7600"/>
              <a:gd name="connsiteX2" fmla="*/ 5263 w 10000"/>
              <a:gd name="connsiteY2" fmla="*/ 1600 h 7600"/>
              <a:gd name="connsiteX3" fmla="*/ 6842 w 10000"/>
              <a:gd name="connsiteY3" fmla="*/ 3200 h 7600"/>
              <a:gd name="connsiteX4" fmla="*/ 8421 w 10000"/>
              <a:gd name="connsiteY4" fmla="*/ 4000 h 7600"/>
              <a:gd name="connsiteX5" fmla="*/ 9737 w 10000"/>
              <a:gd name="connsiteY5" fmla="*/ 5200 h 7600"/>
              <a:gd name="connsiteX6" fmla="*/ 10000 w 10000"/>
              <a:gd name="connsiteY6" fmla="*/ 7600 h 7600"/>
              <a:gd name="connsiteX0" fmla="*/ 0 w 9737"/>
              <a:gd name="connsiteY0" fmla="*/ 0 h 6842"/>
              <a:gd name="connsiteX1" fmla="*/ 2895 w 9737"/>
              <a:gd name="connsiteY1" fmla="*/ 0 h 6842"/>
              <a:gd name="connsiteX2" fmla="*/ 5263 w 9737"/>
              <a:gd name="connsiteY2" fmla="*/ 2105 h 6842"/>
              <a:gd name="connsiteX3" fmla="*/ 6842 w 9737"/>
              <a:gd name="connsiteY3" fmla="*/ 4211 h 6842"/>
              <a:gd name="connsiteX4" fmla="*/ 8421 w 9737"/>
              <a:gd name="connsiteY4" fmla="*/ 5263 h 6842"/>
              <a:gd name="connsiteX5" fmla="*/ 9737 w 9737"/>
              <a:gd name="connsiteY5" fmla="*/ 6842 h 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37" h="6842">
                <a:moveTo>
                  <a:pt x="0" y="0"/>
                </a:moveTo>
                <a:lnTo>
                  <a:pt x="2895" y="0"/>
                </a:lnTo>
                <a:lnTo>
                  <a:pt x="5263" y="2105"/>
                </a:lnTo>
                <a:lnTo>
                  <a:pt x="6842" y="4211"/>
                </a:lnTo>
                <a:lnTo>
                  <a:pt x="8421" y="5263"/>
                </a:lnTo>
                <a:lnTo>
                  <a:pt x="9737" y="6842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7" name="Freeform 789"/>
          <p:cNvSpPr>
            <a:spLocks/>
          </p:cNvSpPr>
          <p:nvPr/>
        </p:nvSpPr>
        <p:spPr bwMode="auto">
          <a:xfrm>
            <a:off x="7467600" y="4357689"/>
            <a:ext cx="624318" cy="793838"/>
          </a:xfrm>
          <a:custGeom>
            <a:avLst/>
            <a:gdLst>
              <a:gd name="T0" fmla="*/ 0 w 78"/>
              <a:gd name="T1" fmla="*/ 2147483647 h 90"/>
              <a:gd name="T2" fmla="*/ 2147483647 w 78"/>
              <a:gd name="T3" fmla="*/ 2147483647 h 90"/>
              <a:gd name="T4" fmla="*/ 2147483647 w 78"/>
              <a:gd name="T5" fmla="*/ 2147483647 h 90"/>
              <a:gd name="T6" fmla="*/ 2147483647 w 78"/>
              <a:gd name="T7" fmla="*/ 2147483647 h 90"/>
              <a:gd name="T8" fmla="*/ 2147483647 w 78"/>
              <a:gd name="T9" fmla="*/ 2147483647 h 90"/>
              <a:gd name="T10" fmla="*/ 2147483647 w 78"/>
              <a:gd name="T11" fmla="*/ 2147483647 h 90"/>
              <a:gd name="T12" fmla="*/ 2147483647 w 78"/>
              <a:gd name="T13" fmla="*/ 2147483647 h 90"/>
              <a:gd name="T14" fmla="*/ 2147483647 w 78"/>
              <a:gd name="T15" fmla="*/ 2147483647 h 90"/>
              <a:gd name="T16" fmla="*/ 2147483647 w 78"/>
              <a:gd name="T17" fmla="*/ 2147483647 h 90"/>
              <a:gd name="T18" fmla="*/ 2147483647 w 78"/>
              <a:gd name="T19" fmla="*/ 2147483647 h 90"/>
              <a:gd name="T20" fmla="*/ 2147483647 w 78"/>
              <a:gd name="T21" fmla="*/ 0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90"/>
              <a:gd name="T35" fmla="*/ 78 w 78"/>
              <a:gd name="T36" fmla="*/ 90 h 90"/>
              <a:gd name="connsiteX0" fmla="*/ 0 w 8568"/>
              <a:gd name="connsiteY0" fmla="*/ 6444 h 10000"/>
              <a:gd name="connsiteX1" fmla="*/ 2308 w 8568"/>
              <a:gd name="connsiteY1" fmla="*/ 7111 h 10000"/>
              <a:gd name="connsiteX2" fmla="*/ 2308 w 8568"/>
              <a:gd name="connsiteY2" fmla="*/ 8667 h 10000"/>
              <a:gd name="connsiteX3" fmla="*/ 3077 w 8568"/>
              <a:gd name="connsiteY3" fmla="*/ 10000 h 10000"/>
              <a:gd name="connsiteX4" fmla="*/ 8568 w 8568"/>
              <a:gd name="connsiteY4" fmla="*/ 6177 h 10000"/>
              <a:gd name="connsiteX5" fmla="*/ 8205 w 8568"/>
              <a:gd name="connsiteY5" fmla="*/ 4889 h 10000"/>
              <a:gd name="connsiteX6" fmla="*/ 6410 w 8568"/>
              <a:gd name="connsiteY6" fmla="*/ 6000 h 10000"/>
              <a:gd name="connsiteX7" fmla="*/ 7692 w 8568"/>
              <a:gd name="connsiteY7" fmla="*/ 4667 h 10000"/>
              <a:gd name="connsiteX8" fmla="*/ 4359 w 8568"/>
              <a:gd name="connsiteY8" fmla="*/ 3333 h 10000"/>
              <a:gd name="connsiteX9" fmla="*/ 4359 w 8568"/>
              <a:gd name="connsiteY9" fmla="*/ 1111 h 10000"/>
              <a:gd name="connsiteX10" fmla="*/ 3077 w 8568"/>
              <a:gd name="connsiteY10" fmla="*/ 0 h 10000"/>
              <a:gd name="connsiteX0" fmla="*/ 0 w 10000"/>
              <a:gd name="connsiteY0" fmla="*/ 6444 h 10572"/>
              <a:gd name="connsiteX1" fmla="*/ 2694 w 10000"/>
              <a:gd name="connsiteY1" fmla="*/ 7111 h 10572"/>
              <a:gd name="connsiteX2" fmla="*/ 2694 w 10000"/>
              <a:gd name="connsiteY2" fmla="*/ 8667 h 10572"/>
              <a:gd name="connsiteX3" fmla="*/ 5164 w 10000"/>
              <a:gd name="connsiteY3" fmla="*/ 10572 h 10572"/>
              <a:gd name="connsiteX4" fmla="*/ 10000 w 10000"/>
              <a:gd name="connsiteY4" fmla="*/ 6177 h 10572"/>
              <a:gd name="connsiteX5" fmla="*/ 9576 w 10000"/>
              <a:gd name="connsiteY5" fmla="*/ 4889 h 10572"/>
              <a:gd name="connsiteX6" fmla="*/ 7481 w 10000"/>
              <a:gd name="connsiteY6" fmla="*/ 6000 h 10572"/>
              <a:gd name="connsiteX7" fmla="*/ 8978 w 10000"/>
              <a:gd name="connsiteY7" fmla="*/ 4667 h 10572"/>
              <a:gd name="connsiteX8" fmla="*/ 5088 w 10000"/>
              <a:gd name="connsiteY8" fmla="*/ 3333 h 10572"/>
              <a:gd name="connsiteX9" fmla="*/ 5088 w 10000"/>
              <a:gd name="connsiteY9" fmla="*/ 1111 h 10572"/>
              <a:gd name="connsiteX10" fmla="*/ 3591 w 10000"/>
              <a:gd name="connsiteY10" fmla="*/ 0 h 1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572">
                <a:moveTo>
                  <a:pt x="0" y="6444"/>
                </a:moveTo>
                <a:lnTo>
                  <a:pt x="2694" y="7111"/>
                </a:lnTo>
                <a:lnTo>
                  <a:pt x="2694" y="8667"/>
                </a:lnTo>
                <a:lnTo>
                  <a:pt x="5164" y="10572"/>
                </a:lnTo>
                <a:lnTo>
                  <a:pt x="10000" y="6177"/>
                </a:lnTo>
                <a:lnTo>
                  <a:pt x="9576" y="4889"/>
                </a:lnTo>
                <a:lnTo>
                  <a:pt x="7481" y="6000"/>
                </a:lnTo>
                <a:lnTo>
                  <a:pt x="8978" y="4667"/>
                </a:lnTo>
                <a:lnTo>
                  <a:pt x="5088" y="3333"/>
                </a:lnTo>
                <a:lnTo>
                  <a:pt x="5088" y="1111"/>
                </a:lnTo>
                <a:lnTo>
                  <a:pt x="359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8" name="Line 791"/>
          <p:cNvSpPr>
            <a:spLocks noChangeShapeType="1"/>
          </p:cNvSpPr>
          <p:nvPr/>
        </p:nvSpPr>
        <p:spPr bwMode="auto">
          <a:xfrm>
            <a:off x="7658101" y="3248025"/>
            <a:ext cx="682625" cy="560388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9" name="Line 792"/>
          <p:cNvSpPr>
            <a:spLocks noChangeShapeType="1"/>
          </p:cNvSpPr>
          <p:nvPr/>
        </p:nvSpPr>
        <p:spPr bwMode="auto">
          <a:xfrm flipH="1">
            <a:off x="8326439" y="3778251"/>
            <a:ext cx="14287" cy="665163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00" name="Freeform 807"/>
          <p:cNvSpPr>
            <a:spLocks/>
          </p:cNvSpPr>
          <p:nvPr/>
        </p:nvSpPr>
        <p:spPr bwMode="auto">
          <a:xfrm>
            <a:off x="8340726" y="3227389"/>
            <a:ext cx="841375" cy="560387"/>
          </a:xfrm>
          <a:custGeom>
            <a:avLst/>
            <a:gdLst>
              <a:gd name="T0" fmla="*/ 0 w 90"/>
              <a:gd name="T1" fmla="*/ 2147483647 h 68"/>
              <a:gd name="T2" fmla="*/ 2147483647 w 90"/>
              <a:gd name="T3" fmla="*/ 2147483647 h 68"/>
              <a:gd name="T4" fmla="*/ 2147483647 w 90"/>
              <a:gd name="T5" fmla="*/ 0 h 68"/>
              <a:gd name="T6" fmla="*/ 0 60000 65536"/>
              <a:gd name="T7" fmla="*/ 0 60000 65536"/>
              <a:gd name="T8" fmla="*/ 0 60000 65536"/>
              <a:gd name="T9" fmla="*/ 0 w 90"/>
              <a:gd name="T10" fmla="*/ 0 h 68"/>
              <a:gd name="T11" fmla="*/ 90 w 90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" h="68">
                <a:moveTo>
                  <a:pt x="0" y="68"/>
                </a:moveTo>
                <a:lnTo>
                  <a:pt x="68" y="28"/>
                </a:lnTo>
                <a:lnTo>
                  <a:pt x="90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01" name="Freeform 1200"/>
          <p:cNvSpPr/>
          <p:nvPr/>
        </p:nvSpPr>
        <p:spPr>
          <a:xfrm>
            <a:off x="8095208" y="3792538"/>
            <a:ext cx="1298030" cy="1026688"/>
          </a:xfrm>
          <a:custGeom>
            <a:avLst/>
            <a:gdLst>
              <a:gd name="connsiteX0" fmla="*/ 0 w 175200"/>
              <a:gd name="connsiteY0" fmla="*/ 160800 h 160800"/>
              <a:gd name="connsiteX1" fmla="*/ 19200 w 175200"/>
              <a:gd name="connsiteY1" fmla="*/ 110400 h 160800"/>
              <a:gd name="connsiteX2" fmla="*/ 62400 w 175200"/>
              <a:gd name="connsiteY2" fmla="*/ 55200 h 160800"/>
              <a:gd name="connsiteX3" fmla="*/ 175200 w 175200"/>
              <a:gd name="connsiteY3" fmla="*/ 0 h 160800"/>
              <a:gd name="connsiteX0" fmla="*/ 0 w 175200"/>
              <a:gd name="connsiteY0" fmla="*/ 160800 h 160800"/>
              <a:gd name="connsiteX1" fmla="*/ 19200 w 175200"/>
              <a:gd name="connsiteY1" fmla="*/ 110400 h 160800"/>
              <a:gd name="connsiteX2" fmla="*/ 66747 w 175200"/>
              <a:gd name="connsiteY2" fmla="*/ 54227 h 160800"/>
              <a:gd name="connsiteX3" fmla="*/ 175200 w 175200"/>
              <a:gd name="connsiteY3" fmla="*/ 0 h 160800"/>
              <a:gd name="connsiteX0" fmla="*/ 0 w 175200"/>
              <a:gd name="connsiteY0" fmla="*/ 160800 h 160800"/>
              <a:gd name="connsiteX1" fmla="*/ 19200 w 175200"/>
              <a:gd name="connsiteY1" fmla="*/ 110400 h 160800"/>
              <a:gd name="connsiteX2" fmla="*/ 66747 w 175200"/>
              <a:gd name="connsiteY2" fmla="*/ 54227 h 160800"/>
              <a:gd name="connsiteX3" fmla="*/ 175200 w 175200"/>
              <a:gd name="connsiteY3" fmla="*/ 0 h 160800"/>
              <a:gd name="connsiteX0" fmla="*/ 0 w 175200"/>
              <a:gd name="connsiteY0" fmla="*/ 160800 h 160800"/>
              <a:gd name="connsiteX1" fmla="*/ 19200 w 175200"/>
              <a:gd name="connsiteY1" fmla="*/ 110400 h 160800"/>
              <a:gd name="connsiteX2" fmla="*/ 66747 w 175200"/>
              <a:gd name="connsiteY2" fmla="*/ 54227 h 160800"/>
              <a:gd name="connsiteX3" fmla="*/ 175200 w 175200"/>
              <a:gd name="connsiteY3" fmla="*/ 0 h 160800"/>
              <a:gd name="connsiteX0" fmla="*/ 0 w 183894"/>
              <a:gd name="connsiteY0" fmla="*/ 162746 h 162746"/>
              <a:gd name="connsiteX1" fmla="*/ 27894 w 183894"/>
              <a:gd name="connsiteY1" fmla="*/ 110400 h 162746"/>
              <a:gd name="connsiteX2" fmla="*/ 75441 w 183894"/>
              <a:gd name="connsiteY2" fmla="*/ 54227 h 162746"/>
              <a:gd name="connsiteX3" fmla="*/ 183894 w 183894"/>
              <a:gd name="connsiteY3" fmla="*/ 0 h 162746"/>
              <a:gd name="connsiteX0" fmla="*/ 0 w 183894"/>
              <a:gd name="connsiteY0" fmla="*/ 162746 h 162746"/>
              <a:gd name="connsiteX1" fmla="*/ 27894 w 183894"/>
              <a:gd name="connsiteY1" fmla="*/ 110400 h 162746"/>
              <a:gd name="connsiteX2" fmla="*/ 53309 w 183894"/>
              <a:gd name="connsiteY2" fmla="*/ 79781 h 162746"/>
              <a:gd name="connsiteX3" fmla="*/ 75441 w 183894"/>
              <a:gd name="connsiteY3" fmla="*/ 54227 h 162746"/>
              <a:gd name="connsiteX4" fmla="*/ 183894 w 183894"/>
              <a:gd name="connsiteY4" fmla="*/ 0 h 162746"/>
              <a:gd name="connsiteX0" fmla="*/ 0 w 183894"/>
              <a:gd name="connsiteY0" fmla="*/ 162746 h 162746"/>
              <a:gd name="connsiteX1" fmla="*/ 27894 w 183894"/>
              <a:gd name="connsiteY1" fmla="*/ 110400 h 162746"/>
              <a:gd name="connsiteX2" fmla="*/ 53309 w 183894"/>
              <a:gd name="connsiteY2" fmla="*/ 79781 h 162746"/>
              <a:gd name="connsiteX3" fmla="*/ 75441 w 183894"/>
              <a:gd name="connsiteY3" fmla="*/ 54227 h 162746"/>
              <a:gd name="connsiteX4" fmla="*/ 121125 w 183894"/>
              <a:gd name="connsiteY4" fmla="*/ 31141 h 162746"/>
              <a:gd name="connsiteX5" fmla="*/ 183894 w 183894"/>
              <a:gd name="connsiteY5" fmla="*/ 0 h 162746"/>
              <a:gd name="connsiteX0" fmla="*/ 0 w 183894"/>
              <a:gd name="connsiteY0" fmla="*/ 162746 h 162746"/>
              <a:gd name="connsiteX1" fmla="*/ 27894 w 183894"/>
              <a:gd name="connsiteY1" fmla="*/ 110400 h 162746"/>
              <a:gd name="connsiteX2" fmla="*/ 53309 w 183894"/>
              <a:gd name="connsiteY2" fmla="*/ 79781 h 162746"/>
              <a:gd name="connsiteX3" fmla="*/ 75441 w 183894"/>
              <a:gd name="connsiteY3" fmla="*/ 54227 h 162746"/>
              <a:gd name="connsiteX4" fmla="*/ 121125 w 183894"/>
              <a:gd name="connsiteY4" fmla="*/ 31141 h 162746"/>
              <a:gd name="connsiteX5" fmla="*/ 160249 w 183894"/>
              <a:gd name="connsiteY5" fmla="*/ 10712 h 162746"/>
              <a:gd name="connsiteX6" fmla="*/ 183894 w 183894"/>
              <a:gd name="connsiteY6" fmla="*/ 0 h 16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894" h="162746">
                <a:moveTo>
                  <a:pt x="0" y="162746"/>
                </a:moveTo>
                <a:lnTo>
                  <a:pt x="27894" y="110400"/>
                </a:lnTo>
                <a:lnTo>
                  <a:pt x="53309" y="79781"/>
                </a:lnTo>
                <a:lnTo>
                  <a:pt x="75441" y="54227"/>
                </a:lnTo>
                <a:cubicBezTo>
                  <a:pt x="86744" y="46120"/>
                  <a:pt x="103050" y="40179"/>
                  <a:pt x="121125" y="31141"/>
                </a:cubicBezTo>
                <a:lnTo>
                  <a:pt x="160249" y="10712"/>
                </a:lnTo>
                <a:lnTo>
                  <a:pt x="183894" y="0"/>
                </a:ln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6" name="Text Box 705"/>
          <p:cNvSpPr txBox="1">
            <a:spLocks noChangeArrowheads="1"/>
          </p:cNvSpPr>
          <p:nvPr/>
        </p:nvSpPr>
        <p:spPr bwMode="auto">
          <a:xfrm>
            <a:off x="7219951" y="3243263"/>
            <a:ext cx="981075" cy="289310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Yoakum</a:t>
            </a:r>
          </a:p>
        </p:txBody>
      </p:sp>
      <p:sp>
        <p:nvSpPr>
          <p:cNvPr id="1207" name="Rectangle 741"/>
          <p:cNvSpPr>
            <a:spLocks noChangeArrowheads="1"/>
          </p:cNvSpPr>
          <p:nvPr/>
        </p:nvSpPr>
        <p:spPr bwMode="auto">
          <a:xfrm>
            <a:off x="1916113" y="1204120"/>
            <a:ext cx="2689225" cy="197643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8" name="Freeform 740"/>
          <p:cNvSpPr>
            <a:spLocks/>
          </p:cNvSpPr>
          <p:nvPr/>
        </p:nvSpPr>
        <p:spPr bwMode="auto">
          <a:xfrm>
            <a:off x="3579812" y="2148681"/>
            <a:ext cx="831850" cy="590550"/>
          </a:xfrm>
          <a:custGeom>
            <a:avLst/>
            <a:gdLst>
              <a:gd name="T0" fmla="*/ 2147483647 w 10000"/>
              <a:gd name="T1" fmla="*/ 2147483647 h 10000"/>
              <a:gd name="T2" fmla="*/ 0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2147483647 h 10000"/>
              <a:gd name="T50" fmla="*/ 2147483647 w 10000"/>
              <a:gd name="T51" fmla="*/ 0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2147483647 h 10000"/>
              <a:gd name="T58" fmla="*/ 2147483647 w 10000"/>
              <a:gd name="T59" fmla="*/ 2147483647 h 10000"/>
              <a:gd name="T60" fmla="*/ 2147483647 w 10000"/>
              <a:gd name="T61" fmla="*/ 2147483647 h 10000"/>
              <a:gd name="T62" fmla="*/ 2147483647 w 10000"/>
              <a:gd name="T63" fmla="*/ 2147483647 h 10000"/>
              <a:gd name="T64" fmla="*/ 2147483647 w 10000"/>
              <a:gd name="T65" fmla="*/ 2147483647 h 10000"/>
              <a:gd name="T66" fmla="*/ 2147483647 w 10000"/>
              <a:gd name="T67" fmla="*/ 2147483647 h 10000"/>
              <a:gd name="T68" fmla="*/ 2147483647 w 10000"/>
              <a:gd name="T69" fmla="*/ 2147483647 h 1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000"/>
              <a:gd name="T106" fmla="*/ 0 h 10000"/>
              <a:gd name="T107" fmla="*/ 10000 w 10000"/>
              <a:gd name="T108" fmla="*/ 10000 h 1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000" h="10000">
                <a:moveTo>
                  <a:pt x="115" y="7016"/>
                </a:moveTo>
                <a:cubicBezTo>
                  <a:pt x="77" y="7796"/>
                  <a:pt x="38" y="8575"/>
                  <a:pt x="0" y="9355"/>
                </a:cubicBezTo>
                <a:cubicBezTo>
                  <a:pt x="76" y="9570"/>
                  <a:pt x="153" y="9785"/>
                  <a:pt x="229" y="10000"/>
                </a:cubicBezTo>
                <a:lnTo>
                  <a:pt x="4580" y="9919"/>
                </a:lnTo>
                <a:lnTo>
                  <a:pt x="4962" y="9355"/>
                </a:lnTo>
                <a:lnTo>
                  <a:pt x="5840" y="9651"/>
                </a:lnTo>
                <a:lnTo>
                  <a:pt x="6279" y="8226"/>
                </a:lnTo>
                <a:lnTo>
                  <a:pt x="6393" y="8065"/>
                </a:lnTo>
                <a:cubicBezTo>
                  <a:pt x="6431" y="8002"/>
                  <a:pt x="6470" y="7939"/>
                  <a:pt x="6508" y="7876"/>
                </a:cubicBezTo>
                <a:lnTo>
                  <a:pt x="6794" y="7473"/>
                </a:lnTo>
                <a:lnTo>
                  <a:pt x="6908" y="7258"/>
                </a:lnTo>
                <a:cubicBezTo>
                  <a:pt x="6876" y="7070"/>
                  <a:pt x="7018" y="6963"/>
                  <a:pt x="6986" y="6775"/>
                </a:cubicBezTo>
                <a:cubicBezTo>
                  <a:pt x="6998" y="6587"/>
                  <a:pt x="7011" y="6398"/>
                  <a:pt x="7023" y="6210"/>
                </a:cubicBezTo>
                <a:lnTo>
                  <a:pt x="6584" y="5645"/>
                </a:lnTo>
                <a:lnTo>
                  <a:pt x="7443" y="4516"/>
                </a:lnTo>
                <a:lnTo>
                  <a:pt x="7710" y="4516"/>
                </a:lnTo>
                <a:lnTo>
                  <a:pt x="8683" y="3629"/>
                </a:lnTo>
                <a:lnTo>
                  <a:pt x="9476" y="3067"/>
                </a:lnTo>
                <a:lnTo>
                  <a:pt x="10000" y="1747"/>
                </a:lnTo>
                <a:lnTo>
                  <a:pt x="9771" y="1452"/>
                </a:lnTo>
                <a:cubicBezTo>
                  <a:pt x="9733" y="1371"/>
                  <a:pt x="9694" y="1291"/>
                  <a:pt x="9656" y="1210"/>
                </a:cubicBezTo>
                <a:cubicBezTo>
                  <a:pt x="9637" y="1129"/>
                  <a:pt x="9618" y="1049"/>
                  <a:pt x="9599" y="968"/>
                </a:cubicBezTo>
                <a:lnTo>
                  <a:pt x="9485" y="645"/>
                </a:lnTo>
                <a:lnTo>
                  <a:pt x="9103" y="645"/>
                </a:lnTo>
                <a:lnTo>
                  <a:pt x="8912" y="349"/>
                </a:lnTo>
                <a:lnTo>
                  <a:pt x="8645" y="0"/>
                </a:lnTo>
                <a:lnTo>
                  <a:pt x="7844" y="1855"/>
                </a:lnTo>
                <a:lnTo>
                  <a:pt x="6870" y="1694"/>
                </a:lnTo>
                <a:cubicBezTo>
                  <a:pt x="6794" y="2151"/>
                  <a:pt x="6717" y="2608"/>
                  <a:pt x="6641" y="3065"/>
                </a:cubicBezTo>
                <a:lnTo>
                  <a:pt x="5553" y="4516"/>
                </a:lnTo>
                <a:lnTo>
                  <a:pt x="5210" y="3871"/>
                </a:lnTo>
                <a:lnTo>
                  <a:pt x="3779" y="5484"/>
                </a:lnTo>
                <a:lnTo>
                  <a:pt x="4008" y="5968"/>
                </a:lnTo>
                <a:lnTo>
                  <a:pt x="3321" y="7016"/>
                </a:lnTo>
                <a:lnTo>
                  <a:pt x="115" y="7016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09" name="Freeform 742"/>
          <p:cNvSpPr>
            <a:spLocks/>
          </p:cNvSpPr>
          <p:nvPr/>
        </p:nvSpPr>
        <p:spPr bwMode="auto">
          <a:xfrm>
            <a:off x="3919538" y="2534444"/>
            <a:ext cx="179387" cy="182562"/>
          </a:xfrm>
          <a:custGeom>
            <a:avLst/>
            <a:gdLst>
              <a:gd name="T0" fmla="*/ 0 w 136"/>
              <a:gd name="T1" fmla="*/ 2147483647 h 138"/>
              <a:gd name="T2" fmla="*/ 2147483647 w 136"/>
              <a:gd name="T3" fmla="*/ 2147483647 h 138"/>
              <a:gd name="T4" fmla="*/ 2147483647 w 136"/>
              <a:gd name="T5" fmla="*/ 2147483647 h 138"/>
              <a:gd name="T6" fmla="*/ 2147483647 w 136"/>
              <a:gd name="T7" fmla="*/ 2147483647 h 138"/>
              <a:gd name="T8" fmla="*/ 2147483647 w 136"/>
              <a:gd name="T9" fmla="*/ 2147483647 h 138"/>
              <a:gd name="T10" fmla="*/ 2147483647 w 136"/>
              <a:gd name="T11" fmla="*/ 2147483647 h 138"/>
              <a:gd name="T12" fmla="*/ 2147483647 w 136"/>
              <a:gd name="T13" fmla="*/ 2147483647 h 138"/>
              <a:gd name="T14" fmla="*/ 2147483647 w 136"/>
              <a:gd name="T15" fmla="*/ 2147483647 h 138"/>
              <a:gd name="T16" fmla="*/ 2147483647 w 136"/>
              <a:gd name="T17" fmla="*/ 2147483647 h 138"/>
              <a:gd name="T18" fmla="*/ 2147483647 w 136"/>
              <a:gd name="T19" fmla="*/ 2147483647 h 138"/>
              <a:gd name="T20" fmla="*/ 2147483647 w 136"/>
              <a:gd name="T21" fmla="*/ 2147483647 h 138"/>
              <a:gd name="T22" fmla="*/ 2147483647 w 136"/>
              <a:gd name="T23" fmla="*/ 2147483647 h 138"/>
              <a:gd name="T24" fmla="*/ 2147483647 w 136"/>
              <a:gd name="T25" fmla="*/ 2147483647 h 138"/>
              <a:gd name="T26" fmla="*/ 2147483647 w 136"/>
              <a:gd name="T27" fmla="*/ 0 h 138"/>
              <a:gd name="T28" fmla="*/ 0 w 136"/>
              <a:gd name="T29" fmla="*/ 2147483647 h 1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6"/>
              <a:gd name="T46" fmla="*/ 0 h 138"/>
              <a:gd name="T47" fmla="*/ 136 w 136"/>
              <a:gd name="T48" fmla="*/ 138 h 1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6" h="138">
                <a:moveTo>
                  <a:pt x="0" y="14"/>
                </a:moveTo>
                <a:lnTo>
                  <a:pt x="52" y="126"/>
                </a:lnTo>
                <a:lnTo>
                  <a:pt x="105" y="138"/>
                </a:lnTo>
                <a:lnTo>
                  <a:pt x="136" y="77"/>
                </a:lnTo>
                <a:lnTo>
                  <a:pt x="127" y="71"/>
                </a:lnTo>
                <a:lnTo>
                  <a:pt x="115" y="63"/>
                </a:lnTo>
                <a:lnTo>
                  <a:pt x="103" y="60"/>
                </a:lnTo>
                <a:lnTo>
                  <a:pt x="103" y="48"/>
                </a:lnTo>
                <a:lnTo>
                  <a:pt x="90" y="47"/>
                </a:lnTo>
                <a:lnTo>
                  <a:pt x="76" y="42"/>
                </a:lnTo>
                <a:lnTo>
                  <a:pt x="72" y="30"/>
                </a:lnTo>
                <a:lnTo>
                  <a:pt x="66" y="14"/>
                </a:lnTo>
                <a:lnTo>
                  <a:pt x="48" y="11"/>
                </a:lnTo>
                <a:lnTo>
                  <a:pt x="34" y="0"/>
                </a:lnTo>
                <a:lnTo>
                  <a:pt x="0" y="14"/>
                </a:lnTo>
                <a:close/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0" name="Freeform 743"/>
          <p:cNvSpPr>
            <a:spLocks/>
          </p:cNvSpPr>
          <p:nvPr/>
        </p:nvSpPr>
        <p:spPr bwMode="auto">
          <a:xfrm>
            <a:off x="3895725" y="2382044"/>
            <a:ext cx="155575" cy="165100"/>
          </a:xfrm>
          <a:custGeom>
            <a:avLst/>
            <a:gdLst>
              <a:gd name="T0" fmla="*/ 2147483647 w 118"/>
              <a:gd name="T1" fmla="*/ 2147483647 h 126"/>
              <a:gd name="T2" fmla="*/ 0 w 118"/>
              <a:gd name="T3" fmla="*/ 2147483647 h 126"/>
              <a:gd name="T4" fmla="*/ 2147483647 w 118"/>
              <a:gd name="T5" fmla="*/ 0 h 126"/>
              <a:gd name="T6" fmla="*/ 2147483647 w 118"/>
              <a:gd name="T7" fmla="*/ 2147483647 h 126"/>
              <a:gd name="T8" fmla="*/ 2147483647 w 118"/>
              <a:gd name="T9" fmla="*/ 2147483647 h 126"/>
              <a:gd name="T10" fmla="*/ 2147483647 w 118"/>
              <a:gd name="T11" fmla="*/ 2147483647 h 126"/>
              <a:gd name="T12" fmla="*/ 2147483647 w 118"/>
              <a:gd name="T13" fmla="*/ 2147483647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8"/>
              <a:gd name="T22" fmla="*/ 0 h 126"/>
              <a:gd name="T23" fmla="*/ 118 w 118"/>
              <a:gd name="T24" fmla="*/ 126 h 1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8" h="126">
                <a:moveTo>
                  <a:pt x="32" y="124"/>
                </a:moveTo>
                <a:lnTo>
                  <a:pt x="0" y="74"/>
                </a:lnTo>
                <a:lnTo>
                  <a:pt x="88" y="0"/>
                </a:lnTo>
                <a:lnTo>
                  <a:pt x="110" y="20"/>
                </a:lnTo>
                <a:lnTo>
                  <a:pt x="86" y="46"/>
                </a:lnTo>
                <a:lnTo>
                  <a:pt x="118" y="92"/>
                </a:lnTo>
                <a:lnTo>
                  <a:pt x="80" y="12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1" name="Freeform 744"/>
          <p:cNvSpPr>
            <a:spLocks/>
          </p:cNvSpPr>
          <p:nvPr/>
        </p:nvSpPr>
        <p:spPr bwMode="auto">
          <a:xfrm>
            <a:off x="3856038" y="2510631"/>
            <a:ext cx="60325" cy="223838"/>
          </a:xfrm>
          <a:custGeom>
            <a:avLst/>
            <a:gdLst>
              <a:gd name="T0" fmla="*/ 2147483647 w 46"/>
              <a:gd name="T1" fmla="*/ 0 h 170"/>
              <a:gd name="T2" fmla="*/ 0 w 46"/>
              <a:gd name="T3" fmla="*/ 2147483647 h 170"/>
              <a:gd name="T4" fmla="*/ 2147483647 w 46"/>
              <a:gd name="T5" fmla="*/ 2147483647 h 170"/>
              <a:gd name="T6" fmla="*/ 0 60000 65536"/>
              <a:gd name="T7" fmla="*/ 0 60000 65536"/>
              <a:gd name="T8" fmla="*/ 0 60000 65536"/>
              <a:gd name="T9" fmla="*/ 0 w 46"/>
              <a:gd name="T10" fmla="*/ 0 h 170"/>
              <a:gd name="T11" fmla="*/ 46 w 46"/>
              <a:gd name="T12" fmla="*/ 170 h 1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170">
                <a:moveTo>
                  <a:pt x="46" y="0"/>
                </a:moveTo>
                <a:lnTo>
                  <a:pt x="0" y="42"/>
                </a:lnTo>
                <a:lnTo>
                  <a:pt x="2" y="17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2" name="Line 745"/>
          <p:cNvSpPr>
            <a:spLocks noChangeShapeType="1"/>
          </p:cNvSpPr>
          <p:nvPr/>
        </p:nvSpPr>
        <p:spPr bwMode="auto">
          <a:xfrm>
            <a:off x="3589338" y="2734469"/>
            <a:ext cx="3825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3" name="Freeform 746"/>
          <p:cNvSpPr>
            <a:spLocks/>
          </p:cNvSpPr>
          <p:nvPr/>
        </p:nvSpPr>
        <p:spPr bwMode="auto">
          <a:xfrm>
            <a:off x="3959224" y="2701132"/>
            <a:ext cx="38100" cy="92075"/>
          </a:xfrm>
          <a:custGeom>
            <a:avLst/>
            <a:gdLst>
              <a:gd name="T0" fmla="*/ 0 w 30"/>
              <a:gd name="T1" fmla="*/ 2147483647 h 70"/>
              <a:gd name="T2" fmla="*/ 2147483647 w 30"/>
              <a:gd name="T3" fmla="*/ 2147483647 h 70"/>
              <a:gd name="T4" fmla="*/ 2147483647 w 30"/>
              <a:gd name="T5" fmla="*/ 2147483647 h 70"/>
              <a:gd name="T6" fmla="*/ 2147483647 w 30"/>
              <a:gd name="T7" fmla="*/ 2147483647 h 70"/>
              <a:gd name="T8" fmla="*/ 2147483647 w 30"/>
              <a:gd name="T9" fmla="*/ 2147483647 h 70"/>
              <a:gd name="T10" fmla="*/ 2147483647 w 30"/>
              <a:gd name="T11" fmla="*/ 0 h 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70"/>
              <a:gd name="T20" fmla="*/ 30 w 30"/>
              <a:gd name="T21" fmla="*/ 70 h 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70">
                <a:moveTo>
                  <a:pt x="0" y="70"/>
                </a:moveTo>
                <a:cubicBezTo>
                  <a:pt x="11" y="60"/>
                  <a:pt x="22" y="51"/>
                  <a:pt x="26" y="44"/>
                </a:cubicBezTo>
                <a:cubicBezTo>
                  <a:pt x="30" y="37"/>
                  <a:pt x="28" y="30"/>
                  <a:pt x="26" y="28"/>
                </a:cubicBezTo>
                <a:cubicBezTo>
                  <a:pt x="24" y="26"/>
                  <a:pt x="13" y="35"/>
                  <a:pt x="10" y="34"/>
                </a:cubicBezTo>
                <a:cubicBezTo>
                  <a:pt x="7" y="33"/>
                  <a:pt x="4" y="28"/>
                  <a:pt x="6" y="22"/>
                </a:cubicBezTo>
                <a:cubicBezTo>
                  <a:pt x="8" y="16"/>
                  <a:pt x="14" y="8"/>
                  <a:pt x="20" y="0"/>
                </a:cubicBez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4" name="Line 747"/>
          <p:cNvSpPr>
            <a:spLocks noChangeShapeType="1"/>
          </p:cNvSpPr>
          <p:nvPr/>
        </p:nvSpPr>
        <p:spPr bwMode="auto">
          <a:xfrm flipH="1">
            <a:off x="3733800" y="2234407"/>
            <a:ext cx="3175" cy="7461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5" name="Line 748"/>
          <p:cNvSpPr>
            <a:spLocks noChangeShapeType="1"/>
          </p:cNvSpPr>
          <p:nvPr/>
        </p:nvSpPr>
        <p:spPr bwMode="auto">
          <a:xfrm>
            <a:off x="3881437" y="2734469"/>
            <a:ext cx="0" cy="2460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6" name="Line 749"/>
          <p:cNvSpPr>
            <a:spLocks noChangeShapeType="1"/>
          </p:cNvSpPr>
          <p:nvPr/>
        </p:nvSpPr>
        <p:spPr bwMode="auto">
          <a:xfrm>
            <a:off x="3956049" y="2790031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7" name="Line 750"/>
          <p:cNvSpPr>
            <a:spLocks noChangeShapeType="1"/>
          </p:cNvSpPr>
          <p:nvPr/>
        </p:nvSpPr>
        <p:spPr bwMode="auto">
          <a:xfrm>
            <a:off x="3578224" y="2255044"/>
            <a:ext cx="0" cy="311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8" name="Line 751"/>
          <p:cNvSpPr>
            <a:spLocks noChangeShapeType="1"/>
          </p:cNvSpPr>
          <p:nvPr/>
        </p:nvSpPr>
        <p:spPr bwMode="auto">
          <a:xfrm>
            <a:off x="3398837" y="2563019"/>
            <a:ext cx="4619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19" name="Line 752"/>
          <p:cNvSpPr>
            <a:spLocks noChangeShapeType="1"/>
          </p:cNvSpPr>
          <p:nvPr/>
        </p:nvSpPr>
        <p:spPr bwMode="auto">
          <a:xfrm>
            <a:off x="3398838" y="2259807"/>
            <a:ext cx="3175" cy="430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0" name="Line 753"/>
          <p:cNvSpPr>
            <a:spLocks noChangeShapeType="1"/>
          </p:cNvSpPr>
          <p:nvPr/>
        </p:nvSpPr>
        <p:spPr bwMode="auto">
          <a:xfrm>
            <a:off x="3398837" y="2418556"/>
            <a:ext cx="341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1" name="Line 754"/>
          <p:cNvSpPr>
            <a:spLocks noChangeShapeType="1"/>
          </p:cNvSpPr>
          <p:nvPr/>
        </p:nvSpPr>
        <p:spPr bwMode="auto">
          <a:xfrm flipH="1">
            <a:off x="3584574" y="2561432"/>
            <a:ext cx="1588" cy="131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2" name="Line 755"/>
          <p:cNvSpPr>
            <a:spLocks noChangeShapeType="1"/>
          </p:cNvSpPr>
          <p:nvPr/>
        </p:nvSpPr>
        <p:spPr bwMode="auto">
          <a:xfrm>
            <a:off x="3381375" y="2693194"/>
            <a:ext cx="2000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3" name="Line 756"/>
          <p:cNvSpPr>
            <a:spLocks noChangeShapeType="1"/>
          </p:cNvSpPr>
          <p:nvPr/>
        </p:nvSpPr>
        <p:spPr bwMode="auto">
          <a:xfrm>
            <a:off x="3581400" y="2686844"/>
            <a:ext cx="11113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4" name="Line 757"/>
          <p:cNvSpPr>
            <a:spLocks noChangeShapeType="1"/>
          </p:cNvSpPr>
          <p:nvPr/>
        </p:nvSpPr>
        <p:spPr bwMode="auto">
          <a:xfrm flipV="1">
            <a:off x="3251199" y="2418557"/>
            <a:ext cx="153988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5" name="Line 758"/>
          <p:cNvSpPr>
            <a:spLocks noChangeShapeType="1"/>
          </p:cNvSpPr>
          <p:nvPr/>
        </p:nvSpPr>
        <p:spPr bwMode="auto">
          <a:xfrm>
            <a:off x="3251200" y="2258220"/>
            <a:ext cx="15081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6" name="Freeform 759"/>
          <p:cNvSpPr>
            <a:spLocks/>
          </p:cNvSpPr>
          <p:nvPr/>
        </p:nvSpPr>
        <p:spPr bwMode="auto">
          <a:xfrm>
            <a:off x="3397250" y="2255044"/>
            <a:ext cx="290513" cy="4762"/>
          </a:xfrm>
          <a:custGeom>
            <a:avLst/>
            <a:gdLst>
              <a:gd name="T0" fmla="*/ 0 w 220"/>
              <a:gd name="T1" fmla="*/ 2147483647 h 4"/>
              <a:gd name="T2" fmla="*/ 2147483647 w 220"/>
              <a:gd name="T3" fmla="*/ 0 h 4"/>
              <a:gd name="T4" fmla="*/ 2147483647 w 220"/>
              <a:gd name="T5" fmla="*/ 0 h 4"/>
              <a:gd name="T6" fmla="*/ 0 60000 65536"/>
              <a:gd name="T7" fmla="*/ 0 60000 65536"/>
              <a:gd name="T8" fmla="*/ 0 60000 65536"/>
              <a:gd name="T9" fmla="*/ 0 w 220"/>
              <a:gd name="T10" fmla="*/ 0 h 4"/>
              <a:gd name="T11" fmla="*/ 220 w 220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" h="4">
                <a:moveTo>
                  <a:pt x="0" y="4"/>
                </a:moveTo>
                <a:lnTo>
                  <a:pt x="98" y="0"/>
                </a:lnTo>
                <a:lnTo>
                  <a:pt x="220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7" name="Freeform 760"/>
          <p:cNvSpPr>
            <a:spLocks/>
          </p:cNvSpPr>
          <p:nvPr/>
        </p:nvSpPr>
        <p:spPr bwMode="auto">
          <a:xfrm>
            <a:off x="3565525" y="2961481"/>
            <a:ext cx="168275" cy="19050"/>
          </a:xfrm>
          <a:custGeom>
            <a:avLst/>
            <a:gdLst>
              <a:gd name="T0" fmla="*/ 0 w 128"/>
              <a:gd name="T1" fmla="*/ 2147483647 h 14"/>
              <a:gd name="T2" fmla="*/ 2147483647 w 128"/>
              <a:gd name="T3" fmla="*/ 0 h 14"/>
              <a:gd name="T4" fmla="*/ 2147483647 w 128"/>
              <a:gd name="T5" fmla="*/ 2147483647 h 14"/>
              <a:gd name="T6" fmla="*/ 2147483647 w 128"/>
              <a:gd name="T7" fmla="*/ 2147483647 h 14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14"/>
              <a:gd name="T14" fmla="*/ 128 w 128"/>
              <a:gd name="T15" fmla="*/ 14 h 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14">
                <a:moveTo>
                  <a:pt x="0" y="12"/>
                </a:moveTo>
                <a:lnTo>
                  <a:pt x="18" y="0"/>
                </a:lnTo>
                <a:lnTo>
                  <a:pt x="26" y="14"/>
                </a:lnTo>
                <a:lnTo>
                  <a:pt x="128" y="1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8" name="Freeform 761"/>
          <p:cNvSpPr>
            <a:spLocks/>
          </p:cNvSpPr>
          <p:nvPr/>
        </p:nvSpPr>
        <p:spPr bwMode="auto">
          <a:xfrm>
            <a:off x="3384550" y="2690020"/>
            <a:ext cx="212725" cy="403225"/>
          </a:xfrm>
          <a:custGeom>
            <a:avLst/>
            <a:gdLst>
              <a:gd name="T0" fmla="*/ 0 w 162"/>
              <a:gd name="T1" fmla="*/ 0 h 306"/>
              <a:gd name="T2" fmla="*/ 2147483647 w 162"/>
              <a:gd name="T3" fmla="*/ 2147483647 h 306"/>
              <a:gd name="T4" fmla="*/ 2147483647 w 162"/>
              <a:gd name="T5" fmla="*/ 2147483647 h 306"/>
              <a:gd name="T6" fmla="*/ 2147483647 w 162"/>
              <a:gd name="T7" fmla="*/ 2147483647 h 306"/>
              <a:gd name="T8" fmla="*/ 2147483647 w 162"/>
              <a:gd name="T9" fmla="*/ 2147483647 h 306"/>
              <a:gd name="T10" fmla="*/ 2147483647 w 162"/>
              <a:gd name="T11" fmla="*/ 2147483647 h 306"/>
              <a:gd name="T12" fmla="*/ 2147483647 w 162"/>
              <a:gd name="T13" fmla="*/ 2147483647 h 306"/>
              <a:gd name="T14" fmla="*/ 2147483647 w 162"/>
              <a:gd name="T15" fmla="*/ 2147483647 h 306"/>
              <a:gd name="T16" fmla="*/ 2147483647 w 162"/>
              <a:gd name="T17" fmla="*/ 2147483647 h 306"/>
              <a:gd name="T18" fmla="*/ 2147483647 w 162"/>
              <a:gd name="T19" fmla="*/ 2147483647 h 306"/>
              <a:gd name="T20" fmla="*/ 2147483647 w 162"/>
              <a:gd name="T21" fmla="*/ 2147483647 h 306"/>
              <a:gd name="T22" fmla="*/ 2147483647 w 162"/>
              <a:gd name="T23" fmla="*/ 2147483647 h 306"/>
              <a:gd name="T24" fmla="*/ 2147483647 w 162"/>
              <a:gd name="T25" fmla="*/ 2147483647 h 306"/>
              <a:gd name="T26" fmla="*/ 2147483647 w 162"/>
              <a:gd name="T27" fmla="*/ 2147483647 h 306"/>
              <a:gd name="T28" fmla="*/ 2147483647 w 162"/>
              <a:gd name="T29" fmla="*/ 2147483647 h 306"/>
              <a:gd name="T30" fmla="*/ 2147483647 w 162"/>
              <a:gd name="T31" fmla="*/ 2147483647 h 306"/>
              <a:gd name="T32" fmla="*/ 2147483647 w 162"/>
              <a:gd name="T33" fmla="*/ 2147483647 h 306"/>
              <a:gd name="T34" fmla="*/ 2147483647 w 162"/>
              <a:gd name="T35" fmla="*/ 2147483647 h 3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2"/>
              <a:gd name="T55" fmla="*/ 0 h 306"/>
              <a:gd name="T56" fmla="*/ 162 w 162"/>
              <a:gd name="T57" fmla="*/ 306 h 3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2" h="306">
                <a:moveTo>
                  <a:pt x="0" y="0"/>
                </a:moveTo>
                <a:cubicBezTo>
                  <a:pt x="6" y="2"/>
                  <a:pt x="12" y="5"/>
                  <a:pt x="18" y="12"/>
                </a:cubicBezTo>
                <a:cubicBezTo>
                  <a:pt x="24" y="19"/>
                  <a:pt x="29" y="34"/>
                  <a:pt x="34" y="40"/>
                </a:cubicBezTo>
                <a:cubicBezTo>
                  <a:pt x="39" y="46"/>
                  <a:pt x="47" y="43"/>
                  <a:pt x="50" y="50"/>
                </a:cubicBezTo>
                <a:cubicBezTo>
                  <a:pt x="53" y="57"/>
                  <a:pt x="51" y="76"/>
                  <a:pt x="54" y="84"/>
                </a:cubicBezTo>
                <a:cubicBezTo>
                  <a:pt x="57" y="92"/>
                  <a:pt x="61" y="93"/>
                  <a:pt x="66" y="98"/>
                </a:cubicBezTo>
                <a:cubicBezTo>
                  <a:pt x="71" y="103"/>
                  <a:pt x="80" y="107"/>
                  <a:pt x="84" y="112"/>
                </a:cubicBezTo>
                <a:cubicBezTo>
                  <a:pt x="88" y="117"/>
                  <a:pt x="86" y="123"/>
                  <a:pt x="92" y="128"/>
                </a:cubicBezTo>
                <a:cubicBezTo>
                  <a:pt x="98" y="133"/>
                  <a:pt x="116" y="138"/>
                  <a:pt x="122" y="142"/>
                </a:cubicBezTo>
                <a:cubicBezTo>
                  <a:pt x="128" y="146"/>
                  <a:pt x="126" y="149"/>
                  <a:pt x="128" y="154"/>
                </a:cubicBezTo>
                <a:cubicBezTo>
                  <a:pt x="130" y="159"/>
                  <a:pt x="134" y="162"/>
                  <a:pt x="134" y="170"/>
                </a:cubicBezTo>
                <a:cubicBezTo>
                  <a:pt x="134" y="178"/>
                  <a:pt x="125" y="195"/>
                  <a:pt x="126" y="202"/>
                </a:cubicBezTo>
                <a:cubicBezTo>
                  <a:pt x="127" y="209"/>
                  <a:pt x="135" y="210"/>
                  <a:pt x="138" y="214"/>
                </a:cubicBezTo>
                <a:cubicBezTo>
                  <a:pt x="141" y="218"/>
                  <a:pt x="143" y="222"/>
                  <a:pt x="144" y="226"/>
                </a:cubicBezTo>
                <a:cubicBezTo>
                  <a:pt x="145" y="230"/>
                  <a:pt x="145" y="231"/>
                  <a:pt x="144" y="238"/>
                </a:cubicBezTo>
                <a:cubicBezTo>
                  <a:pt x="143" y="245"/>
                  <a:pt x="138" y="263"/>
                  <a:pt x="140" y="270"/>
                </a:cubicBezTo>
                <a:cubicBezTo>
                  <a:pt x="142" y="277"/>
                  <a:pt x="152" y="276"/>
                  <a:pt x="156" y="282"/>
                </a:cubicBezTo>
                <a:cubicBezTo>
                  <a:pt x="160" y="288"/>
                  <a:pt x="161" y="297"/>
                  <a:pt x="162" y="306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29" name="Line 762"/>
          <p:cNvSpPr>
            <a:spLocks noChangeShapeType="1"/>
          </p:cNvSpPr>
          <p:nvPr/>
        </p:nvSpPr>
        <p:spPr bwMode="auto">
          <a:xfrm>
            <a:off x="3697287" y="2974182"/>
            <a:ext cx="0" cy="1190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0" name="Freeform 763"/>
          <p:cNvSpPr>
            <a:spLocks/>
          </p:cNvSpPr>
          <p:nvPr/>
        </p:nvSpPr>
        <p:spPr bwMode="auto">
          <a:xfrm>
            <a:off x="3740150" y="2367756"/>
            <a:ext cx="157163" cy="114300"/>
          </a:xfrm>
          <a:custGeom>
            <a:avLst/>
            <a:gdLst>
              <a:gd name="T0" fmla="*/ 0 w 120"/>
              <a:gd name="T1" fmla="*/ 0 h 86"/>
              <a:gd name="T2" fmla="*/ 2147483647 w 120"/>
              <a:gd name="T3" fmla="*/ 2147483647 h 86"/>
              <a:gd name="T4" fmla="*/ 2147483647 w 120"/>
              <a:gd name="T5" fmla="*/ 2147483647 h 86"/>
              <a:gd name="T6" fmla="*/ 0 60000 65536"/>
              <a:gd name="T7" fmla="*/ 0 60000 65536"/>
              <a:gd name="T8" fmla="*/ 0 60000 65536"/>
              <a:gd name="T9" fmla="*/ 0 w 120"/>
              <a:gd name="T10" fmla="*/ 0 h 86"/>
              <a:gd name="T11" fmla="*/ 120 w 120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" h="86">
                <a:moveTo>
                  <a:pt x="0" y="0"/>
                </a:moveTo>
                <a:lnTo>
                  <a:pt x="72" y="30"/>
                </a:lnTo>
                <a:lnTo>
                  <a:pt x="120" y="8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1" name="Line 764"/>
          <p:cNvSpPr>
            <a:spLocks noChangeShapeType="1"/>
          </p:cNvSpPr>
          <p:nvPr/>
        </p:nvSpPr>
        <p:spPr bwMode="auto">
          <a:xfrm flipV="1">
            <a:off x="3836987" y="2310606"/>
            <a:ext cx="68262" cy="968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2" name="Freeform 765"/>
          <p:cNvSpPr>
            <a:spLocks/>
          </p:cNvSpPr>
          <p:nvPr/>
        </p:nvSpPr>
        <p:spPr bwMode="auto">
          <a:xfrm>
            <a:off x="3808412" y="2980531"/>
            <a:ext cx="139700" cy="107950"/>
          </a:xfrm>
          <a:custGeom>
            <a:avLst/>
            <a:gdLst>
              <a:gd name="T0" fmla="*/ 0 w 106"/>
              <a:gd name="T1" fmla="*/ 0 h 82"/>
              <a:gd name="T2" fmla="*/ 2147483647 w 106"/>
              <a:gd name="T3" fmla="*/ 0 h 82"/>
              <a:gd name="T4" fmla="*/ 2147483647 w 106"/>
              <a:gd name="T5" fmla="*/ 2147483647 h 82"/>
              <a:gd name="T6" fmla="*/ 2147483647 w 106"/>
              <a:gd name="T7" fmla="*/ 2147483647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06"/>
              <a:gd name="T13" fmla="*/ 0 h 82"/>
              <a:gd name="T14" fmla="*/ 106 w 106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" h="82">
                <a:moveTo>
                  <a:pt x="0" y="0"/>
                </a:moveTo>
                <a:lnTo>
                  <a:pt x="90" y="0"/>
                </a:lnTo>
                <a:lnTo>
                  <a:pt x="106" y="2"/>
                </a:lnTo>
                <a:lnTo>
                  <a:pt x="106" y="8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3" name="Line 766"/>
          <p:cNvSpPr>
            <a:spLocks noChangeShapeType="1"/>
          </p:cNvSpPr>
          <p:nvPr/>
        </p:nvSpPr>
        <p:spPr bwMode="auto">
          <a:xfrm>
            <a:off x="3927474" y="2864644"/>
            <a:ext cx="0" cy="1127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4" name="Freeform 767"/>
          <p:cNvSpPr>
            <a:spLocks/>
          </p:cNvSpPr>
          <p:nvPr/>
        </p:nvSpPr>
        <p:spPr bwMode="auto">
          <a:xfrm>
            <a:off x="3927474" y="2864644"/>
            <a:ext cx="184150" cy="30162"/>
          </a:xfrm>
          <a:custGeom>
            <a:avLst/>
            <a:gdLst>
              <a:gd name="T0" fmla="*/ 0 w 140"/>
              <a:gd name="T1" fmla="*/ 0 h 24"/>
              <a:gd name="T2" fmla="*/ 2147483647 w 140"/>
              <a:gd name="T3" fmla="*/ 0 h 24"/>
              <a:gd name="T4" fmla="*/ 2147483647 w 140"/>
              <a:gd name="T5" fmla="*/ 2147483647 h 24"/>
              <a:gd name="T6" fmla="*/ 2147483647 w 140"/>
              <a:gd name="T7" fmla="*/ 2147483647 h 24"/>
              <a:gd name="T8" fmla="*/ 0 60000 65536"/>
              <a:gd name="T9" fmla="*/ 0 60000 65536"/>
              <a:gd name="T10" fmla="*/ 0 60000 65536"/>
              <a:gd name="T11" fmla="*/ 0 60000 65536"/>
              <a:gd name="T12" fmla="*/ 0 w 140"/>
              <a:gd name="T13" fmla="*/ 0 h 24"/>
              <a:gd name="T14" fmla="*/ 140 w 140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" h="24">
                <a:moveTo>
                  <a:pt x="0" y="0"/>
                </a:moveTo>
                <a:lnTo>
                  <a:pt x="30" y="0"/>
                </a:lnTo>
                <a:lnTo>
                  <a:pt x="44" y="24"/>
                </a:lnTo>
                <a:lnTo>
                  <a:pt x="140" y="18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5" name="Freeform 768"/>
          <p:cNvSpPr>
            <a:spLocks/>
          </p:cNvSpPr>
          <p:nvPr/>
        </p:nvSpPr>
        <p:spPr bwMode="auto">
          <a:xfrm>
            <a:off x="3944937" y="2966245"/>
            <a:ext cx="138112" cy="123825"/>
          </a:xfrm>
          <a:custGeom>
            <a:avLst/>
            <a:gdLst>
              <a:gd name="T0" fmla="*/ 2147483647 w 104"/>
              <a:gd name="T1" fmla="*/ 2147483647 h 94"/>
              <a:gd name="T2" fmla="*/ 2147483647 w 104"/>
              <a:gd name="T3" fmla="*/ 2147483647 h 94"/>
              <a:gd name="T4" fmla="*/ 2147483647 w 104"/>
              <a:gd name="T5" fmla="*/ 2147483647 h 94"/>
              <a:gd name="T6" fmla="*/ 2147483647 w 104"/>
              <a:gd name="T7" fmla="*/ 2147483647 h 94"/>
              <a:gd name="T8" fmla="*/ 2147483647 w 104"/>
              <a:gd name="T9" fmla="*/ 2147483647 h 94"/>
              <a:gd name="T10" fmla="*/ 2147483647 w 104"/>
              <a:gd name="T11" fmla="*/ 2147483647 h 94"/>
              <a:gd name="T12" fmla="*/ 2147483647 w 104"/>
              <a:gd name="T13" fmla="*/ 2147483647 h 94"/>
              <a:gd name="T14" fmla="*/ 2147483647 w 104"/>
              <a:gd name="T15" fmla="*/ 0 h 94"/>
              <a:gd name="T16" fmla="*/ 2147483647 w 104"/>
              <a:gd name="T17" fmla="*/ 2147483647 h 94"/>
              <a:gd name="T18" fmla="*/ 2147483647 w 104"/>
              <a:gd name="T19" fmla="*/ 2147483647 h 94"/>
              <a:gd name="T20" fmla="*/ 0 w 104"/>
              <a:gd name="T21" fmla="*/ 2147483647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4"/>
              <a:gd name="T34" fmla="*/ 0 h 94"/>
              <a:gd name="T35" fmla="*/ 104 w 104"/>
              <a:gd name="T36" fmla="*/ 94 h 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4" h="94">
                <a:moveTo>
                  <a:pt x="80" y="94"/>
                </a:moveTo>
                <a:lnTo>
                  <a:pt x="78" y="74"/>
                </a:lnTo>
                <a:lnTo>
                  <a:pt x="96" y="68"/>
                </a:lnTo>
                <a:lnTo>
                  <a:pt x="94" y="54"/>
                </a:lnTo>
                <a:lnTo>
                  <a:pt x="104" y="6"/>
                </a:lnTo>
                <a:lnTo>
                  <a:pt x="90" y="18"/>
                </a:lnTo>
                <a:lnTo>
                  <a:pt x="64" y="10"/>
                </a:lnTo>
                <a:lnTo>
                  <a:pt x="42" y="0"/>
                </a:lnTo>
                <a:lnTo>
                  <a:pt x="34" y="8"/>
                </a:lnTo>
                <a:cubicBezTo>
                  <a:pt x="23" y="16"/>
                  <a:pt x="28" y="16"/>
                  <a:pt x="22" y="16"/>
                </a:cubicBezTo>
                <a:lnTo>
                  <a:pt x="0" y="14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6" name="Freeform 769"/>
          <p:cNvSpPr>
            <a:spLocks/>
          </p:cNvSpPr>
          <p:nvPr/>
        </p:nvSpPr>
        <p:spPr bwMode="auto">
          <a:xfrm>
            <a:off x="3736975" y="2942431"/>
            <a:ext cx="98425" cy="146050"/>
          </a:xfrm>
          <a:custGeom>
            <a:avLst/>
            <a:gdLst>
              <a:gd name="T0" fmla="*/ 0 w 74"/>
              <a:gd name="T1" fmla="*/ 2147483647 h 110"/>
              <a:gd name="T2" fmla="*/ 2147483647 w 74"/>
              <a:gd name="T3" fmla="*/ 2147483647 h 110"/>
              <a:gd name="T4" fmla="*/ 2147483647 w 74"/>
              <a:gd name="T5" fmla="*/ 0 h 110"/>
              <a:gd name="T6" fmla="*/ 2147483647 w 74"/>
              <a:gd name="T7" fmla="*/ 2147483647 h 110"/>
              <a:gd name="T8" fmla="*/ 2147483647 w 74"/>
              <a:gd name="T9" fmla="*/ 2147483647 h 110"/>
              <a:gd name="T10" fmla="*/ 2147483647 w 74"/>
              <a:gd name="T11" fmla="*/ 2147483647 h 110"/>
              <a:gd name="T12" fmla="*/ 2147483647 w 74"/>
              <a:gd name="T13" fmla="*/ 2147483647 h 110"/>
              <a:gd name="T14" fmla="*/ 2147483647 w 74"/>
              <a:gd name="T15" fmla="*/ 2147483647 h 110"/>
              <a:gd name="T16" fmla="*/ 2147483647 w 74"/>
              <a:gd name="T17" fmla="*/ 2147483647 h 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"/>
              <a:gd name="T28" fmla="*/ 0 h 110"/>
              <a:gd name="T29" fmla="*/ 74 w 74"/>
              <a:gd name="T30" fmla="*/ 110 h 1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" h="110">
                <a:moveTo>
                  <a:pt x="0" y="4"/>
                </a:moveTo>
                <a:lnTo>
                  <a:pt x="24" y="2"/>
                </a:lnTo>
                <a:lnTo>
                  <a:pt x="40" y="0"/>
                </a:lnTo>
                <a:lnTo>
                  <a:pt x="52" y="6"/>
                </a:lnTo>
                <a:lnTo>
                  <a:pt x="52" y="28"/>
                </a:lnTo>
                <a:lnTo>
                  <a:pt x="58" y="54"/>
                </a:lnTo>
                <a:lnTo>
                  <a:pt x="62" y="76"/>
                </a:lnTo>
                <a:lnTo>
                  <a:pt x="74" y="76"/>
                </a:lnTo>
                <a:lnTo>
                  <a:pt x="74" y="11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7" name="Freeform 770"/>
          <p:cNvSpPr>
            <a:spLocks/>
          </p:cNvSpPr>
          <p:nvPr/>
        </p:nvSpPr>
        <p:spPr bwMode="auto">
          <a:xfrm>
            <a:off x="4003674" y="2886870"/>
            <a:ext cx="107950" cy="85725"/>
          </a:xfrm>
          <a:custGeom>
            <a:avLst/>
            <a:gdLst>
              <a:gd name="T0" fmla="*/ 2147483647 w 82"/>
              <a:gd name="T1" fmla="*/ 2147483647 h 64"/>
              <a:gd name="T2" fmla="*/ 0 w 82"/>
              <a:gd name="T3" fmla="*/ 2147483647 h 64"/>
              <a:gd name="T4" fmla="*/ 2147483647 w 82"/>
              <a:gd name="T5" fmla="*/ 2147483647 h 64"/>
              <a:gd name="T6" fmla="*/ 2147483647 w 82"/>
              <a:gd name="T7" fmla="*/ 2147483647 h 64"/>
              <a:gd name="T8" fmla="*/ 2147483647 w 82"/>
              <a:gd name="T9" fmla="*/ 2147483647 h 64"/>
              <a:gd name="T10" fmla="*/ 2147483647 w 82"/>
              <a:gd name="T11" fmla="*/ 2147483647 h 64"/>
              <a:gd name="T12" fmla="*/ 2147483647 w 82"/>
              <a:gd name="T13" fmla="*/ 2147483647 h 64"/>
              <a:gd name="T14" fmla="*/ 2147483647 w 82"/>
              <a:gd name="T15" fmla="*/ 0 h 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2"/>
              <a:gd name="T25" fmla="*/ 0 h 64"/>
              <a:gd name="T26" fmla="*/ 82 w 82"/>
              <a:gd name="T27" fmla="*/ 64 h 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2" h="64">
                <a:moveTo>
                  <a:pt x="16" y="64"/>
                </a:moveTo>
                <a:lnTo>
                  <a:pt x="0" y="32"/>
                </a:lnTo>
                <a:lnTo>
                  <a:pt x="32" y="60"/>
                </a:lnTo>
                <a:lnTo>
                  <a:pt x="46" y="50"/>
                </a:lnTo>
                <a:lnTo>
                  <a:pt x="52" y="30"/>
                </a:lnTo>
                <a:lnTo>
                  <a:pt x="52" y="58"/>
                </a:lnTo>
                <a:lnTo>
                  <a:pt x="66" y="54"/>
                </a:lnTo>
                <a:lnTo>
                  <a:pt x="82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8" name="Freeform 771"/>
          <p:cNvSpPr>
            <a:spLocks/>
          </p:cNvSpPr>
          <p:nvPr/>
        </p:nvSpPr>
        <p:spPr bwMode="auto">
          <a:xfrm>
            <a:off x="3983037" y="2766219"/>
            <a:ext cx="157162" cy="120650"/>
          </a:xfrm>
          <a:custGeom>
            <a:avLst/>
            <a:gdLst>
              <a:gd name="T0" fmla="*/ 2147483647 w 120"/>
              <a:gd name="T1" fmla="*/ 2147483647 h 92"/>
              <a:gd name="T2" fmla="*/ 2147483647 w 120"/>
              <a:gd name="T3" fmla="*/ 2147483647 h 92"/>
              <a:gd name="T4" fmla="*/ 2147483647 w 120"/>
              <a:gd name="T5" fmla="*/ 2147483647 h 92"/>
              <a:gd name="T6" fmla="*/ 2147483647 w 120"/>
              <a:gd name="T7" fmla="*/ 2147483647 h 92"/>
              <a:gd name="T8" fmla="*/ 2147483647 w 120"/>
              <a:gd name="T9" fmla="*/ 2147483647 h 92"/>
              <a:gd name="T10" fmla="*/ 2147483647 w 120"/>
              <a:gd name="T11" fmla="*/ 2147483647 h 92"/>
              <a:gd name="T12" fmla="*/ 2147483647 w 120"/>
              <a:gd name="T13" fmla="*/ 2147483647 h 92"/>
              <a:gd name="T14" fmla="*/ 2147483647 w 120"/>
              <a:gd name="T15" fmla="*/ 2147483647 h 92"/>
              <a:gd name="T16" fmla="*/ 2147483647 w 120"/>
              <a:gd name="T17" fmla="*/ 2147483647 h 92"/>
              <a:gd name="T18" fmla="*/ 2147483647 w 120"/>
              <a:gd name="T19" fmla="*/ 2147483647 h 92"/>
              <a:gd name="T20" fmla="*/ 0 w 120"/>
              <a:gd name="T21" fmla="*/ 0 h 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0"/>
              <a:gd name="T34" fmla="*/ 0 h 92"/>
              <a:gd name="T35" fmla="*/ 120 w 120"/>
              <a:gd name="T36" fmla="*/ 92 h 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0" h="92">
                <a:moveTo>
                  <a:pt x="94" y="92"/>
                </a:moveTo>
                <a:lnTo>
                  <a:pt x="120" y="58"/>
                </a:lnTo>
                <a:lnTo>
                  <a:pt x="102" y="54"/>
                </a:lnTo>
                <a:lnTo>
                  <a:pt x="88" y="46"/>
                </a:lnTo>
                <a:lnTo>
                  <a:pt x="88" y="30"/>
                </a:lnTo>
                <a:lnTo>
                  <a:pt x="74" y="30"/>
                </a:lnTo>
                <a:lnTo>
                  <a:pt x="56" y="24"/>
                </a:lnTo>
                <a:lnTo>
                  <a:pt x="40" y="16"/>
                </a:lnTo>
                <a:lnTo>
                  <a:pt x="30" y="8"/>
                </a:lnTo>
                <a:lnTo>
                  <a:pt x="12" y="2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39" name="Freeform 772"/>
          <p:cNvSpPr>
            <a:spLocks/>
          </p:cNvSpPr>
          <p:nvPr/>
        </p:nvSpPr>
        <p:spPr bwMode="auto">
          <a:xfrm>
            <a:off x="3127374" y="2291557"/>
            <a:ext cx="266700" cy="403225"/>
          </a:xfrm>
          <a:custGeom>
            <a:avLst/>
            <a:gdLst>
              <a:gd name="T0" fmla="*/ 2147483647 w 202"/>
              <a:gd name="T1" fmla="*/ 2147483647 h 306"/>
              <a:gd name="T2" fmla="*/ 2147483647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2147483647 h 306"/>
              <a:gd name="T30" fmla="*/ 2147483647 w 202"/>
              <a:gd name="T31" fmla="*/ 2147483647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0 w 202"/>
              <a:gd name="T37" fmla="*/ 0 h 30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2"/>
              <a:gd name="T58" fmla="*/ 0 h 306"/>
              <a:gd name="T59" fmla="*/ 202 w 202"/>
              <a:gd name="T60" fmla="*/ 306 h 30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2" h="306">
                <a:moveTo>
                  <a:pt x="202" y="306"/>
                </a:moveTo>
                <a:cubicBezTo>
                  <a:pt x="192" y="297"/>
                  <a:pt x="182" y="288"/>
                  <a:pt x="176" y="282"/>
                </a:cubicBezTo>
                <a:cubicBezTo>
                  <a:pt x="170" y="276"/>
                  <a:pt x="169" y="273"/>
                  <a:pt x="166" y="268"/>
                </a:cubicBezTo>
                <a:cubicBezTo>
                  <a:pt x="163" y="263"/>
                  <a:pt x="161" y="256"/>
                  <a:pt x="160" y="250"/>
                </a:cubicBezTo>
                <a:cubicBezTo>
                  <a:pt x="159" y="244"/>
                  <a:pt x="162" y="236"/>
                  <a:pt x="160" y="232"/>
                </a:cubicBezTo>
                <a:cubicBezTo>
                  <a:pt x="158" y="228"/>
                  <a:pt x="151" y="227"/>
                  <a:pt x="150" y="224"/>
                </a:cubicBezTo>
                <a:cubicBezTo>
                  <a:pt x="149" y="221"/>
                  <a:pt x="156" y="216"/>
                  <a:pt x="154" y="212"/>
                </a:cubicBezTo>
                <a:cubicBezTo>
                  <a:pt x="152" y="208"/>
                  <a:pt x="140" y="207"/>
                  <a:pt x="136" y="202"/>
                </a:cubicBezTo>
                <a:cubicBezTo>
                  <a:pt x="132" y="197"/>
                  <a:pt x="131" y="189"/>
                  <a:pt x="128" y="180"/>
                </a:cubicBezTo>
                <a:cubicBezTo>
                  <a:pt x="125" y="171"/>
                  <a:pt x="123" y="155"/>
                  <a:pt x="120" y="148"/>
                </a:cubicBezTo>
                <a:cubicBezTo>
                  <a:pt x="117" y="141"/>
                  <a:pt x="113" y="140"/>
                  <a:pt x="110" y="136"/>
                </a:cubicBezTo>
                <a:cubicBezTo>
                  <a:pt x="107" y="132"/>
                  <a:pt x="104" y="132"/>
                  <a:pt x="102" y="126"/>
                </a:cubicBezTo>
                <a:cubicBezTo>
                  <a:pt x="100" y="120"/>
                  <a:pt x="104" y="108"/>
                  <a:pt x="100" y="100"/>
                </a:cubicBezTo>
                <a:cubicBezTo>
                  <a:pt x="96" y="92"/>
                  <a:pt x="83" y="83"/>
                  <a:pt x="78" y="76"/>
                </a:cubicBezTo>
                <a:cubicBezTo>
                  <a:pt x="73" y="69"/>
                  <a:pt x="78" y="63"/>
                  <a:pt x="72" y="56"/>
                </a:cubicBezTo>
                <a:cubicBezTo>
                  <a:pt x="66" y="49"/>
                  <a:pt x="47" y="41"/>
                  <a:pt x="40" y="36"/>
                </a:cubicBezTo>
                <a:cubicBezTo>
                  <a:pt x="33" y="31"/>
                  <a:pt x="33" y="30"/>
                  <a:pt x="30" y="26"/>
                </a:cubicBezTo>
                <a:cubicBezTo>
                  <a:pt x="27" y="22"/>
                  <a:pt x="29" y="16"/>
                  <a:pt x="24" y="12"/>
                </a:cubicBezTo>
                <a:cubicBezTo>
                  <a:pt x="19" y="8"/>
                  <a:pt x="9" y="4"/>
                  <a:pt x="0" y="0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0" name="Line 773"/>
          <p:cNvSpPr>
            <a:spLocks noChangeShapeType="1"/>
          </p:cNvSpPr>
          <p:nvPr/>
        </p:nvSpPr>
        <p:spPr bwMode="auto">
          <a:xfrm flipV="1">
            <a:off x="4100512" y="2583657"/>
            <a:ext cx="55562" cy="476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1" name="Freeform 774"/>
          <p:cNvSpPr>
            <a:spLocks/>
          </p:cNvSpPr>
          <p:nvPr/>
        </p:nvSpPr>
        <p:spPr bwMode="auto">
          <a:xfrm>
            <a:off x="4098924" y="2997995"/>
            <a:ext cx="1588" cy="90487"/>
          </a:xfrm>
          <a:custGeom>
            <a:avLst/>
            <a:gdLst>
              <a:gd name="T0" fmla="*/ 2147483647 w 2"/>
              <a:gd name="T1" fmla="*/ 0 h 68"/>
              <a:gd name="T2" fmla="*/ 0 w 2"/>
              <a:gd name="T3" fmla="*/ 2147483647 h 68"/>
              <a:gd name="T4" fmla="*/ 0 w 2"/>
              <a:gd name="T5" fmla="*/ 2147483647 h 68"/>
              <a:gd name="T6" fmla="*/ 0 60000 65536"/>
              <a:gd name="T7" fmla="*/ 0 60000 65536"/>
              <a:gd name="T8" fmla="*/ 0 60000 65536"/>
              <a:gd name="T9" fmla="*/ 0 w 2"/>
              <a:gd name="T10" fmla="*/ 0 h 68"/>
              <a:gd name="T11" fmla="*/ 2 w 2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68">
                <a:moveTo>
                  <a:pt x="2" y="0"/>
                </a:moveTo>
                <a:cubicBezTo>
                  <a:pt x="1" y="11"/>
                  <a:pt x="0" y="23"/>
                  <a:pt x="0" y="34"/>
                </a:cubicBezTo>
                <a:cubicBezTo>
                  <a:pt x="0" y="45"/>
                  <a:pt x="0" y="56"/>
                  <a:pt x="0" y="68"/>
                </a:cubicBez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2" name="Freeform 775"/>
          <p:cNvSpPr>
            <a:spLocks/>
          </p:cNvSpPr>
          <p:nvPr/>
        </p:nvSpPr>
        <p:spPr bwMode="auto">
          <a:xfrm>
            <a:off x="4068762" y="2693195"/>
            <a:ext cx="127000" cy="117475"/>
          </a:xfrm>
          <a:custGeom>
            <a:avLst/>
            <a:gdLst>
              <a:gd name="T0" fmla="*/ 0 w 96"/>
              <a:gd name="T1" fmla="*/ 2147483647 h 90"/>
              <a:gd name="T2" fmla="*/ 2147483647 w 96"/>
              <a:gd name="T3" fmla="*/ 2147483647 h 90"/>
              <a:gd name="T4" fmla="*/ 2147483647 w 96"/>
              <a:gd name="T5" fmla="*/ 2147483647 h 90"/>
              <a:gd name="T6" fmla="*/ 2147483647 w 96"/>
              <a:gd name="T7" fmla="*/ 2147483647 h 90"/>
              <a:gd name="T8" fmla="*/ 2147483647 w 96"/>
              <a:gd name="T9" fmla="*/ 2147483647 h 90"/>
              <a:gd name="T10" fmla="*/ 2147483647 w 96"/>
              <a:gd name="T11" fmla="*/ 2147483647 h 90"/>
              <a:gd name="T12" fmla="*/ 2147483647 w 96"/>
              <a:gd name="T13" fmla="*/ 2147483647 h 90"/>
              <a:gd name="T14" fmla="*/ 2147483647 w 96"/>
              <a:gd name="T15" fmla="*/ 2147483647 h 90"/>
              <a:gd name="T16" fmla="*/ 2147483647 w 96"/>
              <a:gd name="T17" fmla="*/ 2147483647 h 90"/>
              <a:gd name="T18" fmla="*/ 2147483647 w 96"/>
              <a:gd name="T19" fmla="*/ 2147483647 h 90"/>
              <a:gd name="T20" fmla="*/ 2147483647 w 96"/>
              <a:gd name="T21" fmla="*/ 2147483647 h 90"/>
              <a:gd name="T22" fmla="*/ 2147483647 w 96"/>
              <a:gd name="T23" fmla="*/ 2147483647 h 90"/>
              <a:gd name="T24" fmla="*/ 2147483647 w 96"/>
              <a:gd name="T25" fmla="*/ 2147483647 h 90"/>
              <a:gd name="T26" fmla="*/ 2147483647 w 96"/>
              <a:gd name="T27" fmla="*/ 0 h 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90"/>
              <a:gd name="T44" fmla="*/ 96 w 96"/>
              <a:gd name="T45" fmla="*/ 90 h 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90">
                <a:moveTo>
                  <a:pt x="0" y="82"/>
                </a:moveTo>
                <a:lnTo>
                  <a:pt x="22" y="80"/>
                </a:lnTo>
                <a:cubicBezTo>
                  <a:pt x="30" y="67"/>
                  <a:pt x="30" y="63"/>
                  <a:pt x="30" y="70"/>
                </a:cubicBezTo>
                <a:lnTo>
                  <a:pt x="52" y="74"/>
                </a:lnTo>
                <a:lnTo>
                  <a:pt x="58" y="90"/>
                </a:lnTo>
                <a:cubicBezTo>
                  <a:pt x="76" y="59"/>
                  <a:pt x="87" y="60"/>
                  <a:pt x="74" y="60"/>
                </a:cubicBezTo>
                <a:lnTo>
                  <a:pt x="86" y="50"/>
                </a:lnTo>
                <a:lnTo>
                  <a:pt x="96" y="34"/>
                </a:lnTo>
                <a:cubicBezTo>
                  <a:pt x="93" y="22"/>
                  <a:pt x="95" y="27"/>
                  <a:pt x="92" y="20"/>
                </a:cubicBezTo>
                <a:lnTo>
                  <a:pt x="70" y="32"/>
                </a:lnTo>
                <a:lnTo>
                  <a:pt x="54" y="44"/>
                </a:lnTo>
                <a:cubicBezTo>
                  <a:pt x="47" y="25"/>
                  <a:pt x="48" y="32"/>
                  <a:pt x="48" y="24"/>
                </a:cubicBezTo>
                <a:lnTo>
                  <a:pt x="68" y="14"/>
                </a:lnTo>
                <a:lnTo>
                  <a:pt x="90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3" name="Line 776"/>
          <p:cNvSpPr>
            <a:spLocks noChangeShapeType="1"/>
          </p:cNvSpPr>
          <p:nvPr/>
        </p:nvSpPr>
        <p:spPr bwMode="auto">
          <a:xfrm>
            <a:off x="4138612" y="2745582"/>
            <a:ext cx="2540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4" name="Freeform 777"/>
          <p:cNvSpPr>
            <a:spLocks/>
          </p:cNvSpPr>
          <p:nvPr/>
        </p:nvSpPr>
        <p:spPr bwMode="auto">
          <a:xfrm>
            <a:off x="4060824" y="2701132"/>
            <a:ext cx="69850" cy="23813"/>
          </a:xfrm>
          <a:custGeom>
            <a:avLst/>
            <a:gdLst>
              <a:gd name="T0" fmla="*/ 0 w 52"/>
              <a:gd name="T1" fmla="*/ 2147483647 h 18"/>
              <a:gd name="T2" fmla="*/ 2147483647 w 52"/>
              <a:gd name="T3" fmla="*/ 0 h 18"/>
              <a:gd name="T4" fmla="*/ 2147483647 w 52"/>
              <a:gd name="T5" fmla="*/ 2147483647 h 18"/>
              <a:gd name="T6" fmla="*/ 2147483647 w 52"/>
              <a:gd name="T7" fmla="*/ 2147483647 h 18"/>
              <a:gd name="T8" fmla="*/ 2147483647 w 52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18"/>
              <a:gd name="T17" fmla="*/ 52 w 52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18">
                <a:moveTo>
                  <a:pt x="0" y="6"/>
                </a:moveTo>
                <a:cubicBezTo>
                  <a:pt x="3" y="3"/>
                  <a:pt x="6" y="0"/>
                  <a:pt x="10" y="0"/>
                </a:cubicBezTo>
                <a:cubicBezTo>
                  <a:pt x="14" y="0"/>
                  <a:pt x="17" y="7"/>
                  <a:pt x="22" y="8"/>
                </a:cubicBezTo>
                <a:cubicBezTo>
                  <a:pt x="27" y="9"/>
                  <a:pt x="35" y="6"/>
                  <a:pt x="40" y="8"/>
                </a:cubicBezTo>
                <a:cubicBezTo>
                  <a:pt x="45" y="10"/>
                  <a:pt x="48" y="14"/>
                  <a:pt x="52" y="18"/>
                </a:cubicBez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5" name="Line 778"/>
          <p:cNvSpPr>
            <a:spLocks noChangeShapeType="1"/>
          </p:cNvSpPr>
          <p:nvPr/>
        </p:nvSpPr>
        <p:spPr bwMode="auto">
          <a:xfrm flipV="1">
            <a:off x="4044949" y="2470945"/>
            <a:ext cx="46038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6" name="Freeform 779"/>
          <p:cNvSpPr>
            <a:spLocks/>
          </p:cNvSpPr>
          <p:nvPr/>
        </p:nvSpPr>
        <p:spPr bwMode="auto">
          <a:xfrm>
            <a:off x="4083049" y="2470945"/>
            <a:ext cx="77788" cy="111125"/>
          </a:xfrm>
          <a:custGeom>
            <a:avLst/>
            <a:gdLst>
              <a:gd name="T0" fmla="*/ 0 w 60"/>
              <a:gd name="T1" fmla="*/ 0 h 84"/>
              <a:gd name="T2" fmla="*/ 2147483647 w 60"/>
              <a:gd name="T3" fmla="*/ 2147483647 h 84"/>
              <a:gd name="T4" fmla="*/ 2147483647 w 60"/>
              <a:gd name="T5" fmla="*/ 2147483647 h 84"/>
              <a:gd name="T6" fmla="*/ 2147483647 w 60"/>
              <a:gd name="T7" fmla="*/ 2147483647 h 84"/>
              <a:gd name="T8" fmla="*/ 2147483647 w 60"/>
              <a:gd name="T9" fmla="*/ 2147483647 h 84"/>
              <a:gd name="T10" fmla="*/ 2147483647 w 60"/>
              <a:gd name="T11" fmla="*/ 2147483647 h 84"/>
              <a:gd name="T12" fmla="*/ 2147483647 w 60"/>
              <a:gd name="T13" fmla="*/ 2147483647 h 84"/>
              <a:gd name="T14" fmla="*/ 2147483647 w 60"/>
              <a:gd name="T15" fmla="*/ 2147483647 h 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"/>
              <a:gd name="T25" fmla="*/ 0 h 84"/>
              <a:gd name="T26" fmla="*/ 60 w 60"/>
              <a:gd name="T27" fmla="*/ 84 h 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" h="84">
                <a:moveTo>
                  <a:pt x="0" y="0"/>
                </a:moveTo>
                <a:cubicBezTo>
                  <a:pt x="9" y="2"/>
                  <a:pt x="19" y="5"/>
                  <a:pt x="24" y="8"/>
                </a:cubicBezTo>
                <a:cubicBezTo>
                  <a:pt x="29" y="11"/>
                  <a:pt x="29" y="17"/>
                  <a:pt x="32" y="18"/>
                </a:cubicBezTo>
                <a:cubicBezTo>
                  <a:pt x="35" y="19"/>
                  <a:pt x="40" y="10"/>
                  <a:pt x="44" y="12"/>
                </a:cubicBezTo>
                <a:cubicBezTo>
                  <a:pt x="48" y="14"/>
                  <a:pt x="56" y="23"/>
                  <a:pt x="58" y="28"/>
                </a:cubicBezTo>
                <a:cubicBezTo>
                  <a:pt x="60" y="33"/>
                  <a:pt x="59" y="40"/>
                  <a:pt x="58" y="46"/>
                </a:cubicBezTo>
                <a:cubicBezTo>
                  <a:pt x="57" y="52"/>
                  <a:pt x="53" y="58"/>
                  <a:pt x="52" y="64"/>
                </a:cubicBezTo>
                <a:cubicBezTo>
                  <a:pt x="51" y="70"/>
                  <a:pt x="54" y="80"/>
                  <a:pt x="54" y="84"/>
                </a:cubicBez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7" name="Freeform 780"/>
          <p:cNvSpPr>
            <a:spLocks/>
          </p:cNvSpPr>
          <p:nvPr/>
        </p:nvSpPr>
        <p:spPr bwMode="auto">
          <a:xfrm>
            <a:off x="4100513" y="2864645"/>
            <a:ext cx="46037" cy="115887"/>
          </a:xfrm>
          <a:custGeom>
            <a:avLst/>
            <a:gdLst>
              <a:gd name="T0" fmla="*/ 0 w 34"/>
              <a:gd name="T1" fmla="*/ 2147483647 h 88"/>
              <a:gd name="T2" fmla="*/ 2147483647 w 34"/>
              <a:gd name="T3" fmla="*/ 2147483647 h 88"/>
              <a:gd name="T4" fmla="*/ 2147483647 w 34"/>
              <a:gd name="T5" fmla="*/ 2147483647 h 88"/>
              <a:gd name="T6" fmla="*/ 2147483647 w 34"/>
              <a:gd name="T7" fmla="*/ 2147483647 h 88"/>
              <a:gd name="T8" fmla="*/ 2147483647 w 34"/>
              <a:gd name="T9" fmla="*/ 0 h 88"/>
              <a:gd name="T10" fmla="*/ 2147483647 w 34"/>
              <a:gd name="T11" fmla="*/ 2147483647 h 88"/>
              <a:gd name="T12" fmla="*/ 2147483647 w 34"/>
              <a:gd name="T13" fmla="*/ 2147483647 h 88"/>
              <a:gd name="T14" fmla="*/ 0 w 34"/>
              <a:gd name="T15" fmla="*/ 2147483647 h 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"/>
              <a:gd name="T25" fmla="*/ 0 h 88"/>
              <a:gd name="T26" fmla="*/ 34 w 34"/>
              <a:gd name="T27" fmla="*/ 88 h 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" h="88">
                <a:moveTo>
                  <a:pt x="0" y="88"/>
                </a:moveTo>
                <a:lnTo>
                  <a:pt x="4" y="56"/>
                </a:lnTo>
                <a:lnTo>
                  <a:pt x="22" y="24"/>
                </a:lnTo>
                <a:lnTo>
                  <a:pt x="24" y="12"/>
                </a:lnTo>
                <a:lnTo>
                  <a:pt x="26" y="0"/>
                </a:lnTo>
                <a:lnTo>
                  <a:pt x="34" y="14"/>
                </a:lnTo>
                <a:lnTo>
                  <a:pt x="16" y="50"/>
                </a:lnTo>
                <a:lnTo>
                  <a:pt x="0" y="88"/>
                </a:lnTo>
                <a:close/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8" name="Freeform 781"/>
          <p:cNvSpPr>
            <a:spLocks/>
          </p:cNvSpPr>
          <p:nvPr/>
        </p:nvSpPr>
        <p:spPr bwMode="auto">
          <a:xfrm>
            <a:off x="4149724" y="2717006"/>
            <a:ext cx="101600" cy="152400"/>
          </a:xfrm>
          <a:custGeom>
            <a:avLst/>
            <a:gdLst>
              <a:gd name="T0" fmla="*/ 2147483647 w 77"/>
              <a:gd name="T1" fmla="*/ 0 h 116"/>
              <a:gd name="T2" fmla="*/ 2147483647 w 77"/>
              <a:gd name="T3" fmla="*/ 2147483647 h 116"/>
              <a:gd name="T4" fmla="*/ 2147483647 w 77"/>
              <a:gd name="T5" fmla="*/ 2147483647 h 116"/>
              <a:gd name="T6" fmla="*/ 2147483647 w 77"/>
              <a:gd name="T7" fmla="*/ 2147483647 h 116"/>
              <a:gd name="T8" fmla="*/ 2147483647 w 77"/>
              <a:gd name="T9" fmla="*/ 2147483647 h 116"/>
              <a:gd name="T10" fmla="*/ 2147483647 w 77"/>
              <a:gd name="T11" fmla="*/ 2147483647 h 116"/>
              <a:gd name="T12" fmla="*/ 2147483647 w 77"/>
              <a:gd name="T13" fmla="*/ 2147483647 h 116"/>
              <a:gd name="T14" fmla="*/ 2147483647 w 77"/>
              <a:gd name="T15" fmla="*/ 2147483647 h 116"/>
              <a:gd name="T16" fmla="*/ 2147483647 w 77"/>
              <a:gd name="T17" fmla="*/ 2147483647 h 116"/>
              <a:gd name="T18" fmla="*/ 2147483647 w 77"/>
              <a:gd name="T19" fmla="*/ 2147483647 h 116"/>
              <a:gd name="T20" fmla="*/ 2147483647 w 77"/>
              <a:gd name="T21" fmla="*/ 2147483647 h 116"/>
              <a:gd name="T22" fmla="*/ 2147483647 w 77"/>
              <a:gd name="T23" fmla="*/ 2147483647 h 116"/>
              <a:gd name="T24" fmla="*/ 2147483647 w 77"/>
              <a:gd name="T25" fmla="*/ 0 h 1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7"/>
              <a:gd name="T40" fmla="*/ 0 h 116"/>
              <a:gd name="T41" fmla="*/ 77 w 77"/>
              <a:gd name="T42" fmla="*/ 116 h 11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7" h="116">
                <a:moveTo>
                  <a:pt x="61" y="0"/>
                </a:moveTo>
                <a:lnTo>
                  <a:pt x="45" y="26"/>
                </a:lnTo>
                <a:lnTo>
                  <a:pt x="39" y="38"/>
                </a:lnTo>
                <a:lnTo>
                  <a:pt x="29" y="54"/>
                </a:lnTo>
                <a:lnTo>
                  <a:pt x="21" y="74"/>
                </a:lnTo>
                <a:lnTo>
                  <a:pt x="5" y="86"/>
                </a:lnTo>
                <a:cubicBezTo>
                  <a:pt x="0" y="100"/>
                  <a:pt x="1" y="95"/>
                  <a:pt x="1" y="102"/>
                </a:cubicBezTo>
                <a:lnTo>
                  <a:pt x="3" y="116"/>
                </a:lnTo>
                <a:lnTo>
                  <a:pt x="21" y="80"/>
                </a:lnTo>
                <a:lnTo>
                  <a:pt x="43" y="50"/>
                </a:lnTo>
                <a:lnTo>
                  <a:pt x="63" y="18"/>
                </a:lnTo>
                <a:lnTo>
                  <a:pt x="77" y="8"/>
                </a:lnTo>
                <a:lnTo>
                  <a:pt x="61" y="0"/>
                </a:lnTo>
                <a:close/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49" name="Freeform 782"/>
          <p:cNvSpPr>
            <a:spLocks/>
          </p:cNvSpPr>
          <p:nvPr/>
        </p:nvSpPr>
        <p:spPr bwMode="auto">
          <a:xfrm>
            <a:off x="4168774" y="2655095"/>
            <a:ext cx="90488" cy="34925"/>
          </a:xfrm>
          <a:custGeom>
            <a:avLst/>
            <a:gdLst>
              <a:gd name="T0" fmla="*/ 2147483647 w 68"/>
              <a:gd name="T1" fmla="*/ 2147483647 h 26"/>
              <a:gd name="T2" fmla="*/ 2147483647 w 68"/>
              <a:gd name="T3" fmla="*/ 2147483647 h 26"/>
              <a:gd name="T4" fmla="*/ 0 w 68"/>
              <a:gd name="T5" fmla="*/ 2147483647 h 26"/>
              <a:gd name="T6" fmla="*/ 2147483647 w 68"/>
              <a:gd name="T7" fmla="*/ 0 h 26"/>
              <a:gd name="T8" fmla="*/ 2147483647 w 68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26"/>
              <a:gd name="T17" fmla="*/ 68 w 68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26">
                <a:moveTo>
                  <a:pt x="16" y="26"/>
                </a:moveTo>
                <a:lnTo>
                  <a:pt x="4" y="22"/>
                </a:lnTo>
                <a:lnTo>
                  <a:pt x="0" y="8"/>
                </a:lnTo>
                <a:lnTo>
                  <a:pt x="68" y="0"/>
                </a:lnTo>
                <a:lnTo>
                  <a:pt x="60" y="2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0" name="Freeform 783"/>
          <p:cNvSpPr>
            <a:spLocks/>
          </p:cNvSpPr>
          <p:nvPr/>
        </p:nvSpPr>
        <p:spPr bwMode="auto">
          <a:xfrm>
            <a:off x="4187824" y="2674144"/>
            <a:ext cx="63500" cy="42862"/>
          </a:xfrm>
          <a:custGeom>
            <a:avLst/>
            <a:gdLst>
              <a:gd name="T0" fmla="*/ 2147483647 w 48"/>
              <a:gd name="T1" fmla="*/ 2147483647 h 32"/>
              <a:gd name="T2" fmla="*/ 2147483647 w 48"/>
              <a:gd name="T3" fmla="*/ 2147483647 h 32"/>
              <a:gd name="T4" fmla="*/ 2147483647 w 48"/>
              <a:gd name="T5" fmla="*/ 0 h 32"/>
              <a:gd name="T6" fmla="*/ 2147483647 w 48"/>
              <a:gd name="T7" fmla="*/ 2147483647 h 32"/>
              <a:gd name="T8" fmla="*/ 2147483647 w 48"/>
              <a:gd name="T9" fmla="*/ 2147483647 h 32"/>
              <a:gd name="T10" fmla="*/ 0 w 48"/>
              <a:gd name="T11" fmla="*/ 2147483647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32"/>
              <a:gd name="T20" fmla="*/ 48 w 48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32">
                <a:moveTo>
                  <a:pt x="48" y="6"/>
                </a:moveTo>
                <a:lnTo>
                  <a:pt x="18" y="24"/>
                </a:lnTo>
                <a:lnTo>
                  <a:pt x="26" y="0"/>
                </a:lnTo>
                <a:lnTo>
                  <a:pt x="12" y="10"/>
                </a:lnTo>
                <a:lnTo>
                  <a:pt x="20" y="28"/>
                </a:lnTo>
                <a:lnTo>
                  <a:pt x="0" y="3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1" name="Freeform 784"/>
          <p:cNvSpPr>
            <a:spLocks/>
          </p:cNvSpPr>
          <p:nvPr/>
        </p:nvSpPr>
        <p:spPr bwMode="auto">
          <a:xfrm>
            <a:off x="4246562" y="2632869"/>
            <a:ext cx="107950" cy="88900"/>
          </a:xfrm>
          <a:custGeom>
            <a:avLst/>
            <a:gdLst>
              <a:gd name="T0" fmla="*/ 2147483647 w 82"/>
              <a:gd name="T1" fmla="*/ 2147483647 h 67"/>
              <a:gd name="T2" fmla="*/ 0 w 82"/>
              <a:gd name="T3" fmla="*/ 2147483647 h 67"/>
              <a:gd name="T4" fmla="*/ 2147483647 w 82"/>
              <a:gd name="T5" fmla="*/ 2147483647 h 67"/>
              <a:gd name="T6" fmla="*/ 2147483647 w 82"/>
              <a:gd name="T7" fmla="*/ 2147483647 h 67"/>
              <a:gd name="T8" fmla="*/ 2147483647 w 82"/>
              <a:gd name="T9" fmla="*/ 2147483647 h 67"/>
              <a:gd name="T10" fmla="*/ 2147483647 w 82"/>
              <a:gd name="T11" fmla="*/ 2147483647 h 67"/>
              <a:gd name="T12" fmla="*/ 2147483647 w 82"/>
              <a:gd name="T13" fmla="*/ 2147483647 h 67"/>
              <a:gd name="T14" fmla="*/ 2147483647 w 82"/>
              <a:gd name="T15" fmla="*/ 2147483647 h 67"/>
              <a:gd name="T16" fmla="*/ 2147483647 w 82"/>
              <a:gd name="T17" fmla="*/ 2147483647 h 67"/>
              <a:gd name="T18" fmla="*/ 2147483647 w 82"/>
              <a:gd name="T19" fmla="*/ 2147483647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2"/>
              <a:gd name="T31" fmla="*/ 0 h 67"/>
              <a:gd name="T32" fmla="*/ 82 w 82"/>
              <a:gd name="T33" fmla="*/ 67 h 6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2" h="67">
                <a:moveTo>
                  <a:pt x="2" y="67"/>
                </a:moveTo>
                <a:lnTo>
                  <a:pt x="0" y="51"/>
                </a:lnTo>
                <a:lnTo>
                  <a:pt x="24" y="41"/>
                </a:lnTo>
                <a:lnTo>
                  <a:pt x="38" y="25"/>
                </a:lnTo>
                <a:lnTo>
                  <a:pt x="56" y="19"/>
                </a:lnTo>
                <a:lnTo>
                  <a:pt x="70" y="13"/>
                </a:lnTo>
                <a:cubicBezTo>
                  <a:pt x="80" y="0"/>
                  <a:pt x="74" y="1"/>
                  <a:pt x="82" y="1"/>
                </a:cubicBezTo>
                <a:lnTo>
                  <a:pt x="70" y="23"/>
                </a:lnTo>
                <a:cubicBezTo>
                  <a:pt x="23" y="49"/>
                  <a:pt x="24" y="66"/>
                  <a:pt x="24" y="47"/>
                </a:cubicBezTo>
                <a:lnTo>
                  <a:pt x="2" y="67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2" name="Line 785"/>
          <p:cNvSpPr>
            <a:spLocks noChangeShapeType="1"/>
          </p:cNvSpPr>
          <p:nvPr/>
        </p:nvSpPr>
        <p:spPr bwMode="auto">
          <a:xfrm flipV="1">
            <a:off x="4122737" y="2415382"/>
            <a:ext cx="80962" cy="682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3" name="Freeform 786"/>
          <p:cNvSpPr>
            <a:spLocks/>
          </p:cNvSpPr>
          <p:nvPr/>
        </p:nvSpPr>
        <p:spPr bwMode="auto">
          <a:xfrm>
            <a:off x="4035425" y="2326482"/>
            <a:ext cx="163513" cy="87313"/>
          </a:xfrm>
          <a:custGeom>
            <a:avLst/>
            <a:gdLst>
              <a:gd name="T0" fmla="*/ 2147483647 w 124"/>
              <a:gd name="T1" fmla="*/ 2147483647 h 66"/>
              <a:gd name="T2" fmla="*/ 2147483647 w 124"/>
              <a:gd name="T3" fmla="*/ 0 h 66"/>
              <a:gd name="T4" fmla="*/ 0 w 124"/>
              <a:gd name="T5" fmla="*/ 2147483647 h 66"/>
              <a:gd name="T6" fmla="*/ 0 60000 65536"/>
              <a:gd name="T7" fmla="*/ 0 60000 65536"/>
              <a:gd name="T8" fmla="*/ 0 60000 65536"/>
              <a:gd name="T9" fmla="*/ 0 w 124"/>
              <a:gd name="T10" fmla="*/ 0 h 66"/>
              <a:gd name="T11" fmla="*/ 124 w 124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" h="66">
                <a:moveTo>
                  <a:pt x="124" y="66"/>
                </a:moveTo>
                <a:lnTo>
                  <a:pt x="80" y="0"/>
                </a:lnTo>
                <a:lnTo>
                  <a:pt x="0" y="64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4" name="Freeform 787"/>
          <p:cNvSpPr>
            <a:spLocks/>
          </p:cNvSpPr>
          <p:nvPr/>
        </p:nvSpPr>
        <p:spPr bwMode="auto">
          <a:xfrm>
            <a:off x="4198938" y="2413794"/>
            <a:ext cx="92075" cy="188912"/>
          </a:xfrm>
          <a:custGeom>
            <a:avLst/>
            <a:gdLst>
              <a:gd name="T0" fmla="*/ 0 w 70"/>
              <a:gd name="T1" fmla="*/ 0 h 144"/>
              <a:gd name="T2" fmla="*/ 2147483647 w 70"/>
              <a:gd name="T3" fmla="*/ 2147483647 h 144"/>
              <a:gd name="T4" fmla="*/ 2147483647 w 70"/>
              <a:gd name="T5" fmla="*/ 2147483647 h 144"/>
              <a:gd name="T6" fmla="*/ 2147483647 w 70"/>
              <a:gd name="T7" fmla="*/ 2147483647 h 144"/>
              <a:gd name="T8" fmla="*/ 2147483647 w 70"/>
              <a:gd name="T9" fmla="*/ 2147483647 h 144"/>
              <a:gd name="T10" fmla="*/ 2147483647 w 70"/>
              <a:gd name="T11" fmla="*/ 2147483647 h 144"/>
              <a:gd name="T12" fmla="*/ 2147483647 w 70"/>
              <a:gd name="T13" fmla="*/ 2147483647 h 144"/>
              <a:gd name="T14" fmla="*/ 2147483647 w 70"/>
              <a:gd name="T15" fmla="*/ 2147483647 h 144"/>
              <a:gd name="T16" fmla="*/ 2147483647 w 70"/>
              <a:gd name="T17" fmla="*/ 2147483647 h 144"/>
              <a:gd name="T18" fmla="*/ 2147483647 w 70"/>
              <a:gd name="T19" fmla="*/ 2147483647 h 144"/>
              <a:gd name="T20" fmla="*/ 2147483647 w 70"/>
              <a:gd name="T21" fmla="*/ 2147483647 h 1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"/>
              <a:gd name="T34" fmla="*/ 0 h 144"/>
              <a:gd name="T35" fmla="*/ 70 w 70"/>
              <a:gd name="T36" fmla="*/ 144 h 1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" h="144">
                <a:moveTo>
                  <a:pt x="0" y="0"/>
                </a:moveTo>
                <a:cubicBezTo>
                  <a:pt x="7" y="4"/>
                  <a:pt x="15" y="8"/>
                  <a:pt x="22" y="14"/>
                </a:cubicBezTo>
                <a:cubicBezTo>
                  <a:pt x="29" y="20"/>
                  <a:pt x="36" y="30"/>
                  <a:pt x="40" y="36"/>
                </a:cubicBezTo>
                <a:cubicBezTo>
                  <a:pt x="44" y="42"/>
                  <a:pt x="41" y="44"/>
                  <a:pt x="44" y="48"/>
                </a:cubicBezTo>
                <a:cubicBezTo>
                  <a:pt x="47" y="52"/>
                  <a:pt x="58" y="58"/>
                  <a:pt x="58" y="60"/>
                </a:cubicBezTo>
                <a:cubicBezTo>
                  <a:pt x="58" y="62"/>
                  <a:pt x="43" y="59"/>
                  <a:pt x="44" y="62"/>
                </a:cubicBezTo>
                <a:cubicBezTo>
                  <a:pt x="45" y="65"/>
                  <a:pt x="58" y="71"/>
                  <a:pt x="62" y="76"/>
                </a:cubicBezTo>
                <a:cubicBezTo>
                  <a:pt x="66" y="81"/>
                  <a:pt x="70" y="89"/>
                  <a:pt x="68" y="94"/>
                </a:cubicBezTo>
                <a:cubicBezTo>
                  <a:pt x="66" y="99"/>
                  <a:pt x="60" y="99"/>
                  <a:pt x="52" y="104"/>
                </a:cubicBezTo>
                <a:cubicBezTo>
                  <a:pt x="44" y="109"/>
                  <a:pt x="23" y="115"/>
                  <a:pt x="18" y="122"/>
                </a:cubicBezTo>
                <a:cubicBezTo>
                  <a:pt x="13" y="129"/>
                  <a:pt x="21" y="140"/>
                  <a:pt x="22" y="144"/>
                </a:cubicBez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5" name="Freeform 788"/>
          <p:cNvSpPr>
            <a:spLocks/>
          </p:cNvSpPr>
          <p:nvPr/>
        </p:nvSpPr>
        <p:spPr bwMode="auto">
          <a:xfrm>
            <a:off x="4152899" y="2583657"/>
            <a:ext cx="101600" cy="66675"/>
          </a:xfrm>
          <a:custGeom>
            <a:avLst/>
            <a:gdLst>
              <a:gd name="T0" fmla="*/ 0 w 76"/>
              <a:gd name="T1" fmla="*/ 0 h 50"/>
              <a:gd name="T2" fmla="*/ 2147483647 w 76"/>
              <a:gd name="T3" fmla="*/ 0 h 50"/>
              <a:gd name="T4" fmla="*/ 2147483647 w 76"/>
              <a:gd name="T5" fmla="*/ 2147483647 h 50"/>
              <a:gd name="T6" fmla="*/ 2147483647 w 76"/>
              <a:gd name="T7" fmla="*/ 2147483647 h 50"/>
              <a:gd name="T8" fmla="*/ 2147483647 w 76"/>
              <a:gd name="T9" fmla="*/ 2147483647 h 50"/>
              <a:gd name="T10" fmla="*/ 2147483647 w 76"/>
              <a:gd name="T11" fmla="*/ 2147483647 h 50"/>
              <a:gd name="T12" fmla="*/ 2147483647 w 76"/>
              <a:gd name="T13" fmla="*/ 2147483647 h 50"/>
              <a:gd name="T14" fmla="*/ 2147483647 w 76"/>
              <a:gd name="T15" fmla="*/ 2147483647 h 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"/>
              <a:gd name="T25" fmla="*/ 0 h 50"/>
              <a:gd name="T26" fmla="*/ 76 w 76"/>
              <a:gd name="T27" fmla="*/ 50 h 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" h="50">
                <a:moveTo>
                  <a:pt x="0" y="0"/>
                </a:moveTo>
                <a:lnTo>
                  <a:pt x="22" y="0"/>
                </a:lnTo>
                <a:lnTo>
                  <a:pt x="40" y="8"/>
                </a:lnTo>
                <a:lnTo>
                  <a:pt x="52" y="16"/>
                </a:lnTo>
                <a:lnTo>
                  <a:pt x="64" y="20"/>
                </a:lnTo>
                <a:lnTo>
                  <a:pt x="74" y="26"/>
                </a:lnTo>
                <a:lnTo>
                  <a:pt x="76" y="38"/>
                </a:lnTo>
                <a:lnTo>
                  <a:pt x="74" y="5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6" name="Freeform 789"/>
          <p:cNvSpPr>
            <a:spLocks/>
          </p:cNvSpPr>
          <p:nvPr/>
        </p:nvSpPr>
        <p:spPr bwMode="auto">
          <a:xfrm>
            <a:off x="4251324" y="2542382"/>
            <a:ext cx="103188" cy="119063"/>
          </a:xfrm>
          <a:custGeom>
            <a:avLst/>
            <a:gdLst>
              <a:gd name="T0" fmla="*/ 0 w 78"/>
              <a:gd name="T1" fmla="*/ 2147483647 h 90"/>
              <a:gd name="T2" fmla="*/ 2147483647 w 78"/>
              <a:gd name="T3" fmla="*/ 2147483647 h 90"/>
              <a:gd name="T4" fmla="*/ 2147483647 w 78"/>
              <a:gd name="T5" fmla="*/ 2147483647 h 90"/>
              <a:gd name="T6" fmla="*/ 2147483647 w 78"/>
              <a:gd name="T7" fmla="*/ 2147483647 h 90"/>
              <a:gd name="T8" fmla="*/ 2147483647 w 78"/>
              <a:gd name="T9" fmla="*/ 2147483647 h 90"/>
              <a:gd name="T10" fmla="*/ 2147483647 w 78"/>
              <a:gd name="T11" fmla="*/ 2147483647 h 90"/>
              <a:gd name="T12" fmla="*/ 2147483647 w 78"/>
              <a:gd name="T13" fmla="*/ 2147483647 h 90"/>
              <a:gd name="T14" fmla="*/ 2147483647 w 78"/>
              <a:gd name="T15" fmla="*/ 2147483647 h 90"/>
              <a:gd name="T16" fmla="*/ 2147483647 w 78"/>
              <a:gd name="T17" fmla="*/ 2147483647 h 90"/>
              <a:gd name="T18" fmla="*/ 2147483647 w 78"/>
              <a:gd name="T19" fmla="*/ 2147483647 h 90"/>
              <a:gd name="T20" fmla="*/ 2147483647 w 78"/>
              <a:gd name="T21" fmla="*/ 0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90"/>
              <a:gd name="T35" fmla="*/ 78 w 78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90">
                <a:moveTo>
                  <a:pt x="0" y="58"/>
                </a:moveTo>
                <a:lnTo>
                  <a:pt x="18" y="64"/>
                </a:lnTo>
                <a:lnTo>
                  <a:pt x="18" y="78"/>
                </a:lnTo>
                <a:lnTo>
                  <a:pt x="24" y="90"/>
                </a:lnTo>
                <a:lnTo>
                  <a:pt x="78" y="60"/>
                </a:lnTo>
                <a:lnTo>
                  <a:pt x="64" y="44"/>
                </a:lnTo>
                <a:lnTo>
                  <a:pt x="50" y="54"/>
                </a:lnTo>
                <a:lnTo>
                  <a:pt x="60" y="42"/>
                </a:lnTo>
                <a:lnTo>
                  <a:pt x="34" y="30"/>
                </a:lnTo>
                <a:lnTo>
                  <a:pt x="34" y="10"/>
                </a:lnTo>
                <a:lnTo>
                  <a:pt x="24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7" name="Line 790"/>
          <p:cNvSpPr>
            <a:spLocks noChangeShapeType="1"/>
          </p:cNvSpPr>
          <p:nvPr/>
        </p:nvSpPr>
        <p:spPr bwMode="auto">
          <a:xfrm flipV="1">
            <a:off x="4216400" y="2366169"/>
            <a:ext cx="66675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8" name="Line 791"/>
          <p:cNvSpPr>
            <a:spLocks noChangeShapeType="1"/>
          </p:cNvSpPr>
          <p:nvPr/>
        </p:nvSpPr>
        <p:spPr bwMode="auto">
          <a:xfrm>
            <a:off x="4278313" y="2366169"/>
            <a:ext cx="96837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59" name="Line 792"/>
          <p:cNvSpPr>
            <a:spLocks noChangeShapeType="1"/>
          </p:cNvSpPr>
          <p:nvPr/>
        </p:nvSpPr>
        <p:spPr bwMode="auto">
          <a:xfrm flipH="1">
            <a:off x="4371975" y="2450307"/>
            <a:ext cx="3175" cy="104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0" name="Freeform 793"/>
          <p:cNvSpPr>
            <a:spLocks/>
          </p:cNvSpPr>
          <p:nvPr/>
        </p:nvSpPr>
        <p:spPr bwMode="auto">
          <a:xfrm>
            <a:off x="3903663" y="2307432"/>
            <a:ext cx="109537" cy="74613"/>
          </a:xfrm>
          <a:custGeom>
            <a:avLst/>
            <a:gdLst>
              <a:gd name="T0" fmla="*/ 0 w 84"/>
              <a:gd name="T1" fmla="*/ 0 h 56"/>
              <a:gd name="T2" fmla="*/ 2147483647 w 84"/>
              <a:gd name="T3" fmla="*/ 2147483647 h 56"/>
              <a:gd name="T4" fmla="*/ 2147483647 w 84"/>
              <a:gd name="T5" fmla="*/ 2147483647 h 56"/>
              <a:gd name="T6" fmla="*/ 2147483647 w 84"/>
              <a:gd name="T7" fmla="*/ 2147483647 h 56"/>
              <a:gd name="T8" fmla="*/ 2147483647 w 84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56"/>
              <a:gd name="T17" fmla="*/ 84 w 84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56">
                <a:moveTo>
                  <a:pt x="0" y="0"/>
                </a:moveTo>
                <a:lnTo>
                  <a:pt x="8" y="18"/>
                </a:lnTo>
                <a:lnTo>
                  <a:pt x="22" y="14"/>
                </a:lnTo>
                <a:lnTo>
                  <a:pt x="58" y="16"/>
                </a:lnTo>
                <a:lnTo>
                  <a:pt x="84" y="5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1" name="Freeform 795"/>
          <p:cNvSpPr>
            <a:spLocks/>
          </p:cNvSpPr>
          <p:nvPr/>
        </p:nvSpPr>
        <p:spPr bwMode="auto">
          <a:xfrm>
            <a:off x="4140199" y="2251870"/>
            <a:ext cx="166688" cy="115887"/>
          </a:xfrm>
          <a:custGeom>
            <a:avLst/>
            <a:gdLst>
              <a:gd name="T0" fmla="*/ 2147483647 w 126"/>
              <a:gd name="T1" fmla="*/ 2147483647 h 88"/>
              <a:gd name="T2" fmla="*/ 2147483647 w 126"/>
              <a:gd name="T3" fmla="*/ 2147483647 h 88"/>
              <a:gd name="T4" fmla="*/ 2147483647 w 126"/>
              <a:gd name="T5" fmla="*/ 2147483647 h 88"/>
              <a:gd name="T6" fmla="*/ 2147483647 w 126"/>
              <a:gd name="T7" fmla="*/ 2147483647 h 88"/>
              <a:gd name="T8" fmla="*/ 2147483647 w 126"/>
              <a:gd name="T9" fmla="*/ 0 h 88"/>
              <a:gd name="T10" fmla="*/ 2147483647 w 126"/>
              <a:gd name="T11" fmla="*/ 0 h 88"/>
              <a:gd name="T12" fmla="*/ 2147483647 w 126"/>
              <a:gd name="T13" fmla="*/ 2147483647 h 88"/>
              <a:gd name="T14" fmla="*/ 2147483647 w 126"/>
              <a:gd name="T15" fmla="*/ 2147483647 h 88"/>
              <a:gd name="T16" fmla="*/ 0 w 126"/>
              <a:gd name="T17" fmla="*/ 2147483647 h 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6"/>
              <a:gd name="T28" fmla="*/ 0 h 88"/>
              <a:gd name="T29" fmla="*/ 126 w 126"/>
              <a:gd name="T30" fmla="*/ 88 h 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6" h="88">
                <a:moveTo>
                  <a:pt x="104" y="88"/>
                </a:moveTo>
                <a:lnTo>
                  <a:pt x="126" y="66"/>
                </a:lnTo>
                <a:lnTo>
                  <a:pt x="88" y="12"/>
                </a:lnTo>
                <a:lnTo>
                  <a:pt x="76" y="12"/>
                </a:lnTo>
                <a:lnTo>
                  <a:pt x="68" y="0"/>
                </a:lnTo>
                <a:lnTo>
                  <a:pt x="12" y="0"/>
                </a:lnTo>
                <a:lnTo>
                  <a:pt x="2" y="8"/>
                </a:lnTo>
                <a:lnTo>
                  <a:pt x="2" y="24"/>
                </a:lnTo>
                <a:lnTo>
                  <a:pt x="0" y="5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2" name="Line 796"/>
          <p:cNvSpPr>
            <a:spLocks noChangeShapeType="1"/>
          </p:cNvSpPr>
          <p:nvPr/>
        </p:nvSpPr>
        <p:spPr bwMode="auto">
          <a:xfrm flipV="1">
            <a:off x="4230688" y="2151857"/>
            <a:ext cx="73025" cy="98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3" name="Line 797"/>
          <p:cNvSpPr>
            <a:spLocks noChangeShapeType="1"/>
          </p:cNvSpPr>
          <p:nvPr/>
        </p:nvSpPr>
        <p:spPr bwMode="auto">
          <a:xfrm>
            <a:off x="4111625" y="2207419"/>
            <a:ext cx="55563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4" name="Line 798"/>
          <p:cNvSpPr>
            <a:spLocks noChangeShapeType="1"/>
          </p:cNvSpPr>
          <p:nvPr/>
        </p:nvSpPr>
        <p:spPr bwMode="auto">
          <a:xfrm flipV="1">
            <a:off x="3983037" y="2247106"/>
            <a:ext cx="49212" cy="841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5" name="Line 799"/>
          <p:cNvSpPr>
            <a:spLocks noChangeShapeType="1"/>
          </p:cNvSpPr>
          <p:nvPr/>
        </p:nvSpPr>
        <p:spPr bwMode="auto">
          <a:xfrm>
            <a:off x="3525837" y="2164556"/>
            <a:ext cx="0" cy="904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6" name="Line 800"/>
          <p:cNvSpPr>
            <a:spLocks noChangeShapeType="1"/>
          </p:cNvSpPr>
          <p:nvPr/>
        </p:nvSpPr>
        <p:spPr bwMode="auto">
          <a:xfrm>
            <a:off x="3251199" y="2059782"/>
            <a:ext cx="0" cy="282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7" name="Line 801"/>
          <p:cNvSpPr>
            <a:spLocks noChangeShapeType="1"/>
          </p:cNvSpPr>
          <p:nvPr/>
        </p:nvSpPr>
        <p:spPr bwMode="auto">
          <a:xfrm flipV="1">
            <a:off x="2978150" y="2051845"/>
            <a:ext cx="627063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8" name="Freeform 802"/>
          <p:cNvSpPr>
            <a:spLocks/>
          </p:cNvSpPr>
          <p:nvPr/>
        </p:nvSpPr>
        <p:spPr bwMode="auto">
          <a:xfrm>
            <a:off x="3222625" y="2337594"/>
            <a:ext cx="34925" cy="38100"/>
          </a:xfrm>
          <a:custGeom>
            <a:avLst/>
            <a:gdLst>
              <a:gd name="T0" fmla="*/ 0 w 26"/>
              <a:gd name="T1" fmla="*/ 2147483647 h 29"/>
              <a:gd name="T2" fmla="*/ 2147483647 w 26"/>
              <a:gd name="T3" fmla="*/ 2147483647 h 29"/>
              <a:gd name="T4" fmla="*/ 2147483647 w 26"/>
              <a:gd name="T5" fmla="*/ 2147483647 h 29"/>
              <a:gd name="T6" fmla="*/ 2147483647 w 26"/>
              <a:gd name="T7" fmla="*/ 2147483647 h 29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29"/>
              <a:gd name="T14" fmla="*/ 26 w 26"/>
              <a:gd name="T15" fmla="*/ 29 h 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29">
                <a:moveTo>
                  <a:pt x="0" y="29"/>
                </a:moveTo>
                <a:lnTo>
                  <a:pt x="18" y="27"/>
                </a:lnTo>
                <a:cubicBezTo>
                  <a:pt x="13" y="4"/>
                  <a:pt x="21" y="5"/>
                  <a:pt x="12" y="5"/>
                </a:cubicBezTo>
                <a:cubicBezTo>
                  <a:pt x="26" y="0"/>
                  <a:pt x="20" y="4"/>
                  <a:pt x="22" y="3"/>
                </a:cubicBez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69" name="Freeform 803"/>
          <p:cNvSpPr>
            <a:spLocks/>
          </p:cNvSpPr>
          <p:nvPr/>
        </p:nvSpPr>
        <p:spPr bwMode="auto">
          <a:xfrm>
            <a:off x="3489325" y="2048670"/>
            <a:ext cx="244475" cy="174625"/>
          </a:xfrm>
          <a:custGeom>
            <a:avLst/>
            <a:gdLst>
              <a:gd name="T0" fmla="*/ 0 w 186"/>
              <a:gd name="T1" fmla="*/ 0 h 132"/>
              <a:gd name="T2" fmla="*/ 0 w 186"/>
              <a:gd name="T3" fmla="*/ 2147483647 h 132"/>
              <a:gd name="T4" fmla="*/ 2147483647 w 186"/>
              <a:gd name="T5" fmla="*/ 2147483647 h 132"/>
              <a:gd name="T6" fmla="*/ 2147483647 w 186"/>
              <a:gd name="T7" fmla="*/ 2147483647 h 132"/>
              <a:gd name="T8" fmla="*/ 2147483647 w 186"/>
              <a:gd name="T9" fmla="*/ 2147483647 h 132"/>
              <a:gd name="T10" fmla="*/ 2147483647 w 186"/>
              <a:gd name="T11" fmla="*/ 2147483647 h 1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6"/>
              <a:gd name="T19" fmla="*/ 0 h 132"/>
              <a:gd name="T20" fmla="*/ 186 w 186"/>
              <a:gd name="T21" fmla="*/ 132 h 1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6" h="132">
                <a:moveTo>
                  <a:pt x="0" y="0"/>
                </a:moveTo>
                <a:lnTo>
                  <a:pt x="0" y="48"/>
                </a:lnTo>
                <a:lnTo>
                  <a:pt x="14" y="50"/>
                </a:lnTo>
                <a:cubicBezTo>
                  <a:pt x="14" y="64"/>
                  <a:pt x="14" y="79"/>
                  <a:pt x="14" y="94"/>
                </a:cubicBezTo>
                <a:lnTo>
                  <a:pt x="108" y="90"/>
                </a:lnTo>
                <a:lnTo>
                  <a:pt x="186" y="13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0" name="Freeform 804"/>
          <p:cNvSpPr>
            <a:spLocks/>
          </p:cNvSpPr>
          <p:nvPr/>
        </p:nvSpPr>
        <p:spPr bwMode="auto">
          <a:xfrm>
            <a:off x="3649663" y="2226470"/>
            <a:ext cx="90487" cy="47625"/>
          </a:xfrm>
          <a:custGeom>
            <a:avLst/>
            <a:gdLst>
              <a:gd name="T0" fmla="*/ 0 w 68"/>
              <a:gd name="T1" fmla="*/ 2147483647 h 36"/>
              <a:gd name="T2" fmla="*/ 2147483647 w 68"/>
              <a:gd name="T3" fmla="*/ 2147483647 h 36"/>
              <a:gd name="T4" fmla="*/ 2147483647 w 68"/>
              <a:gd name="T5" fmla="*/ 2147483647 h 36"/>
              <a:gd name="T6" fmla="*/ 2147483647 w 68"/>
              <a:gd name="T7" fmla="*/ 2147483647 h 36"/>
              <a:gd name="T8" fmla="*/ 2147483647 w 68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36"/>
              <a:gd name="T17" fmla="*/ 68 w 68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36">
                <a:moveTo>
                  <a:pt x="0" y="22"/>
                </a:moveTo>
                <a:lnTo>
                  <a:pt x="34" y="22"/>
                </a:lnTo>
                <a:lnTo>
                  <a:pt x="32" y="36"/>
                </a:lnTo>
                <a:lnTo>
                  <a:pt x="46" y="30"/>
                </a:lnTo>
                <a:lnTo>
                  <a:pt x="68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1" name="Freeform 805"/>
          <p:cNvSpPr>
            <a:spLocks/>
          </p:cNvSpPr>
          <p:nvPr/>
        </p:nvSpPr>
        <p:spPr bwMode="auto">
          <a:xfrm>
            <a:off x="3417888" y="2112170"/>
            <a:ext cx="79375" cy="142875"/>
          </a:xfrm>
          <a:custGeom>
            <a:avLst/>
            <a:gdLst>
              <a:gd name="T0" fmla="*/ 2147483647 w 60"/>
              <a:gd name="T1" fmla="*/ 2147483647 h 108"/>
              <a:gd name="T2" fmla="*/ 2147483647 w 60"/>
              <a:gd name="T3" fmla="*/ 2147483647 h 108"/>
              <a:gd name="T4" fmla="*/ 0 w 60"/>
              <a:gd name="T5" fmla="*/ 2147483647 h 108"/>
              <a:gd name="T6" fmla="*/ 2147483647 w 60"/>
              <a:gd name="T7" fmla="*/ 2147483647 h 108"/>
              <a:gd name="T8" fmla="*/ 0 w 60"/>
              <a:gd name="T9" fmla="*/ 2147483647 h 108"/>
              <a:gd name="T10" fmla="*/ 2147483647 w 60"/>
              <a:gd name="T11" fmla="*/ 2147483647 h 108"/>
              <a:gd name="T12" fmla="*/ 2147483647 w 60"/>
              <a:gd name="T13" fmla="*/ 2147483647 h 108"/>
              <a:gd name="T14" fmla="*/ 2147483647 w 60"/>
              <a:gd name="T15" fmla="*/ 0 h 108"/>
              <a:gd name="T16" fmla="*/ 2147483647 w 60"/>
              <a:gd name="T17" fmla="*/ 0 h 1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"/>
              <a:gd name="T28" fmla="*/ 0 h 108"/>
              <a:gd name="T29" fmla="*/ 60 w 60"/>
              <a:gd name="T30" fmla="*/ 108 h 1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" h="108">
                <a:moveTo>
                  <a:pt x="2" y="108"/>
                </a:moveTo>
                <a:lnTo>
                  <a:pt x="6" y="96"/>
                </a:lnTo>
                <a:lnTo>
                  <a:pt x="0" y="86"/>
                </a:lnTo>
                <a:lnTo>
                  <a:pt x="6" y="68"/>
                </a:lnTo>
                <a:lnTo>
                  <a:pt x="0" y="52"/>
                </a:lnTo>
                <a:lnTo>
                  <a:pt x="8" y="40"/>
                </a:lnTo>
                <a:lnTo>
                  <a:pt x="12" y="18"/>
                </a:lnTo>
                <a:lnTo>
                  <a:pt x="14" y="0"/>
                </a:lnTo>
                <a:lnTo>
                  <a:pt x="60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2" name="Freeform 806"/>
          <p:cNvSpPr>
            <a:spLocks/>
          </p:cNvSpPr>
          <p:nvPr/>
        </p:nvSpPr>
        <p:spPr bwMode="auto">
          <a:xfrm>
            <a:off x="3733799" y="2212181"/>
            <a:ext cx="177800" cy="103188"/>
          </a:xfrm>
          <a:custGeom>
            <a:avLst/>
            <a:gdLst>
              <a:gd name="T0" fmla="*/ 0 w 134"/>
              <a:gd name="T1" fmla="*/ 2147483647 h 78"/>
              <a:gd name="T2" fmla="*/ 2147483647 w 134"/>
              <a:gd name="T3" fmla="*/ 2147483647 h 78"/>
              <a:gd name="T4" fmla="*/ 2147483647 w 134"/>
              <a:gd name="T5" fmla="*/ 0 h 78"/>
              <a:gd name="T6" fmla="*/ 2147483647 w 134"/>
              <a:gd name="T7" fmla="*/ 2147483647 h 78"/>
              <a:gd name="T8" fmla="*/ 2147483647 w 134"/>
              <a:gd name="T9" fmla="*/ 2147483647 h 78"/>
              <a:gd name="T10" fmla="*/ 2147483647 w 134"/>
              <a:gd name="T11" fmla="*/ 2147483647 h 78"/>
              <a:gd name="T12" fmla="*/ 2147483647 w 134"/>
              <a:gd name="T13" fmla="*/ 2147483647 h 78"/>
              <a:gd name="T14" fmla="*/ 2147483647 w 134"/>
              <a:gd name="T15" fmla="*/ 2147483647 h 78"/>
              <a:gd name="T16" fmla="*/ 2147483647 w 134"/>
              <a:gd name="T17" fmla="*/ 2147483647 h 78"/>
              <a:gd name="T18" fmla="*/ 2147483647 w 134"/>
              <a:gd name="T19" fmla="*/ 2147483647 h 78"/>
              <a:gd name="T20" fmla="*/ 2147483647 w 134"/>
              <a:gd name="T21" fmla="*/ 2147483647 h 78"/>
              <a:gd name="T22" fmla="*/ 2147483647 w 134"/>
              <a:gd name="T23" fmla="*/ 2147483647 h 78"/>
              <a:gd name="T24" fmla="*/ 2147483647 w 134"/>
              <a:gd name="T25" fmla="*/ 2147483647 h 78"/>
              <a:gd name="T26" fmla="*/ 2147483647 w 134"/>
              <a:gd name="T27" fmla="*/ 2147483647 h 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4"/>
              <a:gd name="T43" fmla="*/ 0 h 78"/>
              <a:gd name="T44" fmla="*/ 134 w 134"/>
              <a:gd name="T45" fmla="*/ 78 h 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4" h="78">
                <a:moveTo>
                  <a:pt x="0" y="8"/>
                </a:moveTo>
                <a:lnTo>
                  <a:pt x="12" y="10"/>
                </a:lnTo>
                <a:lnTo>
                  <a:pt x="26" y="0"/>
                </a:lnTo>
                <a:lnTo>
                  <a:pt x="48" y="6"/>
                </a:lnTo>
                <a:lnTo>
                  <a:pt x="66" y="2"/>
                </a:lnTo>
                <a:lnTo>
                  <a:pt x="74" y="14"/>
                </a:lnTo>
                <a:lnTo>
                  <a:pt x="84" y="8"/>
                </a:lnTo>
                <a:lnTo>
                  <a:pt x="94" y="20"/>
                </a:lnTo>
                <a:lnTo>
                  <a:pt x="90" y="32"/>
                </a:lnTo>
                <a:lnTo>
                  <a:pt x="100" y="44"/>
                </a:lnTo>
                <a:lnTo>
                  <a:pt x="116" y="52"/>
                </a:lnTo>
                <a:lnTo>
                  <a:pt x="122" y="62"/>
                </a:lnTo>
                <a:lnTo>
                  <a:pt x="134" y="64"/>
                </a:lnTo>
                <a:lnTo>
                  <a:pt x="126" y="78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3" name="Freeform 807"/>
          <p:cNvSpPr>
            <a:spLocks/>
          </p:cNvSpPr>
          <p:nvPr/>
        </p:nvSpPr>
        <p:spPr bwMode="auto">
          <a:xfrm>
            <a:off x="4375150" y="2362994"/>
            <a:ext cx="119063" cy="88900"/>
          </a:xfrm>
          <a:custGeom>
            <a:avLst/>
            <a:gdLst>
              <a:gd name="T0" fmla="*/ 0 w 90"/>
              <a:gd name="T1" fmla="*/ 2147483647 h 68"/>
              <a:gd name="T2" fmla="*/ 2147483647 w 90"/>
              <a:gd name="T3" fmla="*/ 2147483647 h 68"/>
              <a:gd name="T4" fmla="*/ 2147483647 w 90"/>
              <a:gd name="T5" fmla="*/ 0 h 68"/>
              <a:gd name="T6" fmla="*/ 0 60000 65536"/>
              <a:gd name="T7" fmla="*/ 0 60000 65536"/>
              <a:gd name="T8" fmla="*/ 0 60000 65536"/>
              <a:gd name="T9" fmla="*/ 0 w 90"/>
              <a:gd name="T10" fmla="*/ 0 h 68"/>
              <a:gd name="T11" fmla="*/ 90 w 90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" h="68">
                <a:moveTo>
                  <a:pt x="0" y="68"/>
                </a:moveTo>
                <a:lnTo>
                  <a:pt x="68" y="28"/>
                </a:lnTo>
                <a:lnTo>
                  <a:pt x="90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4" name="Freeform 808"/>
          <p:cNvSpPr>
            <a:spLocks/>
          </p:cNvSpPr>
          <p:nvPr/>
        </p:nvSpPr>
        <p:spPr bwMode="auto">
          <a:xfrm>
            <a:off x="4254500" y="2088357"/>
            <a:ext cx="265113" cy="371475"/>
          </a:xfrm>
          <a:custGeom>
            <a:avLst/>
            <a:gdLst>
              <a:gd name="T0" fmla="*/ 0 w 202"/>
              <a:gd name="T1" fmla="*/ 2147483647 h 282"/>
              <a:gd name="T2" fmla="*/ 2147483647 w 202"/>
              <a:gd name="T3" fmla="*/ 0 h 282"/>
              <a:gd name="T4" fmla="*/ 2147483647 w 202"/>
              <a:gd name="T5" fmla="*/ 2147483647 h 282"/>
              <a:gd name="T6" fmla="*/ 2147483647 w 202"/>
              <a:gd name="T7" fmla="*/ 2147483647 h 282"/>
              <a:gd name="T8" fmla="*/ 2147483647 w 202"/>
              <a:gd name="T9" fmla="*/ 2147483647 h 282"/>
              <a:gd name="T10" fmla="*/ 2147483647 w 202"/>
              <a:gd name="T11" fmla="*/ 2147483647 h 282"/>
              <a:gd name="T12" fmla="*/ 2147483647 w 202"/>
              <a:gd name="T13" fmla="*/ 2147483647 h 282"/>
              <a:gd name="T14" fmla="*/ 2147483647 w 202"/>
              <a:gd name="T15" fmla="*/ 2147483647 h 282"/>
              <a:gd name="T16" fmla="*/ 2147483647 w 202"/>
              <a:gd name="T17" fmla="*/ 2147483647 h 282"/>
              <a:gd name="T18" fmla="*/ 2147483647 w 202"/>
              <a:gd name="T19" fmla="*/ 2147483647 h 282"/>
              <a:gd name="T20" fmla="*/ 2147483647 w 202"/>
              <a:gd name="T21" fmla="*/ 2147483647 h 282"/>
              <a:gd name="T22" fmla="*/ 2147483647 w 202"/>
              <a:gd name="T23" fmla="*/ 2147483647 h 282"/>
              <a:gd name="T24" fmla="*/ 2147483647 w 202"/>
              <a:gd name="T25" fmla="*/ 2147483647 h 282"/>
              <a:gd name="T26" fmla="*/ 2147483647 w 202"/>
              <a:gd name="T27" fmla="*/ 2147483647 h 282"/>
              <a:gd name="T28" fmla="*/ 2147483647 w 202"/>
              <a:gd name="T29" fmla="*/ 2147483647 h 282"/>
              <a:gd name="T30" fmla="*/ 2147483647 w 202"/>
              <a:gd name="T31" fmla="*/ 2147483647 h 282"/>
              <a:gd name="T32" fmla="*/ 2147483647 w 202"/>
              <a:gd name="T33" fmla="*/ 2147483647 h 282"/>
              <a:gd name="T34" fmla="*/ 2147483647 w 202"/>
              <a:gd name="T35" fmla="*/ 2147483647 h 282"/>
              <a:gd name="T36" fmla="*/ 2147483647 w 202"/>
              <a:gd name="T37" fmla="*/ 2147483647 h 282"/>
              <a:gd name="T38" fmla="*/ 2147483647 w 202"/>
              <a:gd name="T39" fmla="*/ 2147483647 h 282"/>
              <a:gd name="T40" fmla="*/ 2147483647 w 202"/>
              <a:gd name="T41" fmla="*/ 2147483647 h 282"/>
              <a:gd name="T42" fmla="*/ 2147483647 w 202"/>
              <a:gd name="T43" fmla="*/ 2147483647 h 282"/>
              <a:gd name="T44" fmla="*/ 2147483647 w 202"/>
              <a:gd name="T45" fmla="*/ 2147483647 h 2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2"/>
              <a:gd name="T70" fmla="*/ 0 h 282"/>
              <a:gd name="T71" fmla="*/ 202 w 202"/>
              <a:gd name="T72" fmla="*/ 282 h 2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2" h="282">
                <a:moveTo>
                  <a:pt x="0" y="2"/>
                </a:moveTo>
                <a:lnTo>
                  <a:pt x="16" y="0"/>
                </a:lnTo>
                <a:lnTo>
                  <a:pt x="28" y="8"/>
                </a:lnTo>
                <a:lnTo>
                  <a:pt x="30" y="20"/>
                </a:lnTo>
                <a:lnTo>
                  <a:pt x="40" y="42"/>
                </a:lnTo>
                <a:lnTo>
                  <a:pt x="46" y="58"/>
                </a:lnTo>
                <a:lnTo>
                  <a:pt x="58" y="72"/>
                </a:lnTo>
                <a:lnTo>
                  <a:pt x="70" y="74"/>
                </a:lnTo>
                <a:lnTo>
                  <a:pt x="84" y="76"/>
                </a:lnTo>
                <a:lnTo>
                  <a:pt x="90" y="88"/>
                </a:lnTo>
                <a:lnTo>
                  <a:pt x="94" y="104"/>
                </a:lnTo>
                <a:lnTo>
                  <a:pt x="122" y="124"/>
                </a:lnTo>
                <a:lnTo>
                  <a:pt x="138" y="130"/>
                </a:lnTo>
                <a:lnTo>
                  <a:pt x="146" y="142"/>
                </a:lnTo>
                <a:lnTo>
                  <a:pt x="142" y="158"/>
                </a:lnTo>
                <a:cubicBezTo>
                  <a:pt x="146" y="174"/>
                  <a:pt x="140" y="174"/>
                  <a:pt x="148" y="174"/>
                </a:cubicBezTo>
                <a:lnTo>
                  <a:pt x="164" y="184"/>
                </a:lnTo>
                <a:lnTo>
                  <a:pt x="178" y="202"/>
                </a:lnTo>
                <a:lnTo>
                  <a:pt x="184" y="220"/>
                </a:lnTo>
                <a:lnTo>
                  <a:pt x="180" y="234"/>
                </a:lnTo>
                <a:lnTo>
                  <a:pt x="190" y="242"/>
                </a:lnTo>
                <a:lnTo>
                  <a:pt x="190" y="256"/>
                </a:lnTo>
                <a:lnTo>
                  <a:pt x="202" y="28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5" name="Freeform 809"/>
          <p:cNvSpPr>
            <a:spLocks/>
          </p:cNvSpPr>
          <p:nvPr/>
        </p:nvSpPr>
        <p:spPr bwMode="auto">
          <a:xfrm>
            <a:off x="4494212" y="2350295"/>
            <a:ext cx="36512" cy="9525"/>
          </a:xfrm>
          <a:custGeom>
            <a:avLst/>
            <a:gdLst>
              <a:gd name="T0" fmla="*/ 0 w 28"/>
              <a:gd name="T1" fmla="*/ 2147483647 h 8"/>
              <a:gd name="T2" fmla="*/ 2147483647 w 28"/>
              <a:gd name="T3" fmla="*/ 2147483647 h 8"/>
              <a:gd name="T4" fmla="*/ 2147483647 w 28"/>
              <a:gd name="T5" fmla="*/ 0 h 8"/>
              <a:gd name="T6" fmla="*/ 0 60000 65536"/>
              <a:gd name="T7" fmla="*/ 0 60000 65536"/>
              <a:gd name="T8" fmla="*/ 0 60000 65536"/>
              <a:gd name="T9" fmla="*/ 0 w 28"/>
              <a:gd name="T10" fmla="*/ 0 h 8"/>
              <a:gd name="T11" fmla="*/ 28 w 28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8">
                <a:moveTo>
                  <a:pt x="0" y="8"/>
                </a:moveTo>
                <a:lnTo>
                  <a:pt x="12" y="2"/>
                </a:lnTo>
                <a:lnTo>
                  <a:pt x="28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6" name="Freeform 810"/>
          <p:cNvSpPr>
            <a:spLocks/>
          </p:cNvSpPr>
          <p:nvPr/>
        </p:nvSpPr>
        <p:spPr bwMode="auto">
          <a:xfrm>
            <a:off x="4287838" y="2247106"/>
            <a:ext cx="123825" cy="127000"/>
          </a:xfrm>
          <a:custGeom>
            <a:avLst/>
            <a:gdLst>
              <a:gd name="T0" fmla="*/ 0 w 94"/>
              <a:gd name="T1" fmla="*/ 2147483647 h 96"/>
              <a:gd name="T2" fmla="*/ 2147483647 w 94"/>
              <a:gd name="T3" fmla="*/ 2147483647 h 96"/>
              <a:gd name="T4" fmla="*/ 2147483647 w 94"/>
              <a:gd name="T5" fmla="*/ 2147483647 h 96"/>
              <a:gd name="T6" fmla="*/ 2147483647 w 94"/>
              <a:gd name="T7" fmla="*/ 2147483647 h 96"/>
              <a:gd name="T8" fmla="*/ 2147483647 w 94"/>
              <a:gd name="T9" fmla="*/ 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96"/>
              <a:gd name="T17" fmla="*/ 94 w 94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96">
                <a:moveTo>
                  <a:pt x="0" y="96"/>
                </a:moveTo>
                <a:lnTo>
                  <a:pt x="46" y="62"/>
                </a:lnTo>
                <a:lnTo>
                  <a:pt x="58" y="58"/>
                </a:lnTo>
                <a:lnTo>
                  <a:pt x="66" y="32"/>
                </a:lnTo>
                <a:lnTo>
                  <a:pt x="94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7" name="Freeform 811"/>
          <p:cNvSpPr>
            <a:spLocks/>
          </p:cNvSpPr>
          <p:nvPr/>
        </p:nvSpPr>
        <p:spPr bwMode="auto">
          <a:xfrm>
            <a:off x="3856038" y="2183606"/>
            <a:ext cx="111125" cy="76200"/>
          </a:xfrm>
          <a:custGeom>
            <a:avLst/>
            <a:gdLst>
              <a:gd name="T0" fmla="*/ 0 w 84"/>
              <a:gd name="T1" fmla="*/ 2147483647 h 58"/>
              <a:gd name="T2" fmla="*/ 2147483647 w 84"/>
              <a:gd name="T3" fmla="*/ 2147483647 h 58"/>
              <a:gd name="T4" fmla="*/ 2147483647 w 84"/>
              <a:gd name="T5" fmla="*/ 0 h 58"/>
              <a:gd name="T6" fmla="*/ 0 60000 65536"/>
              <a:gd name="T7" fmla="*/ 0 60000 65536"/>
              <a:gd name="T8" fmla="*/ 0 60000 65536"/>
              <a:gd name="T9" fmla="*/ 0 w 84"/>
              <a:gd name="T10" fmla="*/ 0 h 58"/>
              <a:gd name="T11" fmla="*/ 84 w 84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" h="58">
                <a:moveTo>
                  <a:pt x="0" y="58"/>
                </a:moveTo>
                <a:lnTo>
                  <a:pt x="50" y="40"/>
                </a:lnTo>
                <a:lnTo>
                  <a:pt x="84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8" name="Line 812"/>
          <p:cNvSpPr>
            <a:spLocks noChangeShapeType="1"/>
          </p:cNvSpPr>
          <p:nvPr/>
        </p:nvSpPr>
        <p:spPr bwMode="auto">
          <a:xfrm flipH="1">
            <a:off x="3705225" y="2096294"/>
            <a:ext cx="3175" cy="114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79" name="Freeform 813"/>
          <p:cNvSpPr>
            <a:spLocks/>
          </p:cNvSpPr>
          <p:nvPr/>
        </p:nvSpPr>
        <p:spPr bwMode="auto">
          <a:xfrm>
            <a:off x="3562349" y="1851819"/>
            <a:ext cx="349250" cy="152400"/>
          </a:xfrm>
          <a:custGeom>
            <a:avLst/>
            <a:gdLst>
              <a:gd name="T0" fmla="*/ 0 w 264"/>
              <a:gd name="T1" fmla="*/ 0 h 116"/>
              <a:gd name="T2" fmla="*/ 0 w 264"/>
              <a:gd name="T3" fmla="*/ 2147483647 h 116"/>
              <a:gd name="T4" fmla="*/ 2147483647 w 264"/>
              <a:gd name="T5" fmla="*/ 2147483647 h 116"/>
              <a:gd name="T6" fmla="*/ 2147483647 w 264"/>
              <a:gd name="T7" fmla="*/ 2147483647 h 116"/>
              <a:gd name="T8" fmla="*/ 0 60000 65536"/>
              <a:gd name="T9" fmla="*/ 0 60000 65536"/>
              <a:gd name="T10" fmla="*/ 0 60000 65536"/>
              <a:gd name="T11" fmla="*/ 0 60000 65536"/>
              <a:gd name="T12" fmla="*/ 0 w 264"/>
              <a:gd name="T13" fmla="*/ 0 h 116"/>
              <a:gd name="T14" fmla="*/ 264 w 264"/>
              <a:gd name="T15" fmla="*/ 116 h 1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4" h="116">
                <a:moveTo>
                  <a:pt x="0" y="0"/>
                </a:moveTo>
                <a:lnTo>
                  <a:pt x="0" y="100"/>
                </a:lnTo>
                <a:lnTo>
                  <a:pt x="218" y="102"/>
                </a:lnTo>
                <a:lnTo>
                  <a:pt x="264" y="11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0" name="Freeform 814"/>
          <p:cNvSpPr>
            <a:spLocks/>
          </p:cNvSpPr>
          <p:nvPr/>
        </p:nvSpPr>
        <p:spPr bwMode="auto">
          <a:xfrm>
            <a:off x="3605212" y="1980407"/>
            <a:ext cx="227012" cy="176213"/>
          </a:xfrm>
          <a:custGeom>
            <a:avLst/>
            <a:gdLst>
              <a:gd name="T0" fmla="*/ 2147483647 w 172"/>
              <a:gd name="T1" fmla="*/ 0 h 134"/>
              <a:gd name="T2" fmla="*/ 0 w 172"/>
              <a:gd name="T3" fmla="*/ 2147483647 h 134"/>
              <a:gd name="T4" fmla="*/ 2147483647 w 172"/>
              <a:gd name="T5" fmla="*/ 2147483647 h 134"/>
              <a:gd name="T6" fmla="*/ 2147483647 w 172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172"/>
              <a:gd name="T13" fmla="*/ 0 h 134"/>
              <a:gd name="T14" fmla="*/ 172 w 172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" h="134">
                <a:moveTo>
                  <a:pt x="2" y="0"/>
                </a:moveTo>
                <a:lnTo>
                  <a:pt x="0" y="88"/>
                </a:lnTo>
                <a:lnTo>
                  <a:pt x="142" y="86"/>
                </a:lnTo>
                <a:lnTo>
                  <a:pt x="172" y="134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1" name="Line 815"/>
          <p:cNvSpPr>
            <a:spLocks noChangeShapeType="1"/>
          </p:cNvSpPr>
          <p:nvPr/>
        </p:nvSpPr>
        <p:spPr bwMode="auto">
          <a:xfrm>
            <a:off x="3789362" y="1986757"/>
            <a:ext cx="0" cy="104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2" name="Freeform 816"/>
          <p:cNvSpPr>
            <a:spLocks/>
          </p:cNvSpPr>
          <p:nvPr/>
        </p:nvSpPr>
        <p:spPr bwMode="auto">
          <a:xfrm>
            <a:off x="3784599" y="1859757"/>
            <a:ext cx="203200" cy="352425"/>
          </a:xfrm>
          <a:custGeom>
            <a:avLst/>
            <a:gdLst>
              <a:gd name="T0" fmla="*/ 0 w 154"/>
              <a:gd name="T1" fmla="*/ 2147483647 h 268"/>
              <a:gd name="T2" fmla="*/ 2147483647 w 154"/>
              <a:gd name="T3" fmla="*/ 2147483647 h 268"/>
              <a:gd name="T4" fmla="*/ 2147483647 w 154"/>
              <a:gd name="T5" fmla="*/ 2147483647 h 268"/>
              <a:gd name="T6" fmla="*/ 2147483647 w 154"/>
              <a:gd name="T7" fmla="*/ 2147483647 h 268"/>
              <a:gd name="T8" fmla="*/ 2147483647 w 154"/>
              <a:gd name="T9" fmla="*/ 2147483647 h 268"/>
              <a:gd name="T10" fmla="*/ 2147483647 w 154"/>
              <a:gd name="T11" fmla="*/ 2147483647 h 268"/>
              <a:gd name="T12" fmla="*/ 2147483647 w 154"/>
              <a:gd name="T13" fmla="*/ 2147483647 h 268"/>
              <a:gd name="T14" fmla="*/ 2147483647 w 154"/>
              <a:gd name="T15" fmla="*/ 0 h 2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4"/>
              <a:gd name="T25" fmla="*/ 0 h 268"/>
              <a:gd name="T26" fmla="*/ 154 w 154"/>
              <a:gd name="T27" fmla="*/ 268 h 2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" h="268">
                <a:moveTo>
                  <a:pt x="0" y="268"/>
                </a:moveTo>
                <a:lnTo>
                  <a:pt x="58" y="204"/>
                </a:lnTo>
                <a:lnTo>
                  <a:pt x="76" y="150"/>
                </a:lnTo>
                <a:lnTo>
                  <a:pt x="86" y="132"/>
                </a:lnTo>
                <a:lnTo>
                  <a:pt x="98" y="104"/>
                </a:lnTo>
                <a:lnTo>
                  <a:pt x="108" y="68"/>
                </a:lnTo>
                <a:cubicBezTo>
                  <a:pt x="128" y="25"/>
                  <a:pt x="120" y="37"/>
                  <a:pt x="128" y="26"/>
                </a:cubicBezTo>
                <a:lnTo>
                  <a:pt x="154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3" name="Line 817"/>
          <p:cNvSpPr>
            <a:spLocks noChangeShapeType="1"/>
          </p:cNvSpPr>
          <p:nvPr/>
        </p:nvSpPr>
        <p:spPr bwMode="auto">
          <a:xfrm>
            <a:off x="3897312" y="2031207"/>
            <a:ext cx="114300" cy="104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4" name="Freeform 818"/>
          <p:cNvSpPr>
            <a:spLocks/>
          </p:cNvSpPr>
          <p:nvPr/>
        </p:nvSpPr>
        <p:spPr bwMode="auto">
          <a:xfrm>
            <a:off x="3860800" y="2123281"/>
            <a:ext cx="79375" cy="84138"/>
          </a:xfrm>
          <a:custGeom>
            <a:avLst/>
            <a:gdLst>
              <a:gd name="T0" fmla="*/ 0 w 60"/>
              <a:gd name="T1" fmla="*/ 0 h 64"/>
              <a:gd name="T2" fmla="*/ 2147483647 w 60"/>
              <a:gd name="T3" fmla="*/ 2147483647 h 64"/>
              <a:gd name="T4" fmla="*/ 2147483647 w 60"/>
              <a:gd name="T5" fmla="*/ 2147483647 h 64"/>
              <a:gd name="T6" fmla="*/ 0 60000 65536"/>
              <a:gd name="T7" fmla="*/ 0 60000 65536"/>
              <a:gd name="T8" fmla="*/ 0 60000 65536"/>
              <a:gd name="T9" fmla="*/ 0 w 60"/>
              <a:gd name="T10" fmla="*/ 0 h 64"/>
              <a:gd name="T11" fmla="*/ 60 w 60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64">
                <a:moveTo>
                  <a:pt x="0" y="0"/>
                </a:moveTo>
                <a:lnTo>
                  <a:pt x="54" y="48"/>
                </a:lnTo>
                <a:lnTo>
                  <a:pt x="60" y="64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5" name="Line 819"/>
          <p:cNvSpPr>
            <a:spLocks noChangeShapeType="1"/>
          </p:cNvSpPr>
          <p:nvPr/>
        </p:nvSpPr>
        <p:spPr bwMode="auto">
          <a:xfrm>
            <a:off x="4032249" y="2118520"/>
            <a:ext cx="82550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6" name="Freeform 820"/>
          <p:cNvSpPr>
            <a:spLocks/>
          </p:cNvSpPr>
          <p:nvPr/>
        </p:nvSpPr>
        <p:spPr bwMode="auto">
          <a:xfrm>
            <a:off x="3963988" y="2091531"/>
            <a:ext cx="295275" cy="158750"/>
          </a:xfrm>
          <a:custGeom>
            <a:avLst/>
            <a:gdLst>
              <a:gd name="T0" fmla="*/ 0 w 224"/>
              <a:gd name="T1" fmla="*/ 2147483647 h 120"/>
              <a:gd name="T2" fmla="*/ 2147483647 w 224"/>
              <a:gd name="T3" fmla="*/ 2147483647 h 120"/>
              <a:gd name="T4" fmla="*/ 2147483647 w 224"/>
              <a:gd name="T5" fmla="*/ 2147483647 h 120"/>
              <a:gd name="T6" fmla="*/ 2147483647 w 224"/>
              <a:gd name="T7" fmla="*/ 2147483647 h 120"/>
              <a:gd name="T8" fmla="*/ 2147483647 w 224"/>
              <a:gd name="T9" fmla="*/ 2147483647 h 120"/>
              <a:gd name="T10" fmla="*/ 2147483647 w 224"/>
              <a:gd name="T11" fmla="*/ 2147483647 h 120"/>
              <a:gd name="T12" fmla="*/ 2147483647 w 224"/>
              <a:gd name="T13" fmla="*/ 2147483647 h 120"/>
              <a:gd name="T14" fmla="*/ 2147483647 w 224"/>
              <a:gd name="T15" fmla="*/ 2147483647 h 120"/>
              <a:gd name="T16" fmla="*/ 2147483647 w 224"/>
              <a:gd name="T17" fmla="*/ 2147483647 h 120"/>
              <a:gd name="T18" fmla="*/ 2147483647 w 224"/>
              <a:gd name="T19" fmla="*/ 0 h 1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4"/>
              <a:gd name="T31" fmla="*/ 0 h 120"/>
              <a:gd name="T32" fmla="*/ 224 w 224"/>
              <a:gd name="T33" fmla="*/ 120 h 1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4" h="120">
                <a:moveTo>
                  <a:pt x="0" y="66"/>
                </a:moveTo>
                <a:lnTo>
                  <a:pt x="12" y="78"/>
                </a:lnTo>
                <a:lnTo>
                  <a:pt x="18" y="92"/>
                </a:lnTo>
                <a:lnTo>
                  <a:pt x="32" y="98"/>
                </a:lnTo>
                <a:lnTo>
                  <a:pt x="38" y="110"/>
                </a:lnTo>
                <a:lnTo>
                  <a:pt x="56" y="120"/>
                </a:lnTo>
                <a:lnTo>
                  <a:pt x="116" y="86"/>
                </a:lnTo>
                <a:lnTo>
                  <a:pt x="146" y="56"/>
                </a:lnTo>
                <a:lnTo>
                  <a:pt x="170" y="24"/>
                </a:lnTo>
                <a:lnTo>
                  <a:pt x="224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7" name="Freeform 821"/>
          <p:cNvSpPr>
            <a:spLocks/>
          </p:cNvSpPr>
          <p:nvPr/>
        </p:nvSpPr>
        <p:spPr bwMode="auto">
          <a:xfrm>
            <a:off x="3963988" y="2012156"/>
            <a:ext cx="136525" cy="171450"/>
          </a:xfrm>
          <a:custGeom>
            <a:avLst/>
            <a:gdLst>
              <a:gd name="T0" fmla="*/ 0 w 104"/>
              <a:gd name="T1" fmla="*/ 2147483647 h 130"/>
              <a:gd name="T2" fmla="*/ 2147483647 w 104"/>
              <a:gd name="T3" fmla="*/ 2147483647 h 130"/>
              <a:gd name="T4" fmla="*/ 2147483647 w 104"/>
              <a:gd name="T5" fmla="*/ 2147483647 h 130"/>
              <a:gd name="T6" fmla="*/ 2147483647 w 104"/>
              <a:gd name="T7" fmla="*/ 2147483647 h 130"/>
              <a:gd name="T8" fmla="*/ 2147483647 w 104"/>
              <a:gd name="T9" fmla="*/ 2147483647 h 130"/>
              <a:gd name="T10" fmla="*/ 2147483647 w 104"/>
              <a:gd name="T11" fmla="*/ 0 h 1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130"/>
              <a:gd name="T20" fmla="*/ 104 w 104"/>
              <a:gd name="T21" fmla="*/ 130 h 1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130">
                <a:moveTo>
                  <a:pt x="0" y="130"/>
                </a:moveTo>
                <a:lnTo>
                  <a:pt x="8" y="118"/>
                </a:lnTo>
                <a:lnTo>
                  <a:pt x="28" y="106"/>
                </a:lnTo>
                <a:lnTo>
                  <a:pt x="36" y="92"/>
                </a:lnTo>
                <a:lnTo>
                  <a:pt x="80" y="46"/>
                </a:lnTo>
                <a:lnTo>
                  <a:pt x="104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8" name="Freeform 822"/>
          <p:cNvSpPr>
            <a:spLocks/>
          </p:cNvSpPr>
          <p:nvPr/>
        </p:nvSpPr>
        <p:spPr bwMode="auto">
          <a:xfrm>
            <a:off x="4098924" y="2012156"/>
            <a:ext cx="88900" cy="107950"/>
          </a:xfrm>
          <a:custGeom>
            <a:avLst/>
            <a:gdLst>
              <a:gd name="T0" fmla="*/ 0 w 68"/>
              <a:gd name="T1" fmla="*/ 0 h 82"/>
              <a:gd name="T2" fmla="*/ 2147483647 w 68"/>
              <a:gd name="T3" fmla="*/ 2147483647 h 82"/>
              <a:gd name="T4" fmla="*/ 2147483647 w 68"/>
              <a:gd name="T5" fmla="*/ 2147483647 h 82"/>
              <a:gd name="T6" fmla="*/ 2147483647 w 68"/>
              <a:gd name="T7" fmla="*/ 2147483647 h 82"/>
              <a:gd name="T8" fmla="*/ 0 60000 65536"/>
              <a:gd name="T9" fmla="*/ 0 60000 65536"/>
              <a:gd name="T10" fmla="*/ 0 60000 65536"/>
              <a:gd name="T11" fmla="*/ 0 60000 65536"/>
              <a:gd name="T12" fmla="*/ 0 w 68"/>
              <a:gd name="T13" fmla="*/ 0 h 82"/>
              <a:gd name="T14" fmla="*/ 68 w 68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" h="82">
                <a:moveTo>
                  <a:pt x="0" y="0"/>
                </a:moveTo>
                <a:lnTo>
                  <a:pt x="40" y="16"/>
                </a:lnTo>
                <a:lnTo>
                  <a:pt x="58" y="42"/>
                </a:lnTo>
                <a:lnTo>
                  <a:pt x="68" y="8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89" name="Freeform 823"/>
          <p:cNvSpPr>
            <a:spLocks/>
          </p:cNvSpPr>
          <p:nvPr/>
        </p:nvSpPr>
        <p:spPr bwMode="auto">
          <a:xfrm>
            <a:off x="3927474" y="1947070"/>
            <a:ext cx="173038" cy="65087"/>
          </a:xfrm>
          <a:custGeom>
            <a:avLst/>
            <a:gdLst>
              <a:gd name="T0" fmla="*/ 0 w 132"/>
              <a:gd name="T1" fmla="*/ 0 h 50"/>
              <a:gd name="T2" fmla="*/ 2147483647 w 132"/>
              <a:gd name="T3" fmla="*/ 2147483647 h 50"/>
              <a:gd name="T4" fmla="*/ 2147483647 w 132"/>
              <a:gd name="T5" fmla="*/ 2147483647 h 50"/>
              <a:gd name="T6" fmla="*/ 2147483647 w 132"/>
              <a:gd name="T7" fmla="*/ 2147483647 h 50"/>
              <a:gd name="T8" fmla="*/ 2147483647 w 132"/>
              <a:gd name="T9" fmla="*/ 2147483647 h 50"/>
              <a:gd name="T10" fmla="*/ 2147483647 w 132"/>
              <a:gd name="T11" fmla="*/ 2147483647 h 50"/>
              <a:gd name="T12" fmla="*/ 2147483647 w 132"/>
              <a:gd name="T13" fmla="*/ 2147483647 h 50"/>
              <a:gd name="T14" fmla="*/ 2147483647 w 132"/>
              <a:gd name="T15" fmla="*/ 2147483647 h 50"/>
              <a:gd name="T16" fmla="*/ 2147483647 w 132"/>
              <a:gd name="T17" fmla="*/ 2147483647 h 50"/>
              <a:gd name="T18" fmla="*/ 2147483647 w 132"/>
              <a:gd name="T19" fmla="*/ 2147483647 h 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2"/>
              <a:gd name="T31" fmla="*/ 0 h 50"/>
              <a:gd name="T32" fmla="*/ 132 w 132"/>
              <a:gd name="T33" fmla="*/ 50 h 5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2" h="50">
                <a:moveTo>
                  <a:pt x="0" y="0"/>
                </a:moveTo>
                <a:lnTo>
                  <a:pt x="12" y="2"/>
                </a:lnTo>
                <a:lnTo>
                  <a:pt x="28" y="8"/>
                </a:lnTo>
                <a:lnTo>
                  <a:pt x="36" y="20"/>
                </a:lnTo>
                <a:lnTo>
                  <a:pt x="46" y="42"/>
                </a:lnTo>
                <a:lnTo>
                  <a:pt x="60" y="42"/>
                </a:lnTo>
                <a:lnTo>
                  <a:pt x="80" y="30"/>
                </a:lnTo>
                <a:lnTo>
                  <a:pt x="98" y="30"/>
                </a:lnTo>
                <a:lnTo>
                  <a:pt x="116" y="38"/>
                </a:lnTo>
                <a:lnTo>
                  <a:pt x="132" y="5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0" name="Freeform 824"/>
          <p:cNvSpPr>
            <a:spLocks/>
          </p:cNvSpPr>
          <p:nvPr/>
        </p:nvSpPr>
        <p:spPr bwMode="auto">
          <a:xfrm>
            <a:off x="4243388" y="1793081"/>
            <a:ext cx="211137" cy="469900"/>
          </a:xfrm>
          <a:custGeom>
            <a:avLst/>
            <a:gdLst>
              <a:gd name="T0" fmla="*/ 2147483647 w 160"/>
              <a:gd name="T1" fmla="*/ 2147483647 h 356"/>
              <a:gd name="T2" fmla="*/ 2147483647 w 160"/>
              <a:gd name="T3" fmla="*/ 2147483647 h 356"/>
              <a:gd name="T4" fmla="*/ 2147483647 w 160"/>
              <a:gd name="T5" fmla="*/ 2147483647 h 356"/>
              <a:gd name="T6" fmla="*/ 2147483647 w 160"/>
              <a:gd name="T7" fmla="*/ 2147483647 h 356"/>
              <a:gd name="T8" fmla="*/ 2147483647 w 160"/>
              <a:gd name="T9" fmla="*/ 2147483647 h 356"/>
              <a:gd name="T10" fmla="*/ 2147483647 w 160"/>
              <a:gd name="T11" fmla="*/ 2147483647 h 356"/>
              <a:gd name="T12" fmla="*/ 2147483647 w 160"/>
              <a:gd name="T13" fmla="*/ 2147483647 h 356"/>
              <a:gd name="T14" fmla="*/ 2147483647 w 160"/>
              <a:gd name="T15" fmla="*/ 2147483647 h 356"/>
              <a:gd name="T16" fmla="*/ 2147483647 w 160"/>
              <a:gd name="T17" fmla="*/ 2147483647 h 356"/>
              <a:gd name="T18" fmla="*/ 2147483647 w 160"/>
              <a:gd name="T19" fmla="*/ 2147483647 h 356"/>
              <a:gd name="T20" fmla="*/ 2147483647 w 160"/>
              <a:gd name="T21" fmla="*/ 2147483647 h 356"/>
              <a:gd name="T22" fmla="*/ 2147483647 w 160"/>
              <a:gd name="T23" fmla="*/ 2147483647 h 356"/>
              <a:gd name="T24" fmla="*/ 2147483647 w 160"/>
              <a:gd name="T25" fmla="*/ 2147483647 h 356"/>
              <a:gd name="T26" fmla="*/ 2147483647 w 160"/>
              <a:gd name="T27" fmla="*/ 2147483647 h 356"/>
              <a:gd name="T28" fmla="*/ 2147483647 w 160"/>
              <a:gd name="T29" fmla="*/ 2147483647 h 356"/>
              <a:gd name="T30" fmla="*/ 2147483647 w 160"/>
              <a:gd name="T31" fmla="*/ 2147483647 h 356"/>
              <a:gd name="T32" fmla="*/ 2147483647 w 160"/>
              <a:gd name="T33" fmla="*/ 2147483647 h 356"/>
              <a:gd name="T34" fmla="*/ 2147483647 w 160"/>
              <a:gd name="T35" fmla="*/ 2147483647 h 356"/>
              <a:gd name="T36" fmla="*/ 2147483647 w 160"/>
              <a:gd name="T37" fmla="*/ 2147483647 h 356"/>
              <a:gd name="T38" fmla="*/ 2147483647 w 160"/>
              <a:gd name="T39" fmla="*/ 2147483647 h 356"/>
              <a:gd name="T40" fmla="*/ 2147483647 w 160"/>
              <a:gd name="T41" fmla="*/ 2147483647 h 356"/>
              <a:gd name="T42" fmla="*/ 2147483647 w 160"/>
              <a:gd name="T43" fmla="*/ 2147483647 h 356"/>
              <a:gd name="T44" fmla="*/ 2147483647 w 160"/>
              <a:gd name="T45" fmla="*/ 2147483647 h 356"/>
              <a:gd name="T46" fmla="*/ 2147483647 w 160"/>
              <a:gd name="T47" fmla="*/ 2147483647 h 356"/>
              <a:gd name="T48" fmla="*/ 2147483647 w 160"/>
              <a:gd name="T49" fmla="*/ 2147483647 h 356"/>
              <a:gd name="T50" fmla="*/ 2147483647 w 160"/>
              <a:gd name="T51" fmla="*/ 2147483647 h 356"/>
              <a:gd name="T52" fmla="*/ 2147483647 w 160"/>
              <a:gd name="T53" fmla="*/ 2147483647 h 356"/>
              <a:gd name="T54" fmla="*/ 2147483647 w 160"/>
              <a:gd name="T55" fmla="*/ 2147483647 h 356"/>
              <a:gd name="T56" fmla="*/ 2147483647 w 160"/>
              <a:gd name="T57" fmla="*/ 2147483647 h 356"/>
              <a:gd name="T58" fmla="*/ 2147483647 w 160"/>
              <a:gd name="T59" fmla="*/ 2147483647 h 356"/>
              <a:gd name="T60" fmla="*/ 2147483647 w 160"/>
              <a:gd name="T61" fmla="*/ 2147483647 h 356"/>
              <a:gd name="T62" fmla="*/ 2147483647 w 160"/>
              <a:gd name="T63" fmla="*/ 2147483647 h 356"/>
              <a:gd name="T64" fmla="*/ 0 w 160"/>
              <a:gd name="T65" fmla="*/ 0 h 3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0"/>
              <a:gd name="T100" fmla="*/ 0 h 356"/>
              <a:gd name="T101" fmla="*/ 160 w 160"/>
              <a:gd name="T102" fmla="*/ 356 h 3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0" h="356">
                <a:moveTo>
                  <a:pt x="152" y="356"/>
                </a:moveTo>
                <a:lnTo>
                  <a:pt x="158" y="338"/>
                </a:lnTo>
                <a:lnTo>
                  <a:pt x="146" y="336"/>
                </a:lnTo>
                <a:lnTo>
                  <a:pt x="154" y="326"/>
                </a:lnTo>
                <a:cubicBezTo>
                  <a:pt x="158" y="309"/>
                  <a:pt x="152" y="310"/>
                  <a:pt x="160" y="310"/>
                </a:cubicBezTo>
                <a:lnTo>
                  <a:pt x="138" y="306"/>
                </a:lnTo>
                <a:lnTo>
                  <a:pt x="140" y="288"/>
                </a:lnTo>
                <a:lnTo>
                  <a:pt x="134" y="276"/>
                </a:lnTo>
                <a:lnTo>
                  <a:pt x="142" y="258"/>
                </a:lnTo>
                <a:lnTo>
                  <a:pt x="132" y="242"/>
                </a:lnTo>
                <a:cubicBezTo>
                  <a:pt x="119" y="231"/>
                  <a:pt x="114" y="232"/>
                  <a:pt x="122" y="232"/>
                </a:cubicBezTo>
                <a:cubicBezTo>
                  <a:pt x="123" y="234"/>
                  <a:pt x="123" y="237"/>
                  <a:pt x="126" y="238"/>
                </a:cubicBezTo>
                <a:cubicBezTo>
                  <a:pt x="128" y="238"/>
                  <a:pt x="134" y="236"/>
                  <a:pt x="134" y="236"/>
                </a:cubicBezTo>
                <a:cubicBezTo>
                  <a:pt x="131" y="228"/>
                  <a:pt x="129" y="219"/>
                  <a:pt x="126" y="212"/>
                </a:cubicBezTo>
                <a:cubicBezTo>
                  <a:pt x="125" y="209"/>
                  <a:pt x="122" y="206"/>
                  <a:pt x="122" y="206"/>
                </a:cubicBezTo>
                <a:lnTo>
                  <a:pt x="142" y="206"/>
                </a:lnTo>
                <a:lnTo>
                  <a:pt x="148" y="194"/>
                </a:lnTo>
                <a:lnTo>
                  <a:pt x="140" y="184"/>
                </a:lnTo>
                <a:cubicBezTo>
                  <a:pt x="131" y="171"/>
                  <a:pt x="135" y="175"/>
                  <a:pt x="130" y="170"/>
                </a:cubicBezTo>
                <a:lnTo>
                  <a:pt x="114" y="170"/>
                </a:lnTo>
                <a:lnTo>
                  <a:pt x="108" y="158"/>
                </a:lnTo>
                <a:cubicBezTo>
                  <a:pt x="93" y="145"/>
                  <a:pt x="98" y="141"/>
                  <a:pt x="92" y="148"/>
                </a:cubicBezTo>
                <a:lnTo>
                  <a:pt x="90" y="134"/>
                </a:lnTo>
                <a:cubicBezTo>
                  <a:pt x="69" y="115"/>
                  <a:pt x="70" y="124"/>
                  <a:pt x="70" y="114"/>
                </a:cubicBezTo>
                <a:lnTo>
                  <a:pt x="48" y="112"/>
                </a:lnTo>
                <a:lnTo>
                  <a:pt x="50" y="94"/>
                </a:lnTo>
                <a:lnTo>
                  <a:pt x="36" y="90"/>
                </a:lnTo>
                <a:lnTo>
                  <a:pt x="36" y="76"/>
                </a:lnTo>
                <a:lnTo>
                  <a:pt x="28" y="64"/>
                </a:lnTo>
                <a:lnTo>
                  <a:pt x="16" y="44"/>
                </a:lnTo>
                <a:lnTo>
                  <a:pt x="16" y="22"/>
                </a:lnTo>
                <a:lnTo>
                  <a:pt x="2" y="12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1" name="Freeform 825"/>
          <p:cNvSpPr>
            <a:spLocks/>
          </p:cNvSpPr>
          <p:nvPr/>
        </p:nvSpPr>
        <p:spPr bwMode="auto">
          <a:xfrm>
            <a:off x="3984625" y="1856581"/>
            <a:ext cx="168275" cy="158750"/>
          </a:xfrm>
          <a:custGeom>
            <a:avLst/>
            <a:gdLst>
              <a:gd name="T0" fmla="*/ 0 w 128"/>
              <a:gd name="T1" fmla="*/ 0 h 120"/>
              <a:gd name="T2" fmla="*/ 2147483647 w 128"/>
              <a:gd name="T3" fmla="*/ 2147483647 h 120"/>
              <a:gd name="T4" fmla="*/ 2147483647 w 128"/>
              <a:gd name="T5" fmla="*/ 2147483647 h 120"/>
              <a:gd name="T6" fmla="*/ 2147483647 w 128"/>
              <a:gd name="T7" fmla="*/ 2147483647 h 120"/>
              <a:gd name="T8" fmla="*/ 2147483647 w 128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8"/>
              <a:gd name="T16" fmla="*/ 0 h 120"/>
              <a:gd name="T17" fmla="*/ 128 w 128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8" h="120">
                <a:moveTo>
                  <a:pt x="0" y="0"/>
                </a:moveTo>
                <a:lnTo>
                  <a:pt x="62" y="16"/>
                </a:lnTo>
                <a:lnTo>
                  <a:pt x="110" y="38"/>
                </a:lnTo>
                <a:lnTo>
                  <a:pt x="128" y="106"/>
                </a:lnTo>
                <a:lnTo>
                  <a:pt x="96" y="12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2" name="Freeform 826"/>
          <p:cNvSpPr>
            <a:spLocks/>
          </p:cNvSpPr>
          <p:nvPr/>
        </p:nvSpPr>
        <p:spPr bwMode="auto">
          <a:xfrm>
            <a:off x="4119562" y="1637507"/>
            <a:ext cx="392112" cy="263525"/>
          </a:xfrm>
          <a:custGeom>
            <a:avLst/>
            <a:gdLst>
              <a:gd name="T0" fmla="*/ 0 w 298"/>
              <a:gd name="T1" fmla="*/ 2147483647 h 200"/>
              <a:gd name="T2" fmla="*/ 2147483647 w 298"/>
              <a:gd name="T3" fmla="*/ 2147483647 h 200"/>
              <a:gd name="T4" fmla="*/ 2147483647 w 298"/>
              <a:gd name="T5" fmla="*/ 2147483647 h 200"/>
              <a:gd name="T6" fmla="*/ 2147483647 w 298"/>
              <a:gd name="T7" fmla="*/ 0 h 200"/>
              <a:gd name="T8" fmla="*/ 0 60000 65536"/>
              <a:gd name="T9" fmla="*/ 0 60000 65536"/>
              <a:gd name="T10" fmla="*/ 0 60000 65536"/>
              <a:gd name="T11" fmla="*/ 0 60000 65536"/>
              <a:gd name="T12" fmla="*/ 0 w 298"/>
              <a:gd name="T13" fmla="*/ 0 h 200"/>
              <a:gd name="T14" fmla="*/ 298 w 298"/>
              <a:gd name="T15" fmla="*/ 200 h 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8" h="200">
                <a:moveTo>
                  <a:pt x="0" y="200"/>
                </a:moveTo>
                <a:lnTo>
                  <a:pt x="12" y="166"/>
                </a:lnTo>
                <a:lnTo>
                  <a:pt x="94" y="120"/>
                </a:lnTo>
                <a:lnTo>
                  <a:pt x="298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3" name="Freeform 827"/>
          <p:cNvSpPr>
            <a:spLocks/>
          </p:cNvSpPr>
          <p:nvPr/>
        </p:nvSpPr>
        <p:spPr bwMode="auto">
          <a:xfrm>
            <a:off x="4443412" y="2202657"/>
            <a:ext cx="76200" cy="23813"/>
          </a:xfrm>
          <a:custGeom>
            <a:avLst/>
            <a:gdLst>
              <a:gd name="T0" fmla="*/ 0 w 58"/>
              <a:gd name="T1" fmla="*/ 2147483647 h 18"/>
              <a:gd name="T2" fmla="*/ 2147483647 w 58"/>
              <a:gd name="T3" fmla="*/ 0 h 18"/>
              <a:gd name="T4" fmla="*/ 2147483647 w 58"/>
              <a:gd name="T5" fmla="*/ 2147483647 h 18"/>
              <a:gd name="T6" fmla="*/ 0 60000 65536"/>
              <a:gd name="T7" fmla="*/ 0 60000 65536"/>
              <a:gd name="T8" fmla="*/ 0 60000 65536"/>
              <a:gd name="T9" fmla="*/ 0 w 58"/>
              <a:gd name="T10" fmla="*/ 0 h 18"/>
              <a:gd name="T11" fmla="*/ 58 w 58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18">
                <a:moveTo>
                  <a:pt x="0" y="18"/>
                </a:moveTo>
                <a:lnTo>
                  <a:pt x="40" y="0"/>
                </a:lnTo>
                <a:lnTo>
                  <a:pt x="58" y="1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4" name="Line 828"/>
          <p:cNvSpPr>
            <a:spLocks noChangeShapeType="1"/>
          </p:cNvSpPr>
          <p:nvPr/>
        </p:nvSpPr>
        <p:spPr bwMode="auto">
          <a:xfrm flipV="1">
            <a:off x="4411662" y="2067720"/>
            <a:ext cx="9525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5" name="Freeform 829"/>
          <p:cNvSpPr>
            <a:spLocks/>
          </p:cNvSpPr>
          <p:nvPr/>
        </p:nvSpPr>
        <p:spPr bwMode="auto">
          <a:xfrm>
            <a:off x="4464050" y="2088356"/>
            <a:ext cx="53975" cy="114300"/>
          </a:xfrm>
          <a:custGeom>
            <a:avLst/>
            <a:gdLst>
              <a:gd name="T0" fmla="*/ 2147483647 w 40"/>
              <a:gd name="T1" fmla="*/ 2147483647 h 86"/>
              <a:gd name="T2" fmla="*/ 0 w 40"/>
              <a:gd name="T3" fmla="*/ 0 h 86"/>
              <a:gd name="T4" fmla="*/ 2147483647 w 40"/>
              <a:gd name="T5" fmla="*/ 2147483647 h 86"/>
              <a:gd name="T6" fmla="*/ 2147483647 w 40"/>
              <a:gd name="T7" fmla="*/ 2147483647 h 86"/>
              <a:gd name="T8" fmla="*/ 2147483647 w 40"/>
              <a:gd name="T9" fmla="*/ 2147483647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86"/>
              <a:gd name="T17" fmla="*/ 40 w 40"/>
              <a:gd name="T18" fmla="*/ 86 h 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86">
                <a:moveTo>
                  <a:pt x="24" y="86"/>
                </a:moveTo>
                <a:lnTo>
                  <a:pt x="0" y="0"/>
                </a:lnTo>
                <a:lnTo>
                  <a:pt x="10" y="12"/>
                </a:lnTo>
                <a:lnTo>
                  <a:pt x="26" y="20"/>
                </a:lnTo>
                <a:lnTo>
                  <a:pt x="40" y="14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6" name="Freeform 830"/>
          <p:cNvSpPr>
            <a:spLocks/>
          </p:cNvSpPr>
          <p:nvPr/>
        </p:nvSpPr>
        <p:spPr bwMode="auto">
          <a:xfrm>
            <a:off x="4294188" y="2104231"/>
            <a:ext cx="128587" cy="19050"/>
          </a:xfrm>
          <a:custGeom>
            <a:avLst/>
            <a:gdLst>
              <a:gd name="T0" fmla="*/ 0 w 98"/>
              <a:gd name="T1" fmla="*/ 2147483647 h 14"/>
              <a:gd name="T2" fmla="*/ 2147483647 w 98"/>
              <a:gd name="T3" fmla="*/ 2147483647 h 14"/>
              <a:gd name="T4" fmla="*/ 2147483647 w 98"/>
              <a:gd name="T5" fmla="*/ 0 h 14"/>
              <a:gd name="T6" fmla="*/ 2147483647 w 98"/>
              <a:gd name="T7" fmla="*/ 2147483647 h 14"/>
              <a:gd name="T8" fmla="*/ 2147483647 w 98"/>
              <a:gd name="T9" fmla="*/ 2147483647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8"/>
              <a:gd name="T16" fmla="*/ 0 h 14"/>
              <a:gd name="T17" fmla="*/ 98 w 98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8" h="14">
                <a:moveTo>
                  <a:pt x="0" y="8"/>
                </a:moveTo>
                <a:lnTo>
                  <a:pt x="16" y="12"/>
                </a:lnTo>
                <a:lnTo>
                  <a:pt x="68" y="0"/>
                </a:lnTo>
                <a:lnTo>
                  <a:pt x="78" y="14"/>
                </a:lnTo>
                <a:lnTo>
                  <a:pt x="98" y="1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7" name="Freeform 831"/>
          <p:cNvSpPr>
            <a:spLocks/>
          </p:cNvSpPr>
          <p:nvPr/>
        </p:nvSpPr>
        <p:spPr bwMode="auto">
          <a:xfrm>
            <a:off x="4487863" y="1875631"/>
            <a:ext cx="15875" cy="234950"/>
          </a:xfrm>
          <a:custGeom>
            <a:avLst/>
            <a:gdLst>
              <a:gd name="T0" fmla="*/ 2147483647 w 12"/>
              <a:gd name="T1" fmla="*/ 2147483647 h 178"/>
              <a:gd name="T2" fmla="*/ 2147483647 w 12"/>
              <a:gd name="T3" fmla="*/ 2147483647 h 178"/>
              <a:gd name="T4" fmla="*/ 2147483647 w 12"/>
              <a:gd name="T5" fmla="*/ 2147483647 h 178"/>
              <a:gd name="T6" fmla="*/ 0 w 12"/>
              <a:gd name="T7" fmla="*/ 0 h 178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178"/>
              <a:gd name="T14" fmla="*/ 12 w 12"/>
              <a:gd name="T15" fmla="*/ 178 h 1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178">
                <a:moveTo>
                  <a:pt x="12" y="178"/>
                </a:moveTo>
                <a:lnTo>
                  <a:pt x="12" y="142"/>
                </a:lnTo>
                <a:lnTo>
                  <a:pt x="10" y="88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8" name="Freeform 832"/>
          <p:cNvSpPr>
            <a:spLocks/>
          </p:cNvSpPr>
          <p:nvPr/>
        </p:nvSpPr>
        <p:spPr bwMode="auto">
          <a:xfrm>
            <a:off x="4254499" y="2015331"/>
            <a:ext cx="139700" cy="71438"/>
          </a:xfrm>
          <a:custGeom>
            <a:avLst/>
            <a:gdLst>
              <a:gd name="T0" fmla="*/ 0 w 106"/>
              <a:gd name="T1" fmla="*/ 2147483647 h 54"/>
              <a:gd name="T2" fmla="*/ 2147483647 w 106"/>
              <a:gd name="T3" fmla="*/ 2147483647 h 54"/>
              <a:gd name="T4" fmla="*/ 2147483647 w 106"/>
              <a:gd name="T5" fmla="*/ 2147483647 h 54"/>
              <a:gd name="T6" fmla="*/ 2147483647 w 106"/>
              <a:gd name="T7" fmla="*/ 2147483647 h 54"/>
              <a:gd name="T8" fmla="*/ 2147483647 w 106"/>
              <a:gd name="T9" fmla="*/ 2147483647 h 54"/>
              <a:gd name="T10" fmla="*/ 2147483647 w 106"/>
              <a:gd name="T11" fmla="*/ 2147483647 h 54"/>
              <a:gd name="T12" fmla="*/ 2147483647 w 106"/>
              <a:gd name="T13" fmla="*/ 2147483647 h 54"/>
              <a:gd name="T14" fmla="*/ 2147483647 w 106"/>
              <a:gd name="T15" fmla="*/ 0 h 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"/>
              <a:gd name="T25" fmla="*/ 0 h 54"/>
              <a:gd name="T26" fmla="*/ 106 w 106"/>
              <a:gd name="T27" fmla="*/ 54 h 5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" h="54">
                <a:moveTo>
                  <a:pt x="0" y="54"/>
                </a:moveTo>
                <a:lnTo>
                  <a:pt x="6" y="38"/>
                </a:lnTo>
                <a:lnTo>
                  <a:pt x="18" y="38"/>
                </a:lnTo>
                <a:lnTo>
                  <a:pt x="28" y="24"/>
                </a:lnTo>
                <a:lnTo>
                  <a:pt x="50" y="18"/>
                </a:lnTo>
                <a:lnTo>
                  <a:pt x="68" y="10"/>
                </a:lnTo>
                <a:lnTo>
                  <a:pt x="80" y="6"/>
                </a:lnTo>
                <a:lnTo>
                  <a:pt x="106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99" name="Line 833"/>
          <p:cNvSpPr>
            <a:spLocks noChangeShapeType="1"/>
          </p:cNvSpPr>
          <p:nvPr/>
        </p:nvSpPr>
        <p:spPr bwMode="auto">
          <a:xfrm flipV="1">
            <a:off x="4151313" y="1915320"/>
            <a:ext cx="142875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0" name="Freeform 834"/>
          <p:cNvSpPr>
            <a:spLocks/>
          </p:cNvSpPr>
          <p:nvPr/>
        </p:nvSpPr>
        <p:spPr bwMode="auto">
          <a:xfrm>
            <a:off x="4206875" y="1962944"/>
            <a:ext cx="80963" cy="80962"/>
          </a:xfrm>
          <a:custGeom>
            <a:avLst/>
            <a:gdLst>
              <a:gd name="T0" fmla="*/ 0 w 62"/>
              <a:gd name="T1" fmla="*/ 0 h 62"/>
              <a:gd name="T2" fmla="*/ 2147483647 w 62"/>
              <a:gd name="T3" fmla="*/ 2147483647 h 62"/>
              <a:gd name="T4" fmla="*/ 2147483647 w 62"/>
              <a:gd name="T5" fmla="*/ 2147483647 h 62"/>
              <a:gd name="T6" fmla="*/ 2147483647 w 62"/>
              <a:gd name="T7" fmla="*/ 2147483647 h 62"/>
              <a:gd name="T8" fmla="*/ 2147483647 w 62"/>
              <a:gd name="T9" fmla="*/ 2147483647 h 62"/>
              <a:gd name="T10" fmla="*/ 2147483647 w 62"/>
              <a:gd name="T11" fmla="*/ 2147483647 h 62"/>
              <a:gd name="T12" fmla="*/ 2147483647 w 62"/>
              <a:gd name="T13" fmla="*/ 2147483647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62"/>
              <a:gd name="T23" fmla="*/ 62 w 62"/>
              <a:gd name="T24" fmla="*/ 62 h 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62">
                <a:moveTo>
                  <a:pt x="0" y="0"/>
                </a:moveTo>
                <a:lnTo>
                  <a:pt x="12" y="10"/>
                </a:lnTo>
                <a:lnTo>
                  <a:pt x="12" y="28"/>
                </a:lnTo>
                <a:lnTo>
                  <a:pt x="32" y="38"/>
                </a:lnTo>
                <a:lnTo>
                  <a:pt x="40" y="54"/>
                </a:lnTo>
                <a:lnTo>
                  <a:pt x="52" y="54"/>
                </a:lnTo>
                <a:lnTo>
                  <a:pt x="62" y="6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1" name="Freeform 835"/>
          <p:cNvSpPr>
            <a:spLocks/>
          </p:cNvSpPr>
          <p:nvPr/>
        </p:nvSpPr>
        <p:spPr bwMode="auto">
          <a:xfrm>
            <a:off x="4303713" y="1799432"/>
            <a:ext cx="211137" cy="117475"/>
          </a:xfrm>
          <a:custGeom>
            <a:avLst/>
            <a:gdLst>
              <a:gd name="T0" fmla="*/ 0 w 160"/>
              <a:gd name="T1" fmla="*/ 2147483647 h 90"/>
              <a:gd name="T2" fmla="*/ 2147483647 w 160"/>
              <a:gd name="T3" fmla="*/ 2147483647 h 90"/>
              <a:gd name="T4" fmla="*/ 2147483647 w 160"/>
              <a:gd name="T5" fmla="*/ 2147483647 h 90"/>
              <a:gd name="T6" fmla="*/ 2147483647 w 160"/>
              <a:gd name="T7" fmla="*/ 2147483647 h 90"/>
              <a:gd name="T8" fmla="*/ 2147483647 w 160"/>
              <a:gd name="T9" fmla="*/ 2147483647 h 90"/>
              <a:gd name="T10" fmla="*/ 2147483647 w 160"/>
              <a:gd name="T11" fmla="*/ 2147483647 h 90"/>
              <a:gd name="T12" fmla="*/ 2147483647 w 160"/>
              <a:gd name="T13" fmla="*/ 0 h 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0"/>
              <a:gd name="T22" fmla="*/ 0 h 90"/>
              <a:gd name="T23" fmla="*/ 160 w 160"/>
              <a:gd name="T24" fmla="*/ 90 h 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0" h="90">
                <a:moveTo>
                  <a:pt x="0" y="90"/>
                </a:moveTo>
                <a:lnTo>
                  <a:pt x="28" y="84"/>
                </a:lnTo>
                <a:lnTo>
                  <a:pt x="32" y="64"/>
                </a:lnTo>
                <a:cubicBezTo>
                  <a:pt x="48" y="45"/>
                  <a:pt x="48" y="54"/>
                  <a:pt x="48" y="44"/>
                </a:cubicBezTo>
                <a:lnTo>
                  <a:pt x="70" y="30"/>
                </a:lnTo>
                <a:lnTo>
                  <a:pt x="116" y="4"/>
                </a:lnTo>
                <a:lnTo>
                  <a:pt x="160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2" name="Freeform 836"/>
          <p:cNvSpPr>
            <a:spLocks/>
          </p:cNvSpPr>
          <p:nvPr/>
        </p:nvSpPr>
        <p:spPr bwMode="auto">
          <a:xfrm>
            <a:off x="4367213" y="1716881"/>
            <a:ext cx="66675" cy="311150"/>
          </a:xfrm>
          <a:custGeom>
            <a:avLst/>
            <a:gdLst>
              <a:gd name="T0" fmla="*/ 2147483647 w 50"/>
              <a:gd name="T1" fmla="*/ 0 h 236"/>
              <a:gd name="T2" fmla="*/ 2147483647 w 50"/>
              <a:gd name="T3" fmla="*/ 2147483647 h 236"/>
              <a:gd name="T4" fmla="*/ 0 w 50"/>
              <a:gd name="T5" fmla="*/ 2147483647 h 236"/>
              <a:gd name="T6" fmla="*/ 2147483647 w 50"/>
              <a:gd name="T7" fmla="*/ 2147483647 h 236"/>
              <a:gd name="T8" fmla="*/ 2147483647 w 50"/>
              <a:gd name="T9" fmla="*/ 2147483647 h 236"/>
              <a:gd name="T10" fmla="*/ 2147483647 w 50"/>
              <a:gd name="T11" fmla="*/ 2147483647 h 236"/>
              <a:gd name="T12" fmla="*/ 2147483647 w 50"/>
              <a:gd name="T13" fmla="*/ 2147483647 h 236"/>
              <a:gd name="T14" fmla="*/ 2147483647 w 50"/>
              <a:gd name="T15" fmla="*/ 2147483647 h 236"/>
              <a:gd name="T16" fmla="*/ 2147483647 w 50"/>
              <a:gd name="T17" fmla="*/ 2147483647 h 236"/>
              <a:gd name="T18" fmla="*/ 2147483647 w 50"/>
              <a:gd name="T19" fmla="*/ 2147483647 h 236"/>
              <a:gd name="T20" fmla="*/ 2147483647 w 50"/>
              <a:gd name="T21" fmla="*/ 2147483647 h 236"/>
              <a:gd name="T22" fmla="*/ 2147483647 w 50"/>
              <a:gd name="T23" fmla="*/ 2147483647 h 236"/>
              <a:gd name="T24" fmla="*/ 2147483647 w 50"/>
              <a:gd name="T25" fmla="*/ 2147483647 h 236"/>
              <a:gd name="T26" fmla="*/ 2147483647 w 50"/>
              <a:gd name="T27" fmla="*/ 2147483647 h 236"/>
              <a:gd name="T28" fmla="*/ 2147483647 w 50"/>
              <a:gd name="T29" fmla="*/ 2147483647 h 236"/>
              <a:gd name="T30" fmla="*/ 2147483647 w 50"/>
              <a:gd name="T31" fmla="*/ 2147483647 h 2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0"/>
              <a:gd name="T49" fmla="*/ 0 h 236"/>
              <a:gd name="T50" fmla="*/ 50 w 50"/>
              <a:gd name="T51" fmla="*/ 236 h 2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0" h="236">
                <a:moveTo>
                  <a:pt x="4" y="0"/>
                </a:moveTo>
                <a:lnTo>
                  <a:pt x="2" y="16"/>
                </a:lnTo>
                <a:lnTo>
                  <a:pt x="0" y="32"/>
                </a:lnTo>
                <a:lnTo>
                  <a:pt x="12" y="52"/>
                </a:lnTo>
                <a:lnTo>
                  <a:pt x="14" y="68"/>
                </a:lnTo>
                <a:lnTo>
                  <a:pt x="14" y="92"/>
                </a:lnTo>
                <a:lnTo>
                  <a:pt x="30" y="100"/>
                </a:lnTo>
                <a:lnTo>
                  <a:pt x="26" y="114"/>
                </a:lnTo>
                <a:lnTo>
                  <a:pt x="30" y="126"/>
                </a:lnTo>
                <a:lnTo>
                  <a:pt x="38" y="142"/>
                </a:lnTo>
                <a:lnTo>
                  <a:pt x="34" y="174"/>
                </a:lnTo>
                <a:lnTo>
                  <a:pt x="34" y="186"/>
                </a:lnTo>
                <a:lnTo>
                  <a:pt x="38" y="202"/>
                </a:lnTo>
                <a:lnTo>
                  <a:pt x="44" y="214"/>
                </a:lnTo>
                <a:lnTo>
                  <a:pt x="50" y="224"/>
                </a:lnTo>
                <a:lnTo>
                  <a:pt x="38" y="23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3" name="Line 837"/>
          <p:cNvSpPr>
            <a:spLocks noChangeShapeType="1"/>
          </p:cNvSpPr>
          <p:nvPr/>
        </p:nvSpPr>
        <p:spPr bwMode="auto">
          <a:xfrm>
            <a:off x="4494213" y="1943895"/>
            <a:ext cx="33337" cy="158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4" name="Freeform 838"/>
          <p:cNvSpPr>
            <a:spLocks/>
          </p:cNvSpPr>
          <p:nvPr/>
        </p:nvSpPr>
        <p:spPr bwMode="auto">
          <a:xfrm>
            <a:off x="4410074" y="1859757"/>
            <a:ext cx="109538" cy="23813"/>
          </a:xfrm>
          <a:custGeom>
            <a:avLst/>
            <a:gdLst>
              <a:gd name="T0" fmla="*/ 0 w 84"/>
              <a:gd name="T1" fmla="*/ 2147483647 h 18"/>
              <a:gd name="T2" fmla="*/ 2147483647 w 84"/>
              <a:gd name="T3" fmla="*/ 2147483647 h 18"/>
              <a:gd name="T4" fmla="*/ 2147483647 w 84"/>
              <a:gd name="T5" fmla="*/ 2147483647 h 18"/>
              <a:gd name="T6" fmla="*/ 2147483647 w 84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84"/>
              <a:gd name="T13" fmla="*/ 0 h 18"/>
              <a:gd name="T14" fmla="*/ 84 w 84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" h="18">
                <a:moveTo>
                  <a:pt x="0" y="18"/>
                </a:moveTo>
                <a:lnTo>
                  <a:pt x="40" y="10"/>
                </a:lnTo>
                <a:lnTo>
                  <a:pt x="62" y="12"/>
                </a:lnTo>
                <a:lnTo>
                  <a:pt x="84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5" name="Line 839"/>
          <p:cNvSpPr>
            <a:spLocks noChangeShapeType="1"/>
          </p:cNvSpPr>
          <p:nvPr/>
        </p:nvSpPr>
        <p:spPr bwMode="auto">
          <a:xfrm>
            <a:off x="4130674" y="1743869"/>
            <a:ext cx="46038" cy="87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6" name="Line 840"/>
          <p:cNvSpPr>
            <a:spLocks noChangeShapeType="1"/>
          </p:cNvSpPr>
          <p:nvPr/>
        </p:nvSpPr>
        <p:spPr bwMode="auto">
          <a:xfrm flipV="1">
            <a:off x="3824287" y="1816895"/>
            <a:ext cx="1397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7" name="Line 841"/>
          <p:cNvSpPr>
            <a:spLocks noChangeShapeType="1"/>
          </p:cNvSpPr>
          <p:nvPr/>
        </p:nvSpPr>
        <p:spPr bwMode="auto">
          <a:xfrm>
            <a:off x="3895725" y="1691482"/>
            <a:ext cx="73025" cy="123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8" name="Line 842"/>
          <p:cNvSpPr>
            <a:spLocks noChangeShapeType="1"/>
          </p:cNvSpPr>
          <p:nvPr/>
        </p:nvSpPr>
        <p:spPr bwMode="auto">
          <a:xfrm>
            <a:off x="3963988" y="1812131"/>
            <a:ext cx="20637" cy="44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09" name="Line 843"/>
          <p:cNvSpPr>
            <a:spLocks noChangeShapeType="1"/>
          </p:cNvSpPr>
          <p:nvPr/>
        </p:nvSpPr>
        <p:spPr bwMode="auto">
          <a:xfrm flipV="1">
            <a:off x="3967163" y="1727994"/>
            <a:ext cx="123825" cy="809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0" name="Freeform 844"/>
          <p:cNvSpPr>
            <a:spLocks/>
          </p:cNvSpPr>
          <p:nvPr/>
        </p:nvSpPr>
        <p:spPr bwMode="auto">
          <a:xfrm>
            <a:off x="3871912" y="1613694"/>
            <a:ext cx="374650" cy="146050"/>
          </a:xfrm>
          <a:custGeom>
            <a:avLst/>
            <a:gdLst>
              <a:gd name="T0" fmla="*/ 0 w 284"/>
              <a:gd name="T1" fmla="*/ 2147483647 h 110"/>
              <a:gd name="T2" fmla="*/ 2147483647 w 284"/>
              <a:gd name="T3" fmla="*/ 0 h 110"/>
              <a:gd name="T4" fmla="*/ 2147483647 w 284"/>
              <a:gd name="T5" fmla="*/ 2147483647 h 110"/>
              <a:gd name="T6" fmla="*/ 2147483647 w 284"/>
              <a:gd name="T7" fmla="*/ 2147483647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284"/>
              <a:gd name="T13" fmla="*/ 0 h 110"/>
              <a:gd name="T14" fmla="*/ 284 w 284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4" h="110">
                <a:moveTo>
                  <a:pt x="0" y="68"/>
                </a:moveTo>
                <a:lnTo>
                  <a:pt x="116" y="0"/>
                </a:lnTo>
                <a:lnTo>
                  <a:pt x="182" y="110"/>
                </a:lnTo>
                <a:lnTo>
                  <a:pt x="284" y="4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1" name="Line 845"/>
          <p:cNvSpPr>
            <a:spLocks noChangeShapeType="1"/>
          </p:cNvSpPr>
          <p:nvPr/>
        </p:nvSpPr>
        <p:spPr bwMode="auto">
          <a:xfrm>
            <a:off x="4187824" y="1564482"/>
            <a:ext cx="114300" cy="2000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2" name="Line 846"/>
          <p:cNvSpPr>
            <a:spLocks noChangeShapeType="1"/>
          </p:cNvSpPr>
          <p:nvPr/>
        </p:nvSpPr>
        <p:spPr bwMode="auto">
          <a:xfrm flipV="1">
            <a:off x="4044949" y="1566069"/>
            <a:ext cx="146050" cy="825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3" name="Line 847"/>
          <p:cNvSpPr>
            <a:spLocks noChangeShapeType="1"/>
          </p:cNvSpPr>
          <p:nvPr/>
        </p:nvSpPr>
        <p:spPr bwMode="auto">
          <a:xfrm flipV="1">
            <a:off x="3795712" y="1701006"/>
            <a:ext cx="80962" cy="58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4" name="Freeform 848"/>
          <p:cNvSpPr>
            <a:spLocks/>
          </p:cNvSpPr>
          <p:nvPr/>
        </p:nvSpPr>
        <p:spPr bwMode="auto">
          <a:xfrm>
            <a:off x="4216399" y="1577181"/>
            <a:ext cx="177800" cy="127000"/>
          </a:xfrm>
          <a:custGeom>
            <a:avLst/>
            <a:gdLst>
              <a:gd name="T0" fmla="*/ 0 w 134"/>
              <a:gd name="T1" fmla="*/ 2147483647 h 96"/>
              <a:gd name="T2" fmla="*/ 2147483647 w 134"/>
              <a:gd name="T3" fmla="*/ 0 h 96"/>
              <a:gd name="T4" fmla="*/ 2147483647 w 134"/>
              <a:gd name="T5" fmla="*/ 2147483647 h 96"/>
              <a:gd name="T6" fmla="*/ 2147483647 w 134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34"/>
              <a:gd name="T13" fmla="*/ 0 h 96"/>
              <a:gd name="T14" fmla="*/ 134 w 134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" h="96">
                <a:moveTo>
                  <a:pt x="0" y="26"/>
                </a:moveTo>
                <a:lnTo>
                  <a:pt x="40" y="0"/>
                </a:lnTo>
                <a:lnTo>
                  <a:pt x="88" y="8"/>
                </a:lnTo>
                <a:lnTo>
                  <a:pt x="134" y="9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5" name="Line 849"/>
          <p:cNvSpPr>
            <a:spLocks noChangeShapeType="1"/>
          </p:cNvSpPr>
          <p:nvPr/>
        </p:nvSpPr>
        <p:spPr bwMode="auto">
          <a:xfrm flipV="1">
            <a:off x="4335462" y="1521619"/>
            <a:ext cx="107950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6" name="Line 850"/>
          <p:cNvSpPr>
            <a:spLocks noChangeShapeType="1"/>
          </p:cNvSpPr>
          <p:nvPr/>
        </p:nvSpPr>
        <p:spPr bwMode="auto">
          <a:xfrm>
            <a:off x="4224338" y="1504156"/>
            <a:ext cx="39687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7" name="Line 851"/>
          <p:cNvSpPr>
            <a:spLocks noChangeShapeType="1"/>
          </p:cNvSpPr>
          <p:nvPr/>
        </p:nvSpPr>
        <p:spPr bwMode="auto">
          <a:xfrm flipV="1">
            <a:off x="4435474" y="1513681"/>
            <a:ext cx="84138" cy="79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8" name="Freeform 852"/>
          <p:cNvSpPr>
            <a:spLocks/>
          </p:cNvSpPr>
          <p:nvPr/>
        </p:nvSpPr>
        <p:spPr bwMode="auto">
          <a:xfrm>
            <a:off x="4319588" y="1345407"/>
            <a:ext cx="200025" cy="307975"/>
          </a:xfrm>
          <a:custGeom>
            <a:avLst/>
            <a:gdLst>
              <a:gd name="T0" fmla="*/ 2147483647 w 152"/>
              <a:gd name="T1" fmla="*/ 2147483647 h 234"/>
              <a:gd name="T2" fmla="*/ 2147483647 w 152"/>
              <a:gd name="T3" fmla="*/ 2147483647 h 234"/>
              <a:gd name="T4" fmla="*/ 2147483647 w 152"/>
              <a:gd name="T5" fmla="*/ 2147483647 h 234"/>
              <a:gd name="T6" fmla="*/ 2147483647 w 152"/>
              <a:gd name="T7" fmla="*/ 2147483647 h 234"/>
              <a:gd name="T8" fmla="*/ 2147483647 w 152"/>
              <a:gd name="T9" fmla="*/ 2147483647 h 234"/>
              <a:gd name="T10" fmla="*/ 2147483647 w 152"/>
              <a:gd name="T11" fmla="*/ 2147483647 h 234"/>
              <a:gd name="T12" fmla="*/ 2147483647 w 152"/>
              <a:gd name="T13" fmla="*/ 2147483647 h 234"/>
              <a:gd name="T14" fmla="*/ 2147483647 w 152"/>
              <a:gd name="T15" fmla="*/ 2147483647 h 234"/>
              <a:gd name="T16" fmla="*/ 2147483647 w 152"/>
              <a:gd name="T17" fmla="*/ 2147483647 h 234"/>
              <a:gd name="T18" fmla="*/ 2147483647 w 152"/>
              <a:gd name="T19" fmla="*/ 2147483647 h 234"/>
              <a:gd name="T20" fmla="*/ 2147483647 w 152"/>
              <a:gd name="T21" fmla="*/ 2147483647 h 234"/>
              <a:gd name="T22" fmla="*/ 2147483647 w 152"/>
              <a:gd name="T23" fmla="*/ 2147483647 h 234"/>
              <a:gd name="T24" fmla="*/ 2147483647 w 152"/>
              <a:gd name="T25" fmla="*/ 2147483647 h 234"/>
              <a:gd name="T26" fmla="*/ 2147483647 w 152"/>
              <a:gd name="T27" fmla="*/ 2147483647 h 234"/>
              <a:gd name="T28" fmla="*/ 2147483647 w 152"/>
              <a:gd name="T29" fmla="*/ 2147483647 h 234"/>
              <a:gd name="T30" fmla="*/ 2147483647 w 152"/>
              <a:gd name="T31" fmla="*/ 2147483647 h 234"/>
              <a:gd name="T32" fmla="*/ 2147483647 w 152"/>
              <a:gd name="T33" fmla="*/ 2147483647 h 234"/>
              <a:gd name="T34" fmla="*/ 2147483647 w 152"/>
              <a:gd name="T35" fmla="*/ 2147483647 h 234"/>
              <a:gd name="T36" fmla="*/ 0 w 152"/>
              <a:gd name="T37" fmla="*/ 0 h 2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2"/>
              <a:gd name="T58" fmla="*/ 0 h 234"/>
              <a:gd name="T59" fmla="*/ 152 w 152"/>
              <a:gd name="T60" fmla="*/ 234 h 2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2" h="234">
                <a:moveTo>
                  <a:pt x="152" y="220"/>
                </a:moveTo>
                <a:cubicBezTo>
                  <a:pt x="149" y="227"/>
                  <a:pt x="147" y="234"/>
                  <a:pt x="146" y="232"/>
                </a:cubicBezTo>
                <a:cubicBezTo>
                  <a:pt x="145" y="230"/>
                  <a:pt x="150" y="213"/>
                  <a:pt x="146" y="208"/>
                </a:cubicBezTo>
                <a:cubicBezTo>
                  <a:pt x="142" y="203"/>
                  <a:pt x="128" y="206"/>
                  <a:pt x="122" y="202"/>
                </a:cubicBezTo>
                <a:cubicBezTo>
                  <a:pt x="116" y="198"/>
                  <a:pt x="113" y="191"/>
                  <a:pt x="110" y="186"/>
                </a:cubicBezTo>
                <a:cubicBezTo>
                  <a:pt x="107" y="181"/>
                  <a:pt x="106" y="178"/>
                  <a:pt x="104" y="174"/>
                </a:cubicBezTo>
                <a:cubicBezTo>
                  <a:pt x="102" y="170"/>
                  <a:pt x="99" y="168"/>
                  <a:pt x="98" y="162"/>
                </a:cubicBezTo>
                <a:cubicBezTo>
                  <a:pt x="97" y="156"/>
                  <a:pt x="97" y="147"/>
                  <a:pt x="96" y="140"/>
                </a:cubicBezTo>
                <a:cubicBezTo>
                  <a:pt x="95" y="133"/>
                  <a:pt x="94" y="123"/>
                  <a:pt x="92" y="118"/>
                </a:cubicBezTo>
                <a:cubicBezTo>
                  <a:pt x="90" y="113"/>
                  <a:pt x="83" y="115"/>
                  <a:pt x="82" y="112"/>
                </a:cubicBezTo>
                <a:cubicBezTo>
                  <a:pt x="81" y="109"/>
                  <a:pt x="86" y="101"/>
                  <a:pt x="84" y="98"/>
                </a:cubicBezTo>
                <a:cubicBezTo>
                  <a:pt x="82" y="95"/>
                  <a:pt x="76" y="97"/>
                  <a:pt x="72" y="94"/>
                </a:cubicBezTo>
                <a:cubicBezTo>
                  <a:pt x="68" y="91"/>
                  <a:pt x="62" y="87"/>
                  <a:pt x="58" y="82"/>
                </a:cubicBezTo>
                <a:cubicBezTo>
                  <a:pt x="54" y="77"/>
                  <a:pt x="55" y="70"/>
                  <a:pt x="50" y="66"/>
                </a:cubicBezTo>
                <a:cubicBezTo>
                  <a:pt x="45" y="62"/>
                  <a:pt x="36" y="62"/>
                  <a:pt x="30" y="60"/>
                </a:cubicBezTo>
                <a:cubicBezTo>
                  <a:pt x="24" y="58"/>
                  <a:pt x="16" y="56"/>
                  <a:pt x="14" y="52"/>
                </a:cubicBezTo>
                <a:cubicBezTo>
                  <a:pt x="12" y="48"/>
                  <a:pt x="17" y="38"/>
                  <a:pt x="16" y="34"/>
                </a:cubicBezTo>
                <a:cubicBezTo>
                  <a:pt x="15" y="30"/>
                  <a:pt x="9" y="32"/>
                  <a:pt x="6" y="26"/>
                </a:cubicBezTo>
                <a:cubicBezTo>
                  <a:pt x="3" y="20"/>
                  <a:pt x="1" y="10"/>
                  <a:pt x="0" y="0"/>
                </a:cubicBez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19" name="Line 853"/>
          <p:cNvSpPr>
            <a:spLocks noChangeShapeType="1"/>
          </p:cNvSpPr>
          <p:nvPr/>
        </p:nvSpPr>
        <p:spPr bwMode="auto">
          <a:xfrm>
            <a:off x="4335462" y="1412081"/>
            <a:ext cx="18256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0" name="Line 855"/>
          <p:cNvSpPr>
            <a:spLocks noChangeShapeType="1"/>
          </p:cNvSpPr>
          <p:nvPr/>
        </p:nvSpPr>
        <p:spPr bwMode="auto">
          <a:xfrm flipV="1">
            <a:off x="4211638" y="1424782"/>
            <a:ext cx="147637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1" name="Line 856"/>
          <p:cNvSpPr>
            <a:spLocks noChangeShapeType="1"/>
          </p:cNvSpPr>
          <p:nvPr/>
        </p:nvSpPr>
        <p:spPr bwMode="auto">
          <a:xfrm>
            <a:off x="3184524" y="1807370"/>
            <a:ext cx="0" cy="2444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2" name="Line 857"/>
          <p:cNvSpPr>
            <a:spLocks noChangeShapeType="1"/>
          </p:cNvSpPr>
          <p:nvPr/>
        </p:nvSpPr>
        <p:spPr bwMode="auto">
          <a:xfrm>
            <a:off x="2819399" y="1807369"/>
            <a:ext cx="7127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3" name="Line 858"/>
          <p:cNvSpPr>
            <a:spLocks noChangeShapeType="1"/>
          </p:cNvSpPr>
          <p:nvPr/>
        </p:nvSpPr>
        <p:spPr bwMode="auto">
          <a:xfrm>
            <a:off x="3184524" y="1924844"/>
            <a:ext cx="215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4" name="Line 859"/>
          <p:cNvSpPr>
            <a:spLocks noChangeShapeType="1"/>
          </p:cNvSpPr>
          <p:nvPr/>
        </p:nvSpPr>
        <p:spPr bwMode="auto">
          <a:xfrm>
            <a:off x="3398837" y="1651794"/>
            <a:ext cx="0" cy="400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5" name="Line 860"/>
          <p:cNvSpPr>
            <a:spLocks noChangeShapeType="1"/>
          </p:cNvSpPr>
          <p:nvPr/>
        </p:nvSpPr>
        <p:spPr bwMode="auto">
          <a:xfrm flipV="1">
            <a:off x="3400424" y="1921670"/>
            <a:ext cx="15875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6" name="Freeform 861"/>
          <p:cNvSpPr>
            <a:spLocks/>
          </p:cNvSpPr>
          <p:nvPr/>
        </p:nvSpPr>
        <p:spPr bwMode="auto">
          <a:xfrm>
            <a:off x="3924299" y="1351757"/>
            <a:ext cx="395288" cy="144463"/>
          </a:xfrm>
          <a:custGeom>
            <a:avLst/>
            <a:gdLst>
              <a:gd name="T0" fmla="*/ 2147483647 w 300"/>
              <a:gd name="T1" fmla="*/ 2147483647 h 110"/>
              <a:gd name="T2" fmla="*/ 0 w 300"/>
              <a:gd name="T3" fmla="*/ 2147483647 h 110"/>
              <a:gd name="T4" fmla="*/ 2147483647 w 300"/>
              <a:gd name="T5" fmla="*/ 0 h 110"/>
              <a:gd name="T6" fmla="*/ 2147483647 w 300"/>
              <a:gd name="T7" fmla="*/ 2147483647 h 110"/>
              <a:gd name="T8" fmla="*/ 2147483647 w 300"/>
              <a:gd name="T9" fmla="*/ 0 h 110"/>
              <a:gd name="T10" fmla="*/ 2147483647 w 300"/>
              <a:gd name="T11" fmla="*/ 2147483647 h 110"/>
              <a:gd name="T12" fmla="*/ 2147483647 w 300"/>
              <a:gd name="T13" fmla="*/ 0 h 110"/>
              <a:gd name="T14" fmla="*/ 2147483647 w 300"/>
              <a:gd name="T15" fmla="*/ 2147483647 h 1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0"/>
              <a:gd name="T25" fmla="*/ 0 h 110"/>
              <a:gd name="T26" fmla="*/ 300 w 300"/>
              <a:gd name="T27" fmla="*/ 110 h 1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0" h="110">
                <a:moveTo>
                  <a:pt x="38" y="110"/>
                </a:moveTo>
                <a:lnTo>
                  <a:pt x="0" y="11"/>
                </a:lnTo>
                <a:lnTo>
                  <a:pt x="5" y="0"/>
                </a:lnTo>
                <a:lnTo>
                  <a:pt x="89" y="3"/>
                </a:lnTo>
                <a:lnTo>
                  <a:pt x="101" y="0"/>
                </a:lnTo>
                <a:lnTo>
                  <a:pt x="189" y="2"/>
                </a:lnTo>
                <a:lnTo>
                  <a:pt x="201" y="0"/>
                </a:lnTo>
                <a:lnTo>
                  <a:pt x="300" y="3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7" name="Freeform 862"/>
          <p:cNvSpPr>
            <a:spLocks/>
          </p:cNvSpPr>
          <p:nvPr/>
        </p:nvSpPr>
        <p:spPr bwMode="auto">
          <a:xfrm>
            <a:off x="4176712" y="1354931"/>
            <a:ext cx="36512" cy="146050"/>
          </a:xfrm>
          <a:custGeom>
            <a:avLst/>
            <a:gdLst>
              <a:gd name="T0" fmla="*/ 0 w 28"/>
              <a:gd name="T1" fmla="*/ 0 h 111"/>
              <a:gd name="T2" fmla="*/ 0 w 28"/>
              <a:gd name="T3" fmla="*/ 2147483647 h 111"/>
              <a:gd name="T4" fmla="*/ 2147483647 w 28"/>
              <a:gd name="T5" fmla="*/ 2147483647 h 111"/>
              <a:gd name="T6" fmla="*/ 0 60000 65536"/>
              <a:gd name="T7" fmla="*/ 0 60000 65536"/>
              <a:gd name="T8" fmla="*/ 0 60000 65536"/>
              <a:gd name="T9" fmla="*/ 0 w 28"/>
              <a:gd name="T10" fmla="*/ 0 h 111"/>
              <a:gd name="T11" fmla="*/ 28 w 28"/>
              <a:gd name="T12" fmla="*/ 111 h 1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111">
                <a:moveTo>
                  <a:pt x="0" y="0"/>
                </a:moveTo>
                <a:lnTo>
                  <a:pt x="0" y="66"/>
                </a:lnTo>
                <a:lnTo>
                  <a:pt x="28" y="111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8" name="Freeform 863"/>
          <p:cNvSpPr>
            <a:spLocks/>
          </p:cNvSpPr>
          <p:nvPr/>
        </p:nvSpPr>
        <p:spPr bwMode="auto">
          <a:xfrm>
            <a:off x="3959224" y="1426370"/>
            <a:ext cx="82550" cy="28575"/>
          </a:xfrm>
          <a:custGeom>
            <a:avLst/>
            <a:gdLst>
              <a:gd name="T0" fmla="*/ 0 w 63"/>
              <a:gd name="T1" fmla="*/ 2147483647 h 22"/>
              <a:gd name="T2" fmla="*/ 2147483647 w 63"/>
              <a:gd name="T3" fmla="*/ 2147483647 h 22"/>
              <a:gd name="T4" fmla="*/ 2147483647 w 63"/>
              <a:gd name="T5" fmla="*/ 0 h 22"/>
              <a:gd name="T6" fmla="*/ 0 60000 65536"/>
              <a:gd name="T7" fmla="*/ 0 60000 65536"/>
              <a:gd name="T8" fmla="*/ 0 60000 65536"/>
              <a:gd name="T9" fmla="*/ 0 w 63"/>
              <a:gd name="T10" fmla="*/ 0 h 22"/>
              <a:gd name="T11" fmla="*/ 63 w 63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22">
                <a:moveTo>
                  <a:pt x="0" y="22"/>
                </a:moveTo>
                <a:lnTo>
                  <a:pt x="30" y="1"/>
                </a:lnTo>
                <a:lnTo>
                  <a:pt x="63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29" name="Line 864"/>
          <p:cNvSpPr>
            <a:spLocks noChangeShapeType="1"/>
          </p:cNvSpPr>
          <p:nvPr/>
        </p:nvSpPr>
        <p:spPr bwMode="auto">
          <a:xfrm flipH="1">
            <a:off x="4038600" y="1356519"/>
            <a:ext cx="3175" cy="106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0" name="Freeform 865"/>
          <p:cNvSpPr>
            <a:spLocks/>
          </p:cNvSpPr>
          <p:nvPr/>
        </p:nvSpPr>
        <p:spPr bwMode="auto">
          <a:xfrm>
            <a:off x="4038600" y="1462881"/>
            <a:ext cx="87313" cy="141288"/>
          </a:xfrm>
          <a:custGeom>
            <a:avLst/>
            <a:gdLst>
              <a:gd name="T0" fmla="*/ 0 w 66"/>
              <a:gd name="T1" fmla="*/ 0 h 107"/>
              <a:gd name="T2" fmla="*/ 2147483647 w 66"/>
              <a:gd name="T3" fmla="*/ 2147483647 h 107"/>
              <a:gd name="T4" fmla="*/ 2147483647 w 66"/>
              <a:gd name="T5" fmla="*/ 2147483647 h 107"/>
              <a:gd name="T6" fmla="*/ 2147483647 w 66"/>
              <a:gd name="T7" fmla="*/ 2147483647 h 107"/>
              <a:gd name="T8" fmla="*/ 2147483647 w 66"/>
              <a:gd name="T9" fmla="*/ 2147483647 h 107"/>
              <a:gd name="T10" fmla="*/ 2147483647 w 66"/>
              <a:gd name="T11" fmla="*/ 2147483647 h 107"/>
              <a:gd name="T12" fmla="*/ 2147483647 w 66"/>
              <a:gd name="T13" fmla="*/ 2147483647 h 107"/>
              <a:gd name="T14" fmla="*/ 2147483647 w 66"/>
              <a:gd name="T15" fmla="*/ 2147483647 h 107"/>
              <a:gd name="T16" fmla="*/ 2147483647 w 66"/>
              <a:gd name="T17" fmla="*/ 2147483647 h 107"/>
              <a:gd name="T18" fmla="*/ 2147483647 w 66"/>
              <a:gd name="T19" fmla="*/ 2147483647 h 107"/>
              <a:gd name="T20" fmla="*/ 2147483647 w 66"/>
              <a:gd name="T21" fmla="*/ 2147483647 h 107"/>
              <a:gd name="T22" fmla="*/ 2147483647 w 66"/>
              <a:gd name="T23" fmla="*/ 2147483647 h 107"/>
              <a:gd name="T24" fmla="*/ 2147483647 w 66"/>
              <a:gd name="T25" fmla="*/ 2147483647 h 107"/>
              <a:gd name="T26" fmla="*/ 2147483647 w 66"/>
              <a:gd name="T27" fmla="*/ 2147483647 h 107"/>
              <a:gd name="T28" fmla="*/ 2147483647 w 66"/>
              <a:gd name="T29" fmla="*/ 2147483647 h 1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"/>
              <a:gd name="T46" fmla="*/ 0 h 107"/>
              <a:gd name="T47" fmla="*/ 66 w 66"/>
              <a:gd name="T48" fmla="*/ 107 h 1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" h="107">
                <a:moveTo>
                  <a:pt x="0" y="0"/>
                </a:moveTo>
                <a:lnTo>
                  <a:pt x="8" y="6"/>
                </a:lnTo>
                <a:lnTo>
                  <a:pt x="14" y="15"/>
                </a:lnTo>
                <a:lnTo>
                  <a:pt x="24" y="11"/>
                </a:lnTo>
                <a:lnTo>
                  <a:pt x="29" y="20"/>
                </a:lnTo>
                <a:lnTo>
                  <a:pt x="23" y="32"/>
                </a:lnTo>
                <a:lnTo>
                  <a:pt x="27" y="47"/>
                </a:lnTo>
                <a:lnTo>
                  <a:pt x="36" y="42"/>
                </a:lnTo>
                <a:lnTo>
                  <a:pt x="44" y="51"/>
                </a:lnTo>
                <a:lnTo>
                  <a:pt x="39" y="66"/>
                </a:lnTo>
                <a:lnTo>
                  <a:pt x="47" y="72"/>
                </a:lnTo>
                <a:lnTo>
                  <a:pt x="53" y="86"/>
                </a:lnTo>
                <a:lnTo>
                  <a:pt x="65" y="86"/>
                </a:lnTo>
                <a:lnTo>
                  <a:pt x="60" y="99"/>
                </a:lnTo>
                <a:lnTo>
                  <a:pt x="66" y="107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1" name="Freeform 866"/>
          <p:cNvSpPr>
            <a:spLocks/>
          </p:cNvSpPr>
          <p:nvPr/>
        </p:nvSpPr>
        <p:spPr bwMode="auto">
          <a:xfrm>
            <a:off x="4078288" y="1442244"/>
            <a:ext cx="98425" cy="31750"/>
          </a:xfrm>
          <a:custGeom>
            <a:avLst/>
            <a:gdLst>
              <a:gd name="T0" fmla="*/ 0 w 75"/>
              <a:gd name="T1" fmla="*/ 2147483647 h 24"/>
              <a:gd name="T2" fmla="*/ 2147483647 w 75"/>
              <a:gd name="T3" fmla="*/ 2147483647 h 24"/>
              <a:gd name="T4" fmla="*/ 2147483647 w 75"/>
              <a:gd name="T5" fmla="*/ 0 h 24"/>
              <a:gd name="T6" fmla="*/ 0 60000 65536"/>
              <a:gd name="T7" fmla="*/ 0 60000 65536"/>
              <a:gd name="T8" fmla="*/ 0 60000 65536"/>
              <a:gd name="T9" fmla="*/ 0 w 75"/>
              <a:gd name="T10" fmla="*/ 0 h 24"/>
              <a:gd name="T11" fmla="*/ 75 w 75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24">
                <a:moveTo>
                  <a:pt x="0" y="24"/>
                </a:moveTo>
                <a:lnTo>
                  <a:pt x="12" y="16"/>
                </a:lnTo>
                <a:lnTo>
                  <a:pt x="75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2" name="Freeform 867"/>
          <p:cNvSpPr>
            <a:spLocks/>
          </p:cNvSpPr>
          <p:nvPr/>
        </p:nvSpPr>
        <p:spPr bwMode="auto">
          <a:xfrm>
            <a:off x="3889374" y="1462882"/>
            <a:ext cx="147638" cy="87313"/>
          </a:xfrm>
          <a:custGeom>
            <a:avLst/>
            <a:gdLst>
              <a:gd name="T0" fmla="*/ 0 w 113"/>
              <a:gd name="T1" fmla="*/ 2147483647 h 66"/>
              <a:gd name="T2" fmla="*/ 2147483647 w 113"/>
              <a:gd name="T3" fmla="*/ 2147483647 h 66"/>
              <a:gd name="T4" fmla="*/ 2147483647 w 113"/>
              <a:gd name="T5" fmla="*/ 0 h 66"/>
              <a:gd name="T6" fmla="*/ 0 60000 65536"/>
              <a:gd name="T7" fmla="*/ 0 60000 65536"/>
              <a:gd name="T8" fmla="*/ 0 60000 65536"/>
              <a:gd name="T9" fmla="*/ 0 w 113"/>
              <a:gd name="T10" fmla="*/ 0 h 66"/>
              <a:gd name="T11" fmla="*/ 113 w 113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66">
                <a:moveTo>
                  <a:pt x="0" y="66"/>
                </a:moveTo>
                <a:lnTo>
                  <a:pt x="41" y="42"/>
                </a:lnTo>
                <a:lnTo>
                  <a:pt x="113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3" name="Line 868"/>
          <p:cNvSpPr>
            <a:spLocks noChangeShapeType="1"/>
          </p:cNvSpPr>
          <p:nvPr/>
        </p:nvSpPr>
        <p:spPr bwMode="auto">
          <a:xfrm>
            <a:off x="3940175" y="1518444"/>
            <a:ext cx="61913" cy="106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4" name="Line 869"/>
          <p:cNvSpPr>
            <a:spLocks noChangeShapeType="1"/>
          </p:cNvSpPr>
          <p:nvPr/>
        </p:nvSpPr>
        <p:spPr bwMode="auto">
          <a:xfrm>
            <a:off x="3816349" y="1608932"/>
            <a:ext cx="57150" cy="936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5" name="Line 870"/>
          <p:cNvSpPr>
            <a:spLocks noChangeShapeType="1"/>
          </p:cNvSpPr>
          <p:nvPr/>
        </p:nvSpPr>
        <p:spPr bwMode="auto">
          <a:xfrm>
            <a:off x="2643188" y="1366044"/>
            <a:ext cx="12795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6" name="Freeform 871"/>
          <p:cNvSpPr>
            <a:spLocks/>
          </p:cNvSpPr>
          <p:nvPr/>
        </p:nvSpPr>
        <p:spPr bwMode="auto">
          <a:xfrm>
            <a:off x="2646363" y="1366045"/>
            <a:ext cx="1177925" cy="134937"/>
          </a:xfrm>
          <a:custGeom>
            <a:avLst/>
            <a:gdLst>
              <a:gd name="T0" fmla="*/ 0 w 893"/>
              <a:gd name="T1" fmla="*/ 2147483647 h 102"/>
              <a:gd name="T2" fmla="*/ 2147483647 w 893"/>
              <a:gd name="T3" fmla="*/ 2147483647 h 102"/>
              <a:gd name="T4" fmla="*/ 2147483647 w 893"/>
              <a:gd name="T5" fmla="*/ 2147483647 h 102"/>
              <a:gd name="T6" fmla="*/ 2147483647 w 893"/>
              <a:gd name="T7" fmla="*/ 2147483647 h 102"/>
              <a:gd name="T8" fmla="*/ 2147483647 w 893"/>
              <a:gd name="T9" fmla="*/ 2147483647 h 102"/>
              <a:gd name="T10" fmla="*/ 2147483647 w 893"/>
              <a:gd name="T11" fmla="*/ 2147483647 h 102"/>
              <a:gd name="T12" fmla="*/ 2147483647 w 893"/>
              <a:gd name="T13" fmla="*/ 2147483647 h 102"/>
              <a:gd name="T14" fmla="*/ 2147483647 w 893"/>
              <a:gd name="T15" fmla="*/ 0 h 10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93"/>
              <a:gd name="T25" fmla="*/ 0 h 102"/>
              <a:gd name="T26" fmla="*/ 893 w 893"/>
              <a:gd name="T27" fmla="*/ 102 h 10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93" h="102">
                <a:moveTo>
                  <a:pt x="0" y="102"/>
                </a:moveTo>
                <a:lnTo>
                  <a:pt x="249" y="102"/>
                </a:lnTo>
                <a:lnTo>
                  <a:pt x="266" y="99"/>
                </a:lnTo>
                <a:lnTo>
                  <a:pt x="375" y="100"/>
                </a:lnTo>
                <a:lnTo>
                  <a:pt x="435" y="102"/>
                </a:lnTo>
                <a:lnTo>
                  <a:pt x="801" y="102"/>
                </a:lnTo>
                <a:lnTo>
                  <a:pt x="893" y="51"/>
                </a:lnTo>
                <a:lnTo>
                  <a:pt x="893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7" name="Freeform 879"/>
          <p:cNvSpPr>
            <a:spLocks/>
          </p:cNvSpPr>
          <p:nvPr/>
        </p:nvSpPr>
        <p:spPr bwMode="auto">
          <a:xfrm>
            <a:off x="3803649" y="1445419"/>
            <a:ext cx="96838" cy="176212"/>
          </a:xfrm>
          <a:custGeom>
            <a:avLst/>
            <a:gdLst>
              <a:gd name="T0" fmla="*/ 0 w 73"/>
              <a:gd name="T1" fmla="*/ 0 h 133"/>
              <a:gd name="T2" fmla="*/ 2147483647 w 73"/>
              <a:gd name="T3" fmla="*/ 2147483647 h 133"/>
              <a:gd name="T4" fmla="*/ 2147483647 w 73"/>
              <a:gd name="T5" fmla="*/ 2147483647 h 133"/>
              <a:gd name="T6" fmla="*/ 2147483647 w 73"/>
              <a:gd name="T7" fmla="*/ 2147483647 h 133"/>
              <a:gd name="T8" fmla="*/ 2147483647 w 73"/>
              <a:gd name="T9" fmla="*/ 2147483647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"/>
              <a:gd name="T16" fmla="*/ 0 h 133"/>
              <a:gd name="T17" fmla="*/ 73 w 73"/>
              <a:gd name="T18" fmla="*/ 133 h 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" h="133">
                <a:moveTo>
                  <a:pt x="0" y="0"/>
                </a:moveTo>
                <a:lnTo>
                  <a:pt x="40" y="75"/>
                </a:lnTo>
                <a:lnTo>
                  <a:pt x="55" y="66"/>
                </a:lnTo>
                <a:lnTo>
                  <a:pt x="73" y="97"/>
                </a:lnTo>
                <a:lnTo>
                  <a:pt x="16" y="133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8" name="Line 880"/>
          <p:cNvSpPr>
            <a:spLocks noChangeShapeType="1"/>
          </p:cNvSpPr>
          <p:nvPr/>
        </p:nvSpPr>
        <p:spPr bwMode="auto">
          <a:xfrm>
            <a:off x="3702049" y="1497807"/>
            <a:ext cx="63500" cy="1190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39" name="Freeform 881"/>
          <p:cNvSpPr>
            <a:spLocks/>
          </p:cNvSpPr>
          <p:nvPr/>
        </p:nvSpPr>
        <p:spPr bwMode="auto">
          <a:xfrm>
            <a:off x="3500438" y="1656556"/>
            <a:ext cx="350837" cy="323850"/>
          </a:xfrm>
          <a:custGeom>
            <a:avLst/>
            <a:gdLst>
              <a:gd name="T0" fmla="*/ 0 w 267"/>
              <a:gd name="T1" fmla="*/ 0 h 246"/>
              <a:gd name="T2" fmla="*/ 2147483647 w 267"/>
              <a:gd name="T3" fmla="*/ 2147483647 h 246"/>
              <a:gd name="T4" fmla="*/ 2147483647 w 267"/>
              <a:gd name="T5" fmla="*/ 2147483647 h 246"/>
              <a:gd name="T6" fmla="*/ 2147483647 w 267"/>
              <a:gd name="T7" fmla="*/ 2147483647 h 246"/>
              <a:gd name="T8" fmla="*/ 2147483647 w 267"/>
              <a:gd name="T9" fmla="*/ 2147483647 h 246"/>
              <a:gd name="T10" fmla="*/ 2147483647 w 267"/>
              <a:gd name="T11" fmla="*/ 2147483647 h 246"/>
              <a:gd name="T12" fmla="*/ 2147483647 w 267"/>
              <a:gd name="T13" fmla="*/ 2147483647 h 246"/>
              <a:gd name="T14" fmla="*/ 2147483647 w 267"/>
              <a:gd name="T15" fmla="*/ 2147483647 h 246"/>
              <a:gd name="T16" fmla="*/ 2147483647 w 267"/>
              <a:gd name="T17" fmla="*/ 2147483647 h 246"/>
              <a:gd name="T18" fmla="*/ 2147483647 w 267"/>
              <a:gd name="T19" fmla="*/ 2147483647 h 246"/>
              <a:gd name="T20" fmla="*/ 2147483647 w 267"/>
              <a:gd name="T21" fmla="*/ 2147483647 h 246"/>
              <a:gd name="T22" fmla="*/ 2147483647 w 267"/>
              <a:gd name="T23" fmla="*/ 2147483647 h 246"/>
              <a:gd name="T24" fmla="*/ 2147483647 w 267"/>
              <a:gd name="T25" fmla="*/ 2147483647 h 246"/>
              <a:gd name="T26" fmla="*/ 2147483647 w 267"/>
              <a:gd name="T27" fmla="*/ 2147483647 h 246"/>
              <a:gd name="T28" fmla="*/ 2147483647 w 267"/>
              <a:gd name="T29" fmla="*/ 2147483647 h 246"/>
              <a:gd name="T30" fmla="*/ 2147483647 w 267"/>
              <a:gd name="T31" fmla="*/ 2147483647 h 246"/>
              <a:gd name="T32" fmla="*/ 2147483647 w 267"/>
              <a:gd name="T33" fmla="*/ 2147483647 h 246"/>
              <a:gd name="T34" fmla="*/ 2147483647 w 267"/>
              <a:gd name="T35" fmla="*/ 2147483647 h 246"/>
              <a:gd name="T36" fmla="*/ 2147483647 w 267"/>
              <a:gd name="T37" fmla="*/ 2147483647 h 246"/>
              <a:gd name="T38" fmla="*/ 2147483647 w 267"/>
              <a:gd name="T39" fmla="*/ 2147483647 h 246"/>
              <a:gd name="T40" fmla="*/ 2147483647 w 267"/>
              <a:gd name="T41" fmla="*/ 2147483647 h 246"/>
              <a:gd name="T42" fmla="*/ 2147483647 w 267"/>
              <a:gd name="T43" fmla="*/ 2147483647 h 246"/>
              <a:gd name="T44" fmla="*/ 2147483647 w 267"/>
              <a:gd name="T45" fmla="*/ 2147483647 h 246"/>
              <a:gd name="T46" fmla="*/ 2147483647 w 267"/>
              <a:gd name="T47" fmla="*/ 2147483647 h 246"/>
              <a:gd name="T48" fmla="*/ 2147483647 w 267"/>
              <a:gd name="T49" fmla="*/ 2147483647 h 246"/>
              <a:gd name="T50" fmla="*/ 2147483647 w 267"/>
              <a:gd name="T51" fmla="*/ 2147483647 h 246"/>
              <a:gd name="T52" fmla="*/ 2147483647 w 267"/>
              <a:gd name="T53" fmla="*/ 2147483647 h 246"/>
              <a:gd name="T54" fmla="*/ 2147483647 w 267"/>
              <a:gd name="T55" fmla="*/ 2147483647 h 246"/>
              <a:gd name="T56" fmla="*/ 2147483647 w 267"/>
              <a:gd name="T57" fmla="*/ 2147483647 h 246"/>
              <a:gd name="T58" fmla="*/ 2147483647 w 267"/>
              <a:gd name="T59" fmla="*/ 2147483647 h 246"/>
              <a:gd name="T60" fmla="*/ 2147483647 w 267"/>
              <a:gd name="T61" fmla="*/ 2147483647 h 246"/>
              <a:gd name="T62" fmla="*/ 2147483647 w 267"/>
              <a:gd name="T63" fmla="*/ 2147483647 h 246"/>
              <a:gd name="T64" fmla="*/ 2147483647 w 267"/>
              <a:gd name="T65" fmla="*/ 2147483647 h 246"/>
              <a:gd name="T66" fmla="*/ 2147483647 w 267"/>
              <a:gd name="T67" fmla="*/ 2147483647 h 246"/>
              <a:gd name="T68" fmla="*/ 2147483647 w 267"/>
              <a:gd name="T69" fmla="*/ 2147483647 h 246"/>
              <a:gd name="T70" fmla="*/ 2147483647 w 267"/>
              <a:gd name="T71" fmla="*/ 2147483647 h 246"/>
              <a:gd name="T72" fmla="*/ 2147483647 w 267"/>
              <a:gd name="T73" fmla="*/ 2147483647 h 246"/>
              <a:gd name="T74" fmla="*/ 2147483647 w 267"/>
              <a:gd name="T75" fmla="*/ 2147483647 h 24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67"/>
              <a:gd name="T115" fmla="*/ 0 h 246"/>
              <a:gd name="T116" fmla="*/ 267 w 267"/>
              <a:gd name="T117" fmla="*/ 246 h 24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67" h="246">
                <a:moveTo>
                  <a:pt x="0" y="0"/>
                </a:moveTo>
                <a:lnTo>
                  <a:pt x="7" y="8"/>
                </a:lnTo>
                <a:lnTo>
                  <a:pt x="19" y="23"/>
                </a:lnTo>
                <a:lnTo>
                  <a:pt x="30" y="20"/>
                </a:lnTo>
                <a:lnTo>
                  <a:pt x="42" y="35"/>
                </a:lnTo>
                <a:lnTo>
                  <a:pt x="55" y="27"/>
                </a:lnTo>
                <a:lnTo>
                  <a:pt x="69" y="33"/>
                </a:lnTo>
                <a:lnTo>
                  <a:pt x="81" y="36"/>
                </a:lnTo>
                <a:lnTo>
                  <a:pt x="91" y="26"/>
                </a:lnTo>
                <a:lnTo>
                  <a:pt x="102" y="23"/>
                </a:lnTo>
                <a:lnTo>
                  <a:pt x="117" y="26"/>
                </a:lnTo>
                <a:lnTo>
                  <a:pt x="132" y="23"/>
                </a:lnTo>
                <a:lnTo>
                  <a:pt x="144" y="20"/>
                </a:lnTo>
                <a:lnTo>
                  <a:pt x="148" y="33"/>
                </a:lnTo>
                <a:lnTo>
                  <a:pt x="162" y="30"/>
                </a:lnTo>
                <a:lnTo>
                  <a:pt x="172" y="36"/>
                </a:lnTo>
                <a:lnTo>
                  <a:pt x="184" y="41"/>
                </a:lnTo>
                <a:lnTo>
                  <a:pt x="195" y="35"/>
                </a:lnTo>
                <a:lnTo>
                  <a:pt x="201" y="54"/>
                </a:lnTo>
                <a:lnTo>
                  <a:pt x="210" y="50"/>
                </a:lnTo>
                <a:lnTo>
                  <a:pt x="222" y="59"/>
                </a:lnTo>
                <a:lnTo>
                  <a:pt x="220" y="69"/>
                </a:lnTo>
                <a:lnTo>
                  <a:pt x="225" y="78"/>
                </a:lnTo>
                <a:lnTo>
                  <a:pt x="231" y="92"/>
                </a:lnTo>
                <a:lnTo>
                  <a:pt x="232" y="104"/>
                </a:lnTo>
                <a:lnTo>
                  <a:pt x="249" y="111"/>
                </a:lnTo>
                <a:lnTo>
                  <a:pt x="243" y="123"/>
                </a:lnTo>
                <a:lnTo>
                  <a:pt x="247" y="134"/>
                </a:lnTo>
                <a:lnTo>
                  <a:pt x="249" y="146"/>
                </a:lnTo>
                <a:lnTo>
                  <a:pt x="246" y="162"/>
                </a:lnTo>
                <a:lnTo>
                  <a:pt x="256" y="170"/>
                </a:lnTo>
                <a:lnTo>
                  <a:pt x="250" y="183"/>
                </a:lnTo>
                <a:lnTo>
                  <a:pt x="261" y="189"/>
                </a:lnTo>
                <a:lnTo>
                  <a:pt x="259" y="200"/>
                </a:lnTo>
                <a:lnTo>
                  <a:pt x="253" y="212"/>
                </a:lnTo>
                <a:lnTo>
                  <a:pt x="255" y="225"/>
                </a:lnTo>
                <a:lnTo>
                  <a:pt x="267" y="234"/>
                </a:lnTo>
                <a:lnTo>
                  <a:pt x="267" y="24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0" name="Freeform 882"/>
          <p:cNvSpPr>
            <a:spLocks/>
          </p:cNvSpPr>
          <p:nvPr/>
        </p:nvSpPr>
        <p:spPr bwMode="auto">
          <a:xfrm>
            <a:off x="3689349" y="1608932"/>
            <a:ext cx="128588" cy="74613"/>
          </a:xfrm>
          <a:custGeom>
            <a:avLst/>
            <a:gdLst>
              <a:gd name="T0" fmla="*/ 0 w 97"/>
              <a:gd name="T1" fmla="*/ 2147483647 h 56"/>
              <a:gd name="T2" fmla="*/ 2147483647 w 97"/>
              <a:gd name="T3" fmla="*/ 2147483647 h 56"/>
              <a:gd name="T4" fmla="*/ 2147483647 w 97"/>
              <a:gd name="T5" fmla="*/ 2147483647 h 56"/>
              <a:gd name="T6" fmla="*/ 2147483647 w 97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  <a:gd name="T12" fmla="*/ 0 w 97"/>
              <a:gd name="T13" fmla="*/ 0 h 56"/>
              <a:gd name="T14" fmla="*/ 97 w 97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7" h="56">
                <a:moveTo>
                  <a:pt x="0" y="56"/>
                </a:moveTo>
                <a:lnTo>
                  <a:pt x="40" y="24"/>
                </a:lnTo>
                <a:lnTo>
                  <a:pt x="45" y="9"/>
                </a:lnTo>
                <a:lnTo>
                  <a:pt x="97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1" name="Line 883"/>
          <p:cNvSpPr>
            <a:spLocks noChangeShapeType="1"/>
          </p:cNvSpPr>
          <p:nvPr/>
        </p:nvSpPr>
        <p:spPr bwMode="auto">
          <a:xfrm>
            <a:off x="3635374" y="1502569"/>
            <a:ext cx="0" cy="184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2" name="Freeform 884"/>
          <p:cNvSpPr>
            <a:spLocks/>
          </p:cNvSpPr>
          <p:nvPr/>
        </p:nvSpPr>
        <p:spPr bwMode="auto">
          <a:xfrm>
            <a:off x="3370262" y="1500981"/>
            <a:ext cx="133350" cy="158750"/>
          </a:xfrm>
          <a:custGeom>
            <a:avLst/>
            <a:gdLst>
              <a:gd name="T0" fmla="*/ 0 w 101"/>
              <a:gd name="T1" fmla="*/ 0 h 120"/>
              <a:gd name="T2" fmla="*/ 0 w 101"/>
              <a:gd name="T3" fmla="*/ 2147483647 h 120"/>
              <a:gd name="T4" fmla="*/ 2147483647 w 101"/>
              <a:gd name="T5" fmla="*/ 2147483647 h 120"/>
              <a:gd name="T6" fmla="*/ 0 60000 65536"/>
              <a:gd name="T7" fmla="*/ 0 60000 65536"/>
              <a:gd name="T8" fmla="*/ 0 60000 65536"/>
              <a:gd name="T9" fmla="*/ 0 w 101"/>
              <a:gd name="T10" fmla="*/ 0 h 120"/>
              <a:gd name="T11" fmla="*/ 101 w 101"/>
              <a:gd name="T12" fmla="*/ 120 h 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1" h="120">
                <a:moveTo>
                  <a:pt x="0" y="0"/>
                </a:moveTo>
                <a:lnTo>
                  <a:pt x="0" y="117"/>
                </a:lnTo>
                <a:lnTo>
                  <a:pt x="101" y="12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3" name="Line 885"/>
          <p:cNvSpPr>
            <a:spLocks noChangeShapeType="1"/>
          </p:cNvSpPr>
          <p:nvPr/>
        </p:nvSpPr>
        <p:spPr bwMode="auto">
          <a:xfrm>
            <a:off x="3503612" y="1497807"/>
            <a:ext cx="0" cy="161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4" name="Freeform 886"/>
          <p:cNvSpPr>
            <a:spLocks/>
          </p:cNvSpPr>
          <p:nvPr/>
        </p:nvSpPr>
        <p:spPr bwMode="auto">
          <a:xfrm>
            <a:off x="3662362" y="1691481"/>
            <a:ext cx="165100" cy="166688"/>
          </a:xfrm>
          <a:custGeom>
            <a:avLst/>
            <a:gdLst>
              <a:gd name="T0" fmla="*/ 0 w 126"/>
              <a:gd name="T1" fmla="*/ 0 h 127"/>
              <a:gd name="T2" fmla="*/ 0 w 126"/>
              <a:gd name="T3" fmla="*/ 2147483647 h 127"/>
              <a:gd name="T4" fmla="*/ 2147483647 w 126"/>
              <a:gd name="T5" fmla="*/ 2147483647 h 127"/>
              <a:gd name="T6" fmla="*/ 0 60000 65536"/>
              <a:gd name="T7" fmla="*/ 0 60000 65536"/>
              <a:gd name="T8" fmla="*/ 0 60000 65536"/>
              <a:gd name="T9" fmla="*/ 0 w 126"/>
              <a:gd name="T10" fmla="*/ 0 h 127"/>
              <a:gd name="T11" fmla="*/ 126 w 126"/>
              <a:gd name="T12" fmla="*/ 127 h 1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" h="127">
                <a:moveTo>
                  <a:pt x="0" y="0"/>
                </a:moveTo>
                <a:lnTo>
                  <a:pt x="0" y="127"/>
                </a:lnTo>
                <a:lnTo>
                  <a:pt x="126" y="127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5" name="Line 887"/>
          <p:cNvSpPr>
            <a:spLocks noChangeShapeType="1"/>
          </p:cNvSpPr>
          <p:nvPr/>
        </p:nvSpPr>
        <p:spPr bwMode="auto">
          <a:xfrm flipH="1">
            <a:off x="3694112" y="1856581"/>
            <a:ext cx="0" cy="127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6" name="Freeform 888"/>
          <p:cNvSpPr>
            <a:spLocks/>
          </p:cNvSpPr>
          <p:nvPr/>
        </p:nvSpPr>
        <p:spPr bwMode="auto">
          <a:xfrm>
            <a:off x="3532188" y="1683544"/>
            <a:ext cx="130175" cy="171450"/>
          </a:xfrm>
          <a:custGeom>
            <a:avLst/>
            <a:gdLst>
              <a:gd name="T0" fmla="*/ 0 w 98"/>
              <a:gd name="T1" fmla="*/ 0 h 129"/>
              <a:gd name="T2" fmla="*/ 2147483647 w 98"/>
              <a:gd name="T3" fmla="*/ 2147483647 h 129"/>
              <a:gd name="T4" fmla="*/ 2147483647 w 98"/>
              <a:gd name="T5" fmla="*/ 2147483647 h 129"/>
              <a:gd name="T6" fmla="*/ 2147483647 w 98"/>
              <a:gd name="T7" fmla="*/ 2147483647 h 129"/>
              <a:gd name="T8" fmla="*/ 0 60000 65536"/>
              <a:gd name="T9" fmla="*/ 0 60000 65536"/>
              <a:gd name="T10" fmla="*/ 0 60000 65536"/>
              <a:gd name="T11" fmla="*/ 0 60000 65536"/>
              <a:gd name="T12" fmla="*/ 0 w 98"/>
              <a:gd name="T13" fmla="*/ 0 h 129"/>
              <a:gd name="T14" fmla="*/ 98 w 98"/>
              <a:gd name="T15" fmla="*/ 129 h 1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" h="129">
                <a:moveTo>
                  <a:pt x="0" y="0"/>
                </a:moveTo>
                <a:lnTo>
                  <a:pt x="2" y="126"/>
                </a:lnTo>
                <a:lnTo>
                  <a:pt x="24" y="129"/>
                </a:lnTo>
                <a:lnTo>
                  <a:pt x="98" y="129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7" name="Freeform 889"/>
          <p:cNvSpPr>
            <a:spLocks/>
          </p:cNvSpPr>
          <p:nvPr/>
        </p:nvSpPr>
        <p:spPr bwMode="auto">
          <a:xfrm>
            <a:off x="3103562" y="1670845"/>
            <a:ext cx="150812" cy="136525"/>
          </a:xfrm>
          <a:custGeom>
            <a:avLst/>
            <a:gdLst>
              <a:gd name="T0" fmla="*/ 0 w 114"/>
              <a:gd name="T1" fmla="*/ 0 h 103"/>
              <a:gd name="T2" fmla="*/ 2147483647 w 114"/>
              <a:gd name="T3" fmla="*/ 0 h 103"/>
              <a:gd name="T4" fmla="*/ 2147483647 w 114"/>
              <a:gd name="T5" fmla="*/ 2147483647 h 103"/>
              <a:gd name="T6" fmla="*/ 0 60000 65536"/>
              <a:gd name="T7" fmla="*/ 0 60000 65536"/>
              <a:gd name="T8" fmla="*/ 0 60000 65536"/>
              <a:gd name="T9" fmla="*/ 0 w 114"/>
              <a:gd name="T10" fmla="*/ 0 h 103"/>
              <a:gd name="T11" fmla="*/ 114 w 114"/>
              <a:gd name="T12" fmla="*/ 103 h 1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103">
                <a:moveTo>
                  <a:pt x="0" y="0"/>
                </a:moveTo>
                <a:lnTo>
                  <a:pt x="114" y="0"/>
                </a:lnTo>
                <a:lnTo>
                  <a:pt x="114" y="103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8" name="Freeform 890"/>
          <p:cNvSpPr>
            <a:spLocks/>
          </p:cNvSpPr>
          <p:nvPr/>
        </p:nvSpPr>
        <p:spPr bwMode="auto">
          <a:xfrm>
            <a:off x="3103562" y="1620044"/>
            <a:ext cx="266700" cy="36512"/>
          </a:xfrm>
          <a:custGeom>
            <a:avLst/>
            <a:gdLst>
              <a:gd name="T0" fmla="*/ 0 w 202"/>
              <a:gd name="T1" fmla="*/ 2147483647 h 28"/>
              <a:gd name="T2" fmla="*/ 2147483647 w 202"/>
              <a:gd name="T3" fmla="*/ 2147483647 h 28"/>
              <a:gd name="T4" fmla="*/ 2147483647 w 202"/>
              <a:gd name="T5" fmla="*/ 0 h 28"/>
              <a:gd name="T6" fmla="*/ 2147483647 w 202"/>
              <a:gd name="T7" fmla="*/ 0 h 28"/>
              <a:gd name="T8" fmla="*/ 0 60000 65536"/>
              <a:gd name="T9" fmla="*/ 0 60000 65536"/>
              <a:gd name="T10" fmla="*/ 0 60000 65536"/>
              <a:gd name="T11" fmla="*/ 0 60000 65536"/>
              <a:gd name="T12" fmla="*/ 0 w 202"/>
              <a:gd name="T13" fmla="*/ 0 h 28"/>
              <a:gd name="T14" fmla="*/ 202 w 202"/>
              <a:gd name="T15" fmla="*/ 28 h 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" h="28">
                <a:moveTo>
                  <a:pt x="0" y="28"/>
                </a:moveTo>
                <a:lnTo>
                  <a:pt x="78" y="28"/>
                </a:lnTo>
                <a:lnTo>
                  <a:pt x="81" y="0"/>
                </a:lnTo>
                <a:lnTo>
                  <a:pt x="202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49" name="Line 891"/>
          <p:cNvSpPr>
            <a:spLocks noChangeShapeType="1"/>
          </p:cNvSpPr>
          <p:nvPr/>
        </p:nvSpPr>
        <p:spPr bwMode="auto">
          <a:xfrm>
            <a:off x="3221037" y="1502570"/>
            <a:ext cx="0" cy="1174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0" name="Line 892"/>
          <p:cNvSpPr>
            <a:spLocks noChangeShapeType="1"/>
          </p:cNvSpPr>
          <p:nvPr/>
        </p:nvSpPr>
        <p:spPr bwMode="auto">
          <a:xfrm>
            <a:off x="3101974" y="1500981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1" name="Line 893"/>
          <p:cNvSpPr>
            <a:spLocks noChangeShapeType="1"/>
          </p:cNvSpPr>
          <p:nvPr/>
        </p:nvSpPr>
        <p:spPr bwMode="auto">
          <a:xfrm>
            <a:off x="2974974" y="1500981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2" name="Line 894"/>
          <p:cNvSpPr>
            <a:spLocks noChangeShapeType="1"/>
          </p:cNvSpPr>
          <p:nvPr/>
        </p:nvSpPr>
        <p:spPr bwMode="auto">
          <a:xfrm>
            <a:off x="2508250" y="1631156"/>
            <a:ext cx="5937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3" name="Line 895"/>
          <p:cNvSpPr>
            <a:spLocks noChangeShapeType="1"/>
          </p:cNvSpPr>
          <p:nvPr/>
        </p:nvSpPr>
        <p:spPr bwMode="auto">
          <a:xfrm>
            <a:off x="2843212" y="1504157"/>
            <a:ext cx="0" cy="1254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4" name="Line 896"/>
          <p:cNvSpPr>
            <a:spLocks noChangeShapeType="1"/>
          </p:cNvSpPr>
          <p:nvPr/>
        </p:nvSpPr>
        <p:spPr bwMode="auto">
          <a:xfrm>
            <a:off x="2713037" y="1500982"/>
            <a:ext cx="0" cy="130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5" name="Freeform 898"/>
          <p:cNvSpPr>
            <a:spLocks/>
          </p:cNvSpPr>
          <p:nvPr/>
        </p:nvSpPr>
        <p:spPr bwMode="auto">
          <a:xfrm>
            <a:off x="2411413" y="1526382"/>
            <a:ext cx="598487" cy="677863"/>
          </a:xfrm>
          <a:custGeom>
            <a:avLst/>
            <a:gdLst>
              <a:gd name="T0" fmla="*/ 0 w 454"/>
              <a:gd name="T1" fmla="*/ 0 h 515"/>
              <a:gd name="T2" fmla="*/ 2147483647 w 454"/>
              <a:gd name="T3" fmla="*/ 2147483647 h 515"/>
              <a:gd name="T4" fmla="*/ 2147483647 w 454"/>
              <a:gd name="T5" fmla="*/ 2147483647 h 515"/>
              <a:gd name="T6" fmla="*/ 2147483647 w 454"/>
              <a:gd name="T7" fmla="*/ 2147483647 h 515"/>
              <a:gd name="T8" fmla="*/ 2147483647 w 454"/>
              <a:gd name="T9" fmla="*/ 2147483647 h 515"/>
              <a:gd name="T10" fmla="*/ 2147483647 w 454"/>
              <a:gd name="T11" fmla="*/ 2147483647 h 515"/>
              <a:gd name="T12" fmla="*/ 2147483647 w 454"/>
              <a:gd name="T13" fmla="*/ 2147483647 h 515"/>
              <a:gd name="T14" fmla="*/ 2147483647 w 454"/>
              <a:gd name="T15" fmla="*/ 2147483647 h 515"/>
              <a:gd name="T16" fmla="*/ 2147483647 w 454"/>
              <a:gd name="T17" fmla="*/ 2147483647 h 515"/>
              <a:gd name="T18" fmla="*/ 2147483647 w 454"/>
              <a:gd name="T19" fmla="*/ 2147483647 h 515"/>
              <a:gd name="T20" fmla="*/ 2147483647 w 454"/>
              <a:gd name="T21" fmla="*/ 2147483647 h 515"/>
              <a:gd name="T22" fmla="*/ 2147483647 w 454"/>
              <a:gd name="T23" fmla="*/ 2147483647 h 515"/>
              <a:gd name="T24" fmla="*/ 2147483647 w 454"/>
              <a:gd name="T25" fmla="*/ 2147483647 h 515"/>
              <a:gd name="T26" fmla="*/ 2147483647 w 454"/>
              <a:gd name="T27" fmla="*/ 2147483647 h 515"/>
              <a:gd name="T28" fmla="*/ 2147483647 w 454"/>
              <a:gd name="T29" fmla="*/ 2147483647 h 515"/>
              <a:gd name="T30" fmla="*/ 2147483647 w 454"/>
              <a:gd name="T31" fmla="*/ 2147483647 h 515"/>
              <a:gd name="T32" fmla="*/ 2147483647 w 454"/>
              <a:gd name="T33" fmla="*/ 2147483647 h 515"/>
              <a:gd name="T34" fmla="*/ 2147483647 w 454"/>
              <a:gd name="T35" fmla="*/ 2147483647 h 515"/>
              <a:gd name="T36" fmla="*/ 2147483647 w 454"/>
              <a:gd name="T37" fmla="*/ 2147483647 h 515"/>
              <a:gd name="T38" fmla="*/ 2147483647 w 454"/>
              <a:gd name="T39" fmla="*/ 2147483647 h 515"/>
              <a:gd name="T40" fmla="*/ 2147483647 w 454"/>
              <a:gd name="T41" fmla="*/ 2147483647 h 515"/>
              <a:gd name="T42" fmla="*/ 2147483647 w 454"/>
              <a:gd name="T43" fmla="*/ 2147483647 h 515"/>
              <a:gd name="T44" fmla="*/ 2147483647 w 454"/>
              <a:gd name="T45" fmla="*/ 2147483647 h 515"/>
              <a:gd name="T46" fmla="*/ 2147483647 w 454"/>
              <a:gd name="T47" fmla="*/ 2147483647 h 515"/>
              <a:gd name="T48" fmla="*/ 2147483647 w 454"/>
              <a:gd name="T49" fmla="*/ 2147483647 h 515"/>
              <a:gd name="T50" fmla="*/ 2147483647 w 454"/>
              <a:gd name="T51" fmla="*/ 2147483647 h 515"/>
              <a:gd name="T52" fmla="*/ 2147483647 w 454"/>
              <a:gd name="T53" fmla="*/ 2147483647 h 515"/>
              <a:gd name="T54" fmla="*/ 2147483647 w 454"/>
              <a:gd name="T55" fmla="*/ 2147483647 h 515"/>
              <a:gd name="T56" fmla="*/ 2147483647 w 454"/>
              <a:gd name="T57" fmla="*/ 2147483647 h 515"/>
              <a:gd name="T58" fmla="*/ 2147483647 w 454"/>
              <a:gd name="T59" fmla="*/ 2147483647 h 515"/>
              <a:gd name="T60" fmla="*/ 2147483647 w 454"/>
              <a:gd name="T61" fmla="*/ 2147483647 h 515"/>
              <a:gd name="T62" fmla="*/ 2147483647 w 454"/>
              <a:gd name="T63" fmla="*/ 2147483647 h 515"/>
              <a:gd name="T64" fmla="*/ 2147483647 w 454"/>
              <a:gd name="T65" fmla="*/ 2147483647 h 515"/>
              <a:gd name="T66" fmla="*/ 2147483647 w 454"/>
              <a:gd name="T67" fmla="*/ 2147483647 h 515"/>
              <a:gd name="T68" fmla="*/ 2147483647 w 454"/>
              <a:gd name="T69" fmla="*/ 2147483647 h 515"/>
              <a:gd name="T70" fmla="*/ 2147483647 w 454"/>
              <a:gd name="T71" fmla="*/ 2147483647 h 515"/>
              <a:gd name="T72" fmla="*/ 2147483647 w 454"/>
              <a:gd name="T73" fmla="*/ 2147483647 h 515"/>
              <a:gd name="T74" fmla="*/ 2147483647 w 454"/>
              <a:gd name="T75" fmla="*/ 2147483647 h 515"/>
              <a:gd name="T76" fmla="*/ 2147483647 w 454"/>
              <a:gd name="T77" fmla="*/ 2147483647 h 515"/>
              <a:gd name="T78" fmla="*/ 2147483647 w 454"/>
              <a:gd name="T79" fmla="*/ 2147483647 h 515"/>
              <a:gd name="T80" fmla="*/ 2147483647 w 454"/>
              <a:gd name="T81" fmla="*/ 2147483647 h 515"/>
              <a:gd name="T82" fmla="*/ 2147483647 w 454"/>
              <a:gd name="T83" fmla="*/ 2147483647 h 515"/>
              <a:gd name="T84" fmla="*/ 2147483647 w 454"/>
              <a:gd name="T85" fmla="*/ 2147483647 h 515"/>
              <a:gd name="T86" fmla="*/ 2147483647 w 454"/>
              <a:gd name="T87" fmla="*/ 2147483647 h 515"/>
              <a:gd name="T88" fmla="*/ 2147483647 w 454"/>
              <a:gd name="T89" fmla="*/ 2147483647 h 515"/>
              <a:gd name="T90" fmla="*/ 2147483647 w 454"/>
              <a:gd name="T91" fmla="*/ 2147483647 h 515"/>
              <a:gd name="T92" fmla="*/ 2147483647 w 454"/>
              <a:gd name="T93" fmla="*/ 2147483647 h 515"/>
              <a:gd name="T94" fmla="*/ 2147483647 w 454"/>
              <a:gd name="T95" fmla="*/ 2147483647 h 515"/>
              <a:gd name="T96" fmla="*/ 2147483647 w 454"/>
              <a:gd name="T97" fmla="*/ 2147483647 h 515"/>
              <a:gd name="T98" fmla="*/ 2147483647 w 454"/>
              <a:gd name="T99" fmla="*/ 2147483647 h 515"/>
              <a:gd name="T100" fmla="*/ 2147483647 w 454"/>
              <a:gd name="T101" fmla="*/ 2147483647 h 515"/>
              <a:gd name="T102" fmla="*/ 2147483647 w 454"/>
              <a:gd name="T103" fmla="*/ 2147483647 h 515"/>
              <a:gd name="T104" fmla="*/ 2147483647 w 454"/>
              <a:gd name="T105" fmla="*/ 2147483647 h 515"/>
              <a:gd name="T106" fmla="*/ 2147483647 w 454"/>
              <a:gd name="T107" fmla="*/ 2147483647 h 515"/>
              <a:gd name="T108" fmla="*/ 2147483647 w 454"/>
              <a:gd name="T109" fmla="*/ 2147483647 h 515"/>
              <a:gd name="T110" fmla="*/ 2147483647 w 454"/>
              <a:gd name="T111" fmla="*/ 2147483647 h 515"/>
              <a:gd name="T112" fmla="*/ 2147483647 w 454"/>
              <a:gd name="T113" fmla="*/ 2147483647 h 5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54"/>
              <a:gd name="T172" fmla="*/ 0 h 515"/>
              <a:gd name="T173" fmla="*/ 454 w 454"/>
              <a:gd name="T174" fmla="*/ 515 h 5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54" h="515">
                <a:moveTo>
                  <a:pt x="0" y="0"/>
                </a:moveTo>
                <a:lnTo>
                  <a:pt x="6" y="9"/>
                </a:lnTo>
                <a:lnTo>
                  <a:pt x="12" y="18"/>
                </a:lnTo>
                <a:lnTo>
                  <a:pt x="16" y="30"/>
                </a:lnTo>
                <a:lnTo>
                  <a:pt x="28" y="24"/>
                </a:lnTo>
                <a:lnTo>
                  <a:pt x="28" y="36"/>
                </a:lnTo>
                <a:lnTo>
                  <a:pt x="28" y="47"/>
                </a:lnTo>
                <a:lnTo>
                  <a:pt x="40" y="56"/>
                </a:lnTo>
                <a:lnTo>
                  <a:pt x="58" y="57"/>
                </a:lnTo>
                <a:lnTo>
                  <a:pt x="72" y="66"/>
                </a:lnTo>
                <a:lnTo>
                  <a:pt x="75" y="78"/>
                </a:lnTo>
                <a:lnTo>
                  <a:pt x="87" y="83"/>
                </a:lnTo>
                <a:lnTo>
                  <a:pt x="90" y="96"/>
                </a:lnTo>
                <a:lnTo>
                  <a:pt x="93" y="111"/>
                </a:lnTo>
                <a:lnTo>
                  <a:pt x="97" y="128"/>
                </a:lnTo>
                <a:lnTo>
                  <a:pt x="114" y="129"/>
                </a:lnTo>
                <a:lnTo>
                  <a:pt x="124" y="135"/>
                </a:lnTo>
                <a:lnTo>
                  <a:pt x="138" y="132"/>
                </a:lnTo>
                <a:lnTo>
                  <a:pt x="144" y="141"/>
                </a:lnTo>
                <a:lnTo>
                  <a:pt x="162" y="147"/>
                </a:lnTo>
                <a:lnTo>
                  <a:pt x="177" y="146"/>
                </a:lnTo>
                <a:lnTo>
                  <a:pt x="189" y="149"/>
                </a:lnTo>
                <a:lnTo>
                  <a:pt x="207" y="155"/>
                </a:lnTo>
                <a:lnTo>
                  <a:pt x="217" y="162"/>
                </a:lnTo>
                <a:lnTo>
                  <a:pt x="225" y="171"/>
                </a:lnTo>
                <a:lnTo>
                  <a:pt x="235" y="165"/>
                </a:lnTo>
                <a:lnTo>
                  <a:pt x="247" y="158"/>
                </a:lnTo>
                <a:lnTo>
                  <a:pt x="258" y="161"/>
                </a:lnTo>
                <a:lnTo>
                  <a:pt x="268" y="164"/>
                </a:lnTo>
                <a:lnTo>
                  <a:pt x="270" y="174"/>
                </a:lnTo>
                <a:lnTo>
                  <a:pt x="282" y="173"/>
                </a:lnTo>
                <a:lnTo>
                  <a:pt x="297" y="183"/>
                </a:lnTo>
                <a:lnTo>
                  <a:pt x="301" y="192"/>
                </a:lnTo>
                <a:lnTo>
                  <a:pt x="301" y="203"/>
                </a:lnTo>
                <a:lnTo>
                  <a:pt x="306" y="215"/>
                </a:lnTo>
                <a:lnTo>
                  <a:pt x="319" y="221"/>
                </a:lnTo>
                <a:lnTo>
                  <a:pt x="330" y="224"/>
                </a:lnTo>
                <a:lnTo>
                  <a:pt x="345" y="227"/>
                </a:lnTo>
                <a:lnTo>
                  <a:pt x="361" y="233"/>
                </a:lnTo>
                <a:lnTo>
                  <a:pt x="376" y="233"/>
                </a:lnTo>
                <a:lnTo>
                  <a:pt x="385" y="237"/>
                </a:lnTo>
                <a:lnTo>
                  <a:pt x="403" y="246"/>
                </a:lnTo>
                <a:lnTo>
                  <a:pt x="411" y="252"/>
                </a:lnTo>
                <a:lnTo>
                  <a:pt x="406" y="261"/>
                </a:lnTo>
                <a:lnTo>
                  <a:pt x="415" y="269"/>
                </a:lnTo>
                <a:lnTo>
                  <a:pt x="417" y="279"/>
                </a:lnTo>
                <a:lnTo>
                  <a:pt x="420" y="291"/>
                </a:lnTo>
                <a:lnTo>
                  <a:pt x="423" y="305"/>
                </a:lnTo>
                <a:lnTo>
                  <a:pt x="441" y="314"/>
                </a:lnTo>
                <a:lnTo>
                  <a:pt x="454" y="330"/>
                </a:lnTo>
                <a:lnTo>
                  <a:pt x="448" y="344"/>
                </a:lnTo>
                <a:lnTo>
                  <a:pt x="442" y="359"/>
                </a:lnTo>
                <a:lnTo>
                  <a:pt x="436" y="368"/>
                </a:lnTo>
                <a:lnTo>
                  <a:pt x="450" y="383"/>
                </a:lnTo>
                <a:lnTo>
                  <a:pt x="438" y="390"/>
                </a:lnTo>
                <a:lnTo>
                  <a:pt x="429" y="401"/>
                </a:lnTo>
                <a:lnTo>
                  <a:pt x="429" y="515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6" name="Line 899"/>
          <p:cNvSpPr>
            <a:spLocks noChangeShapeType="1"/>
          </p:cNvSpPr>
          <p:nvPr/>
        </p:nvSpPr>
        <p:spPr bwMode="auto">
          <a:xfrm flipH="1">
            <a:off x="2381249" y="1526382"/>
            <a:ext cx="19050" cy="276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7" name="Line 900"/>
          <p:cNvSpPr>
            <a:spLocks noChangeShapeType="1"/>
          </p:cNvSpPr>
          <p:nvPr/>
        </p:nvSpPr>
        <p:spPr bwMode="auto">
          <a:xfrm flipH="1">
            <a:off x="2511425" y="1720056"/>
            <a:ext cx="142875" cy="184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8" name="Line 901"/>
          <p:cNvSpPr>
            <a:spLocks noChangeShapeType="1"/>
          </p:cNvSpPr>
          <p:nvPr/>
        </p:nvSpPr>
        <p:spPr bwMode="auto">
          <a:xfrm>
            <a:off x="2381249" y="1801020"/>
            <a:ext cx="450850" cy="3762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59" name="Freeform 902"/>
          <p:cNvSpPr>
            <a:spLocks/>
          </p:cNvSpPr>
          <p:nvPr/>
        </p:nvSpPr>
        <p:spPr bwMode="auto">
          <a:xfrm>
            <a:off x="2765425" y="1937545"/>
            <a:ext cx="220663" cy="185737"/>
          </a:xfrm>
          <a:custGeom>
            <a:avLst/>
            <a:gdLst>
              <a:gd name="T0" fmla="*/ 2147483647 w 167"/>
              <a:gd name="T1" fmla="*/ 0 h 141"/>
              <a:gd name="T2" fmla="*/ 2147483647 w 167"/>
              <a:gd name="T3" fmla="*/ 0 h 141"/>
              <a:gd name="T4" fmla="*/ 2147483647 w 167"/>
              <a:gd name="T5" fmla="*/ 2147483647 h 141"/>
              <a:gd name="T6" fmla="*/ 2147483647 w 167"/>
              <a:gd name="T7" fmla="*/ 2147483647 h 141"/>
              <a:gd name="T8" fmla="*/ 2147483647 w 167"/>
              <a:gd name="T9" fmla="*/ 2147483647 h 141"/>
              <a:gd name="T10" fmla="*/ 2147483647 w 167"/>
              <a:gd name="T11" fmla="*/ 2147483647 h 141"/>
              <a:gd name="T12" fmla="*/ 0 w 167"/>
              <a:gd name="T13" fmla="*/ 2147483647 h 1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7"/>
              <a:gd name="T22" fmla="*/ 0 h 141"/>
              <a:gd name="T23" fmla="*/ 167 w 167"/>
              <a:gd name="T24" fmla="*/ 141 h 1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7" h="141">
                <a:moveTo>
                  <a:pt x="167" y="0"/>
                </a:moveTo>
                <a:lnTo>
                  <a:pt x="86" y="0"/>
                </a:lnTo>
                <a:lnTo>
                  <a:pt x="87" y="12"/>
                </a:lnTo>
                <a:lnTo>
                  <a:pt x="42" y="12"/>
                </a:lnTo>
                <a:lnTo>
                  <a:pt x="42" y="89"/>
                </a:lnTo>
                <a:lnTo>
                  <a:pt x="3" y="89"/>
                </a:lnTo>
                <a:lnTo>
                  <a:pt x="0" y="141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0" name="Freeform 903"/>
          <p:cNvSpPr>
            <a:spLocks/>
          </p:cNvSpPr>
          <p:nvPr/>
        </p:nvSpPr>
        <p:spPr bwMode="auto">
          <a:xfrm>
            <a:off x="1933574" y="1754982"/>
            <a:ext cx="1201738" cy="696913"/>
          </a:xfrm>
          <a:custGeom>
            <a:avLst/>
            <a:gdLst>
              <a:gd name="T0" fmla="*/ 2147483647 w 912"/>
              <a:gd name="T1" fmla="*/ 2147483647 h 528"/>
              <a:gd name="T2" fmla="*/ 2147483647 w 912"/>
              <a:gd name="T3" fmla="*/ 2147483647 h 528"/>
              <a:gd name="T4" fmla="*/ 2147483647 w 912"/>
              <a:gd name="T5" fmla="*/ 2147483647 h 528"/>
              <a:gd name="T6" fmla="*/ 2147483647 w 912"/>
              <a:gd name="T7" fmla="*/ 2147483647 h 528"/>
              <a:gd name="T8" fmla="*/ 2147483647 w 912"/>
              <a:gd name="T9" fmla="*/ 2147483647 h 528"/>
              <a:gd name="T10" fmla="*/ 2147483647 w 912"/>
              <a:gd name="T11" fmla="*/ 2147483647 h 528"/>
              <a:gd name="T12" fmla="*/ 2147483647 w 912"/>
              <a:gd name="T13" fmla="*/ 2147483647 h 528"/>
              <a:gd name="T14" fmla="*/ 2147483647 w 912"/>
              <a:gd name="T15" fmla="*/ 2147483647 h 528"/>
              <a:gd name="T16" fmla="*/ 2147483647 w 912"/>
              <a:gd name="T17" fmla="*/ 2147483647 h 528"/>
              <a:gd name="T18" fmla="*/ 2147483647 w 912"/>
              <a:gd name="T19" fmla="*/ 2147483647 h 528"/>
              <a:gd name="T20" fmla="*/ 2147483647 w 912"/>
              <a:gd name="T21" fmla="*/ 2147483647 h 528"/>
              <a:gd name="T22" fmla="*/ 2147483647 w 912"/>
              <a:gd name="T23" fmla="*/ 2147483647 h 528"/>
              <a:gd name="T24" fmla="*/ 2147483647 w 912"/>
              <a:gd name="T25" fmla="*/ 2147483647 h 528"/>
              <a:gd name="T26" fmla="*/ 2147483647 w 912"/>
              <a:gd name="T27" fmla="*/ 2147483647 h 528"/>
              <a:gd name="T28" fmla="*/ 2147483647 w 912"/>
              <a:gd name="T29" fmla="*/ 2147483647 h 528"/>
              <a:gd name="T30" fmla="*/ 2147483647 w 912"/>
              <a:gd name="T31" fmla="*/ 2147483647 h 528"/>
              <a:gd name="T32" fmla="*/ 2147483647 w 912"/>
              <a:gd name="T33" fmla="*/ 2147483647 h 528"/>
              <a:gd name="T34" fmla="*/ 2147483647 w 912"/>
              <a:gd name="T35" fmla="*/ 2147483647 h 528"/>
              <a:gd name="T36" fmla="*/ 2147483647 w 912"/>
              <a:gd name="T37" fmla="*/ 2147483647 h 528"/>
              <a:gd name="T38" fmla="*/ 2147483647 w 912"/>
              <a:gd name="T39" fmla="*/ 2147483647 h 528"/>
              <a:gd name="T40" fmla="*/ 2147483647 w 912"/>
              <a:gd name="T41" fmla="*/ 2147483647 h 528"/>
              <a:gd name="T42" fmla="*/ 2147483647 w 912"/>
              <a:gd name="T43" fmla="*/ 2147483647 h 528"/>
              <a:gd name="T44" fmla="*/ 2147483647 w 912"/>
              <a:gd name="T45" fmla="*/ 2147483647 h 528"/>
              <a:gd name="T46" fmla="*/ 2147483647 w 912"/>
              <a:gd name="T47" fmla="*/ 2147483647 h 528"/>
              <a:gd name="T48" fmla="*/ 2147483647 w 912"/>
              <a:gd name="T49" fmla="*/ 2147483647 h 528"/>
              <a:gd name="T50" fmla="*/ 2147483647 w 912"/>
              <a:gd name="T51" fmla="*/ 2147483647 h 528"/>
              <a:gd name="T52" fmla="*/ 2147483647 w 912"/>
              <a:gd name="T53" fmla="*/ 2147483647 h 528"/>
              <a:gd name="T54" fmla="*/ 2147483647 w 912"/>
              <a:gd name="T55" fmla="*/ 2147483647 h 528"/>
              <a:gd name="T56" fmla="*/ 2147483647 w 912"/>
              <a:gd name="T57" fmla="*/ 2147483647 h 528"/>
              <a:gd name="T58" fmla="*/ 2147483647 w 912"/>
              <a:gd name="T59" fmla="*/ 2147483647 h 528"/>
              <a:gd name="T60" fmla="*/ 2147483647 w 912"/>
              <a:gd name="T61" fmla="*/ 2147483647 h 528"/>
              <a:gd name="T62" fmla="*/ 2147483647 w 912"/>
              <a:gd name="T63" fmla="*/ 2147483647 h 528"/>
              <a:gd name="T64" fmla="*/ 2147483647 w 912"/>
              <a:gd name="T65" fmla="*/ 2147483647 h 528"/>
              <a:gd name="T66" fmla="*/ 2147483647 w 912"/>
              <a:gd name="T67" fmla="*/ 2147483647 h 528"/>
              <a:gd name="T68" fmla="*/ 2147483647 w 912"/>
              <a:gd name="T69" fmla="*/ 2147483647 h 528"/>
              <a:gd name="T70" fmla="*/ 2147483647 w 912"/>
              <a:gd name="T71" fmla="*/ 2147483647 h 528"/>
              <a:gd name="T72" fmla="*/ 2147483647 w 912"/>
              <a:gd name="T73" fmla="*/ 2147483647 h 528"/>
              <a:gd name="T74" fmla="*/ 2147483647 w 912"/>
              <a:gd name="T75" fmla="*/ 2147483647 h 528"/>
              <a:gd name="T76" fmla="*/ 2147483647 w 912"/>
              <a:gd name="T77" fmla="*/ 2147483647 h 52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12"/>
              <a:gd name="T118" fmla="*/ 0 h 528"/>
              <a:gd name="T119" fmla="*/ 912 w 912"/>
              <a:gd name="T120" fmla="*/ 528 h 52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12" h="528">
                <a:moveTo>
                  <a:pt x="0" y="0"/>
                </a:moveTo>
                <a:lnTo>
                  <a:pt x="21" y="24"/>
                </a:lnTo>
                <a:lnTo>
                  <a:pt x="40" y="33"/>
                </a:lnTo>
                <a:lnTo>
                  <a:pt x="49" y="41"/>
                </a:lnTo>
                <a:lnTo>
                  <a:pt x="55" y="60"/>
                </a:lnTo>
                <a:lnTo>
                  <a:pt x="63" y="68"/>
                </a:lnTo>
                <a:lnTo>
                  <a:pt x="84" y="83"/>
                </a:lnTo>
                <a:lnTo>
                  <a:pt x="88" y="93"/>
                </a:lnTo>
                <a:lnTo>
                  <a:pt x="100" y="101"/>
                </a:lnTo>
                <a:lnTo>
                  <a:pt x="118" y="105"/>
                </a:lnTo>
                <a:lnTo>
                  <a:pt x="139" y="117"/>
                </a:lnTo>
                <a:lnTo>
                  <a:pt x="154" y="134"/>
                </a:lnTo>
                <a:lnTo>
                  <a:pt x="171" y="144"/>
                </a:lnTo>
                <a:lnTo>
                  <a:pt x="183" y="155"/>
                </a:lnTo>
                <a:lnTo>
                  <a:pt x="193" y="195"/>
                </a:lnTo>
                <a:lnTo>
                  <a:pt x="199" y="204"/>
                </a:lnTo>
                <a:lnTo>
                  <a:pt x="213" y="225"/>
                </a:lnTo>
                <a:lnTo>
                  <a:pt x="222" y="239"/>
                </a:lnTo>
                <a:lnTo>
                  <a:pt x="225" y="263"/>
                </a:lnTo>
                <a:lnTo>
                  <a:pt x="225" y="279"/>
                </a:lnTo>
                <a:lnTo>
                  <a:pt x="223" y="302"/>
                </a:lnTo>
                <a:lnTo>
                  <a:pt x="226" y="317"/>
                </a:lnTo>
                <a:lnTo>
                  <a:pt x="238" y="330"/>
                </a:lnTo>
                <a:lnTo>
                  <a:pt x="246" y="342"/>
                </a:lnTo>
                <a:lnTo>
                  <a:pt x="252" y="362"/>
                </a:lnTo>
                <a:lnTo>
                  <a:pt x="261" y="380"/>
                </a:lnTo>
                <a:lnTo>
                  <a:pt x="285" y="396"/>
                </a:lnTo>
                <a:lnTo>
                  <a:pt x="307" y="408"/>
                </a:lnTo>
                <a:lnTo>
                  <a:pt x="316" y="414"/>
                </a:lnTo>
                <a:lnTo>
                  <a:pt x="325" y="429"/>
                </a:lnTo>
                <a:lnTo>
                  <a:pt x="340" y="443"/>
                </a:lnTo>
                <a:lnTo>
                  <a:pt x="358" y="453"/>
                </a:lnTo>
                <a:lnTo>
                  <a:pt x="385" y="459"/>
                </a:lnTo>
                <a:lnTo>
                  <a:pt x="400" y="464"/>
                </a:lnTo>
                <a:lnTo>
                  <a:pt x="402" y="476"/>
                </a:lnTo>
                <a:lnTo>
                  <a:pt x="423" y="482"/>
                </a:lnTo>
                <a:lnTo>
                  <a:pt x="447" y="488"/>
                </a:lnTo>
                <a:lnTo>
                  <a:pt x="457" y="501"/>
                </a:lnTo>
                <a:lnTo>
                  <a:pt x="463" y="513"/>
                </a:lnTo>
                <a:lnTo>
                  <a:pt x="477" y="518"/>
                </a:lnTo>
                <a:lnTo>
                  <a:pt x="487" y="515"/>
                </a:lnTo>
                <a:lnTo>
                  <a:pt x="501" y="528"/>
                </a:lnTo>
                <a:lnTo>
                  <a:pt x="516" y="525"/>
                </a:lnTo>
                <a:lnTo>
                  <a:pt x="526" y="527"/>
                </a:lnTo>
                <a:lnTo>
                  <a:pt x="543" y="498"/>
                </a:lnTo>
                <a:lnTo>
                  <a:pt x="553" y="480"/>
                </a:lnTo>
                <a:lnTo>
                  <a:pt x="576" y="474"/>
                </a:lnTo>
                <a:lnTo>
                  <a:pt x="568" y="459"/>
                </a:lnTo>
                <a:lnTo>
                  <a:pt x="577" y="438"/>
                </a:lnTo>
                <a:lnTo>
                  <a:pt x="586" y="425"/>
                </a:lnTo>
                <a:lnTo>
                  <a:pt x="586" y="398"/>
                </a:lnTo>
                <a:lnTo>
                  <a:pt x="606" y="362"/>
                </a:lnTo>
                <a:lnTo>
                  <a:pt x="615" y="351"/>
                </a:lnTo>
                <a:lnTo>
                  <a:pt x="630" y="350"/>
                </a:lnTo>
                <a:lnTo>
                  <a:pt x="645" y="351"/>
                </a:lnTo>
                <a:lnTo>
                  <a:pt x="649" y="341"/>
                </a:lnTo>
                <a:lnTo>
                  <a:pt x="660" y="345"/>
                </a:lnTo>
                <a:lnTo>
                  <a:pt x="672" y="345"/>
                </a:lnTo>
                <a:lnTo>
                  <a:pt x="675" y="333"/>
                </a:lnTo>
                <a:lnTo>
                  <a:pt x="678" y="323"/>
                </a:lnTo>
                <a:lnTo>
                  <a:pt x="696" y="324"/>
                </a:lnTo>
                <a:lnTo>
                  <a:pt x="721" y="338"/>
                </a:lnTo>
                <a:lnTo>
                  <a:pt x="738" y="341"/>
                </a:lnTo>
                <a:lnTo>
                  <a:pt x="756" y="339"/>
                </a:lnTo>
                <a:lnTo>
                  <a:pt x="774" y="336"/>
                </a:lnTo>
                <a:lnTo>
                  <a:pt x="787" y="347"/>
                </a:lnTo>
                <a:lnTo>
                  <a:pt x="799" y="341"/>
                </a:lnTo>
                <a:lnTo>
                  <a:pt x="822" y="347"/>
                </a:lnTo>
                <a:lnTo>
                  <a:pt x="837" y="339"/>
                </a:lnTo>
                <a:lnTo>
                  <a:pt x="855" y="344"/>
                </a:lnTo>
                <a:lnTo>
                  <a:pt x="865" y="344"/>
                </a:lnTo>
                <a:lnTo>
                  <a:pt x="864" y="356"/>
                </a:lnTo>
                <a:lnTo>
                  <a:pt x="868" y="371"/>
                </a:lnTo>
                <a:lnTo>
                  <a:pt x="879" y="375"/>
                </a:lnTo>
                <a:lnTo>
                  <a:pt x="886" y="389"/>
                </a:lnTo>
                <a:lnTo>
                  <a:pt x="894" y="380"/>
                </a:lnTo>
                <a:lnTo>
                  <a:pt x="895" y="392"/>
                </a:lnTo>
                <a:lnTo>
                  <a:pt x="888" y="404"/>
                </a:lnTo>
                <a:lnTo>
                  <a:pt x="912" y="410"/>
                </a:ln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1" name="Line 904"/>
          <p:cNvSpPr>
            <a:spLocks noChangeShapeType="1"/>
          </p:cNvSpPr>
          <p:nvPr/>
        </p:nvSpPr>
        <p:spPr bwMode="auto">
          <a:xfrm flipV="1">
            <a:off x="2155825" y="1801019"/>
            <a:ext cx="225425" cy="1381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2" name="Line 905"/>
          <p:cNvSpPr>
            <a:spLocks noChangeShapeType="1"/>
          </p:cNvSpPr>
          <p:nvPr/>
        </p:nvSpPr>
        <p:spPr bwMode="auto">
          <a:xfrm>
            <a:off x="2170113" y="1948656"/>
            <a:ext cx="288925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3" name="Line 906"/>
          <p:cNvSpPr>
            <a:spLocks noChangeShapeType="1"/>
          </p:cNvSpPr>
          <p:nvPr/>
        </p:nvSpPr>
        <p:spPr bwMode="auto">
          <a:xfrm flipV="1">
            <a:off x="2459038" y="1939132"/>
            <a:ext cx="85725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4" name="Line 907"/>
          <p:cNvSpPr>
            <a:spLocks noChangeShapeType="1"/>
          </p:cNvSpPr>
          <p:nvPr/>
        </p:nvSpPr>
        <p:spPr bwMode="auto">
          <a:xfrm>
            <a:off x="2459038" y="2018507"/>
            <a:ext cx="1587" cy="352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5" name="Freeform 908"/>
          <p:cNvSpPr>
            <a:spLocks/>
          </p:cNvSpPr>
          <p:nvPr/>
        </p:nvSpPr>
        <p:spPr bwMode="auto">
          <a:xfrm>
            <a:off x="2166938" y="1524794"/>
            <a:ext cx="7937" cy="406400"/>
          </a:xfrm>
          <a:custGeom>
            <a:avLst/>
            <a:gdLst>
              <a:gd name="T0" fmla="*/ 2147483647 w 6"/>
              <a:gd name="T1" fmla="*/ 2147483647 h 309"/>
              <a:gd name="T2" fmla="*/ 2147483647 w 6"/>
              <a:gd name="T3" fmla="*/ 2147483647 h 309"/>
              <a:gd name="T4" fmla="*/ 2147483647 w 6"/>
              <a:gd name="T5" fmla="*/ 2147483647 h 309"/>
              <a:gd name="T6" fmla="*/ 0 w 6"/>
              <a:gd name="T7" fmla="*/ 2147483647 h 309"/>
              <a:gd name="T8" fmla="*/ 2147483647 w 6"/>
              <a:gd name="T9" fmla="*/ 0 h 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309"/>
              <a:gd name="T17" fmla="*/ 6 w 6"/>
              <a:gd name="T18" fmla="*/ 309 h 3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309">
                <a:moveTo>
                  <a:pt x="1" y="309"/>
                </a:moveTo>
                <a:lnTo>
                  <a:pt x="1" y="277"/>
                </a:lnTo>
                <a:lnTo>
                  <a:pt x="6" y="240"/>
                </a:lnTo>
                <a:lnTo>
                  <a:pt x="0" y="226"/>
                </a:lnTo>
                <a:lnTo>
                  <a:pt x="1" y="0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6" name="Line 909"/>
          <p:cNvSpPr>
            <a:spLocks noChangeShapeType="1"/>
          </p:cNvSpPr>
          <p:nvPr/>
        </p:nvSpPr>
        <p:spPr bwMode="auto">
          <a:xfrm>
            <a:off x="2722562" y="1631156"/>
            <a:ext cx="0" cy="114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7" name="Line 910"/>
          <p:cNvSpPr>
            <a:spLocks noChangeShapeType="1"/>
          </p:cNvSpPr>
          <p:nvPr/>
        </p:nvSpPr>
        <p:spPr bwMode="auto">
          <a:xfrm>
            <a:off x="2840037" y="1631157"/>
            <a:ext cx="0" cy="176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68" name="Freeform 1367"/>
          <p:cNvSpPr/>
          <p:nvPr/>
        </p:nvSpPr>
        <p:spPr>
          <a:xfrm>
            <a:off x="4348162" y="2451895"/>
            <a:ext cx="176212" cy="161925"/>
          </a:xfrm>
          <a:custGeom>
            <a:avLst/>
            <a:gdLst>
              <a:gd name="connsiteX0" fmla="*/ 0 w 175200"/>
              <a:gd name="connsiteY0" fmla="*/ 160800 h 160800"/>
              <a:gd name="connsiteX1" fmla="*/ 19200 w 175200"/>
              <a:gd name="connsiteY1" fmla="*/ 110400 h 160800"/>
              <a:gd name="connsiteX2" fmla="*/ 62400 w 175200"/>
              <a:gd name="connsiteY2" fmla="*/ 55200 h 160800"/>
              <a:gd name="connsiteX3" fmla="*/ 175200 w 175200"/>
              <a:gd name="connsiteY3" fmla="*/ 0 h 1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00" h="160800">
                <a:moveTo>
                  <a:pt x="0" y="160800"/>
                </a:moveTo>
                <a:lnTo>
                  <a:pt x="19200" y="110400"/>
                </a:lnTo>
                <a:lnTo>
                  <a:pt x="62400" y="55200"/>
                </a:lnTo>
                <a:lnTo>
                  <a:pt x="17520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9" name="Oval 1368"/>
          <p:cNvSpPr/>
          <p:nvPr/>
        </p:nvSpPr>
        <p:spPr>
          <a:xfrm>
            <a:off x="3762375" y="2270920"/>
            <a:ext cx="79375" cy="79375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0" name="Oval 1369"/>
          <p:cNvSpPr/>
          <p:nvPr/>
        </p:nvSpPr>
        <p:spPr>
          <a:xfrm>
            <a:off x="4492625" y="2115345"/>
            <a:ext cx="79375" cy="77787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1" name="Rectangle 1370"/>
          <p:cNvSpPr/>
          <p:nvPr/>
        </p:nvSpPr>
        <p:spPr>
          <a:xfrm>
            <a:off x="3468688" y="2196307"/>
            <a:ext cx="268287" cy="13652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2" name="TextBox 832"/>
          <p:cNvSpPr txBox="1">
            <a:spLocks noChangeArrowheads="1"/>
          </p:cNvSpPr>
          <p:nvPr/>
        </p:nvSpPr>
        <p:spPr bwMode="auto">
          <a:xfrm>
            <a:off x="3371849" y="2151857"/>
            <a:ext cx="4381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kern="0">
                <a:solidFill>
                  <a:srgbClr val="000000"/>
                </a:solidFill>
                <a:latin typeface="Arial"/>
              </a:rPr>
              <a:t>SAT</a:t>
            </a:r>
          </a:p>
        </p:txBody>
      </p:sp>
      <p:sp>
        <p:nvSpPr>
          <p:cNvPr id="1373" name="Rectangle 1372"/>
          <p:cNvSpPr/>
          <p:nvPr/>
        </p:nvSpPr>
        <p:spPr>
          <a:xfrm>
            <a:off x="4300538" y="1959770"/>
            <a:ext cx="268287" cy="1349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4" name="TextBox 834"/>
          <p:cNvSpPr txBox="1">
            <a:spLocks noChangeArrowheads="1"/>
          </p:cNvSpPr>
          <p:nvPr/>
        </p:nvSpPr>
        <p:spPr bwMode="auto">
          <a:xfrm>
            <a:off x="4203699" y="1915320"/>
            <a:ext cx="7191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rgbClr val="000000"/>
                </a:solidFill>
                <a:latin typeface="Arial"/>
              </a:rPr>
              <a:t>HOU</a:t>
            </a:r>
          </a:p>
        </p:txBody>
      </p:sp>
      <p:sp>
        <p:nvSpPr>
          <p:cNvPr id="1375" name="Freeform 897"/>
          <p:cNvSpPr>
            <a:spLocks/>
          </p:cNvSpPr>
          <p:nvPr/>
        </p:nvSpPr>
        <p:spPr bwMode="auto">
          <a:xfrm>
            <a:off x="1933574" y="1266031"/>
            <a:ext cx="712788" cy="260350"/>
          </a:xfrm>
          <a:custGeom>
            <a:avLst/>
            <a:gdLst>
              <a:gd name="T0" fmla="*/ 0 w 10000"/>
              <a:gd name="T1" fmla="*/ 2147483647 h 14730"/>
              <a:gd name="T2" fmla="*/ 2147483647 w 10000"/>
              <a:gd name="T3" fmla="*/ 2147483647 h 14730"/>
              <a:gd name="T4" fmla="*/ 2147483647 w 10000"/>
              <a:gd name="T5" fmla="*/ 2147483647 h 14730"/>
              <a:gd name="T6" fmla="*/ 2147483647 w 10000"/>
              <a:gd name="T7" fmla="*/ 0 h 14730"/>
              <a:gd name="T8" fmla="*/ 0 60000 65536"/>
              <a:gd name="T9" fmla="*/ 0 60000 65536"/>
              <a:gd name="T10" fmla="*/ 0 60000 65536"/>
              <a:gd name="T11" fmla="*/ 0 60000 65536"/>
              <a:gd name="T12" fmla="*/ 0 w 10000"/>
              <a:gd name="T13" fmla="*/ 0 h 14730"/>
              <a:gd name="T14" fmla="*/ 10000 w 10000"/>
              <a:gd name="T15" fmla="*/ 14730 h 147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00" h="14730">
                <a:moveTo>
                  <a:pt x="0" y="14730"/>
                </a:moveTo>
                <a:lnTo>
                  <a:pt x="10000" y="14730"/>
                </a:lnTo>
                <a:cubicBezTo>
                  <a:pt x="9999" y="11984"/>
                  <a:pt x="9997" y="9238"/>
                  <a:pt x="9996" y="6492"/>
                </a:cubicBezTo>
                <a:cubicBezTo>
                  <a:pt x="9997" y="5905"/>
                  <a:pt x="9999" y="587"/>
                  <a:pt x="10000" y="0"/>
                </a:cubicBezTo>
              </a:path>
            </a:pathLst>
          </a:custGeom>
          <a:noFill/>
          <a:ln w="127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76" name="Line 878"/>
          <p:cNvSpPr>
            <a:spLocks noChangeShapeType="1"/>
          </p:cNvSpPr>
          <p:nvPr/>
        </p:nvSpPr>
        <p:spPr bwMode="auto">
          <a:xfrm>
            <a:off x="2862263" y="1267619"/>
            <a:ext cx="1587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77" name="Line 872"/>
          <p:cNvSpPr>
            <a:spLocks noChangeShapeType="1"/>
          </p:cNvSpPr>
          <p:nvPr/>
        </p:nvSpPr>
        <p:spPr bwMode="auto">
          <a:xfrm>
            <a:off x="3652837" y="1269206"/>
            <a:ext cx="4762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78" name="Line 873"/>
          <p:cNvSpPr>
            <a:spLocks noChangeShapeType="1"/>
          </p:cNvSpPr>
          <p:nvPr/>
        </p:nvSpPr>
        <p:spPr bwMode="auto">
          <a:xfrm>
            <a:off x="3524250" y="1270795"/>
            <a:ext cx="3175" cy="225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79" name="Line 874"/>
          <p:cNvSpPr>
            <a:spLocks noChangeShapeType="1"/>
          </p:cNvSpPr>
          <p:nvPr/>
        </p:nvSpPr>
        <p:spPr bwMode="auto">
          <a:xfrm>
            <a:off x="3389312" y="1270795"/>
            <a:ext cx="0" cy="225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80" name="Line 875"/>
          <p:cNvSpPr>
            <a:spLocks noChangeShapeType="1"/>
          </p:cNvSpPr>
          <p:nvPr/>
        </p:nvSpPr>
        <p:spPr bwMode="auto">
          <a:xfrm>
            <a:off x="3255962" y="1264445"/>
            <a:ext cx="4762" cy="231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81" name="Line 876"/>
          <p:cNvSpPr>
            <a:spLocks noChangeShapeType="1"/>
          </p:cNvSpPr>
          <p:nvPr/>
        </p:nvSpPr>
        <p:spPr bwMode="auto">
          <a:xfrm>
            <a:off x="3125788" y="1269206"/>
            <a:ext cx="1587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82" name="Line 877"/>
          <p:cNvSpPr>
            <a:spLocks noChangeShapeType="1"/>
          </p:cNvSpPr>
          <p:nvPr/>
        </p:nvSpPr>
        <p:spPr bwMode="auto">
          <a:xfrm>
            <a:off x="2990850" y="1267619"/>
            <a:ext cx="4763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83" name="Freeform 1382"/>
          <p:cNvSpPr/>
          <p:nvPr/>
        </p:nvSpPr>
        <p:spPr>
          <a:xfrm>
            <a:off x="2646362" y="1267619"/>
            <a:ext cx="1009650" cy="6350"/>
          </a:xfrm>
          <a:custGeom>
            <a:avLst/>
            <a:gdLst>
              <a:gd name="connsiteX0" fmla="*/ 0 w 1009650"/>
              <a:gd name="connsiteY0" fmla="*/ 2381 h 7144"/>
              <a:gd name="connsiteX1" fmla="*/ 119062 w 1009650"/>
              <a:gd name="connsiteY1" fmla="*/ 4762 h 7144"/>
              <a:gd name="connsiteX2" fmla="*/ 219075 w 1009650"/>
              <a:gd name="connsiteY2" fmla="*/ 2381 h 7144"/>
              <a:gd name="connsiteX3" fmla="*/ 347662 w 1009650"/>
              <a:gd name="connsiteY3" fmla="*/ 2381 h 7144"/>
              <a:gd name="connsiteX4" fmla="*/ 381000 w 1009650"/>
              <a:gd name="connsiteY4" fmla="*/ 2381 h 7144"/>
              <a:gd name="connsiteX5" fmla="*/ 481012 w 1009650"/>
              <a:gd name="connsiteY5" fmla="*/ 7144 h 7144"/>
              <a:gd name="connsiteX6" fmla="*/ 511969 w 1009650"/>
              <a:gd name="connsiteY6" fmla="*/ 0 h 7144"/>
              <a:gd name="connsiteX7" fmla="*/ 609600 w 1009650"/>
              <a:gd name="connsiteY7" fmla="*/ 4762 h 7144"/>
              <a:gd name="connsiteX8" fmla="*/ 742950 w 1009650"/>
              <a:gd name="connsiteY8" fmla="*/ 4762 h 7144"/>
              <a:gd name="connsiteX9" fmla="*/ 883444 w 1009650"/>
              <a:gd name="connsiteY9" fmla="*/ 4762 h 7144"/>
              <a:gd name="connsiteX10" fmla="*/ 1009650 w 1009650"/>
              <a:gd name="connsiteY10" fmla="*/ 4762 h 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9650" h="7144">
                <a:moveTo>
                  <a:pt x="0" y="2381"/>
                </a:moveTo>
                <a:lnTo>
                  <a:pt x="119062" y="4762"/>
                </a:lnTo>
                <a:lnTo>
                  <a:pt x="219075" y="2381"/>
                </a:lnTo>
                <a:lnTo>
                  <a:pt x="347662" y="2381"/>
                </a:lnTo>
                <a:lnTo>
                  <a:pt x="381000" y="2381"/>
                </a:lnTo>
                <a:lnTo>
                  <a:pt x="481012" y="7144"/>
                </a:lnTo>
                <a:lnTo>
                  <a:pt x="511969" y="0"/>
                </a:lnTo>
                <a:lnTo>
                  <a:pt x="609600" y="4762"/>
                </a:lnTo>
                <a:lnTo>
                  <a:pt x="742950" y="4762"/>
                </a:lnTo>
                <a:lnTo>
                  <a:pt x="883444" y="4762"/>
                </a:lnTo>
                <a:lnTo>
                  <a:pt x="1009650" y="4762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4" name="Freeform 1383"/>
          <p:cNvSpPr/>
          <p:nvPr/>
        </p:nvSpPr>
        <p:spPr>
          <a:xfrm>
            <a:off x="3789363" y="1273969"/>
            <a:ext cx="1587" cy="95250"/>
          </a:xfrm>
          <a:custGeom>
            <a:avLst/>
            <a:gdLst>
              <a:gd name="connsiteX0" fmla="*/ 0 w 2381"/>
              <a:gd name="connsiteY0" fmla="*/ 0 h 95250"/>
              <a:gd name="connsiteX1" fmla="*/ 2381 w 2381"/>
              <a:gd name="connsiteY1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81" h="95250">
                <a:moveTo>
                  <a:pt x="0" y="0"/>
                </a:moveTo>
                <a:cubicBezTo>
                  <a:pt x="794" y="31750"/>
                  <a:pt x="1587" y="63500"/>
                  <a:pt x="2381" y="95250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5" name="Freeform 1384"/>
          <p:cNvSpPr/>
          <p:nvPr/>
        </p:nvSpPr>
        <p:spPr>
          <a:xfrm>
            <a:off x="3917950" y="1264445"/>
            <a:ext cx="4763" cy="103187"/>
          </a:xfrm>
          <a:custGeom>
            <a:avLst/>
            <a:gdLst>
              <a:gd name="connsiteX0" fmla="*/ 0 w 2381"/>
              <a:gd name="connsiteY0" fmla="*/ 0 h 95250"/>
              <a:gd name="connsiteX1" fmla="*/ 2381 w 2381"/>
              <a:gd name="connsiteY1" fmla="*/ 95250 h 95250"/>
              <a:gd name="connsiteX0" fmla="*/ 0 w 20000"/>
              <a:gd name="connsiteY0" fmla="*/ 0 h 11000"/>
              <a:gd name="connsiteX1" fmla="*/ 20000 w 20000"/>
              <a:gd name="connsiteY1" fmla="*/ 11000 h 11000"/>
              <a:gd name="connsiteX0" fmla="*/ 0 w 20000"/>
              <a:gd name="connsiteY0" fmla="*/ 0 h 11500"/>
              <a:gd name="connsiteX1" fmla="*/ 20000 w 20000"/>
              <a:gd name="connsiteY1" fmla="*/ 11500 h 11500"/>
              <a:gd name="connsiteX0" fmla="*/ 0 w 20000"/>
              <a:gd name="connsiteY0" fmla="*/ 0 h 10750"/>
              <a:gd name="connsiteX1" fmla="*/ 20000 w 20000"/>
              <a:gd name="connsiteY1" fmla="*/ 10750 h 1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0" h="10750">
                <a:moveTo>
                  <a:pt x="0" y="0"/>
                </a:moveTo>
                <a:lnTo>
                  <a:pt x="20000" y="1075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6" name="Freeform 1385"/>
          <p:cNvSpPr/>
          <p:nvPr/>
        </p:nvSpPr>
        <p:spPr>
          <a:xfrm>
            <a:off x="4049713" y="1259682"/>
            <a:ext cx="1587" cy="93663"/>
          </a:xfrm>
          <a:custGeom>
            <a:avLst/>
            <a:gdLst>
              <a:gd name="connsiteX0" fmla="*/ 0 w 2381"/>
              <a:gd name="connsiteY0" fmla="*/ 0 h 95250"/>
              <a:gd name="connsiteX1" fmla="*/ 2381 w 2381"/>
              <a:gd name="connsiteY1" fmla="*/ 95250 h 95250"/>
              <a:gd name="connsiteX0" fmla="*/ 0 w 20000"/>
              <a:gd name="connsiteY0" fmla="*/ 0 h 11000"/>
              <a:gd name="connsiteX1" fmla="*/ 20000 w 20000"/>
              <a:gd name="connsiteY1" fmla="*/ 11000 h 11000"/>
              <a:gd name="connsiteX0" fmla="*/ 0 w 20000"/>
              <a:gd name="connsiteY0" fmla="*/ 0 h 11500"/>
              <a:gd name="connsiteX1" fmla="*/ 20000 w 20000"/>
              <a:gd name="connsiteY1" fmla="*/ 11500 h 11500"/>
              <a:gd name="connsiteX0" fmla="*/ 0 w 20000"/>
              <a:gd name="connsiteY0" fmla="*/ 0 h 10750"/>
              <a:gd name="connsiteX1" fmla="*/ 20000 w 20000"/>
              <a:gd name="connsiteY1" fmla="*/ 10750 h 10750"/>
              <a:gd name="connsiteX0" fmla="*/ 0 w 208"/>
              <a:gd name="connsiteY0" fmla="*/ 0 h 10226"/>
              <a:gd name="connsiteX1" fmla="*/ 208 w 208"/>
              <a:gd name="connsiteY1" fmla="*/ 10226 h 1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" h="10226">
                <a:moveTo>
                  <a:pt x="0" y="0"/>
                </a:moveTo>
                <a:cubicBezTo>
                  <a:pt x="69" y="3409"/>
                  <a:pt x="139" y="6817"/>
                  <a:pt x="208" y="10226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7" name="Freeform 1386"/>
          <p:cNvSpPr/>
          <p:nvPr/>
        </p:nvSpPr>
        <p:spPr>
          <a:xfrm>
            <a:off x="4179887" y="1261269"/>
            <a:ext cx="0" cy="93662"/>
          </a:xfrm>
          <a:custGeom>
            <a:avLst/>
            <a:gdLst>
              <a:gd name="connsiteX0" fmla="*/ 0 w 2381"/>
              <a:gd name="connsiteY0" fmla="*/ 0 h 95250"/>
              <a:gd name="connsiteX1" fmla="*/ 2381 w 2381"/>
              <a:gd name="connsiteY1" fmla="*/ 95250 h 95250"/>
              <a:gd name="connsiteX0" fmla="*/ 0 w 20000"/>
              <a:gd name="connsiteY0" fmla="*/ 0 h 11000"/>
              <a:gd name="connsiteX1" fmla="*/ 20000 w 20000"/>
              <a:gd name="connsiteY1" fmla="*/ 11000 h 11000"/>
              <a:gd name="connsiteX0" fmla="*/ 0 w 20000"/>
              <a:gd name="connsiteY0" fmla="*/ 0 h 11500"/>
              <a:gd name="connsiteX1" fmla="*/ 20000 w 20000"/>
              <a:gd name="connsiteY1" fmla="*/ 11500 h 11500"/>
              <a:gd name="connsiteX0" fmla="*/ 0 w 20000"/>
              <a:gd name="connsiteY0" fmla="*/ 0 h 10750"/>
              <a:gd name="connsiteX1" fmla="*/ 20000 w 20000"/>
              <a:gd name="connsiteY1" fmla="*/ 10750 h 10750"/>
              <a:gd name="connsiteX0" fmla="*/ 0 w 208"/>
              <a:gd name="connsiteY0" fmla="*/ 0 h 10226"/>
              <a:gd name="connsiteX1" fmla="*/ 208 w 208"/>
              <a:gd name="connsiteY1" fmla="*/ 10226 h 1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" h="10226">
                <a:moveTo>
                  <a:pt x="0" y="0"/>
                </a:moveTo>
                <a:cubicBezTo>
                  <a:pt x="69" y="3409"/>
                  <a:pt x="139" y="6817"/>
                  <a:pt x="208" y="10226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8" name="Freeform 1387"/>
          <p:cNvSpPr/>
          <p:nvPr/>
        </p:nvSpPr>
        <p:spPr>
          <a:xfrm>
            <a:off x="4308474" y="1264444"/>
            <a:ext cx="0" cy="93662"/>
          </a:xfrm>
          <a:custGeom>
            <a:avLst/>
            <a:gdLst>
              <a:gd name="connsiteX0" fmla="*/ 0 w 2381"/>
              <a:gd name="connsiteY0" fmla="*/ 0 h 95250"/>
              <a:gd name="connsiteX1" fmla="*/ 2381 w 2381"/>
              <a:gd name="connsiteY1" fmla="*/ 95250 h 95250"/>
              <a:gd name="connsiteX0" fmla="*/ 0 w 20000"/>
              <a:gd name="connsiteY0" fmla="*/ 0 h 11000"/>
              <a:gd name="connsiteX1" fmla="*/ 20000 w 20000"/>
              <a:gd name="connsiteY1" fmla="*/ 11000 h 11000"/>
              <a:gd name="connsiteX0" fmla="*/ 0 w 20000"/>
              <a:gd name="connsiteY0" fmla="*/ 0 h 11500"/>
              <a:gd name="connsiteX1" fmla="*/ 20000 w 20000"/>
              <a:gd name="connsiteY1" fmla="*/ 11500 h 11500"/>
              <a:gd name="connsiteX0" fmla="*/ 0 w 20000"/>
              <a:gd name="connsiteY0" fmla="*/ 0 h 10750"/>
              <a:gd name="connsiteX1" fmla="*/ 20000 w 20000"/>
              <a:gd name="connsiteY1" fmla="*/ 10750 h 10750"/>
              <a:gd name="connsiteX0" fmla="*/ 0 w 208"/>
              <a:gd name="connsiteY0" fmla="*/ 0 h 10226"/>
              <a:gd name="connsiteX1" fmla="*/ 208 w 208"/>
              <a:gd name="connsiteY1" fmla="*/ 10226 h 1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" h="10226">
                <a:moveTo>
                  <a:pt x="0" y="0"/>
                </a:moveTo>
                <a:cubicBezTo>
                  <a:pt x="69" y="3409"/>
                  <a:pt x="139" y="6817"/>
                  <a:pt x="208" y="10226"/>
                </a:cubicBez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9" name="Line 854"/>
          <p:cNvSpPr>
            <a:spLocks noChangeShapeType="1"/>
          </p:cNvSpPr>
          <p:nvPr/>
        </p:nvSpPr>
        <p:spPr bwMode="auto">
          <a:xfrm>
            <a:off x="4427538" y="1299369"/>
            <a:ext cx="7937" cy="1127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90" name="Freeform 1389"/>
          <p:cNvSpPr/>
          <p:nvPr/>
        </p:nvSpPr>
        <p:spPr>
          <a:xfrm>
            <a:off x="3649663" y="1254919"/>
            <a:ext cx="803275" cy="44450"/>
          </a:xfrm>
          <a:custGeom>
            <a:avLst/>
            <a:gdLst>
              <a:gd name="connsiteX0" fmla="*/ 0 w 802482"/>
              <a:gd name="connsiteY0" fmla="*/ 14287 h 45243"/>
              <a:gd name="connsiteX1" fmla="*/ 138113 w 802482"/>
              <a:gd name="connsiteY1" fmla="*/ 16668 h 45243"/>
              <a:gd name="connsiteX2" fmla="*/ 176213 w 802482"/>
              <a:gd name="connsiteY2" fmla="*/ 11906 h 45243"/>
              <a:gd name="connsiteX3" fmla="*/ 178594 w 802482"/>
              <a:gd name="connsiteY3" fmla="*/ 0 h 45243"/>
              <a:gd name="connsiteX4" fmla="*/ 440532 w 802482"/>
              <a:gd name="connsiteY4" fmla="*/ 4762 h 45243"/>
              <a:gd name="connsiteX5" fmla="*/ 531019 w 802482"/>
              <a:gd name="connsiteY5" fmla="*/ 9525 h 45243"/>
              <a:gd name="connsiteX6" fmla="*/ 531019 w 802482"/>
              <a:gd name="connsiteY6" fmla="*/ 0 h 45243"/>
              <a:gd name="connsiteX7" fmla="*/ 588169 w 802482"/>
              <a:gd name="connsiteY7" fmla="*/ 7143 h 45243"/>
              <a:gd name="connsiteX8" fmla="*/ 719138 w 802482"/>
              <a:gd name="connsiteY8" fmla="*/ 7143 h 45243"/>
              <a:gd name="connsiteX9" fmla="*/ 723900 w 802482"/>
              <a:gd name="connsiteY9" fmla="*/ 45243 h 45243"/>
              <a:gd name="connsiteX10" fmla="*/ 802482 w 802482"/>
              <a:gd name="connsiteY10" fmla="*/ 42862 h 4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2482" h="45243">
                <a:moveTo>
                  <a:pt x="0" y="14287"/>
                </a:moveTo>
                <a:lnTo>
                  <a:pt x="138113" y="16668"/>
                </a:lnTo>
                <a:lnTo>
                  <a:pt x="176213" y="11906"/>
                </a:lnTo>
                <a:lnTo>
                  <a:pt x="178594" y="0"/>
                </a:lnTo>
                <a:lnTo>
                  <a:pt x="440532" y="4762"/>
                </a:lnTo>
                <a:lnTo>
                  <a:pt x="531019" y="9525"/>
                </a:lnTo>
                <a:lnTo>
                  <a:pt x="531019" y="0"/>
                </a:lnTo>
                <a:lnTo>
                  <a:pt x="588169" y="7143"/>
                </a:lnTo>
                <a:lnTo>
                  <a:pt x="719138" y="7143"/>
                </a:lnTo>
                <a:lnTo>
                  <a:pt x="723900" y="45243"/>
                </a:lnTo>
                <a:lnTo>
                  <a:pt x="802482" y="42862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1" name="Freeform 1390"/>
          <p:cNvSpPr/>
          <p:nvPr/>
        </p:nvSpPr>
        <p:spPr>
          <a:xfrm>
            <a:off x="4310062" y="1305719"/>
            <a:ext cx="63500" cy="0"/>
          </a:xfrm>
          <a:custGeom>
            <a:avLst/>
            <a:gdLst>
              <a:gd name="connsiteX0" fmla="*/ 0 w 64293"/>
              <a:gd name="connsiteY0" fmla="*/ 0 h 0"/>
              <a:gd name="connsiteX1" fmla="*/ 64293 w 642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93">
                <a:moveTo>
                  <a:pt x="0" y="0"/>
                </a:moveTo>
                <a:lnTo>
                  <a:pt x="64293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" name="Freeform 1391"/>
          <p:cNvSpPr/>
          <p:nvPr/>
        </p:nvSpPr>
        <p:spPr>
          <a:xfrm>
            <a:off x="4452937" y="1259682"/>
            <a:ext cx="133350" cy="68263"/>
          </a:xfrm>
          <a:custGeom>
            <a:avLst/>
            <a:gdLst>
              <a:gd name="connsiteX0" fmla="*/ 133350 w 133350"/>
              <a:gd name="connsiteY0" fmla="*/ 2381 h 69056"/>
              <a:gd name="connsiteX1" fmla="*/ 73818 w 133350"/>
              <a:gd name="connsiteY1" fmla="*/ 4763 h 69056"/>
              <a:gd name="connsiteX2" fmla="*/ 73818 w 133350"/>
              <a:gd name="connsiteY2" fmla="*/ 0 h 69056"/>
              <a:gd name="connsiteX3" fmla="*/ 9525 w 133350"/>
              <a:gd name="connsiteY3" fmla="*/ 0 h 69056"/>
              <a:gd name="connsiteX4" fmla="*/ 0 w 133350"/>
              <a:gd name="connsiteY4" fmla="*/ 33338 h 69056"/>
              <a:gd name="connsiteX5" fmla="*/ 16668 w 133350"/>
              <a:gd name="connsiteY5" fmla="*/ 52388 h 69056"/>
              <a:gd name="connsiteX6" fmla="*/ 54768 w 133350"/>
              <a:gd name="connsiteY6" fmla="*/ 59531 h 69056"/>
              <a:gd name="connsiteX7" fmla="*/ 66675 w 133350"/>
              <a:gd name="connsiteY7" fmla="*/ 61913 h 69056"/>
              <a:gd name="connsiteX8" fmla="*/ 76200 w 133350"/>
              <a:gd name="connsiteY8" fmla="*/ 69056 h 69056"/>
              <a:gd name="connsiteX9" fmla="*/ 85725 w 133350"/>
              <a:gd name="connsiteY9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350" h="69056">
                <a:moveTo>
                  <a:pt x="133350" y="2381"/>
                </a:moveTo>
                <a:lnTo>
                  <a:pt x="73818" y="4763"/>
                </a:lnTo>
                <a:lnTo>
                  <a:pt x="73818" y="0"/>
                </a:lnTo>
                <a:lnTo>
                  <a:pt x="9525" y="0"/>
                </a:lnTo>
                <a:lnTo>
                  <a:pt x="0" y="33338"/>
                </a:lnTo>
                <a:lnTo>
                  <a:pt x="16668" y="52388"/>
                </a:lnTo>
                <a:lnTo>
                  <a:pt x="54768" y="59531"/>
                </a:lnTo>
                <a:lnTo>
                  <a:pt x="66675" y="61913"/>
                </a:lnTo>
                <a:lnTo>
                  <a:pt x="76200" y="69056"/>
                </a:lnTo>
                <a:lnTo>
                  <a:pt x="85725" y="69056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93" name="Straight Connector 1392"/>
          <p:cNvCxnSpPr>
            <a:stCxn id="1392" idx="1"/>
            <a:endCxn id="1392" idx="9"/>
          </p:cNvCxnSpPr>
          <p:nvPr/>
        </p:nvCxnSpPr>
        <p:spPr>
          <a:xfrm>
            <a:off x="4525962" y="1264444"/>
            <a:ext cx="12700" cy="6350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394" name="Freeform 1393"/>
          <p:cNvSpPr/>
          <p:nvPr/>
        </p:nvSpPr>
        <p:spPr>
          <a:xfrm>
            <a:off x="2646362" y="1212057"/>
            <a:ext cx="0" cy="55563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5" name="Freeform 1394"/>
          <p:cNvSpPr/>
          <p:nvPr/>
        </p:nvSpPr>
        <p:spPr>
          <a:xfrm>
            <a:off x="2747962" y="1212057"/>
            <a:ext cx="44450" cy="61913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6" name="Freeform 1395"/>
          <p:cNvSpPr/>
          <p:nvPr/>
        </p:nvSpPr>
        <p:spPr>
          <a:xfrm>
            <a:off x="2894012" y="1212057"/>
            <a:ext cx="0" cy="55563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7" name="Freeform 1396"/>
          <p:cNvSpPr/>
          <p:nvPr/>
        </p:nvSpPr>
        <p:spPr>
          <a:xfrm>
            <a:off x="3024187" y="1210470"/>
            <a:ext cx="0" cy="53975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8" name="Freeform 1397"/>
          <p:cNvSpPr/>
          <p:nvPr/>
        </p:nvSpPr>
        <p:spPr>
          <a:xfrm>
            <a:off x="3157537" y="1207294"/>
            <a:ext cx="0" cy="55562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9" name="Freeform 1398"/>
          <p:cNvSpPr/>
          <p:nvPr/>
        </p:nvSpPr>
        <p:spPr>
          <a:xfrm>
            <a:off x="3292474" y="1215232"/>
            <a:ext cx="0" cy="53975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0" name="Freeform 1399"/>
          <p:cNvSpPr/>
          <p:nvPr/>
        </p:nvSpPr>
        <p:spPr>
          <a:xfrm>
            <a:off x="3425824" y="1215232"/>
            <a:ext cx="0" cy="53975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1" name="Freeform 1400"/>
          <p:cNvSpPr/>
          <p:nvPr/>
        </p:nvSpPr>
        <p:spPr>
          <a:xfrm>
            <a:off x="3559174" y="1215232"/>
            <a:ext cx="0" cy="53975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2" name="Freeform 1401"/>
          <p:cNvSpPr/>
          <p:nvPr/>
        </p:nvSpPr>
        <p:spPr>
          <a:xfrm>
            <a:off x="3690937" y="1212057"/>
            <a:ext cx="0" cy="55563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3" name="Freeform 1402"/>
          <p:cNvSpPr/>
          <p:nvPr/>
        </p:nvSpPr>
        <p:spPr>
          <a:xfrm>
            <a:off x="3825874" y="1202532"/>
            <a:ext cx="0" cy="55563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4" name="Freeform 1403"/>
          <p:cNvSpPr/>
          <p:nvPr/>
        </p:nvSpPr>
        <p:spPr>
          <a:xfrm>
            <a:off x="3957637" y="1200945"/>
            <a:ext cx="0" cy="53975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5" name="Freeform 1404"/>
          <p:cNvSpPr/>
          <p:nvPr/>
        </p:nvSpPr>
        <p:spPr>
          <a:xfrm>
            <a:off x="4090987" y="1202532"/>
            <a:ext cx="0" cy="55563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6" name="Freeform 1405"/>
          <p:cNvSpPr/>
          <p:nvPr/>
        </p:nvSpPr>
        <p:spPr>
          <a:xfrm>
            <a:off x="4230687" y="1205707"/>
            <a:ext cx="0" cy="53975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7" name="Freeform 1406"/>
          <p:cNvSpPr/>
          <p:nvPr/>
        </p:nvSpPr>
        <p:spPr>
          <a:xfrm>
            <a:off x="4371974" y="1210470"/>
            <a:ext cx="0" cy="53975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8" name="Freeform 1407"/>
          <p:cNvSpPr/>
          <p:nvPr/>
        </p:nvSpPr>
        <p:spPr>
          <a:xfrm>
            <a:off x="4481512" y="1202532"/>
            <a:ext cx="0" cy="55563"/>
          </a:xfrm>
          <a:custGeom>
            <a:avLst/>
            <a:gdLst>
              <a:gd name="connsiteX0" fmla="*/ 0 w 0"/>
              <a:gd name="connsiteY0" fmla="*/ 54769 h 54769"/>
              <a:gd name="connsiteX1" fmla="*/ 0 w 0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69">
                <a:moveTo>
                  <a:pt x="0" y="54769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9" name="Oval 1408"/>
          <p:cNvSpPr/>
          <p:nvPr/>
        </p:nvSpPr>
        <p:spPr>
          <a:xfrm>
            <a:off x="4140200" y="1267620"/>
            <a:ext cx="79375" cy="77787"/>
          </a:xfrm>
          <a:prstGeom prst="ellipse">
            <a:avLst/>
          </a:prstGeom>
          <a:solidFill>
            <a:srgbClr val="FF00FF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0" name="Rectangle 1409"/>
          <p:cNvSpPr/>
          <p:nvPr/>
        </p:nvSpPr>
        <p:spPr>
          <a:xfrm>
            <a:off x="3752850" y="1262856"/>
            <a:ext cx="341313" cy="1285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1" name="TextBox 871"/>
          <p:cNvSpPr txBox="1">
            <a:spLocks noChangeArrowheads="1"/>
          </p:cNvSpPr>
          <p:nvPr/>
        </p:nvSpPr>
        <p:spPr bwMode="auto">
          <a:xfrm>
            <a:off x="3700462" y="1207295"/>
            <a:ext cx="601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00" kern="0">
                <a:solidFill>
                  <a:srgbClr val="000000"/>
                </a:solidFill>
                <a:latin typeface="Arial"/>
              </a:rPr>
              <a:t>DFW</a:t>
            </a:r>
          </a:p>
        </p:txBody>
      </p:sp>
      <p:sp>
        <p:nvSpPr>
          <p:cNvPr id="1412" name="Freeform 1411"/>
          <p:cNvSpPr/>
          <p:nvPr/>
        </p:nvSpPr>
        <p:spPr>
          <a:xfrm>
            <a:off x="3433763" y="2135982"/>
            <a:ext cx="1012825" cy="600075"/>
          </a:xfrm>
          <a:custGeom>
            <a:avLst/>
            <a:gdLst>
              <a:gd name="connsiteX0" fmla="*/ 410045 w 410045"/>
              <a:gd name="connsiteY0" fmla="*/ 0 h 118913"/>
              <a:gd name="connsiteX1" fmla="*/ 352639 w 410045"/>
              <a:gd name="connsiteY1" fmla="*/ 16402 h 118913"/>
              <a:gd name="connsiteX2" fmla="*/ 278830 w 410045"/>
              <a:gd name="connsiteY2" fmla="*/ 20502 h 118913"/>
              <a:gd name="connsiteX3" fmla="*/ 168118 w 410045"/>
              <a:gd name="connsiteY3" fmla="*/ 32803 h 118913"/>
              <a:gd name="connsiteX4" fmla="*/ 98411 w 410045"/>
              <a:gd name="connsiteY4" fmla="*/ 69707 h 118913"/>
              <a:gd name="connsiteX5" fmla="*/ 0 w 410045"/>
              <a:gd name="connsiteY5" fmla="*/ 118913 h 118913"/>
              <a:gd name="connsiteX0" fmla="*/ 512556 w 512556"/>
              <a:gd name="connsiteY0" fmla="*/ 0 h 155817"/>
              <a:gd name="connsiteX1" fmla="*/ 352639 w 512556"/>
              <a:gd name="connsiteY1" fmla="*/ 53306 h 155817"/>
              <a:gd name="connsiteX2" fmla="*/ 278830 w 512556"/>
              <a:gd name="connsiteY2" fmla="*/ 57406 h 155817"/>
              <a:gd name="connsiteX3" fmla="*/ 168118 w 512556"/>
              <a:gd name="connsiteY3" fmla="*/ 69707 h 155817"/>
              <a:gd name="connsiteX4" fmla="*/ 98411 w 512556"/>
              <a:gd name="connsiteY4" fmla="*/ 106611 h 155817"/>
              <a:gd name="connsiteX5" fmla="*/ 0 w 512556"/>
              <a:gd name="connsiteY5" fmla="*/ 155817 h 155817"/>
              <a:gd name="connsiteX0" fmla="*/ 758582 w 758582"/>
              <a:gd name="connsiteY0" fmla="*/ 0 h 401844"/>
              <a:gd name="connsiteX1" fmla="*/ 352639 w 758582"/>
              <a:gd name="connsiteY1" fmla="*/ 299333 h 401844"/>
              <a:gd name="connsiteX2" fmla="*/ 278830 w 758582"/>
              <a:gd name="connsiteY2" fmla="*/ 303433 h 401844"/>
              <a:gd name="connsiteX3" fmla="*/ 168118 w 758582"/>
              <a:gd name="connsiteY3" fmla="*/ 315734 h 401844"/>
              <a:gd name="connsiteX4" fmla="*/ 98411 w 758582"/>
              <a:gd name="connsiteY4" fmla="*/ 352638 h 401844"/>
              <a:gd name="connsiteX5" fmla="*/ 0 w 758582"/>
              <a:gd name="connsiteY5" fmla="*/ 401844 h 401844"/>
              <a:gd name="connsiteX0" fmla="*/ 758582 w 758582"/>
              <a:gd name="connsiteY0" fmla="*/ 0 h 401844"/>
              <a:gd name="connsiteX1" fmla="*/ 524856 w 758582"/>
              <a:gd name="connsiteY1" fmla="*/ 176319 h 401844"/>
              <a:gd name="connsiteX2" fmla="*/ 352639 w 758582"/>
              <a:gd name="connsiteY2" fmla="*/ 299333 h 401844"/>
              <a:gd name="connsiteX3" fmla="*/ 278830 w 758582"/>
              <a:gd name="connsiteY3" fmla="*/ 303433 h 401844"/>
              <a:gd name="connsiteX4" fmla="*/ 168118 w 758582"/>
              <a:gd name="connsiteY4" fmla="*/ 315734 h 401844"/>
              <a:gd name="connsiteX5" fmla="*/ 98411 w 758582"/>
              <a:gd name="connsiteY5" fmla="*/ 352638 h 401844"/>
              <a:gd name="connsiteX6" fmla="*/ 0 w 758582"/>
              <a:gd name="connsiteY6" fmla="*/ 401844 h 401844"/>
              <a:gd name="connsiteX0" fmla="*/ 758582 w 758582"/>
              <a:gd name="connsiteY0" fmla="*/ 0 h 401844"/>
              <a:gd name="connsiteX1" fmla="*/ 516655 w 758582"/>
              <a:gd name="connsiteY1" fmla="*/ 241927 h 401844"/>
              <a:gd name="connsiteX2" fmla="*/ 352639 w 758582"/>
              <a:gd name="connsiteY2" fmla="*/ 299333 h 401844"/>
              <a:gd name="connsiteX3" fmla="*/ 278830 w 758582"/>
              <a:gd name="connsiteY3" fmla="*/ 303433 h 401844"/>
              <a:gd name="connsiteX4" fmla="*/ 168118 w 758582"/>
              <a:gd name="connsiteY4" fmla="*/ 315734 h 401844"/>
              <a:gd name="connsiteX5" fmla="*/ 98411 w 758582"/>
              <a:gd name="connsiteY5" fmla="*/ 352638 h 401844"/>
              <a:gd name="connsiteX6" fmla="*/ 0 w 758582"/>
              <a:gd name="connsiteY6" fmla="*/ 401844 h 401844"/>
              <a:gd name="connsiteX0" fmla="*/ 758582 w 758582"/>
              <a:gd name="connsiteY0" fmla="*/ 0 h 401844"/>
              <a:gd name="connsiteX1" fmla="*/ 516655 w 758582"/>
              <a:gd name="connsiteY1" fmla="*/ 241927 h 401844"/>
              <a:gd name="connsiteX2" fmla="*/ 352639 w 758582"/>
              <a:gd name="connsiteY2" fmla="*/ 299333 h 401844"/>
              <a:gd name="connsiteX3" fmla="*/ 278830 w 758582"/>
              <a:gd name="connsiteY3" fmla="*/ 303433 h 401844"/>
              <a:gd name="connsiteX4" fmla="*/ 168118 w 758582"/>
              <a:gd name="connsiteY4" fmla="*/ 315734 h 401844"/>
              <a:gd name="connsiteX5" fmla="*/ 98411 w 758582"/>
              <a:gd name="connsiteY5" fmla="*/ 352638 h 401844"/>
              <a:gd name="connsiteX6" fmla="*/ 0 w 758582"/>
              <a:gd name="connsiteY6" fmla="*/ 401844 h 401844"/>
              <a:gd name="connsiteX0" fmla="*/ 758582 w 758582"/>
              <a:gd name="connsiteY0" fmla="*/ 0 h 401844"/>
              <a:gd name="connsiteX1" fmla="*/ 516655 w 758582"/>
              <a:gd name="connsiteY1" fmla="*/ 241927 h 401844"/>
              <a:gd name="connsiteX2" fmla="*/ 352639 w 758582"/>
              <a:gd name="connsiteY2" fmla="*/ 299333 h 401844"/>
              <a:gd name="connsiteX3" fmla="*/ 278830 w 758582"/>
              <a:gd name="connsiteY3" fmla="*/ 303433 h 401844"/>
              <a:gd name="connsiteX4" fmla="*/ 168118 w 758582"/>
              <a:gd name="connsiteY4" fmla="*/ 315734 h 401844"/>
              <a:gd name="connsiteX5" fmla="*/ 98411 w 758582"/>
              <a:gd name="connsiteY5" fmla="*/ 352638 h 401844"/>
              <a:gd name="connsiteX6" fmla="*/ 0 w 758582"/>
              <a:gd name="connsiteY6" fmla="*/ 401844 h 401844"/>
              <a:gd name="connsiteX0" fmla="*/ 758582 w 758582"/>
              <a:gd name="connsiteY0" fmla="*/ 0 h 401844"/>
              <a:gd name="connsiteX1" fmla="*/ 602765 w 758582"/>
              <a:gd name="connsiteY1" fmla="*/ 164018 h 401844"/>
              <a:gd name="connsiteX2" fmla="*/ 516655 w 758582"/>
              <a:gd name="connsiteY2" fmla="*/ 241927 h 401844"/>
              <a:gd name="connsiteX3" fmla="*/ 352639 w 758582"/>
              <a:gd name="connsiteY3" fmla="*/ 299333 h 401844"/>
              <a:gd name="connsiteX4" fmla="*/ 278830 w 758582"/>
              <a:gd name="connsiteY4" fmla="*/ 303433 h 401844"/>
              <a:gd name="connsiteX5" fmla="*/ 168118 w 758582"/>
              <a:gd name="connsiteY5" fmla="*/ 315734 h 401844"/>
              <a:gd name="connsiteX6" fmla="*/ 98411 w 758582"/>
              <a:gd name="connsiteY6" fmla="*/ 352638 h 401844"/>
              <a:gd name="connsiteX7" fmla="*/ 0 w 758582"/>
              <a:gd name="connsiteY7" fmla="*/ 401844 h 401844"/>
              <a:gd name="connsiteX0" fmla="*/ 758582 w 758582"/>
              <a:gd name="connsiteY0" fmla="*/ 0 h 401844"/>
              <a:gd name="connsiteX1" fmla="*/ 598665 w 758582"/>
              <a:gd name="connsiteY1" fmla="*/ 147616 h 401844"/>
              <a:gd name="connsiteX2" fmla="*/ 516655 w 758582"/>
              <a:gd name="connsiteY2" fmla="*/ 241927 h 401844"/>
              <a:gd name="connsiteX3" fmla="*/ 352639 w 758582"/>
              <a:gd name="connsiteY3" fmla="*/ 299333 h 401844"/>
              <a:gd name="connsiteX4" fmla="*/ 278830 w 758582"/>
              <a:gd name="connsiteY4" fmla="*/ 303433 h 401844"/>
              <a:gd name="connsiteX5" fmla="*/ 168118 w 758582"/>
              <a:gd name="connsiteY5" fmla="*/ 315734 h 401844"/>
              <a:gd name="connsiteX6" fmla="*/ 98411 w 758582"/>
              <a:gd name="connsiteY6" fmla="*/ 352638 h 401844"/>
              <a:gd name="connsiteX7" fmla="*/ 0 w 758582"/>
              <a:gd name="connsiteY7" fmla="*/ 401844 h 401844"/>
              <a:gd name="connsiteX0" fmla="*/ 758582 w 870097"/>
              <a:gd name="connsiteY0" fmla="*/ 66081 h 467925"/>
              <a:gd name="connsiteX1" fmla="*/ 843444 w 870097"/>
              <a:gd name="connsiteY1" fmla="*/ 24603 h 467925"/>
              <a:gd name="connsiteX2" fmla="*/ 598665 w 870097"/>
              <a:gd name="connsiteY2" fmla="*/ 213697 h 467925"/>
              <a:gd name="connsiteX3" fmla="*/ 516655 w 870097"/>
              <a:gd name="connsiteY3" fmla="*/ 308008 h 467925"/>
              <a:gd name="connsiteX4" fmla="*/ 352639 w 870097"/>
              <a:gd name="connsiteY4" fmla="*/ 365414 h 467925"/>
              <a:gd name="connsiteX5" fmla="*/ 278830 w 870097"/>
              <a:gd name="connsiteY5" fmla="*/ 369514 h 467925"/>
              <a:gd name="connsiteX6" fmla="*/ 168118 w 870097"/>
              <a:gd name="connsiteY6" fmla="*/ 381815 h 467925"/>
              <a:gd name="connsiteX7" fmla="*/ 98411 w 870097"/>
              <a:gd name="connsiteY7" fmla="*/ 418719 h 467925"/>
              <a:gd name="connsiteX8" fmla="*/ 0 w 870097"/>
              <a:gd name="connsiteY8" fmla="*/ 467925 h 467925"/>
              <a:gd name="connsiteX0" fmla="*/ 758582 w 924729"/>
              <a:gd name="connsiteY0" fmla="*/ 150700 h 552544"/>
              <a:gd name="connsiteX1" fmla="*/ 910585 w 924729"/>
              <a:gd name="connsiteY1" fmla="*/ 6913 h 552544"/>
              <a:gd name="connsiteX2" fmla="*/ 843444 w 924729"/>
              <a:gd name="connsiteY2" fmla="*/ 109222 h 552544"/>
              <a:gd name="connsiteX3" fmla="*/ 598665 w 924729"/>
              <a:gd name="connsiteY3" fmla="*/ 298316 h 552544"/>
              <a:gd name="connsiteX4" fmla="*/ 516655 w 924729"/>
              <a:gd name="connsiteY4" fmla="*/ 392627 h 552544"/>
              <a:gd name="connsiteX5" fmla="*/ 352639 w 924729"/>
              <a:gd name="connsiteY5" fmla="*/ 450033 h 552544"/>
              <a:gd name="connsiteX6" fmla="*/ 278830 w 924729"/>
              <a:gd name="connsiteY6" fmla="*/ 454133 h 552544"/>
              <a:gd name="connsiteX7" fmla="*/ 168118 w 924729"/>
              <a:gd name="connsiteY7" fmla="*/ 466434 h 552544"/>
              <a:gd name="connsiteX8" fmla="*/ 98411 w 924729"/>
              <a:gd name="connsiteY8" fmla="*/ 503338 h 552544"/>
              <a:gd name="connsiteX9" fmla="*/ 0 w 924729"/>
              <a:gd name="connsiteY9" fmla="*/ 552544 h 552544"/>
              <a:gd name="connsiteX0" fmla="*/ 758582 w 1130949"/>
              <a:gd name="connsiteY0" fmla="*/ 340400 h 742244"/>
              <a:gd name="connsiteX1" fmla="*/ 1105615 w 1130949"/>
              <a:gd name="connsiteY1" fmla="*/ 23964 h 742244"/>
              <a:gd name="connsiteX2" fmla="*/ 910585 w 1130949"/>
              <a:gd name="connsiteY2" fmla="*/ 196613 h 742244"/>
              <a:gd name="connsiteX3" fmla="*/ 843444 w 1130949"/>
              <a:gd name="connsiteY3" fmla="*/ 298922 h 742244"/>
              <a:gd name="connsiteX4" fmla="*/ 598665 w 1130949"/>
              <a:gd name="connsiteY4" fmla="*/ 488016 h 742244"/>
              <a:gd name="connsiteX5" fmla="*/ 516655 w 1130949"/>
              <a:gd name="connsiteY5" fmla="*/ 582327 h 742244"/>
              <a:gd name="connsiteX6" fmla="*/ 352639 w 1130949"/>
              <a:gd name="connsiteY6" fmla="*/ 639733 h 742244"/>
              <a:gd name="connsiteX7" fmla="*/ 278830 w 1130949"/>
              <a:gd name="connsiteY7" fmla="*/ 643833 h 742244"/>
              <a:gd name="connsiteX8" fmla="*/ 168118 w 1130949"/>
              <a:gd name="connsiteY8" fmla="*/ 656134 h 742244"/>
              <a:gd name="connsiteX9" fmla="*/ 98411 w 1130949"/>
              <a:gd name="connsiteY9" fmla="*/ 693038 h 742244"/>
              <a:gd name="connsiteX10" fmla="*/ 0 w 1130949"/>
              <a:gd name="connsiteY10" fmla="*/ 742244 h 742244"/>
              <a:gd name="connsiteX0" fmla="*/ 758582 w 1227398"/>
              <a:gd name="connsiteY0" fmla="*/ 548219 h 950063"/>
              <a:gd name="connsiteX1" fmla="*/ 1169559 w 1227398"/>
              <a:gd name="connsiteY1" fmla="*/ 52739 h 950063"/>
              <a:gd name="connsiteX2" fmla="*/ 1105615 w 1227398"/>
              <a:gd name="connsiteY2" fmla="*/ 231783 h 950063"/>
              <a:gd name="connsiteX3" fmla="*/ 910585 w 1227398"/>
              <a:gd name="connsiteY3" fmla="*/ 404432 h 950063"/>
              <a:gd name="connsiteX4" fmla="*/ 843444 w 1227398"/>
              <a:gd name="connsiteY4" fmla="*/ 506741 h 950063"/>
              <a:gd name="connsiteX5" fmla="*/ 598665 w 1227398"/>
              <a:gd name="connsiteY5" fmla="*/ 695835 h 950063"/>
              <a:gd name="connsiteX6" fmla="*/ 516655 w 1227398"/>
              <a:gd name="connsiteY6" fmla="*/ 790146 h 950063"/>
              <a:gd name="connsiteX7" fmla="*/ 352639 w 1227398"/>
              <a:gd name="connsiteY7" fmla="*/ 847552 h 950063"/>
              <a:gd name="connsiteX8" fmla="*/ 278830 w 1227398"/>
              <a:gd name="connsiteY8" fmla="*/ 851652 h 950063"/>
              <a:gd name="connsiteX9" fmla="*/ 168118 w 1227398"/>
              <a:gd name="connsiteY9" fmla="*/ 863953 h 950063"/>
              <a:gd name="connsiteX10" fmla="*/ 98411 w 1227398"/>
              <a:gd name="connsiteY10" fmla="*/ 900857 h 950063"/>
              <a:gd name="connsiteX11" fmla="*/ 0 w 1227398"/>
              <a:gd name="connsiteY11" fmla="*/ 950063 h 950063"/>
              <a:gd name="connsiteX0" fmla="*/ 1169559 w 1227398"/>
              <a:gd name="connsiteY0" fmla="*/ 52739 h 950063"/>
              <a:gd name="connsiteX1" fmla="*/ 1105615 w 1227398"/>
              <a:gd name="connsiteY1" fmla="*/ 231783 h 950063"/>
              <a:gd name="connsiteX2" fmla="*/ 910585 w 1227398"/>
              <a:gd name="connsiteY2" fmla="*/ 404432 h 950063"/>
              <a:gd name="connsiteX3" fmla="*/ 843444 w 1227398"/>
              <a:gd name="connsiteY3" fmla="*/ 506741 h 950063"/>
              <a:gd name="connsiteX4" fmla="*/ 598665 w 1227398"/>
              <a:gd name="connsiteY4" fmla="*/ 695835 h 950063"/>
              <a:gd name="connsiteX5" fmla="*/ 516655 w 1227398"/>
              <a:gd name="connsiteY5" fmla="*/ 790146 h 950063"/>
              <a:gd name="connsiteX6" fmla="*/ 352639 w 1227398"/>
              <a:gd name="connsiteY6" fmla="*/ 847552 h 950063"/>
              <a:gd name="connsiteX7" fmla="*/ 278830 w 1227398"/>
              <a:gd name="connsiteY7" fmla="*/ 851652 h 950063"/>
              <a:gd name="connsiteX8" fmla="*/ 168118 w 1227398"/>
              <a:gd name="connsiteY8" fmla="*/ 863953 h 950063"/>
              <a:gd name="connsiteX9" fmla="*/ 98411 w 1227398"/>
              <a:gd name="connsiteY9" fmla="*/ 900857 h 950063"/>
              <a:gd name="connsiteX10" fmla="*/ 0 w 1227398"/>
              <a:gd name="connsiteY10" fmla="*/ 950063 h 950063"/>
              <a:gd name="connsiteX0" fmla="*/ 1169559 w 1227398"/>
              <a:gd name="connsiteY0" fmla="*/ 52739 h 950063"/>
              <a:gd name="connsiteX1" fmla="*/ 1105615 w 1227398"/>
              <a:gd name="connsiteY1" fmla="*/ 231783 h 950063"/>
              <a:gd name="connsiteX2" fmla="*/ 910585 w 1227398"/>
              <a:gd name="connsiteY2" fmla="*/ 439602 h 950063"/>
              <a:gd name="connsiteX3" fmla="*/ 843444 w 1227398"/>
              <a:gd name="connsiteY3" fmla="*/ 506741 h 950063"/>
              <a:gd name="connsiteX4" fmla="*/ 598665 w 1227398"/>
              <a:gd name="connsiteY4" fmla="*/ 695835 h 950063"/>
              <a:gd name="connsiteX5" fmla="*/ 516655 w 1227398"/>
              <a:gd name="connsiteY5" fmla="*/ 790146 h 950063"/>
              <a:gd name="connsiteX6" fmla="*/ 352639 w 1227398"/>
              <a:gd name="connsiteY6" fmla="*/ 847552 h 950063"/>
              <a:gd name="connsiteX7" fmla="*/ 278830 w 1227398"/>
              <a:gd name="connsiteY7" fmla="*/ 851652 h 950063"/>
              <a:gd name="connsiteX8" fmla="*/ 168118 w 1227398"/>
              <a:gd name="connsiteY8" fmla="*/ 863953 h 950063"/>
              <a:gd name="connsiteX9" fmla="*/ 98411 w 1227398"/>
              <a:gd name="connsiteY9" fmla="*/ 900857 h 950063"/>
              <a:gd name="connsiteX10" fmla="*/ 0 w 1227398"/>
              <a:gd name="connsiteY10" fmla="*/ 950063 h 950063"/>
              <a:gd name="connsiteX0" fmla="*/ 1105615 w 1105615"/>
              <a:gd name="connsiteY0" fmla="*/ 0 h 718280"/>
              <a:gd name="connsiteX1" fmla="*/ 910585 w 1105615"/>
              <a:gd name="connsiteY1" fmla="*/ 207819 h 718280"/>
              <a:gd name="connsiteX2" fmla="*/ 843444 w 1105615"/>
              <a:gd name="connsiteY2" fmla="*/ 274958 h 718280"/>
              <a:gd name="connsiteX3" fmla="*/ 598665 w 1105615"/>
              <a:gd name="connsiteY3" fmla="*/ 464052 h 718280"/>
              <a:gd name="connsiteX4" fmla="*/ 516655 w 1105615"/>
              <a:gd name="connsiteY4" fmla="*/ 558363 h 718280"/>
              <a:gd name="connsiteX5" fmla="*/ 352639 w 1105615"/>
              <a:gd name="connsiteY5" fmla="*/ 615769 h 718280"/>
              <a:gd name="connsiteX6" fmla="*/ 278830 w 1105615"/>
              <a:gd name="connsiteY6" fmla="*/ 619869 h 718280"/>
              <a:gd name="connsiteX7" fmla="*/ 168118 w 1105615"/>
              <a:gd name="connsiteY7" fmla="*/ 632170 h 718280"/>
              <a:gd name="connsiteX8" fmla="*/ 98411 w 1105615"/>
              <a:gd name="connsiteY8" fmla="*/ 669074 h 718280"/>
              <a:gd name="connsiteX9" fmla="*/ 0 w 1105615"/>
              <a:gd name="connsiteY9" fmla="*/ 718280 h 718280"/>
              <a:gd name="connsiteX0" fmla="*/ 910585 w 910585"/>
              <a:gd name="connsiteY0" fmla="*/ 0 h 510461"/>
              <a:gd name="connsiteX1" fmla="*/ 843444 w 910585"/>
              <a:gd name="connsiteY1" fmla="*/ 67139 h 510461"/>
              <a:gd name="connsiteX2" fmla="*/ 598665 w 910585"/>
              <a:gd name="connsiteY2" fmla="*/ 256233 h 510461"/>
              <a:gd name="connsiteX3" fmla="*/ 516655 w 910585"/>
              <a:gd name="connsiteY3" fmla="*/ 350544 h 510461"/>
              <a:gd name="connsiteX4" fmla="*/ 352639 w 910585"/>
              <a:gd name="connsiteY4" fmla="*/ 407950 h 510461"/>
              <a:gd name="connsiteX5" fmla="*/ 278830 w 910585"/>
              <a:gd name="connsiteY5" fmla="*/ 412050 h 510461"/>
              <a:gd name="connsiteX6" fmla="*/ 168118 w 910585"/>
              <a:gd name="connsiteY6" fmla="*/ 424351 h 510461"/>
              <a:gd name="connsiteX7" fmla="*/ 98411 w 910585"/>
              <a:gd name="connsiteY7" fmla="*/ 461255 h 510461"/>
              <a:gd name="connsiteX8" fmla="*/ 0 w 910585"/>
              <a:gd name="connsiteY8" fmla="*/ 510461 h 510461"/>
              <a:gd name="connsiteX0" fmla="*/ 984121 w 984121"/>
              <a:gd name="connsiteY0" fmla="*/ 0 h 574405"/>
              <a:gd name="connsiteX1" fmla="*/ 843444 w 984121"/>
              <a:gd name="connsiteY1" fmla="*/ 131083 h 574405"/>
              <a:gd name="connsiteX2" fmla="*/ 598665 w 984121"/>
              <a:gd name="connsiteY2" fmla="*/ 320177 h 574405"/>
              <a:gd name="connsiteX3" fmla="*/ 516655 w 984121"/>
              <a:gd name="connsiteY3" fmla="*/ 414488 h 574405"/>
              <a:gd name="connsiteX4" fmla="*/ 352639 w 984121"/>
              <a:gd name="connsiteY4" fmla="*/ 471894 h 574405"/>
              <a:gd name="connsiteX5" fmla="*/ 278830 w 984121"/>
              <a:gd name="connsiteY5" fmla="*/ 475994 h 574405"/>
              <a:gd name="connsiteX6" fmla="*/ 168118 w 984121"/>
              <a:gd name="connsiteY6" fmla="*/ 488295 h 574405"/>
              <a:gd name="connsiteX7" fmla="*/ 98411 w 984121"/>
              <a:gd name="connsiteY7" fmla="*/ 525199 h 574405"/>
              <a:gd name="connsiteX8" fmla="*/ 0 w 984121"/>
              <a:gd name="connsiteY8" fmla="*/ 574405 h 574405"/>
              <a:gd name="connsiteX0" fmla="*/ 984121 w 984121"/>
              <a:gd name="connsiteY0" fmla="*/ 0 h 574405"/>
              <a:gd name="connsiteX1" fmla="*/ 843444 w 984121"/>
              <a:gd name="connsiteY1" fmla="*/ 131083 h 574405"/>
              <a:gd name="connsiteX2" fmla="*/ 598665 w 984121"/>
              <a:gd name="connsiteY2" fmla="*/ 320177 h 574405"/>
              <a:gd name="connsiteX3" fmla="*/ 516655 w 984121"/>
              <a:gd name="connsiteY3" fmla="*/ 414488 h 574405"/>
              <a:gd name="connsiteX4" fmla="*/ 352639 w 984121"/>
              <a:gd name="connsiteY4" fmla="*/ 471894 h 574405"/>
              <a:gd name="connsiteX5" fmla="*/ 278830 w 984121"/>
              <a:gd name="connsiteY5" fmla="*/ 475994 h 574405"/>
              <a:gd name="connsiteX6" fmla="*/ 168118 w 984121"/>
              <a:gd name="connsiteY6" fmla="*/ 488295 h 574405"/>
              <a:gd name="connsiteX7" fmla="*/ 98411 w 984121"/>
              <a:gd name="connsiteY7" fmla="*/ 525199 h 574405"/>
              <a:gd name="connsiteX8" fmla="*/ 0 w 984121"/>
              <a:gd name="connsiteY8" fmla="*/ 574405 h 574405"/>
              <a:gd name="connsiteX0" fmla="*/ 1012895 w 1012895"/>
              <a:gd name="connsiteY0" fmla="*/ 0 h 599983"/>
              <a:gd name="connsiteX1" fmla="*/ 843444 w 1012895"/>
              <a:gd name="connsiteY1" fmla="*/ 156661 h 599983"/>
              <a:gd name="connsiteX2" fmla="*/ 598665 w 1012895"/>
              <a:gd name="connsiteY2" fmla="*/ 345755 h 599983"/>
              <a:gd name="connsiteX3" fmla="*/ 516655 w 1012895"/>
              <a:gd name="connsiteY3" fmla="*/ 440066 h 599983"/>
              <a:gd name="connsiteX4" fmla="*/ 352639 w 1012895"/>
              <a:gd name="connsiteY4" fmla="*/ 497472 h 599983"/>
              <a:gd name="connsiteX5" fmla="*/ 278830 w 1012895"/>
              <a:gd name="connsiteY5" fmla="*/ 501572 h 599983"/>
              <a:gd name="connsiteX6" fmla="*/ 168118 w 1012895"/>
              <a:gd name="connsiteY6" fmla="*/ 513873 h 599983"/>
              <a:gd name="connsiteX7" fmla="*/ 98411 w 1012895"/>
              <a:gd name="connsiteY7" fmla="*/ 550777 h 599983"/>
              <a:gd name="connsiteX8" fmla="*/ 0 w 1012895"/>
              <a:gd name="connsiteY8" fmla="*/ 599983 h 59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895" h="599983">
                <a:moveTo>
                  <a:pt x="1012895" y="0"/>
                </a:moveTo>
                <a:cubicBezTo>
                  <a:pt x="966002" y="36234"/>
                  <a:pt x="912482" y="99035"/>
                  <a:pt x="843444" y="156661"/>
                </a:cubicBezTo>
                <a:cubicBezTo>
                  <a:pt x="774406" y="214287"/>
                  <a:pt x="653130" y="298521"/>
                  <a:pt x="598665" y="345755"/>
                </a:cubicBezTo>
                <a:cubicBezTo>
                  <a:pt x="544200" y="392989"/>
                  <a:pt x="558343" y="417514"/>
                  <a:pt x="516655" y="440066"/>
                </a:cubicBezTo>
                <a:lnTo>
                  <a:pt x="352639" y="497472"/>
                </a:lnTo>
                <a:lnTo>
                  <a:pt x="278830" y="501572"/>
                </a:lnTo>
                <a:lnTo>
                  <a:pt x="168118" y="513873"/>
                </a:lnTo>
                <a:lnTo>
                  <a:pt x="98411" y="550777"/>
                </a:lnTo>
                <a:lnTo>
                  <a:pt x="0" y="599983"/>
                </a:ln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" name="TextBox 873"/>
          <p:cNvSpPr txBox="1">
            <a:spLocks noChangeArrowheads="1"/>
          </p:cNvSpPr>
          <p:nvPr/>
        </p:nvSpPr>
        <p:spPr bwMode="auto">
          <a:xfrm>
            <a:off x="2289850" y="2644358"/>
            <a:ext cx="1143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  <a:cs typeface="Arial" charset="0"/>
              </a:rPr>
              <a:t>Stuart City</a:t>
            </a:r>
          </a:p>
        </p:txBody>
      </p:sp>
      <p:sp>
        <p:nvSpPr>
          <p:cNvPr id="1414" name="TextBox 874"/>
          <p:cNvSpPr txBox="1">
            <a:spLocks noChangeArrowheads="1"/>
          </p:cNvSpPr>
          <p:nvPr/>
        </p:nvSpPr>
        <p:spPr bwMode="auto">
          <a:xfrm>
            <a:off x="2246986" y="2870200"/>
            <a:ext cx="12105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  <a:cs typeface="Arial" charset="0"/>
              </a:rPr>
              <a:t>Reef Trend</a:t>
            </a:r>
          </a:p>
        </p:txBody>
      </p:sp>
      <p:cxnSp>
        <p:nvCxnSpPr>
          <p:cNvPr id="1415" name="Straight Arrow Connector 1414"/>
          <p:cNvCxnSpPr/>
          <p:nvPr/>
        </p:nvCxnSpPr>
        <p:spPr>
          <a:xfrm flipV="1">
            <a:off x="3359150" y="2674144"/>
            <a:ext cx="303212" cy="28733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16" name="Text Box 706"/>
          <p:cNvSpPr txBox="1">
            <a:spLocks noChangeArrowheads="1"/>
          </p:cNvSpPr>
          <p:nvPr/>
        </p:nvSpPr>
        <p:spPr bwMode="auto">
          <a:xfrm>
            <a:off x="7489825" y="2693988"/>
            <a:ext cx="762000" cy="338554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Word</a:t>
            </a:r>
          </a:p>
        </p:txBody>
      </p:sp>
      <p:sp>
        <p:nvSpPr>
          <p:cNvPr id="1417" name="Text Box 693"/>
          <p:cNvSpPr txBox="1">
            <a:spLocks noChangeArrowheads="1"/>
          </p:cNvSpPr>
          <p:nvPr/>
        </p:nvSpPr>
        <p:spPr bwMode="auto">
          <a:xfrm>
            <a:off x="2382838" y="3662364"/>
            <a:ext cx="1143000" cy="60007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Washburn</a:t>
            </a:r>
          </a:p>
          <a:p>
            <a:pPr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Ranch</a:t>
            </a:r>
          </a:p>
        </p:txBody>
      </p:sp>
      <p:cxnSp>
        <p:nvCxnSpPr>
          <p:cNvPr id="1419" name="Straight Connector 1418"/>
          <p:cNvCxnSpPr/>
          <p:nvPr/>
        </p:nvCxnSpPr>
        <p:spPr>
          <a:xfrm rot="5400000">
            <a:off x="2007394" y="6166644"/>
            <a:ext cx="7461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420" name="Straight Connector 1419"/>
          <p:cNvCxnSpPr/>
          <p:nvPr/>
        </p:nvCxnSpPr>
        <p:spPr>
          <a:xfrm rot="5400000">
            <a:off x="3648869" y="6161882"/>
            <a:ext cx="74613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421" name="Freeform 391"/>
          <p:cNvSpPr>
            <a:spLocks/>
          </p:cNvSpPr>
          <p:nvPr/>
        </p:nvSpPr>
        <p:spPr bwMode="auto">
          <a:xfrm>
            <a:off x="6743701" y="4354513"/>
            <a:ext cx="17463" cy="146050"/>
          </a:xfrm>
          <a:custGeom>
            <a:avLst/>
            <a:gdLst>
              <a:gd name="T0" fmla="*/ 2147483647 w 12"/>
              <a:gd name="T1" fmla="*/ 0 h 107"/>
              <a:gd name="T2" fmla="*/ 2147483647 w 12"/>
              <a:gd name="T3" fmla="*/ 2147483647 h 107"/>
              <a:gd name="T4" fmla="*/ 2147483647 w 12"/>
              <a:gd name="T5" fmla="*/ 2147483647 h 107"/>
              <a:gd name="T6" fmla="*/ 2147483647 w 12"/>
              <a:gd name="T7" fmla="*/ 2147483647 h 107"/>
              <a:gd name="T8" fmla="*/ 2147483647 w 12"/>
              <a:gd name="T9" fmla="*/ 2147483647 h 107"/>
              <a:gd name="T10" fmla="*/ 2147483647 w 12"/>
              <a:gd name="T11" fmla="*/ 2147483647 h 107"/>
              <a:gd name="T12" fmla="*/ 0 w 12"/>
              <a:gd name="T13" fmla="*/ 2147483647 h 10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107"/>
              <a:gd name="T23" fmla="*/ 12 w 12"/>
              <a:gd name="T24" fmla="*/ 107 h 10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107">
                <a:moveTo>
                  <a:pt x="12" y="0"/>
                </a:moveTo>
                <a:lnTo>
                  <a:pt x="8" y="44"/>
                </a:lnTo>
                <a:lnTo>
                  <a:pt x="5" y="76"/>
                </a:lnTo>
                <a:lnTo>
                  <a:pt x="1" y="104"/>
                </a:lnTo>
                <a:lnTo>
                  <a:pt x="1" y="105"/>
                </a:lnTo>
                <a:lnTo>
                  <a:pt x="1" y="106"/>
                </a:lnTo>
                <a:lnTo>
                  <a:pt x="0" y="107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22" name="Freeform 433"/>
          <p:cNvSpPr>
            <a:spLocks/>
          </p:cNvSpPr>
          <p:nvPr/>
        </p:nvSpPr>
        <p:spPr bwMode="auto">
          <a:xfrm>
            <a:off x="6129338" y="2287589"/>
            <a:ext cx="131762" cy="84137"/>
          </a:xfrm>
          <a:custGeom>
            <a:avLst/>
            <a:gdLst>
              <a:gd name="T0" fmla="*/ 0 w 96"/>
              <a:gd name="T1" fmla="*/ 2147483647 h 62"/>
              <a:gd name="T2" fmla="*/ 2147483647 w 96"/>
              <a:gd name="T3" fmla="*/ 2147483647 h 62"/>
              <a:gd name="T4" fmla="*/ 2147483647 w 96"/>
              <a:gd name="T5" fmla="*/ 2147483647 h 62"/>
              <a:gd name="T6" fmla="*/ 2147483647 w 96"/>
              <a:gd name="T7" fmla="*/ 2147483647 h 62"/>
              <a:gd name="T8" fmla="*/ 2147483647 w 96"/>
              <a:gd name="T9" fmla="*/ 2147483647 h 62"/>
              <a:gd name="T10" fmla="*/ 2147483647 w 96"/>
              <a:gd name="T11" fmla="*/ 2147483647 h 62"/>
              <a:gd name="T12" fmla="*/ 2147483647 w 96"/>
              <a:gd name="T13" fmla="*/ 2147483647 h 62"/>
              <a:gd name="T14" fmla="*/ 2147483647 w 96"/>
              <a:gd name="T15" fmla="*/ 2147483647 h 62"/>
              <a:gd name="T16" fmla="*/ 2147483647 w 96"/>
              <a:gd name="T17" fmla="*/ 2147483647 h 62"/>
              <a:gd name="T18" fmla="*/ 2147483647 w 96"/>
              <a:gd name="T19" fmla="*/ 2147483647 h 62"/>
              <a:gd name="T20" fmla="*/ 2147483647 w 96"/>
              <a:gd name="T21" fmla="*/ 2147483647 h 62"/>
              <a:gd name="T22" fmla="*/ 2147483647 w 96"/>
              <a:gd name="T23" fmla="*/ 2147483647 h 62"/>
              <a:gd name="T24" fmla="*/ 2147483647 w 96"/>
              <a:gd name="T25" fmla="*/ 2147483647 h 62"/>
              <a:gd name="T26" fmla="*/ 2147483647 w 96"/>
              <a:gd name="T27" fmla="*/ 2147483647 h 62"/>
              <a:gd name="T28" fmla="*/ 2147483647 w 96"/>
              <a:gd name="T29" fmla="*/ 0 h 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6"/>
              <a:gd name="T46" fmla="*/ 0 h 62"/>
              <a:gd name="T47" fmla="*/ 96 w 96"/>
              <a:gd name="T48" fmla="*/ 62 h 6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6" h="62">
                <a:moveTo>
                  <a:pt x="0" y="62"/>
                </a:moveTo>
                <a:lnTo>
                  <a:pt x="5" y="59"/>
                </a:lnTo>
                <a:lnTo>
                  <a:pt x="6" y="58"/>
                </a:lnTo>
                <a:lnTo>
                  <a:pt x="16" y="52"/>
                </a:lnTo>
                <a:lnTo>
                  <a:pt x="21" y="49"/>
                </a:lnTo>
                <a:lnTo>
                  <a:pt x="27" y="45"/>
                </a:lnTo>
                <a:lnTo>
                  <a:pt x="44" y="33"/>
                </a:lnTo>
                <a:lnTo>
                  <a:pt x="67" y="18"/>
                </a:lnTo>
                <a:lnTo>
                  <a:pt x="69" y="17"/>
                </a:lnTo>
                <a:lnTo>
                  <a:pt x="72" y="15"/>
                </a:lnTo>
                <a:lnTo>
                  <a:pt x="77" y="12"/>
                </a:lnTo>
                <a:lnTo>
                  <a:pt x="79" y="11"/>
                </a:lnTo>
                <a:lnTo>
                  <a:pt x="81" y="9"/>
                </a:lnTo>
                <a:lnTo>
                  <a:pt x="85" y="7"/>
                </a:lnTo>
                <a:lnTo>
                  <a:pt x="96" y="0"/>
                </a:lnTo>
              </a:path>
            </a:pathLst>
          </a:custGeom>
          <a:noFill/>
          <a:ln w="19050" cmpd="sng">
            <a:solidFill>
              <a:srgbClr val="030303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23" name="Line 581"/>
          <p:cNvSpPr>
            <a:spLocks noChangeShapeType="1"/>
          </p:cNvSpPr>
          <p:nvPr/>
        </p:nvSpPr>
        <p:spPr bwMode="auto">
          <a:xfrm flipH="1">
            <a:off x="2881314" y="5689600"/>
            <a:ext cx="153987" cy="7938"/>
          </a:xfrm>
          <a:prstGeom prst="line">
            <a:avLst/>
          </a:prstGeom>
          <a:noFill/>
          <a:ln w="19050">
            <a:solidFill>
              <a:srgbClr val="03030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91" name="Text Box 736"/>
          <p:cNvSpPr txBox="1">
            <a:spLocks noChangeArrowheads="1"/>
          </p:cNvSpPr>
          <p:nvPr/>
        </p:nvSpPr>
        <p:spPr bwMode="auto">
          <a:xfrm>
            <a:off x="5534025" y="2139950"/>
            <a:ext cx="1022350" cy="338554"/>
          </a:xfrm>
          <a:prstGeom prst="rect">
            <a:avLst/>
          </a:prstGeom>
          <a:solidFill>
            <a:srgbClr val="FFFFFF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Moray</a:t>
            </a:r>
          </a:p>
        </p:txBody>
      </p:sp>
      <p:sp>
        <p:nvSpPr>
          <p:cNvPr id="1619" name="Rectangular Callout 1618"/>
          <p:cNvSpPr/>
          <p:nvPr/>
        </p:nvSpPr>
        <p:spPr>
          <a:xfrm>
            <a:off x="8407006" y="1847187"/>
            <a:ext cx="1473851" cy="1319876"/>
          </a:xfrm>
          <a:prstGeom prst="wedgeRectCallout">
            <a:avLst>
              <a:gd name="adj1" fmla="val -49590"/>
              <a:gd name="adj2" fmla="val -6698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9" name="Text Box 20"/>
          <p:cNvSpPr txBox="1">
            <a:spLocks noChangeArrowheads="1"/>
          </p:cNvSpPr>
          <p:nvPr/>
        </p:nvSpPr>
        <p:spPr bwMode="auto">
          <a:xfrm>
            <a:off x="8375572" y="1941514"/>
            <a:ext cx="15135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EDWARDS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(ALBIAN)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SHELF</a:t>
            </a:r>
            <a:br>
              <a:rPr lang="en-US" sz="2000" b="1" kern="0" dirty="0">
                <a:solidFill>
                  <a:srgbClr val="000000"/>
                </a:solidFill>
                <a:latin typeface="Arial"/>
              </a:rPr>
            </a:b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MARGIN</a:t>
            </a:r>
          </a:p>
        </p:txBody>
      </p:sp>
      <p:sp>
        <p:nvSpPr>
          <p:cNvPr id="1621" name="Rectangular Callout 1620"/>
          <p:cNvSpPr/>
          <p:nvPr/>
        </p:nvSpPr>
        <p:spPr>
          <a:xfrm>
            <a:off x="4867744" y="5596210"/>
            <a:ext cx="2155357" cy="613569"/>
          </a:xfrm>
          <a:prstGeom prst="wedgeRectCallout">
            <a:avLst>
              <a:gd name="adj1" fmla="val -53585"/>
              <a:gd name="adj2" fmla="val -103635"/>
            </a:avLst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3" name="Text Box 22"/>
          <p:cNvSpPr txBox="1">
            <a:spLocks noChangeArrowheads="1"/>
          </p:cNvSpPr>
          <p:nvPr/>
        </p:nvSpPr>
        <p:spPr bwMode="auto">
          <a:xfrm>
            <a:off x="4889230" y="5669845"/>
            <a:ext cx="2129109" cy="4801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SLIGO SHELF MARGIN</a:t>
            </a:r>
          </a:p>
          <a:p>
            <a:pPr>
              <a:lnSpc>
                <a:spcPct val="90000"/>
              </a:lnSpc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(NEOCOM. – APTIAN)</a:t>
            </a:r>
          </a:p>
        </p:txBody>
      </p:sp>
      <p:sp>
        <p:nvSpPr>
          <p:cNvPr id="1620" name="Freeform 1619"/>
          <p:cNvSpPr/>
          <p:nvPr/>
        </p:nvSpPr>
        <p:spPr>
          <a:xfrm>
            <a:off x="7103194" y="4771124"/>
            <a:ext cx="1024442" cy="1186886"/>
          </a:xfrm>
          <a:custGeom>
            <a:avLst/>
            <a:gdLst>
              <a:gd name="connsiteX0" fmla="*/ 0 w 1024442"/>
              <a:gd name="connsiteY0" fmla="*/ 1186886 h 1186886"/>
              <a:gd name="connsiteX1" fmla="*/ 175544 w 1024442"/>
              <a:gd name="connsiteY1" fmla="*/ 961561 h 1186886"/>
              <a:gd name="connsiteX2" fmla="*/ 592133 w 1024442"/>
              <a:gd name="connsiteY2" fmla="*/ 489951 h 1186886"/>
              <a:gd name="connsiteX3" fmla="*/ 843658 w 1024442"/>
              <a:gd name="connsiteY3" fmla="*/ 212225 h 1186886"/>
              <a:gd name="connsiteX4" fmla="*/ 1024442 w 1024442"/>
              <a:gd name="connsiteY4" fmla="*/ 0 h 118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442" h="1186886">
                <a:moveTo>
                  <a:pt x="0" y="1186886"/>
                </a:moveTo>
                <a:lnTo>
                  <a:pt x="175544" y="961561"/>
                </a:lnTo>
                <a:lnTo>
                  <a:pt x="592133" y="489951"/>
                </a:lnTo>
                <a:lnTo>
                  <a:pt x="843658" y="212225"/>
                </a:lnTo>
                <a:lnTo>
                  <a:pt x="1024442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4" name="Text Box 47"/>
          <p:cNvSpPr txBox="1">
            <a:spLocks noChangeArrowheads="1"/>
          </p:cNvSpPr>
          <p:nvPr/>
        </p:nvSpPr>
        <p:spPr bwMode="auto">
          <a:xfrm>
            <a:off x="7285039" y="5303879"/>
            <a:ext cx="1987945" cy="701731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kern="0" dirty="0">
                <a:solidFill>
                  <a:srgbClr val="000000"/>
                </a:solidFill>
                <a:latin typeface="Arial"/>
              </a:rPr>
              <a:t>Edwards reef</a:t>
            </a:r>
          </a:p>
          <a:p>
            <a:pPr marL="457200" indent="-457200"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        </a:t>
            </a:r>
          </a:p>
        </p:txBody>
      </p:sp>
      <p:sp>
        <p:nvSpPr>
          <p:cNvPr id="1205" name="Freeform 48" descr="20%"/>
          <p:cNvSpPr>
            <a:spLocks/>
          </p:cNvSpPr>
          <p:nvPr/>
        </p:nvSpPr>
        <p:spPr bwMode="auto">
          <a:xfrm>
            <a:off x="7422068" y="5483011"/>
            <a:ext cx="324697" cy="161926"/>
          </a:xfrm>
          <a:custGeom>
            <a:avLst/>
            <a:gdLst>
              <a:gd name="T0" fmla="*/ 2147483647 w 157"/>
              <a:gd name="T1" fmla="*/ 2147483647 h 73"/>
              <a:gd name="T2" fmla="*/ 2147483647 w 157"/>
              <a:gd name="T3" fmla="*/ 2147483647 h 73"/>
              <a:gd name="T4" fmla="*/ 2147483647 w 157"/>
              <a:gd name="T5" fmla="*/ 2147483647 h 73"/>
              <a:gd name="T6" fmla="*/ 2147483647 w 157"/>
              <a:gd name="T7" fmla="*/ 2147483647 h 73"/>
              <a:gd name="T8" fmla="*/ 2147483647 w 157"/>
              <a:gd name="T9" fmla="*/ 2147483647 h 73"/>
              <a:gd name="T10" fmla="*/ 2147483647 w 157"/>
              <a:gd name="T11" fmla="*/ 2147483647 h 73"/>
              <a:gd name="T12" fmla="*/ 2147483647 w 157"/>
              <a:gd name="T13" fmla="*/ 2147483647 h 73"/>
              <a:gd name="T14" fmla="*/ 2147483647 w 157"/>
              <a:gd name="T15" fmla="*/ 2147483647 h 73"/>
              <a:gd name="T16" fmla="*/ 2147483647 w 157"/>
              <a:gd name="T17" fmla="*/ 2147483647 h 73"/>
              <a:gd name="T18" fmla="*/ 2147483647 w 157"/>
              <a:gd name="T19" fmla="*/ 2147483647 h 73"/>
              <a:gd name="T20" fmla="*/ 2147483647 w 157"/>
              <a:gd name="T21" fmla="*/ 2147483647 h 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7"/>
              <a:gd name="T34" fmla="*/ 0 h 73"/>
              <a:gd name="T35" fmla="*/ 157 w 157"/>
              <a:gd name="T36" fmla="*/ 73 h 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7" h="73">
                <a:moveTo>
                  <a:pt x="146" y="5"/>
                </a:moveTo>
                <a:cubicBezTo>
                  <a:pt x="136" y="0"/>
                  <a:pt x="105" y="3"/>
                  <a:pt x="89" y="5"/>
                </a:cubicBezTo>
                <a:cubicBezTo>
                  <a:pt x="73" y="7"/>
                  <a:pt x="60" y="9"/>
                  <a:pt x="50" y="14"/>
                </a:cubicBezTo>
                <a:cubicBezTo>
                  <a:pt x="40" y="19"/>
                  <a:pt x="32" y="31"/>
                  <a:pt x="26" y="38"/>
                </a:cubicBezTo>
                <a:cubicBezTo>
                  <a:pt x="20" y="45"/>
                  <a:pt x="17" y="48"/>
                  <a:pt x="14" y="53"/>
                </a:cubicBezTo>
                <a:cubicBezTo>
                  <a:pt x="11" y="58"/>
                  <a:pt x="0" y="69"/>
                  <a:pt x="8" y="71"/>
                </a:cubicBezTo>
                <a:cubicBezTo>
                  <a:pt x="16" y="73"/>
                  <a:pt x="54" y="70"/>
                  <a:pt x="65" y="65"/>
                </a:cubicBezTo>
                <a:cubicBezTo>
                  <a:pt x="76" y="60"/>
                  <a:pt x="70" y="43"/>
                  <a:pt x="77" y="38"/>
                </a:cubicBezTo>
                <a:cubicBezTo>
                  <a:pt x="84" y="33"/>
                  <a:pt x="95" y="35"/>
                  <a:pt x="107" y="35"/>
                </a:cubicBezTo>
                <a:cubicBezTo>
                  <a:pt x="119" y="35"/>
                  <a:pt x="141" y="39"/>
                  <a:pt x="149" y="35"/>
                </a:cubicBezTo>
                <a:cubicBezTo>
                  <a:pt x="157" y="31"/>
                  <a:pt x="156" y="10"/>
                  <a:pt x="146" y="5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65005" y="560527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gas field</a:t>
            </a:r>
          </a:p>
        </p:txBody>
      </p:sp>
      <p:sp>
        <p:nvSpPr>
          <p:cNvPr id="1627" name="TextBox 1626"/>
          <p:cNvSpPr txBox="1"/>
          <p:nvPr/>
        </p:nvSpPr>
        <p:spPr>
          <a:xfrm>
            <a:off x="1450411" y="247221"/>
            <a:ext cx="6130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</a:rPr>
              <a:t>Stuart City Gas Fields in South Texas</a:t>
            </a:r>
          </a:p>
        </p:txBody>
      </p:sp>
      <p:sp>
        <p:nvSpPr>
          <p:cNvPr id="1628" name="Rectangle 1627"/>
          <p:cNvSpPr/>
          <p:nvPr/>
        </p:nvSpPr>
        <p:spPr>
          <a:xfrm>
            <a:off x="1450410" y="811908"/>
            <a:ext cx="9674789" cy="45719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5344" y="1236183"/>
            <a:ext cx="3231368" cy="44952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8589" y="1257500"/>
            <a:ext cx="325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</a:rPr>
              <a:t>1.3 TCFG from </a:t>
            </a:r>
            <a:r>
              <a:rPr lang="en-US" sz="2000" u="sng" dirty="0">
                <a:solidFill>
                  <a:srgbClr val="FFFFFF"/>
                </a:solidFill>
                <a:latin typeface="Arial"/>
              </a:rPr>
              <a:t>+</a:t>
            </a:r>
            <a:r>
              <a:rPr lang="en-US" sz="2000" dirty="0">
                <a:solidFill>
                  <a:srgbClr val="FFFFFF"/>
                </a:solidFill>
                <a:latin typeface="Arial"/>
              </a:rPr>
              <a:t> 700 wells</a:t>
            </a:r>
          </a:p>
        </p:txBody>
      </p:sp>
    </p:spTree>
    <p:extLst>
      <p:ext uri="{BB962C8B-B14F-4D97-AF65-F5344CB8AC3E}">
        <p14:creationId xmlns:p14="http://schemas.microsoft.com/office/powerpoint/2010/main" val="102503353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7405" y="85823"/>
            <a:ext cx="6089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Cretaceous stratigraphy, south Texas</a:t>
            </a:r>
          </a:p>
        </p:txBody>
      </p:sp>
      <p:sp>
        <p:nvSpPr>
          <p:cNvPr id="4" name="Rectangle 3"/>
          <p:cNvSpPr/>
          <p:nvPr/>
        </p:nvSpPr>
        <p:spPr>
          <a:xfrm>
            <a:off x="837405" y="650510"/>
            <a:ext cx="9834714" cy="4731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" name="Rectangle 4095"/>
          <p:cNvSpPr/>
          <p:nvPr/>
        </p:nvSpPr>
        <p:spPr>
          <a:xfrm>
            <a:off x="1684425" y="799962"/>
            <a:ext cx="6783620" cy="592281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17775" y="1180784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13213" y="1515124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08651" y="1849464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04089" y="2183804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03094" y="2518144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02099" y="2852484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16302" y="3193958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3676" y="3535432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06248" y="3869772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08820" y="4200545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11392" y="4531318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10397" y="4865658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09402" y="5203565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08407" y="5541472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07412" y="5879379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06417" y="6217286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05422" y="6555193"/>
            <a:ext cx="14269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7307" y="6385705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145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87307" y="6060065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140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7307" y="5727291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135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87307" y="5387383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130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87307" y="5047475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125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87307" y="4707567"/>
            <a:ext cx="48421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87306" y="4378356"/>
            <a:ext cx="470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115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87307" y="4045578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87307" y="3712800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87307" y="3380022"/>
            <a:ext cx="48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73429" y="3029407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73429" y="2700198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3429" y="2363861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85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73429" y="2027524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73429" y="1694754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73429" y="1361984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73429" y="1025642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65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2638722" y="1205756"/>
            <a:ext cx="0" cy="536903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554533" y="1211889"/>
            <a:ext cx="0" cy="536903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635157" y="6239444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634163" y="5978019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33169" y="5545378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632175" y="5209046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631180" y="4337594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364037" y="3501812"/>
            <a:ext cx="119009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630184" y="3095117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639891" y="2815858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638897" y="2579403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637903" y="2428556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636910" y="1557084"/>
            <a:ext cx="92394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99365" y="1223593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Maast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735437" y="1730817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Camp-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834327" y="191889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nian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653573" y="2358592"/>
            <a:ext cx="87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Santonian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606208" y="2525255"/>
            <a:ext cx="98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Coniacian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648021" y="2791814"/>
            <a:ext cx="886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Turonian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68314" y="3047671"/>
            <a:ext cx="67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Ceno</a:t>
            </a:r>
            <a:r>
              <a:rPr lang="en-US" sz="1400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703105" y="3207207"/>
            <a:ext cx="77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manian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754746" y="3770294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Albian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40838" y="462438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Aptian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667539" y="5204446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Barrem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648444" y="5605358"/>
            <a:ext cx="887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Hauteriv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641267" y="5943270"/>
            <a:ext cx="918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Valangin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95436" y="625977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Berrias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3" name="TextBox 82"/>
          <p:cNvSpPr txBox="1"/>
          <p:nvPr/>
        </p:nvSpPr>
        <p:spPr>
          <a:xfrm rot="16200000">
            <a:off x="1566700" y="4857384"/>
            <a:ext cx="1849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Lower Cretaceous</a:t>
            </a:r>
          </a:p>
        </p:txBody>
      </p:sp>
      <p:sp>
        <p:nvSpPr>
          <p:cNvPr id="84" name="TextBox 83"/>
          <p:cNvSpPr txBox="1"/>
          <p:nvPr/>
        </p:nvSpPr>
        <p:spPr>
          <a:xfrm rot="16200000">
            <a:off x="1560495" y="2235872"/>
            <a:ext cx="1849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Upper Cretaceous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747378" y="937574"/>
            <a:ext cx="586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Stage</a:t>
            </a:r>
          </a:p>
        </p:txBody>
      </p:sp>
      <p:sp>
        <p:nvSpPr>
          <p:cNvPr id="89" name="TextBox 88"/>
          <p:cNvSpPr txBox="1"/>
          <p:nvPr/>
        </p:nvSpPr>
        <p:spPr>
          <a:xfrm rot="16200000">
            <a:off x="3210438" y="5394977"/>
            <a:ext cx="9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Coahuilan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3001372" y="4010825"/>
            <a:ext cx="140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Comanchean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3274019" y="2043530"/>
            <a:ext cx="83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Gulfian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3865693" y="3223357"/>
            <a:ext cx="0" cy="27566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 rot="16200000">
            <a:off x="3336277" y="4789672"/>
            <a:ext cx="134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Trinity Division</a:t>
            </a:r>
          </a:p>
        </p:txBody>
      </p:sp>
      <p:cxnSp>
        <p:nvCxnSpPr>
          <p:cNvPr id="104" name="Straight Connector 103"/>
          <p:cNvCxnSpPr/>
          <p:nvPr/>
        </p:nvCxnSpPr>
        <p:spPr>
          <a:xfrm>
            <a:off x="3554084" y="5130305"/>
            <a:ext cx="31679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871530" y="3845804"/>
            <a:ext cx="59320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159346" y="5125191"/>
            <a:ext cx="31679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159151" y="4745982"/>
            <a:ext cx="31679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3871335" y="3599497"/>
            <a:ext cx="59320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3860575" y="1207410"/>
            <a:ext cx="0" cy="190767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3865693" y="2176760"/>
            <a:ext cx="603572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3870945" y="1561281"/>
            <a:ext cx="59320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855982" y="2546277"/>
            <a:ext cx="628441" cy="26015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810147" y="1236114"/>
            <a:ext cx="731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Navarro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869015" y="1708462"/>
            <a:ext cx="595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Taylor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858977" y="2249718"/>
            <a:ext cx="625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Austin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03085" y="2682685"/>
            <a:ext cx="578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Eagle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932427" y="2849844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Ford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873357" y="3174724"/>
            <a:ext cx="623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Wash-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010990" y="3302512"/>
            <a:ext cx="347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ita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877887" y="3528745"/>
            <a:ext cx="647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000000"/>
                </a:solidFill>
              </a:rPr>
              <a:t>Freder</a:t>
            </a:r>
            <a:r>
              <a:rPr lang="en-US" sz="1050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843235" y="3646687"/>
            <a:ext cx="6860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000000"/>
                </a:solidFill>
              </a:rPr>
              <a:t>icksburg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4010991" y="4158993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Upper</a:t>
            </a:r>
          </a:p>
        </p:txBody>
      </p:sp>
      <p:sp>
        <p:nvSpPr>
          <p:cNvPr id="128" name="TextBox 127"/>
          <p:cNvSpPr txBox="1"/>
          <p:nvPr/>
        </p:nvSpPr>
        <p:spPr>
          <a:xfrm rot="16200000">
            <a:off x="4072113" y="4788857"/>
            <a:ext cx="475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Mid.</a:t>
            </a:r>
          </a:p>
        </p:txBody>
      </p:sp>
      <p:sp>
        <p:nvSpPr>
          <p:cNvPr id="129" name="TextBox 128"/>
          <p:cNvSpPr txBox="1"/>
          <p:nvPr/>
        </p:nvSpPr>
        <p:spPr>
          <a:xfrm rot="16200000">
            <a:off x="4010798" y="5413989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Lower</a:t>
            </a:r>
          </a:p>
        </p:txBody>
      </p:sp>
      <p:cxnSp>
        <p:nvCxnSpPr>
          <p:cNvPr id="130" name="Straight Connector 129"/>
          <p:cNvCxnSpPr/>
          <p:nvPr/>
        </p:nvCxnSpPr>
        <p:spPr>
          <a:xfrm>
            <a:off x="4165766" y="3860531"/>
            <a:ext cx="0" cy="211166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 rot="18243492">
            <a:off x="4481720" y="903121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Series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869298" y="932271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Group</a:t>
            </a:r>
          </a:p>
        </p:txBody>
      </p:sp>
      <p:sp>
        <p:nvSpPr>
          <p:cNvPr id="12" name="Freeform 11"/>
          <p:cNvSpPr/>
          <p:nvPr/>
        </p:nvSpPr>
        <p:spPr>
          <a:xfrm>
            <a:off x="4473335" y="1206746"/>
            <a:ext cx="1131133" cy="224601"/>
          </a:xfrm>
          <a:custGeom>
            <a:avLst/>
            <a:gdLst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669696 w 1131133"/>
              <a:gd name="connsiteY3" fmla="*/ 155179 h 224601"/>
              <a:gd name="connsiteX4" fmla="*/ 849371 w 1131133"/>
              <a:gd name="connsiteY4" fmla="*/ 134760 h 224601"/>
              <a:gd name="connsiteX5" fmla="*/ 796285 w 1131133"/>
              <a:gd name="connsiteY5" fmla="*/ 102091 h 224601"/>
              <a:gd name="connsiteX6" fmla="*/ 996377 w 1131133"/>
              <a:gd name="connsiteY6" fmla="*/ 73506 h 224601"/>
              <a:gd name="connsiteX7" fmla="*/ 914707 w 1131133"/>
              <a:gd name="connsiteY7" fmla="*/ 65338 h 224601"/>
              <a:gd name="connsiteX8" fmla="*/ 1131133 w 1131133"/>
              <a:gd name="connsiteY8" fmla="*/ 0 h 224601"/>
              <a:gd name="connsiteX9" fmla="*/ 0 w 1131133"/>
              <a:gd name="connsiteY9" fmla="*/ 8167 h 224601"/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302180 w 1131133"/>
              <a:gd name="connsiteY3" fmla="*/ 69423 h 224601"/>
              <a:gd name="connsiteX4" fmla="*/ 849371 w 1131133"/>
              <a:gd name="connsiteY4" fmla="*/ 134760 h 224601"/>
              <a:gd name="connsiteX5" fmla="*/ 796285 w 1131133"/>
              <a:gd name="connsiteY5" fmla="*/ 102091 h 224601"/>
              <a:gd name="connsiteX6" fmla="*/ 996377 w 1131133"/>
              <a:gd name="connsiteY6" fmla="*/ 73506 h 224601"/>
              <a:gd name="connsiteX7" fmla="*/ 914707 w 1131133"/>
              <a:gd name="connsiteY7" fmla="*/ 65338 h 224601"/>
              <a:gd name="connsiteX8" fmla="*/ 1131133 w 1131133"/>
              <a:gd name="connsiteY8" fmla="*/ 0 h 224601"/>
              <a:gd name="connsiteX9" fmla="*/ 0 w 1131133"/>
              <a:gd name="connsiteY9" fmla="*/ 8167 h 224601"/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686030 w 1131133"/>
              <a:gd name="connsiteY3" fmla="*/ 151096 h 224601"/>
              <a:gd name="connsiteX4" fmla="*/ 849371 w 1131133"/>
              <a:gd name="connsiteY4" fmla="*/ 134760 h 224601"/>
              <a:gd name="connsiteX5" fmla="*/ 796285 w 1131133"/>
              <a:gd name="connsiteY5" fmla="*/ 102091 h 224601"/>
              <a:gd name="connsiteX6" fmla="*/ 996377 w 1131133"/>
              <a:gd name="connsiteY6" fmla="*/ 73506 h 224601"/>
              <a:gd name="connsiteX7" fmla="*/ 914707 w 1131133"/>
              <a:gd name="connsiteY7" fmla="*/ 65338 h 224601"/>
              <a:gd name="connsiteX8" fmla="*/ 1131133 w 1131133"/>
              <a:gd name="connsiteY8" fmla="*/ 0 h 224601"/>
              <a:gd name="connsiteX9" fmla="*/ 0 w 1131133"/>
              <a:gd name="connsiteY9" fmla="*/ 8167 h 224601"/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596193 w 1131133"/>
              <a:gd name="connsiteY3" fmla="*/ 179681 h 224601"/>
              <a:gd name="connsiteX4" fmla="*/ 686030 w 1131133"/>
              <a:gd name="connsiteY4" fmla="*/ 151096 h 224601"/>
              <a:gd name="connsiteX5" fmla="*/ 849371 w 1131133"/>
              <a:gd name="connsiteY5" fmla="*/ 134760 h 224601"/>
              <a:gd name="connsiteX6" fmla="*/ 796285 w 1131133"/>
              <a:gd name="connsiteY6" fmla="*/ 102091 h 224601"/>
              <a:gd name="connsiteX7" fmla="*/ 996377 w 1131133"/>
              <a:gd name="connsiteY7" fmla="*/ 73506 h 224601"/>
              <a:gd name="connsiteX8" fmla="*/ 914707 w 1131133"/>
              <a:gd name="connsiteY8" fmla="*/ 65338 h 224601"/>
              <a:gd name="connsiteX9" fmla="*/ 1131133 w 1131133"/>
              <a:gd name="connsiteY9" fmla="*/ 0 h 224601"/>
              <a:gd name="connsiteX10" fmla="*/ 0 w 1131133"/>
              <a:gd name="connsiteY10" fmla="*/ 8167 h 224601"/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747283 w 1131133"/>
              <a:gd name="connsiteY3" fmla="*/ 187848 h 224601"/>
              <a:gd name="connsiteX4" fmla="*/ 686030 w 1131133"/>
              <a:gd name="connsiteY4" fmla="*/ 151096 h 224601"/>
              <a:gd name="connsiteX5" fmla="*/ 849371 w 1131133"/>
              <a:gd name="connsiteY5" fmla="*/ 134760 h 224601"/>
              <a:gd name="connsiteX6" fmla="*/ 796285 w 1131133"/>
              <a:gd name="connsiteY6" fmla="*/ 102091 h 224601"/>
              <a:gd name="connsiteX7" fmla="*/ 996377 w 1131133"/>
              <a:gd name="connsiteY7" fmla="*/ 73506 h 224601"/>
              <a:gd name="connsiteX8" fmla="*/ 914707 w 1131133"/>
              <a:gd name="connsiteY8" fmla="*/ 65338 h 224601"/>
              <a:gd name="connsiteX9" fmla="*/ 1131133 w 1131133"/>
              <a:gd name="connsiteY9" fmla="*/ 0 h 224601"/>
              <a:gd name="connsiteX10" fmla="*/ 0 w 1131133"/>
              <a:gd name="connsiteY10" fmla="*/ 8167 h 22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1133" h="224601">
                <a:moveTo>
                  <a:pt x="0" y="8167"/>
                </a:moveTo>
                <a:lnTo>
                  <a:pt x="8168" y="224601"/>
                </a:lnTo>
                <a:lnTo>
                  <a:pt x="514523" y="224601"/>
                </a:lnTo>
                <a:lnTo>
                  <a:pt x="747283" y="187848"/>
                </a:lnTo>
                <a:lnTo>
                  <a:pt x="686030" y="151096"/>
                </a:lnTo>
                <a:lnTo>
                  <a:pt x="849371" y="134760"/>
                </a:lnTo>
                <a:lnTo>
                  <a:pt x="796285" y="102091"/>
                </a:lnTo>
                <a:lnTo>
                  <a:pt x="996377" y="73506"/>
                </a:lnTo>
                <a:lnTo>
                  <a:pt x="914707" y="65338"/>
                </a:lnTo>
                <a:lnTo>
                  <a:pt x="1131133" y="0"/>
                </a:lnTo>
                <a:lnTo>
                  <a:pt x="0" y="816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4503577" y="1170856"/>
            <a:ext cx="694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Escond</a:t>
            </a:r>
            <a:r>
              <a:rPr lang="en-US" sz="11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Freeform 29"/>
          <p:cNvSpPr/>
          <p:nvPr/>
        </p:nvSpPr>
        <p:spPr>
          <a:xfrm>
            <a:off x="4479952" y="1206745"/>
            <a:ext cx="1744462" cy="351609"/>
          </a:xfrm>
          <a:custGeom>
            <a:avLst/>
            <a:gdLst>
              <a:gd name="connsiteX0" fmla="*/ 4084 w 1380226"/>
              <a:gd name="connsiteY0" fmla="*/ 228685 h 347111"/>
              <a:gd name="connsiteX1" fmla="*/ 0 w 1380226"/>
              <a:gd name="connsiteY1" fmla="*/ 338944 h 347111"/>
              <a:gd name="connsiteX2" fmla="*/ 1380226 w 1380226"/>
              <a:gd name="connsiteY2" fmla="*/ 347111 h 347111"/>
              <a:gd name="connsiteX3" fmla="*/ 1359809 w 1380226"/>
              <a:gd name="connsiteY3" fmla="*/ 0 h 347111"/>
              <a:gd name="connsiteX4" fmla="*/ 1098464 w 1380226"/>
              <a:gd name="connsiteY4" fmla="*/ 4083 h 347111"/>
              <a:gd name="connsiteX5" fmla="*/ 894289 w 1380226"/>
              <a:gd name="connsiteY5" fmla="*/ 49004 h 347111"/>
              <a:gd name="connsiteX6" fmla="*/ 975959 w 1380226"/>
              <a:gd name="connsiteY6" fmla="*/ 85756 h 347111"/>
              <a:gd name="connsiteX7" fmla="*/ 820786 w 1380226"/>
              <a:gd name="connsiteY7" fmla="*/ 102091 h 347111"/>
              <a:gd name="connsiteX8" fmla="*/ 845287 w 1380226"/>
              <a:gd name="connsiteY8" fmla="*/ 138844 h 347111"/>
              <a:gd name="connsiteX9" fmla="*/ 677863 w 1380226"/>
              <a:gd name="connsiteY9" fmla="*/ 151095 h 347111"/>
              <a:gd name="connsiteX10" fmla="*/ 730948 w 1380226"/>
              <a:gd name="connsiteY10" fmla="*/ 171513 h 347111"/>
              <a:gd name="connsiteX11" fmla="*/ 596192 w 1380226"/>
              <a:gd name="connsiteY11" fmla="*/ 212350 h 347111"/>
              <a:gd name="connsiteX12" fmla="*/ 204175 w 1380226"/>
              <a:gd name="connsiteY12" fmla="*/ 277689 h 347111"/>
              <a:gd name="connsiteX13" fmla="*/ 4084 w 1380226"/>
              <a:gd name="connsiteY13" fmla="*/ 228685 h 347111"/>
              <a:gd name="connsiteX0" fmla="*/ 4084 w 1380226"/>
              <a:gd name="connsiteY0" fmla="*/ 228685 h 347111"/>
              <a:gd name="connsiteX1" fmla="*/ 0 w 1380226"/>
              <a:gd name="connsiteY1" fmla="*/ 338944 h 347111"/>
              <a:gd name="connsiteX2" fmla="*/ 1380226 w 1380226"/>
              <a:gd name="connsiteY2" fmla="*/ 347111 h 347111"/>
              <a:gd name="connsiteX3" fmla="*/ 1359809 w 1380226"/>
              <a:gd name="connsiteY3" fmla="*/ 0 h 347111"/>
              <a:gd name="connsiteX4" fmla="*/ 1098464 w 1380226"/>
              <a:gd name="connsiteY4" fmla="*/ 4083 h 347111"/>
              <a:gd name="connsiteX5" fmla="*/ 894289 w 1380226"/>
              <a:gd name="connsiteY5" fmla="*/ 49004 h 347111"/>
              <a:gd name="connsiteX6" fmla="*/ 975959 w 1380226"/>
              <a:gd name="connsiteY6" fmla="*/ 85756 h 347111"/>
              <a:gd name="connsiteX7" fmla="*/ 820786 w 1380226"/>
              <a:gd name="connsiteY7" fmla="*/ 102091 h 347111"/>
              <a:gd name="connsiteX8" fmla="*/ 845287 w 1380226"/>
              <a:gd name="connsiteY8" fmla="*/ 138844 h 347111"/>
              <a:gd name="connsiteX9" fmla="*/ 677863 w 1380226"/>
              <a:gd name="connsiteY9" fmla="*/ 151095 h 347111"/>
              <a:gd name="connsiteX10" fmla="*/ 730948 w 1380226"/>
              <a:gd name="connsiteY10" fmla="*/ 171513 h 347111"/>
              <a:gd name="connsiteX11" fmla="*/ 596192 w 1380226"/>
              <a:gd name="connsiteY11" fmla="*/ 212350 h 347111"/>
              <a:gd name="connsiteX12" fmla="*/ 232760 w 1380226"/>
              <a:gd name="connsiteY12" fmla="*/ 232768 h 347111"/>
              <a:gd name="connsiteX13" fmla="*/ 4084 w 1380226"/>
              <a:gd name="connsiteY13" fmla="*/ 228685 h 347111"/>
              <a:gd name="connsiteX0" fmla="*/ 4084 w 1759992"/>
              <a:gd name="connsiteY0" fmla="*/ 228685 h 338944"/>
              <a:gd name="connsiteX1" fmla="*/ 0 w 1759992"/>
              <a:gd name="connsiteY1" fmla="*/ 338944 h 338944"/>
              <a:gd name="connsiteX2" fmla="*/ 1759992 w 1759992"/>
              <a:gd name="connsiteY2" fmla="*/ 302190 h 338944"/>
              <a:gd name="connsiteX3" fmla="*/ 1359809 w 1759992"/>
              <a:gd name="connsiteY3" fmla="*/ 0 h 338944"/>
              <a:gd name="connsiteX4" fmla="*/ 1098464 w 1759992"/>
              <a:gd name="connsiteY4" fmla="*/ 4083 h 338944"/>
              <a:gd name="connsiteX5" fmla="*/ 894289 w 1759992"/>
              <a:gd name="connsiteY5" fmla="*/ 49004 h 338944"/>
              <a:gd name="connsiteX6" fmla="*/ 975959 w 1759992"/>
              <a:gd name="connsiteY6" fmla="*/ 85756 h 338944"/>
              <a:gd name="connsiteX7" fmla="*/ 820786 w 1759992"/>
              <a:gd name="connsiteY7" fmla="*/ 102091 h 338944"/>
              <a:gd name="connsiteX8" fmla="*/ 845287 w 1759992"/>
              <a:gd name="connsiteY8" fmla="*/ 138844 h 338944"/>
              <a:gd name="connsiteX9" fmla="*/ 677863 w 1759992"/>
              <a:gd name="connsiteY9" fmla="*/ 151095 h 338944"/>
              <a:gd name="connsiteX10" fmla="*/ 730948 w 1759992"/>
              <a:gd name="connsiteY10" fmla="*/ 171513 h 338944"/>
              <a:gd name="connsiteX11" fmla="*/ 596192 w 1759992"/>
              <a:gd name="connsiteY11" fmla="*/ 212350 h 338944"/>
              <a:gd name="connsiteX12" fmla="*/ 232760 w 1759992"/>
              <a:gd name="connsiteY12" fmla="*/ 232768 h 338944"/>
              <a:gd name="connsiteX13" fmla="*/ 4084 w 1759992"/>
              <a:gd name="connsiteY13" fmla="*/ 228685 h 338944"/>
              <a:gd name="connsiteX0" fmla="*/ 4084 w 1764075"/>
              <a:gd name="connsiteY0" fmla="*/ 228685 h 359362"/>
              <a:gd name="connsiteX1" fmla="*/ 0 w 1764075"/>
              <a:gd name="connsiteY1" fmla="*/ 338944 h 359362"/>
              <a:gd name="connsiteX2" fmla="*/ 1764075 w 1764075"/>
              <a:gd name="connsiteY2" fmla="*/ 359362 h 359362"/>
              <a:gd name="connsiteX3" fmla="*/ 1359809 w 1764075"/>
              <a:gd name="connsiteY3" fmla="*/ 0 h 359362"/>
              <a:gd name="connsiteX4" fmla="*/ 1098464 w 1764075"/>
              <a:gd name="connsiteY4" fmla="*/ 4083 h 359362"/>
              <a:gd name="connsiteX5" fmla="*/ 894289 w 1764075"/>
              <a:gd name="connsiteY5" fmla="*/ 49004 h 359362"/>
              <a:gd name="connsiteX6" fmla="*/ 975959 w 1764075"/>
              <a:gd name="connsiteY6" fmla="*/ 85756 h 359362"/>
              <a:gd name="connsiteX7" fmla="*/ 820786 w 1764075"/>
              <a:gd name="connsiteY7" fmla="*/ 102091 h 359362"/>
              <a:gd name="connsiteX8" fmla="*/ 845287 w 1764075"/>
              <a:gd name="connsiteY8" fmla="*/ 138844 h 359362"/>
              <a:gd name="connsiteX9" fmla="*/ 677863 w 1764075"/>
              <a:gd name="connsiteY9" fmla="*/ 151095 h 359362"/>
              <a:gd name="connsiteX10" fmla="*/ 730948 w 1764075"/>
              <a:gd name="connsiteY10" fmla="*/ 171513 h 359362"/>
              <a:gd name="connsiteX11" fmla="*/ 596192 w 1764075"/>
              <a:gd name="connsiteY11" fmla="*/ 212350 h 359362"/>
              <a:gd name="connsiteX12" fmla="*/ 232760 w 1764075"/>
              <a:gd name="connsiteY12" fmla="*/ 232768 h 359362"/>
              <a:gd name="connsiteX13" fmla="*/ 4084 w 1764075"/>
              <a:gd name="connsiteY13" fmla="*/ 228685 h 359362"/>
              <a:gd name="connsiteX0" fmla="*/ 4084 w 1764075"/>
              <a:gd name="connsiteY0" fmla="*/ 228685 h 359362"/>
              <a:gd name="connsiteX1" fmla="*/ 0 w 1764075"/>
              <a:gd name="connsiteY1" fmla="*/ 338944 h 359362"/>
              <a:gd name="connsiteX2" fmla="*/ 1764075 w 1764075"/>
              <a:gd name="connsiteY2" fmla="*/ 359362 h 359362"/>
              <a:gd name="connsiteX3" fmla="*/ 1359809 w 1764075"/>
              <a:gd name="connsiteY3" fmla="*/ 0 h 359362"/>
              <a:gd name="connsiteX4" fmla="*/ 1098464 w 1764075"/>
              <a:gd name="connsiteY4" fmla="*/ 4083 h 359362"/>
              <a:gd name="connsiteX5" fmla="*/ 894289 w 1764075"/>
              <a:gd name="connsiteY5" fmla="*/ 49004 h 359362"/>
              <a:gd name="connsiteX6" fmla="*/ 975959 w 1764075"/>
              <a:gd name="connsiteY6" fmla="*/ 85756 h 359362"/>
              <a:gd name="connsiteX7" fmla="*/ 820786 w 1764075"/>
              <a:gd name="connsiteY7" fmla="*/ 102091 h 359362"/>
              <a:gd name="connsiteX8" fmla="*/ 845287 w 1764075"/>
              <a:gd name="connsiteY8" fmla="*/ 138844 h 359362"/>
              <a:gd name="connsiteX9" fmla="*/ 677863 w 1764075"/>
              <a:gd name="connsiteY9" fmla="*/ 151095 h 359362"/>
              <a:gd name="connsiteX10" fmla="*/ 730948 w 1764075"/>
              <a:gd name="connsiteY10" fmla="*/ 171513 h 359362"/>
              <a:gd name="connsiteX11" fmla="*/ 596192 w 1764075"/>
              <a:gd name="connsiteY11" fmla="*/ 212350 h 359362"/>
              <a:gd name="connsiteX12" fmla="*/ 232760 w 1764075"/>
              <a:gd name="connsiteY12" fmla="*/ 232768 h 359362"/>
              <a:gd name="connsiteX13" fmla="*/ 4084 w 1764075"/>
              <a:gd name="connsiteY13" fmla="*/ 228685 h 359362"/>
              <a:gd name="connsiteX0" fmla="*/ 4084 w 1802368"/>
              <a:gd name="connsiteY0" fmla="*/ 228685 h 359362"/>
              <a:gd name="connsiteX1" fmla="*/ 0 w 1802368"/>
              <a:gd name="connsiteY1" fmla="*/ 338944 h 359362"/>
              <a:gd name="connsiteX2" fmla="*/ 1764075 w 1802368"/>
              <a:gd name="connsiteY2" fmla="*/ 359362 h 359362"/>
              <a:gd name="connsiteX3" fmla="*/ 1739575 w 1802368"/>
              <a:gd name="connsiteY3" fmla="*/ 0 h 359362"/>
              <a:gd name="connsiteX4" fmla="*/ 1098464 w 1802368"/>
              <a:gd name="connsiteY4" fmla="*/ 4083 h 359362"/>
              <a:gd name="connsiteX5" fmla="*/ 894289 w 1802368"/>
              <a:gd name="connsiteY5" fmla="*/ 49004 h 359362"/>
              <a:gd name="connsiteX6" fmla="*/ 975959 w 1802368"/>
              <a:gd name="connsiteY6" fmla="*/ 85756 h 359362"/>
              <a:gd name="connsiteX7" fmla="*/ 820786 w 1802368"/>
              <a:gd name="connsiteY7" fmla="*/ 102091 h 359362"/>
              <a:gd name="connsiteX8" fmla="*/ 845287 w 1802368"/>
              <a:gd name="connsiteY8" fmla="*/ 138844 h 359362"/>
              <a:gd name="connsiteX9" fmla="*/ 677863 w 1802368"/>
              <a:gd name="connsiteY9" fmla="*/ 151095 h 359362"/>
              <a:gd name="connsiteX10" fmla="*/ 730948 w 1802368"/>
              <a:gd name="connsiteY10" fmla="*/ 171513 h 359362"/>
              <a:gd name="connsiteX11" fmla="*/ 596192 w 1802368"/>
              <a:gd name="connsiteY11" fmla="*/ 212350 h 359362"/>
              <a:gd name="connsiteX12" fmla="*/ 232760 w 1802368"/>
              <a:gd name="connsiteY12" fmla="*/ 232768 h 359362"/>
              <a:gd name="connsiteX13" fmla="*/ 4084 w 1802368"/>
              <a:gd name="connsiteY13" fmla="*/ 228685 h 359362"/>
              <a:gd name="connsiteX0" fmla="*/ 4084 w 1764075"/>
              <a:gd name="connsiteY0" fmla="*/ 228685 h 359362"/>
              <a:gd name="connsiteX1" fmla="*/ 0 w 1764075"/>
              <a:gd name="connsiteY1" fmla="*/ 338944 h 359362"/>
              <a:gd name="connsiteX2" fmla="*/ 1764075 w 1764075"/>
              <a:gd name="connsiteY2" fmla="*/ 359362 h 359362"/>
              <a:gd name="connsiteX3" fmla="*/ 1739575 w 1764075"/>
              <a:gd name="connsiteY3" fmla="*/ 0 h 359362"/>
              <a:gd name="connsiteX4" fmla="*/ 1098464 w 1764075"/>
              <a:gd name="connsiteY4" fmla="*/ 4083 h 359362"/>
              <a:gd name="connsiteX5" fmla="*/ 894289 w 1764075"/>
              <a:gd name="connsiteY5" fmla="*/ 49004 h 359362"/>
              <a:gd name="connsiteX6" fmla="*/ 975959 w 1764075"/>
              <a:gd name="connsiteY6" fmla="*/ 85756 h 359362"/>
              <a:gd name="connsiteX7" fmla="*/ 820786 w 1764075"/>
              <a:gd name="connsiteY7" fmla="*/ 102091 h 359362"/>
              <a:gd name="connsiteX8" fmla="*/ 845287 w 1764075"/>
              <a:gd name="connsiteY8" fmla="*/ 138844 h 359362"/>
              <a:gd name="connsiteX9" fmla="*/ 677863 w 1764075"/>
              <a:gd name="connsiteY9" fmla="*/ 151095 h 359362"/>
              <a:gd name="connsiteX10" fmla="*/ 730948 w 1764075"/>
              <a:gd name="connsiteY10" fmla="*/ 171513 h 359362"/>
              <a:gd name="connsiteX11" fmla="*/ 596192 w 1764075"/>
              <a:gd name="connsiteY11" fmla="*/ 212350 h 359362"/>
              <a:gd name="connsiteX12" fmla="*/ 232760 w 1764075"/>
              <a:gd name="connsiteY12" fmla="*/ 232768 h 359362"/>
              <a:gd name="connsiteX13" fmla="*/ 4084 w 1764075"/>
              <a:gd name="connsiteY13" fmla="*/ 228685 h 359362"/>
              <a:gd name="connsiteX0" fmla="*/ 4084 w 1744814"/>
              <a:gd name="connsiteY0" fmla="*/ 228685 h 347111"/>
              <a:gd name="connsiteX1" fmla="*/ 0 w 1744814"/>
              <a:gd name="connsiteY1" fmla="*/ 338944 h 347111"/>
              <a:gd name="connsiteX2" fmla="*/ 1743657 w 1744814"/>
              <a:gd name="connsiteY2" fmla="*/ 347111 h 347111"/>
              <a:gd name="connsiteX3" fmla="*/ 1739575 w 1744814"/>
              <a:gd name="connsiteY3" fmla="*/ 0 h 347111"/>
              <a:gd name="connsiteX4" fmla="*/ 1098464 w 1744814"/>
              <a:gd name="connsiteY4" fmla="*/ 4083 h 347111"/>
              <a:gd name="connsiteX5" fmla="*/ 894289 w 1744814"/>
              <a:gd name="connsiteY5" fmla="*/ 49004 h 347111"/>
              <a:gd name="connsiteX6" fmla="*/ 975959 w 1744814"/>
              <a:gd name="connsiteY6" fmla="*/ 85756 h 347111"/>
              <a:gd name="connsiteX7" fmla="*/ 820786 w 1744814"/>
              <a:gd name="connsiteY7" fmla="*/ 102091 h 347111"/>
              <a:gd name="connsiteX8" fmla="*/ 845287 w 1744814"/>
              <a:gd name="connsiteY8" fmla="*/ 138844 h 347111"/>
              <a:gd name="connsiteX9" fmla="*/ 677863 w 1744814"/>
              <a:gd name="connsiteY9" fmla="*/ 151095 h 347111"/>
              <a:gd name="connsiteX10" fmla="*/ 730948 w 1744814"/>
              <a:gd name="connsiteY10" fmla="*/ 171513 h 347111"/>
              <a:gd name="connsiteX11" fmla="*/ 596192 w 1744814"/>
              <a:gd name="connsiteY11" fmla="*/ 212350 h 347111"/>
              <a:gd name="connsiteX12" fmla="*/ 232760 w 1744814"/>
              <a:gd name="connsiteY12" fmla="*/ 232768 h 347111"/>
              <a:gd name="connsiteX13" fmla="*/ 4084 w 1744814"/>
              <a:gd name="connsiteY13" fmla="*/ 228685 h 347111"/>
              <a:gd name="connsiteX0" fmla="*/ 4084 w 1746995"/>
              <a:gd name="connsiteY0" fmla="*/ 228685 h 347111"/>
              <a:gd name="connsiteX1" fmla="*/ 0 w 1746995"/>
              <a:gd name="connsiteY1" fmla="*/ 338944 h 347111"/>
              <a:gd name="connsiteX2" fmla="*/ 1743657 w 1746995"/>
              <a:gd name="connsiteY2" fmla="*/ 347111 h 347111"/>
              <a:gd name="connsiteX3" fmla="*/ 1739575 w 1746995"/>
              <a:gd name="connsiteY3" fmla="*/ 0 h 347111"/>
              <a:gd name="connsiteX4" fmla="*/ 1098464 w 1746995"/>
              <a:gd name="connsiteY4" fmla="*/ 4083 h 347111"/>
              <a:gd name="connsiteX5" fmla="*/ 894289 w 1746995"/>
              <a:gd name="connsiteY5" fmla="*/ 49004 h 347111"/>
              <a:gd name="connsiteX6" fmla="*/ 975959 w 1746995"/>
              <a:gd name="connsiteY6" fmla="*/ 85756 h 347111"/>
              <a:gd name="connsiteX7" fmla="*/ 820786 w 1746995"/>
              <a:gd name="connsiteY7" fmla="*/ 102091 h 347111"/>
              <a:gd name="connsiteX8" fmla="*/ 845287 w 1746995"/>
              <a:gd name="connsiteY8" fmla="*/ 138844 h 347111"/>
              <a:gd name="connsiteX9" fmla="*/ 677863 w 1746995"/>
              <a:gd name="connsiteY9" fmla="*/ 151095 h 347111"/>
              <a:gd name="connsiteX10" fmla="*/ 730948 w 1746995"/>
              <a:gd name="connsiteY10" fmla="*/ 171513 h 347111"/>
              <a:gd name="connsiteX11" fmla="*/ 596192 w 1746995"/>
              <a:gd name="connsiteY11" fmla="*/ 212350 h 347111"/>
              <a:gd name="connsiteX12" fmla="*/ 232760 w 1746995"/>
              <a:gd name="connsiteY12" fmla="*/ 232768 h 347111"/>
              <a:gd name="connsiteX13" fmla="*/ 4084 w 1746995"/>
              <a:gd name="connsiteY13" fmla="*/ 228685 h 347111"/>
              <a:gd name="connsiteX0" fmla="*/ 1551 w 1744462"/>
              <a:gd name="connsiteY0" fmla="*/ 228685 h 351609"/>
              <a:gd name="connsiteX1" fmla="*/ 0 w 1744462"/>
              <a:gd name="connsiteY1" fmla="*/ 351609 h 351609"/>
              <a:gd name="connsiteX2" fmla="*/ 1741124 w 1744462"/>
              <a:gd name="connsiteY2" fmla="*/ 347111 h 351609"/>
              <a:gd name="connsiteX3" fmla="*/ 1737042 w 1744462"/>
              <a:gd name="connsiteY3" fmla="*/ 0 h 351609"/>
              <a:gd name="connsiteX4" fmla="*/ 1095931 w 1744462"/>
              <a:gd name="connsiteY4" fmla="*/ 4083 h 351609"/>
              <a:gd name="connsiteX5" fmla="*/ 891756 w 1744462"/>
              <a:gd name="connsiteY5" fmla="*/ 49004 h 351609"/>
              <a:gd name="connsiteX6" fmla="*/ 973426 w 1744462"/>
              <a:gd name="connsiteY6" fmla="*/ 85756 h 351609"/>
              <a:gd name="connsiteX7" fmla="*/ 818253 w 1744462"/>
              <a:gd name="connsiteY7" fmla="*/ 102091 h 351609"/>
              <a:gd name="connsiteX8" fmla="*/ 842754 w 1744462"/>
              <a:gd name="connsiteY8" fmla="*/ 138844 h 351609"/>
              <a:gd name="connsiteX9" fmla="*/ 675330 w 1744462"/>
              <a:gd name="connsiteY9" fmla="*/ 151095 h 351609"/>
              <a:gd name="connsiteX10" fmla="*/ 728415 w 1744462"/>
              <a:gd name="connsiteY10" fmla="*/ 171513 h 351609"/>
              <a:gd name="connsiteX11" fmla="*/ 593659 w 1744462"/>
              <a:gd name="connsiteY11" fmla="*/ 212350 h 351609"/>
              <a:gd name="connsiteX12" fmla="*/ 230227 w 1744462"/>
              <a:gd name="connsiteY12" fmla="*/ 232768 h 351609"/>
              <a:gd name="connsiteX13" fmla="*/ 1551 w 1744462"/>
              <a:gd name="connsiteY13" fmla="*/ 228685 h 35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44462" h="351609">
                <a:moveTo>
                  <a:pt x="1551" y="228685"/>
                </a:moveTo>
                <a:lnTo>
                  <a:pt x="0" y="351609"/>
                </a:lnTo>
                <a:lnTo>
                  <a:pt x="1741124" y="347111"/>
                </a:lnTo>
                <a:cubicBezTo>
                  <a:pt x="1737040" y="210989"/>
                  <a:pt x="1753375" y="148373"/>
                  <a:pt x="1737042" y="0"/>
                </a:cubicBezTo>
                <a:lnTo>
                  <a:pt x="1095931" y="4083"/>
                </a:lnTo>
                <a:lnTo>
                  <a:pt x="891756" y="49004"/>
                </a:lnTo>
                <a:lnTo>
                  <a:pt x="973426" y="85756"/>
                </a:lnTo>
                <a:lnTo>
                  <a:pt x="818253" y="102091"/>
                </a:lnTo>
                <a:lnTo>
                  <a:pt x="842754" y="138844"/>
                </a:lnTo>
                <a:lnTo>
                  <a:pt x="675330" y="151095"/>
                </a:lnTo>
                <a:lnTo>
                  <a:pt x="728415" y="171513"/>
                </a:lnTo>
                <a:lnTo>
                  <a:pt x="593659" y="212350"/>
                </a:lnTo>
                <a:lnTo>
                  <a:pt x="230227" y="232768"/>
                </a:lnTo>
                <a:lnTo>
                  <a:pt x="1551" y="228685"/>
                </a:lnTo>
                <a:close/>
              </a:path>
            </a:pathLst>
          </a:custGeom>
          <a:solidFill>
            <a:schemeClr val="tx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473334" y="1218997"/>
            <a:ext cx="1135216" cy="220517"/>
          </a:xfrm>
          <a:custGeom>
            <a:avLst/>
            <a:gdLst>
              <a:gd name="connsiteX0" fmla="*/ 0 w 1135216"/>
              <a:gd name="connsiteY0" fmla="*/ 220517 h 220517"/>
              <a:gd name="connsiteX1" fmla="*/ 592109 w 1135216"/>
              <a:gd name="connsiteY1" fmla="*/ 212350 h 220517"/>
              <a:gd name="connsiteX2" fmla="*/ 767700 w 1135216"/>
              <a:gd name="connsiteY2" fmla="*/ 171513 h 220517"/>
              <a:gd name="connsiteX3" fmla="*/ 665613 w 1135216"/>
              <a:gd name="connsiteY3" fmla="*/ 147011 h 220517"/>
              <a:gd name="connsiteX4" fmla="*/ 865705 w 1135216"/>
              <a:gd name="connsiteY4" fmla="*/ 126593 h 220517"/>
              <a:gd name="connsiteX5" fmla="*/ 788118 w 1135216"/>
              <a:gd name="connsiteY5" fmla="*/ 106175 h 220517"/>
              <a:gd name="connsiteX6" fmla="*/ 996377 w 1135216"/>
              <a:gd name="connsiteY6" fmla="*/ 69422 h 220517"/>
              <a:gd name="connsiteX7" fmla="*/ 894289 w 1135216"/>
              <a:gd name="connsiteY7" fmla="*/ 53087 h 220517"/>
              <a:gd name="connsiteX8" fmla="*/ 1135216 w 1135216"/>
              <a:gd name="connsiteY8" fmla="*/ 0 h 220517"/>
              <a:gd name="connsiteX9" fmla="*/ 1135216 w 1135216"/>
              <a:gd name="connsiteY9" fmla="*/ 0 h 220517"/>
              <a:gd name="connsiteX10" fmla="*/ 1135216 w 1135216"/>
              <a:gd name="connsiteY10" fmla="*/ 0 h 2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5216" h="220517">
                <a:moveTo>
                  <a:pt x="0" y="220517"/>
                </a:moveTo>
                <a:lnTo>
                  <a:pt x="592109" y="212350"/>
                </a:lnTo>
                <a:lnTo>
                  <a:pt x="767700" y="171513"/>
                </a:lnTo>
                <a:lnTo>
                  <a:pt x="665613" y="147011"/>
                </a:lnTo>
                <a:lnTo>
                  <a:pt x="865705" y="126593"/>
                </a:lnTo>
                <a:lnTo>
                  <a:pt x="788118" y="106175"/>
                </a:lnTo>
                <a:lnTo>
                  <a:pt x="996377" y="69422"/>
                </a:lnTo>
                <a:lnTo>
                  <a:pt x="894289" y="53087"/>
                </a:lnTo>
                <a:lnTo>
                  <a:pt x="1135216" y="0"/>
                </a:lnTo>
                <a:lnTo>
                  <a:pt x="1135216" y="0"/>
                </a:lnTo>
                <a:lnTo>
                  <a:pt x="1135216" y="0"/>
                </a:ln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5474143" y="1238975"/>
            <a:ext cx="703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Olmos</a:t>
            </a:r>
          </a:p>
        </p:txBody>
      </p:sp>
      <p:sp>
        <p:nvSpPr>
          <p:cNvPr id="144" name="Freeform 143"/>
          <p:cNvSpPr/>
          <p:nvPr/>
        </p:nvSpPr>
        <p:spPr>
          <a:xfrm>
            <a:off x="4478746" y="1555161"/>
            <a:ext cx="1583499" cy="261354"/>
          </a:xfrm>
          <a:custGeom>
            <a:avLst/>
            <a:gdLst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669696 w 1131133"/>
              <a:gd name="connsiteY3" fmla="*/ 155179 h 224601"/>
              <a:gd name="connsiteX4" fmla="*/ 849371 w 1131133"/>
              <a:gd name="connsiteY4" fmla="*/ 134760 h 224601"/>
              <a:gd name="connsiteX5" fmla="*/ 796285 w 1131133"/>
              <a:gd name="connsiteY5" fmla="*/ 102091 h 224601"/>
              <a:gd name="connsiteX6" fmla="*/ 996377 w 1131133"/>
              <a:gd name="connsiteY6" fmla="*/ 73506 h 224601"/>
              <a:gd name="connsiteX7" fmla="*/ 914707 w 1131133"/>
              <a:gd name="connsiteY7" fmla="*/ 65338 h 224601"/>
              <a:gd name="connsiteX8" fmla="*/ 1131133 w 1131133"/>
              <a:gd name="connsiteY8" fmla="*/ 0 h 224601"/>
              <a:gd name="connsiteX9" fmla="*/ 0 w 1131133"/>
              <a:gd name="connsiteY9" fmla="*/ 8167 h 224601"/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302180 w 1131133"/>
              <a:gd name="connsiteY3" fmla="*/ 69423 h 224601"/>
              <a:gd name="connsiteX4" fmla="*/ 849371 w 1131133"/>
              <a:gd name="connsiteY4" fmla="*/ 134760 h 224601"/>
              <a:gd name="connsiteX5" fmla="*/ 796285 w 1131133"/>
              <a:gd name="connsiteY5" fmla="*/ 102091 h 224601"/>
              <a:gd name="connsiteX6" fmla="*/ 996377 w 1131133"/>
              <a:gd name="connsiteY6" fmla="*/ 73506 h 224601"/>
              <a:gd name="connsiteX7" fmla="*/ 914707 w 1131133"/>
              <a:gd name="connsiteY7" fmla="*/ 65338 h 224601"/>
              <a:gd name="connsiteX8" fmla="*/ 1131133 w 1131133"/>
              <a:gd name="connsiteY8" fmla="*/ 0 h 224601"/>
              <a:gd name="connsiteX9" fmla="*/ 0 w 1131133"/>
              <a:gd name="connsiteY9" fmla="*/ 8167 h 224601"/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686030 w 1131133"/>
              <a:gd name="connsiteY3" fmla="*/ 151096 h 224601"/>
              <a:gd name="connsiteX4" fmla="*/ 849371 w 1131133"/>
              <a:gd name="connsiteY4" fmla="*/ 134760 h 224601"/>
              <a:gd name="connsiteX5" fmla="*/ 796285 w 1131133"/>
              <a:gd name="connsiteY5" fmla="*/ 102091 h 224601"/>
              <a:gd name="connsiteX6" fmla="*/ 996377 w 1131133"/>
              <a:gd name="connsiteY6" fmla="*/ 73506 h 224601"/>
              <a:gd name="connsiteX7" fmla="*/ 914707 w 1131133"/>
              <a:gd name="connsiteY7" fmla="*/ 65338 h 224601"/>
              <a:gd name="connsiteX8" fmla="*/ 1131133 w 1131133"/>
              <a:gd name="connsiteY8" fmla="*/ 0 h 224601"/>
              <a:gd name="connsiteX9" fmla="*/ 0 w 1131133"/>
              <a:gd name="connsiteY9" fmla="*/ 8167 h 224601"/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596193 w 1131133"/>
              <a:gd name="connsiteY3" fmla="*/ 179681 h 224601"/>
              <a:gd name="connsiteX4" fmla="*/ 686030 w 1131133"/>
              <a:gd name="connsiteY4" fmla="*/ 151096 h 224601"/>
              <a:gd name="connsiteX5" fmla="*/ 849371 w 1131133"/>
              <a:gd name="connsiteY5" fmla="*/ 134760 h 224601"/>
              <a:gd name="connsiteX6" fmla="*/ 796285 w 1131133"/>
              <a:gd name="connsiteY6" fmla="*/ 102091 h 224601"/>
              <a:gd name="connsiteX7" fmla="*/ 996377 w 1131133"/>
              <a:gd name="connsiteY7" fmla="*/ 73506 h 224601"/>
              <a:gd name="connsiteX8" fmla="*/ 914707 w 1131133"/>
              <a:gd name="connsiteY8" fmla="*/ 65338 h 224601"/>
              <a:gd name="connsiteX9" fmla="*/ 1131133 w 1131133"/>
              <a:gd name="connsiteY9" fmla="*/ 0 h 224601"/>
              <a:gd name="connsiteX10" fmla="*/ 0 w 1131133"/>
              <a:gd name="connsiteY10" fmla="*/ 8167 h 224601"/>
              <a:gd name="connsiteX0" fmla="*/ 0 w 1131133"/>
              <a:gd name="connsiteY0" fmla="*/ 8167 h 224601"/>
              <a:gd name="connsiteX1" fmla="*/ 8168 w 1131133"/>
              <a:gd name="connsiteY1" fmla="*/ 224601 h 224601"/>
              <a:gd name="connsiteX2" fmla="*/ 514523 w 1131133"/>
              <a:gd name="connsiteY2" fmla="*/ 224601 h 224601"/>
              <a:gd name="connsiteX3" fmla="*/ 747283 w 1131133"/>
              <a:gd name="connsiteY3" fmla="*/ 187848 h 224601"/>
              <a:gd name="connsiteX4" fmla="*/ 686030 w 1131133"/>
              <a:gd name="connsiteY4" fmla="*/ 151096 h 224601"/>
              <a:gd name="connsiteX5" fmla="*/ 849371 w 1131133"/>
              <a:gd name="connsiteY5" fmla="*/ 134760 h 224601"/>
              <a:gd name="connsiteX6" fmla="*/ 796285 w 1131133"/>
              <a:gd name="connsiteY6" fmla="*/ 102091 h 224601"/>
              <a:gd name="connsiteX7" fmla="*/ 996377 w 1131133"/>
              <a:gd name="connsiteY7" fmla="*/ 73506 h 224601"/>
              <a:gd name="connsiteX8" fmla="*/ 914707 w 1131133"/>
              <a:gd name="connsiteY8" fmla="*/ 65338 h 224601"/>
              <a:gd name="connsiteX9" fmla="*/ 1131133 w 1131133"/>
              <a:gd name="connsiteY9" fmla="*/ 0 h 224601"/>
              <a:gd name="connsiteX10" fmla="*/ 0 w 1131133"/>
              <a:gd name="connsiteY10" fmla="*/ 8167 h 224601"/>
              <a:gd name="connsiteX0" fmla="*/ 0 w 1131133"/>
              <a:gd name="connsiteY0" fmla="*/ 8167 h 249103"/>
              <a:gd name="connsiteX1" fmla="*/ 8168 w 1131133"/>
              <a:gd name="connsiteY1" fmla="*/ 224601 h 249103"/>
              <a:gd name="connsiteX2" fmla="*/ 530857 w 1131133"/>
              <a:gd name="connsiteY2" fmla="*/ 249103 h 249103"/>
              <a:gd name="connsiteX3" fmla="*/ 747283 w 1131133"/>
              <a:gd name="connsiteY3" fmla="*/ 187848 h 249103"/>
              <a:gd name="connsiteX4" fmla="*/ 686030 w 1131133"/>
              <a:gd name="connsiteY4" fmla="*/ 151096 h 249103"/>
              <a:gd name="connsiteX5" fmla="*/ 849371 w 1131133"/>
              <a:gd name="connsiteY5" fmla="*/ 134760 h 249103"/>
              <a:gd name="connsiteX6" fmla="*/ 796285 w 1131133"/>
              <a:gd name="connsiteY6" fmla="*/ 102091 h 249103"/>
              <a:gd name="connsiteX7" fmla="*/ 996377 w 1131133"/>
              <a:gd name="connsiteY7" fmla="*/ 73506 h 249103"/>
              <a:gd name="connsiteX8" fmla="*/ 914707 w 1131133"/>
              <a:gd name="connsiteY8" fmla="*/ 65338 h 249103"/>
              <a:gd name="connsiteX9" fmla="*/ 1131133 w 1131133"/>
              <a:gd name="connsiteY9" fmla="*/ 0 h 249103"/>
              <a:gd name="connsiteX10" fmla="*/ 0 w 1131133"/>
              <a:gd name="connsiteY10" fmla="*/ 8167 h 249103"/>
              <a:gd name="connsiteX0" fmla="*/ 0 w 1131133"/>
              <a:gd name="connsiteY0" fmla="*/ 8167 h 249103"/>
              <a:gd name="connsiteX1" fmla="*/ 8168 w 1131133"/>
              <a:gd name="connsiteY1" fmla="*/ 224601 h 249103"/>
              <a:gd name="connsiteX2" fmla="*/ 530857 w 1131133"/>
              <a:gd name="connsiteY2" fmla="*/ 249103 h 249103"/>
              <a:gd name="connsiteX3" fmla="*/ 841204 w 1131133"/>
              <a:gd name="connsiteY3" fmla="*/ 249103 h 249103"/>
              <a:gd name="connsiteX4" fmla="*/ 686030 w 1131133"/>
              <a:gd name="connsiteY4" fmla="*/ 151096 h 249103"/>
              <a:gd name="connsiteX5" fmla="*/ 849371 w 1131133"/>
              <a:gd name="connsiteY5" fmla="*/ 134760 h 249103"/>
              <a:gd name="connsiteX6" fmla="*/ 796285 w 1131133"/>
              <a:gd name="connsiteY6" fmla="*/ 102091 h 249103"/>
              <a:gd name="connsiteX7" fmla="*/ 996377 w 1131133"/>
              <a:gd name="connsiteY7" fmla="*/ 73506 h 249103"/>
              <a:gd name="connsiteX8" fmla="*/ 914707 w 1131133"/>
              <a:gd name="connsiteY8" fmla="*/ 65338 h 249103"/>
              <a:gd name="connsiteX9" fmla="*/ 1131133 w 1131133"/>
              <a:gd name="connsiteY9" fmla="*/ 0 h 249103"/>
              <a:gd name="connsiteX10" fmla="*/ 0 w 1131133"/>
              <a:gd name="connsiteY10" fmla="*/ 8167 h 249103"/>
              <a:gd name="connsiteX0" fmla="*/ 0 w 1131133"/>
              <a:gd name="connsiteY0" fmla="*/ 8167 h 249103"/>
              <a:gd name="connsiteX1" fmla="*/ 8168 w 1131133"/>
              <a:gd name="connsiteY1" fmla="*/ 224601 h 249103"/>
              <a:gd name="connsiteX2" fmla="*/ 530857 w 1131133"/>
              <a:gd name="connsiteY2" fmla="*/ 249103 h 249103"/>
              <a:gd name="connsiteX3" fmla="*/ 841204 w 1131133"/>
              <a:gd name="connsiteY3" fmla="*/ 249103 h 249103"/>
              <a:gd name="connsiteX4" fmla="*/ 996377 w 1131133"/>
              <a:gd name="connsiteY4" fmla="*/ 179682 h 249103"/>
              <a:gd name="connsiteX5" fmla="*/ 849371 w 1131133"/>
              <a:gd name="connsiteY5" fmla="*/ 134760 h 249103"/>
              <a:gd name="connsiteX6" fmla="*/ 796285 w 1131133"/>
              <a:gd name="connsiteY6" fmla="*/ 102091 h 249103"/>
              <a:gd name="connsiteX7" fmla="*/ 996377 w 1131133"/>
              <a:gd name="connsiteY7" fmla="*/ 73506 h 249103"/>
              <a:gd name="connsiteX8" fmla="*/ 914707 w 1131133"/>
              <a:gd name="connsiteY8" fmla="*/ 65338 h 249103"/>
              <a:gd name="connsiteX9" fmla="*/ 1131133 w 1131133"/>
              <a:gd name="connsiteY9" fmla="*/ 0 h 249103"/>
              <a:gd name="connsiteX10" fmla="*/ 0 w 1131133"/>
              <a:gd name="connsiteY10" fmla="*/ 8167 h 249103"/>
              <a:gd name="connsiteX0" fmla="*/ 0 w 1131133"/>
              <a:gd name="connsiteY0" fmla="*/ 8167 h 249103"/>
              <a:gd name="connsiteX1" fmla="*/ 8168 w 1131133"/>
              <a:gd name="connsiteY1" fmla="*/ 224601 h 249103"/>
              <a:gd name="connsiteX2" fmla="*/ 530857 w 1131133"/>
              <a:gd name="connsiteY2" fmla="*/ 249103 h 249103"/>
              <a:gd name="connsiteX3" fmla="*/ 841204 w 1131133"/>
              <a:gd name="connsiteY3" fmla="*/ 249103 h 249103"/>
              <a:gd name="connsiteX4" fmla="*/ 996377 w 1131133"/>
              <a:gd name="connsiteY4" fmla="*/ 179682 h 249103"/>
              <a:gd name="connsiteX5" fmla="*/ 926958 w 1131133"/>
              <a:gd name="connsiteY5" fmla="*/ 163346 h 249103"/>
              <a:gd name="connsiteX6" fmla="*/ 796285 w 1131133"/>
              <a:gd name="connsiteY6" fmla="*/ 102091 h 249103"/>
              <a:gd name="connsiteX7" fmla="*/ 996377 w 1131133"/>
              <a:gd name="connsiteY7" fmla="*/ 73506 h 249103"/>
              <a:gd name="connsiteX8" fmla="*/ 914707 w 1131133"/>
              <a:gd name="connsiteY8" fmla="*/ 65338 h 249103"/>
              <a:gd name="connsiteX9" fmla="*/ 1131133 w 1131133"/>
              <a:gd name="connsiteY9" fmla="*/ 0 h 249103"/>
              <a:gd name="connsiteX10" fmla="*/ 0 w 1131133"/>
              <a:gd name="connsiteY10" fmla="*/ 8167 h 249103"/>
              <a:gd name="connsiteX0" fmla="*/ 0 w 1135217"/>
              <a:gd name="connsiteY0" fmla="*/ 8167 h 249103"/>
              <a:gd name="connsiteX1" fmla="*/ 8168 w 1135217"/>
              <a:gd name="connsiteY1" fmla="*/ 224601 h 249103"/>
              <a:gd name="connsiteX2" fmla="*/ 530857 w 1135217"/>
              <a:gd name="connsiteY2" fmla="*/ 249103 h 249103"/>
              <a:gd name="connsiteX3" fmla="*/ 841204 w 1135217"/>
              <a:gd name="connsiteY3" fmla="*/ 249103 h 249103"/>
              <a:gd name="connsiteX4" fmla="*/ 996377 w 1135217"/>
              <a:gd name="connsiteY4" fmla="*/ 179682 h 249103"/>
              <a:gd name="connsiteX5" fmla="*/ 926958 w 1135217"/>
              <a:gd name="connsiteY5" fmla="*/ 163346 h 249103"/>
              <a:gd name="connsiteX6" fmla="*/ 1135217 w 1135217"/>
              <a:gd name="connsiteY6" fmla="*/ 102091 h 249103"/>
              <a:gd name="connsiteX7" fmla="*/ 996377 w 1135217"/>
              <a:gd name="connsiteY7" fmla="*/ 73506 h 249103"/>
              <a:gd name="connsiteX8" fmla="*/ 914707 w 1135217"/>
              <a:gd name="connsiteY8" fmla="*/ 65338 h 249103"/>
              <a:gd name="connsiteX9" fmla="*/ 1131133 w 1135217"/>
              <a:gd name="connsiteY9" fmla="*/ 0 h 249103"/>
              <a:gd name="connsiteX10" fmla="*/ 0 w 1135217"/>
              <a:gd name="connsiteY10" fmla="*/ 8167 h 249103"/>
              <a:gd name="connsiteX0" fmla="*/ 0 w 1135217"/>
              <a:gd name="connsiteY0" fmla="*/ 8167 h 249103"/>
              <a:gd name="connsiteX1" fmla="*/ 8168 w 1135217"/>
              <a:gd name="connsiteY1" fmla="*/ 224601 h 249103"/>
              <a:gd name="connsiteX2" fmla="*/ 530857 w 1135217"/>
              <a:gd name="connsiteY2" fmla="*/ 249103 h 249103"/>
              <a:gd name="connsiteX3" fmla="*/ 841204 w 1135217"/>
              <a:gd name="connsiteY3" fmla="*/ 249103 h 249103"/>
              <a:gd name="connsiteX4" fmla="*/ 996377 w 1135217"/>
              <a:gd name="connsiteY4" fmla="*/ 179682 h 249103"/>
              <a:gd name="connsiteX5" fmla="*/ 926958 w 1135217"/>
              <a:gd name="connsiteY5" fmla="*/ 163346 h 249103"/>
              <a:gd name="connsiteX6" fmla="*/ 1135217 w 1135217"/>
              <a:gd name="connsiteY6" fmla="*/ 102091 h 249103"/>
              <a:gd name="connsiteX7" fmla="*/ 1053546 w 1135217"/>
              <a:gd name="connsiteY7" fmla="*/ 89841 h 249103"/>
              <a:gd name="connsiteX8" fmla="*/ 914707 w 1135217"/>
              <a:gd name="connsiteY8" fmla="*/ 65338 h 249103"/>
              <a:gd name="connsiteX9" fmla="*/ 1131133 w 1135217"/>
              <a:gd name="connsiteY9" fmla="*/ 0 h 249103"/>
              <a:gd name="connsiteX10" fmla="*/ 0 w 1135217"/>
              <a:gd name="connsiteY10" fmla="*/ 8167 h 249103"/>
              <a:gd name="connsiteX0" fmla="*/ 0 w 1232318"/>
              <a:gd name="connsiteY0" fmla="*/ 9471 h 250407"/>
              <a:gd name="connsiteX1" fmla="*/ 8168 w 1232318"/>
              <a:gd name="connsiteY1" fmla="*/ 225905 h 250407"/>
              <a:gd name="connsiteX2" fmla="*/ 530857 w 1232318"/>
              <a:gd name="connsiteY2" fmla="*/ 250407 h 250407"/>
              <a:gd name="connsiteX3" fmla="*/ 841204 w 1232318"/>
              <a:gd name="connsiteY3" fmla="*/ 250407 h 250407"/>
              <a:gd name="connsiteX4" fmla="*/ 996377 w 1232318"/>
              <a:gd name="connsiteY4" fmla="*/ 180986 h 250407"/>
              <a:gd name="connsiteX5" fmla="*/ 926958 w 1232318"/>
              <a:gd name="connsiteY5" fmla="*/ 164650 h 250407"/>
              <a:gd name="connsiteX6" fmla="*/ 1135217 w 1232318"/>
              <a:gd name="connsiteY6" fmla="*/ 103395 h 250407"/>
              <a:gd name="connsiteX7" fmla="*/ 1053546 w 1232318"/>
              <a:gd name="connsiteY7" fmla="*/ 91145 h 250407"/>
              <a:gd name="connsiteX8" fmla="*/ 1227810 w 1232318"/>
              <a:gd name="connsiteY8" fmla="*/ 0 h 250407"/>
              <a:gd name="connsiteX9" fmla="*/ 914707 w 1232318"/>
              <a:gd name="connsiteY9" fmla="*/ 66642 h 250407"/>
              <a:gd name="connsiteX10" fmla="*/ 1131133 w 1232318"/>
              <a:gd name="connsiteY10" fmla="*/ 1304 h 250407"/>
              <a:gd name="connsiteX11" fmla="*/ 0 w 1232318"/>
              <a:gd name="connsiteY11" fmla="*/ 9471 h 250407"/>
              <a:gd name="connsiteX0" fmla="*/ 0 w 1232318"/>
              <a:gd name="connsiteY0" fmla="*/ 9471 h 250407"/>
              <a:gd name="connsiteX1" fmla="*/ 8168 w 1232318"/>
              <a:gd name="connsiteY1" fmla="*/ 225905 h 250407"/>
              <a:gd name="connsiteX2" fmla="*/ 530857 w 1232318"/>
              <a:gd name="connsiteY2" fmla="*/ 250407 h 250407"/>
              <a:gd name="connsiteX3" fmla="*/ 841204 w 1232318"/>
              <a:gd name="connsiteY3" fmla="*/ 250407 h 250407"/>
              <a:gd name="connsiteX4" fmla="*/ 996377 w 1232318"/>
              <a:gd name="connsiteY4" fmla="*/ 180986 h 250407"/>
              <a:gd name="connsiteX5" fmla="*/ 926958 w 1232318"/>
              <a:gd name="connsiteY5" fmla="*/ 164650 h 250407"/>
              <a:gd name="connsiteX6" fmla="*/ 1135217 w 1232318"/>
              <a:gd name="connsiteY6" fmla="*/ 103395 h 250407"/>
              <a:gd name="connsiteX7" fmla="*/ 1053546 w 1232318"/>
              <a:gd name="connsiteY7" fmla="*/ 91145 h 250407"/>
              <a:gd name="connsiteX8" fmla="*/ 1227810 w 1232318"/>
              <a:gd name="connsiteY8" fmla="*/ 0 h 250407"/>
              <a:gd name="connsiteX9" fmla="*/ 914707 w 1232318"/>
              <a:gd name="connsiteY9" fmla="*/ 66642 h 250407"/>
              <a:gd name="connsiteX10" fmla="*/ 913379 w 1232318"/>
              <a:gd name="connsiteY10" fmla="*/ 65338 h 250407"/>
              <a:gd name="connsiteX11" fmla="*/ 1131133 w 1232318"/>
              <a:gd name="connsiteY11" fmla="*/ 1304 h 250407"/>
              <a:gd name="connsiteX12" fmla="*/ 0 w 1232318"/>
              <a:gd name="connsiteY12" fmla="*/ 9471 h 250407"/>
              <a:gd name="connsiteX0" fmla="*/ 0 w 1232318"/>
              <a:gd name="connsiteY0" fmla="*/ 9471 h 250407"/>
              <a:gd name="connsiteX1" fmla="*/ 8168 w 1232318"/>
              <a:gd name="connsiteY1" fmla="*/ 225905 h 250407"/>
              <a:gd name="connsiteX2" fmla="*/ 530857 w 1232318"/>
              <a:gd name="connsiteY2" fmla="*/ 250407 h 250407"/>
              <a:gd name="connsiteX3" fmla="*/ 841204 w 1232318"/>
              <a:gd name="connsiteY3" fmla="*/ 250407 h 250407"/>
              <a:gd name="connsiteX4" fmla="*/ 996377 w 1232318"/>
              <a:gd name="connsiteY4" fmla="*/ 180986 h 250407"/>
              <a:gd name="connsiteX5" fmla="*/ 926958 w 1232318"/>
              <a:gd name="connsiteY5" fmla="*/ 164650 h 250407"/>
              <a:gd name="connsiteX6" fmla="*/ 1135217 w 1232318"/>
              <a:gd name="connsiteY6" fmla="*/ 103395 h 250407"/>
              <a:gd name="connsiteX7" fmla="*/ 1053546 w 1232318"/>
              <a:gd name="connsiteY7" fmla="*/ 91145 h 250407"/>
              <a:gd name="connsiteX8" fmla="*/ 1227810 w 1232318"/>
              <a:gd name="connsiteY8" fmla="*/ 0 h 250407"/>
              <a:gd name="connsiteX9" fmla="*/ 914707 w 1232318"/>
              <a:gd name="connsiteY9" fmla="*/ 66642 h 250407"/>
              <a:gd name="connsiteX10" fmla="*/ 1131133 w 1232318"/>
              <a:gd name="connsiteY10" fmla="*/ 1304 h 250407"/>
              <a:gd name="connsiteX11" fmla="*/ 0 w 1232318"/>
              <a:gd name="connsiteY11" fmla="*/ 9471 h 250407"/>
              <a:gd name="connsiteX0" fmla="*/ 0 w 1232318"/>
              <a:gd name="connsiteY0" fmla="*/ 9471 h 250407"/>
              <a:gd name="connsiteX1" fmla="*/ 8168 w 1232318"/>
              <a:gd name="connsiteY1" fmla="*/ 225905 h 250407"/>
              <a:gd name="connsiteX2" fmla="*/ 530857 w 1232318"/>
              <a:gd name="connsiteY2" fmla="*/ 250407 h 250407"/>
              <a:gd name="connsiteX3" fmla="*/ 841204 w 1232318"/>
              <a:gd name="connsiteY3" fmla="*/ 250407 h 250407"/>
              <a:gd name="connsiteX4" fmla="*/ 996377 w 1232318"/>
              <a:gd name="connsiteY4" fmla="*/ 180986 h 250407"/>
              <a:gd name="connsiteX5" fmla="*/ 926958 w 1232318"/>
              <a:gd name="connsiteY5" fmla="*/ 164650 h 250407"/>
              <a:gd name="connsiteX6" fmla="*/ 1135217 w 1232318"/>
              <a:gd name="connsiteY6" fmla="*/ 103395 h 250407"/>
              <a:gd name="connsiteX7" fmla="*/ 1053546 w 1232318"/>
              <a:gd name="connsiteY7" fmla="*/ 91145 h 250407"/>
              <a:gd name="connsiteX8" fmla="*/ 1227810 w 1232318"/>
              <a:gd name="connsiteY8" fmla="*/ 0 h 250407"/>
              <a:gd name="connsiteX9" fmla="*/ 1131133 w 1232318"/>
              <a:gd name="connsiteY9" fmla="*/ 1304 h 250407"/>
              <a:gd name="connsiteX10" fmla="*/ 0 w 1232318"/>
              <a:gd name="connsiteY10" fmla="*/ 9471 h 250407"/>
              <a:gd name="connsiteX0" fmla="*/ 351181 w 1583499"/>
              <a:gd name="connsiteY0" fmla="*/ 9471 h 258574"/>
              <a:gd name="connsiteX1" fmla="*/ 0 w 1583499"/>
              <a:gd name="connsiteY1" fmla="*/ 258574 h 258574"/>
              <a:gd name="connsiteX2" fmla="*/ 882038 w 1583499"/>
              <a:gd name="connsiteY2" fmla="*/ 250407 h 258574"/>
              <a:gd name="connsiteX3" fmla="*/ 1192385 w 1583499"/>
              <a:gd name="connsiteY3" fmla="*/ 250407 h 258574"/>
              <a:gd name="connsiteX4" fmla="*/ 1347558 w 1583499"/>
              <a:gd name="connsiteY4" fmla="*/ 180986 h 258574"/>
              <a:gd name="connsiteX5" fmla="*/ 1278139 w 1583499"/>
              <a:gd name="connsiteY5" fmla="*/ 164650 h 258574"/>
              <a:gd name="connsiteX6" fmla="*/ 1486398 w 1583499"/>
              <a:gd name="connsiteY6" fmla="*/ 103395 h 258574"/>
              <a:gd name="connsiteX7" fmla="*/ 1404727 w 1583499"/>
              <a:gd name="connsiteY7" fmla="*/ 91145 h 258574"/>
              <a:gd name="connsiteX8" fmla="*/ 1578991 w 1583499"/>
              <a:gd name="connsiteY8" fmla="*/ 0 h 258574"/>
              <a:gd name="connsiteX9" fmla="*/ 1482314 w 1583499"/>
              <a:gd name="connsiteY9" fmla="*/ 1304 h 258574"/>
              <a:gd name="connsiteX10" fmla="*/ 351181 w 1583499"/>
              <a:gd name="connsiteY10" fmla="*/ 9471 h 258574"/>
              <a:gd name="connsiteX0" fmla="*/ 8167 w 1583499"/>
              <a:gd name="connsiteY0" fmla="*/ 0 h 261354"/>
              <a:gd name="connsiteX1" fmla="*/ 0 w 1583499"/>
              <a:gd name="connsiteY1" fmla="*/ 261354 h 261354"/>
              <a:gd name="connsiteX2" fmla="*/ 882038 w 1583499"/>
              <a:gd name="connsiteY2" fmla="*/ 253187 h 261354"/>
              <a:gd name="connsiteX3" fmla="*/ 1192385 w 1583499"/>
              <a:gd name="connsiteY3" fmla="*/ 253187 h 261354"/>
              <a:gd name="connsiteX4" fmla="*/ 1347558 w 1583499"/>
              <a:gd name="connsiteY4" fmla="*/ 183766 h 261354"/>
              <a:gd name="connsiteX5" fmla="*/ 1278139 w 1583499"/>
              <a:gd name="connsiteY5" fmla="*/ 167430 h 261354"/>
              <a:gd name="connsiteX6" fmla="*/ 1486398 w 1583499"/>
              <a:gd name="connsiteY6" fmla="*/ 106175 h 261354"/>
              <a:gd name="connsiteX7" fmla="*/ 1404727 w 1583499"/>
              <a:gd name="connsiteY7" fmla="*/ 93925 h 261354"/>
              <a:gd name="connsiteX8" fmla="*/ 1578991 w 1583499"/>
              <a:gd name="connsiteY8" fmla="*/ 2780 h 261354"/>
              <a:gd name="connsiteX9" fmla="*/ 1482314 w 1583499"/>
              <a:gd name="connsiteY9" fmla="*/ 4084 h 261354"/>
              <a:gd name="connsiteX10" fmla="*/ 8167 w 1583499"/>
              <a:gd name="connsiteY10" fmla="*/ 0 h 26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83499" h="261354">
                <a:moveTo>
                  <a:pt x="8167" y="0"/>
                </a:moveTo>
                <a:lnTo>
                  <a:pt x="0" y="261354"/>
                </a:lnTo>
                <a:lnTo>
                  <a:pt x="882038" y="253187"/>
                </a:lnTo>
                <a:lnTo>
                  <a:pt x="1192385" y="253187"/>
                </a:lnTo>
                <a:lnTo>
                  <a:pt x="1347558" y="183766"/>
                </a:lnTo>
                <a:lnTo>
                  <a:pt x="1278139" y="167430"/>
                </a:lnTo>
                <a:lnTo>
                  <a:pt x="1486398" y="106175"/>
                </a:lnTo>
                <a:lnTo>
                  <a:pt x="1404727" y="93925"/>
                </a:lnTo>
                <a:cubicBezTo>
                  <a:pt x="1363450" y="86684"/>
                  <a:pt x="1620268" y="10021"/>
                  <a:pt x="1578991" y="2780"/>
                </a:cubicBezTo>
                <a:lnTo>
                  <a:pt x="1482314" y="4084"/>
                </a:lnTo>
                <a:lnTo>
                  <a:pt x="8167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4469251" y="1558503"/>
            <a:ext cx="2581258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4548508" y="1505716"/>
            <a:ext cx="108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San Miguel</a:t>
            </a:r>
          </a:p>
        </p:txBody>
      </p:sp>
      <p:sp>
        <p:nvSpPr>
          <p:cNvPr id="57" name="Freeform 56"/>
          <p:cNvSpPr/>
          <p:nvPr/>
        </p:nvSpPr>
        <p:spPr>
          <a:xfrm>
            <a:off x="5167532" y="1554993"/>
            <a:ext cx="1064660" cy="623664"/>
          </a:xfrm>
          <a:custGeom>
            <a:avLst/>
            <a:gdLst>
              <a:gd name="connsiteX0" fmla="*/ 0 w 1049462"/>
              <a:gd name="connsiteY0" fmla="*/ 379781 h 379781"/>
              <a:gd name="connsiteX1" fmla="*/ 151090 w 1049462"/>
              <a:gd name="connsiteY1" fmla="*/ 326693 h 379781"/>
              <a:gd name="connsiteX2" fmla="*/ 302180 w 1049462"/>
              <a:gd name="connsiteY2" fmla="*/ 249103 h 379781"/>
              <a:gd name="connsiteX3" fmla="*/ 375683 w 1049462"/>
              <a:gd name="connsiteY3" fmla="*/ 159263 h 379781"/>
              <a:gd name="connsiteX4" fmla="*/ 514522 w 1049462"/>
              <a:gd name="connsiteY4" fmla="*/ 98008 h 379781"/>
              <a:gd name="connsiteX5" fmla="*/ 653362 w 1049462"/>
              <a:gd name="connsiteY5" fmla="*/ 16335 h 379781"/>
              <a:gd name="connsiteX6" fmla="*/ 1049462 w 1049462"/>
              <a:gd name="connsiteY6" fmla="*/ 0 h 379781"/>
              <a:gd name="connsiteX7" fmla="*/ 743199 w 1049462"/>
              <a:gd name="connsiteY7" fmla="*/ 375697 h 379781"/>
              <a:gd name="connsiteX8" fmla="*/ 0 w 1049462"/>
              <a:gd name="connsiteY8" fmla="*/ 379781 h 379781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302180 w 1057629"/>
              <a:gd name="connsiteY2" fmla="*/ 249103 h 383864"/>
              <a:gd name="connsiteX3" fmla="*/ 375683 w 1057629"/>
              <a:gd name="connsiteY3" fmla="*/ 159263 h 383864"/>
              <a:gd name="connsiteX4" fmla="*/ 514522 w 1057629"/>
              <a:gd name="connsiteY4" fmla="*/ 98008 h 383864"/>
              <a:gd name="connsiteX5" fmla="*/ 653362 w 1057629"/>
              <a:gd name="connsiteY5" fmla="*/ 16335 h 383864"/>
              <a:gd name="connsiteX6" fmla="*/ 1049462 w 1057629"/>
              <a:gd name="connsiteY6" fmla="*/ 0 h 383864"/>
              <a:gd name="connsiteX7" fmla="*/ 1057629 w 1057629"/>
              <a:gd name="connsiteY7" fmla="*/ 383864 h 383864"/>
              <a:gd name="connsiteX8" fmla="*/ 0 w 1057629"/>
              <a:gd name="connsiteY8" fmla="*/ 379781 h 383864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302180 w 1057629"/>
              <a:gd name="connsiteY2" fmla="*/ 249103 h 383864"/>
              <a:gd name="connsiteX3" fmla="*/ 375683 w 1057629"/>
              <a:gd name="connsiteY3" fmla="*/ 159263 h 383864"/>
              <a:gd name="connsiteX4" fmla="*/ 514522 w 1057629"/>
              <a:gd name="connsiteY4" fmla="*/ 98008 h 383864"/>
              <a:gd name="connsiteX5" fmla="*/ 559441 w 1057629"/>
              <a:gd name="connsiteY5" fmla="*/ 57170 h 383864"/>
              <a:gd name="connsiteX6" fmla="*/ 653362 w 1057629"/>
              <a:gd name="connsiteY6" fmla="*/ 16335 h 383864"/>
              <a:gd name="connsiteX7" fmla="*/ 1049462 w 1057629"/>
              <a:gd name="connsiteY7" fmla="*/ 0 h 383864"/>
              <a:gd name="connsiteX8" fmla="*/ 1057629 w 1057629"/>
              <a:gd name="connsiteY8" fmla="*/ 383864 h 383864"/>
              <a:gd name="connsiteX9" fmla="*/ 0 w 1057629"/>
              <a:gd name="connsiteY9" fmla="*/ 379781 h 383864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302180 w 1057629"/>
              <a:gd name="connsiteY2" fmla="*/ 249103 h 383864"/>
              <a:gd name="connsiteX3" fmla="*/ 375683 w 1057629"/>
              <a:gd name="connsiteY3" fmla="*/ 159263 h 383864"/>
              <a:gd name="connsiteX4" fmla="*/ 514522 w 1057629"/>
              <a:gd name="connsiteY4" fmla="*/ 98008 h 383864"/>
              <a:gd name="connsiteX5" fmla="*/ 457353 w 1057629"/>
              <a:gd name="connsiteY5" fmla="*/ 73504 h 383864"/>
              <a:gd name="connsiteX6" fmla="*/ 653362 w 1057629"/>
              <a:gd name="connsiteY6" fmla="*/ 16335 h 383864"/>
              <a:gd name="connsiteX7" fmla="*/ 1049462 w 1057629"/>
              <a:gd name="connsiteY7" fmla="*/ 0 h 383864"/>
              <a:gd name="connsiteX8" fmla="*/ 1057629 w 1057629"/>
              <a:gd name="connsiteY8" fmla="*/ 383864 h 383864"/>
              <a:gd name="connsiteX9" fmla="*/ 0 w 1057629"/>
              <a:gd name="connsiteY9" fmla="*/ 379781 h 383864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302180 w 1057629"/>
              <a:gd name="connsiteY2" fmla="*/ 249103 h 383864"/>
              <a:gd name="connsiteX3" fmla="*/ 375683 w 1057629"/>
              <a:gd name="connsiteY3" fmla="*/ 159263 h 383864"/>
              <a:gd name="connsiteX4" fmla="*/ 420602 w 1057629"/>
              <a:gd name="connsiteY4" fmla="*/ 138843 h 383864"/>
              <a:gd name="connsiteX5" fmla="*/ 514522 w 1057629"/>
              <a:gd name="connsiteY5" fmla="*/ 98008 h 383864"/>
              <a:gd name="connsiteX6" fmla="*/ 457353 w 1057629"/>
              <a:gd name="connsiteY6" fmla="*/ 73504 h 383864"/>
              <a:gd name="connsiteX7" fmla="*/ 653362 w 1057629"/>
              <a:gd name="connsiteY7" fmla="*/ 16335 h 383864"/>
              <a:gd name="connsiteX8" fmla="*/ 1049462 w 1057629"/>
              <a:gd name="connsiteY8" fmla="*/ 0 h 383864"/>
              <a:gd name="connsiteX9" fmla="*/ 1057629 w 1057629"/>
              <a:gd name="connsiteY9" fmla="*/ 383864 h 383864"/>
              <a:gd name="connsiteX10" fmla="*/ 0 w 1057629"/>
              <a:gd name="connsiteY10" fmla="*/ 379781 h 383864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302180 w 1057629"/>
              <a:gd name="connsiteY2" fmla="*/ 249103 h 383864"/>
              <a:gd name="connsiteX3" fmla="*/ 375683 w 1057629"/>
              <a:gd name="connsiteY3" fmla="*/ 159263 h 383864"/>
              <a:gd name="connsiteX4" fmla="*/ 326681 w 1057629"/>
              <a:gd name="connsiteY4" fmla="*/ 147011 h 383864"/>
              <a:gd name="connsiteX5" fmla="*/ 514522 w 1057629"/>
              <a:gd name="connsiteY5" fmla="*/ 98008 h 383864"/>
              <a:gd name="connsiteX6" fmla="*/ 457353 w 1057629"/>
              <a:gd name="connsiteY6" fmla="*/ 73504 h 383864"/>
              <a:gd name="connsiteX7" fmla="*/ 653362 w 1057629"/>
              <a:gd name="connsiteY7" fmla="*/ 16335 h 383864"/>
              <a:gd name="connsiteX8" fmla="*/ 1049462 w 1057629"/>
              <a:gd name="connsiteY8" fmla="*/ 0 h 383864"/>
              <a:gd name="connsiteX9" fmla="*/ 1057629 w 1057629"/>
              <a:gd name="connsiteY9" fmla="*/ 383864 h 383864"/>
              <a:gd name="connsiteX10" fmla="*/ 0 w 1057629"/>
              <a:gd name="connsiteY10" fmla="*/ 379781 h 383864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302180 w 1057629"/>
              <a:gd name="connsiteY2" fmla="*/ 249103 h 383864"/>
              <a:gd name="connsiteX3" fmla="*/ 334848 w 1057629"/>
              <a:gd name="connsiteY3" fmla="*/ 204182 h 383864"/>
              <a:gd name="connsiteX4" fmla="*/ 375683 w 1057629"/>
              <a:gd name="connsiteY4" fmla="*/ 159263 h 383864"/>
              <a:gd name="connsiteX5" fmla="*/ 326681 w 1057629"/>
              <a:gd name="connsiteY5" fmla="*/ 147011 h 383864"/>
              <a:gd name="connsiteX6" fmla="*/ 514522 w 1057629"/>
              <a:gd name="connsiteY6" fmla="*/ 98008 h 383864"/>
              <a:gd name="connsiteX7" fmla="*/ 457353 w 1057629"/>
              <a:gd name="connsiteY7" fmla="*/ 73504 h 383864"/>
              <a:gd name="connsiteX8" fmla="*/ 653362 w 1057629"/>
              <a:gd name="connsiteY8" fmla="*/ 16335 h 383864"/>
              <a:gd name="connsiteX9" fmla="*/ 1049462 w 1057629"/>
              <a:gd name="connsiteY9" fmla="*/ 0 h 383864"/>
              <a:gd name="connsiteX10" fmla="*/ 1057629 w 1057629"/>
              <a:gd name="connsiteY10" fmla="*/ 383864 h 383864"/>
              <a:gd name="connsiteX11" fmla="*/ 0 w 1057629"/>
              <a:gd name="connsiteY11" fmla="*/ 379781 h 383864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302180 w 1057629"/>
              <a:gd name="connsiteY2" fmla="*/ 249103 h 383864"/>
              <a:gd name="connsiteX3" fmla="*/ 204175 w 1057629"/>
              <a:gd name="connsiteY3" fmla="*/ 245019 h 383864"/>
              <a:gd name="connsiteX4" fmla="*/ 375683 w 1057629"/>
              <a:gd name="connsiteY4" fmla="*/ 159263 h 383864"/>
              <a:gd name="connsiteX5" fmla="*/ 326681 w 1057629"/>
              <a:gd name="connsiteY5" fmla="*/ 147011 h 383864"/>
              <a:gd name="connsiteX6" fmla="*/ 514522 w 1057629"/>
              <a:gd name="connsiteY6" fmla="*/ 98008 h 383864"/>
              <a:gd name="connsiteX7" fmla="*/ 457353 w 1057629"/>
              <a:gd name="connsiteY7" fmla="*/ 73504 h 383864"/>
              <a:gd name="connsiteX8" fmla="*/ 653362 w 1057629"/>
              <a:gd name="connsiteY8" fmla="*/ 16335 h 383864"/>
              <a:gd name="connsiteX9" fmla="*/ 1049462 w 1057629"/>
              <a:gd name="connsiteY9" fmla="*/ 0 h 383864"/>
              <a:gd name="connsiteX10" fmla="*/ 1057629 w 1057629"/>
              <a:gd name="connsiteY10" fmla="*/ 383864 h 383864"/>
              <a:gd name="connsiteX11" fmla="*/ 0 w 1057629"/>
              <a:gd name="connsiteY11" fmla="*/ 379781 h 383864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187842 w 1057629"/>
              <a:gd name="connsiteY2" fmla="*/ 298106 h 383864"/>
              <a:gd name="connsiteX3" fmla="*/ 302180 w 1057629"/>
              <a:gd name="connsiteY3" fmla="*/ 249103 h 383864"/>
              <a:gd name="connsiteX4" fmla="*/ 204175 w 1057629"/>
              <a:gd name="connsiteY4" fmla="*/ 245019 h 383864"/>
              <a:gd name="connsiteX5" fmla="*/ 375683 w 1057629"/>
              <a:gd name="connsiteY5" fmla="*/ 159263 h 383864"/>
              <a:gd name="connsiteX6" fmla="*/ 326681 w 1057629"/>
              <a:gd name="connsiteY6" fmla="*/ 147011 h 383864"/>
              <a:gd name="connsiteX7" fmla="*/ 514522 w 1057629"/>
              <a:gd name="connsiteY7" fmla="*/ 98008 h 383864"/>
              <a:gd name="connsiteX8" fmla="*/ 457353 w 1057629"/>
              <a:gd name="connsiteY8" fmla="*/ 73504 h 383864"/>
              <a:gd name="connsiteX9" fmla="*/ 653362 w 1057629"/>
              <a:gd name="connsiteY9" fmla="*/ 16335 h 383864"/>
              <a:gd name="connsiteX10" fmla="*/ 1049462 w 1057629"/>
              <a:gd name="connsiteY10" fmla="*/ 0 h 383864"/>
              <a:gd name="connsiteX11" fmla="*/ 1057629 w 1057629"/>
              <a:gd name="connsiteY11" fmla="*/ 383864 h 383864"/>
              <a:gd name="connsiteX12" fmla="*/ 0 w 1057629"/>
              <a:gd name="connsiteY12" fmla="*/ 379781 h 383864"/>
              <a:gd name="connsiteX0" fmla="*/ 0 w 1057629"/>
              <a:gd name="connsiteY0" fmla="*/ 379781 h 383864"/>
              <a:gd name="connsiteX1" fmla="*/ 151090 w 1057629"/>
              <a:gd name="connsiteY1" fmla="*/ 326693 h 383864"/>
              <a:gd name="connsiteX2" fmla="*/ 85754 w 1057629"/>
              <a:gd name="connsiteY2" fmla="*/ 310357 h 383864"/>
              <a:gd name="connsiteX3" fmla="*/ 302180 w 1057629"/>
              <a:gd name="connsiteY3" fmla="*/ 249103 h 383864"/>
              <a:gd name="connsiteX4" fmla="*/ 204175 w 1057629"/>
              <a:gd name="connsiteY4" fmla="*/ 245019 h 383864"/>
              <a:gd name="connsiteX5" fmla="*/ 375683 w 1057629"/>
              <a:gd name="connsiteY5" fmla="*/ 159263 h 383864"/>
              <a:gd name="connsiteX6" fmla="*/ 326681 w 1057629"/>
              <a:gd name="connsiteY6" fmla="*/ 147011 h 383864"/>
              <a:gd name="connsiteX7" fmla="*/ 514522 w 1057629"/>
              <a:gd name="connsiteY7" fmla="*/ 98008 h 383864"/>
              <a:gd name="connsiteX8" fmla="*/ 457353 w 1057629"/>
              <a:gd name="connsiteY8" fmla="*/ 73504 h 383864"/>
              <a:gd name="connsiteX9" fmla="*/ 653362 w 1057629"/>
              <a:gd name="connsiteY9" fmla="*/ 16335 h 383864"/>
              <a:gd name="connsiteX10" fmla="*/ 1049462 w 1057629"/>
              <a:gd name="connsiteY10" fmla="*/ 0 h 383864"/>
              <a:gd name="connsiteX11" fmla="*/ 1057629 w 1057629"/>
              <a:gd name="connsiteY11" fmla="*/ 383864 h 383864"/>
              <a:gd name="connsiteX12" fmla="*/ 0 w 1057629"/>
              <a:gd name="connsiteY12" fmla="*/ 379781 h 383864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1049462 w 1057629"/>
              <a:gd name="connsiteY10" fmla="*/ 0 h 616632"/>
              <a:gd name="connsiteX11" fmla="*/ 1057629 w 1057629"/>
              <a:gd name="connsiteY11" fmla="*/ 616632 h 616632"/>
              <a:gd name="connsiteX12" fmla="*/ 0 w 1057629"/>
              <a:gd name="connsiteY12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837120 w 1057629"/>
              <a:gd name="connsiteY10" fmla="*/ 122508 h 616632"/>
              <a:gd name="connsiteX11" fmla="*/ 1049462 w 1057629"/>
              <a:gd name="connsiteY11" fmla="*/ 0 h 616632"/>
              <a:gd name="connsiteX12" fmla="*/ 1057629 w 1057629"/>
              <a:gd name="connsiteY12" fmla="*/ 616632 h 616632"/>
              <a:gd name="connsiteX13" fmla="*/ 0 w 1057629"/>
              <a:gd name="connsiteY13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788118 w 1057629"/>
              <a:gd name="connsiteY10" fmla="*/ 89839 h 616632"/>
              <a:gd name="connsiteX11" fmla="*/ 1049462 w 1057629"/>
              <a:gd name="connsiteY11" fmla="*/ 0 h 616632"/>
              <a:gd name="connsiteX12" fmla="*/ 1057629 w 1057629"/>
              <a:gd name="connsiteY12" fmla="*/ 616632 h 616632"/>
              <a:gd name="connsiteX13" fmla="*/ 0 w 1057629"/>
              <a:gd name="connsiteY13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710531 w 1057629"/>
              <a:gd name="connsiteY10" fmla="*/ 179679 h 616632"/>
              <a:gd name="connsiteX11" fmla="*/ 788118 w 1057629"/>
              <a:gd name="connsiteY11" fmla="*/ 89839 h 616632"/>
              <a:gd name="connsiteX12" fmla="*/ 1049462 w 1057629"/>
              <a:gd name="connsiteY12" fmla="*/ 0 h 616632"/>
              <a:gd name="connsiteX13" fmla="*/ 1057629 w 1057629"/>
              <a:gd name="connsiteY13" fmla="*/ 616632 h 616632"/>
              <a:gd name="connsiteX14" fmla="*/ 0 w 1057629"/>
              <a:gd name="connsiteY14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788118 w 1057629"/>
              <a:gd name="connsiteY11" fmla="*/ 89839 h 616632"/>
              <a:gd name="connsiteX12" fmla="*/ 1049462 w 1057629"/>
              <a:gd name="connsiteY12" fmla="*/ 0 h 616632"/>
              <a:gd name="connsiteX13" fmla="*/ 1057629 w 1057629"/>
              <a:gd name="connsiteY13" fmla="*/ 616632 h 616632"/>
              <a:gd name="connsiteX14" fmla="*/ 0 w 1057629"/>
              <a:gd name="connsiteY14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637028 w 1057629"/>
              <a:gd name="connsiteY11" fmla="*/ 204181 h 616632"/>
              <a:gd name="connsiteX12" fmla="*/ 788118 w 1057629"/>
              <a:gd name="connsiteY12" fmla="*/ 89839 h 616632"/>
              <a:gd name="connsiteX13" fmla="*/ 1049462 w 1057629"/>
              <a:gd name="connsiteY13" fmla="*/ 0 h 616632"/>
              <a:gd name="connsiteX14" fmla="*/ 1057629 w 1057629"/>
              <a:gd name="connsiteY14" fmla="*/ 616632 h 616632"/>
              <a:gd name="connsiteX15" fmla="*/ 0 w 1057629"/>
              <a:gd name="connsiteY15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485938 w 1057629"/>
              <a:gd name="connsiteY11" fmla="*/ 245018 h 616632"/>
              <a:gd name="connsiteX12" fmla="*/ 788118 w 1057629"/>
              <a:gd name="connsiteY12" fmla="*/ 89839 h 616632"/>
              <a:gd name="connsiteX13" fmla="*/ 1049462 w 1057629"/>
              <a:gd name="connsiteY13" fmla="*/ 0 h 616632"/>
              <a:gd name="connsiteX14" fmla="*/ 1057629 w 1057629"/>
              <a:gd name="connsiteY14" fmla="*/ 616632 h 616632"/>
              <a:gd name="connsiteX15" fmla="*/ 0 w 1057629"/>
              <a:gd name="connsiteY15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485938 w 1057629"/>
              <a:gd name="connsiteY11" fmla="*/ 245018 h 616632"/>
              <a:gd name="connsiteX12" fmla="*/ 681946 w 1057629"/>
              <a:gd name="connsiteY12" fmla="*/ 142926 h 616632"/>
              <a:gd name="connsiteX13" fmla="*/ 788118 w 1057629"/>
              <a:gd name="connsiteY13" fmla="*/ 89839 h 616632"/>
              <a:gd name="connsiteX14" fmla="*/ 1049462 w 1057629"/>
              <a:gd name="connsiteY14" fmla="*/ 0 h 616632"/>
              <a:gd name="connsiteX15" fmla="*/ 1057629 w 1057629"/>
              <a:gd name="connsiteY15" fmla="*/ 616632 h 616632"/>
              <a:gd name="connsiteX16" fmla="*/ 0 w 1057629"/>
              <a:gd name="connsiteY16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485938 w 1057629"/>
              <a:gd name="connsiteY11" fmla="*/ 245018 h 616632"/>
              <a:gd name="connsiteX12" fmla="*/ 604360 w 1057629"/>
              <a:gd name="connsiteY12" fmla="*/ 159260 h 616632"/>
              <a:gd name="connsiteX13" fmla="*/ 788118 w 1057629"/>
              <a:gd name="connsiteY13" fmla="*/ 89839 h 616632"/>
              <a:gd name="connsiteX14" fmla="*/ 1049462 w 1057629"/>
              <a:gd name="connsiteY14" fmla="*/ 0 h 616632"/>
              <a:gd name="connsiteX15" fmla="*/ 1057629 w 1057629"/>
              <a:gd name="connsiteY15" fmla="*/ 616632 h 616632"/>
              <a:gd name="connsiteX16" fmla="*/ 0 w 1057629"/>
              <a:gd name="connsiteY16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485938 w 1057629"/>
              <a:gd name="connsiteY11" fmla="*/ 245018 h 616632"/>
              <a:gd name="connsiteX12" fmla="*/ 604360 w 1057629"/>
              <a:gd name="connsiteY12" fmla="*/ 159260 h 616632"/>
              <a:gd name="connsiteX13" fmla="*/ 788118 w 1057629"/>
              <a:gd name="connsiteY13" fmla="*/ 89839 h 616632"/>
              <a:gd name="connsiteX14" fmla="*/ 922873 w 1057629"/>
              <a:gd name="connsiteY14" fmla="*/ 40835 h 616632"/>
              <a:gd name="connsiteX15" fmla="*/ 1049462 w 1057629"/>
              <a:gd name="connsiteY15" fmla="*/ 0 h 616632"/>
              <a:gd name="connsiteX16" fmla="*/ 1057629 w 1057629"/>
              <a:gd name="connsiteY16" fmla="*/ 616632 h 616632"/>
              <a:gd name="connsiteX17" fmla="*/ 0 w 1057629"/>
              <a:gd name="connsiteY17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485938 w 1057629"/>
              <a:gd name="connsiteY11" fmla="*/ 245018 h 616632"/>
              <a:gd name="connsiteX12" fmla="*/ 604360 w 1057629"/>
              <a:gd name="connsiteY12" fmla="*/ 159260 h 616632"/>
              <a:gd name="connsiteX13" fmla="*/ 788118 w 1057629"/>
              <a:gd name="connsiteY13" fmla="*/ 89839 h 616632"/>
              <a:gd name="connsiteX14" fmla="*/ 873871 w 1057629"/>
              <a:gd name="connsiteY14" fmla="*/ 8166 h 616632"/>
              <a:gd name="connsiteX15" fmla="*/ 1049462 w 1057629"/>
              <a:gd name="connsiteY15" fmla="*/ 0 h 616632"/>
              <a:gd name="connsiteX16" fmla="*/ 1057629 w 1057629"/>
              <a:gd name="connsiteY16" fmla="*/ 616632 h 616632"/>
              <a:gd name="connsiteX17" fmla="*/ 0 w 1057629"/>
              <a:gd name="connsiteY17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485938 w 1057629"/>
              <a:gd name="connsiteY11" fmla="*/ 245018 h 616632"/>
              <a:gd name="connsiteX12" fmla="*/ 604360 w 1057629"/>
              <a:gd name="connsiteY12" fmla="*/ 159260 h 616632"/>
              <a:gd name="connsiteX13" fmla="*/ 788118 w 1057629"/>
              <a:gd name="connsiteY13" fmla="*/ 89839 h 616632"/>
              <a:gd name="connsiteX14" fmla="*/ 820786 w 1057629"/>
              <a:gd name="connsiteY14" fmla="*/ 57169 h 616632"/>
              <a:gd name="connsiteX15" fmla="*/ 873871 w 1057629"/>
              <a:gd name="connsiteY15" fmla="*/ 8166 h 616632"/>
              <a:gd name="connsiteX16" fmla="*/ 1049462 w 1057629"/>
              <a:gd name="connsiteY16" fmla="*/ 0 h 616632"/>
              <a:gd name="connsiteX17" fmla="*/ 1057629 w 1057629"/>
              <a:gd name="connsiteY17" fmla="*/ 616632 h 616632"/>
              <a:gd name="connsiteX18" fmla="*/ 0 w 1057629"/>
              <a:gd name="connsiteY18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645195 w 1057629"/>
              <a:gd name="connsiteY10" fmla="*/ 175595 h 616632"/>
              <a:gd name="connsiteX11" fmla="*/ 485938 w 1057629"/>
              <a:gd name="connsiteY11" fmla="*/ 245018 h 616632"/>
              <a:gd name="connsiteX12" fmla="*/ 604360 w 1057629"/>
              <a:gd name="connsiteY12" fmla="*/ 159260 h 616632"/>
              <a:gd name="connsiteX13" fmla="*/ 788118 w 1057629"/>
              <a:gd name="connsiteY13" fmla="*/ 89839 h 616632"/>
              <a:gd name="connsiteX14" fmla="*/ 714615 w 1057629"/>
              <a:gd name="connsiteY14" fmla="*/ 81671 h 616632"/>
              <a:gd name="connsiteX15" fmla="*/ 873871 w 1057629"/>
              <a:gd name="connsiteY15" fmla="*/ 8166 h 616632"/>
              <a:gd name="connsiteX16" fmla="*/ 1049462 w 1057629"/>
              <a:gd name="connsiteY16" fmla="*/ 0 h 616632"/>
              <a:gd name="connsiteX17" fmla="*/ 1057629 w 1057629"/>
              <a:gd name="connsiteY17" fmla="*/ 616632 h 616632"/>
              <a:gd name="connsiteX18" fmla="*/ 0 w 1057629"/>
              <a:gd name="connsiteY18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596193 w 1057629"/>
              <a:gd name="connsiteY10" fmla="*/ 257268 h 616632"/>
              <a:gd name="connsiteX11" fmla="*/ 485938 w 1057629"/>
              <a:gd name="connsiteY11" fmla="*/ 245018 h 616632"/>
              <a:gd name="connsiteX12" fmla="*/ 604360 w 1057629"/>
              <a:gd name="connsiteY12" fmla="*/ 159260 h 616632"/>
              <a:gd name="connsiteX13" fmla="*/ 788118 w 1057629"/>
              <a:gd name="connsiteY13" fmla="*/ 89839 h 616632"/>
              <a:gd name="connsiteX14" fmla="*/ 714615 w 1057629"/>
              <a:gd name="connsiteY14" fmla="*/ 81671 h 616632"/>
              <a:gd name="connsiteX15" fmla="*/ 873871 w 1057629"/>
              <a:gd name="connsiteY15" fmla="*/ 8166 h 616632"/>
              <a:gd name="connsiteX16" fmla="*/ 1049462 w 1057629"/>
              <a:gd name="connsiteY16" fmla="*/ 0 h 616632"/>
              <a:gd name="connsiteX17" fmla="*/ 1057629 w 1057629"/>
              <a:gd name="connsiteY17" fmla="*/ 616632 h 616632"/>
              <a:gd name="connsiteX18" fmla="*/ 0 w 1057629"/>
              <a:gd name="connsiteY18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596193 w 1057629"/>
              <a:gd name="connsiteY10" fmla="*/ 257268 h 616632"/>
              <a:gd name="connsiteX11" fmla="*/ 485938 w 1057629"/>
              <a:gd name="connsiteY11" fmla="*/ 245018 h 616632"/>
              <a:gd name="connsiteX12" fmla="*/ 661529 w 1057629"/>
              <a:gd name="connsiteY12" fmla="*/ 167428 h 616632"/>
              <a:gd name="connsiteX13" fmla="*/ 788118 w 1057629"/>
              <a:gd name="connsiteY13" fmla="*/ 89839 h 616632"/>
              <a:gd name="connsiteX14" fmla="*/ 714615 w 1057629"/>
              <a:gd name="connsiteY14" fmla="*/ 81671 h 616632"/>
              <a:gd name="connsiteX15" fmla="*/ 873871 w 1057629"/>
              <a:gd name="connsiteY15" fmla="*/ 8166 h 616632"/>
              <a:gd name="connsiteX16" fmla="*/ 1049462 w 1057629"/>
              <a:gd name="connsiteY16" fmla="*/ 0 h 616632"/>
              <a:gd name="connsiteX17" fmla="*/ 1057629 w 1057629"/>
              <a:gd name="connsiteY17" fmla="*/ 616632 h 616632"/>
              <a:gd name="connsiteX18" fmla="*/ 0 w 1057629"/>
              <a:gd name="connsiteY18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596193 w 1057629"/>
              <a:gd name="connsiteY10" fmla="*/ 257268 h 616632"/>
              <a:gd name="connsiteX11" fmla="*/ 485938 w 1057629"/>
              <a:gd name="connsiteY11" fmla="*/ 245018 h 616632"/>
              <a:gd name="connsiteX12" fmla="*/ 661529 w 1057629"/>
              <a:gd name="connsiteY12" fmla="*/ 167428 h 616632"/>
              <a:gd name="connsiteX13" fmla="*/ 718698 w 1057629"/>
              <a:gd name="connsiteY13" fmla="*/ 130675 h 616632"/>
              <a:gd name="connsiteX14" fmla="*/ 788118 w 1057629"/>
              <a:gd name="connsiteY14" fmla="*/ 89839 h 616632"/>
              <a:gd name="connsiteX15" fmla="*/ 714615 w 1057629"/>
              <a:gd name="connsiteY15" fmla="*/ 81671 h 616632"/>
              <a:gd name="connsiteX16" fmla="*/ 873871 w 1057629"/>
              <a:gd name="connsiteY16" fmla="*/ 8166 h 616632"/>
              <a:gd name="connsiteX17" fmla="*/ 1049462 w 1057629"/>
              <a:gd name="connsiteY17" fmla="*/ 0 h 616632"/>
              <a:gd name="connsiteX18" fmla="*/ 1057629 w 1057629"/>
              <a:gd name="connsiteY18" fmla="*/ 616632 h 616632"/>
              <a:gd name="connsiteX19" fmla="*/ 0 w 1057629"/>
              <a:gd name="connsiteY19" fmla="*/ 612549 h 616632"/>
              <a:gd name="connsiteX0" fmla="*/ 0 w 1057629"/>
              <a:gd name="connsiteY0" fmla="*/ 612549 h 616632"/>
              <a:gd name="connsiteX1" fmla="*/ 151090 w 1057629"/>
              <a:gd name="connsiteY1" fmla="*/ 559461 h 616632"/>
              <a:gd name="connsiteX2" fmla="*/ 85754 w 1057629"/>
              <a:gd name="connsiteY2" fmla="*/ 543125 h 616632"/>
              <a:gd name="connsiteX3" fmla="*/ 302180 w 1057629"/>
              <a:gd name="connsiteY3" fmla="*/ 481871 h 616632"/>
              <a:gd name="connsiteX4" fmla="*/ 204175 w 1057629"/>
              <a:gd name="connsiteY4" fmla="*/ 477787 h 616632"/>
              <a:gd name="connsiteX5" fmla="*/ 375683 w 1057629"/>
              <a:gd name="connsiteY5" fmla="*/ 392031 h 616632"/>
              <a:gd name="connsiteX6" fmla="*/ 326681 w 1057629"/>
              <a:gd name="connsiteY6" fmla="*/ 379779 h 616632"/>
              <a:gd name="connsiteX7" fmla="*/ 514522 w 1057629"/>
              <a:gd name="connsiteY7" fmla="*/ 330776 h 616632"/>
              <a:gd name="connsiteX8" fmla="*/ 457353 w 1057629"/>
              <a:gd name="connsiteY8" fmla="*/ 306272 h 616632"/>
              <a:gd name="connsiteX9" fmla="*/ 653362 w 1057629"/>
              <a:gd name="connsiteY9" fmla="*/ 249103 h 616632"/>
              <a:gd name="connsiteX10" fmla="*/ 596193 w 1057629"/>
              <a:gd name="connsiteY10" fmla="*/ 257268 h 616632"/>
              <a:gd name="connsiteX11" fmla="*/ 485938 w 1057629"/>
              <a:gd name="connsiteY11" fmla="*/ 245018 h 616632"/>
              <a:gd name="connsiteX12" fmla="*/ 661529 w 1057629"/>
              <a:gd name="connsiteY12" fmla="*/ 167428 h 616632"/>
              <a:gd name="connsiteX13" fmla="*/ 608443 w 1057629"/>
              <a:gd name="connsiteY13" fmla="*/ 167428 h 616632"/>
              <a:gd name="connsiteX14" fmla="*/ 788118 w 1057629"/>
              <a:gd name="connsiteY14" fmla="*/ 89839 h 616632"/>
              <a:gd name="connsiteX15" fmla="*/ 714615 w 1057629"/>
              <a:gd name="connsiteY15" fmla="*/ 81671 h 616632"/>
              <a:gd name="connsiteX16" fmla="*/ 873871 w 1057629"/>
              <a:gd name="connsiteY16" fmla="*/ 8166 h 616632"/>
              <a:gd name="connsiteX17" fmla="*/ 1049462 w 1057629"/>
              <a:gd name="connsiteY17" fmla="*/ 0 h 616632"/>
              <a:gd name="connsiteX18" fmla="*/ 1057629 w 1057629"/>
              <a:gd name="connsiteY18" fmla="*/ 616632 h 616632"/>
              <a:gd name="connsiteX19" fmla="*/ 0 w 1057629"/>
              <a:gd name="connsiteY19" fmla="*/ 612549 h 616632"/>
              <a:gd name="connsiteX0" fmla="*/ 0 w 1057629"/>
              <a:gd name="connsiteY0" fmla="*/ 619581 h 623664"/>
              <a:gd name="connsiteX1" fmla="*/ 151090 w 1057629"/>
              <a:gd name="connsiteY1" fmla="*/ 566493 h 623664"/>
              <a:gd name="connsiteX2" fmla="*/ 85754 w 1057629"/>
              <a:gd name="connsiteY2" fmla="*/ 550157 h 623664"/>
              <a:gd name="connsiteX3" fmla="*/ 302180 w 1057629"/>
              <a:gd name="connsiteY3" fmla="*/ 488903 h 623664"/>
              <a:gd name="connsiteX4" fmla="*/ 204175 w 1057629"/>
              <a:gd name="connsiteY4" fmla="*/ 484819 h 623664"/>
              <a:gd name="connsiteX5" fmla="*/ 375683 w 1057629"/>
              <a:gd name="connsiteY5" fmla="*/ 399063 h 623664"/>
              <a:gd name="connsiteX6" fmla="*/ 326681 w 1057629"/>
              <a:gd name="connsiteY6" fmla="*/ 386811 h 623664"/>
              <a:gd name="connsiteX7" fmla="*/ 514522 w 1057629"/>
              <a:gd name="connsiteY7" fmla="*/ 337808 h 623664"/>
              <a:gd name="connsiteX8" fmla="*/ 457353 w 1057629"/>
              <a:gd name="connsiteY8" fmla="*/ 313304 h 623664"/>
              <a:gd name="connsiteX9" fmla="*/ 653362 w 1057629"/>
              <a:gd name="connsiteY9" fmla="*/ 256135 h 623664"/>
              <a:gd name="connsiteX10" fmla="*/ 596193 w 1057629"/>
              <a:gd name="connsiteY10" fmla="*/ 264300 h 623664"/>
              <a:gd name="connsiteX11" fmla="*/ 485938 w 1057629"/>
              <a:gd name="connsiteY11" fmla="*/ 252050 h 623664"/>
              <a:gd name="connsiteX12" fmla="*/ 661529 w 1057629"/>
              <a:gd name="connsiteY12" fmla="*/ 174460 h 623664"/>
              <a:gd name="connsiteX13" fmla="*/ 608443 w 1057629"/>
              <a:gd name="connsiteY13" fmla="*/ 174460 h 623664"/>
              <a:gd name="connsiteX14" fmla="*/ 788118 w 1057629"/>
              <a:gd name="connsiteY14" fmla="*/ 96871 h 623664"/>
              <a:gd name="connsiteX15" fmla="*/ 714615 w 1057629"/>
              <a:gd name="connsiteY15" fmla="*/ 88703 h 623664"/>
              <a:gd name="connsiteX16" fmla="*/ 884002 w 1057629"/>
              <a:gd name="connsiteY16" fmla="*/ 0 h 623664"/>
              <a:gd name="connsiteX17" fmla="*/ 1049462 w 1057629"/>
              <a:gd name="connsiteY17" fmla="*/ 7032 h 623664"/>
              <a:gd name="connsiteX18" fmla="*/ 1057629 w 1057629"/>
              <a:gd name="connsiteY18" fmla="*/ 623664 h 623664"/>
              <a:gd name="connsiteX19" fmla="*/ 0 w 1057629"/>
              <a:gd name="connsiteY19" fmla="*/ 619581 h 623664"/>
              <a:gd name="connsiteX0" fmla="*/ 0 w 1064660"/>
              <a:gd name="connsiteY0" fmla="*/ 619581 h 623664"/>
              <a:gd name="connsiteX1" fmla="*/ 151090 w 1064660"/>
              <a:gd name="connsiteY1" fmla="*/ 566493 h 623664"/>
              <a:gd name="connsiteX2" fmla="*/ 85754 w 1064660"/>
              <a:gd name="connsiteY2" fmla="*/ 550157 h 623664"/>
              <a:gd name="connsiteX3" fmla="*/ 302180 w 1064660"/>
              <a:gd name="connsiteY3" fmla="*/ 488903 h 623664"/>
              <a:gd name="connsiteX4" fmla="*/ 204175 w 1064660"/>
              <a:gd name="connsiteY4" fmla="*/ 484819 h 623664"/>
              <a:gd name="connsiteX5" fmla="*/ 375683 w 1064660"/>
              <a:gd name="connsiteY5" fmla="*/ 399063 h 623664"/>
              <a:gd name="connsiteX6" fmla="*/ 326681 w 1064660"/>
              <a:gd name="connsiteY6" fmla="*/ 386811 h 623664"/>
              <a:gd name="connsiteX7" fmla="*/ 514522 w 1064660"/>
              <a:gd name="connsiteY7" fmla="*/ 337808 h 623664"/>
              <a:gd name="connsiteX8" fmla="*/ 457353 w 1064660"/>
              <a:gd name="connsiteY8" fmla="*/ 313304 h 623664"/>
              <a:gd name="connsiteX9" fmla="*/ 653362 w 1064660"/>
              <a:gd name="connsiteY9" fmla="*/ 256135 h 623664"/>
              <a:gd name="connsiteX10" fmla="*/ 596193 w 1064660"/>
              <a:gd name="connsiteY10" fmla="*/ 264300 h 623664"/>
              <a:gd name="connsiteX11" fmla="*/ 485938 w 1064660"/>
              <a:gd name="connsiteY11" fmla="*/ 252050 h 623664"/>
              <a:gd name="connsiteX12" fmla="*/ 661529 w 1064660"/>
              <a:gd name="connsiteY12" fmla="*/ 174460 h 623664"/>
              <a:gd name="connsiteX13" fmla="*/ 608443 w 1064660"/>
              <a:gd name="connsiteY13" fmla="*/ 174460 h 623664"/>
              <a:gd name="connsiteX14" fmla="*/ 788118 w 1064660"/>
              <a:gd name="connsiteY14" fmla="*/ 96871 h 623664"/>
              <a:gd name="connsiteX15" fmla="*/ 714615 w 1064660"/>
              <a:gd name="connsiteY15" fmla="*/ 88703 h 623664"/>
              <a:gd name="connsiteX16" fmla="*/ 884002 w 1064660"/>
              <a:gd name="connsiteY16" fmla="*/ 0 h 623664"/>
              <a:gd name="connsiteX17" fmla="*/ 1064660 w 1064660"/>
              <a:gd name="connsiteY17" fmla="*/ 4499 h 623664"/>
              <a:gd name="connsiteX18" fmla="*/ 1057629 w 1064660"/>
              <a:gd name="connsiteY18" fmla="*/ 623664 h 623664"/>
              <a:gd name="connsiteX19" fmla="*/ 0 w 1064660"/>
              <a:gd name="connsiteY19" fmla="*/ 619581 h 6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4660" h="623664">
                <a:moveTo>
                  <a:pt x="0" y="619581"/>
                </a:moveTo>
                <a:lnTo>
                  <a:pt x="151090" y="566493"/>
                </a:lnTo>
                <a:lnTo>
                  <a:pt x="85754" y="550157"/>
                </a:lnTo>
                <a:lnTo>
                  <a:pt x="302180" y="488903"/>
                </a:lnTo>
                <a:lnTo>
                  <a:pt x="204175" y="484819"/>
                </a:lnTo>
                <a:lnTo>
                  <a:pt x="375683" y="399063"/>
                </a:lnTo>
                <a:lnTo>
                  <a:pt x="326681" y="386811"/>
                </a:lnTo>
                <a:lnTo>
                  <a:pt x="514522" y="337808"/>
                </a:lnTo>
                <a:lnTo>
                  <a:pt x="457353" y="313304"/>
                </a:lnTo>
                <a:lnTo>
                  <a:pt x="653362" y="256135"/>
                </a:lnTo>
                <a:lnTo>
                  <a:pt x="596193" y="264300"/>
                </a:lnTo>
                <a:lnTo>
                  <a:pt x="485938" y="252050"/>
                </a:lnTo>
                <a:lnTo>
                  <a:pt x="661529" y="174460"/>
                </a:lnTo>
                <a:lnTo>
                  <a:pt x="608443" y="174460"/>
                </a:lnTo>
                <a:lnTo>
                  <a:pt x="788118" y="96871"/>
                </a:lnTo>
                <a:lnTo>
                  <a:pt x="714615" y="88703"/>
                </a:lnTo>
                <a:lnTo>
                  <a:pt x="884002" y="0"/>
                </a:lnTo>
                <a:lnTo>
                  <a:pt x="1064660" y="4499"/>
                </a:lnTo>
                <a:cubicBezTo>
                  <a:pt x="1062316" y="210887"/>
                  <a:pt x="1059973" y="417276"/>
                  <a:pt x="1057629" y="623664"/>
                </a:cubicBezTo>
                <a:lnTo>
                  <a:pt x="0" y="619581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>
            <a:off x="5535225" y="1839102"/>
            <a:ext cx="70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Upson</a:t>
            </a:r>
          </a:p>
        </p:txBody>
      </p:sp>
      <p:sp>
        <p:nvSpPr>
          <p:cNvPr id="51" name="Freeform 50"/>
          <p:cNvSpPr/>
          <p:nvPr/>
        </p:nvSpPr>
        <p:spPr>
          <a:xfrm>
            <a:off x="5637136" y="1566107"/>
            <a:ext cx="420601" cy="245020"/>
          </a:xfrm>
          <a:custGeom>
            <a:avLst/>
            <a:gdLst>
              <a:gd name="connsiteX0" fmla="*/ 0 w 420601"/>
              <a:gd name="connsiteY0" fmla="*/ 245020 h 245020"/>
              <a:gd name="connsiteX1" fmla="*/ 196008 w 420601"/>
              <a:gd name="connsiteY1" fmla="*/ 163346 h 245020"/>
              <a:gd name="connsiteX2" fmla="*/ 110255 w 420601"/>
              <a:gd name="connsiteY2" fmla="*/ 159263 h 245020"/>
              <a:gd name="connsiteX3" fmla="*/ 338931 w 420601"/>
              <a:gd name="connsiteY3" fmla="*/ 89840 h 245020"/>
              <a:gd name="connsiteX4" fmla="*/ 216426 w 420601"/>
              <a:gd name="connsiteY4" fmla="*/ 81673 h 245020"/>
              <a:gd name="connsiteX5" fmla="*/ 420601 w 420601"/>
              <a:gd name="connsiteY5" fmla="*/ 0 h 245020"/>
              <a:gd name="connsiteX6" fmla="*/ 420601 w 420601"/>
              <a:gd name="connsiteY6" fmla="*/ 0 h 245020"/>
              <a:gd name="connsiteX7" fmla="*/ 420601 w 420601"/>
              <a:gd name="connsiteY7" fmla="*/ 0 h 2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601" h="245020">
                <a:moveTo>
                  <a:pt x="0" y="245020"/>
                </a:moveTo>
                <a:lnTo>
                  <a:pt x="196008" y="163346"/>
                </a:lnTo>
                <a:lnTo>
                  <a:pt x="110255" y="159263"/>
                </a:lnTo>
                <a:lnTo>
                  <a:pt x="338931" y="89840"/>
                </a:lnTo>
                <a:lnTo>
                  <a:pt x="216426" y="81673"/>
                </a:lnTo>
                <a:lnTo>
                  <a:pt x="420601" y="0"/>
                </a:lnTo>
                <a:lnTo>
                  <a:pt x="420601" y="0"/>
                </a:lnTo>
                <a:lnTo>
                  <a:pt x="420601" y="0"/>
                </a:ln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" name="Freeform 4096"/>
          <p:cNvSpPr/>
          <p:nvPr/>
        </p:nvSpPr>
        <p:spPr>
          <a:xfrm>
            <a:off x="4475321" y="1815211"/>
            <a:ext cx="1317714" cy="367636"/>
          </a:xfrm>
          <a:custGeom>
            <a:avLst/>
            <a:gdLst>
              <a:gd name="connsiteX0" fmla="*/ 873871 w 1020878"/>
              <a:gd name="connsiteY0" fmla="*/ 0 h 359363"/>
              <a:gd name="connsiteX1" fmla="*/ 861621 w 1020878"/>
              <a:gd name="connsiteY1" fmla="*/ 61255 h 359363"/>
              <a:gd name="connsiteX2" fmla="*/ 955542 w 1020878"/>
              <a:gd name="connsiteY2" fmla="*/ 69423 h 359363"/>
              <a:gd name="connsiteX3" fmla="*/ 718698 w 1020878"/>
              <a:gd name="connsiteY3" fmla="*/ 138845 h 359363"/>
              <a:gd name="connsiteX4" fmla="*/ 800368 w 1020878"/>
              <a:gd name="connsiteY4" fmla="*/ 138845 h 359363"/>
              <a:gd name="connsiteX5" fmla="*/ 616610 w 1020878"/>
              <a:gd name="connsiteY5" fmla="*/ 216434 h 359363"/>
              <a:gd name="connsiteX6" fmla="*/ 722781 w 1020878"/>
              <a:gd name="connsiteY6" fmla="*/ 220518 h 359363"/>
              <a:gd name="connsiteX7" fmla="*/ 514522 w 1020878"/>
              <a:gd name="connsiteY7" fmla="*/ 277689 h 359363"/>
              <a:gd name="connsiteX8" fmla="*/ 555358 w 1020878"/>
              <a:gd name="connsiteY8" fmla="*/ 306275 h 359363"/>
              <a:gd name="connsiteX9" fmla="*/ 416518 w 1020878"/>
              <a:gd name="connsiteY9" fmla="*/ 359363 h 359363"/>
              <a:gd name="connsiteX10" fmla="*/ 0 w 1020878"/>
              <a:gd name="connsiteY10" fmla="*/ 355279 h 359363"/>
              <a:gd name="connsiteX11" fmla="*/ 16334 w 1020878"/>
              <a:gd name="connsiteY11" fmla="*/ 0 h 359363"/>
              <a:gd name="connsiteX12" fmla="*/ 1020878 w 1020878"/>
              <a:gd name="connsiteY12" fmla="*/ 0 h 359363"/>
              <a:gd name="connsiteX0" fmla="*/ 873871 w 955542"/>
              <a:gd name="connsiteY0" fmla="*/ 0 h 359363"/>
              <a:gd name="connsiteX1" fmla="*/ 861621 w 955542"/>
              <a:gd name="connsiteY1" fmla="*/ 61255 h 359363"/>
              <a:gd name="connsiteX2" fmla="*/ 955542 w 955542"/>
              <a:gd name="connsiteY2" fmla="*/ 69423 h 359363"/>
              <a:gd name="connsiteX3" fmla="*/ 718698 w 955542"/>
              <a:gd name="connsiteY3" fmla="*/ 138845 h 359363"/>
              <a:gd name="connsiteX4" fmla="*/ 800368 w 955542"/>
              <a:gd name="connsiteY4" fmla="*/ 138845 h 359363"/>
              <a:gd name="connsiteX5" fmla="*/ 616610 w 955542"/>
              <a:gd name="connsiteY5" fmla="*/ 216434 h 359363"/>
              <a:gd name="connsiteX6" fmla="*/ 722781 w 955542"/>
              <a:gd name="connsiteY6" fmla="*/ 220518 h 359363"/>
              <a:gd name="connsiteX7" fmla="*/ 514522 w 955542"/>
              <a:gd name="connsiteY7" fmla="*/ 277689 h 359363"/>
              <a:gd name="connsiteX8" fmla="*/ 555358 w 955542"/>
              <a:gd name="connsiteY8" fmla="*/ 306275 h 359363"/>
              <a:gd name="connsiteX9" fmla="*/ 416518 w 955542"/>
              <a:gd name="connsiteY9" fmla="*/ 359363 h 359363"/>
              <a:gd name="connsiteX10" fmla="*/ 0 w 955542"/>
              <a:gd name="connsiteY10" fmla="*/ 355279 h 359363"/>
              <a:gd name="connsiteX11" fmla="*/ 16334 w 955542"/>
              <a:gd name="connsiteY11" fmla="*/ 0 h 359363"/>
              <a:gd name="connsiteX0" fmla="*/ 873871 w 955542"/>
              <a:gd name="connsiteY0" fmla="*/ 0 h 359363"/>
              <a:gd name="connsiteX1" fmla="*/ 861621 w 955542"/>
              <a:gd name="connsiteY1" fmla="*/ 61255 h 359363"/>
              <a:gd name="connsiteX2" fmla="*/ 951458 w 955542"/>
              <a:gd name="connsiteY2" fmla="*/ 69423 h 359363"/>
              <a:gd name="connsiteX3" fmla="*/ 955542 w 955542"/>
              <a:gd name="connsiteY3" fmla="*/ 69423 h 359363"/>
              <a:gd name="connsiteX4" fmla="*/ 718698 w 955542"/>
              <a:gd name="connsiteY4" fmla="*/ 138845 h 359363"/>
              <a:gd name="connsiteX5" fmla="*/ 800368 w 955542"/>
              <a:gd name="connsiteY5" fmla="*/ 138845 h 359363"/>
              <a:gd name="connsiteX6" fmla="*/ 616610 w 955542"/>
              <a:gd name="connsiteY6" fmla="*/ 216434 h 359363"/>
              <a:gd name="connsiteX7" fmla="*/ 722781 w 955542"/>
              <a:gd name="connsiteY7" fmla="*/ 220518 h 359363"/>
              <a:gd name="connsiteX8" fmla="*/ 514522 w 955542"/>
              <a:gd name="connsiteY8" fmla="*/ 277689 h 359363"/>
              <a:gd name="connsiteX9" fmla="*/ 555358 w 955542"/>
              <a:gd name="connsiteY9" fmla="*/ 306275 h 359363"/>
              <a:gd name="connsiteX10" fmla="*/ 416518 w 955542"/>
              <a:gd name="connsiteY10" fmla="*/ 359363 h 359363"/>
              <a:gd name="connsiteX11" fmla="*/ 0 w 955542"/>
              <a:gd name="connsiteY11" fmla="*/ 355279 h 359363"/>
              <a:gd name="connsiteX12" fmla="*/ 16334 w 955542"/>
              <a:gd name="connsiteY12" fmla="*/ 0 h 359363"/>
              <a:gd name="connsiteX0" fmla="*/ 873871 w 955542"/>
              <a:gd name="connsiteY0" fmla="*/ 0 h 359363"/>
              <a:gd name="connsiteX1" fmla="*/ 861621 w 955542"/>
              <a:gd name="connsiteY1" fmla="*/ 61255 h 359363"/>
              <a:gd name="connsiteX2" fmla="*/ 951458 w 955542"/>
              <a:gd name="connsiteY2" fmla="*/ 69423 h 359363"/>
              <a:gd name="connsiteX3" fmla="*/ 955542 w 955542"/>
              <a:gd name="connsiteY3" fmla="*/ 69423 h 359363"/>
              <a:gd name="connsiteX4" fmla="*/ 718698 w 955542"/>
              <a:gd name="connsiteY4" fmla="*/ 138845 h 359363"/>
              <a:gd name="connsiteX5" fmla="*/ 800368 w 955542"/>
              <a:gd name="connsiteY5" fmla="*/ 138845 h 359363"/>
              <a:gd name="connsiteX6" fmla="*/ 616610 w 955542"/>
              <a:gd name="connsiteY6" fmla="*/ 216434 h 359363"/>
              <a:gd name="connsiteX7" fmla="*/ 722781 w 955542"/>
              <a:gd name="connsiteY7" fmla="*/ 220518 h 359363"/>
              <a:gd name="connsiteX8" fmla="*/ 514522 w 955542"/>
              <a:gd name="connsiteY8" fmla="*/ 277689 h 359363"/>
              <a:gd name="connsiteX9" fmla="*/ 273596 w 955542"/>
              <a:gd name="connsiteY9" fmla="*/ 302192 h 359363"/>
              <a:gd name="connsiteX10" fmla="*/ 416518 w 955542"/>
              <a:gd name="connsiteY10" fmla="*/ 359363 h 359363"/>
              <a:gd name="connsiteX11" fmla="*/ 0 w 955542"/>
              <a:gd name="connsiteY11" fmla="*/ 355279 h 359363"/>
              <a:gd name="connsiteX12" fmla="*/ 16334 w 955542"/>
              <a:gd name="connsiteY12" fmla="*/ 0 h 359363"/>
              <a:gd name="connsiteX0" fmla="*/ 873871 w 955542"/>
              <a:gd name="connsiteY0" fmla="*/ 0 h 359363"/>
              <a:gd name="connsiteX1" fmla="*/ 861621 w 955542"/>
              <a:gd name="connsiteY1" fmla="*/ 61255 h 359363"/>
              <a:gd name="connsiteX2" fmla="*/ 951458 w 955542"/>
              <a:gd name="connsiteY2" fmla="*/ 69423 h 359363"/>
              <a:gd name="connsiteX3" fmla="*/ 955542 w 955542"/>
              <a:gd name="connsiteY3" fmla="*/ 69423 h 359363"/>
              <a:gd name="connsiteX4" fmla="*/ 718698 w 955542"/>
              <a:gd name="connsiteY4" fmla="*/ 138845 h 359363"/>
              <a:gd name="connsiteX5" fmla="*/ 800368 w 955542"/>
              <a:gd name="connsiteY5" fmla="*/ 138845 h 359363"/>
              <a:gd name="connsiteX6" fmla="*/ 616610 w 955542"/>
              <a:gd name="connsiteY6" fmla="*/ 216434 h 359363"/>
              <a:gd name="connsiteX7" fmla="*/ 722781 w 955542"/>
              <a:gd name="connsiteY7" fmla="*/ 220518 h 359363"/>
              <a:gd name="connsiteX8" fmla="*/ 514522 w 955542"/>
              <a:gd name="connsiteY8" fmla="*/ 277689 h 359363"/>
              <a:gd name="connsiteX9" fmla="*/ 567609 w 955542"/>
              <a:gd name="connsiteY9" fmla="*/ 302192 h 359363"/>
              <a:gd name="connsiteX10" fmla="*/ 416518 w 955542"/>
              <a:gd name="connsiteY10" fmla="*/ 359363 h 359363"/>
              <a:gd name="connsiteX11" fmla="*/ 0 w 955542"/>
              <a:gd name="connsiteY11" fmla="*/ 355279 h 359363"/>
              <a:gd name="connsiteX12" fmla="*/ 16334 w 955542"/>
              <a:gd name="connsiteY12" fmla="*/ 0 h 359363"/>
              <a:gd name="connsiteX0" fmla="*/ 1135216 w 1216887"/>
              <a:gd name="connsiteY0" fmla="*/ 0 h 359363"/>
              <a:gd name="connsiteX1" fmla="*/ 1122966 w 1216887"/>
              <a:gd name="connsiteY1" fmla="*/ 61255 h 359363"/>
              <a:gd name="connsiteX2" fmla="*/ 1212803 w 1216887"/>
              <a:gd name="connsiteY2" fmla="*/ 69423 h 359363"/>
              <a:gd name="connsiteX3" fmla="*/ 1216887 w 1216887"/>
              <a:gd name="connsiteY3" fmla="*/ 69423 h 359363"/>
              <a:gd name="connsiteX4" fmla="*/ 980043 w 1216887"/>
              <a:gd name="connsiteY4" fmla="*/ 138845 h 359363"/>
              <a:gd name="connsiteX5" fmla="*/ 1061713 w 1216887"/>
              <a:gd name="connsiteY5" fmla="*/ 138845 h 359363"/>
              <a:gd name="connsiteX6" fmla="*/ 877955 w 1216887"/>
              <a:gd name="connsiteY6" fmla="*/ 216434 h 359363"/>
              <a:gd name="connsiteX7" fmla="*/ 984126 w 1216887"/>
              <a:gd name="connsiteY7" fmla="*/ 220518 h 359363"/>
              <a:gd name="connsiteX8" fmla="*/ 775867 w 1216887"/>
              <a:gd name="connsiteY8" fmla="*/ 277689 h 359363"/>
              <a:gd name="connsiteX9" fmla="*/ 828954 w 1216887"/>
              <a:gd name="connsiteY9" fmla="*/ 302192 h 359363"/>
              <a:gd name="connsiteX10" fmla="*/ 677863 w 1216887"/>
              <a:gd name="connsiteY10" fmla="*/ 359363 h 359363"/>
              <a:gd name="connsiteX11" fmla="*/ 0 w 1216887"/>
              <a:gd name="connsiteY11" fmla="*/ 355279 h 359363"/>
              <a:gd name="connsiteX12" fmla="*/ 277679 w 1216887"/>
              <a:gd name="connsiteY12" fmla="*/ 0 h 359363"/>
              <a:gd name="connsiteX0" fmla="*/ 1135216 w 1216887"/>
              <a:gd name="connsiteY0" fmla="*/ 4084 h 363447"/>
              <a:gd name="connsiteX1" fmla="*/ 1122966 w 1216887"/>
              <a:gd name="connsiteY1" fmla="*/ 65339 h 363447"/>
              <a:gd name="connsiteX2" fmla="*/ 1212803 w 1216887"/>
              <a:gd name="connsiteY2" fmla="*/ 73507 h 363447"/>
              <a:gd name="connsiteX3" fmla="*/ 1216887 w 1216887"/>
              <a:gd name="connsiteY3" fmla="*/ 73507 h 363447"/>
              <a:gd name="connsiteX4" fmla="*/ 980043 w 1216887"/>
              <a:gd name="connsiteY4" fmla="*/ 142929 h 363447"/>
              <a:gd name="connsiteX5" fmla="*/ 1061713 w 1216887"/>
              <a:gd name="connsiteY5" fmla="*/ 142929 h 363447"/>
              <a:gd name="connsiteX6" fmla="*/ 877955 w 1216887"/>
              <a:gd name="connsiteY6" fmla="*/ 220518 h 363447"/>
              <a:gd name="connsiteX7" fmla="*/ 984126 w 1216887"/>
              <a:gd name="connsiteY7" fmla="*/ 224602 h 363447"/>
              <a:gd name="connsiteX8" fmla="*/ 775867 w 1216887"/>
              <a:gd name="connsiteY8" fmla="*/ 281773 h 363447"/>
              <a:gd name="connsiteX9" fmla="*/ 828954 w 1216887"/>
              <a:gd name="connsiteY9" fmla="*/ 306276 h 363447"/>
              <a:gd name="connsiteX10" fmla="*/ 677863 w 1216887"/>
              <a:gd name="connsiteY10" fmla="*/ 363447 h 363447"/>
              <a:gd name="connsiteX11" fmla="*/ 0 w 1216887"/>
              <a:gd name="connsiteY11" fmla="*/ 359363 h 363447"/>
              <a:gd name="connsiteX12" fmla="*/ 12251 w 1216887"/>
              <a:gd name="connsiteY12" fmla="*/ 0 h 363447"/>
              <a:gd name="connsiteX0" fmla="*/ 1140613 w 1222284"/>
              <a:gd name="connsiteY0" fmla="*/ 0 h 359363"/>
              <a:gd name="connsiteX1" fmla="*/ 1128363 w 1222284"/>
              <a:gd name="connsiteY1" fmla="*/ 61255 h 359363"/>
              <a:gd name="connsiteX2" fmla="*/ 1218200 w 1222284"/>
              <a:gd name="connsiteY2" fmla="*/ 69423 h 359363"/>
              <a:gd name="connsiteX3" fmla="*/ 1222284 w 1222284"/>
              <a:gd name="connsiteY3" fmla="*/ 69423 h 359363"/>
              <a:gd name="connsiteX4" fmla="*/ 985440 w 1222284"/>
              <a:gd name="connsiteY4" fmla="*/ 138845 h 359363"/>
              <a:gd name="connsiteX5" fmla="*/ 1067110 w 1222284"/>
              <a:gd name="connsiteY5" fmla="*/ 138845 h 359363"/>
              <a:gd name="connsiteX6" fmla="*/ 883352 w 1222284"/>
              <a:gd name="connsiteY6" fmla="*/ 216434 h 359363"/>
              <a:gd name="connsiteX7" fmla="*/ 989523 w 1222284"/>
              <a:gd name="connsiteY7" fmla="*/ 220518 h 359363"/>
              <a:gd name="connsiteX8" fmla="*/ 781264 w 1222284"/>
              <a:gd name="connsiteY8" fmla="*/ 277689 h 359363"/>
              <a:gd name="connsiteX9" fmla="*/ 834351 w 1222284"/>
              <a:gd name="connsiteY9" fmla="*/ 302192 h 359363"/>
              <a:gd name="connsiteX10" fmla="*/ 683260 w 1222284"/>
              <a:gd name="connsiteY10" fmla="*/ 359363 h 359363"/>
              <a:gd name="connsiteX11" fmla="*/ 5397 w 1222284"/>
              <a:gd name="connsiteY11" fmla="*/ 355279 h 359363"/>
              <a:gd name="connsiteX12" fmla="*/ 818 w 1222284"/>
              <a:gd name="connsiteY12" fmla="*/ 9941 h 359363"/>
              <a:gd name="connsiteX0" fmla="*/ 1140613 w 1222284"/>
              <a:gd name="connsiteY0" fmla="*/ 0 h 359363"/>
              <a:gd name="connsiteX1" fmla="*/ 1131808 w 1222284"/>
              <a:gd name="connsiteY1" fmla="*/ 32442 h 359363"/>
              <a:gd name="connsiteX2" fmla="*/ 1128363 w 1222284"/>
              <a:gd name="connsiteY2" fmla="*/ 61255 h 359363"/>
              <a:gd name="connsiteX3" fmla="*/ 1218200 w 1222284"/>
              <a:gd name="connsiteY3" fmla="*/ 69423 h 359363"/>
              <a:gd name="connsiteX4" fmla="*/ 1222284 w 1222284"/>
              <a:gd name="connsiteY4" fmla="*/ 69423 h 359363"/>
              <a:gd name="connsiteX5" fmla="*/ 985440 w 1222284"/>
              <a:gd name="connsiteY5" fmla="*/ 138845 h 359363"/>
              <a:gd name="connsiteX6" fmla="*/ 1067110 w 1222284"/>
              <a:gd name="connsiteY6" fmla="*/ 138845 h 359363"/>
              <a:gd name="connsiteX7" fmla="*/ 883352 w 1222284"/>
              <a:gd name="connsiteY7" fmla="*/ 216434 h 359363"/>
              <a:gd name="connsiteX8" fmla="*/ 989523 w 1222284"/>
              <a:gd name="connsiteY8" fmla="*/ 220518 h 359363"/>
              <a:gd name="connsiteX9" fmla="*/ 781264 w 1222284"/>
              <a:gd name="connsiteY9" fmla="*/ 277689 h 359363"/>
              <a:gd name="connsiteX10" fmla="*/ 834351 w 1222284"/>
              <a:gd name="connsiteY10" fmla="*/ 302192 h 359363"/>
              <a:gd name="connsiteX11" fmla="*/ 683260 w 1222284"/>
              <a:gd name="connsiteY11" fmla="*/ 359363 h 359363"/>
              <a:gd name="connsiteX12" fmla="*/ 5397 w 1222284"/>
              <a:gd name="connsiteY12" fmla="*/ 355279 h 359363"/>
              <a:gd name="connsiteX13" fmla="*/ 818 w 1222284"/>
              <a:gd name="connsiteY13" fmla="*/ 9941 h 359363"/>
              <a:gd name="connsiteX0" fmla="*/ 1140613 w 1316932"/>
              <a:gd name="connsiteY0" fmla="*/ 0 h 359363"/>
              <a:gd name="connsiteX1" fmla="*/ 1316932 w 1316932"/>
              <a:gd name="connsiteY1" fmla="*/ 12808 h 359363"/>
              <a:gd name="connsiteX2" fmla="*/ 1128363 w 1316932"/>
              <a:gd name="connsiteY2" fmla="*/ 61255 h 359363"/>
              <a:gd name="connsiteX3" fmla="*/ 1218200 w 1316932"/>
              <a:gd name="connsiteY3" fmla="*/ 69423 h 359363"/>
              <a:gd name="connsiteX4" fmla="*/ 1222284 w 1316932"/>
              <a:gd name="connsiteY4" fmla="*/ 69423 h 359363"/>
              <a:gd name="connsiteX5" fmla="*/ 985440 w 1316932"/>
              <a:gd name="connsiteY5" fmla="*/ 138845 h 359363"/>
              <a:gd name="connsiteX6" fmla="*/ 1067110 w 1316932"/>
              <a:gd name="connsiteY6" fmla="*/ 138845 h 359363"/>
              <a:gd name="connsiteX7" fmla="*/ 883352 w 1316932"/>
              <a:gd name="connsiteY7" fmla="*/ 216434 h 359363"/>
              <a:gd name="connsiteX8" fmla="*/ 989523 w 1316932"/>
              <a:gd name="connsiteY8" fmla="*/ 220518 h 359363"/>
              <a:gd name="connsiteX9" fmla="*/ 781264 w 1316932"/>
              <a:gd name="connsiteY9" fmla="*/ 277689 h 359363"/>
              <a:gd name="connsiteX10" fmla="*/ 834351 w 1316932"/>
              <a:gd name="connsiteY10" fmla="*/ 302192 h 359363"/>
              <a:gd name="connsiteX11" fmla="*/ 683260 w 1316932"/>
              <a:gd name="connsiteY11" fmla="*/ 359363 h 359363"/>
              <a:gd name="connsiteX12" fmla="*/ 5397 w 1316932"/>
              <a:gd name="connsiteY12" fmla="*/ 355279 h 359363"/>
              <a:gd name="connsiteX13" fmla="*/ 818 w 1316932"/>
              <a:gd name="connsiteY13" fmla="*/ 9941 h 359363"/>
              <a:gd name="connsiteX0" fmla="*/ 1141395 w 1317714"/>
              <a:gd name="connsiteY0" fmla="*/ 0 h 367636"/>
              <a:gd name="connsiteX1" fmla="*/ 1317714 w 1317714"/>
              <a:gd name="connsiteY1" fmla="*/ 12808 h 367636"/>
              <a:gd name="connsiteX2" fmla="*/ 1129145 w 1317714"/>
              <a:gd name="connsiteY2" fmla="*/ 61255 h 367636"/>
              <a:gd name="connsiteX3" fmla="*/ 1218982 w 1317714"/>
              <a:gd name="connsiteY3" fmla="*/ 69423 h 367636"/>
              <a:gd name="connsiteX4" fmla="*/ 1223066 w 1317714"/>
              <a:gd name="connsiteY4" fmla="*/ 69423 h 367636"/>
              <a:gd name="connsiteX5" fmla="*/ 986222 w 1317714"/>
              <a:gd name="connsiteY5" fmla="*/ 138845 h 367636"/>
              <a:gd name="connsiteX6" fmla="*/ 1067892 w 1317714"/>
              <a:gd name="connsiteY6" fmla="*/ 138845 h 367636"/>
              <a:gd name="connsiteX7" fmla="*/ 884134 w 1317714"/>
              <a:gd name="connsiteY7" fmla="*/ 216434 h 367636"/>
              <a:gd name="connsiteX8" fmla="*/ 990305 w 1317714"/>
              <a:gd name="connsiteY8" fmla="*/ 220518 h 367636"/>
              <a:gd name="connsiteX9" fmla="*/ 782046 w 1317714"/>
              <a:gd name="connsiteY9" fmla="*/ 277689 h 367636"/>
              <a:gd name="connsiteX10" fmla="*/ 835133 w 1317714"/>
              <a:gd name="connsiteY10" fmla="*/ 302192 h 367636"/>
              <a:gd name="connsiteX11" fmla="*/ 684042 w 1317714"/>
              <a:gd name="connsiteY11" fmla="*/ 359363 h 367636"/>
              <a:gd name="connsiteX12" fmla="*/ 0 w 1317714"/>
              <a:gd name="connsiteY12" fmla="*/ 367636 h 367636"/>
              <a:gd name="connsiteX13" fmla="*/ 1600 w 1317714"/>
              <a:gd name="connsiteY13" fmla="*/ 9941 h 3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7714" h="367636">
                <a:moveTo>
                  <a:pt x="1141395" y="0"/>
                </a:moveTo>
                <a:lnTo>
                  <a:pt x="1317714" y="12808"/>
                </a:lnTo>
                <a:lnTo>
                  <a:pt x="1129145" y="61255"/>
                </a:lnTo>
                <a:cubicBezTo>
                  <a:pt x="1150924" y="62616"/>
                  <a:pt x="1197203" y="68062"/>
                  <a:pt x="1218982" y="69423"/>
                </a:cubicBezTo>
                <a:lnTo>
                  <a:pt x="1223066" y="69423"/>
                </a:lnTo>
                <a:lnTo>
                  <a:pt x="986222" y="138845"/>
                </a:lnTo>
                <a:lnTo>
                  <a:pt x="1067892" y="138845"/>
                </a:lnTo>
                <a:lnTo>
                  <a:pt x="884134" y="216434"/>
                </a:lnTo>
                <a:lnTo>
                  <a:pt x="990305" y="220518"/>
                </a:lnTo>
                <a:lnTo>
                  <a:pt x="782046" y="277689"/>
                </a:lnTo>
                <a:lnTo>
                  <a:pt x="835133" y="302192"/>
                </a:lnTo>
                <a:lnTo>
                  <a:pt x="684042" y="359363"/>
                </a:lnTo>
                <a:lnTo>
                  <a:pt x="0" y="367636"/>
                </a:lnTo>
                <a:cubicBezTo>
                  <a:pt x="4084" y="247848"/>
                  <a:pt x="-2484" y="129729"/>
                  <a:pt x="1600" y="9941"/>
                </a:cubicBezTo>
              </a:path>
            </a:pathLst>
          </a:custGeom>
          <a:solidFill>
            <a:srgbClr val="3366FF">
              <a:alpha val="65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4435455" y="1801046"/>
            <a:ext cx="983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Anacacho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>
            <a:off x="4487402" y="1818381"/>
            <a:ext cx="1321241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5151197" y="1819295"/>
            <a:ext cx="649278" cy="355279"/>
          </a:xfrm>
          <a:custGeom>
            <a:avLst/>
            <a:gdLst>
              <a:gd name="connsiteX0" fmla="*/ 0 w 673779"/>
              <a:gd name="connsiteY0" fmla="*/ 367530 h 367530"/>
              <a:gd name="connsiteX1" fmla="*/ 171508 w 673779"/>
              <a:gd name="connsiteY1" fmla="*/ 314442 h 367530"/>
              <a:gd name="connsiteX2" fmla="*/ 85754 w 673779"/>
              <a:gd name="connsiteY2" fmla="*/ 298107 h 367530"/>
              <a:gd name="connsiteX3" fmla="*/ 334848 w 673779"/>
              <a:gd name="connsiteY3" fmla="*/ 232769 h 367530"/>
              <a:gd name="connsiteX4" fmla="*/ 204176 w 673779"/>
              <a:gd name="connsiteY4" fmla="*/ 224601 h 367530"/>
              <a:gd name="connsiteX5" fmla="*/ 404268 w 673779"/>
              <a:gd name="connsiteY5" fmla="*/ 151095 h 367530"/>
              <a:gd name="connsiteX6" fmla="*/ 310347 w 673779"/>
              <a:gd name="connsiteY6" fmla="*/ 147012 h 367530"/>
              <a:gd name="connsiteX7" fmla="*/ 555358 w 673779"/>
              <a:gd name="connsiteY7" fmla="*/ 77590 h 367530"/>
              <a:gd name="connsiteX8" fmla="*/ 445103 w 673779"/>
              <a:gd name="connsiteY8" fmla="*/ 65339 h 367530"/>
              <a:gd name="connsiteX9" fmla="*/ 673779 w 673779"/>
              <a:gd name="connsiteY9" fmla="*/ 0 h 367530"/>
              <a:gd name="connsiteX0" fmla="*/ 0 w 649278"/>
              <a:gd name="connsiteY0" fmla="*/ 355279 h 355279"/>
              <a:gd name="connsiteX1" fmla="*/ 171508 w 649278"/>
              <a:gd name="connsiteY1" fmla="*/ 302191 h 355279"/>
              <a:gd name="connsiteX2" fmla="*/ 85754 w 649278"/>
              <a:gd name="connsiteY2" fmla="*/ 285856 h 355279"/>
              <a:gd name="connsiteX3" fmla="*/ 334848 w 649278"/>
              <a:gd name="connsiteY3" fmla="*/ 220518 h 355279"/>
              <a:gd name="connsiteX4" fmla="*/ 204176 w 649278"/>
              <a:gd name="connsiteY4" fmla="*/ 212350 h 355279"/>
              <a:gd name="connsiteX5" fmla="*/ 404268 w 649278"/>
              <a:gd name="connsiteY5" fmla="*/ 138844 h 355279"/>
              <a:gd name="connsiteX6" fmla="*/ 310347 w 649278"/>
              <a:gd name="connsiteY6" fmla="*/ 134761 h 355279"/>
              <a:gd name="connsiteX7" fmla="*/ 555358 w 649278"/>
              <a:gd name="connsiteY7" fmla="*/ 65339 h 355279"/>
              <a:gd name="connsiteX8" fmla="*/ 445103 w 649278"/>
              <a:gd name="connsiteY8" fmla="*/ 53088 h 355279"/>
              <a:gd name="connsiteX9" fmla="*/ 649278 w 649278"/>
              <a:gd name="connsiteY9" fmla="*/ 0 h 3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278" h="355279">
                <a:moveTo>
                  <a:pt x="0" y="355279"/>
                </a:moveTo>
                <a:lnTo>
                  <a:pt x="171508" y="302191"/>
                </a:lnTo>
                <a:lnTo>
                  <a:pt x="85754" y="285856"/>
                </a:lnTo>
                <a:lnTo>
                  <a:pt x="334848" y="220518"/>
                </a:lnTo>
                <a:lnTo>
                  <a:pt x="204176" y="212350"/>
                </a:lnTo>
                <a:lnTo>
                  <a:pt x="404268" y="138844"/>
                </a:lnTo>
                <a:lnTo>
                  <a:pt x="310347" y="134761"/>
                </a:lnTo>
                <a:lnTo>
                  <a:pt x="555358" y="65339"/>
                </a:lnTo>
                <a:lnTo>
                  <a:pt x="445103" y="53088"/>
                </a:lnTo>
                <a:lnTo>
                  <a:pt x="649278" y="0"/>
                </a:lnTo>
              </a:path>
            </a:pathLst>
          </a:cu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0" name="Freeform 4099"/>
          <p:cNvSpPr/>
          <p:nvPr/>
        </p:nvSpPr>
        <p:spPr>
          <a:xfrm>
            <a:off x="4481502" y="2170489"/>
            <a:ext cx="1747742" cy="645218"/>
          </a:xfrm>
          <a:custGeom>
            <a:avLst/>
            <a:gdLst>
              <a:gd name="connsiteX0" fmla="*/ 0 w 1380227"/>
              <a:gd name="connsiteY0" fmla="*/ 637051 h 645218"/>
              <a:gd name="connsiteX1" fmla="*/ 191925 w 1380227"/>
              <a:gd name="connsiteY1" fmla="*/ 645218 h 645218"/>
              <a:gd name="connsiteX2" fmla="*/ 367516 w 1380227"/>
              <a:gd name="connsiteY2" fmla="*/ 608465 h 645218"/>
              <a:gd name="connsiteX3" fmla="*/ 269512 w 1380227"/>
              <a:gd name="connsiteY3" fmla="*/ 583964 h 645218"/>
              <a:gd name="connsiteX4" fmla="*/ 673780 w 1380227"/>
              <a:gd name="connsiteY4" fmla="*/ 539043 h 645218"/>
              <a:gd name="connsiteX5" fmla="*/ 563525 w 1380227"/>
              <a:gd name="connsiteY5" fmla="*/ 526792 h 645218"/>
              <a:gd name="connsiteX6" fmla="*/ 918790 w 1380227"/>
              <a:gd name="connsiteY6" fmla="*/ 473705 h 645218"/>
              <a:gd name="connsiteX7" fmla="*/ 808535 w 1380227"/>
              <a:gd name="connsiteY7" fmla="*/ 465537 h 645218"/>
              <a:gd name="connsiteX8" fmla="*/ 1212803 w 1380227"/>
              <a:gd name="connsiteY8" fmla="*/ 428784 h 645218"/>
              <a:gd name="connsiteX9" fmla="*/ 1073964 w 1380227"/>
              <a:gd name="connsiteY9" fmla="*/ 412450 h 645218"/>
              <a:gd name="connsiteX10" fmla="*/ 1372060 w 1380227"/>
              <a:gd name="connsiteY10" fmla="*/ 375697 h 645218"/>
              <a:gd name="connsiteX11" fmla="*/ 1380227 w 1380227"/>
              <a:gd name="connsiteY11" fmla="*/ 0 h 645218"/>
              <a:gd name="connsiteX12" fmla="*/ 1339392 w 1380227"/>
              <a:gd name="connsiteY12" fmla="*/ 0 h 645218"/>
              <a:gd name="connsiteX13" fmla="*/ 285846 w 1380227"/>
              <a:gd name="connsiteY13" fmla="*/ 8167 h 645218"/>
              <a:gd name="connsiteX14" fmla="*/ 0 w 1380227"/>
              <a:gd name="connsiteY14" fmla="*/ 637051 h 645218"/>
              <a:gd name="connsiteX0" fmla="*/ 367515 w 1747742"/>
              <a:gd name="connsiteY0" fmla="*/ 637051 h 645218"/>
              <a:gd name="connsiteX1" fmla="*/ 559440 w 1747742"/>
              <a:gd name="connsiteY1" fmla="*/ 645218 h 645218"/>
              <a:gd name="connsiteX2" fmla="*/ 735031 w 1747742"/>
              <a:gd name="connsiteY2" fmla="*/ 608465 h 645218"/>
              <a:gd name="connsiteX3" fmla="*/ 637027 w 1747742"/>
              <a:gd name="connsiteY3" fmla="*/ 583964 h 645218"/>
              <a:gd name="connsiteX4" fmla="*/ 1041295 w 1747742"/>
              <a:gd name="connsiteY4" fmla="*/ 539043 h 645218"/>
              <a:gd name="connsiteX5" fmla="*/ 931040 w 1747742"/>
              <a:gd name="connsiteY5" fmla="*/ 526792 h 645218"/>
              <a:gd name="connsiteX6" fmla="*/ 1286305 w 1747742"/>
              <a:gd name="connsiteY6" fmla="*/ 473705 h 645218"/>
              <a:gd name="connsiteX7" fmla="*/ 1176050 w 1747742"/>
              <a:gd name="connsiteY7" fmla="*/ 465537 h 645218"/>
              <a:gd name="connsiteX8" fmla="*/ 1580318 w 1747742"/>
              <a:gd name="connsiteY8" fmla="*/ 428784 h 645218"/>
              <a:gd name="connsiteX9" fmla="*/ 1441479 w 1747742"/>
              <a:gd name="connsiteY9" fmla="*/ 412450 h 645218"/>
              <a:gd name="connsiteX10" fmla="*/ 1739575 w 1747742"/>
              <a:gd name="connsiteY10" fmla="*/ 375697 h 645218"/>
              <a:gd name="connsiteX11" fmla="*/ 1747742 w 1747742"/>
              <a:gd name="connsiteY11" fmla="*/ 0 h 645218"/>
              <a:gd name="connsiteX12" fmla="*/ 1706907 w 1747742"/>
              <a:gd name="connsiteY12" fmla="*/ 0 h 645218"/>
              <a:gd name="connsiteX13" fmla="*/ 0 w 1747742"/>
              <a:gd name="connsiteY13" fmla="*/ 8167 h 645218"/>
              <a:gd name="connsiteX14" fmla="*/ 367515 w 1747742"/>
              <a:gd name="connsiteY14" fmla="*/ 637051 h 645218"/>
              <a:gd name="connsiteX0" fmla="*/ 0 w 1747742"/>
              <a:gd name="connsiteY0" fmla="*/ 637051 h 645218"/>
              <a:gd name="connsiteX1" fmla="*/ 559440 w 1747742"/>
              <a:gd name="connsiteY1" fmla="*/ 645218 h 645218"/>
              <a:gd name="connsiteX2" fmla="*/ 735031 w 1747742"/>
              <a:gd name="connsiteY2" fmla="*/ 608465 h 645218"/>
              <a:gd name="connsiteX3" fmla="*/ 637027 w 1747742"/>
              <a:gd name="connsiteY3" fmla="*/ 583964 h 645218"/>
              <a:gd name="connsiteX4" fmla="*/ 1041295 w 1747742"/>
              <a:gd name="connsiteY4" fmla="*/ 539043 h 645218"/>
              <a:gd name="connsiteX5" fmla="*/ 931040 w 1747742"/>
              <a:gd name="connsiteY5" fmla="*/ 526792 h 645218"/>
              <a:gd name="connsiteX6" fmla="*/ 1286305 w 1747742"/>
              <a:gd name="connsiteY6" fmla="*/ 473705 h 645218"/>
              <a:gd name="connsiteX7" fmla="*/ 1176050 w 1747742"/>
              <a:gd name="connsiteY7" fmla="*/ 465537 h 645218"/>
              <a:gd name="connsiteX8" fmla="*/ 1580318 w 1747742"/>
              <a:gd name="connsiteY8" fmla="*/ 428784 h 645218"/>
              <a:gd name="connsiteX9" fmla="*/ 1441479 w 1747742"/>
              <a:gd name="connsiteY9" fmla="*/ 412450 h 645218"/>
              <a:gd name="connsiteX10" fmla="*/ 1739575 w 1747742"/>
              <a:gd name="connsiteY10" fmla="*/ 375697 h 645218"/>
              <a:gd name="connsiteX11" fmla="*/ 1747742 w 1747742"/>
              <a:gd name="connsiteY11" fmla="*/ 0 h 645218"/>
              <a:gd name="connsiteX12" fmla="*/ 1706907 w 1747742"/>
              <a:gd name="connsiteY12" fmla="*/ 0 h 645218"/>
              <a:gd name="connsiteX13" fmla="*/ 0 w 1747742"/>
              <a:gd name="connsiteY13" fmla="*/ 8167 h 645218"/>
              <a:gd name="connsiteX14" fmla="*/ 0 w 1747742"/>
              <a:gd name="connsiteY14" fmla="*/ 637051 h 64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47742" h="645218">
                <a:moveTo>
                  <a:pt x="0" y="637051"/>
                </a:moveTo>
                <a:lnTo>
                  <a:pt x="559440" y="645218"/>
                </a:lnTo>
                <a:lnTo>
                  <a:pt x="735031" y="608465"/>
                </a:lnTo>
                <a:lnTo>
                  <a:pt x="637027" y="583964"/>
                </a:lnTo>
                <a:lnTo>
                  <a:pt x="1041295" y="539043"/>
                </a:lnTo>
                <a:lnTo>
                  <a:pt x="931040" y="526792"/>
                </a:lnTo>
                <a:lnTo>
                  <a:pt x="1286305" y="473705"/>
                </a:lnTo>
                <a:lnTo>
                  <a:pt x="1176050" y="465537"/>
                </a:lnTo>
                <a:lnTo>
                  <a:pt x="1580318" y="428784"/>
                </a:lnTo>
                <a:lnTo>
                  <a:pt x="1441479" y="412450"/>
                </a:lnTo>
                <a:lnTo>
                  <a:pt x="1739575" y="375697"/>
                </a:lnTo>
                <a:lnTo>
                  <a:pt x="1747742" y="0"/>
                </a:lnTo>
                <a:lnTo>
                  <a:pt x="1706907" y="0"/>
                </a:lnTo>
                <a:lnTo>
                  <a:pt x="0" y="8167"/>
                </a:lnTo>
                <a:lnTo>
                  <a:pt x="0" y="637051"/>
                </a:lnTo>
                <a:close/>
              </a:path>
            </a:pathLst>
          </a:custGeom>
          <a:solidFill>
            <a:srgbClr val="3366FF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4678388" y="2269401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Austin Chalk</a:t>
            </a:r>
          </a:p>
        </p:txBody>
      </p:sp>
      <p:sp>
        <p:nvSpPr>
          <p:cNvPr id="4101" name="Freeform 4100"/>
          <p:cNvSpPr/>
          <p:nvPr/>
        </p:nvSpPr>
        <p:spPr>
          <a:xfrm>
            <a:off x="4473335" y="2545691"/>
            <a:ext cx="1747743" cy="572207"/>
          </a:xfrm>
          <a:custGeom>
            <a:avLst/>
            <a:gdLst>
              <a:gd name="connsiteX0" fmla="*/ 8168 w 1372060"/>
              <a:gd name="connsiteY0" fmla="*/ 191932 h 502290"/>
              <a:gd name="connsiteX1" fmla="*/ 534940 w 1372060"/>
              <a:gd name="connsiteY1" fmla="*/ 204183 h 502290"/>
              <a:gd name="connsiteX2" fmla="*/ 730949 w 1372060"/>
              <a:gd name="connsiteY2" fmla="*/ 163346 h 502290"/>
              <a:gd name="connsiteX3" fmla="*/ 624778 w 1372060"/>
              <a:gd name="connsiteY3" fmla="*/ 138845 h 502290"/>
              <a:gd name="connsiteX4" fmla="*/ 1045379 w 1372060"/>
              <a:gd name="connsiteY4" fmla="*/ 98008 h 502290"/>
              <a:gd name="connsiteX5" fmla="*/ 939208 w 1372060"/>
              <a:gd name="connsiteY5" fmla="*/ 77590 h 502290"/>
              <a:gd name="connsiteX6" fmla="*/ 1286306 w 1372060"/>
              <a:gd name="connsiteY6" fmla="*/ 36753 h 502290"/>
              <a:gd name="connsiteX7" fmla="*/ 1176051 w 1372060"/>
              <a:gd name="connsiteY7" fmla="*/ 28586 h 502290"/>
              <a:gd name="connsiteX8" fmla="*/ 1372060 w 1372060"/>
              <a:gd name="connsiteY8" fmla="*/ 0 h 502290"/>
              <a:gd name="connsiteX9" fmla="*/ 1249555 w 1372060"/>
              <a:gd name="connsiteY9" fmla="*/ 502290 h 502290"/>
              <a:gd name="connsiteX10" fmla="*/ 0 w 1372060"/>
              <a:gd name="connsiteY10" fmla="*/ 498207 h 502290"/>
              <a:gd name="connsiteX11" fmla="*/ 8168 w 1372060"/>
              <a:gd name="connsiteY11" fmla="*/ 191932 h 502290"/>
              <a:gd name="connsiteX0" fmla="*/ 8168 w 1747743"/>
              <a:gd name="connsiteY0" fmla="*/ 191932 h 502290"/>
              <a:gd name="connsiteX1" fmla="*/ 534940 w 1747743"/>
              <a:gd name="connsiteY1" fmla="*/ 204183 h 502290"/>
              <a:gd name="connsiteX2" fmla="*/ 730949 w 1747743"/>
              <a:gd name="connsiteY2" fmla="*/ 163346 h 502290"/>
              <a:gd name="connsiteX3" fmla="*/ 624778 w 1747743"/>
              <a:gd name="connsiteY3" fmla="*/ 138845 h 502290"/>
              <a:gd name="connsiteX4" fmla="*/ 1045379 w 1747743"/>
              <a:gd name="connsiteY4" fmla="*/ 98008 h 502290"/>
              <a:gd name="connsiteX5" fmla="*/ 939208 w 1747743"/>
              <a:gd name="connsiteY5" fmla="*/ 77590 h 502290"/>
              <a:gd name="connsiteX6" fmla="*/ 1286306 w 1747743"/>
              <a:gd name="connsiteY6" fmla="*/ 36753 h 502290"/>
              <a:gd name="connsiteX7" fmla="*/ 1176051 w 1747743"/>
              <a:gd name="connsiteY7" fmla="*/ 28586 h 502290"/>
              <a:gd name="connsiteX8" fmla="*/ 1372060 w 1747743"/>
              <a:gd name="connsiteY8" fmla="*/ 0 h 502290"/>
              <a:gd name="connsiteX9" fmla="*/ 1747743 w 1747743"/>
              <a:gd name="connsiteY9" fmla="*/ 502290 h 502290"/>
              <a:gd name="connsiteX10" fmla="*/ 0 w 1747743"/>
              <a:gd name="connsiteY10" fmla="*/ 498207 h 502290"/>
              <a:gd name="connsiteX11" fmla="*/ 8168 w 1747743"/>
              <a:gd name="connsiteY11" fmla="*/ 191932 h 502290"/>
              <a:gd name="connsiteX0" fmla="*/ 8168 w 1747743"/>
              <a:gd name="connsiteY0" fmla="*/ 220517 h 530875"/>
              <a:gd name="connsiteX1" fmla="*/ 534940 w 1747743"/>
              <a:gd name="connsiteY1" fmla="*/ 232768 h 530875"/>
              <a:gd name="connsiteX2" fmla="*/ 730949 w 1747743"/>
              <a:gd name="connsiteY2" fmla="*/ 191931 h 530875"/>
              <a:gd name="connsiteX3" fmla="*/ 624778 w 1747743"/>
              <a:gd name="connsiteY3" fmla="*/ 167430 h 530875"/>
              <a:gd name="connsiteX4" fmla="*/ 1045379 w 1747743"/>
              <a:gd name="connsiteY4" fmla="*/ 126593 h 530875"/>
              <a:gd name="connsiteX5" fmla="*/ 939208 w 1747743"/>
              <a:gd name="connsiteY5" fmla="*/ 106175 h 530875"/>
              <a:gd name="connsiteX6" fmla="*/ 1286306 w 1747743"/>
              <a:gd name="connsiteY6" fmla="*/ 65338 h 530875"/>
              <a:gd name="connsiteX7" fmla="*/ 1176051 w 1747743"/>
              <a:gd name="connsiteY7" fmla="*/ 57171 h 530875"/>
              <a:gd name="connsiteX8" fmla="*/ 1584402 w 1747743"/>
              <a:gd name="connsiteY8" fmla="*/ 0 h 530875"/>
              <a:gd name="connsiteX9" fmla="*/ 1747743 w 1747743"/>
              <a:gd name="connsiteY9" fmla="*/ 530875 h 530875"/>
              <a:gd name="connsiteX10" fmla="*/ 0 w 1747743"/>
              <a:gd name="connsiteY10" fmla="*/ 526792 h 530875"/>
              <a:gd name="connsiteX11" fmla="*/ 8168 w 1747743"/>
              <a:gd name="connsiteY11" fmla="*/ 220517 h 530875"/>
              <a:gd name="connsiteX0" fmla="*/ 8168 w 1747743"/>
              <a:gd name="connsiteY0" fmla="*/ 220517 h 530875"/>
              <a:gd name="connsiteX1" fmla="*/ 534940 w 1747743"/>
              <a:gd name="connsiteY1" fmla="*/ 232768 h 530875"/>
              <a:gd name="connsiteX2" fmla="*/ 730949 w 1747743"/>
              <a:gd name="connsiteY2" fmla="*/ 191931 h 530875"/>
              <a:gd name="connsiteX3" fmla="*/ 624778 w 1747743"/>
              <a:gd name="connsiteY3" fmla="*/ 167430 h 530875"/>
              <a:gd name="connsiteX4" fmla="*/ 1045379 w 1747743"/>
              <a:gd name="connsiteY4" fmla="*/ 126593 h 530875"/>
              <a:gd name="connsiteX5" fmla="*/ 939208 w 1747743"/>
              <a:gd name="connsiteY5" fmla="*/ 106175 h 530875"/>
              <a:gd name="connsiteX6" fmla="*/ 1286306 w 1747743"/>
              <a:gd name="connsiteY6" fmla="*/ 65338 h 530875"/>
              <a:gd name="connsiteX7" fmla="*/ 1176051 w 1747743"/>
              <a:gd name="connsiteY7" fmla="*/ 57171 h 530875"/>
              <a:gd name="connsiteX8" fmla="*/ 1584402 w 1747743"/>
              <a:gd name="connsiteY8" fmla="*/ 0 h 530875"/>
              <a:gd name="connsiteX9" fmla="*/ 1670156 w 1747743"/>
              <a:gd name="connsiteY9" fmla="*/ 298108 h 530875"/>
              <a:gd name="connsiteX10" fmla="*/ 1747743 w 1747743"/>
              <a:gd name="connsiteY10" fmla="*/ 530875 h 530875"/>
              <a:gd name="connsiteX11" fmla="*/ 0 w 1747743"/>
              <a:gd name="connsiteY11" fmla="*/ 526792 h 530875"/>
              <a:gd name="connsiteX12" fmla="*/ 8168 w 1747743"/>
              <a:gd name="connsiteY12" fmla="*/ 220517 h 530875"/>
              <a:gd name="connsiteX0" fmla="*/ 8168 w 1747743"/>
              <a:gd name="connsiteY0" fmla="*/ 245019 h 555377"/>
              <a:gd name="connsiteX1" fmla="*/ 534940 w 1747743"/>
              <a:gd name="connsiteY1" fmla="*/ 257270 h 555377"/>
              <a:gd name="connsiteX2" fmla="*/ 730949 w 1747743"/>
              <a:gd name="connsiteY2" fmla="*/ 216433 h 555377"/>
              <a:gd name="connsiteX3" fmla="*/ 624778 w 1747743"/>
              <a:gd name="connsiteY3" fmla="*/ 191932 h 555377"/>
              <a:gd name="connsiteX4" fmla="*/ 1045379 w 1747743"/>
              <a:gd name="connsiteY4" fmla="*/ 151095 h 555377"/>
              <a:gd name="connsiteX5" fmla="*/ 939208 w 1747743"/>
              <a:gd name="connsiteY5" fmla="*/ 130677 h 555377"/>
              <a:gd name="connsiteX6" fmla="*/ 1286306 w 1747743"/>
              <a:gd name="connsiteY6" fmla="*/ 89840 h 555377"/>
              <a:gd name="connsiteX7" fmla="*/ 1176051 w 1747743"/>
              <a:gd name="connsiteY7" fmla="*/ 81673 h 555377"/>
              <a:gd name="connsiteX8" fmla="*/ 1584402 w 1747743"/>
              <a:gd name="connsiteY8" fmla="*/ 24502 h 555377"/>
              <a:gd name="connsiteX9" fmla="*/ 1747743 w 1747743"/>
              <a:gd name="connsiteY9" fmla="*/ 0 h 555377"/>
              <a:gd name="connsiteX10" fmla="*/ 1747743 w 1747743"/>
              <a:gd name="connsiteY10" fmla="*/ 555377 h 555377"/>
              <a:gd name="connsiteX11" fmla="*/ 0 w 1747743"/>
              <a:gd name="connsiteY11" fmla="*/ 551294 h 555377"/>
              <a:gd name="connsiteX12" fmla="*/ 8168 w 1747743"/>
              <a:gd name="connsiteY12" fmla="*/ 245019 h 555377"/>
              <a:gd name="connsiteX0" fmla="*/ 8168 w 1747743"/>
              <a:gd name="connsiteY0" fmla="*/ 245019 h 555377"/>
              <a:gd name="connsiteX1" fmla="*/ 534940 w 1747743"/>
              <a:gd name="connsiteY1" fmla="*/ 257270 h 555377"/>
              <a:gd name="connsiteX2" fmla="*/ 730949 w 1747743"/>
              <a:gd name="connsiteY2" fmla="*/ 216433 h 555377"/>
              <a:gd name="connsiteX3" fmla="*/ 624778 w 1747743"/>
              <a:gd name="connsiteY3" fmla="*/ 191932 h 555377"/>
              <a:gd name="connsiteX4" fmla="*/ 1045379 w 1747743"/>
              <a:gd name="connsiteY4" fmla="*/ 151095 h 555377"/>
              <a:gd name="connsiteX5" fmla="*/ 939208 w 1747743"/>
              <a:gd name="connsiteY5" fmla="*/ 130677 h 555377"/>
              <a:gd name="connsiteX6" fmla="*/ 1286306 w 1747743"/>
              <a:gd name="connsiteY6" fmla="*/ 89840 h 555377"/>
              <a:gd name="connsiteX7" fmla="*/ 1176051 w 1747743"/>
              <a:gd name="connsiteY7" fmla="*/ 81673 h 555377"/>
              <a:gd name="connsiteX8" fmla="*/ 1584402 w 1747743"/>
              <a:gd name="connsiteY8" fmla="*/ 24502 h 555377"/>
              <a:gd name="connsiteX9" fmla="*/ 1657906 w 1747743"/>
              <a:gd name="connsiteY9" fmla="*/ 12251 h 555377"/>
              <a:gd name="connsiteX10" fmla="*/ 1747743 w 1747743"/>
              <a:gd name="connsiteY10" fmla="*/ 0 h 555377"/>
              <a:gd name="connsiteX11" fmla="*/ 1747743 w 1747743"/>
              <a:gd name="connsiteY11" fmla="*/ 555377 h 555377"/>
              <a:gd name="connsiteX12" fmla="*/ 0 w 1747743"/>
              <a:gd name="connsiteY12" fmla="*/ 551294 h 555377"/>
              <a:gd name="connsiteX13" fmla="*/ 8168 w 1747743"/>
              <a:gd name="connsiteY13" fmla="*/ 245019 h 555377"/>
              <a:gd name="connsiteX0" fmla="*/ 8168 w 1747743"/>
              <a:gd name="connsiteY0" fmla="*/ 245019 h 555377"/>
              <a:gd name="connsiteX1" fmla="*/ 534940 w 1747743"/>
              <a:gd name="connsiteY1" fmla="*/ 257270 h 555377"/>
              <a:gd name="connsiteX2" fmla="*/ 730949 w 1747743"/>
              <a:gd name="connsiteY2" fmla="*/ 216433 h 555377"/>
              <a:gd name="connsiteX3" fmla="*/ 624778 w 1747743"/>
              <a:gd name="connsiteY3" fmla="*/ 191932 h 555377"/>
              <a:gd name="connsiteX4" fmla="*/ 1045379 w 1747743"/>
              <a:gd name="connsiteY4" fmla="*/ 151095 h 555377"/>
              <a:gd name="connsiteX5" fmla="*/ 939208 w 1747743"/>
              <a:gd name="connsiteY5" fmla="*/ 130677 h 555377"/>
              <a:gd name="connsiteX6" fmla="*/ 1286306 w 1747743"/>
              <a:gd name="connsiteY6" fmla="*/ 89840 h 555377"/>
              <a:gd name="connsiteX7" fmla="*/ 1176051 w 1747743"/>
              <a:gd name="connsiteY7" fmla="*/ 81673 h 555377"/>
              <a:gd name="connsiteX8" fmla="*/ 1584402 w 1747743"/>
              <a:gd name="connsiteY8" fmla="*/ 24502 h 555377"/>
              <a:gd name="connsiteX9" fmla="*/ 1449647 w 1747743"/>
              <a:gd name="connsiteY9" fmla="*/ 24502 h 555377"/>
              <a:gd name="connsiteX10" fmla="*/ 1747743 w 1747743"/>
              <a:gd name="connsiteY10" fmla="*/ 0 h 555377"/>
              <a:gd name="connsiteX11" fmla="*/ 1747743 w 1747743"/>
              <a:gd name="connsiteY11" fmla="*/ 555377 h 555377"/>
              <a:gd name="connsiteX12" fmla="*/ 0 w 1747743"/>
              <a:gd name="connsiteY12" fmla="*/ 551294 h 555377"/>
              <a:gd name="connsiteX13" fmla="*/ 8168 w 1747743"/>
              <a:gd name="connsiteY13" fmla="*/ 245019 h 555377"/>
              <a:gd name="connsiteX0" fmla="*/ 8168 w 1747743"/>
              <a:gd name="connsiteY0" fmla="*/ 261849 h 572207"/>
              <a:gd name="connsiteX1" fmla="*/ 534940 w 1747743"/>
              <a:gd name="connsiteY1" fmla="*/ 274100 h 572207"/>
              <a:gd name="connsiteX2" fmla="*/ 730949 w 1747743"/>
              <a:gd name="connsiteY2" fmla="*/ 233263 h 572207"/>
              <a:gd name="connsiteX3" fmla="*/ 624778 w 1747743"/>
              <a:gd name="connsiteY3" fmla="*/ 208762 h 572207"/>
              <a:gd name="connsiteX4" fmla="*/ 1045379 w 1747743"/>
              <a:gd name="connsiteY4" fmla="*/ 167925 h 572207"/>
              <a:gd name="connsiteX5" fmla="*/ 939208 w 1747743"/>
              <a:gd name="connsiteY5" fmla="*/ 147507 h 572207"/>
              <a:gd name="connsiteX6" fmla="*/ 1286306 w 1747743"/>
              <a:gd name="connsiteY6" fmla="*/ 106670 h 572207"/>
              <a:gd name="connsiteX7" fmla="*/ 1176051 w 1747743"/>
              <a:gd name="connsiteY7" fmla="*/ 98503 h 572207"/>
              <a:gd name="connsiteX8" fmla="*/ 1584402 w 1747743"/>
              <a:gd name="connsiteY8" fmla="*/ 41332 h 572207"/>
              <a:gd name="connsiteX9" fmla="*/ 1449647 w 1747743"/>
              <a:gd name="connsiteY9" fmla="*/ 41332 h 572207"/>
              <a:gd name="connsiteX10" fmla="*/ 1747743 w 1747743"/>
              <a:gd name="connsiteY10" fmla="*/ 0 h 572207"/>
              <a:gd name="connsiteX11" fmla="*/ 1747743 w 1747743"/>
              <a:gd name="connsiteY11" fmla="*/ 572207 h 572207"/>
              <a:gd name="connsiteX12" fmla="*/ 0 w 1747743"/>
              <a:gd name="connsiteY12" fmla="*/ 568124 h 572207"/>
              <a:gd name="connsiteX13" fmla="*/ 8168 w 1747743"/>
              <a:gd name="connsiteY13" fmla="*/ 261849 h 57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47743" h="572207">
                <a:moveTo>
                  <a:pt x="8168" y="261849"/>
                </a:moveTo>
                <a:lnTo>
                  <a:pt x="534940" y="274100"/>
                </a:lnTo>
                <a:lnTo>
                  <a:pt x="730949" y="233263"/>
                </a:lnTo>
                <a:lnTo>
                  <a:pt x="624778" y="208762"/>
                </a:lnTo>
                <a:lnTo>
                  <a:pt x="1045379" y="167925"/>
                </a:lnTo>
                <a:lnTo>
                  <a:pt x="939208" y="147507"/>
                </a:lnTo>
                <a:lnTo>
                  <a:pt x="1286306" y="106670"/>
                </a:lnTo>
                <a:lnTo>
                  <a:pt x="1176051" y="98503"/>
                </a:lnTo>
                <a:lnTo>
                  <a:pt x="1584402" y="41332"/>
                </a:lnTo>
                <a:lnTo>
                  <a:pt x="1449647" y="41332"/>
                </a:lnTo>
                <a:lnTo>
                  <a:pt x="1747743" y="0"/>
                </a:lnTo>
                <a:lnTo>
                  <a:pt x="1747743" y="572207"/>
                </a:lnTo>
                <a:lnTo>
                  <a:pt x="0" y="568124"/>
                </a:lnTo>
                <a:lnTo>
                  <a:pt x="8168" y="261849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5102332" y="2762589"/>
            <a:ext cx="106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Eagle Ford</a:t>
            </a:r>
          </a:p>
        </p:txBody>
      </p:sp>
      <p:cxnSp>
        <p:nvCxnSpPr>
          <p:cNvPr id="112" name="Straight Connector 111"/>
          <p:cNvCxnSpPr/>
          <p:nvPr/>
        </p:nvCxnSpPr>
        <p:spPr>
          <a:xfrm>
            <a:off x="3550988" y="3116728"/>
            <a:ext cx="437164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4475681" y="1212140"/>
            <a:ext cx="0" cy="190767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9" name="Freeform 4098"/>
          <p:cNvSpPr/>
          <p:nvPr/>
        </p:nvSpPr>
        <p:spPr>
          <a:xfrm>
            <a:off x="4477419" y="2546186"/>
            <a:ext cx="1743659" cy="265438"/>
          </a:xfrm>
          <a:custGeom>
            <a:avLst/>
            <a:gdLst>
              <a:gd name="connsiteX0" fmla="*/ 0 w 1743659"/>
              <a:gd name="connsiteY0" fmla="*/ 265438 h 265438"/>
              <a:gd name="connsiteX1" fmla="*/ 551274 w 1743659"/>
              <a:gd name="connsiteY1" fmla="*/ 265438 h 265438"/>
              <a:gd name="connsiteX2" fmla="*/ 739115 w 1743659"/>
              <a:gd name="connsiteY2" fmla="*/ 232768 h 265438"/>
              <a:gd name="connsiteX3" fmla="*/ 612527 w 1743659"/>
              <a:gd name="connsiteY3" fmla="*/ 212350 h 265438"/>
              <a:gd name="connsiteX4" fmla="*/ 1041295 w 1743659"/>
              <a:gd name="connsiteY4" fmla="*/ 163346 h 265438"/>
              <a:gd name="connsiteX5" fmla="*/ 922873 w 1743659"/>
              <a:gd name="connsiteY5" fmla="*/ 155179 h 265438"/>
              <a:gd name="connsiteX6" fmla="*/ 1298556 w 1743659"/>
              <a:gd name="connsiteY6" fmla="*/ 98008 h 265438"/>
              <a:gd name="connsiteX7" fmla="*/ 1159717 w 1743659"/>
              <a:gd name="connsiteY7" fmla="*/ 93924 h 265438"/>
              <a:gd name="connsiteX8" fmla="*/ 1592569 w 1743659"/>
              <a:gd name="connsiteY8" fmla="*/ 44920 h 265438"/>
              <a:gd name="connsiteX9" fmla="*/ 1429229 w 1743659"/>
              <a:gd name="connsiteY9" fmla="*/ 32669 h 265438"/>
              <a:gd name="connsiteX10" fmla="*/ 1743659 w 1743659"/>
              <a:gd name="connsiteY10" fmla="*/ 0 h 26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43659" h="265438">
                <a:moveTo>
                  <a:pt x="0" y="265438"/>
                </a:moveTo>
                <a:lnTo>
                  <a:pt x="551274" y="265438"/>
                </a:lnTo>
                <a:lnTo>
                  <a:pt x="739115" y="232768"/>
                </a:lnTo>
                <a:lnTo>
                  <a:pt x="612527" y="212350"/>
                </a:lnTo>
                <a:lnTo>
                  <a:pt x="1041295" y="163346"/>
                </a:lnTo>
                <a:lnTo>
                  <a:pt x="922873" y="155179"/>
                </a:lnTo>
                <a:lnTo>
                  <a:pt x="1298556" y="98008"/>
                </a:lnTo>
                <a:lnTo>
                  <a:pt x="1159717" y="93924"/>
                </a:lnTo>
                <a:lnTo>
                  <a:pt x="1592569" y="44920"/>
                </a:lnTo>
                <a:lnTo>
                  <a:pt x="1429229" y="32669"/>
                </a:lnTo>
                <a:lnTo>
                  <a:pt x="1743659" y="0"/>
                </a:ln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08" name="Straight Connector 4107"/>
          <p:cNvCxnSpPr/>
          <p:nvPr/>
        </p:nvCxnSpPr>
        <p:spPr>
          <a:xfrm>
            <a:off x="4594785" y="3120813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4701713" y="3120557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818385" y="3120301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935057" y="3120045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5051729" y="3119789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5168401" y="3119533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5285073" y="3119277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5401745" y="3119021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518417" y="3118765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5635089" y="3118509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5751761" y="3118253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5868433" y="3117997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5985105" y="3117741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6101777" y="3117485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 rot="18208378">
            <a:off x="6500784" y="2885201"/>
            <a:ext cx="247093" cy="178641"/>
          </a:xfrm>
          <a:prstGeom prst="rightArrow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/>
          <p:cNvSpPr/>
          <p:nvPr/>
        </p:nvSpPr>
        <p:spPr>
          <a:xfrm rot="14872662">
            <a:off x="6332597" y="2421947"/>
            <a:ext cx="668305" cy="17864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69110" y="27625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6854064" y="230843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171" name="Right Arrow 170"/>
          <p:cNvSpPr/>
          <p:nvPr/>
        </p:nvSpPr>
        <p:spPr>
          <a:xfrm rot="17439430">
            <a:off x="6430960" y="1860960"/>
            <a:ext cx="372219" cy="178641"/>
          </a:xfrm>
          <a:prstGeom prst="rightArrow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ight Arrow 171"/>
          <p:cNvSpPr/>
          <p:nvPr/>
        </p:nvSpPr>
        <p:spPr>
          <a:xfrm rot="13069273">
            <a:off x="6521247" y="1565849"/>
            <a:ext cx="144768" cy="17864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4737324" y="958057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Lithostratigraphy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6259106" y="1032357"/>
            <a:ext cx="1334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Supersequences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487401" y="3223357"/>
            <a:ext cx="1733676" cy="156665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3551181" y="3215366"/>
            <a:ext cx="434845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6218935" y="3604451"/>
            <a:ext cx="887923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Right Arrow 179"/>
          <p:cNvSpPr/>
          <p:nvPr/>
        </p:nvSpPr>
        <p:spPr>
          <a:xfrm rot="18208378">
            <a:off x="6586632" y="3403223"/>
            <a:ext cx="140048" cy="178641"/>
          </a:xfrm>
          <a:prstGeom prst="rightArrow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ight Arrow 180"/>
          <p:cNvSpPr/>
          <p:nvPr/>
        </p:nvSpPr>
        <p:spPr>
          <a:xfrm rot="13043640">
            <a:off x="6547045" y="3236874"/>
            <a:ext cx="140048" cy="17864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4487402" y="3377216"/>
            <a:ext cx="1737759" cy="119722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/>
          <p:nvPr/>
        </p:nvCxnSpPr>
        <p:spPr>
          <a:xfrm>
            <a:off x="4477857" y="3382067"/>
            <a:ext cx="220865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6000923" y="3381806"/>
            <a:ext cx="220865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756123" y="3150365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Buda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5256808" y="3223675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Del Rio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4479969" y="3494010"/>
            <a:ext cx="1388465" cy="11044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>
            <a:off x="4481037" y="3495491"/>
            <a:ext cx="220865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757733" y="3347028"/>
            <a:ext cx="1162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Georgetown</a:t>
            </a:r>
          </a:p>
        </p:txBody>
      </p:sp>
      <p:sp>
        <p:nvSpPr>
          <p:cNvPr id="4105" name="Freeform 4104"/>
          <p:cNvSpPr/>
          <p:nvPr/>
        </p:nvSpPr>
        <p:spPr>
          <a:xfrm>
            <a:off x="5865964" y="3499744"/>
            <a:ext cx="115001" cy="103781"/>
          </a:xfrm>
          <a:custGeom>
            <a:avLst/>
            <a:gdLst>
              <a:gd name="connsiteX0" fmla="*/ 11220 w 131831"/>
              <a:gd name="connsiteY0" fmla="*/ 0 h 109391"/>
              <a:gd name="connsiteX1" fmla="*/ 89757 w 131831"/>
              <a:gd name="connsiteY1" fmla="*/ 33659 h 109391"/>
              <a:gd name="connsiteX2" fmla="*/ 53293 w 131831"/>
              <a:gd name="connsiteY2" fmla="*/ 58903 h 109391"/>
              <a:gd name="connsiteX3" fmla="*/ 131831 w 131831"/>
              <a:gd name="connsiteY3" fmla="*/ 92562 h 109391"/>
              <a:gd name="connsiteX4" fmla="*/ 98172 w 131831"/>
              <a:gd name="connsiteY4" fmla="*/ 109391 h 109391"/>
              <a:gd name="connsiteX5" fmla="*/ 0 w 131831"/>
              <a:gd name="connsiteY5" fmla="*/ 106586 h 109391"/>
              <a:gd name="connsiteX6" fmla="*/ 11220 w 131831"/>
              <a:gd name="connsiteY6" fmla="*/ 0 h 109391"/>
              <a:gd name="connsiteX0" fmla="*/ 0 w 120611"/>
              <a:gd name="connsiteY0" fmla="*/ 0 h 109391"/>
              <a:gd name="connsiteX1" fmla="*/ 78537 w 120611"/>
              <a:gd name="connsiteY1" fmla="*/ 33659 h 109391"/>
              <a:gd name="connsiteX2" fmla="*/ 42073 w 120611"/>
              <a:gd name="connsiteY2" fmla="*/ 58903 h 109391"/>
              <a:gd name="connsiteX3" fmla="*/ 120611 w 120611"/>
              <a:gd name="connsiteY3" fmla="*/ 92562 h 109391"/>
              <a:gd name="connsiteX4" fmla="*/ 86952 w 120611"/>
              <a:gd name="connsiteY4" fmla="*/ 109391 h 109391"/>
              <a:gd name="connsiteX5" fmla="*/ 8415 w 120611"/>
              <a:gd name="connsiteY5" fmla="*/ 109390 h 109391"/>
              <a:gd name="connsiteX6" fmla="*/ 0 w 120611"/>
              <a:gd name="connsiteY6" fmla="*/ 0 h 109391"/>
              <a:gd name="connsiteX0" fmla="*/ 0 w 115001"/>
              <a:gd name="connsiteY0" fmla="*/ 0 h 103781"/>
              <a:gd name="connsiteX1" fmla="*/ 72927 w 115001"/>
              <a:gd name="connsiteY1" fmla="*/ 28049 h 103781"/>
              <a:gd name="connsiteX2" fmla="*/ 36463 w 115001"/>
              <a:gd name="connsiteY2" fmla="*/ 53293 h 103781"/>
              <a:gd name="connsiteX3" fmla="*/ 115001 w 115001"/>
              <a:gd name="connsiteY3" fmla="*/ 86952 h 103781"/>
              <a:gd name="connsiteX4" fmla="*/ 81342 w 115001"/>
              <a:gd name="connsiteY4" fmla="*/ 103781 h 103781"/>
              <a:gd name="connsiteX5" fmla="*/ 2805 w 115001"/>
              <a:gd name="connsiteY5" fmla="*/ 103780 h 103781"/>
              <a:gd name="connsiteX6" fmla="*/ 0 w 115001"/>
              <a:gd name="connsiteY6" fmla="*/ 0 h 1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001" h="103781">
                <a:moveTo>
                  <a:pt x="0" y="0"/>
                </a:moveTo>
                <a:lnTo>
                  <a:pt x="72927" y="28049"/>
                </a:lnTo>
                <a:lnTo>
                  <a:pt x="36463" y="53293"/>
                </a:lnTo>
                <a:lnTo>
                  <a:pt x="115001" y="86952"/>
                </a:lnTo>
                <a:lnTo>
                  <a:pt x="81342" y="103781"/>
                </a:lnTo>
                <a:lnTo>
                  <a:pt x="2805" y="103780"/>
                </a:lnTo>
                <a:lnTo>
                  <a:pt x="0" y="0"/>
                </a:lnTo>
                <a:close/>
              </a:path>
            </a:pathLst>
          </a:custGeom>
          <a:solidFill>
            <a:srgbClr val="3366FF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/>
          <p:cNvCxnSpPr/>
          <p:nvPr/>
        </p:nvCxnSpPr>
        <p:spPr>
          <a:xfrm>
            <a:off x="6222517" y="3850471"/>
            <a:ext cx="884340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Right Arrow 185"/>
          <p:cNvSpPr/>
          <p:nvPr/>
        </p:nvSpPr>
        <p:spPr>
          <a:xfrm rot="18208378">
            <a:off x="6550808" y="3716886"/>
            <a:ext cx="88928" cy="142773"/>
          </a:xfrm>
          <a:prstGeom prst="rightArrow">
            <a:avLst>
              <a:gd name="adj1" fmla="val 50000"/>
              <a:gd name="adj2" fmla="val 50171"/>
            </a:avLst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ight Arrow 187"/>
          <p:cNvSpPr/>
          <p:nvPr/>
        </p:nvSpPr>
        <p:spPr>
          <a:xfrm rot="14049819">
            <a:off x="6538343" y="3596954"/>
            <a:ext cx="88928" cy="142773"/>
          </a:xfrm>
          <a:prstGeom prst="rightArrow">
            <a:avLst>
              <a:gd name="adj1" fmla="val 50000"/>
              <a:gd name="adj2" fmla="val 50171"/>
            </a:avLst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Freeform 4108"/>
          <p:cNvSpPr/>
          <p:nvPr/>
        </p:nvSpPr>
        <p:spPr>
          <a:xfrm>
            <a:off x="4483142" y="3603525"/>
            <a:ext cx="1483796" cy="238418"/>
          </a:xfrm>
          <a:custGeom>
            <a:avLst/>
            <a:gdLst>
              <a:gd name="connsiteX0" fmla="*/ 50488 w 872326"/>
              <a:gd name="connsiteY0" fmla="*/ 241223 h 241223"/>
              <a:gd name="connsiteX1" fmla="*/ 790984 w 872326"/>
              <a:gd name="connsiteY1" fmla="*/ 238418 h 241223"/>
              <a:gd name="connsiteX2" fmla="*/ 866717 w 872326"/>
              <a:gd name="connsiteY2" fmla="*/ 190734 h 241223"/>
              <a:gd name="connsiteX3" fmla="*/ 805009 w 872326"/>
              <a:gd name="connsiteY3" fmla="*/ 159880 h 241223"/>
              <a:gd name="connsiteX4" fmla="*/ 858302 w 872326"/>
              <a:gd name="connsiteY4" fmla="*/ 120612 h 241223"/>
              <a:gd name="connsiteX5" fmla="*/ 821838 w 872326"/>
              <a:gd name="connsiteY5" fmla="*/ 92562 h 241223"/>
              <a:gd name="connsiteX6" fmla="*/ 872326 w 872326"/>
              <a:gd name="connsiteY6" fmla="*/ 47684 h 241223"/>
              <a:gd name="connsiteX7" fmla="*/ 838667 w 872326"/>
              <a:gd name="connsiteY7" fmla="*/ 5610 h 241223"/>
              <a:gd name="connsiteX8" fmla="*/ 0 w 872326"/>
              <a:gd name="connsiteY8" fmla="*/ 0 h 241223"/>
              <a:gd name="connsiteX9" fmla="*/ 50488 w 872326"/>
              <a:gd name="connsiteY9" fmla="*/ 241223 h 241223"/>
              <a:gd name="connsiteX0" fmla="*/ 0 w 1480991"/>
              <a:gd name="connsiteY0" fmla="*/ 241223 h 241223"/>
              <a:gd name="connsiteX1" fmla="*/ 1399649 w 1480991"/>
              <a:gd name="connsiteY1" fmla="*/ 238418 h 241223"/>
              <a:gd name="connsiteX2" fmla="*/ 1475382 w 1480991"/>
              <a:gd name="connsiteY2" fmla="*/ 190734 h 241223"/>
              <a:gd name="connsiteX3" fmla="*/ 1413674 w 1480991"/>
              <a:gd name="connsiteY3" fmla="*/ 159880 h 241223"/>
              <a:gd name="connsiteX4" fmla="*/ 1466967 w 1480991"/>
              <a:gd name="connsiteY4" fmla="*/ 120612 h 241223"/>
              <a:gd name="connsiteX5" fmla="*/ 1430503 w 1480991"/>
              <a:gd name="connsiteY5" fmla="*/ 92562 h 241223"/>
              <a:gd name="connsiteX6" fmla="*/ 1480991 w 1480991"/>
              <a:gd name="connsiteY6" fmla="*/ 47684 h 241223"/>
              <a:gd name="connsiteX7" fmla="*/ 1447332 w 1480991"/>
              <a:gd name="connsiteY7" fmla="*/ 5610 h 241223"/>
              <a:gd name="connsiteX8" fmla="*/ 608665 w 1480991"/>
              <a:gd name="connsiteY8" fmla="*/ 0 h 241223"/>
              <a:gd name="connsiteX9" fmla="*/ 0 w 1480991"/>
              <a:gd name="connsiteY9" fmla="*/ 241223 h 241223"/>
              <a:gd name="connsiteX0" fmla="*/ 2805 w 1483796"/>
              <a:gd name="connsiteY0" fmla="*/ 238418 h 238418"/>
              <a:gd name="connsiteX1" fmla="*/ 1402454 w 1483796"/>
              <a:gd name="connsiteY1" fmla="*/ 235613 h 238418"/>
              <a:gd name="connsiteX2" fmla="*/ 1478187 w 1483796"/>
              <a:gd name="connsiteY2" fmla="*/ 187929 h 238418"/>
              <a:gd name="connsiteX3" fmla="*/ 1416479 w 1483796"/>
              <a:gd name="connsiteY3" fmla="*/ 157075 h 238418"/>
              <a:gd name="connsiteX4" fmla="*/ 1469772 w 1483796"/>
              <a:gd name="connsiteY4" fmla="*/ 117807 h 238418"/>
              <a:gd name="connsiteX5" fmla="*/ 1433308 w 1483796"/>
              <a:gd name="connsiteY5" fmla="*/ 89757 h 238418"/>
              <a:gd name="connsiteX6" fmla="*/ 1483796 w 1483796"/>
              <a:gd name="connsiteY6" fmla="*/ 44879 h 238418"/>
              <a:gd name="connsiteX7" fmla="*/ 1450137 w 1483796"/>
              <a:gd name="connsiteY7" fmla="*/ 2805 h 238418"/>
              <a:gd name="connsiteX8" fmla="*/ 0 w 1483796"/>
              <a:gd name="connsiteY8" fmla="*/ 0 h 238418"/>
              <a:gd name="connsiteX9" fmla="*/ 2805 w 1483796"/>
              <a:gd name="connsiteY9" fmla="*/ 238418 h 238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3796" h="238418">
                <a:moveTo>
                  <a:pt x="2805" y="238418"/>
                </a:moveTo>
                <a:lnTo>
                  <a:pt x="1402454" y="235613"/>
                </a:lnTo>
                <a:lnTo>
                  <a:pt x="1478187" y="187929"/>
                </a:lnTo>
                <a:lnTo>
                  <a:pt x="1416479" y="157075"/>
                </a:lnTo>
                <a:lnTo>
                  <a:pt x="1469772" y="117807"/>
                </a:lnTo>
                <a:lnTo>
                  <a:pt x="1433308" y="89757"/>
                </a:lnTo>
                <a:lnTo>
                  <a:pt x="1483796" y="44879"/>
                </a:lnTo>
                <a:lnTo>
                  <a:pt x="1450137" y="2805"/>
                </a:lnTo>
                <a:lnTo>
                  <a:pt x="0" y="0"/>
                </a:lnTo>
                <a:lnTo>
                  <a:pt x="2805" y="238418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4842095" y="3564517"/>
            <a:ext cx="88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Edwards</a:t>
            </a:r>
          </a:p>
        </p:txBody>
      </p:sp>
      <p:cxnSp>
        <p:nvCxnSpPr>
          <p:cNvPr id="176" name="Straight Connector 175"/>
          <p:cNvCxnSpPr/>
          <p:nvPr/>
        </p:nvCxnSpPr>
        <p:spPr>
          <a:xfrm>
            <a:off x="4474609" y="3602419"/>
            <a:ext cx="1477851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6217875" y="4200545"/>
            <a:ext cx="888982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Right Arrow 191"/>
          <p:cNvSpPr/>
          <p:nvPr/>
        </p:nvSpPr>
        <p:spPr>
          <a:xfrm rot="18208378">
            <a:off x="6585904" y="4061256"/>
            <a:ext cx="88928" cy="142773"/>
          </a:xfrm>
          <a:prstGeom prst="rightArrow">
            <a:avLst>
              <a:gd name="adj1" fmla="val 50000"/>
              <a:gd name="adj2" fmla="val 50171"/>
            </a:avLst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ight Arrow 192"/>
          <p:cNvSpPr/>
          <p:nvPr/>
        </p:nvSpPr>
        <p:spPr>
          <a:xfrm rot="13695574">
            <a:off x="6478643" y="3885083"/>
            <a:ext cx="173735" cy="153886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3" name="Freeform 4112"/>
          <p:cNvSpPr/>
          <p:nvPr/>
        </p:nvSpPr>
        <p:spPr>
          <a:xfrm>
            <a:off x="5635686" y="3494133"/>
            <a:ext cx="592111" cy="507688"/>
          </a:xfrm>
          <a:custGeom>
            <a:avLst/>
            <a:gdLst>
              <a:gd name="connsiteX0" fmla="*/ 252441 w 575006"/>
              <a:gd name="connsiteY0" fmla="*/ 507688 h 507688"/>
              <a:gd name="connsiteX1" fmla="*/ 401102 w 575006"/>
              <a:gd name="connsiteY1" fmla="*/ 479639 h 507688"/>
              <a:gd name="connsiteX2" fmla="*/ 319759 w 575006"/>
              <a:gd name="connsiteY2" fmla="*/ 451590 h 507688"/>
              <a:gd name="connsiteX3" fmla="*/ 476834 w 575006"/>
              <a:gd name="connsiteY3" fmla="*/ 417931 h 507688"/>
              <a:gd name="connsiteX4" fmla="*/ 412321 w 575006"/>
              <a:gd name="connsiteY4" fmla="*/ 395492 h 507688"/>
              <a:gd name="connsiteX5" fmla="*/ 572201 w 575006"/>
              <a:gd name="connsiteY5" fmla="*/ 258051 h 507688"/>
              <a:gd name="connsiteX6" fmla="*/ 575006 w 575006"/>
              <a:gd name="connsiteY6" fmla="*/ 0 h 507688"/>
              <a:gd name="connsiteX7" fmla="*/ 224392 w 575006"/>
              <a:gd name="connsiteY7" fmla="*/ 0 h 507688"/>
              <a:gd name="connsiteX8" fmla="*/ 288905 w 575006"/>
              <a:gd name="connsiteY8" fmla="*/ 33659 h 507688"/>
              <a:gd name="connsiteX9" fmla="*/ 252441 w 575006"/>
              <a:gd name="connsiteY9" fmla="*/ 56098 h 507688"/>
              <a:gd name="connsiteX10" fmla="*/ 328174 w 575006"/>
              <a:gd name="connsiteY10" fmla="*/ 89757 h 507688"/>
              <a:gd name="connsiteX11" fmla="*/ 286100 w 575006"/>
              <a:gd name="connsiteY11" fmla="*/ 126221 h 507688"/>
              <a:gd name="connsiteX12" fmla="*/ 319759 w 575006"/>
              <a:gd name="connsiteY12" fmla="*/ 171099 h 507688"/>
              <a:gd name="connsiteX13" fmla="*/ 283295 w 575006"/>
              <a:gd name="connsiteY13" fmla="*/ 204758 h 507688"/>
              <a:gd name="connsiteX14" fmla="*/ 297320 w 575006"/>
              <a:gd name="connsiteY14" fmla="*/ 227198 h 507688"/>
              <a:gd name="connsiteX15" fmla="*/ 246832 w 575006"/>
              <a:gd name="connsiteY15" fmla="*/ 266466 h 507688"/>
              <a:gd name="connsiteX16" fmla="*/ 305735 w 575006"/>
              <a:gd name="connsiteY16" fmla="*/ 294515 h 507688"/>
              <a:gd name="connsiteX17" fmla="*/ 252441 w 575006"/>
              <a:gd name="connsiteY17" fmla="*/ 336589 h 507688"/>
              <a:gd name="connsiteX18" fmla="*/ 297320 w 575006"/>
              <a:gd name="connsiteY18" fmla="*/ 350613 h 507688"/>
              <a:gd name="connsiteX19" fmla="*/ 148660 w 575006"/>
              <a:gd name="connsiteY19" fmla="*/ 403907 h 507688"/>
              <a:gd name="connsiteX20" fmla="*/ 210368 w 575006"/>
              <a:gd name="connsiteY20" fmla="*/ 423541 h 507688"/>
              <a:gd name="connsiteX21" fmla="*/ 61708 w 575006"/>
              <a:gd name="connsiteY21" fmla="*/ 460005 h 507688"/>
              <a:gd name="connsiteX22" fmla="*/ 115001 w 575006"/>
              <a:gd name="connsiteY22" fmla="*/ 476834 h 507688"/>
              <a:gd name="connsiteX23" fmla="*/ 81342 w 575006"/>
              <a:gd name="connsiteY23" fmla="*/ 476834 h 507688"/>
              <a:gd name="connsiteX24" fmla="*/ 0 w 575006"/>
              <a:gd name="connsiteY24" fmla="*/ 507688 h 507688"/>
              <a:gd name="connsiteX25" fmla="*/ 252441 w 575006"/>
              <a:gd name="connsiteY25" fmla="*/ 507688 h 507688"/>
              <a:gd name="connsiteX0" fmla="*/ 252441 w 577811"/>
              <a:gd name="connsiteY0" fmla="*/ 507688 h 507688"/>
              <a:gd name="connsiteX1" fmla="*/ 401102 w 577811"/>
              <a:gd name="connsiteY1" fmla="*/ 479639 h 507688"/>
              <a:gd name="connsiteX2" fmla="*/ 319759 w 577811"/>
              <a:gd name="connsiteY2" fmla="*/ 451590 h 507688"/>
              <a:gd name="connsiteX3" fmla="*/ 476834 w 577811"/>
              <a:gd name="connsiteY3" fmla="*/ 417931 h 507688"/>
              <a:gd name="connsiteX4" fmla="*/ 412321 w 577811"/>
              <a:gd name="connsiteY4" fmla="*/ 395492 h 507688"/>
              <a:gd name="connsiteX5" fmla="*/ 577811 w 577811"/>
              <a:gd name="connsiteY5" fmla="*/ 347809 h 507688"/>
              <a:gd name="connsiteX6" fmla="*/ 575006 w 577811"/>
              <a:gd name="connsiteY6" fmla="*/ 0 h 507688"/>
              <a:gd name="connsiteX7" fmla="*/ 224392 w 577811"/>
              <a:gd name="connsiteY7" fmla="*/ 0 h 507688"/>
              <a:gd name="connsiteX8" fmla="*/ 288905 w 577811"/>
              <a:gd name="connsiteY8" fmla="*/ 33659 h 507688"/>
              <a:gd name="connsiteX9" fmla="*/ 252441 w 577811"/>
              <a:gd name="connsiteY9" fmla="*/ 56098 h 507688"/>
              <a:gd name="connsiteX10" fmla="*/ 328174 w 577811"/>
              <a:gd name="connsiteY10" fmla="*/ 89757 h 507688"/>
              <a:gd name="connsiteX11" fmla="*/ 286100 w 577811"/>
              <a:gd name="connsiteY11" fmla="*/ 126221 h 507688"/>
              <a:gd name="connsiteX12" fmla="*/ 319759 w 577811"/>
              <a:gd name="connsiteY12" fmla="*/ 171099 h 507688"/>
              <a:gd name="connsiteX13" fmla="*/ 283295 w 577811"/>
              <a:gd name="connsiteY13" fmla="*/ 204758 h 507688"/>
              <a:gd name="connsiteX14" fmla="*/ 297320 w 577811"/>
              <a:gd name="connsiteY14" fmla="*/ 227198 h 507688"/>
              <a:gd name="connsiteX15" fmla="*/ 246832 w 577811"/>
              <a:gd name="connsiteY15" fmla="*/ 266466 h 507688"/>
              <a:gd name="connsiteX16" fmla="*/ 305735 w 577811"/>
              <a:gd name="connsiteY16" fmla="*/ 294515 h 507688"/>
              <a:gd name="connsiteX17" fmla="*/ 252441 w 577811"/>
              <a:gd name="connsiteY17" fmla="*/ 336589 h 507688"/>
              <a:gd name="connsiteX18" fmla="*/ 297320 w 577811"/>
              <a:gd name="connsiteY18" fmla="*/ 350613 h 507688"/>
              <a:gd name="connsiteX19" fmla="*/ 148660 w 577811"/>
              <a:gd name="connsiteY19" fmla="*/ 403907 h 507688"/>
              <a:gd name="connsiteX20" fmla="*/ 210368 w 577811"/>
              <a:gd name="connsiteY20" fmla="*/ 423541 h 507688"/>
              <a:gd name="connsiteX21" fmla="*/ 61708 w 577811"/>
              <a:gd name="connsiteY21" fmla="*/ 460005 h 507688"/>
              <a:gd name="connsiteX22" fmla="*/ 115001 w 577811"/>
              <a:gd name="connsiteY22" fmla="*/ 476834 h 507688"/>
              <a:gd name="connsiteX23" fmla="*/ 81342 w 577811"/>
              <a:gd name="connsiteY23" fmla="*/ 476834 h 507688"/>
              <a:gd name="connsiteX24" fmla="*/ 0 w 577811"/>
              <a:gd name="connsiteY24" fmla="*/ 507688 h 507688"/>
              <a:gd name="connsiteX25" fmla="*/ 252441 w 577811"/>
              <a:gd name="connsiteY25" fmla="*/ 507688 h 507688"/>
              <a:gd name="connsiteX0" fmla="*/ 252441 w 577811"/>
              <a:gd name="connsiteY0" fmla="*/ 507688 h 507688"/>
              <a:gd name="connsiteX1" fmla="*/ 401102 w 577811"/>
              <a:gd name="connsiteY1" fmla="*/ 479639 h 507688"/>
              <a:gd name="connsiteX2" fmla="*/ 319759 w 577811"/>
              <a:gd name="connsiteY2" fmla="*/ 451590 h 507688"/>
              <a:gd name="connsiteX3" fmla="*/ 476834 w 577811"/>
              <a:gd name="connsiteY3" fmla="*/ 417931 h 507688"/>
              <a:gd name="connsiteX4" fmla="*/ 437565 w 577811"/>
              <a:gd name="connsiteY4" fmla="*/ 409517 h 507688"/>
              <a:gd name="connsiteX5" fmla="*/ 577811 w 577811"/>
              <a:gd name="connsiteY5" fmla="*/ 347809 h 507688"/>
              <a:gd name="connsiteX6" fmla="*/ 575006 w 577811"/>
              <a:gd name="connsiteY6" fmla="*/ 0 h 507688"/>
              <a:gd name="connsiteX7" fmla="*/ 224392 w 577811"/>
              <a:gd name="connsiteY7" fmla="*/ 0 h 507688"/>
              <a:gd name="connsiteX8" fmla="*/ 288905 w 577811"/>
              <a:gd name="connsiteY8" fmla="*/ 33659 h 507688"/>
              <a:gd name="connsiteX9" fmla="*/ 252441 w 577811"/>
              <a:gd name="connsiteY9" fmla="*/ 56098 h 507688"/>
              <a:gd name="connsiteX10" fmla="*/ 328174 w 577811"/>
              <a:gd name="connsiteY10" fmla="*/ 89757 h 507688"/>
              <a:gd name="connsiteX11" fmla="*/ 286100 w 577811"/>
              <a:gd name="connsiteY11" fmla="*/ 126221 h 507688"/>
              <a:gd name="connsiteX12" fmla="*/ 319759 w 577811"/>
              <a:gd name="connsiteY12" fmla="*/ 171099 h 507688"/>
              <a:gd name="connsiteX13" fmla="*/ 283295 w 577811"/>
              <a:gd name="connsiteY13" fmla="*/ 204758 h 507688"/>
              <a:gd name="connsiteX14" fmla="*/ 297320 w 577811"/>
              <a:gd name="connsiteY14" fmla="*/ 227198 h 507688"/>
              <a:gd name="connsiteX15" fmla="*/ 246832 w 577811"/>
              <a:gd name="connsiteY15" fmla="*/ 266466 h 507688"/>
              <a:gd name="connsiteX16" fmla="*/ 305735 w 577811"/>
              <a:gd name="connsiteY16" fmla="*/ 294515 h 507688"/>
              <a:gd name="connsiteX17" fmla="*/ 252441 w 577811"/>
              <a:gd name="connsiteY17" fmla="*/ 336589 h 507688"/>
              <a:gd name="connsiteX18" fmla="*/ 297320 w 577811"/>
              <a:gd name="connsiteY18" fmla="*/ 350613 h 507688"/>
              <a:gd name="connsiteX19" fmla="*/ 148660 w 577811"/>
              <a:gd name="connsiteY19" fmla="*/ 403907 h 507688"/>
              <a:gd name="connsiteX20" fmla="*/ 210368 w 577811"/>
              <a:gd name="connsiteY20" fmla="*/ 423541 h 507688"/>
              <a:gd name="connsiteX21" fmla="*/ 61708 w 577811"/>
              <a:gd name="connsiteY21" fmla="*/ 460005 h 507688"/>
              <a:gd name="connsiteX22" fmla="*/ 115001 w 577811"/>
              <a:gd name="connsiteY22" fmla="*/ 476834 h 507688"/>
              <a:gd name="connsiteX23" fmla="*/ 81342 w 577811"/>
              <a:gd name="connsiteY23" fmla="*/ 476834 h 507688"/>
              <a:gd name="connsiteX24" fmla="*/ 0 w 577811"/>
              <a:gd name="connsiteY24" fmla="*/ 507688 h 507688"/>
              <a:gd name="connsiteX25" fmla="*/ 252441 w 577811"/>
              <a:gd name="connsiteY25" fmla="*/ 507688 h 507688"/>
              <a:gd name="connsiteX0" fmla="*/ 266741 w 592111"/>
              <a:gd name="connsiteY0" fmla="*/ 507688 h 507688"/>
              <a:gd name="connsiteX1" fmla="*/ 415402 w 592111"/>
              <a:gd name="connsiteY1" fmla="*/ 479639 h 507688"/>
              <a:gd name="connsiteX2" fmla="*/ 334059 w 592111"/>
              <a:gd name="connsiteY2" fmla="*/ 451590 h 507688"/>
              <a:gd name="connsiteX3" fmla="*/ 491134 w 592111"/>
              <a:gd name="connsiteY3" fmla="*/ 417931 h 507688"/>
              <a:gd name="connsiteX4" fmla="*/ 451865 w 592111"/>
              <a:gd name="connsiteY4" fmla="*/ 409517 h 507688"/>
              <a:gd name="connsiteX5" fmla="*/ 592111 w 592111"/>
              <a:gd name="connsiteY5" fmla="*/ 347809 h 507688"/>
              <a:gd name="connsiteX6" fmla="*/ 589306 w 592111"/>
              <a:gd name="connsiteY6" fmla="*/ 0 h 507688"/>
              <a:gd name="connsiteX7" fmla="*/ 238692 w 592111"/>
              <a:gd name="connsiteY7" fmla="*/ 0 h 507688"/>
              <a:gd name="connsiteX8" fmla="*/ 303205 w 592111"/>
              <a:gd name="connsiteY8" fmla="*/ 33659 h 507688"/>
              <a:gd name="connsiteX9" fmla="*/ 266741 w 592111"/>
              <a:gd name="connsiteY9" fmla="*/ 56098 h 507688"/>
              <a:gd name="connsiteX10" fmla="*/ 342474 w 592111"/>
              <a:gd name="connsiteY10" fmla="*/ 89757 h 507688"/>
              <a:gd name="connsiteX11" fmla="*/ 300400 w 592111"/>
              <a:gd name="connsiteY11" fmla="*/ 126221 h 507688"/>
              <a:gd name="connsiteX12" fmla="*/ 334059 w 592111"/>
              <a:gd name="connsiteY12" fmla="*/ 171099 h 507688"/>
              <a:gd name="connsiteX13" fmla="*/ 297595 w 592111"/>
              <a:gd name="connsiteY13" fmla="*/ 204758 h 507688"/>
              <a:gd name="connsiteX14" fmla="*/ 311620 w 592111"/>
              <a:gd name="connsiteY14" fmla="*/ 227198 h 507688"/>
              <a:gd name="connsiteX15" fmla="*/ 261132 w 592111"/>
              <a:gd name="connsiteY15" fmla="*/ 266466 h 507688"/>
              <a:gd name="connsiteX16" fmla="*/ 320035 w 592111"/>
              <a:gd name="connsiteY16" fmla="*/ 294515 h 507688"/>
              <a:gd name="connsiteX17" fmla="*/ 266741 w 592111"/>
              <a:gd name="connsiteY17" fmla="*/ 336589 h 507688"/>
              <a:gd name="connsiteX18" fmla="*/ 311620 w 592111"/>
              <a:gd name="connsiteY18" fmla="*/ 350613 h 507688"/>
              <a:gd name="connsiteX19" fmla="*/ 162960 w 592111"/>
              <a:gd name="connsiteY19" fmla="*/ 403907 h 507688"/>
              <a:gd name="connsiteX20" fmla="*/ 224668 w 592111"/>
              <a:gd name="connsiteY20" fmla="*/ 423541 h 507688"/>
              <a:gd name="connsiteX21" fmla="*/ 76008 w 592111"/>
              <a:gd name="connsiteY21" fmla="*/ 460005 h 507688"/>
              <a:gd name="connsiteX22" fmla="*/ 129301 w 592111"/>
              <a:gd name="connsiteY22" fmla="*/ 476834 h 507688"/>
              <a:gd name="connsiteX23" fmla="*/ 95642 w 592111"/>
              <a:gd name="connsiteY23" fmla="*/ 476834 h 507688"/>
              <a:gd name="connsiteX24" fmla="*/ 14300 w 592111"/>
              <a:gd name="connsiteY24" fmla="*/ 507688 h 507688"/>
              <a:gd name="connsiteX25" fmla="*/ 275 w 592111"/>
              <a:gd name="connsiteY25" fmla="*/ 502078 h 507688"/>
              <a:gd name="connsiteX26" fmla="*/ 266741 w 592111"/>
              <a:gd name="connsiteY26" fmla="*/ 507688 h 50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2111" h="507688">
                <a:moveTo>
                  <a:pt x="266741" y="507688"/>
                </a:moveTo>
                <a:lnTo>
                  <a:pt x="415402" y="479639"/>
                </a:lnTo>
                <a:lnTo>
                  <a:pt x="334059" y="451590"/>
                </a:lnTo>
                <a:lnTo>
                  <a:pt x="491134" y="417931"/>
                </a:lnTo>
                <a:lnTo>
                  <a:pt x="451865" y="409517"/>
                </a:lnTo>
                <a:lnTo>
                  <a:pt x="592111" y="347809"/>
                </a:lnTo>
                <a:lnTo>
                  <a:pt x="589306" y="0"/>
                </a:lnTo>
                <a:lnTo>
                  <a:pt x="238692" y="0"/>
                </a:lnTo>
                <a:lnTo>
                  <a:pt x="303205" y="33659"/>
                </a:lnTo>
                <a:lnTo>
                  <a:pt x="266741" y="56098"/>
                </a:lnTo>
                <a:lnTo>
                  <a:pt x="342474" y="89757"/>
                </a:lnTo>
                <a:lnTo>
                  <a:pt x="300400" y="126221"/>
                </a:lnTo>
                <a:lnTo>
                  <a:pt x="334059" y="171099"/>
                </a:lnTo>
                <a:lnTo>
                  <a:pt x="297595" y="204758"/>
                </a:lnTo>
                <a:lnTo>
                  <a:pt x="311620" y="227198"/>
                </a:lnTo>
                <a:lnTo>
                  <a:pt x="261132" y="266466"/>
                </a:lnTo>
                <a:lnTo>
                  <a:pt x="320035" y="294515"/>
                </a:lnTo>
                <a:lnTo>
                  <a:pt x="266741" y="336589"/>
                </a:lnTo>
                <a:lnTo>
                  <a:pt x="311620" y="350613"/>
                </a:lnTo>
                <a:lnTo>
                  <a:pt x="162960" y="403907"/>
                </a:lnTo>
                <a:lnTo>
                  <a:pt x="224668" y="423541"/>
                </a:lnTo>
                <a:lnTo>
                  <a:pt x="76008" y="460005"/>
                </a:lnTo>
                <a:lnTo>
                  <a:pt x="129301" y="476834"/>
                </a:lnTo>
                <a:lnTo>
                  <a:pt x="95642" y="476834"/>
                </a:lnTo>
                <a:lnTo>
                  <a:pt x="14300" y="507688"/>
                </a:lnTo>
                <a:cubicBezTo>
                  <a:pt x="17105" y="507688"/>
                  <a:pt x="-2530" y="502078"/>
                  <a:pt x="275" y="502078"/>
                </a:cubicBezTo>
                <a:lnTo>
                  <a:pt x="266741" y="50768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Straight Connector 174"/>
          <p:cNvCxnSpPr/>
          <p:nvPr/>
        </p:nvCxnSpPr>
        <p:spPr>
          <a:xfrm>
            <a:off x="5858760" y="3495230"/>
            <a:ext cx="370485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 rot="16200000">
            <a:off x="5875309" y="3544728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SC</a:t>
            </a:r>
          </a:p>
        </p:txBody>
      </p:sp>
      <p:sp>
        <p:nvSpPr>
          <p:cNvPr id="4114" name="Freeform 4113"/>
          <p:cNvSpPr/>
          <p:nvPr/>
        </p:nvSpPr>
        <p:spPr>
          <a:xfrm>
            <a:off x="4833757" y="3853161"/>
            <a:ext cx="1391235" cy="502080"/>
          </a:xfrm>
          <a:custGeom>
            <a:avLst/>
            <a:gdLst>
              <a:gd name="connsiteX0" fmla="*/ 277686 w 1054646"/>
              <a:gd name="connsiteY0" fmla="*/ 353419 h 504884"/>
              <a:gd name="connsiteX1" fmla="*/ 115002 w 1054646"/>
              <a:gd name="connsiteY1" fmla="*/ 353419 h 504884"/>
              <a:gd name="connsiteX2" fmla="*/ 249637 w 1054646"/>
              <a:gd name="connsiteY2" fmla="*/ 308540 h 504884"/>
              <a:gd name="connsiteX3" fmla="*/ 61708 w 1054646"/>
              <a:gd name="connsiteY3" fmla="*/ 308540 h 504884"/>
              <a:gd name="connsiteX4" fmla="*/ 179515 w 1054646"/>
              <a:gd name="connsiteY4" fmla="*/ 274881 h 504884"/>
              <a:gd name="connsiteX5" fmla="*/ 0 w 1054646"/>
              <a:gd name="connsiteY5" fmla="*/ 272076 h 504884"/>
              <a:gd name="connsiteX6" fmla="*/ 415127 w 1054646"/>
              <a:gd name="connsiteY6" fmla="*/ 210368 h 504884"/>
              <a:gd name="connsiteX7" fmla="*/ 255247 w 1054646"/>
              <a:gd name="connsiteY7" fmla="*/ 187929 h 504884"/>
              <a:gd name="connsiteX8" fmla="*/ 538543 w 1054646"/>
              <a:gd name="connsiteY8" fmla="*/ 157075 h 504884"/>
              <a:gd name="connsiteX9" fmla="*/ 740496 w 1054646"/>
              <a:gd name="connsiteY9" fmla="*/ 154270 h 504884"/>
              <a:gd name="connsiteX10" fmla="*/ 883546 w 1054646"/>
              <a:gd name="connsiteY10" fmla="*/ 115001 h 504884"/>
              <a:gd name="connsiteX11" fmla="*/ 802204 w 1054646"/>
              <a:gd name="connsiteY11" fmla="*/ 98172 h 504884"/>
              <a:gd name="connsiteX12" fmla="*/ 973303 w 1054646"/>
              <a:gd name="connsiteY12" fmla="*/ 72928 h 504884"/>
              <a:gd name="connsiteX13" fmla="*/ 908791 w 1054646"/>
              <a:gd name="connsiteY13" fmla="*/ 61708 h 504884"/>
              <a:gd name="connsiteX14" fmla="*/ 934035 w 1054646"/>
              <a:gd name="connsiteY14" fmla="*/ 47684 h 504884"/>
              <a:gd name="connsiteX15" fmla="*/ 1054646 w 1054646"/>
              <a:gd name="connsiteY15" fmla="*/ 0 h 504884"/>
              <a:gd name="connsiteX16" fmla="*/ 1051841 w 1054646"/>
              <a:gd name="connsiteY16" fmla="*/ 350614 h 504884"/>
              <a:gd name="connsiteX17" fmla="*/ 771350 w 1054646"/>
              <a:gd name="connsiteY17" fmla="*/ 353419 h 504884"/>
              <a:gd name="connsiteX18" fmla="*/ 462810 w 1054646"/>
              <a:gd name="connsiteY18" fmla="*/ 429151 h 504884"/>
              <a:gd name="connsiteX19" fmla="*/ 799399 w 1054646"/>
              <a:gd name="connsiteY19" fmla="*/ 437566 h 504884"/>
              <a:gd name="connsiteX20" fmla="*/ 361834 w 1054646"/>
              <a:gd name="connsiteY20" fmla="*/ 504884 h 504884"/>
              <a:gd name="connsiteX21" fmla="*/ 277686 w 1054646"/>
              <a:gd name="connsiteY21" fmla="*/ 353419 h 504884"/>
              <a:gd name="connsiteX0" fmla="*/ 277686 w 1063061"/>
              <a:gd name="connsiteY0" fmla="*/ 306399 h 457864"/>
              <a:gd name="connsiteX1" fmla="*/ 115002 w 1063061"/>
              <a:gd name="connsiteY1" fmla="*/ 306399 h 457864"/>
              <a:gd name="connsiteX2" fmla="*/ 249637 w 1063061"/>
              <a:gd name="connsiteY2" fmla="*/ 261520 h 457864"/>
              <a:gd name="connsiteX3" fmla="*/ 61708 w 1063061"/>
              <a:gd name="connsiteY3" fmla="*/ 261520 h 457864"/>
              <a:gd name="connsiteX4" fmla="*/ 179515 w 1063061"/>
              <a:gd name="connsiteY4" fmla="*/ 227861 h 457864"/>
              <a:gd name="connsiteX5" fmla="*/ 0 w 1063061"/>
              <a:gd name="connsiteY5" fmla="*/ 225056 h 457864"/>
              <a:gd name="connsiteX6" fmla="*/ 415127 w 1063061"/>
              <a:gd name="connsiteY6" fmla="*/ 163348 h 457864"/>
              <a:gd name="connsiteX7" fmla="*/ 255247 w 1063061"/>
              <a:gd name="connsiteY7" fmla="*/ 140909 h 457864"/>
              <a:gd name="connsiteX8" fmla="*/ 538543 w 1063061"/>
              <a:gd name="connsiteY8" fmla="*/ 110055 h 457864"/>
              <a:gd name="connsiteX9" fmla="*/ 740496 w 1063061"/>
              <a:gd name="connsiteY9" fmla="*/ 107250 h 457864"/>
              <a:gd name="connsiteX10" fmla="*/ 883546 w 1063061"/>
              <a:gd name="connsiteY10" fmla="*/ 67981 h 457864"/>
              <a:gd name="connsiteX11" fmla="*/ 802204 w 1063061"/>
              <a:gd name="connsiteY11" fmla="*/ 51152 h 457864"/>
              <a:gd name="connsiteX12" fmla="*/ 973303 w 1063061"/>
              <a:gd name="connsiteY12" fmla="*/ 25908 h 457864"/>
              <a:gd name="connsiteX13" fmla="*/ 908791 w 1063061"/>
              <a:gd name="connsiteY13" fmla="*/ 14688 h 457864"/>
              <a:gd name="connsiteX14" fmla="*/ 934035 w 1063061"/>
              <a:gd name="connsiteY14" fmla="*/ 664 h 457864"/>
              <a:gd name="connsiteX15" fmla="*/ 1063061 w 1063061"/>
              <a:gd name="connsiteY15" fmla="*/ 37128 h 457864"/>
              <a:gd name="connsiteX16" fmla="*/ 1051841 w 1063061"/>
              <a:gd name="connsiteY16" fmla="*/ 303594 h 457864"/>
              <a:gd name="connsiteX17" fmla="*/ 771350 w 1063061"/>
              <a:gd name="connsiteY17" fmla="*/ 306399 h 457864"/>
              <a:gd name="connsiteX18" fmla="*/ 462810 w 1063061"/>
              <a:gd name="connsiteY18" fmla="*/ 382131 h 457864"/>
              <a:gd name="connsiteX19" fmla="*/ 799399 w 1063061"/>
              <a:gd name="connsiteY19" fmla="*/ 390546 h 457864"/>
              <a:gd name="connsiteX20" fmla="*/ 361834 w 1063061"/>
              <a:gd name="connsiteY20" fmla="*/ 457864 h 457864"/>
              <a:gd name="connsiteX21" fmla="*/ 277686 w 1063061"/>
              <a:gd name="connsiteY21" fmla="*/ 306399 h 457864"/>
              <a:gd name="connsiteX0" fmla="*/ 277686 w 1051841"/>
              <a:gd name="connsiteY0" fmla="*/ 315872 h 467337"/>
              <a:gd name="connsiteX1" fmla="*/ 115002 w 1051841"/>
              <a:gd name="connsiteY1" fmla="*/ 315872 h 467337"/>
              <a:gd name="connsiteX2" fmla="*/ 249637 w 1051841"/>
              <a:gd name="connsiteY2" fmla="*/ 270993 h 467337"/>
              <a:gd name="connsiteX3" fmla="*/ 61708 w 1051841"/>
              <a:gd name="connsiteY3" fmla="*/ 270993 h 467337"/>
              <a:gd name="connsiteX4" fmla="*/ 179515 w 1051841"/>
              <a:gd name="connsiteY4" fmla="*/ 237334 h 467337"/>
              <a:gd name="connsiteX5" fmla="*/ 0 w 1051841"/>
              <a:gd name="connsiteY5" fmla="*/ 234529 h 467337"/>
              <a:gd name="connsiteX6" fmla="*/ 415127 w 1051841"/>
              <a:gd name="connsiteY6" fmla="*/ 172821 h 467337"/>
              <a:gd name="connsiteX7" fmla="*/ 255247 w 1051841"/>
              <a:gd name="connsiteY7" fmla="*/ 150382 h 467337"/>
              <a:gd name="connsiteX8" fmla="*/ 538543 w 1051841"/>
              <a:gd name="connsiteY8" fmla="*/ 119528 h 467337"/>
              <a:gd name="connsiteX9" fmla="*/ 740496 w 1051841"/>
              <a:gd name="connsiteY9" fmla="*/ 116723 h 467337"/>
              <a:gd name="connsiteX10" fmla="*/ 883546 w 1051841"/>
              <a:gd name="connsiteY10" fmla="*/ 77454 h 467337"/>
              <a:gd name="connsiteX11" fmla="*/ 802204 w 1051841"/>
              <a:gd name="connsiteY11" fmla="*/ 60625 h 467337"/>
              <a:gd name="connsiteX12" fmla="*/ 973303 w 1051841"/>
              <a:gd name="connsiteY12" fmla="*/ 35381 h 467337"/>
              <a:gd name="connsiteX13" fmla="*/ 908791 w 1051841"/>
              <a:gd name="connsiteY13" fmla="*/ 24161 h 467337"/>
              <a:gd name="connsiteX14" fmla="*/ 934035 w 1051841"/>
              <a:gd name="connsiteY14" fmla="*/ 10137 h 467337"/>
              <a:gd name="connsiteX15" fmla="*/ 1001353 w 1051841"/>
              <a:gd name="connsiteY15" fmla="*/ 189651 h 467337"/>
              <a:gd name="connsiteX16" fmla="*/ 1051841 w 1051841"/>
              <a:gd name="connsiteY16" fmla="*/ 313067 h 467337"/>
              <a:gd name="connsiteX17" fmla="*/ 771350 w 1051841"/>
              <a:gd name="connsiteY17" fmla="*/ 315872 h 467337"/>
              <a:gd name="connsiteX18" fmla="*/ 462810 w 1051841"/>
              <a:gd name="connsiteY18" fmla="*/ 391604 h 467337"/>
              <a:gd name="connsiteX19" fmla="*/ 799399 w 1051841"/>
              <a:gd name="connsiteY19" fmla="*/ 400019 h 467337"/>
              <a:gd name="connsiteX20" fmla="*/ 361834 w 1051841"/>
              <a:gd name="connsiteY20" fmla="*/ 467337 h 467337"/>
              <a:gd name="connsiteX21" fmla="*/ 277686 w 1051841"/>
              <a:gd name="connsiteY21" fmla="*/ 315872 h 467337"/>
              <a:gd name="connsiteX0" fmla="*/ 277686 w 1051841"/>
              <a:gd name="connsiteY0" fmla="*/ 344469 h 495934"/>
              <a:gd name="connsiteX1" fmla="*/ 115002 w 1051841"/>
              <a:gd name="connsiteY1" fmla="*/ 344469 h 495934"/>
              <a:gd name="connsiteX2" fmla="*/ 249637 w 1051841"/>
              <a:gd name="connsiteY2" fmla="*/ 299590 h 495934"/>
              <a:gd name="connsiteX3" fmla="*/ 61708 w 1051841"/>
              <a:gd name="connsiteY3" fmla="*/ 299590 h 495934"/>
              <a:gd name="connsiteX4" fmla="*/ 179515 w 1051841"/>
              <a:gd name="connsiteY4" fmla="*/ 265931 h 495934"/>
              <a:gd name="connsiteX5" fmla="*/ 0 w 1051841"/>
              <a:gd name="connsiteY5" fmla="*/ 263126 h 495934"/>
              <a:gd name="connsiteX6" fmla="*/ 415127 w 1051841"/>
              <a:gd name="connsiteY6" fmla="*/ 201418 h 495934"/>
              <a:gd name="connsiteX7" fmla="*/ 255247 w 1051841"/>
              <a:gd name="connsiteY7" fmla="*/ 178979 h 495934"/>
              <a:gd name="connsiteX8" fmla="*/ 538543 w 1051841"/>
              <a:gd name="connsiteY8" fmla="*/ 148125 h 495934"/>
              <a:gd name="connsiteX9" fmla="*/ 740496 w 1051841"/>
              <a:gd name="connsiteY9" fmla="*/ 145320 h 495934"/>
              <a:gd name="connsiteX10" fmla="*/ 883546 w 1051841"/>
              <a:gd name="connsiteY10" fmla="*/ 106051 h 495934"/>
              <a:gd name="connsiteX11" fmla="*/ 802204 w 1051841"/>
              <a:gd name="connsiteY11" fmla="*/ 89222 h 495934"/>
              <a:gd name="connsiteX12" fmla="*/ 973303 w 1051841"/>
              <a:gd name="connsiteY12" fmla="*/ 63978 h 495934"/>
              <a:gd name="connsiteX13" fmla="*/ 908791 w 1051841"/>
              <a:gd name="connsiteY13" fmla="*/ 52758 h 495934"/>
              <a:gd name="connsiteX14" fmla="*/ 934035 w 1051841"/>
              <a:gd name="connsiteY14" fmla="*/ 38734 h 495934"/>
              <a:gd name="connsiteX15" fmla="*/ 1051841 w 1051841"/>
              <a:gd name="connsiteY15" fmla="*/ 2270 h 495934"/>
              <a:gd name="connsiteX16" fmla="*/ 1051841 w 1051841"/>
              <a:gd name="connsiteY16" fmla="*/ 341664 h 495934"/>
              <a:gd name="connsiteX17" fmla="*/ 771350 w 1051841"/>
              <a:gd name="connsiteY17" fmla="*/ 344469 h 495934"/>
              <a:gd name="connsiteX18" fmla="*/ 462810 w 1051841"/>
              <a:gd name="connsiteY18" fmla="*/ 420201 h 495934"/>
              <a:gd name="connsiteX19" fmla="*/ 799399 w 1051841"/>
              <a:gd name="connsiteY19" fmla="*/ 428616 h 495934"/>
              <a:gd name="connsiteX20" fmla="*/ 361834 w 1051841"/>
              <a:gd name="connsiteY20" fmla="*/ 495934 h 495934"/>
              <a:gd name="connsiteX21" fmla="*/ 277686 w 1051841"/>
              <a:gd name="connsiteY21" fmla="*/ 344469 h 495934"/>
              <a:gd name="connsiteX0" fmla="*/ 277686 w 1051841"/>
              <a:gd name="connsiteY0" fmla="*/ 344469 h 495934"/>
              <a:gd name="connsiteX1" fmla="*/ 115002 w 1051841"/>
              <a:gd name="connsiteY1" fmla="*/ 344469 h 495934"/>
              <a:gd name="connsiteX2" fmla="*/ 249637 w 1051841"/>
              <a:gd name="connsiteY2" fmla="*/ 299590 h 495934"/>
              <a:gd name="connsiteX3" fmla="*/ 61708 w 1051841"/>
              <a:gd name="connsiteY3" fmla="*/ 299590 h 495934"/>
              <a:gd name="connsiteX4" fmla="*/ 179515 w 1051841"/>
              <a:gd name="connsiteY4" fmla="*/ 265931 h 495934"/>
              <a:gd name="connsiteX5" fmla="*/ 0 w 1051841"/>
              <a:gd name="connsiteY5" fmla="*/ 263126 h 495934"/>
              <a:gd name="connsiteX6" fmla="*/ 415127 w 1051841"/>
              <a:gd name="connsiteY6" fmla="*/ 201418 h 495934"/>
              <a:gd name="connsiteX7" fmla="*/ 255247 w 1051841"/>
              <a:gd name="connsiteY7" fmla="*/ 178979 h 495934"/>
              <a:gd name="connsiteX8" fmla="*/ 538543 w 1051841"/>
              <a:gd name="connsiteY8" fmla="*/ 148125 h 495934"/>
              <a:gd name="connsiteX9" fmla="*/ 740496 w 1051841"/>
              <a:gd name="connsiteY9" fmla="*/ 145320 h 495934"/>
              <a:gd name="connsiteX10" fmla="*/ 883546 w 1051841"/>
              <a:gd name="connsiteY10" fmla="*/ 106051 h 495934"/>
              <a:gd name="connsiteX11" fmla="*/ 802204 w 1051841"/>
              <a:gd name="connsiteY11" fmla="*/ 89222 h 495934"/>
              <a:gd name="connsiteX12" fmla="*/ 984523 w 1051841"/>
              <a:gd name="connsiteY12" fmla="*/ 251907 h 495934"/>
              <a:gd name="connsiteX13" fmla="*/ 908791 w 1051841"/>
              <a:gd name="connsiteY13" fmla="*/ 52758 h 495934"/>
              <a:gd name="connsiteX14" fmla="*/ 934035 w 1051841"/>
              <a:gd name="connsiteY14" fmla="*/ 38734 h 495934"/>
              <a:gd name="connsiteX15" fmla="*/ 1051841 w 1051841"/>
              <a:gd name="connsiteY15" fmla="*/ 2270 h 495934"/>
              <a:gd name="connsiteX16" fmla="*/ 1051841 w 1051841"/>
              <a:gd name="connsiteY16" fmla="*/ 341664 h 495934"/>
              <a:gd name="connsiteX17" fmla="*/ 771350 w 1051841"/>
              <a:gd name="connsiteY17" fmla="*/ 344469 h 495934"/>
              <a:gd name="connsiteX18" fmla="*/ 462810 w 1051841"/>
              <a:gd name="connsiteY18" fmla="*/ 420201 h 495934"/>
              <a:gd name="connsiteX19" fmla="*/ 799399 w 1051841"/>
              <a:gd name="connsiteY19" fmla="*/ 428616 h 495934"/>
              <a:gd name="connsiteX20" fmla="*/ 361834 w 1051841"/>
              <a:gd name="connsiteY20" fmla="*/ 495934 h 495934"/>
              <a:gd name="connsiteX21" fmla="*/ 277686 w 1051841"/>
              <a:gd name="connsiteY21" fmla="*/ 344469 h 495934"/>
              <a:gd name="connsiteX0" fmla="*/ 277686 w 1051841"/>
              <a:gd name="connsiteY0" fmla="*/ 344469 h 495934"/>
              <a:gd name="connsiteX1" fmla="*/ 115002 w 1051841"/>
              <a:gd name="connsiteY1" fmla="*/ 344469 h 495934"/>
              <a:gd name="connsiteX2" fmla="*/ 249637 w 1051841"/>
              <a:gd name="connsiteY2" fmla="*/ 299590 h 495934"/>
              <a:gd name="connsiteX3" fmla="*/ 61708 w 1051841"/>
              <a:gd name="connsiteY3" fmla="*/ 299590 h 495934"/>
              <a:gd name="connsiteX4" fmla="*/ 179515 w 1051841"/>
              <a:gd name="connsiteY4" fmla="*/ 265931 h 495934"/>
              <a:gd name="connsiteX5" fmla="*/ 0 w 1051841"/>
              <a:gd name="connsiteY5" fmla="*/ 263126 h 495934"/>
              <a:gd name="connsiteX6" fmla="*/ 415127 w 1051841"/>
              <a:gd name="connsiteY6" fmla="*/ 201418 h 495934"/>
              <a:gd name="connsiteX7" fmla="*/ 255247 w 1051841"/>
              <a:gd name="connsiteY7" fmla="*/ 178979 h 495934"/>
              <a:gd name="connsiteX8" fmla="*/ 538543 w 1051841"/>
              <a:gd name="connsiteY8" fmla="*/ 148125 h 495934"/>
              <a:gd name="connsiteX9" fmla="*/ 740496 w 1051841"/>
              <a:gd name="connsiteY9" fmla="*/ 145320 h 495934"/>
              <a:gd name="connsiteX10" fmla="*/ 883546 w 1051841"/>
              <a:gd name="connsiteY10" fmla="*/ 106051 h 495934"/>
              <a:gd name="connsiteX11" fmla="*/ 802204 w 1051841"/>
              <a:gd name="connsiteY11" fmla="*/ 89222 h 495934"/>
              <a:gd name="connsiteX12" fmla="*/ 872327 w 1051841"/>
              <a:gd name="connsiteY12" fmla="*/ 78003 h 495934"/>
              <a:gd name="connsiteX13" fmla="*/ 908791 w 1051841"/>
              <a:gd name="connsiteY13" fmla="*/ 52758 h 495934"/>
              <a:gd name="connsiteX14" fmla="*/ 934035 w 1051841"/>
              <a:gd name="connsiteY14" fmla="*/ 38734 h 495934"/>
              <a:gd name="connsiteX15" fmla="*/ 1051841 w 1051841"/>
              <a:gd name="connsiteY15" fmla="*/ 2270 h 495934"/>
              <a:gd name="connsiteX16" fmla="*/ 1051841 w 1051841"/>
              <a:gd name="connsiteY16" fmla="*/ 341664 h 495934"/>
              <a:gd name="connsiteX17" fmla="*/ 771350 w 1051841"/>
              <a:gd name="connsiteY17" fmla="*/ 344469 h 495934"/>
              <a:gd name="connsiteX18" fmla="*/ 462810 w 1051841"/>
              <a:gd name="connsiteY18" fmla="*/ 420201 h 495934"/>
              <a:gd name="connsiteX19" fmla="*/ 799399 w 1051841"/>
              <a:gd name="connsiteY19" fmla="*/ 428616 h 495934"/>
              <a:gd name="connsiteX20" fmla="*/ 361834 w 1051841"/>
              <a:gd name="connsiteY20" fmla="*/ 495934 h 495934"/>
              <a:gd name="connsiteX21" fmla="*/ 277686 w 1051841"/>
              <a:gd name="connsiteY21" fmla="*/ 344469 h 495934"/>
              <a:gd name="connsiteX0" fmla="*/ 277686 w 1051841"/>
              <a:gd name="connsiteY0" fmla="*/ 344469 h 495934"/>
              <a:gd name="connsiteX1" fmla="*/ 115002 w 1051841"/>
              <a:gd name="connsiteY1" fmla="*/ 344469 h 495934"/>
              <a:gd name="connsiteX2" fmla="*/ 249637 w 1051841"/>
              <a:gd name="connsiteY2" fmla="*/ 299590 h 495934"/>
              <a:gd name="connsiteX3" fmla="*/ 61708 w 1051841"/>
              <a:gd name="connsiteY3" fmla="*/ 299590 h 495934"/>
              <a:gd name="connsiteX4" fmla="*/ 179515 w 1051841"/>
              <a:gd name="connsiteY4" fmla="*/ 265931 h 495934"/>
              <a:gd name="connsiteX5" fmla="*/ 0 w 1051841"/>
              <a:gd name="connsiteY5" fmla="*/ 263126 h 495934"/>
              <a:gd name="connsiteX6" fmla="*/ 415127 w 1051841"/>
              <a:gd name="connsiteY6" fmla="*/ 201418 h 495934"/>
              <a:gd name="connsiteX7" fmla="*/ 255247 w 1051841"/>
              <a:gd name="connsiteY7" fmla="*/ 178979 h 495934"/>
              <a:gd name="connsiteX8" fmla="*/ 538543 w 1051841"/>
              <a:gd name="connsiteY8" fmla="*/ 148125 h 495934"/>
              <a:gd name="connsiteX9" fmla="*/ 740496 w 1051841"/>
              <a:gd name="connsiteY9" fmla="*/ 145320 h 495934"/>
              <a:gd name="connsiteX10" fmla="*/ 883546 w 1051841"/>
              <a:gd name="connsiteY10" fmla="*/ 106051 h 495934"/>
              <a:gd name="connsiteX11" fmla="*/ 799399 w 1051841"/>
              <a:gd name="connsiteY11" fmla="*/ 89223 h 495934"/>
              <a:gd name="connsiteX12" fmla="*/ 802204 w 1051841"/>
              <a:gd name="connsiteY12" fmla="*/ 89222 h 495934"/>
              <a:gd name="connsiteX13" fmla="*/ 872327 w 1051841"/>
              <a:gd name="connsiteY13" fmla="*/ 78003 h 495934"/>
              <a:gd name="connsiteX14" fmla="*/ 908791 w 1051841"/>
              <a:gd name="connsiteY14" fmla="*/ 52758 h 495934"/>
              <a:gd name="connsiteX15" fmla="*/ 934035 w 1051841"/>
              <a:gd name="connsiteY15" fmla="*/ 38734 h 495934"/>
              <a:gd name="connsiteX16" fmla="*/ 1051841 w 1051841"/>
              <a:gd name="connsiteY16" fmla="*/ 2270 h 495934"/>
              <a:gd name="connsiteX17" fmla="*/ 1051841 w 1051841"/>
              <a:gd name="connsiteY17" fmla="*/ 341664 h 495934"/>
              <a:gd name="connsiteX18" fmla="*/ 771350 w 1051841"/>
              <a:gd name="connsiteY18" fmla="*/ 344469 h 495934"/>
              <a:gd name="connsiteX19" fmla="*/ 462810 w 1051841"/>
              <a:gd name="connsiteY19" fmla="*/ 420201 h 495934"/>
              <a:gd name="connsiteX20" fmla="*/ 799399 w 1051841"/>
              <a:gd name="connsiteY20" fmla="*/ 428616 h 495934"/>
              <a:gd name="connsiteX21" fmla="*/ 361834 w 1051841"/>
              <a:gd name="connsiteY21" fmla="*/ 495934 h 495934"/>
              <a:gd name="connsiteX22" fmla="*/ 277686 w 1051841"/>
              <a:gd name="connsiteY22" fmla="*/ 344469 h 495934"/>
              <a:gd name="connsiteX0" fmla="*/ 277686 w 1051841"/>
              <a:gd name="connsiteY0" fmla="*/ 352599 h 504064"/>
              <a:gd name="connsiteX1" fmla="*/ 115002 w 1051841"/>
              <a:gd name="connsiteY1" fmla="*/ 352599 h 504064"/>
              <a:gd name="connsiteX2" fmla="*/ 249637 w 1051841"/>
              <a:gd name="connsiteY2" fmla="*/ 307720 h 504064"/>
              <a:gd name="connsiteX3" fmla="*/ 61708 w 1051841"/>
              <a:gd name="connsiteY3" fmla="*/ 307720 h 504064"/>
              <a:gd name="connsiteX4" fmla="*/ 179515 w 1051841"/>
              <a:gd name="connsiteY4" fmla="*/ 274061 h 504064"/>
              <a:gd name="connsiteX5" fmla="*/ 0 w 1051841"/>
              <a:gd name="connsiteY5" fmla="*/ 271256 h 504064"/>
              <a:gd name="connsiteX6" fmla="*/ 415127 w 1051841"/>
              <a:gd name="connsiteY6" fmla="*/ 209548 h 504064"/>
              <a:gd name="connsiteX7" fmla="*/ 255247 w 1051841"/>
              <a:gd name="connsiteY7" fmla="*/ 187109 h 504064"/>
              <a:gd name="connsiteX8" fmla="*/ 538543 w 1051841"/>
              <a:gd name="connsiteY8" fmla="*/ 156255 h 504064"/>
              <a:gd name="connsiteX9" fmla="*/ 740496 w 1051841"/>
              <a:gd name="connsiteY9" fmla="*/ 153450 h 504064"/>
              <a:gd name="connsiteX10" fmla="*/ 883546 w 1051841"/>
              <a:gd name="connsiteY10" fmla="*/ 114181 h 504064"/>
              <a:gd name="connsiteX11" fmla="*/ 799399 w 1051841"/>
              <a:gd name="connsiteY11" fmla="*/ 97353 h 504064"/>
              <a:gd name="connsiteX12" fmla="*/ 802204 w 1051841"/>
              <a:gd name="connsiteY12" fmla="*/ 97352 h 504064"/>
              <a:gd name="connsiteX13" fmla="*/ 872327 w 1051841"/>
              <a:gd name="connsiteY13" fmla="*/ 86133 h 504064"/>
              <a:gd name="connsiteX14" fmla="*/ 908791 w 1051841"/>
              <a:gd name="connsiteY14" fmla="*/ 60888 h 504064"/>
              <a:gd name="connsiteX15" fmla="*/ 934035 w 1051841"/>
              <a:gd name="connsiteY15" fmla="*/ 46864 h 504064"/>
              <a:gd name="connsiteX16" fmla="*/ 1051841 w 1051841"/>
              <a:gd name="connsiteY16" fmla="*/ 1985 h 504064"/>
              <a:gd name="connsiteX17" fmla="*/ 1051841 w 1051841"/>
              <a:gd name="connsiteY17" fmla="*/ 349794 h 504064"/>
              <a:gd name="connsiteX18" fmla="*/ 771350 w 1051841"/>
              <a:gd name="connsiteY18" fmla="*/ 352599 h 504064"/>
              <a:gd name="connsiteX19" fmla="*/ 462810 w 1051841"/>
              <a:gd name="connsiteY19" fmla="*/ 428331 h 504064"/>
              <a:gd name="connsiteX20" fmla="*/ 799399 w 1051841"/>
              <a:gd name="connsiteY20" fmla="*/ 436746 h 504064"/>
              <a:gd name="connsiteX21" fmla="*/ 361834 w 1051841"/>
              <a:gd name="connsiteY21" fmla="*/ 504064 h 504064"/>
              <a:gd name="connsiteX22" fmla="*/ 277686 w 1051841"/>
              <a:gd name="connsiteY22" fmla="*/ 352599 h 504064"/>
              <a:gd name="connsiteX0" fmla="*/ 277686 w 1051841"/>
              <a:gd name="connsiteY0" fmla="*/ 350614 h 502079"/>
              <a:gd name="connsiteX1" fmla="*/ 115002 w 1051841"/>
              <a:gd name="connsiteY1" fmla="*/ 350614 h 502079"/>
              <a:gd name="connsiteX2" fmla="*/ 249637 w 1051841"/>
              <a:gd name="connsiteY2" fmla="*/ 305735 h 502079"/>
              <a:gd name="connsiteX3" fmla="*/ 61708 w 1051841"/>
              <a:gd name="connsiteY3" fmla="*/ 305735 h 502079"/>
              <a:gd name="connsiteX4" fmla="*/ 179515 w 1051841"/>
              <a:gd name="connsiteY4" fmla="*/ 272076 h 502079"/>
              <a:gd name="connsiteX5" fmla="*/ 0 w 1051841"/>
              <a:gd name="connsiteY5" fmla="*/ 269271 h 502079"/>
              <a:gd name="connsiteX6" fmla="*/ 415127 w 1051841"/>
              <a:gd name="connsiteY6" fmla="*/ 207563 h 502079"/>
              <a:gd name="connsiteX7" fmla="*/ 255247 w 1051841"/>
              <a:gd name="connsiteY7" fmla="*/ 185124 h 502079"/>
              <a:gd name="connsiteX8" fmla="*/ 538543 w 1051841"/>
              <a:gd name="connsiteY8" fmla="*/ 154270 h 502079"/>
              <a:gd name="connsiteX9" fmla="*/ 740496 w 1051841"/>
              <a:gd name="connsiteY9" fmla="*/ 151465 h 502079"/>
              <a:gd name="connsiteX10" fmla="*/ 883546 w 1051841"/>
              <a:gd name="connsiteY10" fmla="*/ 112196 h 502079"/>
              <a:gd name="connsiteX11" fmla="*/ 799399 w 1051841"/>
              <a:gd name="connsiteY11" fmla="*/ 95368 h 502079"/>
              <a:gd name="connsiteX12" fmla="*/ 802204 w 1051841"/>
              <a:gd name="connsiteY12" fmla="*/ 95367 h 502079"/>
              <a:gd name="connsiteX13" fmla="*/ 872327 w 1051841"/>
              <a:gd name="connsiteY13" fmla="*/ 84148 h 502079"/>
              <a:gd name="connsiteX14" fmla="*/ 908791 w 1051841"/>
              <a:gd name="connsiteY14" fmla="*/ 58903 h 502079"/>
              <a:gd name="connsiteX15" fmla="*/ 934035 w 1051841"/>
              <a:gd name="connsiteY15" fmla="*/ 44879 h 502079"/>
              <a:gd name="connsiteX16" fmla="*/ 1051841 w 1051841"/>
              <a:gd name="connsiteY16" fmla="*/ 0 h 502079"/>
              <a:gd name="connsiteX17" fmla="*/ 1051841 w 1051841"/>
              <a:gd name="connsiteY17" fmla="*/ 347809 h 502079"/>
              <a:gd name="connsiteX18" fmla="*/ 771350 w 1051841"/>
              <a:gd name="connsiteY18" fmla="*/ 350614 h 502079"/>
              <a:gd name="connsiteX19" fmla="*/ 462810 w 1051841"/>
              <a:gd name="connsiteY19" fmla="*/ 426346 h 502079"/>
              <a:gd name="connsiteX20" fmla="*/ 799399 w 1051841"/>
              <a:gd name="connsiteY20" fmla="*/ 434761 h 502079"/>
              <a:gd name="connsiteX21" fmla="*/ 361834 w 1051841"/>
              <a:gd name="connsiteY21" fmla="*/ 502079 h 502079"/>
              <a:gd name="connsiteX22" fmla="*/ 277686 w 1051841"/>
              <a:gd name="connsiteY22" fmla="*/ 350614 h 502079"/>
              <a:gd name="connsiteX0" fmla="*/ 277686 w 1051841"/>
              <a:gd name="connsiteY0" fmla="*/ 350614 h 502079"/>
              <a:gd name="connsiteX1" fmla="*/ 115002 w 1051841"/>
              <a:gd name="connsiteY1" fmla="*/ 350614 h 502079"/>
              <a:gd name="connsiteX2" fmla="*/ 249637 w 1051841"/>
              <a:gd name="connsiteY2" fmla="*/ 305735 h 502079"/>
              <a:gd name="connsiteX3" fmla="*/ 61708 w 1051841"/>
              <a:gd name="connsiteY3" fmla="*/ 305735 h 502079"/>
              <a:gd name="connsiteX4" fmla="*/ 179515 w 1051841"/>
              <a:gd name="connsiteY4" fmla="*/ 272076 h 502079"/>
              <a:gd name="connsiteX5" fmla="*/ 0 w 1051841"/>
              <a:gd name="connsiteY5" fmla="*/ 269271 h 502079"/>
              <a:gd name="connsiteX6" fmla="*/ 415127 w 1051841"/>
              <a:gd name="connsiteY6" fmla="*/ 207563 h 502079"/>
              <a:gd name="connsiteX7" fmla="*/ 255247 w 1051841"/>
              <a:gd name="connsiteY7" fmla="*/ 185124 h 502079"/>
              <a:gd name="connsiteX8" fmla="*/ 538543 w 1051841"/>
              <a:gd name="connsiteY8" fmla="*/ 154270 h 502079"/>
              <a:gd name="connsiteX9" fmla="*/ 740496 w 1051841"/>
              <a:gd name="connsiteY9" fmla="*/ 151465 h 502079"/>
              <a:gd name="connsiteX10" fmla="*/ 883546 w 1051841"/>
              <a:gd name="connsiteY10" fmla="*/ 112196 h 502079"/>
              <a:gd name="connsiteX11" fmla="*/ 799399 w 1051841"/>
              <a:gd name="connsiteY11" fmla="*/ 95368 h 502079"/>
              <a:gd name="connsiteX12" fmla="*/ 802204 w 1051841"/>
              <a:gd name="connsiteY12" fmla="*/ 95367 h 502079"/>
              <a:gd name="connsiteX13" fmla="*/ 872327 w 1051841"/>
              <a:gd name="connsiteY13" fmla="*/ 84148 h 502079"/>
              <a:gd name="connsiteX14" fmla="*/ 908791 w 1051841"/>
              <a:gd name="connsiteY14" fmla="*/ 58903 h 502079"/>
              <a:gd name="connsiteX15" fmla="*/ 934035 w 1051841"/>
              <a:gd name="connsiteY15" fmla="*/ 44879 h 502079"/>
              <a:gd name="connsiteX16" fmla="*/ 1051841 w 1051841"/>
              <a:gd name="connsiteY16" fmla="*/ 0 h 502079"/>
              <a:gd name="connsiteX17" fmla="*/ 1051841 w 1051841"/>
              <a:gd name="connsiteY17" fmla="*/ 347809 h 502079"/>
              <a:gd name="connsiteX18" fmla="*/ 771350 w 1051841"/>
              <a:gd name="connsiteY18" fmla="*/ 350614 h 502079"/>
              <a:gd name="connsiteX19" fmla="*/ 462810 w 1051841"/>
              <a:gd name="connsiteY19" fmla="*/ 426346 h 502079"/>
              <a:gd name="connsiteX20" fmla="*/ 799399 w 1051841"/>
              <a:gd name="connsiteY20" fmla="*/ 434761 h 502079"/>
              <a:gd name="connsiteX21" fmla="*/ 361834 w 1051841"/>
              <a:gd name="connsiteY21" fmla="*/ 502079 h 502079"/>
              <a:gd name="connsiteX22" fmla="*/ 311345 w 1051841"/>
              <a:gd name="connsiteY22" fmla="*/ 420737 h 502079"/>
              <a:gd name="connsiteX23" fmla="*/ 277686 w 1051841"/>
              <a:gd name="connsiteY23" fmla="*/ 350614 h 502079"/>
              <a:gd name="connsiteX0" fmla="*/ 277686 w 1051841"/>
              <a:gd name="connsiteY0" fmla="*/ 350614 h 502079"/>
              <a:gd name="connsiteX1" fmla="*/ 115002 w 1051841"/>
              <a:gd name="connsiteY1" fmla="*/ 350614 h 502079"/>
              <a:gd name="connsiteX2" fmla="*/ 249637 w 1051841"/>
              <a:gd name="connsiteY2" fmla="*/ 305735 h 502079"/>
              <a:gd name="connsiteX3" fmla="*/ 61708 w 1051841"/>
              <a:gd name="connsiteY3" fmla="*/ 305735 h 502079"/>
              <a:gd name="connsiteX4" fmla="*/ 179515 w 1051841"/>
              <a:gd name="connsiteY4" fmla="*/ 272076 h 502079"/>
              <a:gd name="connsiteX5" fmla="*/ 0 w 1051841"/>
              <a:gd name="connsiteY5" fmla="*/ 269271 h 502079"/>
              <a:gd name="connsiteX6" fmla="*/ 415127 w 1051841"/>
              <a:gd name="connsiteY6" fmla="*/ 207563 h 502079"/>
              <a:gd name="connsiteX7" fmla="*/ 255247 w 1051841"/>
              <a:gd name="connsiteY7" fmla="*/ 185124 h 502079"/>
              <a:gd name="connsiteX8" fmla="*/ 538543 w 1051841"/>
              <a:gd name="connsiteY8" fmla="*/ 154270 h 502079"/>
              <a:gd name="connsiteX9" fmla="*/ 740496 w 1051841"/>
              <a:gd name="connsiteY9" fmla="*/ 151465 h 502079"/>
              <a:gd name="connsiteX10" fmla="*/ 883546 w 1051841"/>
              <a:gd name="connsiteY10" fmla="*/ 112196 h 502079"/>
              <a:gd name="connsiteX11" fmla="*/ 799399 w 1051841"/>
              <a:gd name="connsiteY11" fmla="*/ 95368 h 502079"/>
              <a:gd name="connsiteX12" fmla="*/ 802204 w 1051841"/>
              <a:gd name="connsiteY12" fmla="*/ 95367 h 502079"/>
              <a:gd name="connsiteX13" fmla="*/ 872327 w 1051841"/>
              <a:gd name="connsiteY13" fmla="*/ 84148 h 502079"/>
              <a:gd name="connsiteX14" fmla="*/ 908791 w 1051841"/>
              <a:gd name="connsiteY14" fmla="*/ 58903 h 502079"/>
              <a:gd name="connsiteX15" fmla="*/ 934035 w 1051841"/>
              <a:gd name="connsiteY15" fmla="*/ 44879 h 502079"/>
              <a:gd name="connsiteX16" fmla="*/ 1051841 w 1051841"/>
              <a:gd name="connsiteY16" fmla="*/ 0 h 502079"/>
              <a:gd name="connsiteX17" fmla="*/ 1051841 w 1051841"/>
              <a:gd name="connsiteY17" fmla="*/ 347809 h 502079"/>
              <a:gd name="connsiteX18" fmla="*/ 771350 w 1051841"/>
              <a:gd name="connsiteY18" fmla="*/ 350614 h 502079"/>
              <a:gd name="connsiteX19" fmla="*/ 462810 w 1051841"/>
              <a:gd name="connsiteY19" fmla="*/ 426346 h 502079"/>
              <a:gd name="connsiteX20" fmla="*/ 799399 w 1051841"/>
              <a:gd name="connsiteY20" fmla="*/ 434761 h 502079"/>
              <a:gd name="connsiteX21" fmla="*/ 361834 w 1051841"/>
              <a:gd name="connsiteY21" fmla="*/ 502079 h 502079"/>
              <a:gd name="connsiteX22" fmla="*/ 2805 w 1051841"/>
              <a:gd name="connsiteY22" fmla="*/ 426347 h 502079"/>
              <a:gd name="connsiteX23" fmla="*/ 277686 w 1051841"/>
              <a:gd name="connsiteY23" fmla="*/ 350614 h 502079"/>
              <a:gd name="connsiteX0" fmla="*/ 277686 w 1051841"/>
              <a:gd name="connsiteY0" fmla="*/ 350614 h 502079"/>
              <a:gd name="connsiteX1" fmla="*/ 115002 w 1051841"/>
              <a:gd name="connsiteY1" fmla="*/ 350614 h 502079"/>
              <a:gd name="connsiteX2" fmla="*/ 249637 w 1051841"/>
              <a:gd name="connsiteY2" fmla="*/ 305735 h 502079"/>
              <a:gd name="connsiteX3" fmla="*/ 61708 w 1051841"/>
              <a:gd name="connsiteY3" fmla="*/ 305735 h 502079"/>
              <a:gd name="connsiteX4" fmla="*/ 179515 w 1051841"/>
              <a:gd name="connsiteY4" fmla="*/ 272076 h 502079"/>
              <a:gd name="connsiteX5" fmla="*/ 0 w 1051841"/>
              <a:gd name="connsiteY5" fmla="*/ 269271 h 502079"/>
              <a:gd name="connsiteX6" fmla="*/ 415127 w 1051841"/>
              <a:gd name="connsiteY6" fmla="*/ 207563 h 502079"/>
              <a:gd name="connsiteX7" fmla="*/ 255247 w 1051841"/>
              <a:gd name="connsiteY7" fmla="*/ 185124 h 502079"/>
              <a:gd name="connsiteX8" fmla="*/ 538543 w 1051841"/>
              <a:gd name="connsiteY8" fmla="*/ 154270 h 502079"/>
              <a:gd name="connsiteX9" fmla="*/ 740496 w 1051841"/>
              <a:gd name="connsiteY9" fmla="*/ 151465 h 502079"/>
              <a:gd name="connsiteX10" fmla="*/ 883546 w 1051841"/>
              <a:gd name="connsiteY10" fmla="*/ 112196 h 502079"/>
              <a:gd name="connsiteX11" fmla="*/ 799399 w 1051841"/>
              <a:gd name="connsiteY11" fmla="*/ 95368 h 502079"/>
              <a:gd name="connsiteX12" fmla="*/ 802204 w 1051841"/>
              <a:gd name="connsiteY12" fmla="*/ 95367 h 502079"/>
              <a:gd name="connsiteX13" fmla="*/ 872327 w 1051841"/>
              <a:gd name="connsiteY13" fmla="*/ 84148 h 502079"/>
              <a:gd name="connsiteX14" fmla="*/ 908791 w 1051841"/>
              <a:gd name="connsiteY14" fmla="*/ 58903 h 502079"/>
              <a:gd name="connsiteX15" fmla="*/ 934035 w 1051841"/>
              <a:gd name="connsiteY15" fmla="*/ 44879 h 502079"/>
              <a:gd name="connsiteX16" fmla="*/ 1051841 w 1051841"/>
              <a:gd name="connsiteY16" fmla="*/ 0 h 502079"/>
              <a:gd name="connsiteX17" fmla="*/ 1051841 w 1051841"/>
              <a:gd name="connsiteY17" fmla="*/ 347809 h 502079"/>
              <a:gd name="connsiteX18" fmla="*/ 771350 w 1051841"/>
              <a:gd name="connsiteY18" fmla="*/ 350614 h 502079"/>
              <a:gd name="connsiteX19" fmla="*/ 462810 w 1051841"/>
              <a:gd name="connsiteY19" fmla="*/ 426346 h 502079"/>
              <a:gd name="connsiteX20" fmla="*/ 799399 w 1051841"/>
              <a:gd name="connsiteY20" fmla="*/ 434761 h 502079"/>
              <a:gd name="connsiteX21" fmla="*/ 361834 w 1051841"/>
              <a:gd name="connsiteY21" fmla="*/ 502079 h 502079"/>
              <a:gd name="connsiteX22" fmla="*/ 151465 w 1051841"/>
              <a:gd name="connsiteY22" fmla="*/ 457201 h 502079"/>
              <a:gd name="connsiteX23" fmla="*/ 2805 w 1051841"/>
              <a:gd name="connsiteY23" fmla="*/ 426347 h 502079"/>
              <a:gd name="connsiteX24" fmla="*/ 277686 w 1051841"/>
              <a:gd name="connsiteY24" fmla="*/ 350614 h 502079"/>
              <a:gd name="connsiteX0" fmla="*/ 617080 w 1391235"/>
              <a:gd name="connsiteY0" fmla="*/ 350614 h 502080"/>
              <a:gd name="connsiteX1" fmla="*/ 454396 w 1391235"/>
              <a:gd name="connsiteY1" fmla="*/ 350614 h 502080"/>
              <a:gd name="connsiteX2" fmla="*/ 589031 w 1391235"/>
              <a:gd name="connsiteY2" fmla="*/ 305735 h 502080"/>
              <a:gd name="connsiteX3" fmla="*/ 401102 w 1391235"/>
              <a:gd name="connsiteY3" fmla="*/ 305735 h 502080"/>
              <a:gd name="connsiteX4" fmla="*/ 518909 w 1391235"/>
              <a:gd name="connsiteY4" fmla="*/ 272076 h 502080"/>
              <a:gd name="connsiteX5" fmla="*/ 339394 w 1391235"/>
              <a:gd name="connsiteY5" fmla="*/ 269271 h 502080"/>
              <a:gd name="connsiteX6" fmla="*/ 754521 w 1391235"/>
              <a:gd name="connsiteY6" fmla="*/ 207563 h 502080"/>
              <a:gd name="connsiteX7" fmla="*/ 594641 w 1391235"/>
              <a:gd name="connsiteY7" fmla="*/ 185124 h 502080"/>
              <a:gd name="connsiteX8" fmla="*/ 877937 w 1391235"/>
              <a:gd name="connsiteY8" fmla="*/ 154270 h 502080"/>
              <a:gd name="connsiteX9" fmla="*/ 1079890 w 1391235"/>
              <a:gd name="connsiteY9" fmla="*/ 151465 h 502080"/>
              <a:gd name="connsiteX10" fmla="*/ 1222940 w 1391235"/>
              <a:gd name="connsiteY10" fmla="*/ 112196 h 502080"/>
              <a:gd name="connsiteX11" fmla="*/ 1138793 w 1391235"/>
              <a:gd name="connsiteY11" fmla="*/ 95368 h 502080"/>
              <a:gd name="connsiteX12" fmla="*/ 1141598 w 1391235"/>
              <a:gd name="connsiteY12" fmla="*/ 95367 h 502080"/>
              <a:gd name="connsiteX13" fmla="*/ 1211721 w 1391235"/>
              <a:gd name="connsiteY13" fmla="*/ 84148 h 502080"/>
              <a:gd name="connsiteX14" fmla="*/ 1248185 w 1391235"/>
              <a:gd name="connsiteY14" fmla="*/ 58903 h 502080"/>
              <a:gd name="connsiteX15" fmla="*/ 1273429 w 1391235"/>
              <a:gd name="connsiteY15" fmla="*/ 44879 h 502080"/>
              <a:gd name="connsiteX16" fmla="*/ 1391235 w 1391235"/>
              <a:gd name="connsiteY16" fmla="*/ 0 h 502080"/>
              <a:gd name="connsiteX17" fmla="*/ 1391235 w 1391235"/>
              <a:gd name="connsiteY17" fmla="*/ 347809 h 502080"/>
              <a:gd name="connsiteX18" fmla="*/ 1110744 w 1391235"/>
              <a:gd name="connsiteY18" fmla="*/ 350614 h 502080"/>
              <a:gd name="connsiteX19" fmla="*/ 802204 w 1391235"/>
              <a:gd name="connsiteY19" fmla="*/ 426346 h 502080"/>
              <a:gd name="connsiteX20" fmla="*/ 1138793 w 1391235"/>
              <a:gd name="connsiteY20" fmla="*/ 434761 h 502080"/>
              <a:gd name="connsiteX21" fmla="*/ 701228 w 1391235"/>
              <a:gd name="connsiteY21" fmla="*/ 502079 h 502080"/>
              <a:gd name="connsiteX22" fmla="*/ 0 w 1391235"/>
              <a:gd name="connsiteY22" fmla="*/ 502080 h 502080"/>
              <a:gd name="connsiteX23" fmla="*/ 342199 w 1391235"/>
              <a:gd name="connsiteY23" fmla="*/ 426347 h 502080"/>
              <a:gd name="connsiteX24" fmla="*/ 617080 w 1391235"/>
              <a:gd name="connsiteY24" fmla="*/ 350614 h 502080"/>
              <a:gd name="connsiteX0" fmla="*/ 617080 w 1391235"/>
              <a:gd name="connsiteY0" fmla="*/ 350614 h 502080"/>
              <a:gd name="connsiteX1" fmla="*/ 454396 w 1391235"/>
              <a:gd name="connsiteY1" fmla="*/ 350614 h 502080"/>
              <a:gd name="connsiteX2" fmla="*/ 589031 w 1391235"/>
              <a:gd name="connsiteY2" fmla="*/ 305735 h 502080"/>
              <a:gd name="connsiteX3" fmla="*/ 401102 w 1391235"/>
              <a:gd name="connsiteY3" fmla="*/ 305735 h 502080"/>
              <a:gd name="connsiteX4" fmla="*/ 518909 w 1391235"/>
              <a:gd name="connsiteY4" fmla="*/ 272076 h 502080"/>
              <a:gd name="connsiteX5" fmla="*/ 339394 w 1391235"/>
              <a:gd name="connsiteY5" fmla="*/ 269271 h 502080"/>
              <a:gd name="connsiteX6" fmla="*/ 754521 w 1391235"/>
              <a:gd name="connsiteY6" fmla="*/ 207563 h 502080"/>
              <a:gd name="connsiteX7" fmla="*/ 594641 w 1391235"/>
              <a:gd name="connsiteY7" fmla="*/ 185124 h 502080"/>
              <a:gd name="connsiteX8" fmla="*/ 877937 w 1391235"/>
              <a:gd name="connsiteY8" fmla="*/ 154270 h 502080"/>
              <a:gd name="connsiteX9" fmla="*/ 1079890 w 1391235"/>
              <a:gd name="connsiteY9" fmla="*/ 151465 h 502080"/>
              <a:gd name="connsiteX10" fmla="*/ 1222940 w 1391235"/>
              <a:gd name="connsiteY10" fmla="*/ 112196 h 502080"/>
              <a:gd name="connsiteX11" fmla="*/ 1138793 w 1391235"/>
              <a:gd name="connsiteY11" fmla="*/ 95368 h 502080"/>
              <a:gd name="connsiteX12" fmla="*/ 1141598 w 1391235"/>
              <a:gd name="connsiteY12" fmla="*/ 95367 h 502080"/>
              <a:gd name="connsiteX13" fmla="*/ 1211721 w 1391235"/>
              <a:gd name="connsiteY13" fmla="*/ 84148 h 502080"/>
              <a:gd name="connsiteX14" fmla="*/ 1248185 w 1391235"/>
              <a:gd name="connsiteY14" fmla="*/ 58903 h 502080"/>
              <a:gd name="connsiteX15" fmla="*/ 1273429 w 1391235"/>
              <a:gd name="connsiteY15" fmla="*/ 44879 h 502080"/>
              <a:gd name="connsiteX16" fmla="*/ 1391235 w 1391235"/>
              <a:gd name="connsiteY16" fmla="*/ 0 h 502080"/>
              <a:gd name="connsiteX17" fmla="*/ 1391235 w 1391235"/>
              <a:gd name="connsiteY17" fmla="*/ 347809 h 502080"/>
              <a:gd name="connsiteX18" fmla="*/ 1110744 w 1391235"/>
              <a:gd name="connsiteY18" fmla="*/ 350614 h 502080"/>
              <a:gd name="connsiteX19" fmla="*/ 802204 w 1391235"/>
              <a:gd name="connsiteY19" fmla="*/ 426346 h 502080"/>
              <a:gd name="connsiteX20" fmla="*/ 1138793 w 1391235"/>
              <a:gd name="connsiteY20" fmla="*/ 434761 h 502080"/>
              <a:gd name="connsiteX21" fmla="*/ 701228 w 1391235"/>
              <a:gd name="connsiteY21" fmla="*/ 502079 h 502080"/>
              <a:gd name="connsiteX22" fmla="*/ 0 w 1391235"/>
              <a:gd name="connsiteY22" fmla="*/ 502080 h 502080"/>
              <a:gd name="connsiteX23" fmla="*/ 342199 w 1391235"/>
              <a:gd name="connsiteY23" fmla="*/ 426347 h 502080"/>
              <a:gd name="connsiteX24" fmla="*/ 437566 w 1391235"/>
              <a:gd name="connsiteY24" fmla="*/ 395492 h 502080"/>
              <a:gd name="connsiteX25" fmla="*/ 617080 w 1391235"/>
              <a:gd name="connsiteY25" fmla="*/ 350614 h 502080"/>
              <a:gd name="connsiteX0" fmla="*/ 617080 w 1391235"/>
              <a:gd name="connsiteY0" fmla="*/ 350614 h 502080"/>
              <a:gd name="connsiteX1" fmla="*/ 454396 w 1391235"/>
              <a:gd name="connsiteY1" fmla="*/ 350614 h 502080"/>
              <a:gd name="connsiteX2" fmla="*/ 589031 w 1391235"/>
              <a:gd name="connsiteY2" fmla="*/ 305735 h 502080"/>
              <a:gd name="connsiteX3" fmla="*/ 401102 w 1391235"/>
              <a:gd name="connsiteY3" fmla="*/ 305735 h 502080"/>
              <a:gd name="connsiteX4" fmla="*/ 518909 w 1391235"/>
              <a:gd name="connsiteY4" fmla="*/ 272076 h 502080"/>
              <a:gd name="connsiteX5" fmla="*/ 339394 w 1391235"/>
              <a:gd name="connsiteY5" fmla="*/ 269271 h 502080"/>
              <a:gd name="connsiteX6" fmla="*/ 754521 w 1391235"/>
              <a:gd name="connsiteY6" fmla="*/ 207563 h 502080"/>
              <a:gd name="connsiteX7" fmla="*/ 594641 w 1391235"/>
              <a:gd name="connsiteY7" fmla="*/ 185124 h 502080"/>
              <a:gd name="connsiteX8" fmla="*/ 877937 w 1391235"/>
              <a:gd name="connsiteY8" fmla="*/ 154270 h 502080"/>
              <a:gd name="connsiteX9" fmla="*/ 1079890 w 1391235"/>
              <a:gd name="connsiteY9" fmla="*/ 151465 h 502080"/>
              <a:gd name="connsiteX10" fmla="*/ 1222940 w 1391235"/>
              <a:gd name="connsiteY10" fmla="*/ 112196 h 502080"/>
              <a:gd name="connsiteX11" fmla="*/ 1138793 w 1391235"/>
              <a:gd name="connsiteY11" fmla="*/ 95368 h 502080"/>
              <a:gd name="connsiteX12" fmla="*/ 1141598 w 1391235"/>
              <a:gd name="connsiteY12" fmla="*/ 95367 h 502080"/>
              <a:gd name="connsiteX13" fmla="*/ 1211721 w 1391235"/>
              <a:gd name="connsiteY13" fmla="*/ 84148 h 502080"/>
              <a:gd name="connsiteX14" fmla="*/ 1248185 w 1391235"/>
              <a:gd name="connsiteY14" fmla="*/ 58903 h 502080"/>
              <a:gd name="connsiteX15" fmla="*/ 1273429 w 1391235"/>
              <a:gd name="connsiteY15" fmla="*/ 44879 h 502080"/>
              <a:gd name="connsiteX16" fmla="*/ 1391235 w 1391235"/>
              <a:gd name="connsiteY16" fmla="*/ 0 h 502080"/>
              <a:gd name="connsiteX17" fmla="*/ 1391235 w 1391235"/>
              <a:gd name="connsiteY17" fmla="*/ 347809 h 502080"/>
              <a:gd name="connsiteX18" fmla="*/ 1110744 w 1391235"/>
              <a:gd name="connsiteY18" fmla="*/ 350614 h 502080"/>
              <a:gd name="connsiteX19" fmla="*/ 802204 w 1391235"/>
              <a:gd name="connsiteY19" fmla="*/ 426346 h 502080"/>
              <a:gd name="connsiteX20" fmla="*/ 1138793 w 1391235"/>
              <a:gd name="connsiteY20" fmla="*/ 434761 h 502080"/>
              <a:gd name="connsiteX21" fmla="*/ 701228 w 1391235"/>
              <a:gd name="connsiteY21" fmla="*/ 502079 h 502080"/>
              <a:gd name="connsiteX22" fmla="*/ 0 w 1391235"/>
              <a:gd name="connsiteY22" fmla="*/ 502080 h 502080"/>
              <a:gd name="connsiteX23" fmla="*/ 342199 w 1391235"/>
              <a:gd name="connsiteY23" fmla="*/ 426347 h 502080"/>
              <a:gd name="connsiteX24" fmla="*/ 213174 w 1391235"/>
              <a:gd name="connsiteY24" fmla="*/ 417932 h 502080"/>
              <a:gd name="connsiteX25" fmla="*/ 617080 w 1391235"/>
              <a:gd name="connsiteY25" fmla="*/ 350614 h 5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91235" h="502080">
                <a:moveTo>
                  <a:pt x="617080" y="350614"/>
                </a:moveTo>
                <a:lnTo>
                  <a:pt x="454396" y="350614"/>
                </a:lnTo>
                <a:lnTo>
                  <a:pt x="589031" y="305735"/>
                </a:lnTo>
                <a:lnTo>
                  <a:pt x="401102" y="305735"/>
                </a:lnTo>
                <a:lnTo>
                  <a:pt x="518909" y="272076"/>
                </a:lnTo>
                <a:lnTo>
                  <a:pt x="339394" y="269271"/>
                </a:lnTo>
                <a:lnTo>
                  <a:pt x="754521" y="207563"/>
                </a:lnTo>
                <a:lnTo>
                  <a:pt x="594641" y="185124"/>
                </a:lnTo>
                <a:lnTo>
                  <a:pt x="877937" y="154270"/>
                </a:lnTo>
                <a:lnTo>
                  <a:pt x="1079890" y="151465"/>
                </a:lnTo>
                <a:lnTo>
                  <a:pt x="1222940" y="112196"/>
                </a:lnTo>
                <a:lnTo>
                  <a:pt x="1138793" y="95368"/>
                </a:lnTo>
                <a:lnTo>
                  <a:pt x="1141598" y="95367"/>
                </a:lnTo>
                <a:lnTo>
                  <a:pt x="1211721" y="84148"/>
                </a:lnTo>
                <a:lnTo>
                  <a:pt x="1248185" y="58903"/>
                </a:lnTo>
                <a:cubicBezTo>
                  <a:pt x="1256600" y="54228"/>
                  <a:pt x="1249587" y="54696"/>
                  <a:pt x="1273429" y="44879"/>
                </a:cubicBezTo>
                <a:cubicBezTo>
                  <a:pt x="1297271" y="35062"/>
                  <a:pt x="1328592" y="18699"/>
                  <a:pt x="1391235" y="0"/>
                </a:cubicBezTo>
                <a:lnTo>
                  <a:pt x="1391235" y="347809"/>
                </a:lnTo>
                <a:lnTo>
                  <a:pt x="1110744" y="350614"/>
                </a:lnTo>
                <a:lnTo>
                  <a:pt x="802204" y="426346"/>
                </a:lnTo>
                <a:lnTo>
                  <a:pt x="1138793" y="434761"/>
                </a:lnTo>
                <a:lnTo>
                  <a:pt x="701228" y="502079"/>
                </a:lnTo>
                <a:lnTo>
                  <a:pt x="0" y="502080"/>
                </a:lnTo>
                <a:lnTo>
                  <a:pt x="342199" y="426347"/>
                </a:lnTo>
                <a:lnTo>
                  <a:pt x="213174" y="417932"/>
                </a:lnTo>
                <a:lnTo>
                  <a:pt x="617080" y="350614"/>
                </a:lnTo>
                <a:close/>
              </a:path>
            </a:pathLst>
          </a:cu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0" name="Freeform 4109"/>
          <p:cNvSpPr/>
          <p:nvPr/>
        </p:nvSpPr>
        <p:spPr>
          <a:xfrm>
            <a:off x="5616327" y="3841943"/>
            <a:ext cx="614275" cy="159879"/>
          </a:xfrm>
          <a:custGeom>
            <a:avLst/>
            <a:gdLst>
              <a:gd name="connsiteX0" fmla="*/ 0 w 614275"/>
              <a:gd name="connsiteY0" fmla="*/ 162684 h 162684"/>
              <a:gd name="connsiteX1" fmla="*/ 305735 w 614275"/>
              <a:gd name="connsiteY1" fmla="*/ 159879 h 162684"/>
              <a:gd name="connsiteX2" fmla="*/ 448785 w 614275"/>
              <a:gd name="connsiteY2" fmla="*/ 129025 h 162684"/>
              <a:gd name="connsiteX3" fmla="*/ 336589 w 614275"/>
              <a:gd name="connsiteY3" fmla="*/ 100976 h 162684"/>
              <a:gd name="connsiteX4" fmla="*/ 361833 w 614275"/>
              <a:gd name="connsiteY4" fmla="*/ 100976 h 162684"/>
              <a:gd name="connsiteX5" fmla="*/ 538542 w 614275"/>
              <a:gd name="connsiteY5" fmla="*/ 72927 h 162684"/>
              <a:gd name="connsiteX6" fmla="*/ 448785 w 614275"/>
              <a:gd name="connsiteY6" fmla="*/ 61708 h 162684"/>
              <a:gd name="connsiteX7" fmla="*/ 614275 w 614275"/>
              <a:gd name="connsiteY7" fmla="*/ 0 h 16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275" h="162684">
                <a:moveTo>
                  <a:pt x="0" y="162684"/>
                </a:moveTo>
                <a:lnTo>
                  <a:pt x="305735" y="159879"/>
                </a:lnTo>
                <a:lnTo>
                  <a:pt x="448785" y="129025"/>
                </a:lnTo>
                <a:lnTo>
                  <a:pt x="336589" y="100976"/>
                </a:lnTo>
                <a:lnTo>
                  <a:pt x="361833" y="100976"/>
                </a:lnTo>
                <a:lnTo>
                  <a:pt x="538542" y="72927"/>
                </a:lnTo>
                <a:lnTo>
                  <a:pt x="448785" y="61708"/>
                </a:lnTo>
                <a:lnTo>
                  <a:pt x="614275" y="0"/>
                </a:lnTo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Freeform 4115"/>
          <p:cNvSpPr/>
          <p:nvPr/>
        </p:nvSpPr>
        <p:spPr>
          <a:xfrm>
            <a:off x="4477534" y="3839138"/>
            <a:ext cx="1466966" cy="361833"/>
          </a:xfrm>
          <a:custGeom>
            <a:avLst/>
            <a:gdLst>
              <a:gd name="connsiteX0" fmla="*/ 813424 w 1293063"/>
              <a:gd name="connsiteY0" fmla="*/ 361833 h 361833"/>
              <a:gd name="connsiteX1" fmla="*/ 945254 w 1293063"/>
              <a:gd name="connsiteY1" fmla="*/ 322564 h 361833"/>
              <a:gd name="connsiteX2" fmla="*/ 757325 w 1293063"/>
              <a:gd name="connsiteY2" fmla="*/ 316954 h 361833"/>
              <a:gd name="connsiteX3" fmla="*/ 863912 w 1293063"/>
              <a:gd name="connsiteY3" fmla="*/ 288905 h 361833"/>
              <a:gd name="connsiteX4" fmla="*/ 681593 w 1293063"/>
              <a:gd name="connsiteY4" fmla="*/ 286100 h 361833"/>
              <a:gd name="connsiteX5" fmla="*/ 1079890 w 1293063"/>
              <a:gd name="connsiteY5" fmla="*/ 224392 h 361833"/>
              <a:gd name="connsiteX6" fmla="*/ 922815 w 1293063"/>
              <a:gd name="connsiteY6" fmla="*/ 204758 h 361833"/>
              <a:gd name="connsiteX7" fmla="*/ 1194891 w 1293063"/>
              <a:gd name="connsiteY7" fmla="*/ 171099 h 361833"/>
              <a:gd name="connsiteX8" fmla="*/ 1138793 w 1293063"/>
              <a:gd name="connsiteY8" fmla="*/ 157074 h 361833"/>
              <a:gd name="connsiteX9" fmla="*/ 1293063 w 1293063"/>
              <a:gd name="connsiteY9" fmla="*/ 120611 h 361833"/>
              <a:gd name="connsiteX10" fmla="*/ 1231355 w 1293063"/>
              <a:gd name="connsiteY10" fmla="*/ 103781 h 361833"/>
              <a:gd name="connsiteX11" fmla="*/ 1222940 w 1293063"/>
              <a:gd name="connsiteY11" fmla="*/ 2805 h 361833"/>
              <a:gd name="connsiteX12" fmla="*/ 454395 w 1293063"/>
              <a:gd name="connsiteY12" fmla="*/ 0 h 361833"/>
              <a:gd name="connsiteX13" fmla="*/ 712447 w 1293063"/>
              <a:gd name="connsiteY13" fmla="*/ 145855 h 361833"/>
              <a:gd name="connsiteX14" fmla="*/ 415127 w 1293063"/>
              <a:gd name="connsiteY14" fmla="*/ 213173 h 361833"/>
              <a:gd name="connsiteX15" fmla="*/ 213173 w 1293063"/>
              <a:gd name="connsiteY15" fmla="*/ 16829 h 361833"/>
              <a:gd name="connsiteX16" fmla="*/ 187929 w 1293063"/>
              <a:gd name="connsiteY16" fmla="*/ 16829 h 361833"/>
              <a:gd name="connsiteX17" fmla="*/ 5610 w 1293063"/>
              <a:gd name="connsiteY17" fmla="*/ 11219 h 361833"/>
              <a:gd name="connsiteX18" fmla="*/ 0 w 1293063"/>
              <a:gd name="connsiteY18" fmla="*/ 230002 h 361833"/>
              <a:gd name="connsiteX19" fmla="*/ 126221 w 1293063"/>
              <a:gd name="connsiteY19" fmla="*/ 230002 h 361833"/>
              <a:gd name="connsiteX20" fmla="*/ 86952 w 1293063"/>
              <a:gd name="connsiteY20" fmla="*/ 258051 h 361833"/>
              <a:gd name="connsiteX21" fmla="*/ 258052 w 1293063"/>
              <a:gd name="connsiteY21" fmla="*/ 241222 h 361833"/>
              <a:gd name="connsiteX22" fmla="*/ 224393 w 1293063"/>
              <a:gd name="connsiteY22" fmla="*/ 280490 h 361833"/>
              <a:gd name="connsiteX23" fmla="*/ 373053 w 1293063"/>
              <a:gd name="connsiteY23" fmla="*/ 286100 h 361833"/>
              <a:gd name="connsiteX24" fmla="*/ 339394 w 1293063"/>
              <a:gd name="connsiteY24" fmla="*/ 328174 h 361833"/>
              <a:gd name="connsiteX25" fmla="*/ 572201 w 1293063"/>
              <a:gd name="connsiteY25" fmla="*/ 325369 h 361833"/>
              <a:gd name="connsiteX26" fmla="*/ 510493 w 1293063"/>
              <a:gd name="connsiteY26" fmla="*/ 361833 h 361833"/>
              <a:gd name="connsiteX27" fmla="*/ 813424 w 1293063"/>
              <a:gd name="connsiteY27" fmla="*/ 361833 h 361833"/>
              <a:gd name="connsiteX0" fmla="*/ 813424 w 1293063"/>
              <a:gd name="connsiteY0" fmla="*/ 361833 h 361833"/>
              <a:gd name="connsiteX1" fmla="*/ 945254 w 1293063"/>
              <a:gd name="connsiteY1" fmla="*/ 322564 h 361833"/>
              <a:gd name="connsiteX2" fmla="*/ 757325 w 1293063"/>
              <a:gd name="connsiteY2" fmla="*/ 316954 h 361833"/>
              <a:gd name="connsiteX3" fmla="*/ 863912 w 1293063"/>
              <a:gd name="connsiteY3" fmla="*/ 288905 h 361833"/>
              <a:gd name="connsiteX4" fmla="*/ 681593 w 1293063"/>
              <a:gd name="connsiteY4" fmla="*/ 286100 h 361833"/>
              <a:gd name="connsiteX5" fmla="*/ 1079890 w 1293063"/>
              <a:gd name="connsiteY5" fmla="*/ 224392 h 361833"/>
              <a:gd name="connsiteX6" fmla="*/ 922815 w 1293063"/>
              <a:gd name="connsiteY6" fmla="*/ 204758 h 361833"/>
              <a:gd name="connsiteX7" fmla="*/ 1194891 w 1293063"/>
              <a:gd name="connsiteY7" fmla="*/ 171099 h 361833"/>
              <a:gd name="connsiteX8" fmla="*/ 1138793 w 1293063"/>
              <a:gd name="connsiteY8" fmla="*/ 157074 h 361833"/>
              <a:gd name="connsiteX9" fmla="*/ 1293063 w 1293063"/>
              <a:gd name="connsiteY9" fmla="*/ 120611 h 361833"/>
              <a:gd name="connsiteX10" fmla="*/ 1231355 w 1293063"/>
              <a:gd name="connsiteY10" fmla="*/ 103781 h 361833"/>
              <a:gd name="connsiteX11" fmla="*/ 1222940 w 1293063"/>
              <a:gd name="connsiteY11" fmla="*/ 2805 h 361833"/>
              <a:gd name="connsiteX12" fmla="*/ 454395 w 1293063"/>
              <a:gd name="connsiteY12" fmla="*/ 0 h 361833"/>
              <a:gd name="connsiteX13" fmla="*/ 712447 w 1293063"/>
              <a:gd name="connsiteY13" fmla="*/ 145855 h 361833"/>
              <a:gd name="connsiteX14" fmla="*/ 294516 w 1293063"/>
              <a:gd name="connsiteY14" fmla="*/ 8414 h 361833"/>
              <a:gd name="connsiteX15" fmla="*/ 213173 w 1293063"/>
              <a:gd name="connsiteY15" fmla="*/ 16829 h 361833"/>
              <a:gd name="connsiteX16" fmla="*/ 187929 w 1293063"/>
              <a:gd name="connsiteY16" fmla="*/ 16829 h 361833"/>
              <a:gd name="connsiteX17" fmla="*/ 5610 w 1293063"/>
              <a:gd name="connsiteY17" fmla="*/ 11219 h 361833"/>
              <a:gd name="connsiteX18" fmla="*/ 0 w 1293063"/>
              <a:gd name="connsiteY18" fmla="*/ 230002 h 361833"/>
              <a:gd name="connsiteX19" fmla="*/ 126221 w 1293063"/>
              <a:gd name="connsiteY19" fmla="*/ 230002 h 361833"/>
              <a:gd name="connsiteX20" fmla="*/ 86952 w 1293063"/>
              <a:gd name="connsiteY20" fmla="*/ 258051 h 361833"/>
              <a:gd name="connsiteX21" fmla="*/ 258052 w 1293063"/>
              <a:gd name="connsiteY21" fmla="*/ 241222 h 361833"/>
              <a:gd name="connsiteX22" fmla="*/ 224393 w 1293063"/>
              <a:gd name="connsiteY22" fmla="*/ 280490 h 361833"/>
              <a:gd name="connsiteX23" fmla="*/ 373053 w 1293063"/>
              <a:gd name="connsiteY23" fmla="*/ 286100 h 361833"/>
              <a:gd name="connsiteX24" fmla="*/ 339394 w 1293063"/>
              <a:gd name="connsiteY24" fmla="*/ 328174 h 361833"/>
              <a:gd name="connsiteX25" fmla="*/ 572201 w 1293063"/>
              <a:gd name="connsiteY25" fmla="*/ 325369 h 361833"/>
              <a:gd name="connsiteX26" fmla="*/ 510493 w 1293063"/>
              <a:gd name="connsiteY26" fmla="*/ 361833 h 361833"/>
              <a:gd name="connsiteX27" fmla="*/ 813424 w 1293063"/>
              <a:gd name="connsiteY27" fmla="*/ 361833 h 361833"/>
              <a:gd name="connsiteX0" fmla="*/ 813424 w 1293063"/>
              <a:gd name="connsiteY0" fmla="*/ 361833 h 361833"/>
              <a:gd name="connsiteX1" fmla="*/ 945254 w 1293063"/>
              <a:gd name="connsiteY1" fmla="*/ 322564 h 361833"/>
              <a:gd name="connsiteX2" fmla="*/ 757325 w 1293063"/>
              <a:gd name="connsiteY2" fmla="*/ 316954 h 361833"/>
              <a:gd name="connsiteX3" fmla="*/ 863912 w 1293063"/>
              <a:gd name="connsiteY3" fmla="*/ 288905 h 361833"/>
              <a:gd name="connsiteX4" fmla="*/ 681593 w 1293063"/>
              <a:gd name="connsiteY4" fmla="*/ 286100 h 361833"/>
              <a:gd name="connsiteX5" fmla="*/ 1079890 w 1293063"/>
              <a:gd name="connsiteY5" fmla="*/ 224392 h 361833"/>
              <a:gd name="connsiteX6" fmla="*/ 922815 w 1293063"/>
              <a:gd name="connsiteY6" fmla="*/ 204758 h 361833"/>
              <a:gd name="connsiteX7" fmla="*/ 1194891 w 1293063"/>
              <a:gd name="connsiteY7" fmla="*/ 171099 h 361833"/>
              <a:gd name="connsiteX8" fmla="*/ 1138793 w 1293063"/>
              <a:gd name="connsiteY8" fmla="*/ 157074 h 361833"/>
              <a:gd name="connsiteX9" fmla="*/ 1293063 w 1293063"/>
              <a:gd name="connsiteY9" fmla="*/ 120611 h 361833"/>
              <a:gd name="connsiteX10" fmla="*/ 1231355 w 1293063"/>
              <a:gd name="connsiteY10" fmla="*/ 103781 h 361833"/>
              <a:gd name="connsiteX11" fmla="*/ 1222940 w 1293063"/>
              <a:gd name="connsiteY11" fmla="*/ 2805 h 361833"/>
              <a:gd name="connsiteX12" fmla="*/ 454395 w 1293063"/>
              <a:gd name="connsiteY12" fmla="*/ 0 h 361833"/>
              <a:gd name="connsiteX13" fmla="*/ 294516 w 1293063"/>
              <a:gd name="connsiteY13" fmla="*/ 8414 h 361833"/>
              <a:gd name="connsiteX14" fmla="*/ 213173 w 1293063"/>
              <a:gd name="connsiteY14" fmla="*/ 16829 h 361833"/>
              <a:gd name="connsiteX15" fmla="*/ 187929 w 1293063"/>
              <a:gd name="connsiteY15" fmla="*/ 16829 h 361833"/>
              <a:gd name="connsiteX16" fmla="*/ 5610 w 1293063"/>
              <a:gd name="connsiteY16" fmla="*/ 11219 h 361833"/>
              <a:gd name="connsiteX17" fmla="*/ 0 w 1293063"/>
              <a:gd name="connsiteY17" fmla="*/ 230002 h 361833"/>
              <a:gd name="connsiteX18" fmla="*/ 126221 w 1293063"/>
              <a:gd name="connsiteY18" fmla="*/ 230002 h 361833"/>
              <a:gd name="connsiteX19" fmla="*/ 86952 w 1293063"/>
              <a:gd name="connsiteY19" fmla="*/ 258051 h 361833"/>
              <a:gd name="connsiteX20" fmla="*/ 258052 w 1293063"/>
              <a:gd name="connsiteY20" fmla="*/ 241222 h 361833"/>
              <a:gd name="connsiteX21" fmla="*/ 224393 w 1293063"/>
              <a:gd name="connsiteY21" fmla="*/ 280490 h 361833"/>
              <a:gd name="connsiteX22" fmla="*/ 373053 w 1293063"/>
              <a:gd name="connsiteY22" fmla="*/ 286100 h 361833"/>
              <a:gd name="connsiteX23" fmla="*/ 339394 w 1293063"/>
              <a:gd name="connsiteY23" fmla="*/ 328174 h 361833"/>
              <a:gd name="connsiteX24" fmla="*/ 572201 w 1293063"/>
              <a:gd name="connsiteY24" fmla="*/ 325369 h 361833"/>
              <a:gd name="connsiteX25" fmla="*/ 510493 w 1293063"/>
              <a:gd name="connsiteY25" fmla="*/ 361833 h 361833"/>
              <a:gd name="connsiteX26" fmla="*/ 813424 w 1293063"/>
              <a:gd name="connsiteY26" fmla="*/ 361833 h 361833"/>
              <a:gd name="connsiteX0" fmla="*/ 813424 w 1293063"/>
              <a:gd name="connsiteY0" fmla="*/ 361833 h 361833"/>
              <a:gd name="connsiteX1" fmla="*/ 945254 w 1293063"/>
              <a:gd name="connsiteY1" fmla="*/ 322564 h 361833"/>
              <a:gd name="connsiteX2" fmla="*/ 757325 w 1293063"/>
              <a:gd name="connsiteY2" fmla="*/ 316954 h 361833"/>
              <a:gd name="connsiteX3" fmla="*/ 863912 w 1293063"/>
              <a:gd name="connsiteY3" fmla="*/ 288905 h 361833"/>
              <a:gd name="connsiteX4" fmla="*/ 681593 w 1293063"/>
              <a:gd name="connsiteY4" fmla="*/ 286100 h 361833"/>
              <a:gd name="connsiteX5" fmla="*/ 1079890 w 1293063"/>
              <a:gd name="connsiteY5" fmla="*/ 224392 h 361833"/>
              <a:gd name="connsiteX6" fmla="*/ 922815 w 1293063"/>
              <a:gd name="connsiteY6" fmla="*/ 204758 h 361833"/>
              <a:gd name="connsiteX7" fmla="*/ 1194891 w 1293063"/>
              <a:gd name="connsiteY7" fmla="*/ 171099 h 361833"/>
              <a:gd name="connsiteX8" fmla="*/ 1138793 w 1293063"/>
              <a:gd name="connsiteY8" fmla="*/ 157074 h 361833"/>
              <a:gd name="connsiteX9" fmla="*/ 1293063 w 1293063"/>
              <a:gd name="connsiteY9" fmla="*/ 120611 h 361833"/>
              <a:gd name="connsiteX10" fmla="*/ 1231355 w 1293063"/>
              <a:gd name="connsiteY10" fmla="*/ 103781 h 361833"/>
              <a:gd name="connsiteX11" fmla="*/ 1222940 w 1293063"/>
              <a:gd name="connsiteY11" fmla="*/ 2805 h 361833"/>
              <a:gd name="connsiteX12" fmla="*/ 454395 w 1293063"/>
              <a:gd name="connsiteY12" fmla="*/ 0 h 361833"/>
              <a:gd name="connsiteX13" fmla="*/ 294516 w 1293063"/>
              <a:gd name="connsiteY13" fmla="*/ 8414 h 361833"/>
              <a:gd name="connsiteX14" fmla="*/ 213173 w 1293063"/>
              <a:gd name="connsiteY14" fmla="*/ 16829 h 361833"/>
              <a:gd name="connsiteX15" fmla="*/ 148660 w 1293063"/>
              <a:gd name="connsiteY15" fmla="*/ 8414 h 361833"/>
              <a:gd name="connsiteX16" fmla="*/ 5610 w 1293063"/>
              <a:gd name="connsiteY16" fmla="*/ 11219 h 361833"/>
              <a:gd name="connsiteX17" fmla="*/ 0 w 1293063"/>
              <a:gd name="connsiteY17" fmla="*/ 230002 h 361833"/>
              <a:gd name="connsiteX18" fmla="*/ 126221 w 1293063"/>
              <a:gd name="connsiteY18" fmla="*/ 230002 h 361833"/>
              <a:gd name="connsiteX19" fmla="*/ 86952 w 1293063"/>
              <a:gd name="connsiteY19" fmla="*/ 258051 h 361833"/>
              <a:gd name="connsiteX20" fmla="*/ 258052 w 1293063"/>
              <a:gd name="connsiteY20" fmla="*/ 241222 h 361833"/>
              <a:gd name="connsiteX21" fmla="*/ 224393 w 1293063"/>
              <a:gd name="connsiteY21" fmla="*/ 280490 h 361833"/>
              <a:gd name="connsiteX22" fmla="*/ 373053 w 1293063"/>
              <a:gd name="connsiteY22" fmla="*/ 286100 h 361833"/>
              <a:gd name="connsiteX23" fmla="*/ 339394 w 1293063"/>
              <a:gd name="connsiteY23" fmla="*/ 328174 h 361833"/>
              <a:gd name="connsiteX24" fmla="*/ 572201 w 1293063"/>
              <a:gd name="connsiteY24" fmla="*/ 325369 h 361833"/>
              <a:gd name="connsiteX25" fmla="*/ 510493 w 1293063"/>
              <a:gd name="connsiteY25" fmla="*/ 361833 h 361833"/>
              <a:gd name="connsiteX26" fmla="*/ 813424 w 1293063"/>
              <a:gd name="connsiteY26" fmla="*/ 361833 h 361833"/>
              <a:gd name="connsiteX0" fmla="*/ 813424 w 1293063"/>
              <a:gd name="connsiteY0" fmla="*/ 361833 h 361833"/>
              <a:gd name="connsiteX1" fmla="*/ 945254 w 1293063"/>
              <a:gd name="connsiteY1" fmla="*/ 322564 h 361833"/>
              <a:gd name="connsiteX2" fmla="*/ 757325 w 1293063"/>
              <a:gd name="connsiteY2" fmla="*/ 316954 h 361833"/>
              <a:gd name="connsiteX3" fmla="*/ 863912 w 1293063"/>
              <a:gd name="connsiteY3" fmla="*/ 288905 h 361833"/>
              <a:gd name="connsiteX4" fmla="*/ 681593 w 1293063"/>
              <a:gd name="connsiteY4" fmla="*/ 286100 h 361833"/>
              <a:gd name="connsiteX5" fmla="*/ 1079890 w 1293063"/>
              <a:gd name="connsiteY5" fmla="*/ 224392 h 361833"/>
              <a:gd name="connsiteX6" fmla="*/ 922815 w 1293063"/>
              <a:gd name="connsiteY6" fmla="*/ 204758 h 361833"/>
              <a:gd name="connsiteX7" fmla="*/ 1194891 w 1293063"/>
              <a:gd name="connsiteY7" fmla="*/ 171099 h 361833"/>
              <a:gd name="connsiteX8" fmla="*/ 1138793 w 1293063"/>
              <a:gd name="connsiteY8" fmla="*/ 157074 h 361833"/>
              <a:gd name="connsiteX9" fmla="*/ 1293063 w 1293063"/>
              <a:gd name="connsiteY9" fmla="*/ 120611 h 361833"/>
              <a:gd name="connsiteX10" fmla="*/ 1231355 w 1293063"/>
              <a:gd name="connsiteY10" fmla="*/ 103781 h 361833"/>
              <a:gd name="connsiteX11" fmla="*/ 1222940 w 1293063"/>
              <a:gd name="connsiteY11" fmla="*/ 2805 h 361833"/>
              <a:gd name="connsiteX12" fmla="*/ 454395 w 1293063"/>
              <a:gd name="connsiteY12" fmla="*/ 0 h 361833"/>
              <a:gd name="connsiteX13" fmla="*/ 294516 w 1293063"/>
              <a:gd name="connsiteY13" fmla="*/ 8414 h 361833"/>
              <a:gd name="connsiteX14" fmla="*/ 221588 w 1293063"/>
              <a:gd name="connsiteY14" fmla="*/ 8415 h 361833"/>
              <a:gd name="connsiteX15" fmla="*/ 148660 w 1293063"/>
              <a:gd name="connsiteY15" fmla="*/ 8414 h 361833"/>
              <a:gd name="connsiteX16" fmla="*/ 5610 w 1293063"/>
              <a:gd name="connsiteY16" fmla="*/ 11219 h 361833"/>
              <a:gd name="connsiteX17" fmla="*/ 0 w 1293063"/>
              <a:gd name="connsiteY17" fmla="*/ 230002 h 361833"/>
              <a:gd name="connsiteX18" fmla="*/ 126221 w 1293063"/>
              <a:gd name="connsiteY18" fmla="*/ 230002 h 361833"/>
              <a:gd name="connsiteX19" fmla="*/ 86952 w 1293063"/>
              <a:gd name="connsiteY19" fmla="*/ 258051 h 361833"/>
              <a:gd name="connsiteX20" fmla="*/ 258052 w 1293063"/>
              <a:gd name="connsiteY20" fmla="*/ 241222 h 361833"/>
              <a:gd name="connsiteX21" fmla="*/ 224393 w 1293063"/>
              <a:gd name="connsiteY21" fmla="*/ 280490 h 361833"/>
              <a:gd name="connsiteX22" fmla="*/ 373053 w 1293063"/>
              <a:gd name="connsiteY22" fmla="*/ 286100 h 361833"/>
              <a:gd name="connsiteX23" fmla="*/ 339394 w 1293063"/>
              <a:gd name="connsiteY23" fmla="*/ 328174 h 361833"/>
              <a:gd name="connsiteX24" fmla="*/ 572201 w 1293063"/>
              <a:gd name="connsiteY24" fmla="*/ 325369 h 361833"/>
              <a:gd name="connsiteX25" fmla="*/ 510493 w 1293063"/>
              <a:gd name="connsiteY25" fmla="*/ 361833 h 361833"/>
              <a:gd name="connsiteX26" fmla="*/ 813424 w 1293063"/>
              <a:gd name="connsiteY26" fmla="*/ 361833 h 361833"/>
              <a:gd name="connsiteX0" fmla="*/ 813424 w 1293063"/>
              <a:gd name="connsiteY0" fmla="*/ 361833 h 361833"/>
              <a:gd name="connsiteX1" fmla="*/ 945254 w 1293063"/>
              <a:gd name="connsiteY1" fmla="*/ 322564 h 361833"/>
              <a:gd name="connsiteX2" fmla="*/ 757325 w 1293063"/>
              <a:gd name="connsiteY2" fmla="*/ 316954 h 361833"/>
              <a:gd name="connsiteX3" fmla="*/ 863912 w 1293063"/>
              <a:gd name="connsiteY3" fmla="*/ 288905 h 361833"/>
              <a:gd name="connsiteX4" fmla="*/ 681593 w 1293063"/>
              <a:gd name="connsiteY4" fmla="*/ 286100 h 361833"/>
              <a:gd name="connsiteX5" fmla="*/ 1079890 w 1293063"/>
              <a:gd name="connsiteY5" fmla="*/ 224392 h 361833"/>
              <a:gd name="connsiteX6" fmla="*/ 922815 w 1293063"/>
              <a:gd name="connsiteY6" fmla="*/ 204758 h 361833"/>
              <a:gd name="connsiteX7" fmla="*/ 1194891 w 1293063"/>
              <a:gd name="connsiteY7" fmla="*/ 171099 h 361833"/>
              <a:gd name="connsiteX8" fmla="*/ 1138793 w 1293063"/>
              <a:gd name="connsiteY8" fmla="*/ 157074 h 361833"/>
              <a:gd name="connsiteX9" fmla="*/ 1293063 w 1293063"/>
              <a:gd name="connsiteY9" fmla="*/ 120611 h 361833"/>
              <a:gd name="connsiteX10" fmla="*/ 1231355 w 1293063"/>
              <a:gd name="connsiteY10" fmla="*/ 103781 h 361833"/>
              <a:gd name="connsiteX11" fmla="*/ 1231355 w 1293063"/>
              <a:gd name="connsiteY11" fmla="*/ 47683 h 361833"/>
              <a:gd name="connsiteX12" fmla="*/ 1222940 w 1293063"/>
              <a:gd name="connsiteY12" fmla="*/ 2805 h 361833"/>
              <a:gd name="connsiteX13" fmla="*/ 454395 w 1293063"/>
              <a:gd name="connsiteY13" fmla="*/ 0 h 361833"/>
              <a:gd name="connsiteX14" fmla="*/ 294516 w 1293063"/>
              <a:gd name="connsiteY14" fmla="*/ 8414 h 361833"/>
              <a:gd name="connsiteX15" fmla="*/ 221588 w 1293063"/>
              <a:gd name="connsiteY15" fmla="*/ 8415 h 361833"/>
              <a:gd name="connsiteX16" fmla="*/ 148660 w 1293063"/>
              <a:gd name="connsiteY16" fmla="*/ 8414 h 361833"/>
              <a:gd name="connsiteX17" fmla="*/ 5610 w 1293063"/>
              <a:gd name="connsiteY17" fmla="*/ 11219 h 361833"/>
              <a:gd name="connsiteX18" fmla="*/ 0 w 1293063"/>
              <a:gd name="connsiteY18" fmla="*/ 230002 h 361833"/>
              <a:gd name="connsiteX19" fmla="*/ 126221 w 1293063"/>
              <a:gd name="connsiteY19" fmla="*/ 230002 h 361833"/>
              <a:gd name="connsiteX20" fmla="*/ 86952 w 1293063"/>
              <a:gd name="connsiteY20" fmla="*/ 258051 h 361833"/>
              <a:gd name="connsiteX21" fmla="*/ 258052 w 1293063"/>
              <a:gd name="connsiteY21" fmla="*/ 241222 h 361833"/>
              <a:gd name="connsiteX22" fmla="*/ 224393 w 1293063"/>
              <a:gd name="connsiteY22" fmla="*/ 280490 h 361833"/>
              <a:gd name="connsiteX23" fmla="*/ 373053 w 1293063"/>
              <a:gd name="connsiteY23" fmla="*/ 286100 h 361833"/>
              <a:gd name="connsiteX24" fmla="*/ 339394 w 1293063"/>
              <a:gd name="connsiteY24" fmla="*/ 328174 h 361833"/>
              <a:gd name="connsiteX25" fmla="*/ 572201 w 1293063"/>
              <a:gd name="connsiteY25" fmla="*/ 325369 h 361833"/>
              <a:gd name="connsiteX26" fmla="*/ 510493 w 1293063"/>
              <a:gd name="connsiteY26" fmla="*/ 361833 h 361833"/>
              <a:gd name="connsiteX27" fmla="*/ 813424 w 1293063"/>
              <a:gd name="connsiteY27" fmla="*/ 361833 h 361833"/>
              <a:gd name="connsiteX0" fmla="*/ 813424 w 1329527"/>
              <a:gd name="connsiteY0" fmla="*/ 361833 h 361833"/>
              <a:gd name="connsiteX1" fmla="*/ 945254 w 1329527"/>
              <a:gd name="connsiteY1" fmla="*/ 322564 h 361833"/>
              <a:gd name="connsiteX2" fmla="*/ 757325 w 1329527"/>
              <a:gd name="connsiteY2" fmla="*/ 316954 h 361833"/>
              <a:gd name="connsiteX3" fmla="*/ 863912 w 1329527"/>
              <a:gd name="connsiteY3" fmla="*/ 288905 h 361833"/>
              <a:gd name="connsiteX4" fmla="*/ 681593 w 1329527"/>
              <a:gd name="connsiteY4" fmla="*/ 286100 h 361833"/>
              <a:gd name="connsiteX5" fmla="*/ 1079890 w 1329527"/>
              <a:gd name="connsiteY5" fmla="*/ 224392 h 361833"/>
              <a:gd name="connsiteX6" fmla="*/ 922815 w 1329527"/>
              <a:gd name="connsiteY6" fmla="*/ 204758 h 361833"/>
              <a:gd name="connsiteX7" fmla="*/ 1194891 w 1329527"/>
              <a:gd name="connsiteY7" fmla="*/ 171099 h 361833"/>
              <a:gd name="connsiteX8" fmla="*/ 1138793 w 1329527"/>
              <a:gd name="connsiteY8" fmla="*/ 157074 h 361833"/>
              <a:gd name="connsiteX9" fmla="*/ 1293063 w 1329527"/>
              <a:gd name="connsiteY9" fmla="*/ 120611 h 361833"/>
              <a:gd name="connsiteX10" fmla="*/ 1231355 w 1329527"/>
              <a:gd name="connsiteY10" fmla="*/ 103781 h 361833"/>
              <a:gd name="connsiteX11" fmla="*/ 1329527 w 1329527"/>
              <a:gd name="connsiteY11" fmla="*/ 58903 h 361833"/>
              <a:gd name="connsiteX12" fmla="*/ 1222940 w 1329527"/>
              <a:gd name="connsiteY12" fmla="*/ 2805 h 361833"/>
              <a:gd name="connsiteX13" fmla="*/ 454395 w 1329527"/>
              <a:gd name="connsiteY13" fmla="*/ 0 h 361833"/>
              <a:gd name="connsiteX14" fmla="*/ 294516 w 1329527"/>
              <a:gd name="connsiteY14" fmla="*/ 8414 h 361833"/>
              <a:gd name="connsiteX15" fmla="*/ 221588 w 1329527"/>
              <a:gd name="connsiteY15" fmla="*/ 8415 h 361833"/>
              <a:gd name="connsiteX16" fmla="*/ 148660 w 1329527"/>
              <a:gd name="connsiteY16" fmla="*/ 8414 h 361833"/>
              <a:gd name="connsiteX17" fmla="*/ 5610 w 1329527"/>
              <a:gd name="connsiteY17" fmla="*/ 11219 h 361833"/>
              <a:gd name="connsiteX18" fmla="*/ 0 w 1329527"/>
              <a:gd name="connsiteY18" fmla="*/ 230002 h 361833"/>
              <a:gd name="connsiteX19" fmla="*/ 126221 w 1329527"/>
              <a:gd name="connsiteY19" fmla="*/ 230002 h 361833"/>
              <a:gd name="connsiteX20" fmla="*/ 86952 w 1329527"/>
              <a:gd name="connsiteY20" fmla="*/ 258051 h 361833"/>
              <a:gd name="connsiteX21" fmla="*/ 258052 w 1329527"/>
              <a:gd name="connsiteY21" fmla="*/ 241222 h 361833"/>
              <a:gd name="connsiteX22" fmla="*/ 224393 w 1329527"/>
              <a:gd name="connsiteY22" fmla="*/ 280490 h 361833"/>
              <a:gd name="connsiteX23" fmla="*/ 373053 w 1329527"/>
              <a:gd name="connsiteY23" fmla="*/ 286100 h 361833"/>
              <a:gd name="connsiteX24" fmla="*/ 339394 w 1329527"/>
              <a:gd name="connsiteY24" fmla="*/ 328174 h 361833"/>
              <a:gd name="connsiteX25" fmla="*/ 572201 w 1329527"/>
              <a:gd name="connsiteY25" fmla="*/ 325369 h 361833"/>
              <a:gd name="connsiteX26" fmla="*/ 510493 w 1329527"/>
              <a:gd name="connsiteY26" fmla="*/ 361833 h 361833"/>
              <a:gd name="connsiteX27" fmla="*/ 813424 w 1329527"/>
              <a:gd name="connsiteY27" fmla="*/ 361833 h 361833"/>
              <a:gd name="connsiteX0" fmla="*/ 813424 w 1329527"/>
              <a:gd name="connsiteY0" fmla="*/ 361833 h 361833"/>
              <a:gd name="connsiteX1" fmla="*/ 945254 w 1329527"/>
              <a:gd name="connsiteY1" fmla="*/ 322564 h 361833"/>
              <a:gd name="connsiteX2" fmla="*/ 757325 w 1329527"/>
              <a:gd name="connsiteY2" fmla="*/ 316954 h 361833"/>
              <a:gd name="connsiteX3" fmla="*/ 863912 w 1329527"/>
              <a:gd name="connsiteY3" fmla="*/ 288905 h 361833"/>
              <a:gd name="connsiteX4" fmla="*/ 681593 w 1329527"/>
              <a:gd name="connsiteY4" fmla="*/ 286100 h 361833"/>
              <a:gd name="connsiteX5" fmla="*/ 1079890 w 1329527"/>
              <a:gd name="connsiteY5" fmla="*/ 224392 h 361833"/>
              <a:gd name="connsiteX6" fmla="*/ 922815 w 1329527"/>
              <a:gd name="connsiteY6" fmla="*/ 204758 h 361833"/>
              <a:gd name="connsiteX7" fmla="*/ 1194891 w 1329527"/>
              <a:gd name="connsiteY7" fmla="*/ 171099 h 361833"/>
              <a:gd name="connsiteX8" fmla="*/ 1138793 w 1329527"/>
              <a:gd name="connsiteY8" fmla="*/ 157074 h 361833"/>
              <a:gd name="connsiteX9" fmla="*/ 1293063 w 1329527"/>
              <a:gd name="connsiteY9" fmla="*/ 120611 h 361833"/>
              <a:gd name="connsiteX10" fmla="*/ 1231355 w 1329527"/>
              <a:gd name="connsiteY10" fmla="*/ 103781 h 361833"/>
              <a:gd name="connsiteX11" fmla="*/ 1273428 w 1329527"/>
              <a:gd name="connsiteY11" fmla="*/ 75732 h 361833"/>
              <a:gd name="connsiteX12" fmla="*/ 1329527 w 1329527"/>
              <a:gd name="connsiteY12" fmla="*/ 58903 h 361833"/>
              <a:gd name="connsiteX13" fmla="*/ 1222940 w 1329527"/>
              <a:gd name="connsiteY13" fmla="*/ 2805 h 361833"/>
              <a:gd name="connsiteX14" fmla="*/ 454395 w 1329527"/>
              <a:gd name="connsiteY14" fmla="*/ 0 h 361833"/>
              <a:gd name="connsiteX15" fmla="*/ 294516 w 1329527"/>
              <a:gd name="connsiteY15" fmla="*/ 8414 h 361833"/>
              <a:gd name="connsiteX16" fmla="*/ 221588 w 1329527"/>
              <a:gd name="connsiteY16" fmla="*/ 8415 h 361833"/>
              <a:gd name="connsiteX17" fmla="*/ 148660 w 1329527"/>
              <a:gd name="connsiteY17" fmla="*/ 8414 h 361833"/>
              <a:gd name="connsiteX18" fmla="*/ 5610 w 1329527"/>
              <a:gd name="connsiteY18" fmla="*/ 11219 h 361833"/>
              <a:gd name="connsiteX19" fmla="*/ 0 w 1329527"/>
              <a:gd name="connsiteY19" fmla="*/ 230002 h 361833"/>
              <a:gd name="connsiteX20" fmla="*/ 126221 w 1329527"/>
              <a:gd name="connsiteY20" fmla="*/ 230002 h 361833"/>
              <a:gd name="connsiteX21" fmla="*/ 86952 w 1329527"/>
              <a:gd name="connsiteY21" fmla="*/ 258051 h 361833"/>
              <a:gd name="connsiteX22" fmla="*/ 258052 w 1329527"/>
              <a:gd name="connsiteY22" fmla="*/ 241222 h 361833"/>
              <a:gd name="connsiteX23" fmla="*/ 224393 w 1329527"/>
              <a:gd name="connsiteY23" fmla="*/ 280490 h 361833"/>
              <a:gd name="connsiteX24" fmla="*/ 373053 w 1329527"/>
              <a:gd name="connsiteY24" fmla="*/ 286100 h 361833"/>
              <a:gd name="connsiteX25" fmla="*/ 339394 w 1329527"/>
              <a:gd name="connsiteY25" fmla="*/ 328174 h 361833"/>
              <a:gd name="connsiteX26" fmla="*/ 572201 w 1329527"/>
              <a:gd name="connsiteY26" fmla="*/ 325369 h 361833"/>
              <a:gd name="connsiteX27" fmla="*/ 510493 w 1329527"/>
              <a:gd name="connsiteY27" fmla="*/ 361833 h 361833"/>
              <a:gd name="connsiteX28" fmla="*/ 813424 w 1329527"/>
              <a:gd name="connsiteY28" fmla="*/ 361833 h 361833"/>
              <a:gd name="connsiteX0" fmla="*/ 813424 w 1382820"/>
              <a:gd name="connsiteY0" fmla="*/ 361833 h 361833"/>
              <a:gd name="connsiteX1" fmla="*/ 945254 w 1382820"/>
              <a:gd name="connsiteY1" fmla="*/ 322564 h 361833"/>
              <a:gd name="connsiteX2" fmla="*/ 757325 w 1382820"/>
              <a:gd name="connsiteY2" fmla="*/ 316954 h 361833"/>
              <a:gd name="connsiteX3" fmla="*/ 863912 w 1382820"/>
              <a:gd name="connsiteY3" fmla="*/ 288905 h 361833"/>
              <a:gd name="connsiteX4" fmla="*/ 681593 w 1382820"/>
              <a:gd name="connsiteY4" fmla="*/ 286100 h 361833"/>
              <a:gd name="connsiteX5" fmla="*/ 1079890 w 1382820"/>
              <a:gd name="connsiteY5" fmla="*/ 224392 h 361833"/>
              <a:gd name="connsiteX6" fmla="*/ 922815 w 1382820"/>
              <a:gd name="connsiteY6" fmla="*/ 204758 h 361833"/>
              <a:gd name="connsiteX7" fmla="*/ 1194891 w 1382820"/>
              <a:gd name="connsiteY7" fmla="*/ 171099 h 361833"/>
              <a:gd name="connsiteX8" fmla="*/ 1138793 w 1382820"/>
              <a:gd name="connsiteY8" fmla="*/ 157074 h 361833"/>
              <a:gd name="connsiteX9" fmla="*/ 1293063 w 1382820"/>
              <a:gd name="connsiteY9" fmla="*/ 120611 h 361833"/>
              <a:gd name="connsiteX10" fmla="*/ 1231355 w 1382820"/>
              <a:gd name="connsiteY10" fmla="*/ 103781 h 361833"/>
              <a:gd name="connsiteX11" fmla="*/ 1382820 w 1382820"/>
              <a:gd name="connsiteY11" fmla="*/ 84147 h 361833"/>
              <a:gd name="connsiteX12" fmla="*/ 1329527 w 1382820"/>
              <a:gd name="connsiteY12" fmla="*/ 58903 h 361833"/>
              <a:gd name="connsiteX13" fmla="*/ 1222940 w 1382820"/>
              <a:gd name="connsiteY13" fmla="*/ 2805 h 361833"/>
              <a:gd name="connsiteX14" fmla="*/ 454395 w 1382820"/>
              <a:gd name="connsiteY14" fmla="*/ 0 h 361833"/>
              <a:gd name="connsiteX15" fmla="*/ 294516 w 1382820"/>
              <a:gd name="connsiteY15" fmla="*/ 8414 h 361833"/>
              <a:gd name="connsiteX16" fmla="*/ 221588 w 1382820"/>
              <a:gd name="connsiteY16" fmla="*/ 8415 h 361833"/>
              <a:gd name="connsiteX17" fmla="*/ 148660 w 1382820"/>
              <a:gd name="connsiteY17" fmla="*/ 8414 h 361833"/>
              <a:gd name="connsiteX18" fmla="*/ 5610 w 1382820"/>
              <a:gd name="connsiteY18" fmla="*/ 11219 h 361833"/>
              <a:gd name="connsiteX19" fmla="*/ 0 w 1382820"/>
              <a:gd name="connsiteY19" fmla="*/ 230002 h 361833"/>
              <a:gd name="connsiteX20" fmla="*/ 126221 w 1382820"/>
              <a:gd name="connsiteY20" fmla="*/ 230002 h 361833"/>
              <a:gd name="connsiteX21" fmla="*/ 86952 w 1382820"/>
              <a:gd name="connsiteY21" fmla="*/ 258051 h 361833"/>
              <a:gd name="connsiteX22" fmla="*/ 258052 w 1382820"/>
              <a:gd name="connsiteY22" fmla="*/ 241222 h 361833"/>
              <a:gd name="connsiteX23" fmla="*/ 224393 w 1382820"/>
              <a:gd name="connsiteY23" fmla="*/ 280490 h 361833"/>
              <a:gd name="connsiteX24" fmla="*/ 373053 w 1382820"/>
              <a:gd name="connsiteY24" fmla="*/ 286100 h 361833"/>
              <a:gd name="connsiteX25" fmla="*/ 339394 w 1382820"/>
              <a:gd name="connsiteY25" fmla="*/ 328174 h 361833"/>
              <a:gd name="connsiteX26" fmla="*/ 572201 w 1382820"/>
              <a:gd name="connsiteY26" fmla="*/ 325369 h 361833"/>
              <a:gd name="connsiteX27" fmla="*/ 510493 w 1382820"/>
              <a:gd name="connsiteY27" fmla="*/ 361833 h 361833"/>
              <a:gd name="connsiteX28" fmla="*/ 813424 w 1382820"/>
              <a:gd name="connsiteY28" fmla="*/ 361833 h 361833"/>
              <a:gd name="connsiteX0" fmla="*/ 813424 w 1382820"/>
              <a:gd name="connsiteY0" fmla="*/ 361833 h 361833"/>
              <a:gd name="connsiteX1" fmla="*/ 945254 w 1382820"/>
              <a:gd name="connsiteY1" fmla="*/ 322564 h 361833"/>
              <a:gd name="connsiteX2" fmla="*/ 757325 w 1382820"/>
              <a:gd name="connsiteY2" fmla="*/ 316954 h 361833"/>
              <a:gd name="connsiteX3" fmla="*/ 863912 w 1382820"/>
              <a:gd name="connsiteY3" fmla="*/ 288905 h 361833"/>
              <a:gd name="connsiteX4" fmla="*/ 681593 w 1382820"/>
              <a:gd name="connsiteY4" fmla="*/ 286100 h 361833"/>
              <a:gd name="connsiteX5" fmla="*/ 1079890 w 1382820"/>
              <a:gd name="connsiteY5" fmla="*/ 224392 h 361833"/>
              <a:gd name="connsiteX6" fmla="*/ 922815 w 1382820"/>
              <a:gd name="connsiteY6" fmla="*/ 204758 h 361833"/>
              <a:gd name="connsiteX7" fmla="*/ 1194891 w 1382820"/>
              <a:gd name="connsiteY7" fmla="*/ 171099 h 361833"/>
              <a:gd name="connsiteX8" fmla="*/ 1138793 w 1382820"/>
              <a:gd name="connsiteY8" fmla="*/ 157074 h 361833"/>
              <a:gd name="connsiteX9" fmla="*/ 1293063 w 1382820"/>
              <a:gd name="connsiteY9" fmla="*/ 120611 h 361833"/>
              <a:gd name="connsiteX10" fmla="*/ 1231355 w 1382820"/>
              <a:gd name="connsiteY10" fmla="*/ 103781 h 361833"/>
              <a:gd name="connsiteX11" fmla="*/ 1382820 w 1382820"/>
              <a:gd name="connsiteY11" fmla="*/ 84147 h 361833"/>
              <a:gd name="connsiteX12" fmla="*/ 1329527 w 1382820"/>
              <a:gd name="connsiteY12" fmla="*/ 58903 h 361833"/>
              <a:gd name="connsiteX13" fmla="*/ 1279037 w 1382820"/>
              <a:gd name="connsiteY13" fmla="*/ 30854 h 361833"/>
              <a:gd name="connsiteX14" fmla="*/ 1222940 w 1382820"/>
              <a:gd name="connsiteY14" fmla="*/ 2805 h 361833"/>
              <a:gd name="connsiteX15" fmla="*/ 454395 w 1382820"/>
              <a:gd name="connsiteY15" fmla="*/ 0 h 361833"/>
              <a:gd name="connsiteX16" fmla="*/ 294516 w 1382820"/>
              <a:gd name="connsiteY16" fmla="*/ 8414 h 361833"/>
              <a:gd name="connsiteX17" fmla="*/ 221588 w 1382820"/>
              <a:gd name="connsiteY17" fmla="*/ 8415 h 361833"/>
              <a:gd name="connsiteX18" fmla="*/ 148660 w 1382820"/>
              <a:gd name="connsiteY18" fmla="*/ 8414 h 361833"/>
              <a:gd name="connsiteX19" fmla="*/ 5610 w 1382820"/>
              <a:gd name="connsiteY19" fmla="*/ 11219 h 361833"/>
              <a:gd name="connsiteX20" fmla="*/ 0 w 1382820"/>
              <a:gd name="connsiteY20" fmla="*/ 230002 h 361833"/>
              <a:gd name="connsiteX21" fmla="*/ 126221 w 1382820"/>
              <a:gd name="connsiteY21" fmla="*/ 230002 h 361833"/>
              <a:gd name="connsiteX22" fmla="*/ 86952 w 1382820"/>
              <a:gd name="connsiteY22" fmla="*/ 258051 h 361833"/>
              <a:gd name="connsiteX23" fmla="*/ 258052 w 1382820"/>
              <a:gd name="connsiteY23" fmla="*/ 241222 h 361833"/>
              <a:gd name="connsiteX24" fmla="*/ 224393 w 1382820"/>
              <a:gd name="connsiteY24" fmla="*/ 280490 h 361833"/>
              <a:gd name="connsiteX25" fmla="*/ 373053 w 1382820"/>
              <a:gd name="connsiteY25" fmla="*/ 286100 h 361833"/>
              <a:gd name="connsiteX26" fmla="*/ 339394 w 1382820"/>
              <a:gd name="connsiteY26" fmla="*/ 328174 h 361833"/>
              <a:gd name="connsiteX27" fmla="*/ 572201 w 1382820"/>
              <a:gd name="connsiteY27" fmla="*/ 325369 h 361833"/>
              <a:gd name="connsiteX28" fmla="*/ 510493 w 1382820"/>
              <a:gd name="connsiteY28" fmla="*/ 361833 h 361833"/>
              <a:gd name="connsiteX29" fmla="*/ 813424 w 1382820"/>
              <a:gd name="connsiteY29" fmla="*/ 361833 h 361833"/>
              <a:gd name="connsiteX0" fmla="*/ 813424 w 1466966"/>
              <a:gd name="connsiteY0" fmla="*/ 361833 h 361833"/>
              <a:gd name="connsiteX1" fmla="*/ 945254 w 1466966"/>
              <a:gd name="connsiteY1" fmla="*/ 322564 h 361833"/>
              <a:gd name="connsiteX2" fmla="*/ 757325 w 1466966"/>
              <a:gd name="connsiteY2" fmla="*/ 316954 h 361833"/>
              <a:gd name="connsiteX3" fmla="*/ 863912 w 1466966"/>
              <a:gd name="connsiteY3" fmla="*/ 288905 h 361833"/>
              <a:gd name="connsiteX4" fmla="*/ 681593 w 1466966"/>
              <a:gd name="connsiteY4" fmla="*/ 286100 h 361833"/>
              <a:gd name="connsiteX5" fmla="*/ 1079890 w 1466966"/>
              <a:gd name="connsiteY5" fmla="*/ 224392 h 361833"/>
              <a:gd name="connsiteX6" fmla="*/ 922815 w 1466966"/>
              <a:gd name="connsiteY6" fmla="*/ 204758 h 361833"/>
              <a:gd name="connsiteX7" fmla="*/ 1194891 w 1466966"/>
              <a:gd name="connsiteY7" fmla="*/ 171099 h 361833"/>
              <a:gd name="connsiteX8" fmla="*/ 1138793 w 1466966"/>
              <a:gd name="connsiteY8" fmla="*/ 157074 h 361833"/>
              <a:gd name="connsiteX9" fmla="*/ 1293063 w 1466966"/>
              <a:gd name="connsiteY9" fmla="*/ 120611 h 361833"/>
              <a:gd name="connsiteX10" fmla="*/ 1231355 w 1466966"/>
              <a:gd name="connsiteY10" fmla="*/ 103781 h 361833"/>
              <a:gd name="connsiteX11" fmla="*/ 1382820 w 1466966"/>
              <a:gd name="connsiteY11" fmla="*/ 84147 h 361833"/>
              <a:gd name="connsiteX12" fmla="*/ 1329527 w 1466966"/>
              <a:gd name="connsiteY12" fmla="*/ 58903 h 361833"/>
              <a:gd name="connsiteX13" fmla="*/ 1466966 w 1466966"/>
              <a:gd name="connsiteY13" fmla="*/ 0 h 361833"/>
              <a:gd name="connsiteX14" fmla="*/ 1222940 w 1466966"/>
              <a:gd name="connsiteY14" fmla="*/ 2805 h 361833"/>
              <a:gd name="connsiteX15" fmla="*/ 454395 w 1466966"/>
              <a:gd name="connsiteY15" fmla="*/ 0 h 361833"/>
              <a:gd name="connsiteX16" fmla="*/ 294516 w 1466966"/>
              <a:gd name="connsiteY16" fmla="*/ 8414 h 361833"/>
              <a:gd name="connsiteX17" fmla="*/ 221588 w 1466966"/>
              <a:gd name="connsiteY17" fmla="*/ 8415 h 361833"/>
              <a:gd name="connsiteX18" fmla="*/ 148660 w 1466966"/>
              <a:gd name="connsiteY18" fmla="*/ 8414 h 361833"/>
              <a:gd name="connsiteX19" fmla="*/ 5610 w 1466966"/>
              <a:gd name="connsiteY19" fmla="*/ 11219 h 361833"/>
              <a:gd name="connsiteX20" fmla="*/ 0 w 1466966"/>
              <a:gd name="connsiteY20" fmla="*/ 230002 h 361833"/>
              <a:gd name="connsiteX21" fmla="*/ 126221 w 1466966"/>
              <a:gd name="connsiteY21" fmla="*/ 230002 h 361833"/>
              <a:gd name="connsiteX22" fmla="*/ 86952 w 1466966"/>
              <a:gd name="connsiteY22" fmla="*/ 258051 h 361833"/>
              <a:gd name="connsiteX23" fmla="*/ 258052 w 1466966"/>
              <a:gd name="connsiteY23" fmla="*/ 241222 h 361833"/>
              <a:gd name="connsiteX24" fmla="*/ 224393 w 1466966"/>
              <a:gd name="connsiteY24" fmla="*/ 280490 h 361833"/>
              <a:gd name="connsiteX25" fmla="*/ 373053 w 1466966"/>
              <a:gd name="connsiteY25" fmla="*/ 286100 h 361833"/>
              <a:gd name="connsiteX26" fmla="*/ 339394 w 1466966"/>
              <a:gd name="connsiteY26" fmla="*/ 328174 h 361833"/>
              <a:gd name="connsiteX27" fmla="*/ 572201 w 1466966"/>
              <a:gd name="connsiteY27" fmla="*/ 325369 h 361833"/>
              <a:gd name="connsiteX28" fmla="*/ 510493 w 1466966"/>
              <a:gd name="connsiteY28" fmla="*/ 361833 h 361833"/>
              <a:gd name="connsiteX29" fmla="*/ 813424 w 1466966"/>
              <a:gd name="connsiteY29" fmla="*/ 361833 h 36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66966" h="361833">
                <a:moveTo>
                  <a:pt x="813424" y="361833"/>
                </a:moveTo>
                <a:lnTo>
                  <a:pt x="945254" y="322564"/>
                </a:lnTo>
                <a:lnTo>
                  <a:pt x="757325" y="316954"/>
                </a:lnTo>
                <a:lnTo>
                  <a:pt x="863912" y="288905"/>
                </a:lnTo>
                <a:lnTo>
                  <a:pt x="681593" y="286100"/>
                </a:lnTo>
                <a:lnTo>
                  <a:pt x="1079890" y="224392"/>
                </a:lnTo>
                <a:lnTo>
                  <a:pt x="922815" y="204758"/>
                </a:lnTo>
                <a:lnTo>
                  <a:pt x="1194891" y="171099"/>
                </a:lnTo>
                <a:lnTo>
                  <a:pt x="1138793" y="157074"/>
                </a:lnTo>
                <a:lnTo>
                  <a:pt x="1293063" y="120611"/>
                </a:lnTo>
                <a:lnTo>
                  <a:pt x="1231355" y="103781"/>
                </a:lnTo>
                <a:lnTo>
                  <a:pt x="1382820" y="84147"/>
                </a:lnTo>
                <a:lnTo>
                  <a:pt x="1329527" y="58903"/>
                </a:lnTo>
                <a:lnTo>
                  <a:pt x="1466966" y="0"/>
                </a:lnTo>
                <a:lnTo>
                  <a:pt x="1222940" y="2805"/>
                </a:lnTo>
                <a:lnTo>
                  <a:pt x="454395" y="0"/>
                </a:lnTo>
                <a:lnTo>
                  <a:pt x="294516" y="8414"/>
                </a:lnTo>
                <a:lnTo>
                  <a:pt x="221588" y="8415"/>
                </a:lnTo>
                <a:cubicBezTo>
                  <a:pt x="197279" y="8415"/>
                  <a:pt x="184656" y="7947"/>
                  <a:pt x="148660" y="8414"/>
                </a:cubicBezTo>
                <a:lnTo>
                  <a:pt x="5610" y="11219"/>
                </a:lnTo>
                <a:lnTo>
                  <a:pt x="0" y="230002"/>
                </a:lnTo>
                <a:lnTo>
                  <a:pt x="126221" y="230002"/>
                </a:lnTo>
                <a:lnTo>
                  <a:pt x="86952" y="258051"/>
                </a:lnTo>
                <a:lnTo>
                  <a:pt x="258052" y="241222"/>
                </a:lnTo>
                <a:lnTo>
                  <a:pt x="224393" y="280490"/>
                </a:lnTo>
                <a:lnTo>
                  <a:pt x="373053" y="286100"/>
                </a:lnTo>
                <a:lnTo>
                  <a:pt x="339394" y="328174"/>
                </a:lnTo>
                <a:lnTo>
                  <a:pt x="572201" y="325369"/>
                </a:lnTo>
                <a:lnTo>
                  <a:pt x="510493" y="361833"/>
                </a:lnTo>
                <a:lnTo>
                  <a:pt x="813424" y="36183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9" name="Straight Connector 188"/>
          <p:cNvCxnSpPr>
            <a:endCxn id="4104" idx="5"/>
          </p:cNvCxnSpPr>
          <p:nvPr/>
        </p:nvCxnSpPr>
        <p:spPr>
          <a:xfrm flipV="1">
            <a:off x="4470701" y="3841942"/>
            <a:ext cx="1482215" cy="3862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4" name="Freeform 4103"/>
          <p:cNvSpPr/>
          <p:nvPr/>
        </p:nvSpPr>
        <p:spPr>
          <a:xfrm>
            <a:off x="5607911" y="3496939"/>
            <a:ext cx="370248" cy="504883"/>
          </a:xfrm>
          <a:custGeom>
            <a:avLst/>
            <a:gdLst>
              <a:gd name="connsiteX0" fmla="*/ 0 w 370248"/>
              <a:gd name="connsiteY0" fmla="*/ 504883 h 504883"/>
              <a:gd name="connsiteX1" fmla="*/ 173904 w 370248"/>
              <a:gd name="connsiteY1" fmla="*/ 471224 h 504883"/>
              <a:gd name="connsiteX2" fmla="*/ 84147 w 370248"/>
              <a:gd name="connsiteY2" fmla="*/ 451590 h 504883"/>
              <a:gd name="connsiteX3" fmla="*/ 272076 w 370248"/>
              <a:gd name="connsiteY3" fmla="*/ 417931 h 504883"/>
              <a:gd name="connsiteX4" fmla="*/ 179514 w 370248"/>
              <a:gd name="connsiteY4" fmla="*/ 403907 h 504883"/>
              <a:gd name="connsiteX5" fmla="*/ 345004 w 370248"/>
              <a:gd name="connsiteY5" fmla="*/ 345004 h 504883"/>
              <a:gd name="connsiteX6" fmla="*/ 280491 w 370248"/>
              <a:gd name="connsiteY6" fmla="*/ 330979 h 504883"/>
              <a:gd name="connsiteX7" fmla="*/ 353419 w 370248"/>
              <a:gd name="connsiteY7" fmla="*/ 297320 h 504883"/>
              <a:gd name="connsiteX8" fmla="*/ 277686 w 370248"/>
              <a:gd name="connsiteY8" fmla="*/ 263661 h 504883"/>
              <a:gd name="connsiteX9" fmla="*/ 347809 w 370248"/>
              <a:gd name="connsiteY9" fmla="*/ 221588 h 504883"/>
              <a:gd name="connsiteX10" fmla="*/ 308540 w 370248"/>
              <a:gd name="connsiteY10" fmla="*/ 196343 h 504883"/>
              <a:gd name="connsiteX11" fmla="*/ 361833 w 370248"/>
              <a:gd name="connsiteY11" fmla="*/ 157075 h 504883"/>
              <a:gd name="connsiteX12" fmla="*/ 316955 w 370248"/>
              <a:gd name="connsiteY12" fmla="*/ 120611 h 504883"/>
              <a:gd name="connsiteX13" fmla="*/ 370248 w 370248"/>
              <a:gd name="connsiteY13" fmla="*/ 89757 h 504883"/>
              <a:gd name="connsiteX14" fmla="*/ 286101 w 370248"/>
              <a:gd name="connsiteY14" fmla="*/ 53293 h 504883"/>
              <a:gd name="connsiteX15" fmla="*/ 336589 w 370248"/>
              <a:gd name="connsiteY15" fmla="*/ 30854 h 504883"/>
              <a:gd name="connsiteX16" fmla="*/ 260857 w 370248"/>
              <a:gd name="connsiteY16" fmla="*/ 0 h 50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0248" h="504883">
                <a:moveTo>
                  <a:pt x="0" y="504883"/>
                </a:moveTo>
                <a:lnTo>
                  <a:pt x="173904" y="471224"/>
                </a:lnTo>
                <a:lnTo>
                  <a:pt x="84147" y="451590"/>
                </a:lnTo>
                <a:lnTo>
                  <a:pt x="272076" y="417931"/>
                </a:lnTo>
                <a:lnTo>
                  <a:pt x="179514" y="403907"/>
                </a:lnTo>
                <a:lnTo>
                  <a:pt x="345004" y="345004"/>
                </a:lnTo>
                <a:lnTo>
                  <a:pt x="280491" y="330979"/>
                </a:lnTo>
                <a:lnTo>
                  <a:pt x="353419" y="297320"/>
                </a:lnTo>
                <a:lnTo>
                  <a:pt x="277686" y="263661"/>
                </a:lnTo>
                <a:lnTo>
                  <a:pt x="347809" y="221588"/>
                </a:lnTo>
                <a:lnTo>
                  <a:pt x="308540" y="196343"/>
                </a:lnTo>
                <a:lnTo>
                  <a:pt x="361833" y="157075"/>
                </a:lnTo>
                <a:lnTo>
                  <a:pt x="316955" y="120611"/>
                </a:lnTo>
                <a:lnTo>
                  <a:pt x="370248" y="89757"/>
                </a:lnTo>
                <a:lnTo>
                  <a:pt x="286101" y="53293"/>
                </a:lnTo>
                <a:lnTo>
                  <a:pt x="336589" y="30854"/>
                </a:lnTo>
                <a:lnTo>
                  <a:pt x="260857" y="0"/>
                </a:lnTo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 rot="740712">
            <a:off x="4722908" y="3887927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Glen Rose</a:t>
            </a:r>
          </a:p>
        </p:txBody>
      </p:sp>
      <p:sp>
        <p:nvSpPr>
          <p:cNvPr id="204" name="Right Arrow 203"/>
          <p:cNvSpPr/>
          <p:nvPr/>
        </p:nvSpPr>
        <p:spPr>
          <a:xfrm rot="18208378">
            <a:off x="6466595" y="4553677"/>
            <a:ext cx="294695" cy="178641"/>
          </a:xfrm>
          <a:prstGeom prst="rightArrow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ight Arrow 204"/>
          <p:cNvSpPr/>
          <p:nvPr/>
        </p:nvSpPr>
        <p:spPr>
          <a:xfrm rot="13743653">
            <a:off x="6446284" y="4264034"/>
            <a:ext cx="294695" cy="17864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7" name="Freeform 4126"/>
          <p:cNvSpPr/>
          <p:nvPr/>
        </p:nvSpPr>
        <p:spPr>
          <a:xfrm>
            <a:off x="4671072" y="4195360"/>
            <a:ext cx="1553919" cy="549762"/>
          </a:xfrm>
          <a:custGeom>
            <a:avLst/>
            <a:gdLst>
              <a:gd name="connsiteX0" fmla="*/ 190734 w 779765"/>
              <a:gd name="connsiteY0" fmla="*/ 81342 h 549762"/>
              <a:gd name="connsiteX1" fmla="*/ 485250 w 779765"/>
              <a:gd name="connsiteY1" fmla="*/ 0 h 549762"/>
              <a:gd name="connsiteX2" fmla="*/ 779765 w 779765"/>
              <a:gd name="connsiteY2" fmla="*/ 8415 h 549762"/>
              <a:gd name="connsiteX3" fmla="*/ 779765 w 779765"/>
              <a:gd name="connsiteY3" fmla="*/ 546957 h 549762"/>
              <a:gd name="connsiteX4" fmla="*/ 0 w 779765"/>
              <a:gd name="connsiteY4" fmla="*/ 549762 h 549762"/>
              <a:gd name="connsiteX5" fmla="*/ 78538 w 779765"/>
              <a:gd name="connsiteY5" fmla="*/ 162685 h 549762"/>
              <a:gd name="connsiteX6" fmla="*/ 555372 w 779765"/>
              <a:gd name="connsiteY6" fmla="*/ 81342 h 549762"/>
              <a:gd name="connsiteX7" fmla="*/ 190734 w 779765"/>
              <a:gd name="connsiteY7" fmla="*/ 81342 h 549762"/>
              <a:gd name="connsiteX0" fmla="*/ 190734 w 779765"/>
              <a:gd name="connsiteY0" fmla="*/ 81342 h 549762"/>
              <a:gd name="connsiteX1" fmla="*/ 485250 w 779765"/>
              <a:gd name="connsiteY1" fmla="*/ 0 h 549762"/>
              <a:gd name="connsiteX2" fmla="*/ 779765 w 779765"/>
              <a:gd name="connsiteY2" fmla="*/ 8415 h 549762"/>
              <a:gd name="connsiteX3" fmla="*/ 779765 w 779765"/>
              <a:gd name="connsiteY3" fmla="*/ 546957 h 549762"/>
              <a:gd name="connsiteX4" fmla="*/ 0 w 779765"/>
              <a:gd name="connsiteY4" fmla="*/ 549762 h 549762"/>
              <a:gd name="connsiteX5" fmla="*/ 78538 w 779765"/>
              <a:gd name="connsiteY5" fmla="*/ 162685 h 549762"/>
              <a:gd name="connsiteX6" fmla="*/ 681593 w 779765"/>
              <a:gd name="connsiteY6" fmla="*/ 227198 h 549762"/>
              <a:gd name="connsiteX7" fmla="*/ 190734 w 779765"/>
              <a:gd name="connsiteY7" fmla="*/ 81342 h 549762"/>
              <a:gd name="connsiteX0" fmla="*/ 190734 w 779765"/>
              <a:gd name="connsiteY0" fmla="*/ 81342 h 549762"/>
              <a:gd name="connsiteX1" fmla="*/ 485250 w 779765"/>
              <a:gd name="connsiteY1" fmla="*/ 0 h 549762"/>
              <a:gd name="connsiteX2" fmla="*/ 779765 w 779765"/>
              <a:gd name="connsiteY2" fmla="*/ 8415 h 549762"/>
              <a:gd name="connsiteX3" fmla="*/ 779765 w 779765"/>
              <a:gd name="connsiteY3" fmla="*/ 546957 h 549762"/>
              <a:gd name="connsiteX4" fmla="*/ 0 w 779765"/>
              <a:gd name="connsiteY4" fmla="*/ 549762 h 549762"/>
              <a:gd name="connsiteX5" fmla="*/ 78538 w 779765"/>
              <a:gd name="connsiteY5" fmla="*/ 162685 h 549762"/>
              <a:gd name="connsiteX6" fmla="*/ 552567 w 779765"/>
              <a:gd name="connsiteY6" fmla="*/ 84148 h 549762"/>
              <a:gd name="connsiteX7" fmla="*/ 190734 w 779765"/>
              <a:gd name="connsiteY7" fmla="*/ 81342 h 549762"/>
              <a:gd name="connsiteX0" fmla="*/ 190734 w 779765"/>
              <a:gd name="connsiteY0" fmla="*/ 81342 h 549762"/>
              <a:gd name="connsiteX1" fmla="*/ 485250 w 779765"/>
              <a:gd name="connsiteY1" fmla="*/ 0 h 549762"/>
              <a:gd name="connsiteX2" fmla="*/ 779765 w 779765"/>
              <a:gd name="connsiteY2" fmla="*/ 8415 h 549762"/>
              <a:gd name="connsiteX3" fmla="*/ 779765 w 779765"/>
              <a:gd name="connsiteY3" fmla="*/ 546957 h 549762"/>
              <a:gd name="connsiteX4" fmla="*/ 0 w 779765"/>
              <a:gd name="connsiteY4" fmla="*/ 549762 h 549762"/>
              <a:gd name="connsiteX5" fmla="*/ 56099 w 779765"/>
              <a:gd name="connsiteY5" fmla="*/ 252442 h 549762"/>
              <a:gd name="connsiteX6" fmla="*/ 78538 w 779765"/>
              <a:gd name="connsiteY6" fmla="*/ 162685 h 549762"/>
              <a:gd name="connsiteX7" fmla="*/ 552567 w 779765"/>
              <a:gd name="connsiteY7" fmla="*/ 84148 h 549762"/>
              <a:gd name="connsiteX8" fmla="*/ 190734 w 779765"/>
              <a:gd name="connsiteY8" fmla="*/ 81342 h 549762"/>
              <a:gd name="connsiteX0" fmla="*/ 816228 w 1405259"/>
              <a:gd name="connsiteY0" fmla="*/ 81342 h 549762"/>
              <a:gd name="connsiteX1" fmla="*/ 1110744 w 1405259"/>
              <a:gd name="connsiteY1" fmla="*/ 0 h 549762"/>
              <a:gd name="connsiteX2" fmla="*/ 1405259 w 1405259"/>
              <a:gd name="connsiteY2" fmla="*/ 8415 h 549762"/>
              <a:gd name="connsiteX3" fmla="*/ 1405259 w 1405259"/>
              <a:gd name="connsiteY3" fmla="*/ 546957 h 549762"/>
              <a:gd name="connsiteX4" fmla="*/ 625494 w 1405259"/>
              <a:gd name="connsiteY4" fmla="*/ 549762 h 549762"/>
              <a:gd name="connsiteX5" fmla="*/ 0 w 1405259"/>
              <a:gd name="connsiteY5" fmla="*/ 403907 h 549762"/>
              <a:gd name="connsiteX6" fmla="*/ 704032 w 1405259"/>
              <a:gd name="connsiteY6" fmla="*/ 162685 h 549762"/>
              <a:gd name="connsiteX7" fmla="*/ 1178061 w 1405259"/>
              <a:gd name="connsiteY7" fmla="*/ 84148 h 549762"/>
              <a:gd name="connsiteX8" fmla="*/ 816228 w 1405259"/>
              <a:gd name="connsiteY8" fmla="*/ 81342 h 549762"/>
              <a:gd name="connsiteX0" fmla="*/ 816228 w 1405259"/>
              <a:gd name="connsiteY0" fmla="*/ 81342 h 549762"/>
              <a:gd name="connsiteX1" fmla="*/ 1110744 w 1405259"/>
              <a:gd name="connsiteY1" fmla="*/ 0 h 549762"/>
              <a:gd name="connsiteX2" fmla="*/ 1405259 w 1405259"/>
              <a:gd name="connsiteY2" fmla="*/ 8415 h 549762"/>
              <a:gd name="connsiteX3" fmla="*/ 1405259 w 1405259"/>
              <a:gd name="connsiteY3" fmla="*/ 546957 h 549762"/>
              <a:gd name="connsiteX4" fmla="*/ 625494 w 1405259"/>
              <a:gd name="connsiteY4" fmla="*/ 549762 h 549762"/>
              <a:gd name="connsiteX5" fmla="*/ 0 w 1405259"/>
              <a:gd name="connsiteY5" fmla="*/ 403907 h 549762"/>
              <a:gd name="connsiteX6" fmla="*/ 305735 w 1405259"/>
              <a:gd name="connsiteY6" fmla="*/ 294515 h 549762"/>
              <a:gd name="connsiteX7" fmla="*/ 704032 w 1405259"/>
              <a:gd name="connsiteY7" fmla="*/ 162685 h 549762"/>
              <a:gd name="connsiteX8" fmla="*/ 1178061 w 1405259"/>
              <a:gd name="connsiteY8" fmla="*/ 84148 h 549762"/>
              <a:gd name="connsiteX9" fmla="*/ 816228 w 1405259"/>
              <a:gd name="connsiteY9" fmla="*/ 81342 h 549762"/>
              <a:gd name="connsiteX0" fmla="*/ 816228 w 1405259"/>
              <a:gd name="connsiteY0" fmla="*/ 81342 h 549762"/>
              <a:gd name="connsiteX1" fmla="*/ 1110744 w 1405259"/>
              <a:gd name="connsiteY1" fmla="*/ 0 h 549762"/>
              <a:gd name="connsiteX2" fmla="*/ 1405259 w 1405259"/>
              <a:gd name="connsiteY2" fmla="*/ 8415 h 549762"/>
              <a:gd name="connsiteX3" fmla="*/ 1405259 w 1405259"/>
              <a:gd name="connsiteY3" fmla="*/ 546957 h 549762"/>
              <a:gd name="connsiteX4" fmla="*/ 625494 w 1405259"/>
              <a:gd name="connsiteY4" fmla="*/ 549762 h 549762"/>
              <a:gd name="connsiteX5" fmla="*/ 0 w 1405259"/>
              <a:gd name="connsiteY5" fmla="*/ 403907 h 549762"/>
              <a:gd name="connsiteX6" fmla="*/ 70123 w 1405259"/>
              <a:gd name="connsiteY6" fmla="*/ 165489 h 549762"/>
              <a:gd name="connsiteX7" fmla="*/ 704032 w 1405259"/>
              <a:gd name="connsiteY7" fmla="*/ 162685 h 549762"/>
              <a:gd name="connsiteX8" fmla="*/ 1178061 w 1405259"/>
              <a:gd name="connsiteY8" fmla="*/ 84148 h 549762"/>
              <a:gd name="connsiteX9" fmla="*/ 816228 w 1405259"/>
              <a:gd name="connsiteY9" fmla="*/ 81342 h 549762"/>
              <a:gd name="connsiteX0" fmla="*/ 816228 w 1405259"/>
              <a:gd name="connsiteY0" fmla="*/ 81342 h 549762"/>
              <a:gd name="connsiteX1" fmla="*/ 1110744 w 1405259"/>
              <a:gd name="connsiteY1" fmla="*/ 0 h 549762"/>
              <a:gd name="connsiteX2" fmla="*/ 1405259 w 1405259"/>
              <a:gd name="connsiteY2" fmla="*/ 8415 h 549762"/>
              <a:gd name="connsiteX3" fmla="*/ 1405259 w 1405259"/>
              <a:gd name="connsiteY3" fmla="*/ 546957 h 549762"/>
              <a:gd name="connsiteX4" fmla="*/ 625494 w 1405259"/>
              <a:gd name="connsiteY4" fmla="*/ 549762 h 549762"/>
              <a:gd name="connsiteX5" fmla="*/ 0 w 1405259"/>
              <a:gd name="connsiteY5" fmla="*/ 403907 h 549762"/>
              <a:gd name="connsiteX6" fmla="*/ 33659 w 1405259"/>
              <a:gd name="connsiteY6" fmla="*/ 277686 h 549762"/>
              <a:gd name="connsiteX7" fmla="*/ 70123 w 1405259"/>
              <a:gd name="connsiteY7" fmla="*/ 165489 h 549762"/>
              <a:gd name="connsiteX8" fmla="*/ 704032 w 1405259"/>
              <a:gd name="connsiteY8" fmla="*/ 162685 h 549762"/>
              <a:gd name="connsiteX9" fmla="*/ 1178061 w 1405259"/>
              <a:gd name="connsiteY9" fmla="*/ 84148 h 549762"/>
              <a:gd name="connsiteX10" fmla="*/ 816228 w 1405259"/>
              <a:gd name="connsiteY10" fmla="*/ 81342 h 549762"/>
              <a:gd name="connsiteX0" fmla="*/ 852692 w 1441723"/>
              <a:gd name="connsiteY0" fmla="*/ 81342 h 549762"/>
              <a:gd name="connsiteX1" fmla="*/ 1147208 w 1441723"/>
              <a:gd name="connsiteY1" fmla="*/ 0 h 549762"/>
              <a:gd name="connsiteX2" fmla="*/ 1441723 w 1441723"/>
              <a:gd name="connsiteY2" fmla="*/ 8415 h 549762"/>
              <a:gd name="connsiteX3" fmla="*/ 1441723 w 1441723"/>
              <a:gd name="connsiteY3" fmla="*/ 546957 h 549762"/>
              <a:gd name="connsiteX4" fmla="*/ 661958 w 1441723"/>
              <a:gd name="connsiteY4" fmla="*/ 549762 h 549762"/>
              <a:gd name="connsiteX5" fmla="*/ 36464 w 1441723"/>
              <a:gd name="connsiteY5" fmla="*/ 403907 h 549762"/>
              <a:gd name="connsiteX6" fmla="*/ 0 w 1441723"/>
              <a:gd name="connsiteY6" fmla="*/ 252442 h 549762"/>
              <a:gd name="connsiteX7" fmla="*/ 106587 w 1441723"/>
              <a:gd name="connsiteY7" fmla="*/ 165489 h 549762"/>
              <a:gd name="connsiteX8" fmla="*/ 740496 w 1441723"/>
              <a:gd name="connsiteY8" fmla="*/ 162685 h 549762"/>
              <a:gd name="connsiteX9" fmla="*/ 1214525 w 1441723"/>
              <a:gd name="connsiteY9" fmla="*/ 84148 h 549762"/>
              <a:gd name="connsiteX10" fmla="*/ 852692 w 1441723"/>
              <a:gd name="connsiteY10" fmla="*/ 81342 h 549762"/>
              <a:gd name="connsiteX0" fmla="*/ 852692 w 1441723"/>
              <a:gd name="connsiteY0" fmla="*/ 81342 h 549762"/>
              <a:gd name="connsiteX1" fmla="*/ 1147208 w 1441723"/>
              <a:gd name="connsiteY1" fmla="*/ 0 h 549762"/>
              <a:gd name="connsiteX2" fmla="*/ 1441723 w 1441723"/>
              <a:gd name="connsiteY2" fmla="*/ 8415 h 549762"/>
              <a:gd name="connsiteX3" fmla="*/ 1441723 w 1441723"/>
              <a:gd name="connsiteY3" fmla="*/ 546957 h 549762"/>
              <a:gd name="connsiteX4" fmla="*/ 661958 w 1441723"/>
              <a:gd name="connsiteY4" fmla="*/ 549762 h 549762"/>
              <a:gd name="connsiteX5" fmla="*/ 36464 w 1441723"/>
              <a:gd name="connsiteY5" fmla="*/ 403907 h 549762"/>
              <a:gd name="connsiteX6" fmla="*/ 0 w 1441723"/>
              <a:gd name="connsiteY6" fmla="*/ 252442 h 549762"/>
              <a:gd name="connsiteX7" fmla="*/ 47684 w 1441723"/>
              <a:gd name="connsiteY7" fmla="*/ 207563 h 549762"/>
              <a:gd name="connsiteX8" fmla="*/ 106587 w 1441723"/>
              <a:gd name="connsiteY8" fmla="*/ 165489 h 549762"/>
              <a:gd name="connsiteX9" fmla="*/ 740496 w 1441723"/>
              <a:gd name="connsiteY9" fmla="*/ 162685 h 549762"/>
              <a:gd name="connsiteX10" fmla="*/ 1214525 w 1441723"/>
              <a:gd name="connsiteY10" fmla="*/ 84148 h 549762"/>
              <a:gd name="connsiteX11" fmla="*/ 852692 w 1441723"/>
              <a:gd name="connsiteY11" fmla="*/ 81342 h 549762"/>
              <a:gd name="connsiteX0" fmla="*/ 914399 w 1503430"/>
              <a:gd name="connsiteY0" fmla="*/ 81342 h 549762"/>
              <a:gd name="connsiteX1" fmla="*/ 1208915 w 1503430"/>
              <a:gd name="connsiteY1" fmla="*/ 0 h 549762"/>
              <a:gd name="connsiteX2" fmla="*/ 1503430 w 1503430"/>
              <a:gd name="connsiteY2" fmla="*/ 8415 h 549762"/>
              <a:gd name="connsiteX3" fmla="*/ 1503430 w 1503430"/>
              <a:gd name="connsiteY3" fmla="*/ 546957 h 549762"/>
              <a:gd name="connsiteX4" fmla="*/ 723665 w 1503430"/>
              <a:gd name="connsiteY4" fmla="*/ 549762 h 549762"/>
              <a:gd name="connsiteX5" fmla="*/ 98171 w 1503430"/>
              <a:gd name="connsiteY5" fmla="*/ 403907 h 549762"/>
              <a:gd name="connsiteX6" fmla="*/ 61707 w 1503430"/>
              <a:gd name="connsiteY6" fmla="*/ 252442 h 549762"/>
              <a:gd name="connsiteX7" fmla="*/ 0 w 1503430"/>
              <a:gd name="connsiteY7" fmla="*/ 238417 h 549762"/>
              <a:gd name="connsiteX8" fmla="*/ 168294 w 1503430"/>
              <a:gd name="connsiteY8" fmla="*/ 165489 h 549762"/>
              <a:gd name="connsiteX9" fmla="*/ 802203 w 1503430"/>
              <a:gd name="connsiteY9" fmla="*/ 162685 h 549762"/>
              <a:gd name="connsiteX10" fmla="*/ 1276232 w 1503430"/>
              <a:gd name="connsiteY10" fmla="*/ 84148 h 549762"/>
              <a:gd name="connsiteX11" fmla="*/ 914399 w 1503430"/>
              <a:gd name="connsiteY11" fmla="*/ 81342 h 549762"/>
              <a:gd name="connsiteX0" fmla="*/ 914399 w 1503430"/>
              <a:gd name="connsiteY0" fmla="*/ 81342 h 549762"/>
              <a:gd name="connsiteX1" fmla="*/ 1208915 w 1503430"/>
              <a:gd name="connsiteY1" fmla="*/ 0 h 549762"/>
              <a:gd name="connsiteX2" fmla="*/ 1503430 w 1503430"/>
              <a:gd name="connsiteY2" fmla="*/ 8415 h 549762"/>
              <a:gd name="connsiteX3" fmla="*/ 1503430 w 1503430"/>
              <a:gd name="connsiteY3" fmla="*/ 546957 h 549762"/>
              <a:gd name="connsiteX4" fmla="*/ 723665 w 1503430"/>
              <a:gd name="connsiteY4" fmla="*/ 549762 h 549762"/>
              <a:gd name="connsiteX5" fmla="*/ 98171 w 1503430"/>
              <a:gd name="connsiteY5" fmla="*/ 403907 h 549762"/>
              <a:gd name="connsiteX6" fmla="*/ 67317 w 1503430"/>
              <a:gd name="connsiteY6" fmla="*/ 286101 h 549762"/>
              <a:gd name="connsiteX7" fmla="*/ 61707 w 1503430"/>
              <a:gd name="connsiteY7" fmla="*/ 252442 h 549762"/>
              <a:gd name="connsiteX8" fmla="*/ 0 w 1503430"/>
              <a:gd name="connsiteY8" fmla="*/ 238417 h 549762"/>
              <a:gd name="connsiteX9" fmla="*/ 168294 w 1503430"/>
              <a:gd name="connsiteY9" fmla="*/ 165489 h 549762"/>
              <a:gd name="connsiteX10" fmla="*/ 802203 w 1503430"/>
              <a:gd name="connsiteY10" fmla="*/ 162685 h 549762"/>
              <a:gd name="connsiteX11" fmla="*/ 1276232 w 1503430"/>
              <a:gd name="connsiteY11" fmla="*/ 84148 h 549762"/>
              <a:gd name="connsiteX12" fmla="*/ 914399 w 1503430"/>
              <a:gd name="connsiteY12" fmla="*/ 81342 h 549762"/>
              <a:gd name="connsiteX0" fmla="*/ 914399 w 1503430"/>
              <a:gd name="connsiteY0" fmla="*/ 81342 h 549762"/>
              <a:gd name="connsiteX1" fmla="*/ 1208915 w 1503430"/>
              <a:gd name="connsiteY1" fmla="*/ 0 h 549762"/>
              <a:gd name="connsiteX2" fmla="*/ 1503430 w 1503430"/>
              <a:gd name="connsiteY2" fmla="*/ 8415 h 549762"/>
              <a:gd name="connsiteX3" fmla="*/ 1503430 w 1503430"/>
              <a:gd name="connsiteY3" fmla="*/ 546957 h 549762"/>
              <a:gd name="connsiteX4" fmla="*/ 723665 w 1503430"/>
              <a:gd name="connsiteY4" fmla="*/ 549762 h 549762"/>
              <a:gd name="connsiteX5" fmla="*/ 98171 w 1503430"/>
              <a:gd name="connsiteY5" fmla="*/ 403907 h 549762"/>
              <a:gd name="connsiteX6" fmla="*/ 81342 w 1503430"/>
              <a:gd name="connsiteY6" fmla="*/ 322565 h 549762"/>
              <a:gd name="connsiteX7" fmla="*/ 61707 w 1503430"/>
              <a:gd name="connsiteY7" fmla="*/ 252442 h 549762"/>
              <a:gd name="connsiteX8" fmla="*/ 0 w 1503430"/>
              <a:gd name="connsiteY8" fmla="*/ 238417 h 549762"/>
              <a:gd name="connsiteX9" fmla="*/ 168294 w 1503430"/>
              <a:gd name="connsiteY9" fmla="*/ 165489 h 549762"/>
              <a:gd name="connsiteX10" fmla="*/ 802203 w 1503430"/>
              <a:gd name="connsiteY10" fmla="*/ 162685 h 549762"/>
              <a:gd name="connsiteX11" fmla="*/ 1276232 w 1503430"/>
              <a:gd name="connsiteY11" fmla="*/ 84148 h 549762"/>
              <a:gd name="connsiteX12" fmla="*/ 914399 w 1503430"/>
              <a:gd name="connsiteY12" fmla="*/ 81342 h 549762"/>
              <a:gd name="connsiteX0" fmla="*/ 914399 w 1503430"/>
              <a:gd name="connsiteY0" fmla="*/ 81342 h 549762"/>
              <a:gd name="connsiteX1" fmla="*/ 1208915 w 1503430"/>
              <a:gd name="connsiteY1" fmla="*/ 0 h 549762"/>
              <a:gd name="connsiteX2" fmla="*/ 1503430 w 1503430"/>
              <a:gd name="connsiteY2" fmla="*/ 8415 h 549762"/>
              <a:gd name="connsiteX3" fmla="*/ 1503430 w 1503430"/>
              <a:gd name="connsiteY3" fmla="*/ 546957 h 549762"/>
              <a:gd name="connsiteX4" fmla="*/ 723665 w 1503430"/>
              <a:gd name="connsiteY4" fmla="*/ 549762 h 549762"/>
              <a:gd name="connsiteX5" fmla="*/ 98171 w 1503430"/>
              <a:gd name="connsiteY5" fmla="*/ 403907 h 549762"/>
              <a:gd name="connsiteX6" fmla="*/ 81342 w 1503430"/>
              <a:gd name="connsiteY6" fmla="*/ 322565 h 549762"/>
              <a:gd name="connsiteX7" fmla="*/ 70122 w 1503430"/>
              <a:gd name="connsiteY7" fmla="*/ 283296 h 549762"/>
              <a:gd name="connsiteX8" fmla="*/ 61707 w 1503430"/>
              <a:gd name="connsiteY8" fmla="*/ 252442 h 549762"/>
              <a:gd name="connsiteX9" fmla="*/ 0 w 1503430"/>
              <a:gd name="connsiteY9" fmla="*/ 238417 h 549762"/>
              <a:gd name="connsiteX10" fmla="*/ 168294 w 1503430"/>
              <a:gd name="connsiteY10" fmla="*/ 165489 h 549762"/>
              <a:gd name="connsiteX11" fmla="*/ 802203 w 1503430"/>
              <a:gd name="connsiteY11" fmla="*/ 162685 h 549762"/>
              <a:gd name="connsiteX12" fmla="*/ 1276232 w 1503430"/>
              <a:gd name="connsiteY12" fmla="*/ 84148 h 549762"/>
              <a:gd name="connsiteX13" fmla="*/ 914399 w 1503430"/>
              <a:gd name="connsiteY13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148660 w 1553919"/>
              <a:gd name="connsiteY5" fmla="*/ 403907 h 549762"/>
              <a:gd name="connsiteX6" fmla="*/ 131831 w 1553919"/>
              <a:gd name="connsiteY6" fmla="*/ 322565 h 549762"/>
              <a:gd name="connsiteX7" fmla="*/ 0 w 1553919"/>
              <a:gd name="connsiteY7" fmla="*/ 319759 h 549762"/>
              <a:gd name="connsiteX8" fmla="*/ 112196 w 1553919"/>
              <a:gd name="connsiteY8" fmla="*/ 252442 h 549762"/>
              <a:gd name="connsiteX9" fmla="*/ 50489 w 1553919"/>
              <a:gd name="connsiteY9" fmla="*/ 238417 h 549762"/>
              <a:gd name="connsiteX10" fmla="*/ 218783 w 1553919"/>
              <a:gd name="connsiteY10" fmla="*/ 165489 h 549762"/>
              <a:gd name="connsiteX11" fmla="*/ 852692 w 1553919"/>
              <a:gd name="connsiteY11" fmla="*/ 162685 h 549762"/>
              <a:gd name="connsiteX12" fmla="*/ 1326721 w 1553919"/>
              <a:gd name="connsiteY12" fmla="*/ 84148 h 549762"/>
              <a:gd name="connsiteX13" fmla="*/ 964888 w 1553919"/>
              <a:gd name="connsiteY13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148660 w 1553919"/>
              <a:gd name="connsiteY5" fmla="*/ 403907 h 549762"/>
              <a:gd name="connsiteX6" fmla="*/ 143051 w 1553919"/>
              <a:gd name="connsiteY6" fmla="*/ 356223 h 549762"/>
              <a:gd name="connsiteX7" fmla="*/ 131831 w 1553919"/>
              <a:gd name="connsiteY7" fmla="*/ 322565 h 549762"/>
              <a:gd name="connsiteX8" fmla="*/ 0 w 1553919"/>
              <a:gd name="connsiteY8" fmla="*/ 319759 h 549762"/>
              <a:gd name="connsiteX9" fmla="*/ 112196 w 1553919"/>
              <a:gd name="connsiteY9" fmla="*/ 252442 h 549762"/>
              <a:gd name="connsiteX10" fmla="*/ 50489 w 1553919"/>
              <a:gd name="connsiteY10" fmla="*/ 238417 h 549762"/>
              <a:gd name="connsiteX11" fmla="*/ 218783 w 1553919"/>
              <a:gd name="connsiteY11" fmla="*/ 165489 h 549762"/>
              <a:gd name="connsiteX12" fmla="*/ 852692 w 1553919"/>
              <a:gd name="connsiteY12" fmla="*/ 162685 h 549762"/>
              <a:gd name="connsiteX13" fmla="*/ 1326721 w 1553919"/>
              <a:gd name="connsiteY13" fmla="*/ 84148 h 549762"/>
              <a:gd name="connsiteX14" fmla="*/ 964888 w 1553919"/>
              <a:gd name="connsiteY14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148660 w 1553919"/>
              <a:gd name="connsiteY5" fmla="*/ 403907 h 549762"/>
              <a:gd name="connsiteX6" fmla="*/ 11221 w 1553919"/>
              <a:gd name="connsiteY6" fmla="*/ 401102 h 549762"/>
              <a:gd name="connsiteX7" fmla="*/ 131831 w 1553919"/>
              <a:gd name="connsiteY7" fmla="*/ 322565 h 549762"/>
              <a:gd name="connsiteX8" fmla="*/ 0 w 1553919"/>
              <a:gd name="connsiteY8" fmla="*/ 319759 h 549762"/>
              <a:gd name="connsiteX9" fmla="*/ 112196 w 1553919"/>
              <a:gd name="connsiteY9" fmla="*/ 252442 h 549762"/>
              <a:gd name="connsiteX10" fmla="*/ 50489 w 1553919"/>
              <a:gd name="connsiteY10" fmla="*/ 238417 h 549762"/>
              <a:gd name="connsiteX11" fmla="*/ 218783 w 1553919"/>
              <a:gd name="connsiteY11" fmla="*/ 165489 h 549762"/>
              <a:gd name="connsiteX12" fmla="*/ 852692 w 1553919"/>
              <a:gd name="connsiteY12" fmla="*/ 162685 h 549762"/>
              <a:gd name="connsiteX13" fmla="*/ 1326721 w 1553919"/>
              <a:gd name="connsiteY13" fmla="*/ 84148 h 549762"/>
              <a:gd name="connsiteX14" fmla="*/ 964888 w 1553919"/>
              <a:gd name="connsiteY14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302931 w 1553919"/>
              <a:gd name="connsiteY5" fmla="*/ 443175 h 549762"/>
              <a:gd name="connsiteX6" fmla="*/ 148660 w 1553919"/>
              <a:gd name="connsiteY6" fmla="*/ 403907 h 549762"/>
              <a:gd name="connsiteX7" fmla="*/ 11221 w 1553919"/>
              <a:gd name="connsiteY7" fmla="*/ 401102 h 549762"/>
              <a:gd name="connsiteX8" fmla="*/ 131831 w 1553919"/>
              <a:gd name="connsiteY8" fmla="*/ 322565 h 549762"/>
              <a:gd name="connsiteX9" fmla="*/ 0 w 1553919"/>
              <a:gd name="connsiteY9" fmla="*/ 319759 h 549762"/>
              <a:gd name="connsiteX10" fmla="*/ 112196 w 1553919"/>
              <a:gd name="connsiteY10" fmla="*/ 252442 h 549762"/>
              <a:gd name="connsiteX11" fmla="*/ 50489 w 1553919"/>
              <a:gd name="connsiteY11" fmla="*/ 238417 h 549762"/>
              <a:gd name="connsiteX12" fmla="*/ 218783 w 1553919"/>
              <a:gd name="connsiteY12" fmla="*/ 165489 h 549762"/>
              <a:gd name="connsiteX13" fmla="*/ 852692 w 1553919"/>
              <a:gd name="connsiteY13" fmla="*/ 162685 h 549762"/>
              <a:gd name="connsiteX14" fmla="*/ 1326721 w 1553919"/>
              <a:gd name="connsiteY14" fmla="*/ 84148 h 549762"/>
              <a:gd name="connsiteX15" fmla="*/ 964888 w 1553919"/>
              <a:gd name="connsiteY15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154271 w 1553919"/>
              <a:gd name="connsiteY5" fmla="*/ 496468 h 549762"/>
              <a:gd name="connsiteX6" fmla="*/ 148660 w 1553919"/>
              <a:gd name="connsiteY6" fmla="*/ 403907 h 549762"/>
              <a:gd name="connsiteX7" fmla="*/ 11221 w 1553919"/>
              <a:gd name="connsiteY7" fmla="*/ 401102 h 549762"/>
              <a:gd name="connsiteX8" fmla="*/ 131831 w 1553919"/>
              <a:gd name="connsiteY8" fmla="*/ 322565 h 549762"/>
              <a:gd name="connsiteX9" fmla="*/ 0 w 1553919"/>
              <a:gd name="connsiteY9" fmla="*/ 319759 h 549762"/>
              <a:gd name="connsiteX10" fmla="*/ 112196 w 1553919"/>
              <a:gd name="connsiteY10" fmla="*/ 252442 h 549762"/>
              <a:gd name="connsiteX11" fmla="*/ 50489 w 1553919"/>
              <a:gd name="connsiteY11" fmla="*/ 238417 h 549762"/>
              <a:gd name="connsiteX12" fmla="*/ 218783 w 1553919"/>
              <a:gd name="connsiteY12" fmla="*/ 165489 h 549762"/>
              <a:gd name="connsiteX13" fmla="*/ 852692 w 1553919"/>
              <a:gd name="connsiteY13" fmla="*/ 162685 h 549762"/>
              <a:gd name="connsiteX14" fmla="*/ 1326721 w 1553919"/>
              <a:gd name="connsiteY14" fmla="*/ 84148 h 549762"/>
              <a:gd name="connsiteX15" fmla="*/ 964888 w 1553919"/>
              <a:gd name="connsiteY15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409517 w 1553919"/>
              <a:gd name="connsiteY5" fmla="*/ 516103 h 549762"/>
              <a:gd name="connsiteX6" fmla="*/ 154271 w 1553919"/>
              <a:gd name="connsiteY6" fmla="*/ 496468 h 549762"/>
              <a:gd name="connsiteX7" fmla="*/ 148660 w 1553919"/>
              <a:gd name="connsiteY7" fmla="*/ 403907 h 549762"/>
              <a:gd name="connsiteX8" fmla="*/ 11221 w 1553919"/>
              <a:gd name="connsiteY8" fmla="*/ 401102 h 549762"/>
              <a:gd name="connsiteX9" fmla="*/ 131831 w 1553919"/>
              <a:gd name="connsiteY9" fmla="*/ 322565 h 549762"/>
              <a:gd name="connsiteX10" fmla="*/ 0 w 1553919"/>
              <a:gd name="connsiteY10" fmla="*/ 319759 h 549762"/>
              <a:gd name="connsiteX11" fmla="*/ 112196 w 1553919"/>
              <a:gd name="connsiteY11" fmla="*/ 252442 h 549762"/>
              <a:gd name="connsiteX12" fmla="*/ 50489 w 1553919"/>
              <a:gd name="connsiteY12" fmla="*/ 238417 h 549762"/>
              <a:gd name="connsiteX13" fmla="*/ 218783 w 1553919"/>
              <a:gd name="connsiteY13" fmla="*/ 165489 h 549762"/>
              <a:gd name="connsiteX14" fmla="*/ 852692 w 1553919"/>
              <a:gd name="connsiteY14" fmla="*/ 162685 h 549762"/>
              <a:gd name="connsiteX15" fmla="*/ 1326721 w 1553919"/>
              <a:gd name="connsiteY15" fmla="*/ 84148 h 549762"/>
              <a:gd name="connsiteX16" fmla="*/ 964888 w 1553919"/>
              <a:gd name="connsiteY16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70123 w 1553919"/>
              <a:gd name="connsiteY5" fmla="*/ 546957 h 549762"/>
              <a:gd name="connsiteX6" fmla="*/ 154271 w 1553919"/>
              <a:gd name="connsiteY6" fmla="*/ 496468 h 549762"/>
              <a:gd name="connsiteX7" fmla="*/ 148660 w 1553919"/>
              <a:gd name="connsiteY7" fmla="*/ 403907 h 549762"/>
              <a:gd name="connsiteX8" fmla="*/ 11221 w 1553919"/>
              <a:gd name="connsiteY8" fmla="*/ 401102 h 549762"/>
              <a:gd name="connsiteX9" fmla="*/ 131831 w 1553919"/>
              <a:gd name="connsiteY9" fmla="*/ 322565 h 549762"/>
              <a:gd name="connsiteX10" fmla="*/ 0 w 1553919"/>
              <a:gd name="connsiteY10" fmla="*/ 319759 h 549762"/>
              <a:gd name="connsiteX11" fmla="*/ 112196 w 1553919"/>
              <a:gd name="connsiteY11" fmla="*/ 252442 h 549762"/>
              <a:gd name="connsiteX12" fmla="*/ 50489 w 1553919"/>
              <a:gd name="connsiteY12" fmla="*/ 238417 h 549762"/>
              <a:gd name="connsiteX13" fmla="*/ 218783 w 1553919"/>
              <a:gd name="connsiteY13" fmla="*/ 165489 h 549762"/>
              <a:gd name="connsiteX14" fmla="*/ 852692 w 1553919"/>
              <a:gd name="connsiteY14" fmla="*/ 162685 h 549762"/>
              <a:gd name="connsiteX15" fmla="*/ 1326721 w 1553919"/>
              <a:gd name="connsiteY15" fmla="*/ 84148 h 549762"/>
              <a:gd name="connsiteX16" fmla="*/ 964888 w 1553919"/>
              <a:gd name="connsiteY16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70123 w 1553919"/>
              <a:gd name="connsiteY5" fmla="*/ 546957 h 549762"/>
              <a:gd name="connsiteX6" fmla="*/ 154271 w 1553919"/>
              <a:gd name="connsiteY6" fmla="*/ 496468 h 549762"/>
              <a:gd name="connsiteX7" fmla="*/ 148661 w 1553919"/>
              <a:gd name="connsiteY7" fmla="*/ 445980 h 549762"/>
              <a:gd name="connsiteX8" fmla="*/ 148660 w 1553919"/>
              <a:gd name="connsiteY8" fmla="*/ 403907 h 549762"/>
              <a:gd name="connsiteX9" fmla="*/ 11221 w 1553919"/>
              <a:gd name="connsiteY9" fmla="*/ 401102 h 549762"/>
              <a:gd name="connsiteX10" fmla="*/ 131831 w 1553919"/>
              <a:gd name="connsiteY10" fmla="*/ 322565 h 549762"/>
              <a:gd name="connsiteX11" fmla="*/ 0 w 1553919"/>
              <a:gd name="connsiteY11" fmla="*/ 319759 h 549762"/>
              <a:gd name="connsiteX12" fmla="*/ 112196 w 1553919"/>
              <a:gd name="connsiteY12" fmla="*/ 252442 h 549762"/>
              <a:gd name="connsiteX13" fmla="*/ 50489 w 1553919"/>
              <a:gd name="connsiteY13" fmla="*/ 238417 h 549762"/>
              <a:gd name="connsiteX14" fmla="*/ 218783 w 1553919"/>
              <a:gd name="connsiteY14" fmla="*/ 165489 h 549762"/>
              <a:gd name="connsiteX15" fmla="*/ 852692 w 1553919"/>
              <a:gd name="connsiteY15" fmla="*/ 162685 h 549762"/>
              <a:gd name="connsiteX16" fmla="*/ 1326721 w 1553919"/>
              <a:gd name="connsiteY16" fmla="*/ 84148 h 549762"/>
              <a:gd name="connsiteX17" fmla="*/ 964888 w 1553919"/>
              <a:gd name="connsiteY17" fmla="*/ 81342 h 549762"/>
              <a:gd name="connsiteX0" fmla="*/ 964888 w 1553919"/>
              <a:gd name="connsiteY0" fmla="*/ 81342 h 549762"/>
              <a:gd name="connsiteX1" fmla="*/ 1259404 w 1553919"/>
              <a:gd name="connsiteY1" fmla="*/ 0 h 549762"/>
              <a:gd name="connsiteX2" fmla="*/ 1553919 w 1553919"/>
              <a:gd name="connsiteY2" fmla="*/ 8415 h 549762"/>
              <a:gd name="connsiteX3" fmla="*/ 1553919 w 1553919"/>
              <a:gd name="connsiteY3" fmla="*/ 546957 h 549762"/>
              <a:gd name="connsiteX4" fmla="*/ 774154 w 1553919"/>
              <a:gd name="connsiteY4" fmla="*/ 549762 h 549762"/>
              <a:gd name="connsiteX5" fmla="*/ 70123 w 1553919"/>
              <a:gd name="connsiteY5" fmla="*/ 546957 h 549762"/>
              <a:gd name="connsiteX6" fmla="*/ 154271 w 1553919"/>
              <a:gd name="connsiteY6" fmla="*/ 496468 h 549762"/>
              <a:gd name="connsiteX7" fmla="*/ 50489 w 1553919"/>
              <a:gd name="connsiteY7" fmla="*/ 482444 h 549762"/>
              <a:gd name="connsiteX8" fmla="*/ 148660 w 1553919"/>
              <a:gd name="connsiteY8" fmla="*/ 403907 h 549762"/>
              <a:gd name="connsiteX9" fmla="*/ 11221 w 1553919"/>
              <a:gd name="connsiteY9" fmla="*/ 401102 h 549762"/>
              <a:gd name="connsiteX10" fmla="*/ 131831 w 1553919"/>
              <a:gd name="connsiteY10" fmla="*/ 322565 h 549762"/>
              <a:gd name="connsiteX11" fmla="*/ 0 w 1553919"/>
              <a:gd name="connsiteY11" fmla="*/ 319759 h 549762"/>
              <a:gd name="connsiteX12" fmla="*/ 112196 w 1553919"/>
              <a:gd name="connsiteY12" fmla="*/ 252442 h 549762"/>
              <a:gd name="connsiteX13" fmla="*/ 50489 w 1553919"/>
              <a:gd name="connsiteY13" fmla="*/ 238417 h 549762"/>
              <a:gd name="connsiteX14" fmla="*/ 218783 w 1553919"/>
              <a:gd name="connsiteY14" fmla="*/ 165489 h 549762"/>
              <a:gd name="connsiteX15" fmla="*/ 852692 w 1553919"/>
              <a:gd name="connsiteY15" fmla="*/ 162685 h 549762"/>
              <a:gd name="connsiteX16" fmla="*/ 1326721 w 1553919"/>
              <a:gd name="connsiteY16" fmla="*/ 84148 h 549762"/>
              <a:gd name="connsiteX17" fmla="*/ 964888 w 1553919"/>
              <a:gd name="connsiteY17" fmla="*/ 81342 h 54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53919" h="549762">
                <a:moveTo>
                  <a:pt x="964888" y="81342"/>
                </a:moveTo>
                <a:lnTo>
                  <a:pt x="1259404" y="0"/>
                </a:lnTo>
                <a:lnTo>
                  <a:pt x="1553919" y="8415"/>
                </a:lnTo>
                <a:lnTo>
                  <a:pt x="1553919" y="546957"/>
                </a:lnTo>
                <a:lnTo>
                  <a:pt x="774154" y="549762"/>
                </a:lnTo>
                <a:lnTo>
                  <a:pt x="70123" y="546957"/>
                </a:lnTo>
                <a:lnTo>
                  <a:pt x="154271" y="496468"/>
                </a:lnTo>
                <a:lnTo>
                  <a:pt x="50489" y="482444"/>
                </a:lnTo>
                <a:cubicBezTo>
                  <a:pt x="50489" y="468420"/>
                  <a:pt x="148660" y="417931"/>
                  <a:pt x="148660" y="403907"/>
                </a:cubicBezTo>
                <a:lnTo>
                  <a:pt x="11221" y="401102"/>
                </a:lnTo>
                <a:lnTo>
                  <a:pt x="131831" y="322565"/>
                </a:lnTo>
                <a:lnTo>
                  <a:pt x="0" y="319759"/>
                </a:lnTo>
                <a:lnTo>
                  <a:pt x="112196" y="252442"/>
                </a:lnTo>
                <a:lnTo>
                  <a:pt x="50489" y="238417"/>
                </a:lnTo>
                <a:lnTo>
                  <a:pt x="218783" y="165489"/>
                </a:lnTo>
                <a:lnTo>
                  <a:pt x="852692" y="162685"/>
                </a:lnTo>
                <a:lnTo>
                  <a:pt x="1326721" y="84148"/>
                </a:lnTo>
                <a:lnTo>
                  <a:pt x="964888" y="81342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5166448" y="438188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Bexar</a:t>
            </a:r>
          </a:p>
        </p:txBody>
      </p:sp>
      <p:sp>
        <p:nvSpPr>
          <p:cNvPr id="4112" name="Freeform 4111"/>
          <p:cNvSpPr/>
          <p:nvPr/>
        </p:nvSpPr>
        <p:spPr>
          <a:xfrm>
            <a:off x="5518155" y="4203776"/>
            <a:ext cx="712447" cy="159879"/>
          </a:xfrm>
          <a:custGeom>
            <a:avLst/>
            <a:gdLst>
              <a:gd name="connsiteX0" fmla="*/ 0 w 712447"/>
              <a:gd name="connsiteY0" fmla="*/ 159879 h 159879"/>
              <a:gd name="connsiteX1" fmla="*/ 493664 w 712447"/>
              <a:gd name="connsiteY1" fmla="*/ 81342 h 159879"/>
              <a:gd name="connsiteX2" fmla="*/ 109392 w 712447"/>
              <a:gd name="connsiteY2" fmla="*/ 75732 h 159879"/>
              <a:gd name="connsiteX3" fmla="*/ 145855 w 712447"/>
              <a:gd name="connsiteY3" fmla="*/ 67317 h 159879"/>
              <a:gd name="connsiteX4" fmla="*/ 176709 w 712447"/>
              <a:gd name="connsiteY4" fmla="*/ 58903 h 159879"/>
              <a:gd name="connsiteX5" fmla="*/ 403907 w 712447"/>
              <a:gd name="connsiteY5" fmla="*/ 0 h 159879"/>
              <a:gd name="connsiteX6" fmla="*/ 712447 w 712447"/>
              <a:gd name="connsiteY6" fmla="*/ 0 h 15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447" h="159879">
                <a:moveTo>
                  <a:pt x="0" y="159879"/>
                </a:moveTo>
                <a:lnTo>
                  <a:pt x="493664" y="81342"/>
                </a:lnTo>
                <a:lnTo>
                  <a:pt x="109392" y="75732"/>
                </a:lnTo>
                <a:lnTo>
                  <a:pt x="145855" y="67317"/>
                </a:lnTo>
                <a:cubicBezTo>
                  <a:pt x="156197" y="64732"/>
                  <a:pt x="176709" y="58903"/>
                  <a:pt x="176709" y="58903"/>
                </a:cubicBezTo>
                <a:lnTo>
                  <a:pt x="403907" y="0"/>
                </a:lnTo>
                <a:lnTo>
                  <a:pt x="712447" y="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4483143" y="4804026"/>
            <a:ext cx="1026596" cy="199149"/>
          </a:xfrm>
          <a:custGeom>
            <a:avLst/>
            <a:gdLst>
              <a:gd name="connsiteX0" fmla="*/ 872326 w 872326"/>
              <a:gd name="connsiteY0" fmla="*/ 14025 h 154270"/>
              <a:gd name="connsiteX1" fmla="*/ 760130 w 872326"/>
              <a:gd name="connsiteY1" fmla="*/ 44879 h 154270"/>
              <a:gd name="connsiteX2" fmla="*/ 819033 w 872326"/>
              <a:gd name="connsiteY2" fmla="*/ 58903 h 154270"/>
              <a:gd name="connsiteX3" fmla="*/ 656348 w 872326"/>
              <a:gd name="connsiteY3" fmla="*/ 95367 h 154270"/>
              <a:gd name="connsiteX4" fmla="*/ 720861 w 872326"/>
              <a:gd name="connsiteY4" fmla="*/ 109391 h 154270"/>
              <a:gd name="connsiteX5" fmla="*/ 546957 w 872326"/>
              <a:gd name="connsiteY5" fmla="*/ 145855 h 154270"/>
              <a:gd name="connsiteX6" fmla="*/ 8415 w 872326"/>
              <a:gd name="connsiteY6" fmla="*/ 154270 h 154270"/>
              <a:gd name="connsiteX7" fmla="*/ 0 w 872326"/>
              <a:gd name="connsiteY7" fmla="*/ 50488 h 154270"/>
              <a:gd name="connsiteX8" fmla="*/ 47683 w 872326"/>
              <a:gd name="connsiteY8" fmla="*/ 50488 h 154270"/>
              <a:gd name="connsiteX9" fmla="*/ 230002 w 872326"/>
              <a:gd name="connsiteY9" fmla="*/ 0 h 154270"/>
              <a:gd name="connsiteX10" fmla="*/ 872326 w 872326"/>
              <a:gd name="connsiteY10" fmla="*/ 14025 h 154270"/>
              <a:gd name="connsiteX0" fmla="*/ 872326 w 872326"/>
              <a:gd name="connsiteY0" fmla="*/ 14025 h 154270"/>
              <a:gd name="connsiteX1" fmla="*/ 760130 w 872326"/>
              <a:gd name="connsiteY1" fmla="*/ 44879 h 154270"/>
              <a:gd name="connsiteX2" fmla="*/ 819033 w 872326"/>
              <a:gd name="connsiteY2" fmla="*/ 58903 h 154270"/>
              <a:gd name="connsiteX3" fmla="*/ 656348 w 872326"/>
              <a:gd name="connsiteY3" fmla="*/ 95367 h 154270"/>
              <a:gd name="connsiteX4" fmla="*/ 720861 w 872326"/>
              <a:gd name="connsiteY4" fmla="*/ 109391 h 154270"/>
              <a:gd name="connsiteX5" fmla="*/ 546957 w 872326"/>
              <a:gd name="connsiteY5" fmla="*/ 145855 h 154270"/>
              <a:gd name="connsiteX6" fmla="*/ 406712 w 872326"/>
              <a:gd name="connsiteY6" fmla="*/ 145855 h 154270"/>
              <a:gd name="connsiteX7" fmla="*/ 8415 w 872326"/>
              <a:gd name="connsiteY7" fmla="*/ 154270 h 154270"/>
              <a:gd name="connsiteX8" fmla="*/ 0 w 872326"/>
              <a:gd name="connsiteY8" fmla="*/ 50488 h 154270"/>
              <a:gd name="connsiteX9" fmla="*/ 47683 w 872326"/>
              <a:gd name="connsiteY9" fmla="*/ 50488 h 154270"/>
              <a:gd name="connsiteX10" fmla="*/ 230002 w 872326"/>
              <a:gd name="connsiteY10" fmla="*/ 0 h 154270"/>
              <a:gd name="connsiteX11" fmla="*/ 872326 w 872326"/>
              <a:gd name="connsiteY11" fmla="*/ 14025 h 154270"/>
              <a:gd name="connsiteX0" fmla="*/ 872326 w 872326"/>
              <a:gd name="connsiteY0" fmla="*/ 14025 h 199149"/>
              <a:gd name="connsiteX1" fmla="*/ 760130 w 872326"/>
              <a:gd name="connsiteY1" fmla="*/ 44879 h 199149"/>
              <a:gd name="connsiteX2" fmla="*/ 819033 w 872326"/>
              <a:gd name="connsiteY2" fmla="*/ 58903 h 199149"/>
              <a:gd name="connsiteX3" fmla="*/ 656348 w 872326"/>
              <a:gd name="connsiteY3" fmla="*/ 95367 h 199149"/>
              <a:gd name="connsiteX4" fmla="*/ 720861 w 872326"/>
              <a:gd name="connsiteY4" fmla="*/ 109391 h 199149"/>
              <a:gd name="connsiteX5" fmla="*/ 546957 w 872326"/>
              <a:gd name="connsiteY5" fmla="*/ 145855 h 199149"/>
              <a:gd name="connsiteX6" fmla="*/ 496469 w 872326"/>
              <a:gd name="connsiteY6" fmla="*/ 199149 h 199149"/>
              <a:gd name="connsiteX7" fmla="*/ 8415 w 872326"/>
              <a:gd name="connsiteY7" fmla="*/ 154270 h 199149"/>
              <a:gd name="connsiteX8" fmla="*/ 0 w 872326"/>
              <a:gd name="connsiteY8" fmla="*/ 50488 h 199149"/>
              <a:gd name="connsiteX9" fmla="*/ 47683 w 872326"/>
              <a:gd name="connsiteY9" fmla="*/ 50488 h 199149"/>
              <a:gd name="connsiteX10" fmla="*/ 230002 w 872326"/>
              <a:gd name="connsiteY10" fmla="*/ 0 h 199149"/>
              <a:gd name="connsiteX11" fmla="*/ 872326 w 872326"/>
              <a:gd name="connsiteY11" fmla="*/ 14025 h 199149"/>
              <a:gd name="connsiteX0" fmla="*/ 872326 w 872326"/>
              <a:gd name="connsiteY0" fmla="*/ 14025 h 199228"/>
              <a:gd name="connsiteX1" fmla="*/ 760130 w 872326"/>
              <a:gd name="connsiteY1" fmla="*/ 44879 h 199228"/>
              <a:gd name="connsiteX2" fmla="*/ 819033 w 872326"/>
              <a:gd name="connsiteY2" fmla="*/ 58903 h 199228"/>
              <a:gd name="connsiteX3" fmla="*/ 656348 w 872326"/>
              <a:gd name="connsiteY3" fmla="*/ 95367 h 199228"/>
              <a:gd name="connsiteX4" fmla="*/ 720861 w 872326"/>
              <a:gd name="connsiteY4" fmla="*/ 109391 h 199228"/>
              <a:gd name="connsiteX5" fmla="*/ 546957 w 872326"/>
              <a:gd name="connsiteY5" fmla="*/ 145855 h 199228"/>
              <a:gd name="connsiteX6" fmla="*/ 496469 w 872326"/>
              <a:gd name="connsiteY6" fmla="*/ 199149 h 199228"/>
              <a:gd name="connsiteX7" fmla="*/ 8415 w 872326"/>
              <a:gd name="connsiteY7" fmla="*/ 154270 h 199228"/>
              <a:gd name="connsiteX8" fmla="*/ 0 w 872326"/>
              <a:gd name="connsiteY8" fmla="*/ 50488 h 199228"/>
              <a:gd name="connsiteX9" fmla="*/ 47683 w 872326"/>
              <a:gd name="connsiteY9" fmla="*/ 50488 h 199228"/>
              <a:gd name="connsiteX10" fmla="*/ 230002 w 872326"/>
              <a:gd name="connsiteY10" fmla="*/ 0 h 199228"/>
              <a:gd name="connsiteX11" fmla="*/ 872326 w 872326"/>
              <a:gd name="connsiteY11" fmla="*/ 14025 h 199228"/>
              <a:gd name="connsiteX0" fmla="*/ 872326 w 872326"/>
              <a:gd name="connsiteY0" fmla="*/ 14025 h 199228"/>
              <a:gd name="connsiteX1" fmla="*/ 760130 w 872326"/>
              <a:gd name="connsiteY1" fmla="*/ 44879 h 199228"/>
              <a:gd name="connsiteX2" fmla="*/ 819033 w 872326"/>
              <a:gd name="connsiteY2" fmla="*/ 58903 h 199228"/>
              <a:gd name="connsiteX3" fmla="*/ 656348 w 872326"/>
              <a:gd name="connsiteY3" fmla="*/ 95367 h 199228"/>
              <a:gd name="connsiteX4" fmla="*/ 720861 w 872326"/>
              <a:gd name="connsiteY4" fmla="*/ 109391 h 199228"/>
              <a:gd name="connsiteX5" fmla="*/ 546957 w 872326"/>
              <a:gd name="connsiteY5" fmla="*/ 145855 h 199228"/>
              <a:gd name="connsiteX6" fmla="*/ 518908 w 872326"/>
              <a:gd name="connsiteY6" fmla="*/ 162684 h 199228"/>
              <a:gd name="connsiteX7" fmla="*/ 496469 w 872326"/>
              <a:gd name="connsiteY7" fmla="*/ 199149 h 199228"/>
              <a:gd name="connsiteX8" fmla="*/ 8415 w 872326"/>
              <a:gd name="connsiteY8" fmla="*/ 154270 h 199228"/>
              <a:gd name="connsiteX9" fmla="*/ 0 w 872326"/>
              <a:gd name="connsiteY9" fmla="*/ 50488 h 199228"/>
              <a:gd name="connsiteX10" fmla="*/ 47683 w 872326"/>
              <a:gd name="connsiteY10" fmla="*/ 50488 h 199228"/>
              <a:gd name="connsiteX11" fmla="*/ 230002 w 872326"/>
              <a:gd name="connsiteY11" fmla="*/ 0 h 199228"/>
              <a:gd name="connsiteX12" fmla="*/ 872326 w 872326"/>
              <a:gd name="connsiteY12" fmla="*/ 14025 h 199228"/>
              <a:gd name="connsiteX0" fmla="*/ 872326 w 872326"/>
              <a:gd name="connsiteY0" fmla="*/ 14025 h 199228"/>
              <a:gd name="connsiteX1" fmla="*/ 760130 w 872326"/>
              <a:gd name="connsiteY1" fmla="*/ 44879 h 199228"/>
              <a:gd name="connsiteX2" fmla="*/ 819033 w 872326"/>
              <a:gd name="connsiteY2" fmla="*/ 58903 h 199228"/>
              <a:gd name="connsiteX3" fmla="*/ 656348 w 872326"/>
              <a:gd name="connsiteY3" fmla="*/ 95367 h 199228"/>
              <a:gd name="connsiteX4" fmla="*/ 720861 w 872326"/>
              <a:gd name="connsiteY4" fmla="*/ 109391 h 199228"/>
              <a:gd name="connsiteX5" fmla="*/ 546957 w 872326"/>
              <a:gd name="connsiteY5" fmla="*/ 145855 h 199228"/>
              <a:gd name="connsiteX6" fmla="*/ 673178 w 872326"/>
              <a:gd name="connsiteY6" fmla="*/ 173903 h 199228"/>
              <a:gd name="connsiteX7" fmla="*/ 496469 w 872326"/>
              <a:gd name="connsiteY7" fmla="*/ 199149 h 199228"/>
              <a:gd name="connsiteX8" fmla="*/ 8415 w 872326"/>
              <a:gd name="connsiteY8" fmla="*/ 154270 h 199228"/>
              <a:gd name="connsiteX9" fmla="*/ 0 w 872326"/>
              <a:gd name="connsiteY9" fmla="*/ 50488 h 199228"/>
              <a:gd name="connsiteX10" fmla="*/ 47683 w 872326"/>
              <a:gd name="connsiteY10" fmla="*/ 50488 h 199228"/>
              <a:gd name="connsiteX11" fmla="*/ 230002 w 872326"/>
              <a:gd name="connsiteY11" fmla="*/ 0 h 199228"/>
              <a:gd name="connsiteX12" fmla="*/ 872326 w 872326"/>
              <a:gd name="connsiteY12" fmla="*/ 14025 h 199228"/>
              <a:gd name="connsiteX0" fmla="*/ 1026596 w 1026596"/>
              <a:gd name="connsiteY0" fmla="*/ 14025 h 199149"/>
              <a:gd name="connsiteX1" fmla="*/ 914400 w 1026596"/>
              <a:gd name="connsiteY1" fmla="*/ 44879 h 199149"/>
              <a:gd name="connsiteX2" fmla="*/ 973303 w 1026596"/>
              <a:gd name="connsiteY2" fmla="*/ 58903 h 199149"/>
              <a:gd name="connsiteX3" fmla="*/ 810618 w 1026596"/>
              <a:gd name="connsiteY3" fmla="*/ 95367 h 199149"/>
              <a:gd name="connsiteX4" fmla="*/ 875131 w 1026596"/>
              <a:gd name="connsiteY4" fmla="*/ 109391 h 199149"/>
              <a:gd name="connsiteX5" fmla="*/ 701227 w 1026596"/>
              <a:gd name="connsiteY5" fmla="*/ 145855 h 199149"/>
              <a:gd name="connsiteX6" fmla="*/ 827448 w 1026596"/>
              <a:gd name="connsiteY6" fmla="*/ 173903 h 199149"/>
              <a:gd name="connsiteX7" fmla="*/ 650739 w 1026596"/>
              <a:gd name="connsiteY7" fmla="*/ 199149 h 199149"/>
              <a:gd name="connsiteX8" fmla="*/ 0 w 1026596"/>
              <a:gd name="connsiteY8" fmla="*/ 190734 h 199149"/>
              <a:gd name="connsiteX9" fmla="*/ 154270 w 1026596"/>
              <a:gd name="connsiteY9" fmla="*/ 50488 h 199149"/>
              <a:gd name="connsiteX10" fmla="*/ 201953 w 1026596"/>
              <a:gd name="connsiteY10" fmla="*/ 50488 h 199149"/>
              <a:gd name="connsiteX11" fmla="*/ 384272 w 1026596"/>
              <a:gd name="connsiteY11" fmla="*/ 0 h 199149"/>
              <a:gd name="connsiteX12" fmla="*/ 1026596 w 1026596"/>
              <a:gd name="connsiteY12" fmla="*/ 14025 h 199149"/>
              <a:gd name="connsiteX0" fmla="*/ 1026596 w 1026596"/>
              <a:gd name="connsiteY0" fmla="*/ 14025 h 199149"/>
              <a:gd name="connsiteX1" fmla="*/ 914400 w 1026596"/>
              <a:gd name="connsiteY1" fmla="*/ 44879 h 199149"/>
              <a:gd name="connsiteX2" fmla="*/ 973303 w 1026596"/>
              <a:gd name="connsiteY2" fmla="*/ 58903 h 199149"/>
              <a:gd name="connsiteX3" fmla="*/ 810618 w 1026596"/>
              <a:gd name="connsiteY3" fmla="*/ 95367 h 199149"/>
              <a:gd name="connsiteX4" fmla="*/ 875131 w 1026596"/>
              <a:gd name="connsiteY4" fmla="*/ 109391 h 199149"/>
              <a:gd name="connsiteX5" fmla="*/ 701227 w 1026596"/>
              <a:gd name="connsiteY5" fmla="*/ 145855 h 199149"/>
              <a:gd name="connsiteX6" fmla="*/ 827448 w 1026596"/>
              <a:gd name="connsiteY6" fmla="*/ 173903 h 199149"/>
              <a:gd name="connsiteX7" fmla="*/ 650739 w 1026596"/>
              <a:gd name="connsiteY7" fmla="*/ 199149 h 199149"/>
              <a:gd name="connsiteX8" fmla="*/ 0 w 1026596"/>
              <a:gd name="connsiteY8" fmla="*/ 190734 h 199149"/>
              <a:gd name="connsiteX9" fmla="*/ 103782 w 1026596"/>
              <a:gd name="connsiteY9" fmla="*/ 95367 h 199149"/>
              <a:gd name="connsiteX10" fmla="*/ 154270 w 1026596"/>
              <a:gd name="connsiteY10" fmla="*/ 50488 h 199149"/>
              <a:gd name="connsiteX11" fmla="*/ 201953 w 1026596"/>
              <a:gd name="connsiteY11" fmla="*/ 50488 h 199149"/>
              <a:gd name="connsiteX12" fmla="*/ 384272 w 1026596"/>
              <a:gd name="connsiteY12" fmla="*/ 0 h 199149"/>
              <a:gd name="connsiteX13" fmla="*/ 1026596 w 1026596"/>
              <a:gd name="connsiteY13" fmla="*/ 14025 h 199149"/>
              <a:gd name="connsiteX0" fmla="*/ 1026596 w 1026596"/>
              <a:gd name="connsiteY0" fmla="*/ 14025 h 199149"/>
              <a:gd name="connsiteX1" fmla="*/ 914400 w 1026596"/>
              <a:gd name="connsiteY1" fmla="*/ 44879 h 199149"/>
              <a:gd name="connsiteX2" fmla="*/ 973303 w 1026596"/>
              <a:gd name="connsiteY2" fmla="*/ 58903 h 199149"/>
              <a:gd name="connsiteX3" fmla="*/ 810618 w 1026596"/>
              <a:gd name="connsiteY3" fmla="*/ 95367 h 199149"/>
              <a:gd name="connsiteX4" fmla="*/ 875131 w 1026596"/>
              <a:gd name="connsiteY4" fmla="*/ 109391 h 199149"/>
              <a:gd name="connsiteX5" fmla="*/ 701227 w 1026596"/>
              <a:gd name="connsiteY5" fmla="*/ 145855 h 199149"/>
              <a:gd name="connsiteX6" fmla="*/ 827448 w 1026596"/>
              <a:gd name="connsiteY6" fmla="*/ 173903 h 199149"/>
              <a:gd name="connsiteX7" fmla="*/ 650739 w 1026596"/>
              <a:gd name="connsiteY7" fmla="*/ 199149 h 199149"/>
              <a:gd name="connsiteX8" fmla="*/ 0 w 1026596"/>
              <a:gd name="connsiteY8" fmla="*/ 190734 h 199149"/>
              <a:gd name="connsiteX9" fmla="*/ 2805 w 1026596"/>
              <a:gd name="connsiteY9" fmla="*/ 50488 h 199149"/>
              <a:gd name="connsiteX10" fmla="*/ 154270 w 1026596"/>
              <a:gd name="connsiteY10" fmla="*/ 50488 h 199149"/>
              <a:gd name="connsiteX11" fmla="*/ 201953 w 1026596"/>
              <a:gd name="connsiteY11" fmla="*/ 50488 h 199149"/>
              <a:gd name="connsiteX12" fmla="*/ 384272 w 1026596"/>
              <a:gd name="connsiteY12" fmla="*/ 0 h 199149"/>
              <a:gd name="connsiteX13" fmla="*/ 1026596 w 1026596"/>
              <a:gd name="connsiteY13" fmla="*/ 14025 h 19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26596" h="199149">
                <a:moveTo>
                  <a:pt x="1026596" y="14025"/>
                </a:moveTo>
                <a:lnTo>
                  <a:pt x="914400" y="44879"/>
                </a:lnTo>
                <a:lnTo>
                  <a:pt x="973303" y="58903"/>
                </a:lnTo>
                <a:lnTo>
                  <a:pt x="810618" y="95367"/>
                </a:lnTo>
                <a:lnTo>
                  <a:pt x="875131" y="109391"/>
                </a:lnTo>
                <a:lnTo>
                  <a:pt x="701227" y="145855"/>
                </a:lnTo>
                <a:lnTo>
                  <a:pt x="827448" y="173903"/>
                </a:lnTo>
                <a:lnTo>
                  <a:pt x="650739" y="199149"/>
                </a:lnTo>
                <a:lnTo>
                  <a:pt x="0" y="190734"/>
                </a:lnTo>
                <a:lnTo>
                  <a:pt x="2805" y="50488"/>
                </a:lnTo>
                <a:lnTo>
                  <a:pt x="154270" y="50488"/>
                </a:lnTo>
                <a:lnTo>
                  <a:pt x="201953" y="50488"/>
                </a:lnTo>
                <a:lnTo>
                  <a:pt x="384272" y="0"/>
                </a:lnTo>
                <a:lnTo>
                  <a:pt x="1026596" y="14025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TextBox 221"/>
          <p:cNvSpPr txBox="1"/>
          <p:nvPr/>
        </p:nvSpPr>
        <p:spPr>
          <a:xfrm>
            <a:off x="4538419" y="4788884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Cow Ck.</a:t>
            </a:r>
          </a:p>
        </p:txBody>
      </p:sp>
      <p:sp>
        <p:nvSpPr>
          <p:cNvPr id="85" name="Freeform 84"/>
          <p:cNvSpPr/>
          <p:nvPr/>
        </p:nvSpPr>
        <p:spPr>
          <a:xfrm>
            <a:off x="4760829" y="4747928"/>
            <a:ext cx="1466967" cy="260856"/>
          </a:xfrm>
          <a:custGeom>
            <a:avLst/>
            <a:gdLst>
              <a:gd name="connsiteX0" fmla="*/ 64513 w 1284648"/>
              <a:gd name="connsiteY0" fmla="*/ 2805 h 258051"/>
              <a:gd name="connsiteX1" fmla="*/ 0 w 1284648"/>
              <a:gd name="connsiteY1" fmla="*/ 56098 h 258051"/>
              <a:gd name="connsiteX2" fmla="*/ 746105 w 1284648"/>
              <a:gd name="connsiteY2" fmla="*/ 67318 h 258051"/>
              <a:gd name="connsiteX3" fmla="*/ 647934 w 1284648"/>
              <a:gd name="connsiteY3" fmla="*/ 100977 h 258051"/>
              <a:gd name="connsiteX4" fmla="*/ 709642 w 1284648"/>
              <a:gd name="connsiteY4" fmla="*/ 117806 h 258051"/>
              <a:gd name="connsiteX5" fmla="*/ 555372 w 1284648"/>
              <a:gd name="connsiteY5" fmla="*/ 151465 h 258051"/>
              <a:gd name="connsiteX6" fmla="*/ 617080 w 1284648"/>
              <a:gd name="connsiteY6" fmla="*/ 168294 h 258051"/>
              <a:gd name="connsiteX7" fmla="*/ 552567 w 1284648"/>
              <a:gd name="connsiteY7" fmla="*/ 182319 h 258051"/>
              <a:gd name="connsiteX8" fmla="*/ 563786 w 1284648"/>
              <a:gd name="connsiteY8" fmla="*/ 230002 h 258051"/>
              <a:gd name="connsiteX9" fmla="*/ 647934 w 1284648"/>
              <a:gd name="connsiteY9" fmla="*/ 258051 h 258051"/>
              <a:gd name="connsiteX10" fmla="*/ 1281843 w 1284648"/>
              <a:gd name="connsiteY10" fmla="*/ 258051 h 258051"/>
              <a:gd name="connsiteX11" fmla="*/ 1284648 w 1284648"/>
              <a:gd name="connsiteY11" fmla="*/ 0 h 258051"/>
              <a:gd name="connsiteX12" fmla="*/ 64513 w 1284648"/>
              <a:gd name="connsiteY12" fmla="*/ 2805 h 258051"/>
              <a:gd name="connsiteX0" fmla="*/ 64513 w 1281843"/>
              <a:gd name="connsiteY0" fmla="*/ 0 h 255246"/>
              <a:gd name="connsiteX1" fmla="*/ 0 w 1281843"/>
              <a:gd name="connsiteY1" fmla="*/ 53293 h 255246"/>
              <a:gd name="connsiteX2" fmla="*/ 746105 w 1281843"/>
              <a:gd name="connsiteY2" fmla="*/ 64513 h 255246"/>
              <a:gd name="connsiteX3" fmla="*/ 647934 w 1281843"/>
              <a:gd name="connsiteY3" fmla="*/ 98172 h 255246"/>
              <a:gd name="connsiteX4" fmla="*/ 709642 w 1281843"/>
              <a:gd name="connsiteY4" fmla="*/ 115001 h 255246"/>
              <a:gd name="connsiteX5" fmla="*/ 555372 w 1281843"/>
              <a:gd name="connsiteY5" fmla="*/ 148660 h 255246"/>
              <a:gd name="connsiteX6" fmla="*/ 617080 w 1281843"/>
              <a:gd name="connsiteY6" fmla="*/ 165489 h 255246"/>
              <a:gd name="connsiteX7" fmla="*/ 552567 w 1281843"/>
              <a:gd name="connsiteY7" fmla="*/ 179514 h 255246"/>
              <a:gd name="connsiteX8" fmla="*/ 563786 w 1281843"/>
              <a:gd name="connsiteY8" fmla="*/ 227197 h 255246"/>
              <a:gd name="connsiteX9" fmla="*/ 647934 w 1281843"/>
              <a:gd name="connsiteY9" fmla="*/ 255246 h 255246"/>
              <a:gd name="connsiteX10" fmla="*/ 1281843 w 1281843"/>
              <a:gd name="connsiteY10" fmla="*/ 255246 h 255246"/>
              <a:gd name="connsiteX11" fmla="*/ 1242574 w 1281843"/>
              <a:gd name="connsiteY11" fmla="*/ 56098 h 255246"/>
              <a:gd name="connsiteX12" fmla="*/ 64513 w 1281843"/>
              <a:gd name="connsiteY12" fmla="*/ 0 h 255246"/>
              <a:gd name="connsiteX0" fmla="*/ 64513 w 1466967"/>
              <a:gd name="connsiteY0" fmla="*/ 0 h 255246"/>
              <a:gd name="connsiteX1" fmla="*/ 0 w 1466967"/>
              <a:gd name="connsiteY1" fmla="*/ 53293 h 255246"/>
              <a:gd name="connsiteX2" fmla="*/ 746105 w 1466967"/>
              <a:gd name="connsiteY2" fmla="*/ 64513 h 255246"/>
              <a:gd name="connsiteX3" fmla="*/ 647934 w 1466967"/>
              <a:gd name="connsiteY3" fmla="*/ 98172 h 255246"/>
              <a:gd name="connsiteX4" fmla="*/ 709642 w 1466967"/>
              <a:gd name="connsiteY4" fmla="*/ 115001 h 255246"/>
              <a:gd name="connsiteX5" fmla="*/ 555372 w 1466967"/>
              <a:gd name="connsiteY5" fmla="*/ 148660 h 255246"/>
              <a:gd name="connsiteX6" fmla="*/ 617080 w 1466967"/>
              <a:gd name="connsiteY6" fmla="*/ 165489 h 255246"/>
              <a:gd name="connsiteX7" fmla="*/ 552567 w 1466967"/>
              <a:gd name="connsiteY7" fmla="*/ 179514 h 255246"/>
              <a:gd name="connsiteX8" fmla="*/ 563786 w 1466967"/>
              <a:gd name="connsiteY8" fmla="*/ 227197 h 255246"/>
              <a:gd name="connsiteX9" fmla="*/ 647934 w 1466967"/>
              <a:gd name="connsiteY9" fmla="*/ 255246 h 255246"/>
              <a:gd name="connsiteX10" fmla="*/ 1281843 w 1466967"/>
              <a:gd name="connsiteY10" fmla="*/ 255246 h 255246"/>
              <a:gd name="connsiteX11" fmla="*/ 1466967 w 1466967"/>
              <a:gd name="connsiteY11" fmla="*/ 2805 h 255246"/>
              <a:gd name="connsiteX12" fmla="*/ 64513 w 1466967"/>
              <a:gd name="connsiteY12" fmla="*/ 0 h 255246"/>
              <a:gd name="connsiteX0" fmla="*/ 64513 w 1466967"/>
              <a:gd name="connsiteY0" fmla="*/ 0 h 260856"/>
              <a:gd name="connsiteX1" fmla="*/ 0 w 1466967"/>
              <a:gd name="connsiteY1" fmla="*/ 53293 h 260856"/>
              <a:gd name="connsiteX2" fmla="*/ 746105 w 1466967"/>
              <a:gd name="connsiteY2" fmla="*/ 64513 h 260856"/>
              <a:gd name="connsiteX3" fmla="*/ 647934 w 1466967"/>
              <a:gd name="connsiteY3" fmla="*/ 98172 h 260856"/>
              <a:gd name="connsiteX4" fmla="*/ 709642 w 1466967"/>
              <a:gd name="connsiteY4" fmla="*/ 115001 h 260856"/>
              <a:gd name="connsiteX5" fmla="*/ 555372 w 1466967"/>
              <a:gd name="connsiteY5" fmla="*/ 148660 h 260856"/>
              <a:gd name="connsiteX6" fmla="*/ 617080 w 1466967"/>
              <a:gd name="connsiteY6" fmla="*/ 165489 h 260856"/>
              <a:gd name="connsiteX7" fmla="*/ 552567 w 1466967"/>
              <a:gd name="connsiteY7" fmla="*/ 179514 h 260856"/>
              <a:gd name="connsiteX8" fmla="*/ 563786 w 1466967"/>
              <a:gd name="connsiteY8" fmla="*/ 227197 h 260856"/>
              <a:gd name="connsiteX9" fmla="*/ 647934 w 1466967"/>
              <a:gd name="connsiteY9" fmla="*/ 255246 h 260856"/>
              <a:gd name="connsiteX10" fmla="*/ 1464162 w 1466967"/>
              <a:gd name="connsiteY10" fmla="*/ 260856 h 260856"/>
              <a:gd name="connsiteX11" fmla="*/ 1466967 w 1466967"/>
              <a:gd name="connsiteY11" fmla="*/ 2805 h 260856"/>
              <a:gd name="connsiteX12" fmla="*/ 64513 w 1466967"/>
              <a:gd name="connsiteY12" fmla="*/ 0 h 260856"/>
              <a:gd name="connsiteX0" fmla="*/ 64513 w 1466967"/>
              <a:gd name="connsiteY0" fmla="*/ 0 h 260856"/>
              <a:gd name="connsiteX1" fmla="*/ 0 w 1466967"/>
              <a:gd name="connsiteY1" fmla="*/ 53293 h 260856"/>
              <a:gd name="connsiteX2" fmla="*/ 746105 w 1466967"/>
              <a:gd name="connsiteY2" fmla="*/ 64513 h 260856"/>
              <a:gd name="connsiteX3" fmla="*/ 647934 w 1466967"/>
              <a:gd name="connsiteY3" fmla="*/ 98172 h 260856"/>
              <a:gd name="connsiteX4" fmla="*/ 709642 w 1466967"/>
              <a:gd name="connsiteY4" fmla="*/ 115001 h 260856"/>
              <a:gd name="connsiteX5" fmla="*/ 555372 w 1466967"/>
              <a:gd name="connsiteY5" fmla="*/ 148660 h 260856"/>
              <a:gd name="connsiteX6" fmla="*/ 617080 w 1466967"/>
              <a:gd name="connsiteY6" fmla="*/ 165489 h 260856"/>
              <a:gd name="connsiteX7" fmla="*/ 552567 w 1466967"/>
              <a:gd name="connsiteY7" fmla="*/ 179514 h 260856"/>
              <a:gd name="connsiteX8" fmla="*/ 532932 w 1466967"/>
              <a:gd name="connsiteY8" fmla="*/ 218782 h 260856"/>
              <a:gd name="connsiteX9" fmla="*/ 647934 w 1466967"/>
              <a:gd name="connsiteY9" fmla="*/ 255246 h 260856"/>
              <a:gd name="connsiteX10" fmla="*/ 1464162 w 1466967"/>
              <a:gd name="connsiteY10" fmla="*/ 260856 h 260856"/>
              <a:gd name="connsiteX11" fmla="*/ 1466967 w 1466967"/>
              <a:gd name="connsiteY11" fmla="*/ 2805 h 260856"/>
              <a:gd name="connsiteX12" fmla="*/ 64513 w 1466967"/>
              <a:gd name="connsiteY12" fmla="*/ 0 h 260856"/>
              <a:gd name="connsiteX0" fmla="*/ 64513 w 1466967"/>
              <a:gd name="connsiteY0" fmla="*/ 0 h 260856"/>
              <a:gd name="connsiteX1" fmla="*/ 0 w 1466967"/>
              <a:gd name="connsiteY1" fmla="*/ 53293 h 260856"/>
              <a:gd name="connsiteX2" fmla="*/ 746105 w 1466967"/>
              <a:gd name="connsiteY2" fmla="*/ 64513 h 260856"/>
              <a:gd name="connsiteX3" fmla="*/ 647934 w 1466967"/>
              <a:gd name="connsiteY3" fmla="*/ 98172 h 260856"/>
              <a:gd name="connsiteX4" fmla="*/ 709642 w 1466967"/>
              <a:gd name="connsiteY4" fmla="*/ 115001 h 260856"/>
              <a:gd name="connsiteX5" fmla="*/ 555372 w 1466967"/>
              <a:gd name="connsiteY5" fmla="*/ 148660 h 260856"/>
              <a:gd name="connsiteX6" fmla="*/ 617080 w 1466967"/>
              <a:gd name="connsiteY6" fmla="*/ 165489 h 260856"/>
              <a:gd name="connsiteX7" fmla="*/ 552567 w 1466967"/>
              <a:gd name="connsiteY7" fmla="*/ 179514 h 260856"/>
              <a:gd name="connsiteX8" fmla="*/ 532932 w 1466967"/>
              <a:gd name="connsiteY8" fmla="*/ 218782 h 260856"/>
              <a:gd name="connsiteX9" fmla="*/ 586227 w 1466967"/>
              <a:gd name="connsiteY9" fmla="*/ 235611 h 260856"/>
              <a:gd name="connsiteX10" fmla="*/ 647934 w 1466967"/>
              <a:gd name="connsiteY10" fmla="*/ 255246 h 260856"/>
              <a:gd name="connsiteX11" fmla="*/ 1464162 w 1466967"/>
              <a:gd name="connsiteY11" fmla="*/ 260856 h 260856"/>
              <a:gd name="connsiteX12" fmla="*/ 1466967 w 1466967"/>
              <a:gd name="connsiteY12" fmla="*/ 2805 h 260856"/>
              <a:gd name="connsiteX13" fmla="*/ 64513 w 1466967"/>
              <a:gd name="connsiteY13" fmla="*/ 0 h 260856"/>
              <a:gd name="connsiteX0" fmla="*/ 64513 w 1466967"/>
              <a:gd name="connsiteY0" fmla="*/ 0 h 260856"/>
              <a:gd name="connsiteX1" fmla="*/ 0 w 1466967"/>
              <a:gd name="connsiteY1" fmla="*/ 53293 h 260856"/>
              <a:gd name="connsiteX2" fmla="*/ 746105 w 1466967"/>
              <a:gd name="connsiteY2" fmla="*/ 64513 h 260856"/>
              <a:gd name="connsiteX3" fmla="*/ 647934 w 1466967"/>
              <a:gd name="connsiteY3" fmla="*/ 98172 h 260856"/>
              <a:gd name="connsiteX4" fmla="*/ 709642 w 1466967"/>
              <a:gd name="connsiteY4" fmla="*/ 115001 h 260856"/>
              <a:gd name="connsiteX5" fmla="*/ 555372 w 1466967"/>
              <a:gd name="connsiteY5" fmla="*/ 148660 h 260856"/>
              <a:gd name="connsiteX6" fmla="*/ 617080 w 1466967"/>
              <a:gd name="connsiteY6" fmla="*/ 165489 h 260856"/>
              <a:gd name="connsiteX7" fmla="*/ 552567 w 1466967"/>
              <a:gd name="connsiteY7" fmla="*/ 179514 h 260856"/>
              <a:gd name="connsiteX8" fmla="*/ 532932 w 1466967"/>
              <a:gd name="connsiteY8" fmla="*/ 218782 h 260856"/>
              <a:gd name="connsiteX9" fmla="*/ 381468 w 1466967"/>
              <a:gd name="connsiteY9" fmla="*/ 249636 h 260856"/>
              <a:gd name="connsiteX10" fmla="*/ 647934 w 1466967"/>
              <a:gd name="connsiteY10" fmla="*/ 255246 h 260856"/>
              <a:gd name="connsiteX11" fmla="*/ 1464162 w 1466967"/>
              <a:gd name="connsiteY11" fmla="*/ 260856 h 260856"/>
              <a:gd name="connsiteX12" fmla="*/ 1466967 w 1466967"/>
              <a:gd name="connsiteY12" fmla="*/ 2805 h 260856"/>
              <a:gd name="connsiteX13" fmla="*/ 64513 w 1466967"/>
              <a:gd name="connsiteY13" fmla="*/ 0 h 260856"/>
              <a:gd name="connsiteX0" fmla="*/ 64513 w 1466967"/>
              <a:gd name="connsiteY0" fmla="*/ 0 h 260856"/>
              <a:gd name="connsiteX1" fmla="*/ 0 w 1466967"/>
              <a:gd name="connsiteY1" fmla="*/ 53293 h 260856"/>
              <a:gd name="connsiteX2" fmla="*/ 746105 w 1466967"/>
              <a:gd name="connsiteY2" fmla="*/ 64513 h 260856"/>
              <a:gd name="connsiteX3" fmla="*/ 647934 w 1466967"/>
              <a:gd name="connsiteY3" fmla="*/ 98172 h 260856"/>
              <a:gd name="connsiteX4" fmla="*/ 709642 w 1466967"/>
              <a:gd name="connsiteY4" fmla="*/ 115001 h 260856"/>
              <a:gd name="connsiteX5" fmla="*/ 555372 w 1466967"/>
              <a:gd name="connsiteY5" fmla="*/ 148660 h 260856"/>
              <a:gd name="connsiteX6" fmla="*/ 617080 w 1466967"/>
              <a:gd name="connsiteY6" fmla="*/ 165489 h 260856"/>
              <a:gd name="connsiteX7" fmla="*/ 552567 w 1466967"/>
              <a:gd name="connsiteY7" fmla="*/ 179514 h 260856"/>
              <a:gd name="connsiteX8" fmla="*/ 535738 w 1466967"/>
              <a:gd name="connsiteY8" fmla="*/ 196342 h 260856"/>
              <a:gd name="connsiteX9" fmla="*/ 532932 w 1466967"/>
              <a:gd name="connsiteY9" fmla="*/ 218782 h 260856"/>
              <a:gd name="connsiteX10" fmla="*/ 381468 w 1466967"/>
              <a:gd name="connsiteY10" fmla="*/ 249636 h 260856"/>
              <a:gd name="connsiteX11" fmla="*/ 647934 w 1466967"/>
              <a:gd name="connsiteY11" fmla="*/ 255246 h 260856"/>
              <a:gd name="connsiteX12" fmla="*/ 1464162 w 1466967"/>
              <a:gd name="connsiteY12" fmla="*/ 260856 h 260856"/>
              <a:gd name="connsiteX13" fmla="*/ 1466967 w 1466967"/>
              <a:gd name="connsiteY13" fmla="*/ 2805 h 260856"/>
              <a:gd name="connsiteX14" fmla="*/ 64513 w 1466967"/>
              <a:gd name="connsiteY14" fmla="*/ 0 h 260856"/>
              <a:gd name="connsiteX0" fmla="*/ 64513 w 1466967"/>
              <a:gd name="connsiteY0" fmla="*/ 0 h 260856"/>
              <a:gd name="connsiteX1" fmla="*/ 0 w 1466967"/>
              <a:gd name="connsiteY1" fmla="*/ 53293 h 260856"/>
              <a:gd name="connsiteX2" fmla="*/ 746105 w 1466967"/>
              <a:gd name="connsiteY2" fmla="*/ 64513 h 260856"/>
              <a:gd name="connsiteX3" fmla="*/ 647934 w 1466967"/>
              <a:gd name="connsiteY3" fmla="*/ 98172 h 260856"/>
              <a:gd name="connsiteX4" fmla="*/ 709642 w 1466967"/>
              <a:gd name="connsiteY4" fmla="*/ 115001 h 260856"/>
              <a:gd name="connsiteX5" fmla="*/ 555372 w 1466967"/>
              <a:gd name="connsiteY5" fmla="*/ 148660 h 260856"/>
              <a:gd name="connsiteX6" fmla="*/ 617080 w 1466967"/>
              <a:gd name="connsiteY6" fmla="*/ 165489 h 260856"/>
              <a:gd name="connsiteX7" fmla="*/ 552567 w 1466967"/>
              <a:gd name="connsiteY7" fmla="*/ 179514 h 260856"/>
              <a:gd name="connsiteX8" fmla="*/ 448785 w 1466967"/>
              <a:gd name="connsiteY8" fmla="*/ 201951 h 260856"/>
              <a:gd name="connsiteX9" fmla="*/ 532932 w 1466967"/>
              <a:gd name="connsiteY9" fmla="*/ 218782 h 260856"/>
              <a:gd name="connsiteX10" fmla="*/ 381468 w 1466967"/>
              <a:gd name="connsiteY10" fmla="*/ 249636 h 260856"/>
              <a:gd name="connsiteX11" fmla="*/ 647934 w 1466967"/>
              <a:gd name="connsiteY11" fmla="*/ 255246 h 260856"/>
              <a:gd name="connsiteX12" fmla="*/ 1464162 w 1466967"/>
              <a:gd name="connsiteY12" fmla="*/ 260856 h 260856"/>
              <a:gd name="connsiteX13" fmla="*/ 1466967 w 1466967"/>
              <a:gd name="connsiteY13" fmla="*/ 2805 h 260856"/>
              <a:gd name="connsiteX14" fmla="*/ 64513 w 1466967"/>
              <a:gd name="connsiteY14" fmla="*/ 0 h 260856"/>
              <a:gd name="connsiteX0" fmla="*/ 64513 w 1466967"/>
              <a:gd name="connsiteY0" fmla="*/ 0 h 260856"/>
              <a:gd name="connsiteX1" fmla="*/ 0 w 1466967"/>
              <a:gd name="connsiteY1" fmla="*/ 53293 h 260856"/>
              <a:gd name="connsiteX2" fmla="*/ 746105 w 1466967"/>
              <a:gd name="connsiteY2" fmla="*/ 64513 h 260856"/>
              <a:gd name="connsiteX3" fmla="*/ 647934 w 1466967"/>
              <a:gd name="connsiteY3" fmla="*/ 98172 h 260856"/>
              <a:gd name="connsiteX4" fmla="*/ 709642 w 1466967"/>
              <a:gd name="connsiteY4" fmla="*/ 115001 h 260856"/>
              <a:gd name="connsiteX5" fmla="*/ 555372 w 1466967"/>
              <a:gd name="connsiteY5" fmla="*/ 148660 h 260856"/>
              <a:gd name="connsiteX6" fmla="*/ 617080 w 1466967"/>
              <a:gd name="connsiteY6" fmla="*/ 165489 h 260856"/>
              <a:gd name="connsiteX7" fmla="*/ 552567 w 1466967"/>
              <a:gd name="connsiteY7" fmla="*/ 179514 h 260856"/>
              <a:gd name="connsiteX8" fmla="*/ 448785 w 1466967"/>
              <a:gd name="connsiteY8" fmla="*/ 201951 h 260856"/>
              <a:gd name="connsiteX9" fmla="*/ 532932 w 1466967"/>
              <a:gd name="connsiteY9" fmla="*/ 218782 h 260856"/>
              <a:gd name="connsiteX10" fmla="*/ 350614 w 1466967"/>
              <a:gd name="connsiteY10" fmla="*/ 258050 h 260856"/>
              <a:gd name="connsiteX11" fmla="*/ 647934 w 1466967"/>
              <a:gd name="connsiteY11" fmla="*/ 255246 h 260856"/>
              <a:gd name="connsiteX12" fmla="*/ 1464162 w 1466967"/>
              <a:gd name="connsiteY12" fmla="*/ 260856 h 260856"/>
              <a:gd name="connsiteX13" fmla="*/ 1466967 w 1466967"/>
              <a:gd name="connsiteY13" fmla="*/ 2805 h 260856"/>
              <a:gd name="connsiteX14" fmla="*/ 64513 w 1466967"/>
              <a:gd name="connsiteY14" fmla="*/ 0 h 26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6967" h="260856">
                <a:moveTo>
                  <a:pt x="64513" y="0"/>
                </a:moveTo>
                <a:lnTo>
                  <a:pt x="0" y="53293"/>
                </a:lnTo>
                <a:lnTo>
                  <a:pt x="746105" y="64513"/>
                </a:lnTo>
                <a:lnTo>
                  <a:pt x="647934" y="98172"/>
                </a:lnTo>
                <a:lnTo>
                  <a:pt x="709642" y="115001"/>
                </a:lnTo>
                <a:lnTo>
                  <a:pt x="555372" y="148660"/>
                </a:lnTo>
                <a:lnTo>
                  <a:pt x="617080" y="165489"/>
                </a:lnTo>
                <a:lnTo>
                  <a:pt x="552567" y="179514"/>
                </a:lnTo>
                <a:lnTo>
                  <a:pt x="448785" y="201951"/>
                </a:lnTo>
                <a:lnTo>
                  <a:pt x="532932" y="218782"/>
                </a:lnTo>
                <a:lnTo>
                  <a:pt x="350614" y="258050"/>
                </a:lnTo>
                <a:lnTo>
                  <a:pt x="647934" y="255246"/>
                </a:lnTo>
                <a:lnTo>
                  <a:pt x="1464162" y="260856"/>
                </a:lnTo>
                <a:lnTo>
                  <a:pt x="1466967" y="2805"/>
                </a:lnTo>
                <a:lnTo>
                  <a:pt x="64513" y="0"/>
                </a:lnTo>
                <a:close/>
              </a:path>
            </a:pathLst>
          </a:cu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extBox 205"/>
          <p:cNvSpPr txBox="1"/>
          <p:nvPr/>
        </p:nvSpPr>
        <p:spPr>
          <a:xfrm>
            <a:off x="5518350" y="4739378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James</a:t>
            </a:r>
          </a:p>
        </p:txBody>
      </p:sp>
      <p:cxnSp>
        <p:nvCxnSpPr>
          <p:cNvPr id="202" name="Straight Connector 201"/>
          <p:cNvCxnSpPr/>
          <p:nvPr/>
        </p:nvCxnSpPr>
        <p:spPr>
          <a:xfrm>
            <a:off x="4842095" y="4747913"/>
            <a:ext cx="1380422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Rectangle 223"/>
          <p:cNvSpPr/>
          <p:nvPr/>
        </p:nvSpPr>
        <p:spPr>
          <a:xfrm>
            <a:off x="4488362" y="5000370"/>
            <a:ext cx="1737759" cy="128583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Straight Connector 208"/>
          <p:cNvCxnSpPr/>
          <p:nvPr/>
        </p:nvCxnSpPr>
        <p:spPr>
          <a:xfrm>
            <a:off x="4483994" y="5000369"/>
            <a:ext cx="665025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19" name="Freeform 4118"/>
          <p:cNvSpPr/>
          <p:nvPr/>
        </p:nvSpPr>
        <p:spPr>
          <a:xfrm>
            <a:off x="4861806" y="4809635"/>
            <a:ext cx="661958" cy="190734"/>
          </a:xfrm>
          <a:custGeom>
            <a:avLst/>
            <a:gdLst>
              <a:gd name="connsiteX0" fmla="*/ 0 w 661958"/>
              <a:gd name="connsiteY0" fmla="*/ 0 h 190734"/>
              <a:gd name="connsiteX1" fmla="*/ 661958 w 661958"/>
              <a:gd name="connsiteY1" fmla="*/ 5610 h 190734"/>
              <a:gd name="connsiteX2" fmla="*/ 532932 w 661958"/>
              <a:gd name="connsiteY2" fmla="*/ 36464 h 190734"/>
              <a:gd name="connsiteX3" fmla="*/ 617079 w 661958"/>
              <a:gd name="connsiteY3" fmla="*/ 47683 h 190734"/>
              <a:gd name="connsiteX4" fmla="*/ 426346 w 661958"/>
              <a:gd name="connsiteY4" fmla="*/ 86952 h 190734"/>
              <a:gd name="connsiteX5" fmla="*/ 524517 w 661958"/>
              <a:gd name="connsiteY5" fmla="*/ 103781 h 190734"/>
              <a:gd name="connsiteX6" fmla="*/ 328174 w 661958"/>
              <a:gd name="connsiteY6" fmla="*/ 140245 h 190734"/>
              <a:gd name="connsiteX7" fmla="*/ 460005 w 661958"/>
              <a:gd name="connsiteY7" fmla="*/ 159880 h 190734"/>
              <a:gd name="connsiteX8" fmla="*/ 244027 w 661958"/>
              <a:gd name="connsiteY8" fmla="*/ 190734 h 1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1958" h="190734">
                <a:moveTo>
                  <a:pt x="0" y="0"/>
                </a:moveTo>
                <a:lnTo>
                  <a:pt x="661958" y="5610"/>
                </a:lnTo>
                <a:lnTo>
                  <a:pt x="532932" y="36464"/>
                </a:lnTo>
                <a:lnTo>
                  <a:pt x="617079" y="47683"/>
                </a:lnTo>
                <a:lnTo>
                  <a:pt x="426346" y="86952"/>
                </a:lnTo>
                <a:lnTo>
                  <a:pt x="524517" y="103781"/>
                </a:lnTo>
                <a:lnTo>
                  <a:pt x="328174" y="140245"/>
                </a:lnTo>
                <a:lnTo>
                  <a:pt x="460005" y="159880"/>
                </a:lnTo>
                <a:lnTo>
                  <a:pt x="244027" y="190734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TextBox 211"/>
          <p:cNvSpPr txBox="1"/>
          <p:nvPr/>
        </p:nvSpPr>
        <p:spPr>
          <a:xfrm>
            <a:off x="5140436" y="4896669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Pine Island</a:t>
            </a:r>
          </a:p>
        </p:txBody>
      </p:sp>
      <p:cxnSp>
        <p:nvCxnSpPr>
          <p:cNvPr id="201" name="Straight Connector 200"/>
          <p:cNvCxnSpPr/>
          <p:nvPr/>
        </p:nvCxnSpPr>
        <p:spPr>
          <a:xfrm>
            <a:off x="6220227" y="4815171"/>
            <a:ext cx="886630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102635" y="5006914"/>
            <a:ext cx="136228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6223635" y="5232588"/>
            <a:ext cx="883223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Right Arrow 225"/>
          <p:cNvSpPr/>
          <p:nvPr/>
        </p:nvSpPr>
        <p:spPr>
          <a:xfrm rot="18208378">
            <a:off x="6579932" y="5074168"/>
            <a:ext cx="88928" cy="142773"/>
          </a:xfrm>
          <a:prstGeom prst="rightArrow">
            <a:avLst>
              <a:gd name="adj1" fmla="val 50000"/>
              <a:gd name="adj2" fmla="val 50171"/>
            </a:avLst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/>
          <p:cNvSpPr/>
          <p:nvPr/>
        </p:nvSpPr>
        <p:spPr>
          <a:xfrm rot="13695574">
            <a:off x="6457053" y="4864526"/>
            <a:ext cx="241023" cy="153886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6213569" y="5980055"/>
            <a:ext cx="1686066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Right Arrow 230"/>
          <p:cNvSpPr/>
          <p:nvPr/>
        </p:nvSpPr>
        <p:spPr>
          <a:xfrm rot="17584262">
            <a:off x="6329319" y="5613138"/>
            <a:ext cx="505702" cy="178641"/>
          </a:xfrm>
          <a:prstGeom prst="rightArrow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ight Arrow 231"/>
          <p:cNvSpPr/>
          <p:nvPr/>
        </p:nvSpPr>
        <p:spPr>
          <a:xfrm rot="13695574">
            <a:off x="6523380" y="5264115"/>
            <a:ext cx="164552" cy="153886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5882792" y="5129395"/>
            <a:ext cx="342200" cy="723667"/>
          </a:xfrm>
          <a:custGeom>
            <a:avLst/>
            <a:gdLst>
              <a:gd name="connsiteX0" fmla="*/ 92562 w 288905"/>
              <a:gd name="connsiteY0" fmla="*/ 2805 h 625495"/>
              <a:gd name="connsiteX1" fmla="*/ 288905 w 288905"/>
              <a:gd name="connsiteY1" fmla="*/ 0 h 625495"/>
              <a:gd name="connsiteX2" fmla="*/ 286100 w 288905"/>
              <a:gd name="connsiteY2" fmla="*/ 617080 h 625495"/>
              <a:gd name="connsiteX3" fmla="*/ 86952 w 288905"/>
              <a:gd name="connsiteY3" fmla="*/ 625495 h 625495"/>
              <a:gd name="connsiteX4" fmla="*/ 19634 w 288905"/>
              <a:gd name="connsiteY4" fmla="*/ 575006 h 625495"/>
              <a:gd name="connsiteX5" fmla="*/ 84147 w 288905"/>
              <a:gd name="connsiteY5" fmla="*/ 532933 h 625495"/>
              <a:gd name="connsiteX6" fmla="*/ 14024 w 288905"/>
              <a:gd name="connsiteY6" fmla="*/ 488054 h 625495"/>
              <a:gd name="connsiteX7" fmla="*/ 72927 w 288905"/>
              <a:gd name="connsiteY7" fmla="*/ 443176 h 625495"/>
              <a:gd name="connsiteX8" fmla="*/ 0 w 288905"/>
              <a:gd name="connsiteY8" fmla="*/ 415126 h 625495"/>
              <a:gd name="connsiteX9" fmla="*/ 78537 w 288905"/>
              <a:gd name="connsiteY9" fmla="*/ 364638 h 625495"/>
              <a:gd name="connsiteX10" fmla="*/ 22439 w 288905"/>
              <a:gd name="connsiteY10" fmla="*/ 342199 h 625495"/>
              <a:gd name="connsiteX11" fmla="*/ 75732 w 288905"/>
              <a:gd name="connsiteY11" fmla="*/ 269271 h 625495"/>
              <a:gd name="connsiteX12" fmla="*/ 33659 w 288905"/>
              <a:gd name="connsiteY12" fmla="*/ 246832 h 625495"/>
              <a:gd name="connsiteX13" fmla="*/ 84147 w 288905"/>
              <a:gd name="connsiteY13" fmla="*/ 224393 h 625495"/>
              <a:gd name="connsiteX14" fmla="*/ 19634 w 288905"/>
              <a:gd name="connsiteY14" fmla="*/ 196344 h 625495"/>
              <a:gd name="connsiteX15" fmla="*/ 92562 w 288905"/>
              <a:gd name="connsiteY15" fmla="*/ 140245 h 625495"/>
              <a:gd name="connsiteX16" fmla="*/ 42073 w 288905"/>
              <a:gd name="connsiteY16" fmla="*/ 112196 h 625495"/>
              <a:gd name="connsiteX17" fmla="*/ 92562 w 288905"/>
              <a:gd name="connsiteY17" fmla="*/ 67318 h 625495"/>
              <a:gd name="connsiteX18" fmla="*/ 22439 w 288905"/>
              <a:gd name="connsiteY18" fmla="*/ 47684 h 625495"/>
              <a:gd name="connsiteX19" fmla="*/ 92562 w 288905"/>
              <a:gd name="connsiteY19" fmla="*/ 2805 h 625495"/>
              <a:gd name="connsiteX0" fmla="*/ 92562 w 297320"/>
              <a:gd name="connsiteY0" fmla="*/ 100977 h 723667"/>
              <a:gd name="connsiteX1" fmla="*/ 297320 w 297320"/>
              <a:gd name="connsiteY1" fmla="*/ 0 h 723667"/>
              <a:gd name="connsiteX2" fmla="*/ 286100 w 297320"/>
              <a:gd name="connsiteY2" fmla="*/ 715252 h 723667"/>
              <a:gd name="connsiteX3" fmla="*/ 86952 w 297320"/>
              <a:gd name="connsiteY3" fmla="*/ 723667 h 723667"/>
              <a:gd name="connsiteX4" fmla="*/ 19634 w 297320"/>
              <a:gd name="connsiteY4" fmla="*/ 673178 h 723667"/>
              <a:gd name="connsiteX5" fmla="*/ 84147 w 297320"/>
              <a:gd name="connsiteY5" fmla="*/ 631105 h 723667"/>
              <a:gd name="connsiteX6" fmla="*/ 14024 w 297320"/>
              <a:gd name="connsiteY6" fmla="*/ 586226 h 723667"/>
              <a:gd name="connsiteX7" fmla="*/ 72927 w 297320"/>
              <a:gd name="connsiteY7" fmla="*/ 541348 h 723667"/>
              <a:gd name="connsiteX8" fmla="*/ 0 w 297320"/>
              <a:gd name="connsiteY8" fmla="*/ 513298 h 723667"/>
              <a:gd name="connsiteX9" fmla="*/ 78537 w 297320"/>
              <a:gd name="connsiteY9" fmla="*/ 462810 h 723667"/>
              <a:gd name="connsiteX10" fmla="*/ 22439 w 297320"/>
              <a:gd name="connsiteY10" fmla="*/ 440371 h 723667"/>
              <a:gd name="connsiteX11" fmla="*/ 75732 w 297320"/>
              <a:gd name="connsiteY11" fmla="*/ 367443 h 723667"/>
              <a:gd name="connsiteX12" fmla="*/ 33659 w 297320"/>
              <a:gd name="connsiteY12" fmla="*/ 345004 h 723667"/>
              <a:gd name="connsiteX13" fmla="*/ 84147 w 297320"/>
              <a:gd name="connsiteY13" fmla="*/ 322565 h 723667"/>
              <a:gd name="connsiteX14" fmla="*/ 19634 w 297320"/>
              <a:gd name="connsiteY14" fmla="*/ 294516 h 723667"/>
              <a:gd name="connsiteX15" fmla="*/ 92562 w 297320"/>
              <a:gd name="connsiteY15" fmla="*/ 238417 h 723667"/>
              <a:gd name="connsiteX16" fmla="*/ 42073 w 297320"/>
              <a:gd name="connsiteY16" fmla="*/ 210368 h 723667"/>
              <a:gd name="connsiteX17" fmla="*/ 92562 w 297320"/>
              <a:gd name="connsiteY17" fmla="*/ 165490 h 723667"/>
              <a:gd name="connsiteX18" fmla="*/ 22439 w 297320"/>
              <a:gd name="connsiteY18" fmla="*/ 145856 h 723667"/>
              <a:gd name="connsiteX19" fmla="*/ 92562 w 297320"/>
              <a:gd name="connsiteY19" fmla="*/ 100977 h 723667"/>
              <a:gd name="connsiteX0" fmla="*/ 92562 w 297320"/>
              <a:gd name="connsiteY0" fmla="*/ 100977 h 723667"/>
              <a:gd name="connsiteX1" fmla="*/ 168293 w 297320"/>
              <a:gd name="connsiteY1" fmla="*/ 56098 h 723667"/>
              <a:gd name="connsiteX2" fmla="*/ 297320 w 297320"/>
              <a:gd name="connsiteY2" fmla="*/ 0 h 723667"/>
              <a:gd name="connsiteX3" fmla="*/ 286100 w 297320"/>
              <a:gd name="connsiteY3" fmla="*/ 715252 h 723667"/>
              <a:gd name="connsiteX4" fmla="*/ 86952 w 297320"/>
              <a:gd name="connsiteY4" fmla="*/ 723667 h 723667"/>
              <a:gd name="connsiteX5" fmla="*/ 19634 w 297320"/>
              <a:gd name="connsiteY5" fmla="*/ 673178 h 723667"/>
              <a:gd name="connsiteX6" fmla="*/ 84147 w 297320"/>
              <a:gd name="connsiteY6" fmla="*/ 631105 h 723667"/>
              <a:gd name="connsiteX7" fmla="*/ 14024 w 297320"/>
              <a:gd name="connsiteY7" fmla="*/ 586226 h 723667"/>
              <a:gd name="connsiteX8" fmla="*/ 72927 w 297320"/>
              <a:gd name="connsiteY8" fmla="*/ 541348 h 723667"/>
              <a:gd name="connsiteX9" fmla="*/ 0 w 297320"/>
              <a:gd name="connsiteY9" fmla="*/ 513298 h 723667"/>
              <a:gd name="connsiteX10" fmla="*/ 78537 w 297320"/>
              <a:gd name="connsiteY10" fmla="*/ 462810 h 723667"/>
              <a:gd name="connsiteX11" fmla="*/ 22439 w 297320"/>
              <a:gd name="connsiteY11" fmla="*/ 440371 h 723667"/>
              <a:gd name="connsiteX12" fmla="*/ 75732 w 297320"/>
              <a:gd name="connsiteY12" fmla="*/ 367443 h 723667"/>
              <a:gd name="connsiteX13" fmla="*/ 33659 w 297320"/>
              <a:gd name="connsiteY13" fmla="*/ 345004 h 723667"/>
              <a:gd name="connsiteX14" fmla="*/ 84147 w 297320"/>
              <a:gd name="connsiteY14" fmla="*/ 322565 h 723667"/>
              <a:gd name="connsiteX15" fmla="*/ 19634 w 297320"/>
              <a:gd name="connsiteY15" fmla="*/ 294516 h 723667"/>
              <a:gd name="connsiteX16" fmla="*/ 92562 w 297320"/>
              <a:gd name="connsiteY16" fmla="*/ 238417 h 723667"/>
              <a:gd name="connsiteX17" fmla="*/ 42073 w 297320"/>
              <a:gd name="connsiteY17" fmla="*/ 210368 h 723667"/>
              <a:gd name="connsiteX18" fmla="*/ 92562 w 297320"/>
              <a:gd name="connsiteY18" fmla="*/ 165490 h 723667"/>
              <a:gd name="connsiteX19" fmla="*/ 22439 w 297320"/>
              <a:gd name="connsiteY19" fmla="*/ 145856 h 723667"/>
              <a:gd name="connsiteX20" fmla="*/ 92562 w 297320"/>
              <a:gd name="connsiteY20" fmla="*/ 100977 h 723667"/>
              <a:gd name="connsiteX0" fmla="*/ 92562 w 297320"/>
              <a:gd name="connsiteY0" fmla="*/ 100977 h 723667"/>
              <a:gd name="connsiteX1" fmla="*/ 22438 w 297320"/>
              <a:gd name="connsiteY1" fmla="*/ 28049 h 723667"/>
              <a:gd name="connsiteX2" fmla="*/ 297320 w 297320"/>
              <a:gd name="connsiteY2" fmla="*/ 0 h 723667"/>
              <a:gd name="connsiteX3" fmla="*/ 286100 w 297320"/>
              <a:gd name="connsiteY3" fmla="*/ 715252 h 723667"/>
              <a:gd name="connsiteX4" fmla="*/ 86952 w 297320"/>
              <a:gd name="connsiteY4" fmla="*/ 723667 h 723667"/>
              <a:gd name="connsiteX5" fmla="*/ 19634 w 297320"/>
              <a:gd name="connsiteY5" fmla="*/ 673178 h 723667"/>
              <a:gd name="connsiteX6" fmla="*/ 84147 w 297320"/>
              <a:gd name="connsiteY6" fmla="*/ 631105 h 723667"/>
              <a:gd name="connsiteX7" fmla="*/ 14024 w 297320"/>
              <a:gd name="connsiteY7" fmla="*/ 586226 h 723667"/>
              <a:gd name="connsiteX8" fmla="*/ 72927 w 297320"/>
              <a:gd name="connsiteY8" fmla="*/ 541348 h 723667"/>
              <a:gd name="connsiteX9" fmla="*/ 0 w 297320"/>
              <a:gd name="connsiteY9" fmla="*/ 513298 h 723667"/>
              <a:gd name="connsiteX10" fmla="*/ 78537 w 297320"/>
              <a:gd name="connsiteY10" fmla="*/ 462810 h 723667"/>
              <a:gd name="connsiteX11" fmla="*/ 22439 w 297320"/>
              <a:gd name="connsiteY11" fmla="*/ 440371 h 723667"/>
              <a:gd name="connsiteX12" fmla="*/ 75732 w 297320"/>
              <a:gd name="connsiteY12" fmla="*/ 367443 h 723667"/>
              <a:gd name="connsiteX13" fmla="*/ 33659 w 297320"/>
              <a:gd name="connsiteY13" fmla="*/ 345004 h 723667"/>
              <a:gd name="connsiteX14" fmla="*/ 84147 w 297320"/>
              <a:gd name="connsiteY14" fmla="*/ 322565 h 723667"/>
              <a:gd name="connsiteX15" fmla="*/ 19634 w 297320"/>
              <a:gd name="connsiteY15" fmla="*/ 294516 h 723667"/>
              <a:gd name="connsiteX16" fmla="*/ 92562 w 297320"/>
              <a:gd name="connsiteY16" fmla="*/ 238417 h 723667"/>
              <a:gd name="connsiteX17" fmla="*/ 42073 w 297320"/>
              <a:gd name="connsiteY17" fmla="*/ 210368 h 723667"/>
              <a:gd name="connsiteX18" fmla="*/ 92562 w 297320"/>
              <a:gd name="connsiteY18" fmla="*/ 165490 h 723667"/>
              <a:gd name="connsiteX19" fmla="*/ 22439 w 297320"/>
              <a:gd name="connsiteY19" fmla="*/ 145856 h 723667"/>
              <a:gd name="connsiteX20" fmla="*/ 92562 w 297320"/>
              <a:gd name="connsiteY20" fmla="*/ 100977 h 723667"/>
              <a:gd name="connsiteX0" fmla="*/ 92562 w 297320"/>
              <a:gd name="connsiteY0" fmla="*/ 100977 h 723667"/>
              <a:gd name="connsiteX1" fmla="*/ 58902 w 297320"/>
              <a:gd name="connsiteY1" fmla="*/ 67318 h 723667"/>
              <a:gd name="connsiteX2" fmla="*/ 22438 w 297320"/>
              <a:gd name="connsiteY2" fmla="*/ 28049 h 723667"/>
              <a:gd name="connsiteX3" fmla="*/ 297320 w 297320"/>
              <a:gd name="connsiteY3" fmla="*/ 0 h 723667"/>
              <a:gd name="connsiteX4" fmla="*/ 286100 w 297320"/>
              <a:gd name="connsiteY4" fmla="*/ 715252 h 723667"/>
              <a:gd name="connsiteX5" fmla="*/ 86952 w 297320"/>
              <a:gd name="connsiteY5" fmla="*/ 723667 h 723667"/>
              <a:gd name="connsiteX6" fmla="*/ 19634 w 297320"/>
              <a:gd name="connsiteY6" fmla="*/ 673178 h 723667"/>
              <a:gd name="connsiteX7" fmla="*/ 84147 w 297320"/>
              <a:gd name="connsiteY7" fmla="*/ 631105 h 723667"/>
              <a:gd name="connsiteX8" fmla="*/ 14024 w 297320"/>
              <a:gd name="connsiteY8" fmla="*/ 586226 h 723667"/>
              <a:gd name="connsiteX9" fmla="*/ 72927 w 297320"/>
              <a:gd name="connsiteY9" fmla="*/ 541348 h 723667"/>
              <a:gd name="connsiteX10" fmla="*/ 0 w 297320"/>
              <a:gd name="connsiteY10" fmla="*/ 513298 h 723667"/>
              <a:gd name="connsiteX11" fmla="*/ 78537 w 297320"/>
              <a:gd name="connsiteY11" fmla="*/ 462810 h 723667"/>
              <a:gd name="connsiteX12" fmla="*/ 22439 w 297320"/>
              <a:gd name="connsiteY12" fmla="*/ 440371 h 723667"/>
              <a:gd name="connsiteX13" fmla="*/ 75732 w 297320"/>
              <a:gd name="connsiteY13" fmla="*/ 367443 h 723667"/>
              <a:gd name="connsiteX14" fmla="*/ 33659 w 297320"/>
              <a:gd name="connsiteY14" fmla="*/ 345004 h 723667"/>
              <a:gd name="connsiteX15" fmla="*/ 84147 w 297320"/>
              <a:gd name="connsiteY15" fmla="*/ 322565 h 723667"/>
              <a:gd name="connsiteX16" fmla="*/ 19634 w 297320"/>
              <a:gd name="connsiteY16" fmla="*/ 294516 h 723667"/>
              <a:gd name="connsiteX17" fmla="*/ 92562 w 297320"/>
              <a:gd name="connsiteY17" fmla="*/ 238417 h 723667"/>
              <a:gd name="connsiteX18" fmla="*/ 42073 w 297320"/>
              <a:gd name="connsiteY18" fmla="*/ 210368 h 723667"/>
              <a:gd name="connsiteX19" fmla="*/ 92562 w 297320"/>
              <a:gd name="connsiteY19" fmla="*/ 165490 h 723667"/>
              <a:gd name="connsiteX20" fmla="*/ 22439 w 297320"/>
              <a:gd name="connsiteY20" fmla="*/ 145856 h 723667"/>
              <a:gd name="connsiteX21" fmla="*/ 92562 w 297320"/>
              <a:gd name="connsiteY21" fmla="*/ 100977 h 723667"/>
              <a:gd name="connsiteX0" fmla="*/ 126222 w 330980"/>
              <a:gd name="connsiteY0" fmla="*/ 100977 h 723667"/>
              <a:gd name="connsiteX1" fmla="*/ 0 w 330980"/>
              <a:gd name="connsiteY1" fmla="*/ 75733 h 723667"/>
              <a:gd name="connsiteX2" fmla="*/ 56098 w 330980"/>
              <a:gd name="connsiteY2" fmla="*/ 28049 h 723667"/>
              <a:gd name="connsiteX3" fmla="*/ 330980 w 330980"/>
              <a:gd name="connsiteY3" fmla="*/ 0 h 723667"/>
              <a:gd name="connsiteX4" fmla="*/ 319760 w 330980"/>
              <a:gd name="connsiteY4" fmla="*/ 715252 h 723667"/>
              <a:gd name="connsiteX5" fmla="*/ 120612 w 330980"/>
              <a:gd name="connsiteY5" fmla="*/ 723667 h 723667"/>
              <a:gd name="connsiteX6" fmla="*/ 53294 w 330980"/>
              <a:gd name="connsiteY6" fmla="*/ 673178 h 723667"/>
              <a:gd name="connsiteX7" fmla="*/ 117807 w 330980"/>
              <a:gd name="connsiteY7" fmla="*/ 631105 h 723667"/>
              <a:gd name="connsiteX8" fmla="*/ 47684 w 330980"/>
              <a:gd name="connsiteY8" fmla="*/ 586226 h 723667"/>
              <a:gd name="connsiteX9" fmla="*/ 106587 w 330980"/>
              <a:gd name="connsiteY9" fmla="*/ 541348 h 723667"/>
              <a:gd name="connsiteX10" fmla="*/ 33660 w 330980"/>
              <a:gd name="connsiteY10" fmla="*/ 513298 h 723667"/>
              <a:gd name="connsiteX11" fmla="*/ 112197 w 330980"/>
              <a:gd name="connsiteY11" fmla="*/ 462810 h 723667"/>
              <a:gd name="connsiteX12" fmla="*/ 56099 w 330980"/>
              <a:gd name="connsiteY12" fmla="*/ 440371 h 723667"/>
              <a:gd name="connsiteX13" fmla="*/ 109392 w 330980"/>
              <a:gd name="connsiteY13" fmla="*/ 367443 h 723667"/>
              <a:gd name="connsiteX14" fmla="*/ 67319 w 330980"/>
              <a:gd name="connsiteY14" fmla="*/ 345004 h 723667"/>
              <a:gd name="connsiteX15" fmla="*/ 117807 w 330980"/>
              <a:gd name="connsiteY15" fmla="*/ 322565 h 723667"/>
              <a:gd name="connsiteX16" fmla="*/ 53294 w 330980"/>
              <a:gd name="connsiteY16" fmla="*/ 294516 h 723667"/>
              <a:gd name="connsiteX17" fmla="*/ 126222 w 330980"/>
              <a:gd name="connsiteY17" fmla="*/ 238417 h 723667"/>
              <a:gd name="connsiteX18" fmla="*/ 75733 w 330980"/>
              <a:gd name="connsiteY18" fmla="*/ 210368 h 723667"/>
              <a:gd name="connsiteX19" fmla="*/ 126222 w 330980"/>
              <a:gd name="connsiteY19" fmla="*/ 165490 h 723667"/>
              <a:gd name="connsiteX20" fmla="*/ 56099 w 330980"/>
              <a:gd name="connsiteY20" fmla="*/ 145856 h 723667"/>
              <a:gd name="connsiteX21" fmla="*/ 126222 w 330980"/>
              <a:gd name="connsiteY21" fmla="*/ 100977 h 723667"/>
              <a:gd name="connsiteX0" fmla="*/ 126222 w 330980"/>
              <a:gd name="connsiteY0" fmla="*/ 100977 h 723667"/>
              <a:gd name="connsiteX1" fmla="*/ 0 w 330980"/>
              <a:gd name="connsiteY1" fmla="*/ 75733 h 723667"/>
              <a:gd name="connsiteX2" fmla="*/ 56098 w 330980"/>
              <a:gd name="connsiteY2" fmla="*/ 28049 h 723667"/>
              <a:gd name="connsiteX3" fmla="*/ 115001 w 330980"/>
              <a:gd name="connsiteY3" fmla="*/ 19635 h 723667"/>
              <a:gd name="connsiteX4" fmla="*/ 330980 w 330980"/>
              <a:gd name="connsiteY4" fmla="*/ 0 h 723667"/>
              <a:gd name="connsiteX5" fmla="*/ 319760 w 330980"/>
              <a:gd name="connsiteY5" fmla="*/ 715252 h 723667"/>
              <a:gd name="connsiteX6" fmla="*/ 120612 w 330980"/>
              <a:gd name="connsiteY6" fmla="*/ 723667 h 723667"/>
              <a:gd name="connsiteX7" fmla="*/ 53294 w 330980"/>
              <a:gd name="connsiteY7" fmla="*/ 673178 h 723667"/>
              <a:gd name="connsiteX8" fmla="*/ 117807 w 330980"/>
              <a:gd name="connsiteY8" fmla="*/ 631105 h 723667"/>
              <a:gd name="connsiteX9" fmla="*/ 47684 w 330980"/>
              <a:gd name="connsiteY9" fmla="*/ 586226 h 723667"/>
              <a:gd name="connsiteX10" fmla="*/ 106587 w 330980"/>
              <a:gd name="connsiteY10" fmla="*/ 541348 h 723667"/>
              <a:gd name="connsiteX11" fmla="*/ 33660 w 330980"/>
              <a:gd name="connsiteY11" fmla="*/ 513298 h 723667"/>
              <a:gd name="connsiteX12" fmla="*/ 112197 w 330980"/>
              <a:gd name="connsiteY12" fmla="*/ 462810 h 723667"/>
              <a:gd name="connsiteX13" fmla="*/ 56099 w 330980"/>
              <a:gd name="connsiteY13" fmla="*/ 440371 h 723667"/>
              <a:gd name="connsiteX14" fmla="*/ 109392 w 330980"/>
              <a:gd name="connsiteY14" fmla="*/ 367443 h 723667"/>
              <a:gd name="connsiteX15" fmla="*/ 67319 w 330980"/>
              <a:gd name="connsiteY15" fmla="*/ 345004 h 723667"/>
              <a:gd name="connsiteX16" fmla="*/ 117807 w 330980"/>
              <a:gd name="connsiteY16" fmla="*/ 322565 h 723667"/>
              <a:gd name="connsiteX17" fmla="*/ 53294 w 330980"/>
              <a:gd name="connsiteY17" fmla="*/ 294516 h 723667"/>
              <a:gd name="connsiteX18" fmla="*/ 126222 w 330980"/>
              <a:gd name="connsiteY18" fmla="*/ 238417 h 723667"/>
              <a:gd name="connsiteX19" fmla="*/ 75733 w 330980"/>
              <a:gd name="connsiteY19" fmla="*/ 210368 h 723667"/>
              <a:gd name="connsiteX20" fmla="*/ 126222 w 330980"/>
              <a:gd name="connsiteY20" fmla="*/ 165490 h 723667"/>
              <a:gd name="connsiteX21" fmla="*/ 56099 w 330980"/>
              <a:gd name="connsiteY21" fmla="*/ 145856 h 723667"/>
              <a:gd name="connsiteX22" fmla="*/ 126222 w 330980"/>
              <a:gd name="connsiteY22" fmla="*/ 100977 h 723667"/>
              <a:gd name="connsiteX0" fmla="*/ 137442 w 342200"/>
              <a:gd name="connsiteY0" fmla="*/ 100977 h 723667"/>
              <a:gd name="connsiteX1" fmla="*/ 11220 w 342200"/>
              <a:gd name="connsiteY1" fmla="*/ 75733 h 723667"/>
              <a:gd name="connsiteX2" fmla="*/ 67318 w 342200"/>
              <a:gd name="connsiteY2" fmla="*/ 28049 h 723667"/>
              <a:gd name="connsiteX3" fmla="*/ 0 w 342200"/>
              <a:gd name="connsiteY3" fmla="*/ 2805 h 723667"/>
              <a:gd name="connsiteX4" fmla="*/ 342200 w 342200"/>
              <a:gd name="connsiteY4" fmla="*/ 0 h 723667"/>
              <a:gd name="connsiteX5" fmla="*/ 330980 w 342200"/>
              <a:gd name="connsiteY5" fmla="*/ 715252 h 723667"/>
              <a:gd name="connsiteX6" fmla="*/ 131832 w 342200"/>
              <a:gd name="connsiteY6" fmla="*/ 723667 h 723667"/>
              <a:gd name="connsiteX7" fmla="*/ 64514 w 342200"/>
              <a:gd name="connsiteY7" fmla="*/ 673178 h 723667"/>
              <a:gd name="connsiteX8" fmla="*/ 129027 w 342200"/>
              <a:gd name="connsiteY8" fmla="*/ 631105 h 723667"/>
              <a:gd name="connsiteX9" fmla="*/ 58904 w 342200"/>
              <a:gd name="connsiteY9" fmla="*/ 586226 h 723667"/>
              <a:gd name="connsiteX10" fmla="*/ 117807 w 342200"/>
              <a:gd name="connsiteY10" fmla="*/ 541348 h 723667"/>
              <a:gd name="connsiteX11" fmla="*/ 44880 w 342200"/>
              <a:gd name="connsiteY11" fmla="*/ 513298 h 723667"/>
              <a:gd name="connsiteX12" fmla="*/ 123417 w 342200"/>
              <a:gd name="connsiteY12" fmla="*/ 462810 h 723667"/>
              <a:gd name="connsiteX13" fmla="*/ 67319 w 342200"/>
              <a:gd name="connsiteY13" fmla="*/ 440371 h 723667"/>
              <a:gd name="connsiteX14" fmla="*/ 120612 w 342200"/>
              <a:gd name="connsiteY14" fmla="*/ 367443 h 723667"/>
              <a:gd name="connsiteX15" fmla="*/ 78539 w 342200"/>
              <a:gd name="connsiteY15" fmla="*/ 345004 h 723667"/>
              <a:gd name="connsiteX16" fmla="*/ 129027 w 342200"/>
              <a:gd name="connsiteY16" fmla="*/ 322565 h 723667"/>
              <a:gd name="connsiteX17" fmla="*/ 64514 w 342200"/>
              <a:gd name="connsiteY17" fmla="*/ 294516 h 723667"/>
              <a:gd name="connsiteX18" fmla="*/ 137442 w 342200"/>
              <a:gd name="connsiteY18" fmla="*/ 238417 h 723667"/>
              <a:gd name="connsiteX19" fmla="*/ 86953 w 342200"/>
              <a:gd name="connsiteY19" fmla="*/ 210368 h 723667"/>
              <a:gd name="connsiteX20" fmla="*/ 137442 w 342200"/>
              <a:gd name="connsiteY20" fmla="*/ 165490 h 723667"/>
              <a:gd name="connsiteX21" fmla="*/ 67319 w 342200"/>
              <a:gd name="connsiteY21" fmla="*/ 145856 h 723667"/>
              <a:gd name="connsiteX22" fmla="*/ 137442 w 342200"/>
              <a:gd name="connsiteY22" fmla="*/ 100977 h 72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2200" h="723667">
                <a:moveTo>
                  <a:pt x="137442" y="100977"/>
                </a:moveTo>
                <a:lnTo>
                  <a:pt x="11220" y="75733"/>
                </a:lnTo>
                <a:lnTo>
                  <a:pt x="67318" y="28049"/>
                </a:lnTo>
                <a:lnTo>
                  <a:pt x="0" y="2805"/>
                </a:lnTo>
                <a:lnTo>
                  <a:pt x="342200" y="0"/>
                </a:lnTo>
                <a:lnTo>
                  <a:pt x="330980" y="715252"/>
                </a:lnTo>
                <a:lnTo>
                  <a:pt x="131832" y="723667"/>
                </a:lnTo>
                <a:lnTo>
                  <a:pt x="64514" y="673178"/>
                </a:lnTo>
                <a:lnTo>
                  <a:pt x="129027" y="631105"/>
                </a:lnTo>
                <a:lnTo>
                  <a:pt x="58904" y="586226"/>
                </a:lnTo>
                <a:lnTo>
                  <a:pt x="117807" y="541348"/>
                </a:lnTo>
                <a:lnTo>
                  <a:pt x="44880" y="513298"/>
                </a:lnTo>
                <a:lnTo>
                  <a:pt x="123417" y="462810"/>
                </a:lnTo>
                <a:lnTo>
                  <a:pt x="67319" y="440371"/>
                </a:lnTo>
                <a:lnTo>
                  <a:pt x="120612" y="367443"/>
                </a:lnTo>
                <a:lnTo>
                  <a:pt x="78539" y="345004"/>
                </a:lnTo>
                <a:lnTo>
                  <a:pt x="129027" y="322565"/>
                </a:lnTo>
                <a:lnTo>
                  <a:pt x="64514" y="294516"/>
                </a:lnTo>
                <a:lnTo>
                  <a:pt x="137442" y="238417"/>
                </a:lnTo>
                <a:lnTo>
                  <a:pt x="86953" y="210368"/>
                </a:lnTo>
                <a:lnTo>
                  <a:pt x="137442" y="165490"/>
                </a:lnTo>
                <a:lnTo>
                  <a:pt x="67319" y="145856"/>
                </a:lnTo>
                <a:lnTo>
                  <a:pt x="137442" y="10097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TextBox 233"/>
          <p:cNvSpPr txBox="1"/>
          <p:nvPr/>
        </p:nvSpPr>
        <p:spPr>
          <a:xfrm rot="16200000">
            <a:off x="5689358" y="5366915"/>
            <a:ext cx="837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Sligo</a:t>
            </a:r>
            <a:r>
              <a:rPr lang="en-US" sz="1100" dirty="0">
                <a:solidFill>
                  <a:srgbClr val="000000"/>
                </a:solidFill>
              </a:rPr>
              <a:t> Reef</a:t>
            </a:r>
          </a:p>
        </p:txBody>
      </p:sp>
      <p:sp>
        <p:nvSpPr>
          <p:cNvPr id="235" name="Freeform 234"/>
          <p:cNvSpPr/>
          <p:nvPr/>
        </p:nvSpPr>
        <p:spPr>
          <a:xfrm>
            <a:off x="4701927" y="5126591"/>
            <a:ext cx="1321110" cy="732940"/>
          </a:xfrm>
          <a:custGeom>
            <a:avLst/>
            <a:gdLst>
              <a:gd name="connsiteX0" fmla="*/ 47683 w 1312697"/>
              <a:gd name="connsiteY0" fmla="*/ 8415 h 614275"/>
              <a:gd name="connsiteX1" fmla="*/ 0 w 1312697"/>
              <a:gd name="connsiteY1" fmla="*/ 47684 h 614275"/>
              <a:gd name="connsiteX2" fmla="*/ 244027 w 1312697"/>
              <a:gd name="connsiteY2" fmla="*/ 47684 h 614275"/>
              <a:gd name="connsiteX3" fmla="*/ 182319 w 1312697"/>
              <a:gd name="connsiteY3" fmla="*/ 103782 h 614275"/>
              <a:gd name="connsiteX4" fmla="*/ 342199 w 1312697"/>
              <a:gd name="connsiteY4" fmla="*/ 115002 h 614275"/>
              <a:gd name="connsiteX5" fmla="*/ 249637 w 1312697"/>
              <a:gd name="connsiteY5" fmla="*/ 187929 h 614275"/>
              <a:gd name="connsiteX6" fmla="*/ 373053 w 1312697"/>
              <a:gd name="connsiteY6" fmla="*/ 193539 h 614275"/>
              <a:gd name="connsiteX7" fmla="*/ 297320 w 1312697"/>
              <a:gd name="connsiteY7" fmla="*/ 255247 h 614275"/>
              <a:gd name="connsiteX8" fmla="*/ 322564 w 1312697"/>
              <a:gd name="connsiteY8" fmla="*/ 255247 h 614275"/>
              <a:gd name="connsiteX9" fmla="*/ 468420 w 1312697"/>
              <a:gd name="connsiteY9" fmla="*/ 263662 h 614275"/>
              <a:gd name="connsiteX10" fmla="*/ 384272 w 1312697"/>
              <a:gd name="connsiteY10" fmla="*/ 325370 h 614275"/>
              <a:gd name="connsiteX11" fmla="*/ 552567 w 1312697"/>
              <a:gd name="connsiteY11" fmla="*/ 333784 h 614275"/>
              <a:gd name="connsiteX12" fmla="*/ 471224 w 1312697"/>
              <a:gd name="connsiteY12" fmla="*/ 381468 h 614275"/>
              <a:gd name="connsiteX13" fmla="*/ 625494 w 1312697"/>
              <a:gd name="connsiteY13" fmla="*/ 398297 h 614275"/>
              <a:gd name="connsiteX14" fmla="*/ 518908 w 1312697"/>
              <a:gd name="connsiteY14" fmla="*/ 457200 h 614275"/>
              <a:gd name="connsiteX15" fmla="*/ 684397 w 1312697"/>
              <a:gd name="connsiteY15" fmla="*/ 474030 h 614275"/>
              <a:gd name="connsiteX16" fmla="*/ 594640 w 1312697"/>
              <a:gd name="connsiteY16" fmla="*/ 549762 h 614275"/>
              <a:gd name="connsiteX17" fmla="*/ 732081 w 1312697"/>
              <a:gd name="connsiteY17" fmla="*/ 555372 h 614275"/>
              <a:gd name="connsiteX18" fmla="*/ 698422 w 1312697"/>
              <a:gd name="connsiteY18" fmla="*/ 605861 h 614275"/>
              <a:gd name="connsiteX19" fmla="*/ 816228 w 1312697"/>
              <a:gd name="connsiteY19" fmla="*/ 614275 h 614275"/>
              <a:gd name="connsiteX20" fmla="*/ 1259404 w 1312697"/>
              <a:gd name="connsiteY20" fmla="*/ 594641 h 614275"/>
              <a:gd name="connsiteX21" fmla="*/ 1312697 w 1312697"/>
              <a:gd name="connsiteY21" fmla="*/ 555372 h 614275"/>
              <a:gd name="connsiteX22" fmla="*/ 1228550 w 1312697"/>
              <a:gd name="connsiteY22" fmla="*/ 516103 h 614275"/>
              <a:gd name="connsiteX23" fmla="*/ 1307087 w 1312697"/>
              <a:gd name="connsiteY23" fmla="*/ 460005 h 614275"/>
              <a:gd name="connsiteX24" fmla="*/ 1239769 w 1312697"/>
              <a:gd name="connsiteY24" fmla="*/ 437566 h 614275"/>
              <a:gd name="connsiteX25" fmla="*/ 1301477 w 1312697"/>
              <a:gd name="connsiteY25" fmla="*/ 375858 h 614275"/>
              <a:gd name="connsiteX26" fmla="*/ 1256599 w 1312697"/>
              <a:gd name="connsiteY26" fmla="*/ 347809 h 614275"/>
              <a:gd name="connsiteX27" fmla="*/ 1309892 w 1312697"/>
              <a:gd name="connsiteY27" fmla="*/ 322565 h 614275"/>
              <a:gd name="connsiteX28" fmla="*/ 1242574 w 1312697"/>
              <a:gd name="connsiteY28" fmla="*/ 291711 h 614275"/>
              <a:gd name="connsiteX29" fmla="*/ 1307087 w 1312697"/>
              <a:gd name="connsiteY29" fmla="*/ 238418 h 614275"/>
              <a:gd name="connsiteX30" fmla="*/ 1239769 w 1312697"/>
              <a:gd name="connsiteY30" fmla="*/ 204759 h 614275"/>
              <a:gd name="connsiteX31" fmla="*/ 1301477 w 1312697"/>
              <a:gd name="connsiteY31" fmla="*/ 162685 h 614275"/>
              <a:gd name="connsiteX32" fmla="*/ 1236964 w 1312697"/>
              <a:gd name="connsiteY32" fmla="*/ 145856 h 614275"/>
              <a:gd name="connsiteX33" fmla="*/ 1309892 w 1312697"/>
              <a:gd name="connsiteY33" fmla="*/ 103782 h 614275"/>
              <a:gd name="connsiteX34" fmla="*/ 1189281 w 1312697"/>
              <a:gd name="connsiteY34" fmla="*/ 78538 h 614275"/>
              <a:gd name="connsiteX35" fmla="*/ 1234159 w 1312697"/>
              <a:gd name="connsiteY35" fmla="*/ 44879 h 614275"/>
              <a:gd name="connsiteX36" fmla="*/ 1147207 w 1312697"/>
              <a:gd name="connsiteY36" fmla="*/ 8415 h 614275"/>
              <a:gd name="connsiteX37" fmla="*/ 1046231 w 1312697"/>
              <a:gd name="connsiteY37" fmla="*/ 0 h 614275"/>
              <a:gd name="connsiteX38" fmla="*/ 931229 w 1312697"/>
              <a:gd name="connsiteY38" fmla="*/ 443176 h 614275"/>
              <a:gd name="connsiteX39" fmla="*/ 471224 w 1312697"/>
              <a:gd name="connsiteY39" fmla="*/ 11220 h 614275"/>
              <a:gd name="connsiteX40" fmla="*/ 47683 w 1312697"/>
              <a:gd name="connsiteY40" fmla="*/ 8415 h 614275"/>
              <a:gd name="connsiteX0" fmla="*/ 47683 w 1312697"/>
              <a:gd name="connsiteY0" fmla="*/ 8415 h 614275"/>
              <a:gd name="connsiteX1" fmla="*/ 0 w 1312697"/>
              <a:gd name="connsiteY1" fmla="*/ 47684 h 614275"/>
              <a:gd name="connsiteX2" fmla="*/ 244027 w 1312697"/>
              <a:gd name="connsiteY2" fmla="*/ 47684 h 614275"/>
              <a:gd name="connsiteX3" fmla="*/ 182319 w 1312697"/>
              <a:gd name="connsiteY3" fmla="*/ 103782 h 614275"/>
              <a:gd name="connsiteX4" fmla="*/ 342199 w 1312697"/>
              <a:gd name="connsiteY4" fmla="*/ 115002 h 614275"/>
              <a:gd name="connsiteX5" fmla="*/ 249637 w 1312697"/>
              <a:gd name="connsiteY5" fmla="*/ 187929 h 614275"/>
              <a:gd name="connsiteX6" fmla="*/ 373053 w 1312697"/>
              <a:gd name="connsiteY6" fmla="*/ 193539 h 614275"/>
              <a:gd name="connsiteX7" fmla="*/ 297320 w 1312697"/>
              <a:gd name="connsiteY7" fmla="*/ 255247 h 614275"/>
              <a:gd name="connsiteX8" fmla="*/ 322564 w 1312697"/>
              <a:gd name="connsiteY8" fmla="*/ 255247 h 614275"/>
              <a:gd name="connsiteX9" fmla="*/ 468420 w 1312697"/>
              <a:gd name="connsiteY9" fmla="*/ 263662 h 614275"/>
              <a:gd name="connsiteX10" fmla="*/ 384272 w 1312697"/>
              <a:gd name="connsiteY10" fmla="*/ 325370 h 614275"/>
              <a:gd name="connsiteX11" fmla="*/ 552567 w 1312697"/>
              <a:gd name="connsiteY11" fmla="*/ 333784 h 614275"/>
              <a:gd name="connsiteX12" fmla="*/ 471224 w 1312697"/>
              <a:gd name="connsiteY12" fmla="*/ 381468 h 614275"/>
              <a:gd name="connsiteX13" fmla="*/ 625494 w 1312697"/>
              <a:gd name="connsiteY13" fmla="*/ 398297 h 614275"/>
              <a:gd name="connsiteX14" fmla="*/ 518908 w 1312697"/>
              <a:gd name="connsiteY14" fmla="*/ 457200 h 614275"/>
              <a:gd name="connsiteX15" fmla="*/ 684397 w 1312697"/>
              <a:gd name="connsiteY15" fmla="*/ 474030 h 614275"/>
              <a:gd name="connsiteX16" fmla="*/ 594640 w 1312697"/>
              <a:gd name="connsiteY16" fmla="*/ 549762 h 614275"/>
              <a:gd name="connsiteX17" fmla="*/ 732081 w 1312697"/>
              <a:gd name="connsiteY17" fmla="*/ 555372 h 614275"/>
              <a:gd name="connsiteX18" fmla="*/ 698422 w 1312697"/>
              <a:gd name="connsiteY18" fmla="*/ 605861 h 614275"/>
              <a:gd name="connsiteX19" fmla="*/ 816228 w 1312697"/>
              <a:gd name="connsiteY19" fmla="*/ 614275 h 614275"/>
              <a:gd name="connsiteX20" fmla="*/ 1259404 w 1312697"/>
              <a:gd name="connsiteY20" fmla="*/ 594641 h 614275"/>
              <a:gd name="connsiteX21" fmla="*/ 1312697 w 1312697"/>
              <a:gd name="connsiteY21" fmla="*/ 555372 h 614275"/>
              <a:gd name="connsiteX22" fmla="*/ 1228550 w 1312697"/>
              <a:gd name="connsiteY22" fmla="*/ 516103 h 614275"/>
              <a:gd name="connsiteX23" fmla="*/ 1307087 w 1312697"/>
              <a:gd name="connsiteY23" fmla="*/ 460005 h 614275"/>
              <a:gd name="connsiteX24" fmla="*/ 1239769 w 1312697"/>
              <a:gd name="connsiteY24" fmla="*/ 437566 h 614275"/>
              <a:gd name="connsiteX25" fmla="*/ 1301477 w 1312697"/>
              <a:gd name="connsiteY25" fmla="*/ 375858 h 614275"/>
              <a:gd name="connsiteX26" fmla="*/ 1256599 w 1312697"/>
              <a:gd name="connsiteY26" fmla="*/ 347809 h 614275"/>
              <a:gd name="connsiteX27" fmla="*/ 1309892 w 1312697"/>
              <a:gd name="connsiteY27" fmla="*/ 322565 h 614275"/>
              <a:gd name="connsiteX28" fmla="*/ 1242574 w 1312697"/>
              <a:gd name="connsiteY28" fmla="*/ 291711 h 614275"/>
              <a:gd name="connsiteX29" fmla="*/ 1307087 w 1312697"/>
              <a:gd name="connsiteY29" fmla="*/ 238418 h 614275"/>
              <a:gd name="connsiteX30" fmla="*/ 1239769 w 1312697"/>
              <a:gd name="connsiteY30" fmla="*/ 204759 h 614275"/>
              <a:gd name="connsiteX31" fmla="*/ 1301477 w 1312697"/>
              <a:gd name="connsiteY31" fmla="*/ 162685 h 614275"/>
              <a:gd name="connsiteX32" fmla="*/ 1236964 w 1312697"/>
              <a:gd name="connsiteY32" fmla="*/ 145856 h 614275"/>
              <a:gd name="connsiteX33" fmla="*/ 1309892 w 1312697"/>
              <a:gd name="connsiteY33" fmla="*/ 103782 h 614275"/>
              <a:gd name="connsiteX34" fmla="*/ 1189281 w 1312697"/>
              <a:gd name="connsiteY34" fmla="*/ 78538 h 614275"/>
              <a:gd name="connsiteX35" fmla="*/ 1234159 w 1312697"/>
              <a:gd name="connsiteY35" fmla="*/ 44879 h 614275"/>
              <a:gd name="connsiteX36" fmla="*/ 1147207 w 1312697"/>
              <a:gd name="connsiteY36" fmla="*/ 8415 h 614275"/>
              <a:gd name="connsiteX37" fmla="*/ 1046231 w 1312697"/>
              <a:gd name="connsiteY37" fmla="*/ 0 h 614275"/>
              <a:gd name="connsiteX38" fmla="*/ 816228 w 1312697"/>
              <a:gd name="connsiteY38" fmla="*/ 5610 h 614275"/>
              <a:gd name="connsiteX39" fmla="*/ 471224 w 1312697"/>
              <a:gd name="connsiteY39" fmla="*/ 11220 h 614275"/>
              <a:gd name="connsiteX40" fmla="*/ 47683 w 1312697"/>
              <a:gd name="connsiteY40" fmla="*/ 8415 h 614275"/>
              <a:gd name="connsiteX0" fmla="*/ 47683 w 1312697"/>
              <a:gd name="connsiteY0" fmla="*/ 8415 h 614275"/>
              <a:gd name="connsiteX1" fmla="*/ 0 w 1312697"/>
              <a:gd name="connsiteY1" fmla="*/ 47684 h 614275"/>
              <a:gd name="connsiteX2" fmla="*/ 244027 w 1312697"/>
              <a:gd name="connsiteY2" fmla="*/ 47684 h 614275"/>
              <a:gd name="connsiteX3" fmla="*/ 182319 w 1312697"/>
              <a:gd name="connsiteY3" fmla="*/ 103782 h 614275"/>
              <a:gd name="connsiteX4" fmla="*/ 342199 w 1312697"/>
              <a:gd name="connsiteY4" fmla="*/ 115002 h 614275"/>
              <a:gd name="connsiteX5" fmla="*/ 249637 w 1312697"/>
              <a:gd name="connsiteY5" fmla="*/ 187929 h 614275"/>
              <a:gd name="connsiteX6" fmla="*/ 373053 w 1312697"/>
              <a:gd name="connsiteY6" fmla="*/ 193539 h 614275"/>
              <a:gd name="connsiteX7" fmla="*/ 297320 w 1312697"/>
              <a:gd name="connsiteY7" fmla="*/ 255247 h 614275"/>
              <a:gd name="connsiteX8" fmla="*/ 322564 w 1312697"/>
              <a:gd name="connsiteY8" fmla="*/ 255247 h 614275"/>
              <a:gd name="connsiteX9" fmla="*/ 468420 w 1312697"/>
              <a:gd name="connsiteY9" fmla="*/ 263662 h 614275"/>
              <a:gd name="connsiteX10" fmla="*/ 384272 w 1312697"/>
              <a:gd name="connsiteY10" fmla="*/ 325370 h 614275"/>
              <a:gd name="connsiteX11" fmla="*/ 552567 w 1312697"/>
              <a:gd name="connsiteY11" fmla="*/ 333784 h 614275"/>
              <a:gd name="connsiteX12" fmla="*/ 471224 w 1312697"/>
              <a:gd name="connsiteY12" fmla="*/ 381468 h 614275"/>
              <a:gd name="connsiteX13" fmla="*/ 625494 w 1312697"/>
              <a:gd name="connsiteY13" fmla="*/ 398297 h 614275"/>
              <a:gd name="connsiteX14" fmla="*/ 518908 w 1312697"/>
              <a:gd name="connsiteY14" fmla="*/ 457200 h 614275"/>
              <a:gd name="connsiteX15" fmla="*/ 684397 w 1312697"/>
              <a:gd name="connsiteY15" fmla="*/ 474030 h 614275"/>
              <a:gd name="connsiteX16" fmla="*/ 594640 w 1312697"/>
              <a:gd name="connsiteY16" fmla="*/ 549762 h 614275"/>
              <a:gd name="connsiteX17" fmla="*/ 732081 w 1312697"/>
              <a:gd name="connsiteY17" fmla="*/ 555372 h 614275"/>
              <a:gd name="connsiteX18" fmla="*/ 698422 w 1312697"/>
              <a:gd name="connsiteY18" fmla="*/ 605861 h 614275"/>
              <a:gd name="connsiteX19" fmla="*/ 816228 w 1312697"/>
              <a:gd name="connsiteY19" fmla="*/ 614275 h 614275"/>
              <a:gd name="connsiteX20" fmla="*/ 1035011 w 1312697"/>
              <a:gd name="connsiteY20" fmla="*/ 600251 h 614275"/>
              <a:gd name="connsiteX21" fmla="*/ 1259404 w 1312697"/>
              <a:gd name="connsiteY21" fmla="*/ 594641 h 614275"/>
              <a:gd name="connsiteX22" fmla="*/ 1312697 w 1312697"/>
              <a:gd name="connsiteY22" fmla="*/ 555372 h 614275"/>
              <a:gd name="connsiteX23" fmla="*/ 1228550 w 1312697"/>
              <a:gd name="connsiteY23" fmla="*/ 516103 h 614275"/>
              <a:gd name="connsiteX24" fmla="*/ 1307087 w 1312697"/>
              <a:gd name="connsiteY24" fmla="*/ 460005 h 614275"/>
              <a:gd name="connsiteX25" fmla="*/ 1239769 w 1312697"/>
              <a:gd name="connsiteY25" fmla="*/ 437566 h 614275"/>
              <a:gd name="connsiteX26" fmla="*/ 1301477 w 1312697"/>
              <a:gd name="connsiteY26" fmla="*/ 375858 h 614275"/>
              <a:gd name="connsiteX27" fmla="*/ 1256599 w 1312697"/>
              <a:gd name="connsiteY27" fmla="*/ 347809 h 614275"/>
              <a:gd name="connsiteX28" fmla="*/ 1309892 w 1312697"/>
              <a:gd name="connsiteY28" fmla="*/ 322565 h 614275"/>
              <a:gd name="connsiteX29" fmla="*/ 1242574 w 1312697"/>
              <a:gd name="connsiteY29" fmla="*/ 291711 h 614275"/>
              <a:gd name="connsiteX30" fmla="*/ 1307087 w 1312697"/>
              <a:gd name="connsiteY30" fmla="*/ 238418 h 614275"/>
              <a:gd name="connsiteX31" fmla="*/ 1239769 w 1312697"/>
              <a:gd name="connsiteY31" fmla="*/ 204759 h 614275"/>
              <a:gd name="connsiteX32" fmla="*/ 1301477 w 1312697"/>
              <a:gd name="connsiteY32" fmla="*/ 162685 h 614275"/>
              <a:gd name="connsiteX33" fmla="*/ 1236964 w 1312697"/>
              <a:gd name="connsiteY33" fmla="*/ 145856 h 614275"/>
              <a:gd name="connsiteX34" fmla="*/ 1309892 w 1312697"/>
              <a:gd name="connsiteY34" fmla="*/ 103782 h 614275"/>
              <a:gd name="connsiteX35" fmla="*/ 1189281 w 1312697"/>
              <a:gd name="connsiteY35" fmla="*/ 78538 h 614275"/>
              <a:gd name="connsiteX36" fmla="*/ 1234159 w 1312697"/>
              <a:gd name="connsiteY36" fmla="*/ 44879 h 614275"/>
              <a:gd name="connsiteX37" fmla="*/ 1147207 w 1312697"/>
              <a:gd name="connsiteY37" fmla="*/ 8415 h 614275"/>
              <a:gd name="connsiteX38" fmla="*/ 1046231 w 1312697"/>
              <a:gd name="connsiteY38" fmla="*/ 0 h 614275"/>
              <a:gd name="connsiteX39" fmla="*/ 816228 w 1312697"/>
              <a:gd name="connsiteY39" fmla="*/ 5610 h 614275"/>
              <a:gd name="connsiteX40" fmla="*/ 471224 w 1312697"/>
              <a:gd name="connsiteY40" fmla="*/ 11220 h 614275"/>
              <a:gd name="connsiteX41" fmla="*/ 47683 w 1312697"/>
              <a:gd name="connsiteY41" fmla="*/ 8415 h 614275"/>
              <a:gd name="connsiteX0" fmla="*/ 47683 w 1312697"/>
              <a:gd name="connsiteY0" fmla="*/ 8415 h 678788"/>
              <a:gd name="connsiteX1" fmla="*/ 0 w 1312697"/>
              <a:gd name="connsiteY1" fmla="*/ 47684 h 678788"/>
              <a:gd name="connsiteX2" fmla="*/ 244027 w 1312697"/>
              <a:gd name="connsiteY2" fmla="*/ 47684 h 678788"/>
              <a:gd name="connsiteX3" fmla="*/ 182319 w 1312697"/>
              <a:gd name="connsiteY3" fmla="*/ 103782 h 678788"/>
              <a:gd name="connsiteX4" fmla="*/ 342199 w 1312697"/>
              <a:gd name="connsiteY4" fmla="*/ 115002 h 678788"/>
              <a:gd name="connsiteX5" fmla="*/ 249637 w 1312697"/>
              <a:gd name="connsiteY5" fmla="*/ 187929 h 678788"/>
              <a:gd name="connsiteX6" fmla="*/ 373053 w 1312697"/>
              <a:gd name="connsiteY6" fmla="*/ 193539 h 678788"/>
              <a:gd name="connsiteX7" fmla="*/ 297320 w 1312697"/>
              <a:gd name="connsiteY7" fmla="*/ 255247 h 678788"/>
              <a:gd name="connsiteX8" fmla="*/ 322564 w 1312697"/>
              <a:gd name="connsiteY8" fmla="*/ 255247 h 678788"/>
              <a:gd name="connsiteX9" fmla="*/ 468420 w 1312697"/>
              <a:gd name="connsiteY9" fmla="*/ 263662 h 678788"/>
              <a:gd name="connsiteX10" fmla="*/ 384272 w 1312697"/>
              <a:gd name="connsiteY10" fmla="*/ 325370 h 678788"/>
              <a:gd name="connsiteX11" fmla="*/ 552567 w 1312697"/>
              <a:gd name="connsiteY11" fmla="*/ 333784 h 678788"/>
              <a:gd name="connsiteX12" fmla="*/ 471224 w 1312697"/>
              <a:gd name="connsiteY12" fmla="*/ 381468 h 678788"/>
              <a:gd name="connsiteX13" fmla="*/ 625494 w 1312697"/>
              <a:gd name="connsiteY13" fmla="*/ 398297 h 678788"/>
              <a:gd name="connsiteX14" fmla="*/ 518908 w 1312697"/>
              <a:gd name="connsiteY14" fmla="*/ 457200 h 678788"/>
              <a:gd name="connsiteX15" fmla="*/ 684397 w 1312697"/>
              <a:gd name="connsiteY15" fmla="*/ 474030 h 678788"/>
              <a:gd name="connsiteX16" fmla="*/ 594640 w 1312697"/>
              <a:gd name="connsiteY16" fmla="*/ 549762 h 678788"/>
              <a:gd name="connsiteX17" fmla="*/ 732081 w 1312697"/>
              <a:gd name="connsiteY17" fmla="*/ 555372 h 678788"/>
              <a:gd name="connsiteX18" fmla="*/ 698422 w 1312697"/>
              <a:gd name="connsiteY18" fmla="*/ 605861 h 678788"/>
              <a:gd name="connsiteX19" fmla="*/ 816228 w 1312697"/>
              <a:gd name="connsiteY19" fmla="*/ 614275 h 678788"/>
              <a:gd name="connsiteX20" fmla="*/ 978913 w 1312697"/>
              <a:gd name="connsiteY20" fmla="*/ 678788 h 678788"/>
              <a:gd name="connsiteX21" fmla="*/ 1259404 w 1312697"/>
              <a:gd name="connsiteY21" fmla="*/ 594641 h 678788"/>
              <a:gd name="connsiteX22" fmla="*/ 1312697 w 1312697"/>
              <a:gd name="connsiteY22" fmla="*/ 555372 h 678788"/>
              <a:gd name="connsiteX23" fmla="*/ 1228550 w 1312697"/>
              <a:gd name="connsiteY23" fmla="*/ 516103 h 678788"/>
              <a:gd name="connsiteX24" fmla="*/ 1307087 w 1312697"/>
              <a:gd name="connsiteY24" fmla="*/ 460005 h 678788"/>
              <a:gd name="connsiteX25" fmla="*/ 1239769 w 1312697"/>
              <a:gd name="connsiteY25" fmla="*/ 437566 h 678788"/>
              <a:gd name="connsiteX26" fmla="*/ 1301477 w 1312697"/>
              <a:gd name="connsiteY26" fmla="*/ 375858 h 678788"/>
              <a:gd name="connsiteX27" fmla="*/ 1256599 w 1312697"/>
              <a:gd name="connsiteY27" fmla="*/ 347809 h 678788"/>
              <a:gd name="connsiteX28" fmla="*/ 1309892 w 1312697"/>
              <a:gd name="connsiteY28" fmla="*/ 322565 h 678788"/>
              <a:gd name="connsiteX29" fmla="*/ 1242574 w 1312697"/>
              <a:gd name="connsiteY29" fmla="*/ 291711 h 678788"/>
              <a:gd name="connsiteX30" fmla="*/ 1307087 w 1312697"/>
              <a:gd name="connsiteY30" fmla="*/ 238418 h 678788"/>
              <a:gd name="connsiteX31" fmla="*/ 1239769 w 1312697"/>
              <a:gd name="connsiteY31" fmla="*/ 204759 h 678788"/>
              <a:gd name="connsiteX32" fmla="*/ 1301477 w 1312697"/>
              <a:gd name="connsiteY32" fmla="*/ 162685 h 678788"/>
              <a:gd name="connsiteX33" fmla="*/ 1236964 w 1312697"/>
              <a:gd name="connsiteY33" fmla="*/ 145856 h 678788"/>
              <a:gd name="connsiteX34" fmla="*/ 1309892 w 1312697"/>
              <a:gd name="connsiteY34" fmla="*/ 103782 h 678788"/>
              <a:gd name="connsiteX35" fmla="*/ 1189281 w 1312697"/>
              <a:gd name="connsiteY35" fmla="*/ 78538 h 678788"/>
              <a:gd name="connsiteX36" fmla="*/ 1234159 w 1312697"/>
              <a:gd name="connsiteY36" fmla="*/ 44879 h 678788"/>
              <a:gd name="connsiteX37" fmla="*/ 1147207 w 1312697"/>
              <a:gd name="connsiteY37" fmla="*/ 8415 h 678788"/>
              <a:gd name="connsiteX38" fmla="*/ 1046231 w 1312697"/>
              <a:gd name="connsiteY38" fmla="*/ 0 h 678788"/>
              <a:gd name="connsiteX39" fmla="*/ 816228 w 1312697"/>
              <a:gd name="connsiteY39" fmla="*/ 5610 h 678788"/>
              <a:gd name="connsiteX40" fmla="*/ 471224 w 1312697"/>
              <a:gd name="connsiteY40" fmla="*/ 11220 h 678788"/>
              <a:gd name="connsiteX41" fmla="*/ 47683 w 1312697"/>
              <a:gd name="connsiteY41" fmla="*/ 8415 h 678788"/>
              <a:gd name="connsiteX0" fmla="*/ 47683 w 1312697"/>
              <a:gd name="connsiteY0" fmla="*/ 8415 h 678788"/>
              <a:gd name="connsiteX1" fmla="*/ 0 w 1312697"/>
              <a:gd name="connsiteY1" fmla="*/ 47684 h 678788"/>
              <a:gd name="connsiteX2" fmla="*/ 244027 w 1312697"/>
              <a:gd name="connsiteY2" fmla="*/ 47684 h 678788"/>
              <a:gd name="connsiteX3" fmla="*/ 182319 w 1312697"/>
              <a:gd name="connsiteY3" fmla="*/ 103782 h 678788"/>
              <a:gd name="connsiteX4" fmla="*/ 342199 w 1312697"/>
              <a:gd name="connsiteY4" fmla="*/ 115002 h 678788"/>
              <a:gd name="connsiteX5" fmla="*/ 249637 w 1312697"/>
              <a:gd name="connsiteY5" fmla="*/ 187929 h 678788"/>
              <a:gd name="connsiteX6" fmla="*/ 373053 w 1312697"/>
              <a:gd name="connsiteY6" fmla="*/ 193539 h 678788"/>
              <a:gd name="connsiteX7" fmla="*/ 297320 w 1312697"/>
              <a:gd name="connsiteY7" fmla="*/ 255247 h 678788"/>
              <a:gd name="connsiteX8" fmla="*/ 322564 w 1312697"/>
              <a:gd name="connsiteY8" fmla="*/ 255247 h 678788"/>
              <a:gd name="connsiteX9" fmla="*/ 468420 w 1312697"/>
              <a:gd name="connsiteY9" fmla="*/ 263662 h 678788"/>
              <a:gd name="connsiteX10" fmla="*/ 384272 w 1312697"/>
              <a:gd name="connsiteY10" fmla="*/ 325370 h 678788"/>
              <a:gd name="connsiteX11" fmla="*/ 552567 w 1312697"/>
              <a:gd name="connsiteY11" fmla="*/ 333784 h 678788"/>
              <a:gd name="connsiteX12" fmla="*/ 471224 w 1312697"/>
              <a:gd name="connsiteY12" fmla="*/ 381468 h 678788"/>
              <a:gd name="connsiteX13" fmla="*/ 625494 w 1312697"/>
              <a:gd name="connsiteY13" fmla="*/ 398297 h 678788"/>
              <a:gd name="connsiteX14" fmla="*/ 518908 w 1312697"/>
              <a:gd name="connsiteY14" fmla="*/ 457200 h 678788"/>
              <a:gd name="connsiteX15" fmla="*/ 684397 w 1312697"/>
              <a:gd name="connsiteY15" fmla="*/ 474030 h 678788"/>
              <a:gd name="connsiteX16" fmla="*/ 594640 w 1312697"/>
              <a:gd name="connsiteY16" fmla="*/ 549762 h 678788"/>
              <a:gd name="connsiteX17" fmla="*/ 732081 w 1312697"/>
              <a:gd name="connsiteY17" fmla="*/ 555372 h 678788"/>
              <a:gd name="connsiteX18" fmla="*/ 698422 w 1312697"/>
              <a:gd name="connsiteY18" fmla="*/ 605861 h 678788"/>
              <a:gd name="connsiteX19" fmla="*/ 816228 w 1312697"/>
              <a:gd name="connsiteY19" fmla="*/ 614275 h 678788"/>
              <a:gd name="connsiteX20" fmla="*/ 978913 w 1312697"/>
              <a:gd name="connsiteY20" fmla="*/ 678788 h 678788"/>
              <a:gd name="connsiteX21" fmla="*/ 1124768 w 1312697"/>
              <a:gd name="connsiteY21" fmla="*/ 631104 h 678788"/>
              <a:gd name="connsiteX22" fmla="*/ 1259404 w 1312697"/>
              <a:gd name="connsiteY22" fmla="*/ 594641 h 678788"/>
              <a:gd name="connsiteX23" fmla="*/ 1312697 w 1312697"/>
              <a:gd name="connsiteY23" fmla="*/ 555372 h 678788"/>
              <a:gd name="connsiteX24" fmla="*/ 1228550 w 1312697"/>
              <a:gd name="connsiteY24" fmla="*/ 516103 h 678788"/>
              <a:gd name="connsiteX25" fmla="*/ 1307087 w 1312697"/>
              <a:gd name="connsiteY25" fmla="*/ 460005 h 678788"/>
              <a:gd name="connsiteX26" fmla="*/ 1239769 w 1312697"/>
              <a:gd name="connsiteY26" fmla="*/ 437566 h 678788"/>
              <a:gd name="connsiteX27" fmla="*/ 1301477 w 1312697"/>
              <a:gd name="connsiteY27" fmla="*/ 375858 h 678788"/>
              <a:gd name="connsiteX28" fmla="*/ 1256599 w 1312697"/>
              <a:gd name="connsiteY28" fmla="*/ 347809 h 678788"/>
              <a:gd name="connsiteX29" fmla="*/ 1309892 w 1312697"/>
              <a:gd name="connsiteY29" fmla="*/ 322565 h 678788"/>
              <a:gd name="connsiteX30" fmla="*/ 1242574 w 1312697"/>
              <a:gd name="connsiteY30" fmla="*/ 291711 h 678788"/>
              <a:gd name="connsiteX31" fmla="*/ 1307087 w 1312697"/>
              <a:gd name="connsiteY31" fmla="*/ 238418 h 678788"/>
              <a:gd name="connsiteX32" fmla="*/ 1239769 w 1312697"/>
              <a:gd name="connsiteY32" fmla="*/ 204759 h 678788"/>
              <a:gd name="connsiteX33" fmla="*/ 1301477 w 1312697"/>
              <a:gd name="connsiteY33" fmla="*/ 162685 h 678788"/>
              <a:gd name="connsiteX34" fmla="*/ 1236964 w 1312697"/>
              <a:gd name="connsiteY34" fmla="*/ 145856 h 678788"/>
              <a:gd name="connsiteX35" fmla="*/ 1309892 w 1312697"/>
              <a:gd name="connsiteY35" fmla="*/ 103782 h 678788"/>
              <a:gd name="connsiteX36" fmla="*/ 1189281 w 1312697"/>
              <a:gd name="connsiteY36" fmla="*/ 78538 h 678788"/>
              <a:gd name="connsiteX37" fmla="*/ 1234159 w 1312697"/>
              <a:gd name="connsiteY37" fmla="*/ 44879 h 678788"/>
              <a:gd name="connsiteX38" fmla="*/ 1147207 w 1312697"/>
              <a:gd name="connsiteY38" fmla="*/ 8415 h 678788"/>
              <a:gd name="connsiteX39" fmla="*/ 1046231 w 1312697"/>
              <a:gd name="connsiteY39" fmla="*/ 0 h 678788"/>
              <a:gd name="connsiteX40" fmla="*/ 816228 w 1312697"/>
              <a:gd name="connsiteY40" fmla="*/ 5610 h 678788"/>
              <a:gd name="connsiteX41" fmla="*/ 471224 w 1312697"/>
              <a:gd name="connsiteY41" fmla="*/ 11220 h 678788"/>
              <a:gd name="connsiteX42" fmla="*/ 47683 w 1312697"/>
              <a:gd name="connsiteY42" fmla="*/ 8415 h 678788"/>
              <a:gd name="connsiteX0" fmla="*/ 47683 w 1312697"/>
              <a:gd name="connsiteY0" fmla="*/ 8415 h 678788"/>
              <a:gd name="connsiteX1" fmla="*/ 0 w 1312697"/>
              <a:gd name="connsiteY1" fmla="*/ 47684 h 678788"/>
              <a:gd name="connsiteX2" fmla="*/ 244027 w 1312697"/>
              <a:gd name="connsiteY2" fmla="*/ 47684 h 678788"/>
              <a:gd name="connsiteX3" fmla="*/ 182319 w 1312697"/>
              <a:gd name="connsiteY3" fmla="*/ 103782 h 678788"/>
              <a:gd name="connsiteX4" fmla="*/ 342199 w 1312697"/>
              <a:gd name="connsiteY4" fmla="*/ 115002 h 678788"/>
              <a:gd name="connsiteX5" fmla="*/ 249637 w 1312697"/>
              <a:gd name="connsiteY5" fmla="*/ 187929 h 678788"/>
              <a:gd name="connsiteX6" fmla="*/ 373053 w 1312697"/>
              <a:gd name="connsiteY6" fmla="*/ 193539 h 678788"/>
              <a:gd name="connsiteX7" fmla="*/ 297320 w 1312697"/>
              <a:gd name="connsiteY7" fmla="*/ 255247 h 678788"/>
              <a:gd name="connsiteX8" fmla="*/ 322564 w 1312697"/>
              <a:gd name="connsiteY8" fmla="*/ 255247 h 678788"/>
              <a:gd name="connsiteX9" fmla="*/ 468420 w 1312697"/>
              <a:gd name="connsiteY9" fmla="*/ 263662 h 678788"/>
              <a:gd name="connsiteX10" fmla="*/ 384272 w 1312697"/>
              <a:gd name="connsiteY10" fmla="*/ 325370 h 678788"/>
              <a:gd name="connsiteX11" fmla="*/ 552567 w 1312697"/>
              <a:gd name="connsiteY11" fmla="*/ 333784 h 678788"/>
              <a:gd name="connsiteX12" fmla="*/ 471224 w 1312697"/>
              <a:gd name="connsiteY12" fmla="*/ 381468 h 678788"/>
              <a:gd name="connsiteX13" fmla="*/ 625494 w 1312697"/>
              <a:gd name="connsiteY13" fmla="*/ 398297 h 678788"/>
              <a:gd name="connsiteX14" fmla="*/ 518908 w 1312697"/>
              <a:gd name="connsiteY14" fmla="*/ 457200 h 678788"/>
              <a:gd name="connsiteX15" fmla="*/ 684397 w 1312697"/>
              <a:gd name="connsiteY15" fmla="*/ 474030 h 678788"/>
              <a:gd name="connsiteX16" fmla="*/ 594640 w 1312697"/>
              <a:gd name="connsiteY16" fmla="*/ 549762 h 678788"/>
              <a:gd name="connsiteX17" fmla="*/ 732081 w 1312697"/>
              <a:gd name="connsiteY17" fmla="*/ 555372 h 678788"/>
              <a:gd name="connsiteX18" fmla="*/ 698422 w 1312697"/>
              <a:gd name="connsiteY18" fmla="*/ 605861 h 678788"/>
              <a:gd name="connsiteX19" fmla="*/ 816228 w 1312697"/>
              <a:gd name="connsiteY19" fmla="*/ 614275 h 678788"/>
              <a:gd name="connsiteX20" fmla="*/ 978913 w 1312697"/>
              <a:gd name="connsiteY20" fmla="*/ 678788 h 678788"/>
              <a:gd name="connsiteX21" fmla="*/ 1124768 w 1312697"/>
              <a:gd name="connsiteY21" fmla="*/ 631104 h 678788"/>
              <a:gd name="connsiteX22" fmla="*/ 1245379 w 1312697"/>
              <a:gd name="connsiteY22" fmla="*/ 673177 h 678788"/>
              <a:gd name="connsiteX23" fmla="*/ 1259404 w 1312697"/>
              <a:gd name="connsiteY23" fmla="*/ 594641 h 678788"/>
              <a:gd name="connsiteX24" fmla="*/ 1312697 w 1312697"/>
              <a:gd name="connsiteY24" fmla="*/ 555372 h 678788"/>
              <a:gd name="connsiteX25" fmla="*/ 1228550 w 1312697"/>
              <a:gd name="connsiteY25" fmla="*/ 516103 h 678788"/>
              <a:gd name="connsiteX26" fmla="*/ 1307087 w 1312697"/>
              <a:gd name="connsiteY26" fmla="*/ 460005 h 678788"/>
              <a:gd name="connsiteX27" fmla="*/ 1239769 w 1312697"/>
              <a:gd name="connsiteY27" fmla="*/ 437566 h 678788"/>
              <a:gd name="connsiteX28" fmla="*/ 1301477 w 1312697"/>
              <a:gd name="connsiteY28" fmla="*/ 375858 h 678788"/>
              <a:gd name="connsiteX29" fmla="*/ 1256599 w 1312697"/>
              <a:gd name="connsiteY29" fmla="*/ 347809 h 678788"/>
              <a:gd name="connsiteX30" fmla="*/ 1309892 w 1312697"/>
              <a:gd name="connsiteY30" fmla="*/ 322565 h 678788"/>
              <a:gd name="connsiteX31" fmla="*/ 1242574 w 1312697"/>
              <a:gd name="connsiteY31" fmla="*/ 291711 h 678788"/>
              <a:gd name="connsiteX32" fmla="*/ 1307087 w 1312697"/>
              <a:gd name="connsiteY32" fmla="*/ 238418 h 678788"/>
              <a:gd name="connsiteX33" fmla="*/ 1239769 w 1312697"/>
              <a:gd name="connsiteY33" fmla="*/ 204759 h 678788"/>
              <a:gd name="connsiteX34" fmla="*/ 1301477 w 1312697"/>
              <a:gd name="connsiteY34" fmla="*/ 162685 h 678788"/>
              <a:gd name="connsiteX35" fmla="*/ 1236964 w 1312697"/>
              <a:gd name="connsiteY35" fmla="*/ 145856 h 678788"/>
              <a:gd name="connsiteX36" fmla="*/ 1309892 w 1312697"/>
              <a:gd name="connsiteY36" fmla="*/ 103782 h 678788"/>
              <a:gd name="connsiteX37" fmla="*/ 1189281 w 1312697"/>
              <a:gd name="connsiteY37" fmla="*/ 78538 h 678788"/>
              <a:gd name="connsiteX38" fmla="*/ 1234159 w 1312697"/>
              <a:gd name="connsiteY38" fmla="*/ 44879 h 678788"/>
              <a:gd name="connsiteX39" fmla="*/ 1147207 w 1312697"/>
              <a:gd name="connsiteY39" fmla="*/ 8415 h 678788"/>
              <a:gd name="connsiteX40" fmla="*/ 1046231 w 1312697"/>
              <a:gd name="connsiteY40" fmla="*/ 0 h 678788"/>
              <a:gd name="connsiteX41" fmla="*/ 816228 w 1312697"/>
              <a:gd name="connsiteY41" fmla="*/ 5610 h 678788"/>
              <a:gd name="connsiteX42" fmla="*/ 471224 w 1312697"/>
              <a:gd name="connsiteY42" fmla="*/ 11220 h 678788"/>
              <a:gd name="connsiteX43" fmla="*/ 47683 w 1312697"/>
              <a:gd name="connsiteY43" fmla="*/ 8415 h 678788"/>
              <a:gd name="connsiteX0" fmla="*/ 47683 w 1312697"/>
              <a:gd name="connsiteY0" fmla="*/ 8415 h 678788"/>
              <a:gd name="connsiteX1" fmla="*/ 0 w 1312697"/>
              <a:gd name="connsiteY1" fmla="*/ 47684 h 678788"/>
              <a:gd name="connsiteX2" fmla="*/ 244027 w 1312697"/>
              <a:gd name="connsiteY2" fmla="*/ 47684 h 678788"/>
              <a:gd name="connsiteX3" fmla="*/ 182319 w 1312697"/>
              <a:gd name="connsiteY3" fmla="*/ 103782 h 678788"/>
              <a:gd name="connsiteX4" fmla="*/ 342199 w 1312697"/>
              <a:gd name="connsiteY4" fmla="*/ 115002 h 678788"/>
              <a:gd name="connsiteX5" fmla="*/ 249637 w 1312697"/>
              <a:gd name="connsiteY5" fmla="*/ 187929 h 678788"/>
              <a:gd name="connsiteX6" fmla="*/ 373053 w 1312697"/>
              <a:gd name="connsiteY6" fmla="*/ 193539 h 678788"/>
              <a:gd name="connsiteX7" fmla="*/ 297320 w 1312697"/>
              <a:gd name="connsiteY7" fmla="*/ 255247 h 678788"/>
              <a:gd name="connsiteX8" fmla="*/ 322564 w 1312697"/>
              <a:gd name="connsiteY8" fmla="*/ 255247 h 678788"/>
              <a:gd name="connsiteX9" fmla="*/ 468420 w 1312697"/>
              <a:gd name="connsiteY9" fmla="*/ 263662 h 678788"/>
              <a:gd name="connsiteX10" fmla="*/ 384272 w 1312697"/>
              <a:gd name="connsiteY10" fmla="*/ 325370 h 678788"/>
              <a:gd name="connsiteX11" fmla="*/ 552567 w 1312697"/>
              <a:gd name="connsiteY11" fmla="*/ 333784 h 678788"/>
              <a:gd name="connsiteX12" fmla="*/ 471224 w 1312697"/>
              <a:gd name="connsiteY12" fmla="*/ 381468 h 678788"/>
              <a:gd name="connsiteX13" fmla="*/ 625494 w 1312697"/>
              <a:gd name="connsiteY13" fmla="*/ 398297 h 678788"/>
              <a:gd name="connsiteX14" fmla="*/ 518908 w 1312697"/>
              <a:gd name="connsiteY14" fmla="*/ 457200 h 678788"/>
              <a:gd name="connsiteX15" fmla="*/ 684397 w 1312697"/>
              <a:gd name="connsiteY15" fmla="*/ 474030 h 678788"/>
              <a:gd name="connsiteX16" fmla="*/ 594640 w 1312697"/>
              <a:gd name="connsiteY16" fmla="*/ 549762 h 678788"/>
              <a:gd name="connsiteX17" fmla="*/ 732081 w 1312697"/>
              <a:gd name="connsiteY17" fmla="*/ 555372 h 678788"/>
              <a:gd name="connsiteX18" fmla="*/ 698422 w 1312697"/>
              <a:gd name="connsiteY18" fmla="*/ 605861 h 678788"/>
              <a:gd name="connsiteX19" fmla="*/ 816228 w 1312697"/>
              <a:gd name="connsiteY19" fmla="*/ 614275 h 678788"/>
              <a:gd name="connsiteX20" fmla="*/ 978913 w 1312697"/>
              <a:gd name="connsiteY20" fmla="*/ 678788 h 678788"/>
              <a:gd name="connsiteX21" fmla="*/ 1124768 w 1312697"/>
              <a:gd name="connsiteY21" fmla="*/ 631104 h 678788"/>
              <a:gd name="connsiteX22" fmla="*/ 1245379 w 1312697"/>
              <a:gd name="connsiteY22" fmla="*/ 673177 h 678788"/>
              <a:gd name="connsiteX23" fmla="*/ 1259404 w 1312697"/>
              <a:gd name="connsiteY23" fmla="*/ 594641 h 678788"/>
              <a:gd name="connsiteX24" fmla="*/ 1253794 w 1312697"/>
              <a:gd name="connsiteY24" fmla="*/ 636714 h 678788"/>
              <a:gd name="connsiteX25" fmla="*/ 1312697 w 1312697"/>
              <a:gd name="connsiteY25" fmla="*/ 555372 h 678788"/>
              <a:gd name="connsiteX26" fmla="*/ 1228550 w 1312697"/>
              <a:gd name="connsiteY26" fmla="*/ 516103 h 678788"/>
              <a:gd name="connsiteX27" fmla="*/ 1307087 w 1312697"/>
              <a:gd name="connsiteY27" fmla="*/ 460005 h 678788"/>
              <a:gd name="connsiteX28" fmla="*/ 1239769 w 1312697"/>
              <a:gd name="connsiteY28" fmla="*/ 437566 h 678788"/>
              <a:gd name="connsiteX29" fmla="*/ 1301477 w 1312697"/>
              <a:gd name="connsiteY29" fmla="*/ 375858 h 678788"/>
              <a:gd name="connsiteX30" fmla="*/ 1256599 w 1312697"/>
              <a:gd name="connsiteY30" fmla="*/ 347809 h 678788"/>
              <a:gd name="connsiteX31" fmla="*/ 1309892 w 1312697"/>
              <a:gd name="connsiteY31" fmla="*/ 322565 h 678788"/>
              <a:gd name="connsiteX32" fmla="*/ 1242574 w 1312697"/>
              <a:gd name="connsiteY32" fmla="*/ 291711 h 678788"/>
              <a:gd name="connsiteX33" fmla="*/ 1307087 w 1312697"/>
              <a:gd name="connsiteY33" fmla="*/ 238418 h 678788"/>
              <a:gd name="connsiteX34" fmla="*/ 1239769 w 1312697"/>
              <a:gd name="connsiteY34" fmla="*/ 204759 h 678788"/>
              <a:gd name="connsiteX35" fmla="*/ 1301477 w 1312697"/>
              <a:gd name="connsiteY35" fmla="*/ 162685 h 678788"/>
              <a:gd name="connsiteX36" fmla="*/ 1236964 w 1312697"/>
              <a:gd name="connsiteY36" fmla="*/ 145856 h 678788"/>
              <a:gd name="connsiteX37" fmla="*/ 1309892 w 1312697"/>
              <a:gd name="connsiteY37" fmla="*/ 103782 h 678788"/>
              <a:gd name="connsiteX38" fmla="*/ 1189281 w 1312697"/>
              <a:gd name="connsiteY38" fmla="*/ 78538 h 678788"/>
              <a:gd name="connsiteX39" fmla="*/ 1234159 w 1312697"/>
              <a:gd name="connsiteY39" fmla="*/ 44879 h 678788"/>
              <a:gd name="connsiteX40" fmla="*/ 1147207 w 1312697"/>
              <a:gd name="connsiteY40" fmla="*/ 8415 h 678788"/>
              <a:gd name="connsiteX41" fmla="*/ 1046231 w 1312697"/>
              <a:gd name="connsiteY41" fmla="*/ 0 h 678788"/>
              <a:gd name="connsiteX42" fmla="*/ 816228 w 1312697"/>
              <a:gd name="connsiteY42" fmla="*/ 5610 h 678788"/>
              <a:gd name="connsiteX43" fmla="*/ 471224 w 1312697"/>
              <a:gd name="connsiteY43" fmla="*/ 11220 h 678788"/>
              <a:gd name="connsiteX44" fmla="*/ 47683 w 1312697"/>
              <a:gd name="connsiteY44" fmla="*/ 8415 h 678788"/>
              <a:gd name="connsiteX0" fmla="*/ 47683 w 1312697"/>
              <a:gd name="connsiteY0" fmla="*/ 8415 h 678788"/>
              <a:gd name="connsiteX1" fmla="*/ 0 w 1312697"/>
              <a:gd name="connsiteY1" fmla="*/ 47684 h 678788"/>
              <a:gd name="connsiteX2" fmla="*/ 244027 w 1312697"/>
              <a:gd name="connsiteY2" fmla="*/ 47684 h 678788"/>
              <a:gd name="connsiteX3" fmla="*/ 182319 w 1312697"/>
              <a:gd name="connsiteY3" fmla="*/ 103782 h 678788"/>
              <a:gd name="connsiteX4" fmla="*/ 342199 w 1312697"/>
              <a:gd name="connsiteY4" fmla="*/ 115002 h 678788"/>
              <a:gd name="connsiteX5" fmla="*/ 249637 w 1312697"/>
              <a:gd name="connsiteY5" fmla="*/ 187929 h 678788"/>
              <a:gd name="connsiteX6" fmla="*/ 373053 w 1312697"/>
              <a:gd name="connsiteY6" fmla="*/ 193539 h 678788"/>
              <a:gd name="connsiteX7" fmla="*/ 297320 w 1312697"/>
              <a:gd name="connsiteY7" fmla="*/ 255247 h 678788"/>
              <a:gd name="connsiteX8" fmla="*/ 322564 w 1312697"/>
              <a:gd name="connsiteY8" fmla="*/ 255247 h 678788"/>
              <a:gd name="connsiteX9" fmla="*/ 468420 w 1312697"/>
              <a:gd name="connsiteY9" fmla="*/ 263662 h 678788"/>
              <a:gd name="connsiteX10" fmla="*/ 384272 w 1312697"/>
              <a:gd name="connsiteY10" fmla="*/ 325370 h 678788"/>
              <a:gd name="connsiteX11" fmla="*/ 552567 w 1312697"/>
              <a:gd name="connsiteY11" fmla="*/ 333784 h 678788"/>
              <a:gd name="connsiteX12" fmla="*/ 471224 w 1312697"/>
              <a:gd name="connsiteY12" fmla="*/ 381468 h 678788"/>
              <a:gd name="connsiteX13" fmla="*/ 625494 w 1312697"/>
              <a:gd name="connsiteY13" fmla="*/ 398297 h 678788"/>
              <a:gd name="connsiteX14" fmla="*/ 518908 w 1312697"/>
              <a:gd name="connsiteY14" fmla="*/ 457200 h 678788"/>
              <a:gd name="connsiteX15" fmla="*/ 684397 w 1312697"/>
              <a:gd name="connsiteY15" fmla="*/ 474030 h 678788"/>
              <a:gd name="connsiteX16" fmla="*/ 594640 w 1312697"/>
              <a:gd name="connsiteY16" fmla="*/ 549762 h 678788"/>
              <a:gd name="connsiteX17" fmla="*/ 732081 w 1312697"/>
              <a:gd name="connsiteY17" fmla="*/ 555372 h 678788"/>
              <a:gd name="connsiteX18" fmla="*/ 698422 w 1312697"/>
              <a:gd name="connsiteY18" fmla="*/ 605861 h 678788"/>
              <a:gd name="connsiteX19" fmla="*/ 816228 w 1312697"/>
              <a:gd name="connsiteY19" fmla="*/ 614275 h 678788"/>
              <a:gd name="connsiteX20" fmla="*/ 978913 w 1312697"/>
              <a:gd name="connsiteY20" fmla="*/ 678788 h 678788"/>
              <a:gd name="connsiteX21" fmla="*/ 1124768 w 1312697"/>
              <a:gd name="connsiteY21" fmla="*/ 631104 h 678788"/>
              <a:gd name="connsiteX22" fmla="*/ 1245379 w 1312697"/>
              <a:gd name="connsiteY22" fmla="*/ 673177 h 678788"/>
              <a:gd name="connsiteX23" fmla="*/ 1259404 w 1312697"/>
              <a:gd name="connsiteY23" fmla="*/ 594641 h 678788"/>
              <a:gd name="connsiteX24" fmla="*/ 1295867 w 1312697"/>
              <a:gd name="connsiteY24" fmla="*/ 650738 h 678788"/>
              <a:gd name="connsiteX25" fmla="*/ 1312697 w 1312697"/>
              <a:gd name="connsiteY25" fmla="*/ 555372 h 678788"/>
              <a:gd name="connsiteX26" fmla="*/ 1228550 w 1312697"/>
              <a:gd name="connsiteY26" fmla="*/ 516103 h 678788"/>
              <a:gd name="connsiteX27" fmla="*/ 1307087 w 1312697"/>
              <a:gd name="connsiteY27" fmla="*/ 460005 h 678788"/>
              <a:gd name="connsiteX28" fmla="*/ 1239769 w 1312697"/>
              <a:gd name="connsiteY28" fmla="*/ 437566 h 678788"/>
              <a:gd name="connsiteX29" fmla="*/ 1301477 w 1312697"/>
              <a:gd name="connsiteY29" fmla="*/ 375858 h 678788"/>
              <a:gd name="connsiteX30" fmla="*/ 1256599 w 1312697"/>
              <a:gd name="connsiteY30" fmla="*/ 347809 h 678788"/>
              <a:gd name="connsiteX31" fmla="*/ 1309892 w 1312697"/>
              <a:gd name="connsiteY31" fmla="*/ 322565 h 678788"/>
              <a:gd name="connsiteX32" fmla="*/ 1242574 w 1312697"/>
              <a:gd name="connsiteY32" fmla="*/ 291711 h 678788"/>
              <a:gd name="connsiteX33" fmla="*/ 1307087 w 1312697"/>
              <a:gd name="connsiteY33" fmla="*/ 238418 h 678788"/>
              <a:gd name="connsiteX34" fmla="*/ 1239769 w 1312697"/>
              <a:gd name="connsiteY34" fmla="*/ 204759 h 678788"/>
              <a:gd name="connsiteX35" fmla="*/ 1301477 w 1312697"/>
              <a:gd name="connsiteY35" fmla="*/ 162685 h 678788"/>
              <a:gd name="connsiteX36" fmla="*/ 1236964 w 1312697"/>
              <a:gd name="connsiteY36" fmla="*/ 145856 h 678788"/>
              <a:gd name="connsiteX37" fmla="*/ 1309892 w 1312697"/>
              <a:gd name="connsiteY37" fmla="*/ 103782 h 678788"/>
              <a:gd name="connsiteX38" fmla="*/ 1189281 w 1312697"/>
              <a:gd name="connsiteY38" fmla="*/ 78538 h 678788"/>
              <a:gd name="connsiteX39" fmla="*/ 1234159 w 1312697"/>
              <a:gd name="connsiteY39" fmla="*/ 44879 h 678788"/>
              <a:gd name="connsiteX40" fmla="*/ 1147207 w 1312697"/>
              <a:gd name="connsiteY40" fmla="*/ 8415 h 678788"/>
              <a:gd name="connsiteX41" fmla="*/ 1046231 w 1312697"/>
              <a:gd name="connsiteY41" fmla="*/ 0 h 678788"/>
              <a:gd name="connsiteX42" fmla="*/ 816228 w 1312697"/>
              <a:gd name="connsiteY42" fmla="*/ 5610 h 678788"/>
              <a:gd name="connsiteX43" fmla="*/ 471224 w 1312697"/>
              <a:gd name="connsiteY43" fmla="*/ 11220 h 678788"/>
              <a:gd name="connsiteX44" fmla="*/ 47683 w 1312697"/>
              <a:gd name="connsiteY44" fmla="*/ 8415 h 678788"/>
              <a:gd name="connsiteX0" fmla="*/ 47683 w 1312697"/>
              <a:gd name="connsiteY0" fmla="*/ 8415 h 678788"/>
              <a:gd name="connsiteX1" fmla="*/ 0 w 1312697"/>
              <a:gd name="connsiteY1" fmla="*/ 47684 h 678788"/>
              <a:gd name="connsiteX2" fmla="*/ 244027 w 1312697"/>
              <a:gd name="connsiteY2" fmla="*/ 47684 h 678788"/>
              <a:gd name="connsiteX3" fmla="*/ 182319 w 1312697"/>
              <a:gd name="connsiteY3" fmla="*/ 103782 h 678788"/>
              <a:gd name="connsiteX4" fmla="*/ 342199 w 1312697"/>
              <a:gd name="connsiteY4" fmla="*/ 115002 h 678788"/>
              <a:gd name="connsiteX5" fmla="*/ 249637 w 1312697"/>
              <a:gd name="connsiteY5" fmla="*/ 187929 h 678788"/>
              <a:gd name="connsiteX6" fmla="*/ 373053 w 1312697"/>
              <a:gd name="connsiteY6" fmla="*/ 193539 h 678788"/>
              <a:gd name="connsiteX7" fmla="*/ 297320 w 1312697"/>
              <a:gd name="connsiteY7" fmla="*/ 255247 h 678788"/>
              <a:gd name="connsiteX8" fmla="*/ 322564 w 1312697"/>
              <a:gd name="connsiteY8" fmla="*/ 255247 h 678788"/>
              <a:gd name="connsiteX9" fmla="*/ 468420 w 1312697"/>
              <a:gd name="connsiteY9" fmla="*/ 263662 h 678788"/>
              <a:gd name="connsiteX10" fmla="*/ 384272 w 1312697"/>
              <a:gd name="connsiteY10" fmla="*/ 325370 h 678788"/>
              <a:gd name="connsiteX11" fmla="*/ 552567 w 1312697"/>
              <a:gd name="connsiteY11" fmla="*/ 333784 h 678788"/>
              <a:gd name="connsiteX12" fmla="*/ 471224 w 1312697"/>
              <a:gd name="connsiteY12" fmla="*/ 381468 h 678788"/>
              <a:gd name="connsiteX13" fmla="*/ 625494 w 1312697"/>
              <a:gd name="connsiteY13" fmla="*/ 398297 h 678788"/>
              <a:gd name="connsiteX14" fmla="*/ 518908 w 1312697"/>
              <a:gd name="connsiteY14" fmla="*/ 457200 h 678788"/>
              <a:gd name="connsiteX15" fmla="*/ 684397 w 1312697"/>
              <a:gd name="connsiteY15" fmla="*/ 474030 h 678788"/>
              <a:gd name="connsiteX16" fmla="*/ 594640 w 1312697"/>
              <a:gd name="connsiteY16" fmla="*/ 549762 h 678788"/>
              <a:gd name="connsiteX17" fmla="*/ 732081 w 1312697"/>
              <a:gd name="connsiteY17" fmla="*/ 555372 h 678788"/>
              <a:gd name="connsiteX18" fmla="*/ 698422 w 1312697"/>
              <a:gd name="connsiteY18" fmla="*/ 605861 h 678788"/>
              <a:gd name="connsiteX19" fmla="*/ 816228 w 1312697"/>
              <a:gd name="connsiteY19" fmla="*/ 614275 h 678788"/>
              <a:gd name="connsiteX20" fmla="*/ 978913 w 1312697"/>
              <a:gd name="connsiteY20" fmla="*/ 678788 h 678788"/>
              <a:gd name="connsiteX21" fmla="*/ 1124768 w 1312697"/>
              <a:gd name="connsiteY21" fmla="*/ 631104 h 678788"/>
              <a:gd name="connsiteX22" fmla="*/ 1245379 w 1312697"/>
              <a:gd name="connsiteY22" fmla="*/ 673177 h 678788"/>
              <a:gd name="connsiteX23" fmla="*/ 1259404 w 1312697"/>
              <a:gd name="connsiteY23" fmla="*/ 594641 h 678788"/>
              <a:gd name="connsiteX24" fmla="*/ 1295867 w 1312697"/>
              <a:gd name="connsiteY24" fmla="*/ 650738 h 678788"/>
              <a:gd name="connsiteX25" fmla="*/ 1312697 w 1312697"/>
              <a:gd name="connsiteY25" fmla="*/ 555372 h 678788"/>
              <a:gd name="connsiteX26" fmla="*/ 1228550 w 1312697"/>
              <a:gd name="connsiteY26" fmla="*/ 516103 h 678788"/>
              <a:gd name="connsiteX27" fmla="*/ 1307087 w 1312697"/>
              <a:gd name="connsiteY27" fmla="*/ 460005 h 678788"/>
              <a:gd name="connsiteX28" fmla="*/ 1239769 w 1312697"/>
              <a:gd name="connsiteY28" fmla="*/ 437566 h 678788"/>
              <a:gd name="connsiteX29" fmla="*/ 1301477 w 1312697"/>
              <a:gd name="connsiteY29" fmla="*/ 375858 h 678788"/>
              <a:gd name="connsiteX30" fmla="*/ 1256599 w 1312697"/>
              <a:gd name="connsiteY30" fmla="*/ 347809 h 678788"/>
              <a:gd name="connsiteX31" fmla="*/ 1309892 w 1312697"/>
              <a:gd name="connsiteY31" fmla="*/ 322565 h 678788"/>
              <a:gd name="connsiteX32" fmla="*/ 1242574 w 1312697"/>
              <a:gd name="connsiteY32" fmla="*/ 291711 h 678788"/>
              <a:gd name="connsiteX33" fmla="*/ 1307087 w 1312697"/>
              <a:gd name="connsiteY33" fmla="*/ 238418 h 678788"/>
              <a:gd name="connsiteX34" fmla="*/ 1239769 w 1312697"/>
              <a:gd name="connsiteY34" fmla="*/ 204759 h 678788"/>
              <a:gd name="connsiteX35" fmla="*/ 1301477 w 1312697"/>
              <a:gd name="connsiteY35" fmla="*/ 162685 h 678788"/>
              <a:gd name="connsiteX36" fmla="*/ 1236964 w 1312697"/>
              <a:gd name="connsiteY36" fmla="*/ 145856 h 678788"/>
              <a:gd name="connsiteX37" fmla="*/ 1309892 w 1312697"/>
              <a:gd name="connsiteY37" fmla="*/ 103782 h 678788"/>
              <a:gd name="connsiteX38" fmla="*/ 1189281 w 1312697"/>
              <a:gd name="connsiteY38" fmla="*/ 78538 h 678788"/>
              <a:gd name="connsiteX39" fmla="*/ 1234159 w 1312697"/>
              <a:gd name="connsiteY39" fmla="*/ 44879 h 678788"/>
              <a:gd name="connsiteX40" fmla="*/ 1147207 w 1312697"/>
              <a:gd name="connsiteY40" fmla="*/ 8415 h 678788"/>
              <a:gd name="connsiteX41" fmla="*/ 1046231 w 1312697"/>
              <a:gd name="connsiteY41" fmla="*/ 0 h 678788"/>
              <a:gd name="connsiteX42" fmla="*/ 816228 w 1312697"/>
              <a:gd name="connsiteY42" fmla="*/ 5610 h 678788"/>
              <a:gd name="connsiteX43" fmla="*/ 471224 w 1312697"/>
              <a:gd name="connsiteY43" fmla="*/ 11220 h 678788"/>
              <a:gd name="connsiteX44" fmla="*/ 47683 w 1312697"/>
              <a:gd name="connsiteY44" fmla="*/ 8415 h 678788"/>
              <a:gd name="connsiteX0" fmla="*/ 47683 w 1312697"/>
              <a:gd name="connsiteY0" fmla="*/ 8415 h 678788"/>
              <a:gd name="connsiteX1" fmla="*/ 0 w 1312697"/>
              <a:gd name="connsiteY1" fmla="*/ 47684 h 678788"/>
              <a:gd name="connsiteX2" fmla="*/ 244027 w 1312697"/>
              <a:gd name="connsiteY2" fmla="*/ 47684 h 678788"/>
              <a:gd name="connsiteX3" fmla="*/ 182319 w 1312697"/>
              <a:gd name="connsiteY3" fmla="*/ 103782 h 678788"/>
              <a:gd name="connsiteX4" fmla="*/ 342199 w 1312697"/>
              <a:gd name="connsiteY4" fmla="*/ 115002 h 678788"/>
              <a:gd name="connsiteX5" fmla="*/ 249637 w 1312697"/>
              <a:gd name="connsiteY5" fmla="*/ 187929 h 678788"/>
              <a:gd name="connsiteX6" fmla="*/ 373053 w 1312697"/>
              <a:gd name="connsiteY6" fmla="*/ 193539 h 678788"/>
              <a:gd name="connsiteX7" fmla="*/ 297320 w 1312697"/>
              <a:gd name="connsiteY7" fmla="*/ 255247 h 678788"/>
              <a:gd name="connsiteX8" fmla="*/ 322564 w 1312697"/>
              <a:gd name="connsiteY8" fmla="*/ 255247 h 678788"/>
              <a:gd name="connsiteX9" fmla="*/ 468420 w 1312697"/>
              <a:gd name="connsiteY9" fmla="*/ 263662 h 678788"/>
              <a:gd name="connsiteX10" fmla="*/ 384272 w 1312697"/>
              <a:gd name="connsiteY10" fmla="*/ 325370 h 678788"/>
              <a:gd name="connsiteX11" fmla="*/ 552567 w 1312697"/>
              <a:gd name="connsiteY11" fmla="*/ 333784 h 678788"/>
              <a:gd name="connsiteX12" fmla="*/ 471224 w 1312697"/>
              <a:gd name="connsiteY12" fmla="*/ 381468 h 678788"/>
              <a:gd name="connsiteX13" fmla="*/ 625494 w 1312697"/>
              <a:gd name="connsiteY13" fmla="*/ 398297 h 678788"/>
              <a:gd name="connsiteX14" fmla="*/ 518908 w 1312697"/>
              <a:gd name="connsiteY14" fmla="*/ 457200 h 678788"/>
              <a:gd name="connsiteX15" fmla="*/ 684397 w 1312697"/>
              <a:gd name="connsiteY15" fmla="*/ 474030 h 678788"/>
              <a:gd name="connsiteX16" fmla="*/ 594640 w 1312697"/>
              <a:gd name="connsiteY16" fmla="*/ 549762 h 678788"/>
              <a:gd name="connsiteX17" fmla="*/ 732081 w 1312697"/>
              <a:gd name="connsiteY17" fmla="*/ 555372 h 678788"/>
              <a:gd name="connsiteX18" fmla="*/ 698422 w 1312697"/>
              <a:gd name="connsiteY18" fmla="*/ 605861 h 678788"/>
              <a:gd name="connsiteX19" fmla="*/ 816228 w 1312697"/>
              <a:gd name="connsiteY19" fmla="*/ 614275 h 678788"/>
              <a:gd name="connsiteX20" fmla="*/ 978913 w 1312697"/>
              <a:gd name="connsiteY20" fmla="*/ 678788 h 678788"/>
              <a:gd name="connsiteX21" fmla="*/ 1124768 w 1312697"/>
              <a:gd name="connsiteY21" fmla="*/ 631104 h 678788"/>
              <a:gd name="connsiteX22" fmla="*/ 1245379 w 1312697"/>
              <a:gd name="connsiteY22" fmla="*/ 673177 h 678788"/>
              <a:gd name="connsiteX23" fmla="*/ 1259404 w 1312697"/>
              <a:gd name="connsiteY23" fmla="*/ 594641 h 678788"/>
              <a:gd name="connsiteX24" fmla="*/ 1141597 w 1312697"/>
              <a:gd name="connsiteY24" fmla="*/ 544152 h 678788"/>
              <a:gd name="connsiteX25" fmla="*/ 1312697 w 1312697"/>
              <a:gd name="connsiteY25" fmla="*/ 555372 h 678788"/>
              <a:gd name="connsiteX26" fmla="*/ 1228550 w 1312697"/>
              <a:gd name="connsiteY26" fmla="*/ 516103 h 678788"/>
              <a:gd name="connsiteX27" fmla="*/ 1307087 w 1312697"/>
              <a:gd name="connsiteY27" fmla="*/ 460005 h 678788"/>
              <a:gd name="connsiteX28" fmla="*/ 1239769 w 1312697"/>
              <a:gd name="connsiteY28" fmla="*/ 437566 h 678788"/>
              <a:gd name="connsiteX29" fmla="*/ 1301477 w 1312697"/>
              <a:gd name="connsiteY29" fmla="*/ 375858 h 678788"/>
              <a:gd name="connsiteX30" fmla="*/ 1256599 w 1312697"/>
              <a:gd name="connsiteY30" fmla="*/ 347809 h 678788"/>
              <a:gd name="connsiteX31" fmla="*/ 1309892 w 1312697"/>
              <a:gd name="connsiteY31" fmla="*/ 322565 h 678788"/>
              <a:gd name="connsiteX32" fmla="*/ 1242574 w 1312697"/>
              <a:gd name="connsiteY32" fmla="*/ 291711 h 678788"/>
              <a:gd name="connsiteX33" fmla="*/ 1307087 w 1312697"/>
              <a:gd name="connsiteY33" fmla="*/ 238418 h 678788"/>
              <a:gd name="connsiteX34" fmla="*/ 1239769 w 1312697"/>
              <a:gd name="connsiteY34" fmla="*/ 204759 h 678788"/>
              <a:gd name="connsiteX35" fmla="*/ 1301477 w 1312697"/>
              <a:gd name="connsiteY35" fmla="*/ 162685 h 678788"/>
              <a:gd name="connsiteX36" fmla="*/ 1236964 w 1312697"/>
              <a:gd name="connsiteY36" fmla="*/ 145856 h 678788"/>
              <a:gd name="connsiteX37" fmla="*/ 1309892 w 1312697"/>
              <a:gd name="connsiteY37" fmla="*/ 103782 h 678788"/>
              <a:gd name="connsiteX38" fmla="*/ 1189281 w 1312697"/>
              <a:gd name="connsiteY38" fmla="*/ 78538 h 678788"/>
              <a:gd name="connsiteX39" fmla="*/ 1234159 w 1312697"/>
              <a:gd name="connsiteY39" fmla="*/ 44879 h 678788"/>
              <a:gd name="connsiteX40" fmla="*/ 1147207 w 1312697"/>
              <a:gd name="connsiteY40" fmla="*/ 8415 h 678788"/>
              <a:gd name="connsiteX41" fmla="*/ 1046231 w 1312697"/>
              <a:gd name="connsiteY41" fmla="*/ 0 h 678788"/>
              <a:gd name="connsiteX42" fmla="*/ 816228 w 1312697"/>
              <a:gd name="connsiteY42" fmla="*/ 5610 h 678788"/>
              <a:gd name="connsiteX43" fmla="*/ 471224 w 1312697"/>
              <a:gd name="connsiteY43" fmla="*/ 11220 h 678788"/>
              <a:gd name="connsiteX44" fmla="*/ 47683 w 1312697"/>
              <a:gd name="connsiteY44" fmla="*/ 8415 h 678788"/>
              <a:gd name="connsiteX0" fmla="*/ 47683 w 1312697"/>
              <a:gd name="connsiteY0" fmla="*/ 8415 h 678788"/>
              <a:gd name="connsiteX1" fmla="*/ 0 w 1312697"/>
              <a:gd name="connsiteY1" fmla="*/ 47684 h 678788"/>
              <a:gd name="connsiteX2" fmla="*/ 244027 w 1312697"/>
              <a:gd name="connsiteY2" fmla="*/ 47684 h 678788"/>
              <a:gd name="connsiteX3" fmla="*/ 182319 w 1312697"/>
              <a:gd name="connsiteY3" fmla="*/ 103782 h 678788"/>
              <a:gd name="connsiteX4" fmla="*/ 342199 w 1312697"/>
              <a:gd name="connsiteY4" fmla="*/ 115002 h 678788"/>
              <a:gd name="connsiteX5" fmla="*/ 249637 w 1312697"/>
              <a:gd name="connsiteY5" fmla="*/ 187929 h 678788"/>
              <a:gd name="connsiteX6" fmla="*/ 373053 w 1312697"/>
              <a:gd name="connsiteY6" fmla="*/ 193539 h 678788"/>
              <a:gd name="connsiteX7" fmla="*/ 297320 w 1312697"/>
              <a:gd name="connsiteY7" fmla="*/ 255247 h 678788"/>
              <a:gd name="connsiteX8" fmla="*/ 322564 w 1312697"/>
              <a:gd name="connsiteY8" fmla="*/ 255247 h 678788"/>
              <a:gd name="connsiteX9" fmla="*/ 468420 w 1312697"/>
              <a:gd name="connsiteY9" fmla="*/ 263662 h 678788"/>
              <a:gd name="connsiteX10" fmla="*/ 384272 w 1312697"/>
              <a:gd name="connsiteY10" fmla="*/ 325370 h 678788"/>
              <a:gd name="connsiteX11" fmla="*/ 552567 w 1312697"/>
              <a:gd name="connsiteY11" fmla="*/ 333784 h 678788"/>
              <a:gd name="connsiteX12" fmla="*/ 471224 w 1312697"/>
              <a:gd name="connsiteY12" fmla="*/ 381468 h 678788"/>
              <a:gd name="connsiteX13" fmla="*/ 625494 w 1312697"/>
              <a:gd name="connsiteY13" fmla="*/ 398297 h 678788"/>
              <a:gd name="connsiteX14" fmla="*/ 518908 w 1312697"/>
              <a:gd name="connsiteY14" fmla="*/ 457200 h 678788"/>
              <a:gd name="connsiteX15" fmla="*/ 684397 w 1312697"/>
              <a:gd name="connsiteY15" fmla="*/ 474030 h 678788"/>
              <a:gd name="connsiteX16" fmla="*/ 594640 w 1312697"/>
              <a:gd name="connsiteY16" fmla="*/ 549762 h 678788"/>
              <a:gd name="connsiteX17" fmla="*/ 732081 w 1312697"/>
              <a:gd name="connsiteY17" fmla="*/ 555372 h 678788"/>
              <a:gd name="connsiteX18" fmla="*/ 698422 w 1312697"/>
              <a:gd name="connsiteY18" fmla="*/ 605861 h 678788"/>
              <a:gd name="connsiteX19" fmla="*/ 816228 w 1312697"/>
              <a:gd name="connsiteY19" fmla="*/ 614275 h 678788"/>
              <a:gd name="connsiteX20" fmla="*/ 978913 w 1312697"/>
              <a:gd name="connsiteY20" fmla="*/ 678788 h 678788"/>
              <a:gd name="connsiteX21" fmla="*/ 1124768 w 1312697"/>
              <a:gd name="connsiteY21" fmla="*/ 631104 h 678788"/>
              <a:gd name="connsiteX22" fmla="*/ 1245379 w 1312697"/>
              <a:gd name="connsiteY22" fmla="*/ 673177 h 678788"/>
              <a:gd name="connsiteX23" fmla="*/ 1259404 w 1312697"/>
              <a:gd name="connsiteY23" fmla="*/ 594641 h 678788"/>
              <a:gd name="connsiteX24" fmla="*/ 1256598 w 1312697"/>
              <a:gd name="connsiteY24" fmla="*/ 569396 h 678788"/>
              <a:gd name="connsiteX25" fmla="*/ 1312697 w 1312697"/>
              <a:gd name="connsiteY25" fmla="*/ 555372 h 678788"/>
              <a:gd name="connsiteX26" fmla="*/ 1228550 w 1312697"/>
              <a:gd name="connsiteY26" fmla="*/ 516103 h 678788"/>
              <a:gd name="connsiteX27" fmla="*/ 1307087 w 1312697"/>
              <a:gd name="connsiteY27" fmla="*/ 460005 h 678788"/>
              <a:gd name="connsiteX28" fmla="*/ 1239769 w 1312697"/>
              <a:gd name="connsiteY28" fmla="*/ 437566 h 678788"/>
              <a:gd name="connsiteX29" fmla="*/ 1301477 w 1312697"/>
              <a:gd name="connsiteY29" fmla="*/ 375858 h 678788"/>
              <a:gd name="connsiteX30" fmla="*/ 1256599 w 1312697"/>
              <a:gd name="connsiteY30" fmla="*/ 347809 h 678788"/>
              <a:gd name="connsiteX31" fmla="*/ 1309892 w 1312697"/>
              <a:gd name="connsiteY31" fmla="*/ 322565 h 678788"/>
              <a:gd name="connsiteX32" fmla="*/ 1242574 w 1312697"/>
              <a:gd name="connsiteY32" fmla="*/ 291711 h 678788"/>
              <a:gd name="connsiteX33" fmla="*/ 1307087 w 1312697"/>
              <a:gd name="connsiteY33" fmla="*/ 238418 h 678788"/>
              <a:gd name="connsiteX34" fmla="*/ 1239769 w 1312697"/>
              <a:gd name="connsiteY34" fmla="*/ 204759 h 678788"/>
              <a:gd name="connsiteX35" fmla="*/ 1301477 w 1312697"/>
              <a:gd name="connsiteY35" fmla="*/ 162685 h 678788"/>
              <a:gd name="connsiteX36" fmla="*/ 1236964 w 1312697"/>
              <a:gd name="connsiteY36" fmla="*/ 145856 h 678788"/>
              <a:gd name="connsiteX37" fmla="*/ 1309892 w 1312697"/>
              <a:gd name="connsiteY37" fmla="*/ 103782 h 678788"/>
              <a:gd name="connsiteX38" fmla="*/ 1189281 w 1312697"/>
              <a:gd name="connsiteY38" fmla="*/ 78538 h 678788"/>
              <a:gd name="connsiteX39" fmla="*/ 1234159 w 1312697"/>
              <a:gd name="connsiteY39" fmla="*/ 44879 h 678788"/>
              <a:gd name="connsiteX40" fmla="*/ 1147207 w 1312697"/>
              <a:gd name="connsiteY40" fmla="*/ 8415 h 678788"/>
              <a:gd name="connsiteX41" fmla="*/ 1046231 w 1312697"/>
              <a:gd name="connsiteY41" fmla="*/ 0 h 678788"/>
              <a:gd name="connsiteX42" fmla="*/ 816228 w 1312697"/>
              <a:gd name="connsiteY42" fmla="*/ 5610 h 678788"/>
              <a:gd name="connsiteX43" fmla="*/ 471224 w 1312697"/>
              <a:gd name="connsiteY43" fmla="*/ 11220 h 678788"/>
              <a:gd name="connsiteX44" fmla="*/ 47683 w 1312697"/>
              <a:gd name="connsiteY44" fmla="*/ 8415 h 678788"/>
              <a:gd name="connsiteX0" fmla="*/ 47683 w 1313086"/>
              <a:gd name="connsiteY0" fmla="*/ 8415 h 678788"/>
              <a:gd name="connsiteX1" fmla="*/ 0 w 1313086"/>
              <a:gd name="connsiteY1" fmla="*/ 47684 h 678788"/>
              <a:gd name="connsiteX2" fmla="*/ 244027 w 1313086"/>
              <a:gd name="connsiteY2" fmla="*/ 47684 h 678788"/>
              <a:gd name="connsiteX3" fmla="*/ 182319 w 1313086"/>
              <a:gd name="connsiteY3" fmla="*/ 103782 h 678788"/>
              <a:gd name="connsiteX4" fmla="*/ 342199 w 1313086"/>
              <a:gd name="connsiteY4" fmla="*/ 115002 h 678788"/>
              <a:gd name="connsiteX5" fmla="*/ 249637 w 1313086"/>
              <a:gd name="connsiteY5" fmla="*/ 187929 h 678788"/>
              <a:gd name="connsiteX6" fmla="*/ 373053 w 1313086"/>
              <a:gd name="connsiteY6" fmla="*/ 193539 h 678788"/>
              <a:gd name="connsiteX7" fmla="*/ 297320 w 1313086"/>
              <a:gd name="connsiteY7" fmla="*/ 255247 h 678788"/>
              <a:gd name="connsiteX8" fmla="*/ 322564 w 1313086"/>
              <a:gd name="connsiteY8" fmla="*/ 255247 h 678788"/>
              <a:gd name="connsiteX9" fmla="*/ 468420 w 1313086"/>
              <a:gd name="connsiteY9" fmla="*/ 263662 h 678788"/>
              <a:gd name="connsiteX10" fmla="*/ 384272 w 1313086"/>
              <a:gd name="connsiteY10" fmla="*/ 325370 h 678788"/>
              <a:gd name="connsiteX11" fmla="*/ 552567 w 1313086"/>
              <a:gd name="connsiteY11" fmla="*/ 333784 h 678788"/>
              <a:gd name="connsiteX12" fmla="*/ 471224 w 1313086"/>
              <a:gd name="connsiteY12" fmla="*/ 381468 h 678788"/>
              <a:gd name="connsiteX13" fmla="*/ 625494 w 1313086"/>
              <a:gd name="connsiteY13" fmla="*/ 398297 h 678788"/>
              <a:gd name="connsiteX14" fmla="*/ 518908 w 1313086"/>
              <a:gd name="connsiteY14" fmla="*/ 457200 h 678788"/>
              <a:gd name="connsiteX15" fmla="*/ 684397 w 1313086"/>
              <a:gd name="connsiteY15" fmla="*/ 474030 h 678788"/>
              <a:gd name="connsiteX16" fmla="*/ 594640 w 1313086"/>
              <a:gd name="connsiteY16" fmla="*/ 549762 h 678788"/>
              <a:gd name="connsiteX17" fmla="*/ 732081 w 1313086"/>
              <a:gd name="connsiteY17" fmla="*/ 555372 h 678788"/>
              <a:gd name="connsiteX18" fmla="*/ 698422 w 1313086"/>
              <a:gd name="connsiteY18" fmla="*/ 605861 h 678788"/>
              <a:gd name="connsiteX19" fmla="*/ 816228 w 1313086"/>
              <a:gd name="connsiteY19" fmla="*/ 614275 h 678788"/>
              <a:gd name="connsiteX20" fmla="*/ 978913 w 1313086"/>
              <a:gd name="connsiteY20" fmla="*/ 678788 h 678788"/>
              <a:gd name="connsiteX21" fmla="*/ 1124768 w 1313086"/>
              <a:gd name="connsiteY21" fmla="*/ 631104 h 678788"/>
              <a:gd name="connsiteX22" fmla="*/ 1245379 w 1313086"/>
              <a:gd name="connsiteY22" fmla="*/ 673177 h 678788"/>
              <a:gd name="connsiteX23" fmla="*/ 1259404 w 1313086"/>
              <a:gd name="connsiteY23" fmla="*/ 594641 h 678788"/>
              <a:gd name="connsiteX24" fmla="*/ 1312697 w 1313086"/>
              <a:gd name="connsiteY24" fmla="*/ 555372 h 678788"/>
              <a:gd name="connsiteX25" fmla="*/ 1228550 w 1313086"/>
              <a:gd name="connsiteY25" fmla="*/ 516103 h 678788"/>
              <a:gd name="connsiteX26" fmla="*/ 1307087 w 1313086"/>
              <a:gd name="connsiteY26" fmla="*/ 460005 h 678788"/>
              <a:gd name="connsiteX27" fmla="*/ 1239769 w 1313086"/>
              <a:gd name="connsiteY27" fmla="*/ 437566 h 678788"/>
              <a:gd name="connsiteX28" fmla="*/ 1301477 w 1313086"/>
              <a:gd name="connsiteY28" fmla="*/ 375858 h 678788"/>
              <a:gd name="connsiteX29" fmla="*/ 1256599 w 1313086"/>
              <a:gd name="connsiteY29" fmla="*/ 347809 h 678788"/>
              <a:gd name="connsiteX30" fmla="*/ 1309892 w 1313086"/>
              <a:gd name="connsiteY30" fmla="*/ 322565 h 678788"/>
              <a:gd name="connsiteX31" fmla="*/ 1242574 w 1313086"/>
              <a:gd name="connsiteY31" fmla="*/ 291711 h 678788"/>
              <a:gd name="connsiteX32" fmla="*/ 1307087 w 1313086"/>
              <a:gd name="connsiteY32" fmla="*/ 238418 h 678788"/>
              <a:gd name="connsiteX33" fmla="*/ 1239769 w 1313086"/>
              <a:gd name="connsiteY33" fmla="*/ 204759 h 678788"/>
              <a:gd name="connsiteX34" fmla="*/ 1301477 w 1313086"/>
              <a:gd name="connsiteY34" fmla="*/ 162685 h 678788"/>
              <a:gd name="connsiteX35" fmla="*/ 1236964 w 1313086"/>
              <a:gd name="connsiteY35" fmla="*/ 145856 h 678788"/>
              <a:gd name="connsiteX36" fmla="*/ 1309892 w 1313086"/>
              <a:gd name="connsiteY36" fmla="*/ 103782 h 678788"/>
              <a:gd name="connsiteX37" fmla="*/ 1189281 w 1313086"/>
              <a:gd name="connsiteY37" fmla="*/ 78538 h 678788"/>
              <a:gd name="connsiteX38" fmla="*/ 1234159 w 1313086"/>
              <a:gd name="connsiteY38" fmla="*/ 44879 h 678788"/>
              <a:gd name="connsiteX39" fmla="*/ 1147207 w 1313086"/>
              <a:gd name="connsiteY39" fmla="*/ 8415 h 678788"/>
              <a:gd name="connsiteX40" fmla="*/ 1046231 w 1313086"/>
              <a:gd name="connsiteY40" fmla="*/ 0 h 678788"/>
              <a:gd name="connsiteX41" fmla="*/ 816228 w 1313086"/>
              <a:gd name="connsiteY41" fmla="*/ 5610 h 678788"/>
              <a:gd name="connsiteX42" fmla="*/ 471224 w 1313086"/>
              <a:gd name="connsiteY42" fmla="*/ 11220 h 678788"/>
              <a:gd name="connsiteX43" fmla="*/ 47683 w 1313086"/>
              <a:gd name="connsiteY43" fmla="*/ 8415 h 678788"/>
              <a:gd name="connsiteX0" fmla="*/ 47683 w 1313086"/>
              <a:gd name="connsiteY0" fmla="*/ 8415 h 678788"/>
              <a:gd name="connsiteX1" fmla="*/ 0 w 1313086"/>
              <a:gd name="connsiteY1" fmla="*/ 47684 h 678788"/>
              <a:gd name="connsiteX2" fmla="*/ 244027 w 1313086"/>
              <a:gd name="connsiteY2" fmla="*/ 47684 h 678788"/>
              <a:gd name="connsiteX3" fmla="*/ 182319 w 1313086"/>
              <a:gd name="connsiteY3" fmla="*/ 103782 h 678788"/>
              <a:gd name="connsiteX4" fmla="*/ 342199 w 1313086"/>
              <a:gd name="connsiteY4" fmla="*/ 115002 h 678788"/>
              <a:gd name="connsiteX5" fmla="*/ 249637 w 1313086"/>
              <a:gd name="connsiteY5" fmla="*/ 187929 h 678788"/>
              <a:gd name="connsiteX6" fmla="*/ 373053 w 1313086"/>
              <a:gd name="connsiteY6" fmla="*/ 193539 h 678788"/>
              <a:gd name="connsiteX7" fmla="*/ 297320 w 1313086"/>
              <a:gd name="connsiteY7" fmla="*/ 255247 h 678788"/>
              <a:gd name="connsiteX8" fmla="*/ 322564 w 1313086"/>
              <a:gd name="connsiteY8" fmla="*/ 255247 h 678788"/>
              <a:gd name="connsiteX9" fmla="*/ 468420 w 1313086"/>
              <a:gd name="connsiteY9" fmla="*/ 263662 h 678788"/>
              <a:gd name="connsiteX10" fmla="*/ 384272 w 1313086"/>
              <a:gd name="connsiteY10" fmla="*/ 325370 h 678788"/>
              <a:gd name="connsiteX11" fmla="*/ 552567 w 1313086"/>
              <a:gd name="connsiteY11" fmla="*/ 333784 h 678788"/>
              <a:gd name="connsiteX12" fmla="*/ 471224 w 1313086"/>
              <a:gd name="connsiteY12" fmla="*/ 381468 h 678788"/>
              <a:gd name="connsiteX13" fmla="*/ 625494 w 1313086"/>
              <a:gd name="connsiteY13" fmla="*/ 398297 h 678788"/>
              <a:gd name="connsiteX14" fmla="*/ 518908 w 1313086"/>
              <a:gd name="connsiteY14" fmla="*/ 457200 h 678788"/>
              <a:gd name="connsiteX15" fmla="*/ 684397 w 1313086"/>
              <a:gd name="connsiteY15" fmla="*/ 474030 h 678788"/>
              <a:gd name="connsiteX16" fmla="*/ 594640 w 1313086"/>
              <a:gd name="connsiteY16" fmla="*/ 549762 h 678788"/>
              <a:gd name="connsiteX17" fmla="*/ 732081 w 1313086"/>
              <a:gd name="connsiteY17" fmla="*/ 555372 h 678788"/>
              <a:gd name="connsiteX18" fmla="*/ 698422 w 1313086"/>
              <a:gd name="connsiteY18" fmla="*/ 605861 h 678788"/>
              <a:gd name="connsiteX19" fmla="*/ 816228 w 1313086"/>
              <a:gd name="connsiteY19" fmla="*/ 614275 h 678788"/>
              <a:gd name="connsiteX20" fmla="*/ 978913 w 1313086"/>
              <a:gd name="connsiteY20" fmla="*/ 678788 h 678788"/>
              <a:gd name="connsiteX21" fmla="*/ 1124768 w 1313086"/>
              <a:gd name="connsiteY21" fmla="*/ 631104 h 678788"/>
              <a:gd name="connsiteX22" fmla="*/ 1245379 w 1313086"/>
              <a:gd name="connsiteY22" fmla="*/ 673177 h 678788"/>
              <a:gd name="connsiteX23" fmla="*/ 1250988 w 1313086"/>
              <a:gd name="connsiteY23" fmla="*/ 636714 h 678788"/>
              <a:gd name="connsiteX24" fmla="*/ 1259404 w 1313086"/>
              <a:gd name="connsiteY24" fmla="*/ 594641 h 678788"/>
              <a:gd name="connsiteX25" fmla="*/ 1312697 w 1313086"/>
              <a:gd name="connsiteY25" fmla="*/ 555372 h 678788"/>
              <a:gd name="connsiteX26" fmla="*/ 1228550 w 1313086"/>
              <a:gd name="connsiteY26" fmla="*/ 516103 h 678788"/>
              <a:gd name="connsiteX27" fmla="*/ 1307087 w 1313086"/>
              <a:gd name="connsiteY27" fmla="*/ 460005 h 678788"/>
              <a:gd name="connsiteX28" fmla="*/ 1239769 w 1313086"/>
              <a:gd name="connsiteY28" fmla="*/ 437566 h 678788"/>
              <a:gd name="connsiteX29" fmla="*/ 1301477 w 1313086"/>
              <a:gd name="connsiteY29" fmla="*/ 375858 h 678788"/>
              <a:gd name="connsiteX30" fmla="*/ 1256599 w 1313086"/>
              <a:gd name="connsiteY30" fmla="*/ 347809 h 678788"/>
              <a:gd name="connsiteX31" fmla="*/ 1309892 w 1313086"/>
              <a:gd name="connsiteY31" fmla="*/ 322565 h 678788"/>
              <a:gd name="connsiteX32" fmla="*/ 1242574 w 1313086"/>
              <a:gd name="connsiteY32" fmla="*/ 291711 h 678788"/>
              <a:gd name="connsiteX33" fmla="*/ 1307087 w 1313086"/>
              <a:gd name="connsiteY33" fmla="*/ 238418 h 678788"/>
              <a:gd name="connsiteX34" fmla="*/ 1239769 w 1313086"/>
              <a:gd name="connsiteY34" fmla="*/ 204759 h 678788"/>
              <a:gd name="connsiteX35" fmla="*/ 1301477 w 1313086"/>
              <a:gd name="connsiteY35" fmla="*/ 162685 h 678788"/>
              <a:gd name="connsiteX36" fmla="*/ 1236964 w 1313086"/>
              <a:gd name="connsiteY36" fmla="*/ 145856 h 678788"/>
              <a:gd name="connsiteX37" fmla="*/ 1309892 w 1313086"/>
              <a:gd name="connsiteY37" fmla="*/ 103782 h 678788"/>
              <a:gd name="connsiteX38" fmla="*/ 1189281 w 1313086"/>
              <a:gd name="connsiteY38" fmla="*/ 78538 h 678788"/>
              <a:gd name="connsiteX39" fmla="*/ 1234159 w 1313086"/>
              <a:gd name="connsiteY39" fmla="*/ 44879 h 678788"/>
              <a:gd name="connsiteX40" fmla="*/ 1147207 w 1313086"/>
              <a:gd name="connsiteY40" fmla="*/ 8415 h 678788"/>
              <a:gd name="connsiteX41" fmla="*/ 1046231 w 1313086"/>
              <a:gd name="connsiteY41" fmla="*/ 0 h 678788"/>
              <a:gd name="connsiteX42" fmla="*/ 816228 w 1313086"/>
              <a:gd name="connsiteY42" fmla="*/ 5610 h 678788"/>
              <a:gd name="connsiteX43" fmla="*/ 471224 w 1313086"/>
              <a:gd name="connsiteY43" fmla="*/ 11220 h 678788"/>
              <a:gd name="connsiteX44" fmla="*/ 47683 w 1313086"/>
              <a:gd name="connsiteY44" fmla="*/ 8415 h 678788"/>
              <a:gd name="connsiteX0" fmla="*/ 47683 w 1313086"/>
              <a:gd name="connsiteY0" fmla="*/ 8415 h 678788"/>
              <a:gd name="connsiteX1" fmla="*/ 0 w 1313086"/>
              <a:gd name="connsiteY1" fmla="*/ 47684 h 678788"/>
              <a:gd name="connsiteX2" fmla="*/ 244027 w 1313086"/>
              <a:gd name="connsiteY2" fmla="*/ 47684 h 678788"/>
              <a:gd name="connsiteX3" fmla="*/ 182319 w 1313086"/>
              <a:gd name="connsiteY3" fmla="*/ 103782 h 678788"/>
              <a:gd name="connsiteX4" fmla="*/ 342199 w 1313086"/>
              <a:gd name="connsiteY4" fmla="*/ 115002 h 678788"/>
              <a:gd name="connsiteX5" fmla="*/ 249637 w 1313086"/>
              <a:gd name="connsiteY5" fmla="*/ 187929 h 678788"/>
              <a:gd name="connsiteX6" fmla="*/ 373053 w 1313086"/>
              <a:gd name="connsiteY6" fmla="*/ 193539 h 678788"/>
              <a:gd name="connsiteX7" fmla="*/ 297320 w 1313086"/>
              <a:gd name="connsiteY7" fmla="*/ 255247 h 678788"/>
              <a:gd name="connsiteX8" fmla="*/ 322564 w 1313086"/>
              <a:gd name="connsiteY8" fmla="*/ 255247 h 678788"/>
              <a:gd name="connsiteX9" fmla="*/ 468420 w 1313086"/>
              <a:gd name="connsiteY9" fmla="*/ 263662 h 678788"/>
              <a:gd name="connsiteX10" fmla="*/ 384272 w 1313086"/>
              <a:gd name="connsiteY10" fmla="*/ 325370 h 678788"/>
              <a:gd name="connsiteX11" fmla="*/ 552567 w 1313086"/>
              <a:gd name="connsiteY11" fmla="*/ 333784 h 678788"/>
              <a:gd name="connsiteX12" fmla="*/ 471224 w 1313086"/>
              <a:gd name="connsiteY12" fmla="*/ 381468 h 678788"/>
              <a:gd name="connsiteX13" fmla="*/ 625494 w 1313086"/>
              <a:gd name="connsiteY13" fmla="*/ 398297 h 678788"/>
              <a:gd name="connsiteX14" fmla="*/ 518908 w 1313086"/>
              <a:gd name="connsiteY14" fmla="*/ 457200 h 678788"/>
              <a:gd name="connsiteX15" fmla="*/ 684397 w 1313086"/>
              <a:gd name="connsiteY15" fmla="*/ 474030 h 678788"/>
              <a:gd name="connsiteX16" fmla="*/ 594640 w 1313086"/>
              <a:gd name="connsiteY16" fmla="*/ 549762 h 678788"/>
              <a:gd name="connsiteX17" fmla="*/ 732081 w 1313086"/>
              <a:gd name="connsiteY17" fmla="*/ 555372 h 678788"/>
              <a:gd name="connsiteX18" fmla="*/ 698422 w 1313086"/>
              <a:gd name="connsiteY18" fmla="*/ 605861 h 678788"/>
              <a:gd name="connsiteX19" fmla="*/ 816228 w 1313086"/>
              <a:gd name="connsiteY19" fmla="*/ 614275 h 678788"/>
              <a:gd name="connsiteX20" fmla="*/ 978913 w 1313086"/>
              <a:gd name="connsiteY20" fmla="*/ 678788 h 678788"/>
              <a:gd name="connsiteX21" fmla="*/ 1124768 w 1313086"/>
              <a:gd name="connsiteY21" fmla="*/ 631104 h 678788"/>
              <a:gd name="connsiteX22" fmla="*/ 1245379 w 1313086"/>
              <a:gd name="connsiteY22" fmla="*/ 673177 h 678788"/>
              <a:gd name="connsiteX23" fmla="*/ 1298671 w 1313086"/>
              <a:gd name="connsiteY23" fmla="*/ 636714 h 678788"/>
              <a:gd name="connsiteX24" fmla="*/ 1259404 w 1313086"/>
              <a:gd name="connsiteY24" fmla="*/ 594641 h 678788"/>
              <a:gd name="connsiteX25" fmla="*/ 1312697 w 1313086"/>
              <a:gd name="connsiteY25" fmla="*/ 555372 h 678788"/>
              <a:gd name="connsiteX26" fmla="*/ 1228550 w 1313086"/>
              <a:gd name="connsiteY26" fmla="*/ 516103 h 678788"/>
              <a:gd name="connsiteX27" fmla="*/ 1307087 w 1313086"/>
              <a:gd name="connsiteY27" fmla="*/ 460005 h 678788"/>
              <a:gd name="connsiteX28" fmla="*/ 1239769 w 1313086"/>
              <a:gd name="connsiteY28" fmla="*/ 437566 h 678788"/>
              <a:gd name="connsiteX29" fmla="*/ 1301477 w 1313086"/>
              <a:gd name="connsiteY29" fmla="*/ 375858 h 678788"/>
              <a:gd name="connsiteX30" fmla="*/ 1256599 w 1313086"/>
              <a:gd name="connsiteY30" fmla="*/ 347809 h 678788"/>
              <a:gd name="connsiteX31" fmla="*/ 1309892 w 1313086"/>
              <a:gd name="connsiteY31" fmla="*/ 322565 h 678788"/>
              <a:gd name="connsiteX32" fmla="*/ 1242574 w 1313086"/>
              <a:gd name="connsiteY32" fmla="*/ 291711 h 678788"/>
              <a:gd name="connsiteX33" fmla="*/ 1307087 w 1313086"/>
              <a:gd name="connsiteY33" fmla="*/ 238418 h 678788"/>
              <a:gd name="connsiteX34" fmla="*/ 1239769 w 1313086"/>
              <a:gd name="connsiteY34" fmla="*/ 204759 h 678788"/>
              <a:gd name="connsiteX35" fmla="*/ 1301477 w 1313086"/>
              <a:gd name="connsiteY35" fmla="*/ 162685 h 678788"/>
              <a:gd name="connsiteX36" fmla="*/ 1236964 w 1313086"/>
              <a:gd name="connsiteY36" fmla="*/ 145856 h 678788"/>
              <a:gd name="connsiteX37" fmla="*/ 1309892 w 1313086"/>
              <a:gd name="connsiteY37" fmla="*/ 103782 h 678788"/>
              <a:gd name="connsiteX38" fmla="*/ 1189281 w 1313086"/>
              <a:gd name="connsiteY38" fmla="*/ 78538 h 678788"/>
              <a:gd name="connsiteX39" fmla="*/ 1234159 w 1313086"/>
              <a:gd name="connsiteY39" fmla="*/ 44879 h 678788"/>
              <a:gd name="connsiteX40" fmla="*/ 1147207 w 1313086"/>
              <a:gd name="connsiteY40" fmla="*/ 8415 h 678788"/>
              <a:gd name="connsiteX41" fmla="*/ 1046231 w 1313086"/>
              <a:gd name="connsiteY41" fmla="*/ 0 h 678788"/>
              <a:gd name="connsiteX42" fmla="*/ 816228 w 1313086"/>
              <a:gd name="connsiteY42" fmla="*/ 5610 h 678788"/>
              <a:gd name="connsiteX43" fmla="*/ 471224 w 1313086"/>
              <a:gd name="connsiteY43" fmla="*/ 11220 h 678788"/>
              <a:gd name="connsiteX44" fmla="*/ 47683 w 1313086"/>
              <a:gd name="connsiteY44" fmla="*/ 8415 h 678788"/>
              <a:gd name="connsiteX0" fmla="*/ 47683 w 1313086"/>
              <a:gd name="connsiteY0" fmla="*/ 8415 h 726471"/>
              <a:gd name="connsiteX1" fmla="*/ 0 w 1313086"/>
              <a:gd name="connsiteY1" fmla="*/ 47684 h 726471"/>
              <a:gd name="connsiteX2" fmla="*/ 244027 w 1313086"/>
              <a:gd name="connsiteY2" fmla="*/ 47684 h 726471"/>
              <a:gd name="connsiteX3" fmla="*/ 182319 w 1313086"/>
              <a:gd name="connsiteY3" fmla="*/ 103782 h 726471"/>
              <a:gd name="connsiteX4" fmla="*/ 342199 w 1313086"/>
              <a:gd name="connsiteY4" fmla="*/ 115002 h 726471"/>
              <a:gd name="connsiteX5" fmla="*/ 249637 w 1313086"/>
              <a:gd name="connsiteY5" fmla="*/ 187929 h 726471"/>
              <a:gd name="connsiteX6" fmla="*/ 373053 w 1313086"/>
              <a:gd name="connsiteY6" fmla="*/ 193539 h 726471"/>
              <a:gd name="connsiteX7" fmla="*/ 297320 w 1313086"/>
              <a:gd name="connsiteY7" fmla="*/ 255247 h 726471"/>
              <a:gd name="connsiteX8" fmla="*/ 322564 w 1313086"/>
              <a:gd name="connsiteY8" fmla="*/ 255247 h 726471"/>
              <a:gd name="connsiteX9" fmla="*/ 468420 w 1313086"/>
              <a:gd name="connsiteY9" fmla="*/ 263662 h 726471"/>
              <a:gd name="connsiteX10" fmla="*/ 384272 w 1313086"/>
              <a:gd name="connsiteY10" fmla="*/ 325370 h 726471"/>
              <a:gd name="connsiteX11" fmla="*/ 552567 w 1313086"/>
              <a:gd name="connsiteY11" fmla="*/ 333784 h 726471"/>
              <a:gd name="connsiteX12" fmla="*/ 471224 w 1313086"/>
              <a:gd name="connsiteY12" fmla="*/ 381468 h 726471"/>
              <a:gd name="connsiteX13" fmla="*/ 625494 w 1313086"/>
              <a:gd name="connsiteY13" fmla="*/ 398297 h 726471"/>
              <a:gd name="connsiteX14" fmla="*/ 518908 w 1313086"/>
              <a:gd name="connsiteY14" fmla="*/ 457200 h 726471"/>
              <a:gd name="connsiteX15" fmla="*/ 684397 w 1313086"/>
              <a:gd name="connsiteY15" fmla="*/ 474030 h 726471"/>
              <a:gd name="connsiteX16" fmla="*/ 594640 w 1313086"/>
              <a:gd name="connsiteY16" fmla="*/ 549762 h 726471"/>
              <a:gd name="connsiteX17" fmla="*/ 732081 w 1313086"/>
              <a:gd name="connsiteY17" fmla="*/ 555372 h 726471"/>
              <a:gd name="connsiteX18" fmla="*/ 698422 w 1313086"/>
              <a:gd name="connsiteY18" fmla="*/ 605861 h 726471"/>
              <a:gd name="connsiteX19" fmla="*/ 816228 w 1313086"/>
              <a:gd name="connsiteY19" fmla="*/ 614275 h 726471"/>
              <a:gd name="connsiteX20" fmla="*/ 978913 w 1313086"/>
              <a:gd name="connsiteY20" fmla="*/ 678788 h 726471"/>
              <a:gd name="connsiteX21" fmla="*/ 928425 w 1313086"/>
              <a:gd name="connsiteY21" fmla="*/ 726471 h 726471"/>
              <a:gd name="connsiteX22" fmla="*/ 1245379 w 1313086"/>
              <a:gd name="connsiteY22" fmla="*/ 673177 h 726471"/>
              <a:gd name="connsiteX23" fmla="*/ 1298671 w 1313086"/>
              <a:gd name="connsiteY23" fmla="*/ 636714 h 726471"/>
              <a:gd name="connsiteX24" fmla="*/ 1259404 w 1313086"/>
              <a:gd name="connsiteY24" fmla="*/ 594641 h 726471"/>
              <a:gd name="connsiteX25" fmla="*/ 1312697 w 1313086"/>
              <a:gd name="connsiteY25" fmla="*/ 555372 h 726471"/>
              <a:gd name="connsiteX26" fmla="*/ 1228550 w 1313086"/>
              <a:gd name="connsiteY26" fmla="*/ 516103 h 726471"/>
              <a:gd name="connsiteX27" fmla="*/ 1307087 w 1313086"/>
              <a:gd name="connsiteY27" fmla="*/ 460005 h 726471"/>
              <a:gd name="connsiteX28" fmla="*/ 1239769 w 1313086"/>
              <a:gd name="connsiteY28" fmla="*/ 437566 h 726471"/>
              <a:gd name="connsiteX29" fmla="*/ 1301477 w 1313086"/>
              <a:gd name="connsiteY29" fmla="*/ 375858 h 726471"/>
              <a:gd name="connsiteX30" fmla="*/ 1256599 w 1313086"/>
              <a:gd name="connsiteY30" fmla="*/ 347809 h 726471"/>
              <a:gd name="connsiteX31" fmla="*/ 1309892 w 1313086"/>
              <a:gd name="connsiteY31" fmla="*/ 322565 h 726471"/>
              <a:gd name="connsiteX32" fmla="*/ 1242574 w 1313086"/>
              <a:gd name="connsiteY32" fmla="*/ 291711 h 726471"/>
              <a:gd name="connsiteX33" fmla="*/ 1307087 w 1313086"/>
              <a:gd name="connsiteY33" fmla="*/ 238418 h 726471"/>
              <a:gd name="connsiteX34" fmla="*/ 1239769 w 1313086"/>
              <a:gd name="connsiteY34" fmla="*/ 204759 h 726471"/>
              <a:gd name="connsiteX35" fmla="*/ 1301477 w 1313086"/>
              <a:gd name="connsiteY35" fmla="*/ 162685 h 726471"/>
              <a:gd name="connsiteX36" fmla="*/ 1236964 w 1313086"/>
              <a:gd name="connsiteY36" fmla="*/ 145856 h 726471"/>
              <a:gd name="connsiteX37" fmla="*/ 1309892 w 1313086"/>
              <a:gd name="connsiteY37" fmla="*/ 103782 h 726471"/>
              <a:gd name="connsiteX38" fmla="*/ 1189281 w 1313086"/>
              <a:gd name="connsiteY38" fmla="*/ 78538 h 726471"/>
              <a:gd name="connsiteX39" fmla="*/ 1234159 w 1313086"/>
              <a:gd name="connsiteY39" fmla="*/ 44879 h 726471"/>
              <a:gd name="connsiteX40" fmla="*/ 1147207 w 1313086"/>
              <a:gd name="connsiteY40" fmla="*/ 8415 h 726471"/>
              <a:gd name="connsiteX41" fmla="*/ 1046231 w 1313086"/>
              <a:gd name="connsiteY41" fmla="*/ 0 h 726471"/>
              <a:gd name="connsiteX42" fmla="*/ 816228 w 1313086"/>
              <a:gd name="connsiteY42" fmla="*/ 5610 h 726471"/>
              <a:gd name="connsiteX43" fmla="*/ 471224 w 1313086"/>
              <a:gd name="connsiteY43" fmla="*/ 11220 h 726471"/>
              <a:gd name="connsiteX44" fmla="*/ 47683 w 1313086"/>
              <a:gd name="connsiteY44" fmla="*/ 8415 h 726471"/>
              <a:gd name="connsiteX0" fmla="*/ 47683 w 1313086"/>
              <a:gd name="connsiteY0" fmla="*/ 8415 h 726556"/>
              <a:gd name="connsiteX1" fmla="*/ 0 w 1313086"/>
              <a:gd name="connsiteY1" fmla="*/ 47684 h 726556"/>
              <a:gd name="connsiteX2" fmla="*/ 244027 w 1313086"/>
              <a:gd name="connsiteY2" fmla="*/ 47684 h 726556"/>
              <a:gd name="connsiteX3" fmla="*/ 182319 w 1313086"/>
              <a:gd name="connsiteY3" fmla="*/ 103782 h 726556"/>
              <a:gd name="connsiteX4" fmla="*/ 342199 w 1313086"/>
              <a:gd name="connsiteY4" fmla="*/ 115002 h 726556"/>
              <a:gd name="connsiteX5" fmla="*/ 249637 w 1313086"/>
              <a:gd name="connsiteY5" fmla="*/ 187929 h 726556"/>
              <a:gd name="connsiteX6" fmla="*/ 373053 w 1313086"/>
              <a:gd name="connsiteY6" fmla="*/ 193539 h 726556"/>
              <a:gd name="connsiteX7" fmla="*/ 297320 w 1313086"/>
              <a:gd name="connsiteY7" fmla="*/ 255247 h 726556"/>
              <a:gd name="connsiteX8" fmla="*/ 322564 w 1313086"/>
              <a:gd name="connsiteY8" fmla="*/ 255247 h 726556"/>
              <a:gd name="connsiteX9" fmla="*/ 468420 w 1313086"/>
              <a:gd name="connsiteY9" fmla="*/ 263662 h 726556"/>
              <a:gd name="connsiteX10" fmla="*/ 384272 w 1313086"/>
              <a:gd name="connsiteY10" fmla="*/ 325370 h 726556"/>
              <a:gd name="connsiteX11" fmla="*/ 552567 w 1313086"/>
              <a:gd name="connsiteY11" fmla="*/ 333784 h 726556"/>
              <a:gd name="connsiteX12" fmla="*/ 471224 w 1313086"/>
              <a:gd name="connsiteY12" fmla="*/ 381468 h 726556"/>
              <a:gd name="connsiteX13" fmla="*/ 625494 w 1313086"/>
              <a:gd name="connsiteY13" fmla="*/ 398297 h 726556"/>
              <a:gd name="connsiteX14" fmla="*/ 518908 w 1313086"/>
              <a:gd name="connsiteY14" fmla="*/ 457200 h 726556"/>
              <a:gd name="connsiteX15" fmla="*/ 684397 w 1313086"/>
              <a:gd name="connsiteY15" fmla="*/ 474030 h 726556"/>
              <a:gd name="connsiteX16" fmla="*/ 594640 w 1313086"/>
              <a:gd name="connsiteY16" fmla="*/ 549762 h 726556"/>
              <a:gd name="connsiteX17" fmla="*/ 732081 w 1313086"/>
              <a:gd name="connsiteY17" fmla="*/ 555372 h 726556"/>
              <a:gd name="connsiteX18" fmla="*/ 698422 w 1313086"/>
              <a:gd name="connsiteY18" fmla="*/ 605861 h 726556"/>
              <a:gd name="connsiteX19" fmla="*/ 816228 w 1313086"/>
              <a:gd name="connsiteY19" fmla="*/ 614275 h 726556"/>
              <a:gd name="connsiteX20" fmla="*/ 978913 w 1313086"/>
              <a:gd name="connsiteY20" fmla="*/ 678788 h 726556"/>
              <a:gd name="connsiteX21" fmla="*/ 928425 w 1313086"/>
              <a:gd name="connsiteY21" fmla="*/ 726471 h 726556"/>
              <a:gd name="connsiteX22" fmla="*/ 1141596 w 1313086"/>
              <a:gd name="connsiteY22" fmla="*/ 690007 h 726556"/>
              <a:gd name="connsiteX23" fmla="*/ 1245379 w 1313086"/>
              <a:gd name="connsiteY23" fmla="*/ 673177 h 726556"/>
              <a:gd name="connsiteX24" fmla="*/ 1298671 w 1313086"/>
              <a:gd name="connsiteY24" fmla="*/ 636714 h 726556"/>
              <a:gd name="connsiteX25" fmla="*/ 1259404 w 1313086"/>
              <a:gd name="connsiteY25" fmla="*/ 594641 h 726556"/>
              <a:gd name="connsiteX26" fmla="*/ 1312697 w 1313086"/>
              <a:gd name="connsiteY26" fmla="*/ 555372 h 726556"/>
              <a:gd name="connsiteX27" fmla="*/ 1228550 w 1313086"/>
              <a:gd name="connsiteY27" fmla="*/ 516103 h 726556"/>
              <a:gd name="connsiteX28" fmla="*/ 1307087 w 1313086"/>
              <a:gd name="connsiteY28" fmla="*/ 460005 h 726556"/>
              <a:gd name="connsiteX29" fmla="*/ 1239769 w 1313086"/>
              <a:gd name="connsiteY29" fmla="*/ 437566 h 726556"/>
              <a:gd name="connsiteX30" fmla="*/ 1301477 w 1313086"/>
              <a:gd name="connsiteY30" fmla="*/ 375858 h 726556"/>
              <a:gd name="connsiteX31" fmla="*/ 1256599 w 1313086"/>
              <a:gd name="connsiteY31" fmla="*/ 347809 h 726556"/>
              <a:gd name="connsiteX32" fmla="*/ 1309892 w 1313086"/>
              <a:gd name="connsiteY32" fmla="*/ 322565 h 726556"/>
              <a:gd name="connsiteX33" fmla="*/ 1242574 w 1313086"/>
              <a:gd name="connsiteY33" fmla="*/ 291711 h 726556"/>
              <a:gd name="connsiteX34" fmla="*/ 1307087 w 1313086"/>
              <a:gd name="connsiteY34" fmla="*/ 238418 h 726556"/>
              <a:gd name="connsiteX35" fmla="*/ 1239769 w 1313086"/>
              <a:gd name="connsiteY35" fmla="*/ 204759 h 726556"/>
              <a:gd name="connsiteX36" fmla="*/ 1301477 w 1313086"/>
              <a:gd name="connsiteY36" fmla="*/ 162685 h 726556"/>
              <a:gd name="connsiteX37" fmla="*/ 1236964 w 1313086"/>
              <a:gd name="connsiteY37" fmla="*/ 145856 h 726556"/>
              <a:gd name="connsiteX38" fmla="*/ 1309892 w 1313086"/>
              <a:gd name="connsiteY38" fmla="*/ 103782 h 726556"/>
              <a:gd name="connsiteX39" fmla="*/ 1189281 w 1313086"/>
              <a:gd name="connsiteY39" fmla="*/ 78538 h 726556"/>
              <a:gd name="connsiteX40" fmla="*/ 1234159 w 1313086"/>
              <a:gd name="connsiteY40" fmla="*/ 44879 h 726556"/>
              <a:gd name="connsiteX41" fmla="*/ 1147207 w 1313086"/>
              <a:gd name="connsiteY41" fmla="*/ 8415 h 726556"/>
              <a:gd name="connsiteX42" fmla="*/ 1046231 w 1313086"/>
              <a:gd name="connsiteY42" fmla="*/ 0 h 726556"/>
              <a:gd name="connsiteX43" fmla="*/ 816228 w 1313086"/>
              <a:gd name="connsiteY43" fmla="*/ 5610 h 726556"/>
              <a:gd name="connsiteX44" fmla="*/ 471224 w 1313086"/>
              <a:gd name="connsiteY44" fmla="*/ 11220 h 726556"/>
              <a:gd name="connsiteX45" fmla="*/ 47683 w 1313086"/>
              <a:gd name="connsiteY45" fmla="*/ 8415 h 726556"/>
              <a:gd name="connsiteX0" fmla="*/ 47683 w 1313086"/>
              <a:gd name="connsiteY0" fmla="*/ 8415 h 732940"/>
              <a:gd name="connsiteX1" fmla="*/ 0 w 1313086"/>
              <a:gd name="connsiteY1" fmla="*/ 47684 h 732940"/>
              <a:gd name="connsiteX2" fmla="*/ 244027 w 1313086"/>
              <a:gd name="connsiteY2" fmla="*/ 47684 h 732940"/>
              <a:gd name="connsiteX3" fmla="*/ 182319 w 1313086"/>
              <a:gd name="connsiteY3" fmla="*/ 103782 h 732940"/>
              <a:gd name="connsiteX4" fmla="*/ 342199 w 1313086"/>
              <a:gd name="connsiteY4" fmla="*/ 115002 h 732940"/>
              <a:gd name="connsiteX5" fmla="*/ 249637 w 1313086"/>
              <a:gd name="connsiteY5" fmla="*/ 187929 h 732940"/>
              <a:gd name="connsiteX6" fmla="*/ 373053 w 1313086"/>
              <a:gd name="connsiteY6" fmla="*/ 193539 h 732940"/>
              <a:gd name="connsiteX7" fmla="*/ 297320 w 1313086"/>
              <a:gd name="connsiteY7" fmla="*/ 255247 h 732940"/>
              <a:gd name="connsiteX8" fmla="*/ 322564 w 1313086"/>
              <a:gd name="connsiteY8" fmla="*/ 255247 h 732940"/>
              <a:gd name="connsiteX9" fmla="*/ 468420 w 1313086"/>
              <a:gd name="connsiteY9" fmla="*/ 263662 h 732940"/>
              <a:gd name="connsiteX10" fmla="*/ 384272 w 1313086"/>
              <a:gd name="connsiteY10" fmla="*/ 325370 h 732940"/>
              <a:gd name="connsiteX11" fmla="*/ 552567 w 1313086"/>
              <a:gd name="connsiteY11" fmla="*/ 333784 h 732940"/>
              <a:gd name="connsiteX12" fmla="*/ 471224 w 1313086"/>
              <a:gd name="connsiteY12" fmla="*/ 381468 h 732940"/>
              <a:gd name="connsiteX13" fmla="*/ 625494 w 1313086"/>
              <a:gd name="connsiteY13" fmla="*/ 398297 h 732940"/>
              <a:gd name="connsiteX14" fmla="*/ 518908 w 1313086"/>
              <a:gd name="connsiteY14" fmla="*/ 457200 h 732940"/>
              <a:gd name="connsiteX15" fmla="*/ 684397 w 1313086"/>
              <a:gd name="connsiteY15" fmla="*/ 474030 h 732940"/>
              <a:gd name="connsiteX16" fmla="*/ 594640 w 1313086"/>
              <a:gd name="connsiteY16" fmla="*/ 549762 h 732940"/>
              <a:gd name="connsiteX17" fmla="*/ 732081 w 1313086"/>
              <a:gd name="connsiteY17" fmla="*/ 555372 h 732940"/>
              <a:gd name="connsiteX18" fmla="*/ 698422 w 1313086"/>
              <a:gd name="connsiteY18" fmla="*/ 605861 h 732940"/>
              <a:gd name="connsiteX19" fmla="*/ 816228 w 1313086"/>
              <a:gd name="connsiteY19" fmla="*/ 614275 h 732940"/>
              <a:gd name="connsiteX20" fmla="*/ 978913 w 1313086"/>
              <a:gd name="connsiteY20" fmla="*/ 678788 h 732940"/>
              <a:gd name="connsiteX21" fmla="*/ 928425 w 1313086"/>
              <a:gd name="connsiteY21" fmla="*/ 726471 h 732940"/>
              <a:gd name="connsiteX22" fmla="*/ 1293061 w 1313086"/>
              <a:gd name="connsiteY22" fmla="*/ 729276 h 732940"/>
              <a:gd name="connsiteX23" fmla="*/ 1245379 w 1313086"/>
              <a:gd name="connsiteY23" fmla="*/ 673177 h 732940"/>
              <a:gd name="connsiteX24" fmla="*/ 1298671 w 1313086"/>
              <a:gd name="connsiteY24" fmla="*/ 636714 h 732940"/>
              <a:gd name="connsiteX25" fmla="*/ 1259404 w 1313086"/>
              <a:gd name="connsiteY25" fmla="*/ 594641 h 732940"/>
              <a:gd name="connsiteX26" fmla="*/ 1312697 w 1313086"/>
              <a:gd name="connsiteY26" fmla="*/ 555372 h 732940"/>
              <a:gd name="connsiteX27" fmla="*/ 1228550 w 1313086"/>
              <a:gd name="connsiteY27" fmla="*/ 516103 h 732940"/>
              <a:gd name="connsiteX28" fmla="*/ 1307087 w 1313086"/>
              <a:gd name="connsiteY28" fmla="*/ 460005 h 732940"/>
              <a:gd name="connsiteX29" fmla="*/ 1239769 w 1313086"/>
              <a:gd name="connsiteY29" fmla="*/ 437566 h 732940"/>
              <a:gd name="connsiteX30" fmla="*/ 1301477 w 1313086"/>
              <a:gd name="connsiteY30" fmla="*/ 375858 h 732940"/>
              <a:gd name="connsiteX31" fmla="*/ 1256599 w 1313086"/>
              <a:gd name="connsiteY31" fmla="*/ 347809 h 732940"/>
              <a:gd name="connsiteX32" fmla="*/ 1309892 w 1313086"/>
              <a:gd name="connsiteY32" fmla="*/ 322565 h 732940"/>
              <a:gd name="connsiteX33" fmla="*/ 1242574 w 1313086"/>
              <a:gd name="connsiteY33" fmla="*/ 291711 h 732940"/>
              <a:gd name="connsiteX34" fmla="*/ 1307087 w 1313086"/>
              <a:gd name="connsiteY34" fmla="*/ 238418 h 732940"/>
              <a:gd name="connsiteX35" fmla="*/ 1239769 w 1313086"/>
              <a:gd name="connsiteY35" fmla="*/ 204759 h 732940"/>
              <a:gd name="connsiteX36" fmla="*/ 1301477 w 1313086"/>
              <a:gd name="connsiteY36" fmla="*/ 162685 h 732940"/>
              <a:gd name="connsiteX37" fmla="*/ 1236964 w 1313086"/>
              <a:gd name="connsiteY37" fmla="*/ 145856 h 732940"/>
              <a:gd name="connsiteX38" fmla="*/ 1309892 w 1313086"/>
              <a:gd name="connsiteY38" fmla="*/ 103782 h 732940"/>
              <a:gd name="connsiteX39" fmla="*/ 1189281 w 1313086"/>
              <a:gd name="connsiteY39" fmla="*/ 78538 h 732940"/>
              <a:gd name="connsiteX40" fmla="*/ 1234159 w 1313086"/>
              <a:gd name="connsiteY40" fmla="*/ 44879 h 732940"/>
              <a:gd name="connsiteX41" fmla="*/ 1147207 w 1313086"/>
              <a:gd name="connsiteY41" fmla="*/ 8415 h 732940"/>
              <a:gd name="connsiteX42" fmla="*/ 1046231 w 1313086"/>
              <a:gd name="connsiteY42" fmla="*/ 0 h 732940"/>
              <a:gd name="connsiteX43" fmla="*/ 816228 w 1313086"/>
              <a:gd name="connsiteY43" fmla="*/ 5610 h 732940"/>
              <a:gd name="connsiteX44" fmla="*/ 471224 w 1313086"/>
              <a:gd name="connsiteY44" fmla="*/ 11220 h 732940"/>
              <a:gd name="connsiteX45" fmla="*/ 47683 w 1313086"/>
              <a:gd name="connsiteY45" fmla="*/ 8415 h 732940"/>
              <a:gd name="connsiteX0" fmla="*/ 47683 w 1313086"/>
              <a:gd name="connsiteY0" fmla="*/ 8415 h 732940"/>
              <a:gd name="connsiteX1" fmla="*/ 0 w 1313086"/>
              <a:gd name="connsiteY1" fmla="*/ 47684 h 732940"/>
              <a:gd name="connsiteX2" fmla="*/ 244027 w 1313086"/>
              <a:gd name="connsiteY2" fmla="*/ 47684 h 732940"/>
              <a:gd name="connsiteX3" fmla="*/ 182319 w 1313086"/>
              <a:gd name="connsiteY3" fmla="*/ 103782 h 732940"/>
              <a:gd name="connsiteX4" fmla="*/ 342199 w 1313086"/>
              <a:gd name="connsiteY4" fmla="*/ 115002 h 732940"/>
              <a:gd name="connsiteX5" fmla="*/ 249637 w 1313086"/>
              <a:gd name="connsiteY5" fmla="*/ 187929 h 732940"/>
              <a:gd name="connsiteX6" fmla="*/ 373053 w 1313086"/>
              <a:gd name="connsiteY6" fmla="*/ 193539 h 732940"/>
              <a:gd name="connsiteX7" fmla="*/ 297320 w 1313086"/>
              <a:gd name="connsiteY7" fmla="*/ 255247 h 732940"/>
              <a:gd name="connsiteX8" fmla="*/ 322564 w 1313086"/>
              <a:gd name="connsiteY8" fmla="*/ 255247 h 732940"/>
              <a:gd name="connsiteX9" fmla="*/ 468420 w 1313086"/>
              <a:gd name="connsiteY9" fmla="*/ 263662 h 732940"/>
              <a:gd name="connsiteX10" fmla="*/ 384272 w 1313086"/>
              <a:gd name="connsiteY10" fmla="*/ 325370 h 732940"/>
              <a:gd name="connsiteX11" fmla="*/ 552567 w 1313086"/>
              <a:gd name="connsiteY11" fmla="*/ 333784 h 732940"/>
              <a:gd name="connsiteX12" fmla="*/ 471224 w 1313086"/>
              <a:gd name="connsiteY12" fmla="*/ 381468 h 732940"/>
              <a:gd name="connsiteX13" fmla="*/ 625494 w 1313086"/>
              <a:gd name="connsiteY13" fmla="*/ 398297 h 732940"/>
              <a:gd name="connsiteX14" fmla="*/ 518908 w 1313086"/>
              <a:gd name="connsiteY14" fmla="*/ 457200 h 732940"/>
              <a:gd name="connsiteX15" fmla="*/ 684397 w 1313086"/>
              <a:gd name="connsiteY15" fmla="*/ 474030 h 732940"/>
              <a:gd name="connsiteX16" fmla="*/ 594640 w 1313086"/>
              <a:gd name="connsiteY16" fmla="*/ 549762 h 732940"/>
              <a:gd name="connsiteX17" fmla="*/ 732081 w 1313086"/>
              <a:gd name="connsiteY17" fmla="*/ 555372 h 732940"/>
              <a:gd name="connsiteX18" fmla="*/ 698422 w 1313086"/>
              <a:gd name="connsiteY18" fmla="*/ 605861 h 732940"/>
              <a:gd name="connsiteX19" fmla="*/ 816228 w 1313086"/>
              <a:gd name="connsiteY19" fmla="*/ 614275 h 732940"/>
              <a:gd name="connsiteX20" fmla="*/ 978913 w 1313086"/>
              <a:gd name="connsiteY20" fmla="*/ 678788 h 732940"/>
              <a:gd name="connsiteX21" fmla="*/ 928425 w 1313086"/>
              <a:gd name="connsiteY21" fmla="*/ 726471 h 732940"/>
              <a:gd name="connsiteX22" fmla="*/ 1293061 w 1313086"/>
              <a:gd name="connsiteY22" fmla="*/ 729276 h 732940"/>
              <a:gd name="connsiteX23" fmla="*/ 1245379 w 1313086"/>
              <a:gd name="connsiteY23" fmla="*/ 673177 h 732940"/>
              <a:gd name="connsiteX24" fmla="*/ 1298671 w 1313086"/>
              <a:gd name="connsiteY24" fmla="*/ 636714 h 732940"/>
              <a:gd name="connsiteX25" fmla="*/ 1259404 w 1313086"/>
              <a:gd name="connsiteY25" fmla="*/ 594641 h 732940"/>
              <a:gd name="connsiteX26" fmla="*/ 1312697 w 1313086"/>
              <a:gd name="connsiteY26" fmla="*/ 555372 h 732940"/>
              <a:gd name="connsiteX27" fmla="*/ 1228550 w 1313086"/>
              <a:gd name="connsiteY27" fmla="*/ 516103 h 732940"/>
              <a:gd name="connsiteX28" fmla="*/ 1307087 w 1313086"/>
              <a:gd name="connsiteY28" fmla="*/ 460005 h 732940"/>
              <a:gd name="connsiteX29" fmla="*/ 1239769 w 1313086"/>
              <a:gd name="connsiteY29" fmla="*/ 437566 h 732940"/>
              <a:gd name="connsiteX30" fmla="*/ 1301477 w 1313086"/>
              <a:gd name="connsiteY30" fmla="*/ 375858 h 732940"/>
              <a:gd name="connsiteX31" fmla="*/ 1256599 w 1313086"/>
              <a:gd name="connsiteY31" fmla="*/ 347809 h 732940"/>
              <a:gd name="connsiteX32" fmla="*/ 1309892 w 1313086"/>
              <a:gd name="connsiteY32" fmla="*/ 322565 h 732940"/>
              <a:gd name="connsiteX33" fmla="*/ 1242574 w 1313086"/>
              <a:gd name="connsiteY33" fmla="*/ 291711 h 732940"/>
              <a:gd name="connsiteX34" fmla="*/ 1307087 w 1313086"/>
              <a:gd name="connsiteY34" fmla="*/ 238418 h 732940"/>
              <a:gd name="connsiteX35" fmla="*/ 1239769 w 1313086"/>
              <a:gd name="connsiteY35" fmla="*/ 204759 h 732940"/>
              <a:gd name="connsiteX36" fmla="*/ 1301477 w 1313086"/>
              <a:gd name="connsiteY36" fmla="*/ 162685 h 732940"/>
              <a:gd name="connsiteX37" fmla="*/ 1236964 w 1313086"/>
              <a:gd name="connsiteY37" fmla="*/ 145856 h 732940"/>
              <a:gd name="connsiteX38" fmla="*/ 1309892 w 1313086"/>
              <a:gd name="connsiteY38" fmla="*/ 103782 h 732940"/>
              <a:gd name="connsiteX39" fmla="*/ 1189281 w 1313086"/>
              <a:gd name="connsiteY39" fmla="*/ 78538 h 732940"/>
              <a:gd name="connsiteX40" fmla="*/ 1234159 w 1313086"/>
              <a:gd name="connsiteY40" fmla="*/ 44879 h 732940"/>
              <a:gd name="connsiteX41" fmla="*/ 1147207 w 1313086"/>
              <a:gd name="connsiteY41" fmla="*/ 8415 h 732940"/>
              <a:gd name="connsiteX42" fmla="*/ 1046231 w 1313086"/>
              <a:gd name="connsiteY42" fmla="*/ 0 h 732940"/>
              <a:gd name="connsiteX43" fmla="*/ 816228 w 1313086"/>
              <a:gd name="connsiteY43" fmla="*/ 5610 h 732940"/>
              <a:gd name="connsiteX44" fmla="*/ 471224 w 1313086"/>
              <a:gd name="connsiteY44" fmla="*/ 11220 h 732940"/>
              <a:gd name="connsiteX45" fmla="*/ 47683 w 1313086"/>
              <a:gd name="connsiteY45" fmla="*/ 8415 h 732940"/>
              <a:gd name="connsiteX0" fmla="*/ 47683 w 1321110"/>
              <a:gd name="connsiteY0" fmla="*/ 8415 h 732940"/>
              <a:gd name="connsiteX1" fmla="*/ 0 w 1321110"/>
              <a:gd name="connsiteY1" fmla="*/ 47684 h 732940"/>
              <a:gd name="connsiteX2" fmla="*/ 244027 w 1321110"/>
              <a:gd name="connsiteY2" fmla="*/ 47684 h 732940"/>
              <a:gd name="connsiteX3" fmla="*/ 182319 w 1321110"/>
              <a:gd name="connsiteY3" fmla="*/ 103782 h 732940"/>
              <a:gd name="connsiteX4" fmla="*/ 342199 w 1321110"/>
              <a:gd name="connsiteY4" fmla="*/ 115002 h 732940"/>
              <a:gd name="connsiteX5" fmla="*/ 249637 w 1321110"/>
              <a:gd name="connsiteY5" fmla="*/ 187929 h 732940"/>
              <a:gd name="connsiteX6" fmla="*/ 373053 w 1321110"/>
              <a:gd name="connsiteY6" fmla="*/ 193539 h 732940"/>
              <a:gd name="connsiteX7" fmla="*/ 297320 w 1321110"/>
              <a:gd name="connsiteY7" fmla="*/ 255247 h 732940"/>
              <a:gd name="connsiteX8" fmla="*/ 322564 w 1321110"/>
              <a:gd name="connsiteY8" fmla="*/ 255247 h 732940"/>
              <a:gd name="connsiteX9" fmla="*/ 468420 w 1321110"/>
              <a:gd name="connsiteY9" fmla="*/ 263662 h 732940"/>
              <a:gd name="connsiteX10" fmla="*/ 384272 w 1321110"/>
              <a:gd name="connsiteY10" fmla="*/ 325370 h 732940"/>
              <a:gd name="connsiteX11" fmla="*/ 552567 w 1321110"/>
              <a:gd name="connsiteY11" fmla="*/ 333784 h 732940"/>
              <a:gd name="connsiteX12" fmla="*/ 471224 w 1321110"/>
              <a:gd name="connsiteY12" fmla="*/ 381468 h 732940"/>
              <a:gd name="connsiteX13" fmla="*/ 625494 w 1321110"/>
              <a:gd name="connsiteY13" fmla="*/ 398297 h 732940"/>
              <a:gd name="connsiteX14" fmla="*/ 518908 w 1321110"/>
              <a:gd name="connsiteY14" fmla="*/ 457200 h 732940"/>
              <a:gd name="connsiteX15" fmla="*/ 684397 w 1321110"/>
              <a:gd name="connsiteY15" fmla="*/ 474030 h 732940"/>
              <a:gd name="connsiteX16" fmla="*/ 594640 w 1321110"/>
              <a:gd name="connsiteY16" fmla="*/ 549762 h 732940"/>
              <a:gd name="connsiteX17" fmla="*/ 732081 w 1321110"/>
              <a:gd name="connsiteY17" fmla="*/ 555372 h 732940"/>
              <a:gd name="connsiteX18" fmla="*/ 698422 w 1321110"/>
              <a:gd name="connsiteY18" fmla="*/ 605861 h 732940"/>
              <a:gd name="connsiteX19" fmla="*/ 816228 w 1321110"/>
              <a:gd name="connsiteY19" fmla="*/ 614275 h 732940"/>
              <a:gd name="connsiteX20" fmla="*/ 978913 w 1321110"/>
              <a:gd name="connsiteY20" fmla="*/ 678788 h 732940"/>
              <a:gd name="connsiteX21" fmla="*/ 928425 w 1321110"/>
              <a:gd name="connsiteY21" fmla="*/ 726471 h 732940"/>
              <a:gd name="connsiteX22" fmla="*/ 1321110 w 1321110"/>
              <a:gd name="connsiteY22" fmla="*/ 729276 h 732940"/>
              <a:gd name="connsiteX23" fmla="*/ 1245379 w 1321110"/>
              <a:gd name="connsiteY23" fmla="*/ 673177 h 732940"/>
              <a:gd name="connsiteX24" fmla="*/ 1298671 w 1321110"/>
              <a:gd name="connsiteY24" fmla="*/ 636714 h 732940"/>
              <a:gd name="connsiteX25" fmla="*/ 1259404 w 1321110"/>
              <a:gd name="connsiteY25" fmla="*/ 594641 h 732940"/>
              <a:gd name="connsiteX26" fmla="*/ 1312697 w 1321110"/>
              <a:gd name="connsiteY26" fmla="*/ 555372 h 732940"/>
              <a:gd name="connsiteX27" fmla="*/ 1228550 w 1321110"/>
              <a:gd name="connsiteY27" fmla="*/ 516103 h 732940"/>
              <a:gd name="connsiteX28" fmla="*/ 1307087 w 1321110"/>
              <a:gd name="connsiteY28" fmla="*/ 460005 h 732940"/>
              <a:gd name="connsiteX29" fmla="*/ 1239769 w 1321110"/>
              <a:gd name="connsiteY29" fmla="*/ 437566 h 732940"/>
              <a:gd name="connsiteX30" fmla="*/ 1301477 w 1321110"/>
              <a:gd name="connsiteY30" fmla="*/ 375858 h 732940"/>
              <a:gd name="connsiteX31" fmla="*/ 1256599 w 1321110"/>
              <a:gd name="connsiteY31" fmla="*/ 347809 h 732940"/>
              <a:gd name="connsiteX32" fmla="*/ 1309892 w 1321110"/>
              <a:gd name="connsiteY32" fmla="*/ 322565 h 732940"/>
              <a:gd name="connsiteX33" fmla="*/ 1242574 w 1321110"/>
              <a:gd name="connsiteY33" fmla="*/ 291711 h 732940"/>
              <a:gd name="connsiteX34" fmla="*/ 1307087 w 1321110"/>
              <a:gd name="connsiteY34" fmla="*/ 238418 h 732940"/>
              <a:gd name="connsiteX35" fmla="*/ 1239769 w 1321110"/>
              <a:gd name="connsiteY35" fmla="*/ 204759 h 732940"/>
              <a:gd name="connsiteX36" fmla="*/ 1301477 w 1321110"/>
              <a:gd name="connsiteY36" fmla="*/ 162685 h 732940"/>
              <a:gd name="connsiteX37" fmla="*/ 1236964 w 1321110"/>
              <a:gd name="connsiteY37" fmla="*/ 145856 h 732940"/>
              <a:gd name="connsiteX38" fmla="*/ 1309892 w 1321110"/>
              <a:gd name="connsiteY38" fmla="*/ 103782 h 732940"/>
              <a:gd name="connsiteX39" fmla="*/ 1189281 w 1321110"/>
              <a:gd name="connsiteY39" fmla="*/ 78538 h 732940"/>
              <a:gd name="connsiteX40" fmla="*/ 1234159 w 1321110"/>
              <a:gd name="connsiteY40" fmla="*/ 44879 h 732940"/>
              <a:gd name="connsiteX41" fmla="*/ 1147207 w 1321110"/>
              <a:gd name="connsiteY41" fmla="*/ 8415 h 732940"/>
              <a:gd name="connsiteX42" fmla="*/ 1046231 w 1321110"/>
              <a:gd name="connsiteY42" fmla="*/ 0 h 732940"/>
              <a:gd name="connsiteX43" fmla="*/ 816228 w 1321110"/>
              <a:gd name="connsiteY43" fmla="*/ 5610 h 732940"/>
              <a:gd name="connsiteX44" fmla="*/ 471224 w 1321110"/>
              <a:gd name="connsiteY44" fmla="*/ 11220 h 732940"/>
              <a:gd name="connsiteX45" fmla="*/ 47683 w 1321110"/>
              <a:gd name="connsiteY45" fmla="*/ 8415 h 732940"/>
              <a:gd name="connsiteX0" fmla="*/ 47683 w 1321110"/>
              <a:gd name="connsiteY0" fmla="*/ 8415 h 732940"/>
              <a:gd name="connsiteX1" fmla="*/ 0 w 1321110"/>
              <a:gd name="connsiteY1" fmla="*/ 47684 h 732940"/>
              <a:gd name="connsiteX2" fmla="*/ 244027 w 1321110"/>
              <a:gd name="connsiteY2" fmla="*/ 47684 h 732940"/>
              <a:gd name="connsiteX3" fmla="*/ 182319 w 1321110"/>
              <a:gd name="connsiteY3" fmla="*/ 103782 h 732940"/>
              <a:gd name="connsiteX4" fmla="*/ 342199 w 1321110"/>
              <a:gd name="connsiteY4" fmla="*/ 115002 h 732940"/>
              <a:gd name="connsiteX5" fmla="*/ 249637 w 1321110"/>
              <a:gd name="connsiteY5" fmla="*/ 187929 h 732940"/>
              <a:gd name="connsiteX6" fmla="*/ 373053 w 1321110"/>
              <a:gd name="connsiteY6" fmla="*/ 193539 h 732940"/>
              <a:gd name="connsiteX7" fmla="*/ 297320 w 1321110"/>
              <a:gd name="connsiteY7" fmla="*/ 255247 h 732940"/>
              <a:gd name="connsiteX8" fmla="*/ 322564 w 1321110"/>
              <a:gd name="connsiteY8" fmla="*/ 255247 h 732940"/>
              <a:gd name="connsiteX9" fmla="*/ 468420 w 1321110"/>
              <a:gd name="connsiteY9" fmla="*/ 263662 h 732940"/>
              <a:gd name="connsiteX10" fmla="*/ 384272 w 1321110"/>
              <a:gd name="connsiteY10" fmla="*/ 325370 h 732940"/>
              <a:gd name="connsiteX11" fmla="*/ 552567 w 1321110"/>
              <a:gd name="connsiteY11" fmla="*/ 333784 h 732940"/>
              <a:gd name="connsiteX12" fmla="*/ 471224 w 1321110"/>
              <a:gd name="connsiteY12" fmla="*/ 381468 h 732940"/>
              <a:gd name="connsiteX13" fmla="*/ 625494 w 1321110"/>
              <a:gd name="connsiteY13" fmla="*/ 398297 h 732940"/>
              <a:gd name="connsiteX14" fmla="*/ 518908 w 1321110"/>
              <a:gd name="connsiteY14" fmla="*/ 457200 h 732940"/>
              <a:gd name="connsiteX15" fmla="*/ 684397 w 1321110"/>
              <a:gd name="connsiteY15" fmla="*/ 474030 h 732940"/>
              <a:gd name="connsiteX16" fmla="*/ 594640 w 1321110"/>
              <a:gd name="connsiteY16" fmla="*/ 549762 h 732940"/>
              <a:gd name="connsiteX17" fmla="*/ 732081 w 1321110"/>
              <a:gd name="connsiteY17" fmla="*/ 555372 h 732940"/>
              <a:gd name="connsiteX18" fmla="*/ 698422 w 1321110"/>
              <a:gd name="connsiteY18" fmla="*/ 605861 h 732940"/>
              <a:gd name="connsiteX19" fmla="*/ 816228 w 1321110"/>
              <a:gd name="connsiteY19" fmla="*/ 614275 h 732940"/>
              <a:gd name="connsiteX20" fmla="*/ 891960 w 1321110"/>
              <a:gd name="connsiteY20" fmla="*/ 639517 h 732940"/>
              <a:gd name="connsiteX21" fmla="*/ 978913 w 1321110"/>
              <a:gd name="connsiteY21" fmla="*/ 678788 h 732940"/>
              <a:gd name="connsiteX22" fmla="*/ 928425 w 1321110"/>
              <a:gd name="connsiteY22" fmla="*/ 726471 h 732940"/>
              <a:gd name="connsiteX23" fmla="*/ 1321110 w 1321110"/>
              <a:gd name="connsiteY23" fmla="*/ 729276 h 732940"/>
              <a:gd name="connsiteX24" fmla="*/ 1245379 w 1321110"/>
              <a:gd name="connsiteY24" fmla="*/ 673177 h 732940"/>
              <a:gd name="connsiteX25" fmla="*/ 1298671 w 1321110"/>
              <a:gd name="connsiteY25" fmla="*/ 636714 h 732940"/>
              <a:gd name="connsiteX26" fmla="*/ 1259404 w 1321110"/>
              <a:gd name="connsiteY26" fmla="*/ 594641 h 732940"/>
              <a:gd name="connsiteX27" fmla="*/ 1312697 w 1321110"/>
              <a:gd name="connsiteY27" fmla="*/ 555372 h 732940"/>
              <a:gd name="connsiteX28" fmla="*/ 1228550 w 1321110"/>
              <a:gd name="connsiteY28" fmla="*/ 516103 h 732940"/>
              <a:gd name="connsiteX29" fmla="*/ 1307087 w 1321110"/>
              <a:gd name="connsiteY29" fmla="*/ 460005 h 732940"/>
              <a:gd name="connsiteX30" fmla="*/ 1239769 w 1321110"/>
              <a:gd name="connsiteY30" fmla="*/ 437566 h 732940"/>
              <a:gd name="connsiteX31" fmla="*/ 1301477 w 1321110"/>
              <a:gd name="connsiteY31" fmla="*/ 375858 h 732940"/>
              <a:gd name="connsiteX32" fmla="*/ 1256599 w 1321110"/>
              <a:gd name="connsiteY32" fmla="*/ 347809 h 732940"/>
              <a:gd name="connsiteX33" fmla="*/ 1309892 w 1321110"/>
              <a:gd name="connsiteY33" fmla="*/ 322565 h 732940"/>
              <a:gd name="connsiteX34" fmla="*/ 1242574 w 1321110"/>
              <a:gd name="connsiteY34" fmla="*/ 291711 h 732940"/>
              <a:gd name="connsiteX35" fmla="*/ 1307087 w 1321110"/>
              <a:gd name="connsiteY35" fmla="*/ 238418 h 732940"/>
              <a:gd name="connsiteX36" fmla="*/ 1239769 w 1321110"/>
              <a:gd name="connsiteY36" fmla="*/ 204759 h 732940"/>
              <a:gd name="connsiteX37" fmla="*/ 1301477 w 1321110"/>
              <a:gd name="connsiteY37" fmla="*/ 162685 h 732940"/>
              <a:gd name="connsiteX38" fmla="*/ 1236964 w 1321110"/>
              <a:gd name="connsiteY38" fmla="*/ 145856 h 732940"/>
              <a:gd name="connsiteX39" fmla="*/ 1309892 w 1321110"/>
              <a:gd name="connsiteY39" fmla="*/ 103782 h 732940"/>
              <a:gd name="connsiteX40" fmla="*/ 1189281 w 1321110"/>
              <a:gd name="connsiteY40" fmla="*/ 78538 h 732940"/>
              <a:gd name="connsiteX41" fmla="*/ 1234159 w 1321110"/>
              <a:gd name="connsiteY41" fmla="*/ 44879 h 732940"/>
              <a:gd name="connsiteX42" fmla="*/ 1147207 w 1321110"/>
              <a:gd name="connsiteY42" fmla="*/ 8415 h 732940"/>
              <a:gd name="connsiteX43" fmla="*/ 1046231 w 1321110"/>
              <a:gd name="connsiteY43" fmla="*/ 0 h 732940"/>
              <a:gd name="connsiteX44" fmla="*/ 816228 w 1321110"/>
              <a:gd name="connsiteY44" fmla="*/ 5610 h 732940"/>
              <a:gd name="connsiteX45" fmla="*/ 471224 w 1321110"/>
              <a:gd name="connsiteY45" fmla="*/ 11220 h 732940"/>
              <a:gd name="connsiteX46" fmla="*/ 47683 w 1321110"/>
              <a:gd name="connsiteY46" fmla="*/ 8415 h 732940"/>
              <a:gd name="connsiteX0" fmla="*/ 47683 w 1321110"/>
              <a:gd name="connsiteY0" fmla="*/ 8415 h 732940"/>
              <a:gd name="connsiteX1" fmla="*/ 0 w 1321110"/>
              <a:gd name="connsiteY1" fmla="*/ 47684 h 732940"/>
              <a:gd name="connsiteX2" fmla="*/ 244027 w 1321110"/>
              <a:gd name="connsiteY2" fmla="*/ 47684 h 732940"/>
              <a:gd name="connsiteX3" fmla="*/ 182319 w 1321110"/>
              <a:gd name="connsiteY3" fmla="*/ 103782 h 732940"/>
              <a:gd name="connsiteX4" fmla="*/ 342199 w 1321110"/>
              <a:gd name="connsiteY4" fmla="*/ 115002 h 732940"/>
              <a:gd name="connsiteX5" fmla="*/ 249637 w 1321110"/>
              <a:gd name="connsiteY5" fmla="*/ 187929 h 732940"/>
              <a:gd name="connsiteX6" fmla="*/ 373053 w 1321110"/>
              <a:gd name="connsiteY6" fmla="*/ 193539 h 732940"/>
              <a:gd name="connsiteX7" fmla="*/ 297320 w 1321110"/>
              <a:gd name="connsiteY7" fmla="*/ 255247 h 732940"/>
              <a:gd name="connsiteX8" fmla="*/ 322564 w 1321110"/>
              <a:gd name="connsiteY8" fmla="*/ 255247 h 732940"/>
              <a:gd name="connsiteX9" fmla="*/ 468420 w 1321110"/>
              <a:gd name="connsiteY9" fmla="*/ 263662 h 732940"/>
              <a:gd name="connsiteX10" fmla="*/ 384272 w 1321110"/>
              <a:gd name="connsiteY10" fmla="*/ 325370 h 732940"/>
              <a:gd name="connsiteX11" fmla="*/ 552567 w 1321110"/>
              <a:gd name="connsiteY11" fmla="*/ 333784 h 732940"/>
              <a:gd name="connsiteX12" fmla="*/ 471224 w 1321110"/>
              <a:gd name="connsiteY12" fmla="*/ 381468 h 732940"/>
              <a:gd name="connsiteX13" fmla="*/ 625494 w 1321110"/>
              <a:gd name="connsiteY13" fmla="*/ 398297 h 732940"/>
              <a:gd name="connsiteX14" fmla="*/ 518908 w 1321110"/>
              <a:gd name="connsiteY14" fmla="*/ 457200 h 732940"/>
              <a:gd name="connsiteX15" fmla="*/ 684397 w 1321110"/>
              <a:gd name="connsiteY15" fmla="*/ 474030 h 732940"/>
              <a:gd name="connsiteX16" fmla="*/ 594640 w 1321110"/>
              <a:gd name="connsiteY16" fmla="*/ 549762 h 732940"/>
              <a:gd name="connsiteX17" fmla="*/ 732081 w 1321110"/>
              <a:gd name="connsiteY17" fmla="*/ 555372 h 732940"/>
              <a:gd name="connsiteX18" fmla="*/ 698422 w 1321110"/>
              <a:gd name="connsiteY18" fmla="*/ 605861 h 732940"/>
              <a:gd name="connsiteX19" fmla="*/ 816228 w 1321110"/>
              <a:gd name="connsiteY19" fmla="*/ 614275 h 732940"/>
              <a:gd name="connsiteX20" fmla="*/ 723665 w 1321110"/>
              <a:gd name="connsiteY20" fmla="*/ 670370 h 732940"/>
              <a:gd name="connsiteX21" fmla="*/ 978913 w 1321110"/>
              <a:gd name="connsiteY21" fmla="*/ 678788 h 732940"/>
              <a:gd name="connsiteX22" fmla="*/ 928425 w 1321110"/>
              <a:gd name="connsiteY22" fmla="*/ 726471 h 732940"/>
              <a:gd name="connsiteX23" fmla="*/ 1321110 w 1321110"/>
              <a:gd name="connsiteY23" fmla="*/ 729276 h 732940"/>
              <a:gd name="connsiteX24" fmla="*/ 1245379 w 1321110"/>
              <a:gd name="connsiteY24" fmla="*/ 673177 h 732940"/>
              <a:gd name="connsiteX25" fmla="*/ 1298671 w 1321110"/>
              <a:gd name="connsiteY25" fmla="*/ 636714 h 732940"/>
              <a:gd name="connsiteX26" fmla="*/ 1259404 w 1321110"/>
              <a:gd name="connsiteY26" fmla="*/ 594641 h 732940"/>
              <a:gd name="connsiteX27" fmla="*/ 1312697 w 1321110"/>
              <a:gd name="connsiteY27" fmla="*/ 555372 h 732940"/>
              <a:gd name="connsiteX28" fmla="*/ 1228550 w 1321110"/>
              <a:gd name="connsiteY28" fmla="*/ 516103 h 732940"/>
              <a:gd name="connsiteX29" fmla="*/ 1307087 w 1321110"/>
              <a:gd name="connsiteY29" fmla="*/ 460005 h 732940"/>
              <a:gd name="connsiteX30" fmla="*/ 1239769 w 1321110"/>
              <a:gd name="connsiteY30" fmla="*/ 437566 h 732940"/>
              <a:gd name="connsiteX31" fmla="*/ 1301477 w 1321110"/>
              <a:gd name="connsiteY31" fmla="*/ 375858 h 732940"/>
              <a:gd name="connsiteX32" fmla="*/ 1256599 w 1321110"/>
              <a:gd name="connsiteY32" fmla="*/ 347809 h 732940"/>
              <a:gd name="connsiteX33" fmla="*/ 1309892 w 1321110"/>
              <a:gd name="connsiteY33" fmla="*/ 322565 h 732940"/>
              <a:gd name="connsiteX34" fmla="*/ 1242574 w 1321110"/>
              <a:gd name="connsiteY34" fmla="*/ 291711 h 732940"/>
              <a:gd name="connsiteX35" fmla="*/ 1307087 w 1321110"/>
              <a:gd name="connsiteY35" fmla="*/ 238418 h 732940"/>
              <a:gd name="connsiteX36" fmla="*/ 1239769 w 1321110"/>
              <a:gd name="connsiteY36" fmla="*/ 204759 h 732940"/>
              <a:gd name="connsiteX37" fmla="*/ 1301477 w 1321110"/>
              <a:gd name="connsiteY37" fmla="*/ 162685 h 732940"/>
              <a:gd name="connsiteX38" fmla="*/ 1236964 w 1321110"/>
              <a:gd name="connsiteY38" fmla="*/ 145856 h 732940"/>
              <a:gd name="connsiteX39" fmla="*/ 1309892 w 1321110"/>
              <a:gd name="connsiteY39" fmla="*/ 103782 h 732940"/>
              <a:gd name="connsiteX40" fmla="*/ 1189281 w 1321110"/>
              <a:gd name="connsiteY40" fmla="*/ 78538 h 732940"/>
              <a:gd name="connsiteX41" fmla="*/ 1234159 w 1321110"/>
              <a:gd name="connsiteY41" fmla="*/ 44879 h 732940"/>
              <a:gd name="connsiteX42" fmla="*/ 1147207 w 1321110"/>
              <a:gd name="connsiteY42" fmla="*/ 8415 h 732940"/>
              <a:gd name="connsiteX43" fmla="*/ 1046231 w 1321110"/>
              <a:gd name="connsiteY43" fmla="*/ 0 h 732940"/>
              <a:gd name="connsiteX44" fmla="*/ 816228 w 1321110"/>
              <a:gd name="connsiteY44" fmla="*/ 5610 h 732940"/>
              <a:gd name="connsiteX45" fmla="*/ 471224 w 1321110"/>
              <a:gd name="connsiteY45" fmla="*/ 11220 h 732940"/>
              <a:gd name="connsiteX46" fmla="*/ 47683 w 1321110"/>
              <a:gd name="connsiteY46" fmla="*/ 8415 h 732940"/>
              <a:gd name="connsiteX0" fmla="*/ 47683 w 1321110"/>
              <a:gd name="connsiteY0" fmla="*/ 8415 h 732940"/>
              <a:gd name="connsiteX1" fmla="*/ 0 w 1321110"/>
              <a:gd name="connsiteY1" fmla="*/ 47684 h 732940"/>
              <a:gd name="connsiteX2" fmla="*/ 244027 w 1321110"/>
              <a:gd name="connsiteY2" fmla="*/ 47684 h 732940"/>
              <a:gd name="connsiteX3" fmla="*/ 182319 w 1321110"/>
              <a:gd name="connsiteY3" fmla="*/ 103782 h 732940"/>
              <a:gd name="connsiteX4" fmla="*/ 342199 w 1321110"/>
              <a:gd name="connsiteY4" fmla="*/ 115002 h 732940"/>
              <a:gd name="connsiteX5" fmla="*/ 249637 w 1321110"/>
              <a:gd name="connsiteY5" fmla="*/ 187929 h 732940"/>
              <a:gd name="connsiteX6" fmla="*/ 373053 w 1321110"/>
              <a:gd name="connsiteY6" fmla="*/ 193539 h 732940"/>
              <a:gd name="connsiteX7" fmla="*/ 297320 w 1321110"/>
              <a:gd name="connsiteY7" fmla="*/ 255247 h 732940"/>
              <a:gd name="connsiteX8" fmla="*/ 322564 w 1321110"/>
              <a:gd name="connsiteY8" fmla="*/ 255247 h 732940"/>
              <a:gd name="connsiteX9" fmla="*/ 468420 w 1321110"/>
              <a:gd name="connsiteY9" fmla="*/ 263662 h 732940"/>
              <a:gd name="connsiteX10" fmla="*/ 384272 w 1321110"/>
              <a:gd name="connsiteY10" fmla="*/ 325370 h 732940"/>
              <a:gd name="connsiteX11" fmla="*/ 552567 w 1321110"/>
              <a:gd name="connsiteY11" fmla="*/ 333784 h 732940"/>
              <a:gd name="connsiteX12" fmla="*/ 471224 w 1321110"/>
              <a:gd name="connsiteY12" fmla="*/ 381468 h 732940"/>
              <a:gd name="connsiteX13" fmla="*/ 625494 w 1321110"/>
              <a:gd name="connsiteY13" fmla="*/ 398297 h 732940"/>
              <a:gd name="connsiteX14" fmla="*/ 518908 w 1321110"/>
              <a:gd name="connsiteY14" fmla="*/ 457200 h 732940"/>
              <a:gd name="connsiteX15" fmla="*/ 684397 w 1321110"/>
              <a:gd name="connsiteY15" fmla="*/ 474030 h 732940"/>
              <a:gd name="connsiteX16" fmla="*/ 594640 w 1321110"/>
              <a:gd name="connsiteY16" fmla="*/ 549762 h 732940"/>
              <a:gd name="connsiteX17" fmla="*/ 732081 w 1321110"/>
              <a:gd name="connsiteY17" fmla="*/ 555372 h 732940"/>
              <a:gd name="connsiteX18" fmla="*/ 698422 w 1321110"/>
              <a:gd name="connsiteY18" fmla="*/ 605861 h 732940"/>
              <a:gd name="connsiteX19" fmla="*/ 805009 w 1321110"/>
              <a:gd name="connsiteY19" fmla="*/ 617080 h 732940"/>
              <a:gd name="connsiteX20" fmla="*/ 723665 w 1321110"/>
              <a:gd name="connsiteY20" fmla="*/ 670370 h 732940"/>
              <a:gd name="connsiteX21" fmla="*/ 978913 w 1321110"/>
              <a:gd name="connsiteY21" fmla="*/ 678788 h 732940"/>
              <a:gd name="connsiteX22" fmla="*/ 928425 w 1321110"/>
              <a:gd name="connsiteY22" fmla="*/ 726471 h 732940"/>
              <a:gd name="connsiteX23" fmla="*/ 1321110 w 1321110"/>
              <a:gd name="connsiteY23" fmla="*/ 729276 h 732940"/>
              <a:gd name="connsiteX24" fmla="*/ 1245379 w 1321110"/>
              <a:gd name="connsiteY24" fmla="*/ 673177 h 732940"/>
              <a:gd name="connsiteX25" fmla="*/ 1298671 w 1321110"/>
              <a:gd name="connsiteY25" fmla="*/ 636714 h 732940"/>
              <a:gd name="connsiteX26" fmla="*/ 1259404 w 1321110"/>
              <a:gd name="connsiteY26" fmla="*/ 594641 h 732940"/>
              <a:gd name="connsiteX27" fmla="*/ 1312697 w 1321110"/>
              <a:gd name="connsiteY27" fmla="*/ 555372 h 732940"/>
              <a:gd name="connsiteX28" fmla="*/ 1228550 w 1321110"/>
              <a:gd name="connsiteY28" fmla="*/ 516103 h 732940"/>
              <a:gd name="connsiteX29" fmla="*/ 1307087 w 1321110"/>
              <a:gd name="connsiteY29" fmla="*/ 460005 h 732940"/>
              <a:gd name="connsiteX30" fmla="*/ 1239769 w 1321110"/>
              <a:gd name="connsiteY30" fmla="*/ 437566 h 732940"/>
              <a:gd name="connsiteX31" fmla="*/ 1301477 w 1321110"/>
              <a:gd name="connsiteY31" fmla="*/ 375858 h 732940"/>
              <a:gd name="connsiteX32" fmla="*/ 1256599 w 1321110"/>
              <a:gd name="connsiteY32" fmla="*/ 347809 h 732940"/>
              <a:gd name="connsiteX33" fmla="*/ 1309892 w 1321110"/>
              <a:gd name="connsiteY33" fmla="*/ 322565 h 732940"/>
              <a:gd name="connsiteX34" fmla="*/ 1242574 w 1321110"/>
              <a:gd name="connsiteY34" fmla="*/ 291711 h 732940"/>
              <a:gd name="connsiteX35" fmla="*/ 1307087 w 1321110"/>
              <a:gd name="connsiteY35" fmla="*/ 238418 h 732940"/>
              <a:gd name="connsiteX36" fmla="*/ 1239769 w 1321110"/>
              <a:gd name="connsiteY36" fmla="*/ 204759 h 732940"/>
              <a:gd name="connsiteX37" fmla="*/ 1301477 w 1321110"/>
              <a:gd name="connsiteY37" fmla="*/ 162685 h 732940"/>
              <a:gd name="connsiteX38" fmla="*/ 1236964 w 1321110"/>
              <a:gd name="connsiteY38" fmla="*/ 145856 h 732940"/>
              <a:gd name="connsiteX39" fmla="*/ 1309892 w 1321110"/>
              <a:gd name="connsiteY39" fmla="*/ 103782 h 732940"/>
              <a:gd name="connsiteX40" fmla="*/ 1189281 w 1321110"/>
              <a:gd name="connsiteY40" fmla="*/ 78538 h 732940"/>
              <a:gd name="connsiteX41" fmla="*/ 1234159 w 1321110"/>
              <a:gd name="connsiteY41" fmla="*/ 44879 h 732940"/>
              <a:gd name="connsiteX42" fmla="*/ 1147207 w 1321110"/>
              <a:gd name="connsiteY42" fmla="*/ 8415 h 732940"/>
              <a:gd name="connsiteX43" fmla="*/ 1046231 w 1321110"/>
              <a:gd name="connsiteY43" fmla="*/ 0 h 732940"/>
              <a:gd name="connsiteX44" fmla="*/ 816228 w 1321110"/>
              <a:gd name="connsiteY44" fmla="*/ 5610 h 732940"/>
              <a:gd name="connsiteX45" fmla="*/ 471224 w 1321110"/>
              <a:gd name="connsiteY45" fmla="*/ 11220 h 732940"/>
              <a:gd name="connsiteX46" fmla="*/ 47683 w 1321110"/>
              <a:gd name="connsiteY46" fmla="*/ 8415 h 732940"/>
              <a:gd name="connsiteX0" fmla="*/ 47683 w 1321110"/>
              <a:gd name="connsiteY0" fmla="*/ 8415 h 732940"/>
              <a:gd name="connsiteX1" fmla="*/ 0 w 1321110"/>
              <a:gd name="connsiteY1" fmla="*/ 47684 h 732940"/>
              <a:gd name="connsiteX2" fmla="*/ 244027 w 1321110"/>
              <a:gd name="connsiteY2" fmla="*/ 47684 h 732940"/>
              <a:gd name="connsiteX3" fmla="*/ 182319 w 1321110"/>
              <a:gd name="connsiteY3" fmla="*/ 103782 h 732940"/>
              <a:gd name="connsiteX4" fmla="*/ 342199 w 1321110"/>
              <a:gd name="connsiteY4" fmla="*/ 115002 h 732940"/>
              <a:gd name="connsiteX5" fmla="*/ 249637 w 1321110"/>
              <a:gd name="connsiteY5" fmla="*/ 187929 h 732940"/>
              <a:gd name="connsiteX6" fmla="*/ 373053 w 1321110"/>
              <a:gd name="connsiteY6" fmla="*/ 193539 h 732940"/>
              <a:gd name="connsiteX7" fmla="*/ 297320 w 1321110"/>
              <a:gd name="connsiteY7" fmla="*/ 255247 h 732940"/>
              <a:gd name="connsiteX8" fmla="*/ 322564 w 1321110"/>
              <a:gd name="connsiteY8" fmla="*/ 255247 h 732940"/>
              <a:gd name="connsiteX9" fmla="*/ 468420 w 1321110"/>
              <a:gd name="connsiteY9" fmla="*/ 263662 h 732940"/>
              <a:gd name="connsiteX10" fmla="*/ 384272 w 1321110"/>
              <a:gd name="connsiteY10" fmla="*/ 325370 h 732940"/>
              <a:gd name="connsiteX11" fmla="*/ 552567 w 1321110"/>
              <a:gd name="connsiteY11" fmla="*/ 333784 h 732940"/>
              <a:gd name="connsiteX12" fmla="*/ 471224 w 1321110"/>
              <a:gd name="connsiteY12" fmla="*/ 381468 h 732940"/>
              <a:gd name="connsiteX13" fmla="*/ 625494 w 1321110"/>
              <a:gd name="connsiteY13" fmla="*/ 398297 h 732940"/>
              <a:gd name="connsiteX14" fmla="*/ 518908 w 1321110"/>
              <a:gd name="connsiteY14" fmla="*/ 457200 h 732940"/>
              <a:gd name="connsiteX15" fmla="*/ 684397 w 1321110"/>
              <a:gd name="connsiteY15" fmla="*/ 474030 h 732940"/>
              <a:gd name="connsiteX16" fmla="*/ 594640 w 1321110"/>
              <a:gd name="connsiteY16" fmla="*/ 549762 h 732940"/>
              <a:gd name="connsiteX17" fmla="*/ 732081 w 1321110"/>
              <a:gd name="connsiteY17" fmla="*/ 555372 h 732940"/>
              <a:gd name="connsiteX18" fmla="*/ 698422 w 1321110"/>
              <a:gd name="connsiteY18" fmla="*/ 605861 h 732940"/>
              <a:gd name="connsiteX19" fmla="*/ 805009 w 1321110"/>
              <a:gd name="connsiteY19" fmla="*/ 617080 h 732940"/>
              <a:gd name="connsiteX20" fmla="*/ 723665 w 1321110"/>
              <a:gd name="connsiteY20" fmla="*/ 670370 h 732940"/>
              <a:gd name="connsiteX21" fmla="*/ 978913 w 1321110"/>
              <a:gd name="connsiteY21" fmla="*/ 678788 h 732940"/>
              <a:gd name="connsiteX22" fmla="*/ 928425 w 1321110"/>
              <a:gd name="connsiteY22" fmla="*/ 726471 h 732940"/>
              <a:gd name="connsiteX23" fmla="*/ 1321110 w 1321110"/>
              <a:gd name="connsiteY23" fmla="*/ 729276 h 732940"/>
              <a:gd name="connsiteX24" fmla="*/ 1245379 w 1321110"/>
              <a:gd name="connsiteY24" fmla="*/ 673177 h 732940"/>
              <a:gd name="connsiteX25" fmla="*/ 1298671 w 1321110"/>
              <a:gd name="connsiteY25" fmla="*/ 636714 h 732940"/>
              <a:gd name="connsiteX26" fmla="*/ 1259404 w 1321110"/>
              <a:gd name="connsiteY26" fmla="*/ 594641 h 732940"/>
              <a:gd name="connsiteX27" fmla="*/ 1312697 w 1321110"/>
              <a:gd name="connsiteY27" fmla="*/ 555372 h 732940"/>
              <a:gd name="connsiteX28" fmla="*/ 1228550 w 1321110"/>
              <a:gd name="connsiteY28" fmla="*/ 516103 h 732940"/>
              <a:gd name="connsiteX29" fmla="*/ 1307087 w 1321110"/>
              <a:gd name="connsiteY29" fmla="*/ 460005 h 732940"/>
              <a:gd name="connsiteX30" fmla="*/ 1239769 w 1321110"/>
              <a:gd name="connsiteY30" fmla="*/ 437566 h 732940"/>
              <a:gd name="connsiteX31" fmla="*/ 1301477 w 1321110"/>
              <a:gd name="connsiteY31" fmla="*/ 375858 h 732940"/>
              <a:gd name="connsiteX32" fmla="*/ 1256599 w 1321110"/>
              <a:gd name="connsiteY32" fmla="*/ 347809 h 732940"/>
              <a:gd name="connsiteX33" fmla="*/ 1309892 w 1321110"/>
              <a:gd name="connsiteY33" fmla="*/ 322565 h 732940"/>
              <a:gd name="connsiteX34" fmla="*/ 1242574 w 1321110"/>
              <a:gd name="connsiteY34" fmla="*/ 291711 h 732940"/>
              <a:gd name="connsiteX35" fmla="*/ 1307087 w 1321110"/>
              <a:gd name="connsiteY35" fmla="*/ 238418 h 732940"/>
              <a:gd name="connsiteX36" fmla="*/ 1267818 w 1321110"/>
              <a:gd name="connsiteY36" fmla="*/ 221588 h 732940"/>
              <a:gd name="connsiteX37" fmla="*/ 1301477 w 1321110"/>
              <a:gd name="connsiteY37" fmla="*/ 162685 h 732940"/>
              <a:gd name="connsiteX38" fmla="*/ 1236964 w 1321110"/>
              <a:gd name="connsiteY38" fmla="*/ 145856 h 732940"/>
              <a:gd name="connsiteX39" fmla="*/ 1309892 w 1321110"/>
              <a:gd name="connsiteY39" fmla="*/ 103782 h 732940"/>
              <a:gd name="connsiteX40" fmla="*/ 1189281 w 1321110"/>
              <a:gd name="connsiteY40" fmla="*/ 78538 h 732940"/>
              <a:gd name="connsiteX41" fmla="*/ 1234159 w 1321110"/>
              <a:gd name="connsiteY41" fmla="*/ 44879 h 732940"/>
              <a:gd name="connsiteX42" fmla="*/ 1147207 w 1321110"/>
              <a:gd name="connsiteY42" fmla="*/ 8415 h 732940"/>
              <a:gd name="connsiteX43" fmla="*/ 1046231 w 1321110"/>
              <a:gd name="connsiteY43" fmla="*/ 0 h 732940"/>
              <a:gd name="connsiteX44" fmla="*/ 816228 w 1321110"/>
              <a:gd name="connsiteY44" fmla="*/ 5610 h 732940"/>
              <a:gd name="connsiteX45" fmla="*/ 471224 w 1321110"/>
              <a:gd name="connsiteY45" fmla="*/ 11220 h 732940"/>
              <a:gd name="connsiteX46" fmla="*/ 47683 w 1321110"/>
              <a:gd name="connsiteY46" fmla="*/ 8415 h 732940"/>
              <a:gd name="connsiteX0" fmla="*/ 47683 w 1321110"/>
              <a:gd name="connsiteY0" fmla="*/ 8415 h 732940"/>
              <a:gd name="connsiteX1" fmla="*/ 0 w 1321110"/>
              <a:gd name="connsiteY1" fmla="*/ 47684 h 732940"/>
              <a:gd name="connsiteX2" fmla="*/ 244027 w 1321110"/>
              <a:gd name="connsiteY2" fmla="*/ 47684 h 732940"/>
              <a:gd name="connsiteX3" fmla="*/ 182319 w 1321110"/>
              <a:gd name="connsiteY3" fmla="*/ 103782 h 732940"/>
              <a:gd name="connsiteX4" fmla="*/ 342199 w 1321110"/>
              <a:gd name="connsiteY4" fmla="*/ 115002 h 732940"/>
              <a:gd name="connsiteX5" fmla="*/ 249637 w 1321110"/>
              <a:gd name="connsiteY5" fmla="*/ 187929 h 732940"/>
              <a:gd name="connsiteX6" fmla="*/ 373053 w 1321110"/>
              <a:gd name="connsiteY6" fmla="*/ 193539 h 732940"/>
              <a:gd name="connsiteX7" fmla="*/ 297320 w 1321110"/>
              <a:gd name="connsiteY7" fmla="*/ 255247 h 732940"/>
              <a:gd name="connsiteX8" fmla="*/ 322564 w 1321110"/>
              <a:gd name="connsiteY8" fmla="*/ 255247 h 732940"/>
              <a:gd name="connsiteX9" fmla="*/ 468420 w 1321110"/>
              <a:gd name="connsiteY9" fmla="*/ 263662 h 732940"/>
              <a:gd name="connsiteX10" fmla="*/ 384272 w 1321110"/>
              <a:gd name="connsiteY10" fmla="*/ 325370 h 732940"/>
              <a:gd name="connsiteX11" fmla="*/ 552567 w 1321110"/>
              <a:gd name="connsiteY11" fmla="*/ 333784 h 732940"/>
              <a:gd name="connsiteX12" fmla="*/ 471224 w 1321110"/>
              <a:gd name="connsiteY12" fmla="*/ 381468 h 732940"/>
              <a:gd name="connsiteX13" fmla="*/ 625494 w 1321110"/>
              <a:gd name="connsiteY13" fmla="*/ 398297 h 732940"/>
              <a:gd name="connsiteX14" fmla="*/ 518908 w 1321110"/>
              <a:gd name="connsiteY14" fmla="*/ 457200 h 732940"/>
              <a:gd name="connsiteX15" fmla="*/ 684397 w 1321110"/>
              <a:gd name="connsiteY15" fmla="*/ 474030 h 732940"/>
              <a:gd name="connsiteX16" fmla="*/ 594640 w 1321110"/>
              <a:gd name="connsiteY16" fmla="*/ 549762 h 732940"/>
              <a:gd name="connsiteX17" fmla="*/ 732081 w 1321110"/>
              <a:gd name="connsiteY17" fmla="*/ 555372 h 732940"/>
              <a:gd name="connsiteX18" fmla="*/ 698422 w 1321110"/>
              <a:gd name="connsiteY18" fmla="*/ 605861 h 732940"/>
              <a:gd name="connsiteX19" fmla="*/ 805009 w 1321110"/>
              <a:gd name="connsiteY19" fmla="*/ 617080 h 732940"/>
              <a:gd name="connsiteX20" fmla="*/ 723665 w 1321110"/>
              <a:gd name="connsiteY20" fmla="*/ 670370 h 732940"/>
              <a:gd name="connsiteX21" fmla="*/ 978913 w 1321110"/>
              <a:gd name="connsiteY21" fmla="*/ 678788 h 732940"/>
              <a:gd name="connsiteX22" fmla="*/ 928425 w 1321110"/>
              <a:gd name="connsiteY22" fmla="*/ 726471 h 732940"/>
              <a:gd name="connsiteX23" fmla="*/ 1321110 w 1321110"/>
              <a:gd name="connsiteY23" fmla="*/ 729276 h 732940"/>
              <a:gd name="connsiteX24" fmla="*/ 1245379 w 1321110"/>
              <a:gd name="connsiteY24" fmla="*/ 673177 h 732940"/>
              <a:gd name="connsiteX25" fmla="*/ 1298671 w 1321110"/>
              <a:gd name="connsiteY25" fmla="*/ 636714 h 732940"/>
              <a:gd name="connsiteX26" fmla="*/ 1259404 w 1321110"/>
              <a:gd name="connsiteY26" fmla="*/ 594641 h 732940"/>
              <a:gd name="connsiteX27" fmla="*/ 1312697 w 1321110"/>
              <a:gd name="connsiteY27" fmla="*/ 555372 h 732940"/>
              <a:gd name="connsiteX28" fmla="*/ 1228550 w 1321110"/>
              <a:gd name="connsiteY28" fmla="*/ 516103 h 732940"/>
              <a:gd name="connsiteX29" fmla="*/ 1307087 w 1321110"/>
              <a:gd name="connsiteY29" fmla="*/ 460005 h 732940"/>
              <a:gd name="connsiteX30" fmla="*/ 1239769 w 1321110"/>
              <a:gd name="connsiteY30" fmla="*/ 437566 h 732940"/>
              <a:gd name="connsiteX31" fmla="*/ 1301477 w 1321110"/>
              <a:gd name="connsiteY31" fmla="*/ 375858 h 732940"/>
              <a:gd name="connsiteX32" fmla="*/ 1256599 w 1321110"/>
              <a:gd name="connsiteY32" fmla="*/ 347809 h 732940"/>
              <a:gd name="connsiteX33" fmla="*/ 1309892 w 1321110"/>
              <a:gd name="connsiteY33" fmla="*/ 322565 h 732940"/>
              <a:gd name="connsiteX34" fmla="*/ 1242574 w 1321110"/>
              <a:gd name="connsiteY34" fmla="*/ 291711 h 732940"/>
              <a:gd name="connsiteX35" fmla="*/ 1307087 w 1321110"/>
              <a:gd name="connsiteY35" fmla="*/ 238418 h 732940"/>
              <a:gd name="connsiteX36" fmla="*/ 1267818 w 1321110"/>
              <a:gd name="connsiteY36" fmla="*/ 221588 h 732940"/>
              <a:gd name="connsiteX37" fmla="*/ 1309892 w 1321110"/>
              <a:gd name="connsiteY37" fmla="*/ 176710 h 732940"/>
              <a:gd name="connsiteX38" fmla="*/ 1236964 w 1321110"/>
              <a:gd name="connsiteY38" fmla="*/ 145856 h 732940"/>
              <a:gd name="connsiteX39" fmla="*/ 1309892 w 1321110"/>
              <a:gd name="connsiteY39" fmla="*/ 103782 h 732940"/>
              <a:gd name="connsiteX40" fmla="*/ 1189281 w 1321110"/>
              <a:gd name="connsiteY40" fmla="*/ 78538 h 732940"/>
              <a:gd name="connsiteX41" fmla="*/ 1234159 w 1321110"/>
              <a:gd name="connsiteY41" fmla="*/ 44879 h 732940"/>
              <a:gd name="connsiteX42" fmla="*/ 1147207 w 1321110"/>
              <a:gd name="connsiteY42" fmla="*/ 8415 h 732940"/>
              <a:gd name="connsiteX43" fmla="*/ 1046231 w 1321110"/>
              <a:gd name="connsiteY43" fmla="*/ 0 h 732940"/>
              <a:gd name="connsiteX44" fmla="*/ 816228 w 1321110"/>
              <a:gd name="connsiteY44" fmla="*/ 5610 h 732940"/>
              <a:gd name="connsiteX45" fmla="*/ 471224 w 1321110"/>
              <a:gd name="connsiteY45" fmla="*/ 11220 h 732940"/>
              <a:gd name="connsiteX46" fmla="*/ 47683 w 1321110"/>
              <a:gd name="connsiteY46" fmla="*/ 8415 h 732940"/>
              <a:gd name="connsiteX0" fmla="*/ 47683 w 1321110"/>
              <a:gd name="connsiteY0" fmla="*/ 8415 h 732940"/>
              <a:gd name="connsiteX1" fmla="*/ 0 w 1321110"/>
              <a:gd name="connsiteY1" fmla="*/ 47684 h 732940"/>
              <a:gd name="connsiteX2" fmla="*/ 244027 w 1321110"/>
              <a:gd name="connsiteY2" fmla="*/ 47684 h 732940"/>
              <a:gd name="connsiteX3" fmla="*/ 182319 w 1321110"/>
              <a:gd name="connsiteY3" fmla="*/ 103782 h 732940"/>
              <a:gd name="connsiteX4" fmla="*/ 342199 w 1321110"/>
              <a:gd name="connsiteY4" fmla="*/ 115002 h 732940"/>
              <a:gd name="connsiteX5" fmla="*/ 249637 w 1321110"/>
              <a:gd name="connsiteY5" fmla="*/ 187929 h 732940"/>
              <a:gd name="connsiteX6" fmla="*/ 373053 w 1321110"/>
              <a:gd name="connsiteY6" fmla="*/ 193539 h 732940"/>
              <a:gd name="connsiteX7" fmla="*/ 297320 w 1321110"/>
              <a:gd name="connsiteY7" fmla="*/ 255247 h 732940"/>
              <a:gd name="connsiteX8" fmla="*/ 322564 w 1321110"/>
              <a:gd name="connsiteY8" fmla="*/ 255247 h 732940"/>
              <a:gd name="connsiteX9" fmla="*/ 468420 w 1321110"/>
              <a:gd name="connsiteY9" fmla="*/ 263662 h 732940"/>
              <a:gd name="connsiteX10" fmla="*/ 384272 w 1321110"/>
              <a:gd name="connsiteY10" fmla="*/ 325370 h 732940"/>
              <a:gd name="connsiteX11" fmla="*/ 552567 w 1321110"/>
              <a:gd name="connsiteY11" fmla="*/ 333784 h 732940"/>
              <a:gd name="connsiteX12" fmla="*/ 471224 w 1321110"/>
              <a:gd name="connsiteY12" fmla="*/ 381468 h 732940"/>
              <a:gd name="connsiteX13" fmla="*/ 625494 w 1321110"/>
              <a:gd name="connsiteY13" fmla="*/ 398297 h 732940"/>
              <a:gd name="connsiteX14" fmla="*/ 518908 w 1321110"/>
              <a:gd name="connsiteY14" fmla="*/ 457200 h 732940"/>
              <a:gd name="connsiteX15" fmla="*/ 684397 w 1321110"/>
              <a:gd name="connsiteY15" fmla="*/ 474030 h 732940"/>
              <a:gd name="connsiteX16" fmla="*/ 594640 w 1321110"/>
              <a:gd name="connsiteY16" fmla="*/ 549762 h 732940"/>
              <a:gd name="connsiteX17" fmla="*/ 732081 w 1321110"/>
              <a:gd name="connsiteY17" fmla="*/ 555372 h 732940"/>
              <a:gd name="connsiteX18" fmla="*/ 698422 w 1321110"/>
              <a:gd name="connsiteY18" fmla="*/ 605861 h 732940"/>
              <a:gd name="connsiteX19" fmla="*/ 805009 w 1321110"/>
              <a:gd name="connsiteY19" fmla="*/ 617080 h 732940"/>
              <a:gd name="connsiteX20" fmla="*/ 723665 w 1321110"/>
              <a:gd name="connsiteY20" fmla="*/ 670370 h 732940"/>
              <a:gd name="connsiteX21" fmla="*/ 978913 w 1321110"/>
              <a:gd name="connsiteY21" fmla="*/ 678788 h 732940"/>
              <a:gd name="connsiteX22" fmla="*/ 928425 w 1321110"/>
              <a:gd name="connsiteY22" fmla="*/ 726471 h 732940"/>
              <a:gd name="connsiteX23" fmla="*/ 1321110 w 1321110"/>
              <a:gd name="connsiteY23" fmla="*/ 729276 h 732940"/>
              <a:gd name="connsiteX24" fmla="*/ 1245379 w 1321110"/>
              <a:gd name="connsiteY24" fmla="*/ 673177 h 732940"/>
              <a:gd name="connsiteX25" fmla="*/ 1298671 w 1321110"/>
              <a:gd name="connsiteY25" fmla="*/ 636714 h 732940"/>
              <a:gd name="connsiteX26" fmla="*/ 1259404 w 1321110"/>
              <a:gd name="connsiteY26" fmla="*/ 594641 h 732940"/>
              <a:gd name="connsiteX27" fmla="*/ 1312697 w 1321110"/>
              <a:gd name="connsiteY27" fmla="*/ 555372 h 732940"/>
              <a:gd name="connsiteX28" fmla="*/ 1228550 w 1321110"/>
              <a:gd name="connsiteY28" fmla="*/ 516103 h 732940"/>
              <a:gd name="connsiteX29" fmla="*/ 1307087 w 1321110"/>
              <a:gd name="connsiteY29" fmla="*/ 460005 h 732940"/>
              <a:gd name="connsiteX30" fmla="*/ 1239769 w 1321110"/>
              <a:gd name="connsiteY30" fmla="*/ 437566 h 732940"/>
              <a:gd name="connsiteX31" fmla="*/ 1301477 w 1321110"/>
              <a:gd name="connsiteY31" fmla="*/ 375858 h 732940"/>
              <a:gd name="connsiteX32" fmla="*/ 1256599 w 1321110"/>
              <a:gd name="connsiteY32" fmla="*/ 347809 h 732940"/>
              <a:gd name="connsiteX33" fmla="*/ 1309892 w 1321110"/>
              <a:gd name="connsiteY33" fmla="*/ 322565 h 732940"/>
              <a:gd name="connsiteX34" fmla="*/ 1242574 w 1321110"/>
              <a:gd name="connsiteY34" fmla="*/ 291711 h 732940"/>
              <a:gd name="connsiteX35" fmla="*/ 1307087 w 1321110"/>
              <a:gd name="connsiteY35" fmla="*/ 238418 h 732940"/>
              <a:gd name="connsiteX36" fmla="*/ 1267818 w 1321110"/>
              <a:gd name="connsiteY36" fmla="*/ 221588 h 732940"/>
              <a:gd name="connsiteX37" fmla="*/ 1309892 w 1321110"/>
              <a:gd name="connsiteY37" fmla="*/ 176710 h 732940"/>
              <a:gd name="connsiteX38" fmla="*/ 1248184 w 1321110"/>
              <a:gd name="connsiteY38" fmla="*/ 151466 h 732940"/>
              <a:gd name="connsiteX39" fmla="*/ 1309892 w 1321110"/>
              <a:gd name="connsiteY39" fmla="*/ 103782 h 732940"/>
              <a:gd name="connsiteX40" fmla="*/ 1189281 w 1321110"/>
              <a:gd name="connsiteY40" fmla="*/ 78538 h 732940"/>
              <a:gd name="connsiteX41" fmla="*/ 1234159 w 1321110"/>
              <a:gd name="connsiteY41" fmla="*/ 44879 h 732940"/>
              <a:gd name="connsiteX42" fmla="*/ 1147207 w 1321110"/>
              <a:gd name="connsiteY42" fmla="*/ 8415 h 732940"/>
              <a:gd name="connsiteX43" fmla="*/ 1046231 w 1321110"/>
              <a:gd name="connsiteY43" fmla="*/ 0 h 732940"/>
              <a:gd name="connsiteX44" fmla="*/ 816228 w 1321110"/>
              <a:gd name="connsiteY44" fmla="*/ 5610 h 732940"/>
              <a:gd name="connsiteX45" fmla="*/ 471224 w 1321110"/>
              <a:gd name="connsiteY45" fmla="*/ 11220 h 732940"/>
              <a:gd name="connsiteX46" fmla="*/ 47683 w 1321110"/>
              <a:gd name="connsiteY46" fmla="*/ 8415 h 73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21110" h="732940">
                <a:moveTo>
                  <a:pt x="47683" y="8415"/>
                </a:moveTo>
                <a:lnTo>
                  <a:pt x="0" y="47684"/>
                </a:lnTo>
                <a:lnTo>
                  <a:pt x="244027" y="47684"/>
                </a:lnTo>
                <a:lnTo>
                  <a:pt x="182319" y="103782"/>
                </a:lnTo>
                <a:lnTo>
                  <a:pt x="342199" y="115002"/>
                </a:lnTo>
                <a:lnTo>
                  <a:pt x="249637" y="187929"/>
                </a:lnTo>
                <a:lnTo>
                  <a:pt x="373053" y="193539"/>
                </a:lnTo>
                <a:lnTo>
                  <a:pt x="297320" y="255247"/>
                </a:lnTo>
                <a:lnTo>
                  <a:pt x="322564" y="255247"/>
                </a:lnTo>
                <a:lnTo>
                  <a:pt x="468420" y="263662"/>
                </a:lnTo>
                <a:lnTo>
                  <a:pt x="384272" y="325370"/>
                </a:lnTo>
                <a:lnTo>
                  <a:pt x="552567" y="333784"/>
                </a:lnTo>
                <a:lnTo>
                  <a:pt x="471224" y="381468"/>
                </a:lnTo>
                <a:lnTo>
                  <a:pt x="625494" y="398297"/>
                </a:lnTo>
                <a:lnTo>
                  <a:pt x="518908" y="457200"/>
                </a:lnTo>
                <a:lnTo>
                  <a:pt x="684397" y="474030"/>
                </a:lnTo>
                <a:lnTo>
                  <a:pt x="594640" y="549762"/>
                </a:lnTo>
                <a:lnTo>
                  <a:pt x="732081" y="555372"/>
                </a:lnTo>
                <a:lnTo>
                  <a:pt x="698422" y="605861"/>
                </a:lnTo>
                <a:lnTo>
                  <a:pt x="805009" y="617080"/>
                </a:lnTo>
                <a:lnTo>
                  <a:pt x="723665" y="670370"/>
                </a:lnTo>
                <a:lnTo>
                  <a:pt x="978913" y="678788"/>
                </a:lnTo>
                <a:lnTo>
                  <a:pt x="928425" y="726471"/>
                </a:lnTo>
                <a:cubicBezTo>
                  <a:pt x="955539" y="728341"/>
                  <a:pt x="1268284" y="738158"/>
                  <a:pt x="1321110" y="729276"/>
                </a:cubicBezTo>
                <a:cubicBezTo>
                  <a:pt x="1320643" y="720394"/>
                  <a:pt x="1219200" y="682059"/>
                  <a:pt x="1245379" y="673177"/>
                </a:cubicBezTo>
                <a:lnTo>
                  <a:pt x="1298671" y="636714"/>
                </a:lnTo>
                <a:lnTo>
                  <a:pt x="1259404" y="594641"/>
                </a:lnTo>
                <a:cubicBezTo>
                  <a:pt x="1270624" y="575007"/>
                  <a:pt x="1317839" y="568462"/>
                  <a:pt x="1312697" y="555372"/>
                </a:cubicBezTo>
                <a:lnTo>
                  <a:pt x="1228550" y="516103"/>
                </a:lnTo>
                <a:lnTo>
                  <a:pt x="1307087" y="460005"/>
                </a:lnTo>
                <a:lnTo>
                  <a:pt x="1239769" y="437566"/>
                </a:lnTo>
                <a:lnTo>
                  <a:pt x="1301477" y="375858"/>
                </a:lnTo>
                <a:lnTo>
                  <a:pt x="1256599" y="347809"/>
                </a:lnTo>
                <a:lnTo>
                  <a:pt x="1309892" y="322565"/>
                </a:lnTo>
                <a:lnTo>
                  <a:pt x="1242574" y="291711"/>
                </a:lnTo>
                <a:lnTo>
                  <a:pt x="1307087" y="238418"/>
                </a:lnTo>
                <a:lnTo>
                  <a:pt x="1267818" y="221588"/>
                </a:lnTo>
                <a:lnTo>
                  <a:pt x="1309892" y="176710"/>
                </a:lnTo>
                <a:lnTo>
                  <a:pt x="1248184" y="151466"/>
                </a:lnTo>
                <a:lnTo>
                  <a:pt x="1309892" y="103782"/>
                </a:lnTo>
                <a:lnTo>
                  <a:pt x="1189281" y="78538"/>
                </a:lnTo>
                <a:lnTo>
                  <a:pt x="1234159" y="44879"/>
                </a:lnTo>
                <a:lnTo>
                  <a:pt x="1147207" y="8415"/>
                </a:lnTo>
                <a:lnTo>
                  <a:pt x="1046231" y="0"/>
                </a:lnTo>
                <a:lnTo>
                  <a:pt x="816228" y="5610"/>
                </a:lnTo>
                <a:lnTo>
                  <a:pt x="471224" y="11220"/>
                </a:lnTo>
                <a:lnTo>
                  <a:pt x="47683" y="8415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5266662" y="5255823"/>
            <a:ext cx="64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Sligo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9" name="Freeform 228"/>
          <p:cNvSpPr/>
          <p:nvPr/>
        </p:nvSpPr>
        <p:spPr>
          <a:xfrm>
            <a:off x="5854744" y="5132199"/>
            <a:ext cx="171099" cy="723666"/>
          </a:xfrm>
          <a:custGeom>
            <a:avLst/>
            <a:gdLst>
              <a:gd name="connsiteX0" fmla="*/ 0 w 171099"/>
              <a:gd name="connsiteY0" fmla="*/ 0 h 723666"/>
              <a:gd name="connsiteX1" fmla="*/ 100977 w 171099"/>
              <a:gd name="connsiteY1" fmla="*/ 30854 h 723666"/>
              <a:gd name="connsiteX2" fmla="*/ 30854 w 171099"/>
              <a:gd name="connsiteY2" fmla="*/ 72928 h 723666"/>
              <a:gd name="connsiteX3" fmla="*/ 171099 w 171099"/>
              <a:gd name="connsiteY3" fmla="*/ 100977 h 723666"/>
              <a:gd name="connsiteX4" fmla="*/ 86952 w 171099"/>
              <a:gd name="connsiteY4" fmla="*/ 143051 h 723666"/>
              <a:gd name="connsiteX5" fmla="*/ 157075 w 171099"/>
              <a:gd name="connsiteY5" fmla="*/ 165490 h 723666"/>
              <a:gd name="connsiteX6" fmla="*/ 103782 w 171099"/>
              <a:gd name="connsiteY6" fmla="*/ 213173 h 723666"/>
              <a:gd name="connsiteX7" fmla="*/ 162685 w 171099"/>
              <a:gd name="connsiteY7" fmla="*/ 244027 h 723666"/>
              <a:gd name="connsiteX8" fmla="*/ 95367 w 171099"/>
              <a:gd name="connsiteY8" fmla="*/ 288906 h 723666"/>
              <a:gd name="connsiteX9" fmla="*/ 162685 w 171099"/>
              <a:gd name="connsiteY9" fmla="*/ 316955 h 723666"/>
              <a:gd name="connsiteX10" fmla="*/ 98172 w 171099"/>
              <a:gd name="connsiteY10" fmla="*/ 345004 h 723666"/>
              <a:gd name="connsiteX11" fmla="*/ 151465 w 171099"/>
              <a:gd name="connsiteY11" fmla="*/ 373053 h 723666"/>
              <a:gd name="connsiteX12" fmla="*/ 89757 w 171099"/>
              <a:gd name="connsiteY12" fmla="*/ 434761 h 723666"/>
              <a:gd name="connsiteX13" fmla="*/ 151465 w 171099"/>
              <a:gd name="connsiteY13" fmla="*/ 457200 h 723666"/>
              <a:gd name="connsiteX14" fmla="*/ 75733 w 171099"/>
              <a:gd name="connsiteY14" fmla="*/ 510493 h 723666"/>
              <a:gd name="connsiteX15" fmla="*/ 143050 w 171099"/>
              <a:gd name="connsiteY15" fmla="*/ 546957 h 723666"/>
              <a:gd name="connsiteX16" fmla="*/ 89757 w 171099"/>
              <a:gd name="connsiteY16" fmla="*/ 586226 h 723666"/>
              <a:gd name="connsiteX17" fmla="*/ 154270 w 171099"/>
              <a:gd name="connsiteY17" fmla="*/ 628300 h 723666"/>
              <a:gd name="connsiteX18" fmla="*/ 86952 w 171099"/>
              <a:gd name="connsiteY18" fmla="*/ 667568 h 723666"/>
              <a:gd name="connsiteX19" fmla="*/ 171099 w 171099"/>
              <a:gd name="connsiteY19" fmla="*/ 723666 h 72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1099" h="723666">
                <a:moveTo>
                  <a:pt x="0" y="0"/>
                </a:moveTo>
                <a:lnTo>
                  <a:pt x="100977" y="30854"/>
                </a:lnTo>
                <a:lnTo>
                  <a:pt x="30854" y="72928"/>
                </a:lnTo>
                <a:lnTo>
                  <a:pt x="171099" y="100977"/>
                </a:lnTo>
                <a:lnTo>
                  <a:pt x="86952" y="143051"/>
                </a:lnTo>
                <a:lnTo>
                  <a:pt x="157075" y="165490"/>
                </a:lnTo>
                <a:lnTo>
                  <a:pt x="103782" y="213173"/>
                </a:lnTo>
                <a:lnTo>
                  <a:pt x="162685" y="244027"/>
                </a:lnTo>
                <a:lnTo>
                  <a:pt x="95367" y="288906"/>
                </a:lnTo>
                <a:lnTo>
                  <a:pt x="162685" y="316955"/>
                </a:lnTo>
                <a:lnTo>
                  <a:pt x="98172" y="345004"/>
                </a:lnTo>
                <a:lnTo>
                  <a:pt x="151465" y="373053"/>
                </a:lnTo>
                <a:lnTo>
                  <a:pt x="89757" y="434761"/>
                </a:lnTo>
                <a:lnTo>
                  <a:pt x="151465" y="457200"/>
                </a:lnTo>
                <a:lnTo>
                  <a:pt x="75733" y="510493"/>
                </a:lnTo>
                <a:lnTo>
                  <a:pt x="143050" y="546957"/>
                </a:lnTo>
                <a:lnTo>
                  <a:pt x="89757" y="586226"/>
                </a:lnTo>
                <a:lnTo>
                  <a:pt x="154270" y="628300"/>
                </a:lnTo>
                <a:lnTo>
                  <a:pt x="86952" y="667568"/>
                </a:lnTo>
                <a:lnTo>
                  <a:pt x="171099" y="723666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7" name="Straight Connector 236"/>
          <p:cNvCxnSpPr/>
          <p:nvPr/>
        </p:nvCxnSpPr>
        <p:spPr>
          <a:xfrm>
            <a:off x="4591093" y="597500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4701713" y="5977810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4820748" y="598061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4934173" y="5983420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5047598" y="598622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158218" y="598061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5280058" y="5977810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5390678" y="5983420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5506908" y="598061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5623138" y="5983420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5739368" y="596939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5855598" y="596939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5971828" y="596939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6096473" y="5969395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Right Arrow 251"/>
          <p:cNvSpPr/>
          <p:nvPr/>
        </p:nvSpPr>
        <p:spPr>
          <a:xfrm rot="18208378">
            <a:off x="6543795" y="6409263"/>
            <a:ext cx="140048" cy="178641"/>
          </a:xfrm>
          <a:prstGeom prst="rightArrow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ight Arrow 252"/>
          <p:cNvSpPr/>
          <p:nvPr/>
        </p:nvSpPr>
        <p:spPr>
          <a:xfrm rot="13043640">
            <a:off x="6504208" y="6242914"/>
            <a:ext cx="140048" cy="17864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4" name="Straight Connector 253"/>
          <p:cNvCxnSpPr/>
          <p:nvPr/>
        </p:nvCxnSpPr>
        <p:spPr>
          <a:xfrm>
            <a:off x="6217876" y="6238746"/>
            <a:ext cx="1704761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Freeform 237"/>
          <p:cNvSpPr/>
          <p:nvPr/>
        </p:nvSpPr>
        <p:spPr>
          <a:xfrm>
            <a:off x="4477533" y="4060726"/>
            <a:ext cx="956474" cy="793789"/>
          </a:xfrm>
          <a:custGeom>
            <a:avLst/>
            <a:gdLst>
              <a:gd name="connsiteX0" fmla="*/ 0 w 956474"/>
              <a:gd name="connsiteY0" fmla="*/ 0 h 614275"/>
              <a:gd name="connsiteX1" fmla="*/ 115001 w 956474"/>
              <a:gd name="connsiteY1" fmla="*/ 5610 h 614275"/>
              <a:gd name="connsiteX2" fmla="*/ 84147 w 956474"/>
              <a:gd name="connsiteY2" fmla="*/ 30854 h 614275"/>
              <a:gd name="connsiteX3" fmla="*/ 266466 w 956474"/>
              <a:gd name="connsiteY3" fmla="*/ 25245 h 614275"/>
              <a:gd name="connsiteX4" fmla="*/ 218783 w 956474"/>
              <a:gd name="connsiteY4" fmla="*/ 61708 h 614275"/>
              <a:gd name="connsiteX5" fmla="*/ 381468 w 956474"/>
              <a:gd name="connsiteY5" fmla="*/ 70123 h 614275"/>
              <a:gd name="connsiteX6" fmla="*/ 328174 w 956474"/>
              <a:gd name="connsiteY6" fmla="*/ 103782 h 614275"/>
              <a:gd name="connsiteX7" fmla="*/ 558177 w 956474"/>
              <a:gd name="connsiteY7" fmla="*/ 109392 h 614275"/>
              <a:gd name="connsiteX8" fmla="*/ 496469 w 956474"/>
              <a:gd name="connsiteY8" fmla="*/ 140246 h 614275"/>
              <a:gd name="connsiteX9" fmla="*/ 956474 w 956474"/>
              <a:gd name="connsiteY9" fmla="*/ 143051 h 614275"/>
              <a:gd name="connsiteX10" fmla="*/ 549762 w 956474"/>
              <a:gd name="connsiteY10" fmla="*/ 213173 h 614275"/>
              <a:gd name="connsiteX11" fmla="*/ 667568 w 956474"/>
              <a:gd name="connsiteY11" fmla="*/ 221588 h 614275"/>
              <a:gd name="connsiteX12" fmla="*/ 305735 w 956474"/>
              <a:gd name="connsiteY12" fmla="*/ 297321 h 614275"/>
              <a:gd name="connsiteX13" fmla="*/ 403907 w 956474"/>
              <a:gd name="connsiteY13" fmla="*/ 305735 h 614275"/>
              <a:gd name="connsiteX14" fmla="*/ 221588 w 956474"/>
              <a:gd name="connsiteY14" fmla="*/ 384273 h 614275"/>
              <a:gd name="connsiteX15" fmla="*/ 305735 w 956474"/>
              <a:gd name="connsiteY15" fmla="*/ 387078 h 614275"/>
              <a:gd name="connsiteX16" fmla="*/ 187929 w 956474"/>
              <a:gd name="connsiteY16" fmla="*/ 462810 h 614275"/>
              <a:gd name="connsiteX17" fmla="*/ 302930 w 956474"/>
              <a:gd name="connsiteY17" fmla="*/ 460005 h 614275"/>
              <a:gd name="connsiteX18" fmla="*/ 196344 w 956474"/>
              <a:gd name="connsiteY18" fmla="*/ 535738 h 614275"/>
              <a:gd name="connsiteX19" fmla="*/ 345004 w 956474"/>
              <a:gd name="connsiteY19" fmla="*/ 538543 h 614275"/>
              <a:gd name="connsiteX20" fmla="*/ 241222 w 956474"/>
              <a:gd name="connsiteY20" fmla="*/ 614275 h 614275"/>
              <a:gd name="connsiteX21" fmla="*/ 8415 w 956474"/>
              <a:gd name="connsiteY21" fmla="*/ 611470 h 614275"/>
              <a:gd name="connsiteX22" fmla="*/ 0 w 956474"/>
              <a:gd name="connsiteY22" fmla="*/ 0 h 614275"/>
              <a:gd name="connsiteX0" fmla="*/ 0 w 956474"/>
              <a:gd name="connsiteY0" fmla="*/ 0 h 614275"/>
              <a:gd name="connsiteX1" fmla="*/ 115001 w 956474"/>
              <a:gd name="connsiteY1" fmla="*/ 5610 h 614275"/>
              <a:gd name="connsiteX2" fmla="*/ 84147 w 956474"/>
              <a:gd name="connsiteY2" fmla="*/ 30854 h 614275"/>
              <a:gd name="connsiteX3" fmla="*/ 266466 w 956474"/>
              <a:gd name="connsiteY3" fmla="*/ 25245 h 614275"/>
              <a:gd name="connsiteX4" fmla="*/ 218783 w 956474"/>
              <a:gd name="connsiteY4" fmla="*/ 61708 h 614275"/>
              <a:gd name="connsiteX5" fmla="*/ 381468 w 956474"/>
              <a:gd name="connsiteY5" fmla="*/ 70123 h 614275"/>
              <a:gd name="connsiteX6" fmla="*/ 328174 w 956474"/>
              <a:gd name="connsiteY6" fmla="*/ 103782 h 614275"/>
              <a:gd name="connsiteX7" fmla="*/ 558177 w 956474"/>
              <a:gd name="connsiteY7" fmla="*/ 109392 h 614275"/>
              <a:gd name="connsiteX8" fmla="*/ 496469 w 956474"/>
              <a:gd name="connsiteY8" fmla="*/ 140246 h 614275"/>
              <a:gd name="connsiteX9" fmla="*/ 956474 w 956474"/>
              <a:gd name="connsiteY9" fmla="*/ 143051 h 614275"/>
              <a:gd name="connsiteX10" fmla="*/ 549762 w 956474"/>
              <a:gd name="connsiteY10" fmla="*/ 213173 h 614275"/>
              <a:gd name="connsiteX11" fmla="*/ 667568 w 956474"/>
              <a:gd name="connsiteY11" fmla="*/ 221588 h 614275"/>
              <a:gd name="connsiteX12" fmla="*/ 305735 w 956474"/>
              <a:gd name="connsiteY12" fmla="*/ 297321 h 614275"/>
              <a:gd name="connsiteX13" fmla="*/ 403907 w 956474"/>
              <a:gd name="connsiteY13" fmla="*/ 305735 h 614275"/>
              <a:gd name="connsiteX14" fmla="*/ 221588 w 956474"/>
              <a:gd name="connsiteY14" fmla="*/ 384273 h 614275"/>
              <a:gd name="connsiteX15" fmla="*/ 305735 w 956474"/>
              <a:gd name="connsiteY15" fmla="*/ 387078 h 614275"/>
              <a:gd name="connsiteX16" fmla="*/ 187929 w 956474"/>
              <a:gd name="connsiteY16" fmla="*/ 462810 h 614275"/>
              <a:gd name="connsiteX17" fmla="*/ 302930 w 956474"/>
              <a:gd name="connsiteY17" fmla="*/ 460005 h 614275"/>
              <a:gd name="connsiteX18" fmla="*/ 196344 w 956474"/>
              <a:gd name="connsiteY18" fmla="*/ 535738 h 614275"/>
              <a:gd name="connsiteX19" fmla="*/ 345004 w 956474"/>
              <a:gd name="connsiteY19" fmla="*/ 538543 h 614275"/>
              <a:gd name="connsiteX20" fmla="*/ 241222 w 956474"/>
              <a:gd name="connsiteY20" fmla="*/ 614275 h 614275"/>
              <a:gd name="connsiteX21" fmla="*/ 199149 w 956474"/>
              <a:gd name="connsiteY21" fmla="*/ 611470 h 614275"/>
              <a:gd name="connsiteX22" fmla="*/ 8415 w 956474"/>
              <a:gd name="connsiteY22" fmla="*/ 611470 h 614275"/>
              <a:gd name="connsiteX23" fmla="*/ 0 w 956474"/>
              <a:gd name="connsiteY23" fmla="*/ 0 h 614275"/>
              <a:gd name="connsiteX0" fmla="*/ 0 w 956474"/>
              <a:gd name="connsiteY0" fmla="*/ 0 h 788180"/>
              <a:gd name="connsiteX1" fmla="*/ 115001 w 956474"/>
              <a:gd name="connsiteY1" fmla="*/ 5610 h 788180"/>
              <a:gd name="connsiteX2" fmla="*/ 84147 w 956474"/>
              <a:gd name="connsiteY2" fmla="*/ 30854 h 788180"/>
              <a:gd name="connsiteX3" fmla="*/ 266466 w 956474"/>
              <a:gd name="connsiteY3" fmla="*/ 25245 h 788180"/>
              <a:gd name="connsiteX4" fmla="*/ 218783 w 956474"/>
              <a:gd name="connsiteY4" fmla="*/ 61708 h 788180"/>
              <a:gd name="connsiteX5" fmla="*/ 381468 w 956474"/>
              <a:gd name="connsiteY5" fmla="*/ 70123 h 788180"/>
              <a:gd name="connsiteX6" fmla="*/ 328174 w 956474"/>
              <a:gd name="connsiteY6" fmla="*/ 103782 h 788180"/>
              <a:gd name="connsiteX7" fmla="*/ 558177 w 956474"/>
              <a:gd name="connsiteY7" fmla="*/ 109392 h 788180"/>
              <a:gd name="connsiteX8" fmla="*/ 496469 w 956474"/>
              <a:gd name="connsiteY8" fmla="*/ 140246 h 788180"/>
              <a:gd name="connsiteX9" fmla="*/ 956474 w 956474"/>
              <a:gd name="connsiteY9" fmla="*/ 143051 h 788180"/>
              <a:gd name="connsiteX10" fmla="*/ 549762 w 956474"/>
              <a:gd name="connsiteY10" fmla="*/ 213173 h 788180"/>
              <a:gd name="connsiteX11" fmla="*/ 667568 w 956474"/>
              <a:gd name="connsiteY11" fmla="*/ 221588 h 788180"/>
              <a:gd name="connsiteX12" fmla="*/ 305735 w 956474"/>
              <a:gd name="connsiteY12" fmla="*/ 297321 h 788180"/>
              <a:gd name="connsiteX13" fmla="*/ 403907 w 956474"/>
              <a:gd name="connsiteY13" fmla="*/ 305735 h 788180"/>
              <a:gd name="connsiteX14" fmla="*/ 221588 w 956474"/>
              <a:gd name="connsiteY14" fmla="*/ 384273 h 788180"/>
              <a:gd name="connsiteX15" fmla="*/ 305735 w 956474"/>
              <a:gd name="connsiteY15" fmla="*/ 387078 h 788180"/>
              <a:gd name="connsiteX16" fmla="*/ 187929 w 956474"/>
              <a:gd name="connsiteY16" fmla="*/ 462810 h 788180"/>
              <a:gd name="connsiteX17" fmla="*/ 302930 w 956474"/>
              <a:gd name="connsiteY17" fmla="*/ 460005 h 788180"/>
              <a:gd name="connsiteX18" fmla="*/ 196344 w 956474"/>
              <a:gd name="connsiteY18" fmla="*/ 535738 h 788180"/>
              <a:gd name="connsiteX19" fmla="*/ 345004 w 956474"/>
              <a:gd name="connsiteY19" fmla="*/ 538543 h 788180"/>
              <a:gd name="connsiteX20" fmla="*/ 241222 w 956474"/>
              <a:gd name="connsiteY20" fmla="*/ 614275 h 788180"/>
              <a:gd name="connsiteX21" fmla="*/ 201953 w 956474"/>
              <a:gd name="connsiteY21" fmla="*/ 788180 h 788180"/>
              <a:gd name="connsiteX22" fmla="*/ 8415 w 956474"/>
              <a:gd name="connsiteY22" fmla="*/ 611470 h 788180"/>
              <a:gd name="connsiteX23" fmla="*/ 0 w 956474"/>
              <a:gd name="connsiteY23" fmla="*/ 0 h 788180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201953 w 956474"/>
              <a:gd name="connsiteY21" fmla="*/ 788180 h 793789"/>
              <a:gd name="connsiteX22" fmla="*/ 11220 w 956474"/>
              <a:gd name="connsiteY22" fmla="*/ 793789 h 793789"/>
              <a:gd name="connsiteX23" fmla="*/ 0 w 956474"/>
              <a:gd name="connsiteY23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227198 w 956474"/>
              <a:gd name="connsiteY21" fmla="*/ 687202 h 793789"/>
              <a:gd name="connsiteX22" fmla="*/ 201953 w 956474"/>
              <a:gd name="connsiteY22" fmla="*/ 788180 h 793789"/>
              <a:gd name="connsiteX23" fmla="*/ 11220 w 956474"/>
              <a:gd name="connsiteY23" fmla="*/ 793789 h 793789"/>
              <a:gd name="connsiteX24" fmla="*/ 0 w 956474"/>
              <a:gd name="connsiteY24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258052 w 956474"/>
              <a:gd name="connsiteY21" fmla="*/ 684397 h 793789"/>
              <a:gd name="connsiteX22" fmla="*/ 201953 w 956474"/>
              <a:gd name="connsiteY22" fmla="*/ 788180 h 793789"/>
              <a:gd name="connsiteX23" fmla="*/ 11220 w 956474"/>
              <a:gd name="connsiteY23" fmla="*/ 793789 h 793789"/>
              <a:gd name="connsiteX24" fmla="*/ 0 w 956474"/>
              <a:gd name="connsiteY24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246832 w 956474"/>
              <a:gd name="connsiteY21" fmla="*/ 645128 h 793789"/>
              <a:gd name="connsiteX22" fmla="*/ 258052 w 956474"/>
              <a:gd name="connsiteY22" fmla="*/ 684397 h 793789"/>
              <a:gd name="connsiteX23" fmla="*/ 201953 w 956474"/>
              <a:gd name="connsiteY23" fmla="*/ 788180 h 793789"/>
              <a:gd name="connsiteX24" fmla="*/ 11220 w 956474"/>
              <a:gd name="connsiteY24" fmla="*/ 793789 h 793789"/>
              <a:gd name="connsiteX25" fmla="*/ 0 w 956474"/>
              <a:gd name="connsiteY25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364638 w 956474"/>
              <a:gd name="connsiteY21" fmla="*/ 622689 h 793789"/>
              <a:gd name="connsiteX22" fmla="*/ 258052 w 956474"/>
              <a:gd name="connsiteY22" fmla="*/ 684397 h 793789"/>
              <a:gd name="connsiteX23" fmla="*/ 201953 w 956474"/>
              <a:gd name="connsiteY23" fmla="*/ 788180 h 793789"/>
              <a:gd name="connsiteX24" fmla="*/ 11220 w 956474"/>
              <a:gd name="connsiteY24" fmla="*/ 793789 h 793789"/>
              <a:gd name="connsiteX25" fmla="*/ 0 w 956474"/>
              <a:gd name="connsiteY25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364638 w 956474"/>
              <a:gd name="connsiteY21" fmla="*/ 622689 h 793789"/>
              <a:gd name="connsiteX22" fmla="*/ 258052 w 956474"/>
              <a:gd name="connsiteY22" fmla="*/ 684397 h 793789"/>
              <a:gd name="connsiteX23" fmla="*/ 244027 w 956474"/>
              <a:gd name="connsiteY23" fmla="*/ 712446 h 793789"/>
              <a:gd name="connsiteX24" fmla="*/ 201953 w 956474"/>
              <a:gd name="connsiteY24" fmla="*/ 788180 h 793789"/>
              <a:gd name="connsiteX25" fmla="*/ 11220 w 956474"/>
              <a:gd name="connsiteY25" fmla="*/ 793789 h 793789"/>
              <a:gd name="connsiteX26" fmla="*/ 0 w 956474"/>
              <a:gd name="connsiteY26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364638 w 956474"/>
              <a:gd name="connsiteY21" fmla="*/ 622689 h 793789"/>
              <a:gd name="connsiteX22" fmla="*/ 258052 w 956474"/>
              <a:gd name="connsiteY22" fmla="*/ 684397 h 793789"/>
              <a:gd name="connsiteX23" fmla="*/ 269271 w 956474"/>
              <a:gd name="connsiteY23" fmla="*/ 748910 h 793789"/>
              <a:gd name="connsiteX24" fmla="*/ 201953 w 956474"/>
              <a:gd name="connsiteY24" fmla="*/ 788180 h 793789"/>
              <a:gd name="connsiteX25" fmla="*/ 11220 w 956474"/>
              <a:gd name="connsiteY25" fmla="*/ 793789 h 793789"/>
              <a:gd name="connsiteX26" fmla="*/ 0 w 956474"/>
              <a:gd name="connsiteY26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364638 w 956474"/>
              <a:gd name="connsiteY21" fmla="*/ 622689 h 793789"/>
              <a:gd name="connsiteX22" fmla="*/ 258052 w 956474"/>
              <a:gd name="connsiteY22" fmla="*/ 684397 h 793789"/>
              <a:gd name="connsiteX23" fmla="*/ 260857 w 956474"/>
              <a:gd name="connsiteY23" fmla="*/ 709641 h 793789"/>
              <a:gd name="connsiteX24" fmla="*/ 269271 w 956474"/>
              <a:gd name="connsiteY24" fmla="*/ 748910 h 793789"/>
              <a:gd name="connsiteX25" fmla="*/ 201953 w 956474"/>
              <a:gd name="connsiteY25" fmla="*/ 788180 h 793789"/>
              <a:gd name="connsiteX26" fmla="*/ 11220 w 956474"/>
              <a:gd name="connsiteY26" fmla="*/ 793789 h 793789"/>
              <a:gd name="connsiteX27" fmla="*/ 0 w 956474"/>
              <a:gd name="connsiteY27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364638 w 956474"/>
              <a:gd name="connsiteY21" fmla="*/ 622689 h 793789"/>
              <a:gd name="connsiteX22" fmla="*/ 258052 w 956474"/>
              <a:gd name="connsiteY22" fmla="*/ 684397 h 793789"/>
              <a:gd name="connsiteX23" fmla="*/ 359028 w 956474"/>
              <a:gd name="connsiteY23" fmla="*/ 684397 h 793789"/>
              <a:gd name="connsiteX24" fmla="*/ 269271 w 956474"/>
              <a:gd name="connsiteY24" fmla="*/ 748910 h 793789"/>
              <a:gd name="connsiteX25" fmla="*/ 201953 w 956474"/>
              <a:gd name="connsiteY25" fmla="*/ 788180 h 793789"/>
              <a:gd name="connsiteX26" fmla="*/ 11220 w 956474"/>
              <a:gd name="connsiteY26" fmla="*/ 793789 h 793789"/>
              <a:gd name="connsiteX27" fmla="*/ 0 w 956474"/>
              <a:gd name="connsiteY27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364638 w 956474"/>
              <a:gd name="connsiteY21" fmla="*/ 622689 h 793789"/>
              <a:gd name="connsiteX22" fmla="*/ 258052 w 956474"/>
              <a:gd name="connsiteY22" fmla="*/ 684397 h 793789"/>
              <a:gd name="connsiteX23" fmla="*/ 359028 w 956474"/>
              <a:gd name="connsiteY23" fmla="*/ 684397 h 793789"/>
              <a:gd name="connsiteX24" fmla="*/ 269271 w 956474"/>
              <a:gd name="connsiteY24" fmla="*/ 748910 h 793789"/>
              <a:gd name="connsiteX25" fmla="*/ 246832 w 956474"/>
              <a:gd name="connsiteY25" fmla="*/ 760129 h 793789"/>
              <a:gd name="connsiteX26" fmla="*/ 201953 w 956474"/>
              <a:gd name="connsiteY26" fmla="*/ 788180 h 793789"/>
              <a:gd name="connsiteX27" fmla="*/ 11220 w 956474"/>
              <a:gd name="connsiteY27" fmla="*/ 793789 h 793789"/>
              <a:gd name="connsiteX28" fmla="*/ 0 w 956474"/>
              <a:gd name="connsiteY28" fmla="*/ 0 h 793789"/>
              <a:gd name="connsiteX0" fmla="*/ 0 w 956474"/>
              <a:gd name="connsiteY0" fmla="*/ 0 h 793789"/>
              <a:gd name="connsiteX1" fmla="*/ 115001 w 956474"/>
              <a:gd name="connsiteY1" fmla="*/ 5610 h 793789"/>
              <a:gd name="connsiteX2" fmla="*/ 84147 w 956474"/>
              <a:gd name="connsiteY2" fmla="*/ 30854 h 793789"/>
              <a:gd name="connsiteX3" fmla="*/ 266466 w 956474"/>
              <a:gd name="connsiteY3" fmla="*/ 25245 h 793789"/>
              <a:gd name="connsiteX4" fmla="*/ 218783 w 956474"/>
              <a:gd name="connsiteY4" fmla="*/ 61708 h 793789"/>
              <a:gd name="connsiteX5" fmla="*/ 381468 w 956474"/>
              <a:gd name="connsiteY5" fmla="*/ 70123 h 793789"/>
              <a:gd name="connsiteX6" fmla="*/ 328174 w 956474"/>
              <a:gd name="connsiteY6" fmla="*/ 103782 h 793789"/>
              <a:gd name="connsiteX7" fmla="*/ 558177 w 956474"/>
              <a:gd name="connsiteY7" fmla="*/ 109392 h 793789"/>
              <a:gd name="connsiteX8" fmla="*/ 496469 w 956474"/>
              <a:gd name="connsiteY8" fmla="*/ 140246 h 793789"/>
              <a:gd name="connsiteX9" fmla="*/ 956474 w 956474"/>
              <a:gd name="connsiteY9" fmla="*/ 143051 h 793789"/>
              <a:gd name="connsiteX10" fmla="*/ 549762 w 956474"/>
              <a:gd name="connsiteY10" fmla="*/ 213173 h 793789"/>
              <a:gd name="connsiteX11" fmla="*/ 667568 w 956474"/>
              <a:gd name="connsiteY11" fmla="*/ 221588 h 793789"/>
              <a:gd name="connsiteX12" fmla="*/ 305735 w 956474"/>
              <a:gd name="connsiteY12" fmla="*/ 297321 h 793789"/>
              <a:gd name="connsiteX13" fmla="*/ 403907 w 956474"/>
              <a:gd name="connsiteY13" fmla="*/ 305735 h 793789"/>
              <a:gd name="connsiteX14" fmla="*/ 221588 w 956474"/>
              <a:gd name="connsiteY14" fmla="*/ 384273 h 793789"/>
              <a:gd name="connsiteX15" fmla="*/ 305735 w 956474"/>
              <a:gd name="connsiteY15" fmla="*/ 387078 h 793789"/>
              <a:gd name="connsiteX16" fmla="*/ 187929 w 956474"/>
              <a:gd name="connsiteY16" fmla="*/ 462810 h 793789"/>
              <a:gd name="connsiteX17" fmla="*/ 302930 w 956474"/>
              <a:gd name="connsiteY17" fmla="*/ 460005 h 793789"/>
              <a:gd name="connsiteX18" fmla="*/ 196344 w 956474"/>
              <a:gd name="connsiteY18" fmla="*/ 535738 h 793789"/>
              <a:gd name="connsiteX19" fmla="*/ 345004 w 956474"/>
              <a:gd name="connsiteY19" fmla="*/ 538543 h 793789"/>
              <a:gd name="connsiteX20" fmla="*/ 241222 w 956474"/>
              <a:gd name="connsiteY20" fmla="*/ 614275 h 793789"/>
              <a:gd name="connsiteX21" fmla="*/ 364638 w 956474"/>
              <a:gd name="connsiteY21" fmla="*/ 622689 h 793789"/>
              <a:gd name="connsiteX22" fmla="*/ 258052 w 956474"/>
              <a:gd name="connsiteY22" fmla="*/ 684397 h 793789"/>
              <a:gd name="connsiteX23" fmla="*/ 359028 w 956474"/>
              <a:gd name="connsiteY23" fmla="*/ 684397 h 793789"/>
              <a:gd name="connsiteX24" fmla="*/ 269271 w 956474"/>
              <a:gd name="connsiteY24" fmla="*/ 748910 h 793789"/>
              <a:gd name="connsiteX25" fmla="*/ 359029 w 956474"/>
              <a:gd name="connsiteY25" fmla="*/ 757324 h 793789"/>
              <a:gd name="connsiteX26" fmla="*/ 201953 w 956474"/>
              <a:gd name="connsiteY26" fmla="*/ 788180 h 793789"/>
              <a:gd name="connsiteX27" fmla="*/ 11220 w 956474"/>
              <a:gd name="connsiteY27" fmla="*/ 793789 h 793789"/>
              <a:gd name="connsiteX28" fmla="*/ 0 w 956474"/>
              <a:gd name="connsiteY28" fmla="*/ 0 h 79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6474" h="793789">
                <a:moveTo>
                  <a:pt x="0" y="0"/>
                </a:moveTo>
                <a:lnTo>
                  <a:pt x="115001" y="5610"/>
                </a:lnTo>
                <a:lnTo>
                  <a:pt x="84147" y="30854"/>
                </a:lnTo>
                <a:lnTo>
                  <a:pt x="266466" y="25245"/>
                </a:lnTo>
                <a:lnTo>
                  <a:pt x="218783" y="61708"/>
                </a:lnTo>
                <a:lnTo>
                  <a:pt x="381468" y="70123"/>
                </a:lnTo>
                <a:lnTo>
                  <a:pt x="328174" y="103782"/>
                </a:lnTo>
                <a:lnTo>
                  <a:pt x="558177" y="109392"/>
                </a:lnTo>
                <a:lnTo>
                  <a:pt x="496469" y="140246"/>
                </a:lnTo>
                <a:lnTo>
                  <a:pt x="956474" y="143051"/>
                </a:lnTo>
                <a:lnTo>
                  <a:pt x="549762" y="213173"/>
                </a:lnTo>
                <a:lnTo>
                  <a:pt x="667568" y="221588"/>
                </a:lnTo>
                <a:lnTo>
                  <a:pt x="305735" y="297321"/>
                </a:lnTo>
                <a:lnTo>
                  <a:pt x="403907" y="305735"/>
                </a:lnTo>
                <a:lnTo>
                  <a:pt x="221588" y="384273"/>
                </a:lnTo>
                <a:lnTo>
                  <a:pt x="305735" y="387078"/>
                </a:lnTo>
                <a:lnTo>
                  <a:pt x="187929" y="462810"/>
                </a:lnTo>
                <a:lnTo>
                  <a:pt x="302930" y="460005"/>
                </a:lnTo>
                <a:lnTo>
                  <a:pt x="196344" y="535738"/>
                </a:lnTo>
                <a:lnTo>
                  <a:pt x="345004" y="538543"/>
                </a:lnTo>
                <a:lnTo>
                  <a:pt x="241222" y="614275"/>
                </a:lnTo>
                <a:lnTo>
                  <a:pt x="364638" y="622689"/>
                </a:lnTo>
                <a:lnTo>
                  <a:pt x="258052" y="684397"/>
                </a:lnTo>
                <a:lnTo>
                  <a:pt x="359028" y="684397"/>
                </a:lnTo>
                <a:lnTo>
                  <a:pt x="269271" y="748910"/>
                </a:lnTo>
                <a:lnTo>
                  <a:pt x="359029" y="757324"/>
                </a:lnTo>
                <a:lnTo>
                  <a:pt x="201953" y="788180"/>
                </a:lnTo>
                <a:lnTo>
                  <a:pt x="11220" y="79378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8" name="Freeform 4117"/>
          <p:cNvSpPr/>
          <p:nvPr/>
        </p:nvSpPr>
        <p:spPr>
          <a:xfrm>
            <a:off x="4484540" y="4363654"/>
            <a:ext cx="408120" cy="488054"/>
          </a:xfrm>
          <a:custGeom>
            <a:avLst/>
            <a:gdLst>
              <a:gd name="connsiteX0" fmla="*/ 0 w 401102"/>
              <a:gd name="connsiteY0" fmla="*/ 488054 h 488054"/>
              <a:gd name="connsiteX1" fmla="*/ 193538 w 401102"/>
              <a:gd name="connsiteY1" fmla="*/ 488054 h 488054"/>
              <a:gd name="connsiteX2" fmla="*/ 370248 w 401102"/>
              <a:gd name="connsiteY2" fmla="*/ 445981 h 488054"/>
              <a:gd name="connsiteX3" fmla="*/ 244027 w 401102"/>
              <a:gd name="connsiteY3" fmla="*/ 437566 h 488054"/>
              <a:gd name="connsiteX4" fmla="*/ 342199 w 401102"/>
              <a:gd name="connsiteY4" fmla="*/ 381468 h 488054"/>
              <a:gd name="connsiteX5" fmla="*/ 235612 w 401102"/>
              <a:gd name="connsiteY5" fmla="*/ 375858 h 488054"/>
              <a:gd name="connsiteX6" fmla="*/ 345003 w 401102"/>
              <a:gd name="connsiteY6" fmla="*/ 322565 h 488054"/>
              <a:gd name="connsiteX7" fmla="*/ 213173 w 401102"/>
              <a:gd name="connsiteY7" fmla="*/ 316955 h 488054"/>
              <a:gd name="connsiteX8" fmla="*/ 339394 w 401102"/>
              <a:gd name="connsiteY8" fmla="*/ 232808 h 488054"/>
              <a:gd name="connsiteX9" fmla="*/ 176709 w 401102"/>
              <a:gd name="connsiteY9" fmla="*/ 232808 h 488054"/>
              <a:gd name="connsiteX10" fmla="*/ 308540 w 401102"/>
              <a:gd name="connsiteY10" fmla="*/ 157075 h 488054"/>
              <a:gd name="connsiteX11" fmla="*/ 168294 w 401102"/>
              <a:gd name="connsiteY11" fmla="*/ 157075 h 488054"/>
              <a:gd name="connsiteX12" fmla="*/ 297320 w 401102"/>
              <a:gd name="connsiteY12" fmla="*/ 78538 h 488054"/>
              <a:gd name="connsiteX13" fmla="*/ 196343 w 401102"/>
              <a:gd name="connsiteY13" fmla="*/ 75733 h 488054"/>
              <a:gd name="connsiteX14" fmla="*/ 401102 w 401102"/>
              <a:gd name="connsiteY14" fmla="*/ 0 h 488054"/>
              <a:gd name="connsiteX15" fmla="*/ 401102 w 401102"/>
              <a:gd name="connsiteY15" fmla="*/ 0 h 488054"/>
              <a:gd name="connsiteX0" fmla="*/ 7018 w 408120"/>
              <a:gd name="connsiteY0" fmla="*/ 488054 h 488054"/>
              <a:gd name="connsiteX1" fmla="*/ 437 w 408120"/>
              <a:gd name="connsiteY1" fmla="*/ 487176 h 488054"/>
              <a:gd name="connsiteX2" fmla="*/ 200556 w 408120"/>
              <a:gd name="connsiteY2" fmla="*/ 488054 h 488054"/>
              <a:gd name="connsiteX3" fmla="*/ 377266 w 408120"/>
              <a:gd name="connsiteY3" fmla="*/ 445981 h 488054"/>
              <a:gd name="connsiteX4" fmla="*/ 251045 w 408120"/>
              <a:gd name="connsiteY4" fmla="*/ 437566 h 488054"/>
              <a:gd name="connsiteX5" fmla="*/ 349217 w 408120"/>
              <a:gd name="connsiteY5" fmla="*/ 381468 h 488054"/>
              <a:gd name="connsiteX6" fmla="*/ 242630 w 408120"/>
              <a:gd name="connsiteY6" fmla="*/ 375858 h 488054"/>
              <a:gd name="connsiteX7" fmla="*/ 352021 w 408120"/>
              <a:gd name="connsiteY7" fmla="*/ 322565 h 488054"/>
              <a:gd name="connsiteX8" fmla="*/ 220191 w 408120"/>
              <a:gd name="connsiteY8" fmla="*/ 316955 h 488054"/>
              <a:gd name="connsiteX9" fmla="*/ 346412 w 408120"/>
              <a:gd name="connsiteY9" fmla="*/ 232808 h 488054"/>
              <a:gd name="connsiteX10" fmla="*/ 183727 w 408120"/>
              <a:gd name="connsiteY10" fmla="*/ 232808 h 488054"/>
              <a:gd name="connsiteX11" fmla="*/ 315558 w 408120"/>
              <a:gd name="connsiteY11" fmla="*/ 157075 h 488054"/>
              <a:gd name="connsiteX12" fmla="*/ 175312 w 408120"/>
              <a:gd name="connsiteY12" fmla="*/ 157075 h 488054"/>
              <a:gd name="connsiteX13" fmla="*/ 304338 w 408120"/>
              <a:gd name="connsiteY13" fmla="*/ 78538 h 488054"/>
              <a:gd name="connsiteX14" fmla="*/ 203361 w 408120"/>
              <a:gd name="connsiteY14" fmla="*/ 75733 h 488054"/>
              <a:gd name="connsiteX15" fmla="*/ 408120 w 408120"/>
              <a:gd name="connsiteY15" fmla="*/ 0 h 488054"/>
              <a:gd name="connsiteX16" fmla="*/ 408120 w 408120"/>
              <a:gd name="connsiteY16" fmla="*/ 0 h 48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8120" h="488054">
                <a:moveTo>
                  <a:pt x="7018" y="488054"/>
                </a:moveTo>
                <a:cubicBezTo>
                  <a:pt x="9890" y="486917"/>
                  <a:pt x="-2435" y="488313"/>
                  <a:pt x="437" y="487176"/>
                </a:cubicBezTo>
                <a:lnTo>
                  <a:pt x="200556" y="488054"/>
                </a:lnTo>
                <a:lnTo>
                  <a:pt x="377266" y="445981"/>
                </a:lnTo>
                <a:lnTo>
                  <a:pt x="251045" y="437566"/>
                </a:lnTo>
                <a:lnTo>
                  <a:pt x="349217" y="381468"/>
                </a:lnTo>
                <a:lnTo>
                  <a:pt x="242630" y="375858"/>
                </a:lnTo>
                <a:lnTo>
                  <a:pt x="352021" y="322565"/>
                </a:lnTo>
                <a:lnTo>
                  <a:pt x="220191" y="316955"/>
                </a:lnTo>
                <a:lnTo>
                  <a:pt x="346412" y="232808"/>
                </a:lnTo>
                <a:lnTo>
                  <a:pt x="183727" y="232808"/>
                </a:lnTo>
                <a:lnTo>
                  <a:pt x="315558" y="157075"/>
                </a:lnTo>
                <a:lnTo>
                  <a:pt x="175312" y="157075"/>
                </a:lnTo>
                <a:lnTo>
                  <a:pt x="304338" y="78538"/>
                </a:lnTo>
                <a:lnTo>
                  <a:pt x="203361" y="75733"/>
                </a:lnTo>
                <a:lnTo>
                  <a:pt x="408120" y="0"/>
                </a:lnTo>
                <a:lnTo>
                  <a:pt x="408120" y="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Freeform 4110"/>
          <p:cNvSpPr/>
          <p:nvPr/>
        </p:nvSpPr>
        <p:spPr>
          <a:xfrm>
            <a:off x="4485949" y="4063530"/>
            <a:ext cx="1040621" cy="297321"/>
          </a:xfrm>
          <a:custGeom>
            <a:avLst/>
            <a:gdLst>
              <a:gd name="connsiteX0" fmla="*/ 1040621 w 1040621"/>
              <a:gd name="connsiteY0" fmla="*/ 297321 h 297321"/>
              <a:gd name="connsiteX1" fmla="*/ 294515 w 1040621"/>
              <a:gd name="connsiteY1" fmla="*/ 294516 h 297321"/>
              <a:gd name="connsiteX2" fmla="*/ 692812 w 1040621"/>
              <a:gd name="connsiteY2" fmla="*/ 218783 h 297321"/>
              <a:gd name="connsiteX3" fmla="*/ 518908 w 1040621"/>
              <a:gd name="connsiteY3" fmla="*/ 213173 h 297321"/>
              <a:gd name="connsiteX4" fmla="*/ 970498 w 1040621"/>
              <a:gd name="connsiteY4" fmla="*/ 143051 h 297321"/>
              <a:gd name="connsiteX5" fmla="*/ 468420 w 1040621"/>
              <a:gd name="connsiteY5" fmla="*/ 137441 h 297321"/>
              <a:gd name="connsiteX6" fmla="*/ 575006 w 1040621"/>
              <a:gd name="connsiteY6" fmla="*/ 100977 h 297321"/>
              <a:gd name="connsiteX7" fmla="*/ 308540 w 1040621"/>
              <a:gd name="connsiteY7" fmla="*/ 100977 h 297321"/>
              <a:gd name="connsiteX8" fmla="*/ 381467 w 1040621"/>
              <a:gd name="connsiteY8" fmla="*/ 61708 h 297321"/>
              <a:gd name="connsiteX9" fmla="*/ 196344 w 1040621"/>
              <a:gd name="connsiteY9" fmla="*/ 58903 h 297321"/>
              <a:gd name="connsiteX10" fmla="*/ 263661 w 1040621"/>
              <a:gd name="connsiteY10" fmla="*/ 19635 h 297321"/>
              <a:gd name="connsiteX11" fmla="*/ 67318 w 1040621"/>
              <a:gd name="connsiteY11" fmla="*/ 28049 h 297321"/>
              <a:gd name="connsiteX12" fmla="*/ 89757 w 1040621"/>
              <a:gd name="connsiteY12" fmla="*/ 19635 h 297321"/>
              <a:gd name="connsiteX13" fmla="*/ 117806 w 1040621"/>
              <a:gd name="connsiteY13" fmla="*/ 0 h 297321"/>
              <a:gd name="connsiteX14" fmla="*/ 0 w 1040621"/>
              <a:gd name="connsiteY14" fmla="*/ 0 h 29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0621" h="297321">
                <a:moveTo>
                  <a:pt x="1040621" y="297321"/>
                </a:moveTo>
                <a:lnTo>
                  <a:pt x="294515" y="294516"/>
                </a:lnTo>
                <a:lnTo>
                  <a:pt x="692812" y="218783"/>
                </a:lnTo>
                <a:lnTo>
                  <a:pt x="518908" y="213173"/>
                </a:lnTo>
                <a:lnTo>
                  <a:pt x="970498" y="143051"/>
                </a:lnTo>
                <a:lnTo>
                  <a:pt x="468420" y="137441"/>
                </a:lnTo>
                <a:lnTo>
                  <a:pt x="575006" y="100977"/>
                </a:lnTo>
                <a:lnTo>
                  <a:pt x="308540" y="100977"/>
                </a:lnTo>
                <a:lnTo>
                  <a:pt x="381467" y="61708"/>
                </a:lnTo>
                <a:lnTo>
                  <a:pt x="196344" y="58903"/>
                </a:lnTo>
                <a:lnTo>
                  <a:pt x="263661" y="19635"/>
                </a:lnTo>
                <a:lnTo>
                  <a:pt x="67318" y="28049"/>
                </a:lnTo>
                <a:lnTo>
                  <a:pt x="89757" y="19635"/>
                </a:lnTo>
                <a:lnTo>
                  <a:pt x="11780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 rot="16200000">
            <a:off x="4198532" y="4325461"/>
            <a:ext cx="743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Hensel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1" name="Freeform 140"/>
          <p:cNvSpPr/>
          <p:nvPr/>
        </p:nvSpPr>
        <p:spPr>
          <a:xfrm>
            <a:off x="4474728" y="5129395"/>
            <a:ext cx="1758678" cy="849887"/>
          </a:xfrm>
          <a:custGeom>
            <a:avLst/>
            <a:gdLst>
              <a:gd name="connsiteX0" fmla="*/ 14025 w 1758678"/>
              <a:gd name="connsiteY0" fmla="*/ 0 h 849887"/>
              <a:gd name="connsiteX1" fmla="*/ 280491 w 1758678"/>
              <a:gd name="connsiteY1" fmla="*/ 2805 h 849887"/>
              <a:gd name="connsiteX2" fmla="*/ 227198 w 1758678"/>
              <a:gd name="connsiteY2" fmla="*/ 47684 h 849887"/>
              <a:gd name="connsiteX3" fmla="*/ 476835 w 1758678"/>
              <a:gd name="connsiteY3" fmla="*/ 42074 h 849887"/>
              <a:gd name="connsiteX4" fmla="*/ 406712 w 1758678"/>
              <a:gd name="connsiteY4" fmla="*/ 109392 h 849887"/>
              <a:gd name="connsiteX5" fmla="*/ 566592 w 1758678"/>
              <a:gd name="connsiteY5" fmla="*/ 103782 h 849887"/>
              <a:gd name="connsiteX6" fmla="*/ 460005 w 1758678"/>
              <a:gd name="connsiteY6" fmla="*/ 190734 h 849887"/>
              <a:gd name="connsiteX7" fmla="*/ 619885 w 1758678"/>
              <a:gd name="connsiteY7" fmla="*/ 187929 h 849887"/>
              <a:gd name="connsiteX8" fmla="*/ 530128 w 1758678"/>
              <a:gd name="connsiteY8" fmla="*/ 255247 h 849887"/>
              <a:gd name="connsiteX9" fmla="*/ 712447 w 1758678"/>
              <a:gd name="connsiteY9" fmla="*/ 258052 h 849887"/>
              <a:gd name="connsiteX10" fmla="*/ 611470 w 1758678"/>
              <a:gd name="connsiteY10" fmla="*/ 325370 h 849887"/>
              <a:gd name="connsiteX11" fmla="*/ 779765 w 1758678"/>
              <a:gd name="connsiteY11" fmla="*/ 328175 h 849887"/>
              <a:gd name="connsiteX12" fmla="*/ 698422 w 1758678"/>
              <a:gd name="connsiteY12" fmla="*/ 384273 h 849887"/>
              <a:gd name="connsiteX13" fmla="*/ 841473 w 1758678"/>
              <a:gd name="connsiteY13" fmla="*/ 389883 h 849887"/>
              <a:gd name="connsiteX14" fmla="*/ 737691 w 1758678"/>
              <a:gd name="connsiteY14" fmla="*/ 462810 h 849887"/>
              <a:gd name="connsiteX15" fmla="*/ 507689 w 1758678"/>
              <a:gd name="connsiteY15" fmla="*/ 460005 h 849887"/>
              <a:gd name="connsiteX16" fmla="*/ 521713 w 1758678"/>
              <a:gd name="connsiteY16" fmla="*/ 642324 h 849887"/>
              <a:gd name="connsiteX17" fmla="*/ 819033 w 1758678"/>
              <a:gd name="connsiteY17" fmla="*/ 541348 h 849887"/>
              <a:gd name="connsiteX18" fmla="*/ 973303 w 1758678"/>
              <a:gd name="connsiteY18" fmla="*/ 546957 h 849887"/>
              <a:gd name="connsiteX19" fmla="*/ 905986 w 1758678"/>
              <a:gd name="connsiteY19" fmla="*/ 611470 h 849887"/>
              <a:gd name="connsiteX20" fmla="*/ 1020987 w 1758678"/>
              <a:gd name="connsiteY20" fmla="*/ 617080 h 849887"/>
              <a:gd name="connsiteX21" fmla="*/ 956474 w 1758678"/>
              <a:gd name="connsiteY21" fmla="*/ 667568 h 849887"/>
              <a:gd name="connsiteX22" fmla="*/ 1186476 w 1758678"/>
              <a:gd name="connsiteY22" fmla="*/ 675983 h 849887"/>
              <a:gd name="connsiteX23" fmla="*/ 1144403 w 1758678"/>
              <a:gd name="connsiteY23" fmla="*/ 723667 h 849887"/>
              <a:gd name="connsiteX24" fmla="*/ 1758678 w 1758678"/>
              <a:gd name="connsiteY24" fmla="*/ 723667 h 849887"/>
              <a:gd name="connsiteX25" fmla="*/ 1747458 w 1758678"/>
              <a:gd name="connsiteY25" fmla="*/ 849887 h 849887"/>
              <a:gd name="connsiteX26" fmla="*/ 0 w 1758678"/>
              <a:gd name="connsiteY26" fmla="*/ 838668 h 849887"/>
              <a:gd name="connsiteX27" fmla="*/ 14025 w 1758678"/>
              <a:gd name="connsiteY27" fmla="*/ 0 h 849887"/>
              <a:gd name="connsiteX0" fmla="*/ 14025 w 1758678"/>
              <a:gd name="connsiteY0" fmla="*/ 0 h 849887"/>
              <a:gd name="connsiteX1" fmla="*/ 280491 w 1758678"/>
              <a:gd name="connsiteY1" fmla="*/ 2805 h 849887"/>
              <a:gd name="connsiteX2" fmla="*/ 227198 w 1758678"/>
              <a:gd name="connsiteY2" fmla="*/ 47684 h 849887"/>
              <a:gd name="connsiteX3" fmla="*/ 476835 w 1758678"/>
              <a:gd name="connsiteY3" fmla="*/ 42074 h 849887"/>
              <a:gd name="connsiteX4" fmla="*/ 406712 w 1758678"/>
              <a:gd name="connsiteY4" fmla="*/ 109392 h 849887"/>
              <a:gd name="connsiteX5" fmla="*/ 566592 w 1758678"/>
              <a:gd name="connsiteY5" fmla="*/ 103782 h 849887"/>
              <a:gd name="connsiteX6" fmla="*/ 460005 w 1758678"/>
              <a:gd name="connsiteY6" fmla="*/ 190734 h 849887"/>
              <a:gd name="connsiteX7" fmla="*/ 619885 w 1758678"/>
              <a:gd name="connsiteY7" fmla="*/ 187929 h 849887"/>
              <a:gd name="connsiteX8" fmla="*/ 288906 w 1758678"/>
              <a:gd name="connsiteY8" fmla="*/ 364638 h 849887"/>
              <a:gd name="connsiteX9" fmla="*/ 712447 w 1758678"/>
              <a:gd name="connsiteY9" fmla="*/ 258052 h 849887"/>
              <a:gd name="connsiteX10" fmla="*/ 611470 w 1758678"/>
              <a:gd name="connsiteY10" fmla="*/ 325370 h 849887"/>
              <a:gd name="connsiteX11" fmla="*/ 779765 w 1758678"/>
              <a:gd name="connsiteY11" fmla="*/ 328175 h 849887"/>
              <a:gd name="connsiteX12" fmla="*/ 698422 w 1758678"/>
              <a:gd name="connsiteY12" fmla="*/ 384273 h 849887"/>
              <a:gd name="connsiteX13" fmla="*/ 841473 w 1758678"/>
              <a:gd name="connsiteY13" fmla="*/ 389883 h 849887"/>
              <a:gd name="connsiteX14" fmla="*/ 737691 w 1758678"/>
              <a:gd name="connsiteY14" fmla="*/ 462810 h 849887"/>
              <a:gd name="connsiteX15" fmla="*/ 507689 w 1758678"/>
              <a:gd name="connsiteY15" fmla="*/ 460005 h 849887"/>
              <a:gd name="connsiteX16" fmla="*/ 521713 w 1758678"/>
              <a:gd name="connsiteY16" fmla="*/ 642324 h 849887"/>
              <a:gd name="connsiteX17" fmla="*/ 819033 w 1758678"/>
              <a:gd name="connsiteY17" fmla="*/ 541348 h 849887"/>
              <a:gd name="connsiteX18" fmla="*/ 973303 w 1758678"/>
              <a:gd name="connsiteY18" fmla="*/ 546957 h 849887"/>
              <a:gd name="connsiteX19" fmla="*/ 905986 w 1758678"/>
              <a:gd name="connsiteY19" fmla="*/ 611470 h 849887"/>
              <a:gd name="connsiteX20" fmla="*/ 1020987 w 1758678"/>
              <a:gd name="connsiteY20" fmla="*/ 617080 h 849887"/>
              <a:gd name="connsiteX21" fmla="*/ 956474 w 1758678"/>
              <a:gd name="connsiteY21" fmla="*/ 667568 h 849887"/>
              <a:gd name="connsiteX22" fmla="*/ 1186476 w 1758678"/>
              <a:gd name="connsiteY22" fmla="*/ 675983 h 849887"/>
              <a:gd name="connsiteX23" fmla="*/ 1144403 w 1758678"/>
              <a:gd name="connsiteY23" fmla="*/ 723667 h 849887"/>
              <a:gd name="connsiteX24" fmla="*/ 1758678 w 1758678"/>
              <a:gd name="connsiteY24" fmla="*/ 723667 h 849887"/>
              <a:gd name="connsiteX25" fmla="*/ 1747458 w 1758678"/>
              <a:gd name="connsiteY25" fmla="*/ 849887 h 849887"/>
              <a:gd name="connsiteX26" fmla="*/ 0 w 1758678"/>
              <a:gd name="connsiteY26" fmla="*/ 838668 h 849887"/>
              <a:gd name="connsiteX27" fmla="*/ 14025 w 1758678"/>
              <a:gd name="connsiteY27" fmla="*/ 0 h 849887"/>
              <a:gd name="connsiteX0" fmla="*/ 14025 w 1758678"/>
              <a:gd name="connsiteY0" fmla="*/ 0 h 849887"/>
              <a:gd name="connsiteX1" fmla="*/ 280491 w 1758678"/>
              <a:gd name="connsiteY1" fmla="*/ 2805 h 849887"/>
              <a:gd name="connsiteX2" fmla="*/ 227198 w 1758678"/>
              <a:gd name="connsiteY2" fmla="*/ 47684 h 849887"/>
              <a:gd name="connsiteX3" fmla="*/ 476835 w 1758678"/>
              <a:gd name="connsiteY3" fmla="*/ 42074 h 849887"/>
              <a:gd name="connsiteX4" fmla="*/ 406712 w 1758678"/>
              <a:gd name="connsiteY4" fmla="*/ 109392 h 849887"/>
              <a:gd name="connsiteX5" fmla="*/ 566592 w 1758678"/>
              <a:gd name="connsiteY5" fmla="*/ 103782 h 849887"/>
              <a:gd name="connsiteX6" fmla="*/ 460005 w 1758678"/>
              <a:gd name="connsiteY6" fmla="*/ 190734 h 849887"/>
              <a:gd name="connsiteX7" fmla="*/ 619885 w 1758678"/>
              <a:gd name="connsiteY7" fmla="*/ 187929 h 849887"/>
              <a:gd name="connsiteX8" fmla="*/ 527323 w 1758678"/>
              <a:gd name="connsiteY8" fmla="*/ 258052 h 849887"/>
              <a:gd name="connsiteX9" fmla="*/ 712447 w 1758678"/>
              <a:gd name="connsiteY9" fmla="*/ 258052 h 849887"/>
              <a:gd name="connsiteX10" fmla="*/ 611470 w 1758678"/>
              <a:gd name="connsiteY10" fmla="*/ 325370 h 849887"/>
              <a:gd name="connsiteX11" fmla="*/ 779765 w 1758678"/>
              <a:gd name="connsiteY11" fmla="*/ 328175 h 849887"/>
              <a:gd name="connsiteX12" fmla="*/ 698422 w 1758678"/>
              <a:gd name="connsiteY12" fmla="*/ 384273 h 849887"/>
              <a:gd name="connsiteX13" fmla="*/ 841473 w 1758678"/>
              <a:gd name="connsiteY13" fmla="*/ 389883 h 849887"/>
              <a:gd name="connsiteX14" fmla="*/ 737691 w 1758678"/>
              <a:gd name="connsiteY14" fmla="*/ 462810 h 849887"/>
              <a:gd name="connsiteX15" fmla="*/ 507689 w 1758678"/>
              <a:gd name="connsiteY15" fmla="*/ 460005 h 849887"/>
              <a:gd name="connsiteX16" fmla="*/ 521713 w 1758678"/>
              <a:gd name="connsiteY16" fmla="*/ 642324 h 849887"/>
              <a:gd name="connsiteX17" fmla="*/ 819033 w 1758678"/>
              <a:gd name="connsiteY17" fmla="*/ 541348 h 849887"/>
              <a:gd name="connsiteX18" fmla="*/ 973303 w 1758678"/>
              <a:gd name="connsiteY18" fmla="*/ 546957 h 849887"/>
              <a:gd name="connsiteX19" fmla="*/ 905986 w 1758678"/>
              <a:gd name="connsiteY19" fmla="*/ 611470 h 849887"/>
              <a:gd name="connsiteX20" fmla="*/ 1020987 w 1758678"/>
              <a:gd name="connsiteY20" fmla="*/ 617080 h 849887"/>
              <a:gd name="connsiteX21" fmla="*/ 956474 w 1758678"/>
              <a:gd name="connsiteY21" fmla="*/ 667568 h 849887"/>
              <a:gd name="connsiteX22" fmla="*/ 1186476 w 1758678"/>
              <a:gd name="connsiteY22" fmla="*/ 675983 h 849887"/>
              <a:gd name="connsiteX23" fmla="*/ 1144403 w 1758678"/>
              <a:gd name="connsiteY23" fmla="*/ 723667 h 849887"/>
              <a:gd name="connsiteX24" fmla="*/ 1758678 w 1758678"/>
              <a:gd name="connsiteY24" fmla="*/ 723667 h 849887"/>
              <a:gd name="connsiteX25" fmla="*/ 1747458 w 1758678"/>
              <a:gd name="connsiteY25" fmla="*/ 849887 h 849887"/>
              <a:gd name="connsiteX26" fmla="*/ 0 w 1758678"/>
              <a:gd name="connsiteY26" fmla="*/ 838668 h 849887"/>
              <a:gd name="connsiteX27" fmla="*/ 14025 w 1758678"/>
              <a:gd name="connsiteY27" fmla="*/ 0 h 849887"/>
              <a:gd name="connsiteX0" fmla="*/ 14025 w 1758678"/>
              <a:gd name="connsiteY0" fmla="*/ 0 h 849887"/>
              <a:gd name="connsiteX1" fmla="*/ 280491 w 1758678"/>
              <a:gd name="connsiteY1" fmla="*/ 2805 h 849887"/>
              <a:gd name="connsiteX2" fmla="*/ 227198 w 1758678"/>
              <a:gd name="connsiteY2" fmla="*/ 47684 h 849887"/>
              <a:gd name="connsiteX3" fmla="*/ 476835 w 1758678"/>
              <a:gd name="connsiteY3" fmla="*/ 42074 h 849887"/>
              <a:gd name="connsiteX4" fmla="*/ 406712 w 1758678"/>
              <a:gd name="connsiteY4" fmla="*/ 109392 h 849887"/>
              <a:gd name="connsiteX5" fmla="*/ 566592 w 1758678"/>
              <a:gd name="connsiteY5" fmla="*/ 103782 h 849887"/>
              <a:gd name="connsiteX6" fmla="*/ 460005 w 1758678"/>
              <a:gd name="connsiteY6" fmla="*/ 190734 h 849887"/>
              <a:gd name="connsiteX7" fmla="*/ 619885 w 1758678"/>
              <a:gd name="connsiteY7" fmla="*/ 187929 h 849887"/>
              <a:gd name="connsiteX8" fmla="*/ 527323 w 1758678"/>
              <a:gd name="connsiteY8" fmla="*/ 258052 h 849887"/>
              <a:gd name="connsiteX9" fmla="*/ 712447 w 1758678"/>
              <a:gd name="connsiteY9" fmla="*/ 258052 h 849887"/>
              <a:gd name="connsiteX10" fmla="*/ 611470 w 1758678"/>
              <a:gd name="connsiteY10" fmla="*/ 325370 h 849887"/>
              <a:gd name="connsiteX11" fmla="*/ 779765 w 1758678"/>
              <a:gd name="connsiteY11" fmla="*/ 328175 h 849887"/>
              <a:gd name="connsiteX12" fmla="*/ 698422 w 1758678"/>
              <a:gd name="connsiteY12" fmla="*/ 384273 h 849887"/>
              <a:gd name="connsiteX13" fmla="*/ 841473 w 1758678"/>
              <a:gd name="connsiteY13" fmla="*/ 389883 h 849887"/>
              <a:gd name="connsiteX14" fmla="*/ 737691 w 1758678"/>
              <a:gd name="connsiteY14" fmla="*/ 462810 h 849887"/>
              <a:gd name="connsiteX15" fmla="*/ 521713 w 1758678"/>
              <a:gd name="connsiteY15" fmla="*/ 642324 h 849887"/>
              <a:gd name="connsiteX16" fmla="*/ 819033 w 1758678"/>
              <a:gd name="connsiteY16" fmla="*/ 541348 h 849887"/>
              <a:gd name="connsiteX17" fmla="*/ 973303 w 1758678"/>
              <a:gd name="connsiteY17" fmla="*/ 546957 h 849887"/>
              <a:gd name="connsiteX18" fmla="*/ 905986 w 1758678"/>
              <a:gd name="connsiteY18" fmla="*/ 611470 h 849887"/>
              <a:gd name="connsiteX19" fmla="*/ 1020987 w 1758678"/>
              <a:gd name="connsiteY19" fmla="*/ 617080 h 849887"/>
              <a:gd name="connsiteX20" fmla="*/ 956474 w 1758678"/>
              <a:gd name="connsiteY20" fmla="*/ 667568 h 849887"/>
              <a:gd name="connsiteX21" fmla="*/ 1186476 w 1758678"/>
              <a:gd name="connsiteY21" fmla="*/ 675983 h 849887"/>
              <a:gd name="connsiteX22" fmla="*/ 1144403 w 1758678"/>
              <a:gd name="connsiteY22" fmla="*/ 723667 h 849887"/>
              <a:gd name="connsiteX23" fmla="*/ 1758678 w 1758678"/>
              <a:gd name="connsiteY23" fmla="*/ 723667 h 849887"/>
              <a:gd name="connsiteX24" fmla="*/ 1747458 w 1758678"/>
              <a:gd name="connsiteY24" fmla="*/ 849887 h 849887"/>
              <a:gd name="connsiteX25" fmla="*/ 0 w 1758678"/>
              <a:gd name="connsiteY25" fmla="*/ 838668 h 849887"/>
              <a:gd name="connsiteX26" fmla="*/ 14025 w 1758678"/>
              <a:gd name="connsiteY26" fmla="*/ 0 h 849887"/>
              <a:gd name="connsiteX0" fmla="*/ 14025 w 1758678"/>
              <a:gd name="connsiteY0" fmla="*/ 0 h 849887"/>
              <a:gd name="connsiteX1" fmla="*/ 280491 w 1758678"/>
              <a:gd name="connsiteY1" fmla="*/ 2805 h 849887"/>
              <a:gd name="connsiteX2" fmla="*/ 227198 w 1758678"/>
              <a:gd name="connsiteY2" fmla="*/ 47684 h 849887"/>
              <a:gd name="connsiteX3" fmla="*/ 476835 w 1758678"/>
              <a:gd name="connsiteY3" fmla="*/ 42074 h 849887"/>
              <a:gd name="connsiteX4" fmla="*/ 406712 w 1758678"/>
              <a:gd name="connsiteY4" fmla="*/ 109392 h 849887"/>
              <a:gd name="connsiteX5" fmla="*/ 566592 w 1758678"/>
              <a:gd name="connsiteY5" fmla="*/ 103782 h 849887"/>
              <a:gd name="connsiteX6" fmla="*/ 460005 w 1758678"/>
              <a:gd name="connsiteY6" fmla="*/ 190734 h 849887"/>
              <a:gd name="connsiteX7" fmla="*/ 619885 w 1758678"/>
              <a:gd name="connsiteY7" fmla="*/ 187929 h 849887"/>
              <a:gd name="connsiteX8" fmla="*/ 527323 w 1758678"/>
              <a:gd name="connsiteY8" fmla="*/ 258052 h 849887"/>
              <a:gd name="connsiteX9" fmla="*/ 712447 w 1758678"/>
              <a:gd name="connsiteY9" fmla="*/ 258052 h 849887"/>
              <a:gd name="connsiteX10" fmla="*/ 611470 w 1758678"/>
              <a:gd name="connsiteY10" fmla="*/ 325370 h 849887"/>
              <a:gd name="connsiteX11" fmla="*/ 779765 w 1758678"/>
              <a:gd name="connsiteY11" fmla="*/ 328175 h 849887"/>
              <a:gd name="connsiteX12" fmla="*/ 698422 w 1758678"/>
              <a:gd name="connsiteY12" fmla="*/ 384273 h 849887"/>
              <a:gd name="connsiteX13" fmla="*/ 841473 w 1758678"/>
              <a:gd name="connsiteY13" fmla="*/ 389883 h 849887"/>
              <a:gd name="connsiteX14" fmla="*/ 737691 w 1758678"/>
              <a:gd name="connsiteY14" fmla="*/ 462810 h 849887"/>
              <a:gd name="connsiteX15" fmla="*/ 908790 w 1758678"/>
              <a:gd name="connsiteY15" fmla="*/ 468420 h 849887"/>
              <a:gd name="connsiteX16" fmla="*/ 819033 w 1758678"/>
              <a:gd name="connsiteY16" fmla="*/ 541348 h 849887"/>
              <a:gd name="connsiteX17" fmla="*/ 973303 w 1758678"/>
              <a:gd name="connsiteY17" fmla="*/ 546957 h 849887"/>
              <a:gd name="connsiteX18" fmla="*/ 905986 w 1758678"/>
              <a:gd name="connsiteY18" fmla="*/ 611470 h 849887"/>
              <a:gd name="connsiteX19" fmla="*/ 1020987 w 1758678"/>
              <a:gd name="connsiteY19" fmla="*/ 617080 h 849887"/>
              <a:gd name="connsiteX20" fmla="*/ 956474 w 1758678"/>
              <a:gd name="connsiteY20" fmla="*/ 667568 h 849887"/>
              <a:gd name="connsiteX21" fmla="*/ 1186476 w 1758678"/>
              <a:gd name="connsiteY21" fmla="*/ 675983 h 849887"/>
              <a:gd name="connsiteX22" fmla="*/ 1144403 w 1758678"/>
              <a:gd name="connsiteY22" fmla="*/ 723667 h 849887"/>
              <a:gd name="connsiteX23" fmla="*/ 1758678 w 1758678"/>
              <a:gd name="connsiteY23" fmla="*/ 723667 h 849887"/>
              <a:gd name="connsiteX24" fmla="*/ 1747458 w 1758678"/>
              <a:gd name="connsiteY24" fmla="*/ 849887 h 849887"/>
              <a:gd name="connsiteX25" fmla="*/ 0 w 1758678"/>
              <a:gd name="connsiteY25" fmla="*/ 838668 h 849887"/>
              <a:gd name="connsiteX26" fmla="*/ 14025 w 1758678"/>
              <a:gd name="connsiteY26" fmla="*/ 0 h 84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58678" h="849887">
                <a:moveTo>
                  <a:pt x="14025" y="0"/>
                </a:moveTo>
                <a:lnTo>
                  <a:pt x="280491" y="2805"/>
                </a:lnTo>
                <a:lnTo>
                  <a:pt x="227198" y="47684"/>
                </a:lnTo>
                <a:lnTo>
                  <a:pt x="476835" y="42074"/>
                </a:lnTo>
                <a:lnTo>
                  <a:pt x="406712" y="109392"/>
                </a:lnTo>
                <a:lnTo>
                  <a:pt x="566592" y="103782"/>
                </a:lnTo>
                <a:lnTo>
                  <a:pt x="460005" y="190734"/>
                </a:lnTo>
                <a:lnTo>
                  <a:pt x="619885" y="187929"/>
                </a:lnTo>
                <a:lnTo>
                  <a:pt x="527323" y="258052"/>
                </a:lnTo>
                <a:lnTo>
                  <a:pt x="712447" y="258052"/>
                </a:lnTo>
                <a:lnTo>
                  <a:pt x="611470" y="325370"/>
                </a:lnTo>
                <a:lnTo>
                  <a:pt x="779765" y="328175"/>
                </a:lnTo>
                <a:lnTo>
                  <a:pt x="698422" y="384273"/>
                </a:lnTo>
                <a:lnTo>
                  <a:pt x="841473" y="389883"/>
                </a:lnTo>
                <a:lnTo>
                  <a:pt x="737691" y="462810"/>
                </a:lnTo>
                <a:lnTo>
                  <a:pt x="908790" y="468420"/>
                </a:lnTo>
                <a:lnTo>
                  <a:pt x="819033" y="541348"/>
                </a:lnTo>
                <a:lnTo>
                  <a:pt x="973303" y="546957"/>
                </a:lnTo>
                <a:lnTo>
                  <a:pt x="905986" y="611470"/>
                </a:lnTo>
                <a:lnTo>
                  <a:pt x="1020987" y="617080"/>
                </a:lnTo>
                <a:lnTo>
                  <a:pt x="956474" y="667568"/>
                </a:lnTo>
                <a:lnTo>
                  <a:pt x="1186476" y="675983"/>
                </a:lnTo>
                <a:lnTo>
                  <a:pt x="1144403" y="723667"/>
                </a:lnTo>
                <a:lnTo>
                  <a:pt x="1758678" y="723667"/>
                </a:lnTo>
                <a:lnTo>
                  <a:pt x="1747458" y="849887"/>
                </a:lnTo>
                <a:lnTo>
                  <a:pt x="0" y="838668"/>
                </a:lnTo>
                <a:lnTo>
                  <a:pt x="1402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4431294" y="5475417"/>
            <a:ext cx="843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Hosston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4685096" y="5132199"/>
            <a:ext cx="1537090" cy="723666"/>
          </a:xfrm>
          <a:custGeom>
            <a:avLst/>
            <a:gdLst>
              <a:gd name="connsiteX0" fmla="*/ 72928 w 1537090"/>
              <a:gd name="connsiteY0" fmla="*/ 0 h 723666"/>
              <a:gd name="connsiteX1" fmla="*/ 0 w 1537090"/>
              <a:gd name="connsiteY1" fmla="*/ 44879 h 723666"/>
              <a:gd name="connsiteX2" fmla="*/ 274881 w 1537090"/>
              <a:gd name="connsiteY2" fmla="*/ 42074 h 723666"/>
              <a:gd name="connsiteX3" fmla="*/ 182319 w 1537090"/>
              <a:gd name="connsiteY3" fmla="*/ 100977 h 723666"/>
              <a:gd name="connsiteX4" fmla="*/ 356224 w 1537090"/>
              <a:gd name="connsiteY4" fmla="*/ 103782 h 723666"/>
              <a:gd name="connsiteX5" fmla="*/ 235613 w 1537090"/>
              <a:gd name="connsiteY5" fmla="*/ 182319 h 723666"/>
              <a:gd name="connsiteX6" fmla="*/ 412322 w 1537090"/>
              <a:gd name="connsiteY6" fmla="*/ 185124 h 723666"/>
              <a:gd name="connsiteX7" fmla="*/ 305735 w 1537090"/>
              <a:gd name="connsiteY7" fmla="*/ 252442 h 723666"/>
              <a:gd name="connsiteX8" fmla="*/ 499274 w 1537090"/>
              <a:gd name="connsiteY8" fmla="*/ 255247 h 723666"/>
              <a:gd name="connsiteX9" fmla="*/ 384273 w 1537090"/>
              <a:gd name="connsiteY9" fmla="*/ 322565 h 723666"/>
              <a:gd name="connsiteX10" fmla="*/ 566592 w 1537090"/>
              <a:gd name="connsiteY10" fmla="*/ 322565 h 723666"/>
              <a:gd name="connsiteX11" fmla="*/ 479640 w 1537090"/>
              <a:gd name="connsiteY11" fmla="*/ 381468 h 723666"/>
              <a:gd name="connsiteX12" fmla="*/ 647934 w 1537090"/>
              <a:gd name="connsiteY12" fmla="*/ 384273 h 723666"/>
              <a:gd name="connsiteX13" fmla="*/ 521713 w 1537090"/>
              <a:gd name="connsiteY13" fmla="*/ 457200 h 723666"/>
              <a:gd name="connsiteX14" fmla="*/ 698423 w 1537090"/>
              <a:gd name="connsiteY14" fmla="*/ 462810 h 723666"/>
              <a:gd name="connsiteX15" fmla="*/ 591836 w 1537090"/>
              <a:gd name="connsiteY15" fmla="*/ 538543 h 723666"/>
              <a:gd name="connsiteX16" fmla="*/ 754521 w 1537090"/>
              <a:gd name="connsiteY16" fmla="*/ 541347 h 723666"/>
              <a:gd name="connsiteX17" fmla="*/ 681593 w 1537090"/>
              <a:gd name="connsiteY17" fmla="*/ 605860 h 723666"/>
              <a:gd name="connsiteX18" fmla="*/ 819034 w 1537090"/>
              <a:gd name="connsiteY18" fmla="*/ 611470 h 723666"/>
              <a:gd name="connsiteX19" fmla="*/ 729276 w 1537090"/>
              <a:gd name="connsiteY19" fmla="*/ 664763 h 723666"/>
              <a:gd name="connsiteX20" fmla="*/ 987328 w 1537090"/>
              <a:gd name="connsiteY20" fmla="*/ 673178 h 723666"/>
              <a:gd name="connsiteX21" fmla="*/ 911596 w 1537090"/>
              <a:gd name="connsiteY21" fmla="*/ 723666 h 723666"/>
              <a:gd name="connsiteX22" fmla="*/ 1537090 w 1537090"/>
              <a:gd name="connsiteY22" fmla="*/ 720862 h 72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37090" h="723666">
                <a:moveTo>
                  <a:pt x="72928" y="0"/>
                </a:moveTo>
                <a:lnTo>
                  <a:pt x="0" y="44879"/>
                </a:lnTo>
                <a:lnTo>
                  <a:pt x="274881" y="42074"/>
                </a:lnTo>
                <a:lnTo>
                  <a:pt x="182319" y="100977"/>
                </a:lnTo>
                <a:lnTo>
                  <a:pt x="356224" y="103782"/>
                </a:lnTo>
                <a:lnTo>
                  <a:pt x="235613" y="182319"/>
                </a:lnTo>
                <a:lnTo>
                  <a:pt x="412322" y="185124"/>
                </a:lnTo>
                <a:lnTo>
                  <a:pt x="305735" y="252442"/>
                </a:lnTo>
                <a:lnTo>
                  <a:pt x="499274" y="255247"/>
                </a:lnTo>
                <a:lnTo>
                  <a:pt x="384273" y="322565"/>
                </a:lnTo>
                <a:lnTo>
                  <a:pt x="566592" y="322565"/>
                </a:lnTo>
                <a:lnTo>
                  <a:pt x="479640" y="381468"/>
                </a:lnTo>
                <a:lnTo>
                  <a:pt x="647934" y="384273"/>
                </a:lnTo>
                <a:lnTo>
                  <a:pt x="521713" y="457200"/>
                </a:lnTo>
                <a:lnTo>
                  <a:pt x="698423" y="462810"/>
                </a:lnTo>
                <a:lnTo>
                  <a:pt x="591836" y="538543"/>
                </a:lnTo>
                <a:lnTo>
                  <a:pt x="754521" y="541347"/>
                </a:lnTo>
                <a:lnTo>
                  <a:pt x="681593" y="605860"/>
                </a:lnTo>
                <a:lnTo>
                  <a:pt x="819034" y="611470"/>
                </a:lnTo>
                <a:lnTo>
                  <a:pt x="729276" y="664763"/>
                </a:lnTo>
                <a:lnTo>
                  <a:pt x="987328" y="673178"/>
                </a:lnTo>
                <a:lnTo>
                  <a:pt x="911596" y="723666"/>
                </a:lnTo>
                <a:lnTo>
                  <a:pt x="1537090" y="720862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3548046" y="5979151"/>
            <a:ext cx="266553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4464733" y="5130305"/>
            <a:ext cx="1751921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Freeform 146"/>
          <p:cNvSpPr/>
          <p:nvPr/>
        </p:nvSpPr>
        <p:spPr>
          <a:xfrm>
            <a:off x="4477533" y="6240139"/>
            <a:ext cx="1321112" cy="336589"/>
          </a:xfrm>
          <a:custGeom>
            <a:avLst/>
            <a:gdLst>
              <a:gd name="connsiteX0" fmla="*/ 0 w 1321112"/>
              <a:gd name="connsiteY0" fmla="*/ 0 h 336589"/>
              <a:gd name="connsiteX1" fmla="*/ 190734 w 1321112"/>
              <a:gd name="connsiteY1" fmla="*/ 5610 h 336589"/>
              <a:gd name="connsiteX2" fmla="*/ 154270 w 1321112"/>
              <a:gd name="connsiteY2" fmla="*/ 44878 h 336589"/>
              <a:gd name="connsiteX3" fmla="*/ 280491 w 1321112"/>
              <a:gd name="connsiteY3" fmla="*/ 50488 h 336589"/>
              <a:gd name="connsiteX4" fmla="*/ 314150 w 1321112"/>
              <a:gd name="connsiteY4" fmla="*/ 95367 h 336589"/>
              <a:gd name="connsiteX5" fmla="*/ 560982 w 1321112"/>
              <a:gd name="connsiteY5" fmla="*/ 103781 h 336589"/>
              <a:gd name="connsiteX6" fmla="*/ 496469 w 1321112"/>
              <a:gd name="connsiteY6" fmla="*/ 162685 h 336589"/>
              <a:gd name="connsiteX7" fmla="*/ 709642 w 1321112"/>
              <a:gd name="connsiteY7" fmla="*/ 159880 h 336589"/>
              <a:gd name="connsiteX8" fmla="*/ 653544 w 1321112"/>
              <a:gd name="connsiteY8" fmla="*/ 204758 h 336589"/>
              <a:gd name="connsiteX9" fmla="*/ 869522 w 1321112"/>
              <a:gd name="connsiteY9" fmla="*/ 204758 h 336589"/>
              <a:gd name="connsiteX10" fmla="*/ 802204 w 1321112"/>
              <a:gd name="connsiteY10" fmla="*/ 249637 h 336589"/>
              <a:gd name="connsiteX11" fmla="*/ 1046231 w 1321112"/>
              <a:gd name="connsiteY11" fmla="*/ 252442 h 336589"/>
              <a:gd name="connsiteX12" fmla="*/ 1085500 w 1321112"/>
              <a:gd name="connsiteY12" fmla="*/ 291710 h 336589"/>
              <a:gd name="connsiteX13" fmla="*/ 1321112 w 1321112"/>
              <a:gd name="connsiteY13" fmla="*/ 294515 h 336589"/>
              <a:gd name="connsiteX14" fmla="*/ 1267819 w 1321112"/>
              <a:gd name="connsiteY14" fmla="*/ 333784 h 336589"/>
              <a:gd name="connsiteX15" fmla="*/ 0 w 1321112"/>
              <a:gd name="connsiteY15" fmla="*/ 336589 h 336589"/>
              <a:gd name="connsiteX16" fmla="*/ 0 w 1321112"/>
              <a:gd name="connsiteY16" fmla="*/ 0 h 336589"/>
              <a:gd name="connsiteX0" fmla="*/ 0 w 1321112"/>
              <a:gd name="connsiteY0" fmla="*/ 0 h 336589"/>
              <a:gd name="connsiteX1" fmla="*/ 190734 w 1321112"/>
              <a:gd name="connsiteY1" fmla="*/ 5610 h 336589"/>
              <a:gd name="connsiteX2" fmla="*/ 154270 w 1321112"/>
              <a:gd name="connsiteY2" fmla="*/ 44878 h 336589"/>
              <a:gd name="connsiteX3" fmla="*/ 280491 w 1321112"/>
              <a:gd name="connsiteY3" fmla="*/ 50488 h 336589"/>
              <a:gd name="connsiteX4" fmla="*/ 314150 w 1321112"/>
              <a:gd name="connsiteY4" fmla="*/ 95367 h 336589"/>
              <a:gd name="connsiteX5" fmla="*/ 560982 w 1321112"/>
              <a:gd name="connsiteY5" fmla="*/ 103781 h 336589"/>
              <a:gd name="connsiteX6" fmla="*/ 496469 w 1321112"/>
              <a:gd name="connsiteY6" fmla="*/ 162685 h 336589"/>
              <a:gd name="connsiteX7" fmla="*/ 709642 w 1321112"/>
              <a:gd name="connsiteY7" fmla="*/ 159880 h 336589"/>
              <a:gd name="connsiteX8" fmla="*/ 653544 w 1321112"/>
              <a:gd name="connsiteY8" fmla="*/ 204758 h 336589"/>
              <a:gd name="connsiteX9" fmla="*/ 869522 w 1321112"/>
              <a:gd name="connsiteY9" fmla="*/ 204758 h 336589"/>
              <a:gd name="connsiteX10" fmla="*/ 802204 w 1321112"/>
              <a:gd name="connsiteY10" fmla="*/ 249637 h 336589"/>
              <a:gd name="connsiteX11" fmla="*/ 1046231 w 1321112"/>
              <a:gd name="connsiteY11" fmla="*/ 252442 h 336589"/>
              <a:gd name="connsiteX12" fmla="*/ 1057451 w 1321112"/>
              <a:gd name="connsiteY12" fmla="*/ 269271 h 336589"/>
              <a:gd name="connsiteX13" fmla="*/ 1085500 w 1321112"/>
              <a:gd name="connsiteY13" fmla="*/ 291710 h 336589"/>
              <a:gd name="connsiteX14" fmla="*/ 1321112 w 1321112"/>
              <a:gd name="connsiteY14" fmla="*/ 294515 h 336589"/>
              <a:gd name="connsiteX15" fmla="*/ 1267819 w 1321112"/>
              <a:gd name="connsiteY15" fmla="*/ 333784 h 336589"/>
              <a:gd name="connsiteX16" fmla="*/ 0 w 1321112"/>
              <a:gd name="connsiteY16" fmla="*/ 336589 h 336589"/>
              <a:gd name="connsiteX17" fmla="*/ 0 w 1321112"/>
              <a:gd name="connsiteY17" fmla="*/ 0 h 336589"/>
              <a:gd name="connsiteX0" fmla="*/ 0 w 1321112"/>
              <a:gd name="connsiteY0" fmla="*/ 0 h 336589"/>
              <a:gd name="connsiteX1" fmla="*/ 190734 w 1321112"/>
              <a:gd name="connsiteY1" fmla="*/ 5610 h 336589"/>
              <a:gd name="connsiteX2" fmla="*/ 154270 w 1321112"/>
              <a:gd name="connsiteY2" fmla="*/ 44878 h 336589"/>
              <a:gd name="connsiteX3" fmla="*/ 280491 w 1321112"/>
              <a:gd name="connsiteY3" fmla="*/ 50488 h 336589"/>
              <a:gd name="connsiteX4" fmla="*/ 314150 w 1321112"/>
              <a:gd name="connsiteY4" fmla="*/ 95367 h 336589"/>
              <a:gd name="connsiteX5" fmla="*/ 560982 w 1321112"/>
              <a:gd name="connsiteY5" fmla="*/ 103781 h 336589"/>
              <a:gd name="connsiteX6" fmla="*/ 496469 w 1321112"/>
              <a:gd name="connsiteY6" fmla="*/ 162685 h 336589"/>
              <a:gd name="connsiteX7" fmla="*/ 709642 w 1321112"/>
              <a:gd name="connsiteY7" fmla="*/ 159880 h 336589"/>
              <a:gd name="connsiteX8" fmla="*/ 653544 w 1321112"/>
              <a:gd name="connsiteY8" fmla="*/ 204758 h 336589"/>
              <a:gd name="connsiteX9" fmla="*/ 869522 w 1321112"/>
              <a:gd name="connsiteY9" fmla="*/ 204758 h 336589"/>
              <a:gd name="connsiteX10" fmla="*/ 802204 w 1321112"/>
              <a:gd name="connsiteY10" fmla="*/ 249637 h 336589"/>
              <a:gd name="connsiteX11" fmla="*/ 1046231 w 1321112"/>
              <a:gd name="connsiteY11" fmla="*/ 252442 h 336589"/>
              <a:gd name="connsiteX12" fmla="*/ 1130379 w 1321112"/>
              <a:gd name="connsiteY12" fmla="*/ 258051 h 336589"/>
              <a:gd name="connsiteX13" fmla="*/ 1085500 w 1321112"/>
              <a:gd name="connsiteY13" fmla="*/ 291710 h 336589"/>
              <a:gd name="connsiteX14" fmla="*/ 1321112 w 1321112"/>
              <a:gd name="connsiteY14" fmla="*/ 294515 h 336589"/>
              <a:gd name="connsiteX15" fmla="*/ 1267819 w 1321112"/>
              <a:gd name="connsiteY15" fmla="*/ 333784 h 336589"/>
              <a:gd name="connsiteX16" fmla="*/ 0 w 1321112"/>
              <a:gd name="connsiteY16" fmla="*/ 336589 h 336589"/>
              <a:gd name="connsiteX17" fmla="*/ 0 w 1321112"/>
              <a:gd name="connsiteY17" fmla="*/ 0 h 336589"/>
              <a:gd name="connsiteX0" fmla="*/ 0 w 1321112"/>
              <a:gd name="connsiteY0" fmla="*/ 0 h 336589"/>
              <a:gd name="connsiteX1" fmla="*/ 190734 w 1321112"/>
              <a:gd name="connsiteY1" fmla="*/ 5610 h 336589"/>
              <a:gd name="connsiteX2" fmla="*/ 154270 w 1321112"/>
              <a:gd name="connsiteY2" fmla="*/ 44878 h 336589"/>
              <a:gd name="connsiteX3" fmla="*/ 280491 w 1321112"/>
              <a:gd name="connsiteY3" fmla="*/ 50488 h 336589"/>
              <a:gd name="connsiteX4" fmla="*/ 297320 w 1321112"/>
              <a:gd name="connsiteY4" fmla="*/ 75732 h 336589"/>
              <a:gd name="connsiteX5" fmla="*/ 314150 w 1321112"/>
              <a:gd name="connsiteY5" fmla="*/ 95367 h 336589"/>
              <a:gd name="connsiteX6" fmla="*/ 560982 w 1321112"/>
              <a:gd name="connsiteY6" fmla="*/ 103781 h 336589"/>
              <a:gd name="connsiteX7" fmla="*/ 496469 w 1321112"/>
              <a:gd name="connsiteY7" fmla="*/ 162685 h 336589"/>
              <a:gd name="connsiteX8" fmla="*/ 709642 w 1321112"/>
              <a:gd name="connsiteY8" fmla="*/ 159880 h 336589"/>
              <a:gd name="connsiteX9" fmla="*/ 653544 w 1321112"/>
              <a:gd name="connsiteY9" fmla="*/ 204758 h 336589"/>
              <a:gd name="connsiteX10" fmla="*/ 869522 w 1321112"/>
              <a:gd name="connsiteY10" fmla="*/ 204758 h 336589"/>
              <a:gd name="connsiteX11" fmla="*/ 802204 w 1321112"/>
              <a:gd name="connsiteY11" fmla="*/ 249637 h 336589"/>
              <a:gd name="connsiteX12" fmla="*/ 1046231 w 1321112"/>
              <a:gd name="connsiteY12" fmla="*/ 252442 h 336589"/>
              <a:gd name="connsiteX13" fmla="*/ 1130379 w 1321112"/>
              <a:gd name="connsiteY13" fmla="*/ 258051 h 336589"/>
              <a:gd name="connsiteX14" fmla="*/ 1085500 w 1321112"/>
              <a:gd name="connsiteY14" fmla="*/ 291710 h 336589"/>
              <a:gd name="connsiteX15" fmla="*/ 1321112 w 1321112"/>
              <a:gd name="connsiteY15" fmla="*/ 294515 h 336589"/>
              <a:gd name="connsiteX16" fmla="*/ 1267819 w 1321112"/>
              <a:gd name="connsiteY16" fmla="*/ 333784 h 336589"/>
              <a:gd name="connsiteX17" fmla="*/ 0 w 1321112"/>
              <a:gd name="connsiteY17" fmla="*/ 336589 h 336589"/>
              <a:gd name="connsiteX18" fmla="*/ 0 w 1321112"/>
              <a:gd name="connsiteY18" fmla="*/ 0 h 336589"/>
              <a:gd name="connsiteX0" fmla="*/ 0 w 1321112"/>
              <a:gd name="connsiteY0" fmla="*/ 0 h 336589"/>
              <a:gd name="connsiteX1" fmla="*/ 190734 w 1321112"/>
              <a:gd name="connsiteY1" fmla="*/ 5610 h 336589"/>
              <a:gd name="connsiteX2" fmla="*/ 154270 w 1321112"/>
              <a:gd name="connsiteY2" fmla="*/ 44878 h 336589"/>
              <a:gd name="connsiteX3" fmla="*/ 280491 w 1321112"/>
              <a:gd name="connsiteY3" fmla="*/ 50488 h 336589"/>
              <a:gd name="connsiteX4" fmla="*/ 406711 w 1321112"/>
              <a:gd name="connsiteY4" fmla="*/ 42073 h 336589"/>
              <a:gd name="connsiteX5" fmla="*/ 314150 w 1321112"/>
              <a:gd name="connsiteY5" fmla="*/ 95367 h 336589"/>
              <a:gd name="connsiteX6" fmla="*/ 560982 w 1321112"/>
              <a:gd name="connsiteY6" fmla="*/ 103781 h 336589"/>
              <a:gd name="connsiteX7" fmla="*/ 496469 w 1321112"/>
              <a:gd name="connsiteY7" fmla="*/ 162685 h 336589"/>
              <a:gd name="connsiteX8" fmla="*/ 709642 w 1321112"/>
              <a:gd name="connsiteY8" fmla="*/ 159880 h 336589"/>
              <a:gd name="connsiteX9" fmla="*/ 653544 w 1321112"/>
              <a:gd name="connsiteY9" fmla="*/ 204758 h 336589"/>
              <a:gd name="connsiteX10" fmla="*/ 869522 w 1321112"/>
              <a:gd name="connsiteY10" fmla="*/ 204758 h 336589"/>
              <a:gd name="connsiteX11" fmla="*/ 802204 w 1321112"/>
              <a:gd name="connsiteY11" fmla="*/ 249637 h 336589"/>
              <a:gd name="connsiteX12" fmla="*/ 1046231 w 1321112"/>
              <a:gd name="connsiteY12" fmla="*/ 252442 h 336589"/>
              <a:gd name="connsiteX13" fmla="*/ 1130379 w 1321112"/>
              <a:gd name="connsiteY13" fmla="*/ 258051 h 336589"/>
              <a:gd name="connsiteX14" fmla="*/ 1085500 w 1321112"/>
              <a:gd name="connsiteY14" fmla="*/ 291710 h 336589"/>
              <a:gd name="connsiteX15" fmla="*/ 1321112 w 1321112"/>
              <a:gd name="connsiteY15" fmla="*/ 294515 h 336589"/>
              <a:gd name="connsiteX16" fmla="*/ 1267819 w 1321112"/>
              <a:gd name="connsiteY16" fmla="*/ 333784 h 336589"/>
              <a:gd name="connsiteX17" fmla="*/ 0 w 1321112"/>
              <a:gd name="connsiteY17" fmla="*/ 336589 h 336589"/>
              <a:gd name="connsiteX18" fmla="*/ 0 w 1321112"/>
              <a:gd name="connsiteY18" fmla="*/ 0 h 33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1112" h="336589">
                <a:moveTo>
                  <a:pt x="0" y="0"/>
                </a:moveTo>
                <a:lnTo>
                  <a:pt x="190734" y="5610"/>
                </a:lnTo>
                <a:lnTo>
                  <a:pt x="154270" y="44878"/>
                </a:lnTo>
                <a:lnTo>
                  <a:pt x="280491" y="50488"/>
                </a:lnTo>
                <a:lnTo>
                  <a:pt x="406711" y="42073"/>
                </a:lnTo>
                <a:lnTo>
                  <a:pt x="314150" y="95367"/>
                </a:lnTo>
                <a:lnTo>
                  <a:pt x="560982" y="103781"/>
                </a:lnTo>
                <a:lnTo>
                  <a:pt x="496469" y="162685"/>
                </a:lnTo>
                <a:lnTo>
                  <a:pt x="709642" y="159880"/>
                </a:lnTo>
                <a:lnTo>
                  <a:pt x="653544" y="204758"/>
                </a:lnTo>
                <a:lnTo>
                  <a:pt x="869522" y="204758"/>
                </a:lnTo>
                <a:lnTo>
                  <a:pt x="802204" y="249637"/>
                </a:lnTo>
                <a:lnTo>
                  <a:pt x="1046231" y="252442"/>
                </a:lnTo>
                <a:lnTo>
                  <a:pt x="1130379" y="258051"/>
                </a:lnTo>
                <a:lnTo>
                  <a:pt x="1085500" y="291710"/>
                </a:lnTo>
                <a:lnTo>
                  <a:pt x="1321112" y="294515"/>
                </a:lnTo>
                <a:lnTo>
                  <a:pt x="1267819" y="333784"/>
                </a:lnTo>
                <a:lnTo>
                  <a:pt x="0" y="33658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/>
          <p:cNvCxnSpPr/>
          <p:nvPr/>
        </p:nvCxnSpPr>
        <p:spPr>
          <a:xfrm>
            <a:off x="4478090" y="3077063"/>
            <a:ext cx="0" cy="352007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Freeform 147"/>
          <p:cNvSpPr/>
          <p:nvPr/>
        </p:nvSpPr>
        <p:spPr>
          <a:xfrm>
            <a:off x="5125467" y="6242944"/>
            <a:ext cx="1096719" cy="345003"/>
          </a:xfrm>
          <a:custGeom>
            <a:avLst/>
            <a:gdLst>
              <a:gd name="connsiteX0" fmla="*/ 1079890 w 1079890"/>
              <a:gd name="connsiteY0" fmla="*/ 0 h 345003"/>
              <a:gd name="connsiteX1" fmla="*/ 1074280 w 1079890"/>
              <a:gd name="connsiteY1" fmla="*/ 345003 h 345003"/>
              <a:gd name="connsiteX2" fmla="*/ 605861 w 1079890"/>
              <a:gd name="connsiteY2" fmla="*/ 339394 h 345003"/>
              <a:gd name="connsiteX3" fmla="*/ 656349 w 1079890"/>
              <a:gd name="connsiteY3" fmla="*/ 291710 h 345003"/>
              <a:gd name="connsiteX4" fmla="*/ 518908 w 1079890"/>
              <a:gd name="connsiteY4" fmla="*/ 288905 h 345003"/>
              <a:gd name="connsiteX5" fmla="*/ 482445 w 1079890"/>
              <a:gd name="connsiteY5" fmla="*/ 190734 h 345003"/>
              <a:gd name="connsiteX6" fmla="*/ 389883 w 1079890"/>
              <a:gd name="connsiteY6" fmla="*/ 246832 h 345003"/>
              <a:gd name="connsiteX7" fmla="*/ 145856 w 1079890"/>
              <a:gd name="connsiteY7" fmla="*/ 244027 h 345003"/>
              <a:gd name="connsiteX8" fmla="*/ 210369 w 1079890"/>
              <a:gd name="connsiteY8" fmla="*/ 199148 h 345003"/>
              <a:gd name="connsiteX9" fmla="*/ 0 w 1079890"/>
              <a:gd name="connsiteY9" fmla="*/ 201953 h 345003"/>
              <a:gd name="connsiteX10" fmla="*/ 64513 w 1079890"/>
              <a:gd name="connsiteY10" fmla="*/ 151465 h 345003"/>
              <a:gd name="connsiteX11" fmla="*/ 316955 w 1079890"/>
              <a:gd name="connsiteY11" fmla="*/ 162684 h 345003"/>
              <a:gd name="connsiteX12" fmla="*/ 530128 w 1079890"/>
              <a:gd name="connsiteY12" fmla="*/ 100976 h 345003"/>
              <a:gd name="connsiteX13" fmla="*/ 401102 w 1079890"/>
              <a:gd name="connsiteY13" fmla="*/ 98172 h 345003"/>
              <a:gd name="connsiteX14" fmla="*/ 552567 w 1079890"/>
              <a:gd name="connsiteY14" fmla="*/ 50488 h 345003"/>
              <a:gd name="connsiteX15" fmla="*/ 457200 w 1079890"/>
              <a:gd name="connsiteY15" fmla="*/ 44878 h 345003"/>
              <a:gd name="connsiteX16" fmla="*/ 608665 w 1079890"/>
              <a:gd name="connsiteY16" fmla="*/ 2805 h 345003"/>
              <a:gd name="connsiteX17" fmla="*/ 1079890 w 1079890"/>
              <a:gd name="connsiteY17" fmla="*/ 0 h 345003"/>
              <a:gd name="connsiteX0" fmla="*/ 1079890 w 1079890"/>
              <a:gd name="connsiteY0" fmla="*/ 0 h 345003"/>
              <a:gd name="connsiteX1" fmla="*/ 1074280 w 1079890"/>
              <a:gd name="connsiteY1" fmla="*/ 345003 h 345003"/>
              <a:gd name="connsiteX2" fmla="*/ 605861 w 1079890"/>
              <a:gd name="connsiteY2" fmla="*/ 339394 h 345003"/>
              <a:gd name="connsiteX3" fmla="*/ 656349 w 1079890"/>
              <a:gd name="connsiteY3" fmla="*/ 291710 h 345003"/>
              <a:gd name="connsiteX4" fmla="*/ 518908 w 1079890"/>
              <a:gd name="connsiteY4" fmla="*/ 288905 h 345003"/>
              <a:gd name="connsiteX5" fmla="*/ 465615 w 1079890"/>
              <a:gd name="connsiteY5" fmla="*/ 255247 h 345003"/>
              <a:gd name="connsiteX6" fmla="*/ 389883 w 1079890"/>
              <a:gd name="connsiteY6" fmla="*/ 246832 h 345003"/>
              <a:gd name="connsiteX7" fmla="*/ 145856 w 1079890"/>
              <a:gd name="connsiteY7" fmla="*/ 244027 h 345003"/>
              <a:gd name="connsiteX8" fmla="*/ 210369 w 1079890"/>
              <a:gd name="connsiteY8" fmla="*/ 199148 h 345003"/>
              <a:gd name="connsiteX9" fmla="*/ 0 w 1079890"/>
              <a:gd name="connsiteY9" fmla="*/ 201953 h 345003"/>
              <a:gd name="connsiteX10" fmla="*/ 64513 w 1079890"/>
              <a:gd name="connsiteY10" fmla="*/ 151465 h 345003"/>
              <a:gd name="connsiteX11" fmla="*/ 316955 w 1079890"/>
              <a:gd name="connsiteY11" fmla="*/ 162684 h 345003"/>
              <a:gd name="connsiteX12" fmla="*/ 530128 w 1079890"/>
              <a:gd name="connsiteY12" fmla="*/ 100976 h 345003"/>
              <a:gd name="connsiteX13" fmla="*/ 401102 w 1079890"/>
              <a:gd name="connsiteY13" fmla="*/ 98172 h 345003"/>
              <a:gd name="connsiteX14" fmla="*/ 552567 w 1079890"/>
              <a:gd name="connsiteY14" fmla="*/ 50488 h 345003"/>
              <a:gd name="connsiteX15" fmla="*/ 457200 w 1079890"/>
              <a:gd name="connsiteY15" fmla="*/ 44878 h 345003"/>
              <a:gd name="connsiteX16" fmla="*/ 608665 w 1079890"/>
              <a:gd name="connsiteY16" fmla="*/ 2805 h 345003"/>
              <a:gd name="connsiteX17" fmla="*/ 1079890 w 1079890"/>
              <a:gd name="connsiteY17" fmla="*/ 0 h 345003"/>
              <a:gd name="connsiteX0" fmla="*/ 1079890 w 1079890"/>
              <a:gd name="connsiteY0" fmla="*/ 0 h 345003"/>
              <a:gd name="connsiteX1" fmla="*/ 1074280 w 1079890"/>
              <a:gd name="connsiteY1" fmla="*/ 345003 h 345003"/>
              <a:gd name="connsiteX2" fmla="*/ 605861 w 1079890"/>
              <a:gd name="connsiteY2" fmla="*/ 339394 h 345003"/>
              <a:gd name="connsiteX3" fmla="*/ 656349 w 1079890"/>
              <a:gd name="connsiteY3" fmla="*/ 291710 h 345003"/>
              <a:gd name="connsiteX4" fmla="*/ 518908 w 1079890"/>
              <a:gd name="connsiteY4" fmla="*/ 288905 h 345003"/>
              <a:gd name="connsiteX5" fmla="*/ 496469 w 1079890"/>
              <a:gd name="connsiteY5" fmla="*/ 269271 h 345003"/>
              <a:gd name="connsiteX6" fmla="*/ 465615 w 1079890"/>
              <a:gd name="connsiteY6" fmla="*/ 255247 h 345003"/>
              <a:gd name="connsiteX7" fmla="*/ 389883 w 1079890"/>
              <a:gd name="connsiteY7" fmla="*/ 246832 h 345003"/>
              <a:gd name="connsiteX8" fmla="*/ 145856 w 1079890"/>
              <a:gd name="connsiteY8" fmla="*/ 244027 h 345003"/>
              <a:gd name="connsiteX9" fmla="*/ 210369 w 1079890"/>
              <a:gd name="connsiteY9" fmla="*/ 199148 h 345003"/>
              <a:gd name="connsiteX10" fmla="*/ 0 w 1079890"/>
              <a:gd name="connsiteY10" fmla="*/ 201953 h 345003"/>
              <a:gd name="connsiteX11" fmla="*/ 64513 w 1079890"/>
              <a:gd name="connsiteY11" fmla="*/ 151465 h 345003"/>
              <a:gd name="connsiteX12" fmla="*/ 316955 w 1079890"/>
              <a:gd name="connsiteY12" fmla="*/ 162684 h 345003"/>
              <a:gd name="connsiteX13" fmla="*/ 530128 w 1079890"/>
              <a:gd name="connsiteY13" fmla="*/ 100976 h 345003"/>
              <a:gd name="connsiteX14" fmla="*/ 401102 w 1079890"/>
              <a:gd name="connsiteY14" fmla="*/ 98172 h 345003"/>
              <a:gd name="connsiteX15" fmla="*/ 552567 w 1079890"/>
              <a:gd name="connsiteY15" fmla="*/ 50488 h 345003"/>
              <a:gd name="connsiteX16" fmla="*/ 457200 w 1079890"/>
              <a:gd name="connsiteY16" fmla="*/ 44878 h 345003"/>
              <a:gd name="connsiteX17" fmla="*/ 608665 w 1079890"/>
              <a:gd name="connsiteY17" fmla="*/ 2805 h 345003"/>
              <a:gd name="connsiteX18" fmla="*/ 1079890 w 1079890"/>
              <a:gd name="connsiteY18" fmla="*/ 0 h 345003"/>
              <a:gd name="connsiteX0" fmla="*/ 1079890 w 1079890"/>
              <a:gd name="connsiteY0" fmla="*/ 0 h 345003"/>
              <a:gd name="connsiteX1" fmla="*/ 1074280 w 1079890"/>
              <a:gd name="connsiteY1" fmla="*/ 345003 h 345003"/>
              <a:gd name="connsiteX2" fmla="*/ 605861 w 1079890"/>
              <a:gd name="connsiteY2" fmla="*/ 339394 h 345003"/>
              <a:gd name="connsiteX3" fmla="*/ 656349 w 1079890"/>
              <a:gd name="connsiteY3" fmla="*/ 291710 h 345003"/>
              <a:gd name="connsiteX4" fmla="*/ 518908 w 1079890"/>
              <a:gd name="connsiteY4" fmla="*/ 288905 h 345003"/>
              <a:gd name="connsiteX5" fmla="*/ 423542 w 1079890"/>
              <a:gd name="connsiteY5" fmla="*/ 294515 h 345003"/>
              <a:gd name="connsiteX6" fmla="*/ 465615 w 1079890"/>
              <a:gd name="connsiteY6" fmla="*/ 255247 h 345003"/>
              <a:gd name="connsiteX7" fmla="*/ 389883 w 1079890"/>
              <a:gd name="connsiteY7" fmla="*/ 246832 h 345003"/>
              <a:gd name="connsiteX8" fmla="*/ 145856 w 1079890"/>
              <a:gd name="connsiteY8" fmla="*/ 244027 h 345003"/>
              <a:gd name="connsiteX9" fmla="*/ 210369 w 1079890"/>
              <a:gd name="connsiteY9" fmla="*/ 199148 h 345003"/>
              <a:gd name="connsiteX10" fmla="*/ 0 w 1079890"/>
              <a:gd name="connsiteY10" fmla="*/ 201953 h 345003"/>
              <a:gd name="connsiteX11" fmla="*/ 64513 w 1079890"/>
              <a:gd name="connsiteY11" fmla="*/ 151465 h 345003"/>
              <a:gd name="connsiteX12" fmla="*/ 316955 w 1079890"/>
              <a:gd name="connsiteY12" fmla="*/ 162684 h 345003"/>
              <a:gd name="connsiteX13" fmla="*/ 530128 w 1079890"/>
              <a:gd name="connsiteY13" fmla="*/ 100976 h 345003"/>
              <a:gd name="connsiteX14" fmla="*/ 401102 w 1079890"/>
              <a:gd name="connsiteY14" fmla="*/ 98172 h 345003"/>
              <a:gd name="connsiteX15" fmla="*/ 552567 w 1079890"/>
              <a:gd name="connsiteY15" fmla="*/ 50488 h 345003"/>
              <a:gd name="connsiteX16" fmla="*/ 457200 w 1079890"/>
              <a:gd name="connsiteY16" fmla="*/ 44878 h 345003"/>
              <a:gd name="connsiteX17" fmla="*/ 608665 w 1079890"/>
              <a:gd name="connsiteY17" fmla="*/ 2805 h 345003"/>
              <a:gd name="connsiteX18" fmla="*/ 1079890 w 1079890"/>
              <a:gd name="connsiteY18" fmla="*/ 0 h 345003"/>
              <a:gd name="connsiteX0" fmla="*/ 1079890 w 1079890"/>
              <a:gd name="connsiteY0" fmla="*/ 0 h 345003"/>
              <a:gd name="connsiteX1" fmla="*/ 1074280 w 1079890"/>
              <a:gd name="connsiteY1" fmla="*/ 345003 h 345003"/>
              <a:gd name="connsiteX2" fmla="*/ 605861 w 1079890"/>
              <a:gd name="connsiteY2" fmla="*/ 339394 h 345003"/>
              <a:gd name="connsiteX3" fmla="*/ 656349 w 1079890"/>
              <a:gd name="connsiteY3" fmla="*/ 291710 h 345003"/>
              <a:gd name="connsiteX4" fmla="*/ 518908 w 1079890"/>
              <a:gd name="connsiteY4" fmla="*/ 288905 h 345003"/>
              <a:gd name="connsiteX5" fmla="*/ 423542 w 1079890"/>
              <a:gd name="connsiteY5" fmla="*/ 294515 h 345003"/>
              <a:gd name="connsiteX6" fmla="*/ 482445 w 1079890"/>
              <a:gd name="connsiteY6" fmla="*/ 244028 h 345003"/>
              <a:gd name="connsiteX7" fmla="*/ 389883 w 1079890"/>
              <a:gd name="connsiteY7" fmla="*/ 246832 h 345003"/>
              <a:gd name="connsiteX8" fmla="*/ 145856 w 1079890"/>
              <a:gd name="connsiteY8" fmla="*/ 244027 h 345003"/>
              <a:gd name="connsiteX9" fmla="*/ 210369 w 1079890"/>
              <a:gd name="connsiteY9" fmla="*/ 199148 h 345003"/>
              <a:gd name="connsiteX10" fmla="*/ 0 w 1079890"/>
              <a:gd name="connsiteY10" fmla="*/ 201953 h 345003"/>
              <a:gd name="connsiteX11" fmla="*/ 64513 w 1079890"/>
              <a:gd name="connsiteY11" fmla="*/ 151465 h 345003"/>
              <a:gd name="connsiteX12" fmla="*/ 316955 w 1079890"/>
              <a:gd name="connsiteY12" fmla="*/ 162684 h 345003"/>
              <a:gd name="connsiteX13" fmla="*/ 530128 w 1079890"/>
              <a:gd name="connsiteY13" fmla="*/ 100976 h 345003"/>
              <a:gd name="connsiteX14" fmla="*/ 401102 w 1079890"/>
              <a:gd name="connsiteY14" fmla="*/ 98172 h 345003"/>
              <a:gd name="connsiteX15" fmla="*/ 552567 w 1079890"/>
              <a:gd name="connsiteY15" fmla="*/ 50488 h 345003"/>
              <a:gd name="connsiteX16" fmla="*/ 457200 w 1079890"/>
              <a:gd name="connsiteY16" fmla="*/ 44878 h 345003"/>
              <a:gd name="connsiteX17" fmla="*/ 608665 w 1079890"/>
              <a:gd name="connsiteY17" fmla="*/ 2805 h 345003"/>
              <a:gd name="connsiteX18" fmla="*/ 1079890 w 1079890"/>
              <a:gd name="connsiteY18" fmla="*/ 0 h 345003"/>
              <a:gd name="connsiteX0" fmla="*/ 1096719 w 1096719"/>
              <a:gd name="connsiteY0" fmla="*/ 0 h 345003"/>
              <a:gd name="connsiteX1" fmla="*/ 1091109 w 1096719"/>
              <a:gd name="connsiteY1" fmla="*/ 345003 h 345003"/>
              <a:gd name="connsiteX2" fmla="*/ 622690 w 1096719"/>
              <a:gd name="connsiteY2" fmla="*/ 339394 h 345003"/>
              <a:gd name="connsiteX3" fmla="*/ 673178 w 1096719"/>
              <a:gd name="connsiteY3" fmla="*/ 291710 h 345003"/>
              <a:gd name="connsiteX4" fmla="*/ 535737 w 1096719"/>
              <a:gd name="connsiteY4" fmla="*/ 288905 h 345003"/>
              <a:gd name="connsiteX5" fmla="*/ 440371 w 1096719"/>
              <a:gd name="connsiteY5" fmla="*/ 294515 h 345003"/>
              <a:gd name="connsiteX6" fmla="*/ 499274 w 1096719"/>
              <a:gd name="connsiteY6" fmla="*/ 244028 h 345003"/>
              <a:gd name="connsiteX7" fmla="*/ 406712 w 1096719"/>
              <a:gd name="connsiteY7" fmla="*/ 246832 h 345003"/>
              <a:gd name="connsiteX8" fmla="*/ 162685 w 1096719"/>
              <a:gd name="connsiteY8" fmla="*/ 244027 h 345003"/>
              <a:gd name="connsiteX9" fmla="*/ 227198 w 1096719"/>
              <a:gd name="connsiteY9" fmla="*/ 199148 h 345003"/>
              <a:gd name="connsiteX10" fmla="*/ 0 w 1096719"/>
              <a:gd name="connsiteY10" fmla="*/ 201953 h 345003"/>
              <a:gd name="connsiteX11" fmla="*/ 81342 w 1096719"/>
              <a:gd name="connsiteY11" fmla="*/ 151465 h 345003"/>
              <a:gd name="connsiteX12" fmla="*/ 333784 w 1096719"/>
              <a:gd name="connsiteY12" fmla="*/ 162684 h 345003"/>
              <a:gd name="connsiteX13" fmla="*/ 546957 w 1096719"/>
              <a:gd name="connsiteY13" fmla="*/ 100976 h 345003"/>
              <a:gd name="connsiteX14" fmla="*/ 417931 w 1096719"/>
              <a:gd name="connsiteY14" fmla="*/ 98172 h 345003"/>
              <a:gd name="connsiteX15" fmla="*/ 569396 w 1096719"/>
              <a:gd name="connsiteY15" fmla="*/ 50488 h 345003"/>
              <a:gd name="connsiteX16" fmla="*/ 474029 w 1096719"/>
              <a:gd name="connsiteY16" fmla="*/ 44878 h 345003"/>
              <a:gd name="connsiteX17" fmla="*/ 625494 w 1096719"/>
              <a:gd name="connsiteY17" fmla="*/ 2805 h 345003"/>
              <a:gd name="connsiteX18" fmla="*/ 1096719 w 1096719"/>
              <a:gd name="connsiteY18" fmla="*/ 0 h 34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6719" h="345003">
                <a:moveTo>
                  <a:pt x="1096719" y="0"/>
                </a:moveTo>
                <a:lnTo>
                  <a:pt x="1091109" y="345003"/>
                </a:lnTo>
                <a:lnTo>
                  <a:pt x="622690" y="339394"/>
                </a:lnTo>
                <a:lnTo>
                  <a:pt x="673178" y="291710"/>
                </a:lnTo>
                <a:lnTo>
                  <a:pt x="535737" y="288905"/>
                </a:lnTo>
                <a:lnTo>
                  <a:pt x="440371" y="294515"/>
                </a:lnTo>
                <a:lnTo>
                  <a:pt x="499274" y="244028"/>
                </a:lnTo>
                <a:lnTo>
                  <a:pt x="406712" y="246832"/>
                </a:lnTo>
                <a:lnTo>
                  <a:pt x="162685" y="244027"/>
                </a:lnTo>
                <a:lnTo>
                  <a:pt x="227198" y="199148"/>
                </a:lnTo>
                <a:lnTo>
                  <a:pt x="0" y="201953"/>
                </a:lnTo>
                <a:lnTo>
                  <a:pt x="81342" y="151465"/>
                </a:lnTo>
                <a:lnTo>
                  <a:pt x="333784" y="162684"/>
                </a:lnTo>
                <a:lnTo>
                  <a:pt x="546957" y="100976"/>
                </a:lnTo>
                <a:lnTo>
                  <a:pt x="417931" y="98172"/>
                </a:lnTo>
                <a:lnTo>
                  <a:pt x="569396" y="50488"/>
                </a:lnTo>
                <a:lnTo>
                  <a:pt x="474029" y="44878"/>
                </a:lnTo>
                <a:lnTo>
                  <a:pt x="625494" y="2805"/>
                </a:lnTo>
                <a:lnTo>
                  <a:pt x="1096719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Freeform 259"/>
          <p:cNvSpPr/>
          <p:nvPr/>
        </p:nvSpPr>
        <p:spPr>
          <a:xfrm>
            <a:off x="5561810" y="6493798"/>
            <a:ext cx="246832" cy="86952"/>
          </a:xfrm>
          <a:custGeom>
            <a:avLst/>
            <a:gdLst>
              <a:gd name="connsiteX0" fmla="*/ 47684 w 246832"/>
              <a:gd name="connsiteY0" fmla="*/ 0 h 86952"/>
              <a:gd name="connsiteX1" fmla="*/ 0 w 246832"/>
              <a:gd name="connsiteY1" fmla="*/ 42073 h 86952"/>
              <a:gd name="connsiteX2" fmla="*/ 246832 w 246832"/>
              <a:gd name="connsiteY2" fmla="*/ 42073 h 86952"/>
              <a:gd name="connsiteX3" fmla="*/ 171100 w 246832"/>
              <a:gd name="connsiteY3" fmla="*/ 86952 h 8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32" h="86952">
                <a:moveTo>
                  <a:pt x="47684" y="0"/>
                </a:moveTo>
                <a:lnTo>
                  <a:pt x="0" y="42073"/>
                </a:lnTo>
                <a:lnTo>
                  <a:pt x="246832" y="42073"/>
                </a:lnTo>
                <a:lnTo>
                  <a:pt x="171100" y="86952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56901" y="1212892"/>
            <a:ext cx="3867004" cy="5371345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>
            <a:off x="4631803" y="6242943"/>
            <a:ext cx="1091109" cy="159880"/>
          </a:xfrm>
          <a:custGeom>
            <a:avLst/>
            <a:gdLst>
              <a:gd name="connsiteX0" fmla="*/ 64513 w 925619"/>
              <a:gd name="connsiteY0" fmla="*/ 42073 h 159880"/>
              <a:gd name="connsiteX1" fmla="*/ 0 w 925619"/>
              <a:gd name="connsiteY1" fmla="*/ 89757 h 159880"/>
              <a:gd name="connsiteX2" fmla="*/ 241222 w 925619"/>
              <a:gd name="connsiteY2" fmla="*/ 106586 h 159880"/>
              <a:gd name="connsiteX3" fmla="*/ 182319 w 925619"/>
              <a:gd name="connsiteY3" fmla="*/ 159880 h 159880"/>
              <a:gd name="connsiteX4" fmla="*/ 429151 w 925619"/>
              <a:gd name="connsiteY4" fmla="*/ 157075 h 159880"/>
              <a:gd name="connsiteX5" fmla="*/ 661958 w 925619"/>
              <a:gd name="connsiteY5" fmla="*/ 159880 h 159880"/>
              <a:gd name="connsiteX6" fmla="*/ 875131 w 925619"/>
              <a:gd name="connsiteY6" fmla="*/ 103781 h 159880"/>
              <a:gd name="connsiteX7" fmla="*/ 740495 w 925619"/>
              <a:gd name="connsiteY7" fmla="*/ 103781 h 159880"/>
              <a:gd name="connsiteX8" fmla="*/ 900375 w 925619"/>
              <a:gd name="connsiteY8" fmla="*/ 50488 h 159880"/>
              <a:gd name="connsiteX9" fmla="*/ 805008 w 925619"/>
              <a:gd name="connsiteY9" fmla="*/ 50488 h 159880"/>
              <a:gd name="connsiteX10" fmla="*/ 925619 w 925619"/>
              <a:gd name="connsiteY10" fmla="*/ 2805 h 159880"/>
              <a:gd name="connsiteX11" fmla="*/ 123416 w 925619"/>
              <a:gd name="connsiteY11" fmla="*/ 0 h 159880"/>
              <a:gd name="connsiteX12" fmla="*/ 64513 w 925619"/>
              <a:gd name="connsiteY12" fmla="*/ 42073 h 159880"/>
              <a:gd name="connsiteX0" fmla="*/ 64513 w 925619"/>
              <a:gd name="connsiteY0" fmla="*/ 42073 h 159880"/>
              <a:gd name="connsiteX1" fmla="*/ 0 w 925619"/>
              <a:gd name="connsiteY1" fmla="*/ 89757 h 159880"/>
              <a:gd name="connsiteX2" fmla="*/ 241222 w 925619"/>
              <a:gd name="connsiteY2" fmla="*/ 106586 h 159880"/>
              <a:gd name="connsiteX3" fmla="*/ 182319 w 925619"/>
              <a:gd name="connsiteY3" fmla="*/ 159880 h 159880"/>
              <a:gd name="connsiteX4" fmla="*/ 429151 w 925619"/>
              <a:gd name="connsiteY4" fmla="*/ 157075 h 159880"/>
              <a:gd name="connsiteX5" fmla="*/ 661958 w 925619"/>
              <a:gd name="connsiteY5" fmla="*/ 159880 h 159880"/>
              <a:gd name="connsiteX6" fmla="*/ 875131 w 925619"/>
              <a:gd name="connsiteY6" fmla="*/ 103781 h 159880"/>
              <a:gd name="connsiteX7" fmla="*/ 740495 w 925619"/>
              <a:gd name="connsiteY7" fmla="*/ 103781 h 159880"/>
              <a:gd name="connsiteX8" fmla="*/ 900375 w 925619"/>
              <a:gd name="connsiteY8" fmla="*/ 50488 h 159880"/>
              <a:gd name="connsiteX9" fmla="*/ 805008 w 925619"/>
              <a:gd name="connsiteY9" fmla="*/ 50488 h 159880"/>
              <a:gd name="connsiteX10" fmla="*/ 925619 w 925619"/>
              <a:gd name="connsiteY10" fmla="*/ 2805 h 159880"/>
              <a:gd name="connsiteX11" fmla="*/ 123416 w 925619"/>
              <a:gd name="connsiteY11" fmla="*/ 0 h 159880"/>
              <a:gd name="connsiteX12" fmla="*/ 89757 w 925619"/>
              <a:gd name="connsiteY12" fmla="*/ 16829 h 159880"/>
              <a:gd name="connsiteX13" fmla="*/ 64513 w 925619"/>
              <a:gd name="connsiteY13" fmla="*/ 42073 h 159880"/>
              <a:gd name="connsiteX0" fmla="*/ 185124 w 1046230"/>
              <a:gd name="connsiteY0" fmla="*/ 42073 h 159880"/>
              <a:gd name="connsiteX1" fmla="*/ 120611 w 1046230"/>
              <a:gd name="connsiteY1" fmla="*/ 89757 h 159880"/>
              <a:gd name="connsiteX2" fmla="*/ 361833 w 1046230"/>
              <a:gd name="connsiteY2" fmla="*/ 106586 h 159880"/>
              <a:gd name="connsiteX3" fmla="*/ 302930 w 1046230"/>
              <a:gd name="connsiteY3" fmla="*/ 159880 h 159880"/>
              <a:gd name="connsiteX4" fmla="*/ 549762 w 1046230"/>
              <a:gd name="connsiteY4" fmla="*/ 157075 h 159880"/>
              <a:gd name="connsiteX5" fmla="*/ 782569 w 1046230"/>
              <a:gd name="connsiteY5" fmla="*/ 159880 h 159880"/>
              <a:gd name="connsiteX6" fmla="*/ 995742 w 1046230"/>
              <a:gd name="connsiteY6" fmla="*/ 103781 h 159880"/>
              <a:gd name="connsiteX7" fmla="*/ 861106 w 1046230"/>
              <a:gd name="connsiteY7" fmla="*/ 103781 h 159880"/>
              <a:gd name="connsiteX8" fmla="*/ 1020986 w 1046230"/>
              <a:gd name="connsiteY8" fmla="*/ 50488 h 159880"/>
              <a:gd name="connsiteX9" fmla="*/ 925619 w 1046230"/>
              <a:gd name="connsiteY9" fmla="*/ 50488 h 159880"/>
              <a:gd name="connsiteX10" fmla="*/ 1046230 w 1046230"/>
              <a:gd name="connsiteY10" fmla="*/ 2805 h 159880"/>
              <a:gd name="connsiteX11" fmla="*/ 244027 w 1046230"/>
              <a:gd name="connsiteY11" fmla="*/ 0 h 159880"/>
              <a:gd name="connsiteX12" fmla="*/ 0 w 1046230"/>
              <a:gd name="connsiteY12" fmla="*/ 2805 h 159880"/>
              <a:gd name="connsiteX13" fmla="*/ 185124 w 1046230"/>
              <a:gd name="connsiteY13" fmla="*/ 42073 h 159880"/>
              <a:gd name="connsiteX0" fmla="*/ 185124 w 1046230"/>
              <a:gd name="connsiteY0" fmla="*/ 42073 h 159880"/>
              <a:gd name="connsiteX1" fmla="*/ 120611 w 1046230"/>
              <a:gd name="connsiteY1" fmla="*/ 89757 h 159880"/>
              <a:gd name="connsiteX2" fmla="*/ 361833 w 1046230"/>
              <a:gd name="connsiteY2" fmla="*/ 106586 h 159880"/>
              <a:gd name="connsiteX3" fmla="*/ 302930 w 1046230"/>
              <a:gd name="connsiteY3" fmla="*/ 159880 h 159880"/>
              <a:gd name="connsiteX4" fmla="*/ 549762 w 1046230"/>
              <a:gd name="connsiteY4" fmla="*/ 157075 h 159880"/>
              <a:gd name="connsiteX5" fmla="*/ 782569 w 1046230"/>
              <a:gd name="connsiteY5" fmla="*/ 159880 h 159880"/>
              <a:gd name="connsiteX6" fmla="*/ 995742 w 1046230"/>
              <a:gd name="connsiteY6" fmla="*/ 103781 h 159880"/>
              <a:gd name="connsiteX7" fmla="*/ 861106 w 1046230"/>
              <a:gd name="connsiteY7" fmla="*/ 103781 h 159880"/>
              <a:gd name="connsiteX8" fmla="*/ 1020986 w 1046230"/>
              <a:gd name="connsiteY8" fmla="*/ 50488 h 159880"/>
              <a:gd name="connsiteX9" fmla="*/ 925619 w 1046230"/>
              <a:gd name="connsiteY9" fmla="*/ 50488 h 159880"/>
              <a:gd name="connsiteX10" fmla="*/ 1046230 w 1046230"/>
              <a:gd name="connsiteY10" fmla="*/ 2805 h 159880"/>
              <a:gd name="connsiteX11" fmla="*/ 244027 w 1046230"/>
              <a:gd name="connsiteY11" fmla="*/ 0 h 159880"/>
              <a:gd name="connsiteX12" fmla="*/ 0 w 1046230"/>
              <a:gd name="connsiteY12" fmla="*/ 2805 h 159880"/>
              <a:gd name="connsiteX13" fmla="*/ 84147 w 1046230"/>
              <a:gd name="connsiteY13" fmla="*/ 14024 h 159880"/>
              <a:gd name="connsiteX14" fmla="*/ 185124 w 1046230"/>
              <a:gd name="connsiteY14" fmla="*/ 42073 h 159880"/>
              <a:gd name="connsiteX0" fmla="*/ 230003 w 1091109"/>
              <a:gd name="connsiteY0" fmla="*/ 42073 h 159880"/>
              <a:gd name="connsiteX1" fmla="*/ 165490 w 1091109"/>
              <a:gd name="connsiteY1" fmla="*/ 89757 h 159880"/>
              <a:gd name="connsiteX2" fmla="*/ 406712 w 1091109"/>
              <a:gd name="connsiteY2" fmla="*/ 106586 h 159880"/>
              <a:gd name="connsiteX3" fmla="*/ 347809 w 1091109"/>
              <a:gd name="connsiteY3" fmla="*/ 159880 h 159880"/>
              <a:gd name="connsiteX4" fmla="*/ 594641 w 1091109"/>
              <a:gd name="connsiteY4" fmla="*/ 157075 h 159880"/>
              <a:gd name="connsiteX5" fmla="*/ 827448 w 1091109"/>
              <a:gd name="connsiteY5" fmla="*/ 159880 h 159880"/>
              <a:gd name="connsiteX6" fmla="*/ 1040621 w 1091109"/>
              <a:gd name="connsiteY6" fmla="*/ 103781 h 159880"/>
              <a:gd name="connsiteX7" fmla="*/ 905985 w 1091109"/>
              <a:gd name="connsiteY7" fmla="*/ 103781 h 159880"/>
              <a:gd name="connsiteX8" fmla="*/ 1065865 w 1091109"/>
              <a:gd name="connsiteY8" fmla="*/ 50488 h 159880"/>
              <a:gd name="connsiteX9" fmla="*/ 970498 w 1091109"/>
              <a:gd name="connsiteY9" fmla="*/ 50488 h 159880"/>
              <a:gd name="connsiteX10" fmla="*/ 1091109 w 1091109"/>
              <a:gd name="connsiteY10" fmla="*/ 2805 h 159880"/>
              <a:gd name="connsiteX11" fmla="*/ 288906 w 1091109"/>
              <a:gd name="connsiteY11" fmla="*/ 0 h 159880"/>
              <a:gd name="connsiteX12" fmla="*/ 44879 w 1091109"/>
              <a:gd name="connsiteY12" fmla="*/ 2805 h 159880"/>
              <a:gd name="connsiteX13" fmla="*/ 0 w 1091109"/>
              <a:gd name="connsiteY13" fmla="*/ 44878 h 159880"/>
              <a:gd name="connsiteX14" fmla="*/ 230003 w 1091109"/>
              <a:gd name="connsiteY14" fmla="*/ 42073 h 15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109" h="159880">
                <a:moveTo>
                  <a:pt x="230003" y="42073"/>
                </a:moveTo>
                <a:lnTo>
                  <a:pt x="165490" y="89757"/>
                </a:lnTo>
                <a:lnTo>
                  <a:pt x="406712" y="106586"/>
                </a:lnTo>
                <a:lnTo>
                  <a:pt x="347809" y="159880"/>
                </a:lnTo>
                <a:lnTo>
                  <a:pt x="594641" y="157075"/>
                </a:lnTo>
                <a:lnTo>
                  <a:pt x="827448" y="159880"/>
                </a:lnTo>
                <a:lnTo>
                  <a:pt x="1040621" y="103781"/>
                </a:lnTo>
                <a:lnTo>
                  <a:pt x="905985" y="103781"/>
                </a:lnTo>
                <a:lnTo>
                  <a:pt x="1065865" y="50488"/>
                </a:lnTo>
                <a:lnTo>
                  <a:pt x="970498" y="50488"/>
                </a:lnTo>
                <a:lnTo>
                  <a:pt x="1091109" y="2805"/>
                </a:lnTo>
                <a:lnTo>
                  <a:pt x="288906" y="0"/>
                </a:lnTo>
                <a:lnTo>
                  <a:pt x="44879" y="2805"/>
                </a:lnTo>
                <a:lnTo>
                  <a:pt x="0" y="44878"/>
                </a:lnTo>
                <a:lnTo>
                  <a:pt x="230003" y="4207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>
            <a:off x="4623388" y="6242943"/>
            <a:ext cx="246832" cy="86952"/>
          </a:xfrm>
          <a:custGeom>
            <a:avLst/>
            <a:gdLst>
              <a:gd name="connsiteX0" fmla="*/ 47684 w 246832"/>
              <a:gd name="connsiteY0" fmla="*/ 0 h 86952"/>
              <a:gd name="connsiteX1" fmla="*/ 0 w 246832"/>
              <a:gd name="connsiteY1" fmla="*/ 42073 h 86952"/>
              <a:gd name="connsiteX2" fmla="*/ 246832 w 246832"/>
              <a:gd name="connsiteY2" fmla="*/ 42073 h 86952"/>
              <a:gd name="connsiteX3" fmla="*/ 171100 w 246832"/>
              <a:gd name="connsiteY3" fmla="*/ 86952 h 8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32" h="86952">
                <a:moveTo>
                  <a:pt x="47684" y="0"/>
                </a:moveTo>
                <a:lnTo>
                  <a:pt x="0" y="42073"/>
                </a:lnTo>
                <a:lnTo>
                  <a:pt x="246832" y="42073"/>
                </a:lnTo>
                <a:lnTo>
                  <a:pt x="171100" y="86952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3557694" y="6239842"/>
            <a:ext cx="266553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TextBox 254"/>
          <p:cNvSpPr txBox="1"/>
          <p:nvPr/>
        </p:nvSpPr>
        <p:spPr>
          <a:xfrm>
            <a:off x="4556924" y="6255614"/>
            <a:ext cx="1640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Cotton Valley/Bossier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4477925" y="2180523"/>
            <a:ext cx="2572585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2357936" y="1168324"/>
            <a:ext cx="0" cy="743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66"/>
          <p:cNvSpPr txBox="1"/>
          <p:nvPr/>
        </p:nvSpPr>
        <p:spPr>
          <a:xfrm>
            <a:off x="6426236" y="880290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2</a:t>
            </a:r>
            <a:r>
              <a:rPr lang="en-US" sz="1200" baseline="30000" dirty="0">
                <a:solidFill>
                  <a:srgbClr val="000000"/>
                </a:solidFill>
              </a:rPr>
              <a:t>nd</a:t>
            </a:r>
            <a:r>
              <a:rPr lang="en-US" sz="1200" dirty="0">
                <a:solidFill>
                  <a:srgbClr val="000000"/>
                </a:solidFill>
              </a:rPr>
              <a:t> - order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6385167" y="1228717"/>
            <a:ext cx="1004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(T-R cycles)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6866888" y="1822076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6857804" y="153281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6720769" y="3170939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6728316" y="334816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6724897" y="380522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6732444" y="396391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6723811" y="3549231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6732444" y="3660982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732716" y="4217364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6740263" y="4493439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6730666" y="4771334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738213" y="4997985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6740972" y="521410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6748519" y="5589023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6747150" y="6200719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6754697" y="635941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</a:t>
            </a:r>
          </a:p>
        </p:txBody>
      </p:sp>
      <p:cxnSp>
        <p:nvCxnSpPr>
          <p:cNvPr id="290" name="Straight Connector 289"/>
          <p:cNvCxnSpPr/>
          <p:nvPr/>
        </p:nvCxnSpPr>
        <p:spPr>
          <a:xfrm>
            <a:off x="6348476" y="5980056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464706" y="5980056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6580936" y="5980056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6705581" y="5980056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6827846" y="5978361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6944076" y="5978361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7060306" y="5978361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7184951" y="5978361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7307216" y="5977336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7423446" y="5977336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7539676" y="5977336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7664321" y="5977336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7786586" y="5974971"/>
            <a:ext cx="0" cy="267643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913832" y="3109573"/>
            <a:ext cx="0" cy="3127533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6" name="TextBox 305"/>
          <p:cNvSpPr txBox="1"/>
          <p:nvPr/>
        </p:nvSpPr>
        <p:spPr>
          <a:xfrm rot="16200000">
            <a:off x="5859779" y="4448346"/>
            <a:ext cx="301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Zuni II </a:t>
            </a:r>
            <a:r>
              <a:rPr lang="en-US" sz="1600" dirty="0" err="1">
                <a:solidFill>
                  <a:srgbClr val="000000"/>
                </a:solidFill>
              </a:rPr>
              <a:t>Supersequence</a:t>
            </a:r>
            <a:r>
              <a:rPr lang="en-US" sz="1600" dirty="0">
                <a:solidFill>
                  <a:srgbClr val="000000"/>
                </a:solidFill>
              </a:rPr>
              <a:t> Set</a:t>
            </a:r>
          </a:p>
        </p:txBody>
      </p:sp>
      <p:sp>
        <p:nvSpPr>
          <p:cNvPr id="307" name="TextBox 306"/>
          <p:cNvSpPr txBox="1"/>
          <p:nvPr/>
        </p:nvSpPr>
        <p:spPr>
          <a:xfrm rot="16200000">
            <a:off x="6786755" y="4492028"/>
            <a:ext cx="1698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(</a:t>
            </a:r>
            <a:r>
              <a:rPr lang="en-US" sz="1200" dirty="0" err="1">
                <a:solidFill>
                  <a:srgbClr val="000000"/>
                </a:solidFill>
              </a:rPr>
              <a:t>Sloss</a:t>
            </a:r>
            <a:r>
              <a:rPr lang="en-US" sz="1200" dirty="0">
                <a:solidFill>
                  <a:srgbClr val="000000"/>
                </a:solidFill>
              </a:rPr>
              <a:t>, 1988)</a:t>
            </a:r>
          </a:p>
        </p:txBody>
      </p:sp>
      <p:cxnSp>
        <p:nvCxnSpPr>
          <p:cNvPr id="314" name="Straight Connector 313"/>
          <p:cNvCxnSpPr/>
          <p:nvPr/>
        </p:nvCxnSpPr>
        <p:spPr>
          <a:xfrm>
            <a:off x="6336847" y="3119184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>
            <a:off x="6453519" y="3118928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>
            <a:off x="6570191" y="3118672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6686863" y="3118416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6806265" y="3120115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>
            <a:off x="6922937" y="3119859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>
            <a:off x="7039609" y="3119603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>
            <a:off x="7156281" y="3119347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7275683" y="3121046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7392355" y="3120790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>
            <a:off x="7509027" y="3120534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>
            <a:off x="7625699" y="3120278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>
            <a:off x="7722015" y="3121464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>
            <a:off x="7838687" y="3121208"/>
            <a:ext cx="0" cy="94196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7106857" y="3225902"/>
            <a:ext cx="0" cy="276032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2" name="TextBox 341"/>
          <p:cNvSpPr txBox="1"/>
          <p:nvPr/>
        </p:nvSpPr>
        <p:spPr>
          <a:xfrm>
            <a:off x="4522110" y="3532281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43" name="TextBox 342"/>
          <p:cNvSpPr txBox="1"/>
          <p:nvPr/>
        </p:nvSpPr>
        <p:spPr>
          <a:xfrm>
            <a:off x="4528944" y="3655659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B</a:t>
            </a:r>
          </a:p>
        </p:txBody>
      </p:sp>
      <p:cxnSp>
        <p:nvCxnSpPr>
          <p:cNvPr id="312" name="Straight Connector 311"/>
          <p:cNvCxnSpPr/>
          <p:nvPr/>
        </p:nvCxnSpPr>
        <p:spPr>
          <a:xfrm>
            <a:off x="4478745" y="3730430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5745484" y="3730430"/>
            <a:ext cx="1828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896865" y="3466355"/>
            <a:ext cx="356601" cy="53838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4154B87-30A4-406D-80E0-97490D4A301C}"/>
              </a:ext>
            </a:extLst>
          </p:cNvPr>
          <p:cNvGrpSpPr/>
          <p:nvPr/>
        </p:nvGrpSpPr>
        <p:grpSpPr>
          <a:xfrm>
            <a:off x="8786412" y="3118919"/>
            <a:ext cx="1760166" cy="1559289"/>
            <a:chOff x="8583648" y="1454288"/>
            <a:chExt cx="1760166" cy="1559289"/>
          </a:xfrm>
        </p:grpSpPr>
        <p:sp>
          <p:nvSpPr>
            <p:cNvPr id="7" name="Rectangle 6"/>
            <p:cNvSpPr/>
            <p:nvPr/>
          </p:nvSpPr>
          <p:spPr>
            <a:xfrm>
              <a:off x="8583648" y="1485859"/>
              <a:ext cx="1760166" cy="1527718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30242" y="1560159"/>
              <a:ext cx="309748" cy="154867"/>
            </a:xfrm>
            <a:prstGeom prst="rect">
              <a:avLst/>
            </a:prstGeom>
            <a:solidFill>
              <a:srgbClr val="92D050"/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8730242" y="1826123"/>
              <a:ext cx="309748" cy="154867"/>
            </a:xfrm>
            <a:prstGeom prst="rect">
              <a:avLst/>
            </a:prstGeom>
            <a:solidFill>
              <a:srgbClr val="CCFFFF"/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8730242" y="2092087"/>
              <a:ext cx="309748" cy="154867"/>
            </a:xfrm>
            <a:prstGeom prst="rect">
              <a:avLst/>
            </a:prstGeom>
            <a:solidFill>
              <a:srgbClr val="3366FF">
                <a:alpha val="65000"/>
              </a:srgb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8730242" y="2358051"/>
              <a:ext cx="309748" cy="154867"/>
            </a:xfrm>
            <a:prstGeom prst="rect">
              <a:avLst/>
            </a:prstGeom>
            <a:solidFill>
              <a:srgbClr val="A6A6A6"/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8730242" y="2624015"/>
              <a:ext cx="309748" cy="154867"/>
            </a:xfrm>
            <a:prstGeom prst="rect">
              <a:avLst/>
            </a:prstGeom>
            <a:solidFill>
              <a:srgbClr val="FFFF00"/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9025514" y="1454288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</a:rPr>
                <a:t>Reef</a:t>
              </a: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9025513" y="1708831"/>
              <a:ext cx="971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</a:rPr>
                <a:t>Shelf </a:t>
              </a:r>
              <a:r>
                <a:rPr lang="en-US" sz="1600" dirty="0" err="1">
                  <a:solidFill>
                    <a:schemeClr val="bg2"/>
                  </a:solidFill>
                </a:rPr>
                <a:t>l.s</a:t>
              </a:r>
              <a:r>
                <a:rPr lang="en-US" sz="1600" dirty="0">
                  <a:solidFill>
                    <a:schemeClr val="bg2"/>
                  </a:solidFill>
                </a:rPr>
                <a:t>.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9036677" y="2027710"/>
              <a:ext cx="11768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2"/>
                  </a:solidFill>
                </a:rPr>
                <a:t>Basinal</a:t>
              </a:r>
              <a:r>
                <a:rPr lang="en-US" sz="1600" dirty="0">
                  <a:solidFill>
                    <a:schemeClr val="bg2"/>
                  </a:solidFill>
                </a:rPr>
                <a:t> </a:t>
              </a:r>
              <a:r>
                <a:rPr lang="en-US" sz="1600" dirty="0" err="1">
                  <a:solidFill>
                    <a:schemeClr val="bg2"/>
                  </a:solidFill>
                </a:rPr>
                <a:t>l.s</a:t>
              </a:r>
              <a:r>
                <a:rPr lang="en-US" sz="1600" dirty="0">
                  <a:solidFill>
                    <a:schemeClr val="bg2"/>
                  </a:solidFill>
                </a:rPr>
                <a:t>.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9036677" y="2299277"/>
              <a:ext cx="1245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</a:rPr>
                <a:t>Marl / shale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9036676" y="2557224"/>
              <a:ext cx="11658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</a:rPr>
                <a:t>Sandstone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773831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B3A5999-234A-449D-9D5B-2FDC552F3702}"/>
              </a:ext>
            </a:extLst>
          </p:cNvPr>
          <p:cNvGrpSpPr/>
          <p:nvPr/>
        </p:nvGrpSpPr>
        <p:grpSpPr>
          <a:xfrm>
            <a:off x="9283019" y="4901925"/>
            <a:ext cx="2063253" cy="1544545"/>
            <a:chOff x="8475793" y="4754875"/>
            <a:chExt cx="2063253" cy="1544545"/>
          </a:xfrm>
        </p:grpSpPr>
        <p:sp>
          <p:nvSpPr>
            <p:cNvPr id="299" name="Rectangle 282"/>
            <p:cNvSpPr>
              <a:spLocks noChangeArrowheads="1"/>
            </p:cNvSpPr>
            <p:nvPr/>
          </p:nvSpPr>
          <p:spPr bwMode="auto">
            <a:xfrm>
              <a:off x="8475793" y="4754875"/>
              <a:ext cx="2041269" cy="154454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540349" y="4754875"/>
              <a:ext cx="787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u="sng" dirty="0">
                  <a:solidFill>
                    <a:schemeClr val="bg1"/>
                  </a:solidFill>
                </a:rPr>
                <a:t>Facies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549985" y="5140848"/>
              <a:ext cx="245833" cy="100110"/>
            </a:xfrm>
            <a:prstGeom prst="rect">
              <a:avLst/>
            </a:prstGeom>
            <a:solidFill>
              <a:srgbClr val="00FFFF">
                <a:alpha val="2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764927" y="5041383"/>
              <a:ext cx="1702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Shallow carb. platform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557217" y="5336948"/>
              <a:ext cx="245833" cy="100110"/>
            </a:xfrm>
            <a:prstGeom prst="rect">
              <a:avLst/>
            </a:prstGeom>
            <a:solidFill>
              <a:srgbClr val="4F81BD">
                <a:alpha val="65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759392" y="5241734"/>
              <a:ext cx="17796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Deep shelf / shelf basin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557217" y="5556030"/>
              <a:ext cx="245833" cy="100110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794775" y="5467586"/>
              <a:ext cx="1249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Slope &amp; </a:t>
              </a:r>
              <a:r>
                <a:rPr lang="en-US" sz="1200" dirty="0" err="1">
                  <a:solidFill>
                    <a:schemeClr val="bg1"/>
                  </a:solidFill>
                </a:rPr>
                <a:t>basinal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567597" y="5789377"/>
              <a:ext cx="245833" cy="100110"/>
            </a:xfrm>
            <a:prstGeom prst="rect">
              <a:avLst/>
            </a:prstGeom>
            <a:solidFill>
              <a:srgbClr val="92D050">
                <a:alpha val="71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803049" y="5692945"/>
              <a:ext cx="1317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Land / </a:t>
              </a:r>
              <a:r>
                <a:rPr lang="en-US" sz="1200" dirty="0" err="1">
                  <a:solidFill>
                    <a:schemeClr val="bg1"/>
                  </a:solidFill>
                </a:rPr>
                <a:t>supratidal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574041" y="6033748"/>
              <a:ext cx="370703" cy="67962"/>
            </a:xfrm>
            <a:custGeom>
              <a:avLst/>
              <a:gdLst>
                <a:gd name="connsiteX0" fmla="*/ 0 w 370703"/>
                <a:gd name="connsiteY0" fmla="*/ 67962 h 67962"/>
                <a:gd name="connsiteX1" fmla="*/ 210065 w 370703"/>
                <a:gd name="connsiteY1" fmla="*/ 24714 h 67962"/>
                <a:gd name="connsiteX2" fmla="*/ 370703 w 370703"/>
                <a:gd name="connsiteY2" fmla="*/ 0 h 6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703" h="67962">
                  <a:moveTo>
                    <a:pt x="0" y="67962"/>
                  </a:moveTo>
                  <a:lnTo>
                    <a:pt x="210065" y="24714"/>
                  </a:lnTo>
                  <a:cubicBezTo>
                    <a:pt x="271849" y="13387"/>
                    <a:pt x="321276" y="6693"/>
                    <a:pt x="370703" y="0"/>
                  </a:cubicBezTo>
                </a:path>
              </a:pathLst>
            </a:cu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8602166" y="6152167"/>
              <a:ext cx="370703" cy="67962"/>
            </a:xfrm>
            <a:custGeom>
              <a:avLst/>
              <a:gdLst>
                <a:gd name="connsiteX0" fmla="*/ 0 w 370703"/>
                <a:gd name="connsiteY0" fmla="*/ 67962 h 67962"/>
                <a:gd name="connsiteX1" fmla="*/ 210065 w 370703"/>
                <a:gd name="connsiteY1" fmla="*/ 24714 h 67962"/>
                <a:gd name="connsiteX2" fmla="*/ 370703 w 370703"/>
                <a:gd name="connsiteY2" fmla="*/ 0 h 6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703" h="67962">
                  <a:moveTo>
                    <a:pt x="0" y="67962"/>
                  </a:moveTo>
                  <a:lnTo>
                    <a:pt x="210065" y="24714"/>
                  </a:lnTo>
                  <a:cubicBezTo>
                    <a:pt x="271849" y="13387"/>
                    <a:pt x="321276" y="6693"/>
                    <a:pt x="370703" y="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972869" y="5943131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Reef margin</a:t>
              </a: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949515" y="98646"/>
            <a:ext cx="628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Regional Lower Cretaceous paleogeography</a:t>
            </a:r>
          </a:p>
        </p:txBody>
      </p:sp>
      <p:pic>
        <p:nvPicPr>
          <p:cNvPr id="6149" name="Picture 5" descr="C:\Users\waitel\Desktop\capture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/>
          <a:stretch/>
        </p:blipFill>
        <p:spPr bwMode="auto">
          <a:xfrm>
            <a:off x="1805582" y="858447"/>
            <a:ext cx="7068870" cy="57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7363756" y="2342519"/>
            <a:ext cx="774154" cy="238417"/>
          </a:xfrm>
          <a:custGeom>
            <a:avLst/>
            <a:gdLst>
              <a:gd name="connsiteX0" fmla="*/ 0 w 774154"/>
              <a:gd name="connsiteY0" fmla="*/ 238417 h 238417"/>
              <a:gd name="connsiteX1" fmla="*/ 140245 w 774154"/>
              <a:gd name="connsiteY1" fmla="*/ 196343 h 238417"/>
              <a:gd name="connsiteX2" fmla="*/ 373052 w 774154"/>
              <a:gd name="connsiteY2" fmla="*/ 115001 h 238417"/>
              <a:gd name="connsiteX3" fmla="*/ 575006 w 774154"/>
              <a:gd name="connsiteY3" fmla="*/ 72928 h 238417"/>
              <a:gd name="connsiteX4" fmla="*/ 687202 w 774154"/>
              <a:gd name="connsiteY4" fmla="*/ 22439 h 238417"/>
              <a:gd name="connsiteX5" fmla="*/ 774154 w 774154"/>
              <a:gd name="connsiteY5" fmla="*/ 0 h 23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154" h="238417">
                <a:moveTo>
                  <a:pt x="0" y="238417"/>
                </a:moveTo>
                <a:cubicBezTo>
                  <a:pt x="39035" y="227664"/>
                  <a:pt x="78070" y="216912"/>
                  <a:pt x="140245" y="196343"/>
                </a:cubicBezTo>
                <a:cubicBezTo>
                  <a:pt x="202420" y="175774"/>
                  <a:pt x="300592" y="135570"/>
                  <a:pt x="373052" y="115001"/>
                </a:cubicBezTo>
                <a:cubicBezTo>
                  <a:pt x="445512" y="94432"/>
                  <a:pt x="522648" y="88355"/>
                  <a:pt x="575006" y="72928"/>
                </a:cubicBezTo>
                <a:cubicBezTo>
                  <a:pt x="627364" y="57501"/>
                  <a:pt x="654011" y="34594"/>
                  <a:pt x="687202" y="22439"/>
                </a:cubicBezTo>
                <a:cubicBezTo>
                  <a:pt x="720393" y="10284"/>
                  <a:pt x="747273" y="5142"/>
                  <a:pt x="774154" y="0"/>
                </a:cubicBezTo>
              </a:path>
            </a:pathLst>
          </a:custGeom>
          <a:noFill/>
          <a:ln w="28575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/>
          <p:cNvSpPr/>
          <p:nvPr/>
        </p:nvSpPr>
        <p:spPr>
          <a:xfrm>
            <a:off x="4249703" y="850576"/>
            <a:ext cx="3650203" cy="2523159"/>
          </a:xfrm>
          <a:custGeom>
            <a:avLst/>
            <a:gdLst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088923 w 3301181"/>
              <a:gd name="connsiteY41" fmla="*/ 1644445 h 2175387"/>
              <a:gd name="connsiteX42" fmla="*/ 1012723 w 3301181"/>
              <a:gd name="connsiteY42" fmla="*/ 1465007 h 2175387"/>
              <a:gd name="connsiteX43" fmla="*/ 870155 w 3301181"/>
              <a:gd name="connsiteY43" fmla="*/ 1211826 h 2175387"/>
              <a:gd name="connsiteX44" fmla="*/ 779207 w 3301181"/>
              <a:gd name="connsiteY44" fmla="*/ 1069258 h 2175387"/>
              <a:gd name="connsiteX45" fmla="*/ 585020 w 3301181"/>
              <a:gd name="connsiteY45" fmla="*/ 843116 h 2175387"/>
              <a:gd name="connsiteX46" fmla="*/ 435078 w 3301181"/>
              <a:gd name="connsiteY46" fmla="*/ 668594 h 2175387"/>
              <a:gd name="connsiteX47" fmla="*/ 317091 w 3301181"/>
              <a:gd name="connsiteY47" fmla="*/ 501445 h 2175387"/>
              <a:gd name="connsiteX48" fmla="*/ 208936 w 3301181"/>
              <a:gd name="connsiteY48" fmla="*/ 324465 h 2175387"/>
              <a:gd name="connsiteX49" fmla="*/ 117987 w 3301181"/>
              <a:gd name="connsiteY49" fmla="*/ 149942 h 2175387"/>
              <a:gd name="connsiteX50" fmla="*/ 0 w 3301181"/>
              <a:gd name="connsiteY50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088923 w 3301181"/>
              <a:gd name="connsiteY41" fmla="*/ 1644445 h 2175387"/>
              <a:gd name="connsiteX42" fmla="*/ 1330725 w 3301181"/>
              <a:gd name="connsiteY42" fmla="*/ 1460141 h 2175387"/>
              <a:gd name="connsiteX43" fmla="*/ 1012723 w 3301181"/>
              <a:gd name="connsiteY43" fmla="*/ 1465007 h 2175387"/>
              <a:gd name="connsiteX44" fmla="*/ 870155 w 3301181"/>
              <a:gd name="connsiteY44" fmla="*/ 1211826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088923 w 3301181"/>
              <a:gd name="connsiteY41" fmla="*/ 1644445 h 2175387"/>
              <a:gd name="connsiteX42" fmla="*/ 1330725 w 3301181"/>
              <a:gd name="connsiteY42" fmla="*/ 1460141 h 2175387"/>
              <a:gd name="connsiteX43" fmla="*/ 1412526 w 3301181"/>
              <a:gd name="connsiteY43" fmla="*/ 1269927 h 2175387"/>
              <a:gd name="connsiteX44" fmla="*/ 870155 w 3301181"/>
              <a:gd name="connsiteY44" fmla="*/ 1211826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088923 w 3301181"/>
              <a:gd name="connsiteY41" fmla="*/ 1644445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870155 w 3301181"/>
              <a:gd name="connsiteY44" fmla="*/ 1211826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870155 w 3301181"/>
              <a:gd name="connsiteY44" fmla="*/ 1211826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779207 w 3301181"/>
              <a:gd name="connsiteY45" fmla="*/ 1069258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585020 w 3301181"/>
              <a:gd name="connsiteY46" fmla="*/ 843116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435078 w 3301181"/>
              <a:gd name="connsiteY47" fmla="*/ 668594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317091 w 3301181"/>
              <a:gd name="connsiteY48" fmla="*/ 501445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208936 w 3301181"/>
              <a:gd name="connsiteY49" fmla="*/ 324465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17987 w 3301181"/>
              <a:gd name="connsiteY50" fmla="*/ 149942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762890 w 3301181"/>
              <a:gd name="connsiteY50" fmla="*/ 84915 h 2175387"/>
              <a:gd name="connsiteX51" fmla="*/ 0 w 3301181"/>
              <a:gd name="connsiteY51" fmla="*/ 0 h 2175387"/>
              <a:gd name="connsiteX0" fmla="*/ 0 w 3301181"/>
              <a:gd name="connsiteY0" fmla="*/ 0 h 2175387"/>
              <a:gd name="connsiteX1" fmla="*/ 3279058 w 3301181"/>
              <a:gd name="connsiteY1" fmla="*/ 0 h 2175387"/>
              <a:gd name="connsiteX2" fmla="*/ 3244645 w 3301181"/>
              <a:gd name="connsiteY2" fmla="*/ 127820 h 2175387"/>
              <a:gd name="connsiteX3" fmla="*/ 3141407 w 3301181"/>
              <a:gd name="connsiteY3" fmla="*/ 179439 h 2175387"/>
              <a:gd name="connsiteX4" fmla="*/ 3075039 w 3301181"/>
              <a:gd name="connsiteY4" fmla="*/ 218768 h 2175387"/>
              <a:gd name="connsiteX5" fmla="*/ 3023420 w 3301181"/>
              <a:gd name="connsiteY5" fmla="*/ 317090 h 2175387"/>
              <a:gd name="connsiteX6" fmla="*/ 2998839 w 3301181"/>
              <a:gd name="connsiteY6" fmla="*/ 442452 h 2175387"/>
              <a:gd name="connsiteX7" fmla="*/ 3006213 w 3301181"/>
              <a:gd name="connsiteY7" fmla="*/ 526026 h 2175387"/>
              <a:gd name="connsiteX8" fmla="*/ 3040626 w 3301181"/>
              <a:gd name="connsiteY8" fmla="*/ 619432 h 2175387"/>
              <a:gd name="connsiteX9" fmla="*/ 3097162 w 3301181"/>
              <a:gd name="connsiteY9" fmla="*/ 695632 h 2175387"/>
              <a:gd name="connsiteX10" fmla="*/ 3178278 w 3301181"/>
              <a:gd name="connsiteY10" fmla="*/ 764458 h 2175387"/>
              <a:gd name="connsiteX11" fmla="*/ 3254478 w 3301181"/>
              <a:gd name="connsiteY11" fmla="*/ 835742 h 2175387"/>
              <a:gd name="connsiteX12" fmla="*/ 3298723 w 3301181"/>
              <a:gd name="connsiteY12" fmla="*/ 892278 h 2175387"/>
              <a:gd name="connsiteX13" fmla="*/ 3301181 w 3301181"/>
              <a:gd name="connsiteY13" fmla="*/ 966020 h 2175387"/>
              <a:gd name="connsiteX14" fmla="*/ 3279058 w 3301181"/>
              <a:gd name="connsiteY14" fmla="*/ 1032387 h 2175387"/>
              <a:gd name="connsiteX15" fmla="*/ 3217607 w 3301181"/>
              <a:gd name="connsiteY15" fmla="*/ 1071716 h 2175387"/>
              <a:gd name="connsiteX16" fmla="*/ 3129116 w 3301181"/>
              <a:gd name="connsiteY16" fmla="*/ 1096297 h 2175387"/>
              <a:gd name="connsiteX17" fmla="*/ 3003755 w 3301181"/>
              <a:gd name="connsiteY17" fmla="*/ 1091381 h 2175387"/>
              <a:gd name="connsiteX18" fmla="*/ 2853813 w 3301181"/>
              <a:gd name="connsiteY18" fmla="*/ 1103671 h 2175387"/>
              <a:gd name="connsiteX19" fmla="*/ 2738284 w 3301181"/>
              <a:gd name="connsiteY19" fmla="*/ 1135626 h 2175387"/>
              <a:gd name="connsiteX20" fmla="*/ 2595716 w 3301181"/>
              <a:gd name="connsiteY20" fmla="*/ 1165123 h 2175387"/>
              <a:gd name="connsiteX21" fmla="*/ 2435942 w 3301181"/>
              <a:gd name="connsiteY21" fmla="*/ 1206910 h 2175387"/>
              <a:gd name="connsiteX22" fmla="*/ 2322871 w 3301181"/>
              <a:gd name="connsiteY22" fmla="*/ 1263445 h 2175387"/>
              <a:gd name="connsiteX23" fmla="*/ 2185220 w 3301181"/>
              <a:gd name="connsiteY23" fmla="*/ 1332271 h 2175387"/>
              <a:gd name="connsiteX24" fmla="*/ 2050026 w 3301181"/>
              <a:gd name="connsiteY24" fmla="*/ 1406013 h 2175387"/>
              <a:gd name="connsiteX25" fmla="*/ 1917291 w 3301181"/>
              <a:gd name="connsiteY25" fmla="*/ 1494503 h 2175387"/>
              <a:gd name="connsiteX26" fmla="*/ 1791929 w 3301181"/>
              <a:gd name="connsiteY26" fmla="*/ 1585452 h 2175387"/>
              <a:gd name="connsiteX27" fmla="*/ 1683774 w 3301181"/>
              <a:gd name="connsiteY27" fmla="*/ 1681316 h 2175387"/>
              <a:gd name="connsiteX28" fmla="*/ 1592826 w 3301181"/>
              <a:gd name="connsiteY28" fmla="*/ 1794387 h 2175387"/>
              <a:gd name="connsiteX29" fmla="*/ 1521542 w 3301181"/>
              <a:gd name="connsiteY29" fmla="*/ 1892710 h 2175387"/>
              <a:gd name="connsiteX30" fmla="*/ 1452716 w 3301181"/>
              <a:gd name="connsiteY30" fmla="*/ 1993490 h 2175387"/>
              <a:gd name="connsiteX31" fmla="*/ 1410929 w 3301181"/>
              <a:gd name="connsiteY31" fmla="*/ 2054942 h 2175387"/>
              <a:gd name="connsiteX32" fmla="*/ 1351936 w 3301181"/>
              <a:gd name="connsiteY32" fmla="*/ 2113936 h 2175387"/>
              <a:gd name="connsiteX33" fmla="*/ 1319981 w 3301181"/>
              <a:gd name="connsiteY33" fmla="*/ 2145890 h 2175387"/>
              <a:gd name="connsiteX34" fmla="*/ 1283110 w 3301181"/>
              <a:gd name="connsiteY34" fmla="*/ 2168013 h 2175387"/>
              <a:gd name="connsiteX35" fmla="*/ 1251155 w 3301181"/>
              <a:gd name="connsiteY35" fmla="*/ 2172929 h 2175387"/>
              <a:gd name="connsiteX36" fmla="*/ 1206910 w 3301181"/>
              <a:gd name="connsiteY36" fmla="*/ 2175387 h 2175387"/>
              <a:gd name="connsiteX37" fmla="*/ 1160207 w 3301181"/>
              <a:gd name="connsiteY37" fmla="*/ 2160639 h 2175387"/>
              <a:gd name="connsiteX38" fmla="*/ 1135626 w 3301181"/>
              <a:gd name="connsiteY38" fmla="*/ 2140974 h 2175387"/>
              <a:gd name="connsiteX39" fmla="*/ 1118420 w 3301181"/>
              <a:gd name="connsiteY39" fmla="*/ 1995949 h 2175387"/>
              <a:gd name="connsiteX40" fmla="*/ 1113503 w 3301181"/>
              <a:gd name="connsiteY40" fmla="*/ 1732936 h 2175387"/>
              <a:gd name="connsiteX41" fmla="*/ 1248844 w 3301181"/>
              <a:gd name="connsiteY41" fmla="*/ 1591242 h 2175387"/>
              <a:gd name="connsiteX42" fmla="*/ 1330725 w 3301181"/>
              <a:gd name="connsiteY42" fmla="*/ 1460141 h 2175387"/>
              <a:gd name="connsiteX43" fmla="*/ 1361123 w 3301181"/>
              <a:gd name="connsiteY43" fmla="*/ 1264016 h 2175387"/>
              <a:gd name="connsiteX44" fmla="*/ 1469858 w 3301181"/>
              <a:gd name="connsiteY44" fmla="*/ 928073 h 2175387"/>
              <a:gd name="connsiteX45" fmla="*/ 1555967 w 3301181"/>
              <a:gd name="connsiteY45" fmla="*/ 643630 h 2175387"/>
              <a:gd name="connsiteX46" fmla="*/ 1653064 w 3301181"/>
              <a:gd name="connsiteY46" fmla="*/ 364284 h 2175387"/>
              <a:gd name="connsiteX47" fmla="*/ 1674467 w 3301181"/>
              <a:gd name="connsiteY47" fmla="*/ 302082 h 2175387"/>
              <a:gd name="connsiteX48" fmla="*/ 1693555 w 3301181"/>
              <a:gd name="connsiteY48" fmla="*/ 229516 h 2175387"/>
              <a:gd name="connsiteX49" fmla="*/ 1716764 w 3301181"/>
              <a:gd name="connsiteY49" fmla="*/ 176677 h 2175387"/>
              <a:gd name="connsiteX50" fmla="*/ 1762890 w 3301181"/>
              <a:gd name="connsiteY50" fmla="*/ 84915 h 2175387"/>
              <a:gd name="connsiteX51" fmla="*/ 0 w 3301181"/>
              <a:gd name="connsiteY51" fmla="*/ 0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892710 w 2187678"/>
              <a:gd name="connsiteY7" fmla="*/ 526026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135341 w 2187678"/>
              <a:gd name="connsiteY41" fmla="*/ 1591242 h 2175387"/>
              <a:gd name="connsiteX42" fmla="*/ 217222 w 2187678"/>
              <a:gd name="connsiteY42" fmla="*/ 1460141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892710 w 2187678"/>
              <a:gd name="connsiteY7" fmla="*/ 526026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135341 w 2187678"/>
              <a:gd name="connsiteY41" fmla="*/ 1591242 h 2175387"/>
              <a:gd name="connsiteX42" fmla="*/ 217222 w 2187678"/>
              <a:gd name="connsiteY42" fmla="*/ 1460141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892710 w 2187678"/>
              <a:gd name="connsiteY7" fmla="*/ 526026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135341 w 2187678"/>
              <a:gd name="connsiteY41" fmla="*/ 1591242 h 2175387"/>
              <a:gd name="connsiteX42" fmla="*/ 154396 w 2187678"/>
              <a:gd name="connsiteY42" fmla="*/ 1471965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892710 w 2187678"/>
              <a:gd name="connsiteY7" fmla="*/ 526026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83937 w 2187678"/>
              <a:gd name="connsiteY41" fmla="*/ 1614888 h 2175387"/>
              <a:gd name="connsiteX42" fmla="*/ 154396 w 2187678"/>
              <a:gd name="connsiteY42" fmla="*/ 1471965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744212 w 2187678"/>
              <a:gd name="connsiteY7" fmla="*/ 543761 h 2175387"/>
              <a:gd name="connsiteX8" fmla="*/ 1927123 w 2187678"/>
              <a:gd name="connsiteY8" fmla="*/ 619432 h 2175387"/>
              <a:gd name="connsiteX9" fmla="*/ 1983659 w 2187678"/>
              <a:gd name="connsiteY9" fmla="*/ 695632 h 2175387"/>
              <a:gd name="connsiteX10" fmla="*/ 2064775 w 2187678"/>
              <a:gd name="connsiteY10" fmla="*/ 764458 h 2175387"/>
              <a:gd name="connsiteX11" fmla="*/ 2140975 w 2187678"/>
              <a:gd name="connsiteY11" fmla="*/ 835742 h 2175387"/>
              <a:gd name="connsiteX12" fmla="*/ 2185220 w 2187678"/>
              <a:gd name="connsiteY12" fmla="*/ 892278 h 2175387"/>
              <a:gd name="connsiteX13" fmla="*/ 2187678 w 2187678"/>
              <a:gd name="connsiteY13" fmla="*/ 966020 h 2175387"/>
              <a:gd name="connsiteX14" fmla="*/ 2165555 w 2187678"/>
              <a:gd name="connsiteY14" fmla="*/ 1032387 h 2175387"/>
              <a:gd name="connsiteX15" fmla="*/ 2104104 w 2187678"/>
              <a:gd name="connsiteY15" fmla="*/ 1071716 h 2175387"/>
              <a:gd name="connsiteX16" fmla="*/ 2015613 w 2187678"/>
              <a:gd name="connsiteY16" fmla="*/ 1096297 h 2175387"/>
              <a:gd name="connsiteX17" fmla="*/ 1890252 w 2187678"/>
              <a:gd name="connsiteY17" fmla="*/ 1091381 h 2175387"/>
              <a:gd name="connsiteX18" fmla="*/ 1740310 w 2187678"/>
              <a:gd name="connsiteY18" fmla="*/ 1103671 h 2175387"/>
              <a:gd name="connsiteX19" fmla="*/ 1624781 w 2187678"/>
              <a:gd name="connsiteY19" fmla="*/ 1135626 h 2175387"/>
              <a:gd name="connsiteX20" fmla="*/ 1482213 w 2187678"/>
              <a:gd name="connsiteY20" fmla="*/ 1165123 h 2175387"/>
              <a:gd name="connsiteX21" fmla="*/ 1322439 w 2187678"/>
              <a:gd name="connsiteY21" fmla="*/ 1206910 h 2175387"/>
              <a:gd name="connsiteX22" fmla="*/ 1209368 w 2187678"/>
              <a:gd name="connsiteY22" fmla="*/ 1263445 h 2175387"/>
              <a:gd name="connsiteX23" fmla="*/ 1071717 w 2187678"/>
              <a:gd name="connsiteY23" fmla="*/ 1332271 h 2175387"/>
              <a:gd name="connsiteX24" fmla="*/ 936523 w 2187678"/>
              <a:gd name="connsiteY24" fmla="*/ 1406013 h 2175387"/>
              <a:gd name="connsiteX25" fmla="*/ 803788 w 2187678"/>
              <a:gd name="connsiteY25" fmla="*/ 1494503 h 2175387"/>
              <a:gd name="connsiteX26" fmla="*/ 678426 w 2187678"/>
              <a:gd name="connsiteY26" fmla="*/ 1585452 h 2175387"/>
              <a:gd name="connsiteX27" fmla="*/ 570271 w 2187678"/>
              <a:gd name="connsiteY27" fmla="*/ 1681316 h 2175387"/>
              <a:gd name="connsiteX28" fmla="*/ 479323 w 2187678"/>
              <a:gd name="connsiteY28" fmla="*/ 1794387 h 2175387"/>
              <a:gd name="connsiteX29" fmla="*/ 408039 w 2187678"/>
              <a:gd name="connsiteY29" fmla="*/ 1892710 h 2175387"/>
              <a:gd name="connsiteX30" fmla="*/ 339213 w 2187678"/>
              <a:gd name="connsiteY30" fmla="*/ 1993490 h 2175387"/>
              <a:gd name="connsiteX31" fmla="*/ 297426 w 2187678"/>
              <a:gd name="connsiteY31" fmla="*/ 2054942 h 2175387"/>
              <a:gd name="connsiteX32" fmla="*/ 238433 w 2187678"/>
              <a:gd name="connsiteY32" fmla="*/ 2113936 h 2175387"/>
              <a:gd name="connsiteX33" fmla="*/ 206478 w 2187678"/>
              <a:gd name="connsiteY33" fmla="*/ 2145890 h 2175387"/>
              <a:gd name="connsiteX34" fmla="*/ 169607 w 2187678"/>
              <a:gd name="connsiteY34" fmla="*/ 2168013 h 2175387"/>
              <a:gd name="connsiteX35" fmla="*/ 137652 w 2187678"/>
              <a:gd name="connsiteY35" fmla="*/ 2172929 h 2175387"/>
              <a:gd name="connsiteX36" fmla="*/ 93407 w 2187678"/>
              <a:gd name="connsiteY36" fmla="*/ 2175387 h 2175387"/>
              <a:gd name="connsiteX37" fmla="*/ 46704 w 2187678"/>
              <a:gd name="connsiteY37" fmla="*/ 2160639 h 2175387"/>
              <a:gd name="connsiteX38" fmla="*/ 22123 w 2187678"/>
              <a:gd name="connsiteY38" fmla="*/ 2140974 h 2175387"/>
              <a:gd name="connsiteX39" fmla="*/ 4917 w 2187678"/>
              <a:gd name="connsiteY39" fmla="*/ 1995949 h 2175387"/>
              <a:gd name="connsiteX40" fmla="*/ 0 w 2187678"/>
              <a:gd name="connsiteY40" fmla="*/ 1732936 h 2175387"/>
              <a:gd name="connsiteX41" fmla="*/ 83937 w 2187678"/>
              <a:gd name="connsiteY41" fmla="*/ 1614888 h 2175387"/>
              <a:gd name="connsiteX42" fmla="*/ 154396 w 2187678"/>
              <a:gd name="connsiteY42" fmla="*/ 1471965 h 2175387"/>
              <a:gd name="connsiteX43" fmla="*/ 247620 w 2187678"/>
              <a:gd name="connsiteY43" fmla="*/ 1264016 h 2175387"/>
              <a:gd name="connsiteX44" fmla="*/ 356355 w 2187678"/>
              <a:gd name="connsiteY44" fmla="*/ 928073 h 2175387"/>
              <a:gd name="connsiteX45" fmla="*/ 442464 w 2187678"/>
              <a:gd name="connsiteY45" fmla="*/ 643630 h 2175387"/>
              <a:gd name="connsiteX46" fmla="*/ 539561 w 2187678"/>
              <a:gd name="connsiteY46" fmla="*/ 364284 h 2175387"/>
              <a:gd name="connsiteX47" fmla="*/ 560964 w 2187678"/>
              <a:gd name="connsiteY47" fmla="*/ 302082 h 2175387"/>
              <a:gd name="connsiteX48" fmla="*/ 580052 w 2187678"/>
              <a:gd name="connsiteY48" fmla="*/ 229516 h 2175387"/>
              <a:gd name="connsiteX49" fmla="*/ 603261 w 2187678"/>
              <a:gd name="connsiteY49" fmla="*/ 176677 h 2175387"/>
              <a:gd name="connsiteX50" fmla="*/ 649387 w 2187678"/>
              <a:gd name="connsiteY50" fmla="*/ 84915 h 2175387"/>
              <a:gd name="connsiteX51" fmla="*/ 651341 w 2187678"/>
              <a:gd name="connsiteY51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885336 w 2187678"/>
              <a:gd name="connsiteY6" fmla="*/ 442452 h 2175387"/>
              <a:gd name="connsiteX7" fmla="*/ 1662224 w 2187678"/>
              <a:gd name="connsiteY7" fmla="*/ 419717 h 2175387"/>
              <a:gd name="connsiteX8" fmla="*/ 1744212 w 2187678"/>
              <a:gd name="connsiteY8" fmla="*/ 543761 h 2175387"/>
              <a:gd name="connsiteX9" fmla="*/ 1927123 w 2187678"/>
              <a:gd name="connsiteY9" fmla="*/ 619432 h 2175387"/>
              <a:gd name="connsiteX10" fmla="*/ 1983659 w 2187678"/>
              <a:gd name="connsiteY10" fmla="*/ 695632 h 2175387"/>
              <a:gd name="connsiteX11" fmla="*/ 2064775 w 2187678"/>
              <a:gd name="connsiteY11" fmla="*/ 764458 h 2175387"/>
              <a:gd name="connsiteX12" fmla="*/ 2140975 w 2187678"/>
              <a:gd name="connsiteY12" fmla="*/ 835742 h 2175387"/>
              <a:gd name="connsiteX13" fmla="*/ 2185220 w 2187678"/>
              <a:gd name="connsiteY13" fmla="*/ 892278 h 2175387"/>
              <a:gd name="connsiteX14" fmla="*/ 2187678 w 2187678"/>
              <a:gd name="connsiteY14" fmla="*/ 966020 h 2175387"/>
              <a:gd name="connsiteX15" fmla="*/ 2165555 w 2187678"/>
              <a:gd name="connsiteY15" fmla="*/ 1032387 h 2175387"/>
              <a:gd name="connsiteX16" fmla="*/ 2104104 w 2187678"/>
              <a:gd name="connsiteY16" fmla="*/ 1071716 h 2175387"/>
              <a:gd name="connsiteX17" fmla="*/ 2015613 w 2187678"/>
              <a:gd name="connsiteY17" fmla="*/ 1096297 h 2175387"/>
              <a:gd name="connsiteX18" fmla="*/ 1890252 w 2187678"/>
              <a:gd name="connsiteY18" fmla="*/ 1091381 h 2175387"/>
              <a:gd name="connsiteX19" fmla="*/ 1740310 w 2187678"/>
              <a:gd name="connsiteY19" fmla="*/ 1103671 h 2175387"/>
              <a:gd name="connsiteX20" fmla="*/ 1624781 w 2187678"/>
              <a:gd name="connsiteY20" fmla="*/ 1135626 h 2175387"/>
              <a:gd name="connsiteX21" fmla="*/ 1482213 w 2187678"/>
              <a:gd name="connsiteY21" fmla="*/ 1165123 h 2175387"/>
              <a:gd name="connsiteX22" fmla="*/ 1322439 w 2187678"/>
              <a:gd name="connsiteY22" fmla="*/ 1206910 h 2175387"/>
              <a:gd name="connsiteX23" fmla="*/ 1209368 w 2187678"/>
              <a:gd name="connsiteY23" fmla="*/ 1263445 h 2175387"/>
              <a:gd name="connsiteX24" fmla="*/ 1071717 w 2187678"/>
              <a:gd name="connsiteY24" fmla="*/ 1332271 h 2175387"/>
              <a:gd name="connsiteX25" fmla="*/ 936523 w 2187678"/>
              <a:gd name="connsiteY25" fmla="*/ 1406013 h 2175387"/>
              <a:gd name="connsiteX26" fmla="*/ 803788 w 2187678"/>
              <a:gd name="connsiteY26" fmla="*/ 1494503 h 2175387"/>
              <a:gd name="connsiteX27" fmla="*/ 678426 w 2187678"/>
              <a:gd name="connsiteY27" fmla="*/ 1585452 h 2175387"/>
              <a:gd name="connsiteX28" fmla="*/ 570271 w 2187678"/>
              <a:gd name="connsiteY28" fmla="*/ 1681316 h 2175387"/>
              <a:gd name="connsiteX29" fmla="*/ 479323 w 2187678"/>
              <a:gd name="connsiteY29" fmla="*/ 1794387 h 2175387"/>
              <a:gd name="connsiteX30" fmla="*/ 408039 w 2187678"/>
              <a:gd name="connsiteY30" fmla="*/ 1892710 h 2175387"/>
              <a:gd name="connsiteX31" fmla="*/ 339213 w 2187678"/>
              <a:gd name="connsiteY31" fmla="*/ 1993490 h 2175387"/>
              <a:gd name="connsiteX32" fmla="*/ 297426 w 2187678"/>
              <a:gd name="connsiteY32" fmla="*/ 2054942 h 2175387"/>
              <a:gd name="connsiteX33" fmla="*/ 238433 w 2187678"/>
              <a:gd name="connsiteY33" fmla="*/ 2113936 h 2175387"/>
              <a:gd name="connsiteX34" fmla="*/ 206478 w 2187678"/>
              <a:gd name="connsiteY34" fmla="*/ 2145890 h 2175387"/>
              <a:gd name="connsiteX35" fmla="*/ 169607 w 2187678"/>
              <a:gd name="connsiteY35" fmla="*/ 2168013 h 2175387"/>
              <a:gd name="connsiteX36" fmla="*/ 137652 w 2187678"/>
              <a:gd name="connsiteY36" fmla="*/ 2172929 h 2175387"/>
              <a:gd name="connsiteX37" fmla="*/ 93407 w 2187678"/>
              <a:gd name="connsiteY37" fmla="*/ 2175387 h 2175387"/>
              <a:gd name="connsiteX38" fmla="*/ 46704 w 2187678"/>
              <a:gd name="connsiteY38" fmla="*/ 2160639 h 2175387"/>
              <a:gd name="connsiteX39" fmla="*/ 22123 w 2187678"/>
              <a:gd name="connsiteY39" fmla="*/ 2140974 h 2175387"/>
              <a:gd name="connsiteX40" fmla="*/ 4917 w 2187678"/>
              <a:gd name="connsiteY40" fmla="*/ 1995949 h 2175387"/>
              <a:gd name="connsiteX41" fmla="*/ 0 w 2187678"/>
              <a:gd name="connsiteY41" fmla="*/ 1732936 h 2175387"/>
              <a:gd name="connsiteX42" fmla="*/ 83937 w 2187678"/>
              <a:gd name="connsiteY42" fmla="*/ 1614888 h 2175387"/>
              <a:gd name="connsiteX43" fmla="*/ 154396 w 2187678"/>
              <a:gd name="connsiteY43" fmla="*/ 1471965 h 2175387"/>
              <a:gd name="connsiteX44" fmla="*/ 247620 w 2187678"/>
              <a:gd name="connsiteY44" fmla="*/ 1264016 h 2175387"/>
              <a:gd name="connsiteX45" fmla="*/ 356355 w 2187678"/>
              <a:gd name="connsiteY45" fmla="*/ 928073 h 2175387"/>
              <a:gd name="connsiteX46" fmla="*/ 442464 w 2187678"/>
              <a:gd name="connsiteY46" fmla="*/ 643630 h 2175387"/>
              <a:gd name="connsiteX47" fmla="*/ 539561 w 2187678"/>
              <a:gd name="connsiteY47" fmla="*/ 364284 h 2175387"/>
              <a:gd name="connsiteX48" fmla="*/ 560964 w 2187678"/>
              <a:gd name="connsiteY48" fmla="*/ 302082 h 2175387"/>
              <a:gd name="connsiteX49" fmla="*/ 580052 w 2187678"/>
              <a:gd name="connsiteY49" fmla="*/ 229516 h 2175387"/>
              <a:gd name="connsiteX50" fmla="*/ 603261 w 2187678"/>
              <a:gd name="connsiteY50" fmla="*/ 176677 h 2175387"/>
              <a:gd name="connsiteX51" fmla="*/ 649387 w 2187678"/>
              <a:gd name="connsiteY51" fmla="*/ 84915 h 2175387"/>
              <a:gd name="connsiteX52" fmla="*/ 651341 w 2187678"/>
              <a:gd name="connsiteY52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622609 w 2187678"/>
              <a:gd name="connsiteY6" fmla="*/ 365603 h 2175387"/>
              <a:gd name="connsiteX7" fmla="*/ 1662224 w 2187678"/>
              <a:gd name="connsiteY7" fmla="*/ 419717 h 2175387"/>
              <a:gd name="connsiteX8" fmla="*/ 1744212 w 2187678"/>
              <a:gd name="connsiteY8" fmla="*/ 543761 h 2175387"/>
              <a:gd name="connsiteX9" fmla="*/ 1927123 w 2187678"/>
              <a:gd name="connsiteY9" fmla="*/ 619432 h 2175387"/>
              <a:gd name="connsiteX10" fmla="*/ 1983659 w 2187678"/>
              <a:gd name="connsiteY10" fmla="*/ 695632 h 2175387"/>
              <a:gd name="connsiteX11" fmla="*/ 2064775 w 2187678"/>
              <a:gd name="connsiteY11" fmla="*/ 764458 h 2175387"/>
              <a:gd name="connsiteX12" fmla="*/ 2140975 w 2187678"/>
              <a:gd name="connsiteY12" fmla="*/ 835742 h 2175387"/>
              <a:gd name="connsiteX13" fmla="*/ 2185220 w 2187678"/>
              <a:gd name="connsiteY13" fmla="*/ 892278 h 2175387"/>
              <a:gd name="connsiteX14" fmla="*/ 2187678 w 2187678"/>
              <a:gd name="connsiteY14" fmla="*/ 966020 h 2175387"/>
              <a:gd name="connsiteX15" fmla="*/ 2165555 w 2187678"/>
              <a:gd name="connsiteY15" fmla="*/ 1032387 h 2175387"/>
              <a:gd name="connsiteX16" fmla="*/ 2104104 w 2187678"/>
              <a:gd name="connsiteY16" fmla="*/ 1071716 h 2175387"/>
              <a:gd name="connsiteX17" fmla="*/ 2015613 w 2187678"/>
              <a:gd name="connsiteY17" fmla="*/ 1096297 h 2175387"/>
              <a:gd name="connsiteX18" fmla="*/ 1890252 w 2187678"/>
              <a:gd name="connsiteY18" fmla="*/ 1091381 h 2175387"/>
              <a:gd name="connsiteX19" fmla="*/ 1740310 w 2187678"/>
              <a:gd name="connsiteY19" fmla="*/ 1103671 h 2175387"/>
              <a:gd name="connsiteX20" fmla="*/ 1624781 w 2187678"/>
              <a:gd name="connsiteY20" fmla="*/ 1135626 h 2175387"/>
              <a:gd name="connsiteX21" fmla="*/ 1482213 w 2187678"/>
              <a:gd name="connsiteY21" fmla="*/ 1165123 h 2175387"/>
              <a:gd name="connsiteX22" fmla="*/ 1322439 w 2187678"/>
              <a:gd name="connsiteY22" fmla="*/ 1206910 h 2175387"/>
              <a:gd name="connsiteX23" fmla="*/ 1209368 w 2187678"/>
              <a:gd name="connsiteY23" fmla="*/ 1263445 h 2175387"/>
              <a:gd name="connsiteX24" fmla="*/ 1071717 w 2187678"/>
              <a:gd name="connsiteY24" fmla="*/ 1332271 h 2175387"/>
              <a:gd name="connsiteX25" fmla="*/ 936523 w 2187678"/>
              <a:gd name="connsiteY25" fmla="*/ 1406013 h 2175387"/>
              <a:gd name="connsiteX26" fmla="*/ 803788 w 2187678"/>
              <a:gd name="connsiteY26" fmla="*/ 1494503 h 2175387"/>
              <a:gd name="connsiteX27" fmla="*/ 678426 w 2187678"/>
              <a:gd name="connsiteY27" fmla="*/ 1585452 h 2175387"/>
              <a:gd name="connsiteX28" fmla="*/ 570271 w 2187678"/>
              <a:gd name="connsiteY28" fmla="*/ 1681316 h 2175387"/>
              <a:gd name="connsiteX29" fmla="*/ 479323 w 2187678"/>
              <a:gd name="connsiteY29" fmla="*/ 1794387 h 2175387"/>
              <a:gd name="connsiteX30" fmla="*/ 408039 w 2187678"/>
              <a:gd name="connsiteY30" fmla="*/ 1892710 h 2175387"/>
              <a:gd name="connsiteX31" fmla="*/ 339213 w 2187678"/>
              <a:gd name="connsiteY31" fmla="*/ 1993490 h 2175387"/>
              <a:gd name="connsiteX32" fmla="*/ 297426 w 2187678"/>
              <a:gd name="connsiteY32" fmla="*/ 2054942 h 2175387"/>
              <a:gd name="connsiteX33" fmla="*/ 238433 w 2187678"/>
              <a:gd name="connsiteY33" fmla="*/ 2113936 h 2175387"/>
              <a:gd name="connsiteX34" fmla="*/ 206478 w 2187678"/>
              <a:gd name="connsiteY34" fmla="*/ 2145890 h 2175387"/>
              <a:gd name="connsiteX35" fmla="*/ 169607 w 2187678"/>
              <a:gd name="connsiteY35" fmla="*/ 2168013 h 2175387"/>
              <a:gd name="connsiteX36" fmla="*/ 137652 w 2187678"/>
              <a:gd name="connsiteY36" fmla="*/ 2172929 h 2175387"/>
              <a:gd name="connsiteX37" fmla="*/ 93407 w 2187678"/>
              <a:gd name="connsiteY37" fmla="*/ 2175387 h 2175387"/>
              <a:gd name="connsiteX38" fmla="*/ 46704 w 2187678"/>
              <a:gd name="connsiteY38" fmla="*/ 2160639 h 2175387"/>
              <a:gd name="connsiteX39" fmla="*/ 22123 w 2187678"/>
              <a:gd name="connsiteY39" fmla="*/ 2140974 h 2175387"/>
              <a:gd name="connsiteX40" fmla="*/ 4917 w 2187678"/>
              <a:gd name="connsiteY40" fmla="*/ 1995949 h 2175387"/>
              <a:gd name="connsiteX41" fmla="*/ 0 w 2187678"/>
              <a:gd name="connsiteY41" fmla="*/ 1732936 h 2175387"/>
              <a:gd name="connsiteX42" fmla="*/ 83937 w 2187678"/>
              <a:gd name="connsiteY42" fmla="*/ 1614888 h 2175387"/>
              <a:gd name="connsiteX43" fmla="*/ 154396 w 2187678"/>
              <a:gd name="connsiteY43" fmla="*/ 1471965 h 2175387"/>
              <a:gd name="connsiteX44" fmla="*/ 247620 w 2187678"/>
              <a:gd name="connsiteY44" fmla="*/ 1264016 h 2175387"/>
              <a:gd name="connsiteX45" fmla="*/ 356355 w 2187678"/>
              <a:gd name="connsiteY45" fmla="*/ 928073 h 2175387"/>
              <a:gd name="connsiteX46" fmla="*/ 442464 w 2187678"/>
              <a:gd name="connsiteY46" fmla="*/ 643630 h 2175387"/>
              <a:gd name="connsiteX47" fmla="*/ 539561 w 2187678"/>
              <a:gd name="connsiteY47" fmla="*/ 364284 h 2175387"/>
              <a:gd name="connsiteX48" fmla="*/ 560964 w 2187678"/>
              <a:gd name="connsiteY48" fmla="*/ 302082 h 2175387"/>
              <a:gd name="connsiteX49" fmla="*/ 580052 w 2187678"/>
              <a:gd name="connsiteY49" fmla="*/ 229516 h 2175387"/>
              <a:gd name="connsiteX50" fmla="*/ 603261 w 2187678"/>
              <a:gd name="connsiteY50" fmla="*/ 176677 h 2175387"/>
              <a:gd name="connsiteX51" fmla="*/ 649387 w 2187678"/>
              <a:gd name="connsiteY51" fmla="*/ 84915 h 2175387"/>
              <a:gd name="connsiteX52" fmla="*/ 651341 w 2187678"/>
              <a:gd name="connsiteY52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909917 w 2187678"/>
              <a:gd name="connsiteY5" fmla="*/ 317090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961536 w 2187678"/>
              <a:gd name="connsiteY4" fmla="*/ 218768 h 2175387"/>
              <a:gd name="connsiteX5" fmla="*/ 1687170 w 2187678"/>
              <a:gd name="connsiteY5" fmla="*/ 246153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2027904 w 2187678"/>
              <a:gd name="connsiteY3" fmla="*/ 179439 h 2175387"/>
              <a:gd name="connsiteX4" fmla="*/ 1687386 w 2187678"/>
              <a:gd name="connsiteY4" fmla="*/ 147830 h 2175387"/>
              <a:gd name="connsiteX5" fmla="*/ 1687170 w 2187678"/>
              <a:gd name="connsiteY5" fmla="*/ 246153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2131142 w 2187678"/>
              <a:gd name="connsiteY2" fmla="*/ 127820 h 2175387"/>
              <a:gd name="connsiteX3" fmla="*/ 1685216 w 2187678"/>
              <a:gd name="connsiteY3" fmla="*/ 73032 h 2175387"/>
              <a:gd name="connsiteX4" fmla="*/ 1687386 w 2187678"/>
              <a:gd name="connsiteY4" fmla="*/ 147830 h 2175387"/>
              <a:gd name="connsiteX5" fmla="*/ 1687170 w 2187678"/>
              <a:gd name="connsiteY5" fmla="*/ 246153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17735 h 2175387"/>
              <a:gd name="connsiteX1" fmla="*/ 2165555 w 2187678"/>
              <a:gd name="connsiteY1" fmla="*/ 0 h 2175387"/>
              <a:gd name="connsiteX2" fmla="*/ 1679936 w 2187678"/>
              <a:gd name="connsiteY2" fmla="*/ 45059 h 2175387"/>
              <a:gd name="connsiteX3" fmla="*/ 1685216 w 2187678"/>
              <a:gd name="connsiteY3" fmla="*/ 73032 h 2175387"/>
              <a:gd name="connsiteX4" fmla="*/ 1687386 w 2187678"/>
              <a:gd name="connsiteY4" fmla="*/ 147830 h 2175387"/>
              <a:gd name="connsiteX5" fmla="*/ 1687170 w 2187678"/>
              <a:gd name="connsiteY5" fmla="*/ 246153 h 2175387"/>
              <a:gd name="connsiteX6" fmla="*/ 1650801 w 2187678"/>
              <a:gd name="connsiteY6" fmla="*/ 283752 h 2175387"/>
              <a:gd name="connsiteX7" fmla="*/ 1622609 w 2187678"/>
              <a:gd name="connsiteY7" fmla="*/ 365603 h 2175387"/>
              <a:gd name="connsiteX8" fmla="*/ 1662224 w 2187678"/>
              <a:gd name="connsiteY8" fmla="*/ 419717 h 2175387"/>
              <a:gd name="connsiteX9" fmla="*/ 1744212 w 2187678"/>
              <a:gd name="connsiteY9" fmla="*/ 543761 h 2175387"/>
              <a:gd name="connsiteX10" fmla="*/ 1927123 w 2187678"/>
              <a:gd name="connsiteY10" fmla="*/ 619432 h 2175387"/>
              <a:gd name="connsiteX11" fmla="*/ 1983659 w 2187678"/>
              <a:gd name="connsiteY11" fmla="*/ 695632 h 2175387"/>
              <a:gd name="connsiteX12" fmla="*/ 2064775 w 2187678"/>
              <a:gd name="connsiteY12" fmla="*/ 764458 h 2175387"/>
              <a:gd name="connsiteX13" fmla="*/ 2140975 w 2187678"/>
              <a:gd name="connsiteY13" fmla="*/ 835742 h 2175387"/>
              <a:gd name="connsiteX14" fmla="*/ 2185220 w 2187678"/>
              <a:gd name="connsiteY14" fmla="*/ 892278 h 2175387"/>
              <a:gd name="connsiteX15" fmla="*/ 2187678 w 2187678"/>
              <a:gd name="connsiteY15" fmla="*/ 966020 h 2175387"/>
              <a:gd name="connsiteX16" fmla="*/ 2165555 w 2187678"/>
              <a:gd name="connsiteY16" fmla="*/ 1032387 h 2175387"/>
              <a:gd name="connsiteX17" fmla="*/ 2104104 w 2187678"/>
              <a:gd name="connsiteY17" fmla="*/ 1071716 h 2175387"/>
              <a:gd name="connsiteX18" fmla="*/ 2015613 w 2187678"/>
              <a:gd name="connsiteY18" fmla="*/ 1096297 h 2175387"/>
              <a:gd name="connsiteX19" fmla="*/ 1890252 w 2187678"/>
              <a:gd name="connsiteY19" fmla="*/ 1091381 h 2175387"/>
              <a:gd name="connsiteX20" fmla="*/ 1740310 w 2187678"/>
              <a:gd name="connsiteY20" fmla="*/ 1103671 h 2175387"/>
              <a:gd name="connsiteX21" fmla="*/ 1624781 w 2187678"/>
              <a:gd name="connsiteY21" fmla="*/ 1135626 h 2175387"/>
              <a:gd name="connsiteX22" fmla="*/ 1482213 w 2187678"/>
              <a:gd name="connsiteY22" fmla="*/ 1165123 h 2175387"/>
              <a:gd name="connsiteX23" fmla="*/ 1322439 w 2187678"/>
              <a:gd name="connsiteY23" fmla="*/ 1206910 h 2175387"/>
              <a:gd name="connsiteX24" fmla="*/ 1209368 w 2187678"/>
              <a:gd name="connsiteY24" fmla="*/ 1263445 h 2175387"/>
              <a:gd name="connsiteX25" fmla="*/ 1071717 w 2187678"/>
              <a:gd name="connsiteY25" fmla="*/ 1332271 h 2175387"/>
              <a:gd name="connsiteX26" fmla="*/ 936523 w 2187678"/>
              <a:gd name="connsiteY26" fmla="*/ 1406013 h 2175387"/>
              <a:gd name="connsiteX27" fmla="*/ 803788 w 2187678"/>
              <a:gd name="connsiteY27" fmla="*/ 1494503 h 2175387"/>
              <a:gd name="connsiteX28" fmla="*/ 678426 w 2187678"/>
              <a:gd name="connsiteY28" fmla="*/ 1585452 h 2175387"/>
              <a:gd name="connsiteX29" fmla="*/ 570271 w 2187678"/>
              <a:gd name="connsiteY29" fmla="*/ 1681316 h 2175387"/>
              <a:gd name="connsiteX30" fmla="*/ 479323 w 2187678"/>
              <a:gd name="connsiteY30" fmla="*/ 1794387 h 2175387"/>
              <a:gd name="connsiteX31" fmla="*/ 408039 w 2187678"/>
              <a:gd name="connsiteY31" fmla="*/ 1892710 h 2175387"/>
              <a:gd name="connsiteX32" fmla="*/ 339213 w 2187678"/>
              <a:gd name="connsiteY32" fmla="*/ 1993490 h 2175387"/>
              <a:gd name="connsiteX33" fmla="*/ 297426 w 2187678"/>
              <a:gd name="connsiteY33" fmla="*/ 2054942 h 2175387"/>
              <a:gd name="connsiteX34" fmla="*/ 238433 w 2187678"/>
              <a:gd name="connsiteY34" fmla="*/ 2113936 h 2175387"/>
              <a:gd name="connsiteX35" fmla="*/ 206478 w 2187678"/>
              <a:gd name="connsiteY35" fmla="*/ 2145890 h 2175387"/>
              <a:gd name="connsiteX36" fmla="*/ 169607 w 2187678"/>
              <a:gd name="connsiteY36" fmla="*/ 2168013 h 2175387"/>
              <a:gd name="connsiteX37" fmla="*/ 137652 w 2187678"/>
              <a:gd name="connsiteY37" fmla="*/ 2172929 h 2175387"/>
              <a:gd name="connsiteX38" fmla="*/ 93407 w 2187678"/>
              <a:gd name="connsiteY38" fmla="*/ 2175387 h 2175387"/>
              <a:gd name="connsiteX39" fmla="*/ 46704 w 2187678"/>
              <a:gd name="connsiteY39" fmla="*/ 2160639 h 2175387"/>
              <a:gd name="connsiteX40" fmla="*/ 22123 w 2187678"/>
              <a:gd name="connsiteY40" fmla="*/ 2140974 h 2175387"/>
              <a:gd name="connsiteX41" fmla="*/ 4917 w 2187678"/>
              <a:gd name="connsiteY41" fmla="*/ 1995949 h 2175387"/>
              <a:gd name="connsiteX42" fmla="*/ 0 w 2187678"/>
              <a:gd name="connsiteY42" fmla="*/ 1732936 h 2175387"/>
              <a:gd name="connsiteX43" fmla="*/ 83937 w 2187678"/>
              <a:gd name="connsiteY43" fmla="*/ 1614888 h 2175387"/>
              <a:gd name="connsiteX44" fmla="*/ 154396 w 2187678"/>
              <a:gd name="connsiteY44" fmla="*/ 1471965 h 2175387"/>
              <a:gd name="connsiteX45" fmla="*/ 247620 w 2187678"/>
              <a:gd name="connsiteY45" fmla="*/ 1264016 h 2175387"/>
              <a:gd name="connsiteX46" fmla="*/ 356355 w 2187678"/>
              <a:gd name="connsiteY46" fmla="*/ 928073 h 2175387"/>
              <a:gd name="connsiteX47" fmla="*/ 442464 w 2187678"/>
              <a:gd name="connsiteY47" fmla="*/ 643630 h 2175387"/>
              <a:gd name="connsiteX48" fmla="*/ 539561 w 2187678"/>
              <a:gd name="connsiteY48" fmla="*/ 364284 h 2175387"/>
              <a:gd name="connsiteX49" fmla="*/ 560964 w 2187678"/>
              <a:gd name="connsiteY49" fmla="*/ 302082 h 2175387"/>
              <a:gd name="connsiteX50" fmla="*/ 580052 w 2187678"/>
              <a:gd name="connsiteY50" fmla="*/ 229516 h 2175387"/>
              <a:gd name="connsiteX51" fmla="*/ 603261 w 2187678"/>
              <a:gd name="connsiteY51" fmla="*/ 176677 h 2175387"/>
              <a:gd name="connsiteX52" fmla="*/ 649387 w 2187678"/>
              <a:gd name="connsiteY52" fmla="*/ 84915 h 2175387"/>
              <a:gd name="connsiteX53" fmla="*/ 651341 w 2187678"/>
              <a:gd name="connsiteY53" fmla="*/ 17735 h 2175387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44212 w 2187678"/>
              <a:gd name="connsiteY9" fmla="*/ 531938 h 2163564"/>
              <a:gd name="connsiteX10" fmla="*/ 1927123 w 2187678"/>
              <a:gd name="connsiteY10" fmla="*/ 607609 h 2163564"/>
              <a:gd name="connsiteX11" fmla="*/ 1983659 w 2187678"/>
              <a:gd name="connsiteY11" fmla="*/ 683809 h 2163564"/>
              <a:gd name="connsiteX12" fmla="*/ 2064775 w 2187678"/>
              <a:gd name="connsiteY12" fmla="*/ 752635 h 2163564"/>
              <a:gd name="connsiteX13" fmla="*/ 2140975 w 2187678"/>
              <a:gd name="connsiteY13" fmla="*/ 823919 h 2163564"/>
              <a:gd name="connsiteX14" fmla="*/ 2185220 w 2187678"/>
              <a:gd name="connsiteY14" fmla="*/ 880455 h 2163564"/>
              <a:gd name="connsiteX15" fmla="*/ 2187678 w 2187678"/>
              <a:gd name="connsiteY15" fmla="*/ 954197 h 2163564"/>
              <a:gd name="connsiteX16" fmla="*/ 2165555 w 2187678"/>
              <a:gd name="connsiteY16" fmla="*/ 1020564 h 2163564"/>
              <a:gd name="connsiteX17" fmla="*/ 2104104 w 2187678"/>
              <a:gd name="connsiteY17" fmla="*/ 1059893 h 2163564"/>
              <a:gd name="connsiteX18" fmla="*/ 2015613 w 2187678"/>
              <a:gd name="connsiteY18" fmla="*/ 1084474 h 2163564"/>
              <a:gd name="connsiteX19" fmla="*/ 1890252 w 2187678"/>
              <a:gd name="connsiteY19" fmla="*/ 1079558 h 2163564"/>
              <a:gd name="connsiteX20" fmla="*/ 1740310 w 2187678"/>
              <a:gd name="connsiteY20" fmla="*/ 1091848 h 2163564"/>
              <a:gd name="connsiteX21" fmla="*/ 1624781 w 2187678"/>
              <a:gd name="connsiteY21" fmla="*/ 1123803 h 2163564"/>
              <a:gd name="connsiteX22" fmla="*/ 1482213 w 2187678"/>
              <a:gd name="connsiteY22" fmla="*/ 1153300 h 2163564"/>
              <a:gd name="connsiteX23" fmla="*/ 1322439 w 2187678"/>
              <a:gd name="connsiteY23" fmla="*/ 1195087 h 2163564"/>
              <a:gd name="connsiteX24" fmla="*/ 1209368 w 2187678"/>
              <a:gd name="connsiteY24" fmla="*/ 1251622 h 2163564"/>
              <a:gd name="connsiteX25" fmla="*/ 1071717 w 2187678"/>
              <a:gd name="connsiteY25" fmla="*/ 1320448 h 2163564"/>
              <a:gd name="connsiteX26" fmla="*/ 936523 w 2187678"/>
              <a:gd name="connsiteY26" fmla="*/ 1394190 h 2163564"/>
              <a:gd name="connsiteX27" fmla="*/ 803788 w 2187678"/>
              <a:gd name="connsiteY27" fmla="*/ 1482680 h 2163564"/>
              <a:gd name="connsiteX28" fmla="*/ 678426 w 2187678"/>
              <a:gd name="connsiteY28" fmla="*/ 1573629 h 2163564"/>
              <a:gd name="connsiteX29" fmla="*/ 570271 w 2187678"/>
              <a:gd name="connsiteY29" fmla="*/ 1669493 h 2163564"/>
              <a:gd name="connsiteX30" fmla="*/ 479323 w 2187678"/>
              <a:gd name="connsiteY30" fmla="*/ 1782564 h 2163564"/>
              <a:gd name="connsiteX31" fmla="*/ 408039 w 2187678"/>
              <a:gd name="connsiteY31" fmla="*/ 1880887 h 2163564"/>
              <a:gd name="connsiteX32" fmla="*/ 339213 w 2187678"/>
              <a:gd name="connsiteY32" fmla="*/ 1981667 h 2163564"/>
              <a:gd name="connsiteX33" fmla="*/ 297426 w 2187678"/>
              <a:gd name="connsiteY33" fmla="*/ 2043119 h 2163564"/>
              <a:gd name="connsiteX34" fmla="*/ 238433 w 2187678"/>
              <a:gd name="connsiteY34" fmla="*/ 2102113 h 2163564"/>
              <a:gd name="connsiteX35" fmla="*/ 206478 w 2187678"/>
              <a:gd name="connsiteY35" fmla="*/ 2134067 h 2163564"/>
              <a:gd name="connsiteX36" fmla="*/ 169607 w 2187678"/>
              <a:gd name="connsiteY36" fmla="*/ 2156190 h 2163564"/>
              <a:gd name="connsiteX37" fmla="*/ 137652 w 2187678"/>
              <a:gd name="connsiteY37" fmla="*/ 2161106 h 2163564"/>
              <a:gd name="connsiteX38" fmla="*/ 93407 w 2187678"/>
              <a:gd name="connsiteY38" fmla="*/ 2163564 h 2163564"/>
              <a:gd name="connsiteX39" fmla="*/ 46704 w 2187678"/>
              <a:gd name="connsiteY39" fmla="*/ 2148816 h 2163564"/>
              <a:gd name="connsiteX40" fmla="*/ 22123 w 2187678"/>
              <a:gd name="connsiteY40" fmla="*/ 2129151 h 2163564"/>
              <a:gd name="connsiteX41" fmla="*/ 4917 w 2187678"/>
              <a:gd name="connsiteY41" fmla="*/ 1984126 h 2163564"/>
              <a:gd name="connsiteX42" fmla="*/ 0 w 2187678"/>
              <a:gd name="connsiteY42" fmla="*/ 1721113 h 2163564"/>
              <a:gd name="connsiteX43" fmla="*/ 83937 w 2187678"/>
              <a:gd name="connsiteY43" fmla="*/ 1603065 h 2163564"/>
              <a:gd name="connsiteX44" fmla="*/ 154396 w 2187678"/>
              <a:gd name="connsiteY44" fmla="*/ 1460142 h 2163564"/>
              <a:gd name="connsiteX45" fmla="*/ 247620 w 2187678"/>
              <a:gd name="connsiteY45" fmla="*/ 1252193 h 2163564"/>
              <a:gd name="connsiteX46" fmla="*/ 356355 w 2187678"/>
              <a:gd name="connsiteY46" fmla="*/ 916250 h 2163564"/>
              <a:gd name="connsiteX47" fmla="*/ 442464 w 2187678"/>
              <a:gd name="connsiteY47" fmla="*/ 631807 h 2163564"/>
              <a:gd name="connsiteX48" fmla="*/ 539561 w 2187678"/>
              <a:gd name="connsiteY48" fmla="*/ 352461 h 2163564"/>
              <a:gd name="connsiteX49" fmla="*/ 560964 w 2187678"/>
              <a:gd name="connsiteY49" fmla="*/ 290259 h 2163564"/>
              <a:gd name="connsiteX50" fmla="*/ 580052 w 2187678"/>
              <a:gd name="connsiteY50" fmla="*/ 217693 h 2163564"/>
              <a:gd name="connsiteX51" fmla="*/ 603261 w 2187678"/>
              <a:gd name="connsiteY51" fmla="*/ 164854 h 2163564"/>
              <a:gd name="connsiteX52" fmla="*/ 649387 w 2187678"/>
              <a:gd name="connsiteY52" fmla="*/ 73092 h 2163564"/>
              <a:gd name="connsiteX53" fmla="*/ 651341 w 2187678"/>
              <a:gd name="connsiteY53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31938 h 2163564"/>
              <a:gd name="connsiteX11" fmla="*/ 1927123 w 2187678"/>
              <a:gd name="connsiteY11" fmla="*/ 607609 h 2163564"/>
              <a:gd name="connsiteX12" fmla="*/ 1983659 w 2187678"/>
              <a:gd name="connsiteY12" fmla="*/ 683809 h 2163564"/>
              <a:gd name="connsiteX13" fmla="*/ 2064775 w 2187678"/>
              <a:gd name="connsiteY13" fmla="*/ 752635 h 2163564"/>
              <a:gd name="connsiteX14" fmla="*/ 2140975 w 2187678"/>
              <a:gd name="connsiteY14" fmla="*/ 823919 h 2163564"/>
              <a:gd name="connsiteX15" fmla="*/ 2185220 w 2187678"/>
              <a:gd name="connsiteY15" fmla="*/ 880455 h 2163564"/>
              <a:gd name="connsiteX16" fmla="*/ 2187678 w 2187678"/>
              <a:gd name="connsiteY16" fmla="*/ 954197 h 2163564"/>
              <a:gd name="connsiteX17" fmla="*/ 2165555 w 2187678"/>
              <a:gd name="connsiteY17" fmla="*/ 1020564 h 2163564"/>
              <a:gd name="connsiteX18" fmla="*/ 2104104 w 2187678"/>
              <a:gd name="connsiteY18" fmla="*/ 1059893 h 2163564"/>
              <a:gd name="connsiteX19" fmla="*/ 2015613 w 2187678"/>
              <a:gd name="connsiteY19" fmla="*/ 1084474 h 2163564"/>
              <a:gd name="connsiteX20" fmla="*/ 1890252 w 2187678"/>
              <a:gd name="connsiteY20" fmla="*/ 1079558 h 2163564"/>
              <a:gd name="connsiteX21" fmla="*/ 1740310 w 2187678"/>
              <a:gd name="connsiteY21" fmla="*/ 1091848 h 2163564"/>
              <a:gd name="connsiteX22" fmla="*/ 1624781 w 2187678"/>
              <a:gd name="connsiteY22" fmla="*/ 1123803 h 2163564"/>
              <a:gd name="connsiteX23" fmla="*/ 1482213 w 2187678"/>
              <a:gd name="connsiteY23" fmla="*/ 1153300 h 2163564"/>
              <a:gd name="connsiteX24" fmla="*/ 1322439 w 2187678"/>
              <a:gd name="connsiteY24" fmla="*/ 1195087 h 2163564"/>
              <a:gd name="connsiteX25" fmla="*/ 1209368 w 2187678"/>
              <a:gd name="connsiteY25" fmla="*/ 1251622 h 2163564"/>
              <a:gd name="connsiteX26" fmla="*/ 1071717 w 2187678"/>
              <a:gd name="connsiteY26" fmla="*/ 1320448 h 2163564"/>
              <a:gd name="connsiteX27" fmla="*/ 936523 w 2187678"/>
              <a:gd name="connsiteY27" fmla="*/ 1394190 h 2163564"/>
              <a:gd name="connsiteX28" fmla="*/ 803788 w 2187678"/>
              <a:gd name="connsiteY28" fmla="*/ 1482680 h 2163564"/>
              <a:gd name="connsiteX29" fmla="*/ 678426 w 2187678"/>
              <a:gd name="connsiteY29" fmla="*/ 1573629 h 2163564"/>
              <a:gd name="connsiteX30" fmla="*/ 570271 w 2187678"/>
              <a:gd name="connsiteY30" fmla="*/ 1669493 h 2163564"/>
              <a:gd name="connsiteX31" fmla="*/ 479323 w 2187678"/>
              <a:gd name="connsiteY31" fmla="*/ 1782564 h 2163564"/>
              <a:gd name="connsiteX32" fmla="*/ 408039 w 2187678"/>
              <a:gd name="connsiteY32" fmla="*/ 1880887 h 2163564"/>
              <a:gd name="connsiteX33" fmla="*/ 339213 w 2187678"/>
              <a:gd name="connsiteY33" fmla="*/ 1981667 h 2163564"/>
              <a:gd name="connsiteX34" fmla="*/ 297426 w 2187678"/>
              <a:gd name="connsiteY34" fmla="*/ 2043119 h 2163564"/>
              <a:gd name="connsiteX35" fmla="*/ 238433 w 2187678"/>
              <a:gd name="connsiteY35" fmla="*/ 2102113 h 2163564"/>
              <a:gd name="connsiteX36" fmla="*/ 206478 w 2187678"/>
              <a:gd name="connsiteY36" fmla="*/ 2134067 h 2163564"/>
              <a:gd name="connsiteX37" fmla="*/ 169607 w 2187678"/>
              <a:gd name="connsiteY37" fmla="*/ 2156190 h 2163564"/>
              <a:gd name="connsiteX38" fmla="*/ 137652 w 2187678"/>
              <a:gd name="connsiteY38" fmla="*/ 2161106 h 2163564"/>
              <a:gd name="connsiteX39" fmla="*/ 93407 w 2187678"/>
              <a:gd name="connsiteY39" fmla="*/ 2163564 h 2163564"/>
              <a:gd name="connsiteX40" fmla="*/ 46704 w 2187678"/>
              <a:gd name="connsiteY40" fmla="*/ 2148816 h 2163564"/>
              <a:gd name="connsiteX41" fmla="*/ 22123 w 2187678"/>
              <a:gd name="connsiteY41" fmla="*/ 2129151 h 2163564"/>
              <a:gd name="connsiteX42" fmla="*/ 4917 w 2187678"/>
              <a:gd name="connsiteY42" fmla="*/ 1984126 h 2163564"/>
              <a:gd name="connsiteX43" fmla="*/ 0 w 2187678"/>
              <a:gd name="connsiteY43" fmla="*/ 1721113 h 2163564"/>
              <a:gd name="connsiteX44" fmla="*/ 83937 w 2187678"/>
              <a:gd name="connsiteY44" fmla="*/ 1603065 h 2163564"/>
              <a:gd name="connsiteX45" fmla="*/ 154396 w 2187678"/>
              <a:gd name="connsiteY45" fmla="*/ 1460142 h 2163564"/>
              <a:gd name="connsiteX46" fmla="*/ 247620 w 2187678"/>
              <a:gd name="connsiteY46" fmla="*/ 1252193 h 2163564"/>
              <a:gd name="connsiteX47" fmla="*/ 356355 w 2187678"/>
              <a:gd name="connsiteY47" fmla="*/ 916250 h 2163564"/>
              <a:gd name="connsiteX48" fmla="*/ 442464 w 2187678"/>
              <a:gd name="connsiteY48" fmla="*/ 631807 h 2163564"/>
              <a:gd name="connsiteX49" fmla="*/ 539561 w 2187678"/>
              <a:gd name="connsiteY49" fmla="*/ 352461 h 2163564"/>
              <a:gd name="connsiteX50" fmla="*/ 560964 w 2187678"/>
              <a:gd name="connsiteY50" fmla="*/ 290259 h 2163564"/>
              <a:gd name="connsiteX51" fmla="*/ 580052 w 2187678"/>
              <a:gd name="connsiteY51" fmla="*/ 217693 h 2163564"/>
              <a:gd name="connsiteX52" fmla="*/ 603261 w 2187678"/>
              <a:gd name="connsiteY52" fmla="*/ 164854 h 2163564"/>
              <a:gd name="connsiteX53" fmla="*/ 649387 w 2187678"/>
              <a:gd name="connsiteY53" fmla="*/ 73092 h 2163564"/>
              <a:gd name="connsiteX54" fmla="*/ 651341 w 2187678"/>
              <a:gd name="connsiteY54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31938 h 2163564"/>
              <a:gd name="connsiteX11" fmla="*/ 1839280 w 2187678"/>
              <a:gd name="connsiteY11" fmla="*/ 567504 h 2163564"/>
              <a:gd name="connsiteX12" fmla="*/ 1927123 w 2187678"/>
              <a:gd name="connsiteY12" fmla="*/ 607609 h 2163564"/>
              <a:gd name="connsiteX13" fmla="*/ 1983659 w 2187678"/>
              <a:gd name="connsiteY13" fmla="*/ 683809 h 2163564"/>
              <a:gd name="connsiteX14" fmla="*/ 2064775 w 2187678"/>
              <a:gd name="connsiteY14" fmla="*/ 752635 h 2163564"/>
              <a:gd name="connsiteX15" fmla="*/ 2140975 w 2187678"/>
              <a:gd name="connsiteY15" fmla="*/ 823919 h 2163564"/>
              <a:gd name="connsiteX16" fmla="*/ 2185220 w 2187678"/>
              <a:gd name="connsiteY16" fmla="*/ 880455 h 2163564"/>
              <a:gd name="connsiteX17" fmla="*/ 2187678 w 2187678"/>
              <a:gd name="connsiteY17" fmla="*/ 954197 h 2163564"/>
              <a:gd name="connsiteX18" fmla="*/ 2165555 w 2187678"/>
              <a:gd name="connsiteY18" fmla="*/ 1020564 h 2163564"/>
              <a:gd name="connsiteX19" fmla="*/ 2104104 w 2187678"/>
              <a:gd name="connsiteY19" fmla="*/ 1059893 h 2163564"/>
              <a:gd name="connsiteX20" fmla="*/ 2015613 w 2187678"/>
              <a:gd name="connsiteY20" fmla="*/ 1084474 h 2163564"/>
              <a:gd name="connsiteX21" fmla="*/ 1890252 w 2187678"/>
              <a:gd name="connsiteY21" fmla="*/ 1079558 h 2163564"/>
              <a:gd name="connsiteX22" fmla="*/ 1740310 w 2187678"/>
              <a:gd name="connsiteY22" fmla="*/ 1091848 h 2163564"/>
              <a:gd name="connsiteX23" fmla="*/ 1624781 w 2187678"/>
              <a:gd name="connsiteY23" fmla="*/ 1123803 h 2163564"/>
              <a:gd name="connsiteX24" fmla="*/ 1482213 w 2187678"/>
              <a:gd name="connsiteY24" fmla="*/ 1153300 h 2163564"/>
              <a:gd name="connsiteX25" fmla="*/ 1322439 w 2187678"/>
              <a:gd name="connsiteY25" fmla="*/ 1195087 h 2163564"/>
              <a:gd name="connsiteX26" fmla="*/ 1209368 w 2187678"/>
              <a:gd name="connsiteY26" fmla="*/ 1251622 h 2163564"/>
              <a:gd name="connsiteX27" fmla="*/ 1071717 w 2187678"/>
              <a:gd name="connsiteY27" fmla="*/ 1320448 h 2163564"/>
              <a:gd name="connsiteX28" fmla="*/ 936523 w 2187678"/>
              <a:gd name="connsiteY28" fmla="*/ 1394190 h 2163564"/>
              <a:gd name="connsiteX29" fmla="*/ 803788 w 2187678"/>
              <a:gd name="connsiteY29" fmla="*/ 1482680 h 2163564"/>
              <a:gd name="connsiteX30" fmla="*/ 678426 w 2187678"/>
              <a:gd name="connsiteY30" fmla="*/ 1573629 h 2163564"/>
              <a:gd name="connsiteX31" fmla="*/ 570271 w 2187678"/>
              <a:gd name="connsiteY31" fmla="*/ 1669493 h 2163564"/>
              <a:gd name="connsiteX32" fmla="*/ 479323 w 2187678"/>
              <a:gd name="connsiteY32" fmla="*/ 1782564 h 2163564"/>
              <a:gd name="connsiteX33" fmla="*/ 408039 w 2187678"/>
              <a:gd name="connsiteY33" fmla="*/ 1880887 h 2163564"/>
              <a:gd name="connsiteX34" fmla="*/ 339213 w 2187678"/>
              <a:gd name="connsiteY34" fmla="*/ 1981667 h 2163564"/>
              <a:gd name="connsiteX35" fmla="*/ 297426 w 2187678"/>
              <a:gd name="connsiteY35" fmla="*/ 2043119 h 2163564"/>
              <a:gd name="connsiteX36" fmla="*/ 238433 w 2187678"/>
              <a:gd name="connsiteY36" fmla="*/ 2102113 h 2163564"/>
              <a:gd name="connsiteX37" fmla="*/ 206478 w 2187678"/>
              <a:gd name="connsiteY37" fmla="*/ 2134067 h 2163564"/>
              <a:gd name="connsiteX38" fmla="*/ 169607 w 2187678"/>
              <a:gd name="connsiteY38" fmla="*/ 2156190 h 2163564"/>
              <a:gd name="connsiteX39" fmla="*/ 137652 w 2187678"/>
              <a:gd name="connsiteY39" fmla="*/ 2161106 h 2163564"/>
              <a:gd name="connsiteX40" fmla="*/ 93407 w 2187678"/>
              <a:gd name="connsiteY40" fmla="*/ 2163564 h 2163564"/>
              <a:gd name="connsiteX41" fmla="*/ 46704 w 2187678"/>
              <a:gd name="connsiteY41" fmla="*/ 2148816 h 2163564"/>
              <a:gd name="connsiteX42" fmla="*/ 22123 w 2187678"/>
              <a:gd name="connsiteY42" fmla="*/ 2129151 h 2163564"/>
              <a:gd name="connsiteX43" fmla="*/ 4917 w 2187678"/>
              <a:gd name="connsiteY43" fmla="*/ 1984126 h 2163564"/>
              <a:gd name="connsiteX44" fmla="*/ 0 w 2187678"/>
              <a:gd name="connsiteY44" fmla="*/ 1721113 h 2163564"/>
              <a:gd name="connsiteX45" fmla="*/ 83937 w 2187678"/>
              <a:gd name="connsiteY45" fmla="*/ 1603065 h 2163564"/>
              <a:gd name="connsiteX46" fmla="*/ 154396 w 2187678"/>
              <a:gd name="connsiteY46" fmla="*/ 1460142 h 2163564"/>
              <a:gd name="connsiteX47" fmla="*/ 247620 w 2187678"/>
              <a:gd name="connsiteY47" fmla="*/ 1252193 h 2163564"/>
              <a:gd name="connsiteX48" fmla="*/ 356355 w 2187678"/>
              <a:gd name="connsiteY48" fmla="*/ 916250 h 2163564"/>
              <a:gd name="connsiteX49" fmla="*/ 442464 w 2187678"/>
              <a:gd name="connsiteY49" fmla="*/ 631807 h 2163564"/>
              <a:gd name="connsiteX50" fmla="*/ 539561 w 2187678"/>
              <a:gd name="connsiteY50" fmla="*/ 352461 h 2163564"/>
              <a:gd name="connsiteX51" fmla="*/ 560964 w 2187678"/>
              <a:gd name="connsiteY51" fmla="*/ 290259 h 2163564"/>
              <a:gd name="connsiteX52" fmla="*/ 580052 w 2187678"/>
              <a:gd name="connsiteY52" fmla="*/ 217693 h 2163564"/>
              <a:gd name="connsiteX53" fmla="*/ 603261 w 2187678"/>
              <a:gd name="connsiteY53" fmla="*/ 164854 h 2163564"/>
              <a:gd name="connsiteX54" fmla="*/ 649387 w 2187678"/>
              <a:gd name="connsiteY54" fmla="*/ 73092 h 2163564"/>
              <a:gd name="connsiteX55" fmla="*/ 651341 w 2187678"/>
              <a:gd name="connsiteY55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839280 w 2187678"/>
              <a:gd name="connsiteY11" fmla="*/ 567504 h 2163564"/>
              <a:gd name="connsiteX12" fmla="*/ 1927123 w 2187678"/>
              <a:gd name="connsiteY12" fmla="*/ 607609 h 2163564"/>
              <a:gd name="connsiteX13" fmla="*/ 1983659 w 2187678"/>
              <a:gd name="connsiteY13" fmla="*/ 683809 h 2163564"/>
              <a:gd name="connsiteX14" fmla="*/ 2064775 w 2187678"/>
              <a:gd name="connsiteY14" fmla="*/ 752635 h 2163564"/>
              <a:gd name="connsiteX15" fmla="*/ 2140975 w 2187678"/>
              <a:gd name="connsiteY15" fmla="*/ 823919 h 2163564"/>
              <a:gd name="connsiteX16" fmla="*/ 2185220 w 2187678"/>
              <a:gd name="connsiteY16" fmla="*/ 880455 h 2163564"/>
              <a:gd name="connsiteX17" fmla="*/ 2187678 w 2187678"/>
              <a:gd name="connsiteY17" fmla="*/ 954197 h 2163564"/>
              <a:gd name="connsiteX18" fmla="*/ 2165555 w 2187678"/>
              <a:gd name="connsiteY18" fmla="*/ 1020564 h 2163564"/>
              <a:gd name="connsiteX19" fmla="*/ 2104104 w 2187678"/>
              <a:gd name="connsiteY19" fmla="*/ 1059893 h 2163564"/>
              <a:gd name="connsiteX20" fmla="*/ 2015613 w 2187678"/>
              <a:gd name="connsiteY20" fmla="*/ 1084474 h 2163564"/>
              <a:gd name="connsiteX21" fmla="*/ 1890252 w 2187678"/>
              <a:gd name="connsiteY21" fmla="*/ 1079558 h 2163564"/>
              <a:gd name="connsiteX22" fmla="*/ 1740310 w 2187678"/>
              <a:gd name="connsiteY22" fmla="*/ 1091848 h 2163564"/>
              <a:gd name="connsiteX23" fmla="*/ 1624781 w 2187678"/>
              <a:gd name="connsiteY23" fmla="*/ 1123803 h 2163564"/>
              <a:gd name="connsiteX24" fmla="*/ 1482213 w 2187678"/>
              <a:gd name="connsiteY24" fmla="*/ 1153300 h 2163564"/>
              <a:gd name="connsiteX25" fmla="*/ 1322439 w 2187678"/>
              <a:gd name="connsiteY25" fmla="*/ 1195087 h 2163564"/>
              <a:gd name="connsiteX26" fmla="*/ 1209368 w 2187678"/>
              <a:gd name="connsiteY26" fmla="*/ 1251622 h 2163564"/>
              <a:gd name="connsiteX27" fmla="*/ 1071717 w 2187678"/>
              <a:gd name="connsiteY27" fmla="*/ 1320448 h 2163564"/>
              <a:gd name="connsiteX28" fmla="*/ 936523 w 2187678"/>
              <a:gd name="connsiteY28" fmla="*/ 1394190 h 2163564"/>
              <a:gd name="connsiteX29" fmla="*/ 803788 w 2187678"/>
              <a:gd name="connsiteY29" fmla="*/ 1482680 h 2163564"/>
              <a:gd name="connsiteX30" fmla="*/ 678426 w 2187678"/>
              <a:gd name="connsiteY30" fmla="*/ 1573629 h 2163564"/>
              <a:gd name="connsiteX31" fmla="*/ 570271 w 2187678"/>
              <a:gd name="connsiteY31" fmla="*/ 1669493 h 2163564"/>
              <a:gd name="connsiteX32" fmla="*/ 479323 w 2187678"/>
              <a:gd name="connsiteY32" fmla="*/ 1782564 h 2163564"/>
              <a:gd name="connsiteX33" fmla="*/ 408039 w 2187678"/>
              <a:gd name="connsiteY33" fmla="*/ 1880887 h 2163564"/>
              <a:gd name="connsiteX34" fmla="*/ 339213 w 2187678"/>
              <a:gd name="connsiteY34" fmla="*/ 1981667 h 2163564"/>
              <a:gd name="connsiteX35" fmla="*/ 297426 w 2187678"/>
              <a:gd name="connsiteY35" fmla="*/ 2043119 h 2163564"/>
              <a:gd name="connsiteX36" fmla="*/ 238433 w 2187678"/>
              <a:gd name="connsiteY36" fmla="*/ 2102113 h 2163564"/>
              <a:gd name="connsiteX37" fmla="*/ 206478 w 2187678"/>
              <a:gd name="connsiteY37" fmla="*/ 2134067 h 2163564"/>
              <a:gd name="connsiteX38" fmla="*/ 169607 w 2187678"/>
              <a:gd name="connsiteY38" fmla="*/ 2156190 h 2163564"/>
              <a:gd name="connsiteX39" fmla="*/ 137652 w 2187678"/>
              <a:gd name="connsiteY39" fmla="*/ 2161106 h 2163564"/>
              <a:gd name="connsiteX40" fmla="*/ 93407 w 2187678"/>
              <a:gd name="connsiteY40" fmla="*/ 2163564 h 2163564"/>
              <a:gd name="connsiteX41" fmla="*/ 46704 w 2187678"/>
              <a:gd name="connsiteY41" fmla="*/ 2148816 h 2163564"/>
              <a:gd name="connsiteX42" fmla="*/ 22123 w 2187678"/>
              <a:gd name="connsiteY42" fmla="*/ 2129151 h 2163564"/>
              <a:gd name="connsiteX43" fmla="*/ 4917 w 2187678"/>
              <a:gd name="connsiteY43" fmla="*/ 1984126 h 2163564"/>
              <a:gd name="connsiteX44" fmla="*/ 0 w 2187678"/>
              <a:gd name="connsiteY44" fmla="*/ 1721113 h 2163564"/>
              <a:gd name="connsiteX45" fmla="*/ 83937 w 2187678"/>
              <a:gd name="connsiteY45" fmla="*/ 1603065 h 2163564"/>
              <a:gd name="connsiteX46" fmla="*/ 154396 w 2187678"/>
              <a:gd name="connsiteY46" fmla="*/ 1460142 h 2163564"/>
              <a:gd name="connsiteX47" fmla="*/ 247620 w 2187678"/>
              <a:gd name="connsiteY47" fmla="*/ 1252193 h 2163564"/>
              <a:gd name="connsiteX48" fmla="*/ 356355 w 2187678"/>
              <a:gd name="connsiteY48" fmla="*/ 916250 h 2163564"/>
              <a:gd name="connsiteX49" fmla="*/ 442464 w 2187678"/>
              <a:gd name="connsiteY49" fmla="*/ 631807 h 2163564"/>
              <a:gd name="connsiteX50" fmla="*/ 539561 w 2187678"/>
              <a:gd name="connsiteY50" fmla="*/ 352461 h 2163564"/>
              <a:gd name="connsiteX51" fmla="*/ 560964 w 2187678"/>
              <a:gd name="connsiteY51" fmla="*/ 290259 h 2163564"/>
              <a:gd name="connsiteX52" fmla="*/ 580052 w 2187678"/>
              <a:gd name="connsiteY52" fmla="*/ 217693 h 2163564"/>
              <a:gd name="connsiteX53" fmla="*/ 603261 w 2187678"/>
              <a:gd name="connsiteY53" fmla="*/ 164854 h 2163564"/>
              <a:gd name="connsiteX54" fmla="*/ 649387 w 2187678"/>
              <a:gd name="connsiteY54" fmla="*/ 73092 h 2163564"/>
              <a:gd name="connsiteX55" fmla="*/ 651341 w 2187678"/>
              <a:gd name="connsiteY55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818691 w 2187678"/>
              <a:gd name="connsiteY11" fmla="*/ 579343 h 2163564"/>
              <a:gd name="connsiteX12" fmla="*/ 1927123 w 2187678"/>
              <a:gd name="connsiteY12" fmla="*/ 607609 h 2163564"/>
              <a:gd name="connsiteX13" fmla="*/ 1983659 w 2187678"/>
              <a:gd name="connsiteY13" fmla="*/ 683809 h 2163564"/>
              <a:gd name="connsiteX14" fmla="*/ 2064775 w 2187678"/>
              <a:gd name="connsiteY14" fmla="*/ 752635 h 2163564"/>
              <a:gd name="connsiteX15" fmla="*/ 2140975 w 2187678"/>
              <a:gd name="connsiteY15" fmla="*/ 823919 h 2163564"/>
              <a:gd name="connsiteX16" fmla="*/ 2185220 w 2187678"/>
              <a:gd name="connsiteY16" fmla="*/ 880455 h 2163564"/>
              <a:gd name="connsiteX17" fmla="*/ 2187678 w 2187678"/>
              <a:gd name="connsiteY17" fmla="*/ 954197 h 2163564"/>
              <a:gd name="connsiteX18" fmla="*/ 2165555 w 2187678"/>
              <a:gd name="connsiteY18" fmla="*/ 1020564 h 2163564"/>
              <a:gd name="connsiteX19" fmla="*/ 2104104 w 2187678"/>
              <a:gd name="connsiteY19" fmla="*/ 1059893 h 2163564"/>
              <a:gd name="connsiteX20" fmla="*/ 2015613 w 2187678"/>
              <a:gd name="connsiteY20" fmla="*/ 1084474 h 2163564"/>
              <a:gd name="connsiteX21" fmla="*/ 1890252 w 2187678"/>
              <a:gd name="connsiteY21" fmla="*/ 1079558 h 2163564"/>
              <a:gd name="connsiteX22" fmla="*/ 1740310 w 2187678"/>
              <a:gd name="connsiteY22" fmla="*/ 1091848 h 2163564"/>
              <a:gd name="connsiteX23" fmla="*/ 1624781 w 2187678"/>
              <a:gd name="connsiteY23" fmla="*/ 1123803 h 2163564"/>
              <a:gd name="connsiteX24" fmla="*/ 1482213 w 2187678"/>
              <a:gd name="connsiteY24" fmla="*/ 1153300 h 2163564"/>
              <a:gd name="connsiteX25" fmla="*/ 1322439 w 2187678"/>
              <a:gd name="connsiteY25" fmla="*/ 1195087 h 2163564"/>
              <a:gd name="connsiteX26" fmla="*/ 1209368 w 2187678"/>
              <a:gd name="connsiteY26" fmla="*/ 1251622 h 2163564"/>
              <a:gd name="connsiteX27" fmla="*/ 1071717 w 2187678"/>
              <a:gd name="connsiteY27" fmla="*/ 1320448 h 2163564"/>
              <a:gd name="connsiteX28" fmla="*/ 936523 w 2187678"/>
              <a:gd name="connsiteY28" fmla="*/ 1394190 h 2163564"/>
              <a:gd name="connsiteX29" fmla="*/ 803788 w 2187678"/>
              <a:gd name="connsiteY29" fmla="*/ 1482680 h 2163564"/>
              <a:gd name="connsiteX30" fmla="*/ 678426 w 2187678"/>
              <a:gd name="connsiteY30" fmla="*/ 1573629 h 2163564"/>
              <a:gd name="connsiteX31" fmla="*/ 570271 w 2187678"/>
              <a:gd name="connsiteY31" fmla="*/ 1669493 h 2163564"/>
              <a:gd name="connsiteX32" fmla="*/ 479323 w 2187678"/>
              <a:gd name="connsiteY32" fmla="*/ 1782564 h 2163564"/>
              <a:gd name="connsiteX33" fmla="*/ 408039 w 2187678"/>
              <a:gd name="connsiteY33" fmla="*/ 1880887 h 2163564"/>
              <a:gd name="connsiteX34" fmla="*/ 339213 w 2187678"/>
              <a:gd name="connsiteY34" fmla="*/ 1981667 h 2163564"/>
              <a:gd name="connsiteX35" fmla="*/ 297426 w 2187678"/>
              <a:gd name="connsiteY35" fmla="*/ 2043119 h 2163564"/>
              <a:gd name="connsiteX36" fmla="*/ 238433 w 2187678"/>
              <a:gd name="connsiteY36" fmla="*/ 2102113 h 2163564"/>
              <a:gd name="connsiteX37" fmla="*/ 206478 w 2187678"/>
              <a:gd name="connsiteY37" fmla="*/ 2134067 h 2163564"/>
              <a:gd name="connsiteX38" fmla="*/ 169607 w 2187678"/>
              <a:gd name="connsiteY38" fmla="*/ 2156190 h 2163564"/>
              <a:gd name="connsiteX39" fmla="*/ 137652 w 2187678"/>
              <a:gd name="connsiteY39" fmla="*/ 2161106 h 2163564"/>
              <a:gd name="connsiteX40" fmla="*/ 93407 w 2187678"/>
              <a:gd name="connsiteY40" fmla="*/ 2163564 h 2163564"/>
              <a:gd name="connsiteX41" fmla="*/ 46704 w 2187678"/>
              <a:gd name="connsiteY41" fmla="*/ 2148816 h 2163564"/>
              <a:gd name="connsiteX42" fmla="*/ 22123 w 2187678"/>
              <a:gd name="connsiteY42" fmla="*/ 2129151 h 2163564"/>
              <a:gd name="connsiteX43" fmla="*/ 4917 w 2187678"/>
              <a:gd name="connsiteY43" fmla="*/ 1984126 h 2163564"/>
              <a:gd name="connsiteX44" fmla="*/ 0 w 2187678"/>
              <a:gd name="connsiteY44" fmla="*/ 1721113 h 2163564"/>
              <a:gd name="connsiteX45" fmla="*/ 83937 w 2187678"/>
              <a:gd name="connsiteY45" fmla="*/ 1603065 h 2163564"/>
              <a:gd name="connsiteX46" fmla="*/ 154396 w 2187678"/>
              <a:gd name="connsiteY46" fmla="*/ 1460142 h 2163564"/>
              <a:gd name="connsiteX47" fmla="*/ 247620 w 2187678"/>
              <a:gd name="connsiteY47" fmla="*/ 1252193 h 2163564"/>
              <a:gd name="connsiteX48" fmla="*/ 356355 w 2187678"/>
              <a:gd name="connsiteY48" fmla="*/ 916250 h 2163564"/>
              <a:gd name="connsiteX49" fmla="*/ 442464 w 2187678"/>
              <a:gd name="connsiteY49" fmla="*/ 631807 h 2163564"/>
              <a:gd name="connsiteX50" fmla="*/ 539561 w 2187678"/>
              <a:gd name="connsiteY50" fmla="*/ 352461 h 2163564"/>
              <a:gd name="connsiteX51" fmla="*/ 560964 w 2187678"/>
              <a:gd name="connsiteY51" fmla="*/ 290259 h 2163564"/>
              <a:gd name="connsiteX52" fmla="*/ 580052 w 2187678"/>
              <a:gd name="connsiteY52" fmla="*/ 217693 h 2163564"/>
              <a:gd name="connsiteX53" fmla="*/ 603261 w 2187678"/>
              <a:gd name="connsiteY53" fmla="*/ 164854 h 2163564"/>
              <a:gd name="connsiteX54" fmla="*/ 649387 w 2187678"/>
              <a:gd name="connsiteY54" fmla="*/ 73092 h 2163564"/>
              <a:gd name="connsiteX55" fmla="*/ 651341 w 2187678"/>
              <a:gd name="connsiteY55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818691 w 2187678"/>
              <a:gd name="connsiteY11" fmla="*/ 579343 h 2163564"/>
              <a:gd name="connsiteX12" fmla="*/ 1911109 w 2187678"/>
              <a:gd name="connsiteY12" fmla="*/ 624183 h 2163564"/>
              <a:gd name="connsiteX13" fmla="*/ 1983659 w 2187678"/>
              <a:gd name="connsiteY13" fmla="*/ 683809 h 2163564"/>
              <a:gd name="connsiteX14" fmla="*/ 2064775 w 2187678"/>
              <a:gd name="connsiteY14" fmla="*/ 752635 h 2163564"/>
              <a:gd name="connsiteX15" fmla="*/ 2140975 w 2187678"/>
              <a:gd name="connsiteY15" fmla="*/ 823919 h 2163564"/>
              <a:gd name="connsiteX16" fmla="*/ 2185220 w 2187678"/>
              <a:gd name="connsiteY16" fmla="*/ 880455 h 2163564"/>
              <a:gd name="connsiteX17" fmla="*/ 2187678 w 2187678"/>
              <a:gd name="connsiteY17" fmla="*/ 954197 h 2163564"/>
              <a:gd name="connsiteX18" fmla="*/ 2165555 w 2187678"/>
              <a:gd name="connsiteY18" fmla="*/ 1020564 h 2163564"/>
              <a:gd name="connsiteX19" fmla="*/ 2104104 w 2187678"/>
              <a:gd name="connsiteY19" fmla="*/ 1059893 h 2163564"/>
              <a:gd name="connsiteX20" fmla="*/ 2015613 w 2187678"/>
              <a:gd name="connsiteY20" fmla="*/ 1084474 h 2163564"/>
              <a:gd name="connsiteX21" fmla="*/ 1890252 w 2187678"/>
              <a:gd name="connsiteY21" fmla="*/ 1079558 h 2163564"/>
              <a:gd name="connsiteX22" fmla="*/ 1740310 w 2187678"/>
              <a:gd name="connsiteY22" fmla="*/ 1091848 h 2163564"/>
              <a:gd name="connsiteX23" fmla="*/ 1624781 w 2187678"/>
              <a:gd name="connsiteY23" fmla="*/ 1123803 h 2163564"/>
              <a:gd name="connsiteX24" fmla="*/ 1482213 w 2187678"/>
              <a:gd name="connsiteY24" fmla="*/ 1153300 h 2163564"/>
              <a:gd name="connsiteX25" fmla="*/ 1322439 w 2187678"/>
              <a:gd name="connsiteY25" fmla="*/ 1195087 h 2163564"/>
              <a:gd name="connsiteX26" fmla="*/ 1209368 w 2187678"/>
              <a:gd name="connsiteY26" fmla="*/ 1251622 h 2163564"/>
              <a:gd name="connsiteX27" fmla="*/ 1071717 w 2187678"/>
              <a:gd name="connsiteY27" fmla="*/ 1320448 h 2163564"/>
              <a:gd name="connsiteX28" fmla="*/ 936523 w 2187678"/>
              <a:gd name="connsiteY28" fmla="*/ 1394190 h 2163564"/>
              <a:gd name="connsiteX29" fmla="*/ 803788 w 2187678"/>
              <a:gd name="connsiteY29" fmla="*/ 1482680 h 2163564"/>
              <a:gd name="connsiteX30" fmla="*/ 678426 w 2187678"/>
              <a:gd name="connsiteY30" fmla="*/ 1573629 h 2163564"/>
              <a:gd name="connsiteX31" fmla="*/ 570271 w 2187678"/>
              <a:gd name="connsiteY31" fmla="*/ 1669493 h 2163564"/>
              <a:gd name="connsiteX32" fmla="*/ 479323 w 2187678"/>
              <a:gd name="connsiteY32" fmla="*/ 1782564 h 2163564"/>
              <a:gd name="connsiteX33" fmla="*/ 408039 w 2187678"/>
              <a:gd name="connsiteY33" fmla="*/ 1880887 h 2163564"/>
              <a:gd name="connsiteX34" fmla="*/ 339213 w 2187678"/>
              <a:gd name="connsiteY34" fmla="*/ 1981667 h 2163564"/>
              <a:gd name="connsiteX35" fmla="*/ 297426 w 2187678"/>
              <a:gd name="connsiteY35" fmla="*/ 2043119 h 2163564"/>
              <a:gd name="connsiteX36" fmla="*/ 238433 w 2187678"/>
              <a:gd name="connsiteY36" fmla="*/ 2102113 h 2163564"/>
              <a:gd name="connsiteX37" fmla="*/ 206478 w 2187678"/>
              <a:gd name="connsiteY37" fmla="*/ 2134067 h 2163564"/>
              <a:gd name="connsiteX38" fmla="*/ 169607 w 2187678"/>
              <a:gd name="connsiteY38" fmla="*/ 2156190 h 2163564"/>
              <a:gd name="connsiteX39" fmla="*/ 137652 w 2187678"/>
              <a:gd name="connsiteY39" fmla="*/ 2161106 h 2163564"/>
              <a:gd name="connsiteX40" fmla="*/ 93407 w 2187678"/>
              <a:gd name="connsiteY40" fmla="*/ 2163564 h 2163564"/>
              <a:gd name="connsiteX41" fmla="*/ 46704 w 2187678"/>
              <a:gd name="connsiteY41" fmla="*/ 2148816 h 2163564"/>
              <a:gd name="connsiteX42" fmla="*/ 22123 w 2187678"/>
              <a:gd name="connsiteY42" fmla="*/ 2129151 h 2163564"/>
              <a:gd name="connsiteX43" fmla="*/ 4917 w 2187678"/>
              <a:gd name="connsiteY43" fmla="*/ 1984126 h 2163564"/>
              <a:gd name="connsiteX44" fmla="*/ 0 w 2187678"/>
              <a:gd name="connsiteY44" fmla="*/ 1721113 h 2163564"/>
              <a:gd name="connsiteX45" fmla="*/ 83937 w 2187678"/>
              <a:gd name="connsiteY45" fmla="*/ 1603065 h 2163564"/>
              <a:gd name="connsiteX46" fmla="*/ 154396 w 2187678"/>
              <a:gd name="connsiteY46" fmla="*/ 1460142 h 2163564"/>
              <a:gd name="connsiteX47" fmla="*/ 247620 w 2187678"/>
              <a:gd name="connsiteY47" fmla="*/ 1252193 h 2163564"/>
              <a:gd name="connsiteX48" fmla="*/ 356355 w 2187678"/>
              <a:gd name="connsiteY48" fmla="*/ 916250 h 2163564"/>
              <a:gd name="connsiteX49" fmla="*/ 442464 w 2187678"/>
              <a:gd name="connsiteY49" fmla="*/ 631807 h 2163564"/>
              <a:gd name="connsiteX50" fmla="*/ 539561 w 2187678"/>
              <a:gd name="connsiteY50" fmla="*/ 352461 h 2163564"/>
              <a:gd name="connsiteX51" fmla="*/ 560964 w 2187678"/>
              <a:gd name="connsiteY51" fmla="*/ 290259 h 2163564"/>
              <a:gd name="connsiteX52" fmla="*/ 580052 w 2187678"/>
              <a:gd name="connsiteY52" fmla="*/ 217693 h 2163564"/>
              <a:gd name="connsiteX53" fmla="*/ 603261 w 2187678"/>
              <a:gd name="connsiteY53" fmla="*/ 164854 h 2163564"/>
              <a:gd name="connsiteX54" fmla="*/ 649387 w 2187678"/>
              <a:gd name="connsiteY54" fmla="*/ 73092 h 2163564"/>
              <a:gd name="connsiteX55" fmla="*/ 651341 w 2187678"/>
              <a:gd name="connsiteY55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771740 w 2187678"/>
              <a:gd name="connsiteY11" fmla="*/ 540060 h 2163564"/>
              <a:gd name="connsiteX12" fmla="*/ 1818691 w 2187678"/>
              <a:gd name="connsiteY12" fmla="*/ 579343 h 2163564"/>
              <a:gd name="connsiteX13" fmla="*/ 1911109 w 2187678"/>
              <a:gd name="connsiteY13" fmla="*/ 624183 h 2163564"/>
              <a:gd name="connsiteX14" fmla="*/ 1983659 w 2187678"/>
              <a:gd name="connsiteY14" fmla="*/ 683809 h 2163564"/>
              <a:gd name="connsiteX15" fmla="*/ 2064775 w 2187678"/>
              <a:gd name="connsiteY15" fmla="*/ 752635 h 2163564"/>
              <a:gd name="connsiteX16" fmla="*/ 2140975 w 2187678"/>
              <a:gd name="connsiteY16" fmla="*/ 823919 h 2163564"/>
              <a:gd name="connsiteX17" fmla="*/ 2185220 w 2187678"/>
              <a:gd name="connsiteY17" fmla="*/ 880455 h 2163564"/>
              <a:gd name="connsiteX18" fmla="*/ 2187678 w 2187678"/>
              <a:gd name="connsiteY18" fmla="*/ 954197 h 2163564"/>
              <a:gd name="connsiteX19" fmla="*/ 2165555 w 2187678"/>
              <a:gd name="connsiteY19" fmla="*/ 1020564 h 2163564"/>
              <a:gd name="connsiteX20" fmla="*/ 2104104 w 2187678"/>
              <a:gd name="connsiteY20" fmla="*/ 1059893 h 2163564"/>
              <a:gd name="connsiteX21" fmla="*/ 2015613 w 2187678"/>
              <a:gd name="connsiteY21" fmla="*/ 1084474 h 2163564"/>
              <a:gd name="connsiteX22" fmla="*/ 1890252 w 2187678"/>
              <a:gd name="connsiteY22" fmla="*/ 1079558 h 2163564"/>
              <a:gd name="connsiteX23" fmla="*/ 1740310 w 2187678"/>
              <a:gd name="connsiteY23" fmla="*/ 1091848 h 2163564"/>
              <a:gd name="connsiteX24" fmla="*/ 1624781 w 2187678"/>
              <a:gd name="connsiteY24" fmla="*/ 1123803 h 2163564"/>
              <a:gd name="connsiteX25" fmla="*/ 1482213 w 2187678"/>
              <a:gd name="connsiteY25" fmla="*/ 1153300 h 2163564"/>
              <a:gd name="connsiteX26" fmla="*/ 1322439 w 2187678"/>
              <a:gd name="connsiteY26" fmla="*/ 1195087 h 2163564"/>
              <a:gd name="connsiteX27" fmla="*/ 1209368 w 2187678"/>
              <a:gd name="connsiteY27" fmla="*/ 1251622 h 2163564"/>
              <a:gd name="connsiteX28" fmla="*/ 1071717 w 2187678"/>
              <a:gd name="connsiteY28" fmla="*/ 1320448 h 2163564"/>
              <a:gd name="connsiteX29" fmla="*/ 936523 w 2187678"/>
              <a:gd name="connsiteY29" fmla="*/ 1394190 h 2163564"/>
              <a:gd name="connsiteX30" fmla="*/ 803788 w 2187678"/>
              <a:gd name="connsiteY30" fmla="*/ 1482680 h 2163564"/>
              <a:gd name="connsiteX31" fmla="*/ 678426 w 2187678"/>
              <a:gd name="connsiteY31" fmla="*/ 1573629 h 2163564"/>
              <a:gd name="connsiteX32" fmla="*/ 570271 w 2187678"/>
              <a:gd name="connsiteY32" fmla="*/ 1669493 h 2163564"/>
              <a:gd name="connsiteX33" fmla="*/ 479323 w 2187678"/>
              <a:gd name="connsiteY33" fmla="*/ 1782564 h 2163564"/>
              <a:gd name="connsiteX34" fmla="*/ 408039 w 2187678"/>
              <a:gd name="connsiteY34" fmla="*/ 1880887 h 2163564"/>
              <a:gd name="connsiteX35" fmla="*/ 339213 w 2187678"/>
              <a:gd name="connsiteY35" fmla="*/ 1981667 h 2163564"/>
              <a:gd name="connsiteX36" fmla="*/ 297426 w 2187678"/>
              <a:gd name="connsiteY36" fmla="*/ 2043119 h 2163564"/>
              <a:gd name="connsiteX37" fmla="*/ 238433 w 2187678"/>
              <a:gd name="connsiteY37" fmla="*/ 2102113 h 2163564"/>
              <a:gd name="connsiteX38" fmla="*/ 206478 w 2187678"/>
              <a:gd name="connsiteY38" fmla="*/ 2134067 h 2163564"/>
              <a:gd name="connsiteX39" fmla="*/ 169607 w 2187678"/>
              <a:gd name="connsiteY39" fmla="*/ 2156190 h 2163564"/>
              <a:gd name="connsiteX40" fmla="*/ 137652 w 2187678"/>
              <a:gd name="connsiteY40" fmla="*/ 2161106 h 2163564"/>
              <a:gd name="connsiteX41" fmla="*/ 93407 w 2187678"/>
              <a:gd name="connsiteY41" fmla="*/ 2163564 h 2163564"/>
              <a:gd name="connsiteX42" fmla="*/ 46704 w 2187678"/>
              <a:gd name="connsiteY42" fmla="*/ 2148816 h 2163564"/>
              <a:gd name="connsiteX43" fmla="*/ 22123 w 2187678"/>
              <a:gd name="connsiteY43" fmla="*/ 2129151 h 2163564"/>
              <a:gd name="connsiteX44" fmla="*/ 4917 w 2187678"/>
              <a:gd name="connsiteY44" fmla="*/ 1984126 h 2163564"/>
              <a:gd name="connsiteX45" fmla="*/ 0 w 2187678"/>
              <a:gd name="connsiteY45" fmla="*/ 1721113 h 2163564"/>
              <a:gd name="connsiteX46" fmla="*/ 83937 w 2187678"/>
              <a:gd name="connsiteY46" fmla="*/ 1603065 h 2163564"/>
              <a:gd name="connsiteX47" fmla="*/ 154396 w 2187678"/>
              <a:gd name="connsiteY47" fmla="*/ 1460142 h 2163564"/>
              <a:gd name="connsiteX48" fmla="*/ 247620 w 2187678"/>
              <a:gd name="connsiteY48" fmla="*/ 1252193 h 2163564"/>
              <a:gd name="connsiteX49" fmla="*/ 356355 w 2187678"/>
              <a:gd name="connsiteY49" fmla="*/ 916250 h 2163564"/>
              <a:gd name="connsiteX50" fmla="*/ 442464 w 2187678"/>
              <a:gd name="connsiteY50" fmla="*/ 631807 h 2163564"/>
              <a:gd name="connsiteX51" fmla="*/ 539561 w 2187678"/>
              <a:gd name="connsiteY51" fmla="*/ 352461 h 2163564"/>
              <a:gd name="connsiteX52" fmla="*/ 560964 w 2187678"/>
              <a:gd name="connsiteY52" fmla="*/ 290259 h 2163564"/>
              <a:gd name="connsiteX53" fmla="*/ 580052 w 2187678"/>
              <a:gd name="connsiteY53" fmla="*/ 217693 h 2163564"/>
              <a:gd name="connsiteX54" fmla="*/ 603261 w 2187678"/>
              <a:gd name="connsiteY54" fmla="*/ 164854 h 2163564"/>
              <a:gd name="connsiteX55" fmla="*/ 649387 w 2187678"/>
              <a:gd name="connsiteY55" fmla="*/ 73092 h 2163564"/>
              <a:gd name="connsiteX56" fmla="*/ 651341 w 2187678"/>
              <a:gd name="connsiteY56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44212 w 2187678"/>
              <a:gd name="connsiteY10" fmla="*/ 514203 h 2163564"/>
              <a:gd name="connsiteX11" fmla="*/ 1780890 w 2187678"/>
              <a:gd name="connsiteY11" fmla="*/ 532957 h 2163564"/>
              <a:gd name="connsiteX12" fmla="*/ 1818691 w 2187678"/>
              <a:gd name="connsiteY12" fmla="*/ 579343 h 2163564"/>
              <a:gd name="connsiteX13" fmla="*/ 1911109 w 2187678"/>
              <a:gd name="connsiteY13" fmla="*/ 624183 h 2163564"/>
              <a:gd name="connsiteX14" fmla="*/ 1983659 w 2187678"/>
              <a:gd name="connsiteY14" fmla="*/ 683809 h 2163564"/>
              <a:gd name="connsiteX15" fmla="*/ 2064775 w 2187678"/>
              <a:gd name="connsiteY15" fmla="*/ 752635 h 2163564"/>
              <a:gd name="connsiteX16" fmla="*/ 2140975 w 2187678"/>
              <a:gd name="connsiteY16" fmla="*/ 823919 h 2163564"/>
              <a:gd name="connsiteX17" fmla="*/ 2185220 w 2187678"/>
              <a:gd name="connsiteY17" fmla="*/ 880455 h 2163564"/>
              <a:gd name="connsiteX18" fmla="*/ 2187678 w 2187678"/>
              <a:gd name="connsiteY18" fmla="*/ 954197 h 2163564"/>
              <a:gd name="connsiteX19" fmla="*/ 2165555 w 2187678"/>
              <a:gd name="connsiteY19" fmla="*/ 1020564 h 2163564"/>
              <a:gd name="connsiteX20" fmla="*/ 2104104 w 2187678"/>
              <a:gd name="connsiteY20" fmla="*/ 1059893 h 2163564"/>
              <a:gd name="connsiteX21" fmla="*/ 2015613 w 2187678"/>
              <a:gd name="connsiteY21" fmla="*/ 1084474 h 2163564"/>
              <a:gd name="connsiteX22" fmla="*/ 1890252 w 2187678"/>
              <a:gd name="connsiteY22" fmla="*/ 1079558 h 2163564"/>
              <a:gd name="connsiteX23" fmla="*/ 1740310 w 2187678"/>
              <a:gd name="connsiteY23" fmla="*/ 1091848 h 2163564"/>
              <a:gd name="connsiteX24" fmla="*/ 1624781 w 2187678"/>
              <a:gd name="connsiteY24" fmla="*/ 1123803 h 2163564"/>
              <a:gd name="connsiteX25" fmla="*/ 1482213 w 2187678"/>
              <a:gd name="connsiteY25" fmla="*/ 1153300 h 2163564"/>
              <a:gd name="connsiteX26" fmla="*/ 1322439 w 2187678"/>
              <a:gd name="connsiteY26" fmla="*/ 1195087 h 2163564"/>
              <a:gd name="connsiteX27" fmla="*/ 1209368 w 2187678"/>
              <a:gd name="connsiteY27" fmla="*/ 1251622 h 2163564"/>
              <a:gd name="connsiteX28" fmla="*/ 1071717 w 2187678"/>
              <a:gd name="connsiteY28" fmla="*/ 1320448 h 2163564"/>
              <a:gd name="connsiteX29" fmla="*/ 936523 w 2187678"/>
              <a:gd name="connsiteY29" fmla="*/ 1394190 h 2163564"/>
              <a:gd name="connsiteX30" fmla="*/ 803788 w 2187678"/>
              <a:gd name="connsiteY30" fmla="*/ 1482680 h 2163564"/>
              <a:gd name="connsiteX31" fmla="*/ 678426 w 2187678"/>
              <a:gd name="connsiteY31" fmla="*/ 1573629 h 2163564"/>
              <a:gd name="connsiteX32" fmla="*/ 570271 w 2187678"/>
              <a:gd name="connsiteY32" fmla="*/ 1669493 h 2163564"/>
              <a:gd name="connsiteX33" fmla="*/ 479323 w 2187678"/>
              <a:gd name="connsiteY33" fmla="*/ 1782564 h 2163564"/>
              <a:gd name="connsiteX34" fmla="*/ 408039 w 2187678"/>
              <a:gd name="connsiteY34" fmla="*/ 1880887 h 2163564"/>
              <a:gd name="connsiteX35" fmla="*/ 339213 w 2187678"/>
              <a:gd name="connsiteY35" fmla="*/ 1981667 h 2163564"/>
              <a:gd name="connsiteX36" fmla="*/ 297426 w 2187678"/>
              <a:gd name="connsiteY36" fmla="*/ 2043119 h 2163564"/>
              <a:gd name="connsiteX37" fmla="*/ 238433 w 2187678"/>
              <a:gd name="connsiteY37" fmla="*/ 2102113 h 2163564"/>
              <a:gd name="connsiteX38" fmla="*/ 206478 w 2187678"/>
              <a:gd name="connsiteY38" fmla="*/ 2134067 h 2163564"/>
              <a:gd name="connsiteX39" fmla="*/ 169607 w 2187678"/>
              <a:gd name="connsiteY39" fmla="*/ 2156190 h 2163564"/>
              <a:gd name="connsiteX40" fmla="*/ 137652 w 2187678"/>
              <a:gd name="connsiteY40" fmla="*/ 2161106 h 2163564"/>
              <a:gd name="connsiteX41" fmla="*/ 93407 w 2187678"/>
              <a:gd name="connsiteY41" fmla="*/ 2163564 h 2163564"/>
              <a:gd name="connsiteX42" fmla="*/ 46704 w 2187678"/>
              <a:gd name="connsiteY42" fmla="*/ 2148816 h 2163564"/>
              <a:gd name="connsiteX43" fmla="*/ 22123 w 2187678"/>
              <a:gd name="connsiteY43" fmla="*/ 2129151 h 2163564"/>
              <a:gd name="connsiteX44" fmla="*/ 4917 w 2187678"/>
              <a:gd name="connsiteY44" fmla="*/ 1984126 h 2163564"/>
              <a:gd name="connsiteX45" fmla="*/ 0 w 2187678"/>
              <a:gd name="connsiteY45" fmla="*/ 1721113 h 2163564"/>
              <a:gd name="connsiteX46" fmla="*/ 83937 w 2187678"/>
              <a:gd name="connsiteY46" fmla="*/ 1603065 h 2163564"/>
              <a:gd name="connsiteX47" fmla="*/ 154396 w 2187678"/>
              <a:gd name="connsiteY47" fmla="*/ 1460142 h 2163564"/>
              <a:gd name="connsiteX48" fmla="*/ 247620 w 2187678"/>
              <a:gd name="connsiteY48" fmla="*/ 1252193 h 2163564"/>
              <a:gd name="connsiteX49" fmla="*/ 356355 w 2187678"/>
              <a:gd name="connsiteY49" fmla="*/ 916250 h 2163564"/>
              <a:gd name="connsiteX50" fmla="*/ 442464 w 2187678"/>
              <a:gd name="connsiteY50" fmla="*/ 631807 h 2163564"/>
              <a:gd name="connsiteX51" fmla="*/ 539561 w 2187678"/>
              <a:gd name="connsiteY51" fmla="*/ 352461 h 2163564"/>
              <a:gd name="connsiteX52" fmla="*/ 560964 w 2187678"/>
              <a:gd name="connsiteY52" fmla="*/ 290259 h 2163564"/>
              <a:gd name="connsiteX53" fmla="*/ 580052 w 2187678"/>
              <a:gd name="connsiteY53" fmla="*/ 217693 h 2163564"/>
              <a:gd name="connsiteX54" fmla="*/ 603261 w 2187678"/>
              <a:gd name="connsiteY54" fmla="*/ 164854 h 2163564"/>
              <a:gd name="connsiteX55" fmla="*/ 649387 w 2187678"/>
              <a:gd name="connsiteY55" fmla="*/ 73092 h 2163564"/>
              <a:gd name="connsiteX56" fmla="*/ 651341 w 2187678"/>
              <a:gd name="connsiteY56" fmla="*/ 5912 h 2163564"/>
              <a:gd name="connsiteX0" fmla="*/ 651341 w 2187678"/>
              <a:gd name="connsiteY0" fmla="*/ 5912 h 2163564"/>
              <a:gd name="connsiteX1" fmla="*/ 1691503 w 2187678"/>
              <a:gd name="connsiteY1" fmla="*/ 0 h 2163564"/>
              <a:gd name="connsiteX2" fmla="*/ 1679936 w 2187678"/>
              <a:gd name="connsiteY2" fmla="*/ 33236 h 2163564"/>
              <a:gd name="connsiteX3" fmla="*/ 1685216 w 2187678"/>
              <a:gd name="connsiteY3" fmla="*/ 61209 h 2163564"/>
              <a:gd name="connsiteX4" fmla="*/ 1687386 w 2187678"/>
              <a:gd name="connsiteY4" fmla="*/ 136007 h 2163564"/>
              <a:gd name="connsiteX5" fmla="*/ 1687170 w 2187678"/>
              <a:gd name="connsiteY5" fmla="*/ 234330 h 2163564"/>
              <a:gd name="connsiteX6" fmla="*/ 1650801 w 2187678"/>
              <a:gd name="connsiteY6" fmla="*/ 271929 h 2163564"/>
              <a:gd name="connsiteX7" fmla="*/ 1622609 w 2187678"/>
              <a:gd name="connsiteY7" fmla="*/ 353780 h 2163564"/>
              <a:gd name="connsiteX8" fmla="*/ 1662224 w 2187678"/>
              <a:gd name="connsiteY8" fmla="*/ 407894 h 2163564"/>
              <a:gd name="connsiteX9" fmla="*/ 1707916 w 2187678"/>
              <a:gd name="connsiteY9" fmla="*/ 461097 h 2163564"/>
              <a:gd name="connsiteX10" fmla="*/ 1739636 w 2187678"/>
              <a:gd name="connsiteY10" fmla="*/ 499997 h 2163564"/>
              <a:gd name="connsiteX11" fmla="*/ 1780890 w 2187678"/>
              <a:gd name="connsiteY11" fmla="*/ 532957 h 2163564"/>
              <a:gd name="connsiteX12" fmla="*/ 1818691 w 2187678"/>
              <a:gd name="connsiteY12" fmla="*/ 579343 h 2163564"/>
              <a:gd name="connsiteX13" fmla="*/ 1911109 w 2187678"/>
              <a:gd name="connsiteY13" fmla="*/ 624183 h 2163564"/>
              <a:gd name="connsiteX14" fmla="*/ 1983659 w 2187678"/>
              <a:gd name="connsiteY14" fmla="*/ 683809 h 2163564"/>
              <a:gd name="connsiteX15" fmla="*/ 2064775 w 2187678"/>
              <a:gd name="connsiteY15" fmla="*/ 752635 h 2163564"/>
              <a:gd name="connsiteX16" fmla="*/ 2140975 w 2187678"/>
              <a:gd name="connsiteY16" fmla="*/ 823919 h 2163564"/>
              <a:gd name="connsiteX17" fmla="*/ 2185220 w 2187678"/>
              <a:gd name="connsiteY17" fmla="*/ 880455 h 2163564"/>
              <a:gd name="connsiteX18" fmla="*/ 2187678 w 2187678"/>
              <a:gd name="connsiteY18" fmla="*/ 954197 h 2163564"/>
              <a:gd name="connsiteX19" fmla="*/ 2165555 w 2187678"/>
              <a:gd name="connsiteY19" fmla="*/ 1020564 h 2163564"/>
              <a:gd name="connsiteX20" fmla="*/ 2104104 w 2187678"/>
              <a:gd name="connsiteY20" fmla="*/ 1059893 h 2163564"/>
              <a:gd name="connsiteX21" fmla="*/ 2015613 w 2187678"/>
              <a:gd name="connsiteY21" fmla="*/ 1084474 h 2163564"/>
              <a:gd name="connsiteX22" fmla="*/ 1890252 w 2187678"/>
              <a:gd name="connsiteY22" fmla="*/ 1079558 h 2163564"/>
              <a:gd name="connsiteX23" fmla="*/ 1740310 w 2187678"/>
              <a:gd name="connsiteY23" fmla="*/ 1091848 h 2163564"/>
              <a:gd name="connsiteX24" fmla="*/ 1624781 w 2187678"/>
              <a:gd name="connsiteY24" fmla="*/ 1123803 h 2163564"/>
              <a:gd name="connsiteX25" fmla="*/ 1482213 w 2187678"/>
              <a:gd name="connsiteY25" fmla="*/ 1153300 h 2163564"/>
              <a:gd name="connsiteX26" fmla="*/ 1322439 w 2187678"/>
              <a:gd name="connsiteY26" fmla="*/ 1195087 h 2163564"/>
              <a:gd name="connsiteX27" fmla="*/ 1209368 w 2187678"/>
              <a:gd name="connsiteY27" fmla="*/ 1251622 h 2163564"/>
              <a:gd name="connsiteX28" fmla="*/ 1071717 w 2187678"/>
              <a:gd name="connsiteY28" fmla="*/ 1320448 h 2163564"/>
              <a:gd name="connsiteX29" fmla="*/ 936523 w 2187678"/>
              <a:gd name="connsiteY29" fmla="*/ 1394190 h 2163564"/>
              <a:gd name="connsiteX30" fmla="*/ 803788 w 2187678"/>
              <a:gd name="connsiteY30" fmla="*/ 1482680 h 2163564"/>
              <a:gd name="connsiteX31" fmla="*/ 678426 w 2187678"/>
              <a:gd name="connsiteY31" fmla="*/ 1573629 h 2163564"/>
              <a:gd name="connsiteX32" fmla="*/ 570271 w 2187678"/>
              <a:gd name="connsiteY32" fmla="*/ 1669493 h 2163564"/>
              <a:gd name="connsiteX33" fmla="*/ 479323 w 2187678"/>
              <a:gd name="connsiteY33" fmla="*/ 1782564 h 2163564"/>
              <a:gd name="connsiteX34" fmla="*/ 408039 w 2187678"/>
              <a:gd name="connsiteY34" fmla="*/ 1880887 h 2163564"/>
              <a:gd name="connsiteX35" fmla="*/ 339213 w 2187678"/>
              <a:gd name="connsiteY35" fmla="*/ 1981667 h 2163564"/>
              <a:gd name="connsiteX36" fmla="*/ 297426 w 2187678"/>
              <a:gd name="connsiteY36" fmla="*/ 2043119 h 2163564"/>
              <a:gd name="connsiteX37" fmla="*/ 238433 w 2187678"/>
              <a:gd name="connsiteY37" fmla="*/ 2102113 h 2163564"/>
              <a:gd name="connsiteX38" fmla="*/ 206478 w 2187678"/>
              <a:gd name="connsiteY38" fmla="*/ 2134067 h 2163564"/>
              <a:gd name="connsiteX39" fmla="*/ 169607 w 2187678"/>
              <a:gd name="connsiteY39" fmla="*/ 2156190 h 2163564"/>
              <a:gd name="connsiteX40" fmla="*/ 137652 w 2187678"/>
              <a:gd name="connsiteY40" fmla="*/ 2161106 h 2163564"/>
              <a:gd name="connsiteX41" fmla="*/ 93407 w 2187678"/>
              <a:gd name="connsiteY41" fmla="*/ 2163564 h 2163564"/>
              <a:gd name="connsiteX42" fmla="*/ 46704 w 2187678"/>
              <a:gd name="connsiteY42" fmla="*/ 2148816 h 2163564"/>
              <a:gd name="connsiteX43" fmla="*/ 22123 w 2187678"/>
              <a:gd name="connsiteY43" fmla="*/ 2129151 h 2163564"/>
              <a:gd name="connsiteX44" fmla="*/ 4917 w 2187678"/>
              <a:gd name="connsiteY44" fmla="*/ 1984126 h 2163564"/>
              <a:gd name="connsiteX45" fmla="*/ 0 w 2187678"/>
              <a:gd name="connsiteY45" fmla="*/ 1721113 h 2163564"/>
              <a:gd name="connsiteX46" fmla="*/ 83937 w 2187678"/>
              <a:gd name="connsiteY46" fmla="*/ 1603065 h 2163564"/>
              <a:gd name="connsiteX47" fmla="*/ 154396 w 2187678"/>
              <a:gd name="connsiteY47" fmla="*/ 1460142 h 2163564"/>
              <a:gd name="connsiteX48" fmla="*/ 247620 w 2187678"/>
              <a:gd name="connsiteY48" fmla="*/ 1252193 h 2163564"/>
              <a:gd name="connsiteX49" fmla="*/ 356355 w 2187678"/>
              <a:gd name="connsiteY49" fmla="*/ 916250 h 2163564"/>
              <a:gd name="connsiteX50" fmla="*/ 442464 w 2187678"/>
              <a:gd name="connsiteY50" fmla="*/ 631807 h 2163564"/>
              <a:gd name="connsiteX51" fmla="*/ 539561 w 2187678"/>
              <a:gd name="connsiteY51" fmla="*/ 352461 h 2163564"/>
              <a:gd name="connsiteX52" fmla="*/ 560964 w 2187678"/>
              <a:gd name="connsiteY52" fmla="*/ 290259 h 2163564"/>
              <a:gd name="connsiteX53" fmla="*/ 580052 w 2187678"/>
              <a:gd name="connsiteY53" fmla="*/ 217693 h 2163564"/>
              <a:gd name="connsiteX54" fmla="*/ 603261 w 2187678"/>
              <a:gd name="connsiteY54" fmla="*/ 164854 h 2163564"/>
              <a:gd name="connsiteX55" fmla="*/ 649387 w 2187678"/>
              <a:gd name="connsiteY55" fmla="*/ 73092 h 2163564"/>
              <a:gd name="connsiteX56" fmla="*/ 651341 w 2187678"/>
              <a:gd name="connsiteY56" fmla="*/ 5912 h 2163564"/>
              <a:gd name="connsiteX0" fmla="*/ 646424 w 2182761"/>
              <a:gd name="connsiteY0" fmla="*/ 5912 h 2163564"/>
              <a:gd name="connsiteX1" fmla="*/ 1686586 w 2182761"/>
              <a:gd name="connsiteY1" fmla="*/ 0 h 2163564"/>
              <a:gd name="connsiteX2" fmla="*/ 1675019 w 2182761"/>
              <a:gd name="connsiteY2" fmla="*/ 33236 h 2163564"/>
              <a:gd name="connsiteX3" fmla="*/ 1680299 w 2182761"/>
              <a:gd name="connsiteY3" fmla="*/ 61209 h 2163564"/>
              <a:gd name="connsiteX4" fmla="*/ 1682469 w 2182761"/>
              <a:gd name="connsiteY4" fmla="*/ 136007 h 2163564"/>
              <a:gd name="connsiteX5" fmla="*/ 1682253 w 2182761"/>
              <a:gd name="connsiteY5" fmla="*/ 234330 h 2163564"/>
              <a:gd name="connsiteX6" fmla="*/ 1645884 w 2182761"/>
              <a:gd name="connsiteY6" fmla="*/ 271929 h 2163564"/>
              <a:gd name="connsiteX7" fmla="*/ 1617692 w 2182761"/>
              <a:gd name="connsiteY7" fmla="*/ 353780 h 2163564"/>
              <a:gd name="connsiteX8" fmla="*/ 1657307 w 2182761"/>
              <a:gd name="connsiteY8" fmla="*/ 407894 h 2163564"/>
              <a:gd name="connsiteX9" fmla="*/ 1702999 w 2182761"/>
              <a:gd name="connsiteY9" fmla="*/ 461097 h 2163564"/>
              <a:gd name="connsiteX10" fmla="*/ 1734719 w 2182761"/>
              <a:gd name="connsiteY10" fmla="*/ 499997 h 2163564"/>
              <a:gd name="connsiteX11" fmla="*/ 1775973 w 2182761"/>
              <a:gd name="connsiteY11" fmla="*/ 532957 h 2163564"/>
              <a:gd name="connsiteX12" fmla="*/ 1813774 w 2182761"/>
              <a:gd name="connsiteY12" fmla="*/ 579343 h 2163564"/>
              <a:gd name="connsiteX13" fmla="*/ 1906192 w 2182761"/>
              <a:gd name="connsiteY13" fmla="*/ 624183 h 2163564"/>
              <a:gd name="connsiteX14" fmla="*/ 1978742 w 2182761"/>
              <a:gd name="connsiteY14" fmla="*/ 683809 h 2163564"/>
              <a:gd name="connsiteX15" fmla="*/ 2059858 w 2182761"/>
              <a:gd name="connsiteY15" fmla="*/ 752635 h 2163564"/>
              <a:gd name="connsiteX16" fmla="*/ 2136058 w 2182761"/>
              <a:gd name="connsiteY16" fmla="*/ 823919 h 2163564"/>
              <a:gd name="connsiteX17" fmla="*/ 2180303 w 2182761"/>
              <a:gd name="connsiteY17" fmla="*/ 880455 h 2163564"/>
              <a:gd name="connsiteX18" fmla="*/ 2182761 w 2182761"/>
              <a:gd name="connsiteY18" fmla="*/ 954197 h 2163564"/>
              <a:gd name="connsiteX19" fmla="*/ 2160638 w 2182761"/>
              <a:gd name="connsiteY19" fmla="*/ 1020564 h 2163564"/>
              <a:gd name="connsiteX20" fmla="*/ 2099187 w 2182761"/>
              <a:gd name="connsiteY20" fmla="*/ 1059893 h 2163564"/>
              <a:gd name="connsiteX21" fmla="*/ 2010696 w 2182761"/>
              <a:gd name="connsiteY21" fmla="*/ 1084474 h 2163564"/>
              <a:gd name="connsiteX22" fmla="*/ 1885335 w 2182761"/>
              <a:gd name="connsiteY22" fmla="*/ 1079558 h 2163564"/>
              <a:gd name="connsiteX23" fmla="*/ 1735393 w 2182761"/>
              <a:gd name="connsiteY23" fmla="*/ 1091848 h 2163564"/>
              <a:gd name="connsiteX24" fmla="*/ 1619864 w 2182761"/>
              <a:gd name="connsiteY24" fmla="*/ 1123803 h 2163564"/>
              <a:gd name="connsiteX25" fmla="*/ 1477296 w 2182761"/>
              <a:gd name="connsiteY25" fmla="*/ 1153300 h 2163564"/>
              <a:gd name="connsiteX26" fmla="*/ 1317522 w 2182761"/>
              <a:gd name="connsiteY26" fmla="*/ 1195087 h 2163564"/>
              <a:gd name="connsiteX27" fmla="*/ 1204451 w 2182761"/>
              <a:gd name="connsiteY27" fmla="*/ 1251622 h 2163564"/>
              <a:gd name="connsiteX28" fmla="*/ 1066800 w 2182761"/>
              <a:gd name="connsiteY28" fmla="*/ 1320448 h 2163564"/>
              <a:gd name="connsiteX29" fmla="*/ 931606 w 2182761"/>
              <a:gd name="connsiteY29" fmla="*/ 1394190 h 2163564"/>
              <a:gd name="connsiteX30" fmla="*/ 798871 w 2182761"/>
              <a:gd name="connsiteY30" fmla="*/ 1482680 h 2163564"/>
              <a:gd name="connsiteX31" fmla="*/ 673509 w 2182761"/>
              <a:gd name="connsiteY31" fmla="*/ 1573629 h 2163564"/>
              <a:gd name="connsiteX32" fmla="*/ 565354 w 2182761"/>
              <a:gd name="connsiteY32" fmla="*/ 1669493 h 2163564"/>
              <a:gd name="connsiteX33" fmla="*/ 474406 w 2182761"/>
              <a:gd name="connsiteY33" fmla="*/ 1782564 h 2163564"/>
              <a:gd name="connsiteX34" fmla="*/ 403122 w 2182761"/>
              <a:gd name="connsiteY34" fmla="*/ 1880887 h 2163564"/>
              <a:gd name="connsiteX35" fmla="*/ 334296 w 2182761"/>
              <a:gd name="connsiteY35" fmla="*/ 1981667 h 2163564"/>
              <a:gd name="connsiteX36" fmla="*/ 292509 w 2182761"/>
              <a:gd name="connsiteY36" fmla="*/ 2043119 h 2163564"/>
              <a:gd name="connsiteX37" fmla="*/ 233516 w 2182761"/>
              <a:gd name="connsiteY37" fmla="*/ 2102113 h 2163564"/>
              <a:gd name="connsiteX38" fmla="*/ 201561 w 2182761"/>
              <a:gd name="connsiteY38" fmla="*/ 2134067 h 2163564"/>
              <a:gd name="connsiteX39" fmla="*/ 164690 w 2182761"/>
              <a:gd name="connsiteY39" fmla="*/ 2156190 h 2163564"/>
              <a:gd name="connsiteX40" fmla="*/ 132735 w 2182761"/>
              <a:gd name="connsiteY40" fmla="*/ 2161106 h 2163564"/>
              <a:gd name="connsiteX41" fmla="*/ 88490 w 2182761"/>
              <a:gd name="connsiteY41" fmla="*/ 2163564 h 2163564"/>
              <a:gd name="connsiteX42" fmla="*/ 41787 w 2182761"/>
              <a:gd name="connsiteY42" fmla="*/ 2148816 h 2163564"/>
              <a:gd name="connsiteX43" fmla="*/ 17206 w 2182761"/>
              <a:gd name="connsiteY43" fmla="*/ 2129151 h 2163564"/>
              <a:gd name="connsiteX44" fmla="*/ 0 w 2182761"/>
              <a:gd name="connsiteY44" fmla="*/ 1984126 h 2163564"/>
              <a:gd name="connsiteX45" fmla="*/ 11096 w 2182761"/>
              <a:gd name="connsiteY45" fmla="*/ 1725848 h 2163564"/>
              <a:gd name="connsiteX46" fmla="*/ 79020 w 2182761"/>
              <a:gd name="connsiteY46" fmla="*/ 1603065 h 2163564"/>
              <a:gd name="connsiteX47" fmla="*/ 149479 w 2182761"/>
              <a:gd name="connsiteY47" fmla="*/ 1460142 h 2163564"/>
              <a:gd name="connsiteX48" fmla="*/ 242703 w 2182761"/>
              <a:gd name="connsiteY48" fmla="*/ 1252193 h 2163564"/>
              <a:gd name="connsiteX49" fmla="*/ 351438 w 2182761"/>
              <a:gd name="connsiteY49" fmla="*/ 916250 h 2163564"/>
              <a:gd name="connsiteX50" fmla="*/ 437547 w 2182761"/>
              <a:gd name="connsiteY50" fmla="*/ 631807 h 2163564"/>
              <a:gd name="connsiteX51" fmla="*/ 534644 w 2182761"/>
              <a:gd name="connsiteY51" fmla="*/ 352461 h 2163564"/>
              <a:gd name="connsiteX52" fmla="*/ 556047 w 2182761"/>
              <a:gd name="connsiteY52" fmla="*/ 290259 h 2163564"/>
              <a:gd name="connsiteX53" fmla="*/ 575135 w 2182761"/>
              <a:gd name="connsiteY53" fmla="*/ 217693 h 2163564"/>
              <a:gd name="connsiteX54" fmla="*/ 598344 w 2182761"/>
              <a:gd name="connsiteY54" fmla="*/ 164854 h 2163564"/>
              <a:gd name="connsiteX55" fmla="*/ 644470 w 2182761"/>
              <a:gd name="connsiteY55" fmla="*/ 73092 h 2163564"/>
              <a:gd name="connsiteX56" fmla="*/ 646424 w 2182761"/>
              <a:gd name="connsiteY56" fmla="*/ 5912 h 2163564"/>
              <a:gd name="connsiteX0" fmla="*/ 646424 w 2182761"/>
              <a:gd name="connsiteY0" fmla="*/ 5912 h 2163564"/>
              <a:gd name="connsiteX1" fmla="*/ 1686586 w 2182761"/>
              <a:gd name="connsiteY1" fmla="*/ 0 h 2163564"/>
              <a:gd name="connsiteX2" fmla="*/ 1675019 w 2182761"/>
              <a:gd name="connsiteY2" fmla="*/ 33236 h 2163564"/>
              <a:gd name="connsiteX3" fmla="*/ 1680299 w 2182761"/>
              <a:gd name="connsiteY3" fmla="*/ 61209 h 2163564"/>
              <a:gd name="connsiteX4" fmla="*/ 1682469 w 2182761"/>
              <a:gd name="connsiteY4" fmla="*/ 136007 h 2163564"/>
              <a:gd name="connsiteX5" fmla="*/ 1682253 w 2182761"/>
              <a:gd name="connsiteY5" fmla="*/ 234330 h 2163564"/>
              <a:gd name="connsiteX6" fmla="*/ 1645884 w 2182761"/>
              <a:gd name="connsiteY6" fmla="*/ 271929 h 2163564"/>
              <a:gd name="connsiteX7" fmla="*/ 1617692 w 2182761"/>
              <a:gd name="connsiteY7" fmla="*/ 353780 h 2163564"/>
              <a:gd name="connsiteX8" fmla="*/ 1657307 w 2182761"/>
              <a:gd name="connsiteY8" fmla="*/ 407894 h 2163564"/>
              <a:gd name="connsiteX9" fmla="*/ 1702999 w 2182761"/>
              <a:gd name="connsiteY9" fmla="*/ 461097 h 2163564"/>
              <a:gd name="connsiteX10" fmla="*/ 1734719 w 2182761"/>
              <a:gd name="connsiteY10" fmla="*/ 499997 h 2163564"/>
              <a:gd name="connsiteX11" fmla="*/ 1775973 w 2182761"/>
              <a:gd name="connsiteY11" fmla="*/ 532957 h 2163564"/>
              <a:gd name="connsiteX12" fmla="*/ 1813774 w 2182761"/>
              <a:gd name="connsiteY12" fmla="*/ 579343 h 2163564"/>
              <a:gd name="connsiteX13" fmla="*/ 1906192 w 2182761"/>
              <a:gd name="connsiteY13" fmla="*/ 624183 h 2163564"/>
              <a:gd name="connsiteX14" fmla="*/ 1978742 w 2182761"/>
              <a:gd name="connsiteY14" fmla="*/ 683809 h 2163564"/>
              <a:gd name="connsiteX15" fmla="*/ 2059858 w 2182761"/>
              <a:gd name="connsiteY15" fmla="*/ 752635 h 2163564"/>
              <a:gd name="connsiteX16" fmla="*/ 2136058 w 2182761"/>
              <a:gd name="connsiteY16" fmla="*/ 823919 h 2163564"/>
              <a:gd name="connsiteX17" fmla="*/ 2180303 w 2182761"/>
              <a:gd name="connsiteY17" fmla="*/ 880455 h 2163564"/>
              <a:gd name="connsiteX18" fmla="*/ 2182761 w 2182761"/>
              <a:gd name="connsiteY18" fmla="*/ 954197 h 2163564"/>
              <a:gd name="connsiteX19" fmla="*/ 2160638 w 2182761"/>
              <a:gd name="connsiteY19" fmla="*/ 1020564 h 2163564"/>
              <a:gd name="connsiteX20" fmla="*/ 2099187 w 2182761"/>
              <a:gd name="connsiteY20" fmla="*/ 1059893 h 2163564"/>
              <a:gd name="connsiteX21" fmla="*/ 2010696 w 2182761"/>
              <a:gd name="connsiteY21" fmla="*/ 1084474 h 2163564"/>
              <a:gd name="connsiteX22" fmla="*/ 1885335 w 2182761"/>
              <a:gd name="connsiteY22" fmla="*/ 1079558 h 2163564"/>
              <a:gd name="connsiteX23" fmla="*/ 1735393 w 2182761"/>
              <a:gd name="connsiteY23" fmla="*/ 1091848 h 2163564"/>
              <a:gd name="connsiteX24" fmla="*/ 1619864 w 2182761"/>
              <a:gd name="connsiteY24" fmla="*/ 1123803 h 2163564"/>
              <a:gd name="connsiteX25" fmla="*/ 1477296 w 2182761"/>
              <a:gd name="connsiteY25" fmla="*/ 1153300 h 2163564"/>
              <a:gd name="connsiteX26" fmla="*/ 1317522 w 2182761"/>
              <a:gd name="connsiteY26" fmla="*/ 1195087 h 2163564"/>
              <a:gd name="connsiteX27" fmla="*/ 1204451 w 2182761"/>
              <a:gd name="connsiteY27" fmla="*/ 1251622 h 2163564"/>
              <a:gd name="connsiteX28" fmla="*/ 1066800 w 2182761"/>
              <a:gd name="connsiteY28" fmla="*/ 1320448 h 2163564"/>
              <a:gd name="connsiteX29" fmla="*/ 931606 w 2182761"/>
              <a:gd name="connsiteY29" fmla="*/ 1394190 h 2163564"/>
              <a:gd name="connsiteX30" fmla="*/ 798871 w 2182761"/>
              <a:gd name="connsiteY30" fmla="*/ 1482680 h 2163564"/>
              <a:gd name="connsiteX31" fmla="*/ 673509 w 2182761"/>
              <a:gd name="connsiteY31" fmla="*/ 1573629 h 2163564"/>
              <a:gd name="connsiteX32" fmla="*/ 565354 w 2182761"/>
              <a:gd name="connsiteY32" fmla="*/ 1669493 h 2163564"/>
              <a:gd name="connsiteX33" fmla="*/ 474406 w 2182761"/>
              <a:gd name="connsiteY33" fmla="*/ 1782564 h 2163564"/>
              <a:gd name="connsiteX34" fmla="*/ 403122 w 2182761"/>
              <a:gd name="connsiteY34" fmla="*/ 1880887 h 2163564"/>
              <a:gd name="connsiteX35" fmla="*/ 334296 w 2182761"/>
              <a:gd name="connsiteY35" fmla="*/ 1981667 h 2163564"/>
              <a:gd name="connsiteX36" fmla="*/ 292509 w 2182761"/>
              <a:gd name="connsiteY36" fmla="*/ 2043119 h 2163564"/>
              <a:gd name="connsiteX37" fmla="*/ 233516 w 2182761"/>
              <a:gd name="connsiteY37" fmla="*/ 2102113 h 2163564"/>
              <a:gd name="connsiteX38" fmla="*/ 201561 w 2182761"/>
              <a:gd name="connsiteY38" fmla="*/ 2134067 h 2163564"/>
              <a:gd name="connsiteX39" fmla="*/ 164690 w 2182761"/>
              <a:gd name="connsiteY39" fmla="*/ 2156190 h 2163564"/>
              <a:gd name="connsiteX40" fmla="*/ 132735 w 2182761"/>
              <a:gd name="connsiteY40" fmla="*/ 2161106 h 2163564"/>
              <a:gd name="connsiteX41" fmla="*/ 88490 w 2182761"/>
              <a:gd name="connsiteY41" fmla="*/ 2163564 h 2163564"/>
              <a:gd name="connsiteX42" fmla="*/ 41787 w 2182761"/>
              <a:gd name="connsiteY42" fmla="*/ 2148816 h 2163564"/>
              <a:gd name="connsiteX43" fmla="*/ 17206 w 2182761"/>
              <a:gd name="connsiteY43" fmla="*/ 2129151 h 2163564"/>
              <a:gd name="connsiteX44" fmla="*/ 0 w 2182761"/>
              <a:gd name="connsiteY44" fmla="*/ 1984126 h 2163564"/>
              <a:gd name="connsiteX45" fmla="*/ 11096 w 2182761"/>
              <a:gd name="connsiteY45" fmla="*/ 1725848 h 2163564"/>
              <a:gd name="connsiteX46" fmla="*/ 111047 w 2182761"/>
              <a:gd name="connsiteY46" fmla="*/ 1527296 h 2163564"/>
              <a:gd name="connsiteX47" fmla="*/ 149479 w 2182761"/>
              <a:gd name="connsiteY47" fmla="*/ 1460142 h 2163564"/>
              <a:gd name="connsiteX48" fmla="*/ 242703 w 2182761"/>
              <a:gd name="connsiteY48" fmla="*/ 1252193 h 2163564"/>
              <a:gd name="connsiteX49" fmla="*/ 351438 w 2182761"/>
              <a:gd name="connsiteY49" fmla="*/ 916250 h 2163564"/>
              <a:gd name="connsiteX50" fmla="*/ 437547 w 2182761"/>
              <a:gd name="connsiteY50" fmla="*/ 631807 h 2163564"/>
              <a:gd name="connsiteX51" fmla="*/ 534644 w 2182761"/>
              <a:gd name="connsiteY51" fmla="*/ 352461 h 2163564"/>
              <a:gd name="connsiteX52" fmla="*/ 556047 w 2182761"/>
              <a:gd name="connsiteY52" fmla="*/ 290259 h 2163564"/>
              <a:gd name="connsiteX53" fmla="*/ 575135 w 2182761"/>
              <a:gd name="connsiteY53" fmla="*/ 217693 h 2163564"/>
              <a:gd name="connsiteX54" fmla="*/ 598344 w 2182761"/>
              <a:gd name="connsiteY54" fmla="*/ 164854 h 2163564"/>
              <a:gd name="connsiteX55" fmla="*/ 644470 w 2182761"/>
              <a:gd name="connsiteY55" fmla="*/ 73092 h 2163564"/>
              <a:gd name="connsiteX56" fmla="*/ 646424 w 2182761"/>
              <a:gd name="connsiteY56" fmla="*/ 5912 h 2163564"/>
              <a:gd name="connsiteX0" fmla="*/ 646424 w 2182761"/>
              <a:gd name="connsiteY0" fmla="*/ 5912 h 2163564"/>
              <a:gd name="connsiteX1" fmla="*/ 1686586 w 2182761"/>
              <a:gd name="connsiteY1" fmla="*/ 0 h 2163564"/>
              <a:gd name="connsiteX2" fmla="*/ 1675019 w 2182761"/>
              <a:gd name="connsiteY2" fmla="*/ 33236 h 2163564"/>
              <a:gd name="connsiteX3" fmla="*/ 1680299 w 2182761"/>
              <a:gd name="connsiteY3" fmla="*/ 61209 h 2163564"/>
              <a:gd name="connsiteX4" fmla="*/ 1682469 w 2182761"/>
              <a:gd name="connsiteY4" fmla="*/ 136007 h 2163564"/>
              <a:gd name="connsiteX5" fmla="*/ 1682253 w 2182761"/>
              <a:gd name="connsiteY5" fmla="*/ 234330 h 2163564"/>
              <a:gd name="connsiteX6" fmla="*/ 1645884 w 2182761"/>
              <a:gd name="connsiteY6" fmla="*/ 271929 h 2163564"/>
              <a:gd name="connsiteX7" fmla="*/ 1617692 w 2182761"/>
              <a:gd name="connsiteY7" fmla="*/ 353780 h 2163564"/>
              <a:gd name="connsiteX8" fmla="*/ 1657307 w 2182761"/>
              <a:gd name="connsiteY8" fmla="*/ 407894 h 2163564"/>
              <a:gd name="connsiteX9" fmla="*/ 1702999 w 2182761"/>
              <a:gd name="connsiteY9" fmla="*/ 461097 h 2163564"/>
              <a:gd name="connsiteX10" fmla="*/ 1734719 w 2182761"/>
              <a:gd name="connsiteY10" fmla="*/ 499997 h 2163564"/>
              <a:gd name="connsiteX11" fmla="*/ 1775973 w 2182761"/>
              <a:gd name="connsiteY11" fmla="*/ 532957 h 2163564"/>
              <a:gd name="connsiteX12" fmla="*/ 1813774 w 2182761"/>
              <a:gd name="connsiteY12" fmla="*/ 579343 h 2163564"/>
              <a:gd name="connsiteX13" fmla="*/ 1906192 w 2182761"/>
              <a:gd name="connsiteY13" fmla="*/ 624183 h 2163564"/>
              <a:gd name="connsiteX14" fmla="*/ 1978742 w 2182761"/>
              <a:gd name="connsiteY14" fmla="*/ 683809 h 2163564"/>
              <a:gd name="connsiteX15" fmla="*/ 2059858 w 2182761"/>
              <a:gd name="connsiteY15" fmla="*/ 752635 h 2163564"/>
              <a:gd name="connsiteX16" fmla="*/ 2136058 w 2182761"/>
              <a:gd name="connsiteY16" fmla="*/ 823919 h 2163564"/>
              <a:gd name="connsiteX17" fmla="*/ 2180303 w 2182761"/>
              <a:gd name="connsiteY17" fmla="*/ 880455 h 2163564"/>
              <a:gd name="connsiteX18" fmla="*/ 2182761 w 2182761"/>
              <a:gd name="connsiteY18" fmla="*/ 954197 h 2163564"/>
              <a:gd name="connsiteX19" fmla="*/ 2160638 w 2182761"/>
              <a:gd name="connsiteY19" fmla="*/ 1020564 h 2163564"/>
              <a:gd name="connsiteX20" fmla="*/ 2099187 w 2182761"/>
              <a:gd name="connsiteY20" fmla="*/ 1059893 h 2163564"/>
              <a:gd name="connsiteX21" fmla="*/ 2010696 w 2182761"/>
              <a:gd name="connsiteY21" fmla="*/ 1084474 h 2163564"/>
              <a:gd name="connsiteX22" fmla="*/ 1885335 w 2182761"/>
              <a:gd name="connsiteY22" fmla="*/ 1079558 h 2163564"/>
              <a:gd name="connsiteX23" fmla="*/ 1735393 w 2182761"/>
              <a:gd name="connsiteY23" fmla="*/ 1091848 h 2163564"/>
              <a:gd name="connsiteX24" fmla="*/ 1619864 w 2182761"/>
              <a:gd name="connsiteY24" fmla="*/ 1123803 h 2163564"/>
              <a:gd name="connsiteX25" fmla="*/ 1477296 w 2182761"/>
              <a:gd name="connsiteY25" fmla="*/ 1153300 h 2163564"/>
              <a:gd name="connsiteX26" fmla="*/ 1317522 w 2182761"/>
              <a:gd name="connsiteY26" fmla="*/ 1195087 h 2163564"/>
              <a:gd name="connsiteX27" fmla="*/ 1204451 w 2182761"/>
              <a:gd name="connsiteY27" fmla="*/ 1251622 h 2163564"/>
              <a:gd name="connsiteX28" fmla="*/ 1066800 w 2182761"/>
              <a:gd name="connsiteY28" fmla="*/ 1320448 h 2163564"/>
              <a:gd name="connsiteX29" fmla="*/ 931606 w 2182761"/>
              <a:gd name="connsiteY29" fmla="*/ 1394190 h 2163564"/>
              <a:gd name="connsiteX30" fmla="*/ 798871 w 2182761"/>
              <a:gd name="connsiteY30" fmla="*/ 1482680 h 2163564"/>
              <a:gd name="connsiteX31" fmla="*/ 673509 w 2182761"/>
              <a:gd name="connsiteY31" fmla="*/ 1573629 h 2163564"/>
              <a:gd name="connsiteX32" fmla="*/ 565354 w 2182761"/>
              <a:gd name="connsiteY32" fmla="*/ 1669493 h 2163564"/>
              <a:gd name="connsiteX33" fmla="*/ 474406 w 2182761"/>
              <a:gd name="connsiteY33" fmla="*/ 1782564 h 2163564"/>
              <a:gd name="connsiteX34" fmla="*/ 403122 w 2182761"/>
              <a:gd name="connsiteY34" fmla="*/ 1880887 h 2163564"/>
              <a:gd name="connsiteX35" fmla="*/ 334296 w 2182761"/>
              <a:gd name="connsiteY35" fmla="*/ 1981667 h 2163564"/>
              <a:gd name="connsiteX36" fmla="*/ 292509 w 2182761"/>
              <a:gd name="connsiteY36" fmla="*/ 2043119 h 2163564"/>
              <a:gd name="connsiteX37" fmla="*/ 233516 w 2182761"/>
              <a:gd name="connsiteY37" fmla="*/ 2102113 h 2163564"/>
              <a:gd name="connsiteX38" fmla="*/ 201561 w 2182761"/>
              <a:gd name="connsiteY38" fmla="*/ 2134067 h 2163564"/>
              <a:gd name="connsiteX39" fmla="*/ 164690 w 2182761"/>
              <a:gd name="connsiteY39" fmla="*/ 2156190 h 2163564"/>
              <a:gd name="connsiteX40" fmla="*/ 132735 w 2182761"/>
              <a:gd name="connsiteY40" fmla="*/ 2161106 h 2163564"/>
              <a:gd name="connsiteX41" fmla="*/ 88490 w 2182761"/>
              <a:gd name="connsiteY41" fmla="*/ 2163564 h 2163564"/>
              <a:gd name="connsiteX42" fmla="*/ 41787 w 2182761"/>
              <a:gd name="connsiteY42" fmla="*/ 2148816 h 2163564"/>
              <a:gd name="connsiteX43" fmla="*/ 17206 w 2182761"/>
              <a:gd name="connsiteY43" fmla="*/ 2129151 h 2163564"/>
              <a:gd name="connsiteX44" fmla="*/ 0 w 2182761"/>
              <a:gd name="connsiteY44" fmla="*/ 1984126 h 2163564"/>
              <a:gd name="connsiteX45" fmla="*/ 11096 w 2182761"/>
              <a:gd name="connsiteY45" fmla="*/ 1725848 h 2163564"/>
              <a:gd name="connsiteX46" fmla="*/ 111047 w 2182761"/>
              <a:gd name="connsiteY46" fmla="*/ 1527296 h 2163564"/>
              <a:gd name="connsiteX47" fmla="*/ 151767 w 2182761"/>
              <a:gd name="connsiteY47" fmla="*/ 1436464 h 2163564"/>
              <a:gd name="connsiteX48" fmla="*/ 242703 w 2182761"/>
              <a:gd name="connsiteY48" fmla="*/ 1252193 h 2163564"/>
              <a:gd name="connsiteX49" fmla="*/ 351438 w 2182761"/>
              <a:gd name="connsiteY49" fmla="*/ 916250 h 2163564"/>
              <a:gd name="connsiteX50" fmla="*/ 437547 w 2182761"/>
              <a:gd name="connsiteY50" fmla="*/ 631807 h 2163564"/>
              <a:gd name="connsiteX51" fmla="*/ 534644 w 2182761"/>
              <a:gd name="connsiteY51" fmla="*/ 352461 h 2163564"/>
              <a:gd name="connsiteX52" fmla="*/ 556047 w 2182761"/>
              <a:gd name="connsiteY52" fmla="*/ 290259 h 2163564"/>
              <a:gd name="connsiteX53" fmla="*/ 575135 w 2182761"/>
              <a:gd name="connsiteY53" fmla="*/ 217693 h 2163564"/>
              <a:gd name="connsiteX54" fmla="*/ 598344 w 2182761"/>
              <a:gd name="connsiteY54" fmla="*/ 164854 h 2163564"/>
              <a:gd name="connsiteX55" fmla="*/ 644470 w 2182761"/>
              <a:gd name="connsiteY55" fmla="*/ 73092 h 2163564"/>
              <a:gd name="connsiteX56" fmla="*/ 646424 w 2182761"/>
              <a:gd name="connsiteY56" fmla="*/ 5912 h 2163564"/>
              <a:gd name="connsiteX0" fmla="*/ 652612 w 2182761"/>
              <a:gd name="connsiteY0" fmla="*/ 0 h 2433074"/>
              <a:gd name="connsiteX1" fmla="*/ 1686586 w 2182761"/>
              <a:gd name="connsiteY1" fmla="*/ 269510 h 2433074"/>
              <a:gd name="connsiteX2" fmla="*/ 1675019 w 2182761"/>
              <a:gd name="connsiteY2" fmla="*/ 302746 h 2433074"/>
              <a:gd name="connsiteX3" fmla="*/ 1680299 w 2182761"/>
              <a:gd name="connsiteY3" fmla="*/ 330719 h 2433074"/>
              <a:gd name="connsiteX4" fmla="*/ 1682469 w 2182761"/>
              <a:gd name="connsiteY4" fmla="*/ 405517 h 2433074"/>
              <a:gd name="connsiteX5" fmla="*/ 1682253 w 2182761"/>
              <a:gd name="connsiteY5" fmla="*/ 503840 h 2433074"/>
              <a:gd name="connsiteX6" fmla="*/ 1645884 w 2182761"/>
              <a:gd name="connsiteY6" fmla="*/ 541439 h 2433074"/>
              <a:gd name="connsiteX7" fmla="*/ 1617692 w 2182761"/>
              <a:gd name="connsiteY7" fmla="*/ 623290 h 2433074"/>
              <a:gd name="connsiteX8" fmla="*/ 1657307 w 2182761"/>
              <a:gd name="connsiteY8" fmla="*/ 677404 h 2433074"/>
              <a:gd name="connsiteX9" fmla="*/ 1702999 w 2182761"/>
              <a:gd name="connsiteY9" fmla="*/ 730607 h 2433074"/>
              <a:gd name="connsiteX10" fmla="*/ 1734719 w 2182761"/>
              <a:gd name="connsiteY10" fmla="*/ 769507 h 2433074"/>
              <a:gd name="connsiteX11" fmla="*/ 1775973 w 2182761"/>
              <a:gd name="connsiteY11" fmla="*/ 802467 h 2433074"/>
              <a:gd name="connsiteX12" fmla="*/ 1813774 w 2182761"/>
              <a:gd name="connsiteY12" fmla="*/ 848853 h 2433074"/>
              <a:gd name="connsiteX13" fmla="*/ 1906192 w 2182761"/>
              <a:gd name="connsiteY13" fmla="*/ 893693 h 2433074"/>
              <a:gd name="connsiteX14" fmla="*/ 1978742 w 2182761"/>
              <a:gd name="connsiteY14" fmla="*/ 953319 h 2433074"/>
              <a:gd name="connsiteX15" fmla="*/ 2059858 w 2182761"/>
              <a:gd name="connsiteY15" fmla="*/ 1022145 h 2433074"/>
              <a:gd name="connsiteX16" fmla="*/ 2136058 w 2182761"/>
              <a:gd name="connsiteY16" fmla="*/ 1093429 h 2433074"/>
              <a:gd name="connsiteX17" fmla="*/ 2180303 w 2182761"/>
              <a:gd name="connsiteY17" fmla="*/ 1149965 h 2433074"/>
              <a:gd name="connsiteX18" fmla="*/ 2182761 w 2182761"/>
              <a:gd name="connsiteY18" fmla="*/ 1223707 h 2433074"/>
              <a:gd name="connsiteX19" fmla="*/ 2160638 w 2182761"/>
              <a:gd name="connsiteY19" fmla="*/ 1290074 h 2433074"/>
              <a:gd name="connsiteX20" fmla="*/ 2099187 w 2182761"/>
              <a:gd name="connsiteY20" fmla="*/ 1329403 h 2433074"/>
              <a:gd name="connsiteX21" fmla="*/ 2010696 w 2182761"/>
              <a:gd name="connsiteY21" fmla="*/ 1353984 h 2433074"/>
              <a:gd name="connsiteX22" fmla="*/ 1885335 w 2182761"/>
              <a:gd name="connsiteY22" fmla="*/ 1349068 h 2433074"/>
              <a:gd name="connsiteX23" fmla="*/ 1735393 w 2182761"/>
              <a:gd name="connsiteY23" fmla="*/ 1361358 h 2433074"/>
              <a:gd name="connsiteX24" fmla="*/ 1619864 w 2182761"/>
              <a:gd name="connsiteY24" fmla="*/ 1393313 h 2433074"/>
              <a:gd name="connsiteX25" fmla="*/ 1477296 w 2182761"/>
              <a:gd name="connsiteY25" fmla="*/ 1422810 h 2433074"/>
              <a:gd name="connsiteX26" fmla="*/ 1317522 w 2182761"/>
              <a:gd name="connsiteY26" fmla="*/ 1464597 h 2433074"/>
              <a:gd name="connsiteX27" fmla="*/ 1204451 w 2182761"/>
              <a:gd name="connsiteY27" fmla="*/ 1521132 h 2433074"/>
              <a:gd name="connsiteX28" fmla="*/ 1066800 w 2182761"/>
              <a:gd name="connsiteY28" fmla="*/ 1589958 h 2433074"/>
              <a:gd name="connsiteX29" fmla="*/ 931606 w 2182761"/>
              <a:gd name="connsiteY29" fmla="*/ 1663700 h 2433074"/>
              <a:gd name="connsiteX30" fmla="*/ 798871 w 2182761"/>
              <a:gd name="connsiteY30" fmla="*/ 1752190 h 2433074"/>
              <a:gd name="connsiteX31" fmla="*/ 673509 w 2182761"/>
              <a:gd name="connsiteY31" fmla="*/ 1843139 h 2433074"/>
              <a:gd name="connsiteX32" fmla="*/ 565354 w 2182761"/>
              <a:gd name="connsiteY32" fmla="*/ 1939003 h 2433074"/>
              <a:gd name="connsiteX33" fmla="*/ 474406 w 2182761"/>
              <a:gd name="connsiteY33" fmla="*/ 2052074 h 2433074"/>
              <a:gd name="connsiteX34" fmla="*/ 403122 w 2182761"/>
              <a:gd name="connsiteY34" fmla="*/ 2150397 h 2433074"/>
              <a:gd name="connsiteX35" fmla="*/ 334296 w 2182761"/>
              <a:gd name="connsiteY35" fmla="*/ 2251177 h 2433074"/>
              <a:gd name="connsiteX36" fmla="*/ 292509 w 2182761"/>
              <a:gd name="connsiteY36" fmla="*/ 2312629 h 2433074"/>
              <a:gd name="connsiteX37" fmla="*/ 233516 w 2182761"/>
              <a:gd name="connsiteY37" fmla="*/ 2371623 h 2433074"/>
              <a:gd name="connsiteX38" fmla="*/ 201561 w 2182761"/>
              <a:gd name="connsiteY38" fmla="*/ 2403577 h 2433074"/>
              <a:gd name="connsiteX39" fmla="*/ 164690 w 2182761"/>
              <a:gd name="connsiteY39" fmla="*/ 2425700 h 2433074"/>
              <a:gd name="connsiteX40" fmla="*/ 132735 w 2182761"/>
              <a:gd name="connsiteY40" fmla="*/ 2430616 h 2433074"/>
              <a:gd name="connsiteX41" fmla="*/ 88490 w 2182761"/>
              <a:gd name="connsiteY41" fmla="*/ 2433074 h 2433074"/>
              <a:gd name="connsiteX42" fmla="*/ 41787 w 2182761"/>
              <a:gd name="connsiteY42" fmla="*/ 2418326 h 2433074"/>
              <a:gd name="connsiteX43" fmla="*/ 17206 w 2182761"/>
              <a:gd name="connsiteY43" fmla="*/ 2398661 h 2433074"/>
              <a:gd name="connsiteX44" fmla="*/ 0 w 2182761"/>
              <a:gd name="connsiteY44" fmla="*/ 2253636 h 2433074"/>
              <a:gd name="connsiteX45" fmla="*/ 11096 w 2182761"/>
              <a:gd name="connsiteY45" fmla="*/ 1995358 h 2433074"/>
              <a:gd name="connsiteX46" fmla="*/ 111047 w 2182761"/>
              <a:gd name="connsiteY46" fmla="*/ 1796806 h 2433074"/>
              <a:gd name="connsiteX47" fmla="*/ 151767 w 2182761"/>
              <a:gd name="connsiteY47" fmla="*/ 1705974 h 2433074"/>
              <a:gd name="connsiteX48" fmla="*/ 242703 w 2182761"/>
              <a:gd name="connsiteY48" fmla="*/ 1521703 h 2433074"/>
              <a:gd name="connsiteX49" fmla="*/ 351438 w 2182761"/>
              <a:gd name="connsiteY49" fmla="*/ 1185760 h 2433074"/>
              <a:gd name="connsiteX50" fmla="*/ 437547 w 2182761"/>
              <a:gd name="connsiteY50" fmla="*/ 901317 h 2433074"/>
              <a:gd name="connsiteX51" fmla="*/ 534644 w 2182761"/>
              <a:gd name="connsiteY51" fmla="*/ 621971 h 2433074"/>
              <a:gd name="connsiteX52" fmla="*/ 556047 w 2182761"/>
              <a:gd name="connsiteY52" fmla="*/ 559769 h 2433074"/>
              <a:gd name="connsiteX53" fmla="*/ 575135 w 2182761"/>
              <a:gd name="connsiteY53" fmla="*/ 487203 h 2433074"/>
              <a:gd name="connsiteX54" fmla="*/ 598344 w 2182761"/>
              <a:gd name="connsiteY54" fmla="*/ 434364 h 2433074"/>
              <a:gd name="connsiteX55" fmla="*/ 644470 w 2182761"/>
              <a:gd name="connsiteY55" fmla="*/ 342602 h 2433074"/>
              <a:gd name="connsiteX56" fmla="*/ 652612 w 2182761"/>
              <a:gd name="connsiteY56" fmla="*/ 0 h 2433074"/>
              <a:gd name="connsiteX0" fmla="*/ 652612 w 2182761"/>
              <a:gd name="connsiteY0" fmla="*/ 0 h 2433074"/>
              <a:gd name="connsiteX1" fmla="*/ 1726810 w 2182761"/>
              <a:gd name="connsiteY1" fmla="*/ 115786 h 2433074"/>
              <a:gd name="connsiteX2" fmla="*/ 1675019 w 2182761"/>
              <a:gd name="connsiteY2" fmla="*/ 302746 h 2433074"/>
              <a:gd name="connsiteX3" fmla="*/ 1680299 w 2182761"/>
              <a:gd name="connsiteY3" fmla="*/ 330719 h 2433074"/>
              <a:gd name="connsiteX4" fmla="*/ 1682469 w 2182761"/>
              <a:gd name="connsiteY4" fmla="*/ 405517 h 2433074"/>
              <a:gd name="connsiteX5" fmla="*/ 1682253 w 2182761"/>
              <a:gd name="connsiteY5" fmla="*/ 503840 h 2433074"/>
              <a:gd name="connsiteX6" fmla="*/ 1645884 w 2182761"/>
              <a:gd name="connsiteY6" fmla="*/ 541439 h 2433074"/>
              <a:gd name="connsiteX7" fmla="*/ 1617692 w 2182761"/>
              <a:gd name="connsiteY7" fmla="*/ 623290 h 2433074"/>
              <a:gd name="connsiteX8" fmla="*/ 1657307 w 2182761"/>
              <a:gd name="connsiteY8" fmla="*/ 677404 h 2433074"/>
              <a:gd name="connsiteX9" fmla="*/ 1702999 w 2182761"/>
              <a:gd name="connsiteY9" fmla="*/ 730607 h 2433074"/>
              <a:gd name="connsiteX10" fmla="*/ 1734719 w 2182761"/>
              <a:gd name="connsiteY10" fmla="*/ 769507 h 2433074"/>
              <a:gd name="connsiteX11" fmla="*/ 1775973 w 2182761"/>
              <a:gd name="connsiteY11" fmla="*/ 802467 h 2433074"/>
              <a:gd name="connsiteX12" fmla="*/ 1813774 w 2182761"/>
              <a:gd name="connsiteY12" fmla="*/ 848853 h 2433074"/>
              <a:gd name="connsiteX13" fmla="*/ 1906192 w 2182761"/>
              <a:gd name="connsiteY13" fmla="*/ 893693 h 2433074"/>
              <a:gd name="connsiteX14" fmla="*/ 1978742 w 2182761"/>
              <a:gd name="connsiteY14" fmla="*/ 953319 h 2433074"/>
              <a:gd name="connsiteX15" fmla="*/ 2059858 w 2182761"/>
              <a:gd name="connsiteY15" fmla="*/ 1022145 h 2433074"/>
              <a:gd name="connsiteX16" fmla="*/ 2136058 w 2182761"/>
              <a:gd name="connsiteY16" fmla="*/ 1093429 h 2433074"/>
              <a:gd name="connsiteX17" fmla="*/ 2180303 w 2182761"/>
              <a:gd name="connsiteY17" fmla="*/ 1149965 h 2433074"/>
              <a:gd name="connsiteX18" fmla="*/ 2182761 w 2182761"/>
              <a:gd name="connsiteY18" fmla="*/ 1223707 h 2433074"/>
              <a:gd name="connsiteX19" fmla="*/ 2160638 w 2182761"/>
              <a:gd name="connsiteY19" fmla="*/ 1290074 h 2433074"/>
              <a:gd name="connsiteX20" fmla="*/ 2099187 w 2182761"/>
              <a:gd name="connsiteY20" fmla="*/ 1329403 h 2433074"/>
              <a:gd name="connsiteX21" fmla="*/ 2010696 w 2182761"/>
              <a:gd name="connsiteY21" fmla="*/ 1353984 h 2433074"/>
              <a:gd name="connsiteX22" fmla="*/ 1885335 w 2182761"/>
              <a:gd name="connsiteY22" fmla="*/ 1349068 h 2433074"/>
              <a:gd name="connsiteX23" fmla="*/ 1735393 w 2182761"/>
              <a:gd name="connsiteY23" fmla="*/ 1361358 h 2433074"/>
              <a:gd name="connsiteX24" fmla="*/ 1619864 w 2182761"/>
              <a:gd name="connsiteY24" fmla="*/ 1393313 h 2433074"/>
              <a:gd name="connsiteX25" fmla="*/ 1477296 w 2182761"/>
              <a:gd name="connsiteY25" fmla="*/ 1422810 h 2433074"/>
              <a:gd name="connsiteX26" fmla="*/ 1317522 w 2182761"/>
              <a:gd name="connsiteY26" fmla="*/ 1464597 h 2433074"/>
              <a:gd name="connsiteX27" fmla="*/ 1204451 w 2182761"/>
              <a:gd name="connsiteY27" fmla="*/ 1521132 h 2433074"/>
              <a:gd name="connsiteX28" fmla="*/ 1066800 w 2182761"/>
              <a:gd name="connsiteY28" fmla="*/ 1589958 h 2433074"/>
              <a:gd name="connsiteX29" fmla="*/ 931606 w 2182761"/>
              <a:gd name="connsiteY29" fmla="*/ 1663700 h 2433074"/>
              <a:gd name="connsiteX30" fmla="*/ 798871 w 2182761"/>
              <a:gd name="connsiteY30" fmla="*/ 1752190 h 2433074"/>
              <a:gd name="connsiteX31" fmla="*/ 673509 w 2182761"/>
              <a:gd name="connsiteY31" fmla="*/ 1843139 h 2433074"/>
              <a:gd name="connsiteX32" fmla="*/ 565354 w 2182761"/>
              <a:gd name="connsiteY32" fmla="*/ 1939003 h 2433074"/>
              <a:gd name="connsiteX33" fmla="*/ 474406 w 2182761"/>
              <a:gd name="connsiteY33" fmla="*/ 2052074 h 2433074"/>
              <a:gd name="connsiteX34" fmla="*/ 403122 w 2182761"/>
              <a:gd name="connsiteY34" fmla="*/ 2150397 h 2433074"/>
              <a:gd name="connsiteX35" fmla="*/ 334296 w 2182761"/>
              <a:gd name="connsiteY35" fmla="*/ 2251177 h 2433074"/>
              <a:gd name="connsiteX36" fmla="*/ 292509 w 2182761"/>
              <a:gd name="connsiteY36" fmla="*/ 2312629 h 2433074"/>
              <a:gd name="connsiteX37" fmla="*/ 233516 w 2182761"/>
              <a:gd name="connsiteY37" fmla="*/ 2371623 h 2433074"/>
              <a:gd name="connsiteX38" fmla="*/ 201561 w 2182761"/>
              <a:gd name="connsiteY38" fmla="*/ 2403577 h 2433074"/>
              <a:gd name="connsiteX39" fmla="*/ 164690 w 2182761"/>
              <a:gd name="connsiteY39" fmla="*/ 2425700 h 2433074"/>
              <a:gd name="connsiteX40" fmla="*/ 132735 w 2182761"/>
              <a:gd name="connsiteY40" fmla="*/ 2430616 h 2433074"/>
              <a:gd name="connsiteX41" fmla="*/ 88490 w 2182761"/>
              <a:gd name="connsiteY41" fmla="*/ 2433074 h 2433074"/>
              <a:gd name="connsiteX42" fmla="*/ 41787 w 2182761"/>
              <a:gd name="connsiteY42" fmla="*/ 2418326 h 2433074"/>
              <a:gd name="connsiteX43" fmla="*/ 17206 w 2182761"/>
              <a:gd name="connsiteY43" fmla="*/ 2398661 h 2433074"/>
              <a:gd name="connsiteX44" fmla="*/ 0 w 2182761"/>
              <a:gd name="connsiteY44" fmla="*/ 2253636 h 2433074"/>
              <a:gd name="connsiteX45" fmla="*/ 11096 w 2182761"/>
              <a:gd name="connsiteY45" fmla="*/ 1995358 h 2433074"/>
              <a:gd name="connsiteX46" fmla="*/ 111047 w 2182761"/>
              <a:gd name="connsiteY46" fmla="*/ 1796806 h 2433074"/>
              <a:gd name="connsiteX47" fmla="*/ 151767 w 2182761"/>
              <a:gd name="connsiteY47" fmla="*/ 1705974 h 2433074"/>
              <a:gd name="connsiteX48" fmla="*/ 242703 w 2182761"/>
              <a:gd name="connsiteY48" fmla="*/ 1521703 h 2433074"/>
              <a:gd name="connsiteX49" fmla="*/ 351438 w 2182761"/>
              <a:gd name="connsiteY49" fmla="*/ 1185760 h 2433074"/>
              <a:gd name="connsiteX50" fmla="*/ 437547 w 2182761"/>
              <a:gd name="connsiteY50" fmla="*/ 901317 h 2433074"/>
              <a:gd name="connsiteX51" fmla="*/ 534644 w 2182761"/>
              <a:gd name="connsiteY51" fmla="*/ 621971 h 2433074"/>
              <a:gd name="connsiteX52" fmla="*/ 556047 w 2182761"/>
              <a:gd name="connsiteY52" fmla="*/ 559769 h 2433074"/>
              <a:gd name="connsiteX53" fmla="*/ 575135 w 2182761"/>
              <a:gd name="connsiteY53" fmla="*/ 487203 h 2433074"/>
              <a:gd name="connsiteX54" fmla="*/ 598344 w 2182761"/>
              <a:gd name="connsiteY54" fmla="*/ 434364 h 2433074"/>
              <a:gd name="connsiteX55" fmla="*/ 644470 w 2182761"/>
              <a:gd name="connsiteY55" fmla="*/ 342602 h 2433074"/>
              <a:gd name="connsiteX56" fmla="*/ 652612 w 2182761"/>
              <a:gd name="connsiteY56" fmla="*/ 0 h 2433074"/>
              <a:gd name="connsiteX0" fmla="*/ 652612 w 2182761"/>
              <a:gd name="connsiteY0" fmla="*/ 0 h 2433074"/>
              <a:gd name="connsiteX1" fmla="*/ 1726810 w 2182761"/>
              <a:gd name="connsiteY1" fmla="*/ 115786 h 2433074"/>
              <a:gd name="connsiteX2" fmla="*/ 1675019 w 2182761"/>
              <a:gd name="connsiteY2" fmla="*/ 302746 h 2433074"/>
              <a:gd name="connsiteX3" fmla="*/ 1680299 w 2182761"/>
              <a:gd name="connsiteY3" fmla="*/ 330719 h 2433074"/>
              <a:gd name="connsiteX4" fmla="*/ 1682469 w 2182761"/>
              <a:gd name="connsiteY4" fmla="*/ 405517 h 2433074"/>
              <a:gd name="connsiteX5" fmla="*/ 1682253 w 2182761"/>
              <a:gd name="connsiteY5" fmla="*/ 503840 h 2433074"/>
              <a:gd name="connsiteX6" fmla="*/ 1645884 w 2182761"/>
              <a:gd name="connsiteY6" fmla="*/ 541439 h 2433074"/>
              <a:gd name="connsiteX7" fmla="*/ 1617692 w 2182761"/>
              <a:gd name="connsiteY7" fmla="*/ 623290 h 2433074"/>
              <a:gd name="connsiteX8" fmla="*/ 1657307 w 2182761"/>
              <a:gd name="connsiteY8" fmla="*/ 677404 h 2433074"/>
              <a:gd name="connsiteX9" fmla="*/ 1702999 w 2182761"/>
              <a:gd name="connsiteY9" fmla="*/ 730607 h 2433074"/>
              <a:gd name="connsiteX10" fmla="*/ 1734719 w 2182761"/>
              <a:gd name="connsiteY10" fmla="*/ 769507 h 2433074"/>
              <a:gd name="connsiteX11" fmla="*/ 1775973 w 2182761"/>
              <a:gd name="connsiteY11" fmla="*/ 802467 h 2433074"/>
              <a:gd name="connsiteX12" fmla="*/ 1813774 w 2182761"/>
              <a:gd name="connsiteY12" fmla="*/ 848853 h 2433074"/>
              <a:gd name="connsiteX13" fmla="*/ 1906192 w 2182761"/>
              <a:gd name="connsiteY13" fmla="*/ 893693 h 2433074"/>
              <a:gd name="connsiteX14" fmla="*/ 1978742 w 2182761"/>
              <a:gd name="connsiteY14" fmla="*/ 953319 h 2433074"/>
              <a:gd name="connsiteX15" fmla="*/ 2059858 w 2182761"/>
              <a:gd name="connsiteY15" fmla="*/ 1022145 h 2433074"/>
              <a:gd name="connsiteX16" fmla="*/ 2136058 w 2182761"/>
              <a:gd name="connsiteY16" fmla="*/ 1093429 h 2433074"/>
              <a:gd name="connsiteX17" fmla="*/ 2180303 w 2182761"/>
              <a:gd name="connsiteY17" fmla="*/ 1149965 h 2433074"/>
              <a:gd name="connsiteX18" fmla="*/ 2182761 w 2182761"/>
              <a:gd name="connsiteY18" fmla="*/ 1223707 h 2433074"/>
              <a:gd name="connsiteX19" fmla="*/ 2160638 w 2182761"/>
              <a:gd name="connsiteY19" fmla="*/ 1290074 h 2433074"/>
              <a:gd name="connsiteX20" fmla="*/ 2099187 w 2182761"/>
              <a:gd name="connsiteY20" fmla="*/ 1329403 h 2433074"/>
              <a:gd name="connsiteX21" fmla="*/ 2010696 w 2182761"/>
              <a:gd name="connsiteY21" fmla="*/ 1353984 h 2433074"/>
              <a:gd name="connsiteX22" fmla="*/ 1885335 w 2182761"/>
              <a:gd name="connsiteY22" fmla="*/ 1349068 h 2433074"/>
              <a:gd name="connsiteX23" fmla="*/ 1735393 w 2182761"/>
              <a:gd name="connsiteY23" fmla="*/ 1361358 h 2433074"/>
              <a:gd name="connsiteX24" fmla="*/ 1619864 w 2182761"/>
              <a:gd name="connsiteY24" fmla="*/ 1393313 h 2433074"/>
              <a:gd name="connsiteX25" fmla="*/ 1477296 w 2182761"/>
              <a:gd name="connsiteY25" fmla="*/ 1422810 h 2433074"/>
              <a:gd name="connsiteX26" fmla="*/ 1317522 w 2182761"/>
              <a:gd name="connsiteY26" fmla="*/ 1464597 h 2433074"/>
              <a:gd name="connsiteX27" fmla="*/ 1204451 w 2182761"/>
              <a:gd name="connsiteY27" fmla="*/ 1521132 h 2433074"/>
              <a:gd name="connsiteX28" fmla="*/ 1066800 w 2182761"/>
              <a:gd name="connsiteY28" fmla="*/ 1589958 h 2433074"/>
              <a:gd name="connsiteX29" fmla="*/ 931606 w 2182761"/>
              <a:gd name="connsiteY29" fmla="*/ 1663700 h 2433074"/>
              <a:gd name="connsiteX30" fmla="*/ 798871 w 2182761"/>
              <a:gd name="connsiteY30" fmla="*/ 1752190 h 2433074"/>
              <a:gd name="connsiteX31" fmla="*/ 673509 w 2182761"/>
              <a:gd name="connsiteY31" fmla="*/ 1843139 h 2433074"/>
              <a:gd name="connsiteX32" fmla="*/ 565354 w 2182761"/>
              <a:gd name="connsiteY32" fmla="*/ 1939003 h 2433074"/>
              <a:gd name="connsiteX33" fmla="*/ 474406 w 2182761"/>
              <a:gd name="connsiteY33" fmla="*/ 2052074 h 2433074"/>
              <a:gd name="connsiteX34" fmla="*/ 403122 w 2182761"/>
              <a:gd name="connsiteY34" fmla="*/ 2150397 h 2433074"/>
              <a:gd name="connsiteX35" fmla="*/ 334296 w 2182761"/>
              <a:gd name="connsiteY35" fmla="*/ 2251177 h 2433074"/>
              <a:gd name="connsiteX36" fmla="*/ 292509 w 2182761"/>
              <a:gd name="connsiteY36" fmla="*/ 2312629 h 2433074"/>
              <a:gd name="connsiteX37" fmla="*/ 233516 w 2182761"/>
              <a:gd name="connsiteY37" fmla="*/ 2371623 h 2433074"/>
              <a:gd name="connsiteX38" fmla="*/ 201561 w 2182761"/>
              <a:gd name="connsiteY38" fmla="*/ 2403577 h 2433074"/>
              <a:gd name="connsiteX39" fmla="*/ 164690 w 2182761"/>
              <a:gd name="connsiteY39" fmla="*/ 2425700 h 2433074"/>
              <a:gd name="connsiteX40" fmla="*/ 132735 w 2182761"/>
              <a:gd name="connsiteY40" fmla="*/ 2430616 h 2433074"/>
              <a:gd name="connsiteX41" fmla="*/ 88490 w 2182761"/>
              <a:gd name="connsiteY41" fmla="*/ 2433074 h 2433074"/>
              <a:gd name="connsiteX42" fmla="*/ 41787 w 2182761"/>
              <a:gd name="connsiteY42" fmla="*/ 2418326 h 2433074"/>
              <a:gd name="connsiteX43" fmla="*/ 17206 w 2182761"/>
              <a:gd name="connsiteY43" fmla="*/ 2398661 h 2433074"/>
              <a:gd name="connsiteX44" fmla="*/ 0 w 2182761"/>
              <a:gd name="connsiteY44" fmla="*/ 2253636 h 2433074"/>
              <a:gd name="connsiteX45" fmla="*/ 11096 w 2182761"/>
              <a:gd name="connsiteY45" fmla="*/ 1995358 h 2433074"/>
              <a:gd name="connsiteX46" fmla="*/ 111047 w 2182761"/>
              <a:gd name="connsiteY46" fmla="*/ 1796806 h 2433074"/>
              <a:gd name="connsiteX47" fmla="*/ 151767 w 2182761"/>
              <a:gd name="connsiteY47" fmla="*/ 1705974 h 2433074"/>
              <a:gd name="connsiteX48" fmla="*/ 242703 w 2182761"/>
              <a:gd name="connsiteY48" fmla="*/ 1521703 h 2433074"/>
              <a:gd name="connsiteX49" fmla="*/ 351438 w 2182761"/>
              <a:gd name="connsiteY49" fmla="*/ 1185760 h 2433074"/>
              <a:gd name="connsiteX50" fmla="*/ 437547 w 2182761"/>
              <a:gd name="connsiteY50" fmla="*/ 901317 h 2433074"/>
              <a:gd name="connsiteX51" fmla="*/ 534644 w 2182761"/>
              <a:gd name="connsiteY51" fmla="*/ 621971 h 2433074"/>
              <a:gd name="connsiteX52" fmla="*/ 556047 w 2182761"/>
              <a:gd name="connsiteY52" fmla="*/ 559769 h 2433074"/>
              <a:gd name="connsiteX53" fmla="*/ 575135 w 2182761"/>
              <a:gd name="connsiteY53" fmla="*/ 487203 h 2433074"/>
              <a:gd name="connsiteX54" fmla="*/ 598344 w 2182761"/>
              <a:gd name="connsiteY54" fmla="*/ 434364 h 2433074"/>
              <a:gd name="connsiteX55" fmla="*/ 644470 w 2182761"/>
              <a:gd name="connsiteY55" fmla="*/ 342602 h 2433074"/>
              <a:gd name="connsiteX56" fmla="*/ 652612 w 2182761"/>
              <a:gd name="connsiteY56" fmla="*/ 0 h 2433074"/>
              <a:gd name="connsiteX0" fmla="*/ 652612 w 2182761"/>
              <a:gd name="connsiteY0" fmla="*/ 9326 h 2442400"/>
              <a:gd name="connsiteX1" fmla="*/ 1551621 w 2182761"/>
              <a:gd name="connsiteY1" fmla="*/ 99409 h 2442400"/>
              <a:gd name="connsiteX2" fmla="*/ 1726810 w 2182761"/>
              <a:gd name="connsiteY2" fmla="*/ 125112 h 2442400"/>
              <a:gd name="connsiteX3" fmla="*/ 1675019 w 2182761"/>
              <a:gd name="connsiteY3" fmla="*/ 312072 h 2442400"/>
              <a:gd name="connsiteX4" fmla="*/ 1680299 w 2182761"/>
              <a:gd name="connsiteY4" fmla="*/ 340045 h 2442400"/>
              <a:gd name="connsiteX5" fmla="*/ 1682469 w 2182761"/>
              <a:gd name="connsiteY5" fmla="*/ 414843 h 2442400"/>
              <a:gd name="connsiteX6" fmla="*/ 1682253 w 2182761"/>
              <a:gd name="connsiteY6" fmla="*/ 513166 h 2442400"/>
              <a:gd name="connsiteX7" fmla="*/ 1645884 w 2182761"/>
              <a:gd name="connsiteY7" fmla="*/ 550765 h 2442400"/>
              <a:gd name="connsiteX8" fmla="*/ 1617692 w 2182761"/>
              <a:gd name="connsiteY8" fmla="*/ 632616 h 2442400"/>
              <a:gd name="connsiteX9" fmla="*/ 1657307 w 2182761"/>
              <a:gd name="connsiteY9" fmla="*/ 686730 h 2442400"/>
              <a:gd name="connsiteX10" fmla="*/ 1702999 w 2182761"/>
              <a:gd name="connsiteY10" fmla="*/ 739933 h 2442400"/>
              <a:gd name="connsiteX11" fmla="*/ 1734719 w 2182761"/>
              <a:gd name="connsiteY11" fmla="*/ 778833 h 2442400"/>
              <a:gd name="connsiteX12" fmla="*/ 1775973 w 2182761"/>
              <a:gd name="connsiteY12" fmla="*/ 811793 h 2442400"/>
              <a:gd name="connsiteX13" fmla="*/ 1813774 w 2182761"/>
              <a:gd name="connsiteY13" fmla="*/ 858179 h 2442400"/>
              <a:gd name="connsiteX14" fmla="*/ 1906192 w 2182761"/>
              <a:gd name="connsiteY14" fmla="*/ 903019 h 2442400"/>
              <a:gd name="connsiteX15" fmla="*/ 1978742 w 2182761"/>
              <a:gd name="connsiteY15" fmla="*/ 962645 h 2442400"/>
              <a:gd name="connsiteX16" fmla="*/ 2059858 w 2182761"/>
              <a:gd name="connsiteY16" fmla="*/ 1031471 h 2442400"/>
              <a:gd name="connsiteX17" fmla="*/ 2136058 w 2182761"/>
              <a:gd name="connsiteY17" fmla="*/ 1102755 h 2442400"/>
              <a:gd name="connsiteX18" fmla="*/ 2180303 w 2182761"/>
              <a:gd name="connsiteY18" fmla="*/ 1159291 h 2442400"/>
              <a:gd name="connsiteX19" fmla="*/ 2182761 w 2182761"/>
              <a:gd name="connsiteY19" fmla="*/ 1233033 h 2442400"/>
              <a:gd name="connsiteX20" fmla="*/ 2160638 w 2182761"/>
              <a:gd name="connsiteY20" fmla="*/ 1299400 h 2442400"/>
              <a:gd name="connsiteX21" fmla="*/ 2099187 w 2182761"/>
              <a:gd name="connsiteY21" fmla="*/ 1338729 h 2442400"/>
              <a:gd name="connsiteX22" fmla="*/ 2010696 w 2182761"/>
              <a:gd name="connsiteY22" fmla="*/ 1363310 h 2442400"/>
              <a:gd name="connsiteX23" fmla="*/ 1885335 w 2182761"/>
              <a:gd name="connsiteY23" fmla="*/ 1358394 h 2442400"/>
              <a:gd name="connsiteX24" fmla="*/ 1735393 w 2182761"/>
              <a:gd name="connsiteY24" fmla="*/ 1370684 h 2442400"/>
              <a:gd name="connsiteX25" fmla="*/ 1619864 w 2182761"/>
              <a:gd name="connsiteY25" fmla="*/ 1402639 h 2442400"/>
              <a:gd name="connsiteX26" fmla="*/ 1477296 w 2182761"/>
              <a:gd name="connsiteY26" fmla="*/ 1432136 h 2442400"/>
              <a:gd name="connsiteX27" fmla="*/ 1317522 w 2182761"/>
              <a:gd name="connsiteY27" fmla="*/ 1473923 h 2442400"/>
              <a:gd name="connsiteX28" fmla="*/ 1204451 w 2182761"/>
              <a:gd name="connsiteY28" fmla="*/ 1530458 h 2442400"/>
              <a:gd name="connsiteX29" fmla="*/ 1066800 w 2182761"/>
              <a:gd name="connsiteY29" fmla="*/ 1599284 h 2442400"/>
              <a:gd name="connsiteX30" fmla="*/ 931606 w 2182761"/>
              <a:gd name="connsiteY30" fmla="*/ 1673026 h 2442400"/>
              <a:gd name="connsiteX31" fmla="*/ 798871 w 2182761"/>
              <a:gd name="connsiteY31" fmla="*/ 1761516 h 2442400"/>
              <a:gd name="connsiteX32" fmla="*/ 673509 w 2182761"/>
              <a:gd name="connsiteY32" fmla="*/ 1852465 h 2442400"/>
              <a:gd name="connsiteX33" fmla="*/ 565354 w 2182761"/>
              <a:gd name="connsiteY33" fmla="*/ 1948329 h 2442400"/>
              <a:gd name="connsiteX34" fmla="*/ 474406 w 2182761"/>
              <a:gd name="connsiteY34" fmla="*/ 2061400 h 2442400"/>
              <a:gd name="connsiteX35" fmla="*/ 403122 w 2182761"/>
              <a:gd name="connsiteY35" fmla="*/ 2159723 h 2442400"/>
              <a:gd name="connsiteX36" fmla="*/ 334296 w 2182761"/>
              <a:gd name="connsiteY36" fmla="*/ 2260503 h 2442400"/>
              <a:gd name="connsiteX37" fmla="*/ 292509 w 2182761"/>
              <a:gd name="connsiteY37" fmla="*/ 2321955 h 2442400"/>
              <a:gd name="connsiteX38" fmla="*/ 233516 w 2182761"/>
              <a:gd name="connsiteY38" fmla="*/ 2380949 h 2442400"/>
              <a:gd name="connsiteX39" fmla="*/ 201561 w 2182761"/>
              <a:gd name="connsiteY39" fmla="*/ 2412903 h 2442400"/>
              <a:gd name="connsiteX40" fmla="*/ 164690 w 2182761"/>
              <a:gd name="connsiteY40" fmla="*/ 2435026 h 2442400"/>
              <a:gd name="connsiteX41" fmla="*/ 132735 w 2182761"/>
              <a:gd name="connsiteY41" fmla="*/ 2439942 h 2442400"/>
              <a:gd name="connsiteX42" fmla="*/ 88490 w 2182761"/>
              <a:gd name="connsiteY42" fmla="*/ 2442400 h 2442400"/>
              <a:gd name="connsiteX43" fmla="*/ 41787 w 2182761"/>
              <a:gd name="connsiteY43" fmla="*/ 2427652 h 2442400"/>
              <a:gd name="connsiteX44" fmla="*/ 17206 w 2182761"/>
              <a:gd name="connsiteY44" fmla="*/ 2407987 h 2442400"/>
              <a:gd name="connsiteX45" fmla="*/ 0 w 2182761"/>
              <a:gd name="connsiteY45" fmla="*/ 2262962 h 2442400"/>
              <a:gd name="connsiteX46" fmla="*/ 11096 w 2182761"/>
              <a:gd name="connsiteY46" fmla="*/ 2004684 h 2442400"/>
              <a:gd name="connsiteX47" fmla="*/ 111047 w 2182761"/>
              <a:gd name="connsiteY47" fmla="*/ 1806132 h 2442400"/>
              <a:gd name="connsiteX48" fmla="*/ 151767 w 2182761"/>
              <a:gd name="connsiteY48" fmla="*/ 1715300 h 2442400"/>
              <a:gd name="connsiteX49" fmla="*/ 242703 w 2182761"/>
              <a:gd name="connsiteY49" fmla="*/ 1531029 h 2442400"/>
              <a:gd name="connsiteX50" fmla="*/ 351438 w 2182761"/>
              <a:gd name="connsiteY50" fmla="*/ 1195086 h 2442400"/>
              <a:gd name="connsiteX51" fmla="*/ 437547 w 2182761"/>
              <a:gd name="connsiteY51" fmla="*/ 910643 h 2442400"/>
              <a:gd name="connsiteX52" fmla="*/ 534644 w 2182761"/>
              <a:gd name="connsiteY52" fmla="*/ 631297 h 2442400"/>
              <a:gd name="connsiteX53" fmla="*/ 556047 w 2182761"/>
              <a:gd name="connsiteY53" fmla="*/ 569095 h 2442400"/>
              <a:gd name="connsiteX54" fmla="*/ 575135 w 2182761"/>
              <a:gd name="connsiteY54" fmla="*/ 496529 h 2442400"/>
              <a:gd name="connsiteX55" fmla="*/ 598344 w 2182761"/>
              <a:gd name="connsiteY55" fmla="*/ 443690 h 2442400"/>
              <a:gd name="connsiteX56" fmla="*/ 644470 w 2182761"/>
              <a:gd name="connsiteY56" fmla="*/ 351928 h 2442400"/>
              <a:gd name="connsiteX57" fmla="*/ 652612 w 2182761"/>
              <a:gd name="connsiteY57" fmla="*/ 9326 h 2442400"/>
              <a:gd name="connsiteX0" fmla="*/ 652612 w 2182761"/>
              <a:gd name="connsiteY0" fmla="*/ 9326 h 2442400"/>
              <a:gd name="connsiteX1" fmla="*/ 1551621 w 2182761"/>
              <a:gd name="connsiteY1" fmla="*/ 99409 h 2442400"/>
              <a:gd name="connsiteX2" fmla="*/ 1726810 w 2182761"/>
              <a:gd name="connsiteY2" fmla="*/ 125112 h 2442400"/>
              <a:gd name="connsiteX3" fmla="*/ 1675019 w 2182761"/>
              <a:gd name="connsiteY3" fmla="*/ 312072 h 2442400"/>
              <a:gd name="connsiteX4" fmla="*/ 1680299 w 2182761"/>
              <a:gd name="connsiteY4" fmla="*/ 340045 h 2442400"/>
              <a:gd name="connsiteX5" fmla="*/ 1682469 w 2182761"/>
              <a:gd name="connsiteY5" fmla="*/ 414843 h 2442400"/>
              <a:gd name="connsiteX6" fmla="*/ 1682253 w 2182761"/>
              <a:gd name="connsiteY6" fmla="*/ 513166 h 2442400"/>
              <a:gd name="connsiteX7" fmla="*/ 1645884 w 2182761"/>
              <a:gd name="connsiteY7" fmla="*/ 550765 h 2442400"/>
              <a:gd name="connsiteX8" fmla="*/ 1617692 w 2182761"/>
              <a:gd name="connsiteY8" fmla="*/ 632616 h 2442400"/>
              <a:gd name="connsiteX9" fmla="*/ 1657307 w 2182761"/>
              <a:gd name="connsiteY9" fmla="*/ 686730 h 2442400"/>
              <a:gd name="connsiteX10" fmla="*/ 1702999 w 2182761"/>
              <a:gd name="connsiteY10" fmla="*/ 739933 h 2442400"/>
              <a:gd name="connsiteX11" fmla="*/ 1734719 w 2182761"/>
              <a:gd name="connsiteY11" fmla="*/ 778833 h 2442400"/>
              <a:gd name="connsiteX12" fmla="*/ 1775973 w 2182761"/>
              <a:gd name="connsiteY12" fmla="*/ 811793 h 2442400"/>
              <a:gd name="connsiteX13" fmla="*/ 1813774 w 2182761"/>
              <a:gd name="connsiteY13" fmla="*/ 858179 h 2442400"/>
              <a:gd name="connsiteX14" fmla="*/ 1906192 w 2182761"/>
              <a:gd name="connsiteY14" fmla="*/ 903019 h 2442400"/>
              <a:gd name="connsiteX15" fmla="*/ 1978742 w 2182761"/>
              <a:gd name="connsiteY15" fmla="*/ 962645 h 2442400"/>
              <a:gd name="connsiteX16" fmla="*/ 2059858 w 2182761"/>
              <a:gd name="connsiteY16" fmla="*/ 1031471 h 2442400"/>
              <a:gd name="connsiteX17" fmla="*/ 2136058 w 2182761"/>
              <a:gd name="connsiteY17" fmla="*/ 1102755 h 2442400"/>
              <a:gd name="connsiteX18" fmla="*/ 2180303 w 2182761"/>
              <a:gd name="connsiteY18" fmla="*/ 1159291 h 2442400"/>
              <a:gd name="connsiteX19" fmla="*/ 2182761 w 2182761"/>
              <a:gd name="connsiteY19" fmla="*/ 1233033 h 2442400"/>
              <a:gd name="connsiteX20" fmla="*/ 2160638 w 2182761"/>
              <a:gd name="connsiteY20" fmla="*/ 1299400 h 2442400"/>
              <a:gd name="connsiteX21" fmla="*/ 2099187 w 2182761"/>
              <a:gd name="connsiteY21" fmla="*/ 1338729 h 2442400"/>
              <a:gd name="connsiteX22" fmla="*/ 2010696 w 2182761"/>
              <a:gd name="connsiteY22" fmla="*/ 1363310 h 2442400"/>
              <a:gd name="connsiteX23" fmla="*/ 1885335 w 2182761"/>
              <a:gd name="connsiteY23" fmla="*/ 1358394 h 2442400"/>
              <a:gd name="connsiteX24" fmla="*/ 1735393 w 2182761"/>
              <a:gd name="connsiteY24" fmla="*/ 1370684 h 2442400"/>
              <a:gd name="connsiteX25" fmla="*/ 1619864 w 2182761"/>
              <a:gd name="connsiteY25" fmla="*/ 1402639 h 2442400"/>
              <a:gd name="connsiteX26" fmla="*/ 1477296 w 2182761"/>
              <a:gd name="connsiteY26" fmla="*/ 1432136 h 2442400"/>
              <a:gd name="connsiteX27" fmla="*/ 1317522 w 2182761"/>
              <a:gd name="connsiteY27" fmla="*/ 1473923 h 2442400"/>
              <a:gd name="connsiteX28" fmla="*/ 1204451 w 2182761"/>
              <a:gd name="connsiteY28" fmla="*/ 1530458 h 2442400"/>
              <a:gd name="connsiteX29" fmla="*/ 1066800 w 2182761"/>
              <a:gd name="connsiteY29" fmla="*/ 1599284 h 2442400"/>
              <a:gd name="connsiteX30" fmla="*/ 931606 w 2182761"/>
              <a:gd name="connsiteY30" fmla="*/ 1673026 h 2442400"/>
              <a:gd name="connsiteX31" fmla="*/ 798871 w 2182761"/>
              <a:gd name="connsiteY31" fmla="*/ 1761516 h 2442400"/>
              <a:gd name="connsiteX32" fmla="*/ 673509 w 2182761"/>
              <a:gd name="connsiteY32" fmla="*/ 1852465 h 2442400"/>
              <a:gd name="connsiteX33" fmla="*/ 565354 w 2182761"/>
              <a:gd name="connsiteY33" fmla="*/ 1948329 h 2442400"/>
              <a:gd name="connsiteX34" fmla="*/ 474406 w 2182761"/>
              <a:gd name="connsiteY34" fmla="*/ 2061400 h 2442400"/>
              <a:gd name="connsiteX35" fmla="*/ 403122 w 2182761"/>
              <a:gd name="connsiteY35" fmla="*/ 2159723 h 2442400"/>
              <a:gd name="connsiteX36" fmla="*/ 334296 w 2182761"/>
              <a:gd name="connsiteY36" fmla="*/ 2260503 h 2442400"/>
              <a:gd name="connsiteX37" fmla="*/ 292509 w 2182761"/>
              <a:gd name="connsiteY37" fmla="*/ 2321955 h 2442400"/>
              <a:gd name="connsiteX38" fmla="*/ 233516 w 2182761"/>
              <a:gd name="connsiteY38" fmla="*/ 2380949 h 2442400"/>
              <a:gd name="connsiteX39" fmla="*/ 201561 w 2182761"/>
              <a:gd name="connsiteY39" fmla="*/ 2412903 h 2442400"/>
              <a:gd name="connsiteX40" fmla="*/ 164690 w 2182761"/>
              <a:gd name="connsiteY40" fmla="*/ 2435026 h 2442400"/>
              <a:gd name="connsiteX41" fmla="*/ 132735 w 2182761"/>
              <a:gd name="connsiteY41" fmla="*/ 2439942 h 2442400"/>
              <a:gd name="connsiteX42" fmla="*/ 88490 w 2182761"/>
              <a:gd name="connsiteY42" fmla="*/ 2442400 h 2442400"/>
              <a:gd name="connsiteX43" fmla="*/ 41787 w 2182761"/>
              <a:gd name="connsiteY43" fmla="*/ 2427652 h 2442400"/>
              <a:gd name="connsiteX44" fmla="*/ 17206 w 2182761"/>
              <a:gd name="connsiteY44" fmla="*/ 2407987 h 2442400"/>
              <a:gd name="connsiteX45" fmla="*/ 0 w 2182761"/>
              <a:gd name="connsiteY45" fmla="*/ 2262962 h 2442400"/>
              <a:gd name="connsiteX46" fmla="*/ 11096 w 2182761"/>
              <a:gd name="connsiteY46" fmla="*/ 2004684 h 2442400"/>
              <a:gd name="connsiteX47" fmla="*/ 111047 w 2182761"/>
              <a:gd name="connsiteY47" fmla="*/ 1806132 h 2442400"/>
              <a:gd name="connsiteX48" fmla="*/ 151767 w 2182761"/>
              <a:gd name="connsiteY48" fmla="*/ 1715300 h 2442400"/>
              <a:gd name="connsiteX49" fmla="*/ 242703 w 2182761"/>
              <a:gd name="connsiteY49" fmla="*/ 1531029 h 2442400"/>
              <a:gd name="connsiteX50" fmla="*/ 351438 w 2182761"/>
              <a:gd name="connsiteY50" fmla="*/ 1195086 h 2442400"/>
              <a:gd name="connsiteX51" fmla="*/ 437547 w 2182761"/>
              <a:gd name="connsiteY51" fmla="*/ 910643 h 2442400"/>
              <a:gd name="connsiteX52" fmla="*/ 534644 w 2182761"/>
              <a:gd name="connsiteY52" fmla="*/ 631297 h 2442400"/>
              <a:gd name="connsiteX53" fmla="*/ 556047 w 2182761"/>
              <a:gd name="connsiteY53" fmla="*/ 569095 h 2442400"/>
              <a:gd name="connsiteX54" fmla="*/ 575135 w 2182761"/>
              <a:gd name="connsiteY54" fmla="*/ 496529 h 2442400"/>
              <a:gd name="connsiteX55" fmla="*/ 598344 w 2182761"/>
              <a:gd name="connsiteY55" fmla="*/ 443690 h 2442400"/>
              <a:gd name="connsiteX56" fmla="*/ 644470 w 2182761"/>
              <a:gd name="connsiteY56" fmla="*/ 351928 h 2442400"/>
              <a:gd name="connsiteX57" fmla="*/ 652612 w 2182761"/>
              <a:gd name="connsiteY57" fmla="*/ 9326 h 2442400"/>
              <a:gd name="connsiteX0" fmla="*/ 652612 w 2182761"/>
              <a:gd name="connsiteY0" fmla="*/ 20462 h 2453536"/>
              <a:gd name="connsiteX1" fmla="*/ 1780589 w 2182761"/>
              <a:gd name="connsiteY1" fmla="*/ 30479 h 2453536"/>
              <a:gd name="connsiteX2" fmla="*/ 1726810 w 2182761"/>
              <a:gd name="connsiteY2" fmla="*/ 136248 h 2453536"/>
              <a:gd name="connsiteX3" fmla="*/ 1675019 w 2182761"/>
              <a:gd name="connsiteY3" fmla="*/ 323208 h 2453536"/>
              <a:gd name="connsiteX4" fmla="*/ 1680299 w 2182761"/>
              <a:gd name="connsiteY4" fmla="*/ 351181 h 2453536"/>
              <a:gd name="connsiteX5" fmla="*/ 1682469 w 2182761"/>
              <a:gd name="connsiteY5" fmla="*/ 425979 h 2453536"/>
              <a:gd name="connsiteX6" fmla="*/ 1682253 w 2182761"/>
              <a:gd name="connsiteY6" fmla="*/ 524302 h 2453536"/>
              <a:gd name="connsiteX7" fmla="*/ 1645884 w 2182761"/>
              <a:gd name="connsiteY7" fmla="*/ 561901 h 2453536"/>
              <a:gd name="connsiteX8" fmla="*/ 1617692 w 2182761"/>
              <a:gd name="connsiteY8" fmla="*/ 643752 h 2453536"/>
              <a:gd name="connsiteX9" fmla="*/ 1657307 w 2182761"/>
              <a:gd name="connsiteY9" fmla="*/ 697866 h 2453536"/>
              <a:gd name="connsiteX10" fmla="*/ 1702999 w 2182761"/>
              <a:gd name="connsiteY10" fmla="*/ 751069 h 2453536"/>
              <a:gd name="connsiteX11" fmla="*/ 1734719 w 2182761"/>
              <a:gd name="connsiteY11" fmla="*/ 789969 h 2453536"/>
              <a:gd name="connsiteX12" fmla="*/ 1775973 w 2182761"/>
              <a:gd name="connsiteY12" fmla="*/ 822929 h 2453536"/>
              <a:gd name="connsiteX13" fmla="*/ 1813774 w 2182761"/>
              <a:gd name="connsiteY13" fmla="*/ 869315 h 2453536"/>
              <a:gd name="connsiteX14" fmla="*/ 1906192 w 2182761"/>
              <a:gd name="connsiteY14" fmla="*/ 914155 h 2453536"/>
              <a:gd name="connsiteX15" fmla="*/ 1978742 w 2182761"/>
              <a:gd name="connsiteY15" fmla="*/ 973781 h 2453536"/>
              <a:gd name="connsiteX16" fmla="*/ 2059858 w 2182761"/>
              <a:gd name="connsiteY16" fmla="*/ 1042607 h 2453536"/>
              <a:gd name="connsiteX17" fmla="*/ 2136058 w 2182761"/>
              <a:gd name="connsiteY17" fmla="*/ 1113891 h 2453536"/>
              <a:gd name="connsiteX18" fmla="*/ 2180303 w 2182761"/>
              <a:gd name="connsiteY18" fmla="*/ 1170427 h 2453536"/>
              <a:gd name="connsiteX19" fmla="*/ 2182761 w 2182761"/>
              <a:gd name="connsiteY19" fmla="*/ 1244169 h 2453536"/>
              <a:gd name="connsiteX20" fmla="*/ 2160638 w 2182761"/>
              <a:gd name="connsiteY20" fmla="*/ 1310536 h 2453536"/>
              <a:gd name="connsiteX21" fmla="*/ 2099187 w 2182761"/>
              <a:gd name="connsiteY21" fmla="*/ 1349865 h 2453536"/>
              <a:gd name="connsiteX22" fmla="*/ 2010696 w 2182761"/>
              <a:gd name="connsiteY22" fmla="*/ 1374446 h 2453536"/>
              <a:gd name="connsiteX23" fmla="*/ 1885335 w 2182761"/>
              <a:gd name="connsiteY23" fmla="*/ 1369530 h 2453536"/>
              <a:gd name="connsiteX24" fmla="*/ 1735393 w 2182761"/>
              <a:gd name="connsiteY24" fmla="*/ 1381820 h 2453536"/>
              <a:gd name="connsiteX25" fmla="*/ 1619864 w 2182761"/>
              <a:gd name="connsiteY25" fmla="*/ 1413775 h 2453536"/>
              <a:gd name="connsiteX26" fmla="*/ 1477296 w 2182761"/>
              <a:gd name="connsiteY26" fmla="*/ 1443272 h 2453536"/>
              <a:gd name="connsiteX27" fmla="*/ 1317522 w 2182761"/>
              <a:gd name="connsiteY27" fmla="*/ 1485059 h 2453536"/>
              <a:gd name="connsiteX28" fmla="*/ 1204451 w 2182761"/>
              <a:gd name="connsiteY28" fmla="*/ 1541594 h 2453536"/>
              <a:gd name="connsiteX29" fmla="*/ 1066800 w 2182761"/>
              <a:gd name="connsiteY29" fmla="*/ 1610420 h 2453536"/>
              <a:gd name="connsiteX30" fmla="*/ 931606 w 2182761"/>
              <a:gd name="connsiteY30" fmla="*/ 1684162 h 2453536"/>
              <a:gd name="connsiteX31" fmla="*/ 798871 w 2182761"/>
              <a:gd name="connsiteY31" fmla="*/ 1772652 h 2453536"/>
              <a:gd name="connsiteX32" fmla="*/ 673509 w 2182761"/>
              <a:gd name="connsiteY32" fmla="*/ 1863601 h 2453536"/>
              <a:gd name="connsiteX33" fmla="*/ 565354 w 2182761"/>
              <a:gd name="connsiteY33" fmla="*/ 1959465 h 2453536"/>
              <a:gd name="connsiteX34" fmla="*/ 474406 w 2182761"/>
              <a:gd name="connsiteY34" fmla="*/ 2072536 h 2453536"/>
              <a:gd name="connsiteX35" fmla="*/ 403122 w 2182761"/>
              <a:gd name="connsiteY35" fmla="*/ 2170859 h 2453536"/>
              <a:gd name="connsiteX36" fmla="*/ 334296 w 2182761"/>
              <a:gd name="connsiteY36" fmla="*/ 2271639 h 2453536"/>
              <a:gd name="connsiteX37" fmla="*/ 292509 w 2182761"/>
              <a:gd name="connsiteY37" fmla="*/ 2333091 h 2453536"/>
              <a:gd name="connsiteX38" fmla="*/ 233516 w 2182761"/>
              <a:gd name="connsiteY38" fmla="*/ 2392085 h 2453536"/>
              <a:gd name="connsiteX39" fmla="*/ 201561 w 2182761"/>
              <a:gd name="connsiteY39" fmla="*/ 2424039 h 2453536"/>
              <a:gd name="connsiteX40" fmla="*/ 164690 w 2182761"/>
              <a:gd name="connsiteY40" fmla="*/ 2446162 h 2453536"/>
              <a:gd name="connsiteX41" fmla="*/ 132735 w 2182761"/>
              <a:gd name="connsiteY41" fmla="*/ 2451078 h 2453536"/>
              <a:gd name="connsiteX42" fmla="*/ 88490 w 2182761"/>
              <a:gd name="connsiteY42" fmla="*/ 2453536 h 2453536"/>
              <a:gd name="connsiteX43" fmla="*/ 41787 w 2182761"/>
              <a:gd name="connsiteY43" fmla="*/ 2438788 h 2453536"/>
              <a:gd name="connsiteX44" fmla="*/ 17206 w 2182761"/>
              <a:gd name="connsiteY44" fmla="*/ 2419123 h 2453536"/>
              <a:gd name="connsiteX45" fmla="*/ 0 w 2182761"/>
              <a:gd name="connsiteY45" fmla="*/ 2274098 h 2453536"/>
              <a:gd name="connsiteX46" fmla="*/ 11096 w 2182761"/>
              <a:gd name="connsiteY46" fmla="*/ 2015820 h 2453536"/>
              <a:gd name="connsiteX47" fmla="*/ 111047 w 2182761"/>
              <a:gd name="connsiteY47" fmla="*/ 1817268 h 2453536"/>
              <a:gd name="connsiteX48" fmla="*/ 151767 w 2182761"/>
              <a:gd name="connsiteY48" fmla="*/ 1726436 h 2453536"/>
              <a:gd name="connsiteX49" fmla="*/ 242703 w 2182761"/>
              <a:gd name="connsiteY49" fmla="*/ 1542165 h 2453536"/>
              <a:gd name="connsiteX50" fmla="*/ 351438 w 2182761"/>
              <a:gd name="connsiteY50" fmla="*/ 1206222 h 2453536"/>
              <a:gd name="connsiteX51" fmla="*/ 437547 w 2182761"/>
              <a:gd name="connsiteY51" fmla="*/ 921779 h 2453536"/>
              <a:gd name="connsiteX52" fmla="*/ 534644 w 2182761"/>
              <a:gd name="connsiteY52" fmla="*/ 642433 h 2453536"/>
              <a:gd name="connsiteX53" fmla="*/ 556047 w 2182761"/>
              <a:gd name="connsiteY53" fmla="*/ 580231 h 2453536"/>
              <a:gd name="connsiteX54" fmla="*/ 575135 w 2182761"/>
              <a:gd name="connsiteY54" fmla="*/ 507665 h 2453536"/>
              <a:gd name="connsiteX55" fmla="*/ 598344 w 2182761"/>
              <a:gd name="connsiteY55" fmla="*/ 454826 h 2453536"/>
              <a:gd name="connsiteX56" fmla="*/ 644470 w 2182761"/>
              <a:gd name="connsiteY56" fmla="*/ 363064 h 2453536"/>
              <a:gd name="connsiteX57" fmla="*/ 652612 w 2182761"/>
              <a:gd name="connsiteY57" fmla="*/ 20462 h 2453536"/>
              <a:gd name="connsiteX0" fmla="*/ 652612 w 2182761"/>
              <a:gd name="connsiteY0" fmla="*/ 5214 h 2438288"/>
              <a:gd name="connsiteX1" fmla="*/ 1780589 w 2182761"/>
              <a:gd name="connsiteY1" fmla="*/ 15231 h 2438288"/>
              <a:gd name="connsiteX2" fmla="*/ 1726810 w 2182761"/>
              <a:gd name="connsiteY2" fmla="*/ 121000 h 2438288"/>
              <a:gd name="connsiteX3" fmla="*/ 1675019 w 2182761"/>
              <a:gd name="connsiteY3" fmla="*/ 307960 h 2438288"/>
              <a:gd name="connsiteX4" fmla="*/ 1680299 w 2182761"/>
              <a:gd name="connsiteY4" fmla="*/ 335933 h 2438288"/>
              <a:gd name="connsiteX5" fmla="*/ 1682469 w 2182761"/>
              <a:gd name="connsiteY5" fmla="*/ 410731 h 2438288"/>
              <a:gd name="connsiteX6" fmla="*/ 1682253 w 2182761"/>
              <a:gd name="connsiteY6" fmla="*/ 509054 h 2438288"/>
              <a:gd name="connsiteX7" fmla="*/ 1645884 w 2182761"/>
              <a:gd name="connsiteY7" fmla="*/ 546653 h 2438288"/>
              <a:gd name="connsiteX8" fmla="*/ 1617692 w 2182761"/>
              <a:gd name="connsiteY8" fmla="*/ 628504 h 2438288"/>
              <a:gd name="connsiteX9" fmla="*/ 1657307 w 2182761"/>
              <a:gd name="connsiteY9" fmla="*/ 682618 h 2438288"/>
              <a:gd name="connsiteX10" fmla="*/ 1702999 w 2182761"/>
              <a:gd name="connsiteY10" fmla="*/ 735821 h 2438288"/>
              <a:gd name="connsiteX11" fmla="*/ 1734719 w 2182761"/>
              <a:gd name="connsiteY11" fmla="*/ 774721 h 2438288"/>
              <a:gd name="connsiteX12" fmla="*/ 1775973 w 2182761"/>
              <a:gd name="connsiteY12" fmla="*/ 807681 h 2438288"/>
              <a:gd name="connsiteX13" fmla="*/ 1813774 w 2182761"/>
              <a:gd name="connsiteY13" fmla="*/ 854067 h 2438288"/>
              <a:gd name="connsiteX14" fmla="*/ 1906192 w 2182761"/>
              <a:gd name="connsiteY14" fmla="*/ 898907 h 2438288"/>
              <a:gd name="connsiteX15" fmla="*/ 1978742 w 2182761"/>
              <a:gd name="connsiteY15" fmla="*/ 958533 h 2438288"/>
              <a:gd name="connsiteX16" fmla="*/ 2059858 w 2182761"/>
              <a:gd name="connsiteY16" fmla="*/ 1027359 h 2438288"/>
              <a:gd name="connsiteX17" fmla="*/ 2136058 w 2182761"/>
              <a:gd name="connsiteY17" fmla="*/ 1098643 h 2438288"/>
              <a:gd name="connsiteX18" fmla="*/ 2180303 w 2182761"/>
              <a:gd name="connsiteY18" fmla="*/ 1155179 h 2438288"/>
              <a:gd name="connsiteX19" fmla="*/ 2182761 w 2182761"/>
              <a:gd name="connsiteY19" fmla="*/ 1228921 h 2438288"/>
              <a:gd name="connsiteX20" fmla="*/ 2160638 w 2182761"/>
              <a:gd name="connsiteY20" fmla="*/ 1295288 h 2438288"/>
              <a:gd name="connsiteX21" fmla="*/ 2099187 w 2182761"/>
              <a:gd name="connsiteY21" fmla="*/ 1334617 h 2438288"/>
              <a:gd name="connsiteX22" fmla="*/ 2010696 w 2182761"/>
              <a:gd name="connsiteY22" fmla="*/ 1359198 h 2438288"/>
              <a:gd name="connsiteX23" fmla="*/ 1885335 w 2182761"/>
              <a:gd name="connsiteY23" fmla="*/ 1354282 h 2438288"/>
              <a:gd name="connsiteX24" fmla="*/ 1735393 w 2182761"/>
              <a:gd name="connsiteY24" fmla="*/ 1366572 h 2438288"/>
              <a:gd name="connsiteX25" fmla="*/ 1619864 w 2182761"/>
              <a:gd name="connsiteY25" fmla="*/ 1398527 h 2438288"/>
              <a:gd name="connsiteX26" fmla="*/ 1477296 w 2182761"/>
              <a:gd name="connsiteY26" fmla="*/ 1428024 h 2438288"/>
              <a:gd name="connsiteX27" fmla="*/ 1317522 w 2182761"/>
              <a:gd name="connsiteY27" fmla="*/ 1469811 h 2438288"/>
              <a:gd name="connsiteX28" fmla="*/ 1204451 w 2182761"/>
              <a:gd name="connsiteY28" fmla="*/ 1526346 h 2438288"/>
              <a:gd name="connsiteX29" fmla="*/ 1066800 w 2182761"/>
              <a:gd name="connsiteY29" fmla="*/ 1595172 h 2438288"/>
              <a:gd name="connsiteX30" fmla="*/ 931606 w 2182761"/>
              <a:gd name="connsiteY30" fmla="*/ 1668914 h 2438288"/>
              <a:gd name="connsiteX31" fmla="*/ 798871 w 2182761"/>
              <a:gd name="connsiteY31" fmla="*/ 1757404 h 2438288"/>
              <a:gd name="connsiteX32" fmla="*/ 673509 w 2182761"/>
              <a:gd name="connsiteY32" fmla="*/ 1848353 h 2438288"/>
              <a:gd name="connsiteX33" fmla="*/ 565354 w 2182761"/>
              <a:gd name="connsiteY33" fmla="*/ 1944217 h 2438288"/>
              <a:gd name="connsiteX34" fmla="*/ 474406 w 2182761"/>
              <a:gd name="connsiteY34" fmla="*/ 2057288 h 2438288"/>
              <a:gd name="connsiteX35" fmla="*/ 403122 w 2182761"/>
              <a:gd name="connsiteY35" fmla="*/ 2155611 h 2438288"/>
              <a:gd name="connsiteX36" fmla="*/ 334296 w 2182761"/>
              <a:gd name="connsiteY36" fmla="*/ 2256391 h 2438288"/>
              <a:gd name="connsiteX37" fmla="*/ 292509 w 2182761"/>
              <a:gd name="connsiteY37" fmla="*/ 2317843 h 2438288"/>
              <a:gd name="connsiteX38" fmla="*/ 233516 w 2182761"/>
              <a:gd name="connsiteY38" fmla="*/ 2376837 h 2438288"/>
              <a:gd name="connsiteX39" fmla="*/ 201561 w 2182761"/>
              <a:gd name="connsiteY39" fmla="*/ 2408791 h 2438288"/>
              <a:gd name="connsiteX40" fmla="*/ 164690 w 2182761"/>
              <a:gd name="connsiteY40" fmla="*/ 2430914 h 2438288"/>
              <a:gd name="connsiteX41" fmla="*/ 132735 w 2182761"/>
              <a:gd name="connsiteY41" fmla="*/ 2435830 h 2438288"/>
              <a:gd name="connsiteX42" fmla="*/ 88490 w 2182761"/>
              <a:gd name="connsiteY42" fmla="*/ 2438288 h 2438288"/>
              <a:gd name="connsiteX43" fmla="*/ 41787 w 2182761"/>
              <a:gd name="connsiteY43" fmla="*/ 2423540 h 2438288"/>
              <a:gd name="connsiteX44" fmla="*/ 17206 w 2182761"/>
              <a:gd name="connsiteY44" fmla="*/ 2403875 h 2438288"/>
              <a:gd name="connsiteX45" fmla="*/ 0 w 2182761"/>
              <a:gd name="connsiteY45" fmla="*/ 2258850 h 2438288"/>
              <a:gd name="connsiteX46" fmla="*/ 11096 w 2182761"/>
              <a:gd name="connsiteY46" fmla="*/ 2000572 h 2438288"/>
              <a:gd name="connsiteX47" fmla="*/ 111047 w 2182761"/>
              <a:gd name="connsiteY47" fmla="*/ 1802020 h 2438288"/>
              <a:gd name="connsiteX48" fmla="*/ 151767 w 2182761"/>
              <a:gd name="connsiteY48" fmla="*/ 1711188 h 2438288"/>
              <a:gd name="connsiteX49" fmla="*/ 242703 w 2182761"/>
              <a:gd name="connsiteY49" fmla="*/ 1526917 h 2438288"/>
              <a:gd name="connsiteX50" fmla="*/ 351438 w 2182761"/>
              <a:gd name="connsiteY50" fmla="*/ 1190974 h 2438288"/>
              <a:gd name="connsiteX51" fmla="*/ 437547 w 2182761"/>
              <a:gd name="connsiteY51" fmla="*/ 906531 h 2438288"/>
              <a:gd name="connsiteX52" fmla="*/ 534644 w 2182761"/>
              <a:gd name="connsiteY52" fmla="*/ 627185 h 2438288"/>
              <a:gd name="connsiteX53" fmla="*/ 556047 w 2182761"/>
              <a:gd name="connsiteY53" fmla="*/ 564983 h 2438288"/>
              <a:gd name="connsiteX54" fmla="*/ 575135 w 2182761"/>
              <a:gd name="connsiteY54" fmla="*/ 492417 h 2438288"/>
              <a:gd name="connsiteX55" fmla="*/ 598344 w 2182761"/>
              <a:gd name="connsiteY55" fmla="*/ 439578 h 2438288"/>
              <a:gd name="connsiteX56" fmla="*/ 644470 w 2182761"/>
              <a:gd name="connsiteY56" fmla="*/ 347816 h 2438288"/>
              <a:gd name="connsiteX57" fmla="*/ 652612 w 2182761"/>
              <a:gd name="connsiteY57" fmla="*/ 5214 h 2438288"/>
              <a:gd name="connsiteX0" fmla="*/ 652612 w 2182761"/>
              <a:gd name="connsiteY0" fmla="*/ 17510 h 2450584"/>
              <a:gd name="connsiteX1" fmla="*/ 1780589 w 2182761"/>
              <a:gd name="connsiteY1" fmla="*/ 27527 h 2450584"/>
              <a:gd name="connsiteX2" fmla="*/ 1726810 w 2182761"/>
              <a:gd name="connsiteY2" fmla="*/ 133296 h 2450584"/>
              <a:gd name="connsiteX3" fmla="*/ 1675019 w 2182761"/>
              <a:gd name="connsiteY3" fmla="*/ 320256 h 2450584"/>
              <a:gd name="connsiteX4" fmla="*/ 1680299 w 2182761"/>
              <a:gd name="connsiteY4" fmla="*/ 348229 h 2450584"/>
              <a:gd name="connsiteX5" fmla="*/ 1682469 w 2182761"/>
              <a:gd name="connsiteY5" fmla="*/ 423027 h 2450584"/>
              <a:gd name="connsiteX6" fmla="*/ 1682253 w 2182761"/>
              <a:gd name="connsiteY6" fmla="*/ 521350 h 2450584"/>
              <a:gd name="connsiteX7" fmla="*/ 1645884 w 2182761"/>
              <a:gd name="connsiteY7" fmla="*/ 558949 h 2450584"/>
              <a:gd name="connsiteX8" fmla="*/ 1617692 w 2182761"/>
              <a:gd name="connsiteY8" fmla="*/ 640800 h 2450584"/>
              <a:gd name="connsiteX9" fmla="*/ 1657307 w 2182761"/>
              <a:gd name="connsiteY9" fmla="*/ 694914 h 2450584"/>
              <a:gd name="connsiteX10" fmla="*/ 1702999 w 2182761"/>
              <a:gd name="connsiteY10" fmla="*/ 748117 h 2450584"/>
              <a:gd name="connsiteX11" fmla="*/ 1734719 w 2182761"/>
              <a:gd name="connsiteY11" fmla="*/ 787017 h 2450584"/>
              <a:gd name="connsiteX12" fmla="*/ 1775973 w 2182761"/>
              <a:gd name="connsiteY12" fmla="*/ 819977 h 2450584"/>
              <a:gd name="connsiteX13" fmla="*/ 1813774 w 2182761"/>
              <a:gd name="connsiteY13" fmla="*/ 866363 h 2450584"/>
              <a:gd name="connsiteX14" fmla="*/ 1906192 w 2182761"/>
              <a:gd name="connsiteY14" fmla="*/ 911203 h 2450584"/>
              <a:gd name="connsiteX15" fmla="*/ 1978742 w 2182761"/>
              <a:gd name="connsiteY15" fmla="*/ 970829 h 2450584"/>
              <a:gd name="connsiteX16" fmla="*/ 2059858 w 2182761"/>
              <a:gd name="connsiteY16" fmla="*/ 1039655 h 2450584"/>
              <a:gd name="connsiteX17" fmla="*/ 2136058 w 2182761"/>
              <a:gd name="connsiteY17" fmla="*/ 1110939 h 2450584"/>
              <a:gd name="connsiteX18" fmla="*/ 2180303 w 2182761"/>
              <a:gd name="connsiteY18" fmla="*/ 1167475 h 2450584"/>
              <a:gd name="connsiteX19" fmla="*/ 2182761 w 2182761"/>
              <a:gd name="connsiteY19" fmla="*/ 1241217 h 2450584"/>
              <a:gd name="connsiteX20" fmla="*/ 2160638 w 2182761"/>
              <a:gd name="connsiteY20" fmla="*/ 1307584 h 2450584"/>
              <a:gd name="connsiteX21" fmla="*/ 2099187 w 2182761"/>
              <a:gd name="connsiteY21" fmla="*/ 1346913 h 2450584"/>
              <a:gd name="connsiteX22" fmla="*/ 2010696 w 2182761"/>
              <a:gd name="connsiteY22" fmla="*/ 1371494 h 2450584"/>
              <a:gd name="connsiteX23" fmla="*/ 1885335 w 2182761"/>
              <a:gd name="connsiteY23" fmla="*/ 1366578 h 2450584"/>
              <a:gd name="connsiteX24" fmla="*/ 1735393 w 2182761"/>
              <a:gd name="connsiteY24" fmla="*/ 1378868 h 2450584"/>
              <a:gd name="connsiteX25" fmla="*/ 1619864 w 2182761"/>
              <a:gd name="connsiteY25" fmla="*/ 1410823 h 2450584"/>
              <a:gd name="connsiteX26" fmla="*/ 1477296 w 2182761"/>
              <a:gd name="connsiteY26" fmla="*/ 1440320 h 2450584"/>
              <a:gd name="connsiteX27" fmla="*/ 1317522 w 2182761"/>
              <a:gd name="connsiteY27" fmla="*/ 1482107 h 2450584"/>
              <a:gd name="connsiteX28" fmla="*/ 1204451 w 2182761"/>
              <a:gd name="connsiteY28" fmla="*/ 1538642 h 2450584"/>
              <a:gd name="connsiteX29" fmla="*/ 1066800 w 2182761"/>
              <a:gd name="connsiteY29" fmla="*/ 1607468 h 2450584"/>
              <a:gd name="connsiteX30" fmla="*/ 931606 w 2182761"/>
              <a:gd name="connsiteY30" fmla="*/ 1681210 h 2450584"/>
              <a:gd name="connsiteX31" fmla="*/ 798871 w 2182761"/>
              <a:gd name="connsiteY31" fmla="*/ 1769700 h 2450584"/>
              <a:gd name="connsiteX32" fmla="*/ 673509 w 2182761"/>
              <a:gd name="connsiteY32" fmla="*/ 1860649 h 2450584"/>
              <a:gd name="connsiteX33" fmla="*/ 565354 w 2182761"/>
              <a:gd name="connsiteY33" fmla="*/ 1956513 h 2450584"/>
              <a:gd name="connsiteX34" fmla="*/ 474406 w 2182761"/>
              <a:gd name="connsiteY34" fmla="*/ 2069584 h 2450584"/>
              <a:gd name="connsiteX35" fmla="*/ 403122 w 2182761"/>
              <a:gd name="connsiteY35" fmla="*/ 2167907 h 2450584"/>
              <a:gd name="connsiteX36" fmla="*/ 334296 w 2182761"/>
              <a:gd name="connsiteY36" fmla="*/ 2268687 h 2450584"/>
              <a:gd name="connsiteX37" fmla="*/ 292509 w 2182761"/>
              <a:gd name="connsiteY37" fmla="*/ 2330139 h 2450584"/>
              <a:gd name="connsiteX38" fmla="*/ 233516 w 2182761"/>
              <a:gd name="connsiteY38" fmla="*/ 2389133 h 2450584"/>
              <a:gd name="connsiteX39" fmla="*/ 201561 w 2182761"/>
              <a:gd name="connsiteY39" fmla="*/ 2421087 h 2450584"/>
              <a:gd name="connsiteX40" fmla="*/ 164690 w 2182761"/>
              <a:gd name="connsiteY40" fmla="*/ 2443210 h 2450584"/>
              <a:gd name="connsiteX41" fmla="*/ 132735 w 2182761"/>
              <a:gd name="connsiteY41" fmla="*/ 2448126 h 2450584"/>
              <a:gd name="connsiteX42" fmla="*/ 88490 w 2182761"/>
              <a:gd name="connsiteY42" fmla="*/ 2450584 h 2450584"/>
              <a:gd name="connsiteX43" fmla="*/ 41787 w 2182761"/>
              <a:gd name="connsiteY43" fmla="*/ 2435836 h 2450584"/>
              <a:gd name="connsiteX44" fmla="*/ 17206 w 2182761"/>
              <a:gd name="connsiteY44" fmla="*/ 2416171 h 2450584"/>
              <a:gd name="connsiteX45" fmla="*/ 0 w 2182761"/>
              <a:gd name="connsiteY45" fmla="*/ 2271146 h 2450584"/>
              <a:gd name="connsiteX46" fmla="*/ 11096 w 2182761"/>
              <a:gd name="connsiteY46" fmla="*/ 2012868 h 2450584"/>
              <a:gd name="connsiteX47" fmla="*/ 111047 w 2182761"/>
              <a:gd name="connsiteY47" fmla="*/ 1814316 h 2450584"/>
              <a:gd name="connsiteX48" fmla="*/ 151767 w 2182761"/>
              <a:gd name="connsiteY48" fmla="*/ 1723484 h 2450584"/>
              <a:gd name="connsiteX49" fmla="*/ 242703 w 2182761"/>
              <a:gd name="connsiteY49" fmla="*/ 1539213 h 2450584"/>
              <a:gd name="connsiteX50" fmla="*/ 351438 w 2182761"/>
              <a:gd name="connsiteY50" fmla="*/ 1203270 h 2450584"/>
              <a:gd name="connsiteX51" fmla="*/ 437547 w 2182761"/>
              <a:gd name="connsiteY51" fmla="*/ 918827 h 2450584"/>
              <a:gd name="connsiteX52" fmla="*/ 534644 w 2182761"/>
              <a:gd name="connsiteY52" fmla="*/ 639481 h 2450584"/>
              <a:gd name="connsiteX53" fmla="*/ 556047 w 2182761"/>
              <a:gd name="connsiteY53" fmla="*/ 577279 h 2450584"/>
              <a:gd name="connsiteX54" fmla="*/ 575135 w 2182761"/>
              <a:gd name="connsiteY54" fmla="*/ 504713 h 2450584"/>
              <a:gd name="connsiteX55" fmla="*/ 598344 w 2182761"/>
              <a:gd name="connsiteY55" fmla="*/ 451874 h 2450584"/>
              <a:gd name="connsiteX56" fmla="*/ 644470 w 2182761"/>
              <a:gd name="connsiteY56" fmla="*/ 360112 h 2450584"/>
              <a:gd name="connsiteX57" fmla="*/ 652612 w 2182761"/>
              <a:gd name="connsiteY57" fmla="*/ 17510 h 2450584"/>
              <a:gd name="connsiteX0" fmla="*/ 652612 w 2182761"/>
              <a:gd name="connsiteY0" fmla="*/ 17510 h 2450584"/>
              <a:gd name="connsiteX1" fmla="*/ 1780589 w 2182761"/>
              <a:gd name="connsiteY1" fmla="*/ 27527 h 2450584"/>
              <a:gd name="connsiteX2" fmla="*/ 1726810 w 2182761"/>
              <a:gd name="connsiteY2" fmla="*/ 133296 h 2450584"/>
              <a:gd name="connsiteX3" fmla="*/ 1675019 w 2182761"/>
              <a:gd name="connsiteY3" fmla="*/ 320256 h 2450584"/>
              <a:gd name="connsiteX4" fmla="*/ 1680299 w 2182761"/>
              <a:gd name="connsiteY4" fmla="*/ 348229 h 2450584"/>
              <a:gd name="connsiteX5" fmla="*/ 1682469 w 2182761"/>
              <a:gd name="connsiteY5" fmla="*/ 423027 h 2450584"/>
              <a:gd name="connsiteX6" fmla="*/ 1682253 w 2182761"/>
              <a:gd name="connsiteY6" fmla="*/ 521350 h 2450584"/>
              <a:gd name="connsiteX7" fmla="*/ 1645884 w 2182761"/>
              <a:gd name="connsiteY7" fmla="*/ 558949 h 2450584"/>
              <a:gd name="connsiteX8" fmla="*/ 1617692 w 2182761"/>
              <a:gd name="connsiteY8" fmla="*/ 640800 h 2450584"/>
              <a:gd name="connsiteX9" fmla="*/ 1657307 w 2182761"/>
              <a:gd name="connsiteY9" fmla="*/ 694914 h 2450584"/>
              <a:gd name="connsiteX10" fmla="*/ 1702999 w 2182761"/>
              <a:gd name="connsiteY10" fmla="*/ 748117 h 2450584"/>
              <a:gd name="connsiteX11" fmla="*/ 1734719 w 2182761"/>
              <a:gd name="connsiteY11" fmla="*/ 787017 h 2450584"/>
              <a:gd name="connsiteX12" fmla="*/ 1775973 w 2182761"/>
              <a:gd name="connsiteY12" fmla="*/ 819977 h 2450584"/>
              <a:gd name="connsiteX13" fmla="*/ 1813774 w 2182761"/>
              <a:gd name="connsiteY13" fmla="*/ 866363 h 2450584"/>
              <a:gd name="connsiteX14" fmla="*/ 1906192 w 2182761"/>
              <a:gd name="connsiteY14" fmla="*/ 911203 h 2450584"/>
              <a:gd name="connsiteX15" fmla="*/ 1978742 w 2182761"/>
              <a:gd name="connsiteY15" fmla="*/ 970829 h 2450584"/>
              <a:gd name="connsiteX16" fmla="*/ 2059858 w 2182761"/>
              <a:gd name="connsiteY16" fmla="*/ 1039655 h 2450584"/>
              <a:gd name="connsiteX17" fmla="*/ 2136058 w 2182761"/>
              <a:gd name="connsiteY17" fmla="*/ 1110939 h 2450584"/>
              <a:gd name="connsiteX18" fmla="*/ 2180303 w 2182761"/>
              <a:gd name="connsiteY18" fmla="*/ 1167475 h 2450584"/>
              <a:gd name="connsiteX19" fmla="*/ 2182761 w 2182761"/>
              <a:gd name="connsiteY19" fmla="*/ 1241217 h 2450584"/>
              <a:gd name="connsiteX20" fmla="*/ 2160638 w 2182761"/>
              <a:gd name="connsiteY20" fmla="*/ 1307584 h 2450584"/>
              <a:gd name="connsiteX21" fmla="*/ 2099187 w 2182761"/>
              <a:gd name="connsiteY21" fmla="*/ 1346913 h 2450584"/>
              <a:gd name="connsiteX22" fmla="*/ 2010696 w 2182761"/>
              <a:gd name="connsiteY22" fmla="*/ 1371494 h 2450584"/>
              <a:gd name="connsiteX23" fmla="*/ 1885335 w 2182761"/>
              <a:gd name="connsiteY23" fmla="*/ 1366578 h 2450584"/>
              <a:gd name="connsiteX24" fmla="*/ 1735393 w 2182761"/>
              <a:gd name="connsiteY24" fmla="*/ 1378868 h 2450584"/>
              <a:gd name="connsiteX25" fmla="*/ 1619864 w 2182761"/>
              <a:gd name="connsiteY25" fmla="*/ 1410823 h 2450584"/>
              <a:gd name="connsiteX26" fmla="*/ 1477296 w 2182761"/>
              <a:gd name="connsiteY26" fmla="*/ 1440320 h 2450584"/>
              <a:gd name="connsiteX27" fmla="*/ 1317522 w 2182761"/>
              <a:gd name="connsiteY27" fmla="*/ 1482107 h 2450584"/>
              <a:gd name="connsiteX28" fmla="*/ 1204451 w 2182761"/>
              <a:gd name="connsiteY28" fmla="*/ 1538642 h 2450584"/>
              <a:gd name="connsiteX29" fmla="*/ 1066800 w 2182761"/>
              <a:gd name="connsiteY29" fmla="*/ 1607468 h 2450584"/>
              <a:gd name="connsiteX30" fmla="*/ 931606 w 2182761"/>
              <a:gd name="connsiteY30" fmla="*/ 1681210 h 2450584"/>
              <a:gd name="connsiteX31" fmla="*/ 798871 w 2182761"/>
              <a:gd name="connsiteY31" fmla="*/ 1769700 h 2450584"/>
              <a:gd name="connsiteX32" fmla="*/ 673509 w 2182761"/>
              <a:gd name="connsiteY32" fmla="*/ 1860649 h 2450584"/>
              <a:gd name="connsiteX33" fmla="*/ 565354 w 2182761"/>
              <a:gd name="connsiteY33" fmla="*/ 1956513 h 2450584"/>
              <a:gd name="connsiteX34" fmla="*/ 474406 w 2182761"/>
              <a:gd name="connsiteY34" fmla="*/ 2069584 h 2450584"/>
              <a:gd name="connsiteX35" fmla="*/ 403122 w 2182761"/>
              <a:gd name="connsiteY35" fmla="*/ 2167907 h 2450584"/>
              <a:gd name="connsiteX36" fmla="*/ 334296 w 2182761"/>
              <a:gd name="connsiteY36" fmla="*/ 2268687 h 2450584"/>
              <a:gd name="connsiteX37" fmla="*/ 292509 w 2182761"/>
              <a:gd name="connsiteY37" fmla="*/ 2330139 h 2450584"/>
              <a:gd name="connsiteX38" fmla="*/ 233516 w 2182761"/>
              <a:gd name="connsiteY38" fmla="*/ 2389133 h 2450584"/>
              <a:gd name="connsiteX39" fmla="*/ 201561 w 2182761"/>
              <a:gd name="connsiteY39" fmla="*/ 2421087 h 2450584"/>
              <a:gd name="connsiteX40" fmla="*/ 164690 w 2182761"/>
              <a:gd name="connsiteY40" fmla="*/ 2443210 h 2450584"/>
              <a:gd name="connsiteX41" fmla="*/ 132735 w 2182761"/>
              <a:gd name="connsiteY41" fmla="*/ 2448126 h 2450584"/>
              <a:gd name="connsiteX42" fmla="*/ 88490 w 2182761"/>
              <a:gd name="connsiteY42" fmla="*/ 2450584 h 2450584"/>
              <a:gd name="connsiteX43" fmla="*/ 41787 w 2182761"/>
              <a:gd name="connsiteY43" fmla="*/ 2435836 h 2450584"/>
              <a:gd name="connsiteX44" fmla="*/ 17206 w 2182761"/>
              <a:gd name="connsiteY44" fmla="*/ 2416171 h 2450584"/>
              <a:gd name="connsiteX45" fmla="*/ 0 w 2182761"/>
              <a:gd name="connsiteY45" fmla="*/ 2271146 h 2450584"/>
              <a:gd name="connsiteX46" fmla="*/ 11096 w 2182761"/>
              <a:gd name="connsiteY46" fmla="*/ 2012868 h 2450584"/>
              <a:gd name="connsiteX47" fmla="*/ 111047 w 2182761"/>
              <a:gd name="connsiteY47" fmla="*/ 1814316 h 2450584"/>
              <a:gd name="connsiteX48" fmla="*/ 151767 w 2182761"/>
              <a:gd name="connsiteY48" fmla="*/ 1723484 h 2450584"/>
              <a:gd name="connsiteX49" fmla="*/ 242703 w 2182761"/>
              <a:gd name="connsiteY49" fmla="*/ 1539213 h 2450584"/>
              <a:gd name="connsiteX50" fmla="*/ 351438 w 2182761"/>
              <a:gd name="connsiteY50" fmla="*/ 1203270 h 2450584"/>
              <a:gd name="connsiteX51" fmla="*/ 437547 w 2182761"/>
              <a:gd name="connsiteY51" fmla="*/ 918827 h 2450584"/>
              <a:gd name="connsiteX52" fmla="*/ 534644 w 2182761"/>
              <a:gd name="connsiteY52" fmla="*/ 639481 h 2450584"/>
              <a:gd name="connsiteX53" fmla="*/ 556047 w 2182761"/>
              <a:gd name="connsiteY53" fmla="*/ 577279 h 2450584"/>
              <a:gd name="connsiteX54" fmla="*/ 575135 w 2182761"/>
              <a:gd name="connsiteY54" fmla="*/ 504713 h 2450584"/>
              <a:gd name="connsiteX55" fmla="*/ 598344 w 2182761"/>
              <a:gd name="connsiteY55" fmla="*/ 451874 h 2450584"/>
              <a:gd name="connsiteX56" fmla="*/ 644470 w 2182761"/>
              <a:gd name="connsiteY56" fmla="*/ 360112 h 2450584"/>
              <a:gd name="connsiteX57" fmla="*/ 652612 w 2182761"/>
              <a:gd name="connsiteY57" fmla="*/ 17510 h 2450584"/>
              <a:gd name="connsiteX0" fmla="*/ 652612 w 2182761"/>
              <a:gd name="connsiteY0" fmla="*/ 0 h 2433074"/>
              <a:gd name="connsiteX1" fmla="*/ 1780589 w 2182761"/>
              <a:gd name="connsiteY1" fmla="*/ 10017 h 2433074"/>
              <a:gd name="connsiteX2" fmla="*/ 1726810 w 2182761"/>
              <a:gd name="connsiteY2" fmla="*/ 115786 h 2433074"/>
              <a:gd name="connsiteX3" fmla="*/ 1675019 w 2182761"/>
              <a:gd name="connsiteY3" fmla="*/ 302746 h 2433074"/>
              <a:gd name="connsiteX4" fmla="*/ 1680299 w 2182761"/>
              <a:gd name="connsiteY4" fmla="*/ 330719 h 2433074"/>
              <a:gd name="connsiteX5" fmla="*/ 1682469 w 2182761"/>
              <a:gd name="connsiteY5" fmla="*/ 405517 h 2433074"/>
              <a:gd name="connsiteX6" fmla="*/ 1682253 w 2182761"/>
              <a:gd name="connsiteY6" fmla="*/ 503840 h 2433074"/>
              <a:gd name="connsiteX7" fmla="*/ 1645884 w 2182761"/>
              <a:gd name="connsiteY7" fmla="*/ 541439 h 2433074"/>
              <a:gd name="connsiteX8" fmla="*/ 1617692 w 2182761"/>
              <a:gd name="connsiteY8" fmla="*/ 623290 h 2433074"/>
              <a:gd name="connsiteX9" fmla="*/ 1657307 w 2182761"/>
              <a:gd name="connsiteY9" fmla="*/ 677404 h 2433074"/>
              <a:gd name="connsiteX10" fmla="*/ 1702999 w 2182761"/>
              <a:gd name="connsiteY10" fmla="*/ 730607 h 2433074"/>
              <a:gd name="connsiteX11" fmla="*/ 1734719 w 2182761"/>
              <a:gd name="connsiteY11" fmla="*/ 769507 h 2433074"/>
              <a:gd name="connsiteX12" fmla="*/ 1775973 w 2182761"/>
              <a:gd name="connsiteY12" fmla="*/ 802467 h 2433074"/>
              <a:gd name="connsiteX13" fmla="*/ 1813774 w 2182761"/>
              <a:gd name="connsiteY13" fmla="*/ 848853 h 2433074"/>
              <a:gd name="connsiteX14" fmla="*/ 1906192 w 2182761"/>
              <a:gd name="connsiteY14" fmla="*/ 893693 h 2433074"/>
              <a:gd name="connsiteX15" fmla="*/ 1978742 w 2182761"/>
              <a:gd name="connsiteY15" fmla="*/ 953319 h 2433074"/>
              <a:gd name="connsiteX16" fmla="*/ 2059858 w 2182761"/>
              <a:gd name="connsiteY16" fmla="*/ 1022145 h 2433074"/>
              <a:gd name="connsiteX17" fmla="*/ 2136058 w 2182761"/>
              <a:gd name="connsiteY17" fmla="*/ 1093429 h 2433074"/>
              <a:gd name="connsiteX18" fmla="*/ 2180303 w 2182761"/>
              <a:gd name="connsiteY18" fmla="*/ 1149965 h 2433074"/>
              <a:gd name="connsiteX19" fmla="*/ 2182761 w 2182761"/>
              <a:gd name="connsiteY19" fmla="*/ 1223707 h 2433074"/>
              <a:gd name="connsiteX20" fmla="*/ 2160638 w 2182761"/>
              <a:gd name="connsiteY20" fmla="*/ 1290074 h 2433074"/>
              <a:gd name="connsiteX21" fmla="*/ 2099187 w 2182761"/>
              <a:gd name="connsiteY21" fmla="*/ 1329403 h 2433074"/>
              <a:gd name="connsiteX22" fmla="*/ 2010696 w 2182761"/>
              <a:gd name="connsiteY22" fmla="*/ 1353984 h 2433074"/>
              <a:gd name="connsiteX23" fmla="*/ 1885335 w 2182761"/>
              <a:gd name="connsiteY23" fmla="*/ 1349068 h 2433074"/>
              <a:gd name="connsiteX24" fmla="*/ 1735393 w 2182761"/>
              <a:gd name="connsiteY24" fmla="*/ 1361358 h 2433074"/>
              <a:gd name="connsiteX25" fmla="*/ 1619864 w 2182761"/>
              <a:gd name="connsiteY25" fmla="*/ 1393313 h 2433074"/>
              <a:gd name="connsiteX26" fmla="*/ 1477296 w 2182761"/>
              <a:gd name="connsiteY26" fmla="*/ 1422810 h 2433074"/>
              <a:gd name="connsiteX27" fmla="*/ 1317522 w 2182761"/>
              <a:gd name="connsiteY27" fmla="*/ 1464597 h 2433074"/>
              <a:gd name="connsiteX28" fmla="*/ 1204451 w 2182761"/>
              <a:gd name="connsiteY28" fmla="*/ 1521132 h 2433074"/>
              <a:gd name="connsiteX29" fmla="*/ 1066800 w 2182761"/>
              <a:gd name="connsiteY29" fmla="*/ 1589958 h 2433074"/>
              <a:gd name="connsiteX30" fmla="*/ 931606 w 2182761"/>
              <a:gd name="connsiteY30" fmla="*/ 1663700 h 2433074"/>
              <a:gd name="connsiteX31" fmla="*/ 798871 w 2182761"/>
              <a:gd name="connsiteY31" fmla="*/ 1752190 h 2433074"/>
              <a:gd name="connsiteX32" fmla="*/ 673509 w 2182761"/>
              <a:gd name="connsiteY32" fmla="*/ 1843139 h 2433074"/>
              <a:gd name="connsiteX33" fmla="*/ 565354 w 2182761"/>
              <a:gd name="connsiteY33" fmla="*/ 1939003 h 2433074"/>
              <a:gd name="connsiteX34" fmla="*/ 474406 w 2182761"/>
              <a:gd name="connsiteY34" fmla="*/ 2052074 h 2433074"/>
              <a:gd name="connsiteX35" fmla="*/ 403122 w 2182761"/>
              <a:gd name="connsiteY35" fmla="*/ 2150397 h 2433074"/>
              <a:gd name="connsiteX36" fmla="*/ 334296 w 2182761"/>
              <a:gd name="connsiteY36" fmla="*/ 2251177 h 2433074"/>
              <a:gd name="connsiteX37" fmla="*/ 292509 w 2182761"/>
              <a:gd name="connsiteY37" fmla="*/ 2312629 h 2433074"/>
              <a:gd name="connsiteX38" fmla="*/ 233516 w 2182761"/>
              <a:gd name="connsiteY38" fmla="*/ 2371623 h 2433074"/>
              <a:gd name="connsiteX39" fmla="*/ 201561 w 2182761"/>
              <a:gd name="connsiteY39" fmla="*/ 2403577 h 2433074"/>
              <a:gd name="connsiteX40" fmla="*/ 164690 w 2182761"/>
              <a:gd name="connsiteY40" fmla="*/ 2425700 h 2433074"/>
              <a:gd name="connsiteX41" fmla="*/ 132735 w 2182761"/>
              <a:gd name="connsiteY41" fmla="*/ 2430616 h 2433074"/>
              <a:gd name="connsiteX42" fmla="*/ 88490 w 2182761"/>
              <a:gd name="connsiteY42" fmla="*/ 2433074 h 2433074"/>
              <a:gd name="connsiteX43" fmla="*/ 41787 w 2182761"/>
              <a:gd name="connsiteY43" fmla="*/ 2418326 h 2433074"/>
              <a:gd name="connsiteX44" fmla="*/ 17206 w 2182761"/>
              <a:gd name="connsiteY44" fmla="*/ 2398661 h 2433074"/>
              <a:gd name="connsiteX45" fmla="*/ 0 w 2182761"/>
              <a:gd name="connsiteY45" fmla="*/ 2253636 h 2433074"/>
              <a:gd name="connsiteX46" fmla="*/ 11096 w 2182761"/>
              <a:gd name="connsiteY46" fmla="*/ 1995358 h 2433074"/>
              <a:gd name="connsiteX47" fmla="*/ 111047 w 2182761"/>
              <a:gd name="connsiteY47" fmla="*/ 1796806 h 2433074"/>
              <a:gd name="connsiteX48" fmla="*/ 151767 w 2182761"/>
              <a:gd name="connsiteY48" fmla="*/ 1705974 h 2433074"/>
              <a:gd name="connsiteX49" fmla="*/ 242703 w 2182761"/>
              <a:gd name="connsiteY49" fmla="*/ 1521703 h 2433074"/>
              <a:gd name="connsiteX50" fmla="*/ 351438 w 2182761"/>
              <a:gd name="connsiteY50" fmla="*/ 1185760 h 2433074"/>
              <a:gd name="connsiteX51" fmla="*/ 437547 w 2182761"/>
              <a:gd name="connsiteY51" fmla="*/ 901317 h 2433074"/>
              <a:gd name="connsiteX52" fmla="*/ 534644 w 2182761"/>
              <a:gd name="connsiteY52" fmla="*/ 621971 h 2433074"/>
              <a:gd name="connsiteX53" fmla="*/ 556047 w 2182761"/>
              <a:gd name="connsiteY53" fmla="*/ 559769 h 2433074"/>
              <a:gd name="connsiteX54" fmla="*/ 575135 w 2182761"/>
              <a:gd name="connsiteY54" fmla="*/ 487203 h 2433074"/>
              <a:gd name="connsiteX55" fmla="*/ 598344 w 2182761"/>
              <a:gd name="connsiteY55" fmla="*/ 434364 h 2433074"/>
              <a:gd name="connsiteX56" fmla="*/ 644470 w 2182761"/>
              <a:gd name="connsiteY56" fmla="*/ 342602 h 2433074"/>
              <a:gd name="connsiteX57" fmla="*/ 652612 w 2182761"/>
              <a:gd name="connsiteY57" fmla="*/ 0 h 2433074"/>
              <a:gd name="connsiteX0" fmla="*/ 0 w 2570706"/>
              <a:gd name="connsiteY0" fmla="*/ 6993 h 2429610"/>
              <a:gd name="connsiteX1" fmla="*/ 2168534 w 2570706"/>
              <a:gd name="connsiteY1" fmla="*/ 6553 h 2429610"/>
              <a:gd name="connsiteX2" fmla="*/ 2114755 w 2570706"/>
              <a:gd name="connsiteY2" fmla="*/ 112322 h 2429610"/>
              <a:gd name="connsiteX3" fmla="*/ 2062964 w 2570706"/>
              <a:gd name="connsiteY3" fmla="*/ 299282 h 2429610"/>
              <a:gd name="connsiteX4" fmla="*/ 2068244 w 2570706"/>
              <a:gd name="connsiteY4" fmla="*/ 327255 h 2429610"/>
              <a:gd name="connsiteX5" fmla="*/ 2070414 w 2570706"/>
              <a:gd name="connsiteY5" fmla="*/ 402053 h 2429610"/>
              <a:gd name="connsiteX6" fmla="*/ 2070198 w 2570706"/>
              <a:gd name="connsiteY6" fmla="*/ 500376 h 2429610"/>
              <a:gd name="connsiteX7" fmla="*/ 2033829 w 2570706"/>
              <a:gd name="connsiteY7" fmla="*/ 537975 h 2429610"/>
              <a:gd name="connsiteX8" fmla="*/ 2005637 w 2570706"/>
              <a:gd name="connsiteY8" fmla="*/ 619826 h 2429610"/>
              <a:gd name="connsiteX9" fmla="*/ 2045252 w 2570706"/>
              <a:gd name="connsiteY9" fmla="*/ 673940 h 2429610"/>
              <a:gd name="connsiteX10" fmla="*/ 2090944 w 2570706"/>
              <a:gd name="connsiteY10" fmla="*/ 727143 h 2429610"/>
              <a:gd name="connsiteX11" fmla="*/ 2122664 w 2570706"/>
              <a:gd name="connsiteY11" fmla="*/ 766043 h 2429610"/>
              <a:gd name="connsiteX12" fmla="*/ 2163918 w 2570706"/>
              <a:gd name="connsiteY12" fmla="*/ 799003 h 2429610"/>
              <a:gd name="connsiteX13" fmla="*/ 2201719 w 2570706"/>
              <a:gd name="connsiteY13" fmla="*/ 845389 h 2429610"/>
              <a:gd name="connsiteX14" fmla="*/ 2294137 w 2570706"/>
              <a:gd name="connsiteY14" fmla="*/ 890229 h 2429610"/>
              <a:gd name="connsiteX15" fmla="*/ 2366687 w 2570706"/>
              <a:gd name="connsiteY15" fmla="*/ 949855 h 2429610"/>
              <a:gd name="connsiteX16" fmla="*/ 2447803 w 2570706"/>
              <a:gd name="connsiteY16" fmla="*/ 1018681 h 2429610"/>
              <a:gd name="connsiteX17" fmla="*/ 2524003 w 2570706"/>
              <a:gd name="connsiteY17" fmla="*/ 1089965 h 2429610"/>
              <a:gd name="connsiteX18" fmla="*/ 2568248 w 2570706"/>
              <a:gd name="connsiteY18" fmla="*/ 1146501 h 2429610"/>
              <a:gd name="connsiteX19" fmla="*/ 2570706 w 2570706"/>
              <a:gd name="connsiteY19" fmla="*/ 1220243 h 2429610"/>
              <a:gd name="connsiteX20" fmla="*/ 2548583 w 2570706"/>
              <a:gd name="connsiteY20" fmla="*/ 1286610 h 2429610"/>
              <a:gd name="connsiteX21" fmla="*/ 2487132 w 2570706"/>
              <a:gd name="connsiteY21" fmla="*/ 1325939 h 2429610"/>
              <a:gd name="connsiteX22" fmla="*/ 2398641 w 2570706"/>
              <a:gd name="connsiteY22" fmla="*/ 1350520 h 2429610"/>
              <a:gd name="connsiteX23" fmla="*/ 2273280 w 2570706"/>
              <a:gd name="connsiteY23" fmla="*/ 1345604 h 2429610"/>
              <a:gd name="connsiteX24" fmla="*/ 2123338 w 2570706"/>
              <a:gd name="connsiteY24" fmla="*/ 1357894 h 2429610"/>
              <a:gd name="connsiteX25" fmla="*/ 2007809 w 2570706"/>
              <a:gd name="connsiteY25" fmla="*/ 1389849 h 2429610"/>
              <a:gd name="connsiteX26" fmla="*/ 1865241 w 2570706"/>
              <a:gd name="connsiteY26" fmla="*/ 1419346 h 2429610"/>
              <a:gd name="connsiteX27" fmla="*/ 1705467 w 2570706"/>
              <a:gd name="connsiteY27" fmla="*/ 1461133 h 2429610"/>
              <a:gd name="connsiteX28" fmla="*/ 1592396 w 2570706"/>
              <a:gd name="connsiteY28" fmla="*/ 1517668 h 2429610"/>
              <a:gd name="connsiteX29" fmla="*/ 1454745 w 2570706"/>
              <a:gd name="connsiteY29" fmla="*/ 1586494 h 2429610"/>
              <a:gd name="connsiteX30" fmla="*/ 1319551 w 2570706"/>
              <a:gd name="connsiteY30" fmla="*/ 1660236 h 2429610"/>
              <a:gd name="connsiteX31" fmla="*/ 1186816 w 2570706"/>
              <a:gd name="connsiteY31" fmla="*/ 1748726 h 2429610"/>
              <a:gd name="connsiteX32" fmla="*/ 1061454 w 2570706"/>
              <a:gd name="connsiteY32" fmla="*/ 1839675 h 2429610"/>
              <a:gd name="connsiteX33" fmla="*/ 953299 w 2570706"/>
              <a:gd name="connsiteY33" fmla="*/ 1935539 h 2429610"/>
              <a:gd name="connsiteX34" fmla="*/ 862351 w 2570706"/>
              <a:gd name="connsiteY34" fmla="*/ 2048610 h 2429610"/>
              <a:gd name="connsiteX35" fmla="*/ 791067 w 2570706"/>
              <a:gd name="connsiteY35" fmla="*/ 2146933 h 2429610"/>
              <a:gd name="connsiteX36" fmla="*/ 722241 w 2570706"/>
              <a:gd name="connsiteY36" fmla="*/ 2247713 h 2429610"/>
              <a:gd name="connsiteX37" fmla="*/ 680454 w 2570706"/>
              <a:gd name="connsiteY37" fmla="*/ 2309165 h 2429610"/>
              <a:gd name="connsiteX38" fmla="*/ 621461 w 2570706"/>
              <a:gd name="connsiteY38" fmla="*/ 2368159 h 2429610"/>
              <a:gd name="connsiteX39" fmla="*/ 589506 w 2570706"/>
              <a:gd name="connsiteY39" fmla="*/ 2400113 h 2429610"/>
              <a:gd name="connsiteX40" fmla="*/ 552635 w 2570706"/>
              <a:gd name="connsiteY40" fmla="*/ 2422236 h 2429610"/>
              <a:gd name="connsiteX41" fmla="*/ 520680 w 2570706"/>
              <a:gd name="connsiteY41" fmla="*/ 2427152 h 2429610"/>
              <a:gd name="connsiteX42" fmla="*/ 476435 w 2570706"/>
              <a:gd name="connsiteY42" fmla="*/ 2429610 h 2429610"/>
              <a:gd name="connsiteX43" fmla="*/ 429732 w 2570706"/>
              <a:gd name="connsiteY43" fmla="*/ 2414862 h 2429610"/>
              <a:gd name="connsiteX44" fmla="*/ 405151 w 2570706"/>
              <a:gd name="connsiteY44" fmla="*/ 2395197 h 2429610"/>
              <a:gd name="connsiteX45" fmla="*/ 387945 w 2570706"/>
              <a:gd name="connsiteY45" fmla="*/ 2250172 h 2429610"/>
              <a:gd name="connsiteX46" fmla="*/ 399041 w 2570706"/>
              <a:gd name="connsiteY46" fmla="*/ 1991894 h 2429610"/>
              <a:gd name="connsiteX47" fmla="*/ 498992 w 2570706"/>
              <a:gd name="connsiteY47" fmla="*/ 1793342 h 2429610"/>
              <a:gd name="connsiteX48" fmla="*/ 539712 w 2570706"/>
              <a:gd name="connsiteY48" fmla="*/ 1702510 h 2429610"/>
              <a:gd name="connsiteX49" fmla="*/ 630648 w 2570706"/>
              <a:gd name="connsiteY49" fmla="*/ 1518239 h 2429610"/>
              <a:gd name="connsiteX50" fmla="*/ 739383 w 2570706"/>
              <a:gd name="connsiteY50" fmla="*/ 1182296 h 2429610"/>
              <a:gd name="connsiteX51" fmla="*/ 825492 w 2570706"/>
              <a:gd name="connsiteY51" fmla="*/ 897853 h 2429610"/>
              <a:gd name="connsiteX52" fmla="*/ 922589 w 2570706"/>
              <a:gd name="connsiteY52" fmla="*/ 618507 h 2429610"/>
              <a:gd name="connsiteX53" fmla="*/ 943992 w 2570706"/>
              <a:gd name="connsiteY53" fmla="*/ 556305 h 2429610"/>
              <a:gd name="connsiteX54" fmla="*/ 963080 w 2570706"/>
              <a:gd name="connsiteY54" fmla="*/ 483739 h 2429610"/>
              <a:gd name="connsiteX55" fmla="*/ 986289 w 2570706"/>
              <a:gd name="connsiteY55" fmla="*/ 430900 h 2429610"/>
              <a:gd name="connsiteX56" fmla="*/ 1032415 w 2570706"/>
              <a:gd name="connsiteY56" fmla="*/ 339138 h 2429610"/>
              <a:gd name="connsiteX57" fmla="*/ 0 w 2570706"/>
              <a:gd name="connsiteY57" fmla="*/ 6993 h 2429610"/>
              <a:gd name="connsiteX0" fmla="*/ 0 w 2570706"/>
              <a:gd name="connsiteY0" fmla="*/ 6993 h 2429610"/>
              <a:gd name="connsiteX1" fmla="*/ 2168534 w 2570706"/>
              <a:gd name="connsiteY1" fmla="*/ 6553 h 2429610"/>
              <a:gd name="connsiteX2" fmla="*/ 2114755 w 2570706"/>
              <a:gd name="connsiteY2" fmla="*/ 112322 h 2429610"/>
              <a:gd name="connsiteX3" fmla="*/ 2062964 w 2570706"/>
              <a:gd name="connsiteY3" fmla="*/ 299282 h 2429610"/>
              <a:gd name="connsiteX4" fmla="*/ 2068244 w 2570706"/>
              <a:gd name="connsiteY4" fmla="*/ 327255 h 2429610"/>
              <a:gd name="connsiteX5" fmla="*/ 2070414 w 2570706"/>
              <a:gd name="connsiteY5" fmla="*/ 402053 h 2429610"/>
              <a:gd name="connsiteX6" fmla="*/ 2070198 w 2570706"/>
              <a:gd name="connsiteY6" fmla="*/ 500376 h 2429610"/>
              <a:gd name="connsiteX7" fmla="*/ 2033829 w 2570706"/>
              <a:gd name="connsiteY7" fmla="*/ 537975 h 2429610"/>
              <a:gd name="connsiteX8" fmla="*/ 2005637 w 2570706"/>
              <a:gd name="connsiteY8" fmla="*/ 619826 h 2429610"/>
              <a:gd name="connsiteX9" fmla="*/ 2045252 w 2570706"/>
              <a:gd name="connsiteY9" fmla="*/ 673940 h 2429610"/>
              <a:gd name="connsiteX10" fmla="*/ 2090944 w 2570706"/>
              <a:gd name="connsiteY10" fmla="*/ 727143 h 2429610"/>
              <a:gd name="connsiteX11" fmla="*/ 2122664 w 2570706"/>
              <a:gd name="connsiteY11" fmla="*/ 766043 h 2429610"/>
              <a:gd name="connsiteX12" fmla="*/ 2163918 w 2570706"/>
              <a:gd name="connsiteY12" fmla="*/ 799003 h 2429610"/>
              <a:gd name="connsiteX13" fmla="*/ 2201719 w 2570706"/>
              <a:gd name="connsiteY13" fmla="*/ 845389 h 2429610"/>
              <a:gd name="connsiteX14" fmla="*/ 2294137 w 2570706"/>
              <a:gd name="connsiteY14" fmla="*/ 890229 h 2429610"/>
              <a:gd name="connsiteX15" fmla="*/ 2366687 w 2570706"/>
              <a:gd name="connsiteY15" fmla="*/ 949855 h 2429610"/>
              <a:gd name="connsiteX16" fmla="*/ 2447803 w 2570706"/>
              <a:gd name="connsiteY16" fmla="*/ 1018681 h 2429610"/>
              <a:gd name="connsiteX17" fmla="*/ 2524003 w 2570706"/>
              <a:gd name="connsiteY17" fmla="*/ 1089965 h 2429610"/>
              <a:gd name="connsiteX18" fmla="*/ 2568248 w 2570706"/>
              <a:gd name="connsiteY18" fmla="*/ 1146501 h 2429610"/>
              <a:gd name="connsiteX19" fmla="*/ 2570706 w 2570706"/>
              <a:gd name="connsiteY19" fmla="*/ 1220243 h 2429610"/>
              <a:gd name="connsiteX20" fmla="*/ 2548583 w 2570706"/>
              <a:gd name="connsiteY20" fmla="*/ 1286610 h 2429610"/>
              <a:gd name="connsiteX21" fmla="*/ 2487132 w 2570706"/>
              <a:gd name="connsiteY21" fmla="*/ 1325939 h 2429610"/>
              <a:gd name="connsiteX22" fmla="*/ 2398641 w 2570706"/>
              <a:gd name="connsiteY22" fmla="*/ 1350520 h 2429610"/>
              <a:gd name="connsiteX23" fmla="*/ 2273280 w 2570706"/>
              <a:gd name="connsiteY23" fmla="*/ 1345604 h 2429610"/>
              <a:gd name="connsiteX24" fmla="*/ 2123338 w 2570706"/>
              <a:gd name="connsiteY24" fmla="*/ 1357894 h 2429610"/>
              <a:gd name="connsiteX25" fmla="*/ 2007809 w 2570706"/>
              <a:gd name="connsiteY25" fmla="*/ 1389849 h 2429610"/>
              <a:gd name="connsiteX26" fmla="*/ 1865241 w 2570706"/>
              <a:gd name="connsiteY26" fmla="*/ 1419346 h 2429610"/>
              <a:gd name="connsiteX27" fmla="*/ 1705467 w 2570706"/>
              <a:gd name="connsiteY27" fmla="*/ 1461133 h 2429610"/>
              <a:gd name="connsiteX28" fmla="*/ 1592396 w 2570706"/>
              <a:gd name="connsiteY28" fmla="*/ 1517668 h 2429610"/>
              <a:gd name="connsiteX29" fmla="*/ 1454745 w 2570706"/>
              <a:gd name="connsiteY29" fmla="*/ 1586494 h 2429610"/>
              <a:gd name="connsiteX30" fmla="*/ 1319551 w 2570706"/>
              <a:gd name="connsiteY30" fmla="*/ 1660236 h 2429610"/>
              <a:gd name="connsiteX31" fmla="*/ 1186816 w 2570706"/>
              <a:gd name="connsiteY31" fmla="*/ 1748726 h 2429610"/>
              <a:gd name="connsiteX32" fmla="*/ 1061454 w 2570706"/>
              <a:gd name="connsiteY32" fmla="*/ 1839675 h 2429610"/>
              <a:gd name="connsiteX33" fmla="*/ 953299 w 2570706"/>
              <a:gd name="connsiteY33" fmla="*/ 1935539 h 2429610"/>
              <a:gd name="connsiteX34" fmla="*/ 862351 w 2570706"/>
              <a:gd name="connsiteY34" fmla="*/ 2048610 h 2429610"/>
              <a:gd name="connsiteX35" fmla="*/ 791067 w 2570706"/>
              <a:gd name="connsiteY35" fmla="*/ 2146933 h 2429610"/>
              <a:gd name="connsiteX36" fmla="*/ 722241 w 2570706"/>
              <a:gd name="connsiteY36" fmla="*/ 2247713 h 2429610"/>
              <a:gd name="connsiteX37" fmla="*/ 680454 w 2570706"/>
              <a:gd name="connsiteY37" fmla="*/ 2309165 h 2429610"/>
              <a:gd name="connsiteX38" fmla="*/ 621461 w 2570706"/>
              <a:gd name="connsiteY38" fmla="*/ 2368159 h 2429610"/>
              <a:gd name="connsiteX39" fmla="*/ 589506 w 2570706"/>
              <a:gd name="connsiteY39" fmla="*/ 2400113 h 2429610"/>
              <a:gd name="connsiteX40" fmla="*/ 552635 w 2570706"/>
              <a:gd name="connsiteY40" fmla="*/ 2422236 h 2429610"/>
              <a:gd name="connsiteX41" fmla="*/ 520680 w 2570706"/>
              <a:gd name="connsiteY41" fmla="*/ 2427152 h 2429610"/>
              <a:gd name="connsiteX42" fmla="*/ 476435 w 2570706"/>
              <a:gd name="connsiteY42" fmla="*/ 2429610 h 2429610"/>
              <a:gd name="connsiteX43" fmla="*/ 429732 w 2570706"/>
              <a:gd name="connsiteY43" fmla="*/ 2414862 h 2429610"/>
              <a:gd name="connsiteX44" fmla="*/ 405151 w 2570706"/>
              <a:gd name="connsiteY44" fmla="*/ 2395197 h 2429610"/>
              <a:gd name="connsiteX45" fmla="*/ 387945 w 2570706"/>
              <a:gd name="connsiteY45" fmla="*/ 2250172 h 2429610"/>
              <a:gd name="connsiteX46" fmla="*/ 399041 w 2570706"/>
              <a:gd name="connsiteY46" fmla="*/ 1991894 h 2429610"/>
              <a:gd name="connsiteX47" fmla="*/ 296943 w 2570706"/>
              <a:gd name="connsiteY47" fmla="*/ 1657404 h 2429610"/>
              <a:gd name="connsiteX48" fmla="*/ 539712 w 2570706"/>
              <a:gd name="connsiteY48" fmla="*/ 1702510 h 2429610"/>
              <a:gd name="connsiteX49" fmla="*/ 630648 w 2570706"/>
              <a:gd name="connsiteY49" fmla="*/ 1518239 h 2429610"/>
              <a:gd name="connsiteX50" fmla="*/ 739383 w 2570706"/>
              <a:gd name="connsiteY50" fmla="*/ 1182296 h 2429610"/>
              <a:gd name="connsiteX51" fmla="*/ 825492 w 2570706"/>
              <a:gd name="connsiteY51" fmla="*/ 897853 h 2429610"/>
              <a:gd name="connsiteX52" fmla="*/ 922589 w 2570706"/>
              <a:gd name="connsiteY52" fmla="*/ 618507 h 2429610"/>
              <a:gd name="connsiteX53" fmla="*/ 943992 w 2570706"/>
              <a:gd name="connsiteY53" fmla="*/ 556305 h 2429610"/>
              <a:gd name="connsiteX54" fmla="*/ 963080 w 2570706"/>
              <a:gd name="connsiteY54" fmla="*/ 483739 h 2429610"/>
              <a:gd name="connsiteX55" fmla="*/ 986289 w 2570706"/>
              <a:gd name="connsiteY55" fmla="*/ 430900 h 2429610"/>
              <a:gd name="connsiteX56" fmla="*/ 1032415 w 2570706"/>
              <a:gd name="connsiteY56" fmla="*/ 339138 h 2429610"/>
              <a:gd name="connsiteX57" fmla="*/ 0 w 2570706"/>
              <a:gd name="connsiteY57" fmla="*/ 6993 h 2429610"/>
              <a:gd name="connsiteX0" fmla="*/ 0 w 2570706"/>
              <a:gd name="connsiteY0" fmla="*/ 6993 h 2429610"/>
              <a:gd name="connsiteX1" fmla="*/ 2168534 w 2570706"/>
              <a:gd name="connsiteY1" fmla="*/ 6553 h 2429610"/>
              <a:gd name="connsiteX2" fmla="*/ 2114755 w 2570706"/>
              <a:gd name="connsiteY2" fmla="*/ 112322 h 2429610"/>
              <a:gd name="connsiteX3" fmla="*/ 2062964 w 2570706"/>
              <a:gd name="connsiteY3" fmla="*/ 299282 h 2429610"/>
              <a:gd name="connsiteX4" fmla="*/ 2068244 w 2570706"/>
              <a:gd name="connsiteY4" fmla="*/ 327255 h 2429610"/>
              <a:gd name="connsiteX5" fmla="*/ 2070414 w 2570706"/>
              <a:gd name="connsiteY5" fmla="*/ 402053 h 2429610"/>
              <a:gd name="connsiteX6" fmla="*/ 2070198 w 2570706"/>
              <a:gd name="connsiteY6" fmla="*/ 500376 h 2429610"/>
              <a:gd name="connsiteX7" fmla="*/ 2033829 w 2570706"/>
              <a:gd name="connsiteY7" fmla="*/ 537975 h 2429610"/>
              <a:gd name="connsiteX8" fmla="*/ 2005637 w 2570706"/>
              <a:gd name="connsiteY8" fmla="*/ 619826 h 2429610"/>
              <a:gd name="connsiteX9" fmla="*/ 2045252 w 2570706"/>
              <a:gd name="connsiteY9" fmla="*/ 673940 h 2429610"/>
              <a:gd name="connsiteX10" fmla="*/ 2090944 w 2570706"/>
              <a:gd name="connsiteY10" fmla="*/ 727143 h 2429610"/>
              <a:gd name="connsiteX11" fmla="*/ 2122664 w 2570706"/>
              <a:gd name="connsiteY11" fmla="*/ 766043 h 2429610"/>
              <a:gd name="connsiteX12" fmla="*/ 2163918 w 2570706"/>
              <a:gd name="connsiteY12" fmla="*/ 799003 h 2429610"/>
              <a:gd name="connsiteX13" fmla="*/ 2201719 w 2570706"/>
              <a:gd name="connsiteY13" fmla="*/ 845389 h 2429610"/>
              <a:gd name="connsiteX14" fmla="*/ 2294137 w 2570706"/>
              <a:gd name="connsiteY14" fmla="*/ 890229 h 2429610"/>
              <a:gd name="connsiteX15" fmla="*/ 2366687 w 2570706"/>
              <a:gd name="connsiteY15" fmla="*/ 949855 h 2429610"/>
              <a:gd name="connsiteX16" fmla="*/ 2447803 w 2570706"/>
              <a:gd name="connsiteY16" fmla="*/ 1018681 h 2429610"/>
              <a:gd name="connsiteX17" fmla="*/ 2524003 w 2570706"/>
              <a:gd name="connsiteY17" fmla="*/ 1089965 h 2429610"/>
              <a:gd name="connsiteX18" fmla="*/ 2568248 w 2570706"/>
              <a:gd name="connsiteY18" fmla="*/ 1146501 h 2429610"/>
              <a:gd name="connsiteX19" fmla="*/ 2570706 w 2570706"/>
              <a:gd name="connsiteY19" fmla="*/ 1220243 h 2429610"/>
              <a:gd name="connsiteX20" fmla="*/ 2548583 w 2570706"/>
              <a:gd name="connsiteY20" fmla="*/ 1286610 h 2429610"/>
              <a:gd name="connsiteX21" fmla="*/ 2487132 w 2570706"/>
              <a:gd name="connsiteY21" fmla="*/ 1325939 h 2429610"/>
              <a:gd name="connsiteX22" fmla="*/ 2398641 w 2570706"/>
              <a:gd name="connsiteY22" fmla="*/ 1350520 h 2429610"/>
              <a:gd name="connsiteX23" fmla="*/ 2273280 w 2570706"/>
              <a:gd name="connsiteY23" fmla="*/ 1345604 h 2429610"/>
              <a:gd name="connsiteX24" fmla="*/ 2123338 w 2570706"/>
              <a:gd name="connsiteY24" fmla="*/ 1357894 h 2429610"/>
              <a:gd name="connsiteX25" fmla="*/ 2007809 w 2570706"/>
              <a:gd name="connsiteY25" fmla="*/ 1389849 h 2429610"/>
              <a:gd name="connsiteX26" fmla="*/ 1865241 w 2570706"/>
              <a:gd name="connsiteY26" fmla="*/ 1419346 h 2429610"/>
              <a:gd name="connsiteX27" fmla="*/ 1705467 w 2570706"/>
              <a:gd name="connsiteY27" fmla="*/ 1461133 h 2429610"/>
              <a:gd name="connsiteX28" fmla="*/ 1592396 w 2570706"/>
              <a:gd name="connsiteY28" fmla="*/ 1517668 h 2429610"/>
              <a:gd name="connsiteX29" fmla="*/ 1454745 w 2570706"/>
              <a:gd name="connsiteY29" fmla="*/ 1586494 h 2429610"/>
              <a:gd name="connsiteX30" fmla="*/ 1319551 w 2570706"/>
              <a:gd name="connsiteY30" fmla="*/ 1660236 h 2429610"/>
              <a:gd name="connsiteX31" fmla="*/ 1186816 w 2570706"/>
              <a:gd name="connsiteY31" fmla="*/ 1748726 h 2429610"/>
              <a:gd name="connsiteX32" fmla="*/ 1061454 w 2570706"/>
              <a:gd name="connsiteY32" fmla="*/ 1839675 h 2429610"/>
              <a:gd name="connsiteX33" fmla="*/ 953299 w 2570706"/>
              <a:gd name="connsiteY33" fmla="*/ 1935539 h 2429610"/>
              <a:gd name="connsiteX34" fmla="*/ 862351 w 2570706"/>
              <a:gd name="connsiteY34" fmla="*/ 2048610 h 2429610"/>
              <a:gd name="connsiteX35" fmla="*/ 791067 w 2570706"/>
              <a:gd name="connsiteY35" fmla="*/ 2146933 h 2429610"/>
              <a:gd name="connsiteX36" fmla="*/ 722241 w 2570706"/>
              <a:gd name="connsiteY36" fmla="*/ 2247713 h 2429610"/>
              <a:gd name="connsiteX37" fmla="*/ 680454 w 2570706"/>
              <a:gd name="connsiteY37" fmla="*/ 2309165 h 2429610"/>
              <a:gd name="connsiteX38" fmla="*/ 621461 w 2570706"/>
              <a:gd name="connsiteY38" fmla="*/ 2368159 h 2429610"/>
              <a:gd name="connsiteX39" fmla="*/ 589506 w 2570706"/>
              <a:gd name="connsiteY39" fmla="*/ 2400113 h 2429610"/>
              <a:gd name="connsiteX40" fmla="*/ 552635 w 2570706"/>
              <a:gd name="connsiteY40" fmla="*/ 2422236 h 2429610"/>
              <a:gd name="connsiteX41" fmla="*/ 520680 w 2570706"/>
              <a:gd name="connsiteY41" fmla="*/ 2427152 h 2429610"/>
              <a:gd name="connsiteX42" fmla="*/ 476435 w 2570706"/>
              <a:gd name="connsiteY42" fmla="*/ 2429610 h 2429610"/>
              <a:gd name="connsiteX43" fmla="*/ 429732 w 2570706"/>
              <a:gd name="connsiteY43" fmla="*/ 2414862 h 2429610"/>
              <a:gd name="connsiteX44" fmla="*/ 405151 w 2570706"/>
              <a:gd name="connsiteY44" fmla="*/ 2395197 h 2429610"/>
              <a:gd name="connsiteX45" fmla="*/ 387945 w 2570706"/>
              <a:gd name="connsiteY45" fmla="*/ 2250172 h 2429610"/>
              <a:gd name="connsiteX46" fmla="*/ 399041 w 2570706"/>
              <a:gd name="connsiteY46" fmla="*/ 1991894 h 2429610"/>
              <a:gd name="connsiteX47" fmla="*/ 296943 w 2570706"/>
              <a:gd name="connsiteY47" fmla="*/ 1657404 h 2429610"/>
              <a:gd name="connsiteX48" fmla="*/ 105305 w 2570706"/>
              <a:gd name="connsiteY48" fmla="*/ 1273779 h 2429610"/>
              <a:gd name="connsiteX49" fmla="*/ 630648 w 2570706"/>
              <a:gd name="connsiteY49" fmla="*/ 1518239 h 2429610"/>
              <a:gd name="connsiteX50" fmla="*/ 739383 w 2570706"/>
              <a:gd name="connsiteY50" fmla="*/ 1182296 h 2429610"/>
              <a:gd name="connsiteX51" fmla="*/ 825492 w 2570706"/>
              <a:gd name="connsiteY51" fmla="*/ 897853 h 2429610"/>
              <a:gd name="connsiteX52" fmla="*/ 922589 w 2570706"/>
              <a:gd name="connsiteY52" fmla="*/ 618507 h 2429610"/>
              <a:gd name="connsiteX53" fmla="*/ 943992 w 2570706"/>
              <a:gd name="connsiteY53" fmla="*/ 556305 h 2429610"/>
              <a:gd name="connsiteX54" fmla="*/ 963080 w 2570706"/>
              <a:gd name="connsiteY54" fmla="*/ 483739 h 2429610"/>
              <a:gd name="connsiteX55" fmla="*/ 986289 w 2570706"/>
              <a:gd name="connsiteY55" fmla="*/ 430900 h 2429610"/>
              <a:gd name="connsiteX56" fmla="*/ 1032415 w 2570706"/>
              <a:gd name="connsiteY56" fmla="*/ 339138 h 2429610"/>
              <a:gd name="connsiteX57" fmla="*/ 0 w 2570706"/>
              <a:gd name="connsiteY57" fmla="*/ 6993 h 2429610"/>
              <a:gd name="connsiteX0" fmla="*/ 258371 w 2829077"/>
              <a:gd name="connsiteY0" fmla="*/ 6993 h 2429610"/>
              <a:gd name="connsiteX1" fmla="*/ 2426905 w 2829077"/>
              <a:gd name="connsiteY1" fmla="*/ 6553 h 2429610"/>
              <a:gd name="connsiteX2" fmla="*/ 2373126 w 2829077"/>
              <a:gd name="connsiteY2" fmla="*/ 112322 h 2429610"/>
              <a:gd name="connsiteX3" fmla="*/ 2321335 w 2829077"/>
              <a:gd name="connsiteY3" fmla="*/ 299282 h 2429610"/>
              <a:gd name="connsiteX4" fmla="*/ 2326615 w 2829077"/>
              <a:gd name="connsiteY4" fmla="*/ 327255 h 2429610"/>
              <a:gd name="connsiteX5" fmla="*/ 2328785 w 2829077"/>
              <a:gd name="connsiteY5" fmla="*/ 402053 h 2429610"/>
              <a:gd name="connsiteX6" fmla="*/ 2328569 w 2829077"/>
              <a:gd name="connsiteY6" fmla="*/ 500376 h 2429610"/>
              <a:gd name="connsiteX7" fmla="*/ 2292200 w 2829077"/>
              <a:gd name="connsiteY7" fmla="*/ 537975 h 2429610"/>
              <a:gd name="connsiteX8" fmla="*/ 2264008 w 2829077"/>
              <a:gd name="connsiteY8" fmla="*/ 619826 h 2429610"/>
              <a:gd name="connsiteX9" fmla="*/ 2303623 w 2829077"/>
              <a:gd name="connsiteY9" fmla="*/ 673940 h 2429610"/>
              <a:gd name="connsiteX10" fmla="*/ 2349315 w 2829077"/>
              <a:gd name="connsiteY10" fmla="*/ 727143 h 2429610"/>
              <a:gd name="connsiteX11" fmla="*/ 2381035 w 2829077"/>
              <a:gd name="connsiteY11" fmla="*/ 766043 h 2429610"/>
              <a:gd name="connsiteX12" fmla="*/ 2422289 w 2829077"/>
              <a:gd name="connsiteY12" fmla="*/ 799003 h 2429610"/>
              <a:gd name="connsiteX13" fmla="*/ 2460090 w 2829077"/>
              <a:gd name="connsiteY13" fmla="*/ 845389 h 2429610"/>
              <a:gd name="connsiteX14" fmla="*/ 2552508 w 2829077"/>
              <a:gd name="connsiteY14" fmla="*/ 890229 h 2429610"/>
              <a:gd name="connsiteX15" fmla="*/ 2625058 w 2829077"/>
              <a:gd name="connsiteY15" fmla="*/ 949855 h 2429610"/>
              <a:gd name="connsiteX16" fmla="*/ 2706174 w 2829077"/>
              <a:gd name="connsiteY16" fmla="*/ 1018681 h 2429610"/>
              <a:gd name="connsiteX17" fmla="*/ 2782374 w 2829077"/>
              <a:gd name="connsiteY17" fmla="*/ 1089965 h 2429610"/>
              <a:gd name="connsiteX18" fmla="*/ 2826619 w 2829077"/>
              <a:gd name="connsiteY18" fmla="*/ 1146501 h 2429610"/>
              <a:gd name="connsiteX19" fmla="*/ 2829077 w 2829077"/>
              <a:gd name="connsiteY19" fmla="*/ 1220243 h 2429610"/>
              <a:gd name="connsiteX20" fmla="*/ 2806954 w 2829077"/>
              <a:gd name="connsiteY20" fmla="*/ 1286610 h 2429610"/>
              <a:gd name="connsiteX21" fmla="*/ 2745503 w 2829077"/>
              <a:gd name="connsiteY21" fmla="*/ 1325939 h 2429610"/>
              <a:gd name="connsiteX22" fmla="*/ 2657012 w 2829077"/>
              <a:gd name="connsiteY22" fmla="*/ 1350520 h 2429610"/>
              <a:gd name="connsiteX23" fmla="*/ 2531651 w 2829077"/>
              <a:gd name="connsiteY23" fmla="*/ 1345604 h 2429610"/>
              <a:gd name="connsiteX24" fmla="*/ 2381709 w 2829077"/>
              <a:gd name="connsiteY24" fmla="*/ 1357894 h 2429610"/>
              <a:gd name="connsiteX25" fmla="*/ 2266180 w 2829077"/>
              <a:gd name="connsiteY25" fmla="*/ 1389849 h 2429610"/>
              <a:gd name="connsiteX26" fmla="*/ 2123612 w 2829077"/>
              <a:gd name="connsiteY26" fmla="*/ 1419346 h 2429610"/>
              <a:gd name="connsiteX27" fmla="*/ 1963838 w 2829077"/>
              <a:gd name="connsiteY27" fmla="*/ 1461133 h 2429610"/>
              <a:gd name="connsiteX28" fmla="*/ 1850767 w 2829077"/>
              <a:gd name="connsiteY28" fmla="*/ 1517668 h 2429610"/>
              <a:gd name="connsiteX29" fmla="*/ 1713116 w 2829077"/>
              <a:gd name="connsiteY29" fmla="*/ 1586494 h 2429610"/>
              <a:gd name="connsiteX30" fmla="*/ 1577922 w 2829077"/>
              <a:gd name="connsiteY30" fmla="*/ 1660236 h 2429610"/>
              <a:gd name="connsiteX31" fmla="*/ 1445187 w 2829077"/>
              <a:gd name="connsiteY31" fmla="*/ 1748726 h 2429610"/>
              <a:gd name="connsiteX32" fmla="*/ 1319825 w 2829077"/>
              <a:gd name="connsiteY32" fmla="*/ 1839675 h 2429610"/>
              <a:gd name="connsiteX33" fmla="*/ 1211670 w 2829077"/>
              <a:gd name="connsiteY33" fmla="*/ 1935539 h 2429610"/>
              <a:gd name="connsiteX34" fmla="*/ 1120722 w 2829077"/>
              <a:gd name="connsiteY34" fmla="*/ 2048610 h 2429610"/>
              <a:gd name="connsiteX35" fmla="*/ 1049438 w 2829077"/>
              <a:gd name="connsiteY35" fmla="*/ 2146933 h 2429610"/>
              <a:gd name="connsiteX36" fmla="*/ 980612 w 2829077"/>
              <a:gd name="connsiteY36" fmla="*/ 2247713 h 2429610"/>
              <a:gd name="connsiteX37" fmla="*/ 938825 w 2829077"/>
              <a:gd name="connsiteY37" fmla="*/ 2309165 h 2429610"/>
              <a:gd name="connsiteX38" fmla="*/ 879832 w 2829077"/>
              <a:gd name="connsiteY38" fmla="*/ 2368159 h 2429610"/>
              <a:gd name="connsiteX39" fmla="*/ 847877 w 2829077"/>
              <a:gd name="connsiteY39" fmla="*/ 2400113 h 2429610"/>
              <a:gd name="connsiteX40" fmla="*/ 811006 w 2829077"/>
              <a:gd name="connsiteY40" fmla="*/ 2422236 h 2429610"/>
              <a:gd name="connsiteX41" fmla="*/ 779051 w 2829077"/>
              <a:gd name="connsiteY41" fmla="*/ 2427152 h 2429610"/>
              <a:gd name="connsiteX42" fmla="*/ 734806 w 2829077"/>
              <a:gd name="connsiteY42" fmla="*/ 2429610 h 2429610"/>
              <a:gd name="connsiteX43" fmla="*/ 688103 w 2829077"/>
              <a:gd name="connsiteY43" fmla="*/ 2414862 h 2429610"/>
              <a:gd name="connsiteX44" fmla="*/ 663522 w 2829077"/>
              <a:gd name="connsiteY44" fmla="*/ 2395197 h 2429610"/>
              <a:gd name="connsiteX45" fmla="*/ 646316 w 2829077"/>
              <a:gd name="connsiteY45" fmla="*/ 2250172 h 2429610"/>
              <a:gd name="connsiteX46" fmla="*/ 657412 w 2829077"/>
              <a:gd name="connsiteY46" fmla="*/ 1991894 h 2429610"/>
              <a:gd name="connsiteX47" fmla="*/ 555314 w 2829077"/>
              <a:gd name="connsiteY47" fmla="*/ 1657404 h 2429610"/>
              <a:gd name="connsiteX48" fmla="*/ 363676 w 2829077"/>
              <a:gd name="connsiteY48" fmla="*/ 1273779 h 2429610"/>
              <a:gd name="connsiteX49" fmla="*/ 0 w 2829077"/>
              <a:gd name="connsiteY49" fmla="*/ 880371 h 2429610"/>
              <a:gd name="connsiteX50" fmla="*/ 997754 w 2829077"/>
              <a:gd name="connsiteY50" fmla="*/ 1182296 h 2429610"/>
              <a:gd name="connsiteX51" fmla="*/ 1083863 w 2829077"/>
              <a:gd name="connsiteY51" fmla="*/ 897853 h 2429610"/>
              <a:gd name="connsiteX52" fmla="*/ 1180960 w 2829077"/>
              <a:gd name="connsiteY52" fmla="*/ 618507 h 2429610"/>
              <a:gd name="connsiteX53" fmla="*/ 1202363 w 2829077"/>
              <a:gd name="connsiteY53" fmla="*/ 556305 h 2429610"/>
              <a:gd name="connsiteX54" fmla="*/ 1221451 w 2829077"/>
              <a:gd name="connsiteY54" fmla="*/ 483739 h 2429610"/>
              <a:gd name="connsiteX55" fmla="*/ 1244660 w 2829077"/>
              <a:gd name="connsiteY55" fmla="*/ 430900 h 2429610"/>
              <a:gd name="connsiteX56" fmla="*/ 1290786 w 2829077"/>
              <a:gd name="connsiteY56" fmla="*/ 339138 h 2429610"/>
              <a:gd name="connsiteX57" fmla="*/ 258371 w 2829077"/>
              <a:gd name="connsiteY57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389331 w 3134545"/>
              <a:gd name="connsiteY51" fmla="*/ 897853 h 2429610"/>
              <a:gd name="connsiteX52" fmla="*/ 1486428 w 3134545"/>
              <a:gd name="connsiteY52" fmla="*/ 618507 h 2429610"/>
              <a:gd name="connsiteX53" fmla="*/ 1507831 w 3134545"/>
              <a:gd name="connsiteY53" fmla="*/ 556305 h 2429610"/>
              <a:gd name="connsiteX54" fmla="*/ 1526919 w 3134545"/>
              <a:gd name="connsiteY54" fmla="*/ 483739 h 2429610"/>
              <a:gd name="connsiteX55" fmla="*/ 1550128 w 3134545"/>
              <a:gd name="connsiteY55" fmla="*/ 430900 h 2429610"/>
              <a:gd name="connsiteX56" fmla="*/ 1596254 w 3134545"/>
              <a:gd name="connsiteY56" fmla="*/ 339138 h 2429610"/>
              <a:gd name="connsiteX57" fmla="*/ 563839 w 3134545"/>
              <a:gd name="connsiteY57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486428 w 3134545"/>
              <a:gd name="connsiteY51" fmla="*/ 618507 h 2429610"/>
              <a:gd name="connsiteX52" fmla="*/ 1507831 w 3134545"/>
              <a:gd name="connsiteY52" fmla="*/ 556305 h 2429610"/>
              <a:gd name="connsiteX53" fmla="*/ 1526919 w 3134545"/>
              <a:gd name="connsiteY53" fmla="*/ 483739 h 2429610"/>
              <a:gd name="connsiteX54" fmla="*/ 1550128 w 3134545"/>
              <a:gd name="connsiteY54" fmla="*/ 430900 h 2429610"/>
              <a:gd name="connsiteX55" fmla="*/ 1596254 w 3134545"/>
              <a:gd name="connsiteY55" fmla="*/ 339138 h 2429610"/>
              <a:gd name="connsiteX56" fmla="*/ 563839 w 3134545"/>
              <a:gd name="connsiteY56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507831 w 3134545"/>
              <a:gd name="connsiteY51" fmla="*/ 556305 h 2429610"/>
              <a:gd name="connsiteX52" fmla="*/ 1526919 w 3134545"/>
              <a:gd name="connsiteY52" fmla="*/ 483739 h 2429610"/>
              <a:gd name="connsiteX53" fmla="*/ 1550128 w 3134545"/>
              <a:gd name="connsiteY53" fmla="*/ 430900 h 2429610"/>
              <a:gd name="connsiteX54" fmla="*/ 1596254 w 3134545"/>
              <a:gd name="connsiteY54" fmla="*/ 339138 h 2429610"/>
              <a:gd name="connsiteX55" fmla="*/ 563839 w 3134545"/>
              <a:gd name="connsiteY55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526919 w 3134545"/>
              <a:gd name="connsiteY51" fmla="*/ 483739 h 2429610"/>
              <a:gd name="connsiteX52" fmla="*/ 1550128 w 3134545"/>
              <a:gd name="connsiteY52" fmla="*/ 430900 h 2429610"/>
              <a:gd name="connsiteX53" fmla="*/ 1596254 w 3134545"/>
              <a:gd name="connsiteY53" fmla="*/ 339138 h 2429610"/>
              <a:gd name="connsiteX54" fmla="*/ 563839 w 3134545"/>
              <a:gd name="connsiteY54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550128 w 3134545"/>
              <a:gd name="connsiteY51" fmla="*/ 430900 h 2429610"/>
              <a:gd name="connsiteX52" fmla="*/ 1596254 w 3134545"/>
              <a:gd name="connsiteY52" fmla="*/ 339138 h 2429610"/>
              <a:gd name="connsiteX53" fmla="*/ 563839 w 3134545"/>
              <a:gd name="connsiteY53" fmla="*/ 6993 h 2429610"/>
              <a:gd name="connsiteX0" fmla="*/ 563839 w 3134545"/>
              <a:gd name="connsiteY0" fmla="*/ 6993 h 2429610"/>
              <a:gd name="connsiteX1" fmla="*/ 2732373 w 3134545"/>
              <a:gd name="connsiteY1" fmla="*/ 6553 h 2429610"/>
              <a:gd name="connsiteX2" fmla="*/ 2678594 w 3134545"/>
              <a:gd name="connsiteY2" fmla="*/ 112322 h 2429610"/>
              <a:gd name="connsiteX3" fmla="*/ 2626803 w 3134545"/>
              <a:gd name="connsiteY3" fmla="*/ 299282 h 2429610"/>
              <a:gd name="connsiteX4" fmla="*/ 2632083 w 3134545"/>
              <a:gd name="connsiteY4" fmla="*/ 327255 h 2429610"/>
              <a:gd name="connsiteX5" fmla="*/ 2634253 w 3134545"/>
              <a:gd name="connsiteY5" fmla="*/ 402053 h 2429610"/>
              <a:gd name="connsiteX6" fmla="*/ 2634037 w 3134545"/>
              <a:gd name="connsiteY6" fmla="*/ 500376 h 2429610"/>
              <a:gd name="connsiteX7" fmla="*/ 2597668 w 3134545"/>
              <a:gd name="connsiteY7" fmla="*/ 537975 h 2429610"/>
              <a:gd name="connsiteX8" fmla="*/ 2569476 w 3134545"/>
              <a:gd name="connsiteY8" fmla="*/ 619826 h 2429610"/>
              <a:gd name="connsiteX9" fmla="*/ 2609091 w 3134545"/>
              <a:gd name="connsiteY9" fmla="*/ 673940 h 2429610"/>
              <a:gd name="connsiteX10" fmla="*/ 2654783 w 3134545"/>
              <a:gd name="connsiteY10" fmla="*/ 727143 h 2429610"/>
              <a:gd name="connsiteX11" fmla="*/ 2686503 w 3134545"/>
              <a:gd name="connsiteY11" fmla="*/ 766043 h 2429610"/>
              <a:gd name="connsiteX12" fmla="*/ 2727757 w 3134545"/>
              <a:gd name="connsiteY12" fmla="*/ 799003 h 2429610"/>
              <a:gd name="connsiteX13" fmla="*/ 2765558 w 3134545"/>
              <a:gd name="connsiteY13" fmla="*/ 845389 h 2429610"/>
              <a:gd name="connsiteX14" fmla="*/ 2857976 w 3134545"/>
              <a:gd name="connsiteY14" fmla="*/ 890229 h 2429610"/>
              <a:gd name="connsiteX15" fmla="*/ 2930526 w 3134545"/>
              <a:gd name="connsiteY15" fmla="*/ 949855 h 2429610"/>
              <a:gd name="connsiteX16" fmla="*/ 3011642 w 3134545"/>
              <a:gd name="connsiteY16" fmla="*/ 1018681 h 2429610"/>
              <a:gd name="connsiteX17" fmla="*/ 3087842 w 3134545"/>
              <a:gd name="connsiteY17" fmla="*/ 1089965 h 2429610"/>
              <a:gd name="connsiteX18" fmla="*/ 3132087 w 3134545"/>
              <a:gd name="connsiteY18" fmla="*/ 1146501 h 2429610"/>
              <a:gd name="connsiteX19" fmla="*/ 3134545 w 3134545"/>
              <a:gd name="connsiteY19" fmla="*/ 1220243 h 2429610"/>
              <a:gd name="connsiteX20" fmla="*/ 3112422 w 3134545"/>
              <a:gd name="connsiteY20" fmla="*/ 1286610 h 2429610"/>
              <a:gd name="connsiteX21" fmla="*/ 3050971 w 3134545"/>
              <a:gd name="connsiteY21" fmla="*/ 1325939 h 2429610"/>
              <a:gd name="connsiteX22" fmla="*/ 2962480 w 3134545"/>
              <a:gd name="connsiteY22" fmla="*/ 1350520 h 2429610"/>
              <a:gd name="connsiteX23" fmla="*/ 2837119 w 3134545"/>
              <a:gd name="connsiteY23" fmla="*/ 1345604 h 2429610"/>
              <a:gd name="connsiteX24" fmla="*/ 2687177 w 3134545"/>
              <a:gd name="connsiteY24" fmla="*/ 1357894 h 2429610"/>
              <a:gd name="connsiteX25" fmla="*/ 2571648 w 3134545"/>
              <a:gd name="connsiteY25" fmla="*/ 1389849 h 2429610"/>
              <a:gd name="connsiteX26" fmla="*/ 2429080 w 3134545"/>
              <a:gd name="connsiteY26" fmla="*/ 1419346 h 2429610"/>
              <a:gd name="connsiteX27" fmla="*/ 2269306 w 3134545"/>
              <a:gd name="connsiteY27" fmla="*/ 1461133 h 2429610"/>
              <a:gd name="connsiteX28" fmla="*/ 2156235 w 3134545"/>
              <a:gd name="connsiteY28" fmla="*/ 1517668 h 2429610"/>
              <a:gd name="connsiteX29" fmla="*/ 2018584 w 3134545"/>
              <a:gd name="connsiteY29" fmla="*/ 1586494 h 2429610"/>
              <a:gd name="connsiteX30" fmla="*/ 1883390 w 3134545"/>
              <a:gd name="connsiteY30" fmla="*/ 1660236 h 2429610"/>
              <a:gd name="connsiteX31" fmla="*/ 1750655 w 3134545"/>
              <a:gd name="connsiteY31" fmla="*/ 1748726 h 2429610"/>
              <a:gd name="connsiteX32" fmla="*/ 1625293 w 3134545"/>
              <a:gd name="connsiteY32" fmla="*/ 1839675 h 2429610"/>
              <a:gd name="connsiteX33" fmla="*/ 1517138 w 3134545"/>
              <a:gd name="connsiteY33" fmla="*/ 1935539 h 2429610"/>
              <a:gd name="connsiteX34" fmla="*/ 1426190 w 3134545"/>
              <a:gd name="connsiteY34" fmla="*/ 2048610 h 2429610"/>
              <a:gd name="connsiteX35" fmla="*/ 1354906 w 3134545"/>
              <a:gd name="connsiteY35" fmla="*/ 2146933 h 2429610"/>
              <a:gd name="connsiteX36" fmla="*/ 1286080 w 3134545"/>
              <a:gd name="connsiteY36" fmla="*/ 2247713 h 2429610"/>
              <a:gd name="connsiteX37" fmla="*/ 1244293 w 3134545"/>
              <a:gd name="connsiteY37" fmla="*/ 2309165 h 2429610"/>
              <a:gd name="connsiteX38" fmla="*/ 1185300 w 3134545"/>
              <a:gd name="connsiteY38" fmla="*/ 2368159 h 2429610"/>
              <a:gd name="connsiteX39" fmla="*/ 1153345 w 3134545"/>
              <a:gd name="connsiteY39" fmla="*/ 2400113 h 2429610"/>
              <a:gd name="connsiteX40" fmla="*/ 1116474 w 3134545"/>
              <a:gd name="connsiteY40" fmla="*/ 2422236 h 2429610"/>
              <a:gd name="connsiteX41" fmla="*/ 1084519 w 3134545"/>
              <a:gd name="connsiteY41" fmla="*/ 2427152 h 2429610"/>
              <a:gd name="connsiteX42" fmla="*/ 1040274 w 3134545"/>
              <a:gd name="connsiteY42" fmla="*/ 2429610 h 2429610"/>
              <a:gd name="connsiteX43" fmla="*/ 993571 w 3134545"/>
              <a:gd name="connsiteY43" fmla="*/ 2414862 h 2429610"/>
              <a:gd name="connsiteX44" fmla="*/ 968990 w 3134545"/>
              <a:gd name="connsiteY44" fmla="*/ 2395197 h 2429610"/>
              <a:gd name="connsiteX45" fmla="*/ 951784 w 3134545"/>
              <a:gd name="connsiteY45" fmla="*/ 2250172 h 2429610"/>
              <a:gd name="connsiteX46" fmla="*/ 962880 w 3134545"/>
              <a:gd name="connsiteY46" fmla="*/ 1991894 h 2429610"/>
              <a:gd name="connsiteX47" fmla="*/ 860782 w 3134545"/>
              <a:gd name="connsiteY47" fmla="*/ 1657404 h 2429610"/>
              <a:gd name="connsiteX48" fmla="*/ 669144 w 3134545"/>
              <a:gd name="connsiteY48" fmla="*/ 1273779 h 2429610"/>
              <a:gd name="connsiteX49" fmla="*/ 305468 w 3134545"/>
              <a:gd name="connsiteY49" fmla="*/ 880371 h 2429610"/>
              <a:gd name="connsiteX50" fmla="*/ 0 w 3134545"/>
              <a:gd name="connsiteY50" fmla="*/ 471231 h 2429610"/>
              <a:gd name="connsiteX51" fmla="*/ 1596254 w 3134545"/>
              <a:gd name="connsiteY51" fmla="*/ 339138 h 2429610"/>
              <a:gd name="connsiteX52" fmla="*/ 563839 w 3134545"/>
              <a:gd name="connsiteY52" fmla="*/ 6993 h 2429610"/>
              <a:gd name="connsiteX0" fmla="*/ 826445 w 3397151"/>
              <a:gd name="connsiteY0" fmla="*/ 6993 h 2429610"/>
              <a:gd name="connsiteX1" fmla="*/ 2994979 w 3397151"/>
              <a:gd name="connsiteY1" fmla="*/ 6553 h 2429610"/>
              <a:gd name="connsiteX2" fmla="*/ 2941200 w 3397151"/>
              <a:gd name="connsiteY2" fmla="*/ 112322 h 2429610"/>
              <a:gd name="connsiteX3" fmla="*/ 2889409 w 3397151"/>
              <a:gd name="connsiteY3" fmla="*/ 299282 h 2429610"/>
              <a:gd name="connsiteX4" fmla="*/ 2894689 w 3397151"/>
              <a:gd name="connsiteY4" fmla="*/ 327255 h 2429610"/>
              <a:gd name="connsiteX5" fmla="*/ 2896859 w 3397151"/>
              <a:gd name="connsiteY5" fmla="*/ 402053 h 2429610"/>
              <a:gd name="connsiteX6" fmla="*/ 2896643 w 3397151"/>
              <a:gd name="connsiteY6" fmla="*/ 500376 h 2429610"/>
              <a:gd name="connsiteX7" fmla="*/ 2860274 w 3397151"/>
              <a:gd name="connsiteY7" fmla="*/ 537975 h 2429610"/>
              <a:gd name="connsiteX8" fmla="*/ 2832082 w 3397151"/>
              <a:gd name="connsiteY8" fmla="*/ 619826 h 2429610"/>
              <a:gd name="connsiteX9" fmla="*/ 2871697 w 3397151"/>
              <a:gd name="connsiteY9" fmla="*/ 673940 h 2429610"/>
              <a:gd name="connsiteX10" fmla="*/ 2917389 w 3397151"/>
              <a:gd name="connsiteY10" fmla="*/ 727143 h 2429610"/>
              <a:gd name="connsiteX11" fmla="*/ 2949109 w 3397151"/>
              <a:gd name="connsiteY11" fmla="*/ 766043 h 2429610"/>
              <a:gd name="connsiteX12" fmla="*/ 2990363 w 3397151"/>
              <a:gd name="connsiteY12" fmla="*/ 799003 h 2429610"/>
              <a:gd name="connsiteX13" fmla="*/ 3028164 w 3397151"/>
              <a:gd name="connsiteY13" fmla="*/ 845389 h 2429610"/>
              <a:gd name="connsiteX14" fmla="*/ 3120582 w 3397151"/>
              <a:gd name="connsiteY14" fmla="*/ 890229 h 2429610"/>
              <a:gd name="connsiteX15" fmla="*/ 3193132 w 3397151"/>
              <a:gd name="connsiteY15" fmla="*/ 949855 h 2429610"/>
              <a:gd name="connsiteX16" fmla="*/ 3274248 w 3397151"/>
              <a:gd name="connsiteY16" fmla="*/ 1018681 h 2429610"/>
              <a:gd name="connsiteX17" fmla="*/ 3350448 w 3397151"/>
              <a:gd name="connsiteY17" fmla="*/ 1089965 h 2429610"/>
              <a:gd name="connsiteX18" fmla="*/ 3394693 w 3397151"/>
              <a:gd name="connsiteY18" fmla="*/ 1146501 h 2429610"/>
              <a:gd name="connsiteX19" fmla="*/ 3397151 w 3397151"/>
              <a:gd name="connsiteY19" fmla="*/ 1220243 h 2429610"/>
              <a:gd name="connsiteX20" fmla="*/ 3375028 w 3397151"/>
              <a:gd name="connsiteY20" fmla="*/ 1286610 h 2429610"/>
              <a:gd name="connsiteX21" fmla="*/ 3313577 w 3397151"/>
              <a:gd name="connsiteY21" fmla="*/ 1325939 h 2429610"/>
              <a:gd name="connsiteX22" fmla="*/ 3225086 w 3397151"/>
              <a:gd name="connsiteY22" fmla="*/ 1350520 h 2429610"/>
              <a:gd name="connsiteX23" fmla="*/ 3099725 w 3397151"/>
              <a:gd name="connsiteY23" fmla="*/ 1345604 h 2429610"/>
              <a:gd name="connsiteX24" fmla="*/ 2949783 w 3397151"/>
              <a:gd name="connsiteY24" fmla="*/ 1357894 h 2429610"/>
              <a:gd name="connsiteX25" fmla="*/ 2834254 w 3397151"/>
              <a:gd name="connsiteY25" fmla="*/ 1389849 h 2429610"/>
              <a:gd name="connsiteX26" fmla="*/ 2691686 w 3397151"/>
              <a:gd name="connsiteY26" fmla="*/ 1419346 h 2429610"/>
              <a:gd name="connsiteX27" fmla="*/ 2531912 w 3397151"/>
              <a:gd name="connsiteY27" fmla="*/ 1461133 h 2429610"/>
              <a:gd name="connsiteX28" fmla="*/ 2418841 w 3397151"/>
              <a:gd name="connsiteY28" fmla="*/ 1517668 h 2429610"/>
              <a:gd name="connsiteX29" fmla="*/ 2281190 w 3397151"/>
              <a:gd name="connsiteY29" fmla="*/ 1586494 h 2429610"/>
              <a:gd name="connsiteX30" fmla="*/ 2145996 w 3397151"/>
              <a:gd name="connsiteY30" fmla="*/ 1660236 h 2429610"/>
              <a:gd name="connsiteX31" fmla="*/ 2013261 w 3397151"/>
              <a:gd name="connsiteY31" fmla="*/ 1748726 h 2429610"/>
              <a:gd name="connsiteX32" fmla="*/ 1887899 w 3397151"/>
              <a:gd name="connsiteY32" fmla="*/ 1839675 h 2429610"/>
              <a:gd name="connsiteX33" fmla="*/ 1779744 w 3397151"/>
              <a:gd name="connsiteY33" fmla="*/ 1935539 h 2429610"/>
              <a:gd name="connsiteX34" fmla="*/ 1688796 w 3397151"/>
              <a:gd name="connsiteY34" fmla="*/ 2048610 h 2429610"/>
              <a:gd name="connsiteX35" fmla="*/ 1617512 w 3397151"/>
              <a:gd name="connsiteY35" fmla="*/ 2146933 h 2429610"/>
              <a:gd name="connsiteX36" fmla="*/ 1548686 w 3397151"/>
              <a:gd name="connsiteY36" fmla="*/ 2247713 h 2429610"/>
              <a:gd name="connsiteX37" fmla="*/ 1506899 w 3397151"/>
              <a:gd name="connsiteY37" fmla="*/ 2309165 h 2429610"/>
              <a:gd name="connsiteX38" fmla="*/ 1447906 w 3397151"/>
              <a:gd name="connsiteY38" fmla="*/ 2368159 h 2429610"/>
              <a:gd name="connsiteX39" fmla="*/ 1415951 w 3397151"/>
              <a:gd name="connsiteY39" fmla="*/ 2400113 h 2429610"/>
              <a:gd name="connsiteX40" fmla="*/ 1379080 w 3397151"/>
              <a:gd name="connsiteY40" fmla="*/ 2422236 h 2429610"/>
              <a:gd name="connsiteX41" fmla="*/ 1347125 w 3397151"/>
              <a:gd name="connsiteY41" fmla="*/ 2427152 h 2429610"/>
              <a:gd name="connsiteX42" fmla="*/ 1302880 w 3397151"/>
              <a:gd name="connsiteY42" fmla="*/ 2429610 h 2429610"/>
              <a:gd name="connsiteX43" fmla="*/ 1256177 w 3397151"/>
              <a:gd name="connsiteY43" fmla="*/ 2414862 h 2429610"/>
              <a:gd name="connsiteX44" fmla="*/ 1231596 w 3397151"/>
              <a:gd name="connsiteY44" fmla="*/ 2395197 h 2429610"/>
              <a:gd name="connsiteX45" fmla="*/ 1214390 w 3397151"/>
              <a:gd name="connsiteY45" fmla="*/ 2250172 h 2429610"/>
              <a:gd name="connsiteX46" fmla="*/ 1225486 w 3397151"/>
              <a:gd name="connsiteY46" fmla="*/ 1991894 h 2429610"/>
              <a:gd name="connsiteX47" fmla="*/ 1123388 w 3397151"/>
              <a:gd name="connsiteY47" fmla="*/ 1657404 h 2429610"/>
              <a:gd name="connsiteX48" fmla="*/ 931750 w 3397151"/>
              <a:gd name="connsiteY48" fmla="*/ 1273779 h 2429610"/>
              <a:gd name="connsiteX49" fmla="*/ 568074 w 3397151"/>
              <a:gd name="connsiteY49" fmla="*/ 880371 h 2429610"/>
              <a:gd name="connsiteX50" fmla="*/ 262606 w 3397151"/>
              <a:gd name="connsiteY50" fmla="*/ 471231 h 2429610"/>
              <a:gd name="connsiteX51" fmla="*/ 0 w 3397151"/>
              <a:gd name="connsiteY51" fmla="*/ 14976 h 2429610"/>
              <a:gd name="connsiteX52" fmla="*/ 826445 w 3397151"/>
              <a:gd name="connsiteY52" fmla="*/ 6993 h 2429610"/>
              <a:gd name="connsiteX0" fmla="*/ 780840 w 3397151"/>
              <a:gd name="connsiteY0" fmla="*/ 1644 h 2432128"/>
              <a:gd name="connsiteX1" fmla="*/ 2994979 w 3397151"/>
              <a:gd name="connsiteY1" fmla="*/ 9071 h 2432128"/>
              <a:gd name="connsiteX2" fmla="*/ 2941200 w 3397151"/>
              <a:gd name="connsiteY2" fmla="*/ 114840 h 2432128"/>
              <a:gd name="connsiteX3" fmla="*/ 2889409 w 3397151"/>
              <a:gd name="connsiteY3" fmla="*/ 301800 h 2432128"/>
              <a:gd name="connsiteX4" fmla="*/ 2894689 w 3397151"/>
              <a:gd name="connsiteY4" fmla="*/ 329773 h 2432128"/>
              <a:gd name="connsiteX5" fmla="*/ 2896859 w 3397151"/>
              <a:gd name="connsiteY5" fmla="*/ 404571 h 2432128"/>
              <a:gd name="connsiteX6" fmla="*/ 2896643 w 3397151"/>
              <a:gd name="connsiteY6" fmla="*/ 502894 h 2432128"/>
              <a:gd name="connsiteX7" fmla="*/ 2860274 w 3397151"/>
              <a:gd name="connsiteY7" fmla="*/ 540493 h 2432128"/>
              <a:gd name="connsiteX8" fmla="*/ 2832082 w 3397151"/>
              <a:gd name="connsiteY8" fmla="*/ 622344 h 2432128"/>
              <a:gd name="connsiteX9" fmla="*/ 2871697 w 3397151"/>
              <a:gd name="connsiteY9" fmla="*/ 676458 h 2432128"/>
              <a:gd name="connsiteX10" fmla="*/ 2917389 w 3397151"/>
              <a:gd name="connsiteY10" fmla="*/ 729661 h 2432128"/>
              <a:gd name="connsiteX11" fmla="*/ 2949109 w 3397151"/>
              <a:gd name="connsiteY11" fmla="*/ 768561 h 2432128"/>
              <a:gd name="connsiteX12" fmla="*/ 2990363 w 3397151"/>
              <a:gd name="connsiteY12" fmla="*/ 801521 h 2432128"/>
              <a:gd name="connsiteX13" fmla="*/ 3028164 w 3397151"/>
              <a:gd name="connsiteY13" fmla="*/ 847907 h 2432128"/>
              <a:gd name="connsiteX14" fmla="*/ 3120582 w 3397151"/>
              <a:gd name="connsiteY14" fmla="*/ 892747 h 2432128"/>
              <a:gd name="connsiteX15" fmla="*/ 3193132 w 3397151"/>
              <a:gd name="connsiteY15" fmla="*/ 952373 h 2432128"/>
              <a:gd name="connsiteX16" fmla="*/ 3274248 w 3397151"/>
              <a:gd name="connsiteY16" fmla="*/ 1021199 h 2432128"/>
              <a:gd name="connsiteX17" fmla="*/ 3350448 w 3397151"/>
              <a:gd name="connsiteY17" fmla="*/ 1092483 h 2432128"/>
              <a:gd name="connsiteX18" fmla="*/ 3394693 w 3397151"/>
              <a:gd name="connsiteY18" fmla="*/ 1149019 h 2432128"/>
              <a:gd name="connsiteX19" fmla="*/ 3397151 w 3397151"/>
              <a:gd name="connsiteY19" fmla="*/ 1222761 h 2432128"/>
              <a:gd name="connsiteX20" fmla="*/ 3375028 w 3397151"/>
              <a:gd name="connsiteY20" fmla="*/ 1289128 h 2432128"/>
              <a:gd name="connsiteX21" fmla="*/ 3313577 w 3397151"/>
              <a:gd name="connsiteY21" fmla="*/ 1328457 h 2432128"/>
              <a:gd name="connsiteX22" fmla="*/ 3225086 w 3397151"/>
              <a:gd name="connsiteY22" fmla="*/ 1353038 h 2432128"/>
              <a:gd name="connsiteX23" fmla="*/ 3099725 w 3397151"/>
              <a:gd name="connsiteY23" fmla="*/ 1348122 h 2432128"/>
              <a:gd name="connsiteX24" fmla="*/ 2949783 w 3397151"/>
              <a:gd name="connsiteY24" fmla="*/ 1360412 h 2432128"/>
              <a:gd name="connsiteX25" fmla="*/ 2834254 w 3397151"/>
              <a:gd name="connsiteY25" fmla="*/ 1392367 h 2432128"/>
              <a:gd name="connsiteX26" fmla="*/ 2691686 w 3397151"/>
              <a:gd name="connsiteY26" fmla="*/ 1421864 h 2432128"/>
              <a:gd name="connsiteX27" fmla="*/ 2531912 w 3397151"/>
              <a:gd name="connsiteY27" fmla="*/ 1463651 h 2432128"/>
              <a:gd name="connsiteX28" fmla="*/ 2418841 w 3397151"/>
              <a:gd name="connsiteY28" fmla="*/ 1520186 h 2432128"/>
              <a:gd name="connsiteX29" fmla="*/ 2281190 w 3397151"/>
              <a:gd name="connsiteY29" fmla="*/ 1589012 h 2432128"/>
              <a:gd name="connsiteX30" fmla="*/ 2145996 w 3397151"/>
              <a:gd name="connsiteY30" fmla="*/ 1662754 h 2432128"/>
              <a:gd name="connsiteX31" fmla="*/ 2013261 w 3397151"/>
              <a:gd name="connsiteY31" fmla="*/ 1751244 h 2432128"/>
              <a:gd name="connsiteX32" fmla="*/ 1887899 w 3397151"/>
              <a:gd name="connsiteY32" fmla="*/ 1842193 h 2432128"/>
              <a:gd name="connsiteX33" fmla="*/ 1779744 w 3397151"/>
              <a:gd name="connsiteY33" fmla="*/ 1938057 h 2432128"/>
              <a:gd name="connsiteX34" fmla="*/ 1688796 w 3397151"/>
              <a:gd name="connsiteY34" fmla="*/ 2051128 h 2432128"/>
              <a:gd name="connsiteX35" fmla="*/ 1617512 w 3397151"/>
              <a:gd name="connsiteY35" fmla="*/ 2149451 h 2432128"/>
              <a:gd name="connsiteX36" fmla="*/ 1548686 w 3397151"/>
              <a:gd name="connsiteY36" fmla="*/ 2250231 h 2432128"/>
              <a:gd name="connsiteX37" fmla="*/ 1506899 w 3397151"/>
              <a:gd name="connsiteY37" fmla="*/ 2311683 h 2432128"/>
              <a:gd name="connsiteX38" fmla="*/ 1447906 w 3397151"/>
              <a:gd name="connsiteY38" fmla="*/ 2370677 h 2432128"/>
              <a:gd name="connsiteX39" fmla="*/ 1415951 w 3397151"/>
              <a:gd name="connsiteY39" fmla="*/ 2402631 h 2432128"/>
              <a:gd name="connsiteX40" fmla="*/ 1379080 w 3397151"/>
              <a:gd name="connsiteY40" fmla="*/ 2424754 h 2432128"/>
              <a:gd name="connsiteX41" fmla="*/ 1347125 w 3397151"/>
              <a:gd name="connsiteY41" fmla="*/ 2429670 h 2432128"/>
              <a:gd name="connsiteX42" fmla="*/ 1302880 w 3397151"/>
              <a:gd name="connsiteY42" fmla="*/ 2432128 h 2432128"/>
              <a:gd name="connsiteX43" fmla="*/ 1256177 w 3397151"/>
              <a:gd name="connsiteY43" fmla="*/ 2417380 h 2432128"/>
              <a:gd name="connsiteX44" fmla="*/ 1231596 w 3397151"/>
              <a:gd name="connsiteY44" fmla="*/ 2397715 h 2432128"/>
              <a:gd name="connsiteX45" fmla="*/ 1214390 w 3397151"/>
              <a:gd name="connsiteY45" fmla="*/ 2252690 h 2432128"/>
              <a:gd name="connsiteX46" fmla="*/ 1225486 w 3397151"/>
              <a:gd name="connsiteY46" fmla="*/ 1994412 h 2432128"/>
              <a:gd name="connsiteX47" fmla="*/ 1123388 w 3397151"/>
              <a:gd name="connsiteY47" fmla="*/ 1659922 h 2432128"/>
              <a:gd name="connsiteX48" fmla="*/ 931750 w 3397151"/>
              <a:gd name="connsiteY48" fmla="*/ 1276297 h 2432128"/>
              <a:gd name="connsiteX49" fmla="*/ 568074 w 3397151"/>
              <a:gd name="connsiteY49" fmla="*/ 882889 h 2432128"/>
              <a:gd name="connsiteX50" fmla="*/ 262606 w 3397151"/>
              <a:gd name="connsiteY50" fmla="*/ 473749 h 2432128"/>
              <a:gd name="connsiteX51" fmla="*/ 0 w 3397151"/>
              <a:gd name="connsiteY51" fmla="*/ 17494 h 2432128"/>
              <a:gd name="connsiteX52" fmla="*/ 780840 w 3397151"/>
              <a:gd name="connsiteY52" fmla="*/ 1644 h 2432128"/>
              <a:gd name="connsiteX0" fmla="*/ 780840 w 3397151"/>
              <a:gd name="connsiteY0" fmla="*/ 1644 h 2432128"/>
              <a:gd name="connsiteX1" fmla="*/ 2994979 w 3397151"/>
              <a:gd name="connsiteY1" fmla="*/ 9071 h 2432128"/>
              <a:gd name="connsiteX2" fmla="*/ 2941200 w 3397151"/>
              <a:gd name="connsiteY2" fmla="*/ 114840 h 2432128"/>
              <a:gd name="connsiteX3" fmla="*/ 2889409 w 3397151"/>
              <a:gd name="connsiteY3" fmla="*/ 301800 h 2432128"/>
              <a:gd name="connsiteX4" fmla="*/ 2894689 w 3397151"/>
              <a:gd name="connsiteY4" fmla="*/ 329773 h 2432128"/>
              <a:gd name="connsiteX5" fmla="*/ 2896859 w 3397151"/>
              <a:gd name="connsiteY5" fmla="*/ 404571 h 2432128"/>
              <a:gd name="connsiteX6" fmla="*/ 2896643 w 3397151"/>
              <a:gd name="connsiteY6" fmla="*/ 502894 h 2432128"/>
              <a:gd name="connsiteX7" fmla="*/ 2860274 w 3397151"/>
              <a:gd name="connsiteY7" fmla="*/ 540493 h 2432128"/>
              <a:gd name="connsiteX8" fmla="*/ 2832082 w 3397151"/>
              <a:gd name="connsiteY8" fmla="*/ 622344 h 2432128"/>
              <a:gd name="connsiteX9" fmla="*/ 2871697 w 3397151"/>
              <a:gd name="connsiteY9" fmla="*/ 676458 h 2432128"/>
              <a:gd name="connsiteX10" fmla="*/ 2917389 w 3397151"/>
              <a:gd name="connsiteY10" fmla="*/ 729661 h 2432128"/>
              <a:gd name="connsiteX11" fmla="*/ 2949109 w 3397151"/>
              <a:gd name="connsiteY11" fmla="*/ 768561 h 2432128"/>
              <a:gd name="connsiteX12" fmla="*/ 2990363 w 3397151"/>
              <a:gd name="connsiteY12" fmla="*/ 801521 h 2432128"/>
              <a:gd name="connsiteX13" fmla="*/ 3028164 w 3397151"/>
              <a:gd name="connsiteY13" fmla="*/ 847907 h 2432128"/>
              <a:gd name="connsiteX14" fmla="*/ 3120582 w 3397151"/>
              <a:gd name="connsiteY14" fmla="*/ 892747 h 2432128"/>
              <a:gd name="connsiteX15" fmla="*/ 3193132 w 3397151"/>
              <a:gd name="connsiteY15" fmla="*/ 952373 h 2432128"/>
              <a:gd name="connsiteX16" fmla="*/ 3274248 w 3397151"/>
              <a:gd name="connsiteY16" fmla="*/ 1021199 h 2432128"/>
              <a:gd name="connsiteX17" fmla="*/ 3350448 w 3397151"/>
              <a:gd name="connsiteY17" fmla="*/ 1092483 h 2432128"/>
              <a:gd name="connsiteX18" fmla="*/ 3394693 w 3397151"/>
              <a:gd name="connsiteY18" fmla="*/ 1149019 h 2432128"/>
              <a:gd name="connsiteX19" fmla="*/ 3397151 w 3397151"/>
              <a:gd name="connsiteY19" fmla="*/ 1222761 h 2432128"/>
              <a:gd name="connsiteX20" fmla="*/ 3375028 w 3397151"/>
              <a:gd name="connsiteY20" fmla="*/ 1289128 h 2432128"/>
              <a:gd name="connsiteX21" fmla="*/ 3313577 w 3397151"/>
              <a:gd name="connsiteY21" fmla="*/ 1328457 h 2432128"/>
              <a:gd name="connsiteX22" fmla="*/ 3225086 w 3397151"/>
              <a:gd name="connsiteY22" fmla="*/ 1353038 h 2432128"/>
              <a:gd name="connsiteX23" fmla="*/ 3099725 w 3397151"/>
              <a:gd name="connsiteY23" fmla="*/ 1348122 h 2432128"/>
              <a:gd name="connsiteX24" fmla="*/ 2949783 w 3397151"/>
              <a:gd name="connsiteY24" fmla="*/ 1360412 h 2432128"/>
              <a:gd name="connsiteX25" fmla="*/ 2834254 w 3397151"/>
              <a:gd name="connsiteY25" fmla="*/ 1392367 h 2432128"/>
              <a:gd name="connsiteX26" fmla="*/ 2691686 w 3397151"/>
              <a:gd name="connsiteY26" fmla="*/ 1421864 h 2432128"/>
              <a:gd name="connsiteX27" fmla="*/ 2531912 w 3397151"/>
              <a:gd name="connsiteY27" fmla="*/ 1463651 h 2432128"/>
              <a:gd name="connsiteX28" fmla="*/ 2418841 w 3397151"/>
              <a:gd name="connsiteY28" fmla="*/ 1520186 h 2432128"/>
              <a:gd name="connsiteX29" fmla="*/ 2281190 w 3397151"/>
              <a:gd name="connsiteY29" fmla="*/ 1589012 h 2432128"/>
              <a:gd name="connsiteX30" fmla="*/ 2145996 w 3397151"/>
              <a:gd name="connsiteY30" fmla="*/ 1662754 h 2432128"/>
              <a:gd name="connsiteX31" fmla="*/ 2013261 w 3397151"/>
              <a:gd name="connsiteY31" fmla="*/ 1751244 h 2432128"/>
              <a:gd name="connsiteX32" fmla="*/ 1887899 w 3397151"/>
              <a:gd name="connsiteY32" fmla="*/ 1842193 h 2432128"/>
              <a:gd name="connsiteX33" fmla="*/ 1779744 w 3397151"/>
              <a:gd name="connsiteY33" fmla="*/ 1938057 h 2432128"/>
              <a:gd name="connsiteX34" fmla="*/ 1688796 w 3397151"/>
              <a:gd name="connsiteY34" fmla="*/ 2051128 h 2432128"/>
              <a:gd name="connsiteX35" fmla="*/ 1617512 w 3397151"/>
              <a:gd name="connsiteY35" fmla="*/ 2149451 h 2432128"/>
              <a:gd name="connsiteX36" fmla="*/ 1548686 w 3397151"/>
              <a:gd name="connsiteY36" fmla="*/ 2250231 h 2432128"/>
              <a:gd name="connsiteX37" fmla="*/ 1506899 w 3397151"/>
              <a:gd name="connsiteY37" fmla="*/ 2311683 h 2432128"/>
              <a:gd name="connsiteX38" fmla="*/ 1447906 w 3397151"/>
              <a:gd name="connsiteY38" fmla="*/ 2370677 h 2432128"/>
              <a:gd name="connsiteX39" fmla="*/ 1415951 w 3397151"/>
              <a:gd name="connsiteY39" fmla="*/ 2402631 h 2432128"/>
              <a:gd name="connsiteX40" fmla="*/ 1379080 w 3397151"/>
              <a:gd name="connsiteY40" fmla="*/ 2424754 h 2432128"/>
              <a:gd name="connsiteX41" fmla="*/ 1347125 w 3397151"/>
              <a:gd name="connsiteY41" fmla="*/ 2429670 h 2432128"/>
              <a:gd name="connsiteX42" fmla="*/ 1302880 w 3397151"/>
              <a:gd name="connsiteY42" fmla="*/ 2432128 h 2432128"/>
              <a:gd name="connsiteX43" fmla="*/ 1256177 w 3397151"/>
              <a:gd name="connsiteY43" fmla="*/ 2417380 h 2432128"/>
              <a:gd name="connsiteX44" fmla="*/ 1231596 w 3397151"/>
              <a:gd name="connsiteY44" fmla="*/ 2397715 h 2432128"/>
              <a:gd name="connsiteX45" fmla="*/ 1214390 w 3397151"/>
              <a:gd name="connsiteY45" fmla="*/ 2252690 h 2432128"/>
              <a:gd name="connsiteX46" fmla="*/ 1225486 w 3397151"/>
              <a:gd name="connsiteY46" fmla="*/ 1994412 h 2432128"/>
              <a:gd name="connsiteX47" fmla="*/ 1123388 w 3397151"/>
              <a:gd name="connsiteY47" fmla="*/ 1659922 h 2432128"/>
              <a:gd name="connsiteX48" fmla="*/ 1010741 w 3397151"/>
              <a:gd name="connsiteY48" fmla="*/ 1436086 h 2432128"/>
              <a:gd name="connsiteX49" fmla="*/ 931750 w 3397151"/>
              <a:gd name="connsiteY49" fmla="*/ 1276297 h 2432128"/>
              <a:gd name="connsiteX50" fmla="*/ 568074 w 3397151"/>
              <a:gd name="connsiteY50" fmla="*/ 882889 h 2432128"/>
              <a:gd name="connsiteX51" fmla="*/ 262606 w 3397151"/>
              <a:gd name="connsiteY51" fmla="*/ 473749 h 2432128"/>
              <a:gd name="connsiteX52" fmla="*/ 0 w 3397151"/>
              <a:gd name="connsiteY52" fmla="*/ 17494 h 2432128"/>
              <a:gd name="connsiteX53" fmla="*/ 780840 w 3397151"/>
              <a:gd name="connsiteY53" fmla="*/ 1644 h 2432128"/>
              <a:gd name="connsiteX0" fmla="*/ 780840 w 3397151"/>
              <a:gd name="connsiteY0" fmla="*/ 1644 h 2432128"/>
              <a:gd name="connsiteX1" fmla="*/ 2994979 w 3397151"/>
              <a:gd name="connsiteY1" fmla="*/ 9071 h 2432128"/>
              <a:gd name="connsiteX2" fmla="*/ 2941200 w 3397151"/>
              <a:gd name="connsiteY2" fmla="*/ 114840 h 2432128"/>
              <a:gd name="connsiteX3" fmla="*/ 2889409 w 3397151"/>
              <a:gd name="connsiteY3" fmla="*/ 301800 h 2432128"/>
              <a:gd name="connsiteX4" fmla="*/ 2894689 w 3397151"/>
              <a:gd name="connsiteY4" fmla="*/ 329773 h 2432128"/>
              <a:gd name="connsiteX5" fmla="*/ 2896859 w 3397151"/>
              <a:gd name="connsiteY5" fmla="*/ 404571 h 2432128"/>
              <a:gd name="connsiteX6" fmla="*/ 2896643 w 3397151"/>
              <a:gd name="connsiteY6" fmla="*/ 502894 h 2432128"/>
              <a:gd name="connsiteX7" fmla="*/ 2860274 w 3397151"/>
              <a:gd name="connsiteY7" fmla="*/ 540493 h 2432128"/>
              <a:gd name="connsiteX8" fmla="*/ 2832082 w 3397151"/>
              <a:gd name="connsiteY8" fmla="*/ 622344 h 2432128"/>
              <a:gd name="connsiteX9" fmla="*/ 2871697 w 3397151"/>
              <a:gd name="connsiteY9" fmla="*/ 676458 h 2432128"/>
              <a:gd name="connsiteX10" fmla="*/ 2917389 w 3397151"/>
              <a:gd name="connsiteY10" fmla="*/ 729661 h 2432128"/>
              <a:gd name="connsiteX11" fmla="*/ 2949109 w 3397151"/>
              <a:gd name="connsiteY11" fmla="*/ 768561 h 2432128"/>
              <a:gd name="connsiteX12" fmla="*/ 2990363 w 3397151"/>
              <a:gd name="connsiteY12" fmla="*/ 801521 h 2432128"/>
              <a:gd name="connsiteX13" fmla="*/ 3028164 w 3397151"/>
              <a:gd name="connsiteY13" fmla="*/ 847907 h 2432128"/>
              <a:gd name="connsiteX14" fmla="*/ 3120582 w 3397151"/>
              <a:gd name="connsiteY14" fmla="*/ 892747 h 2432128"/>
              <a:gd name="connsiteX15" fmla="*/ 3193132 w 3397151"/>
              <a:gd name="connsiteY15" fmla="*/ 952373 h 2432128"/>
              <a:gd name="connsiteX16" fmla="*/ 3274248 w 3397151"/>
              <a:gd name="connsiteY16" fmla="*/ 1021199 h 2432128"/>
              <a:gd name="connsiteX17" fmla="*/ 3350448 w 3397151"/>
              <a:gd name="connsiteY17" fmla="*/ 1092483 h 2432128"/>
              <a:gd name="connsiteX18" fmla="*/ 3394693 w 3397151"/>
              <a:gd name="connsiteY18" fmla="*/ 1149019 h 2432128"/>
              <a:gd name="connsiteX19" fmla="*/ 3397151 w 3397151"/>
              <a:gd name="connsiteY19" fmla="*/ 1222761 h 2432128"/>
              <a:gd name="connsiteX20" fmla="*/ 3375028 w 3397151"/>
              <a:gd name="connsiteY20" fmla="*/ 1289128 h 2432128"/>
              <a:gd name="connsiteX21" fmla="*/ 3313577 w 3397151"/>
              <a:gd name="connsiteY21" fmla="*/ 1328457 h 2432128"/>
              <a:gd name="connsiteX22" fmla="*/ 3225086 w 3397151"/>
              <a:gd name="connsiteY22" fmla="*/ 1353038 h 2432128"/>
              <a:gd name="connsiteX23" fmla="*/ 3099725 w 3397151"/>
              <a:gd name="connsiteY23" fmla="*/ 1348122 h 2432128"/>
              <a:gd name="connsiteX24" fmla="*/ 2949783 w 3397151"/>
              <a:gd name="connsiteY24" fmla="*/ 1360412 h 2432128"/>
              <a:gd name="connsiteX25" fmla="*/ 2834254 w 3397151"/>
              <a:gd name="connsiteY25" fmla="*/ 1392367 h 2432128"/>
              <a:gd name="connsiteX26" fmla="*/ 2691686 w 3397151"/>
              <a:gd name="connsiteY26" fmla="*/ 1421864 h 2432128"/>
              <a:gd name="connsiteX27" fmla="*/ 2531912 w 3397151"/>
              <a:gd name="connsiteY27" fmla="*/ 1463651 h 2432128"/>
              <a:gd name="connsiteX28" fmla="*/ 2418841 w 3397151"/>
              <a:gd name="connsiteY28" fmla="*/ 1520186 h 2432128"/>
              <a:gd name="connsiteX29" fmla="*/ 2281190 w 3397151"/>
              <a:gd name="connsiteY29" fmla="*/ 1589012 h 2432128"/>
              <a:gd name="connsiteX30" fmla="*/ 2145996 w 3397151"/>
              <a:gd name="connsiteY30" fmla="*/ 1662754 h 2432128"/>
              <a:gd name="connsiteX31" fmla="*/ 2013261 w 3397151"/>
              <a:gd name="connsiteY31" fmla="*/ 1751244 h 2432128"/>
              <a:gd name="connsiteX32" fmla="*/ 1887899 w 3397151"/>
              <a:gd name="connsiteY32" fmla="*/ 1842193 h 2432128"/>
              <a:gd name="connsiteX33" fmla="*/ 1779744 w 3397151"/>
              <a:gd name="connsiteY33" fmla="*/ 1938057 h 2432128"/>
              <a:gd name="connsiteX34" fmla="*/ 1688796 w 3397151"/>
              <a:gd name="connsiteY34" fmla="*/ 2051128 h 2432128"/>
              <a:gd name="connsiteX35" fmla="*/ 1617512 w 3397151"/>
              <a:gd name="connsiteY35" fmla="*/ 2149451 h 2432128"/>
              <a:gd name="connsiteX36" fmla="*/ 1548686 w 3397151"/>
              <a:gd name="connsiteY36" fmla="*/ 2250231 h 2432128"/>
              <a:gd name="connsiteX37" fmla="*/ 1506899 w 3397151"/>
              <a:gd name="connsiteY37" fmla="*/ 2311683 h 2432128"/>
              <a:gd name="connsiteX38" fmla="*/ 1447906 w 3397151"/>
              <a:gd name="connsiteY38" fmla="*/ 2370677 h 2432128"/>
              <a:gd name="connsiteX39" fmla="*/ 1415951 w 3397151"/>
              <a:gd name="connsiteY39" fmla="*/ 2402631 h 2432128"/>
              <a:gd name="connsiteX40" fmla="*/ 1379080 w 3397151"/>
              <a:gd name="connsiteY40" fmla="*/ 2424754 h 2432128"/>
              <a:gd name="connsiteX41" fmla="*/ 1347125 w 3397151"/>
              <a:gd name="connsiteY41" fmla="*/ 2429670 h 2432128"/>
              <a:gd name="connsiteX42" fmla="*/ 1302880 w 3397151"/>
              <a:gd name="connsiteY42" fmla="*/ 2432128 h 2432128"/>
              <a:gd name="connsiteX43" fmla="*/ 1256177 w 3397151"/>
              <a:gd name="connsiteY43" fmla="*/ 2417380 h 2432128"/>
              <a:gd name="connsiteX44" fmla="*/ 1231596 w 3397151"/>
              <a:gd name="connsiteY44" fmla="*/ 2397715 h 2432128"/>
              <a:gd name="connsiteX45" fmla="*/ 1214390 w 3397151"/>
              <a:gd name="connsiteY45" fmla="*/ 2252690 h 2432128"/>
              <a:gd name="connsiteX46" fmla="*/ 1225486 w 3397151"/>
              <a:gd name="connsiteY46" fmla="*/ 1994412 h 2432128"/>
              <a:gd name="connsiteX47" fmla="*/ 1123388 w 3397151"/>
              <a:gd name="connsiteY47" fmla="*/ 1659922 h 2432128"/>
              <a:gd name="connsiteX48" fmla="*/ 1033254 w 3397151"/>
              <a:gd name="connsiteY48" fmla="*/ 1429096 h 2432128"/>
              <a:gd name="connsiteX49" fmla="*/ 931750 w 3397151"/>
              <a:gd name="connsiteY49" fmla="*/ 1276297 h 2432128"/>
              <a:gd name="connsiteX50" fmla="*/ 568074 w 3397151"/>
              <a:gd name="connsiteY50" fmla="*/ 882889 h 2432128"/>
              <a:gd name="connsiteX51" fmla="*/ 262606 w 3397151"/>
              <a:gd name="connsiteY51" fmla="*/ 473749 h 2432128"/>
              <a:gd name="connsiteX52" fmla="*/ 0 w 3397151"/>
              <a:gd name="connsiteY52" fmla="*/ 17494 h 2432128"/>
              <a:gd name="connsiteX53" fmla="*/ 780840 w 3397151"/>
              <a:gd name="connsiteY53" fmla="*/ 1644 h 2432128"/>
              <a:gd name="connsiteX0" fmla="*/ 780840 w 3397151"/>
              <a:gd name="connsiteY0" fmla="*/ 1644 h 2432128"/>
              <a:gd name="connsiteX1" fmla="*/ 2994979 w 3397151"/>
              <a:gd name="connsiteY1" fmla="*/ 9071 h 2432128"/>
              <a:gd name="connsiteX2" fmla="*/ 2941200 w 3397151"/>
              <a:gd name="connsiteY2" fmla="*/ 114840 h 2432128"/>
              <a:gd name="connsiteX3" fmla="*/ 2889409 w 3397151"/>
              <a:gd name="connsiteY3" fmla="*/ 301800 h 2432128"/>
              <a:gd name="connsiteX4" fmla="*/ 2894689 w 3397151"/>
              <a:gd name="connsiteY4" fmla="*/ 329773 h 2432128"/>
              <a:gd name="connsiteX5" fmla="*/ 2896859 w 3397151"/>
              <a:gd name="connsiteY5" fmla="*/ 404571 h 2432128"/>
              <a:gd name="connsiteX6" fmla="*/ 2896643 w 3397151"/>
              <a:gd name="connsiteY6" fmla="*/ 502894 h 2432128"/>
              <a:gd name="connsiteX7" fmla="*/ 2860274 w 3397151"/>
              <a:gd name="connsiteY7" fmla="*/ 540493 h 2432128"/>
              <a:gd name="connsiteX8" fmla="*/ 2832082 w 3397151"/>
              <a:gd name="connsiteY8" fmla="*/ 622344 h 2432128"/>
              <a:gd name="connsiteX9" fmla="*/ 2871697 w 3397151"/>
              <a:gd name="connsiteY9" fmla="*/ 676458 h 2432128"/>
              <a:gd name="connsiteX10" fmla="*/ 2917389 w 3397151"/>
              <a:gd name="connsiteY10" fmla="*/ 729661 h 2432128"/>
              <a:gd name="connsiteX11" fmla="*/ 2949109 w 3397151"/>
              <a:gd name="connsiteY11" fmla="*/ 768561 h 2432128"/>
              <a:gd name="connsiteX12" fmla="*/ 2990363 w 3397151"/>
              <a:gd name="connsiteY12" fmla="*/ 801521 h 2432128"/>
              <a:gd name="connsiteX13" fmla="*/ 3028164 w 3397151"/>
              <a:gd name="connsiteY13" fmla="*/ 847907 h 2432128"/>
              <a:gd name="connsiteX14" fmla="*/ 3120582 w 3397151"/>
              <a:gd name="connsiteY14" fmla="*/ 892747 h 2432128"/>
              <a:gd name="connsiteX15" fmla="*/ 3193132 w 3397151"/>
              <a:gd name="connsiteY15" fmla="*/ 952373 h 2432128"/>
              <a:gd name="connsiteX16" fmla="*/ 3274248 w 3397151"/>
              <a:gd name="connsiteY16" fmla="*/ 1021199 h 2432128"/>
              <a:gd name="connsiteX17" fmla="*/ 3350448 w 3397151"/>
              <a:gd name="connsiteY17" fmla="*/ 1092483 h 2432128"/>
              <a:gd name="connsiteX18" fmla="*/ 3394693 w 3397151"/>
              <a:gd name="connsiteY18" fmla="*/ 1149019 h 2432128"/>
              <a:gd name="connsiteX19" fmla="*/ 3397151 w 3397151"/>
              <a:gd name="connsiteY19" fmla="*/ 1222761 h 2432128"/>
              <a:gd name="connsiteX20" fmla="*/ 3375028 w 3397151"/>
              <a:gd name="connsiteY20" fmla="*/ 1289128 h 2432128"/>
              <a:gd name="connsiteX21" fmla="*/ 3313577 w 3397151"/>
              <a:gd name="connsiteY21" fmla="*/ 1328457 h 2432128"/>
              <a:gd name="connsiteX22" fmla="*/ 3225086 w 3397151"/>
              <a:gd name="connsiteY22" fmla="*/ 1353038 h 2432128"/>
              <a:gd name="connsiteX23" fmla="*/ 3099725 w 3397151"/>
              <a:gd name="connsiteY23" fmla="*/ 1348122 h 2432128"/>
              <a:gd name="connsiteX24" fmla="*/ 2949783 w 3397151"/>
              <a:gd name="connsiteY24" fmla="*/ 1360412 h 2432128"/>
              <a:gd name="connsiteX25" fmla="*/ 2834254 w 3397151"/>
              <a:gd name="connsiteY25" fmla="*/ 1392367 h 2432128"/>
              <a:gd name="connsiteX26" fmla="*/ 2691686 w 3397151"/>
              <a:gd name="connsiteY26" fmla="*/ 1421864 h 2432128"/>
              <a:gd name="connsiteX27" fmla="*/ 2531912 w 3397151"/>
              <a:gd name="connsiteY27" fmla="*/ 1463651 h 2432128"/>
              <a:gd name="connsiteX28" fmla="*/ 2418841 w 3397151"/>
              <a:gd name="connsiteY28" fmla="*/ 1520186 h 2432128"/>
              <a:gd name="connsiteX29" fmla="*/ 2281190 w 3397151"/>
              <a:gd name="connsiteY29" fmla="*/ 1589012 h 2432128"/>
              <a:gd name="connsiteX30" fmla="*/ 2145996 w 3397151"/>
              <a:gd name="connsiteY30" fmla="*/ 1662754 h 2432128"/>
              <a:gd name="connsiteX31" fmla="*/ 2013261 w 3397151"/>
              <a:gd name="connsiteY31" fmla="*/ 1751244 h 2432128"/>
              <a:gd name="connsiteX32" fmla="*/ 1887899 w 3397151"/>
              <a:gd name="connsiteY32" fmla="*/ 1842193 h 2432128"/>
              <a:gd name="connsiteX33" fmla="*/ 1779744 w 3397151"/>
              <a:gd name="connsiteY33" fmla="*/ 1938057 h 2432128"/>
              <a:gd name="connsiteX34" fmla="*/ 1688796 w 3397151"/>
              <a:gd name="connsiteY34" fmla="*/ 2051128 h 2432128"/>
              <a:gd name="connsiteX35" fmla="*/ 1617512 w 3397151"/>
              <a:gd name="connsiteY35" fmla="*/ 2149451 h 2432128"/>
              <a:gd name="connsiteX36" fmla="*/ 1548686 w 3397151"/>
              <a:gd name="connsiteY36" fmla="*/ 2250231 h 2432128"/>
              <a:gd name="connsiteX37" fmla="*/ 1506899 w 3397151"/>
              <a:gd name="connsiteY37" fmla="*/ 2311683 h 2432128"/>
              <a:gd name="connsiteX38" fmla="*/ 1447906 w 3397151"/>
              <a:gd name="connsiteY38" fmla="*/ 2370677 h 2432128"/>
              <a:gd name="connsiteX39" fmla="*/ 1415951 w 3397151"/>
              <a:gd name="connsiteY39" fmla="*/ 2402631 h 2432128"/>
              <a:gd name="connsiteX40" fmla="*/ 1379080 w 3397151"/>
              <a:gd name="connsiteY40" fmla="*/ 2424754 h 2432128"/>
              <a:gd name="connsiteX41" fmla="*/ 1347125 w 3397151"/>
              <a:gd name="connsiteY41" fmla="*/ 2429670 h 2432128"/>
              <a:gd name="connsiteX42" fmla="*/ 1302880 w 3397151"/>
              <a:gd name="connsiteY42" fmla="*/ 2432128 h 2432128"/>
              <a:gd name="connsiteX43" fmla="*/ 1256177 w 3397151"/>
              <a:gd name="connsiteY43" fmla="*/ 2417380 h 2432128"/>
              <a:gd name="connsiteX44" fmla="*/ 1231596 w 3397151"/>
              <a:gd name="connsiteY44" fmla="*/ 2397715 h 2432128"/>
              <a:gd name="connsiteX45" fmla="*/ 1214390 w 3397151"/>
              <a:gd name="connsiteY45" fmla="*/ 2252690 h 2432128"/>
              <a:gd name="connsiteX46" fmla="*/ 1225486 w 3397151"/>
              <a:gd name="connsiteY46" fmla="*/ 1994412 h 2432128"/>
              <a:gd name="connsiteX47" fmla="*/ 1136897 w 3397151"/>
              <a:gd name="connsiteY47" fmla="*/ 1676235 h 2432128"/>
              <a:gd name="connsiteX48" fmla="*/ 1033254 w 3397151"/>
              <a:gd name="connsiteY48" fmla="*/ 1429096 h 2432128"/>
              <a:gd name="connsiteX49" fmla="*/ 931750 w 3397151"/>
              <a:gd name="connsiteY49" fmla="*/ 1276297 h 2432128"/>
              <a:gd name="connsiteX50" fmla="*/ 568074 w 3397151"/>
              <a:gd name="connsiteY50" fmla="*/ 882889 h 2432128"/>
              <a:gd name="connsiteX51" fmla="*/ 262606 w 3397151"/>
              <a:gd name="connsiteY51" fmla="*/ 473749 h 2432128"/>
              <a:gd name="connsiteX52" fmla="*/ 0 w 3397151"/>
              <a:gd name="connsiteY52" fmla="*/ 17494 h 2432128"/>
              <a:gd name="connsiteX53" fmla="*/ 780840 w 3397151"/>
              <a:gd name="connsiteY53" fmla="*/ 1644 h 2432128"/>
              <a:gd name="connsiteX0" fmla="*/ 780840 w 3397151"/>
              <a:gd name="connsiteY0" fmla="*/ 0 h 2430484"/>
              <a:gd name="connsiteX1" fmla="*/ 2994979 w 3397151"/>
              <a:gd name="connsiteY1" fmla="*/ 7427 h 2430484"/>
              <a:gd name="connsiteX2" fmla="*/ 2941200 w 3397151"/>
              <a:gd name="connsiteY2" fmla="*/ 113196 h 2430484"/>
              <a:gd name="connsiteX3" fmla="*/ 2889409 w 3397151"/>
              <a:gd name="connsiteY3" fmla="*/ 300156 h 2430484"/>
              <a:gd name="connsiteX4" fmla="*/ 2894689 w 3397151"/>
              <a:gd name="connsiteY4" fmla="*/ 328129 h 2430484"/>
              <a:gd name="connsiteX5" fmla="*/ 2896859 w 3397151"/>
              <a:gd name="connsiteY5" fmla="*/ 402927 h 2430484"/>
              <a:gd name="connsiteX6" fmla="*/ 2896643 w 3397151"/>
              <a:gd name="connsiteY6" fmla="*/ 501250 h 2430484"/>
              <a:gd name="connsiteX7" fmla="*/ 2860274 w 3397151"/>
              <a:gd name="connsiteY7" fmla="*/ 538849 h 2430484"/>
              <a:gd name="connsiteX8" fmla="*/ 2832082 w 3397151"/>
              <a:gd name="connsiteY8" fmla="*/ 620700 h 2430484"/>
              <a:gd name="connsiteX9" fmla="*/ 2871697 w 3397151"/>
              <a:gd name="connsiteY9" fmla="*/ 674814 h 2430484"/>
              <a:gd name="connsiteX10" fmla="*/ 2917389 w 3397151"/>
              <a:gd name="connsiteY10" fmla="*/ 728017 h 2430484"/>
              <a:gd name="connsiteX11" fmla="*/ 2949109 w 3397151"/>
              <a:gd name="connsiteY11" fmla="*/ 766917 h 2430484"/>
              <a:gd name="connsiteX12" fmla="*/ 2990363 w 3397151"/>
              <a:gd name="connsiteY12" fmla="*/ 799877 h 2430484"/>
              <a:gd name="connsiteX13" fmla="*/ 3028164 w 3397151"/>
              <a:gd name="connsiteY13" fmla="*/ 846263 h 2430484"/>
              <a:gd name="connsiteX14" fmla="*/ 3120582 w 3397151"/>
              <a:gd name="connsiteY14" fmla="*/ 891103 h 2430484"/>
              <a:gd name="connsiteX15" fmla="*/ 3193132 w 3397151"/>
              <a:gd name="connsiteY15" fmla="*/ 950729 h 2430484"/>
              <a:gd name="connsiteX16" fmla="*/ 3274248 w 3397151"/>
              <a:gd name="connsiteY16" fmla="*/ 1019555 h 2430484"/>
              <a:gd name="connsiteX17" fmla="*/ 3350448 w 3397151"/>
              <a:gd name="connsiteY17" fmla="*/ 1090839 h 2430484"/>
              <a:gd name="connsiteX18" fmla="*/ 3394693 w 3397151"/>
              <a:gd name="connsiteY18" fmla="*/ 1147375 h 2430484"/>
              <a:gd name="connsiteX19" fmla="*/ 3397151 w 3397151"/>
              <a:gd name="connsiteY19" fmla="*/ 1221117 h 2430484"/>
              <a:gd name="connsiteX20" fmla="*/ 3375028 w 3397151"/>
              <a:gd name="connsiteY20" fmla="*/ 1287484 h 2430484"/>
              <a:gd name="connsiteX21" fmla="*/ 3313577 w 3397151"/>
              <a:gd name="connsiteY21" fmla="*/ 1326813 h 2430484"/>
              <a:gd name="connsiteX22" fmla="*/ 3225086 w 3397151"/>
              <a:gd name="connsiteY22" fmla="*/ 1351394 h 2430484"/>
              <a:gd name="connsiteX23" fmla="*/ 3099725 w 3397151"/>
              <a:gd name="connsiteY23" fmla="*/ 1346478 h 2430484"/>
              <a:gd name="connsiteX24" fmla="*/ 2949783 w 3397151"/>
              <a:gd name="connsiteY24" fmla="*/ 1358768 h 2430484"/>
              <a:gd name="connsiteX25" fmla="*/ 2834254 w 3397151"/>
              <a:gd name="connsiteY25" fmla="*/ 1390723 h 2430484"/>
              <a:gd name="connsiteX26" fmla="*/ 2691686 w 3397151"/>
              <a:gd name="connsiteY26" fmla="*/ 1420220 h 2430484"/>
              <a:gd name="connsiteX27" fmla="*/ 2531912 w 3397151"/>
              <a:gd name="connsiteY27" fmla="*/ 1462007 h 2430484"/>
              <a:gd name="connsiteX28" fmla="*/ 2418841 w 3397151"/>
              <a:gd name="connsiteY28" fmla="*/ 1518542 h 2430484"/>
              <a:gd name="connsiteX29" fmla="*/ 2281190 w 3397151"/>
              <a:gd name="connsiteY29" fmla="*/ 1587368 h 2430484"/>
              <a:gd name="connsiteX30" fmla="*/ 2145996 w 3397151"/>
              <a:gd name="connsiteY30" fmla="*/ 1661110 h 2430484"/>
              <a:gd name="connsiteX31" fmla="*/ 2013261 w 3397151"/>
              <a:gd name="connsiteY31" fmla="*/ 1749600 h 2430484"/>
              <a:gd name="connsiteX32" fmla="*/ 1887899 w 3397151"/>
              <a:gd name="connsiteY32" fmla="*/ 1840549 h 2430484"/>
              <a:gd name="connsiteX33" fmla="*/ 1779744 w 3397151"/>
              <a:gd name="connsiteY33" fmla="*/ 1936413 h 2430484"/>
              <a:gd name="connsiteX34" fmla="*/ 1688796 w 3397151"/>
              <a:gd name="connsiteY34" fmla="*/ 2049484 h 2430484"/>
              <a:gd name="connsiteX35" fmla="*/ 1617512 w 3397151"/>
              <a:gd name="connsiteY35" fmla="*/ 2147807 h 2430484"/>
              <a:gd name="connsiteX36" fmla="*/ 1548686 w 3397151"/>
              <a:gd name="connsiteY36" fmla="*/ 2248587 h 2430484"/>
              <a:gd name="connsiteX37" fmla="*/ 1506899 w 3397151"/>
              <a:gd name="connsiteY37" fmla="*/ 2310039 h 2430484"/>
              <a:gd name="connsiteX38" fmla="*/ 1447906 w 3397151"/>
              <a:gd name="connsiteY38" fmla="*/ 2369033 h 2430484"/>
              <a:gd name="connsiteX39" fmla="*/ 1415951 w 3397151"/>
              <a:gd name="connsiteY39" fmla="*/ 2400987 h 2430484"/>
              <a:gd name="connsiteX40" fmla="*/ 1379080 w 3397151"/>
              <a:gd name="connsiteY40" fmla="*/ 2423110 h 2430484"/>
              <a:gd name="connsiteX41" fmla="*/ 1347125 w 3397151"/>
              <a:gd name="connsiteY41" fmla="*/ 2428026 h 2430484"/>
              <a:gd name="connsiteX42" fmla="*/ 1302880 w 3397151"/>
              <a:gd name="connsiteY42" fmla="*/ 2430484 h 2430484"/>
              <a:gd name="connsiteX43" fmla="*/ 1256177 w 3397151"/>
              <a:gd name="connsiteY43" fmla="*/ 2415736 h 2430484"/>
              <a:gd name="connsiteX44" fmla="*/ 1231596 w 3397151"/>
              <a:gd name="connsiteY44" fmla="*/ 2396071 h 2430484"/>
              <a:gd name="connsiteX45" fmla="*/ 1214390 w 3397151"/>
              <a:gd name="connsiteY45" fmla="*/ 2251046 h 2430484"/>
              <a:gd name="connsiteX46" fmla="*/ 1225486 w 3397151"/>
              <a:gd name="connsiteY46" fmla="*/ 1992768 h 2430484"/>
              <a:gd name="connsiteX47" fmla="*/ 1136897 w 3397151"/>
              <a:gd name="connsiteY47" fmla="*/ 1674591 h 2430484"/>
              <a:gd name="connsiteX48" fmla="*/ 1033254 w 3397151"/>
              <a:gd name="connsiteY48" fmla="*/ 1427452 h 2430484"/>
              <a:gd name="connsiteX49" fmla="*/ 931750 w 3397151"/>
              <a:gd name="connsiteY49" fmla="*/ 1274653 h 2430484"/>
              <a:gd name="connsiteX50" fmla="*/ 568074 w 3397151"/>
              <a:gd name="connsiteY50" fmla="*/ 881245 h 2430484"/>
              <a:gd name="connsiteX51" fmla="*/ 262606 w 3397151"/>
              <a:gd name="connsiteY51" fmla="*/ 472105 h 2430484"/>
              <a:gd name="connsiteX52" fmla="*/ 0 w 3397151"/>
              <a:gd name="connsiteY52" fmla="*/ 15850 h 2430484"/>
              <a:gd name="connsiteX53" fmla="*/ 780840 w 3397151"/>
              <a:gd name="connsiteY53" fmla="*/ 0 h 243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397151" h="2430484">
                <a:moveTo>
                  <a:pt x="780840" y="0"/>
                </a:moveTo>
                <a:cubicBezTo>
                  <a:pt x="956785" y="5952"/>
                  <a:pt x="2985673" y="6415"/>
                  <a:pt x="2994979" y="7427"/>
                </a:cubicBezTo>
                <a:cubicBezTo>
                  <a:pt x="3004285" y="8439"/>
                  <a:pt x="2948481" y="100170"/>
                  <a:pt x="2941200" y="113196"/>
                </a:cubicBezTo>
                <a:lnTo>
                  <a:pt x="2889409" y="300156"/>
                </a:lnTo>
                <a:lnTo>
                  <a:pt x="2894689" y="328129"/>
                </a:lnTo>
                <a:cubicBezTo>
                  <a:pt x="2895412" y="353062"/>
                  <a:pt x="2896136" y="377994"/>
                  <a:pt x="2896859" y="402927"/>
                </a:cubicBezTo>
                <a:lnTo>
                  <a:pt x="2896643" y="501250"/>
                </a:lnTo>
                <a:cubicBezTo>
                  <a:pt x="2888328" y="501960"/>
                  <a:pt x="2868589" y="538139"/>
                  <a:pt x="2860274" y="538849"/>
                </a:cubicBezTo>
                <a:lnTo>
                  <a:pt x="2832082" y="620700"/>
                </a:lnTo>
                <a:cubicBezTo>
                  <a:pt x="2826249" y="626915"/>
                  <a:pt x="2877530" y="668599"/>
                  <a:pt x="2871697" y="674814"/>
                </a:cubicBezTo>
                <a:lnTo>
                  <a:pt x="2917389" y="728017"/>
                </a:lnTo>
                <a:lnTo>
                  <a:pt x="2949109" y="766917"/>
                </a:lnTo>
                <a:lnTo>
                  <a:pt x="2990363" y="799877"/>
                </a:lnTo>
                <a:lnTo>
                  <a:pt x="3028164" y="846263"/>
                </a:lnTo>
                <a:lnTo>
                  <a:pt x="3120582" y="891103"/>
                </a:lnTo>
                <a:lnTo>
                  <a:pt x="3193132" y="950729"/>
                </a:lnTo>
                <a:lnTo>
                  <a:pt x="3274248" y="1019555"/>
                </a:lnTo>
                <a:lnTo>
                  <a:pt x="3350448" y="1090839"/>
                </a:lnTo>
                <a:lnTo>
                  <a:pt x="3394693" y="1147375"/>
                </a:lnTo>
                <a:cubicBezTo>
                  <a:pt x="3395512" y="1171956"/>
                  <a:pt x="3396332" y="1196536"/>
                  <a:pt x="3397151" y="1221117"/>
                </a:cubicBezTo>
                <a:lnTo>
                  <a:pt x="3375028" y="1287484"/>
                </a:lnTo>
                <a:lnTo>
                  <a:pt x="3313577" y="1326813"/>
                </a:lnTo>
                <a:lnTo>
                  <a:pt x="3225086" y="1351394"/>
                </a:lnTo>
                <a:lnTo>
                  <a:pt x="3099725" y="1346478"/>
                </a:lnTo>
                <a:lnTo>
                  <a:pt x="2949783" y="1358768"/>
                </a:lnTo>
                <a:lnTo>
                  <a:pt x="2834254" y="1390723"/>
                </a:lnTo>
                <a:lnTo>
                  <a:pt x="2691686" y="1420220"/>
                </a:lnTo>
                <a:lnTo>
                  <a:pt x="2531912" y="1462007"/>
                </a:lnTo>
                <a:lnTo>
                  <a:pt x="2418841" y="1518542"/>
                </a:lnTo>
                <a:lnTo>
                  <a:pt x="2281190" y="1587368"/>
                </a:lnTo>
                <a:lnTo>
                  <a:pt x="2145996" y="1661110"/>
                </a:lnTo>
                <a:lnTo>
                  <a:pt x="2013261" y="1749600"/>
                </a:lnTo>
                <a:lnTo>
                  <a:pt x="1887899" y="1840549"/>
                </a:lnTo>
                <a:lnTo>
                  <a:pt x="1779744" y="1936413"/>
                </a:lnTo>
                <a:lnTo>
                  <a:pt x="1688796" y="2049484"/>
                </a:lnTo>
                <a:lnTo>
                  <a:pt x="1617512" y="2147807"/>
                </a:lnTo>
                <a:lnTo>
                  <a:pt x="1548686" y="2248587"/>
                </a:lnTo>
                <a:lnTo>
                  <a:pt x="1506899" y="2310039"/>
                </a:lnTo>
                <a:lnTo>
                  <a:pt x="1447906" y="2369033"/>
                </a:lnTo>
                <a:lnTo>
                  <a:pt x="1415951" y="2400987"/>
                </a:lnTo>
                <a:lnTo>
                  <a:pt x="1379080" y="2423110"/>
                </a:lnTo>
                <a:lnTo>
                  <a:pt x="1347125" y="2428026"/>
                </a:lnTo>
                <a:lnTo>
                  <a:pt x="1302880" y="2430484"/>
                </a:lnTo>
                <a:lnTo>
                  <a:pt x="1256177" y="2415736"/>
                </a:lnTo>
                <a:lnTo>
                  <a:pt x="1231596" y="2396071"/>
                </a:lnTo>
                <a:lnTo>
                  <a:pt x="1214390" y="2251046"/>
                </a:lnTo>
                <a:lnTo>
                  <a:pt x="1225486" y="1992768"/>
                </a:lnTo>
                <a:lnTo>
                  <a:pt x="1136897" y="1674591"/>
                </a:lnTo>
                <a:cubicBezTo>
                  <a:pt x="1101106" y="1581537"/>
                  <a:pt x="1065194" y="1491390"/>
                  <a:pt x="1033254" y="1427452"/>
                </a:cubicBezTo>
                <a:cubicBezTo>
                  <a:pt x="1001314" y="1363515"/>
                  <a:pt x="1005528" y="1366853"/>
                  <a:pt x="931750" y="1274653"/>
                </a:cubicBezTo>
                <a:lnTo>
                  <a:pt x="568074" y="881245"/>
                </a:lnTo>
                <a:lnTo>
                  <a:pt x="262606" y="472105"/>
                </a:lnTo>
                <a:lnTo>
                  <a:pt x="0" y="15850"/>
                </a:lnTo>
                <a:cubicBezTo>
                  <a:pt x="651" y="-6543"/>
                  <a:pt x="780189" y="22393"/>
                  <a:pt x="780840" y="0"/>
                </a:cubicBezTo>
                <a:close/>
              </a:path>
            </a:pathLst>
          </a:custGeom>
          <a:solidFill>
            <a:srgbClr val="4F81BD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96285" y="1206659"/>
            <a:ext cx="1373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East Texas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Basin</a:t>
            </a:r>
          </a:p>
        </p:txBody>
      </p:sp>
      <p:sp>
        <p:nvSpPr>
          <p:cNvPr id="7" name="Freeform 6"/>
          <p:cNvSpPr/>
          <p:nvPr/>
        </p:nvSpPr>
        <p:spPr>
          <a:xfrm>
            <a:off x="1800966" y="845945"/>
            <a:ext cx="6180455" cy="4354774"/>
          </a:xfrm>
          <a:custGeom>
            <a:avLst/>
            <a:gdLst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824869 w 1821246"/>
              <a:gd name="connsiteY6" fmla="*/ 1135259 h 1519123"/>
              <a:gd name="connsiteX7" fmla="*/ 971876 w 1821246"/>
              <a:gd name="connsiteY7" fmla="*/ 1204681 h 1519123"/>
              <a:gd name="connsiteX8" fmla="*/ 1171968 w 1821246"/>
              <a:gd name="connsiteY8" fmla="*/ 1310856 h 1519123"/>
              <a:gd name="connsiteX9" fmla="*/ 1261805 w 1821246"/>
              <a:gd name="connsiteY9" fmla="*/ 1388446 h 1519123"/>
              <a:gd name="connsiteX10" fmla="*/ 1335308 w 1821246"/>
              <a:gd name="connsiteY10" fmla="*/ 1519123 h 1519123"/>
              <a:gd name="connsiteX11" fmla="*/ 1588486 w 1821246"/>
              <a:gd name="connsiteY11" fmla="*/ 1437449 h 1519123"/>
              <a:gd name="connsiteX12" fmla="*/ 1821246 w 1821246"/>
              <a:gd name="connsiteY12" fmla="*/ 1286354 h 1519123"/>
              <a:gd name="connsiteX13" fmla="*/ 1625237 w 1821246"/>
              <a:gd name="connsiteY13" fmla="*/ 1082171 h 1519123"/>
              <a:gd name="connsiteX14" fmla="*/ 1421062 w 1821246"/>
              <a:gd name="connsiteY14" fmla="*/ 845318 h 1519123"/>
              <a:gd name="connsiteX15" fmla="*/ 1204636 w 1821246"/>
              <a:gd name="connsiteY15" fmla="*/ 563546 h 1519123"/>
              <a:gd name="connsiteX16" fmla="*/ 926957 w 1821246"/>
              <a:gd name="connsiteY16" fmla="*/ 130678 h 1519123"/>
              <a:gd name="connsiteX17" fmla="*/ 841203 w 1821246"/>
              <a:gd name="connsiteY17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971876 w 1821246"/>
              <a:gd name="connsiteY7" fmla="*/ 1204681 h 1519123"/>
              <a:gd name="connsiteX8" fmla="*/ 1171968 w 1821246"/>
              <a:gd name="connsiteY8" fmla="*/ 1310856 h 1519123"/>
              <a:gd name="connsiteX9" fmla="*/ 1261805 w 1821246"/>
              <a:gd name="connsiteY9" fmla="*/ 1388446 h 1519123"/>
              <a:gd name="connsiteX10" fmla="*/ 1335308 w 1821246"/>
              <a:gd name="connsiteY10" fmla="*/ 1519123 h 1519123"/>
              <a:gd name="connsiteX11" fmla="*/ 1588486 w 1821246"/>
              <a:gd name="connsiteY11" fmla="*/ 1437449 h 1519123"/>
              <a:gd name="connsiteX12" fmla="*/ 1821246 w 1821246"/>
              <a:gd name="connsiteY12" fmla="*/ 1286354 h 1519123"/>
              <a:gd name="connsiteX13" fmla="*/ 1625237 w 1821246"/>
              <a:gd name="connsiteY13" fmla="*/ 1082171 h 1519123"/>
              <a:gd name="connsiteX14" fmla="*/ 1421062 w 1821246"/>
              <a:gd name="connsiteY14" fmla="*/ 845318 h 1519123"/>
              <a:gd name="connsiteX15" fmla="*/ 1204636 w 1821246"/>
              <a:gd name="connsiteY15" fmla="*/ 563546 h 1519123"/>
              <a:gd name="connsiteX16" fmla="*/ 926957 w 1821246"/>
              <a:gd name="connsiteY16" fmla="*/ 130678 h 1519123"/>
              <a:gd name="connsiteX17" fmla="*/ 841203 w 1821246"/>
              <a:gd name="connsiteY17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967792 w 1821246"/>
              <a:gd name="connsiteY7" fmla="*/ 1135259 h 1519123"/>
              <a:gd name="connsiteX8" fmla="*/ 1171968 w 1821246"/>
              <a:gd name="connsiteY8" fmla="*/ 1310856 h 1519123"/>
              <a:gd name="connsiteX9" fmla="*/ 1261805 w 1821246"/>
              <a:gd name="connsiteY9" fmla="*/ 1388446 h 1519123"/>
              <a:gd name="connsiteX10" fmla="*/ 1335308 w 1821246"/>
              <a:gd name="connsiteY10" fmla="*/ 1519123 h 1519123"/>
              <a:gd name="connsiteX11" fmla="*/ 1588486 w 1821246"/>
              <a:gd name="connsiteY11" fmla="*/ 1437449 h 1519123"/>
              <a:gd name="connsiteX12" fmla="*/ 1821246 w 1821246"/>
              <a:gd name="connsiteY12" fmla="*/ 1286354 h 1519123"/>
              <a:gd name="connsiteX13" fmla="*/ 1625237 w 1821246"/>
              <a:gd name="connsiteY13" fmla="*/ 1082171 h 1519123"/>
              <a:gd name="connsiteX14" fmla="*/ 1421062 w 1821246"/>
              <a:gd name="connsiteY14" fmla="*/ 845318 h 1519123"/>
              <a:gd name="connsiteX15" fmla="*/ 1204636 w 1821246"/>
              <a:gd name="connsiteY15" fmla="*/ 563546 h 1519123"/>
              <a:gd name="connsiteX16" fmla="*/ 926957 w 1821246"/>
              <a:gd name="connsiteY16" fmla="*/ 130678 h 1519123"/>
              <a:gd name="connsiteX17" fmla="*/ 841203 w 1821246"/>
              <a:gd name="connsiteY17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808535 w 1821246"/>
              <a:gd name="connsiteY7" fmla="*/ 1061753 h 1519123"/>
              <a:gd name="connsiteX8" fmla="*/ 967792 w 1821246"/>
              <a:gd name="connsiteY8" fmla="*/ 1135259 h 1519123"/>
              <a:gd name="connsiteX9" fmla="*/ 1171968 w 1821246"/>
              <a:gd name="connsiteY9" fmla="*/ 1310856 h 1519123"/>
              <a:gd name="connsiteX10" fmla="*/ 1261805 w 1821246"/>
              <a:gd name="connsiteY10" fmla="*/ 1388446 h 1519123"/>
              <a:gd name="connsiteX11" fmla="*/ 1335308 w 1821246"/>
              <a:gd name="connsiteY11" fmla="*/ 1519123 h 1519123"/>
              <a:gd name="connsiteX12" fmla="*/ 1588486 w 1821246"/>
              <a:gd name="connsiteY12" fmla="*/ 1437449 h 1519123"/>
              <a:gd name="connsiteX13" fmla="*/ 1821246 w 1821246"/>
              <a:gd name="connsiteY13" fmla="*/ 1286354 h 1519123"/>
              <a:gd name="connsiteX14" fmla="*/ 1625237 w 1821246"/>
              <a:gd name="connsiteY14" fmla="*/ 1082171 h 1519123"/>
              <a:gd name="connsiteX15" fmla="*/ 1421062 w 1821246"/>
              <a:gd name="connsiteY15" fmla="*/ 845318 h 1519123"/>
              <a:gd name="connsiteX16" fmla="*/ 1204636 w 1821246"/>
              <a:gd name="connsiteY16" fmla="*/ 563546 h 1519123"/>
              <a:gd name="connsiteX17" fmla="*/ 926957 w 1821246"/>
              <a:gd name="connsiteY17" fmla="*/ 130678 h 1519123"/>
              <a:gd name="connsiteX18" fmla="*/ 841203 w 1821246"/>
              <a:gd name="connsiteY18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792201 w 1821246"/>
              <a:gd name="connsiteY7" fmla="*/ 1078087 h 1519123"/>
              <a:gd name="connsiteX8" fmla="*/ 967792 w 1821246"/>
              <a:gd name="connsiteY8" fmla="*/ 1135259 h 1519123"/>
              <a:gd name="connsiteX9" fmla="*/ 1171968 w 1821246"/>
              <a:gd name="connsiteY9" fmla="*/ 1310856 h 1519123"/>
              <a:gd name="connsiteX10" fmla="*/ 1261805 w 1821246"/>
              <a:gd name="connsiteY10" fmla="*/ 1388446 h 1519123"/>
              <a:gd name="connsiteX11" fmla="*/ 1335308 w 1821246"/>
              <a:gd name="connsiteY11" fmla="*/ 1519123 h 1519123"/>
              <a:gd name="connsiteX12" fmla="*/ 1588486 w 1821246"/>
              <a:gd name="connsiteY12" fmla="*/ 1437449 h 1519123"/>
              <a:gd name="connsiteX13" fmla="*/ 1821246 w 1821246"/>
              <a:gd name="connsiteY13" fmla="*/ 1286354 h 1519123"/>
              <a:gd name="connsiteX14" fmla="*/ 1625237 w 1821246"/>
              <a:gd name="connsiteY14" fmla="*/ 1082171 h 1519123"/>
              <a:gd name="connsiteX15" fmla="*/ 1421062 w 1821246"/>
              <a:gd name="connsiteY15" fmla="*/ 845318 h 1519123"/>
              <a:gd name="connsiteX16" fmla="*/ 1204636 w 1821246"/>
              <a:gd name="connsiteY16" fmla="*/ 563546 h 1519123"/>
              <a:gd name="connsiteX17" fmla="*/ 926957 w 1821246"/>
              <a:gd name="connsiteY17" fmla="*/ 130678 h 1519123"/>
              <a:gd name="connsiteX18" fmla="*/ 841203 w 1821246"/>
              <a:gd name="connsiteY18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792201 w 1821246"/>
              <a:gd name="connsiteY7" fmla="*/ 1078087 h 1519123"/>
              <a:gd name="connsiteX8" fmla="*/ 967792 w 1821246"/>
              <a:gd name="connsiteY8" fmla="*/ 1135259 h 1519123"/>
              <a:gd name="connsiteX9" fmla="*/ 1061713 w 1821246"/>
              <a:gd name="connsiteY9" fmla="*/ 1221015 h 1519123"/>
              <a:gd name="connsiteX10" fmla="*/ 1171968 w 1821246"/>
              <a:gd name="connsiteY10" fmla="*/ 1310856 h 1519123"/>
              <a:gd name="connsiteX11" fmla="*/ 1261805 w 1821246"/>
              <a:gd name="connsiteY11" fmla="*/ 1388446 h 1519123"/>
              <a:gd name="connsiteX12" fmla="*/ 1335308 w 1821246"/>
              <a:gd name="connsiteY12" fmla="*/ 1519123 h 1519123"/>
              <a:gd name="connsiteX13" fmla="*/ 1588486 w 1821246"/>
              <a:gd name="connsiteY13" fmla="*/ 1437449 h 1519123"/>
              <a:gd name="connsiteX14" fmla="*/ 1821246 w 1821246"/>
              <a:gd name="connsiteY14" fmla="*/ 1286354 h 1519123"/>
              <a:gd name="connsiteX15" fmla="*/ 1625237 w 1821246"/>
              <a:gd name="connsiteY15" fmla="*/ 1082171 h 1519123"/>
              <a:gd name="connsiteX16" fmla="*/ 1421062 w 1821246"/>
              <a:gd name="connsiteY16" fmla="*/ 845318 h 1519123"/>
              <a:gd name="connsiteX17" fmla="*/ 1204636 w 1821246"/>
              <a:gd name="connsiteY17" fmla="*/ 563546 h 1519123"/>
              <a:gd name="connsiteX18" fmla="*/ 926957 w 1821246"/>
              <a:gd name="connsiteY18" fmla="*/ 130678 h 1519123"/>
              <a:gd name="connsiteX19" fmla="*/ 841203 w 1821246"/>
              <a:gd name="connsiteY19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792201 w 1821246"/>
              <a:gd name="connsiteY7" fmla="*/ 1078087 h 1519123"/>
              <a:gd name="connsiteX8" fmla="*/ 967792 w 1821246"/>
              <a:gd name="connsiteY8" fmla="*/ 1135259 h 1519123"/>
              <a:gd name="connsiteX9" fmla="*/ 1098464 w 1821246"/>
              <a:gd name="connsiteY9" fmla="*/ 1221015 h 1519123"/>
              <a:gd name="connsiteX10" fmla="*/ 1171968 w 1821246"/>
              <a:gd name="connsiteY10" fmla="*/ 1310856 h 1519123"/>
              <a:gd name="connsiteX11" fmla="*/ 1261805 w 1821246"/>
              <a:gd name="connsiteY11" fmla="*/ 1388446 h 1519123"/>
              <a:gd name="connsiteX12" fmla="*/ 1335308 w 1821246"/>
              <a:gd name="connsiteY12" fmla="*/ 1519123 h 1519123"/>
              <a:gd name="connsiteX13" fmla="*/ 1588486 w 1821246"/>
              <a:gd name="connsiteY13" fmla="*/ 1437449 h 1519123"/>
              <a:gd name="connsiteX14" fmla="*/ 1821246 w 1821246"/>
              <a:gd name="connsiteY14" fmla="*/ 1286354 h 1519123"/>
              <a:gd name="connsiteX15" fmla="*/ 1625237 w 1821246"/>
              <a:gd name="connsiteY15" fmla="*/ 1082171 h 1519123"/>
              <a:gd name="connsiteX16" fmla="*/ 1421062 w 1821246"/>
              <a:gd name="connsiteY16" fmla="*/ 845318 h 1519123"/>
              <a:gd name="connsiteX17" fmla="*/ 1204636 w 1821246"/>
              <a:gd name="connsiteY17" fmla="*/ 563546 h 1519123"/>
              <a:gd name="connsiteX18" fmla="*/ 926957 w 1821246"/>
              <a:gd name="connsiteY18" fmla="*/ 130678 h 1519123"/>
              <a:gd name="connsiteX19" fmla="*/ 841203 w 1821246"/>
              <a:gd name="connsiteY19" fmla="*/ 16335 h 1519123"/>
              <a:gd name="connsiteX0" fmla="*/ 841203 w 1821246"/>
              <a:gd name="connsiteY0" fmla="*/ 16335 h 1519123"/>
              <a:gd name="connsiteX1" fmla="*/ 0 w 1821246"/>
              <a:gd name="connsiteY1" fmla="*/ 0 h 1519123"/>
              <a:gd name="connsiteX2" fmla="*/ 4084 w 1821246"/>
              <a:gd name="connsiteY2" fmla="*/ 637052 h 1519123"/>
              <a:gd name="connsiteX3" fmla="*/ 204176 w 1821246"/>
              <a:gd name="connsiteY3" fmla="*/ 645219 h 1519123"/>
              <a:gd name="connsiteX4" fmla="*/ 379767 w 1821246"/>
              <a:gd name="connsiteY4" fmla="*/ 686056 h 1519123"/>
              <a:gd name="connsiteX5" fmla="*/ 514523 w 1821246"/>
              <a:gd name="connsiteY5" fmla="*/ 763645 h 1519123"/>
              <a:gd name="connsiteX6" fmla="*/ 743199 w 1821246"/>
              <a:gd name="connsiteY6" fmla="*/ 1037251 h 1519123"/>
              <a:gd name="connsiteX7" fmla="*/ 792201 w 1821246"/>
              <a:gd name="connsiteY7" fmla="*/ 1078087 h 1519123"/>
              <a:gd name="connsiteX8" fmla="*/ 967792 w 1821246"/>
              <a:gd name="connsiteY8" fmla="*/ 1135259 h 1519123"/>
              <a:gd name="connsiteX9" fmla="*/ 1098464 w 1821246"/>
              <a:gd name="connsiteY9" fmla="*/ 1221015 h 1519123"/>
              <a:gd name="connsiteX10" fmla="*/ 1171968 w 1821246"/>
              <a:gd name="connsiteY10" fmla="*/ 1310856 h 1519123"/>
              <a:gd name="connsiteX11" fmla="*/ 1249554 w 1821246"/>
              <a:gd name="connsiteY11" fmla="*/ 1396614 h 1519123"/>
              <a:gd name="connsiteX12" fmla="*/ 1335308 w 1821246"/>
              <a:gd name="connsiteY12" fmla="*/ 1519123 h 1519123"/>
              <a:gd name="connsiteX13" fmla="*/ 1588486 w 1821246"/>
              <a:gd name="connsiteY13" fmla="*/ 1437449 h 1519123"/>
              <a:gd name="connsiteX14" fmla="*/ 1821246 w 1821246"/>
              <a:gd name="connsiteY14" fmla="*/ 1286354 h 1519123"/>
              <a:gd name="connsiteX15" fmla="*/ 1625237 w 1821246"/>
              <a:gd name="connsiteY15" fmla="*/ 1082171 h 1519123"/>
              <a:gd name="connsiteX16" fmla="*/ 1421062 w 1821246"/>
              <a:gd name="connsiteY16" fmla="*/ 845318 h 1519123"/>
              <a:gd name="connsiteX17" fmla="*/ 1204636 w 1821246"/>
              <a:gd name="connsiteY17" fmla="*/ 563546 h 1519123"/>
              <a:gd name="connsiteX18" fmla="*/ 926957 w 1821246"/>
              <a:gd name="connsiteY18" fmla="*/ 130678 h 1519123"/>
              <a:gd name="connsiteX19" fmla="*/ 841203 w 1821246"/>
              <a:gd name="connsiteY19" fmla="*/ 16335 h 1519123"/>
              <a:gd name="connsiteX0" fmla="*/ 1555817 w 2535860"/>
              <a:gd name="connsiteY0" fmla="*/ 16335 h 1519123"/>
              <a:gd name="connsiteX1" fmla="*/ 714614 w 2535860"/>
              <a:gd name="connsiteY1" fmla="*/ 0 h 1519123"/>
              <a:gd name="connsiteX2" fmla="*/ 0 w 2535860"/>
              <a:gd name="connsiteY2" fmla="*/ 138845 h 1519123"/>
              <a:gd name="connsiteX3" fmla="*/ 718698 w 2535860"/>
              <a:gd name="connsiteY3" fmla="*/ 637052 h 1519123"/>
              <a:gd name="connsiteX4" fmla="*/ 918790 w 2535860"/>
              <a:gd name="connsiteY4" fmla="*/ 645219 h 1519123"/>
              <a:gd name="connsiteX5" fmla="*/ 1094381 w 2535860"/>
              <a:gd name="connsiteY5" fmla="*/ 686056 h 1519123"/>
              <a:gd name="connsiteX6" fmla="*/ 1229137 w 2535860"/>
              <a:gd name="connsiteY6" fmla="*/ 763645 h 1519123"/>
              <a:gd name="connsiteX7" fmla="*/ 1457813 w 2535860"/>
              <a:gd name="connsiteY7" fmla="*/ 1037251 h 1519123"/>
              <a:gd name="connsiteX8" fmla="*/ 1506815 w 2535860"/>
              <a:gd name="connsiteY8" fmla="*/ 1078087 h 1519123"/>
              <a:gd name="connsiteX9" fmla="*/ 1682406 w 2535860"/>
              <a:gd name="connsiteY9" fmla="*/ 1135259 h 1519123"/>
              <a:gd name="connsiteX10" fmla="*/ 1813078 w 2535860"/>
              <a:gd name="connsiteY10" fmla="*/ 1221015 h 1519123"/>
              <a:gd name="connsiteX11" fmla="*/ 1886582 w 2535860"/>
              <a:gd name="connsiteY11" fmla="*/ 1310856 h 1519123"/>
              <a:gd name="connsiteX12" fmla="*/ 1964168 w 2535860"/>
              <a:gd name="connsiteY12" fmla="*/ 1396614 h 1519123"/>
              <a:gd name="connsiteX13" fmla="*/ 2049922 w 2535860"/>
              <a:gd name="connsiteY13" fmla="*/ 1519123 h 1519123"/>
              <a:gd name="connsiteX14" fmla="*/ 2303100 w 2535860"/>
              <a:gd name="connsiteY14" fmla="*/ 1437449 h 1519123"/>
              <a:gd name="connsiteX15" fmla="*/ 2535860 w 2535860"/>
              <a:gd name="connsiteY15" fmla="*/ 1286354 h 1519123"/>
              <a:gd name="connsiteX16" fmla="*/ 2339851 w 2535860"/>
              <a:gd name="connsiteY16" fmla="*/ 1082171 h 1519123"/>
              <a:gd name="connsiteX17" fmla="*/ 2135676 w 2535860"/>
              <a:gd name="connsiteY17" fmla="*/ 845318 h 1519123"/>
              <a:gd name="connsiteX18" fmla="*/ 1919250 w 2535860"/>
              <a:gd name="connsiteY18" fmla="*/ 563546 h 1519123"/>
              <a:gd name="connsiteX19" fmla="*/ 1641571 w 2535860"/>
              <a:gd name="connsiteY19" fmla="*/ 130678 h 1519123"/>
              <a:gd name="connsiteX20" fmla="*/ 1555817 w 2535860"/>
              <a:gd name="connsiteY20" fmla="*/ 16335 h 1519123"/>
              <a:gd name="connsiteX0" fmla="*/ 1555817 w 2535860"/>
              <a:gd name="connsiteY0" fmla="*/ 16335 h 1519123"/>
              <a:gd name="connsiteX1" fmla="*/ 714614 w 2535860"/>
              <a:gd name="connsiteY1" fmla="*/ 0 h 1519123"/>
              <a:gd name="connsiteX2" fmla="*/ 0 w 2535860"/>
              <a:gd name="connsiteY2" fmla="*/ 138845 h 1519123"/>
              <a:gd name="connsiteX3" fmla="*/ 718698 w 2535860"/>
              <a:gd name="connsiteY3" fmla="*/ 637052 h 1519123"/>
              <a:gd name="connsiteX4" fmla="*/ 918790 w 2535860"/>
              <a:gd name="connsiteY4" fmla="*/ 645219 h 1519123"/>
              <a:gd name="connsiteX5" fmla="*/ 1094381 w 2535860"/>
              <a:gd name="connsiteY5" fmla="*/ 686056 h 1519123"/>
              <a:gd name="connsiteX6" fmla="*/ 1229137 w 2535860"/>
              <a:gd name="connsiteY6" fmla="*/ 763645 h 1519123"/>
              <a:gd name="connsiteX7" fmla="*/ 1457813 w 2535860"/>
              <a:gd name="connsiteY7" fmla="*/ 1037251 h 1519123"/>
              <a:gd name="connsiteX8" fmla="*/ 1506815 w 2535860"/>
              <a:gd name="connsiteY8" fmla="*/ 1078087 h 1519123"/>
              <a:gd name="connsiteX9" fmla="*/ 1682406 w 2535860"/>
              <a:gd name="connsiteY9" fmla="*/ 1135259 h 1519123"/>
              <a:gd name="connsiteX10" fmla="*/ 1813078 w 2535860"/>
              <a:gd name="connsiteY10" fmla="*/ 1221015 h 1519123"/>
              <a:gd name="connsiteX11" fmla="*/ 1886582 w 2535860"/>
              <a:gd name="connsiteY11" fmla="*/ 1310856 h 1519123"/>
              <a:gd name="connsiteX12" fmla="*/ 1964168 w 2535860"/>
              <a:gd name="connsiteY12" fmla="*/ 1396614 h 1519123"/>
              <a:gd name="connsiteX13" fmla="*/ 2049922 w 2535860"/>
              <a:gd name="connsiteY13" fmla="*/ 1519123 h 1519123"/>
              <a:gd name="connsiteX14" fmla="*/ 2303100 w 2535860"/>
              <a:gd name="connsiteY14" fmla="*/ 1437449 h 1519123"/>
              <a:gd name="connsiteX15" fmla="*/ 2535860 w 2535860"/>
              <a:gd name="connsiteY15" fmla="*/ 1286354 h 1519123"/>
              <a:gd name="connsiteX16" fmla="*/ 2339851 w 2535860"/>
              <a:gd name="connsiteY16" fmla="*/ 1082171 h 1519123"/>
              <a:gd name="connsiteX17" fmla="*/ 2135676 w 2535860"/>
              <a:gd name="connsiteY17" fmla="*/ 845318 h 1519123"/>
              <a:gd name="connsiteX18" fmla="*/ 1919250 w 2535860"/>
              <a:gd name="connsiteY18" fmla="*/ 563546 h 1519123"/>
              <a:gd name="connsiteX19" fmla="*/ 1641571 w 2535860"/>
              <a:gd name="connsiteY19" fmla="*/ 130678 h 1519123"/>
              <a:gd name="connsiteX20" fmla="*/ 1555817 w 2535860"/>
              <a:gd name="connsiteY20" fmla="*/ 16335 h 1519123"/>
              <a:gd name="connsiteX0" fmla="*/ 1555817 w 2535860"/>
              <a:gd name="connsiteY0" fmla="*/ 16335 h 1519123"/>
              <a:gd name="connsiteX1" fmla="*/ 714614 w 2535860"/>
              <a:gd name="connsiteY1" fmla="*/ 0 h 1519123"/>
              <a:gd name="connsiteX2" fmla="*/ 0 w 2535860"/>
              <a:gd name="connsiteY2" fmla="*/ 138845 h 1519123"/>
              <a:gd name="connsiteX3" fmla="*/ 718698 w 2535860"/>
              <a:gd name="connsiteY3" fmla="*/ 637052 h 1519123"/>
              <a:gd name="connsiteX4" fmla="*/ 918790 w 2535860"/>
              <a:gd name="connsiteY4" fmla="*/ 645219 h 1519123"/>
              <a:gd name="connsiteX5" fmla="*/ 1094381 w 2535860"/>
              <a:gd name="connsiteY5" fmla="*/ 686056 h 1519123"/>
              <a:gd name="connsiteX6" fmla="*/ 1229137 w 2535860"/>
              <a:gd name="connsiteY6" fmla="*/ 763645 h 1519123"/>
              <a:gd name="connsiteX7" fmla="*/ 1457813 w 2535860"/>
              <a:gd name="connsiteY7" fmla="*/ 1037251 h 1519123"/>
              <a:gd name="connsiteX8" fmla="*/ 1506815 w 2535860"/>
              <a:gd name="connsiteY8" fmla="*/ 1078087 h 1519123"/>
              <a:gd name="connsiteX9" fmla="*/ 1682406 w 2535860"/>
              <a:gd name="connsiteY9" fmla="*/ 1135259 h 1519123"/>
              <a:gd name="connsiteX10" fmla="*/ 1813078 w 2535860"/>
              <a:gd name="connsiteY10" fmla="*/ 1221015 h 1519123"/>
              <a:gd name="connsiteX11" fmla="*/ 1886582 w 2535860"/>
              <a:gd name="connsiteY11" fmla="*/ 1310856 h 1519123"/>
              <a:gd name="connsiteX12" fmla="*/ 1964168 w 2535860"/>
              <a:gd name="connsiteY12" fmla="*/ 1396614 h 1519123"/>
              <a:gd name="connsiteX13" fmla="*/ 2049922 w 2535860"/>
              <a:gd name="connsiteY13" fmla="*/ 1519123 h 1519123"/>
              <a:gd name="connsiteX14" fmla="*/ 2303100 w 2535860"/>
              <a:gd name="connsiteY14" fmla="*/ 1437449 h 1519123"/>
              <a:gd name="connsiteX15" fmla="*/ 2535860 w 2535860"/>
              <a:gd name="connsiteY15" fmla="*/ 1286354 h 1519123"/>
              <a:gd name="connsiteX16" fmla="*/ 2339851 w 2535860"/>
              <a:gd name="connsiteY16" fmla="*/ 1082171 h 1519123"/>
              <a:gd name="connsiteX17" fmla="*/ 2135676 w 2535860"/>
              <a:gd name="connsiteY17" fmla="*/ 845318 h 1519123"/>
              <a:gd name="connsiteX18" fmla="*/ 1919250 w 2535860"/>
              <a:gd name="connsiteY18" fmla="*/ 563546 h 1519123"/>
              <a:gd name="connsiteX19" fmla="*/ 1641571 w 2535860"/>
              <a:gd name="connsiteY19" fmla="*/ 130678 h 1519123"/>
              <a:gd name="connsiteX20" fmla="*/ 1555817 w 2535860"/>
              <a:gd name="connsiteY20" fmla="*/ 16335 h 1519123"/>
              <a:gd name="connsiteX0" fmla="*/ 1906998 w 2887041"/>
              <a:gd name="connsiteY0" fmla="*/ 33597 h 1536385"/>
              <a:gd name="connsiteX1" fmla="*/ 1065795 w 2887041"/>
              <a:gd name="connsiteY1" fmla="*/ 17262 h 1536385"/>
              <a:gd name="connsiteX2" fmla="*/ 0 w 2887041"/>
              <a:gd name="connsiteY2" fmla="*/ 29514 h 1536385"/>
              <a:gd name="connsiteX3" fmla="*/ 1069879 w 2887041"/>
              <a:gd name="connsiteY3" fmla="*/ 654314 h 1536385"/>
              <a:gd name="connsiteX4" fmla="*/ 1269971 w 2887041"/>
              <a:gd name="connsiteY4" fmla="*/ 662481 h 1536385"/>
              <a:gd name="connsiteX5" fmla="*/ 1445562 w 2887041"/>
              <a:gd name="connsiteY5" fmla="*/ 703318 h 1536385"/>
              <a:gd name="connsiteX6" fmla="*/ 1580318 w 2887041"/>
              <a:gd name="connsiteY6" fmla="*/ 780907 h 1536385"/>
              <a:gd name="connsiteX7" fmla="*/ 1808994 w 2887041"/>
              <a:gd name="connsiteY7" fmla="*/ 1054513 h 1536385"/>
              <a:gd name="connsiteX8" fmla="*/ 1857996 w 2887041"/>
              <a:gd name="connsiteY8" fmla="*/ 1095349 h 1536385"/>
              <a:gd name="connsiteX9" fmla="*/ 2033587 w 2887041"/>
              <a:gd name="connsiteY9" fmla="*/ 1152521 h 1536385"/>
              <a:gd name="connsiteX10" fmla="*/ 2164259 w 2887041"/>
              <a:gd name="connsiteY10" fmla="*/ 1238277 h 1536385"/>
              <a:gd name="connsiteX11" fmla="*/ 2237763 w 2887041"/>
              <a:gd name="connsiteY11" fmla="*/ 1328118 h 1536385"/>
              <a:gd name="connsiteX12" fmla="*/ 2315349 w 2887041"/>
              <a:gd name="connsiteY12" fmla="*/ 1413876 h 1536385"/>
              <a:gd name="connsiteX13" fmla="*/ 2401103 w 2887041"/>
              <a:gd name="connsiteY13" fmla="*/ 1536385 h 1536385"/>
              <a:gd name="connsiteX14" fmla="*/ 2654281 w 2887041"/>
              <a:gd name="connsiteY14" fmla="*/ 1454711 h 1536385"/>
              <a:gd name="connsiteX15" fmla="*/ 2887041 w 2887041"/>
              <a:gd name="connsiteY15" fmla="*/ 1303616 h 1536385"/>
              <a:gd name="connsiteX16" fmla="*/ 2691032 w 2887041"/>
              <a:gd name="connsiteY16" fmla="*/ 1099433 h 1536385"/>
              <a:gd name="connsiteX17" fmla="*/ 2486857 w 2887041"/>
              <a:gd name="connsiteY17" fmla="*/ 862580 h 1536385"/>
              <a:gd name="connsiteX18" fmla="*/ 2270431 w 2887041"/>
              <a:gd name="connsiteY18" fmla="*/ 580808 h 1536385"/>
              <a:gd name="connsiteX19" fmla="*/ 1992752 w 2887041"/>
              <a:gd name="connsiteY19" fmla="*/ 147940 h 1536385"/>
              <a:gd name="connsiteX20" fmla="*/ 1906998 w 2887041"/>
              <a:gd name="connsiteY20" fmla="*/ 33597 h 1536385"/>
              <a:gd name="connsiteX0" fmla="*/ 1906998 w 2887041"/>
              <a:gd name="connsiteY0" fmla="*/ 16335 h 1519123"/>
              <a:gd name="connsiteX1" fmla="*/ 1065795 w 2887041"/>
              <a:gd name="connsiteY1" fmla="*/ 0 h 1519123"/>
              <a:gd name="connsiteX2" fmla="*/ 0 w 2887041"/>
              <a:gd name="connsiteY2" fmla="*/ 12252 h 1519123"/>
              <a:gd name="connsiteX3" fmla="*/ 1069879 w 2887041"/>
              <a:gd name="connsiteY3" fmla="*/ 637052 h 1519123"/>
              <a:gd name="connsiteX4" fmla="*/ 1269971 w 2887041"/>
              <a:gd name="connsiteY4" fmla="*/ 645219 h 1519123"/>
              <a:gd name="connsiteX5" fmla="*/ 1445562 w 2887041"/>
              <a:gd name="connsiteY5" fmla="*/ 686056 h 1519123"/>
              <a:gd name="connsiteX6" fmla="*/ 1580318 w 2887041"/>
              <a:gd name="connsiteY6" fmla="*/ 763645 h 1519123"/>
              <a:gd name="connsiteX7" fmla="*/ 1808994 w 2887041"/>
              <a:gd name="connsiteY7" fmla="*/ 1037251 h 1519123"/>
              <a:gd name="connsiteX8" fmla="*/ 1857996 w 2887041"/>
              <a:gd name="connsiteY8" fmla="*/ 1078087 h 1519123"/>
              <a:gd name="connsiteX9" fmla="*/ 2033587 w 2887041"/>
              <a:gd name="connsiteY9" fmla="*/ 1135259 h 1519123"/>
              <a:gd name="connsiteX10" fmla="*/ 2164259 w 2887041"/>
              <a:gd name="connsiteY10" fmla="*/ 1221015 h 1519123"/>
              <a:gd name="connsiteX11" fmla="*/ 2237763 w 2887041"/>
              <a:gd name="connsiteY11" fmla="*/ 1310856 h 1519123"/>
              <a:gd name="connsiteX12" fmla="*/ 2315349 w 2887041"/>
              <a:gd name="connsiteY12" fmla="*/ 1396614 h 1519123"/>
              <a:gd name="connsiteX13" fmla="*/ 2401103 w 2887041"/>
              <a:gd name="connsiteY13" fmla="*/ 1519123 h 1519123"/>
              <a:gd name="connsiteX14" fmla="*/ 2654281 w 2887041"/>
              <a:gd name="connsiteY14" fmla="*/ 1437449 h 1519123"/>
              <a:gd name="connsiteX15" fmla="*/ 2887041 w 2887041"/>
              <a:gd name="connsiteY15" fmla="*/ 1286354 h 1519123"/>
              <a:gd name="connsiteX16" fmla="*/ 2691032 w 2887041"/>
              <a:gd name="connsiteY16" fmla="*/ 1082171 h 1519123"/>
              <a:gd name="connsiteX17" fmla="*/ 2486857 w 2887041"/>
              <a:gd name="connsiteY17" fmla="*/ 845318 h 1519123"/>
              <a:gd name="connsiteX18" fmla="*/ 2270431 w 2887041"/>
              <a:gd name="connsiteY18" fmla="*/ 563546 h 1519123"/>
              <a:gd name="connsiteX19" fmla="*/ 1992752 w 2887041"/>
              <a:gd name="connsiteY19" fmla="*/ 130678 h 1519123"/>
              <a:gd name="connsiteX20" fmla="*/ 1906998 w 2887041"/>
              <a:gd name="connsiteY20" fmla="*/ 16335 h 1519123"/>
              <a:gd name="connsiteX0" fmla="*/ 1907038 w 2887081"/>
              <a:gd name="connsiteY0" fmla="*/ 16335 h 1519123"/>
              <a:gd name="connsiteX1" fmla="*/ 1065835 w 2887081"/>
              <a:gd name="connsiteY1" fmla="*/ 0 h 1519123"/>
              <a:gd name="connsiteX2" fmla="*/ 40 w 2887081"/>
              <a:gd name="connsiteY2" fmla="*/ 12252 h 1519123"/>
              <a:gd name="connsiteX3" fmla="*/ 1069919 w 2887081"/>
              <a:gd name="connsiteY3" fmla="*/ 637052 h 1519123"/>
              <a:gd name="connsiteX4" fmla="*/ 1270011 w 2887081"/>
              <a:gd name="connsiteY4" fmla="*/ 645219 h 1519123"/>
              <a:gd name="connsiteX5" fmla="*/ 1445602 w 2887081"/>
              <a:gd name="connsiteY5" fmla="*/ 686056 h 1519123"/>
              <a:gd name="connsiteX6" fmla="*/ 1580358 w 2887081"/>
              <a:gd name="connsiteY6" fmla="*/ 763645 h 1519123"/>
              <a:gd name="connsiteX7" fmla="*/ 1809034 w 2887081"/>
              <a:gd name="connsiteY7" fmla="*/ 1037251 h 1519123"/>
              <a:gd name="connsiteX8" fmla="*/ 1858036 w 2887081"/>
              <a:gd name="connsiteY8" fmla="*/ 1078087 h 1519123"/>
              <a:gd name="connsiteX9" fmla="*/ 2033627 w 2887081"/>
              <a:gd name="connsiteY9" fmla="*/ 1135259 h 1519123"/>
              <a:gd name="connsiteX10" fmla="*/ 2164299 w 2887081"/>
              <a:gd name="connsiteY10" fmla="*/ 1221015 h 1519123"/>
              <a:gd name="connsiteX11" fmla="*/ 2237803 w 2887081"/>
              <a:gd name="connsiteY11" fmla="*/ 1310856 h 1519123"/>
              <a:gd name="connsiteX12" fmla="*/ 2315389 w 2887081"/>
              <a:gd name="connsiteY12" fmla="*/ 1396614 h 1519123"/>
              <a:gd name="connsiteX13" fmla="*/ 2401143 w 2887081"/>
              <a:gd name="connsiteY13" fmla="*/ 1519123 h 1519123"/>
              <a:gd name="connsiteX14" fmla="*/ 2654321 w 2887081"/>
              <a:gd name="connsiteY14" fmla="*/ 1437449 h 1519123"/>
              <a:gd name="connsiteX15" fmla="*/ 2887081 w 2887081"/>
              <a:gd name="connsiteY15" fmla="*/ 1286354 h 1519123"/>
              <a:gd name="connsiteX16" fmla="*/ 2691072 w 2887081"/>
              <a:gd name="connsiteY16" fmla="*/ 1082171 h 1519123"/>
              <a:gd name="connsiteX17" fmla="*/ 2486897 w 2887081"/>
              <a:gd name="connsiteY17" fmla="*/ 845318 h 1519123"/>
              <a:gd name="connsiteX18" fmla="*/ 2270471 w 2887081"/>
              <a:gd name="connsiteY18" fmla="*/ 563546 h 1519123"/>
              <a:gd name="connsiteX19" fmla="*/ 1992792 w 2887081"/>
              <a:gd name="connsiteY19" fmla="*/ 130678 h 1519123"/>
              <a:gd name="connsiteX20" fmla="*/ 1907038 w 2887081"/>
              <a:gd name="connsiteY20" fmla="*/ 16335 h 1519123"/>
              <a:gd name="connsiteX0" fmla="*/ 1906998 w 2887041"/>
              <a:gd name="connsiteY0" fmla="*/ 16335 h 1519123"/>
              <a:gd name="connsiteX1" fmla="*/ 1065795 w 2887041"/>
              <a:gd name="connsiteY1" fmla="*/ 0 h 1519123"/>
              <a:gd name="connsiteX2" fmla="*/ 0 w 2887041"/>
              <a:gd name="connsiteY2" fmla="*/ 12252 h 1519123"/>
              <a:gd name="connsiteX3" fmla="*/ 1069879 w 2887041"/>
              <a:gd name="connsiteY3" fmla="*/ 637052 h 1519123"/>
              <a:gd name="connsiteX4" fmla="*/ 1269971 w 2887041"/>
              <a:gd name="connsiteY4" fmla="*/ 645219 h 1519123"/>
              <a:gd name="connsiteX5" fmla="*/ 1445562 w 2887041"/>
              <a:gd name="connsiteY5" fmla="*/ 686056 h 1519123"/>
              <a:gd name="connsiteX6" fmla="*/ 1580318 w 2887041"/>
              <a:gd name="connsiteY6" fmla="*/ 763645 h 1519123"/>
              <a:gd name="connsiteX7" fmla="*/ 1808994 w 2887041"/>
              <a:gd name="connsiteY7" fmla="*/ 1037251 h 1519123"/>
              <a:gd name="connsiteX8" fmla="*/ 1857996 w 2887041"/>
              <a:gd name="connsiteY8" fmla="*/ 1078087 h 1519123"/>
              <a:gd name="connsiteX9" fmla="*/ 2033587 w 2887041"/>
              <a:gd name="connsiteY9" fmla="*/ 1135259 h 1519123"/>
              <a:gd name="connsiteX10" fmla="*/ 2164259 w 2887041"/>
              <a:gd name="connsiteY10" fmla="*/ 1221015 h 1519123"/>
              <a:gd name="connsiteX11" fmla="*/ 2237763 w 2887041"/>
              <a:gd name="connsiteY11" fmla="*/ 1310856 h 1519123"/>
              <a:gd name="connsiteX12" fmla="*/ 2315349 w 2887041"/>
              <a:gd name="connsiteY12" fmla="*/ 1396614 h 1519123"/>
              <a:gd name="connsiteX13" fmla="*/ 2401103 w 2887041"/>
              <a:gd name="connsiteY13" fmla="*/ 1519123 h 1519123"/>
              <a:gd name="connsiteX14" fmla="*/ 2654281 w 2887041"/>
              <a:gd name="connsiteY14" fmla="*/ 1437449 h 1519123"/>
              <a:gd name="connsiteX15" fmla="*/ 2887041 w 2887041"/>
              <a:gd name="connsiteY15" fmla="*/ 1286354 h 1519123"/>
              <a:gd name="connsiteX16" fmla="*/ 2691032 w 2887041"/>
              <a:gd name="connsiteY16" fmla="*/ 1082171 h 1519123"/>
              <a:gd name="connsiteX17" fmla="*/ 2486857 w 2887041"/>
              <a:gd name="connsiteY17" fmla="*/ 845318 h 1519123"/>
              <a:gd name="connsiteX18" fmla="*/ 2270431 w 2887041"/>
              <a:gd name="connsiteY18" fmla="*/ 563546 h 1519123"/>
              <a:gd name="connsiteX19" fmla="*/ 1992752 w 2887041"/>
              <a:gd name="connsiteY19" fmla="*/ 130678 h 1519123"/>
              <a:gd name="connsiteX20" fmla="*/ 1906998 w 2887041"/>
              <a:gd name="connsiteY20" fmla="*/ 16335 h 1519123"/>
              <a:gd name="connsiteX0" fmla="*/ 1906998 w 2887041"/>
              <a:gd name="connsiteY0" fmla="*/ 16335 h 1519123"/>
              <a:gd name="connsiteX1" fmla="*/ 1065795 w 2887041"/>
              <a:gd name="connsiteY1" fmla="*/ 0 h 1519123"/>
              <a:gd name="connsiteX2" fmla="*/ 0 w 2887041"/>
              <a:gd name="connsiteY2" fmla="*/ 12252 h 1519123"/>
              <a:gd name="connsiteX3" fmla="*/ 510439 w 2887041"/>
              <a:gd name="connsiteY3" fmla="*/ 310359 h 1519123"/>
              <a:gd name="connsiteX4" fmla="*/ 1069879 w 2887041"/>
              <a:gd name="connsiteY4" fmla="*/ 637052 h 1519123"/>
              <a:gd name="connsiteX5" fmla="*/ 1269971 w 2887041"/>
              <a:gd name="connsiteY5" fmla="*/ 645219 h 1519123"/>
              <a:gd name="connsiteX6" fmla="*/ 1445562 w 2887041"/>
              <a:gd name="connsiteY6" fmla="*/ 686056 h 1519123"/>
              <a:gd name="connsiteX7" fmla="*/ 1580318 w 2887041"/>
              <a:gd name="connsiteY7" fmla="*/ 763645 h 1519123"/>
              <a:gd name="connsiteX8" fmla="*/ 1808994 w 2887041"/>
              <a:gd name="connsiteY8" fmla="*/ 1037251 h 1519123"/>
              <a:gd name="connsiteX9" fmla="*/ 1857996 w 2887041"/>
              <a:gd name="connsiteY9" fmla="*/ 1078087 h 1519123"/>
              <a:gd name="connsiteX10" fmla="*/ 2033587 w 2887041"/>
              <a:gd name="connsiteY10" fmla="*/ 1135259 h 1519123"/>
              <a:gd name="connsiteX11" fmla="*/ 2164259 w 2887041"/>
              <a:gd name="connsiteY11" fmla="*/ 1221015 h 1519123"/>
              <a:gd name="connsiteX12" fmla="*/ 2237763 w 2887041"/>
              <a:gd name="connsiteY12" fmla="*/ 1310856 h 1519123"/>
              <a:gd name="connsiteX13" fmla="*/ 2315349 w 2887041"/>
              <a:gd name="connsiteY13" fmla="*/ 1396614 h 1519123"/>
              <a:gd name="connsiteX14" fmla="*/ 2401103 w 2887041"/>
              <a:gd name="connsiteY14" fmla="*/ 1519123 h 1519123"/>
              <a:gd name="connsiteX15" fmla="*/ 2654281 w 2887041"/>
              <a:gd name="connsiteY15" fmla="*/ 1437449 h 1519123"/>
              <a:gd name="connsiteX16" fmla="*/ 2887041 w 2887041"/>
              <a:gd name="connsiteY16" fmla="*/ 1286354 h 1519123"/>
              <a:gd name="connsiteX17" fmla="*/ 2691032 w 2887041"/>
              <a:gd name="connsiteY17" fmla="*/ 1082171 h 1519123"/>
              <a:gd name="connsiteX18" fmla="*/ 2486857 w 2887041"/>
              <a:gd name="connsiteY18" fmla="*/ 845318 h 1519123"/>
              <a:gd name="connsiteX19" fmla="*/ 2270431 w 2887041"/>
              <a:gd name="connsiteY19" fmla="*/ 563546 h 1519123"/>
              <a:gd name="connsiteX20" fmla="*/ 1992752 w 2887041"/>
              <a:gd name="connsiteY20" fmla="*/ 130678 h 1519123"/>
              <a:gd name="connsiteX21" fmla="*/ 1906998 w 2887041"/>
              <a:gd name="connsiteY21" fmla="*/ 16335 h 1519123"/>
              <a:gd name="connsiteX0" fmla="*/ 2413353 w 3393396"/>
              <a:gd name="connsiteY0" fmla="*/ 16335 h 1519123"/>
              <a:gd name="connsiteX1" fmla="*/ 1572150 w 3393396"/>
              <a:gd name="connsiteY1" fmla="*/ 0 h 1519123"/>
              <a:gd name="connsiteX2" fmla="*/ 506355 w 3393396"/>
              <a:gd name="connsiteY2" fmla="*/ 12252 h 1519123"/>
              <a:gd name="connsiteX3" fmla="*/ 0 w 3393396"/>
              <a:gd name="connsiteY3" fmla="*/ 16336 h 1519123"/>
              <a:gd name="connsiteX4" fmla="*/ 1576234 w 3393396"/>
              <a:gd name="connsiteY4" fmla="*/ 637052 h 1519123"/>
              <a:gd name="connsiteX5" fmla="*/ 1776326 w 3393396"/>
              <a:gd name="connsiteY5" fmla="*/ 645219 h 1519123"/>
              <a:gd name="connsiteX6" fmla="*/ 1951917 w 3393396"/>
              <a:gd name="connsiteY6" fmla="*/ 686056 h 1519123"/>
              <a:gd name="connsiteX7" fmla="*/ 2086673 w 3393396"/>
              <a:gd name="connsiteY7" fmla="*/ 763645 h 1519123"/>
              <a:gd name="connsiteX8" fmla="*/ 2315349 w 3393396"/>
              <a:gd name="connsiteY8" fmla="*/ 1037251 h 1519123"/>
              <a:gd name="connsiteX9" fmla="*/ 2364351 w 3393396"/>
              <a:gd name="connsiteY9" fmla="*/ 1078087 h 1519123"/>
              <a:gd name="connsiteX10" fmla="*/ 2539942 w 3393396"/>
              <a:gd name="connsiteY10" fmla="*/ 1135259 h 1519123"/>
              <a:gd name="connsiteX11" fmla="*/ 2670614 w 3393396"/>
              <a:gd name="connsiteY11" fmla="*/ 1221015 h 1519123"/>
              <a:gd name="connsiteX12" fmla="*/ 2744118 w 3393396"/>
              <a:gd name="connsiteY12" fmla="*/ 1310856 h 1519123"/>
              <a:gd name="connsiteX13" fmla="*/ 2821704 w 3393396"/>
              <a:gd name="connsiteY13" fmla="*/ 1396614 h 1519123"/>
              <a:gd name="connsiteX14" fmla="*/ 2907458 w 3393396"/>
              <a:gd name="connsiteY14" fmla="*/ 1519123 h 1519123"/>
              <a:gd name="connsiteX15" fmla="*/ 3160636 w 3393396"/>
              <a:gd name="connsiteY15" fmla="*/ 1437449 h 1519123"/>
              <a:gd name="connsiteX16" fmla="*/ 3393396 w 3393396"/>
              <a:gd name="connsiteY16" fmla="*/ 1286354 h 1519123"/>
              <a:gd name="connsiteX17" fmla="*/ 3197387 w 3393396"/>
              <a:gd name="connsiteY17" fmla="*/ 1082171 h 1519123"/>
              <a:gd name="connsiteX18" fmla="*/ 2993212 w 3393396"/>
              <a:gd name="connsiteY18" fmla="*/ 845318 h 1519123"/>
              <a:gd name="connsiteX19" fmla="*/ 2776786 w 3393396"/>
              <a:gd name="connsiteY19" fmla="*/ 563546 h 1519123"/>
              <a:gd name="connsiteX20" fmla="*/ 2499107 w 3393396"/>
              <a:gd name="connsiteY20" fmla="*/ 130678 h 1519123"/>
              <a:gd name="connsiteX21" fmla="*/ 2413353 w 3393396"/>
              <a:gd name="connsiteY21" fmla="*/ 16335 h 1519123"/>
              <a:gd name="connsiteX0" fmla="*/ 2413353 w 3393396"/>
              <a:gd name="connsiteY0" fmla="*/ 16335 h 1519123"/>
              <a:gd name="connsiteX1" fmla="*/ 1572150 w 3393396"/>
              <a:gd name="connsiteY1" fmla="*/ 0 h 1519123"/>
              <a:gd name="connsiteX2" fmla="*/ 506355 w 3393396"/>
              <a:gd name="connsiteY2" fmla="*/ 12252 h 1519123"/>
              <a:gd name="connsiteX3" fmla="*/ 0 w 3393396"/>
              <a:gd name="connsiteY3" fmla="*/ 16336 h 1519123"/>
              <a:gd name="connsiteX4" fmla="*/ 645194 w 3393396"/>
              <a:gd name="connsiteY4" fmla="*/ 261355 h 1519123"/>
              <a:gd name="connsiteX5" fmla="*/ 1576234 w 3393396"/>
              <a:gd name="connsiteY5" fmla="*/ 637052 h 1519123"/>
              <a:gd name="connsiteX6" fmla="*/ 1776326 w 3393396"/>
              <a:gd name="connsiteY6" fmla="*/ 645219 h 1519123"/>
              <a:gd name="connsiteX7" fmla="*/ 1951917 w 3393396"/>
              <a:gd name="connsiteY7" fmla="*/ 686056 h 1519123"/>
              <a:gd name="connsiteX8" fmla="*/ 2086673 w 3393396"/>
              <a:gd name="connsiteY8" fmla="*/ 763645 h 1519123"/>
              <a:gd name="connsiteX9" fmla="*/ 2315349 w 3393396"/>
              <a:gd name="connsiteY9" fmla="*/ 1037251 h 1519123"/>
              <a:gd name="connsiteX10" fmla="*/ 2364351 w 3393396"/>
              <a:gd name="connsiteY10" fmla="*/ 1078087 h 1519123"/>
              <a:gd name="connsiteX11" fmla="*/ 2539942 w 3393396"/>
              <a:gd name="connsiteY11" fmla="*/ 1135259 h 1519123"/>
              <a:gd name="connsiteX12" fmla="*/ 2670614 w 3393396"/>
              <a:gd name="connsiteY12" fmla="*/ 1221015 h 1519123"/>
              <a:gd name="connsiteX13" fmla="*/ 2744118 w 3393396"/>
              <a:gd name="connsiteY13" fmla="*/ 1310856 h 1519123"/>
              <a:gd name="connsiteX14" fmla="*/ 2821704 w 3393396"/>
              <a:gd name="connsiteY14" fmla="*/ 1396614 h 1519123"/>
              <a:gd name="connsiteX15" fmla="*/ 2907458 w 3393396"/>
              <a:gd name="connsiteY15" fmla="*/ 1519123 h 1519123"/>
              <a:gd name="connsiteX16" fmla="*/ 3160636 w 3393396"/>
              <a:gd name="connsiteY16" fmla="*/ 1437449 h 1519123"/>
              <a:gd name="connsiteX17" fmla="*/ 3393396 w 3393396"/>
              <a:gd name="connsiteY17" fmla="*/ 1286354 h 1519123"/>
              <a:gd name="connsiteX18" fmla="*/ 3197387 w 3393396"/>
              <a:gd name="connsiteY18" fmla="*/ 1082171 h 1519123"/>
              <a:gd name="connsiteX19" fmla="*/ 2993212 w 3393396"/>
              <a:gd name="connsiteY19" fmla="*/ 845318 h 1519123"/>
              <a:gd name="connsiteX20" fmla="*/ 2776786 w 3393396"/>
              <a:gd name="connsiteY20" fmla="*/ 563546 h 1519123"/>
              <a:gd name="connsiteX21" fmla="*/ 2499107 w 3393396"/>
              <a:gd name="connsiteY21" fmla="*/ 130678 h 1519123"/>
              <a:gd name="connsiteX22" fmla="*/ 2413353 w 3393396"/>
              <a:gd name="connsiteY22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576235 w 3393397"/>
              <a:gd name="connsiteY5" fmla="*/ 637052 h 1519123"/>
              <a:gd name="connsiteX6" fmla="*/ 1776327 w 3393397"/>
              <a:gd name="connsiteY6" fmla="*/ 645219 h 1519123"/>
              <a:gd name="connsiteX7" fmla="*/ 1951918 w 3393397"/>
              <a:gd name="connsiteY7" fmla="*/ 686056 h 1519123"/>
              <a:gd name="connsiteX8" fmla="*/ 2086674 w 3393397"/>
              <a:gd name="connsiteY8" fmla="*/ 763645 h 1519123"/>
              <a:gd name="connsiteX9" fmla="*/ 2315350 w 3393397"/>
              <a:gd name="connsiteY9" fmla="*/ 1037251 h 1519123"/>
              <a:gd name="connsiteX10" fmla="*/ 2364352 w 3393397"/>
              <a:gd name="connsiteY10" fmla="*/ 1078087 h 1519123"/>
              <a:gd name="connsiteX11" fmla="*/ 2539943 w 3393397"/>
              <a:gd name="connsiteY11" fmla="*/ 1135259 h 1519123"/>
              <a:gd name="connsiteX12" fmla="*/ 2670615 w 3393397"/>
              <a:gd name="connsiteY12" fmla="*/ 1221015 h 1519123"/>
              <a:gd name="connsiteX13" fmla="*/ 2744119 w 3393397"/>
              <a:gd name="connsiteY13" fmla="*/ 1310856 h 1519123"/>
              <a:gd name="connsiteX14" fmla="*/ 2821705 w 3393397"/>
              <a:gd name="connsiteY14" fmla="*/ 1396614 h 1519123"/>
              <a:gd name="connsiteX15" fmla="*/ 2907459 w 3393397"/>
              <a:gd name="connsiteY15" fmla="*/ 1519123 h 1519123"/>
              <a:gd name="connsiteX16" fmla="*/ 3160637 w 3393397"/>
              <a:gd name="connsiteY16" fmla="*/ 1437449 h 1519123"/>
              <a:gd name="connsiteX17" fmla="*/ 3393397 w 3393397"/>
              <a:gd name="connsiteY17" fmla="*/ 1286354 h 1519123"/>
              <a:gd name="connsiteX18" fmla="*/ 3197388 w 3393397"/>
              <a:gd name="connsiteY18" fmla="*/ 1082171 h 1519123"/>
              <a:gd name="connsiteX19" fmla="*/ 2993213 w 3393397"/>
              <a:gd name="connsiteY19" fmla="*/ 845318 h 1519123"/>
              <a:gd name="connsiteX20" fmla="*/ 2776787 w 3393397"/>
              <a:gd name="connsiteY20" fmla="*/ 563546 h 1519123"/>
              <a:gd name="connsiteX21" fmla="*/ 2499108 w 3393397"/>
              <a:gd name="connsiteY21" fmla="*/ 130678 h 1519123"/>
              <a:gd name="connsiteX22" fmla="*/ 2413354 w 3393397"/>
              <a:gd name="connsiteY22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800370 w 3393397"/>
              <a:gd name="connsiteY5" fmla="*/ 812649 h 1519123"/>
              <a:gd name="connsiteX6" fmla="*/ 1576235 w 3393397"/>
              <a:gd name="connsiteY6" fmla="*/ 637052 h 1519123"/>
              <a:gd name="connsiteX7" fmla="*/ 1776327 w 3393397"/>
              <a:gd name="connsiteY7" fmla="*/ 645219 h 1519123"/>
              <a:gd name="connsiteX8" fmla="*/ 1951918 w 3393397"/>
              <a:gd name="connsiteY8" fmla="*/ 686056 h 1519123"/>
              <a:gd name="connsiteX9" fmla="*/ 2086674 w 3393397"/>
              <a:gd name="connsiteY9" fmla="*/ 763645 h 1519123"/>
              <a:gd name="connsiteX10" fmla="*/ 2315350 w 3393397"/>
              <a:gd name="connsiteY10" fmla="*/ 1037251 h 1519123"/>
              <a:gd name="connsiteX11" fmla="*/ 2364352 w 3393397"/>
              <a:gd name="connsiteY11" fmla="*/ 1078087 h 1519123"/>
              <a:gd name="connsiteX12" fmla="*/ 2539943 w 3393397"/>
              <a:gd name="connsiteY12" fmla="*/ 1135259 h 1519123"/>
              <a:gd name="connsiteX13" fmla="*/ 2670615 w 3393397"/>
              <a:gd name="connsiteY13" fmla="*/ 1221015 h 1519123"/>
              <a:gd name="connsiteX14" fmla="*/ 2744119 w 3393397"/>
              <a:gd name="connsiteY14" fmla="*/ 1310856 h 1519123"/>
              <a:gd name="connsiteX15" fmla="*/ 2821705 w 3393397"/>
              <a:gd name="connsiteY15" fmla="*/ 1396614 h 1519123"/>
              <a:gd name="connsiteX16" fmla="*/ 2907459 w 3393397"/>
              <a:gd name="connsiteY16" fmla="*/ 1519123 h 1519123"/>
              <a:gd name="connsiteX17" fmla="*/ 3160637 w 3393397"/>
              <a:gd name="connsiteY17" fmla="*/ 1437449 h 1519123"/>
              <a:gd name="connsiteX18" fmla="*/ 3393397 w 3393397"/>
              <a:gd name="connsiteY18" fmla="*/ 1286354 h 1519123"/>
              <a:gd name="connsiteX19" fmla="*/ 3197388 w 3393397"/>
              <a:gd name="connsiteY19" fmla="*/ 1082171 h 1519123"/>
              <a:gd name="connsiteX20" fmla="*/ 2993213 w 3393397"/>
              <a:gd name="connsiteY20" fmla="*/ 845318 h 1519123"/>
              <a:gd name="connsiteX21" fmla="*/ 2776787 w 3393397"/>
              <a:gd name="connsiteY21" fmla="*/ 563546 h 1519123"/>
              <a:gd name="connsiteX22" fmla="*/ 2499108 w 3393397"/>
              <a:gd name="connsiteY22" fmla="*/ 130678 h 1519123"/>
              <a:gd name="connsiteX23" fmla="*/ 2413354 w 3393397"/>
              <a:gd name="connsiteY23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498651 w 3393397"/>
              <a:gd name="connsiteY5" fmla="*/ 686055 h 1519123"/>
              <a:gd name="connsiteX6" fmla="*/ 1576235 w 3393397"/>
              <a:gd name="connsiteY6" fmla="*/ 637052 h 1519123"/>
              <a:gd name="connsiteX7" fmla="*/ 1776327 w 3393397"/>
              <a:gd name="connsiteY7" fmla="*/ 645219 h 1519123"/>
              <a:gd name="connsiteX8" fmla="*/ 1951918 w 3393397"/>
              <a:gd name="connsiteY8" fmla="*/ 686056 h 1519123"/>
              <a:gd name="connsiteX9" fmla="*/ 2086674 w 3393397"/>
              <a:gd name="connsiteY9" fmla="*/ 763645 h 1519123"/>
              <a:gd name="connsiteX10" fmla="*/ 2315350 w 3393397"/>
              <a:gd name="connsiteY10" fmla="*/ 1037251 h 1519123"/>
              <a:gd name="connsiteX11" fmla="*/ 2364352 w 3393397"/>
              <a:gd name="connsiteY11" fmla="*/ 1078087 h 1519123"/>
              <a:gd name="connsiteX12" fmla="*/ 2539943 w 3393397"/>
              <a:gd name="connsiteY12" fmla="*/ 1135259 h 1519123"/>
              <a:gd name="connsiteX13" fmla="*/ 2670615 w 3393397"/>
              <a:gd name="connsiteY13" fmla="*/ 1221015 h 1519123"/>
              <a:gd name="connsiteX14" fmla="*/ 2744119 w 3393397"/>
              <a:gd name="connsiteY14" fmla="*/ 1310856 h 1519123"/>
              <a:gd name="connsiteX15" fmla="*/ 2821705 w 3393397"/>
              <a:gd name="connsiteY15" fmla="*/ 1396614 h 1519123"/>
              <a:gd name="connsiteX16" fmla="*/ 2907459 w 3393397"/>
              <a:gd name="connsiteY16" fmla="*/ 1519123 h 1519123"/>
              <a:gd name="connsiteX17" fmla="*/ 3160637 w 3393397"/>
              <a:gd name="connsiteY17" fmla="*/ 1437449 h 1519123"/>
              <a:gd name="connsiteX18" fmla="*/ 3393397 w 3393397"/>
              <a:gd name="connsiteY18" fmla="*/ 1286354 h 1519123"/>
              <a:gd name="connsiteX19" fmla="*/ 3197388 w 3393397"/>
              <a:gd name="connsiteY19" fmla="*/ 1082171 h 1519123"/>
              <a:gd name="connsiteX20" fmla="*/ 2993213 w 3393397"/>
              <a:gd name="connsiteY20" fmla="*/ 845318 h 1519123"/>
              <a:gd name="connsiteX21" fmla="*/ 2776787 w 3393397"/>
              <a:gd name="connsiteY21" fmla="*/ 563546 h 1519123"/>
              <a:gd name="connsiteX22" fmla="*/ 2499108 w 3393397"/>
              <a:gd name="connsiteY22" fmla="*/ 130678 h 1519123"/>
              <a:gd name="connsiteX23" fmla="*/ 2413354 w 3393397"/>
              <a:gd name="connsiteY23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498651 w 3393397"/>
              <a:gd name="connsiteY5" fmla="*/ 686055 h 1519123"/>
              <a:gd name="connsiteX6" fmla="*/ 1576235 w 3393397"/>
              <a:gd name="connsiteY6" fmla="*/ 637052 h 1519123"/>
              <a:gd name="connsiteX7" fmla="*/ 1776327 w 3393397"/>
              <a:gd name="connsiteY7" fmla="*/ 645219 h 1519123"/>
              <a:gd name="connsiteX8" fmla="*/ 1951918 w 3393397"/>
              <a:gd name="connsiteY8" fmla="*/ 686056 h 1519123"/>
              <a:gd name="connsiteX9" fmla="*/ 2086674 w 3393397"/>
              <a:gd name="connsiteY9" fmla="*/ 763645 h 1519123"/>
              <a:gd name="connsiteX10" fmla="*/ 2315350 w 3393397"/>
              <a:gd name="connsiteY10" fmla="*/ 1037251 h 1519123"/>
              <a:gd name="connsiteX11" fmla="*/ 2364352 w 3393397"/>
              <a:gd name="connsiteY11" fmla="*/ 1078087 h 1519123"/>
              <a:gd name="connsiteX12" fmla="*/ 2539943 w 3393397"/>
              <a:gd name="connsiteY12" fmla="*/ 1135259 h 1519123"/>
              <a:gd name="connsiteX13" fmla="*/ 2670615 w 3393397"/>
              <a:gd name="connsiteY13" fmla="*/ 1221015 h 1519123"/>
              <a:gd name="connsiteX14" fmla="*/ 2744119 w 3393397"/>
              <a:gd name="connsiteY14" fmla="*/ 1310856 h 1519123"/>
              <a:gd name="connsiteX15" fmla="*/ 2821705 w 3393397"/>
              <a:gd name="connsiteY15" fmla="*/ 1396614 h 1519123"/>
              <a:gd name="connsiteX16" fmla="*/ 2907459 w 3393397"/>
              <a:gd name="connsiteY16" fmla="*/ 1519123 h 1519123"/>
              <a:gd name="connsiteX17" fmla="*/ 3160637 w 3393397"/>
              <a:gd name="connsiteY17" fmla="*/ 1437449 h 1519123"/>
              <a:gd name="connsiteX18" fmla="*/ 3393397 w 3393397"/>
              <a:gd name="connsiteY18" fmla="*/ 1286354 h 1519123"/>
              <a:gd name="connsiteX19" fmla="*/ 3197388 w 3393397"/>
              <a:gd name="connsiteY19" fmla="*/ 1082171 h 1519123"/>
              <a:gd name="connsiteX20" fmla="*/ 2993213 w 3393397"/>
              <a:gd name="connsiteY20" fmla="*/ 845318 h 1519123"/>
              <a:gd name="connsiteX21" fmla="*/ 2776787 w 3393397"/>
              <a:gd name="connsiteY21" fmla="*/ 563546 h 1519123"/>
              <a:gd name="connsiteX22" fmla="*/ 2499108 w 3393397"/>
              <a:gd name="connsiteY22" fmla="*/ 130678 h 1519123"/>
              <a:gd name="connsiteX23" fmla="*/ 2413354 w 3393397"/>
              <a:gd name="connsiteY23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841205 w 3393397"/>
              <a:gd name="connsiteY5" fmla="*/ 828984 h 1519123"/>
              <a:gd name="connsiteX6" fmla="*/ 1498651 w 3393397"/>
              <a:gd name="connsiteY6" fmla="*/ 686055 h 1519123"/>
              <a:gd name="connsiteX7" fmla="*/ 1576235 w 3393397"/>
              <a:gd name="connsiteY7" fmla="*/ 637052 h 1519123"/>
              <a:gd name="connsiteX8" fmla="*/ 1776327 w 3393397"/>
              <a:gd name="connsiteY8" fmla="*/ 645219 h 1519123"/>
              <a:gd name="connsiteX9" fmla="*/ 1951918 w 3393397"/>
              <a:gd name="connsiteY9" fmla="*/ 686056 h 1519123"/>
              <a:gd name="connsiteX10" fmla="*/ 2086674 w 3393397"/>
              <a:gd name="connsiteY10" fmla="*/ 763645 h 1519123"/>
              <a:gd name="connsiteX11" fmla="*/ 2315350 w 3393397"/>
              <a:gd name="connsiteY11" fmla="*/ 1037251 h 1519123"/>
              <a:gd name="connsiteX12" fmla="*/ 2364352 w 3393397"/>
              <a:gd name="connsiteY12" fmla="*/ 1078087 h 1519123"/>
              <a:gd name="connsiteX13" fmla="*/ 2539943 w 3393397"/>
              <a:gd name="connsiteY13" fmla="*/ 1135259 h 1519123"/>
              <a:gd name="connsiteX14" fmla="*/ 2670615 w 3393397"/>
              <a:gd name="connsiteY14" fmla="*/ 1221015 h 1519123"/>
              <a:gd name="connsiteX15" fmla="*/ 2744119 w 3393397"/>
              <a:gd name="connsiteY15" fmla="*/ 1310856 h 1519123"/>
              <a:gd name="connsiteX16" fmla="*/ 2821705 w 3393397"/>
              <a:gd name="connsiteY16" fmla="*/ 1396614 h 1519123"/>
              <a:gd name="connsiteX17" fmla="*/ 2907459 w 3393397"/>
              <a:gd name="connsiteY17" fmla="*/ 1519123 h 1519123"/>
              <a:gd name="connsiteX18" fmla="*/ 3160637 w 3393397"/>
              <a:gd name="connsiteY18" fmla="*/ 1437449 h 1519123"/>
              <a:gd name="connsiteX19" fmla="*/ 3393397 w 3393397"/>
              <a:gd name="connsiteY19" fmla="*/ 1286354 h 1519123"/>
              <a:gd name="connsiteX20" fmla="*/ 3197388 w 3393397"/>
              <a:gd name="connsiteY20" fmla="*/ 1082171 h 1519123"/>
              <a:gd name="connsiteX21" fmla="*/ 2993213 w 3393397"/>
              <a:gd name="connsiteY21" fmla="*/ 845318 h 1519123"/>
              <a:gd name="connsiteX22" fmla="*/ 2776787 w 3393397"/>
              <a:gd name="connsiteY22" fmla="*/ 563546 h 1519123"/>
              <a:gd name="connsiteX23" fmla="*/ 2499108 w 3393397"/>
              <a:gd name="connsiteY23" fmla="*/ 130678 h 1519123"/>
              <a:gd name="connsiteX24" fmla="*/ 2413354 w 3393397"/>
              <a:gd name="connsiteY24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449648 w 3393397"/>
              <a:gd name="connsiteY5" fmla="*/ 726892 h 1519123"/>
              <a:gd name="connsiteX6" fmla="*/ 1498651 w 3393397"/>
              <a:gd name="connsiteY6" fmla="*/ 686055 h 1519123"/>
              <a:gd name="connsiteX7" fmla="*/ 1576235 w 3393397"/>
              <a:gd name="connsiteY7" fmla="*/ 637052 h 1519123"/>
              <a:gd name="connsiteX8" fmla="*/ 1776327 w 3393397"/>
              <a:gd name="connsiteY8" fmla="*/ 645219 h 1519123"/>
              <a:gd name="connsiteX9" fmla="*/ 1951918 w 3393397"/>
              <a:gd name="connsiteY9" fmla="*/ 686056 h 1519123"/>
              <a:gd name="connsiteX10" fmla="*/ 2086674 w 3393397"/>
              <a:gd name="connsiteY10" fmla="*/ 763645 h 1519123"/>
              <a:gd name="connsiteX11" fmla="*/ 2315350 w 3393397"/>
              <a:gd name="connsiteY11" fmla="*/ 1037251 h 1519123"/>
              <a:gd name="connsiteX12" fmla="*/ 2364352 w 3393397"/>
              <a:gd name="connsiteY12" fmla="*/ 1078087 h 1519123"/>
              <a:gd name="connsiteX13" fmla="*/ 2539943 w 3393397"/>
              <a:gd name="connsiteY13" fmla="*/ 1135259 h 1519123"/>
              <a:gd name="connsiteX14" fmla="*/ 2670615 w 3393397"/>
              <a:gd name="connsiteY14" fmla="*/ 1221015 h 1519123"/>
              <a:gd name="connsiteX15" fmla="*/ 2744119 w 3393397"/>
              <a:gd name="connsiteY15" fmla="*/ 1310856 h 1519123"/>
              <a:gd name="connsiteX16" fmla="*/ 2821705 w 3393397"/>
              <a:gd name="connsiteY16" fmla="*/ 1396614 h 1519123"/>
              <a:gd name="connsiteX17" fmla="*/ 2907459 w 3393397"/>
              <a:gd name="connsiteY17" fmla="*/ 1519123 h 1519123"/>
              <a:gd name="connsiteX18" fmla="*/ 3160637 w 3393397"/>
              <a:gd name="connsiteY18" fmla="*/ 1437449 h 1519123"/>
              <a:gd name="connsiteX19" fmla="*/ 3393397 w 3393397"/>
              <a:gd name="connsiteY19" fmla="*/ 1286354 h 1519123"/>
              <a:gd name="connsiteX20" fmla="*/ 3197388 w 3393397"/>
              <a:gd name="connsiteY20" fmla="*/ 1082171 h 1519123"/>
              <a:gd name="connsiteX21" fmla="*/ 2993213 w 3393397"/>
              <a:gd name="connsiteY21" fmla="*/ 845318 h 1519123"/>
              <a:gd name="connsiteX22" fmla="*/ 2776787 w 3393397"/>
              <a:gd name="connsiteY22" fmla="*/ 563546 h 1519123"/>
              <a:gd name="connsiteX23" fmla="*/ 2499108 w 3393397"/>
              <a:gd name="connsiteY23" fmla="*/ 130678 h 1519123"/>
              <a:gd name="connsiteX24" fmla="*/ 2413354 w 3393397"/>
              <a:gd name="connsiteY24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261806 w 3393397"/>
              <a:gd name="connsiteY5" fmla="*/ 763645 h 1519123"/>
              <a:gd name="connsiteX6" fmla="*/ 1449648 w 3393397"/>
              <a:gd name="connsiteY6" fmla="*/ 726892 h 1519123"/>
              <a:gd name="connsiteX7" fmla="*/ 1498651 w 3393397"/>
              <a:gd name="connsiteY7" fmla="*/ 686055 h 1519123"/>
              <a:gd name="connsiteX8" fmla="*/ 1576235 w 3393397"/>
              <a:gd name="connsiteY8" fmla="*/ 637052 h 1519123"/>
              <a:gd name="connsiteX9" fmla="*/ 1776327 w 3393397"/>
              <a:gd name="connsiteY9" fmla="*/ 645219 h 1519123"/>
              <a:gd name="connsiteX10" fmla="*/ 1951918 w 3393397"/>
              <a:gd name="connsiteY10" fmla="*/ 686056 h 1519123"/>
              <a:gd name="connsiteX11" fmla="*/ 2086674 w 3393397"/>
              <a:gd name="connsiteY11" fmla="*/ 763645 h 1519123"/>
              <a:gd name="connsiteX12" fmla="*/ 2315350 w 3393397"/>
              <a:gd name="connsiteY12" fmla="*/ 1037251 h 1519123"/>
              <a:gd name="connsiteX13" fmla="*/ 2364352 w 3393397"/>
              <a:gd name="connsiteY13" fmla="*/ 1078087 h 1519123"/>
              <a:gd name="connsiteX14" fmla="*/ 2539943 w 3393397"/>
              <a:gd name="connsiteY14" fmla="*/ 1135259 h 1519123"/>
              <a:gd name="connsiteX15" fmla="*/ 2670615 w 3393397"/>
              <a:gd name="connsiteY15" fmla="*/ 1221015 h 1519123"/>
              <a:gd name="connsiteX16" fmla="*/ 2744119 w 3393397"/>
              <a:gd name="connsiteY16" fmla="*/ 1310856 h 1519123"/>
              <a:gd name="connsiteX17" fmla="*/ 2821705 w 3393397"/>
              <a:gd name="connsiteY17" fmla="*/ 1396614 h 1519123"/>
              <a:gd name="connsiteX18" fmla="*/ 2907459 w 3393397"/>
              <a:gd name="connsiteY18" fmla="*/ 1519123 h 1519123"/>
              <a:gd name="connsiteX19" fmla="*/ 3160637 w 3393397"/>
              <a:gd name="connsiteY19" fmla="*/ 1437449 h 1519123"/>
              <a:gd name="connsiteX20" fmla="*/ 3393397 w 3393397"/>
              <a:gd name="connsiteY20" fmla="*/ 1286354 h 1519123"/>
              <a:gd name="connsiteX21" fmla="*/ 3197388 w 3393397"/>
              <a:gd name="connsiteY21" fmla="*/ 1082171 h 1519123"/>
              <a:gd name="connsiteX22" fmla="*/ 2993213 w 3393397"/>
              <a:gd name="connsiteY22" fmla="*/ 845318 h 1519123"/>
              <a:gd name="connsiteX23" fmla="*/ 2776787 w 3393397"/>
              <a:gd name="connsiteY23" fmla="*/ 563546 h 1519123"/>
              <a:gd name="connsiteX24" fmla="*/ 2499108 w 3393397"/>
              <a:gd name="connsiteY24" fmla="*/ 130678 h 1519123"/>
              <a:gd name="connsiteX25" fmla="*/ 2413354 w 3393397"/>
              <a:gd name="connsiteY25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392479 w 3393397"/>
              <a:gd name="connsiteY5" fmla="*/ 779980 h 1519123"/>
              <a:gd name="connsiteX6" fmla="*/ 1449648 w 3393397"/>
              <a:gd name="connsiteY6" fmla="*/ 726892 h 1519123"/>
              <a:gd name="connsiteX7" fmla="*/ 1498651 w 3393397"/>
              <a:gd name="connsiteY7" fmla="*/ 686055 h 1519123"/>
              <a:gd name="connsiteX8" fmla="*/ 1576235 w 3393397"/>
              <a:gd name="connsiteY8" fmla="*/ 637052 h 1519123"/>
              <a:gd name="connsiteX9" fmla="*/ 1776327 w 3393397"/>
              <a:gd name="connsiteY9" fmla="*/ 645219 h 1519123"/>
              <a:gd name="connsiteX10" fmla="*/ 1951918 w 3393397"/>
              <a:gd name="connsiteY10" fmla="*/ 686056 h 1519123"/>
              <a:gd name="connsiteX11" fmla="*/ 2086674 w 3393397"/>
              <a:gd name="connsiteY11" fmla="*/ 763645 h 1519123"/>
              <a:gd name="connsiteX12" fmla="*/ 2315350 w 3393397"/>
              <a:gd name="connsiteY12" fmla="*/ 1037251 h 1519123"/>
              <a:gd name="connsiteX13" fmla="*/ 2364352 w 3393397"/>
              <a:gd name="connsiteY13" fmla="*/ 1078087 h 1519123"/>
              <a:gd name="connsiteX14" fmla="*/ 2539943 w 3393397"/>
              <a:gd name="connsiteY14" fmla="*/ 1135259 h 1519123"/>
              <a:gd name="connsiteX15" fmla="*/ 2670615 w 3393397"/>
              <a:gd name="connsiteY15" fmla="*/ 1221015 h 1519123"/>
              <a:gd name="connsiteX16" fmla="*/ 2744119 w 3393397"/>
              <a:gd name="connsiteY16" fmla="*/ 1310856 h 1519123"/>
              <a:gd name="connsiteX17" fmla="*/ 2821705 w 3393397"/>
              <a:gd name="connsiteY17" fmla="*/ 1396614 h 1519123"/>
              <a:gd name="connsiteX18" fmla="*/ 2907459 w 3393397"/>
              <a:gd name="connsiteY18" fmla="*/ 1519123 h 1519123"/>
              <a:gd name="connsiteX19" fmla="*/ 3160637 w 3393397"/>
              <a:gd name="connsiteY19" fmla="*/ 1437449 h 1519123"/>
              <a:gd name="connsiteX20" fmla="*/ 3393397 w 3393397"/>
              <a:gd name="connsiteY20" fmla="*/ 1286354 h 1519123"/>
              <a:gd name="connsiteX21" fmla="*/ 3197388 w 3393397"/>
              <a:gd name="connsiteY21" fmla="*/ 1082171 h 1519123"/>
              <a:gd name="connsiteX22" fmla="*/ 2993213 w 3393397"/>
              <a:gd name="connsiteY22" fmla="*/ 845318 h 1519123"/>
              <a:gd name="connsiteX23" fmla="*/ 2776787 w 3393397"/>
              <a:gd name="connsiteY23" fmla="*/ 563546 h 1519123"/>
              <a:gd name="connsiteX24" fmla="*/ 2499108 w 3393397"/>
              <a:gd name="connsiteY24" fmla="*/ 130678 h 1519123"/>
              <a:gd name="connsiteX25" fmla="*/ 2413354 w 3393397"/>
              <a:gd name="connsiteY25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278141 w 3393397"/>
              <a:gd name="connsiteY5" fmla="*/ 796315 h 1519123"/>
              <a:gd name="connsiteX6" fmla="*/ 1392479 w 3393397"/>
              <a:gd name="connsiteY6" fmla="*/ 779980 h 1519123"/>
              <a:gd name="connsiteX7" fmla="*/ 1449648 w 3393397"/>
              <a:gd name="connsiteY7" fmla="*/ 726892 h 1519123"/>
              <a:gd name="connsiteX8" fmla="*/ 1498651 w 3393397"/>
              <a:gd name="connsiteY8" fmla="*/ 686055 h 1519123"/>
              <a:gd name="connsiteX9" fmla="*/ 1576235 w 3393397"/>
              <a:gd name="connsiteY9" fmla="*/ 637052 h 1519123"/>
              <a:gd name="connsiteX10" fmla="*/ 1776327 w 3393397"/>
              <a:gd name="connsiteY10" fmla="*/ 645219 h 1519123"/>
              <a:gd name="connsiteX11" fmla="*/ 1951918 w 3393397"/>
              <a:gd name="connsiteY11" fmla="*/ 686056 h 1519123"/>
              <a:gd name="connsiteX12" fmla="*/ 2086674 w 3393397"/>
              <a:gd name="connsiteY12" fmla="*/ 763645 h 1519123"/>
              <a:gd name="connsiteX13" fmla="*/ 2315350 w 3393397"/>
              <a:gd name="connsiteY13" fmla="*/ 1037251 h 1519123"/>
              <a:gd name="connsiteX14" fmla="*/ 2364352 w 3393397"/>
              <a:gd name="connsiteY14" fmla="*/ 1078087 h 1519123"/>
              <a:gd name="connsiteX15" fmla="*/ 2539943 w 3393397"/>
              <a:gd name="connsiteY15" fmla="*/ 1135259 h 1519123"/>
              <a:gd name="connsiteX16" fmla="*/ 2670615 w 3393397"/>
              <a:gd name="connsiteY16" fmla="*/ 1221015 h 1519123"/>
              <a:gd name="connsiteX17" fmla="*/ 2744119 w 3393397"/>
              <a:gd name="connsiteY17" fmla="*/ 1310856 h 1519123"/>
              <a:gd name="connsiteX18" fmla="*/ 2821705 w 3393397"/>
              <a:gd name="connsiteY18" fmla="*/ 1396614 h 1519123"/>
              <a:gd name="connsiteX19" fmla="*/ 2907459 w 3393397"/>
              <a:gd name="connsiteY19" fmla="*/ 1519123 h 1519123"/>
              <a:gd name="connsiteX20" fmla="*/ 3160637 w 3393397"/>
              <a:gd name="connsiteY20" fmla="*/ 1437449 h 1519123"/>
              <a:gd name="connsiteX21" fmla="*/ 3393397 w 3393397"/>
              <a:gd name="connsiteY21" fmla="*/ 1286354 h 1519123"/>
              <a:gd name="connsiteX22" fmla="*/ 3197388 w 3393397"/>
              <a:gd name="connsiteY22" fmla="*/ 1082171 h 1519123"/>
              <a:gd name="connsiteX23" fmla="*/ 2993213 w 3393397"/>
              <a:gd name="connsiteY23" fmla="*/ 845318 h 1519123"/>
              <a:gd name="connsiteX24" fmla="*/ 2776787 w 3393397"/>
              <a:gd name="connsiteY24" fmla="*/ 563546 h 1519123"/>
              <a:gd name="connsiteX25" fmla="*/ 2499108 w 3393397"/>
              <a:gd name="connsiteY25" fmla="*/ 130678 h 1519123"/>
              <a:gd name="connsiteX26" fmla="*/ 2413354 w 3393397"/>
              <a:gd name="connsiteY26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343477 w 3393397"/>
              <a:gd name="connsiteY5" fmla="*/ 873904 h 1519123"/>
              <a:gd name="connsiteX6" fmla="*/ 1392479 w 3393397"/>
              <a:gd name="connsiteY6" fmla="*/ 779980 h 1519123"/>
              <a:gd name="connsiteX7" fmla="*/ 1449648 w 3393397"/>
              <a:gd name="connsiteY7" fmla="*/ 726892 h 1519123"/>
              <a:gd name="connsiteX8" fmla="*/ 1498651 w 3393397"/>
              <a:gd name="connsiteY8" fmla="*/ 686055 h 1519123"/>
              <a:gd name="connsiteX9" fmla="*/ 1576235 w 3393397"/>
              <a:gd name="connsiteY9" fmla="*/ 637052 h 1519123"/>
              <a:gd name="connsiteX10" fmla="*/ 1776327 w 3393397"/>
              <a:gd name="connsiteY10" fmla="*/ 645219 h 1519123"/>
              <a:gd name="connsiteX11" fmla="*/ 1951918 w 3393397"/>
              <a:gd name="connsiteY11" fmla="*/ 686056 h 1519123"/>
              <a:gd name="connsiteX12" fmla="*/ 2086674 w 3393397"/>
              <a:gd name="connsiteY12" fmla="*/ 763645 h 1519123"/>
              <a:gd name="connsiteX13" fmla="*/ 2315350 w 3393397"/>
              <a:gd name="connsiteY13" fmla="*/ 1037251 h 1519123"/>
              <a:gd name="connsiteX14" fmla="*/ 2364352 w 3393397"/>
              <a:gd name="connsiteY14" fmla="*/ 1078087 h 1519123"/>
              <a:gd name="connsiteX15" fmla="*/ 2539943 w 3393397"/>
              <a:gd name="connsiteY15" fmla="*/ 1135259 h 1519123"/>
              <a:gd name="connsiteX16" fmla="*/ 2670615 w 3393397"/>
              <a:gd name="connsiteY16" fmla="*/ 1221015 h 1519123"/>
              <a:gd name="connsiteX17" fmla="*/ 2744119 w 3393397"/>
              <a:gd name="connsiteY17" fmla="*/ 1310856 h 1519123"/>
              <a:gd name="connsiteX18" fmla="*/ 2821705 w 3393397"/>
              <a:gd name="connsiteY18" fmla="*/ 1396614 h 1519123"/>
              <a:gd name="connsiteX19" fmla="*/ 2907459 w 3393397"/>
              <a:gd name="connsiteY19" fmla="*/ 1519123 h 1519123"/>
              <a:gd name="connsiteX20" fmla="*/ 3160637 w 3393397"/>
              <a:gd name="connsiteY20" fmla="*/ 1437449 h 1519123"/>
              <a:gd name="connsiteX21" fmla="*/ 3393397 w 3393397"/>
              <a:gd name="connsiteY21" fmla="*/ 1286354 h 1519123"/>
              <a:gd name="connsiteX22" fmla="*/ 3197388 w 3393397"/>
              <a:gd name="connsiteY22" fmla="*/ 1082171 h 1519123"/>
              <a:gd name="connsiteX23" fmla="*/ 2993213 w 3393397"/>
              <a:gd name="connsiteY23" fmla="*/ 845318 h 1519123"/>
              <a:gd name="connsiteX24" fmla="*/ 2776787 w 3393397"/>
              <a:gd name="connsiteY24" fmla="*/ 563546 h 1519123"/>
              <a:gd name="connsiteX25" fmla="*/ 2499108 w 3393397"/>
              <a:gd name="connsiteY25" fmla="*/ 130678 h 1519123"/>
              <a:gd name="connsiteX26" fmla="*/ 2413354 w 3393397"/>
              <a:gd name="connsiteY26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094383 w 3393397"/>
              <a:gd name="connsiteY5" fmla="*/ 898406 h 1519123"/>
              <a:gd name="connsiteX6" fmla="*/ 1343477 w 3393397"/>
              <a:gd name="connsiteY6" fmla="*/ 873904 h 1519123"/>
              <a:gd name="connsiteX7" fmla="*/ 1392479 w 3393397"/>
              <a:gd name="connsiteY7" fmla="*/ 779980 h 1519123"/>
              <a:gd name="connsiteX8" fmla="*/ 1449648 w 3393397"/>
              <a:gd name="connsiteY8" fmla="*/ 726892 h 1519123"/>
              <a:gd name="connsiteX9" fmla="*/ 1498651 w 3393397"/>
              <a:gd name="connsiteY9" fmla="*/ 686055 h 1519123"/>
              <a:gd name="connsiteX10" fmla="*/ 1576235 w 3393397"/>
              <a:gd name="connsiteY10" fmla="*/ 637052 h 1519123"/>
              <a:gd name="connsiteX11" fmla="*/ 1776327 w 3393397"/>
              <a:gd name="connsiteY11" fmla="*/ 645219 h 1519123"/>
              <a:gd name="connsiteX12" fmla="*/ 1951918 w 3393397"/>
              <a:gd name="connsiteY12" fmla="*/ 686056 h 1519123"/>
              <a:gd name="connsiteX13" fmla="*/ 2086674 w 3393397"/>
              <a:gd name="connsiteY13" fmla="*/ 763645 h 1519123"/>
              <a:gd name="connsiteX14" fmla="*/ 2315350 w 3393397"/>
              <a:gd name="connsiteY14" fmla="*/ 1037251 h 1519123"/>
              <a:gd name="connsiteX15" fmla="*/ 2364352 w 3393397"/>
              <a:gd name="connsiteY15" fmla="*/ 1078087 h 1519123"/>
              <a:gd name="connsiteX16" fmla="*/ 2539943 w 3393397"/>
              <a:gd name="connsiteY16" fmla="*/ 1135259 h 1519123"/>
              <a:gd name="connsiteX17" fmla="*/ 2670615 w 3393397"/>
              <a:gd name="connsiteY17" fmla="*/ 1221015 h 1519123"/>
              <a:gd name="connsiteX18" fmla="*/ 2744119 w 3393397"/>
              <a:gd name="connsiteY18" fmla="*/ 1310856 h 1519123"/>
              <a:gd name="connsiteX19" fmla="*/ 2821705 w 3393397"/>
              <a:gd name="connsiteY19" fmla="*/ 1396614 h 1519123"/>
              <a:gd name="connsiteX20" fmla="*/ 2907459 w 3393397"/>
              <a:gd name="connsiteY20" fmla="*/ 1519123 h 1519123"/>
              <a:gd name="connsiteX21" fmla="*/ 3160637 w 3393397"/>
              <a:gd name="connsiteY21" fmla="*/ 1437449 h 1519123"/>
              <a:gd name="connsiteX22" fmla="*/ 3393397 w 3393397"/>
              <a:gd name="connsiteY22" fmla="*/ 1286354 h 1519123"/>
              <a:gd name="connsiteX23" fmla="*/ 3197388 w 3393397"/>
              <a:gd name="connsiteY23" fmla="*/ 1082171 h 1519123"/>
              <a:gd name="connsiteX24" fmla="*/ 2993213 w 3393397"/>
              <a:gd name="connsiteY24" fmla="*/ 845318 h 1519123"/>
              <a:gd name="connsiteX25" fmla="*/ 2776787 w 3393397"/>
              <a:gd name="connsiteY25" fmla="*/ 563546 h 1519123"/>
              <a:gd name="connsiteX26" fmla="*/ 2499108 w 3393397"/>
              <a:gd name="connsiteY26" fmla="*/ 130678 h 1519123"/>
              <a:gd name="connsiteX27" fmla="*/ 2413354 w 3393397"/>
              <a:gd name="connsiteY27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1314893 w 3393397"/>
              <a:gd name="connsiteY5" fmla="*/ 931076 h 1519123"/>
              <a:gd name="connsiteX6" fmla="*/ 1343477 w 3393397"/>
              <a:gd name="connsiteY6" fmla="*/ 873904 h 1519123"/>
              <a:gd name="connsiteX7" fmla="*/ 1392479 w 3393397"/>
              <a:gd name="connsiteY7" fmla="*/ 779980 h 1519123"/>
              <a:gd name="connsiteX8" fmla="*/ 1449648 w 3393397"/>
              <a:gd name="connsiteY8" fmla="*/ 726892 h 1519123"/>
              <a:gd name="connsiteX9" fmla="*/ 1498651 w 3393397"/>
              <a:gd name="connsiteY9" fmla="*/ 686055 h 1519123"/>
              <a:gd name="connsiteX10" fmla="*/ 1576235 w 3393397"/>
              <a:gd name="connsiteY10" fmla="*/ 637052 h 1519123"/>
              <a:gd name="connsiteX11" fmla="*/ 1776327 w 3393397"/>
              <a:gd name="connsiteY11" fmla="*/ 645219 h 1519123"/>
              <a:gd name="connsiteX12" fmla="*/ 1951918 w 3393397"/>
              <a:gd name="connsiteY12" fmla="*/ 686056 h 1519123"/>
              <a:gd name="connsiteX13" fmla="*/ 2086674 w 3393397"/>
              <a:gd name="connsiteY13" fmla="*/ 763645 h 1519123"/>
              <a:gd name="connsiteX14" fmla="*/ 2315350 w 3393397"/>
              <a:gd name="connsiteY14" fmla="*/ 1037251 h 1519123"/>
              <a:gd name="connsiteX15" fmla="*/ 2364352 w 3393397"/>
              <a:gd name="connsiteY15" fmla="*/ 1078087 h 1519123"/>
              <a:gd name="connsiteX16" fmla="*/ 2539943 w 3393397"/>
              <a:gd name="connsiteY16" fmla="*/ 1135259 h 1519123"/>
              <a:gd name="connsiteX17" fmla="*/ 2670615 w 3393397"/>
              <a:gd name="connsiteY17" fmla="*/ 1221015 h 1519123"/>
              <a:gd name="connsiteX18" fmla="*/ 2744119 w 3393397"/>
              <a:gd name="connsiteY18" fmla="*/ 1310856 h 1519123"/>
              <a:gd name="connsiteX19" fmla="*/ 2821705 w 3393397"/>
              <a:gd name="connsiteY19" fmla="*/ 1396614 h 1519123"/>
              <a:gd name="connsiteX20" fmla="*/ 2907459 w 3393397"/>
              <a:gd name="connsiteY20" fmla="*/ 1519123 h 1519123"/>
              <a:gd name="connsiteX21" fmla="*/ 3160637 w 3393397"/>
              <a:gd name="connsiteY21" fmla="*/ 1437449 h 1519123"/>
              <a:gd name="connsiteX22" fmla="*/ 3393397 w 3393397"/>
              <a:gd name="connsiteY22" fmla="*/ 1286354 h 1519123"/>
              <a:gd name="connsiteX23" fmla="*/ 3197388 w 3393397"/>
              <a:gd name="connsiteY23" fmla="*/ 1082171 h 1519123"/>
              <a:gd name="connsiteX24" fmla="*/ 2993213 w 3393397"/>
              <a:gd name="connsiteY24" fmla="*/ 845318 h 1519123"/>
              <a:gd name="connsiteX25" fmla="*/ 2776787 w 3393397"/>
              <a:gd name="connsiteY25" fmla="*/ 563546 h 1519123"/>
              <a:gd name="connsiteX26" fmla="*/ 2499108 w 3393397"/>
              <a:gd name="connsiteY26" fmla="*/ 130678 h 1519123"/>
              <a:gd name="connsiteX27" fmla="*/ 2413354 w 3393397"/>
              <a:gd name="connsiteY27" fmla="*/ 16335 h 1519123"/>
              <a:gd name="connsiteX0" fmla="*/ 2413354 w 3393397"/>
              <a:gd name="connsiteY0" fmla="*/ 16335 h 1519123"/>
              <a:gd name="connsiteX1" fmla="*/ 1572151 w 3393397"/>
              <a:gd name="connsiteY1" fmla="*/ 0 h 1519123"/>
              <a:gd name="connsiteX2" fmla="*/ 506356 w 3393397"/>
              <a:gd name="connsiteY2" fmla="*/ 12252 h 1519123"/>
              <a:gd name="connsiteX3" fmla="*/ 1 w 3393397"/>
              <a:gd name="connsiteY3" fmla="*/ 16336 h 1519123"/>
              <a:gd name="connsiteX4" fmla="*/ 0 w 3393397"/>
              <a:gd name="connsiteY4" fmla="*/ 1016832 h 1519123"/>
              <a:gd name="connsiteX5" fmla="*/ 551276 w 3393397"/>
              <a:gd name="connsiteY5" fmla="*/ 975996 h 1519123"/>
              <a:gd name="connsiteX6" fmla="*/ 1314893 w 3393397"/>
              <a:gd name="connsiteY6" fmla="*/ 931076 h 1519123"/>
              <a:gd name="connsiteX7" fmla="*/ 1343477 w 3393397"/>
              <a:gd name="connsiteY7" fmla="*/ 873904 h 1519123"/>
              <a:gd name="connsiteX8" fmla="*/ 1392479 w 3393397"/>
              <a:gd name="connsiteY8" fmla="*/ 779980 h 1519123"/>
              <a:gd name="connsiteX9" fmla="*/ 1449648 w 3393397"/>
              <a:gd name="connsiteY9" fmla="*/ 726892 h 1519123"/>
              <a:gd name="connsiteX10" fmla="*/ 1498651 w 3393397"/>
              <a:gd name="connsiteY10" fmla="*/ 686055 h 1519123"/>
              <a:gd name="connsiteX11" fmla="*/ 1576235 w 3393397"/>
              <a:gd name="connsiteY11" fmla="*/ 637052 h 1519123"/>
              <a:gd name="connsiteX12" fmla="*/ 1776327 w 3393397"/>
              <a:gd name="connsiteY12" fmla="*/ 645219 h 1519123"/>
              <a:gd name="connsiteX13" fmla="*/ 1951918 w 3393397"/>
              <a:gd name="connsiteY13" fmla="*/ 686056 h 1519123"/>
              <a:gd name="connsiteX14" fmla="*/ 2086674 w 3393397"/>
              <a:gd name="connsiteY14" fmla="*/ 763645 h 1519123"/>
              <a:gd name="connsiteX15" fmla="*/ 2315350 w 3393397"/>
              <a:gd name="connsiteY15" fmla="*/ 1037251 h 1519123"/>
              <a:gd name="connsiteX16" fmla="*/ 2364352 w 3393397"/>
              <a:gd name="connsiteY16" fmla="*/ 1078087 h 1519123"/>
              <a:gd name="connsiteX17" fmla="*/ 2539943 w 3393397"/>
              <a:gd name="connsiteY17" fmla="*/ 1135259 h 1519123"/>
              <a:gd name="connsiteX18" fmla="*/ 2670615 w 3393397"/>
              <a:gd name="connsiteY18" fmla="*/ 1221015 h 1519123"/>
              <a:gd name="connsiteX19" fmla="*/ 2744119 w 3393397"/>
              <a:gd name="connsiteY19" fmla="*/ 1310856 h 1519123"/>
              <a:gd name="connsiteX20" fmla="*/ 2821705 w 3393397"/>
              <a:gd name="connsiteY20" fmla="*/ 1396614 h 1519123"/>
              <a:gd name="connsiteX21" fmla="*/ 2907459 w 3393397"/>
              <a:gd name="connsiteY21" fmla="*/ 1519123 h 1519123"/>
              <a:gd name="connsiteX22" fmla="*/ 3160637 w 3393397"/>
              <a:gd name="connsiteY22" fmla="*/ 1437449 h 1519123"/>
              <a:gd name="connsiteX23" fmla="*/ 3393397 w 3393397"/>
              <a:gd name="connsiteY23" fmla="*/ 1286354 h 1519123"/>
              <a:gd name="connsiteX24" fmla="*/ 3197388 w 3393397"/>
              <a:gd name="connsiteY24" fmla="*/ 1082171 h 1519123"/>
              <a:gd name="connsiteX25" fmla="*/ 2993213 w 3393397"/>
              <a:gd name="connsiteY25" fmla="*/ 845318 h 1519123"/>
              <a:gd name="connsiteX26" fmla="*/ 2776787 w 3393397"/>
              <a:gd name="connsiteY26" fmla="*/ 563546 h 1519123"/>
              <a:gd name="connsiteX27" fmla="*/ 2499108 w 3393397"/>
              <a:gd name="connsiteY27" fmla="*/ 130678 h 1519123"/>
              <a:gd name="connsiteX28" fmla="*/ 2413354 w 3393397"/>
              <a:gd name="connsiteY28" fmla="*/ 16335 h 151912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1327141 w 3405645"/>
              <a:gd name="connsiteY6" fmla="*/ 931076 h 2589043"/>
              <a:gd name="connsiteX7" fmla="*/ 1355725 w 3405645"/>
              <a:gd name="connsiteY7" fmla="*/ 873904 h 2589043"/>
              <a:gd name="connsiteX8" fmla="*/ 1404727 w 3405645"/>
              <a:gd name="connsiteY8" fmla="*/ 779980 h 2589043"/>
              <a:gd name="connsiteX9" fmla="*/ 1461896 w 3405645"/>
              <a:gd name="connsiteY9" fmla="*/ 726892 h 2589043"/>
              <a:gd name="connsiteX10" fmla="*/ 1510899 w 3405645"/>
              <a:gd name="connsiteY10" fmla="*/ 686055 h 2589043"/>
              <a:gd name="connsiteX11" fmla="*/ 1588483 w 3405645"/>
              <a:gd name="connsiteY11" fmla="*/ 637052 h 2589043"/>
              <a:gd name="connsiteX12" fmla="*/ 1788575 w 3405645"/>
              <a:gd name="connsiteY12" fmla="*/ 645219 h 2589043"/>
              <a:gd name="connsiteX13" fmla="*/ 1964166 w 3405645"/>
              <a:gd name="connsiteY13" fmla="*/ 686056 h 2589043"/>
              <a:gd name="connsiteX14" fmla="*/ 2098922 w 3405645"/>
              <a:gd name="connsiteY14" fmla="*/ 763645 h 2589043"/>
              <a:gd name="connsiteX15" fmla="*/ 2327598 w 3405645"/>
              <a:gd name="connsiteY15" fmla="*/ 1037251 h 2589043"/>
              <a:gd name="connsiteX16" fmla="*/ 2376600 w 3405645"/>
              <a:gd name="connsiteY16" fmla="*/ 1078087 h 2589043"/>
              <a:gd name="connsiteX17" fmla="*/ 2552191 w 3405645"/>
              <a:gd name="connsiteY17" fmla="*/ 1135259 h 2589043"/>
              <a:gd name="connsiteX18" fmla="*/ 2682863 w 3405645"/>
              <a:gd name="connsiteY18" fmla="*/ 1221015 h 2589043"/>
              <a:gd name="connsiteX19" fmla="*/ 2756367 w 3405645"/>
              <a:gd name="connsiteY19" fmla="*/ 1310856 h 2589043"/>
              <a:gd name="connsiteX20" fmla="*/ 2833953 w 3405645"/>
              <a:gd name="connsiteY20" fmla="*/ 1396614 h 2589043"/>
              <a:gd name="connsiteX21" fmla="*/ 2919707 w 3405645"/>
              <a:gd name="connsiteY21" fmla="*/ 1519123 h 2589043"/>
              <a:gd name="connsiteX22" fmla="*/ 3172885 w 3405645"/>
              <a:gd name="connsiteY22" fmla="*/ 1437449 h 2589043"/>
              <a:gd name="connsiteX23" fmla="*/ 3405645 w 3405645"/>
              <a:gd name="connsiteY23" fmla="*/ 1286354 h 2589043"/>
              <a:gd name="connsiteX24" fmla="*/ 3209636 w 3405645"/>
              <a:gd name="connsiteY24" fmla="*/ 1082171 h 2589043"/>
              <a:gd name="connsiteX25" fmla="*/ 3005461 w 3405645"/>
              <a:gd name="connsiteY25" fmla="*/ 845318 h 2589043"/>
              <a:gd name="connsiteX26" fmla="*/ 2789035 w 3405645"/>
              <a:gd name="connsiteY26" fmla="*/ 563546 h 2589043"/>
              <a:gd name="connsiteX27" fmla="*/ 2511356 w 3405645"/>
              <a:gd name="connsiteY27" fmla="*/ 130678 h 2589043"/>
              <a:gd name="connsiteX28" fmla="*/ 2425602 w 3405645"/>
              <a:gd name="connsiteY28" fmla="*/ 16335 h 258904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706447 w 3405645"/>
              <a:gd name="connsiteY6" fmla="*/ 1686553 h 2589043"/>
              <a:gd name="connsiteX7" fmla="*/ 1327141 w 3405645"/>
              <a:gd name="connsiteY7" fmla="*/ 931076 h 2589043"/>
              <a:gd name="connsiteX8" fmla="*/ 1355725 w 3405645"/>
              <a:gd name="connsiteY8" fmla="*/ 873904 h 2589043"/>
              <a:gd name="connsiteX9" fmla="*/ 1404727 w 3405645"/>
              <a:gd name="connsiteY9" fmla="*/ 779980 h 2589043"/>
              <a:gd name="connsiteX10" fmla="*/ 1461896 w 3405645"/>
              <a:gd name="connsiteY10" fmla="*/ 726892 h 2589043"/>
              <a:gd name="connsiteX11" fmla="*/ 1510899 w 3405645"/>
              <a:gd name="connsiteY11" fmla="*/ 686055 h 2589043"/>
              <a:gd name="connsiteX12" fmla="*/ 1588483 w 3405645"/>
              <a:gd name="connsiteY12" fmla="*/ 637052 h 2589043"/>
              <a:gd name="connsiteX13" fmla="*/ 1788575 w 3405645"/>
              <a:gd name="connsiteY13" fmla="*/ 645219 h 2589043"/>
              <a:gd name="connsiteX14" fmla="*/ 1964166 w 3405645"/>
              <a:gd name="connsiteY14" fmla="*/ 686056 h 2589043"/>
              <a:gd name="connsiteX15" fmla="*/ 2098922 w 3405645"/>
              <a:gd name="connsiteY15" fmla="*/ 763645 h 2589043"/>
              <a:gd name="connsiteX16" fmla="*/ 2327598 w 3405645"/>
              <a:gd name="connsiteY16" fmla="*/ 1037251 h 2589043"/>
              <a:gd name="connsiteX17" fmla="*/ 2376600 w 3405645"/>
              <a:gd name="connsiteY17" fmla="*/ 1078087 h 2589043"/>
              <a:gd name="connsiteX18" fmla="*/ 2552191 w 3405645"/>
              <a:gd name="connsiteY18" fmla="*/ 1135259 h 2589043"/>
              <a:gd name="connsiteX19" fmla="*/ 2682863 w 3405645"/>
              <a:gd name="connsiteY19" fmla="*/ 1221015 h 2589043"/>
              <a:gd name="connsiteX20" fmla="*/ 2756367 w 3405645"/>
              <a:gd name="connsiteY20" fmla="*/ 1310856 h 2589043"/>
              <a:gd name="connsiteX21" fmla="*/ 2833953 w 3405645"/>
              <a:gd name="connsiteY21" fmla="*/ 1396614 h 2589043"/>
              <a:gd name="connsiteX22" fmla="*/ 2919707 w 3405645"/>
              <a:gd name="connsiteY22" fmla="*/ 1519123 h 2589043"/>
              <a:gd name="connsiteX23" fmla="*/ 3172885 w 3405645"/>
              <a:gd name="connsiteY23" fmla="*/ 1437449 h 2589043"/>
              <a:gd name="connsiteX24" fmla="*/ 3405645 w 3405645"/>
              <a:gd name="connsiteY24" fmla="*/ 1286354 h 2589043"/>
              <a:gd name="connsiteX25" fmla="*/ 3209636 w 3405645"/>
              <a:gd name="connsiteY25" fmla="*/ 1082171 h 2589043"/>
              <a:gd name="connsiteX26" fmla="*/ 3005461 w 3405645"/>
              <a:gd name="connsiteY26" fmla="*/ 845318 h 2589043"/>
              <a:gd name="connsiteX27" fmla="*/ 2789035 w 3405645"/>
              <a:gd name="connsiteY27" fmla="*/ 563546 h 2589043"/>
              <a:gd name="connsiteX28" fmla="*/ 2511356 w 3405645"/>
              <a:gd name="connsiteY28" fmla="*/ 130678 h 2589043"/>
              <a:gd name="connsiteX29" fmla="*/ 2425602 w 3405645"/>
              <a:gd name="connsiteY29" fmla="*/ 16335 h 258904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596192 w 3405645"/>
              <a:gd name="connsiteY6" fmla="*/ 2450198 h 2589043"/>
              <a:gd name="connsiteX7" fmla="*/ 1327141 w 3405645"/>
              <a:gd name="connsiteY7" fmla="*/ 931076 h 2589043"/>
              <a:gd name="connsiteX8" fmla="*/ 1355725 w 3405645"/>
              <a:gd name="connsiteY8" fmla="*/ 873904 h 2589043"/>
              <a:gd name="connsiteX9" fmla="*/ 1404727 w 3405645"/>
              <a:gd name="connsiteY9" fmla="*/ 779980 h 2589043"/>
              <a:gd name="connsiteX10" fmla="*/ 1461896 w 3405645"/>
              <a:gd name="connsiteY10" fmla="*/ 726892 h 2589043"/>
              <a:gd name="connsiteX11" fmla="*/ 1510899 w 3405645"/>
              <a:gd name="connsiteY11" fmla="*/ 686055 h 2589043"/>
              <a:gd name="connsiteX12" fmla="*/ 1588483 w 3405645"/>
              <a:gd name="connsiteY12" fmla="*/ 637052 h 2589043"/>
              <a:gd name="connsiteX13" fmla="*/ 1788575 w 3405645"/>
              <a:gd name="connsiteY13" fmla="*/ 645219 h 2589043"/>
              <a:gd name="connsiteX14" fmla="*/ 1964166 w 3405645"/>
              <a:gd name="connsiteY14" fmla="*/ 686056 h 2589043"/>
              <a:gd name="connsiteX15" fmla="*/ 2098922 w 3405645"/>
              <a:gd name="connsiteY15" fmla="*/ 763645 h 2589043"/>
              <a:gd name="connsiteX16" fmla="*/ 2327598 w 3405645"/>
              <a:gd name="connsiteY16" fmla="*/ 1037251 h 2589043"/>
              <a:gd name="connsiteX17" fmla="*/ 2376600 w 3405645"/>
              <a:gd name="connsiteY17" fmla="*/ 1078087 h 2589043"/>
              <a:gd name="connsiteX18" fmla="*/ 2552191 w 3405645"/>
              <a:gd name="connsiteY18" fmla="*/ 1135259 h 2589043"/>
              <a:gd name="connsiteX19" fmla="*/ 2682863 w 3405645"/>
              <a:gd name="connsiteY19" fmla="*/ 1221015 h 2589043"/>
              <a:gd name="connsiteX20" fmla="*/ 2756367 w 3405645"/>
              <a:gd name="connsiteY20" fmla="*/ 1310856 h 2589043"/>
              <a:gd name="connsiteX21" fmla="*/ 2833953 w 3405645"/>
              <a:gd name="connsiteY21" fmla="*/ 1396614 h 2589043"/>
              <a:gd name="connsiteX22" fmla="*/ 2919707 w 3405645"/>
              <a:gd name="connsiteY22" fmla="*/ 1519123 h 2589043"/>
              <a:gd name="connsiteX23" fmla="*/ 3172885 w 3405645"/>
              <a:gd name="connsiteY23" fmla="*/ 1437449 h 2589043"/>
              <a:gd name="connsiteX24" fmla="*/ 3405645 w 3405645"/>
              <a:gd name="connsiteY24" fmla="*/ 1286354 h 2589043"/>
              <a:gd name="connsiteX25" fmla="*/ 3209636 w 3405645"/>
              <a:gd name="connsiteY25" fmla="*/ 1082171 h 2589043"/>
              <a:gd name="connsiteX26" fmla="*/ 3005461 w 3405645"/>
              <a:gd name="connsiteY26" fmla="*/ 845318 h 2589043"/>
              <a:gd name="connsiteX27" fmla="*/ 2789035 w 3405645"/>
              <a:gd name="connsiteY27" fmla="*/ 563546 h 2589043"/>
              <a:gd name="connsiteX28" fmla="*/ 2511356 w 3405645"/>
              <a:gd name="connsiteY28" fmla="*/ 130678 h 2589043"/>
              <a:gd name="connsiteX29" fmla="*/ 2425602 w 3405645"/>
              <a:gd name="connsiteY29" fmla="*/ 16335 h 258904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187841 w 3405645"/>
              <a:gd name="connsiteY6" fmla="*/ 2540038 h 2589043"/>
              <a:gd name="connsiteX7" fmla="*/ 596192 w 3405645"/>
              <a:gd name="connsiteY7" fmla="*/ 2450198 h 2589043"/>
              <a:gd name="connsiteX8" fmla="*/ 1327141 w 3405645"/>
              <a:gd name="connsiteY8" fmla="*/ 931076 h 2589043"/>
              <a:gd name="connsiteX9" fmla="*/ 1355725 w 3405645"/>
              <a:gd name="connsiteY9" fmla="*/ 873904 h 2589043"/>
              <a:gd name="connsiteX10" fmla="*/ 1404727 w 3405645"/>
              <a:gd name="connsiteY10" fmla="*/ 779980 h 2589043"/>
              <a:gd name="connsiteX11" fmla="*/ 1461896 w 3405645"/>
              <a:gd name="connsiteY11" fmla="*/ 726892 h 2589043"/>
              <a:gd name="connsiteX12" fmla="*/ 1510899 w 3405645"/>
              <a:gd name="connsiteY12" fmla="*/ 686055 h 2589043"/>
              <a:gd name="connsiteX13" fmla="*/ 1588483 w 3405645"/>
              <a:gd name="connsiteY13" fmla="*/ 637052 h 2589043"/>
              <a:gd name="connsiteX14" fmla="*/ 1788575 w 3405645"/>
              <a:gd name="connsiteY14" fmla="*/ 645219 h 2589043"/>
              <a:gd name="connsiteX15" fmla="*/ 1964166 w 3405645"/>
              <a:gd name="connsiteY15" fmla="*/ 686056 h 2589043"/>
              <a:gd name="connsiteX16" fmla="*/ 2098922 w 3405645"/>
              <a:gd name="connsiteY16" fmla="*/ 763645 h 2589043"/>
              <a:gd name="connsiteX17" fmla="*/ 2327598 w 3405645"/>
              <a:gd name="connsiteY17" fmla="*/ 1037251 h 2589043"/>
              <a:gd name="connsiteX18" fmla="*/ 2376600 w 3405645"/>
              <a:gd name="connsiteY18" fmla="*/ 1078087 h 2589043"/>
              <a:gd name="connsiteX19" fmla="*/ 2552191 w 3405645"/>
              <a:gd name="connsiteY19" fmla="*/ 1135259 h 2589043"/>
              <a:gd name="connsiteX20" fmla="*/ 2682863 w 3405645"/>
              <a:gd name="connsiteY20" fmla="*/ 1221015 h 2589043"/>
              <a:gd name="connsiteX21" fmla="*/ 2756367 w 3405645"/>
              <a:gd name="connsiteY21" fmla="*/ 1310856 h 2589043"/>
              <a:gd name="connsiteX22" fmla="*/ 2833953 w 3405645"/>
              <a:gd name="connsiteY22" fmla="*/ 1396614 h 2589043"/>
              <a:gd name="connsiteX23" fmla="*/ 2919707 w 3405645"/>
              <a:gd name="connsiteY23" fmla="*/ 1519123 h 2589043"/>
              <a:gd name="connsiteX24" fmla="*/ 3172885 w 3405645"/>
              <a:gd name="connsiteY24" fmla="*/ 1437449 h 2589043"/>
              <a:gd name="connsiteX25" fmla="*/ 3405645 w 3405645"/>
              <a:gd name="connsiteY25" fmla="*/ 1286354 h 2589043"/>
              <a:gd name="connsiteX26" fmla="*/ 3209636 w 3405645"/>
              <a:gd name="connsiteY26" fmla="*/ 1082171 h 2589043"/>
              <a:gd name="connsiteX27" fmla="*/ 3005461 w 3405645"/>
              <a:gd name="connsiteY27" fmla="*/ 845318 h 2589043"/>
              <a:gd name="connsiteX28" fmla="*/ 2789035 w 3405645"/>
              <a:gd name="connsiteY28" fmla="*/ 563546 h 2589043"/>
              <a:gd name="connsiteX29" fmla="*/ 2511356 w 3405645"/>
              <a:gd name="connsiteY29" fmla="*/ 130678 h 2589043"/>
              <a:gd name="connsiteX30" fmla="*/ 2425602 w 3405645"/>
              <a:gd name="connsiteY30" fmla="*/ 16335 h 2589043"/>
              <a:gd name="connsiteX0" fmla="*/ 2425602 w 3405645"/>
              <a:gd name="connsiteY0" fmla="*/ 16335 h 2589043"/>
              <a:gd name="connsiteX1" fmla="*/ 1584399 w 3405645"/>
              <a:gd name="connsiteY1" fmla="*/ 0 h 2589043"/>
              <a:gd name="connsiteX2" fmla="*/ 518604 w 3405645"/>
              <a:gd name="connsiteY2" fmla="*/ 12252 h 2589043"/>
              <a:gd name="connsiteX3" fmla="*/ 12249 w 3405645"/>
              <a:gd name="connsiteY3" fmla="*/ 16336 h 2589043"/>
              <a:gd name="connsiteX4" fmla="*/ 12248 w 3405645"/>
              <a:gd name="connsiteY4" fmla="*/ 1016832 h 2589043"/>
              <a:gd name="connsiteX5" fmla="*/ 0 w 3405645"/>
              <a:gd name="connsiteY5" fmla="*/ 2589043 h 2589043"/>
              <a:gd name="connsiteX6" fmla="*/ 77586 w 3405645"/>
              <a:gd name="connsiteY6" fmla="*/ 2560457 h 2589043"/>
              <a:gd name="connsiteX7" fmla="*/ 187841 w 3405645"/>
              <a:gd name="connsiteY7" fmla="*/ 2540038 h 2589043"/>
              <a:gd name="connsiteX8" fmla="*/ 596192 w 3405645"/>
              <a:gd name="connsiteY8" fmla="*/ 2450198 h 2589043"/>
              <a:gd name="connsiteX9" fmla="*/ 1327141 w 3405645"/>
              <a:gd name="connsiteY9" fmla="*/ 931076 h 2589043"/>
              <a:gd name="connsiteX10" fmla="*/ 1355725 w 3405645"/>
              <a:gd name="connsiteY10" fmla="*/ 873904 h 2589043"/>
              <a:gd name="connsiteX11" fmla="*/ 1404727 w 3405645"/>
              <a:gd name="connsiteY11" fmla="*/ 779980 h 2589043"/>
              <a:gd name="connsiteX12" fmla="*/ 1461896 w 3405645"/>
              <a:gd name="connsiteY12" fmla="*/ 726892 h 2589043"/>
              <a:gd name="connsiteX13" fmla="*/ 1510899 w 3405645"/>
              <a:gd name="connsiteY13" fmla="*/ 686055 h 2589043"/>
              <a:gd name="connsiteX14" fmla="*/ 1588483 w 3405645"/>
              <a:gd name="connsiteY14" fmla="*/ 637052 h 2589043"/>
              <a:gd name="connsiteX15" fmla="*/ 1788575 w 3405645"/>
              <a:gd name="connsiteY15" fmla="*/ 645219 h 2589043"/>
              <a:gd name="connsiteX16" fmla="*/ 1964166 w 3405645"/>
              <a:gd name="connsiteY16" fmla="*/ 686056 h 2589043"/>
              <a:gd name="connsiteX17" fmla="*/ 2098922 w 3405645"/>
              <a:gd name="connsiteY17" fmla="*/ 763645 h 2589043"/>
              <a:gd name="connsiteX18" fmla="*/ 2327598 w 3405645"/>
              <a:gd name="connsiteY18" fmla="*/ 1037251 h 2589043"/>
              <a:gd name="connsiteX19" fmla="*/ 2376600 w 3405645"/>
              <a:gd name="connsiteY19" fmla="*/ 1078087 h 2589043"/>
              <a:gd name="connsiteX20" fmla="*/ 2552191 w 3405645"/>
              <a:gd name="connsiteY20" fmla="*/ 1135259 h 2589043"/>
              <a:gd name="connsiteX21" fmla="*/ 2682863 w 3405645"/>
              <a:gd name="connsiteY21" fmla="*/ 1221015 h 2589043"/>
              <a:gd name="connsiteX22" fmla="*/ 2756367 w 3405645"/>
              <a:gd name="connsiteY22" fmla="*/ 1310856 h 2589043"/>
              <a:gd name="connsiteX23" fmla="*/ 2833953 w 3405645"/>
              <a:gd name="connsiteY23" fmla="*/ 1396614 h 2589043"/>
              <a:gd name="connsiteX24" fmla="*/ 2919707 w 3405645"/>
              <a:gd name="connsiteY24" fmla="*/ 1519123 h 2589043"/>
              <a:gd name="connsiteX25" fmla="*/ 3172885 w 3405645"/>
              <a:gd name="connsiteY25" fmla="*/ 1437449 h 2589043"/>
              <a:gd name="connsiteX26" fmla="*/ 3405645 w 3405645"/>
              <a:gd name="connsiteY26" fmla="*/ 1286354 h 2589043"/>
              <a:gd name="connsiteX27" fmla="*/ 3209636 w 3405645"/>
              <a:gd name="connsiteY27" fmla="*/ 1082171 h 2589043"/>
              <a:gd name="connsiteX28" fmla="*/ 3005461 w 3405645"/>
              <a:gd name="connsiteY28" fmla="*/ 845318 h 2589043"/>
              <a:gd name="connsiteX29" fmla="*/ 2789035 w 3405645"/>
              <a:gd name="connsiteY29" fmla="*/ 563546 h 2589043"/>
              <a:gd name="connsiteX30" fmla="*/ 2511356 w 3405645"/>
              <a:gd name="connsiteY30" fmla="*/ 130678 h 2589043"/>
              <a:gd name="connsiteX31" fmla="*/ 2425602 w 3405645"/>
              <a:gd name="connsiteY31" fmla="*/ 16335 h 2589043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27141 w 3405645"/>
              <a:gd name="connsiteY9" fmla="*/ 931076 h 2621711"/>
              <a:gd name="connsiteX10" fmla="*/ 1355725 w 3405645"/>
              <a:gd name="connsiteY10" fmla="*/ 873904 h 2621711"/>
              <a:gd name="connsiteX11" fmla="*/ 1404727 w 3405645"/>
              <a:gd name="connsiteY11" fmla="*/ 779980 h 2621711"/>
              <a:gd name="connsiteX12" fmla="*/ 1461896 w 3405645"/>
              <a:gd name="connsiteY12" fmla="*/ 726892 h 2621711"/>
              <a:gd name="connsiteX13" fmla="*/ 1510899 w 3405645"/>
              <a:gd name="connsiteY13" fmla="*/ 686055 h 2621711"/>
              <a:gd name="connsiteX14" fmla="*/ 1588483 w 3405645"/>
              <a:gd name="connsiteY14" fmla="*/ 637052 h 2621711"/>
              <a:gd name="connsiteX15" fmla="*/ 1788575 w 3405645"/>
              <a:gd name="connsiteY15" fmla="*/ 645219 h 2621711"/>
              <a:gd name="connsiteX16" fmla="*/ 1964166 w 3405645"/>
              <a:gd name="connsiteY16" fmla="*/ 686056 h 2621711"/>
              <a:gd name="connsiteX17" fmla="*/ 2098922 w 3405645"/>
              <a:gd name="connsiteY17" fmla="*/ 763645 h 2621711"/>
              <a:gd name="connsiteX18" fmla="*/ 2327598 w 3405645"/>
              <a:gd name="connsiteY18" fmla="*/ 1037251 h 2621711"/>
              <a:gd name="connsiteX19" fmla="*/ 2376600 w 3405645"/>
              <a:gd name="connsiteY19" fmla="*/ 1078087 h 2621711"/>
              <a:gd name="connsiteX20" fmla="*/ 2552191 w 3405645"/>
              <a:gd name="connsiteY20" fmla="*/ 1135259 h 2621711"/>
              <a:gd name="connsiteX21" fmla="*/ 2682863 w 3405645"/>
              <a:gd name="connsiteY21" fmla="*/ 1221015 h 2621711"/>
              <a:gd name="connsiteX22" fmla="*/ 2756367 w 3405645"/>
              <a:gd name="connsiteY22" fmla="*/ 1310856 h 2621711"/>
              <a:gd name="connsiteX23" fmla="*/ 2833953 w 3405645"/>
              <a:gd name="connsiteY23" fmla="*/ 1396614 h 2621711"/>
              <a:gd name="connsiteX24" fmla="*/ 2919707 w 3405645"/>
              <a:gd name="connsiteY24" fmla="*/ 1519123 h 2621711"/>
              <a:gd name="connsiteX25" fmla="*/ 3172885 w 3405645"/>
              <a:gd name="connsiteY25" fmla="*/ 1437449 h 2621711"/>
              <a:gd name="connsiteX26" fmla="*/ 3405645 w 3405645"/>
              <a:gd name="connsiteY26" fmla="*/ 1286354 h 2621711"/>
              <a:gd name="connsiteX27" fmla="*/ 3209636 w 3405645"/>
              <a:gd name="connsiteY27" fmla="*/ 1082171 h 2621711"/>
              <a:gd name="connsiteX28" fmla="*/ 3005461 w 3405645"/>
              <a:gd name="connsiteY28" fmla="*/ 845318 h 2621711"/>
              <a:gd name="connsiteX29" fmla="*/ 2789035 w 3405645"/>
              <a:gd name="connsiteY29" fmla="*/ 563546 h 2621711"/>
              <a:gd name="connsiteX30" fmla="*/ 2511356 w 3405645"/>
              <a:gd name="connsiteY30" fmla="*/ 130678 h 2621711"/>
              <a:gd name="connsiteX31" fmla="*/ 2425602 w 3405645"/>
              <a:gd name="connsiteY31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057628 w 3405645"/>
              <a:gd name="connsiteY9" fmla="*/ 1474202 h 2621711"/>
              <a:gd name="connsiteX10" fmla="*/ 1327141 w 3405645"/>
              <a:gd name="connsiteY10" fmla="*/ 931076 h 2621711"/>
              <a:gd name="connsiteX11" fmla="*/ 1355725 w 3405645"/>
              <a:gd name="connsiteY11" fmla="*/ 873904 h 2621711"/>
              <a:gd name="connsiteX12" fmla="*/ 1404727 w 3405645"/>
              <a:gd name="connsiteY12" fmla="*/ 779980 h 2621711"/>
              <a:gd name="connsiteX13" fmla="*/ 1461896 w 3405645"/>
              <a:gd name="connsiteY13" fmla="*/ 726892 h 2621711"/>
              <a:gd name="connsiteX14" fmla="*/ 1510899 w 3405645"/>
              <a:gd name="connsiteY14" fmla="*/ 686055 h 2621711"/>
              <a:gd name="connsiteX15" fmla="*/ 1588483 w 3405645"/>
              <a:gd name="connsiteY15" fmla="*/ 637052 h 2621711"/>
              <a:gd name="connsiteX16" fmla="*/ 1788575 w 3405645"/>
              <a:gd name="connsiteY16" fmla="*/ 645219 h 2621711"/>
              <a:gd name="connsiteX17" fmla="*/ 1964166 w 3405645"/>
              <a:gd name="connsiteY17" fmla="*/ 686056 h 2621711"/>
              <a:gd name="connsiteX18" fmla="*/ 2098922 w 3405645"/>
              <a:gd name="connsiteY18" fmla="*/ 763645 h 2621711"/>
              <a:gd name="connsiteX19" fmla="*/ 2327598 w 3405645"/>
              <a:gd name="connsiteY19" fmla="*/ 1037251 h 2621711"/>
              <a:gd name="connsiteX20" fmla="*/ 2376600 w 3405645"/>
              <a:gd name="connsiteY20" fmla="*/ 1078087 h 2621711"/>
              <a:gd name="connsiteX21" fmla="*/ 2552191 w 3405645"/>
              <a:gd name="connsiteY21" fmla="*/ 1135259 h 2621711"/>
              <a:gd name="connsiteX22" fmla="*/ 2682863 w 3405645"/>
              <a:gd name="connsiteY22" fmla="*/ 1221015 h 2621711"/>
              <a:gd name="connsiteX23" fmla="*/ 2756367 w 3405645"/>
              <a:gd name="connsiteY23" fmla="*/ 1310856 h 2621711"/>
              <a:gd name="connsiteX24" fmla="*/ 2833953 w 3405645"/>
              <a:gd name="connsiteY24" fmla="*/ 1396614 h 2621711"/>
              <a:gd name="connsiteX25" fmla="*/ 2919707 w 3405645"/>
              <a:gd name="connsiteY25" fmla="*/ 1519123 h 2621711"/>
              <a:gd name="connsiteX26" fmla="*/ 3172885 w 3405645"/>
              <a:gd name="connsiteY26" fmla="*/ 1437449 h 2621711"/>
              <a:gd name="connsiteX27" fmla="*/ 3405645 w 3405645"/>
              <a:gd name="connsiteY27" fmla="*/ 1286354 h 2621711"/>
              <a:gd name="connsiteX28" fmla="*/ 3209636 w 3405645"/>
              <a:gd name="connsiteY28" fmla="*/ 1082171 h 2621711"/>
              <a:gd name="connsiteX29" fmla="*/ 3005461 w 3405645"/>
              <a:gd name="connsiteY29" fmla="*/ 845318 h 2621711"/>
              <a:gd name="connsiteX30" fmla="*/ 2789035 w 3405645"/>
              <a:gd name="connsiteY30" fmla="*/ 563546 h 2621711"/>
              <a:gd name="connsiteX31" fmla="*/ 2511356 w 3405645"/>
              <a:gd name="connsiteY31" fmla="*/ 130678 h 2621711"/>
              <a:gd name="connsiteX32" fmla="*/ 2425602 w 3405645"/>
              <a:gd name="connsiteY32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10806 w 3405645"/>
              <a:gd name="connsiteY9" fmla="*/ 992330 h 2621711"/>
              <a:gd name="connsiteX10" fmla="*/ 1327141 w 3405645"/>
              <a:gd name="connsiteY10" fmla="*/ 931076 h 2621711"/>
              <a:gd name="connsiteX11" fmla="*/ 1355725 w 3405645"/>
              <a:gd name="connsiteY11" fmla="*/ 873904 h 2621711"/>
              <a:gd name="connsiteX12" fmla="*/ 1404727 w 3405645"/>
              <a:gd name="connsiteY12" fmla="*/ 779980 h 2621711"/>
              <a:gd name="connsiteX13" fmla="*/ 1461896 w 3405645"/>
              <a:gd name="connsiteY13" fmla="*/ 726892 h 2621711"/>
              <a:gd name="connsiteX14" fmla="*/ 1510899 w 3405645"/>
              <a:gd name="connsiteY14" fmla="*/ 686055 h 2621711"/>
              <a:gd name="connsiteX15" fmla="*/ 1588483 w 3405645"/>
              <a:gd name="connsiteY15" fmla="*/ 637052 h 2621711"/>
              <a:gd name="connsiteX16" fmla="*/ 1788575 w 3405645"/>
              <a:gd name="connsiteY16" fmla="*/ 645219 h 2621711"/>
              <a:gd name="connsiteX17" fmla="*/ 1964166 w 3405645"/>
              <a:gd name="connsiteY17" fmla="*/ 686056 h 2621711"/>
              <a:gd name="connsiteX18" fmla="*/ 2098922 w 3405645"/>
              <a:gd name="connsiteY18" fmla="*/ 763645 h 2621711"/>
              <a:gd name="connsiteX19" fmla="*/ 2327598 w 3405645"/>
              <a:gd name="connsiteY19" fmla="*/ 1037251 h 2621711"/>
              <a:gd name="connsiteX20" fmla="*/ 2376600 w 3405645"/>
              <a:gd name="connsiteY20" fmla="*/ 1078087 h 2621711"/>
              <a:gd name="connsiteX21" fmla="*/ 2552191 w 3405645"/>
              <a:gd name="connsiteY21" fmla="*/ 1135259 h 2621711"/>
              <a:gd name="connsiteX22" fmla="*/ 2682863 w 3405645"/>
              <a:gd name="connsiteY22" fmla="*/ 1221015 h 2621711"/>
              <a:gd name="connsiteX23" fmla="*/ 2756367 w 3405645"/>
              <a:gd name="connsiteY23" fmla="*/ 1310856 h 2621711"/>
              <a:gd name="connsiteX24" fmla="*/ 2833953 w 3405645"/>
              <a:gd name="connsiteY24" fmla="*/ 1396614 h 2621711"/>
              <a:gd name="connsiteX25" fmla="*/ 2919707 w 3405645"/>
              <a:gd name="connsiteY25" fmla="*/ 1519123 h 2621711"/>
              <a:gd name="connsiteX26" fmla="*/ 3172885 w 3405645"/>
              <a:gd name="connsiteY26" fmla="*/ 1437449 h 2621711"/>
              <a:gd name="connsiteX27" fmla="*/ 3405645 w 3405645"/>
              <a:gd name="connsiteY27" fmla="*/ 1286354 h 2621711"/>
              <a:gd name="connsiteX28" fmla="*/ 3209636 w 3405645"/>
              <a:gd name="connsiteY28" fmla="*/ 1082171 h 2621711"/>
              <a:gd name="connsiteX29" fmla="*/ 3005461 w 3405645"/>
              <a:gd name="connsiteY29" fmla="*/ 845318 h 2621711"/>
              <a:gd name="connsiteX30" fmla="*/ 2789035 w 3405645"/>
              <a:gd name="connsiteY30" fmla="*/ 563546 h 2621711"/>
              <a:gd name="connsiteX31" fmla="*/ 2511356 w 3405645"/>
              <a:gd name="connsiteY31" fmla="*/ 130678 h 2621711"/>
              <a:gd name="connsiteX32" fmla="*/ 2425602 w 3405645"/>
              <a:gd name="connsiteY32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225052 w 3405645"/>
              <a:gd name="connsiteY9" fmla="*/ 1163844 h 2621711"/>
              <a:gd name="connsiteX10" fmla="*/ 1310806 w 3405645"/>
              <a:gd name="connsiteY10" fmla="*/ 992330 h 2621711"/>
              <a:gd name="connsiteX11" fmla="*/ 1327141 w 3405645"/>
              <a:gd name="connsiteY11" fmla="*/ 931076 h 2621711"/>
              <a:gd name="connsiteX12" fmla="*/ 1355725 w 3405645"/>
              <a:gd name="connsiteY12" fmla="*/ 873904 h 2621711"/>
              <a:gd name="connsiteX13" fmla="*/ 1404727 w 3405645"/>
              <a:gd name="connsiteY13" fmla="*/ 779980 h 2621711"/>
              <a:gd name="connsiteX14" fmla="*/ 1461896 w 3405645"/>
              <a:gd name="connsiteY14" fmla="*/ 726892 h 2621711"/>
              <a:gd name="connsiteX15" fmla="*/ 1510899 w 3405645"/>
              <a:gd name="connsiteY15" fmla="*/ 686055 h 2621711"/>
              <a:gd name="connsiteX16" fmla="*/ 1588483 w 3405645"/>
              <a:gd name="connsiteY16" fmla="*/ 637052 h 2621711"/>
              <a:gd name="connsiteX17" fmla="*/ 1788575 w 3405645"/>
              <a:gd name="connsiteY17" fmla="*/ 645219 h 2621711"/>
              <a:gd name="connsiteX18" fmla="*/ 1964166 w 3405645"/>
              <a:gd name="connsiteY18" fmla="*/ 686056 h 2621711"/>
              <a:gd name="connsiteX19" fmla="*/ 2098922 w 3405645"/>
              <a:gd name="connsiteY19" fmla="*/ 763645 h 2621711"/>
              <a:gd name="connsiteX20" fmla="*/ 2327598 w 3405645"/>
              <a:gd name="connsiteY20" fmla="*/ 1037251 h 2621711"/>
              <a:gd name="connsiteX21" fmla="*/ 2376600 w 3405645"/>
              <a:gd name="connsiteY21" fmla="*/ 1078087 h 2621711"/>
              <a:gd name="connsiteX22" fmla="*/ 2552191 w 3405645"/>
              <a:gd name="connsiteY22" fmla="*/ 1135259 h 2621711"/>
              <a:gd name="connsiteX23" fmla="*/ 2682863 w 3405645"/>
              <a:gd name="connsiteY23" fmla="*/ 1221015 h 2621711"/>
              <a:gd name="connsiteX24" fmla="*/ 2756367 w 3405645"/>
              <a:gd name="connsiteY24" fmla="*/ 1310856 h 2621711"/>
              <a:gd name="connsiteX25" fmla="*/ 2833953 w 3405645"/>
              <a:gd name="connsiteY25" fmla="*/ 1396614 h 2621711"/>
              <a:gd name="connsiteX26" fmla="*/ 2919707 w 3405645"/>
              <a:gd name="connsiteY26" fmla="*/ 1519123 h 2621711"/>
              <a:gd name="connsiteX27" fmla="*/ 3172885 w 3405645"/>
              <a:gd name="connsiteY27" fmla="*/ 1437449 h 2621711"/>
              <a:gd name="connsiteX28" fmla="*/ 3405645 w 3405645"/>
              <a:gd name="connsiteY28" fmla="*/ 1286354 h 2621711"/>
              <a:gd name="connsiteX29" fmla="*/ 3209636 w 3405645"/>
              <a:gd name="connsiteY29" fmla="*/ 1082171 h 2621711"/>
              <a:gd name="connsiteX30" fmla="*/ 3005461 w 3405645"/>
              <a:gd name="connsiteY30" fmla="*/ 845318 h 2621711"/>
              <a:gd name="connsiteX31" fmla="*/ 2789035 w 3405645"/>
              <a:gd name="connsiteY31" fmla="*/ 563546 h 2621711"/>
              <a:gd name="connsiteX32" fmla="*/ 2511356 w 3405645"/>
              <a:gd name="connsiteY32" fmla="*/ 130678 h 2621711"/>
              <a:gd name="connsiteX33" fmla="*/ 2425602 w 3405645"/>
              <a:gd name="connsiteY33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06722 w 3405645"/>
              <a:gd name="connsiteY9" fmla="*/ 1074004 h 2621711"/>
              <a:gd name="connsiteX10" fmla="*/ 1310806 w 3405645"/>
              <a:gd name="connsiteY10" fmla="*/ 992330 h 2621711"/>
              <a:gd name="connsiteX11" fmla="*/ 1327141 w 3405645"/>
              <a:gd name="connsiteY11" fmla="*/ 931076 h 2621711"/>
              <a:gd name="connsiteX12" fmla="*/ 1355725 w 3405645"/>
              <a:gd name="connsiteY12" fmla="*/ 873904 h 2621711"/>
              <a:gd name="connsiteX13" fmla="*/ 1404727 w 3405645"/>
              <a:gd name="connsiteY13" fmla="*/ 779980 h 2621711"/>
              <a:gd name="connsiteX14" fmla="*/ 1461896 w 3405645"/>
              <a:gd name="connsiteY14" fmla="*/ 726892 h 2621711"/>
              <a:gd name="connsiteX15" fmla="*/ 1510899 w 3405645"/>
              <a:gd name="connsiteY15" fmla="*/ 686055 h 2621711"/>
              <a:gd name="connsiteX16" fmla="*/ 1588483 w 3405645"/>
              <a:gd name="connsiteY16" fmla="*/ 637052 h 2621711"/>
              <a:gd name="connsiteX17" fmla="*/ 1788575 w 3405645"/>
              <a:gd name="connsiteY17" fmla="*/ 645219 h 2621711"/>
              <a:gd name="connsiteX18" fmla="*/ 1964166 w 3405645"/>
              <a:gd name="connsiteY18" fmla="*/ 686056 h 2621711"/>
              <a:gd name="connsiteX19" fmla="*/ 2098922 w 3405645"/>
              <a:gd name="connsiteY19" fmla="*/ 763645 h 2621711"/>
              <a:gd name="connsiteX20" fmla="*/ 2327598 w 3405645"/>
              <a:gd name="connsiteY20" fmla="*/ 1037251 h 2621711"/>
              <a:gd name="connsiteX21" fmla="*/ 2376600 w 3405645"/>
              <a:gd name="connsiteY21" fmla="*/ 1078087 h 2621711"/>
              <a:gd name="connsiteX22" fmla="*/ 2552191 w 3405645"/>
              <a:gd name="connsiteY22" fmla="*/ 1135259 h 2621711"/>
              <a:gd name="connsiteX23" fmla="*/ 2682863 w 3405645"/>
              <a:gd name="connsiteY23" fmla="*/ 1221015 h 2621711"/>
              <a:gd name="connsiteX24" fmla="*/ 2756367 w 3405645"/>
              <a:gd name="connsiteY24" fmla="*/ 1310856 h 2621711"/>
              <a:gd name="connsiteX25" fmla="*/ 2833953 w 3405645"/>
              <a:gd name="connsiteY25" fmla="*/ 1396614 h 2621711"/>
              <a:gd name="connsiteX26" fmla="*/ 2919707 w 3405645"/>
              <a:gd name="connsiteY26" fmla="*/ 1519123 h 2621711"/>
              <a:gd name="connsiteX27" fmla="*/ 3172885 w 3405645"/>
              <a:gd name="connsiteY27" fmla="*/ 1437449 h 2621711"/>
              <a:gd name="connsiteX28" fmla="*/ 3405645 w 3405645"/>
              <a:gd name="connsiteY28" fmla="*/ 1286354 h 2621711"/>
              <a:gd name="connsiteX29" fmla="*/ 3209636 w 3405645"/>
              <a:gd name="connsiteY29" fmla="*/ 1082171 h 2621711"/>
              <a:gd name="connsiteX30" fmla="*/ 3005461 w 3405645"/>
              <a:gd name="connsiteY30" fmla="*/ 845318 h 2621711"/>
              <a:gd name="connsiteX31" fmla="*/ 2789035 w 3405645"/>
              <a:gd name="connsiteY31" fmla="*/ 563546 h 2621711"/>
              <a:gd name="connsiteX32" fmla="*/ 2511356 w 3405645"/>
              <a:gd name="connsiteY32" fmla="*/ 130678 h 2621711"/>
              <a:gd name="connsiteX33" fmla="*/ 2425602 w 3405645"/>
              <a:gd name="connsiteY33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229136 w 3405645"/>
              <a:gd name="connsiteY9" fmla="*/ 1221015 h 2621711"/>
              <a:gd name="connsiteX10" fmla="*/ 1306722 w 3405645"/>
              <a:gd name="connsiteY10" fmla="*/ 1074004 h 2621711"/>
              <a:gd name="connsiteX11" fmla="*/ 1310806 w 3405645"/>
              <a:gd name="connsiteY11" fmla="*/ 992330 h 2621711"/>
              <a:gd name="connsiteX12" fmla="*/ 1327141 w 3405645"/>
              <a:gd name="connsiteY12" fmla="*/ 931076 h 2621711"/>
              <a:gd name="connsiteX13" fmla="*/ 1355725 w 3405645"/>
              <a:gd name="connsiteY13" fmla="*/ 873904 h 2621711"/>
              <a:gd name="connsiteX14" fmla="*/ 1404727 w 3405645"/>
              <a:gd name="connsiteY14" fmla="*/ 779980 h 2621711"/>
              <a:gd name="connsiteX15" fmla="*/ 1461896 w 3405645"/>
              <a:gd name="connsiteY15" fmla="*/ 726892 h 2621711"/>
              <a:gd name="connsiteX16" fmla="*/ 1510899 w 3405645"/>
              <a:gd name="connsiteY16" fmla="*/ 686055 h 2621711"/>
              <a:gd name="connsiteX17" fmla="*/ 1588483 w 3405645"/>
              <a:gd name="connsiteY17" fmla="*/ 637052 h 2621711"/>
              <a:gd name="connsiteX18" fmla="*/ 1788575 w 3405645"/>
              <a:gd name="connsiteY18" fmla="*/ 645219 h 2621711"/>
              <a:gd name="connsiteX19" fmla="*/ 1964166 w 3405645"/>
              <a:gd name="connsiteY19" fmla="*/ 686056 h 2621711"/>
              <a:gd name="connsiteX20" fmla="*/ 2098922 w 3405645"/>
              <a:gd name="connsiteY20" fmla="*/ 763645 h 2621711"/>
              <a:gd name="connsiteX21" fmla="*/ 2327598 w 3405645"/>
              <a:gd name="connsiteY21" fmla="*/ 1037251 h 2621711"/>
              <a:gd name="connsiteX22" fmla="*/ 2376600 w 3405645"/>
              <a:gd name="connsiteY22" fmla="*/ 1078087 h 2621711"/>
              <a:gd name="connsiteX23" fmla="*/ 2552191 w 3405645"/>
              <a:gd name="connsiteY23" fmla="*/ 1135259 h 2621711"/>
              <a:gd name="connsiteX24" fmla="*/ 2682863 w 3405645"/>
              <a:gd name="connsiteY24" fmla="*/ 1221015 h 2621711"/>
              <a:gd name="connsiteX25" fmla="*/ 2756367 w 3405645"/>
              <a:gd name="connsiteY25" fmla="*/ 1310856 h 2621711"/>
              <a:gd name="connsiteX26" fmla="*/ 2833953 w 3405645"/>
              <a:gd name="connsiteY26" fmla="*/ 1396614 h 2621711"/>
              <a:gd name="connsiteX27" fmla="*/ 2919707 w 3405645"/>
              <a:gd name="connsiteY27" fmla="*/ 1519123 h 2621711"/>
              <a:gd name="connsiteX28" fmla="*/ 3172885 w 3405645"/>
              <a:gd name="connsiteY28" fmla="*/ 1437449 h 2621711"/>
              <a:gd name="connsiteX29" fmla="*/ 3405645 w 3405645"/>
              <a:gd name="connsiteY29" fmla="*/ 1286354 h 2621711"/>
              <a:gd name="connsiteX30" fmla="*/ 3209636 w 3405645"/>
              <a:gd name="connsiteY30" fmla="*/ 1082171 h 2621711"/>
              <a:gd name="connsiteX31" fmla="*/ 3005461 w 3405645"/>
              <a:gd name="connsiteY31" fmla="*/ 845318 h 2621711"/>
              <a:gd name="connsiteX32" fmla="*/ 2789035 w 3405645"/>
              <a:gd name="connsiteY32" fmla="*/ 563546 h 2621711"/>
              <a:gd name="connsiteX33" fmla="*/ 2511356 w 3405645"/>
              <a:gd name="connsiteY33" fmla="*/ 130678 h 2621711"/>
              <a:gd name="connsiteX34" fmla="*/ 2425602 w 3405645"/>
              <a:gd name="connsiteY34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51641 w 3405645"/>
              <a:gd name="connsiteY9" fmla="*/ 1229182 h 2621711"/>
              <a:gd name="connsiteX10" fmla="*/ 1306722 w 3405645"/>
              <a:gd name="connsiteY10" fmla="*/ 1074004 h 2621711"/>
              <a:gd name="connsiteX11" fmla="*/ 1310806 w 3405645"/>
              <a:gd name="connsiteY11" fmla="*/ 992330 h 2621711"/>
              <a:gd name="connsiteX12" fmla="*/ 1327141 w 3405645"/>
              <a:gd name="connsiteY12" fmla="*/ 931076 h 2621711"/>
              <a:gd name="connsiteX13" fmla="*/ 1355725 w 3405645"/>
              <a:gd name="connsiteY13" fmla="*/ 873904 h 2621711"/>
              <a:gd name="connsiteX14" fmla="*/ 1404727 w 3405645"/>
              <a:gd name="connsiteY14" fmla="*/ 779980 h 2621711"/>
              <a:gd name="connsiteX15" fmla="*/ 1461896 w 3405645"/>
              <a:gd name="connsiteY15" fmla="*/ 726892 h 2621711"/>
              <a:gd name="connsiteX16" fmla="*/ 1510899 w 3405645"/>
              <a:gd name="connsiteY16" fmla="*/ 686055 h 2621711"/>
              <a:gd name="connsiteX17" fmla="*/ 1588483 w 3405645"/>
              <a:gd name="connsiteY17" fmla="*/ 637052 h 2621711"/>
              <a:gd name="connsiteX18" fmla="*/ 1788575 w 3405645"/>
              <a:gd name="connsiteY18" fmla="*/ 645219 h 2621711"/>
              <a:gd name="connsiteX19" fmla="*/ 1964166 w 3405645"/>
              <a:gd name="connsiteY19" fmla="*/ 686056 h 2621711"/>
              <a:gd name="connsiteX20" fmla="*/ 2098922 w 3405645"/>
              <a:gd name="connsiteY20" fmla="*/ 763645 h 2621711"/>
              <a:gd name="connsiteX21" fmla="*/ 2327598 w 3405645"/>
              <a:gd name="connsiteY21" fmla="*/ 1037251 h 2621711"/>
              <a:gd name="connsiteX22" fmla="*/ 2376600 w 3405645"/>
              <a:gd name="connsiteY22" fmla="*/ 1078087 h 2621711"/>
              <a:gd name="connsiteX23" fmla="*/ 2552191 w 3405645"/>
              <a:gd name="connsiteY23" fmla="*/ 1135259 h 2621711"/>
              <a:gd name="connsiteX24" fmla="*/ 2682863 w 3405645"/>
              <a:gd name="connsiteY24" fmla="*/ 1221015 h 2621711"/>
              <a:gd name="connsiteX25" fmla="*/ 2756367 w 3405645"/>
              <a:gd name="connsiteY25" fmla="*/ 1310856 h 2621711"/>
              <a:gd name="connsiteX26" fmla="*/ 2833953 w 3405645"/>
              <a:gd name="connsiteY26" fmla="*/ 1396614 h 2621711"/>
              <a:gd name="connsiteX27" fmla="*/ 2919707 w 3405645"/>
              <a:gd name="connsiteY27" fmla="*/ 1519123 h 2621711"/>
              <a:gd name="connsiteX28" fmla="*/ 3172885 w 3405645"/>
              <a:gd name="connsiteY28" fmla="*/ 1437449 h 2621711"/>
              <a:gd name="connsiteX29" fmla="*/ 3405645 w 3405645"/>
              <a:gd name="connsiteY29" fmla="*/ 1286354 h 2621711"/>
              <a:gd name="connsiteX30" fmla="*/ 3209636 w 3405645"/>
              <a:gd name="connsiteY30" fmla="*/ 1082171 h 2621711"/>
              <a:gd name="connsiteX31" fmla="*/ 3005461 w 3405645"/>
              <a:gd name="connsiteY31" fmla="*/ 845318 h 2621711"/>
              <a:gd name="connsiteX32" fmla="*/ 2789035 w 3405645"/>
              <a:gd name="connsiteY32" fmla="*/ 563546 h 2621711"/>
              <a:gd name="connsiteX33" fmla="*/ 2511356 w 3405645"/>
              <a:gd name="connsiteY33" fmla="*/ 130678 h 2621711"/>
              <a:gd name="connsiteX34" fmla="*/ 2425602 w 3405645"/>
              <a:gd name="connsiteY34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290389 w 3405645"/>
              <a:gd name="connsiteY9" fmla="*/ 1314940 h 2621711"/>
              <a:gd name="connsiteX10" fmla="*/ 1351641 w 3405645"/>
              <a:gd name="connsiteY10" fmla="*/ 1229182 h 2621711"/>
              <a:gd name="connsiteX11" fmla="*/ 1306722 w 3405645"/>
              <a:gd name="connsiteY11" fmla="*/ 1074004 h 2621711"/>
              <a:gd name="connsiteX12" fmla="*/ 1310806 w 3405645"/>
              <a:gd name="connsiteY12" fmla="*/ 992330 h 2621711"/>
              <a:gd name="connsiteX13" fmla="*/ 1327141 w 3405645"/>
              <a:gd name="connsiteY13" fmla="*/ 931076 h 2621711"/>
              <a:gd name="connsiteX14" fmla="*/ 1355725 w 3405645"/>
              <a:gd name="connsiteY14" fmla="*/ 873904 h 2621711"/>
              <a:gd name="connsiteX15" fmla="*/ 1404727 w 3405645"/>
              <a:gd name="connsiteY15" fmla="*/ 779980 h 2621711"/>
              <a:gd name="connsiteX16" fmla="*/ 1461896 w 3405645"/>
              <a:gd name="connsiteY16" fmla="*/ 726892 h 2621711"/>
              <a:gd name="connsiteX17" fmla="*/ 1510899 w 3405645"/>
              <a:gd name="connsiteY17" fmla="*/ 686055 h 2621711"/>
              <a:gd name="connsiteX18" fmla="*/ 1588483 w 3405645"/>
              <a:gd name="connsiteY18" fmla="*/ 637052 h 2621711"/>
              <a:gd name="connsiteX19" fmla="*/ 1788575 w 3405645"/>
              <a:gd name="connsiteY19" fmla="*/ 645219 h 2621711"/>
              <a:gd name="connsiteX20" fmla="*/ 1964166 w 3405645"/>
              <a:gd name="connsiteY20" fmla="*/ 686056 h 2621711"/>
              <a:gd name="connsiteX21" fmla="*/ 2098922 w 3405645"/>
              <a:gd name="connsiteY21" fmla="*/ 763645 h 2621711"/>
              <a:gd name="connsiteX22" fmla="*/ 2327598 w 3405645"/>
              <a:gd name="connsiteY22" fmla="*/ 1037251 h 2621711"/>
              <a:gd name="connsiteX23" fmla="*/ 2376600 w 3405645"/>
              <a:gd name="connsiteY23" fmla="*/ 1078087 h 2621711"/>
              <a:gd name="connsiteX24" fmla="*/ 2552191 w 3405645"/>
              <a:gd name="connsiteY24" fmla="*/ 1135259 h 2621711"/>
              <a:gd name="connsiteX25" fmla="*/ 2682863 w 3405645"/>
              <a:gd name="connsiteY25" fmla="*/ 1221015 h 2621711"/>
              <a:gd name="connsiteX26" fmla="*/ 2756367 w 3405645"/>
              <a:gd name="connsiteY26" fmla="*/ 1310856 h 2621711"/>
              <a:gd name="connsiteX27" fmla="*/ 2833953 w 3405645"/>
              <a:gd name="connsiteY27" fmla="*/ 1396614 h 2621711"/>
              <a:gd name="connsiteX28" fmla="*/ 2919707 w 3405645"/>
              <a:gd name="connsiteY28" fmla="*/ 1519123 h 2621711"/>
              <a:gd name="connsiteX29" fmla="*/ 3172885 w 3405645"/>
              <a:gd name="connsiteY29" fmla="*/ 1437449 h 2621711"/>
              <a:gd name="connsiteX30" fmla="*/ 3405645 w 3405645"/>
              <a:gd name="connsiteY30" fmla="*/ 1286354 h 2621711"/>
              <a:gd name="connsiteX31" fmla="*/ 3209636 w 3405645"/>
              <a:gd name="connsiteY31" fmla="*/ 1082171 h 2621711"/>
              <a:gd name="connsiteX32" fmla="*/ 3005461 w 3405645"/>
              <a:gd name="connsiteY32" fmla="*/ 845318 h 2621711"/>
              <a:gd name="connsiteX33" fmla="*/ 2789035 w 3405645"/>
              <a:gd name="connsiteY33" fmla="*/ 563546 h 2621711"/>
              <a:gd name="connsiteX34" fmla="*/ 2511356 w 3405645"/>
              <a:gd name="connsiteY34" fmla="*/ 130678 h 2621711"/>
              <a:gd name="connsiteX35" fmla="*/ 2425602 w 3405645"/>
              <a:gd name="connsiteY35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404727 w 3405645"/>
              <a:gd name="connsiteY9" fmla="*/ 1343526 h 2621711"/>
              <a:gd name="connsiteX10" fmla="*/ 1351641 w 3405645"/>
              <a:gd name="connsiteY10" fmla="*/ 1229182 h 2621711"/>
              <a:gd name="connsiteX11" fmla="*/ 1306722 w 3405645"/>
              <a:gd name="connsiteY11" fmla="*/ 1074004 h 2621711"/>
              <a:gd name="connsiteX12" fmla="*/ 1310806 w 3405645"/>
              <a:gd name="connsiteY12" fmla="*/ 992330 h 2621711"/>
              <a:gd name="connsiteX13" fmla="*/ 1327141 w 3405645"/>
              <a:gd name="connsiteY13" fmla="*/ 931076 h 2621711"/>
              <a:gd name="connsiteX14" fmla="*/ 1355725 w 3405645"/>
              <a:gd name="connsiteY14" fmla="*/ 873904 h 2621711"/>
              <a:gd name="connsiteX15" fmla="*/ 1404727 w 3405645"/>
              <a:gd name="connsiteY15" fmla="*/ 779980 h 2621711"/>
              <a:gd name="connsiteX16" fmla="*/ 1461896 w 3405645"/>
              <a:gd name="connsiteY16" fmla="*/ 726892 h 2621711"/>
              <a:gd name="connsiteX17" fmla="*/ 1510899 w 3405645"/>
              <a:gd name="connsiteY17" fmla="*/ 686055 h 2621711"/>
              <a:gd name="connsiteX18" fmla="*/ 1588483 w 3405645"/>
              <a:gd name="connsiteY18" fmla="*/ 637052 h 2621711"/>
              <a:gd name="connsiteX19" fmla="*/ 1788575 w 3405645"/>
              <a:gd name="connsiteY19" fmla="*/ 645219 h 2621711"/>
              <a:gd name="connsiteX20" fmla="*/ 1964166 w 3405645"/>
              <a:gd name="connsiteY20" fmla="*/ 686056 h 2621711"/>
              <a:gd name="connsiteX21" fmla="*/ 2098922 w 3405645"/>
              <a:gd name="connsiteY21" fmla="*/ 763645 h 2621711"/>
              <a:gd name="connsiteX22" fmla="*/ 2327598 w 3405645"/>
              <a:gd name="connsiteY22" fmla="*/ 1037251 h 2621711"/>
              <a:gd name="connsiteX23" fmla="*/ 2376600 w 3405645"/>
              <a:gd name="connsiteY23" fmla="*/ 1078087 h 2621711"/>
              <a:gd name="connsiteX24" fmla="*/ 2552191 w 3405645"/>
              <a:gd name="connsiteY24" fmla="*/ 1135259 h 2621711"/>
              <a:gd name="connsiteX25" fmla="*/ 2682863 w 3405645"/>
              <a:gd name="connsiteY25" fmla="*/ 1221015 h 2621711"/>
              <a:gd name="connsiteX26" fmla="*/ 2756367 w 3405645"/>
              <a:gd name="connsiteY26" fmla="*/ 1310856 h 2621711"/>
              <a:gd name="connsiteX27" fmla="*/ 2833953 w 3405645"/>
              <a:gd name="connsiteY27" fmla="*/ 1396614 h 2621711"/>
              <a:gd name="connsiteX28" fmla="*/ 2919707 w 3405645"/>
              <a:gd name="connsiteY28" fmla="*/ 1519123 h 2621711"/>
              <a:gd name="connsiteX29" fmla="*/ 3172885 w 3405645"/>
              <a:gd name="connsiteY29" fmla="*/ 1437449 h 2621711"/>
              <a:gd name="connsiteX30" fmla="*/ 3405645 w 3405645"/>
              <a:gd name="connsiteY30" fmla="*/ 1286354 h 2621711"/>
              <a:gd name="connsiteX31" fmla="*/ 3209636 w 3405645"/>
              <a:gd name="connsiteY31" fmla="*/ 1082171 h 2621711"/>
              <a:gd name="connsiteX32" fmla="*/ 3005461 w 3405645"/>
              <a:gd name="connsiteY32" fmla="*/ 845318 h 2621711"/>
              <a:gd name="connsiteX33" fmla="*/ 2789035 w 3405645"/>
              <a:gd name="connsiteY33" fmla="*/ 563546 h 2621711"/>
              <a:gd name="connsiteX34" fmla="*/ 2511356 w 3405645"/>
              <a:gd name="connsiteY34" fmla="*/ 130678 h 2621711"/>
              <a:gd name="connsiteX35" fmla="*/ 2425602 w 3405645"/>
              <a:gd name="connsiteY35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343474 w 3405645"/>
              <a:gd name="connsiteY9" fmla="*/ 1421115 h 2621711"/>
              <a:gd name="connsiteX10" fmla="*/ 1404727 w 3405645"/>
              <a:gd name="connsiteY10" fmla="*/ 1343526 h 2621711"/>
              <a:gd name="connsiteX11" fmla="*/ 1351641 w 3405645"/>
              <a:gd name="connsiteY11" fmla="*/ 1229182 h 2621711"/>
              <a:gd name="connsiteX12" fmla="*/ 1306722 w 3405645"/>
              <a:gd name="connsiteY12" fmla="*/ 1074004 h 2621711"/>
              <a:gd name="connsiteX13" fmla="*/ 1310806 w 3405645"/>
              <a:gd name="connsiteY13" fmla="*/ 992330 h 2621711"/>
              <a:gd name="connsiteX14" fmla="*/ 1327141 w 3405645"/>
              <a:gd name="connsiteY14" fmla="*/ 931076 h 2621711"/>
              <a:gd name="connsiteX15" fmla="*/ 1355725 w 3405645"/>
              <a:gd name="connsiteY15" fmla="*/ 873904 h 2621711"/>
              <a:gd name="connsiteX16" fmla="*/ 1404727 w 3405645"/>
              <a:gd name="connsiteY16" fmla="*/ 779980 h 2621711"/>
              <a:gd name="connsiteX17" fmla="*/ 1461896 w 3405645"/>
              <a:gd name="connsiteY17" fmla="*/ 726892 h 2621711"/>
              <a:gd name="connsiteX18" fmla="*/ 1510899 w 3405645"/>
              <a:gd name="connsiteY18" fmla="*/ 686055 h 2621711"/>
              <a:gd name="connsiteX19" fmla="*/ 1588483 w 3405645"/>
              <a:gd name="connsiteY19" fmla="*/ 637052 h 2621711"/>
              <a:gd name="connsiteX20" fmla="*/ 1788575 w 3405645"/>
              <a:gd name="connsiteY20" fmla="*/ 645219 h 2621711"/>
              <a:gd name="connsiteX21" fmla="*/ 1964166 w 3405645"/>
              <a:gd name="connsiteY21" fmla="*/ 686056 h 2621711"/>
              <a:gd name="connsiteX22" fmla="*/ 2098922 w 3405645"/>
              <a:gd name="connsiteY22" fmla="*/ 763645 h 2621711"/>
              <a:gd name="connsiteX23" fmla="*/ 2327598 w 3405645"/>
              <a:gd name="connsiteY23" fmla="*/ 1037251 h 2621711"/>
              <a:gd name="connsiteX24" fmla="*/ 2376600 w 3405645"/>
              <a:gd name="connsiteY24" fmla="*/ 1078087 h 2621711"/>
              <a:gd name="connsiteX25" fmla="*/ 2552191 w 3405645"/>
              <a:gd name="connsiteY25" fmla="*/ 1135259 h 2621711"/>
              <a:gd name="connsiteX26" fmla="*/ 2682863 w 3405645"/>
              <a:gd name="connsiteY26" fmla="*/ 1221015 h 2621711"/>
              <a:gd name="connsiteX27" fmla="*/ 2756367 w 3405645"/>
              <a:gd name="connsiteY27" fmla="*/ 1310856 h 2621711"/>
              <a:gd name="connsiteX28" fmla="*/ 2833953 w 3405645"/>
              <a:gd name="connsiteY28" fmla="*/ 1396614 h 2621711"/>
              <a:gd name="connsiteX29" fmla="*/ 2919707 w 3405645"/>
              <a:gd name="connsiteY29" fmla="*/ 1519123 h 2621711"/>
              <a:gd name="connsiteX30" fmla="*/ 3172885 w 3405645"/>
              <a:gd name="connsiteY30" fmla="*/ 1437449 h 2621711"/>
              <a:gd name="connsiteX31" fmla="*/ 3405645 w 3405645"/>
              <a:gd name="connsiteY31" fmla="*/ 1286354 h 2621711"/>
              <a:gd name="connsiteX32" fmla="*/ 3209636 w 3405645"/>
              <a:gd name="connsiteY32" fmla="*/ 1082171 h 2621711"/>
              <a:gd name="connsiteX33" fmla="*/ 3005461 w 3405645"/>
              <a:gd name="connsiteY33" fmla="*/ 845318 h 2621711"/>
              <a:gd name="connsiteX34" fmla="*/ 2789035 w 3405645"/>
              <a:gd name="connsiteY34" fmla="*/ 563546 h 2621711"/>
              <a:gd name="connsiteX35" fmla="*/ 2511356 w 3405645"/>
              <a:gd name="connsiteY35" fmla="*/ 130678 h 2621711"/>
              <a:gd name="connsiteX36" fmla="*/ 2425602 w 3405645"/>
              <a:gd name="connsiteY36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486397 w 3405645"/>
              <a:gd name="connsiteY9" fmla="*/ 1429283 h 2621711"/>
              <a:gd name="connsiteX10" fmla="*/ 1404727 w 3405645"/>
              <a:gd name="connsiteY10" fmla="*/ 1343526 h 2621711"/>
              <a:gd name="connsiteX11" fmla="*/ 1351641 w 3405645"/>
              <a:gd name="connsiteY11" fmla="*/ 1229182 h 2621711"/>
              <a:gd name="connsiteX12" fmla="*/ 1306722 w 3405645"/>
              <a:gd name="connsiteY12" fmla="*/ 1074004 h 2621711"/>
              <a:gd name="connsiteX13" fmla="*/ 1310806 w 3405645"/>
              <a:gd name="connsiteY13" fmla="*/ 992330 h 2621711"/>
              <a:gd name="connsiteX14" fmla="*/ 1327141 w 3405645"/>
              <a:gd name="connsiteY14" fmla="*/ 931076 h 2621711"/>
              <a:gd name="connsiteX15" fmla="*/ 1355725 w 3405645"/>
              <a:gd name="connsiteY15" fmla="*/ 873904 h 2621711"/>
              <a:gd name="connsiteX16" fmla="*/ 1404727 w 3405645"/>
              <a:gd name="connsiteY16" fmla="*/ 779980 h 2621711"/>
              <a:gd name="connsiteX17" fmla="*/ 1461896 w 3405645"/>
              <a:gd name="connsiteY17" fmla="*/ 726892 h 2621711"/>
              <a:gd name="connsiteX18" fmla="*/ 1510899 w 3405645"/>
              <a:gd name="connsiteY18" fmla="*/ 686055 h 2621711"/>
              <a:gd name="connsiteX19" fmla="*/ 1588483 w 3405645"/>
              <a:gd name="connsiteY19" fmla="*/ 637052 h 2621711"/>
              <a:gd name="connsiteX20" fmla="*/ 1788575 w 3405645"/>
              <a:gd name="connsiteY20" fmla="*/ 645219 h 2621711"/>
              <a:gd name="connsiteX21" fmla="*/ 1964166 w 3405645"/>
              <a:gd name="connsiteY21" fmla="*/ 686056 h 2621711"/>
              <a:gd name="connsiteX22" fmla="*/ 2098922 w 3405645"/>
              <a:gd name="connsiteY22" fmla="*/ 763645 h 2621711"/>
              <a:gd name="connsiteX23" fmla="*/ 2327598 w 3405645"/>
              <a:gd name="connsiteY23" fmla="*/ 1037251 h 2621711"/>
              <a:gd name="connsiteX24" fmla="*/ 2376600 w 3405645"/>
              <a:gd name="connsiteY24" fmla="*/ 1078087 h 2621711"/>
              <a:gd name="connsiteX25" fmla="*/ 2552191 w 3405645"/>
              <a:gd name="connsiteY25" fmla="*/ 1135259 h 2621711"/>
              <a:gd name="connsiteX26" fmla="*/ 2682863 w 3405645"/>
              <a:gd name="connsiteY26" fmla="*/ 1221015 h 2621711"/>
              <a:gd name="connsiteX27" fmla="*/ 2756367 w 3405645"/>
              <a:gd name="connsiteY27" fmla="*/ 1310856 h 2621711"/>
              <a:gd name="connsiteX28" fmla="*/ 2833953 w 3405645"/>
              <a:gd name="connsiteY28" fmla="*/ 1396614 h 2621711"/>
              <a:gd name="connsiteX29" fmla="*/ 2919707 w 3405645"/>
              <a:gd name="connsiteY29" fmla="*/ 1519123 h 2621711"/>
              <a:gd name="connsiteX30" fmla="*/ 3172885 w 3405645"/>
              <a:gd name="connsiteY30" fmla="*/ 1437449 h 2621711"/>
              <a:gd name="connsiteX31" fmla="*/ 3405645 w 3405645"/>
              <a:gd name="connsiteY31" fmla="*/ 1286354 h 2621711"/>
              <a:gd name="connsiteX32" fmla="*/ 3209636 w 3405645"/>
              <a:gd name="connsiteY32" fmla="*/ 1082171 h 2621711"/>
              <a:gd name="connsiteX33" fmla="*/ 3005461 w 3405645"/>
              <a:gd name="connsiteY33" fmla="*/ 845318 h 2621711"/>
              <a:gd name="connsiteX34" fmla="*/ 2789035 w 3405645"/>
              <a:gd name="connsiteY34" fmla="*/ 563546 h 2621711"/>
              <a:gd name="connsiteX35" fmla="*/ 2511356 w 3405645"/>
              <a:gd name="connsiteY35" fmla="*/ 130678 h 2621711"/>
              <a:gd name="connsiteX36" fmla="*/ 2425602 w 3405645"/>
              <a:gd name="connsiteY36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1073962 w 3405645"/>
              <a:gd name="connsiteY9" fmla="*/ 1902987 h 2621711"/>
              <a:gd name="connsiteX10" fmla="*/ 1486397 w 3405645"/>
              <a:gd name="connsiteY10" fmla="*/ 1429283 h 2621711"/>
              <a:gd name="connsiteX11" fmla="*/ 1404727 w 3405645"/>
              <a:gd name="connsiteY11" fmla="*/ 1343526 h 2621711"/>
              <a:gd name="connsiteX12" fmla="*/ 1351641 w 3405645"/>
              <a:gd name="connsiteY12" fmla="*/ 1229182 h 2621711"/>
              <a:gd name="connsiteX13" fmla="*/ 1306722 w 3405645"/>
              <a:gd name="connsiteY13" fmla="*/ 1074004 h 2621711"/>
              <a:gd name="connsiteX14" fmla="*/ 1310806 w 3405645"/>
              <a:gd name="connsiteY14" fmla="*/ 992330 h 2621711"/>
              <a:gd name="connsiteX15" fmla="*/ 1327141 w 3405645"/>
              <a:gd name="connsiteY15" fmla="*/ 931076 h 2621711"/>
              <a:gd name="connsiteX16" fmla="*/ 1355725 w 3405645"/>
              <a:gd name="connsiteY16" fmla="*/ 873904 h 2621711"/>
              <a:gd name="connsiteX17" fmla="*/ 1404727 w 3405645"/>
              <a:gd name="connsiteY17" fmla="*/ 779980 h 2621711"/>
              <a:gd name="connsiteX18" fmla="*/ 1461896 w 3405645"/>
              <a:gd name="connsiteY18" fmla="*/ 726892 h 2621711"/>
              <a:gd name="connsiteX19" fmla="*/ 1510899 w 3405645"/>
              <a:gd name="connsiteY19" fmla="*/ 686055 h 2621711"/>
              <a:gd name="connsiteX20" fmla="*/ 1588483 w 3405645"/>
              <a:gd name="connsiteY20" fmla="*/ 637052 h 2621711"/>
              <a:gd name="connsiteX21" fmla="*/ 1788575 w 3405645"/>
              <a:gd name="connsiteY21" fmla="*/ 645219 h 2621711"/>
              <a:gd name="connsiteX22" fmla="*/ 1964166 w 3405645"/>
              <a:gd name="connsiteY22" fmla="*/ 686056 h 2621711"/>
              <a:gd name="connsiteX23" fmla="*/ 2098922 w 3405645"/>
              <a:gd name="connsiteY23" fmla="*/ 763645 h 2621711"/>
              <a:gd name="connsiteX24" fmla="*/ 2327598 w 3405645"/>
              <a:gd name="connsiteY24" fmla="*/ 1037251 h 2621711"/>
              <a:gd name="connsiteX25" fmla="*/ 2376600 w 3405645"/>
              <a:gd name="connsiteY25" fmla="*/ 1078087 h 2621711"/>
              <a:gd name="connsiteX26" fmla="*/ 2552191 w 3405645"/>
              <a:gd name="connsiteY26" fmla="*/ 1135259 h 2621711"/>
              <a:gd name="connsiteX27" fmla="*/ 2682863 w 3405645"/>
              <a:gd name="connsiteY27" fmla="*/ 1221015 h 2621711"/>
              <a:gd name="connsiteX28" fmla="*/ 2756367 w 3405645"/>
              <a:gd name="connsiteY28" fmla="*/ 1310856 h 2621711"/>
              <a:gd name="connsiteX29" fmla="*/ 2833953 w 3405645"/>
              <a:gd name="connsiteY29" fmla="*/ 1396614 h 2621711"/>
              <a:gd name="connsiteX30" fmla="*/ 2919707 w 3405645"/>
              <a:gd name="connsiteY30" fmla="*/ 1519123 h 2621711"/>
              <a:gd name="connsiteX31" fmla="*/ 3172885 w 3405645"/>
              <a:gd name="connsiteY31" fmla="*/ 1437449 h 2621711"/>
              <a:gd name="connsiteX32" fmla="*/ 3405645 w 3405645"/>
              <a:gd name="connsiteY32" fmla="*/ 1286354 h 2621711"/>
              <a:gd name="connsiteX33" fmla="*/ 3209636 w 3405645"/>
              <a:gd name="connsiteY33" fmla="*/ 1082171 h 2621711"/>
              <a:gd name="connsiteX34" fmla="*/ 3005461 w 3405645"/>
              <a:gd name="connsiteY34" fmla="*/ 845318 h 2621711"/>
              <a:gd name="connsiteX35" fmla="*/ 2789035 w 3405645"/>
              <a:gd name="connsiteY35" fmla="*/ 563546 h 2621711"/>
              <a:gd name="connsiteX36" fmla="*/ 2511356 w 3405645"/>
              <a:gd name="connsiteY36" fmla="*/ 130678 h 2621711"/>
              <a:gd name="connsiteX37" fmla="*/ 2425602 w 3405645"/>
              <a:gd name="connsiteY37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486397 w 3405645"/>
              <a:gd name="connsiteY10" fmla="*/ 1429283 h 2621711"/>
              <a:gd name="connsiteX11" fmla="*/ 1404727 w 3405645"/>
              <a:gd name="connsiteY11" fmla="*/ 1343526 h 2621711"/>
              <a:gd name="connsiteX12" fmla="*/ 1351641 w 3405645"/>
              <a:gd name="connsiteY12" fmla="*/ 1229182 h 2621711"/>
              <a:gd name="connsiteX13" fmla="*/ 1306722 w 3405645"/>
              <a:gd name="connsiteY13" fmla="*/ 1074004 h 2621711"/>
              <a:gd name="connsiteX14" fmla="*/ 1310806 w 3405645"/>
              <a:gd name="connsiteY14" fmla="*/ 992330 h 2621711"/>
              <a:gd name="connsiteX15" fmla="*/ 1327141 w 3405645"/>
              <a:gd name="connsiteY15" fmla="*/ 931076 h 2621711"/>
              <a:gd name="connsiteX16" fmla="*/ 1355725 w 3405645"/>
              <a:gd name="connsiteY16" fmla="*/ 873904 h 2621711"/>
              <a:gd name="connsiteX17" fmla="*/ 1404727 w 3405645"/>
              <a:gd name="connsiteY17" fmla="*/ 779980 h 2621711"/>
              <a:gd name="connsiteX18" fmla="*/ 1461896 w 3405645"/>
              <a:gd name="connsiteY18" fmla="*/ 726892 h 2621711"/>
              <a:gd name="connsiteX19" fmla="*/ 1510899 w 3405645"/>
              <a:gd name="connsiteY19" fmla="*/ 686055 h 2621711"/>
              <a:gd name="connsiteX20" fmla="*/ 1588483 w 3405645"/>
              <a:gd name="connsiteY20" fmla="*/ 637052 h 2621711"/>
              <a:gd name="connsiteX21" fmla="*/ 1788575 w 3405645"/>
              <a:gd name="connsiteY21" fmla="*/ 645219 h 2621711"/>
              <a:gd name="connsiteX22" fmla="*/ 1964166 w 3405645"/>
              <a:gd name="connsiteY22" fmla="*/ 686056 h 2621711"/>
              <a:gd name="connsiteX23" fmla="*/ 2098922 w 3405645"/>
              <a:gd name="connsiteY23" fmla="*/ 763645 h 2621711"/>
              <a:gd name="connsiteX24" fmla="*/ 2327598 w 3405645"/>
              <a:gd name="connsiteY24" fmla="*/ 1037251 h 2621711"/>
              <a:gd name="connsiteX25" fmla="*/ 2376600 w 3405645"/>
              <a:gd name="connsiteY25" fmla="*/ 1078087 h 2621711"/>
              <a:gd name="connsiteX26" fmla="*/ 2552191 w 3405645"/>
              <a:gd name="connsiteY26" fmla="*/ 1135259 h 2621711"/>
              <a:gd name="connsiteX27" fmla="*/ 2682863 w 3405645"/>
              <a:gd name="connsiteY27" fmla="*/ 1221015 h 2621711"/>
              <a:gd name="connsiteX28" fmla="*/ 2756367 w 3405645"/>
              <a:gd name="connsiteY28" fmla="*/ 1310856 h 2621711"/>
              <a:gd name="connsiteX29" fmla="*/ 2833953 w 3405645"/>
              <a:gd name="connsiteY29" fmla="*/ 1396614 h 2621711"/>
              <a:gd name="connsiteX30" fmla="*/ 2919707 w 3405645"/>
              <a:gd name="connsiteY30" fmla="*/ 1519123 h 2621711"/>
              <a:gd name="connsiteX31" fmla="*/ 3172885 w 3405645"/>
              <a:gd name="connsiteY31" fmla="*/ 1437449 h 2621711"/>
              <a:gd name="connsiteX32" fmla="*/ 3405645 w 3405645"/>
              <a:gd name="connsiteY32" fmla="*/ 1286354 h 2621711"/>
              <a:gd name="connsiteX33" fmla="*/ 3209636 w 3405645"/>
              <a:gd name="connsiteY33" fmla="*/ 1082171 h 2621711"/>
              <a:gd name="connsiteX34" fmla="*/ 3005461 w 3405645"/>
              <a:gd name="connsiteY34" fmla="*/ 845318 h 2621711"/>
              <a:gd name="connsiteX35" fmla="*/ 2789035 w 3405645"/>
              <a:gd name="connsiteY35" fmla="*/ 563546 h 2621711"/>
              <a:gd name="connsiteX36" fmla="*/ 2511356 w 3405645"/>
              <a:gd name="connsiteY36" fmla="*/ 130678 h 2621711"/>
              <a:gd name="connsiteX37" fmla="*/ 2425602 w 3405645"/>
              <a:gd name="connsiteY37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70835 w 3405645"/>
              <a:gd name="connsiteY10" fmla="*/ 1913900 h 2621711"/>
              <a:gd name="connsiteX11" fmla="*/ 1486397 w 3405645"/>
              <a:gd name="connsiteY11" fmla="*/ 1429283 h 2621711"/>
              <a:gd name="connsiteX12" fmla="*/ 1404727 w 3405645"/>
              <a:gd name="connsiteY12" fmla="*/ 1343526 h 2621711"/>
              <a:gd name="connsiteX13" fmla="*/ 1351641 w 3405645"/>
              <a:gd name="connsiteY13" fmla="*/ 1229182 h 2621711"/>
              <a:gd name="connsiteX14" fmla="*/ 1306722 w 3405645"/>
              <a:gd name="connsiteY14" fmla="*/ 1074004 h 2621711"/>
              <a:gd name="connsiteX15" fmla="*/ 1310806 w 3405645"/>
              <a:gd name="connsiteY15" fmla="*/ 992330 h 2621711"/>
              <a:gd name="connsiteX16" fmla="*/ 1327141 w 3405645"/>
              <a:gd name="connsiteY16" fmla="*/ 931076 h 2621711"/>
              <a:gd name="connsiteX17" fmla="*/ 1355725 w 3405645"/>
              <a:gd name="connsiteY17" fmla="*/ 873904 h 2621711"/>
              <a:gd name="connsiteX18" fmla="*/ 1404727 w 3405645"/>
              <a:gd name="connsiteY18" fmla="*/ 779980 h 2621711"/>
              <a:gd name="connsiteX19" fmla="*/ 1461896 w 3405645"/>
              <a:gd name="connsiteY19" fmla="*/ 726892 h 2621711"/>
              <a:gd name="connsiteX20" fmla="*/ 1510899 w 3405645"/>
              <a:gd name="connsiteY20" fmla="*/ 686055 h 2621711"/>
              <a:gd name="connsiteX21" fmla="*/ 1588483 w 3405645"/>
              <a:gd name="connsiteY21" fmla="*/ 637052 h 2621711"/>
              <a:gd name="connsiteX22" fmla="*/ 1788575 w 3405645"/>
              <a:gd name="connsiteY22" fmla="*/ 645219 h 2621711"/>
              <a:gd name="connsiteX23" fmla="*/ 1964166 w 3405645"/>
              <a:gd name="connsiteY23" fmla="*/ 686056 h 2621711"/>
              <a:gd name="connsiteX24" fmla="*/ 2098922 w 3405645"/>
              <a:gd name="connsiteY24" fmla="*/ 763645 h 2621711"/>
              <a:gd name="connsiteX25" fmla="*/ 2327598 w 3405645"/>
              <a:gd name="connsiteY25" fmla="*/ 1037251 h 2621711"/>
              <a:gd name="connsiteX26" fmla="*/ 2376600 w 3405645"/>
              <a:gd name="connsiteY26" fmla="*/ 1078087 h 2621711"/>
              <a:gd name="connsiteX27" fmla="*/ 2552191 w 3405645"/>
              <a:gd name="connsiteY27" fmla="*/ 1135259 h 2621711"/>
              <a:gd name="connsiteX28" fmla="*/ 2682863 w 3405645"/>
              <a:gd name="connsiteY28" fmla="*/ 1221015 h 2621711"/>
              <a:gd name="connsiteX29" fmla="*/ 2756367 w 3405645"/>
              <a:gd name="connsiteY29" fmla="*/ 1310856 h 2621711"/>
              <a:gd name="connsiteX30" fmla="*/ 2833953 w 3405645"/>
              <a:gd name="connsiteY30" fmla="*/ 1396614 h 2621711"/>
              <a:gd name="connsiteX31" fmla="*/ 2919707 w 3405645"/>
              <a:gd name="connsiteY31" fmla="*/ 1519123 h 2621711"/>
              <a:gd name="connsiteX32" fmla="*/ 3172885 w 3405645"/>
              <a:gd name="connsiteY32" fmla="*/ 1437449 h 2621711"/>
              <a:gd name="connsiteX33" fmla="*/ 3405645 w 3405645"/>
              <a:gd name="connsiteY33" fmla="*/ 1286354 h 2621711"/>
              <a:gd name="connsiteX34" fmla="*/ 3209636 w 3405645"/>
              <a:gd name="connsiteY34" fmla="*/ 1082171 h 2621711"/>
              <a:gd name="connsiteX35" fmla="*/ 3005461 w 3405645"/>
              <a:gd name="connsiteY35" fmla="*/ 845318 h 2621711"/>
              <a:gd name="connsiteX36" fmla="*/ 2789035 w 3405645"/>
              <a:gd name="connsiteY36" fmla="*/ 563546 h 2621711"/>
              <a:gd name="connsiteX37" fmla="*/ 2511356 w 3405645"/>
              <a:gd name="connsiteY37" fmla="*/ 130678 h 2621711"/>
              <a:gd name="connsiteX38" fmla="*/ 2425602 w 3405645"/>
              <a:gd name="connsiteY3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572430 w 3405645"/>
              <a:gd name="connsiteY10" fmla="*/ 1512306 h 2621711"/>
              <a:gd name="connsiteX11" fmla="*/ 1486397 w 3405645"/>
              <a:gd name="connsiteY11" fmla="*/ 1429283 h 2621711"/>
              <a:gd name="connsiteX12" fmla="*/ 1404727 w 3405645"/>
              <a:gd name="connsiteY12" fmla="*/ 1343526 h 2621711"/>
              <a:gd name="connsiteX13" fmla="*/ 1351641 w 3405645"/>
              <a:gd name="connsiteY13" fmla="*/ 1229182 h 2621711"/>
              <a:gd name="connsiteX14" fmla="*/ 1306722 w 3405645"/>
              <a:gd name="connsiteY14" fmla="*/ 1074004 h 2621711"/>
              <a:gd name="connsiteX15" fmla="*/ 1310806 w 3405645"/>
              <a:gd name="connsiteY15" fmla="*/ 992330 h 2621711"/>
              <a:gd name="connsiteX16" fmla="*/ 1327141 w 3405645"/>
              <a:gd name="connsiteY16" fmla="*/ 931076 h 2621711"/>
              <a:gd name="connsiteX17" fmla="*/ 1355725 w 3405645"/>
              <a:gd name="connsiteY17" fmla="*/ 873904 h 2621711"/>
              <a:gd name="connsiteX18" fmla="*/ 1404727 w 3405645"/>
              <a:gd name="connsiteY18" fmla="*/ 779980 h 2621711"/>
              <a:gd name="connsiteX19" fmla="*/ 1461896 w 3405645"/>
              <a:gd name="connsiteY19" fmla="*/ 726892 h 2621711"/>
              <a:gd name="connsiteX20" fmla="*/ 1510899 w 3405645"/>
              <a:gd name="connsiteY20" fmla="*/ 686055 h 2621711"/>
              <a:gd name="connsiteX21" fmla="*/ 1588483 w 3405645"/>
              <a:gd name="connsiteY21" fmla="*/ 637052 h 2621711"/>
              <a:gd name="connsiteX22" fmla="*/ 1788575 w 3405645"/>
              <a:gd name="connsiteY22" fmla="*/ 645219 h 2621711"/>
              <a:gd name="connsiteX23" fmla="*/ 1964166 w 3405645"/>
              <a:gd name="connsiteY23" fmla="*/ 686056 h 2621711"/>
              <a:gd name="connsiteX24" fmla="*/ 2098922 w 3405645"/>
              <a:gd name="connsiteY24" fmla="*/ 763645 h 2621711"/>
              <a:gd name="connsiteX25" fmla="*/ 2327598 w 3405645"/>
              <a:gd name="connsiteY25" fmla="*/ 1037251 h 2621711"/>
              <a:gd name="connsiteX26" fmla="*/ 2376600 w 3405645"/>
              <a:gd name="connsiteY26" fmla="*/ 1078087 h 2621711"/>
              <a:gd name="connsiteX27" fmla="*/ 2552191 w 3405645"/>
              <a:gd name="connsiteY27" fmla="*/ 1135259 h 2621711"/>
              <a:gd name="connsiteX28" fmla="*/ 2682863 w 3405645"/>
              <a:gd name="connsiteY28" fmla="*/ 1221015 h 2621711"/>
              <a:gd name="connsiteX29" fmla="*/ 2756367 w 3405645"/>
              <a:gd name="connsiteY29" fmla="*/ 1310856 h 2621711"/>
              <a:gd name="connsiteX30" fmla="*/ 2833953 w 3405645"/>
              <a:gd name="connsiteY30" fmla="*/ 1396614 h 2621711"/>
              <a:gd name="connsiteX31" fmla="*/ 2919707 w 3405645"/>
              <a:gd name="connsiteY31" fmla="*/ 1519123 h 2621711"/>
              <a:gd name="connsiteX32" fmla="*/ 3172885 w 3405645"/>
              <a:gd name="connsiteY32" fmla="*/ 1437449 h 2621711"/>
              <a:gd name="connsiteX33" fmla="*/ 3405645 w 3405645"/>
              <a:gd name="connsiteY33" fmla="*/ 1286354 h 2621711"/>
              <a:gd name="connsiteX34" fmla="*/ 3209636 w 3405645"/>
              <a:gd name="connsiteY34" fmla="*/ 1082171 h 2621711"/>
              <a:gd name="connsiteX35" fmla="*/ 3005461 w 3405645"/>
              <a:gd name="connsiteY35" fmla="*/ 845318 h 2621711"/>
              <a:gd name="connsiteX36" fmla="*/ 2789035 w 3405645"/>
              <a:gd name="connsiteY36" fmla="*/ 563546 h 2621711"/>
              <a:gd name="connsiteX37" fmla="*/ 2511356 w 3405645"/>
              <a:gd name="connsiteY37" fmla="*/ 130678 h 2621711"/>
              <a:gd name="connsiteX38" fmla="*/ 2425602 w 3405645"/>
              <a:gd name="connsiteY3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316993 w 3405645"/>
              <a:gd name="connsiteY10" fmla="*/ 1829526 h 2621711"/>
              <a:gd name="connsiteX11" fmla="*/ 1572430 w 3405645"/>
              <a:gd name="connsiteY11" fmla="*/ 1512306 h 2621711"/>
              <a:gd name="connsiteX12" fmla="*/ 1486397 w 3405645"/>
              <a:gd name="connsiteY12" fmla="*/ 1429283 h 2621711"/>
              <a:gd name="connsiteX13" fmla="*/ 1404727 w 3405645"/>
              <a:gd name="connsiteY13" fmla="*/ 1343526 h 2621711"/>
              <a:gd name="connsiteX14" fmla="*/ 1351641 w 3405645"/>
              <a:gd name="connsiteY14" fmla="*/ 1229182 h 2621711"/>
              <a:gd name="connsiteX15" fmla="*/ 1306722 w 3405645"/>
              <a:gd name="connsiteY15" fmla="*/ 1074004 h 2621711"/>
              <a:gd name="connsiteX16" fmla="*/ 1310806 w 3405645"/>
              <a:gd name="connsiteY16" fmla="*/ 992330 h 2621711"/>
              <a:gd name="connsiteX17" fmla="*/ 1327141 w 3405645"/>
              <a:gd name="connsiteY17" fmla="*/ 931076 h 2621711"/>
              <a:gd name="connsiteX18" fmla="*/ 1355725 w 3405645"/>
              <a:gd name="connsiteY18" fmla="*/ 873904 h 2621711"/>
              <a:gd name="connsiteX19" fmla="*/ 1404727 w 3405645"/>
              <a:gd name="connsiteY19" fmla="*/ 779980 h 2621711"/>
              <a:gd name="connsiteX20" fmla="*/ 1461896 w 3405645"/>
              <a:gd name="connsiteY20" fmla="*/ 726892 h 2621711"/>
              <a:gd name="connsiteX21" fmla="*/ 1510899 w 3405645"/>
              <a:gd name="connsiteY21" fmla="*/ 686055 h 2621711"/>
              <a:gd name="connsiteX22" fmla="*/ 1588483 w 3405645"/>
              <a:gd name="connsiteY22" fmla="*/ 637052 h 2621711"/>
              <a:gd name="connsiteX23" fmla="*/ 1788575 w 3405645"/>
              <a:gd name="connsiteY23" fmla="*/ 645219 h 2621711"/>
              <a:gd name="connsiteX24" fmla="*/ 1964166 w 3405645"/>
              <a:gd name="connsiteY24" fmla="*/ 686056 h 2621711"/>
              <a:gd name="connsiteX25" fmla="*/ 2098922 w 3405645"/>
              <a:gd name="connsiteY25" fmla="*/ 763645 h 2621711"/>
              <a:gd name="connsiteX26" fmla="*/ 2327598 w 3405645"/>
              <a:gd name="connsiteY26" fmla="*/ 1037251 h 2621711"/>
              <a:gd name="connsiteX27" fmla="*/ 2376600 w 3405645"/>
              <a:gd name="connsiteY27" fmla="*/ 1078087 h 2621711"/>
              <a:gd name="connsiteX28" fmla="*/ 2552191 w 3405645"/>
              <a:gd name="connsiteY28" fmla="*/ 1135259 h 2621711"/>
              <a:gd name="connsiteX29" fmla="*/ 2682863 w 3405645"/>
              <a:gd name="connsiteY29" fmla="*/ 1221015 h 2621711"/>
              <a:gd name="connsiteX30" fmla="*/ 2756367 w 3405645"/>
              <a:gd name="connsiteY30" fmla="*/ 1310856 h 2621711"/>
              <a:gd name="connsiteX31" fmla="*/ 2833953 w 3405645"/>
              <a:gd name="connsiteY31" fmla="*/ 1396614 h 2621711"/>
              <a:gd name="connsiteX32" fmla="*/ 2919707 w 3405645"/>
              <a:gd name="connsiteY32" fmla="*/ 1519123 h 2621711"/>
              <a:gd name="connsiteX33" fmla="*/ 3172885 w 3405645"/>
              <a:gd name="connsiteY33" fmla="*/ 1437449 h 2621711"/>
              <a:gd name="connsiteX34" fmla="*/ 3405645 w 3405645"/>
              <a:gd name="connsiteY34" fmla="*/ 1286354 h 2621711"/>
              <a:gd name="connsiteX35" fmla="*/ 3209636 w 3405645"/>
              <a:gd name="connsiteY35" fmla="*/ 1082171 h 2621711"/>
              <a:gd name="connsiteX36" fmla="*/ 3005461 w 3405645"/>
              <a:gd name="connsiteY36" fmla="*/ 845318 h 2621711"/>
              <a:gd name="connsiteX37" fmla="*/ 2789035 w 3405645"/>
              <a:gd name="connsiteY37" fmla="*/ 563546 h 2621711"/>
              <a:gd name="connsiteX38" fmla="*/ 2511356 w 3405645"/>
              <a:gd name="connsiteY38" fmla="*/ 130678 h 2621711"/>
              <a:gd name="connsiteX39" fmla="*/ 2425602 w 3405645"/>
              <a:gd name="connsiteY39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619412 w 3405645"/>
              <a:gd name="connsiteY10" fmla="*/ 1589020 h 2621711"/>
              <a:gd name="connsiteX11" fmla="*/ 1572430 w 3405645"/>
              <a:gd name="connsiteY11" fmla="*/ 1512306 h 2621711"/>
              <a:gd name="connsiteX12" fmla="*/ 1486397 w 3405645"/>
              <a:gd name="connsiteY12" fmla="*/ 1429283 h 2621711"/>
              <a:gd name="connsiteX13" fmla="*/ 1404727 w 3405645"/>
              <a:gd name="connsiteY13" fmla="*/ 1343526 h 2621711"/>
              <a:gd name="connsiteX14" fmla="*/ 1351641 w 3405645"/>
              <a:gd name="connsiteY14" fmla="*/ 1229182 h 2621711"/>
              <a:gd name="connsiteX15" fmla="*/ 1306722 w 3405645"/>
              <a:gd name="connsiteY15" fmla="*/ 1074004 h 2621711"/>
              <a:gd name="connsiteX16" fmla="*/ 1310806 w 3405645"/>
              <a:gd name="connsiteY16" fmla="*/ 992330 h 2621711"/>
              <a:gd name="connsiteX17" fmla="*/ 1327141 w 3405645"/>
              <a:gd name="connsiteY17" fmla="*/ 931076 h 2621711"/>
              <a:gd name="connsiteX18" fmla="*/ 1355725 w 3405645"/>
              <a:gd name="connsiteY18" fmla="*/ 873904 h 2621711"/>
              <a:gd name="connsiteX19" fmla="*/ 1404727 w 3405645"/>
              <a:gd name="connsiteY19" fmla="*/ 779980 h 2621711"/>
              <a:gd name="connsiteX20" fmla="*/ 1461896 w 3405645"/>
              <a:gd name="connsiteY20" fmla="*/ 726892 h 2621711"/>
              <a:gd name="connsiteX21" fmla="*/ 1510899 w 3405645"/>
              <a:gd name="connsiteY21" fmla="*/ 686055 h 2621711"/>
              <a:gd name="connsiteX22" fmla="*/ 1588483 w 3405645"/>
              <a:gd name="connsiteY22" fmla="*/ 637052 h 2621711"/>
              <a:gd name="connsiteX23" fmla="*/ 1788575 w 3405645"/>
              <a:gd name="connsiteY23" fmla="*/ 645219 h 2621711"/>
              <a:gd name="connsiteX24" fmla="*/ 1964166 w 3405645"/>
              <a:gd name="connsiteY24" fmla="*/ 686056 h 2621711"/>
              <a:gd name="connsiteX25" fmla="*/ 2098922 w 3405645"/>
              <a:gd name="connsiteY25" fmla="*/ 763645 h 2621711"/>
              <a:gd name="connsiteX26" fmla="*/ 2327598 w 3405645"/>
              <a:gd name="connsiteY26" fmla="*/ 1037251 h 2621711"/>
              <a:gd name="connsiteX27" fmla="*/ 2376600 w 3405645"/>
              <a:gd name="connsiteY27" fmla="*/ 1078087 h 2621711"/>
              <a:gd name="connsiteX28" fmla="*/ 2552191 w 3405645"/>
              <a:gd name="connsiteY28" fmla="*/ 1135259 h 2621711"/>
              <a:gd name="connsiteX29" fmla="*/ 2682863 w 3405645"/>
              <a:gd name="connsiteY29" fmla="*/ 1221015 h 2621711"/>
              <a:gd name="connsiteX30" fmla="*/ 2756367 w 3405645"/>
              <a:gd name="connsiteY30" fmla="*/ 1310856 h 2621711"/>
              <a:gd name="connsiteX31" fmla="*/ 2833953 w 3405645"/>
              <a:gd name="connsiteY31" fmla="*/ 1396614 h 2621711"/>
              <a:gd name="connsiteX32" fmla="*/ 2919707 w 3405645"/>
              <a:gd name="connsiteY32" fmla="*/ 1519123 h 2621711"/>
              <a:gd name="connsiteX33" fmla="*/ 3172885 w 3405645"/>
              <a:gd name="connsiteY33" fmla="*/ 1437449 h 2621711"/>
              <a:gd name="connsiteX34" fmla="*/ 3405645 w 3405645"/>
              <a:gd name="connsiteY34" fmla="*/ 1286354 h 2621711"/>
              <a:gd name="connsiteX35" fmla="*/ 3209636 w 3405645"/>
              <a:gd name="connsiteY35" fmla="*/ 1082171 h 2621711"/>
              <a:gd name="connsiteX36" fmla="*/ 3005461 w 3405645"/>
              <a:gd name="connsiteY36" fmla="*/ 845318 h 2621711"/>
              <a:gd name="connsiteX37" fmla="*/ 2789035 w 3405645"/>
              <a:gd name="connsiteY37" fmla="*/ 563546 h 2621711"/>
              <a:gd name="connsiteX38" fmla="*/ 2511356 w 3405645"/>
              <a:gd name="connsiteY38" fmla="*/ 130678 h 2621711"/>
              <a:gd name="connsiteX39" fmla="*/ 2425602 w 3405645"/>
              <a:gd name="connsiteY39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338424 w 3405645"/>
              <a:gd name="connsiteY10" fmla="*/ 1893820 h 2621711"/>
              <a:gd name="connsiteX11" fmla="*/ 1619412 w 3405645"/>
              <a:gd name="connsiteY11" fmla="*/ 1589020 h 2621711"/>
              <a:gd name="connsiteX12" fmla="*/ 1572430 w 3405645"/>
              <a:gd name="connsiteY12" fmla="*/ 1512306 h 2621711"/>
              <a:gd name="connsiteX13" fmla="*/ 1486397 w 3405645"/>
              <a:gd name="connsiteY13" fmla="*/ 1429283 h 2621711"/>
              <a:gd name="connsiteX14" fmla="*/ 1404727 w 3405645"/>
              <a:gd name="connsiteY14" fmla="*/ 1343526 h 2621711"/>
              <a:gd name="connsiteX15" fmla="*/ 1351641 w 3405645"/>
              <a:gd name="connsiteY15" fmla="*/ 1229182 h 2621711"/>
              <a:gd name="connsiteX16" fmla="*/ 1306722 w 3405645"/>
              <a:gd name="connsiteY16" fmla="*/ 1074004 h 2621711"/>
              <a:gd name="connsiteX17" fmla="*/ 1310806 w 3405645"/>
              <a:gd name="connsiteY17" fmla="*/ 992330 h 2621711"/>
              <a:gd name="connsiteX18" fmla="*/ 1327141 w 3405645"/>
              <a:gd name="connsiteY18" fmla="*/ 931076 h 2621711"/>
              <a:gd name="connsiteX19" fmla="*/ 1355725 w 3405645"/>
              <a:gd name="connsiteY19" fmla="*/ 873904 h 2621711"/>
              <a:gd name="connsiteX20" fmla="*/ 1404727 w 3405645"/>
              <a:gd name="connsiteY20" fmla="*/ 779980 h 2621711"/>
              <a:gd name="connsiteX21" fmla="*/ 1461896 w 3405645"/>
              <a:gd name="connsiteY21" fmla="*/ 726892 h 2621711"/>
              <a:gd name="connsiteX22" fmla="*/ 1510899 w 3405645"/>
              <a:gd name="connsiteY22" fmla="*/ 686055 h 2621711"/>
              <a:gd name="connsiteX23" fmla="*/ 1588483 w 3405645"/>
              <a:gd name="connsiteY23" fmla="*/ 637052 h 2621711"/>
              <a:gd name="connsiteX24" fmla="*/ 1788575 w 3405645"/>
              <a:gd name="connsiteY24" fmla="*/ 645219 h 2621711"/>
              <a:gd name="connsiteX25" fmla="*/ 1964166 w 3405645"/>
              <a:gd name="connsiteY25" fmla="*/ 686056 h 2621711"/>
              <a:gd name="connsiteX26" fmla="*/ 2098922 w 3405645"/>
              <a:gd name="connsiteY26" fmla="*/ 763645 h 2621711"/>
              <a:gd name="connsiteX27" fmla="*/ 2327598 w 3405645"/>
              <a:gd name="connsiteY27" fmla="*/ 1037251 h 2621711"/>
              <a:gd name="connsiteX28" fmla="*/ 2376600 w 3405645"/>
              <a:gd name="connsiteY28" fmla="*/ 1078087 h 2621711"/>
              <a:gd name="connsiteX29" fmla="*/ 2552191 w 3405645"/>
              <a:gd name="connsiteY29" fmla="*/ 1135259 h 2621711"/>
              <a:gd name="connsiteX30" fmla="*/ 2682863 w 3405645"/>
              <a:gd name="connsiteY30" fmla="*/ 1221015 h 2621711"/>
              <a:gd name="connsiteX31" fmla="*/ 2756367 w 3405645"/>
              <a:gd name="connsiteY31" fmla="*/ 1310856 h 2621711"/>
              <a:gd name="connsiteX32" fmla="*/ 2833953 w 3405645"/>
              <a:gd name="connsiteY32" fmla="*/ 1396614 h 2621711"/>
              <a:gd name="connsiteX33" fmla="*/ 2919707 w 3405645"/>
              <a:gd name="connsiteY33" fmla="*/ 1519123 h 2621711"/>
              <a:gd name="connsiteX34" fmla="*/ 3172885 w 3405645"/>
              <a:gd name="connsiteY34" fmla="*/ 1437449 h 2621711"/>
              <a:gd name="connsiteX35" fmla="*/ 3405645 w 3405645"/>
              <a:gd name="connsiteY35" fmla="*/ 1286354 h 2621711"/>
              <a:gd name="connsiteX36" fmla="*/ 3209636 w 3405645"/>
              <a:gd name="connsiteY36" fmla="*/ 1082171 h 2621711"/>
              <a:gd name="connsiteX37" fmla="*/ 3005461 w 3405645"/>
              <a:gd name="connsiteY37" fmla="*/ 845318 h 2621711"/>
              <a:gd name="connsiteX38" fmla="*/ 2789035 w 3405645"/>
              <a:gd name="connsiteY38" fmla="*/ 563546 h 2621711"/>
              <a:gd name="connsiteX39" fmla="*/ 2511356 w 3405645"/>
              <a:gd name="connsiteY39" fmla="*/ 130678 h 2621711"/>
              <a:gd name="connsiteX40" fmla="*/ 2425602 w 3405645"/>
              <a:gd name="connsiteY40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697993 w 3405645"/>
              <a:gd name="connsiteY10" fmla="*/ 1696176 h 2621711"/>
              <a:gd name="connsiteX11" fmla="*/ 1619412 w 3405645"/>
              <a:gd name="connsiteY11" fmla="*/ 1589020 h 2621711"/>
              <a:gd name="connsiteX12" fmla="*/ 1572430 w 3405645"/>
              <a:gd name="connsiteY12" fmla="*/ 1512306 h 2621711"/>
              <a:gd name="connsiteX13" fmla="*/ 1486397 w 3405645"/>
              <a:gd name="connsiteY13" fmla="*/ 1429283 h 2621711"/>
              <a:gd name="connsiteX14" fmla="*/ 1404727 w 3405645"/>
              <a:gd name="connsiteY14" fmla="*/ 1343526 h 2621711"/>
              <a:gd name="connsiteX15" fmla="*/ 1351641 w 3405645"/>
              <a:gd name="connsiteY15" fmla="*/ 1229182 h 2621711"/>
              <a:gd name="connsiteX16" fmla="*/ 1306722 w 3405645"/>
              <a:gd name="connsiteY16" fmla="*/ 1074004 h 2621711"/>
              <a:gd name="connsiteX17" fmla="*/ 1310806 w 3405645"/>
              <a:gd name="connsiteY17" fmla="*/ 992330 h 2621711"/>
              <a:gd name="connsiteX18" fmla="*/ 1327141 w 3405645"/>
              <a:gd name="connsiteY18" fmla="*/ 931076 h 2621711"/>
              <a:gd name="connsiteX19" fmla="*/ 1355725 w 3405645"/>
              <a:gd name="connsiteY19" fmla="*/ 873904 h 2621711"/>
              <a:gd name="connsiteX20" fmla="*/ 1404727 w 3405645"/>
              <a:gd name="connsiteY20" fmla="*/ 779980 h 2621711"/>
              <a:gd name="connsiteX21" fmla="*/ 1461896 w 3405645"/>
              <a:gd name="connsiteY21" fmla="*/ 726892 h 2621711"/>
              <a:gd name="connsiteX22" fmla="*/ 1510899 w 3405645"/>
              <a:gd name="connsiteY22" fmla="*/ 686055 h 2621711"/>
              <a:gd name="connsiteX23" fmla="*/ 1588483 w 3405645"/>
              <a:gd name="connsiteY23" fmla="*/ 637052 h 2621711"/>
              <a:gd name="connsiteX24" fmla="*/ 1788575 w 3405645"/>
              <a:gd name="connsiteY24" fmla="*/ 645219 h 2621711"/>
              <a:gd name="connsiteX25" fmla="*/ 1964166 w 3405645"/>
              <a:gd name="connsiteY25" fmla="*/ 686056 h 2621711"/>
              <a:gd name="connsiteX26" fmla="*/ 2098922 w 3405645"/>
              <a:gd name="connsiteY26" fmla="*/ 763645 h 2621711"/>
              <a:gd name="connsiteX27" fmla="*/ 2327598 w 3405645"/>
              <a:gd name="connsiteY27" fmla="*/ 1037251 h 2621711"/>
              <a:gd name="connsiteX28" fmla="*/ 2376600 w 3405645"/>
              <a:gd name="connsiteY28" fmla="*/ 1078087 h 2621711"/>
              <a:gd name="connsiteX29" fmla="*/ 2552191 w 3405645"/>
              <a:gd name="connsiteY29" fmla="*/ 1135259 h 2621711"/>
              <a:gd name="connsiteX30" fmla="*/ 2682863 w 3405645"/>
              <a:gd name="connsiteY30" fmla="*/ 1221015 h 2621711"/>
              <a:gd name="connsiteX31" fmla="*/ 2756367 w 3405645"/>
              <a:gd name="connsiteY31" fmla="*/ 1310856 h 2621711"/>
              <a:gd name="connsiteX32" fmla="*/ 2833953 w 3405645"/>
              <a:gd name="connsiteY32" fmla="*/ 1396614 h 2621711"/>
              <a:gd name="connsiteX33" fmla="*/ 2919707 w 3405645"/>
              <a:gd name="connsiteY33" fmla="*/ 1519123 h 2621711"/>
              <a:gd name="connsiteX34" fmla="*/ 3172885 w 3405645"/>
              <a:gd name="connsiteY34" fmla="*/ 1437449 h 2621711"/>
              <a:gd name="connsiteX35" fmla="*/ 3405645 w 3405645"/>
              <a:gd name="connsiteY35" fmla="*/ 1286354 h 2621711"/>
              <a:gd name="connsiteX36" fmla="*/ 3209636 w 3405645"/>
              <a:gd name="connsiteY36" fmla="*/ 1082171 h 2621711"/>
              <a:gd name="connsiteX37" fmla="*/ 3005461 w 3405645"/>
              <a:gd name="connsiteY37" fmla="*/ 845318 h 2621711"/>
              <a:gd name="connsiteX38" fmla="*/ 2789035 w 3405645"/>
              <a:gd name="connsiteY38" fmla="*/ 563546 h 2621711"/>
              <a:gd name="connsiteX39" fmla="*/ 2511356 w 3405645"/>
              <a:gd name="connsiteY39" fmla="*/ 130678 h 2621711"/>
              <a:gd name="connsiteX40" fmla="*/ 2425602 w 3405645"/>
              <a:gd name="connsiteY40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369380 w 3405645"/>
              <a:gd name="connsiteY10" fmla="*/ 1979545 h 2621711"/>
              <a:gd name="connsiteX11" fmla="*/ 1697993 w 3405645"/>
              <a:gd name="connsiteY11" fmla="*/ 1696176 h 2621711"/>
              <a:gd name="connsiteX12" fmla="*/ 1619412 w 3405645"/>
              <a:gd name="connsiteY12" fmla="*/ 1589020 h 2621711"/>
              <a:gd name="connsiteX13" fmla="*/ 1572430 w 3405645"/>
              <a:gd name="connsiteY13" fmla="*/ 1512306 h 2621711"/>
              <a:gd name="connsiteX14" fmla="*/ 1486397 w 3405645"/>
              <a:gd name="connsiteY14" fmla="*/ 1429283 h 2621711"/>
              <a:gd name="connsiteX15" fmla="*/ 1404727 w 3405645"/>
              <a:gd name="connsiteY15" fmla="*/ 1343526 h 2621711"/>
              <a:gd name="connsiteX16" fmla="*/ 1351641 w 3405645"/>
              <a:gd name="connsiteY16" fmla="*/ 1229182 h 2621711"/>
              <a:gd name="connsiteX17" fmla="*/ 1306722 w 3405645"/>
              <a:gd name="connsiteY17" fmla="*/ 1074004 h 2621711"/>
              <a:gd name="connsiteX18" fmla="*/ 1310806 w 3405645"/>
              <a:gd name="connsiteY18" fmla="*/ 992330 h 2621711"/>
              <a:gd name="connsiteX19" fmla="*/ 1327141 w 3405645"/>
              <a:gd name="connsiteY19" fmla="*/ 931076 h 2621711"/>
              <a:gd name="connsiteX20" fmla="*/ 1355725 w 3405645"/>
              <a:gd name="connsiteY20" fmla="*/ 873904 h 2621711"/>
              <a:gd name="connsiteX21" fmla="*/ 1404727 w 3405645"/>
              <a:gd name="connsiteY21" fmla="*/ 779980 h 2621711"/>
              <a:gd name="connsiteX22" fmla="*/ 1461896 w 3405645"/>
              <a:gd name="connsiteY22" fmla="*/ 726892 h 2621711"/>
              <a:gd name="connsiteX23" fmla="*/ 1510899 w 3405645"/>
              <a:gd name="connsiteY23" fmla="*/ 686055 h 2621711"/>
              <a:gd name="connsiteX24" fmla="*/ 1588483 w 3405645"/>
              <a:gd name="connsiteY24" fmla="*/ 637052 h 2621711"/>
              <a:gd name="connsiteX25" fmla="*/ 1788575 w 3405645"/>
              <a:gd name="connsiteY25" fmla="*/ 645219 h 2621711"/>
              <a:gd name="connsiteX26" fmla="*/ 1964166 w 3405645"/>
              <a:gd name="connsiteY26" fmla="*/ 686056 h 2621711"/>
              <a:gd name="connsiteX27" fmla="*/ 2098922 w 3405645"/>
              <a:gd name="connsiteY27" fmla="*/ 763645 h 2621711"/>
              <a:gd name="connsiteX28" fmla="*/ 2327598 w 3405645"/>
              <a:gd name="connsiteY28" fmla="*/ 1037251 h 2621711"/>
              <a:gd name="connsiteX29" fmla="*/ 2376600 w 3405645"/>
              <a:gd name="connsiteY29" fmla="*/ 1078087 h 2621711"/>
              <a:gd name="connsiteX30" fmla="*/ 2552191 w 3405645"/>
              <a:gd name="connsiteY30" fmla="*/ 1135259 h 2621711"/>
              <a:gd name="connsiteX31" fmla="*/ 2682863 w 3405645"/>
              <a:gd name="connsiteY31" fmla="*/ 1221015 h 2621711"/>
              <a:gd name="connsiteX32" fmla="*/ 2756367 w 3405645"/>
              <a:gd name="connsiteY32" fmla="*/ 1310856 h 2621711"/>
              <a:gd name="connsiteX33" fmla="*/ 2833953 w 3405645"/>
              <a:gd name="connsiteY33" fmla="*/ 1396614 h 2621711"/>
              <a:gd name="connsiteX34" fmla="*/ 2919707 w 3405645"/>
              <a:gd name="connsiteY34" fmla="*/ 1519123 h 2621711"/>
              <a:gd name="connsiteX35" fmla="*/ 3172885 w 3405645"/>
              <a:gd name="connsiteY35" fmla="*/ 1437449 h 2621711"/>
              <a:gd name="connsiteX36" fmla="*/ 3405645 w 3405645"/>
              <a:gd name="connsiteY36" fmla="*/ 1286354 h 2621711"/>
              <a:gd name="connsiteX37" fmla="*/ 3209636 w 3405645"/>
              <a:gd name="connsiteY37" fmla="*/ 1082171 h 2621711"/>
              <a:gd name="connsiteX38" fmla="*/ 3005461 w 3405645"/>
              <a:gd name="connsiteY38" fmla="*/ 845318 h 2621711"/>
              <a:gd name="connsiteX39" fmla="*/ 2789035 w 3405645"/>
              <a:gd name="connsiteY39" fmla="*/ 563546 h 2621711"/>
              <a:gd name="connsiteX40" fmla="*/ 2511356 w 3405645"/>
              <a:gd name="connsiteY40" fmla="*/ 130678 h 2621711"/>
              <a:gd name="connsiteX41" fmla="*/ 2425602 w 3405645"/>
              <a:gd name="connsiteY41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859918 w 3405645"/>
              <a:gd name="connsiteY10" fmla="*/ 1870008 h 2621711"/>
              <a:gd name="connsiteX11" fmla="*/ 1697993 w 3405645"/>
              <a:gd name="connsiteY11" fmla="*/ 1696176 h 2621711"/>
              <a:gd name="connsiteX12" fmla="*/ 1619412 w 3405645"/>
              <a:gd name="connsiteY12" fmla="*/ 1589020 h 2621711"/>
              <a:gd name="connsiteX13" fmla="*/ 1572430 w 3405645"/>
              <a:gd name="connsiteY13" fmla="*/ 1512306 h 2621711"/>
              <a:gd name="connsiteX14" fmla="*/ 1486397 w 3405645"/>
              <a:gd name="connsiteY14" fmla="*/ 1429283 h 2621711"/>
              <a:gd name="connsiteX15" fmla="*/ 1404727 w 3405645"/>
              <a:gd name="connsiteY15" fmla="*/ 1343526 h 2621711"/>
              <a:gd name="connsiteX16" fmla="*/ 1351641 w 3405645"/>
              <a:gd name="connsiteY16" fmla="*/ 1229182 h 2621711"/>
              <a:gd name="connsiteX17" fmla="*/ 1306722 w 3405645"/>
              <a:gd name="connsiteY17" fmla="*/ 1074004 h 2621711"/>
              <a:gd name="connsiteX18" fmla="*/ 1310806 w 3405645"/>
              <a:gd name="connsiteY18" fmla="*/ 992330 h 2621711"/>
              <a:gd name="connsiteX19" fmla="*/ 1327141 w 3405645"/>
              <a:gd name="connsiteY19" fmla="*/ 931076 h 2621711"/>
              <a:gd name="connsiteX20" fmla="*/ 1355725 w 3405645"/>
              <a:gd name="connsiteY20" fmla="*/ 873904 h 2621711"/>
              <a:gd name="connsiteX21" fmla="*/ 1404727 w 3405645"/>
              <a:gd name="connsiteY21" fmla="*/ 779980 h 2621711"/>
              <a:gd name="connsiteX22" fmla="*/ 1461896 w 3405645"/>
              <a:gd name="connsiteY22" fmla="*/ 726892 h 2621711"/>
              <a:gd name="connsiteX23" fmla="*/ 1510899 w 3405645"/>
              <a:gd name="connsiteY23" fmla="*/ 686055 h 2621711"/>
              <a:gd name="connsiteX24" fmla="*/ 1588483 w 3405645"/>
              <a:gd name="connsiteY24" fmla="*/ 637052 h 2621711"/>
              <a:gd name="connsiteX25" fmla="*/ 1788575 w 3405645"/>
              <a:gd name="connsiteY25" fmla="*/ 645219 h 2621711"/>
              <a:gd name="connsiteX26" fmla="*/ 1964166 w 3405645"/>
              <a:gd name="connsiteY26" fmla="*/ 686056 h 2621711"/>
              <a:gd name="connsiteX27" fmla="*/ 2098922 w 3405645"/>
              <a:gd name="connsiteY27" fmla="*/ 763645 h 2621711"/>
              <a:gd name="connsiteX28" fmla="*/ 2327598 w 3405645"/>
              <a:gd name="connsiteY28" fmla="*/ 1037251 h 2621711"/>
              <a:gd name="connsiteX29" fmla="*/ 2376600 w 3405645"/>
              <a:gd name="connsiteY29" fmla="*/ 1078087 h 2621711"/>
              <a:gd name="connsiteX30" fmla="*/ 2552191 w 3405645"/>
              <a:gd name="connsiteY30" fmla="*/ 1135259 h 2621711"/>
              <a:gd name="connsiteX31" fmla="*/ 2682863 w 3405645"/>
              <a:gd name="connsiteY31" fmla="*/ 1221015 h 2621711"/>
              <a:gd name="connsiteX32" fmla="*/ 2756367 w 3405645"/>
              <a:gd name="connsiteY32" fmla="*/ 1310856 h 2621711"/>
              <a:gd name="connsiteX33" fmla="*/ 2833953 w 3405645"/>
              <a:gd name="connsiteY33" fmla="*/ 1396614 h 2621711"/>
              <a:gd name="connsiteX34" fmla="*/ 2919707 w 3405645"/>
              <a:gd name="connsiteY34" fmla="*/ 1519123 h 2621711"/>
              <a:gd name="connsiteX35" fmla="*/ 3172885 w 3405645"/>
              <a:gd name="connsiteY35" fmla="*/ 1437449 h 2621711"/>
              <a:gd name="connsiteX36" fmla="*/ 3405645 w 3405645"/>
              <a:gd name="connsiteY36" fmla="*/ 1286354 h 2621711"/>
              <a:gd name="connsiteX37" fmla="*/ 3209636 w 3405645"/>
              <a:gd name="connsiteY37" fmla="*/ 1082171 h 2621711"/>
              <a:gd name="connsiteX38" fmla="*/ 3005461 w 3405645"/>
              <a:gd name="connsiteY38" fmla="*/ 845318 h 2621711"/>
              <a:gd name="connsiteX39" fmla="*/ 2789035 w 3405645"/>
              <a:gd name="connsiteY39" fmla="*/ 563546 h 2621711"/>
              <a:gd name="connsiteX40" fmla="*/ 2511356 w 3405645"/>
              <a:gd name="connsiteY40" fmla="*/ 130678 h 2621711"/>
              <a:gd name="connsiteX41" fmla="*/ 2425602 w 3405645"/>
              <a:gd name="connsiteY41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769430 w 3405645"/>
              <a:gd name="connsiteY10" fmla="*/ 1920014 h 2621711"/>
              <a:gd name="connsiteX11" fmla="*/ 1859918 w 3405645"/>
              <a:gd name="connsiteY11" fmla="*/ 1870008 h 2621711"/>
              <a:gd name="connsiteX12" fmla="*/ 1697993 w 3405645"/>
              <a:gd name="connsiteY12" fmla="*/ 1696176 h 2621711"/>
              <a:gd name="connsiteX13" fmla="*/ 1619412 w 3405645"/>
              <a:gd name="connsiteY13" fmla="*/ 1589020 h 2621711"/>
              <a:gd name="connsiteX14" fmla="*/ 1572430 w 3405645"/>
              <a:gd name="connsiteY14" fmla="*/ 1512306 h 2621711"/>
              <a:gd name="connsiteX15" fmla="*/ 1486397 w 3405645"/>
              <a:gd name="connsiteY15" fmla="*/ 1429283 h 2621711"/>
              <a:gd name="connsiteX16" fmla="*/ 1404727 w 3405645"/>
              <a:gd name="connsiteY16" fmla="*/ 1343526 h 2621711"/>
              <a:gd name="connsiteX17" fmla="*/ 1351641 w 3405645"/>
              <a:gd name="connsiteY17" fmla="*/ 1229182 h 2621711"/>
              <a:gd name="connsiteX18" fmla="*/ 1306722 w 3405645"/>
              <a:gd name="connsiteY18" fmla="*/ 1074004 h 2621711"/>
              <a:gd name="connsiteX19" fmla="*/ 1310806 w 3405645"/>
              <a:gd name="connsiteY19" fmla="*/ 992330 h 2621711"/>
              <a:gd name="connsiteX20" fmla="*/ 1327141 w 3405645"/>
              <a:gd name="connsiteY20" fmla="*/ 931076 h 2621711"/>
              <a:gd name="connsiteX21" fmla="*/ 1355725 w 3405645"/>
              <a:gd name="connsiteY21" fmla="*/ 873904 h 2621711"/>
              <a:gd name="connsiteX22" fmla="*/ 1404727 w 3405645"/>
              <a:gd name="connsiteY22" fmla="*/ 779980 h 2621711"/>
              <a:gd name="connsiteX23" fmla="*/ 1461896 w 3405645"/>
              <a:gd name="connsiteY23" fmla="*/ 726892 h 2621711"/>
              <a:gd name="connsiteX24" fmla="*/ 1510899 w 3405645"/>
              <a:gd name="connsiteY24" fmla="*/ 686055 h 2621711"/>
              <a:gd name="connsiteX25" fmla="*/ 1588483 w 3405645"/>
              <a:gd name="connsiteY25" fmla="*/ 637052 h 2621711"/>
              <a:gd name="connsiteX26" fmla="*/ 1788575 w 3405645"/>
              <a:gd name="connsiteY26" fmla="*/ 645219 h 2621711"/>
              <a:gd name="connsiteX27" fmla="*/ 1964166 w 3405645"/>
              <a:gd name="connsiteY27" fmla="*/ 686056 h 2621711"/>
              <a:gd name="connsiteX28" fmla="*/ 2098922 w 3405645"/>
              <a:gd name="connsiteY28" fmla="*/ 763645 h 2621711"/>
              <a:gd name="connsiteX29" fmla="*/ 2327598 w 3405645"/>
              <a:gd name="connsiteY29" fmla="*/ 1037251 h 2621711"/>
              <a:gd name="connsiteX30" fmla="*/ 2376600 w 3405645"/>
              <a:gd name="connsiteY30" fmla="*/ 1078087 h 2621711"/>
              <a:gd name="connsiteX31" fmla="*/ 2552191 w 3405645"/>
              <a:gd name="connsiteY31" fmla="*/ 1135259 h 2621711"/>
              <a:gd name="connsiteX32" fmla="*/ 2682863 w 3405645"/>
              <a:gd name="connsiteY32" fmla="*/ 1221015 h 2621711"/>
              <a:gd name="connsiteX33" fmla="*/ 2756367 w 3405645"/>
              <a:gd name="connsiteY33" fmla="*/ 1310856 h 2621711"/>
              <a:gd name="connsiteX34" fmla="*/ 2833953 w 3405645"/>
              <a:gd name="connsiteY34" fmla="*/ 1396614 h 2621711"/>
              <a:gd name="connsiteX35" fmla="*/ 2919707 w 3405645"/>
              <a:gd name="connsiteY35" fmla="*/ 1519123 h 2621711"/>
              <a:gd name="connsiteX36" fmla="*/ 3172885 w 3405645"/>
              <a:gd name="connsiteY36" fmla="*/ 1437449 h 2621711"/>
              <a:gd name="connsiteX37" fmla="*/ 3405645 w 3405645"/>
              <a:gd name="connsiteY37" fmla="*/ 1286354 h 2621711"/>
              <a:gd name="connsiteX38" fmla="*/ 3209636 w 3405645"/>
              <a:gd name="connsiteY38" fmla="*/ 1082171 h 2621711"/>
              <a:gd name="connsiteX39" fmla="*/ 3005461 w 3405645"/>
              <a:gd name="connsiteY39" fmla="*/ 845318 h 2621711"/>
              <a:gd name="connsiteX40" fmla="*/ 2789035 w 3405645"/>
              <a:gd name="connsiteY40" fmla="*/ 563546 h 2621711"/>
              <a:gd name="connsiteX41" fmla="*/ 2511356 w 3405645"/>
              <a:gd name="connsiteY41" fmla="*/ 130678 h 2621711"/>
              <a:gd name="connsiteX42" fmla="*/ 2425602 w 3405645"/>
              <a:gd name="connsiteY42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967074 w 3405645"/>
              <a:gd name="connsiteY10" fmla="*/ 1979546 h 2621711"/>
              <a:gd name="connsiteX11" fmla="*/ 1859918 w 3405645"/>
              <a:gd name="connsiteY11" fmla="*/ 1870008 h 2621711"/>
              <a:gd name="connsiteX12" fmla="*/ 1697993 w 3405645"/>
              <a:gd name="connsiteY12" fmla="*/ 1696176 h 2621711"/>
              <a:gd name="connsiteX13" fmla="*/ 1619412 w 3405645"/>
              <a:gd name="connsiteY13" fmla="*/ 1589020 h 2621711"/>
              <a:gd name="connsiteX14" fmla="*/ 1572430 w 3405645"/>
              <a:gd name="connsiteY14" fmla="*/ 1512306 h 2621711"/>
              <a:gd name="connsiteX15" fmla="*/ 1486397 w 3405645"/>
              <a:gd name="connsiteY15" fmla="*/ 1429283 h 2621711"/>
              <a:gd name="connsiteX16" fmla="*/ 1404727 w 3405645"/>
              <a:gd name="connsiteY16" fmla="*/ 1343526 h 2621711"/>
              <a:gd name="connsiteX17" fmla="*/ 1351641 w 3405645"/>
              <a:gd name="connsiteY17" fmla="*/ 1229182 h 2621711"/>
              <a:gd name="connsiteX18" fmla="*/ 1306722 w 3405645"/>
              <a:gd name="connsiteY18" fmla="*/ 1074004 h 2621711"/>
              <a:gd name="connsiteX19" fmla="*/ 1310806 w 3405645"/>
              <a:gd name="connsiteY19" fmla="*/ 992330 h 2621711"/>
              <a:gd name="connsiteX20" fmla="*/ 1327141 w 3405645"/>
              <a:gd name="connsiteY20" fmla="*/ 931076 h 2621711"/>
              <a:gd name="connsiteX21" fmla="*/ 1355725 w 3405645"/>
              <a:gd name="connsiteY21" fmla="*/ 873904 h 2621711"/>
              <a:gd name="connsiteX22" fmla="*/ 1404727 w 3405645"/>
              <a:gd name="connsiteY22" fmla="*/ 779980 h 2621711"/>
              <a:gd name="connsiteX23" fmla="*/ 1461896 w 3405645"/>
              <a:gd name="connsiteY23" fmla="*/ 726892 h 2621711"/>
              <a:gd name="connsiteX24" fmla="*/ 1510899 w 3405645"/>
              <a:gd name="connsiteY24" fmla="*/ 686055 h 2621711"/>
              <a:gd name="connsiteX25" fmla="*/ 1588483 w 3405645"/>
              <a:gd name="connsiteY25" fmla="*/ 637052 h 2621711"/>
              <a:gd name="connsiteX26" fmla="*/ 1788575 w 3405645"/>
              <a:gd name="connsiteY26" fmla="*/ 645219 h 2621711"/>
              <a:gd name="connsiteX27" fmla="*/ 1964166 w 3405645"/>
              <a:gd name="connsiteY27" fmla="*/ 686056 h 2621711"/>
              <a:gd name="connsiteX28" fmla="*/ 2098922 w 3405645"/>
              <a:gd name="connsiteY28" fmla="*/ 763645 h 2621711"/>
              <a:gd name="connsiteX29" fmla="*/ 2327598 w 3405645"/>
              <a:gd name="connsiteY29" fmla="*/ 1037251 h 2621711"/>
              <a:gd name="connsiteX30" fmla="*/ 2376600 w 3405645"/>
              <a:gd name="connsiteY30" fmla="*/ 1078087 h 2621711"/>
              <a:gd name="connsiteX31" fmla="*/ 2552191 w 3405645"/>
              <a:gd name="connsiteY31" fmla="*/ 1135259 h 2621711"/>
              <a:gd name="connsiteX32" fmla="*/ 2682863 w 3405645"/>
              <a:gd name="connsiteY32" fmla="*/ 1221015 h 2621711"/>
              <a:gd name="connsiteX33" fmla="*/ 2756367 w 3405645"/>
              <a:gd name="connsiteY33" fmla="*/ 1310856 h 2621711"/>
              <a:gd name="connsiteX34" fmla="*/ 2833953 w 3405645"/>
              <a:gd name="connsiteY34" fmla="*/ 1396614 h 2621711"/>
              <a:gd name="connsiteX35" fmla="*/ 2919707 w 3405645"/>
              <a:gd name="connsiteY35" fmla="*/ 1519123 h 2621711"/>
              <a:gd name="connsiteX36" fmla="*/ 3172885 w 3405645"/>
              <a:gd name="connsiteY36" fmla="*/ 1437449 h 2621711"/>
              <a:gd name="connsiteX37" fmla="*/ 3405645 w 3405645"/>
              <a:gd name="connsiteY37" fmla="*/ 1286354 h 2621711"/>
              <a:gd name="connsiteX38" fmla="*/ 3209636 w 3405645"/>
              <a:gd name="connsiteY38" fmla="*/ 1082171 h 2621711"/>
              <a:gd name="connsiteX39" fmla="*/ 3005461 w 3405645"/>
              <a:gd name="connsiteY39" fmla="*/ 845318 h 2621711"/>
              <a:gd name="connsiteX40" fmla="*/ 2789035 w 3405645"/>
              <a:gd name="connsiteY40" fmla="*/ 563546 h 2621711"/>
              <a:gd name="connsiteX41" fmla="*/ 2511356 w 3405645"/>
              <a:gd name="connsiteY41" fmla="*/ 130678 h 2621711"/>
              <a:gd name="connsiteX42" fmla="*/ 2425602 w 3405645"/>
              <a:gd name="connsiteY42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550355 w 3405645"/>
              <a:gd name="connsiteY10" fmla="*/ 2141470 h 2621711"/>
              <a:gd name="connsiteX11" fmla="*/ 1967074 w 3405645"/>
              <a:gd name="connsiteY11" fmla="*/ 1979546 h 2621711"/>
              <a:gd name="connsiteX12" fmla="*/ 1859918 w 3405645"/>
              <a:gd name="connsiteY12" fmla="*/ 1870008 h 2621711"/>
              <a:gd name="connsiteX13" fmla="*/ 1697993 w 3405645"/>
              <a:gd name="connsiteY13" fmla="*/ 1696176 h 2621711"/>
              <a:gd name="connsiteX14" fmla="*/ 1619412 w 3405645"/>
              <a:gd name="connsiteY14" fmla="*/ 1589020 h 2621711"/>
              <a:gd name="connsiteX15" fmla="*/ 1572430 w 3405645"/>
              <a:gd name="connsiteY15" fmla="*/ 1512306 h 2621711"/>
              <a:gd name="connsiteX16" fmla="*/ 1486397 w 3405645"/>
              <a:gd name="connsiteY16" fmla="*/ 1429283 h 2621711"/>
              <a:gd name="connsiteX17" fmla="*/ 1404727 w 3405645"/>
              <a:gd name="connsiteY17" fmla="*/ 1343526 h 2621711"/>
              <a:gd name="connsiteX18" fmla="*/ 1351641 w 3405645"/>
              <a:gd name="connsiteY18" fmla="*/ 1229182 h 2621711"/>
              <a:gd name="connsiteX19" fmla="*/ 1306722 w 3405645"/>
              <a:gd name="connsiteY19" fmla="*/ 1074004 h 2621711"/>
              <a:gd name="connsiteX20" fmla="*/ 1310806 w 3405645"/>
              <a:gd name="connsiteY20" fmla="*/ 992330 h 2621711"/>
              <a:gd name="connsiteX21" fmla="*/ 1327141 w 3405645"/>
              <a:gd name="connsiteY21" fmla="*/ 931076 h 2621711"/>
              <a:gd name="connsiteX22" fmla="*/ 1355725 w 3405645"/>
              <a:gd name="connsiteY22" fmla="*/ 873904 h 2621711"/>
              <a:gd name="connsiteX23" fmla="*/ 1404727 w 3405645"/>
              <a:gd name="connsiteY23" fmla="*/ 779980 h 2621711"/>
              <a:gd name="connsiteX24" fmla="*/ 1461896 w 3405645"/>
              <a:gd name="connsiteY24" fmla="*/ 726892 h 2621711"/>
              <a:gd name="connsiteX25" fmla="*/ 1510899 w 3405645"/>
              <a:gd name="connsiteY25" fmla="*/ 686055 h 2621711"/>
              <a:gd name="connsiteX26" fmla="*/ 1588483 w 3405645"/>
              <a:gd name="connsiteY26" fmla="*/ 637052 h 2621711"/>
              <a:gd name="connsiteX27" fmla="*/ 1788575 w 3405645"/>
              <a:gd name="connsiteY27" fmla="*/ 645219 h 2621711"/>
              <a:gd name="connsiteX28" fmla="*/ 1964166 w 3405645"/>
              <a:gd name="connsiteY28" fmla="*/ 686056 h 2621711"/>
              <a:gd name="connsiteX29" fmla="*/ 2098922 w 3405645"/>
              <a:gd name="connsiteY29" fmla="*/ 763645 h 2621711"/>
              <a:gd name="connsiteX30" fmla="*/ 2327598 w 3405645"/>
              <a:gd name="connsiteY30" fmla="*/ 1037251 h 2621711"/>
              <a:gd name="connsiteX31" fmla="*/ 2376600 w 3405645"/>
              <a:gd name="connsiteY31" fmla="*/ 1078087 h 2621711"/>
              <a:gd name="connsiteX32" fmla="*/ 2552191 w 3405645"/>
              <a:gd name="connsiteY32" fmla="*/ 1135259 h 2621711"/>
              <a:gd name="connsiteX33" fmla="*/ 2682863 w 3405645"/>
              <a:gd name="connsiteY33" fmla="*/ 1221015 h 2621711"/>
              <a:gd name="connsiteX34" fmla="*/ 2756367 w 3405645"/>
              <a:gd name="connsiteY34" fmla="*/ 1310856 h 2621711"/>
              <a:gd name="connsiteX35" fmla="*/ 2833953 w 3405645"/>
              <a:gd name="connsiteY35" fmla="*/ 1396614 h 2621711"/>
              <a:gd name="connsiteX36" fmla="*/ 2919707 w 3405645"/>
              <a:gd name="connsiteY36" fmla="*/ 1519123 h 2621711"/>
              <a:gd name="connsiteX37" fmla="*/ 3172885 w 3405645"/>
              <a:gd name="connsiteY37" fmla="*/ 1437449 h 2621711"/>
              <a:gd name="connsiteX38" fmla="*/ 3405645 w 3405645"/>
              <a:gd name="connsiteY38" fmla="*/ 1286354 h 2621711"/>
              <a:gd name="connsiteX39" fmla="*/ 3209636 w 3405645"/>
              <a:gd name="connsiteY39" fmla="*/ 1082171 h 2621711"/>
              <a:gd name="connsiteX40" fmla="*/ 3005461 w 3405645"/>
              <a:gd name="connsiteY40" fmla="*/ 845318 h 2621711"/>
              <a:gd name="connsiteX41" fmla="*/ 2789035 w 3405645"/>
              <a:gd name="connsiteY41" fmla="*/ 563546 h 2621711"/>
              <a:gd name="connsiteX42" fmla="*/ 2511356 w 3405645"/>
              <a:gd name="connsiteY42" fmla="*/ 130678 h 2621711"/>
              <a:gd name="connsiteX43" fmla="*/ 2425602 w 3405645"/>
              <a:gd name="connsiteY43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050417 w 3405645"/>
              <a:gd name="connsiteY10" fmla="*/ 2067651 h 2621711"/>
              <a:gd name="connsiteX11" fmla="*/ 1967074 w 3405645"/>
              <a:gd name="connsiteY11" fmla="*/ 1979546 h 2621711"/>
              <a:gd name="connsiteX12" fmla="*/ 1859918 w 3405645"/>
              <a:gd name="connsiteY12" fmla="*/ 1870008 h 2621711"/>
              <a:gd name="connsiteX13" fmla="*/ 1697993 w 3405645"/>
              <a:gd name="connsiteY13" fmla="*/ 1696176 h 2621711"/>
              <a:gd name="connsiteX14" fmla="*/ 1619412 w 3405645"/>
              <a:gd name="connsiteY14" fmla="*/ 1589020 h 2621711"/>
              <a:gd name="connsiteX15" fmla="*/ 1572430 w 3405645"/>
              <a:gd name="connsiteY15" fmla="*/ 1512306 h 2621711"/>
              <a:gd name="connsiteX16" fmla="*/ 1486397 w 3405645"/>
              <a:gd name="connsiteY16" fmla="*/ 1429283 h 2621711"/>
              <a:gd name="connsiteX17" fmla="*/ 1404727 w 3405645"/>
              <a:gd name="connsiteY17" fmla="*/ 1343526 h 2621711"/>
              <a:gd name="connsiteX18" fmla="*/ 1351641 w 3405645"/>
              <a:gd name="connsiteY18" fmla="*/ 1229182 h 2621711"/>
              <a:gd name="connsiteX19" fmla="*/ 1306722 w 3405645"/>
              <a:gd name="connsiteY19" fmla="*/ 1074004 h 2621711"/>
              <a:gd name="connsiteX20" fmla="*/ 1310806 w 3405645"/>
              <a:gd name="connsiteY20" fmla="*/ 992330 h 2621711"/>
              <a:gd name="connsiteX21" fmla="*/ 1327141 w 3405645"/>
              <a:gd name="connsiteY21" fmla="*/ 931076 h 2621711"/>
              <a:gd name="connsiteX22" fmla="*/ 1355725 w 3405645"/>
              <a:gd name="connsiteY22" fmla="*/ 873904 h 2621711"/>
              <a:gd name="connsiteX23" fmla="*/ 1404727 w 3405645"/>
              <a:gd name="connsiteY23" fmla="*/ 779980 h 2621711"/>
              <a:gd name="connsiteX24" fmla="*/ 1461896 w 3405645"/>
              <a:gd name="connsiteY24" fmla="*/ 726892 h 2621711"/>
              <a:gd name="connsiteX25" fmla="*/ 1510899 w 3405645"/>
              <a:gd name="connsiteY25" fmla="*/ 686055 h 2621711"/>
              <a:gd name="connsiteX26" fmla="*/ 1588483 w 3405645"/>
              <a:gd name="connsiteY26" fmla="*/ 637052 h 2621711"/>
              <a:gd name="connsiteX27" fmla="*/ 1788575 w 3405645"/>
              <a:gd name="connsiteY27" fmla="*/ 645219 h 2621711"/>
              <a:gd name="connsiteX28" fmla="*/ 1964166 w 3405645"/>
              <a:gd name="connsiteY28" fmla="*/ 686056 h 2621711"/>
              <a:gd name="connsiteX29" fmla="*/ 2098922 w 3405645"/>
              <a:gd name="connsiteY29" fmla="*/ 763645 h 2621711"/>
              <a:gd name="connsiteX30" fmla="*/ 2327598 w 3405645"/>
              <a:gd name="connsiteY30" fmla="*/ 1037251 h 2621711"/>
              <a:gd name="connsiteX31" fmla="*/ 2376600 w 3405645"/>
              <a:gd name="connsiteY31" fmla="*/ 1078087 h 2621711"/>
              <a:gd name="connsiteX32" fmla="*/ 2552191 w 3405645"/>
              <a:gd name="connsiteY32" fmla="*/ 1135259 h 2621711"/>
              <a:gd name="connsiteX33" fmla="*/ 2682863 w 3405645"/>
              <a:gd name="connsiteY33" fmla="*/ 1221015 h 2621711"/>
              <a:gd name="connsiteX34" fmla="*/ 2756367 w 3405645"/>
              <a:gd name="connsiteY34" fmla="*/ 1310856 h 2621711"/>
              <a:gd name="connsiteX35" fmla="*/ 2833953 w 3405645"/>
              <a:gd name="connsiteY35" fmla="*/ 1396614 h 2621711"/>
              <a:gd name="connsiteX36" fmla="*/ 2919707 w 3405645"/>
              <a:gd name="connsiteY36" fmla="*/ 1519123 h 2621711"/>
              <a:gd name="connsiteX37" fmla="*/ 3172885 w 3405645"/>
              <a:gd name="connsiteY37" fmla="*/ 1437449 h 2621711"/>
              <a:gd name="connsiteX38" fmla="*/ 3405645 w 3405645"/>
              <a:gd name="connsiteY38" fmla="*/ 1286354 h 2621711"/>
              <a:gd name="connsiteX39" fmla="*/ 3209636 w 3405645"/>
              <a:gd name="connsiteY39" fmla="*/ 1082171 h 2621711"/>
              <a:gd name="connsiteX40" fmla="*/ 3005461 w 3405645"/>
              <a:gd name="connsiteY40" fmla="*/ 845318 h 2621711"/>
              <a:gd name="connsiteX41" fmla="*/ 2789035 w 3405645"/>
              <a:gd name="connsiteY41" fmla="*/ 563546 h 2621711"/>
              <a:gd name="connsiteX42" fmla="*/ 2511356 w 3405645"/>
              <a:gd name="connsiteY42" fmla="*/ 130678 h 2621711"/>
              <a:gd name="connsiteX43" fmla="*/ 2425602 w 3405645"/>
              <a:gd name="connsiteY43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614649 w 3405645"/>
              <a:gd name="connsiteY10" fmla="*/ 2196239 h 2621711"/>
              <a:gd name="connsiteX11" fmla="*/ 2050417 w 3405645"/>
              <a:gd name="connsiteY11" fmla="*/ 2067651 h 2621711"/>
              <a:gd name="connsiteX12" fmla="*/ 1967074 w 3405645"/>
              <a:gd name="connsiteY12" fmla="*/ 1979546 h 2621711"/>
              <a:gd name="connsiteX13" fmla="*/ 1859918 w 3405645"/>
              <a:gd name="connsiteY13" fmla="*/ 1870008 h 2621711"/>
              <a:gd name="connsiteX14" fmla="*/ 1697993 w 3405645"/>
              <a:gd name="connsiteY14" fmla="*/ 1696176 h 2621711"/>
              <a:gd name="connsiteX15" fmla="*/ 1619412 w 3405645"/>
              <a:gd name="connsiteY15" fmla="*/ 1589020 h 2621711"/>
              <a:gd name="connsiteX16" fmla="*/ 1572430 w 3405645"/>
              <a:gd name="connsiteY16" fmla="*/ 1512306 h 2621711"/>
              <a:gd name="connsiteX17" fmla="*/ 1486397 w 3405645"/>
              <a:gd name="connsiteY17" fmla="*/ 1429283 h 2621711"/>
              <a:gd name="connsiteX18" fmla="*/ 1404727 w 3405645"/>
              <a:gd name="connsiteY18" fmla="*/ 1343526 h 2621711"/>
              <a:gd name="connsiteX19" fmla="*/ 1351641 w 3405645"/>
              <a:gd name="connsiteY19" fmla="*/ 1229182 h 2621711"/>
              <a:gd name="connsiteX20" fmla="*/ 1306722 w 3405645"/>
              <a:gd name="connsiteY20" fmla="*/ 1074004 h 2621711"/>
              <a:gd name="connsiteX21" fmla="*/ 1310806 w 3405645"/>
              <a:gd name="connsiteY21" fmla="*/ 992330 h 2621711"/>
              <a:gd name="connsiteX22" fmla="*/ 1327141 w 3405645"/>
              <a:gd name="connsiteY22" fmla="*/ 931076 h 2621711"/>
              <a:gd name="connsiteX23" fmla="*/ 1355725 w 3405645"/>
              <a:gd name="connsiteY23" fmla="*/ 873904 h 2621711"/>
              <a:gd name="connsiteX24" fmla="*/ 1404727 w 3405645"/>
              <a:gd name="connsiteY24" fmla="*/ 779980 h 2621711"/>
              <a:gd name="connsiteX25" fmla="*/ 1461896 w 3405645"/>
              <a:gd name="connsiteY25" fmla="*/ 726892 h 2621711"/>
              <a:gd name="connsiteX26" fmla="*/ 1510899 w 3405645"/>
              <a:gd name="connsiteY26" fmla="*/ 686055 h 2621711"/>
              <a:gd name="connsiteX27" fmla="*/ 1588483 w 3405645"/>
              <a:gd name="connsiteY27" fmla="*/ 637052 h 2621711"/>
              <a:gd name="connsiteX28" fmla="*/ 1788575 w 3405645"/>
              <a:gd name="connsiteY28" fmla="*/ 645219 h 2621711"/>
              <a:gd name="connsiteX29" fmla="*/ 1964166 w 3405645"/>
              <a:gd name="connsiteY29" fmla="*/ 686056 h 2621711"/>
              <a:gd name="connsiteX30" fmla="*/ 2098922 w 3405645"/>
              <a:gd name="connsiteY30" fmla="*/ 763645 h 2621711"/>
              <a:gd name="connsiteX31" fmla="*/ 2327598 w 3405645"/>
              <a:gd name="connsiteY31" fmla="*/ 1037251 h 2621711"/>
              <a:gd name="connsiteX32" fmla="*/ 2376600 w 3405645"/>
              <a:gd name="connsiteY32" fmla="*/ 1078087 h 2621711"/>
              <a:gd name="connsiteX33" fmla="*/ 2552191 w 3405645"/>
              <a:gd name="connsiteY33" fmla="*/ 1135259 h 2621711"/>
              <a:gd name="connsiteX34" fmla="*/ 2682863 w 3405645"/>
              <a:gd name="connsiteY34" fmla="*/ 1221015 h 2621711"/>
              <a:gd name="connsiteX35" fmla="*/ 2756367 w 3405645"/>
              <a:gd name="connsiteY35" fmla="*/ 1310856 h 2621711"/>
              <a:gd name="connsiteX36" fmla="*/ 2833953 w 3405645"/>
              <a:gd name="connsiteY36" fmla="*/ 1396614 h 2621711"/>
              <a:gd name="connsiteX37" fmla="*/ 2919707 w 3405645"/>
              <a:gd name="connsiteY37" fmla="*/ 1519123 h 2621711"/>
              <a:gd name="connsiteX38" fmla="*/ 3172885 w 3405645"/>
              <a:gd name="connsiteY38" fmla="*/ 1437449 h 2621711"/>
              <a:gd name="connsiteX39" fmla="*/ 3405645 w 3405645"/>
              <a:gd name="connsiteY39" fmla="*/ 1286354 h 2621711"/>
              <a:gd name="connsiteX40" fmla="*/ 3209636 w 3405645"/>
              <a:gd name="connsiteY40" fmla="*/ 1082171 h 2621711"/>
              <a:gd name="connsiteX41" fmla="*/ 3005461 w 3405645"/>
              <a:gd name="connsiteY41" fmla="*/ 845318 h 2621711"/>
              <a:gd name="connsiteX42" fmla="*/ 2789035 w 3405645"/>
              <a:gd name="connsiteY42" fmla="*/ 563546 h 2621711"/>
              <a:gd name="connsiteX43" fmla="*/ 2511356 w 3405645"/>
              <a:gd name="connsiteY43" fmla="*/ 130678 h 2621711"/>
              <a:gd name="connsiteX44" fmla="*/ 2425602 w 3405645"/>
              <a:gd name="connsiteY44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195674 w 3405645"/>
              <a:gd name="connsiteY10" fmla="*/ 2191477 h 2621711"/>
              <a:gd name="connsiteX11" fmla="*/ 2050417 w 3405645"/>
              <a:gd name="connsiteY11" fmla="*/ 2067651 h 2621711"/>
              <a:gd name="connsiteX12" fmla="*/ 1967074 w 3405645"/>
              <a:gd name="connsiteY12" fmla="*/ 1979546 h 2621711"/>
              <a:gd name="connsiteX13" fmla="*/ 1859918 w 3405645"/>
              <a:gd name="connsiteY13" fmla="*/ 1870008 h 2621711"/>
              <a:gd name="connsiteX14" fmla="*/ 1697993 w 3405645"/>
              <a:gd name="connsiteY14" fmla="*/ 1696176 h 2621711"/>
              <a:gd name="connsiteX15" fmla="*/ 1619412 w 3405645"/>
              <a:gd name="connsiteY15" fmla="*/ 1589020 h 2621711"/>
              <a:gd name="connsiteX16" fmla="*/ 1572430 w 3405645"/>
              <a:gd name="connsiteY16" fmla="*/ 1512306 h 2621711"/>
              <a:gd name="connsiteX17" fmla="*/ 1486397 w 3405645"/>
              <a:gd name="connsiteY17" fmla="*/ 1429283 h 2621711"/>
              <a:gd name="connsiteX18" fmla="*/ 1404727 w 3405645"/>
              <a:gd name="connsiteY18" fmla="*/ 1343526 h 2621711"/>
              <a:gd name="connsiteX19" fmla="*/ 1351641 w 3405645"/>
              <a:gd name="connsiteY19" fmla="*/ 1229182 h 2621711"/>
              <a:gd name="connsiteX20" fmla="*/ 1306722 w 3405645"/>
              <a:gd name="connsiteY20" fmla="*/ 1074004 h 2621711"/>
              <a:gd name="connsiteX21" fmla="*/ 1310806 w 3405645"/>
              <a:gd name="connsiteY21" fmla="*/ 992330 h 2621711"/>
              <a:gd name="connsiteX22" fmla="*/ 1327141 w 3405645"/>
              <a:gd name="connsiteY22" fmla="*/ 931076 h 2621711"/>
              <a:gd name="connsiteX23" fmla="*/ 1355725 w 3405645"/>
              <a:gd name="connsiteY23" fmla="*/ 873904 h 2621711"/>
              <a:gd name="connsiteX24" fmla="*/ 1404727 w 3405645"/>
              <a:gd name="connsiteY24" fmla="*/ 779980 h 2621711"/>
              <a:gd name="connsiteX25" fmla="*/ 1461896 w 3405645"/>
              <a:gd name="connsiteY25" fmla="*/ 726892 h 2621711"/>
              <a:gd name="connsiteX26" fmla="*/ 1510899 w 3405645"/>
              <a:gd name="connsiteY26" fmla="*/ 686055 h 2621711"/>
              <a:gd name="connsiteX27" fmla="*/ 1588483 w 3405645"/>
              <a:gd name="connsiteY27" fmla="*/ 637052 h 2621711"/>
              <a:gd name="connsiteX28" fmla="*/ 1788575 w 3405645"/>
              <a:gd name="connsiteY28" fmla="*/ 645219 h 2621711"/>
              <a:gd name="connsiteX29" fmla="*/ 1964166 w 3405645"/>
              <a:gd name="connsiteY29" fmla="*/ 686056 h 2621711"/>
              <a:gd name="connsiteX30" fmla="*/ 2098922 w 3405645"/>
              <a:gd name="connsiteY30" fmla="*/ 763645 h 2621711"/>
              <a:gd name="connsiteX31" fmla="*/ 2327598 w 3405645"/>
              <a:gd name="connsiteY31" fmla="*/ 1037251 h 2621711"/>
              <a:gd name="connsiteX32" fmla="*/ 2376600 w 3405645"/>
              <a:gd name="connsiteY32" fmla="*/ 1078087 h 2621711"/>
              <a:gd name="connsiteX33" fmla="*/ 2552191 w 3405645"/>
              <a:gd name="connsiteY33" fmla="*/ 1135259 h 2621711"/>
              <a:gd name="connsiteX34" fmla="*/ 2682863 w 3405645"/>
              <a:gd name="connsiteY34" fmla="*/ 1221015 h 2621711"/>
              <a:gd name="connsiteX35" fmla="*/ 2756367 w 3405645"/>
              <a:gd name="connsiteY35" fmla="*/ 1310856 h 2621711"/>
              <a:gd name="connsiteX36" fmla="*/ 2833953 w 3405645"/>
              <a:gd name="connsiteY36" fmla="*/ 1396614 h 2621711"/>
              <a:gd name="connsiteX37" fmla="*/ 2919707 w 3405645"/>
              <a:gd name="connsiteY37" fmla="*/ 1519123 h 2621711"/>
              <a:gd name="connsiteX38" fmla="*/ 3172885 w 3405645"/>
              <a:gd name="connsiteY38" fmla="*/ 1437449 h 2621711"/>
              <a:gd name="connsiteX39" fmla="*/ 3405645 w 3405645"/>
              <a:gd name="connsiteY39" fmla="*/ 1286354 h 2621711"/>
              <a:gd name="connsiteX40" fmla="*/ 3209636 w 3405645"/>
              <a:gd name="connsiteY40" fmla="*/ 1082171 h 2621711"/>
              <a:gd name="connsiteX41" fmla="*/ 3005461 w 3405645"/>
              <a:gd name="connsiteY41" fmla="*/ 845318 h 2621711"/>
              <a:gd name="connsiteX42" fmla="*/ 2789035 w 3405645"/>
              <a:gd name="connsiteY42" fmla="*/ 563546 h 2621711"/>
              <a:gd name="connsiteX43" fmla="*/ 2511356 w 3405645"/>
              <a:gd name="connsiteY43" fmla="*/ 130678 h 2621711"/>
              <a:gd name="connsiteX44" fmla="*/ 2425602 w 3405645"/>
              <a:gd name="connsiteY44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695612 w 3405645"/>
              <a:gd name="connsiteY10" fmla="*/ 2274820 h 2621711"/>
              <a:gd name="connsiteX11" fmla="*/ 2195674 w 3405645"/>
              <a:gd name="connsiteY11" fmla="*/ 2191477 h 2621711"/>
              <a:gd name="connsiteX12" fmla="*/ 2050417 w 3405645"/>
              <a:gd name="connsiteY12" fmla="*/ 2067651 h 2621711"/>
              <a:gd name="connsiteX13" fmla="*/ 1967074 w 3405645"/>
              <a:gd name="connsiteY13" fmla="*/ 1979546 h 2621711"/>
              <a:gd name="connsiteX14" fmla="*/ 1859918 w 3405645"/>
              <a:gd name="connsiteY14" fmla="*/ 1870008 h 2621711"/>
              <a:gd name="connsiteX15" fmla="*/ 1697993 w 3405645"/>
              <a:gd name="connsiteY15" fmla="*/ 1696176 h 2621711"/>
              <a:gd name="connsiteX16" fmla="*/ 1619412 w 3405645"/>
              <a:gd name="connsiteY16" fmla="*/ 1589020 h 2621711"/>
              <a:gd name="connsiteX17" fmla="*/ 1572430 w 3405645"/>
              <a:gd name="connsiteY17" fmla="*/ 1512306 h 2621711"/>
              <a:gd name="connsiteX18" fmla="*/ 1486397 w 3405645"/>
              <a:gd name="connsiteY18" fmla="*/ 1429283 h 2621711"/>
              <a:gd name="connsiteX19" fmla="*/ 1404727 w 3405645"/>
              <a:gd name="connsiteY19" fmla="*/ 1343526 h 2621711"/>
              <a:gd name="connsiteX20" fmla="*/ 1351641 w 3405645"/>
              <a:gd name="connsiteY20" fmla="*/ 1229182 h 2621711"/>
              <a:gd name="connsiteX21" fmla="*/ 1306722 w 3405645"/>
              <a:gd name="connsiteY21" fmla="*/ 1074004 h 2621711"/>
              <a:gd name="connsiteX22" fmla="*/ 1310806 w 3405645"/>
              <a:gd name="connsiteY22" fmla="*/ 992330 h 2621711"/>
              <a:gd name="connsiteX23" fmla="*/ 1327141 w 3405645"/>
              <a:gd name="connsiteY23" fmla="*/ 931076 h 2621711"/>
              <a:gd name="connsiteX24" fmla="*/ 1355725 w 3405645"/>
              <a:gd name="connsiteY24" fmla="*/ 873904 h 2621711"/>
              <a:gd name="connsiteX25" fmla="*/ 1404727 w 3405645"/>
              <a:gd name="connsiteY25" fmla="*/ 779980 h 2621711"/>
              <a:gd name="connsiteX26" fmla="*/ 1461896 w 3405645"/>
              <a:gd name="connsiteY26" fmla="*/ 726892 h 2621711"/>
              <a:gd name="connsiteX27" fmla="*/ 1510899 w 3405645"/>
              <a:gd name="connsiteY27" fmla="*/ 686055 h 2621711"/>
              <a:gd name="connsiteX28" fmla="*/ 1588483 w 3405645"/>
              <a:gd name="connsiteY28" fmla="*/ 637052 h 2621711"/>
              <a:gd name="connsiteX29" fmla="*/ 1788575 w 3405645"/>
              <a:gd name="connsiteY29" fmla="*/ 645219 h 2621711"/>
              <a:gd name="connsiteX30" fmla="*/ 1964166 w 3405645"/>
              <a:gd name="connsiteY30" fmla="*/ 686056 h 2621711"/>
              <a:gd name="connsiteX31" fmla="*/ 2098922 w 3405645"/>
              <a:gd name="connsiteY31" fmla="*/ 763645 h 2621711"/>
              <a:gd name="connsiteX32" fmla="*/ 2327598 w 3405645"/>
              <a:gd name="connsiteY32" fmla="*/ 1037251 h 2621711"/>
              <a:gd name="connsiteX33" fmla="*/ 2376600 w 3405645"/>
              <a:gd name="connsiteY33" fmla="*/ 1078087 h 2621711"/>
              <a:gd name="connsiteX34" fmla="*/ 2552191 w 3405645"/>
              <a:gd name="connsiteY34" fmla="*/ 1135259 h 2621711"/>
              <a:gd name="connsiteX35" fmla="*/ 2682863 w 3405645"/>
              <a:gd name="connsiteY35" fmla="*/ 1221015 h 2621711"/>
              <a:gd name="connsiteX36" fmla="*/ 2756367 w 3405645"/>
              <a:gd name="connsiteY36" fmla="*/ 1310856 h 2621711"/>
              <a:gd name="connsiteX37" fmla="*/ 2833953 w 3405645"/>
              <a:gd name="connsiteY37" fmla="*/ 1396614 h 2621711"/>
              <a:gd name="connsiteX38" fmla="*/ 2919707 w 3405645"/>
              <a:gd name="connsiteY38" fmla="*/ 1519123 h 2621711"/>
              <a:gd name="connsiteX39" fmla="*/ 3172885 w 3405645"/>
              <a:gd name="connsiteY39" fmla="*/ 1437449 h 2621711"/>
              <a:gd name="connsiteX40" fmla="*/ 3405645 w 3405645"/>
              <a:gd name="connsiteY40" fmla="*/ 1286354 h 2621711"/>
              <a:gd name="connsiteX41" fmla="*/ 3209636 w 3405645"/>
              <a:gd name="connsiteY41" fmla="*/ 1082171 h 2621711"/>
              <a:gd name="connsiteX42" fmla="*/ 3005461 w 3405645"/>
              <a:gd name="connsiteY42" fmla="*/ 845318 h 2621711"/>
              <a:gd name="connsiteX43" fmla="*/ 2789035 w 3405645"/>
              <a:gd name="connsiteY43" fmla="*/ 563546 h 2621711"/>
              <a:gd name="connsiteX44" fmla="*/ 2511356 w 3405645"/>
              <a:gd name="connsiteY44" fmla="*/ 130678 h 2621711"/>
              <a:gd name="connsiteX45" fmla="*/ 2425602 w 3405645"/>
              <a:gd name="connsiteY45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345693 w 3405645"/>
              <a:gd name="connsiteY10" fmla="*/ 2331970 h 2621711"/>
              <a:gd name="connsiteX11" fmla="*/ 2195674 w 3405645"/>
              <a:gd name="connsiteY11" fmla="*/ 2191477 h 2621711"/>
              <a:gd name="connsiteX12" fmla="*/ 2050417 w 3405645"/>
              <a:gd name="connsiteY12" fmla="*/ 2067651 h 2621711"/>
              <a:gd name="connsiteX13" fmla="*/ 1967074 w 3405645"/>
              <a:gd name="connsiteY13" fmla="*/ 1979546 h 2621711"/>
              <a:gd name="connsiteX14" fmla="*/ 1859918 w 3405645"/>
              <a:gd name="connsiteY14" fmla="*/ 1870008 h 2621711"/>
              <a:gd name="connsiteX15" fmla="*/ 1697993 w 3405645"/>
              <a:gd name="connsiteY15" fmla="*/ 1696176 h 2621711"/>
              <a:gd name="connsiteX16" fmla="*/ 1619412 w 3405645"/>
              <a:gd name="connsiteY16" fmla="*/ 1589020 h 2621711"/>
              <a:gd name="connsiteX17" fmla="*/ 1572430 w 3405645"/>
              <a:gd name="connsiteY17" fmla="*/ 1512306 h 2621711"/>
              <a:gd name="connsiteX18" fmla="*/ 1486397 w 3405645"/>
              <a:gd name="connsiteY18" fmla="*/ 1429283 h 2621711"/>
              <a:gd name="connsiteX19" fmla="*/ 1404727 w 3405645"/>
              <a:gd name="connsiteY19" fmla="*/ 1343526 h 2621711"/>
              <a:gd name="connsiteX20" fmla="*/ 1351641 w 3405645"/>
              <a:gd name="connsiteY20" fmla="*/ 1229182 h 2621711"/>
              <a:gd name="connsiteX21" fmla="*/ 1306722 w 3405645"/>
              <a:gd name="connsiteY21" fmla="*/ 1074004 h 2621711"/>
              <a:gd name="connsiteX22" fmla="*/ 1310806 w 3405645"/>
              <a:gd name="connsiteY22" fmla="*/ 992330 h 2621711"/>
              <a:gd name="connsiteX23" fmla="*/ 1327141 w 3405645"/>
              <a:gd name="connsiteY23" fmla="*/ 931076 h 2621711"/>
              <a:gd name="connsiteX24" fmla="*/ 1355725 w 3405645"/>
              <a:gd name="connsiteY24" fmla="*/ 873904 h 2621711"/>
              <a:gd name="connsiteX25" fmla="*/ 1404727 w 3405645"/>
              <a:gd name="connsiteY25" fmla="*/ 779980 h 2621711"/>
              <a:gd name="connsiteX26" fmla="*/ 1461896 w 3405645"/>
              <a:gd name="connsiteY26" fmla="*/ 726892 h 2621711"/>
              <a:gd name="connsiteX27" fmla="*/ 1510899 w 3405645"/>
              <a:gd name="connsiteY27" fmla="*/ 686055 h 2621711"/>
              <a:gd name="connsiteX28" fmla="*/ 1588483 w 3405645"/>
              <a:gd name="connsiteY28" fmla="*/ 637052 h 2621711"/>
              <a:gd name="connsiteX29" fmla="*/ 1788575 w 3405645"/>
              <a:gd name="connsiteY29" fmla="*/ 645219 h 2621711"/>
              <a:gd name="connsiteX30" fmla="*/ 1964166 w 3405645"/>
              <a:gd name="connsiteY30" fmla="*/ 686056 h 2621711"/>
              <a:gd name="connsiteX31" fmla="*/ 2098922 w 3405645"/>
              <a:gd name="connsiteY31" fmla="*/ 763645 h 2621711"/>
              <a:gd name="connsiteX32" fmla="*/ 2327598 w 3405645"/>
              <a:gd name="connsiteY32" fmla="*/ 1037251 h 2621711"/>
              <a:gd name="connsiteX33" fmla="*/ 2376600 w 3405645"/>
              <a:gd name="connsiteY33" fmla="*/ 1078087 h 2621711"/>
              <a:gd name="connsiteX34" fmla="*/ 2552191 w 3405645"/>
              <a:gd name="connsiteY34" fmla="*/ 1135259 h 2621711"/>
              <a:gd name="connsiteX35" fmla="*/ 2682863 w 3405645"/>
              <a:gd name="connsiteY35" fmla="*/ 1221015 h 2621711"/>
              <a:gd name="connsiteX36" fmla="*/ 2756367 w 3405645"/>
              <a:gd name="connsiteY36" fmla="*/ 1310856 h 2621711"/>
              <a:gd name="connsiteX37" fmla="*/ 2833953 w 3405645"/>
              <a:gd name="connsiteY37" fmla="*/ 1396614 h 2621711"/>
              <a:gd name="connsiteX38" fmla="*/ 2919707 w 3405645"/>
              <a:gd name="connsiteY38" fmla="*/ 1519123 h 2621711"/>
              <a:gd name="connsiteX39" fmla="*/ 3172885 w 3405645"/>
              <a:gd name="connsiteY39" fmla="*/ 1437449 h 2621711"/>
              <a:gd name="connsiteX40" fmla="*/ 3405645 w 3405645"/>
              <a:gd name="connsiteY40" fmla="*/ 1286354 h 2621711"/>
              <a:gd name="connsiteX41" fmla="*/ 3209636 w 3405645"/>
              <a:gd name="connsiteY41" fmla="*/ 1082171 h 2621711"/>
              <a:gd name="connsiteX42" fmla="*/ 3005461 w 3405645"/>
              <a:gd name="connsiteY42" fmla="*/ 845318 h 2621711"/>
              <a:gd name="connsiteX43" fmla="*/ 2789035 w 3405645"/>
              <a:gd name="connsiteY43" fmla="*/ 563546 h 2621711"/>
              <a:gd name="connsiteX44" fmla="*/ 2511356 w 3405645"/>
              <a:gd name="connsiteY44" fmla="*/ 130678 h 2621711"/>
              <a:gd name="connsiteX45" fmla="*/ 2425602 w 3405645"/>
              <a:gd name="connsiteY45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048037 w 3405645"/>
              <a:gd name="connsiteY10" fmla="*/ 2351020 h 2621711"/>
              <a:gd name="connsiteX11" fmla="*/ 2345693 w 3405645"/>
              <a:gd name="connsiteY11" fmla="*/ 2331970 h 2621711"/>
              <a:gd name="connsiteX12" fmla="*/ 2195674 w 3405645"/>
              <a:gd name="connsiteY12" fmla="*/ 2191477 h 2621711"/>
              <a:gd name="connsiteX13" fmla="*/ 2050417 w 3405645"/>
              <a:gd name="connsiteY13" fmla="*/ 2067651 h 2621711"/>
              <a:gd name="connsiteX14" fmla="*/ 1967074 w 3405645"/>
              <a:gd name="connsiteY14" fmla="*/ 1979546 h 2621711"/>
              <a:gd name="connsiteX15" fmla="*/ 1859918 w 3405645"/>
              <a:gd name="connsiteY15" fmla="*/ 1870008 h 2621711"/>
              <a:gd name="connsiteX16" fmla="*/ 1697993 w 3405645"/>
              <a:gd name="connsiteY16" fmla="*/ 1696176 h 2621711"/>
              <a:gd name="connsiteX17" fmla="*/ 1619412 w 3405645"/>
              <a:gd name="connsiteY17" fmla="*/ 1589020 h 2621711"/>
              <a:gd name="connsiteX18" fmla="*/ 1572430 w 3405645"/>
              <a:gd name="connsiteY18" fmla="*/ 1512306 h 2621711"/>
              <a:gd name="connsiteX19" fmla="*/ 1486397 w 3405645"/>
              <a:gd name="connsiteY19" fmla="*/ 1429283 h 2621711"/>
              <a:gd name="connsiteX20" fmla="*/ 1404727 w 3405645"/>
              <a:gd name="connsiteY20" fmla="*/ 1343526 h 2621711"/>
              <a:gd name="connsiteX21" fmla="*/ 1351641 w 3405645"/>
              <a:gd name="connsiteY21" fmla="*/ 1229182 h 2621711"/>
              <a:gd name="connsiteX22" fmla="*/ 1306722 w 3405645"/>
              <a:gd name="connsiteY22" fmla="*/ 1074004 h 2621711"/>
              <a:gd name="connsiteX23" fmla="*/ 1310806 w 3405645"/>
              <a:gd name="connsiteY23" fmla="*/ 992330 h 2621711"/>
              <a:gd name="connsiteX24" fmla="*/ 1327141 w 3405645"/>
              <a:gd name="connsiteY24" fmla="*/ 931076 h 2621711"/>
              <a:gd name="connsiteX25" fmla="*/ 1355725 w 3405645"/>
              <a:gd name="connsiteY25" fmla="*/ 873904 h 2621711"/>
              <a:gd name="connsiteX26" fmla="*/ 1404727 w 3405645"/>
              <a:gd name="connsiteY26" fmla="*/ 779980 h 2621711"/>
              <a:gd name="connsiteX27" fmla="*/ 1461896 w 3405645"/>
              <a:gd name="connsiteY27" fmla="*/ 726892 h 2621711"/>
              <a:gd name="connsiteX28" fmla="*/ 1510899 w 3405645"/>
              <a:gd name="connsiteY28" fmla="*/ 686055 h 2621711"/>
              <a:gd name="connsiteX29" fmla="*/ 1588483 w 3405645"/>
              <a:gd name="connsiteY29" fmla="*/ 637052 h 2621711"/>
              <a:gd name="connsiteX30" fmla="*/ 1788575 w 3405645"/>
              <a:gd name="connsiteY30" fmla="*/ 645219 h 2621711"/>
              <a:gd name="connsiteX31" fmla="*/ 1964166 w 3405645"/>
              <a:gd name="connsiteY31" fmla="*/ 686056 h 2621711"/>
              <a:gd name="connsiteX32" fmla="*/ 2098922 w 3405645"/>
              <a:gd name="connsiteY32" fmla="*/ 763645 h 2621711"/>
              <a:gd name="connsiteX33" fmla="*/ 2327598 w 3405645"/>
              <a:gd name="connsiteY33" fmla="*/ 1037251 h 2621711"/>
              <a:gd name="connsiteX34" fmla="*/ 2376600 w 3405645"/>
              <a:gd name="connsiteY34" fmla="*/ 1078087 h 2621711"/>
              <a:gd name="connsiteX35" fmla="*/ 2552191 w 3405645"/>
              <a:gd name="connsiteY35" fmla="*/ 1135259 h 2621711"/>
              <a:gd name="connsiteX36" fmla="*/ 2682863 w 3405645"/>
              <a:gd name="connsiteY36" fmla="*/ 1221015 h 2621711"/>
              <a:gd name="connsiteX37" fmla="*/ 2756367 w 3405645"/>
              <a:gd name="connsiteY37" fmla="*/ 1310856 h 2621711"/>
              <a:gd name="connsiteX38" fmla="*/ 2833953 w 3405645"/>
              <a:gd name="connsiteY38" fmla="*/ 1396614 h 2621711"/>
              <a:gd name="connsiteX39" fmla="*/ 2919707 w 3405645"/>
              <a:gd name="connsiteY39" fmla="*/ 1519123 h 2621711"/>
              <a:gd name="connsiteX40" fmla="*/ 3172885 w 3405645"/>
              <a:gd name="connsiteY40" fmla="*/ 1437449 h 2621711"/>
              <a:gd name="connsiteX41" fmla="*/ 3405645 w 3405645"/>
              <a:gd name="connsiteY41" fmla="*/ 1286354 h 2621711"/>
              <a:gd name="connsiteX42" fmla="*/ 3209636 w 3405645"/>
              <a:gd name="connsiteY42" fmla="*/ 1082171 h 2621711"/>
              <a:gd name="connsiteX43" fmla="*/ 3005461 w 3405645"/>
              <a:gd name="connsiteY43" fmla="*/ 845318 h 2621711"/>
              <a:gd name="connsiteX44" fmla="*/ 2789035 w 3405645"/>
              <a:gd name="connsiteY44" fmla="*/ 563546 h 2621711"/>
              <a:gd name="connsiteX45" fmla="*/ 2511356 w 3405645"/>
              <a:gd name="connsiteY45" fmla="*/ 130678 h 2621711"/>
              <a:gd name="connsiteX46" fmla="*/ 2425602 w 3405645"/>
              <a:gd name="connsiteY46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2479043 w 3405645"/>
              <a:gd name="connsiteY10" fmla="*/ 2451032 h 2621711"/>
              <a:gd name="connsiteX11" fmla="*/ 2345693 w 3405645"/>
              <a:gd name="connsiteY11" fmla="*/ 2331970 h 2621711"/>
              <a:gd name="connsiteX12" fmla="*/ 2195674 w 3405645"/>
              <a:gd name="connsiteY12" fmla="*/ 2191477 h 2621711"/>
              <a:gd name="connsiteX13" fmla="*/ 2050417 w 3405645"/>
              <a:gd name="connsiteY13" fmla="*/ 2067651 h 2621711"/>
              <a:gd name="connsiteX14" fmla="*/ 1967074 w 3405645"/>
              <a:gd name="connsiteY14" fmla="*/ 1979546 h 2621711"/>
              <a:gd name="connsiteX15" fmla="*/ 1859918 w 3405645"/>
              <a:gd name="connsiteY15" fmla="*/ 1870008 h 2621711"/>
              <a:gd name="connsiteX16" fmla="*/ 1697993 w 3405645"/>
              <a:gd name="connsiteY16" fmla="*/ 1696176 h 2621711"/>
              <a:gd name="connsiteX17" fmla="*/ 1619412 w 3405645"/>
              <a:gd name="connsiteY17" fmla="*/ 1589020 h 2621711"/>
              <a:gd name="connsiteX18" fmla="*/ 1572430 w 3405645"/>
              <a:gd name="connsiteY18" fmla="*/ 1512306 h 2621711"/>
              <a:gd name="connsiteX19" fmla="*/ 1486397 w 3405645"/>
              <a:gd name="connsiteY19" fmla="*/ 1429283 h 2621711"/>
              <a:gd name="connsiteX20" fmla="*/ 1404727 w 3405645"/>
              <a:gd name="connsiteY20" fmla="*/ 1343526 h 2621711"/>
              <a:gd name="connsiteX21" fmla="*/ 1351641 w 3405645"/>
              <a:gd name="connsiteY21" fmla="*/ 1229182 h 2621711"/>
              <a:gd name="connsiteX22" fmla="*/ 1306722 w 3405645"/>
              <a:gd name="connsiteY22" fmla="*/ 1074004 h 2621711"/>
              <a:gd name="connsiteX23" fmla="*/ 1310806 w 3405645"/>
              <a:gd name="connsiteY23" fmla="*/ 992330 h 2621711"/>
              <a:gd name="connsiteX24" fmla="*/ 1327141 w 3405645"/>
              <a:gd name="connsiteY24" fmla="*/ 931076 h 2621711"/>
              <a:gd name="connsiteX25" fmla="*/ 1355725 w 3405645"/>
              <a:gd name="connsiteY25" fmla="*/ 873904 h 2621711"/>
              <a:gd name="connsiteX26" fmla="*/ 1404727 w 3405645"/>
              <a:gd name="connsiteY26" fmla="*/ 779980 h 2621711"/>
              <a:gd name="connsiteX27" fmla="*/ 1461896 w 3405645"/>
              <a:gd name="connsiteY27" fmla="*/ 726892 h 2621711"/>
              <a:gd name="connsiteX28" fmla="*/ 1510899 w 3405645"/>
              <a:gd name="connsiteY28" fmla="*/ 686055 h 2621711"/>
              <a:gd name="connsiteX29" fmla="*/ 1588483 w 3405645"/>
              <a:gd name="connsiteY29" fmla="*/ 637052 h 2621711"/>
              <a:gd name="connsiteX30" fmla="*/ 1788575 w 3405645"/>
              <a:gd name="connsiteY30" fmla="*/ 645219 h 2621711"/>
              <a:gd name="connsiteX31" fmla="*/ 1964166 w 3405645"/>
              <a:gd name="connsiteY31" fmla="*/ 686056 h 2621711"/>
              <a:gd name="connsiteX32" fmla="*/ 2098922 w 3405645"/>
              <a:gd name="connsiteY32" fmla="*/ 763645 h 2621711"/>
              <a:gd name="connsiteX33" fmla="*/ 2327598 w 3405645"/>
              <a:gd name="connsiteY33" fmla="*/ 1037251 h 2621711"/>
              <a:gd name="connsiteX34" fmla="*/ 2376600 w 3405645"/>
              <a:gd name="connsiteY34" fmla="*/ 1078087 h 2621711"/>
              <a:gd name="connsiteX35" fmla="*/ 2552191 w 3405645"/>
              <a:gd name="connsiteY35" fmla="*/ 1135259 h 2621711"/>
              <a:gd name="connsiteX36" fmla="*/ 2682863 w 3405645"/>
              <a:gd name="connsiteY36" fmla="*/ 1221015 h 2621711"/>
              <a:gd name="connsiteX37" fmla="*/ 2756367 w 3405645"/>
              <a:gd name="connsiteY37" fmla="*/ 1310856 h 2621711"/>
              <a:gd name="connsiteX38" fmla="*/ 2833953 w 3405645"/>
              <a:gd name="connsiteY38" fmla="*/ 1396614 h 2621711"/>
              <a:gd name="connsiteX39" fmla="*/ 2919707 w 3405645"/>
              <a:gd name="connsiteY39" fmla="*/ 1519123 h 2621711"/>
              <a:gd name="connsiteX40" fmla="*/ 3172885 w 3405645"/>
              <a:gd name="connsiteY40" fmla="*/ 1437449 h 2621711"/>
              <a:gd name="connsiteX41" fmla="*/ 3405645 w 3405645"/>
              <a:gd name="connsiteY41" fmla="*/ 1286354 h 2621711"/>
              <a:gd name="connsiteX42" fmla="*/ 3209636 w 3405645"/>
              <a:gd name="connsiteY42" fmla="*/ 1082171 h 2621711"/>
              <a:gd name="connsiteX43" fmla="*/ 3005461 w 3405645"/>
              <a:gd name="connsiteY43" fmla="*/ 845318 h 2621711"/>
              <a:gd name="connsiteX44" fmla="*/ 2789035 w 3405645"/>
              <a:gd name="connsiteY44" fmla="*/ 563546 h 2621711"/>
              <a:gd name="connsiteX45" fmla="*/ 2511356 w 3405645"/>
              <a:gd name="connsiteY45" fmla="*/ 130678 h 2621711"/>
              <a:gd name="connsiteX46" fmla="*/ 2425602 w 3405645"/>
              <a:gd name="connsiteY46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2479043 w 3405645"/>
              <a:gd name="connsiteY11" fmla="*/ 2451032 h 2621711"/>
              <a:gd name="connsiteX12" fmla="*/ 2345693 w 3405645"/>
              <a:gd name="connsiteY12" fmla="*/ 2331970 h 2621711"/>
              <a:gd name="connsiteX13" fmla="*/ 2195674 w 3405645"/>
              <a:gd name="connsiteY13" fmla="*/ 2191477 h 2621711"/>
              <a:gd name="connsiteX14" fmla="*/ 2050417 w 3405645"/>
              <a:gd name="connsiteY14" fmla="*/ 2067651 h 2621711"/>
              <a:gd name="connsiteX15" fmla="*/ 1967074 w 3405645"/>
              <a:gd name="connsiteY15" fmla="*/ 1979546 h 2621711"/>
              <a:gd name="connsiteX16" fmla="*/ 1859918 w 3405645"/>
              <a:gd name="connsiteY16" fmla="*/ 1870008 h 2621711"/>
              <a:gd name="connsiteX17" fmla="*/ 1697993 w 3405645"/>
              <a:gd name="connsiteY17" fmla="*/ 1696176 h 2621711"/>
              <a:gd name="connsiteX18" fmla="*/ 1619412 w 3405645"/>
              <a:gd name="connsiteY18" fmla="*/ 1589020 h 2621711"/>
              <a:gd name="connsiteX19" fmla="*/ 1572430 w 3405645"/>
              <a:gd name="connsiteY19" fmla="*/ 1512306 h 2621711"/>
              <a:gd name="connsiteX20" fmla="*/ 1486397 w 3405645"/>
              <a:gd name="connsiteY20" fmla="*/ 1429283 h 2621711"/>
              <a:gd name="connsiteX21" fmla="*/ 1404727 w 3405645"/>
              <a:gd name="connsiteY21" fmla="*/ 1343526 h 2621711"/>
              <a:gd name="connsiteX22" fmla="*/ 1351641 w 3405645"/>
              <a:gd name="connsiteY22" fmla="*/ 1229182 h 2621711"/>
              <a:gd name="connsiteX23" fmla="*/ 1306722 w 3405645"/>
              <a:gd name="connsiteY23" fmla="*/ 1074004 h 2621711"/>
              <a:gd name="connsiteX24" fmla="*/ 1310806 w 3405645"/>
              <a:gd name="connsiteY24" fmla="*/ 992330 h 2621711"/>
              <a:gd name="connsiteX25" fmla="*/ 1327141 w 3405645"/>
              <a:gd name="connsiteY25" fmla="*/ 931076 h 2621711"/>
              <a:gd name="connsiteX26" fmla="*/ 1355725 w 3405645"/>
              <a:gd name="connsiteY26" fmla="*/ 873904 h 2621711"/>
              <a:gd name="connsiteX27" fmla="*/ 1404727 w 3405645"/>
              <a:gd name="connsiteY27" fmla="*/ 779980 h 2621711"/>
              <a:gd name="connsiteX28" fmla="*/ 1461896 w 3405645"/>
              <a:gd name="connsiteY28" fmla="*/ 726892 h 2621711"/>
              <a:gd name="connsiteX29" fmla="*/ 1510899 w 3405645"/>
              <a:gd name="connsiteY29" fmla="*/ 686055 h 2621711"/>
              <a:gd name="connsiteX30" fmla="*/ 1588483 w 3405645"/>
              <a:gd name="connsiteY30" fmla="*/ 637052 h 2621711"/>
              <a:gd name="connsiteX31" fmla="*/ 1788575 w 3405645"/>
              <a:gd name="connsiteY31" fmla="*/ 645219 h 2621711"/>
              <a:gd name="connsiteX32" fmla="*/ 1964166 w 3405645"/>
              <a:gd name="connsiteY32" fmla="*/ 686056 h 2621711"/>
              <a:gd name="connsiteX33" fmla="*/ 2098922 w 3405645"/>
              <a:gd name="connsiteY33" fmla="*/ 763645 h 2621711"/>
              <a:gd name="connsiteX34" fmla="*/ 2327598 w 3405645"/>
              <a:gd name="connsiteY34" fmla="*/ 1037251 h 2621711"/>
              <a:gd name="connsiteX35" fmla="*/ 2376600 w 3405645"/>
              <a:gd name="connsiteY35" fmla="*/ 1078087 h 2621711"/>
              <a:gd name="connsiteX36" fmla="*/ 2552191 w 3405645"/>
              <a:gd name="connsiteY36" fmla="*/ 1135259 h 2621711"/>
              <a:gd name="connsiteX37" fmla="*/ 2682863 w 3405645"/>
              <a:gd name="connsiteY37" fmla="*/ 1221015 h 2621711"/>
              <a:gd name="connsiteX38" fmla="*/ 2756367 w 3405645"/>
              <a:gd name="connsiteY38" fmla="*/ 1310856 h 2621711"/>
              <a:gd name="connsiteX39" fmla="*/ 2833953 w 3405645"/>
              <a:gd name="connsiteY39" fmla="*/ 1396614 h 2621711"/>
              <a:gd name="connsiteX40" fmla="*/ 2919707 w 3405645"/>
              <a:gd name="connsiteY40" fmla="*/ 1519123 h 2621711"/>
              <a:gd name="connsiteX41" fmla="*/ 3172885 w 3405645"/>
              <a:gd name="connsiteY41" fmla="*/ 1437449 h 2621711"/>
              <a:gd name="connsiteX42" fmla="*/ 3405645 w 3405645"/>
              <a:gd name="connsiteY42" fmla="*/ 1286354 h 2621711"/>
              <a:gd name="connsiteX43" fmla="*/ 3209636 w 3405645"/>
              <a:gd name="connsiteY43" fmla="*/ 1082171 h 2621711"/>
              <a:gd name="connsiteX44" fmla="*/ 3005461 w 3405645"/>
              <a:gd name="connsiteY44" fmla="*/ 845318 h 2621711"/>
              <a:gd name="connsiteX45" fmla="*/ 2789035 w 3405645"/>
              <a:gd name="connsiteY45" fmla="*/ 563546 h 2621711"/>
              <a:gd name="connsiteX46" fmla="*/ 2511356 w 3405645"/>
              <a:gd name="connsiteY46" fmla="*/ 130678 h 2621711"/>
              <a:gd name="connsiteX47" fmla="*/ 2425602 w 3405645"/>
              <a:gd name="connsiteY47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531305 w 3405645"/>
              <a:gd name="connsiteY11" fmla="*/ 2441508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531305 w 3405645"/>
              <a:gd name="connsiteY11" fmla="*/ 2441508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528924 w 3405645"/>
              <a:gd name="connsiteY11" fmla="*/ 2443889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417006 w 3405645"/>
              <a:gd name="connsiteY11" fmla="*/ 2472464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417006 w 3405645"/>
              <a:gd name="connsiteY11" fmla="*/ 2472464 h 2621711"/>
              <a:gd name="connsiteX12" fmla="*/ 2479043 w 3405645"/>
              <a:gd name="connsiteY12" fmla="*/ 2451032 h 2621711"/>
              <a:gd name="connsiteX13" fmla="*/ 2345693 w 3405645"/>
              <a:gd name="connsiteY13" fmla="*/ 2331970 h 2621711"/>
              <a:gd name="connsiteX14" fmla="*/ 2195674 w 3405645"/>
              <a:gd name="connsiteY14" fmla="*/ 2191477 h 2621711"/>
              <a:gd name="connsiteX15" fmla="*/ 2050417 w 3405645"/>
              <a:gd name="connsiteY15" fmla="*/ 2067651 h 2621711"/>
              <a:gd name="connsiteX16" fmla="*/ 1967074 w 3405645"/>
              <a:gd name="connsiteY16" fmla="*/ 1979546 h 2621711"/>
              <a:gd name="connsiteX17" fmla="*/ 1859918 w 3405645"/>
              <a:gd name="connsiteY17" fmla="*/ 1870008 h 2621711"/>
              <a:gd name="connsiteX18" fmla="*/ 1697993 w 3405645"/>
              <a:gd name="connsiteY18" fmla="*/ 1696176 h 2621711"/>
              <a:gd name="connsiteX19" fmla="*/ 1619412 w 3405645"/>
              <a:gd name="connsiteY19" fmla="*/ 1589020 h 2621711"/>
              <a:gd name="connsiteX20" fmla="*/ 1572430 w 3405645"/>
              <a:gd name="connsiteY20" fmla="*/ 1512306 h 2621711"/>
              <a:gd name="connsiteX21" fmla="*/ 1486397 w 3405645"/>
              <a:gd name="connsiteY21" fmla="*/ 1429283 h 2621711"/>
              <a:gd name="connsiteX22" fmla="*/ 1404727 w 3405645"/>
              <a:gd name="connsiteY22" fmla="*/ 1343526 h 2621711"/>
              <a:gd name="connsiteX23" fmla="*/ 1351641 w 3405645"/>
              <a:gd name="connsiteY23" fmla="*/ 1229182 h 2621711"/>
              <a:gd name="connsiteX24" fmla="*/ 1306722 w 3405645"/>
              <a:gd name="connsiteY24" fmla="*/ 1074004 h 2621711"/>
              <a:gd name="connsiteX25" fmla="*/ 1310806 w 3405645"/>
              <a:gd name="connsiteY25" fmla="*/ 992330 h 2621711"/>
              <a:gd name="connsiteX26" fmla="*/ 1327141 w 3405645"/>
              <a:gd name="connsiteY26" fmla="*/ 931076 h 2621711"/>
              <a:gd name="connsiteX27" fmla="*/ 1355725 w 3405645"/>
              <a:gd name="connsiteY27" fmla="*/ 873904 h 2621711"/>
              <a:gd name="connsiteX28" fmla="*/ 1404727 w 3405645"/>
              <a:gd name="connsiteY28" fmla="*/ 779980 h 2621711"/>
              <a:gd name="connsiteX29" fmla="*/ 1461896 w 3405645"/>
              <a:gd name="connsiteY29" fmla="*/ 726892 h 2621711"/>
              <a:gd name="connsiteX30" fmla="*/ 1510899 w 3405645"/>
              <a:gd name="connsiteY30" fmla="*/ 686055 h 2621711"/>
              <a:gd name="connsiteX31" fmla="*/ 1588483 w 3405645"/>
              <a:gd name="connsiteY31" fmla="*/ 637052 h 2621711"/>
              <a:gd name="connsiteX32" fmla="*/ 1788575 w 3405645"/>
              <a:gd name="connsiteY32" fmla="*/ 645219 h 2621711"/>
              <a:gd name="connsiteX33" fmla="*/ 1964166 w 3405645"/>
              <a:gd name="connsiteY33" fmla="*/ 686056 h 2621711"/>
              <a:gd name="connsiteX34" fmla="*/ 2098922 w 3405645"/>
              <a:gd name="connsiteY34" fmla="*/ 763645 h 2621711"/>
              <a:gd name="connsiteX35" fmla="*/ 2327598 w 3405645"/>
              <a:gd name="connsiteY35" fmla="*/ 1037251 h 2621711"/>
              <a:gd name="connsiteX36" fmla="*/ 2376600 w 3405645"/>
              <a:gd name="connsiteY36" fmla="*/ 1078087 h 2621711"/>
              <a:gd name="connsiteX37" fmla="*/ 2552191 w 3405645"/>
              <a:gd name="connsiteY37" fmla="*/ 1135259 h 2621711"/>
              <a:gd name="connsiteX38" fmla="*/ 2682863 w 3405645"/>
              <a:gd name="connsiteY38" fmla="*/ 1221015 h 2621711"/>
              <a:gd name="connsiteX39" fmla="*/ 2756367 w 3405645"/>
              <a:gd name="connsiteY39" fmla="*/ 1310856 h 2621711"/>
              <a:gd name="connsiteX40" fmla="*/ 2833953 w 3405645"/>
              <a:gd name="connsiteY40" fmla="*/ 1396614 h 2621711"/>
              <a:gd name="connsiteX41" fmla="*/ 2919707 w 3405645"/>
              <a:gd name="connsiteY41" fmla="*/ 1519123 h 2621711"/>
              <a:gd name="connsiteX42" fmla="*/ 3172885 w 3405645"/>
              <a:gd name="connsiteY42" fmla="*/ 1437449 h 2621711"/>
              <a:gd name="connsiteX43" fmla="*/ 3405645 w 3405645"/>
              <a:gd name="connsiteY43" fmla="*/ 1286354 h 2621711"/>
              <a:gd name="connsiteX44" fmla="*/ 3209636 w 3405645"/>
              <a:gd name="connsiteY44" fmla="*/ 1082171 h 2621711"/>
              <a:gd name="connsiteX45" fmla="*/ 3005461 w 3405645"/>
              <a:gd name="connsiteY45" fmla="*/ 845318 h 2621711"/>
              <a:gd name="connsiteX46" fmla="*/ 2789035 w 3405645"/>
              <a:gd name="connsiteY46" fmla="*/ 563546 h 2621711"/>
              <a:gd name="connsiteX47" fmla="*/ 2511356 w 3405645"/>
              <a:gd name="connsiteY47" fmla="*/ 130678 h 2621711"/>
              <a:gd name="connsiteX48" fmla="*/ 2425602 w 3405645"/>
              <a:gd name="connsiteY48" fmla="*/ 16335 h 2621711"/>
              <a:gd name="connsiteX0" fmla="*/ 2425602 w 3405645"/>
              <a:gd name="connsiteY0" fmla="*/ 16335 h 2621711"/>
              <a:gd name="connsiteX1" fmla="*/ 1584399 w 3405645"/>
              <a:gd name="connsiteY1" fmla="*/ 0 h 2621711"/>
              <a:gd name="connsiteX2" fmla="*/ 518604 w 3405645"/>
              <a:gd name="connsiteY2" fmla="*/ 12252 h 2621711"/>
              <a:gd name="connsiteX3" fmla="*/ 12249 w 3405645"/>
              <a:gd name="connsiteY3" fmla="*/ 16336 h 2621711"/>
              <a:gd name="connsiteX4" fmla="*/ 12248 w 3405645"/>
              <a:gd name="connsiteY4" fmla="*/ 1016832 h 2621711"/>
              <a:gd name="connsiteX5" fmla="*/ 0 w 3405645"/>
              <a:gd name="connsiteY5" fmla="*/ 2589043 h 2621711"/>
              <a:gd name="connsiteX6" fmla="*/ 110254 w 3405645"/>
              <a:gd name="connsiteY6" fmla="*/ 2621711 h 2621711"/>
              <a:gd name="connsiteX7" fmla="*/ 187841 w 3405645"/>
              <a:gd name="connsiteY7" fmla="*/ 2540038 h 2621711"/>
              <a:gd name="connsiteX8" fmla="*/ 596192 w 3405645"/>
              <a:gd name="connsiteY8" fmla="*/ 2450198 h 2621711"/>
              <a:gd name="connsiteX9" fmla="*/ 841202 w 3405645"/>
              <a:gd name="connsiteY9" fmla="*/ 2433863 h 2621711"/>
              <a:gd name="connsiteX10" fmla="*/ 1143162 w 3405645"/>
              <a:gd name="connsiteY10" fmla="*/ 2439126 h 2621711"/>
              <a:gd name="connsiteX11" fmla="*/ 1417006 w 3405645"/>
              <a:gd name="connsiteY11" fmla="*/ 2472464 h 2621711"/>
              <a:gd name="connsiteX12" fmla="*/ 1964693 w 3405645"/>
              <a:gd name="connsiteY12" fmla="*/ 2460558 h 2621711"/>
              <a:gd name="connsiteX13" fmla="*/ 2479043 w 3405645"/>
              <a:gd name="connsiteY13" fmla="*/ 2451032 h 2621711"/>
              <a:gd name="connsiteX14" fmla="*/ 2345693 w 3405645"/>
              <a:gd name="connsiteY14" fmla="*/ 2331970 h 2621711"/>
              <a:gd name="connsiteX15" fmla="*/ 2195674 w 3405645"/>
              <a:gd name="connsiteY15" fmla="*/ 2191477 h 2621711"/>
              <a:gd name="connsiteX16" fmla="*/ 2050417 w 3405645"/>
              <a:gd name="connsiteY16" fmla="*/ 2067651 h 2621711"/>
              <a:gd name="connsiteX17" fmla="*/ 1967074 w 3405645"/>
              <a:gd name="connsiteY17" fmla="*/ 1979546 h 2621711"/>
              <a:gd name="connsiteX18" fmla="*/ 1859918 w 3405645"/>
              <a:gd name="connsiteY18" fmla="*/ 1870008 h 2621711"/>
              <a:gd name="connsiteX19" fmla="*/ 1697993 w 3405645"/>
              <a:gd name="connsiteY19" fmla="*/ 1696176 h 2621711"/>
              <a:gd name="connsiteX20" fmla="*/ 1619412 w 3405645"/>
              <a:gd name="connsiteY20" fmla="*/ 1589020 h 2621711"/>
              <a:gd name="connsiteX21" fmla="*/ 1572430 w 3405645"/>
              <a:gd name="connsiteY21" fmla="*/ 1512306 h 2621711"/>
              <a:gd name="connsiteX22" fmla="*/ 1486397 w 3405645"/>
              <a:gd name="connsiteY22" fmla="*/ 1429283 h 2621711"/>
              <a:gd name="connsiteX23" fmla="*/ 1404727 w 3405645"/>
              <a:gd name="connsiteY23" fmla="*/ 1343526 h 2621711"/>
              <a:gd name="connsiteX24" fmla="*/ 1351641 w 3405645"/>
              <a:gd name="connsiteY24" fmla="*/ 1229182 h 2621711"/>
              <a:gd name="connsiteX25" fmla="*/ 1306722 w 3405645"/>
              <a:gd name="connsiteY25" fmla="*/ 1074004 h 2621711"/>
              <a:gd name="connsiteX26" fmla="*/ 1310806 w 3405645"/>
              <a:gd name="connsiteY26" fmla="*/ 992330 h 2621711"/>
              <a:gd name="connsiteX27" fmla="*/ 1327141 w 3405645"/>
              <a:gd name="connsiteY27" fmla="*/ 931076 h 2621711"/>
              <a:gd name="connsiteX28" fmla="*/ 1355725 w 3405645"/>
              <a:gd name="connsiteY28" fmla="*/ 873904 h 2621711"/>
              <a:gd name="connsiteX29" fmla="*/ 1404727 w 3405645"/>
              <a:gd name="connsiteY29" fmla="*/ 779980 h 2621711"/>
              <a:gd name="connsiteX30" fmla="*/ 1461896 w 3405645"/>
              <a:gd name="connsiteY30" fmla="*/ 726892 h 2621711"/>
              <a:gd name="connsiteX31" fmla="*/ 1510899 w 3405645"/>
              <a:gd name="connsiteY31" fmla="*/ 686055 h 2621711"/>
              <a:gd name="connsiteX32" fmla="*/ 1588483 w 3405645"/>
              <a:gd name="connsiteY32" fmla="*/ 637052 h 2621711"/>
              <a:gd name="connsiteX33" fmla="*/ 1788575 w 3405645"/>
              <a:gd name="connsiteY33" fmla="*/ 645219 h 2621711"/>
              <a:gd name="connsiteX34" fmla="*/ 1964166 w 3405645"/>
              <a:gd name="connsiteY34" fmla="*/ 686056 h 2621711"/>
              <a:gd name="connsiteX35" fmla="*/ 2098922 w 3405645"/>
              <a:gd name="connsiteY35" fmla="*/ 763645 h 2621711"/>
              <a:gd name="connsiteX36" fmla="*/ 2327598 w 3405645"/>
              <a:gd name="connsiteY36" fmla="*/ 1037251 h 2621711"/>
              <a:gd name="connsiteX37" fmla="*/ 2376600 w 3405645"/>
              <a:gd name="connsiteY37" fmla="*/ 1078087 h 2621711"/>
              <a:gd name="connsiteX38" fmla="*/ 2552191 w 3405645"/>
              <a:gd name="connsiteY38" fmla="*/ 1135259 h 2621711"/>
              <a:gd name="connsiteX39" fmla="*/ 2682863 w 3405645"/>
              <a:gd name="connsiteY39" fmla="*/ 1221015 h 2621711"/>
              <a:gd name="connsiteX40" fmla="*/ 2756367 w 3405645"/>
              <a:gd name="connsiteY40" fmla="*/ 1310856 h 2621711"/>
              <a:gd name="connsiteX41" fmla="*/ 2833953 w 3405645"/>
              <a:gd name="connsiteY41" fmla="*/ 1396614 h 2621711"/>
              <a:gd name="connsiteX42" fmla="*/ 2919707 w 3405645"/>
              <a:gd name="connsiteY42" fmla="*/ 1519123 h 2621711"/>
              <a:gd name="connsiteX43" fmla="*/ 3172885 w 3405645"/>
              <a:gd name="connsiteY43" fmla="*/ 1437449 h 2621711"/>
              <a:gd name="connsiteX44" fmla="*/ 3405645 w 3405645"/>
              <a:gd name="connsiteY44" fmla="*/ 1286354 h 2621711"/>
              <a:gd name="connsiteX45" fmla="*/ 3209636 w 3405645"/>
              <a:gd name="connsiteY45" fmla="*/ 1082171 h 2621711"/>
              <a:gd name="connsiteX46" fmla="*/ 3005461 w 3405645"/>
              <a:gd name="connsiteY46" fmla="*/ 845318 h 2621711"/>
              <a:gd name="connsiteX47" fmla="*/ 2789035 w 3405645"/>
              <a:gd name="connsiteY47" fmla="*/ 563546 h 2621711"/>
              <a:gd name="connsiteX48" fmla="*/ 2511356 w 3405645"/>
              <a:gd name="connsiteY48" fmla="*/ 130678 h 2621711"/>
              <a:gd name="connsiteX49" fmla="*/ 2425602 w 3405645"/>
              <a:gd name="connsiteY49" fmla="*/ 16335 h 2621711"/>
              <a:gd name="connsiteX0" fmla="*/ 2425602 w 3405645"/>
              <a:gd name="connsiteY0" fmla="*/ 16335 h 2651058"/>
              <a:gd name="connsiteX1" fmla="*/ 1584399 w 3405645"/>
              <a:gd name="connsiteY1" fmla="*/ 0 h 2651058"/>
              <a:gd name="connsiteX2" fmla="*/ 518604 w 3405645"/>
              <a:gd name="connsiteY2" fmla="*/ 12252 h 2651058"/>
              <a:gd name="connsiteX3" fmla="*/ 12249 w 3405645"/>
              <a:gd name="connsiteY3" fmla="*/ 16336 h 2651058"/>
              <a:gd name="connsiteX4" fmla="*/ 12248 w 3405645"/>
              <a:gd name="connsiteY4" fmla="*/ 1016832 h 2651058"/>
              <a:gd name="connsiteX5" fmla="*/ 0 w 3405645"/>
              <a:gd name="connsiteY5" fmla="*/ 2589043 h 2651058"/>
              <a:gd name="connsiteX6" fmla="*/ 110254 w 3405645"/>
              <a:gd name="connsiteY6" fmla="*/ 2621711 h 2651058"/>
              <a:gd name="connsiteX7" fmla="*/ 187841 w 3405645"/>
              <a:gd name="connsiteY7" fmla="*/ 2540038 h 2651058"/>
              <a:gd name="connsiteX8" fmla="*/ 596192 w 3405645"/>
              <a:gd name="connsiteY8" fmla="*/ 2450198 h 2651058"/>
              <a:gd name="connsiteX9" fmla="*/ 841202 w 3405645"/>
              <a:gd name="connsiteY9" fmla="*/ 2433863 h 2651058"/>
              <a:gd name="connsiteX10" fmla="*/ 1143162 w 3405645"/>
              <a:gd name="connsiteY10" fmla="*/ 2439126 h 2651058"/>
              <a:gd name="connsiteX11" fmla="*/ 1417006 w 3405645"/>
              <a:gd name="connsiteY11" fmla="*/ 2472464 h 2651058"/>
              <a:gd name="connsiteX12" fmla="*/ 1833724 w 3405645"/>
              <a:gd name="connsiteY12" fmla="*/ 2651058 h 2651058"/>
              <a:gd name="connsiteX13" fmla="*/ 2479043 w 3405645"/>
              <a:gd name="connsiteY13" fmla="*/ 2451032 h 2651058"/>
              <a:gd name="connsiteX14" fmla="*/ 2345693 w 3405645"/>
              <a:gd name="connsiteY14" fmla="*/ 2331970 h 2651058"/>
              <a:gd name="connsiteX15" fmla="*/ 2195674 w 3405645"/>
              <a:gd name="connsiteY15" fmla="*/ 2191477 h 2651058"/>
              <a:gd name="connsiteX16" fmla="*/ 2050417 w 3405645"/>
              <a:gd name="connsiteY16" fmla="*/ 2067651 h 2651058"/>
              <a:gd name="connsiteX17" fmla="*/ 1967074 w 3405645"/>
              <a:gd name="connsiteY17" fmla="*/ 1979546 h 2651058"/>
              <a:gd name="connsiteX18" fmla="*/ 1859918 w 3405645"/>
              <a:gd name="connsiteY18" fmla="*/ 1870008 h 2651058"/>
              <a:gd name="connsiteX19" fmla="*/ 1697993 w 3405645"/>
              <a:gd name="connsiteY19" fmla="*/ 1696176 h 2651058"/>
              <a:gd name="connsiteX20" fmla="*/ 1619412 w 3405645"/>
              <a:gd name="connsiteY20" fmla="*/ 1589020 h 2651058"/>
              <a:gd name="connsiteX21" fmla="*/ 1572430 w 3405645"/>
              <a:gd name="connsiteY21" fmla="*/ 1512306 h 2651058"/>
              <a:gd name="connsiteX22" fmla="*/ 1486397 w 3405645"/>
              <a:gd name="connsiteY22" fmla="*/ 1429283 h 2651058"/>
              <a:gd name="connsiteX23" fmla="*/ 1404727 w 3405645"/>
              <a:gd name="connsiteY23" fmla="*/ 1343526 h 2651058"/>
              <a:gd name="connsiteX24" fmla="*/ 1351641 w 3405645"/>
              <a:gd name="connsiteY24" fmla="*/ 1229182 h 2651058"/>
              <a:gd name="connsiteX25" fmla="*/ 1306722 w 3405645"/>
              <a:gd name="connsiteY25" fmla="*/ 1074004 h 2651058"/>
              <a:gd name="connsiteX26" fmla="*/ 1310806 w 3405645"/>
              <a:gd name="connsiteY26" fmla="*/ 992330 h 2651058"/>
              <a:gd name="connsiteX27" fmla="*/ 1327141 w 3405645"/>
              <a:gd name="connsiteY27" fmla="*/ 931076 h 2651058"/>
              <a:gd name="connsiteX28" fmla="*/ 1355725 w 3405645"/>
              <a:gd name="connsiteY28" fmla="*/ 873904 h 2651058"/>
              <a:gd name="connsiteX29" fmla="*/ 1404727 w 3405645"/>
              <a:gd name="connsiteY29" fmla="*/ 779980 h 2651058"/>
              <a:gd name="connsiteX30" fmla="*/ 1461896 w 3405645"/>
              <a:gd name="connsiteY30" fmla="*/ 726892 h 2651058"/>
              <a:gd name="connsiteX31" fmla="*/ 1510899 w 3405645"/>
              <a:gd name="connsiteY31" fmla="*/ 686055 h 2651058"/>
              <a:gd name="connsiteX32" fmla="*/ 1588483 w 3405645"/>
              <a:gd name="connsiteY32" fmla="*/ 637052 h 2651058"/>
              <a:gd name="connsiteX33" fmla="*/ 1788575 w 3405645"/>
              <a:gd name="connsiteY33" fmla="*/ 645219 h 2651058"/>
              <a:gd name="connsiteX34" fmla="*/ 1964166 w 3405645"/>
              <a:gd name="connsiteY34" fmla="*/ 686056 h 2651058"/>
              <a:gd name="connsiteX35" fmla="*/ 2098922 w 3405645"/>
              <a:gd name="connsiteY35" fmla="*/ 763645 h 2651058"/>
              <a:gd name="connsiteX36" fmla="*/ 2327598 w 3405645"/>
              <a:gd name="connsiteY36" fmla="*/ 1037251 h 2651058"/>
              <a:gd name="connsiteX37" fmla="*/ 2376600 w 3405645"/>
              <a:gd name="connsiteY37" fmla="*/ 1078087 h 2651058"/>
              <a:gd name="connsiteX38" fmla="*/ 2552191 w 3405645"/>
              <a:gd name="connsiteY38" fmla="*/ 1135259 h 2651058"/>
              <a:gd name="connsiteX39" fmla="*/ 2682863 w 3405645"/>
              <a:gd name="connsiteY39" fmla="*/ 1221015 h 2651058"/>
              <a:gd name="connsiteX40" fmla="*/ 2756367 w 3405645"/>
              <a:gd name="connsiteY40" fmla="*/ 1310856 h 2651058"/>
              <a:gd name="connsiteX41" fmla="*/ 2833953 w 3405645"/>
              <a:gd name="connsiteY41" fmla="*/ 1396614 h 2651058"/>
              <a:gd name="connsiteX42" fmla="*/ 2919707 w 3405645"/>
              <a:gd name="connsiteY42" fmla="*/ 1519123 h 2651058"/>
              <a:gd name="connsiteX43" fmla="*/ 3172885 w 3405645"/>
              <a:gd name="connsiteY43" fmla="*/ 1437449 h 2651058"/>
              <a:gd name="connsiteX44" fmla="*/ 3405645 w 3405645"/>
              <a:gd name="connsiteY44" fmla="*/ 1286354 h 2651058"/>
              <a:gd name="connsiteX45" fmla="*/ 3209636 w 3405645"/>
              <a:gd name="connsiteY45" fmla="*/ 1082171 h 2651058"/>
              <a:gd name="connsiteX46" fmla="*/ 3005461 w 3405645"/>
              <a:gd name="connsiteY46" fmla="*/ 845318 h 2651058"/>
              <a:gd name="connsiteX47" fmla="*/ 2789035 w 3405645"/>
              <a:gd name="connsiteY47" fmla="*/ 563546 h 2651058"/>
              <a:gd name="connsiteX48" fmla="*/ 2511356 w 3405645"/>
              <a:gd name="connsiteY48" fmla="*/ 130678 h 2651058"/>
              <a:gd name="connsiteX49" fmla="*/ 2425602 w 3405645"/>
              <a:gd name="connsiteY49" fmla="*/ 16335 h 2651058"/>
              <a:gd name="connsiteX0" fmla="*/ 2425602 w 3405645"/>
              <a:gd name="connsiteY0" fmla="*/ 16335 h 2651058"/>
              <a:gd name="connsiteX1" fmla="*/ 1584399 w 3405645"/>
              <a:gd name="connsiteY1" fmla="*/ 0 h 2651058"/>
              <a:gd name="connsiteX2" fmla="*/ 518604 w 3405645"/>
              <a:gd name="connsiteY2" fmla="*/ 12252 h 2651058"/>
              <a:gd name="connsiteX3" fmla="*/ 12249 w 3405645"/>
              <a:gd name="connsiteY3" fmla="*/ 16336 h 2651058"/>
              <a:gd name="connsiteX4" fmla="*/ 12248 w 3405645"/>
              <a:gd name="connsiteY4" fmla="*/ 1016832 h 2651058"/>
              <a:gd name="connsiteX5" fmla="*/ 0 w 3405645"/>
              <a:gd name="connsiteY5" fmla="*/ 2589043 h 2651058"/>
              <a:gd name="connsiteX6" fmla="*/ 110254 w 3405645"/>
              <a:gd name="connsiteY6" fmla="*/ 2621711 h 2651058"/>
              <a:gd name="connsiteX7" fmla="*/ 187841 w 3405645"/>
              <a:gd name="connsiteY7" fmla="*/ 2540038 h 2651058"/>
              <a:gd name="connsiteX8" fmla="*/ 596192 w 3405645"/>
              <a:gd name="connsiteY8" fmla="*/ 2450198 h 2651058"/>
              <a:gd name="connsiteX9" fmla="*/ 841202 w 3405645"/>
              <a:gd name="connsiteY9" fmla="*/ 2433863 h 2651058"/>
              <a:gd name="connsiteX10" fmla="*/ 1143162 w 3405645"/>
              <a:gd name="connsiteY10" fmla="*/ 2439126 h 2651058"/>
              <a:gd name="connsiteX11" fmla="*/ 1417006 w 3405645"/>
              <a:gd name="connsiteY11" fmla="*/ 2472464 h 2651058"/>
              <a:gd name="connsiteX12" fmla="*/ 1833724 w 3405645"/>
              <a:gd name="connsiteY12" fmla="*/ 2651058 h 2651058"/>
              <a:gd name="connsiteX13" fmla="*/ 2207580 w 3405645"/>
              <a:gd name="connsiteY13" fmla="*/ 2531994 h 2651058"/>
              <a:gd name="connsiteX14" fmla="*/ 2479043 w 3405645"/>
              <a:gd name="connsiteY14" fmla="*/ 2451032 h 2651058"/>
              <a:gd name="connsiteX15" fmla="*/ 2345693 w 3405645"/>
              <a:gd name="connsiteY15" fmla="*/ 2331970 h 2651058"/>
              <a:gd name="connsiteX16" fmla="*/ 2195674 w 3405645"/>
              <a:gd name="connsiteY16" fmla="*/ 2191477 h 2651058"/>
              <a:gd name="connsiteX17" fmla="*/ 2050417 w 3405645"/>
              <a:gd name="connsiteY17" fmla="*/ 2067651 h 2651058"/>
              <a:gd name="connsiteX18" fmla="*/ 1967074 w 3405645"/>
              <a:gd name="connsiteY18" fmla="*/ 1979546 h 2651058"/>
              <a:gd name="connsiteX19" fmla="*/ 1859918 w 3405645"/>
              <a:gd name="connsiteY19" fmla="*/ 1870008 h 2651058"/>
              <a:gd name="connsiteX20" fmla="*/ 1697993 w 3405645"/>
              <a:gd name="connsiteY20" fmla="*/ 1696176 h 2651058"/>
              <a:gd name="connsiteX21" fmla="*/ 1619412 w 3405645"/>
              <a:gd name="connsiteY21" fmla="*/ 1589020 h 2651058"/>
              <a:gd name="connsiteX22" fmla="*/ 1572430 w 3405645"/>
              <a:gd name="connsiteY22" fmla="*/ 1512306 h 2651058"/>
              <a:gd name="connsiteX23" fmla="*/ 1486397 w 3405645"/>
              <a:gd name="connsiteY23" fmla="*/ 1429283 h 2651058"/>
              <a:gd name="connsiteX24" fmla="*/ 1404727 w 3405645"/>
              <a:gd name="connsiteY24" fmla="*/ 1343526 h 2651058"/>
              <a:gd name="connsiteX25" fmla="*/ 1351641 w 3405645"/>
              <a:gd name="connsiteY25" fmla="*/ 1229182 h 2651058"/>
              <a:gd name="connsiteX26" fmla="*/ 1306722 w 3405645"/>
              <a:gd name="connsiteY26" fmla="*/ 1074004 h 2651058"/>
              <a:gd name="connsiteX27" fmla="*/ 1310806 w 3405645"/>
              <a:gd name="connsiteY27" fmla="*/ 992330 h 2651058"/>
              <a:gd name="connsiteX28" fmla="*/ 1327141 w 3405645"/>
              <a:gd name="connsiteY28" fmla="*/ 931076 h 2651058"/>
              <a:gd name="connsiteX29" fmla="*/ 1355725 w 3405645"/>
              <a:gd name="connsiteY29" fmla="*/ 873904 h 2651058"/>
              <a:gd name="connsiteX30" fmla="*/ 1404727 w 3405645"/>
              <a:gd name="connsiteY30" fmla="*/ 779980 h 2651058"/>
              <a:gd name="connsiteX31" fmla="*/ 1461896 w 3405645"/>
              <a:gd name="connsiteY31" fmla="*/ 726892 h 2651058"/>
              <a:gd name="connsiteX32" fmla="*/ 1510899 w 3405645"/>
              <a:gd name="connsiteY32" fmla="*/ 686055 h 2651058"/>
              <a:gd name="connsiteX33" fmla="*/ 1588483 w 3405645"/>
              <a:gd name="connsiteY33" fmla="*/ 637052 h 2651058"/>
              <a:gd name="connsiteX34" fmla="*/ 1788575 w 3405645"/>
              <a:gd name="connsiteY34" fmla="*/ 645219 h 2651058"/>
              <a:gd name="connsiteX35" fmla="*/ 1964166 w 3405645"/>
              <a:gd name="connsiteY35" fmla="*/ 686056 h 2651058"/>
              <a:gd name="connsiteX36" fmla="*/ 2098922 w 3405645"/>
              <a:gd name="connsiteY36" fmla="*/ 763645 h 2651058"/>
              <a:gd name="connsiteX37" fmla="*/ 2327598 w 3405645"/>
              <a:gd name="connsiteY37" fmla="*/ 1037251 h 2651058"/>
              <a:gd name="connsiteX38" fmla="*/ 2376600 w 3405645"/>
              <a:gd name="connsiteY38" fmla="*/ 1078087 h 2651058"/>
              <a:gd name="connsiteX39" fmla="*/ 2552191 w 3405645"/>
              <a:gd name="connsiteY39" fmla="*/ 1135259 h 2651058"/>
              <a:gd name="connsiteX40" fmla="*/ 2682863 w 3405645"/>
              <a:gd name="connsiteY40" fmla="*/ 1221015 h 2651058"/>
              <a:gd name="connsiteX41" fmla="*/ 2756367 w 3405645"/>
              <a:gd name="connsiteY41" fmla="*/ 1310856 h 2651058"/>
              <a:gd name="connsiteX42" fmla="*/ 2833953 w 3405645"/>
              <a:gd name="connsiteY42" fmla="*/ 1396614 h 2651058"/>
              <a:gd name="connsiteX43" fmla="*/ 2919707 w 3405645"/>
              <a:gd name="connsiteY43" fmla="*/ 1519123 h 2651058"/>
              <a:gd name="connsiteX44" fmla="*/ 3172885 w 3405645"/>
              <a:gd name="connsiteY44" fmla="*/ 1437449 h 2651058"/>
              <a:gd name="connsiteX45" fmla="*/ 3405645 w 3405645"/>
              <a:gd name="connsiteY45" fmla="*/ 1286354 h 2651058"/>
              <a:gd name="connsiteX46" fmla="*/ 3209636 w 3405645"/>
              <a:gd name="connsiteY46" fmla="*/ 1082171 h 2651058"/>
              <a:gd name="connsiteX47" fmla="*/ 3005461 w 3405645"/>
              <a:gd name="connsiteY47" fmla="*/ 845318 h 2651058"/>
              <a:gd name="connsiteX48" fmla="*/ 2789035 w 3405645"/>
              <a:gd name="connsiteY48" fmla="*/ 563546 h 2651058"/>
              <a:gd name="connsiteX49" fmla="*/ 2511356 w 3405645"/>
              <a:gd name="connsiteY49" fmla="*/ 130678 h 2651058"/>
              <a:gd name="connsiteX50" fmla="*/ 2425602 w 3405645"/>
              <a:gd name="connsiteY50" fmla="*/ 16335 h 2651058"/>
              <a:gd name="connsiteX0" fmla="*/ 2425602 w 3405645"/>
              <a:gd name="connsiteY0" fmla="*/ 16335 h 2770119"/>
              <a:gd name="connsiteX1" fmla="*/ 1584399 w 3405645"/>
              <a:gd name="connsiteY1" fmla="*/ 0 h 2770119"/>
              <a:gd name="connsiteX2" fmla="*/ 518604 w 3405645"/>
              <a:gd name="connsiteY2" fmla="*/ 12252 h 2770119"/>
              <a:gd name="connsiteX3" fmla="*/ 12249 w 3405645"/>
              <a:gd name="connsiteY3" fmla="*/ 16336 h 2770119"/>
              <a:gd name="connsiteX4" fmla="*/ 12248 w 3405645"/>
              <a:gd name="connsiteY4" fmla="*/ 1016832 h 2770119"/>
              <a:gd name="connsiteX5" fmla="*/ 0 w 3405645"/>
              <a:gd name="connsiteY5" fmla="*/ 2589043 h 2770119"/>
              <a:gd name="connsiteX6" fmla="*/ 110254 w 3405645"/>
              <a:gd name="connsiteY6" fmla="*/ 2621711 h 2770119"/>
              <a:gd name="connsiteX7" fmla="*/ 187841 w 3405645"/>
              <a:gd name="connsiteY7" fmla="*/ 2540038 h 2770119"/>
              <a:gd name="connsiteX8" fmla="*/ 596192 w 3405645"/>
              <a:gd name="connsiteY8" fmla="*/ 2450198 h 2770119"/>
              <a:gd name="connsiteX9" fmla="*/ 841202 w 3405645"/>
              <a:gd name="connsiteY9" fmla="*/ 2433863 h 2770119"/>
              <a:gd name="connsiteX10" fmla="*/ 1143162 w 3405645"/>
              <a:gd name="connsiteY10" fmla="*/ 2439126 h 2770119"/>
              <a:gd name="connsiteX11" fmla="*/ 1417006 w 3405645"/>
              <a:gd name="connsiteY11" fmla="*/ 2472464 h 2770119"/>
              <a:gd name="connsiteX12" fmla="*/ 1833724 w 3405645"/>
              <a:gd name="connsiteY12" fmla="*/ 2651058 h 2770119"/>
              <a:gd name="connsiteX13" fmla="*/ 2098043 w 3405645"/>
              <a:gd name="connsiteY13" fmla="*/ 2770119 h 2770119"/>
              <a:gd name="connsiteX14" fmla="*/ 2479043 w 3405645"/>
              <a:gd name="connsiteY14" fmla="*/ 2451032 h 2770119"/>
              <a:gd name="connsiteX15" fmla="*/ 2345693 w 3405645"/>
              <a:gd name="connsiteY15" fmla="*/ 2331970 h 2770119"/>
              <a:gd name="connsiteX16" fmla="*/ 2195674 w 3405645"/>
              <a:gd name="connsiteY16" fmla="*/ 2191477 h 2770119"/>
              <a:gd name="connsiteX17" fmla="*/ 2050417 w 3405645"/>
              <a:gd name="connsiteY17" fmla="*/ 2067651 h 2770119"/>
              <a:gd name="connsiteX18" fmla="*/ 1967074 w 3405645"/>
              <a:gd name="connsiteY18" fmla="*/ 1979546 h 2770119"/>
              <a:gd name="connsiteX19" fmla="*/ 1859918 w 3405645"/>
              <a:gd name="connsiteY19" fmla="*/ 1870008 h 2770119"/>
              <a:gd name="connsiteX20" fmla="*/ 1697993 w 3405645"/>
              <a:gd name="connsiteY20" fmla="*/ 1696176 h 2770119"/>
              <a:gd name="connsiteX21" fmla="*/ 1619412 w 3405645"/>
              <a:gd name="connsiteY21" fmla="*/ 1589020 h 2770119"/>
              <a:gd name="connsiteX22" fmla="*/ 1572430 w 3405645"/>
              <a:gd name="connsiteY22" fmla="*/ 1512306 h 2770119"/>
              <a:gd name="connsiteX23" fmla="*/ 1486397 w 3405645"/>
              <a:gd name="connsiteY23" fmla="*/ 1429283 h 2770119"/>
              <a:gd name="connsiteX24" fmla="*/ 1404727 w 3405645"/>
              <a:gd name="connsiteY24" fmla="*/ 1343526 h 2770119"/>
              <a:gd name="connsiteX25" fmla="*/ 1351641 w 3405645"/>
              <a:gd name="connsiteY25" fmla="*/ 1229182 h 2770119"/>
              <a:gd name="connsiteX26" fmla="*/ 1306722 w 3405645"/>
              <a:gd name="connsiteY26" fmla="*/ 1074004 h 2770119"/>
              <a:gd name="connsiteX27" fmla="*/ 1310806 w 3405645"/>
              <a:gd name="connsiteY27" fmla="*/ 992330 h 2770119"/>
              <a:gd name="connsiteX28" fmla="*/ 1327141 w 3405645"/>
              <a:gd name="connsiteY28" fmla="*/ 931076 h 2770119"/>
              <a:gd name="connsiteX29" fmla="*/ 1355725 w 3405645"/>
              <a:gd name="connsiteY29" fmla="*/ 873904 h 2770119"/>
              <a:gd name="connsiteX30" fmla="*/ 1404727 w 3405645"/>
              <a:gd name="connsiteY30" fmla="*/ 779980 h 2770119"/>
              <a:gd name="connsiteX31" fmla="*/ 1461896 w 3405645"/>
              <a:gd name="connsiteY31" fmla="*/ 726892 h 2770119"/>
              <a:gd name="connsiteX32" fmla="*/ 1510899 w 3405645"/>
              <a:gd name="connsiteY32" fmla="*/ 686055 h 2770119"/>
              <a:gd name="connsiteX33" fmla="*/ 1588483 w 3405645"/>
              <a:gd name="connsiteY33" fmla="*/ 637052 h 2770119"/>
              <a:gd name="connsiteX34" fmla="*/ 1788575 w 3405645"/>
              <a:gd name="connsiteY34" fmla="*/ 645219 h 2770119"/>
              <a:gd name="connsiteX35" fmla="*/ 1964166 w 3405645"/>
              <a:gd name="connsiteY35" fmla="*/ 686056 h 2770119"/>
              <a:gd name="connsiteX36" fmla="*/ 2098922 w 3405645"/>
              <a:gd name="connsiteY36" fmla="*/ 763645 h 2770119"/>
              <a:gd name="connsiteX37" fmla="*/ 2327598 w 3405645"/>
              <a:gd name="connsiteY37" fmla="*/ 1037251 h 2770119"/>
              <a:gd name="connsiteX38" fmla="*/ 2376600 w 3405645"/>
              <a:gd name="connsiteY38" fmla="*/ 1078087 h 2770119"/>
              <a:gd name="connsiteX39" fmla="*/ 2552191 w 3405645"/>
              <a:gd name="connsiteY39" fmla="*/ 1135259 h 2770119"/>
              <a:gd name="connsiteX40" fmla="*/ 2682863 w 3405645"/>
              <a:gd name="connsiteY40" fmla="*/ 1221015 h 2770119"/>
              <a:gd name="connsiteX41" fmla="*/ 2756367 w 3405645"/>
              <a:gd name="connsiteY41" fmla="*/ 1310856 h 2770119"/>
              <a:gd name="connsiteX42" fmla="*/ 2833953 w 3405645"/>
              <a:gd name="connsiteY42" fmla="*/ 1396614 h 2770119"/>
              <a:gd name="connsiteX43" fmla="*/ 2919707 w 3405645"/>
              <a:gd name="connsiteY43" fmla="*/ 1519123 h 2770119"/>
              <a:gd name="connsiteX44" fmla="*/ 3172885 w 3405645"/>
              <a:gd name="connsiteY44" fmla="*/ 1437449 h 2770119"/>
              <a:gd name="connsiteX45" fmla="*/ 3405645 w 3405645"/>
              <a:gd name="connsiteY45" fmla="*/ 1286354 h 2770119"/>
              <a:gd name="connsiteX46" fmla="*/ 3209636 w 3405645"/>
              <a:gd name="connsiteY46" fmla="*/ 1082171 h 2770119"/>
              <a:gd name="connsiteX47" fmla="*/ 3005461 w 3405645"/>
              <a:gd name="connsiteY47" fmla="*/ 845318 h 2770119"/>
              <a:gd name="connsiteX48" fmla="*/ 2789035 w 3405645"/>
              <a:gd name="connsiteY48" fmla="*/ 563546 h 2770119"/>
              <a:gd name="connsiteX49" fmla="*/ 2511356 w 3405645"/>
              <a:gd name="connsiteY49" fmla="*/ 130678 h 2770119"/>
              <a:gd name="connsiteX50" fmla="*/ 2425602 w 3405645"/>
              <a:gd name="connsiteY50" fmla="*/ 16335 h 2770119"/>
              <a:gd name="connsiteX0" fmla="*/ 2425602 w 3405645"/>
              <a:gd name="connsiteY0" fmla="*/ 16335 h 2770119"/>
              <a:gd name="connsiteX1" fmla="*/ 1584399 w 3405645"/>
              <a:gd name="connsiteY1" fmla="*/ 0 h 2770119"/>
              <a:gd name="connsiteX2" fmla="*/ 518604 w 3405645"/>
              <a:gd name="connsiteY2" fmla="*/ 12252 h 2770119"/>
              <a:gd name="connsiteX3" fmla="*/ 12249 w 3405645"/>
              <a:gd name="connsiteY3" fmla="*/ 16336 h 2770119"/>
              <a:gd name="connsiteX4" fmla="*/ 12248 w 3405645"/>
              <a:gd name="connsiteY4" fmla="*/ 1016832 h 2770119"/>
              <a:gd name="connsiteX5" fmla="*/ 0 w 3405645"/>
              <a:gd name="connsiteY5" fmla="*/ 2589043 h 2770119"/>
              <a:gd name="connsiteX6" fmla="*/ 110254 w 3405645"/>
              <a:gd name="connsiteY6" fmla="*/ 2621711 h 2770119"/>
              <a:gd name="connsiteX7" fmla="*/ 187841 w 3405645"/>
              <a:gd name="connsiteY7" fmla="*/ 2540038 h 2770119"/>
              <a:gd name="connsiteX8" fmla="*/ 596192 w 3405645"/>
              <a:gd name="connsiteY8" fmla="*/ 2450198 h 2770119"/>
              <a:gd name="connsiteX9" fmla="*/ 841202 w 3405645"/>
              <a:gd name="connsiteY9" fmla="*/ 2433863 h 2770119"/>
              <a:gd name="connsiteX10" fmla="*/ 1143162 w 3405645"/>
              <a:gd name="connsiteY10" fmla="*/ 2439126 h 2770119"/>
              <a:gd name="connsiteX11" fmla="*/ 1417006 w 3405645"/>
              <a:gd name="connsiteY11" fmla="*/ 2472464 h 2770119"/>
              <a:gd name="connsiteX12" fmla="*/ 1833724 w 3405645"/>
              <a:gd name="connsiteY12" fmla="*/ 2651058 h 2770119"/>
              <a:gd name="connsiteX13" fmla="*/ 2098043 w 3405645"/>
              <a:gd name="connsiteY13" fmla="*/ 2770119 h 2770119"/>
              <a:gd name="connsiteX14" fmla="*/ 2295687 w 3405645"/>
              <a:gd name="connsiteY14" fmla="*/ 2601050 h 2770119"/>
              <a:gd name="connsiteX15" fmla="*/ 2479043 w 3405645"/>
              <a:gd name="connsiteY15" fmla="*/ 2451032 h 2770119"/>
              <a:gd name="connsiteX16" fmla="*/ 2345693 w 3405645"/>
              <a:gd name="connsiteY16" fmla="*/ 2331970 h 2770119"/>
              <a:gd name="connsiteX17" fmla="*/ 2195674 w 3405645"/>
              <a:gd name="connsiteY17" fmla="*/ 2191477 h 2770119"/>
              <a:gd name="connsiteX18" fmla="*/ 2050417 w 3405645"/>
              <a:gd name="connsiteY18" fmla="*/ 2067651 h 2770119"/>
              <a:gd name="connsiteX19" fmla="*/ 1967074 w 3405645"/>
              <a:gd name="connsiteY19" fmla="*/ 1979546 h 2770119"/>
              <a:gd name="connsiteX20" fmla="*/ 1859918 w 3405645"/>
              <a:gd name="connsiteY20" fmla="*/ 1870008 h 2770119"/>
              <a:gd name="connsiteX21" fmla="*/ 1697993 w 3405645"/>
              <a:gd name="connsiteY21" fmla="*/ 1696176 h 2770119"/>
              <a:gd name="connsiteX22" fmla="*/ 1619412 w 3405645"/>
              <a:gd name="connsiteY22" fmla="*/ 1589020 h 2770119"/>
              <a:gd name="connsiteX23" fmla="*/ 1572430 w 3405645"/>
              <a:gd name="connsiteY23" fmla="*/ 1512306 h 2770119"/>
              <a:gd name="connsiteX24" fmla="*/ 1486397 w 3405645"/>
              <a:gd name="connsiteY24" fmla="*/ 1429283 h 2770119"/>
              <a:gd name="connsiteX25" fmla="*/ 1404727 w 3405645"/>
              <a:gd name="connsiteY25" fmla="*/ 1343526 h 2770119"/>
              <a:gd name="connsiteX26" fmla="*/ 1351641 w 3405645"/>
              <a:gd name="connsiteY26" fmla="*/ 1229182 h 2770119"/>
              <a:gd name="connsiteX27" fmla="*/ 1306722 w 3405645"/>
              <a:gd name="connsiteY27" fmla="*/ 1074004 h 2770119"/>
              <a:gd name="connsiteX28" fmla="*/ 1310806 w 3405645"/>
              <a:gd name="connsiteY28" fmla="*/ 992330 h 2770119"/>
              <a:gd name="connsiteX29" fmla="*/ 1327141 w 3405645"/>
              <a:gd name="connsiteY29" fmla="*/ 931076 h 2770119"/>
              <a:gd name="connsiteX30" fmla="*/ 1355725 w 3405645"/>
              <a:gd name="connsiteY30" fmla="*/ 873904 h 2770119"/>
              <a:gd name="connsiteX31" fmla="*/ 1404727 w 3405645"/>
              <a:gd name="connsiteY31" fmla="*/ 779980 h 2770119"/>
              <a:gd name="connsiteX32" fmla="*/ 1461896 w 3405645"/>
              <a:gd name="connsiteY32" fmla="*/ 726892 h 2770119"/>
              <a:gd name="connsiteX33" fmla="*/ 1510899 w 3405645"/>
              <a:gd name="connsiteY33" fmla="*/ 686055 h 2770119"/>
              <a:gd name="connsiteX34" fmla="*/ 1588483 w 3405645"/>
              <a:gd name="connsiteY34" fmla="*/ 637052 h 2770119"/>
              <a:gd name="connsiteX35" fmla="*/ 1788575 w 3405645"/>
              <a:gd name="connsiteY35" fmla="*/ 645219 h 2770119"/>
              <a:gd name="connsiteX36" fmla="*/ 1964166 w 3405645"/>
              <a:gd name="connsiteY36" fmla="*/ 686056 h 2770119"/>
              <a:gd name="connsiteX37" fmla="*/ 2098922 w 3405645"/>
              <a:gd name="connsiteY37" fmla="*/ 763645 h 2770119"/>
              <a:gd name="connsiteX38" fmla="*/ 2327598 w 3405645"/>
              <a:gd name="connsiteY38" fmla="*/ 1037251 h 2770119"/>
              <a:gd name="connsiteX39" fmla="*/ 2376600 w 3405645"/>
              <a:gd name="connsiteY39" fmla="*/ 1078087 h 2770119"/>
              <a:gd name="connsiteX40" fmla="*/ 2552191 w 3405645"/>
              <a:gd name="connsiteY40" fmla="*/ 1135259 h 2770119"/>
              <a:gd name="connsiteX41" fmla="*/ 2682863 w 3405645"/>
              <a:gd name="connsiteY41" fmla="*/ 1221015 h 2770119"/>
              <a:gd name="connsiteX42" fmla="*/ 2756367 w 3405645"/>
              <a:gd name="connsiteY42" fmla="*/ 1310856 h 2770119"/>
              <a:gd name="connsiteX43" fmla="*/ 2833953 w 3405645"/>
              <a:gd name="connsiteY43" fmla="*/ 1396614 h 2770119"/>
              <a:gd name="connsiteX44" fmla="*/ 2919707 w 3405645"/>
              <a:gd name="connsiteY44" fmla="*/ 1519123 h 2770119"/>
              <a:gd name="connsiteX45" fmla="*/ 3172885 w 3405645"/>
              <a:gd name="connsiteY45" fmla="*/ 1437449 h 2770119"/>
              <a:gd name="connsiteX46" fmla="*/ 3405645 w 3405645"/>
              <a:gd name="connsiteY46" fmla="*/ 1286354 h 2770119"/>
              <a:gd name="connsiteX47" fmla="*/ 3209636 w 3405645"/>
              <a:gd name="connsiteY47" fmla="*/ 1082171 h 2770119"/>
              <a:gd name="connsiteX48" fmla="*/ 3005461 w 3405645"/>
              <a:gd name="connsiteY48" fmla="*/ 845318 h 2770119"/>
              <a:gd name="connsiteX49" fmla="*/ 2789035 w 3405645"/>
              <a:gd name="connsiteY49" fmla="*/ 563546 h 2770119"/>
              <a:gd name="connsiteX50" fmla="*/ 2511356 w 3405645"/>
              <a:gd name="connsiteY50" fmla="*/ 130678 h 2770119"/>
              <a:gd name="connsiteX51" fmla="*/ 2425602 w 3405645"/>
              <a:gd name="connsiteY51" fmla="*/ 16335 h 2770119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19707 w 3405645"/>
              <a:gd name="connsiteY44" fmla="*/ 1519123 h 2841557"/>
              <a:gd name="connsiteX45" fmla="*/ 3172885 w 3405645"/>
              <a:gd name="connsiteY45" fmla="*/ 1437449 h 2841557"/>
              <a:gd name="connsiteX46" fmla="*/ 3405645 w 3405645"/>
              <a:gd name="connsiteY46" fmla="*/ 1286354 h 2841557"/>
              <a:gd name="connsiteX47" fmla="*/ 3209636 w 3405645"/>
              <a:gd name="connsiteY47" fmla="*/ 1082171 h 2841557"/>
              <a:gd name="connsiteX48" fmla="*/ 3005461 w 3405645"/>
              <a:gd name="connsiteY48" fmla="*/ 845318 h 2841557"/>
              <a:gd name="connsiteX49" fmla="*/ 2789035 w 3405645"/>
              <a:gd name="connsiteY49" fmla="*/ 563546 h 2841557"/>
              <a:gd name="connsiteX50" fmla="*/ 2511356 w 3405645"/>
              <a:gd name="connsiteY50" fmla="*/ 130678 h 2841557"/>
              <a:gd name="connsiteX51" fmla="*/ 2425602 w 3405645"/>
              <a:gd name="connsiteY51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3172885 w 3405645"/>
              <a:gd name="connsiteY45" fmla="*/ 1437449 h 2841557"/>
              <a:gd name="connsiteX46" fmla="*/ 3405645 w 3405645"/>
              <a:gd name="connsiteY46" fmla="*/ 1286354 h 2841557"/>
              <a:gd name="connsiteX47" fmla="*/ 3209636 w 3405645"/>
              <a:gd name="connsiteY47" fmla="*/ 1082171 h 2841557"/>
              <a:gd name="connsiteX48" fmla="*/ 3005461 w 3405645"/>
              <a:gd name="connsiteY48" fmla="*/ 845318 h 2841557"/>
              <a:gd name="connsiteX49" fmla="*/ 2789035 w 3405645"/>
              <a:gd name="connsiteY49" fmla="*/ 563546 h 2841557"/>
              <a:gd name="connsiteX50" fmla="*/ 2511356 w 3405645"/>
              <a:gd name="connsiteY50" fmla="*/ 130678 h 2841557"/>
              <a:gd name="connsiteX51" fmla="*/ 2425602 w 3405645"/>
              <a:gd name="connsiteY51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3405645 w 3405645"/>
              <a:gd name="connsiteY46" fmla="*/ 1286354 h 2841557"/>
              <a:gd name="connsiteX47" fmla="*/ 3209636 w 3405645"/>
              <a:gd name="connsiteY47" fmla="*/ 1082171 h 2841557"/>
              <a:gd name="connsiteX48" fmla="*/ 3005461 w 3405645"/>
              <a:gd name="connsiteY48" fmla="*/ 845318 h 2841557"/>
              <a:gd name="connsiteX49" fmla="*/ 2789035 w 3405645"/>
              <a:gd name="connsiteY49" fmla="*/ 563546 h 2841557"/>
              <a:gd name="connsiteX50" fmla="*/ 2511356 w 3405645"/>
              <a:gd name="connsiteY50" fmla="*/ 130678 h 2841557"/>
              <a:gd name="connsiteX51" fmla="*/ 2425602 w 3405645"/>
              <a:gd name="connsiteY51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3169605 w 3405645"/>
              <a:gd name="connsiteY46" fmla="*/ 1431857 h 2841557"/>
              <a:gd name="connsiteX47" fmla="*/ 3405645 w 3405645"/>
              <a:gd name="connsiteY47" fmla="*/ 1286354 h 2841557"/>
              <a:gd name="connsiteX48" fmla="*/ 3209636 w 3405645"/>
              <a:gd name="connsiteY48" fmla="*/ 1082171 h 2841557"/>
              <a:gd name="connsiteX49" fmla="*/ 3005461 w 3405645"/>
              <a:gd name="connsiteY49" fmla="*/ 845318 h 2841557"/>
              <a:gd name="connsiteX50" fmla="*/ 2789035 w 3405645"/>
              <a:gd name="connsiteY50" fmla="*/ 563546 h 2841557"/>
              <a:gd name="connsiteX51" fmla="*/ 2511356 w 3405645"/>
              <a:gd name="connsiteY51" fmla="*/ 130678 h 2841557"/>
              <a:gd name="connsiteX52" fmla="*/ 2425602 w 3405645"/>
              <a:gd name="connsiteY52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3271999 w 3405645"/>
              <a:gd name="connsiteY46" fmla="*/ 2253388 h 2841557"/>
              <a:gd name="connsiteX47" fmla="*/ 3405645 w 3405645"/>
              <a:gd name="connsiteY47" fmla="*/ 1286354 h 2841557"/>
              <a:gd name="connsiteX48" fmla="*/ 3209636 w 3405645"/>
              <a:gd name="connsiteY48" fmla="*/ 1082171 h 2841557"/>
              <a:gd name="connsiteX49" fmla="*/ 3005461 w 3405645"/>
              <a:gd name="connsiteY49" fmla="*/ 845318 h 2841557"/>
              <a:gd name="connsiteX50" fmla="*/ 2789035 w 3405645"/>
              <a:gd name="connsiteY50" fmla="*/ 563546 h 2841557"/>
              <a:gd name="connsiteX51" fmla="*/ 2511356 w 3405645"/>
              <a:gd name="connsiteY51" fmla="*/ 130678 h 2841557"/>
              <a:gd name="connsiteX52" fmla="*/ 2425602 w 3405645"/>
              <a:gd name="connsiteY52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3102930 w 3405645"/>
              <a:gd name="connsiteY46" fmla="*/ 1903344 h 2841557"/>
              <a:gd name="connsiteX47" fmla="*/ 3271999 w 3405645"/>
              <a:gd name="connsiteY47" fmla="*/ 2253388 h 2841557"/>
              <a:gd name="connsiteX48" fmla="*/ 3405645 w 3405645"/>
              <a:gd name="connsiteY48" fmla="*/ 1286354 h 2841557"/>
              <a:gd name="connsiteX49" fmla="*/ 3209636 w 3405645"/>
              <a:gd name="connsiteY49" fmla="*/ 1082171 h 2841557"/>
              <a:gd name="connsiteX50" fmla="*/ 3005461 w 3405645"/>
              <a:gd name="connsiteY50" fmla="*/ 845318 h 2841557"/>
              <a:gd name="connsiteX51" fmla="*/ 2789035 w 3405645"/>
              <a:gd name="connsiteY51" fmla="*/ 563546 h 2841557"/>
              <a:gd name="connsiteX52" fmla="*/ 2511356 w 3405645"/>
              <a:gd name="connsiteY52" fmla="*/ 130678 h 2841557"/>
              <a:gd name="connsiteX53" fmla="*/ 2425602 w 3405645"/>
              <a:gd name="connsiteY53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3271999 w 3405645"/>
              <a:gd name="connsiteY47" fmla="*/ 2253388 h 2841557"/>
              <a:gd name="connsiteX48" fmla="*/ 3405645 w 3405645"/>
              <a:gd name="connsiteY48" fmla="*/ 1286354 h 2841557"/>
              <a:gd name="connsiteX49" fmla="*/ 3209636 w 3405645"/>
              <a:gd name="connsiteY49" fmla="*/ 1082171 h 2841557"/>
              <a:gd name="connsiteX50" fmla="*/ 3005461 w 3405645"/>
              <a:gd name="connsiteY50" fmla="*/ 845318 h 2841557"/>
              <a:gd name="connsiteX51" fmla="*/ 2789035 w 3405645"/>
              <a:gd name="connsiteY51" fmla="*/ 563546 h 2841557"/>
              <a:gd name="connsiteX52" fmla="*/ 2511356 w 3405645"/>
              <a:gd name="connsiteY52" fmla="*/ 130678 h 2841557"/>
              <a:gd name="connsiteX53" fmla="*/ 2425602 w 3405645"/>
              <a:gd name="connsiteY53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3010062 w 3405645"/>
              <a:gd name="connsiteY47" fmla="*/ 1772375 h 2841557"/>
              <a:gd name="connsiteX48" fmla="*/ 3271999 w 3405645"/>
              <a:gd name="connsiteY48" fmla="*/ 2253388 h 2841557"/>
              <a:gd name="connsiteX49" fmla="*/ 3405645 w 3405645"/>
              <a:gd name="connsiteY49" fmla="*/ 1286354 h 2841557"/>
              <a:gd name="connsiteX50" fmla="*/ 3209636 w 3405645"/>
              <a:gd name="connsiteY50" fmla="*/ 1082171 h 2841557"/>
              <a:gd name="connsiteX51" fmla="*/ 3005461 w 3405645"/>
              <a:gd name="connsiteY51" fmla="*/ 845318 h 2841557"/>
              <a:gd name="connsiteX52" fmla="*/ 2789035 w 3405645"/>
              <a:gd name="connsiteY52" fmla="*/ 563546 h 2841557"/>
              <a:gd name="connsiteX53" fmla="*/ 2511356 w 3405645"/>
              <a:gd name="connsiteY53" fmla="*/ 130678 h 2841557"/>
              <a:gd name="connsiteX54" fmla="*/ 2425602 w 3405645"/>
              <a:gd name="connsiteY54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3010062 w 3405645"/>
              <a:gd name="connsiteY48" fmla="*/ 1772375 h 2841557"/>
              <a:gd name="connsiteX49" fmla="*/ 3271999 w 3405645"/>
              <a:gd name="connsiteY49" fmla="*/ 2253388 h 2841557"/>
              <a:gd name="connsiteX50" fmla="*/ 3405645 w 3405645"/>
              <a:gd name="connsiteY50" fmla="*/ 1286354 h 2841557"/>
              <a:gd name="connsiteX51" fmla="*/ 3209636 w 3405645"/>
              <a:gd name="connsiteY51" fmla="*/ 1082171 h 2841557"/>
              <a:gd name="connsiteX52" fmla="*/ 3005461 w 3405645"/>
              <a:gd name="connsiteY52" fmla="*/ 845318 h 2841557"/>
              <a:gd name="connsiteX53" fmla="*/ 2789035 w 3405645"/>
              <a:gd name="connsiteY53" fmla="*/ 563546 h 2841557"/>
              <a:gd name="connsiteX54" fmla="*/ 2511356 w 3405645"/>
              <a:gd name="connsiteY54" fmla="*/ 130678 h 2841557"/>
              <a:gd name="connsiteX55" fmla="*/ 2425602 w 3405645"/>
              <a:gd name="connsiteY55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3010062 w 3405645"/>
              <a:gd name="connsiteY48" fmla="*/ 1772375 h 2841557"/>
              <a:gd name="connsiteX49" fmla="*/ 3045780 w 3405645"/>
              <a:gd name="connsiteY49" fmla="*/ 1841432 h 2841557"/>
              <a:gd name="connsiteX50" fmla="*/ 3271999 w 3405645"/>
              <a:gd name="connsiteY50" fmla="*/ 2253388 h 2841557"/>
              <a:gd name="connsiteX51" fmla="*/ 3405645 w 3405645"/>
              <a:gd name="connsiteY51" fmla="*/ 1286354 h 2841557"/>
              <a:gd name="connsiteX52" fmla="*/ 3209636 w 3405645"/>
              <a:gd name="connsiteY52" fmla="*/ 1082171 h 2841557"/>
              <a:gd name="connsiteX53" fmla="*/ 3005461 w 3405645"/>
              <a:gd name="connsiteY53" fmla="*/ 845318 h 2841557"/>
              <a:gd name="connsiteX54" fmla="*/ 2789035 w 3405645"/>
              <a:gd name="connsiteY54" fmla="*/ 563546 h 2841557"/>
              <a:gd name="connsiteX55" fmla="*/ 2511356 w 3405645"/>
              <a:gd name="connsiteY55" fmla="*/ 130678 h 2841557"/>
              <a:gd name="connsiteX56" fmla="*/ 2425602 w 3405645"/>
              <a:gd name="connsiteY56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3010062 w 3405645"/>
              <a:gd name="connsiteY48" fmla="*/ 1772375 h 2841557"/>
              <a:gd name="connsiteX49" fmla="*/ 2998155 w 3405645"/>
              <a:gd name="connsiteY49" fmla="*/ 1872389 h 2841557"/>
              <a:gd name="connsiteX50" fmla="*/ 3271999 w 3405645"/>
              <a:gd name="connsiteY50" fmla="*/ 2253388 h 2841557"/>
              <a:gd name="connsiteX51" fmla="*/ 3405645 w 3405645"/>
              <a:gd name="connsiteY51" fmla="*/ 1286354 h 2841557"/>
              <a:gd name="connsiteX52" fmla="*/ 3209636 w 3405645"/>
              <a:gd name="connsiteY52" fmla="*/ 1082171 h 2841557"/>
              <a:gd name="connsiteX53" fmla="*/ 3005461 w 3405645"/>
              <a:gd name="connsiteY53" fmla="*/ 845318 h 2841557"/>
              <a:gd name="connsiteX54" fmla="*/ 2789035 w 3405645"/>
              <a:gd name="connsiteY54" fmla="*/ 563546 h 2841557"/>
              <a:gd name="connsiteX55" fmla="*/ 2511356 w 3405645"/>
              <a:gd name="connsiteY55" fmla="*/ 130678 h 2841557"/>
              <a:gd name="connsiteX56" fmla="*/ 2425602 w 3405645"/>
              <a:gd name="connsiteY56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271999 w 3405645"/>
              <a:gd name="connsiteY50" fmla="*/ 2253388 h 2841557"/>
              <a:gd name="connsiteX51" fmla="*/ 3405645 w 3405645"/>
              <a:gd name="connsiteY51" fmla="*/ 1286354 h 2841557"/>
              <a:gd name="connsiteX52" fmla="*/ 3209636 w 3405645"/>
              <a:gd name="connsiteY52" fmla="*/ 1082171 h 2841557"/>
              <a:gd name="connsiteX53" fmla="*/ 3005461 w 3405645"/>
              <a:gd name="connsiteY53" fmla="*/ 845318 h 2841557"/>
              <a:gd name="connsiteX54" fmla="*/ 2789035 w 3405645"/>
              <a:gd name="connsiteY54" fmla="*/ 563546 h 2841557"/>
              <a:gd name="connsiteX55" fmla="*/ 2511356 w 3405645"/>
              <a:gd name="connsiteY55" fmla="*/ 130678 h 2841557"/>
              <a:gd name="connsiteX56" fmla="*/ 2425602 w 3405645"/>
              <a:gd name="connsiteY56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105312 w 3405645"/>
              <a:gd name="connsiteY50" fmla="*/ 2017644 h 2841557"/>
              <a:gd name="connsiteX51" fmla="*/ 3271999 w 3405645"/>
              <a:gd name="connsiteY51" fmla="*/ 2253388 h 2841557"/>
              <a:gd name="connsiteX52" fmla="*/ 3405645 w 3405645"/>
              <a:gd name="connsiteY52" fmla="*/ 1286354 h 2841557"/>
              <a:gd name="connsiteX53" fmla="*/ 3209636 w 3405645"/>
              <a:gd name="connsiteY53" fmla="*/ 1082171 h 2841557"/>
              <a:gd name="connsiteX54" fmla="*/ 3005461 w 3405645"/>
              <a:gd name="connsiteY54" fmla="*/ 845318 h 2841557"/>
              <a:gd name="connsiteX55" fmla="*/ 2789035 w 3405645"/>
              <a:gd name="connsiteY55" fmla="*/ 563546 h 2841557"/>
              <a:gd name="connsiteX56" fmla="*/ 2511356 w 3405645"/>
              <a:gd name="connsiteY56" fmla="*/ 130678 h 2841557"/>
              <a:gd name="connsiteX57" fmla="*/ 2425602 w 3405645"/>
              <a:gd name="connsiteY57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093405 w 3405645"/>
              <a:gd name="connsiteY50" fmla="*/ 2055744 h 2841557"/>
              <a:gd name="connsiteX51" fmla="*/ 3271999 w 3405645"/>
              <a:gd name="connsiteY51" fmla="*/ 2253388 h 2841557"/>
              <a:gd name="connsiteX52" fmla="*/ 3405645 w 3405645"/>
              <a:gd name="connsiteY52" fmla="*/ 1286354 h 2841557"/>
              <a:gd name="connsiteX53" fmla="*/ 3209636 w 3405645"/>
              <a:gd name="connsiteY53" fmla="*/ 1082171 h 2841557"/>
              <a:gd name="connsiteX54" fmla="*/ 3005461 w 3405645"/>
              <a:gd name="connsiteY54" fmla="*/ 845318 h 2841557"/>
              <a:gd name="connsiteX55" fmla="*/ 2789035 w 3405645"/>
              <a:gd name="connsiteY55" fmla="*/ 563546 h 2841557"/>
              <a:gd name="connsiteX56" fmla="*/ 2511356 w 3405645"/>
              <a:gd name="connsiteY56" fmla="*/ 130678 h 2841557"/>
              <a:gd name="connsiteX57" fmla="*/ 2425602 w 3405645"/>
              <a:gd name="connsiteY57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093405 w 3405645"/>
              <a:gd name="connsiteY50" fmla="*/ 2055744 h 2841557"/>
              <a:gd name="connsiteX51" fmla="*/ 3181512 w 3405645"/>
              <a:gd name="connsiteY51" fmla="*/ 2148613 h 2841557"/>
              <a:gd name="connsiteX52" fmla="*/ 3271999 w 3405645"/>
              <a:gd name="connsiteY52" fmla="*/ 2253388 h 2841557"/>
              <a:gd name="connsiteX53" fmla="*/ 3405645 w 3405645"/>
              <a:gd name="connsiteY53" fmla="*/ 1286354 h 2841557"/>
              <a:gd name="connsiteX54" fmla="*/ 3209636 w 3405645"/>
              <a:gd name="connsiteY54" fmla="*/ 1082171 h 2841557"/>
              <a:gd name="connsiteX55" fmla="*/ 3005461 w 3405645"/>
              <a:gd name="connsiteY55" fmla="*/ 845318 h 2841557"/>
              <a:gd name="connsiteX56" fmla="*/ 2789035 w 3405645"/>
              <a:gd name="connsiteY56" fmla="*/ 563546 h 2841557"/>
              <a:gd name="connsiteX57" fmla="*/ 2511356 w 3405645"/>
              <a:gd name="connsiteY57" fmla="*/ 130678 h 2841557"/>
              <a:gd name="connsiteX58" fmla="*/ 2425602 w 3405645"/>
              <a:gd name="connsiteY58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98043 w 3405645"/>
              <a:gd name="connsiteY13" fmla="*/ 2770119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093405 w 3405645"/>
              <a:gd name="connsiteY50" fmla="*/ 2055744 h 2841557"/>
              <a:gd name="connsiteX51" fmla="*/ 3167224 w 3405645"/>
              <a:gd name="connsiteY51" fmla="*/ 2155757 h 2841557"/>
              <a:gd name="connsiteX52" fmla="*/ 3271999 w 3405645"/>
              <a:gd name="connsiteY52" fmla="*/ 2253388 h 2841557"/>
              <a:gd name="connsiteX53" fmla="*/ 3405645 w 3405645"/>
              <a:gd name="connsiteY53" fmla="*/ 1286354 h 2841557"/>
              <a:gd name="connsiteX54" fmla="*/ 3209636 w 3405645"/>
              <a:gd name="connsiteY54" fmla="*/ 1082171 h 2841557"/>
              <a:gd name="connsiteX55" fmla="*/ 3005461 w 3405645"/>
              <a:gd name="connsiteY55" fmla="*/ 845318 h 2841557"/>
              <a:gd name="connsiteX56" fmla="*/ 2789035 w 3405645"/>
              <a:gd name="connsiteY56" fmla="*/ 563546 h 2841557"/>
              <a:gd name="connsiteX57" fmla="*/ 2511356 w 3405645"/>
              <a:gd name="connsiteY57" fmla="*/ 130678 h 2841557"/>
              <a:gd name="connsiteX58" fmla="*/ 2425602 w 3405645"/>
              <a:gd name="connsiteY58" fmla="*/ 16335 h 2841557"/>
              <a:gd name="connsiteX0" fmla="*/ 2425602 w 3405645"/>
              <a:gd name="connsiteY0" fmla="*/ 16335 h 2841557"/>
              <a:gd name="connsiteX1" fmla="*/ 1584399 w 3405645"/>
              <a:gd name="connsiteY1" fmla="*/ 0 h 2841557"/>
              <a:gd name="connsiteX2" fmla="*/ 518604 w 3405645"/>
              <a:gd name="connsiteY2" fmla="*/ 12252 h 2841557"/>
              <a:gd name="connsiteX3" fmla="*/ 12249 w 3405645"/>
              <a:gd name="connsiteY3" fmla="*/ 16336 h 2841557"/>
              <a:gd name="connsiteX4" fmla="*/ 12248 w 3405645"/>
              <a:gd name="connsiteY4" fmla="*/ 1016832 h 2841557"/>
              <a:gd name="connsiteX5" fmla="*/ 0 w 3405645"/>
              <a:gd name="connsiteY5" fmla="*/ 2589043 h 2841557"/>
              <a:gd name="connsiteX6" fmla="*/ 110254 w 3405645"/>
              <a:gd name="connsiteY6" fmla="*/ 2621711 h 2841557"/>
              <a:gd name="connsiteX7" fmla="*/ 187841 w 3405645"/>
              <a:gd name="connsiteY7" fmla="*/ 2540038 h 2841557"/>
              <a:gd name="connsiteX8" fmla="*/ 596192 w 3405645"/>
              <a:gd name="connsiteY8" fmla="*/ 2450198 h 2841557"/>
              <a:gd name="connsiteX9" fmla="*/ 841202 w 3405645"/>
              <a:gd name="connsiteY9" fmla="*/ 2433863 h 2841557"/>
              <a:gd name="connsiteX10" fmla="*/ 1143162 w 3405645"/>
              <a:gd name="connsiteY10" fmla="*/ 2439126 h 2841557"/>
              <a:gd name="connsiteX11" fmla="*/ 1417006 w 3405645"/>
              <a:gd name="connsiteY11" fmla="*/ 2472464 h 2841557"/>
              <a:gd name="connsiteX12" fmla="*/ 1833724 w 3405645"/>
              <a:gd name="connsiteY12" fmla="*/ 2651058 h 2841557"/>
              <a:gd name="connsiteX13" fmla="*/ 2067087 w 3405645"/>
              <a:gd name="connsiteY13" fmla="*/ 2779644 h 2841557"/>
              <a:gd name="connsiteX14" fmla="*/ 2193293 w 3405645"/>
              <a:gd name="connsiteY14" fmla="*/ 2841557 h 2841557"/>
              <a:gd name="connsiteX15" fmla="*/ 2479043 w 3405645"/>
              <a:gd name="connsiteY15" fmla="*/ 2451032 h 2841557"/>
              <a:gd name="connsiteX16" fmla="*/ 2345693 w 3405645"/>
              <a:gd name="connsiteY16" fmla="*/ 2331970 h 2841557"/>
              <a:gd name="connsiteX17" fmla="*/ 2195674 w 3405645"/>
              <a:gd name="connsiteY17" fmla="*/ 2191477 h 2841557"/>
              <a:gd name="connsiteX18" fmla="*/ 2050417 w 3405645"/>
              <a:gd name="connsiteY18" fmla="*/ 2067651 h 2841557"/>
              <a:gd name="connsiteX19" fmla="*/ 1967074 w 3405645"/>
              <a:gd name="connsiteY19" fmla="*/ 1979546 h 2841557"/>
              <a:gd name="connsiteX20" fmla="*/ 1859918 w 3405645"/>
              <a:gd name="connsiteY20" fmla="*/ 1870008 h 2841557"/>
              <a:gd name="connsiteX21" fmla="*/ 1697993 w 3405645"/>
              <a:gd name="connsiteY21" fmla="*/ 1696176 h 2841557"/>
              <a:gd name="connsiteX22" fmla="*/ 1619412 w 3405645"/>
              <a:gd name="connsiteY22" fmla="*/ 1589020 h 2841557"/>
              <a:gd name="connsiteX23" fmla="*/ 1572430 w 3405645"/>
              <a:gd name="connsiteY23" fmla="*/ 1512306 h 2841557"/>
              <a:gd name="connsiteX24" fmla="*/ 1486397 w 3405645"/>
              <a:gd name="connsiteY24" fmla="*/ 1429283 h 2841557"/>
              <a:gd name="connsiteX25" fmla="*/ 1404727 w 3405645"/>
              <a:gd name="connsiteY25" fmla="*/ 1343526 h 2841557"/>
              <a:gd name="connsiteX26" fmla="*/ 1351641 w 3405645"/>
              <a:gd name="connsiteY26" fmla="*/ 1229182 h 2841557"/>
              <a:gd name="connsiteX27" fmla="*/ 1306722 w 3405645"/>
              <a:gd name="connsiteY27" fmla="*/ 1074004 h 2841557"/>
              <a:gd name="connsiteX28" fmla="*/ 1310806 w 3405645"/>
              <a:gd name="connsiteY28" fmla="*/ 992330 h 2841557"/>
              <a:gd name="connsiteX29" fmla="*/ 1327141 w 3405645"/>
              <a:gd name="connsiteY29" fmla="*/ 931076 h 2841557"/>
              <a:gd name="connsiteX30" fmla="*/ 1355725 w 3405645"/>
              <a:gd name="connsiteY30" fmla="*/ 873904 h 2841557"/>
              <a:gd name="connsiteX31" fmla="*/ 1404727 w 3405645"/>
              <a:gd name="connsiteY31" fmla="*/ 779980 h 2841557"/>
              <a:gd name="connsiteX32" fmla="*/ 1461896 w 3405645"/>
              <a:gd name="connsiteY32" fmla="*/ 726892 h 2841557"/>
              <a:gd name="connsiteX33" fmla="*/ 1510899 w 3405645"/>
              <a:gd name="connsiteY33" fmla="*/ 686055 h 2841557"/>
              <a:gd name="connsiteX34" fmla="*/ 1588483 w 3405645"/>
              <a:gd name="connsiteY34" fmla="*/ 637052 h 2841557"/>
              <a:gd name="connsiteX35" fmla="*/ 1788575 w 3405645"/>
              <a:gd name="connsiteY35" fmla="*/ 645219 h 2841557"/>
              <a:gd name="connsiteX36" fmla="*/ 1964166 w 3405645"/>
              <a:gd name="connsiteY36" fmla="*/ 686056 h 2841557"/>
              <a:gd name="connsiteX37" fmla="*/ 2098922 w 3405645"/>
              <a:gd name="connsiteY37" fmla="*/ 763645 h 2841557"/>
              <a:gd name="connsiteX38" fmla="*/ 2327598 w 3405645"/>
              <a:gd name="connsiteY38" fmla="*/ 1037251 h 2841557"/>
              <a:gd name="connsiteX39" fmla="*/ 2376600 w 3405645"/>
              <a:gd name="connsiteY39" fmla="*/ 1078087 h 2841557"/>
              <a:gd name="connsiteX40" fmla="*/ 2552191 w 3405645"/>
              <a:gd name="connsiteY40" fmla="*/ 1135259 h 2841557"/>
              <a:gd name="connsiteX41" fmla="*/ 2682863 w 3405645"/>
              <a:gd name="connsiteY41" fmla="*/ 1221015 h 2841557"/>
              <a:gd name="connsiteX42" fmla="*/ 2756367 w 3405645"/>
              <a:gd name="connsiteY42" fmla="*/ 1310856 h 2841557"/>
              <a:gd name="connsiteX43" fmla="*/ 2833953 w 3405645"/>
              <a:gd name="connsiteY43" fmla="*/ 1396614 h 2841557"/>
              <a:gd name="connsiteX44" fmla="*/ 2900657 w 3405645"/>
              <a:gd name="connsiteY44" fmla="*/ 1507217 h 2841557"/>
              <a:gd name="connsiteX45" fmla="*/ 2941904 w 3405645"/>
              <a:gd name="connsiteY45" fmla="*/ 1585086 h 2841557"/>
              <a:gd name="connsiteX46" fmla="*/ 2957674 w 3405645"/>
              <a:gd name="connsiteY46" fmla="*/ 1667600 h 2841557"/>
              <a:gd name="connsiteX47" fmla="*/ 2967199 w 3405645"/>
              <a:gd name="connsiteY47" fmla="*/ 1743800 h 2841557"/>
              <a:gd name="connsiteX48" fmla="*/ 2974343 w 3405645"/>
              <a:gd name="connsiteY48" fmla="*/ 1781900 h 2841557"/>
              <a:gd name="connsiteX49" fmla="*/ 2998155 w 3405645"/>
              <a:gd name="connsiteY49" fmla="*/ 1872389 h 2841557"/>
              <a:gd name="connsiteX50" fmla="*/ 3093405 w 3405645"/>
              <a:gd name="connsiteY50" fmla="*/ 2055744 h 2841557"/>
              <a:gd name="connsiteX51" fmla="*/ 3167224 w 3405645"/>
              <a:gd name="connsiteY51" fmla="*/ 2155757 h 2841557"/>
              <a:gd name="connsiteX52" fmla="*/ 3271999 w 3405645"/>
              <a:gd name="connsiteY52" fmla="*/ 2253388 h 2841557"/>
              <a:gd name="connsiteX53" fmla="*/ 3405645 w 3405645"/>
              <a:gd name="connsiteY53" fmla="*/ 1286354 h 2841557"/>
              <a:gd name="connsiteX54" fmla="*/ 3209636 w 3405645"/>
              <a:gd name="connsiteY54" fmla="*/ 1082171 h 2841557"/>
              <a:gd name="connsiteX55" fmla="*/ 3005461 w 3405645"/>
              <a:gd name="connsiteY55" fmla="*/ 845318 h 2841557"/>
              <a:gd name="connsiteX56" fmla="*/ 2789035 w 3405645"/>
              <a:gd name="connsiteY56" fmla="*/ 563546 h 2841557"/>
              <a:gd name="connsiteX57" fmla="*/ 2511356 w 3405645"/>
              <a:gd name="connsiteY57" fmla="*/ 130678 h 2841557"/>
              <a:gd name="connsiteX58" fmla="*/ 2425602 w 3405645"/>
              <a:gd name="connsiteY58" fmla="*/ 16335 h 2841557"/>
              <a:gd name="connsiteX0" fmla="*/ 2425602 w 3405645"/>
              <a:gd name="connsiteY0" fmla="*/ 16335 h 2922520"/>
              <a:gd name="connsiteX1" fmla="*/ 1584399 w 3405645"/>
              <a:gd name="connsiteY1" fmla="*/ 0 h 2922520"/>
              <a:gd name="connsiteX2" fmla="*/ 518604 w 3405645"/>
              <a:gd name="connsiteY2" fmla="*/ 12252 h 2922520"/>
              <a:gd name="connsiteX3" fmla="*/ 12249 w 3405645"/>
              <a:gd name="connsiteY3" fmla="*/ 16336 h 2922520"/>
              <a:gd name="connsiteX4" fmla="*/ 12248 w 3405645"/>
              <a:gd name="connsiteY4" fmla="*/ 1016832 h 2922520"/>
              <a:gd name="connsiteX5" fmla="*/ 0 w 3405645"/>
              <a:gd name="connsiteY5" fmla="*/ 2589043 h 2922520"/>
              <a:gd name="connsiteX6" fmla="*/ 110254 w 3405645"/>
              <a:gd name="connsiteY6" fmla="*/ 2621711 h 2922520"/>
              <a:gd name="connsiteX7" fmla="*/ 187841 w 3405645"/>
              <a:gd name="connsiteY7" fmla="*/ 2540038 h 2922520"/>
              <a:gd name="connsiteX8" fmla="*/ 596192 w 3405645"/>
              <a:gd name="connsiteY8" fmla="*/ 2450198 h 2922520"/>
              <a:gd name="connsiteX9" fmla="*/ 841202 w 3405645"/>
              <a:gd name="connsiteY9" fmla="*/ 2433863 h 2922520"/>
              <a:gd name="connsiteX10" fmla="*/ 1143162 w 3405645"/>
              <a:gd name="connsiteY10" fmla="*/ 2439126 h 2922520"/>
              <a:gd name="connsiteX11" fmla="*/ 1417006 w 3405645"/>
              <a:gd name="connsiteY11" fmla="*/ 2472464 h 2922520"/>
              <a:gd name="connsiteX12" fmla="*/ 1833724 w 3405645"/>
              <a:gd name="connsiteY12" fmla="*/ 2651058 h 2922520"/>
              <a:gd name="connsiteX13" fmla="*/ 2067087 w 3405645"/>
              <a:gd name="connsiteY13" fmla="*/ 2779644 h 2922520"/>
              <a:gd name="connsiteX14" fmla="*/ 2174243 w 3405645"/>
              <a:gd name="connsiteY14" fmla="*/ 2922520 h 2922520"/>
              <a:gd name="connsiteX15" fmla="*/ 2479043 w 3405645"/>
              <a:gd name="connsiteY15" fmla="*/ 2451032 h 2922520"/>
              <a:gd name="connsiteX16" fmla="*/ 2345693 w 3405645"/>
              <a:gd name="connsiteY16" fmla="*/ 2331970 h 2922520"/>
              <a:gd name="connsiteX17" fmla="*/ 2195674 w 3405645"/>
              <a:gd name="connsiteY17" fmla="*/ 2191477 h 2922520"/>
              <a:gd name="connsiteX18" fmla="*/ 2050417 w 3405645"/>
              <a:gd name="connsiteY18" fmla="*/ 2067651 h 2922520"/>
              <a:gd name="connsiteX19" fmla="*/ 1967074 w 3405645"/>
              <a:gd name="connsiteY19" fmla="*/ 1979546 h 2922520"/>
              <a:gd name="connsiteX20" fmla="*/ 1859918 w 3405645"/>
              <a:gd name="connsiteY20" fmla="*/ 1870008 h 2922520"/>
              <a:gd name="connsiteX21" fmla="*/ 1697993 w 3405645"/>
              <a:gd name="connsiteY21" fmla="*/ 1696176 h 2922520"/>
              <a:gd name="connsiteX22" fmla="*/ 1619412 w 3405645"/>
              <a:gd name="connsiteY22" fmla="*/ 1589020 h 2922520"/>
              <a:gd name="connsiteX23" fmla="*/ 1572430 w 3405645"/>
              <a:gd name="connsiteY23" fmla="*/ 1512306 h 2922520"/>
              <a:gd name="connsiteX24" fmla="*/ 1486397 w 3405645"/>
              <a:gd name="connsiteY24" fmla="*/ 1429283 h 2922520"/>
              <a:gd name="connsiteX25" fmla="*/ 1404727 w 3405645"/>
              <a:gd name="connsiteY25" fmla="*/ 1343526 h 2922520"/>
              <a:gd name="connsiteX26" fmla="*/ 1351641 w 3405645"/>
              <a:gd name="connsiteY26" fmla="*/ 1229182 h 2922520"/>
              <a:gd name="connsiteX27" fmla="*/ 1306722 w 3405645"/>
              <a:gd name="connsiteY27" fmla="*/ 1074004 h 2922520"/>
              <a:gd name="connsiteX28" fmla="*/ 1310806 w 3405645"/>
              <a:gd name="connsiteY28" fmla="*/ 992330 h 2922520"/>
              <a:gd name="connsiteX29" fmla="*/ 1327141 w 3405645"/>
              <a:gd name="connsiteY29" fmla="*/ 931076 h 2922520"/>
              <a:gd name="connsiteX30" fmla="*/ 1355725 w 3405645"/>
              <a:gd name="connsiteY30" fmla="*/ 873904 h 2922520"/>
              <a:gd name="connsiteX31" fmla="*/ 1404727 w 3405645"/>
              <a:gd name="connsiteY31" fmla="*/ 779980 h 2922520"/>
              <a:gd name="connsiteX32" fmla="*/ 1461896 w 3405645"/>
              <a:gd name="connsiteY32" fmla="*/ 726892 h 2922520"/>
              <a:gd name="connsiteX33" fmla="*/ 1510899 w 3405645"/>
              <a:gd name="connsiteY33" fmla="*/ 686055 h 2922520"/>
              <a:gd name="connsiteX34" fmla="*/ 1588483 w 3405645"/>
              <a:gd name="connsiteY34" fmla="*/ 637052 h 2922520"/>
              <a:gd name="connsiteX35" fmla="*/ 1788575 w 3405645"/>
              <a:gd name="connsiteY35" fmla="*/ 645219 h 2922520"/>
              <a:gd name="connsiteX36" fmla="*/ 1964166 w 3405645"/>
              <a:gd name="connsiteY36" fmla="*/ 686056 h 2922520"/>
              <a:gd name="connsiteX37" fmla="*/ 2098922 w 3405645"/>
              <a:gd name="connsiteY37" fmla="*/ 763645 h 2922520"/>
              <a:gd name="connsiteX38" fmla="*/ 2327598 w 3405645"/>
              <a:gd name="connsiteY38" fmla="*/ 1037251 h 2922520"/>
              <a:gd name="connsiteX39" fmla="*/ 2376600 w 3405645"/>
              <a:gd name="connsiteY39" fmla="*/ 1078087 h 2922520"/>
              <a:gd name="connsiteX40" fmla="*/ 2552191 w 3405645"/>
              <a:gd name="connsiteY40" fmla="*/ 1135259 h 2922520"/>
              <a:gd name="connsiteX41" fmla="*/ 2682863 w 3405645"/>
              <a:gd name="connsiteY41" fmla="*/ 1221015 h 2922520"/>
              <a:gd name="connsiteX42" fmla="*/ 2756367 w 3405645"/>
              <a:gd name="connsiteY42" fmla="*/ 1310856 h 2922520"/>
              <a:gd name="connsiteX43" fmla="*/ 2833953 w 3405645"/>
              <a:gd name="connsiteY43" fmla="*/ 1396614 h 2922520"/>
              <a:gd name="connsiteX44" fmla="*/ 2900657 w 3405645"/>
              <a:gd name="connsiteY44" fmla="*/ 1507217 h 2922520"/>
              <a:gd name="connsiteX45" fmla="*/ 2941904 w 3405645"/>
              <a:gd name="connsiteY45" fmla="*/ 1585086 h 2922520"/>
              <a:gd name="connsiteX46" fmla="*/ 2957674 w 3405645"/>
              <a:gd name="connsiteY46" fmla="*/ 1667600 h 2922520"/>
              <a:gd name="connsiteX47" fmla="*/ 2967199 w 3405645"/>
              <a:gd name="connsiteY47" fmla="*/ 1743800 h 2922520"/>
              <a:gd name="connsiteX48" fmla="*/ 2974343 w 3405645"/>
              <a:gd name="connsiteY48" fmla="*/ 1781900 h 2922520"/>
              <a:gd name="connsiteX49" fmla="*/ 2998155 w 3405645"/>
              <a:gd name="connsiteY49" fmla="*/ 1872389 h 2922520"/>
              <a:gd name="connsiteX50" fmla="*/ 3093405 w 3405645"/>
              <a:gd name="connsiteY50" fmla="*/ 2055744 h 2922520"/>
              <a:gd name="connsiteX51" fmla="*/ 3167224 w 3405645"/>
              <a:gd name="connsiteY51" fmla="*/ 2155757 h 2922520"/>
              <a:gd name="connsiteX52" fmla="*/ 3271999 w 3405645"/>
              <a:gd name="connsiteY52" fmla="*/ 2253388 h 2922520"/>
              <a:gd name="connsiteX53" fmla="*/ 3405645 w 3405645"/>
              <a:gd name="connsiteY53" fmla="*/ 1286354 h 2922520"/>
              <a:gd name="connsiteX54" fmla="*/ 3209636 w 3405645"/>
              <a:gd name="connsiteY54" fmla="*/ 1082171 h 2922520"/>
              <a:gd name="connsiteX55" fmla="*/ 3005461 w 3405645"/>
              <a:gd name="connsiteY55" fmla="*/ 845318 h 2922520"/>
              <a:gd name="connsiteX56" fmla="*/ 2789035 w 3405645"/>
              <a:gd name="connsiteY56" fmla="*/ 563546 h 2922520"/>
              <a:gd name="connsiteX57" fmla="*/ 2511356 w 3405645"/>
              <a:gd name="connsiteY57" fmla="*/ 130678 h 2922520"/>
              <a:gd name="connsiteX58" fmla="*/ 2425602 w 3405645"/>
              <a:gd name="connsiteY58" fmla="*/ 16335 h 2922520"/>
              <a:gd name="connsiteX0" fmla="*/ 2425602 w 3405645"/>
              <a:gd name="connsiteY0" fmla="*/ 16335 h 2922520"/>
              <a:gd name="connsiteX1" fmla="*/ 1584399 w 3405645"/>
              <a:gd name="connsiteY1" fmla="*/ 0 h 2922520"/>
              <a:gd name="connsiteX2" fmla="*/ 518604 w 3405645"/>
              <a:gd name="connsiteY2" fmla="*/ 12252 h 2922520"/>
              <a:gd name="connsiteX3" fmla="*/ 12249 w 3405645"/>
              <a:gd name="connsiteY3" fmla="*/ 16336 h 2922520"/>
              <a:gd name="connsiteX4" fmla="*/ 12248 w 3405645"/>
              <a:gd name="connsiteY4" fmla="*/ 1016832 h 2922520"/>
              <a:gd name="connsiteX5" fmla="*/ 0 w 3405645"/>
              <a:gd name="connsiteY5" fmla="*/ 2589043 h 2922520"/>
              <a:gd name="connsiteX6" fmla="*/ 110254 w 3405645"/>
              <a:gd name="connsiteY6" fmla="*/ 2621711 h 2922520"/>
              <a:gd name="connsiteX7" fmla="*/ 187841 w 3405645"/>
              <a:gd name="connsiteY7" fmla="*/ 2540038 h 2922520"/>
              <a:gd name="connsiteX8" fmla="*/ 596192 w 3405645"/>
              <a:gd name="connsiteY8" fmla="*/ 2450198 h 2922520"/>
              <a:gd name="connsiteX9" fmla="*/ 841202 w 3405645"/>
              <a:gd name="connsiteY9" fmla="*/ 2433863 h 2922520"/>
              <a:gd name="connsiteX10" fmla="*/ 1143162 w 3405645"/>
              <a:gd name="connsiteY10" fmla="*/ 2439126 h 2922520"/>
              <a:gd name="connsiteX11" fmla="*/ 1417006 w 3405645"/>
              <a:gd name="connsiteY11" fmla="*/ 2472464 h 2922520"/>
              <a:gd name="connsiteX12" fmla="*/ 1833724 w 3405645"/>
              <a:gd name="connsiteY12" fmla="*/ 2651058 h 2922520"/>
              <a:gd name="connsiteX13" fmla="*/ 2067087 w 3405645"/>
              <a:gd name="connsiteY13" fmla="*/ 2779644 h 2922520"/>
              <a:gd name="connsiteX14" fmla="*/ 2174243 w 3405645"/>
              <a:gd name="connsiteY14" fmla="*/ 2922520 h 2922520"/>
              <a:gd name="connsiteX15" fmla="*/ 2309974 w 3405645"/>
              <a:gd name="connsiteY15" fmla="*/ 2715349 h 2922520"/>
              <a:gd name="connsiteX16" fmla="*/ 2479043 w 3405645"/>
              <a:gd name="connsiteY16" fmla="*/ 2451032 h 2922520"/>
              <a:gd name="connsiteX17" fmla="*/ 2345693 w 3405645"/>
              <a:gd name="connsiteY17" fmla="*/ 2331970 h 2922520"/>
              <a:gd name="connsiteX18" fmla="*/ 2195674 w 3405645"/>
              <a:gd name="connsiteY18" fmla="*/ 2191477 h 2922520"/>
              <a:gd name="connsiteX19" fmla="*/ 2050417 w 3405645"/>
              <a:gd name="connsiteY19" fmla="*/ 2067651 h 2922520"/>
              <a:gd name="connsiteX20" fmla="*/ 1967074 w 3405645"/>
              <a:gd name="connsiteY20" fmla="*/ 1979546 h 2922520"/>
              <a:gd name="connsiteX21" fmla="*/ 1859918 w 3405645"/>
              <a:gd name="connsiteY21" fmla="*/ 1870008 h 2922520"/>
              <a:gd name="connsiteX22" fmla="*/ 1697993 w 3405645"/>
              <a:gd name="connsiteY22" fmla="*/ 1696176 h 2922520"/>
              <a:gd name="connsiteX23" fmla="*/ 1619412 w 3405645"/>
              <a:gd name="connsiteY23" fmla="*/ 1589020 h 2922520"/>
              <a:gd name="connsiteX24" fmla="*/ 1572430 w 3405645"/>
              <a:gd name="connsiteY24" fmla="*/ 1512306 h 2922520"/>
              <a:gd name="connsiteX25" fmla="*/ 1486397 w 3405645"/>
              <a:gd name="connsiteY25" fmla="*/ 1429283 h 2922520"/>
              <a:gd name="connsiteX26" fmla="*/ 1404727 w 3405645"/>
              <a:gd name="connsiteY26" fmla="*/ 1343526 h 2922520"/>
              <a:gd name="connsiteX27" fmla="*/ 1351641 w 3405645"/>
              <a:gd name="connsiteY27" fmla="*/ 1229182 h 2922520"/>
              <a:gd name="connsiteX28" fmla="*/ 1306722 w 3405645"/>
              <a:gd name="connsiteY28" fmla="*/ 1074004 h 2922520"/>
              <a:gd name="connsiteX29" fmla="*/ 1310806 w 3405645"/>
              <a:gd name="connsiteY29" fmla="*/ 992330 h 2922520"/>
              <a:gd name="connsiteX30" fmla="*/ 1327141 w 3405645"/>
              <a:gd name="connsiteY30" fmla="*/ 931076 h 2922520"/>
              <a:gd name="connsiteX31" fmla="*/ 1355725 w 3405645"/>
              <a:gd name="connsiteY31" fmla="*/ 873904 h 2922520"/>
              <a:gd name="connsiteX32" fmla="*/ 1404727 w 3405645"/>
              <a:gd name="connsiteY32" fmla="*/ 779980 h 2922520"/>
              <a:gd name="connsiteX33" fmla="*/ 1461896 w 3405645"/>
              <a:gd name="connsiteY33" fmla="*/ 726892 h 2922520"/>
              <a:gd name="connsiteX34" fmla="*/ 1510899 w 3405645"/>
              <a:gd name="connsiteY34" fmla="*/ 686055 h 2922520"/>
              <a:gd name="connsiteX35" fmla="*/ 1588483 w 3405645"/>
              <a:gd name="connsiteY35" fmla="*/ 637052 h 2922520"/>
              <a:gd name="connsiteX36" fmla="*/ 1788575 w 3405645"/>
              <a:gd name="connsiteY36" fmla="*/ 645219 h 2922520"/>
              <a:gd name="connsiteX37" fmla="*/ 1964166 w 3405645"/>
              <a:gd name="connsiteY37" fmla="*/ 686056 h 2922520"/>
              <a:gd name="connsiteX38" fmla="*/ 2098922 w 3405645"/>
              <a:gd name="connsiteY38" fmla="*/ 763645 h 2922520"/>
              <a:gd name="connsiteX39" fmla="*/ 2327598 w 3405645"/>
              <a:gd name="connsiteY39" fmla="*/ 1037251 h 2922520"/>
              <a:gd name="connsiteX40" fmla="*/ 2376600 w 3405645"/>
              <a:gd name="connsiteY40" fmla="*/ 1078087 h 2922520"/>
              <a:gd name="connsiteX41" fmla="*/ 2552191 w 3405645"/>
              <a:gd name="connsiteY41" fmla="*/ 1135259 h 2922520"/>
              <a:gd name="connsiteX42" fmla="*/ 2682863 w 3405645"/>
              <a:gd name="connsiteY42" fmla="*/ 1221015 h 2922520"/>
              <a:gd name="connsiteX43" fmla="*/ 2756367 w 3405645"/>
              <a:gd name="connsiteY43" fmla="*/ 1310856 h 2922520"/>
              <a:gd name="connsiteX44" fmla="*/ 2833953 w 3405645"/>
              <a:gd name="connsiteY44" fmla="*/ 1396614 h 2922520"/>
              <a:gd name="connsiteX45" fmla="*/ 2900657 w 3405645"/>
              <a:gd name="connsiteY45" fmla="*/ 1507217 h 2922520"/>
              <a:gd name="connsiteX46" fmla="*/ 2941904 w 3405645"/>
              <a:gd name="connsiteY46" fmla="*/ 1585086 h 2922520"/>
              <a:gd name="connsiteX47" fmla="*/ 2957674 w 3405645"/>
              <a:gd name="connsiteY47" fmla="*/ 1667600 h 2922520"/>
              <a:gd name="connsiteX48" fmla="*/ 2967199 w 3405645"/>
              <a:gd name="connsiteY48" fmla="*/ 1743800 h 2922520"/>
              <a:gd name="connsiteX49" fmla="*/ 2974343 w 3405645"/>
              <a:gd name="connsiteY49" fmla="*/ 1781900 h 2922520"/>
              <a:gd name="connsiteX50" fmla="*/ 2998155 w 3405645"/>
              <a:gd name="connsiteY50" fmla="*/ 1872389 h 2922520"/>
              <a:gd name="connsiteX51" fmla="*/ 3093405 w 3405645"/>
              <a:gd name="connsiteY51" fmla="*/ 2055744 h 2922520"/>
              <a:gd name="connsiteX52" fmla="*/ 3167224 w 3405645"/>
              <a:gd name="connsiteY52" fmla="*/ 2155757 h 2922520"/>
              <a:gd name="connsiteX53" fmla="*/ 3271999 w 3405645"/>
              <a:gd name="connsiteY53" fmla="*/ 2253388 h 2922520"/>
              <a:gd name="connsiteX54" fmla="*/ 3405645 w 3405645"/>
              <a:gd name="connsiteY54" fmla="*/ 1286354 h 2922520"/>
              <a:gd name="connsiteX55" fmla="*/ 3209636 w 3405645"/>
              <a:gd name="connsiteY55" fmla="*/ 1082171 h 2922520"/>
              <a:gd name="connsiteX56" fmla="*/ 3005461 w 3405645"/>
              <a:gd name="connsiteY56" fmla="*/ 845318 h 2922520"/>
              <a:gd name="connsiteX57" fmla="*/ 2789035 w 3405645"/>
              <a:gd name="connsiteY57" fmla="*/ 563546 h 2922520"/>
              <a:gd name="connsiteX58" fmla="*/ 2511356 w 3405645"/>
              <a:gd name="connsiteY58" fmla="*/ 130678 h 2922520"/>
              <a:gd name="connsiteX59" fmla="*/ 2425602 w 3405645"/>
              <a:gd name="connsiteY59" fmla="*/ 16335 h 2922520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436180 w 3405645"/>
              <a:gd name="connsiteY15" fmla="*/ 3808342 h 3808342"/>
              <a:gd name="connsiteX16" fmla="*/ 2479043 w 3405645"/>
              <a:gd name="connsiteY16" fmla="*/ 2451032 h 3808342"/>
              <a:gd name="connsiteX17" fmla="*/ 2345693 w 3405645"/>
              <a:gd name="connsiteY17" fmla="*/ 2331970 h 3808342"/>
              <a:gd name="connsiteX18" fmla="*/ 2195674 w 3405645"/>
              <a:gd name="connsiteY18" fmla="*/ 2191477 h 3808342"/>
              <a:gd name="connsiteX19" fmla="*/ 2050417 w 3405645"/>
              <a:gd name="connsiteY19" fmla="*/ 2067651 h 3808342"/>
              <a:gd name="connsiteX20" fmla="*/ 1967074 w 3405645"/>
              <a:gd name="connsiteY20" fmla="*/ 1979546 h 3808342"/>
              <a:gd name="connsiteX21" fmla="*/ 1859918 w 3405645"/>
              <a:gd name="connsiteY21" fmla="*/ 1870008 h 3808342"/>
              <a:gd name="connsiteX22" fmla="*/ 1697993 w 3405645"/>
              <a:gd name="connsiteY22" fmla="*/ 1696176 h 3808342"/>
              <a:gd name="connsiteX23" fmla="*/ 1619412 w 3405645"/>
              <a:gd name="connsiteY23" fmla="*/ 1589020 h 3808342"/>
              <a:gd name="connsiteX24" fmla="*/ 1572430 w 3405645"/>
              <a:gd name="connsiteY24" fmla="*/ 1512306 h 3808342"/>
              <a:gd name="connsiteX25" fmla="*/ 1486397 w 3405645"/>
              <a:gd name="connsiteY25" fmla="*/ 1429283 h 3808342"/>
              <a:gd name="connsiteX26" fmla="*/ 1404727 w 3405645"/>
              <a:gd name="connsiteY26" fmla="*/ 1343526 h 3808342"/>
              <a:gd name="connsiteX27" fmla="*/ 1351641 w 3405645"/>
              <a:gd name="connsiteY27" fmla="*/ 1229182 h 3808342"/>
              <a:gd name="connsiteX28" fmla="*/ 1306722 w 3405645"/>
              <a:gd name="connsiteY28" fmla="*/ 1074004 h 3808342"/>
              <a:gd name="connsiteX29" fmla="*/ 1310806 w 3405645"/>
              <a:gd name="connsiteY29" fmla="*/ 992330 h 3808342"/>
              <a:gd name="connsiteX30" fmla="*/ 1327141 w 3405645"/>
              <a:gd name="connsiteY30" fmla="*/ 931076 h 3808342"/>
              <a:gd name="connsiteX31" fmla="*/ 1355725 w 3405645"/>
              <a:gd name="connsiteY31" fmla="*/ 873904 h 3808342"/>
              <a:gd name="connsiteX32" fmla="*/ 1404727 w 3405645"/>
              <a:gd name="connsiteY32" fmla="*/ 779980 h 3808342"/>
              <a:gd name="connsiteX33" fmla="*/ 1461896 w 3405645"/>
              <a:gd name="connsiteY33" fmla="*/ 726892 h 3808342"/>
              <a:gd name="connsiteX34" fmla="*/ 1510899 w 3405645"/>
              <a:gd name="connsiteY34" fmla="*/ 686055 h 3808342"/>
              <a:gd name="connsiteX35" fmla="*/ 1588483 w 3405645"/>
              <a:gd name="connsiteY35" fmla="*/ 637052 h 3808342"/>
              <a:gd name="connsiteX36" fmla="*/ 1788575 w 3405645"/>
              <a:gd name="connsiteY36" fmla="*/ 645219 h 3808342"/>
              <a:gd name="connsiteX37" fmla="*/ 1964166 w 3405645"/>
              <a:gd name="connsiteY37" fmla="*/ 686056 h 3808342"/>
              <a:gd name="connsiteX38" fmla="*/ 2098922 w 3405645"/>
              <a:gd name="connsiteY38" fmla="*/ 763645 h 3808342"/>
              <a:gd name="connsiteX39" fmla="*/ 2327598 w 3405645"/>
              <a:gd name="connsiteY39" fmla="*/ 1037251 h 3808342"/>
              <a:gd name="connsiteX40" fmla="*/ 2376600 w 3405645"/>
              <a:gd name="connsiteY40" fmla="*/ 1078087 h 3808342"/>
              <a:gd name="connsiteX41" fmla="*/ 2552191 w 3405645"/>
              <a:gd name="connsiteY41" fmla="*/ 1135259 h 3808342"/>
              <a:gd name="connsiteX42" fmla="*/ 2682863 w 3405645"/>
              <a:gd name="connsiteY42" fmla="*/ 1221015 h 3808342"/>
              <a:gd name="connsiteX43" fmla="*/ 2756367 w 3405645"/>
              <a:gd name="connsiteY43" fmla="*/ 1310856 h 3808342"/>
              <a:gd name="connsiteX44" fmla="*/ 2833953 w 3405645"/>
              <a:gd name="connsiteY44" fmla="*/ 1396614 h 3808342"/>
              <a:gd name="connsiteX45" fmla="*/ 2900657 w 3405645"/>
              <a:gd name="connsiteY45" fmla="*/ 1507217 h 3808342"/>
              <a:gd name="connsiteX46" fmla="*/ 2941904 w 3405645"/>
              <a:gd name="connsiteY46" fmla="*/ 1585086 h 3808342"/>
              <a:gd name="connsiteX47" fmla="*/ 2957674 w 3405645"/>
              <a:gd name="connsiteY47" fmla="*/ 1667600 h 3808342"/>
              <a:gd name="connsiteX48" fmla="*/ 2967199 w 3405645"/>
              <a:gd name="connsiteY48" fmla="*/ 1743800 h 3808342"/>
              <a:gd name="connsiteX49" fmla="*/ 2974343 w 3405645"/>
              <a:gd name="connsiteY49" fmla="*/ 1781900 h 3808342"/>
              <a:gd name="connsiteX50" fmla="*/ 2998155 w 3405645"/>
              <a:gd name="connsiteY50" fmla="*/ 1872389 h 3808342"/>
              <a:gd name="connsiteX51" fmla="*/ 3093405 w 3405645"/>
              <a:gd name="connsiteY51" fmla="*/ 2055744 h 3808342"/>
              <a:gd name="connsiteX52" fmla="*/ 3167224 w 3405645"/>
              <a:gd name="connsiteY52" fmla="*/ 2155757 h 3808342"/>
              <a:gd name="connsiteX53" fmla="*/ 3271999 w 3405645"/>
              <a:gd name="connsiteY53" fmla="*/ 2253388 h 3808342"/>
              <a:gd name="connsiteX54" fmla="*/ 3405645 w 3405645"/>
              <a:gd name="connsiteY54" fmla="*/ 1286354 h 3808342"/>
              <a:gd name="connsiteX55" fmla="*/ 3209636 w 3405645"/>
              <a:gd name="connsiteY55" fmla="*/ 1082171 h 3808342"/>
              <a:gd name="connsiteX56" fmla="*/ 3005461 w 3405645"/>
              <a:gd name="connsiteY56" fmla="*/ 845318 h 3808342"/>
              <a:gd name="connsiteX57" fmla="*/ 2789035 w 3405645"/>
              <a:gd name="connsiteY57" fmla="*/ 563546 h 3808342"/>
              <a:gd name="connsiteX58" fmla="*/ 2511356 w 3405645"/>
              <a:gd name="connsiteY58" fmla="*/ 130678 h 3808342"/>
              <a:gd name="connsiteX59" fmla="*/ 2425602 w 3405645"/>
              <a:gd name="connsiteY59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314737 w 3405645"/>
              <a:gd name="connsiteY15" fmla="*/ 3391624 h 3808342"/>
              <a:gd name="connsiteX16" fmla="*/ 2436180 w 3405645"/>
              <a:gd name="connsiteY16" fmla="*/ 3808342 h 3808342"/>
              <a:gd name="connsiteX17" fmla="*/ 2479043 w 3405645"/>
              <a:gd name="connsiteY17" fmla="*/ 2451032 h 3808342"/>
              <a:gd name="connsiteX18" fmla="*/ 2345693 w 3405645"/>
              <a:gd name="connsiteY18" fmla="*/ 2331970 h 3808342"/>
              <a:gd name="connsiteX19" fmla="*/ 2195674 w 3405645"/>
              <a:gd name="connsiteY19" fmla="*/ 2191477 h 3808342"/>
              <a:gd name="connsiteX20" fmla="*/ 2050417 w 3405645"/>
              <a:gd name="connsiteY20" fmla="*/ 2067651 h 3808342"/>
              <a:gd name="connsiteX21" fmla="*/ 1967074 w 3405645"/>
              <a:gd name="connsiteY21" fmla="*/ 1979546 h 3808342"/>
              <a:gd name="connsiteX22" fmla="*/ 1859918 w 3405645"/>
              <a:gd name="connsiteY22" fmla="*/ 1870008 h 3808342"/>
              <a:gd name="connsiteX23" fmla="*/ 1697993 w 3405645"/>
              <a:gd name="connsiteY23" fmla="*/ 1696176 h 3808342"/>
              <a:gd name="connsiteX24" fmla="*/ 1619412 w 3405645"/>
              <a:gd name="connsiteY24" fmla="*/ 1589020 h 3808342"/>
              <a:gd name="connsiteX25" fmla="*/ 1572430 w 3405645"/>
              <a:gd name="connsiteY25" fmla="*/ 1512306 h 3808342"/>
              <a:gd name="connsiteX26" fmla="*/ 1486397 w 3405645"/>
              <a:gd name="connsiteY26" fmla="*/ 1429283 h 3808342"/>
              <a:gd name="connsiteX27" fmla="*/ 1404727 w 3405645"/>
              <a:gd name="connsiteY27" fmla="*/ 1343526 h 3808342"/>
              <a:gd name="connsiteX28" fmla="*/ 1351641 w 3405645"/>
              <a:gd name="connsiteY28" fmla="*/ 1229182 h 3808342"/>
              <a:gd name="connsiteX29" fmla="*/ 1306722 w 3405645"/>
              <a:gd name="connsiteY29" fmla="*/ 1074004 h 3808342"/>
              <a:gd name="connsiteX30" fmla="*/ 1310806 w 3405645"/>
              <a:gd name="connsiteY30" fmla="*/ 992330 h 3808342"/>
              <a:gd name="connsiteX31" fmla="*/ 1327141 w 3405645"/>
              <a:gd name="connsiteY31" fmla="*/ 931076 h 3808342"/>
              <a:gd name="connsiteX32" fmla="*/ 1355725 w 3405645"/>
              <a:gd name="connsiteY32" fmla="*/ 873904 h 3808342"/>
              <a:gd name="connsiteX33" fmla="*/ 1404727 w 3405645"/>
              <a:gd name="connsiteY33" fmla="*/ 779980 h 3808342"/>
              <a:gd name="connsiteX34" fmla="*/ 1461896 w 3405645"/>
              <a:gd name="connsiteY34" fmla="*/ 726892 h 3808342"/>
              <a:gd name="connsiteX35" fmla="*/ 1510899 w 3405645"/>
              <a:gd name="connsiteY35" fmla="*/ 686055 h 3808342"/>
              <a:gd name="connsiteX36" fmla="*/ 1588483 w 3405645"/>
              <a:gd name="connsiteY36" fmla="*/ 637052 h 3808342"/>
              <a:gd name="connsiteX37" fmla="*/ 1788575 w 3405645"/>
              <a:gd name="connsiteY37" fmla="*/ 645219 h 3808342"/>
              <a:gd name="connsiteX38" fmla="*/ 1964166 w 3405645"/>
              <a:gd name="connsiteY38" fmla="*/ 686056 h 3808342"/>
              <a:gd name="connsiteX39" fmla="*/ 2098922 w 3405645"/>
              <a:gd name="connsiteY39" fmla="*/ 763645 h 3808342"/>
              <a:gd name="connsiteX40" fmla="*/ 2327598 w 3405645"/>
              <a:gd name="connsiteY40" fmla="*/ 1037251 h 3808342"/>
              <a:gd name="connsiteX41" fmla="*/ 2376600 w 3405645"/>
              <a:gd name="connsiteY41" fmla="*/ 1078087 h 3808342"/>
              <a:gd name="connsiteX42" fmla="*/ 2552191 w 3405645"/>
              <a:gd name="connsiteY42" fmla="*/ 1135259 h 3808342"/>
              <a:gd name="connsiteX43" fmla="*/ 2682863 w 3405645"/>
              <a:gd name="connsiteY43" fmla="*/ 1221015 h 3808342"/>
              <a:gd name="connsiteX44" fmla="*/ 2756367 w 3405645"/>
              <a:gd name="connsiteY44" fmla="*/ 1310856 h 3808342"/>
              <a:gd name="connsiteX45" fmla="*/ 2833953 w 3405645"/>
              <a:gd name="connsiteY45" fmla="*/ 1396614 h 3808342"/>
              <a:gd name="connsiteX46" fmla="*/ 2900657 w 3405645"/>
              <a:gd name="connsiteY46" fmla="*/ 1507217 h 3808342"/>
              <a:gd name="connsiteX47" fmla="*/ 2941904 w 3405645"/>
              <a:gd name="connsiteY47" fmla="*/ 1585086 h 3808342"/>
              <a:gd name="connsiteX48" fmla="*/ 2957674 w 3405645"/>
              <a:gd name="connsiteY48" fmla="*/ 1667600 h 3808342"/>
              <a:gd name="connsiteX49" fmla="*/ 2967199 w 3405645"/>
              <a:gd name="connsiteY49" fmla="*/ 1743800 h 3808342"/>
              <a:gd name="connsiteX50" fmla="*/ 2974343 w 3405645"/>
              <a:gd name="connsiteY50" fmla="*/ 1781900 h 3808342"/>
              <a:gd name="connsiteX51" fmla="*/ 2998155 w 3405645"/>
              <a:gd name="connsiteY51" fmla="*/ 1872389 h 3808342"/>
              <a:gd name="connsiteX52" fmla="*/ 3093405 w 3405645"/>
              <a:gd name="connsiteY52" fmla="*/ 2055744 h 3808342"/>
              <a:gd name="connsiteX53" fmla="*/ 3167224 w 3405645"/>
              <a:gd name="connsiteY53" fmla="*/ 2155757 h 3808342"/>
              <a:gd name="connsiteX54" fmla="*/ 3271999 w 3405645"/>
              <a:gd name="connsiteY54" fmla="*/ 2253388 h 3808342"/>
              <a:gd name="connsiteX55" fmla="*/ 3405645 w 3405645"/>
              <a:gd name="connsiteY55" fmla="*/ 1286354 h 3808342"/>
              <a:gd name="connsiteX56" fmla="*/ 3209636 w 3405645"/>
              <a:gd name="connsiteY56" fmla="*/ 1082171 h 3808342"/>
              <a:gd name="connsiteX57" fmla="*/ 3005461 w 3405645"/>
              <a:gd name="connsiteY57" fmla="*/ 845318 h 3808342"/>
              <a:gd name="connsiteX58" fmla="*/ 2789035 w 3405645"/>
              <a:gd name="connsiteY58" fmla="*/ 563546 h 3808342"/>
              <a:gd name="connsiteX59" fmla="*/ 2511356 w 3405645"/>
              <a:gd name="connsiteY59" fmla="*/ 130678 h 3808342"/>
              <a:gd name="connsiteX60" fmla="*/ 2425602 w 3405645"/>
              <a:gd name="connsiteY60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436180 w 3405645"/>
              <a:gd name="connsiteY16" fmla="*/ 3808342 h 3808342"/>
              <a:gd name="connsiteX17" fmla="*/ 2479043 w 3405645"/>
              <a:gd name="connsiteY17" fmla="*/ 2451032 h 3808342"/>
              <a:gd name="connsiteX18" fmla="*/ 2345693 w 3405645"/>
              <a:gd name="connsiteY18" fmla="*/ 2331970 h 3808342"/>
              <a:gd name="connsiteX19" fmla="*/ 2195674 w 3405645"/>
              <a:gd name="connsiteY19" fmla="*/ 2191477 h 3808342"/>
              <a:gd name="connsiteX20" fmla="*/ 2050417 w 3405645"/>
              <a:gd name="connsiteY20" fmla="*/ 2067651 h 3808342"/>
              <a:gd name="connsiteX21" fmla="*/ 1967074 w 3405645"/>
              <a:gd name="connsiteY21" fmla="*/ 1979546 h 3808342"/>
              <a:gd name="connsiteX22" fmla="*/ 1859918 w 3405645"/>
              <a:gd name="connsiteY22" fmla="*/ 1870008 h 3808342"/>
              <a:gd name="connsiteX23" fmla="*/ 1697993 w 3405645"/>
              <a:gd name="connsiteY23" fmla="*/ 1696176 h 3808342"/>
              <a:gd name="connsiteX24" fmla="*/ 1619412 w 3405645"/>
              <a:gd name="connsiteY24" fmla="*/ 1589020 h 3808342"/>
              <a:gd name="connsiteX25" fmla="*/ 1572430 w 3405645"/>
              <a:gd name="connsiteY25" fmla="*/ 1512306 h 3808342"/>
              <a:gd name="connsiteX26" fmla="*/ 1486397 w 3405645"/>
              <a:gd name="connsiteY26" fmla="*/ 1429283 h 3808342"/>
              <a:gd name="connsiteX27" fmla="*/ 1404727 w 3405645"/>
              <a:gd name="connsiteY27" fmla="*/ 1343526 h 3808342"/>
              <a:gd name="connsiteX28" fmla="*/ 1351641 w 3405645"/>
              <a:gd name="connsiteY28" fmla="*/ 1229182 h 3808342"/>
              <a:gd name="connsiteX29" fmla="*/ 1306722 w 3405645"/>
              <a:gd name="connsiteY29" fmla="*/ 1074004 h 3808342"/>
              <a:gd name="connsiteX30" fmla="*/ 1310806 w 3405645"/>
              <a:gd name="connsiteY30" fmla="*/ 992330 h 3808342"/>
              <a:gd name="connsiteX31" fmla="*/ 1327141 w 3405645"/>
              <a:gd name="connsiteY31" fmla="*/ 931076 h 3808342"/>
              <a:gd name="connsiteX32" fmla="*/ 1355725 w 3405645"/>
              <a:gd name="connsiteY32" fmla="*/ 873904 h 3808342"/>
              <a:gd name="connsiteX33" fmla="*/ 1404727 w 3405645"/>
              <a:gd name="connsiteY33" fmla="*/ 779980 h 3808342"/>
              <a:gd name="connsiteX34" fmla="*/ 1461896 w 3405645"/>
              <a:gd name="connsiteY34" fmla="*/ 726892 h 3808342"/>
              <a:gd name="connsiteX35" fmla="*/ 1510899 w 3405645"/>
              <a:gd name="connsiteY35" fmla="*/ 686055 h 3808342"/>
              <a:gd name="connsiteX36" fmla="*/ 1588483 w 3405645"/>
              <a:gd name="connsiteY36" fmla="*/ 637052 h 3808342"/>
              <a:gd name="connsiteX37" fmla="*/ 1788575 w 3405645"/>
              <a:gd name="connsiteY37" fmla="*/ 645219 h 3808342"/>
              <a:gd name="connsiteX38" fmla="*/ 1964166 w 3405645"/>
              <a:gd name="connsiteY38" fmla="*/ 686056 h 3808342"/>
              <a:gd name="connsiteX39" fmla="*/ 2098922 w 3405645"/>
              <a:gd name="connsiteY39" fmla="*/ 763645 h 3808342"/>
              <a:gd name="connsiteX40" fmla="*/ 2327598 w 3405645"/>
              <a:gd name="connsiteY40" fmla="*/ 1037251 h 3808342"/>
              <a:gd name="connsiteX41" fmla="*/ 2376600 w 3405645"/>
              <a:gd name="connsiteY41" fmla="*/ 1078087 h 3808342"/>
              <a:gd name="connsiteX42" fmla="*/ 2552191 w 3405645"/>
              <a:gd name="connsiteY42" fmla="*/ 1135259 h 3808342"/>
              <a:gd name="connsiteX43" fmla="*/ 2682863 w 3405645"/>
              <a:gd name="connsiteY43" fmla="*/ 1221015 h 3808342"/>
              <a:gd name="connsiteX44" fmla="*/ 2756367 w 3405645"/>
              <a:gd name="connsiteY44" fmla="*/ 1310856 h 3808342"/>
              <a:gd name="connsiteX45" fmla="*/ 2833953 w 3405645"/>
              <a:gd name="connsiteY45" fmla="*/ 1396614 h 3808342"/>
              <a:gd name="connsiteX46" fmla="*/ 2900657 w 3405645"/>
              <a:gd name="connsiteY46" fmla="*/ 1507217 h 3808342"/>
              <a:gd name="connsiteX47" fmla="*/ 2941904 w 3405645"/>
              <a:gd name="connsiteY47" fmla="*/ 1585086 h 3808342"/>
              <a:gd name="connsiteX48" fmla="*/ 2957674 w 3405645"/>
              <a:gd name="connsiteY48" fmla="*/ 1667600 h 3808342"/>
              <a:gd name="connsiteX49" fmla="*/ 2967199 w 3405645"/>
              <a:gd name="connsiteY49" fmla="*/ 1743800 h 3808342"/>
              <a:gd name="connsiteX50" fmla="*/ 2974343 w 3405645"/>
              <a:gd name="connsiteY50" fmla="*/ 1781900 h 3808342"/>
              <a:gd name="connsiteX51" fmla="*/ 2998155 w 3405645"/>
              <a:gd name="connsiteY51" fmla="*/ 1872389 h 3808342"/>
              <a:gd name="connsiteX52" fmla="*/ 3093405 w 3405645"/>
              <a:gd name="connsiteY52" fmla="*/ 2055744 h 3808342"/>
              <a:gd name="connsiteX53" fmla="*/ 3167224 w 3405645"/>
              <a:gd name="connsiteY53" fmla="*/ 2155757 h 3808342"/>
              <a:gd name="connsiteX54" fmla="*/ 3271999 w 3405645"/>
              <a:gd name="connsiteY54" fmla="*/ 2253388 h 3808342"/>
              <a:gd name="connsiteX55" fmla="*/ 3405645 w 3405645"/>
              <a:gd name="connsiteY55" fmla="*/ 1286354 h 3808342"/>
              <a:gd name="connsiteX56" fmla="*/ 3209636 w 3405645"/>
              <a:gd name="connsiteY56" fmla="*/ 1082171 h 3808342"/>
              <a:gd name="connsiteX57" fmla="*/ 3005461 w 3405645"/>
              <a:gd name="connsiteY57" fmla="*/ 845318 h 3808342"/>
              <a:gd name="connsiteX58" fmla="*/ 2789035 w 3405645"/>
              <a:gd name="connsiteY58" fmla="*/ 563546 h 3808342"/>
              <a:gd name="connsiteX59" fmla="*/ 2511356 w 3405645"/>
              <a:gd name="connsiteY59" fmla="*/ 130678 h 3808342"/>
              <a:gd name="connsiteX60" fmla="*/ 2425602 w 3405645"/>
              <a:gd name="connsiteY60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95687 w 3405645"/>
              <a:gd name="connsiteY16" fmla="*/ 3332093 h 3808342"/>
              <a:gd name="connsiteX17" fmla="*/ 2436180 w 3405645"/>
              <a:gd name="connsiteY17" fmla="*/ 3808342 h 3808342"/>
              <a:gd name="connsiteX18" fmla="*/ 2479043 w 3405645"/>
              <a:gd name="connsiteY18" fmla="*/ 2451032 h 3808342"/>
              <a:gd name="connsiteX19" fmla="*/ 2345693 w 3405645"/>
              <a:gd name="connsiteY19" fmla="*/ 2331970 h 3808342"/>
              <a:gd name="connsiteX20" fmla="*/ 2195674 w 3405645"/>
              <a:gd name="connsiteY20" fmla="*/ 2191477 h 3808342"/>
              <a:gd name="connsiteX21" fmla="*/ 2050417 w 3405645"/>
              <a:gd name="connsiteY21" fmla="*/ 2067651 h 3808342"/>
              <a:gd name="connsiteX22" fmla="*/ 1967074 w 3405645"/>
              <a:gd name="connsiteY22" fmla="*/ 1979546 h 3808342"/>
              <a:gd name="connsiteX23" fmla="*/ 1859918 w 3405645"/>
              <a:gd name="connsiteY23" fmla="*/ 1870008 h 3808342"/>
              <a:gd name="connsiteX24" fmla="*/ 1697993 w 3405645"/>
              <a:gd name="connsiteY24" fmla="*/ 1696176 h 3808342"/>
              <a:gd name="connsiteX25" fmla="*/ 1619412 w 3405645"/>
              <a:gd name="connsiteY25" fmla="*/ 1589020 h 3808342"/>
              <a:gd name="connsiteX26" fmla="*/ 1572430 w 3405645"/>
              <a:gd name="connsiteY26" fmla="*/ 1512306 h 3808342"/>
              <a:gd name="connsiteX27" fmla="*/ 1486397 w 3405645"/>
              <a:gd name="connsiteY27" fmla="*/ 1429283 h 3808342"/>
              <a:gd name="connsiteX28" fmla="*/ 1404727 w 3405645"/>
              <a:gd name="connsiteY28" fmla="*/ 1343526 h 3808342"/>
              <a:gd name="connsiteX29" fmla="*/ 1351641 w 3405645"/>
              <a:gd name="connsiteY29" fmla="*/ 1229182 h 3808342"/>
              <a:gd name="connsiteX30" fmla="*/ 1306722 w 3405645"/>
              <a:gd name="connsiteY30" fmla="*/ 1074004 h 3808342"/>
              <a:gd name="connsiteX31" fmla="*/ 1310806 w 3405645"/>
              <a:gd name="connsiteY31" fmla="*/ 992330 h 3808342"/>
              <a:gd name="connsiteX32" fmla="*/ 1327141 w 3405645"/>
              <a:gd name="connsiteY32" fmla="*/ 931076 h 3808342"/>
              <a:gd name="connsiteX33" fmla="*/ 1355725 w 3405645"/>
              <a:gd name="connsiteY33" fmla="*/ 873904 h 3808342"/>
              <a:gd name="connsiteX34" fmla="*/ 1404727 w 3405645"/>
              <a:gd name="connsiteY34" fmla="*/ 779980 h 3808342"/>
              <a:gd name="connsiteX35" fmla="*/ 1461896 w 3405645"/>
              <a:gd name="connsiteY35" fmla="*/ 726892 h 3808342"/>
              <a:gd name="connsiteX36" fmla="*/ 1510899 w 3405645"/>
              <a:gd name="connsiteY36" fmla="*/ 686055 h 3808342"/>
              <a:gd name="connsiteX37" fmla="*/ 1588483 w 3405645"/>
              <a:gd name="connsiteY37" fmla="*/ 637052 h 3808342"/>
              <a:gd name="connsiteX38" fmla="*/ 1788575 w 3405645"/>
              <a:gd name="connsiteY38" fmla="*/ 645219 h 3808342"/>
              <a:gd name="connsiteX39" fmla="*/ 1964166 w 3405645"/>
              <a:gd name="connsiteY39" fmla="*/ 686056 h 3808342"/>
              <a:gd name="connsiteX40" fmla="*/ 2098922 w 3405645"/>
              <a:gd name="connsiteY40" fmla="*/ 763645 h 3808342"/>
              <a:gd name="connsiteX41" fmla="*/ 2327598 w 3405645"/>
              <a:gd name="connsiteY41" fmla="*/ 1037251 h 3808342"/>
              <a:gd name="connsiteX42" fmla="*/ 2376600 w 3405645"/>
              <a:gd name="connsiteY42" fmla="*/ 1078087 h 3808342"/>
              <a:gd name="connsiteX43" fmla="*/ 2552191 w 3405645"/>
              <a:gd name="connsiteY43" fmla="*/ 1135259 h 3808342"/>
              <a:gd name="connsiteX44" fmla="*/ 2682863 w 3405645"/>
              <a:gd name="connsiteY44" fmla="*/ 1221015 h 3808342"/>
              <a:gd name="connsiteX45" fmla="*/ 2756367 w 3405645"/>
              <a:gd name="connsiteY45" fmla="*/ 1310856 h 3808342"/>
              <a:gd name="connsiteX46" fmla="*/ 2833953 w 3405645"/>
              <a:gd name="connsiteY46" fmla="*/ 1396614 h 3808342"/>
              <a:gd name="connsiteX47" fmla="*/ 2900657 w 3405645"/>
              <a:gd name="connsiteY47" fmla="*/ 1507217 h 3808342"/>
              <a:gd name="connsiteX48" fmla="*/ 2941904 w 3405645"/>
              <a:gd name="connsiteY48" fmla="*/ 1585086 h 3808342"/>
              <a:gd name="connsiteX49" fmla="*/ 2957674 w 3405645"/>
              <a:gd name="connsiteY49" fmla="*/ 1667600 h 3808342"/>
              <a:gd name="connsiteX50" fmla="*/ 2967199 w 3405645"/>
              <a:gd name="connsiteY50" fmla="*/ 1743800 h 3808342"/>
              <a:gd name="connsiteX51" fmla="*/ 2974343 w 3405645"/>
              <a:gd name="connsiteY51" fmla="*/ 1781900 h 3808342"/>
              <a:gd name="connsiteX52" fmla="*/ 2998155 w 3405645"/>
              <a:gd name="connsiteY52" fmla="*/ 1872389 h 3808342"/>
              <a:gd name="connsiteX53" fmla="*/ 3093405 w 3405645"/>
              <a:gd name="connsiteY53" fmla="*/ 2055744 h 3808342"/>
              <a:gd name="connsiteX54" fmla="*/ 3167224 w 3405645"/>
              <a:gd name="connsiteY54" fmla="*/ 2155757 h 3808342"/>
              <a:gd name="connsiteX55" fmla="*/ 3271999 w 3405645"/>
              <a:gd name="connsiteY55" fmla="*/ 2253388 h 3808342"/>
              <a:gd name="connsiteX56" fmla="*/ 3405645 w 3405645"/>
              <a:gd name="connsiteY56" fmla="*/ 1286354 h 3808342"/>
              <a:gd name="connsiteX57" fmla="*/ 3209636 w 3405645"/>
              <a:gd name="connsiteY57" fmla="*/ 1082171 h 3808342"/>
              <a:gd name="connsiteX58" fmla="*/ 3005461 w 3405645"/>
              <a:gd name="connsiteY58" fmla="*/ 845318 h 3808342"/>
              <a:gd name="connsiteX59" fmla="*/ 2789035 w 3405645"/>
              <a:gd name="connsiteY59" fmla="*/ 563546 h 3808342"/>
              <a:gd name="connsiteX60" fmla="*/ 2511356 w 3405645"/>
              <a:gd name="connsiteY60" fmla="*/ 130678 h 3808342"/>
              <a:gd name="connsiteX61" fmla="*/ 2425602 w 3405645"/>
              <a:gd name="connsiteY61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195675 w 3405645"/>
              <a:gd name="connsiteY16" fmla="*/ 3394006 h 3808342"/>
              <a:gd name="connsiteX17" fmla="*/ 2436180 w 3405645"/>
              <a:gd name="connsiteY17" fmla="*/ 3808342 h 3808342"/>
              <a:gd name="connsiteX18" fmla="*/ 2479043 w 3405645"/>
              <a:gd name="connsiteY18" fmla="*/ 2451032 h 3808342"/>
              <a:gd name="connsiteX19" fmla="*/ 2345693 w 3405645"/>
              <a:gd name="connsiteY19" fmla="*/ 2331970 h 3808342"/>
              <a:gd name="connsiteX20" fmla="*/ 2195674 w 3405645"/>
              <a:gd name="connsiteY20" fmla="*/ 2191477 h 3808342"/>
              <a:gd name="connsiteX21" fmla="*/ 2050417 w 3405645"/>
              <a:gd name="connsiteY21" fmla="*/ 2067651 h 3808342"/>
              <a:gd name="connsiteX22" fmla="*/ 1967074 w 3405645"/>
              <a:gd name="connsiteY22" fmla="*/ 1979546 h 3808342"/>
              <a:gd name="connsiteX23" fmla="*/ 1859918 w 3405645"/>
              <a:gd name="connsiteY23" fmla="*/ 1870008 h 3808342"/>
              <a:gd name="connsiteX24" fmla="*/ 1697993 w 3405645"/>
              <a:gd name="connsiteY24" fmla="*/ 1696176 h 3808342"/>
              <a:gd name="connsiteX25" fmla="*/ 1619412 w 3405645"/>
              <a:gd name="connsiteY25" fmla="*/ 1589020 h 3808342"/>
              <a:gd name="connsiteX26" fmla="*/ 1572430 w 3405645"/>
              <a:gd name="connsiteY26" fmla="*/ 1512306 h 3808342"/>
              <a:gd name="connsiteX27" fmla="*/ 1486397 w 3405645"/>
              <a:gd name="connsiteY27" fmla="*/ 1429283 h 3808342"/>
              <a:gd name="connsiteX28" fmla="*/ 1404727 w 3405645"/>
              <a:gd name="connsiteY28" fmla="*/ 1343526 h 3808342"/>
              <a:gd name="connsiteX29" fmla="*/ 1351641 w 3405645"/>
              <a:gd name="connsiteY29" fmla="*/ 1229182 h 3808342"/>
              <a:gd name="connsiteX30" fmla="*/ 1306722 w 3405645"/>
              <a:gd name="connsiteY30" fmla="*/ 1074004 h 3808342"/>
              <a:gd name="connsiteX31" fmla="*/ 1310806 w 3405645"/>
              <a:gd name="connsiteY31" fmla="*/ 992330 h 3808342"/>
              <a:gd name="connsiteX32" fmla="*/ 1327141 w 3405645"/>
              <a:gd name="connsiteY32" fmla="*/ 931076 h 3808342"/>
              <a:gd name="connsiteX33" fmla="*/ 1355725 w 3405645"/>
              <a:gd name="connsiteY33" fmla="*/ 873904 h 3808342"/>
              <a:gd name="connsiteX34" fmla="*/ 1404727 w 3405645"/>
              <a:gd name="connsiteY34" fmla="*/ 779980 h 3808342"/>
              <a:gd name="connsiteX35" fmla="*/ 1461896 w 3405645"/>
              <a:gd name="connsiteY35" fmla="*/ 726892 h 3808342"/>
              <a:gd name="connsiteX36" fmla="*/ 1510899 w 3405645"/>
              <a:gd name="connsiteY36" fmla="*/ 686055 h 3808342"/>
              <a:gd name="connsiteX37" fmla="*/ 1588483 w 3405645"/>
              <a:gd name="connsiteY37" fmla="*/ 637052 h 3808342"/>
              <a:gd name="connsiteX38" fmla="*/ 1788575 w 3405645"/>
              <a:gd name="connsiteY38" fmla="*/ 645219 h 3808342"/>
              <a:gd name="connsiteX39" fmla="*/ 1964166 w 3405645"/>
              <a:gd name="connsiteY39" fmla="*/ 686056 h 3808342"/>
              <a:gd name="connsiteX40" fmla="*/ 2098922 w 3405645"/>
              <a:gd name="connsiteY40" fmla="*/ 763645 h 3808342"/>
              <a:gd name="connsiteX41" fmla="*/ 2327598 w 3405645"/>
              <a:gd name="connsiteY41" fmla="*/ 1037251 h 3808342"/>
              <a:gd name="connsiteX42" fmla="*/ 2376600 w 3405645"/>
              <a:gd name="connsiteY42" fmla="*/ 1078087 h 3808342"/>
              <a:gd name="connsiteX43" fmla="*/ 2552191 w 3405645"/>
              <a:gd name="connsiteY43" fmla="*/ 1135259 h 3808342"/>
              <a:gd name="connsiteX44" fmla="*/ 2682863 w 3405645"/>
              <a:gd name="connsiteY44" fmla="*/ 1221015 h 3808342"/>
              <a:gd name="connsiteX45" fmla="*/ 2756367 w 3405645"/>
              <a:gd name="connsiteY45" fmla="*/ 1310856 h 3808342"/>
              <a:gd name="connsiteX46" fmla="*/ 2833953 w 3405645"/>
              <a:gd name="connsiteY46" fmla="*/ 1396614 h 3808342"/>
              <a:gd name="connsiteX47" fmla="*/ 2900657 w 3405645"/>
              <a:gd name="connsiteY47" fmla="*/ 1507217 h 3808342"/>
              <a:gd name="connsiteX48" fmla="*/ 2941904 w 3405645"/>
              <a:gd name="connsiteY48" fmla="*/ 1585086 h 3808342"/>
              <a:gd name="connsiteX49" fmla="*/ 2957674 w 3405645"/>
              <a:gd name="connsiteY49" fmla="*/ 1667600 h 3808342"/>
              <a:gd name="connsiteX50" fmla="*/ 2967199 w 3405645"/>
              <a:gd name="connsiteY50" fmla="*/ 1743800 h 3808342"/>
              <a:gd name="connsiteX51" fmla="*/ 2974343 w 3405645"/>
              <a:gd name="connsiteY51" fmla="*/ 1781900 h 3808342"/>
              <a:gd name="connsiteX52" fmla="*/ 2998155 w 3405645"/>
              <a:gd name="connsiteY52" fmla="*/ 1872389 h 3808342"/>
              <a:gd name="connsiteX53" fmla="*/ 3093405 w 3405645"/>
              <a:gd name="connsiteY53" fmla="*/ 2055744 h 3808342"/>
              <a:gd name="connsiteX54" fmla="*/ 3167224 w 3405645"/>
              <a:gd name="connsiteY54" fmla="*/ 2155757 h 3808342"/>
              <a:gd name="connsiteX55" fmla="*/ 3271999 w 3405645"/>
              <a:gd name="connsiteY55" fmla="*/ 2253388 h 3808342"/>
              <a:gd name="connsiteX56" fmla="*/ 3405645 w 3405645"/>
              <a:gd name="connsiteY56" fmla="*/ 1286354 h 3808342"/>
              <a:gd name="connsiteX57" fmla="*/ 3209636 w 3405645"/>
              <a:gd name="connsiteY57" fmla="*/ 1082171 h 3808342"/>
              <a:gd name="connsiteX58" fmla="*/ 3005461 w 3405645"/>
              <a:gd name="connsiteY58" fmla="*/ 845318 h 3808342"/>
              <a:gd name="connsiteX59" fmla="*/ 2789035 w 3405645"/>
              <a:gd name="connsiteY59" fmla="*/ 563546 h 3808342"/>
              <a:gd name="connsiteX60" fmla="*/ 2511356 w 3405645"/>
              <a:gd name="connsiteY60" fmla="*/ 130678 h 3808342"/>
              <a:gd name="connsiteX61" fmla="*/ 2425602 w 3405645"/>
              <a:gd name="connsiteY61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195675 w 3405645"/>
              <a:gd name="connsiteY16" fmla="*/ 3394006 h 3808342"/>
              <a:gd name="connsiteX17" fmla="*/ 2238537 w 3405645"/>
              <a:gd name="connsiteY17" fmla="*/ 3467824 h 3808342"/>
              <a:gd name="connsiteX18" fmla="*/ 2436180 w 3405645"/>
              <a:gd name="connsiteY18" fmla="*/ 3808342 h 3808342"/>
              <a:gd name="connsiteX19" fmla="*/ 2479043 w 3405645"/>
              <a:gd name="connsiteY19" fmla="*/ 2451032 h 3808342"/>
              <a:gd name="connsiteX20" fmla="*/ 2345693 w 3405645"/>
              <a:gd name="connsiteY20" fmla="*/ 2331970 h 3808342"/>
              <a:gd name="connsiteX21" fmla="*/ 2195674 w 3405645"/>
              <a:gd name="connsiteY21" fmla="*/ 2191477 h 3808342"/>
              <a:gd name="connsiteX22" fmla="*/ 2050417 w 3405645"/>
              <a:gd name="connsiteY22" fmla="*/ 2067651 h 3808342"/>
              <a:gd name="connsiteX23" fmla="*/ 1967074 w 3405645"/>
              <a:gd name="connsiteY23" fmla="*/ 1979546 h 3808342"/>
              <a:gd name="connsiteX24" fmla="*/ 1859918 w 3405645"/>
              <a:gd name="connsiteY24" fmla="*/ 1870008 h 3808342"/>
              <a:gd name="connsiteX25" fmla="*/ 1697993 w 3405645"/>
              <a:gd name="connsiteY25" fmla="*/ 1696176 h 3808342"/>
              <a:gd name="connsiteX26" fmla="*/ 1619412 w 3405645"/>
              <a:gd name="connsiteY26" fmla="*/ 1589020 h 3808342"/>
              <a:gd name="connsiteX27" fmla="*/ 1572430 w 3405645"/>
              <a:gd name="connsiteY27" fmla="*/ 1512306 h 3808342"/>
              <a:gd name="connsiteX28" fmla="*/ 1486397 w 3405645"/>
              <a:gd name="connsiteY28" fmla="*/ 1429283 h 3808342"/>
              <a:gd name="connsiteX29" fmla="*/ 1404727 w 3405645"/>
              <a:gd name="connsiteY29" fmla="*/ 1343526 h 3808342"/>
              <a:gd name="connsiteX30" fmla="*/ 1351641 w 3405645"/>
              <a:gd name="connsiteY30" fmla="*/ 1229182 h 3808342"/>
              <a:gd name="connsiteX31" fmla="*/ 1306722 w 3405645"/>
              <a:gd name="connsiteY31" fmla="*/ 1074004 h 3808342"/>
              <a:gd name="connsiteX32" fmla="*/ 1310806 w 3405645"/>
              <a:gd name="connsiteY32" fmla="*/ 992330 h 3808342"/>
              <a:gd name="connsiteX33" fmla="*/ 1327141 w 3405645"/>
              <a:gd name="connsiteY33" fmla="*/ 931076 h 3808342"/>
              <a:gd name="connsiteX34" fmla="*/ 1355725 w 3405645"/>
              <a:gd name="connsiteY34" fmla="*/ 873904 h 3808342"/>
              <a:gd name="connsiteX35" fmla="*/ 1404727 w 3405645"/>
              <a:gd name="connsiteY35" fmla="*/ 779980 h 3808342"/>
              <a:gd name="connsiteX36" fmla="*/ 1461896 w 3405645"/>
              <a:gd name="connsiteY36" fmla="*/ 726892 h 3808342"/>
              <a:gd name="connsiteX37" fmla="*/ 1510899 w 3405645"/>
              <a:gd name="connsiteY37" fmla="*/ 686055 h 3808342"/>
              <a:gd name="connsiteX38" fmla="*/ 1588483 w 3405645"/>
              <a:gd name="connsiteY38" fmla="*/ 637052 h 3808342"/>
              <a:gd name="connsiteX39" fmla="*/ 1788575 w 3405645"/>
              <a:gd name="connsiteY39" fmla="*/ 645219 h 3808342"/>
              <a:gd name="connsiteX40" fmla="*/ 1964166 w 3405645"/>
              <a:gd name="connsiteY40" fmla="*/ 686056 h 3808342"/>
              <a:gd name="connsiteX41" fmla="*/ 2098922 w 3405645"/>
              <a:gd name="connsiteY41" fmla="*/ 763645 h 3808342"/>
              <a:gd name="connsiteX42" fmla="*/ 2327598 w 3405645"/>
              <a:gd name="connsiteY42" fmla="*/ 1037251 h 3808342"/>
              <a:gd name="connsiteX43" fmla="*/ 2376600 w 3405645"/>
              <a:gd name="connsiteY43" fmla="*/ 1078087 h 3808342"/>
              <a:gd name="connsiteX44" fmla="*/ 2552191 w 3405645"/>
              <a:gd name="connsiteY44" fmla="*/ 1135259 h 3808342"/>
              <a:gd name="connsiteX45" fmla="*/ 2682863 w 3405645"/>
              <a:gd name="connsiteY45" fmla="*/ 1221015 h 3808342"/>
              <a:gd name="connsiteX46" fmla="*/ 2756367 w 3405645"/>
              <a:gd name="connsiteY46" fmla="*/ 1310856 h 3808342"/>
              <a:gd name="connsiteX47" fmla="*/ 2833953 w 3405645"/>
              <a:gd name="connsiteY47" fmla="*/ 1396614 h 3808342"/>
              <a:gd name="connsiteX48" fmla="*/ 2900657 w 3405645"/>
              <a:gd name="connsiteY48" fmla="*/ 1507217 h 3808342"/>
              <a:gd name="connsiteX49" fmla="*/ 2941904 w 3405645"/>
              <a:gd name="connsiteY49" fmla="*/ 1585086 h 3808342"/>
              <a:gd name="connsiteX50" fmla="*/ 2957674 w 3405645"/>
              <a:gd name="connsiteY50" fmla="*/ 1667600 h 3808342"/>
              <a:gd name="connsiteX51" fmla="*/ 2967199 w 3405645"/>
              <a:gd name="connsiteY51" fmla="*/ 1743800 h 3808342"/>
              <a:gd name="connsiteX52" fmla="*/ 2974343 w 3405645"/>
              <a:gd name="connsiteY52" fmla="*/ 1781900 h 3808342"/>
              <a:gd name="connsiteX53" fmla="*/ 2998155 w 3405645"/>
              <a:gd name="connsiteY53" fmla="*/ 1872389 h 3808342"/>
              <a:gd name="connsiteX54" fmla="*/ 3093405 w 3405645"/>
              <a:gd name="connsiteY54" fmla="*/ 2055744 h 3808342"/>
              <a:gd name="connsiteX55" fmla="*/ 3167224 w 3405645"/>
              <a:gd name="connsiteY55" fmla="*/ 2155757 h 3808342"/>
              <a:gd name="connsiteX56" fmla="*/ 3271999 w 3405645"/>
              <a:gd name="connsiteY56" fmla="*/ 2253388 h 3808342"/>
              <a:gd name="connsiteX57" fmla="*/ 3405645 w 3405645"/>
              <a:gd name="connsiteY57" fmla="*/ 1286354 h 3808342"/>
              <a:gd name="connsiteX58" fmla="*/ 3209636 w 3405645"/>
              <a:gd name="connsiteY58" fmla="*/ 1082171 h 3808342"/>
              <a:gd name="connsiteX59" fmla="*/ 3005461 w 3405645"/>
              <a:gd name="connsiteY59" fmla="*/ 845318 h 3808342"/>
              <a:gd name="connsiteX60" fmla="*/ 2789035 w 3405645"/>
              <a:gd name="connsiteY60" fmla="*/ 563546 h 3808342"/>
              <a:gd name="connsiteX61" fmla="*/ 2511356 w 3405645"/>
              <a:gd name="connsiteY61" fmla="*/ 130678 h 3808342"/>
              <a:gd name="connsiteX62" fmla="*/ 2425602 w 3405645"/>
              <a:gd name="connsiteY62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195675 w 3405645"/>
              <a:gd name="connsiteY16" fmla="*/ 3394006 h 3808342"/>
              <a:gd name="connsiteX17" fmla="*/ 1986124 w 3405645"/>
              <a:gd name="connsiteY17" fmla="*/ 3603555 h 3808342"/>
              <a:gd name="connsiteX18" fmla="*/ 2436180 w 3405645"/>
              <a:gd name="connsiteY18" fmla="*/ 3808342 h 3808342"/>
              <a:gd name="connsiteX19" fmla="*/ 2479043 w 3405645"/>
              <a:gd name="connsiteY19" fmla="*/ 2451032 h 3808342"/>
              <a:gd name="connsiteX20" fmla="*/ 2345693 w 3405645"/>
              <a:gd name="connsiteY20" fmla="*/ 2331970 h 3808342"/>
              <a:gd name="connsiteX21" fmla="*/ 2195674 w 3405645"/>
              <a:gd name="connsiteY21" fmla="*/ 2191477 h 3808342"/>
              <a:gd name="connsiteX22" fmla="*/ 2050417 w 3405645"/>
              <a:gd name="connsiteY22" fmla="*/ 2067651 h 3808342"/>
              <a:gd name="connsiteX23" fmla="*/ 1967074 w 3405645"/>
              <a:gd name="connsiteY23" fmla="*/ 1979546 h 3808342"/>
              <a:gd name="connsiteX24" fmla="*/ 1859918 w 3405645"/>
              <a:gd name="connsiteY24" fmla="*/ 1870008 h 3808342"/>
              <a:gd name="connsiteX25" fmla="*/ 1697993 w 3405645"/>
              <a:gd name="connsiteY25" fmla="*/ 1696176 h 3808342"/>
              <a:gd name="connsiteX26" fmla="*/ 1619412 w 3405645"/>
              <a:gd name="connsiteY26" fmla="*/ 1589020 h 3808342"/>
              <a:gd name="connsiteX27" fmla="*/ 1572430 w 3405645"/>
              <a:gd name="connsiteY27" fmla="*/ 1512306 h 3808342"/>
              <a:gd name="connsiteX28" fmla="*/ 1486397 w 3405645"/>
              <a:gd name="connsiteY28" fmla="*/ 1429283 h 3808342"/>
              <a:gd name="connsiteX29" fmla="*/ 1404727 w 3405645"/>
              <a:gd name="connsiteY29" fmla="*/ 1343526 h 3808342"/>
              <a:gd name="connsiteX30" fmla="*/ 1351641 w 3405645"/>
              <a:gd name="connsiteY30" fmla="*/ 1229182 h 3808342"/>
              <a:gd name="connsiteX31" fmla="*/ 1306722 w 3405645"/>
              <a:gd name="connsiteY31" fmla="*/ 1074004 h 3808342"/>
              <a:gd name="connsiteX32" fmla="*/ 1310806 w 3405645"/>
              <a:gd name="connsiteY32" fmla="*/ 992330 h 3808342"/>
              <a:gd name="connsiteX33" fmla="*/ 1327141 w 3405645"/>
              <a:gd name="connsiteY33" fmla="*/ 931076 h 3808342"/>
              <a:gd name="connsiteX34" fmla="*/ 1355725 w 3405645"/>
              <a:gd name="connsiteY34" fmla="*/ 873904 h 3808342"/>
              <a:gd name="connsiteX35" fmla="*/ 1404727 w 3405645"/>
              <a:gd name="connsiteY35" fmla="*/ 779980 h 3808342"/>
              <a:gd name="connsiteX36" fmla="*/ 1461896 w 3405645"/>
              <a:gd name="connsiteY36" fmla="*/ 726892 h 3808342"/>
              <a:gd name="connsiteX37" fmla="*/ 1510899 w 3405645"/>
              <a:gd name="connsiteY37" fmla="*/ 686055 h 3808342"/>
              <a:gd name="connsiteX38" fmla="*/ 1588483 w 3405645"/>
              <a:gd name="connsiteY38" fmla="*/ 637052 h 3808342"/>
              <a:gd name="connsiteX39" fmla="*/ 1788575 w 3405645"/>
              <a:gd name="connsiteY39" fmla="*/ 645219 h 3808342"/>
              <a:gd name="connsiteX40" fmla="*/ 1964166 w 3405645"/>
              <a:gd name="connsiteY40" fmla="*/ 686056 h 3808342"/>
              <a:gd name="connsiteX41" fmla="*/ 2098922 w 3405645"/>
              <a:gd name="connsiteY41" fmla="*/ 763645 h 3808342"/>
              <a:gd name="connsiteX42" fmla="*/ 2327598 w 3405645"/>
              <a:gd name="connsiteY42" fmla="*/ 1037251 h 3808342"/>
              <a:gd name="connsiteX43" fmla="*/ 2376600 w 3405645"/>
              <a:gd name="connsiteY43" fmla="*/ 1078087 h 3808342"/>
              <a:gd name="connsiteX44" fmla="*/ 2552191 w 3405645"/>
              <a:gd name="connsiteY44" fmla="*/ 1135259 h 3808342"/>
              <a:gd name="connsiteX45" fmla="*/ 2682863 w 3405645"/>
              <a:gd name="connsiteY45" fmla="*/ 1221015 h 3808342"/>
              <a:gd name="connsiteX46" fmla="*/ 2756367 w 3405645"/>
              <a:gd name="connsiteY46" fmla="*/ 1310856 h 3808342"/>
              <a:gd name="connsiteX47" fmla="*/ 2833953 w 3405645"/>
              <a:gd name="connsiteY47" fmla="*/ 1396614 h 3808342"/>
              <a:gd name="connsiteX48" fmla="*/ 2900657 w 3405645"/>
              <a:gd name="connsiteY48" fmla="*/ 1507217 h 3808342"/>
              <a:gd name="connsiteX49" fmla="*/ 2941904 w 3405645"/>
              <a:gd name="connsiteY49" fmla="*/ 1585086 h 3808342"/>
              <a:gd name="connsiteX50" fmla="*/ 2957674 w 3405645"/>
              <a:gd name="connsiteY50" fmla="*/ 1667600 h 3808342"/>
              <a:gd name="connsiteX51" fmla="*/ 2967199 w 3405645"/>
              <a:gd name="connsiteY51" fmla="*/ 1743800 h 3808342"/>
              <a:gd name="connsiteX52" fmla="*/ 2974343 w 3405645"/>
              <a:gd name="connsiteY52" fmla="*/ 1781900 h 3808342"/>
              <a:gd name="connsiteX53" fmla="*/ 2998155 w 3405645"/>
              <a:gd name="connsiteY53" fmla="*/ 1872389 h 3808342"/>
              <a:gd name="connsiteX54" fmla="*/ 3093405 w 3405645"/>
              <a:gd name="connsiteY54" fmla="*/ 2055744 h 3808342"/>
              <a:gd name="connsiteX55" fmla="*/ 3167224 w 3405645"/>
              <a:gd name="connsiteY55" fmla="*/ 2155757 h 3808342"/>
              <a:gd name="connsiteX56" fmla="*/ 3271999 w 3405645"/>
              <a:gd name="connsiteY56" fmla="*/ 2253388 h 3808342"/>
              <a:gd name="connsiteX57" fmla="*/ 3405645 w 3405645"/>
              <a:gd name="connsiteY57" fmla="*/ 1286354 h 3808342"/>
              <a:gd name="connsiteX58" fmla="*/ 3209636 w 3405645"/>
              <a:gd name="connsiteY58" fmla="*/ 1082171 h 3808342"/>
              <a:gd name="connsiteX59" fmla="*/ 3005461 w 3405645"/>
              <a:gd name="connsiteY59" fmla="*/ 845318 h 3808342"/>
              <a:gd name="connsiteX60" fmla="*/ 2789035 w 3405645"/>
              <a:gd name="connsiteY60" fmla="*/ 563546 h 3808342"/>
              <a:gd name="connsiteX61" fmla="*/ 2511356 w 3405645"/>
              <a:gd name="connsiteY61" fmla="*/ 130678 h 3808342"/>
              <a:gd name="connsiteX62" fmla="*/ 2425602 w 3405645"/>
              <a:gd name="connsiteY62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1986124 w 3405645"/>
              <a:gd name="connsiteY18" fmla="*/ 3603555 h 3808342"/>
              <a:gd name="connsiteX19" fmla="*/ 2436180 w 3405645"/>
              <a:gd name="connsiteY19" fmla="*/ 3808342 h 3808342"/>
              <a:gd name="connsiteX20" fmla="*/ 2479043 w 3405645"/>
              <a:gd name="connsiteY20" fmla="*/ 2451032 h 3808342"/>
              <a:gd name="connsiteX21" fmla="*/ 2345693 w 3405645"/>
              <a:gd name="connsiteY21" fmla="*/ 2331970 h 3808342"/>
              <a:gd name="connsiteX22" fmla="*/ 2195674 w 3405645"/>
              <a:gd name="connsiteY22" fmla="*/ 2191477 h 3808342"/>
              <a:gd name="connsiteX23" fmla="*/ 2050417 w 3405645"/>
              <a:gd name="connsiteY23" fmla="*/ 2067651 h 3808342"/>
              <a:gd name="connsiteX24" fmla="*/ 1967074 w 3405645"/>
              <a:gd name="connsiteY24" fmla="*/ 1979546 h 3808342"/>
              <a:gd name="connsiteX25" fmla="*/ 1859918 w 3405645"/>
              <a:gd name="connsiteY25" fmla="*/ 1870008 h 3808342"/>
              <a:gd name="connsiteX26" fmla="*/ 1697993 w 3405645"/>
              <a:gd name="connsiteY26" fmla="*/ 1696176 h 3808342"/>
              <a:gd name="connsiteX27" fmla="*/ 1619412 w 3405645"/>
              <a:gd name="connsiteY27" fmla="*/ 1589020 h 3808342"/>
              <a:gd name="connsiteX28" fmla="*/ 1572430 w 3405645"/>
              <a:gd name="connsiteY28" fmla="*/ 1512306 h 3808342"/>
              <a:gd name="connsiteX29" fmla="*/ 1486397 w 3405645"/>
              <a:gd name="connsiteY29" fmla="*/ 1429283 h 3808342"/>
              <a:gd name="connsiteX30" fmla="*/ 1404727 w 3405645"/>
              <a:gd name="connsiteY30" fmla="*/ 1343526 h 3808342"/>
              <a:gd name="connsiteX31" fmla="*/ 1351641 w 3405645"/>
              <a:gd name="connsiteY31" fmla="*/ 1229182 h 3808342"/>
              <a:gd name="connsiteX32" fmla="*/ 1306722 w 3405645"/>
              <a:gd name="connsiteY32" fmla="*/ 1074004 h 3808342"/>
              <a:gd name="connsiteX33" fmla="*/ 1310806 w 3405645"/>
              <a:gd name="connsiteY33" fmla="*/ 992330 h 3808342"/>
              <a:gd name="connsiteX34" fmla="*/ 1327141 w 3405645"/>
              <a:gd name="connsiteY34" fmla="*/ 931076 h 3808342"/>
              <a:gd name="connsiteX35" fmla="*/ 1355725 w 3405645"/>
              <a:gd name="connsiteY35" fmla="*/ 873904 h 3808342"/>
              <a:gd name="connsiteX36" fmla="*/ 1404727 w 3405645"/>
              <a:gd name="connsiteY36" fmla="*/ 779980 h 3808342"/>
              <a:gd name="connsiteX37" fmla="*/ 1461896 w 3405645"/>
              <a:gd name="connsiteY37" fmla="*/ 726892 h 3808342"/>
              <a:gd name="connsiteX38" fmla="*/ 1510899 w 3405645"/>
              <a:gd name="connsiteY38" fmla="*/ 686055 h 3808342"/>
              <a:gd name="connsiteX39" fmla="*/ 1588483 w 3405645"/>
              <a:gd name="connsiteY39" fmla="*/ 637052 h 3808342"/>
              <a:gd name="connsiteX40" fmla="*/ 1788575 w 3405645"/>
              <a:gd name="connsiteY40" fmla="*/ 645219 h 3808342"/>
              <a:gd name="connsiteX41" fmla="*/ 1964166 w 3405645"/>
              <a:gd name="connsiteY41" fmla="*/ 686056 h 3808342"/>
              <a:gd name="connsiteX42" fmla="*/ 2098922 w 3405645"/>
              <a:gd name="connsiteY42" fmla="*/ 763645 h 3808342"/>
              <a:gd name="connsiteX43" fmla="*/ 2327598 w 3405645"/>
              <a:gd name="connsiteY43" fmla="*/ 1037251 h 3808342"/>
              <a:gd name="connsiteX44" fmla="*/ 2376600 w 3405645"/>
              <a:gd name="connsiteY44" fmla="*/ 1078087 h 3808342"/>
              <a:gd name="connsiteX45" fmla="*/ 2552191 w 3405645"/>
              <a:gd name="connsiteY45" fmla="*/ 1135259 h 3808342"/>
              <a:gd name="connsiteX46" fmla="*/ 2682863 w 3405645"/>
              <a:gd name="connsiteY46" fmla="*/ 1221015 h 3808342"/>
              <a:gd name="connsiteX47" fmla="*/ 2756367 w 3405645"/>
              <a:gd name="connsiteY47" fmla="*/ 1310856 h 3808342"/>
              <a:gd name="connsiteX48" fmla="*/ 2833953 w 3405645"/>
              <a:gd name="connsiteY48" fmla="*/ 1396614 h 3808342"/>
              <a:gd name="connsiteX49" fmla="*/ 2900657 w 3405645"/>
              <a:gd name="connsiteY49" fmla="*/ 1507217 h 3808342"/>
              <a:gd name="connsiteX50" fmla="*/ 2941904 w 3405645"/>
              <a:gd name="connsiteY50" fmla="*/ 1585086 h 3808342"/>
              <a:gd name="connsiteX51" fmla="*/ 2957674 w 3405645"/>
              <a:gd name="connsiteY51" fmla="*/ 1667600 h 3808342"/>
              <a:gd name="connsiteX52" fmla="*/ 2967199 w 3405645"/>
              <a:gd name="connsiteY52" fmla="*/ 1743800 h 3808342"/>
              <a:gd name="connsiteX53" fmla="*/ 2974343 w 3405645"/>
              <a:gd name="connsiteY53" fmla="*/ 1781900 h 3808342"/>
              <a:gd name="connsiteX54" fmla="*/ 2998155 w 3405645"/>
              <a:gd name="connsiteY54" fmla="*/ 1872389 h 3808342"/>
              <a:gd name="connsiteX55" fmla="*/ 3093405 w 3405645"/>
              <a:gd name="connsiteY55" fmla="*/ 2055744 h 3808342"/>
              <a:gd name="connsiteX56" fmla="*/ 3167224 w 3405645"/>
              <a:gd name="connsiteY56" fmla="*/ 2155757 h 3808342"/>
              <a:gd name="connsiteX57" fmla="*/ 3271999 w 3405645"/>
              <a:gd name="connsiteY57" fmla="*/ 2253388 h 3808342"/>
              <a:gd name="connsiteX58" fmla="*/ 3405645 w 3405645"/>
              <a:gd name="connsiteY58" fmla="*/ 1286354 h 3808342"/>
              <a:gd name="connsiteX59" fmla="*/ 3209636 w 3405645"/>
              <a:gd name="connsiteY59" fmla="*/ 1082171 h 3808342"/>
              <a:gd name="connsiteX60" fmla="*/ 3005461 w 3405645"/>
              <a:gd name="connsiteY60" fmla="*/ 845318 h 3808342"/>
              <a:gd name="connsiteX61" fmla="*/ 2789035 w 3405645"/>
              <a:gd name="connsiteY61" fmla="*/ 563546 h 3808342"/>
              <a:gd name="connsiteX62" fmla="*/ 2511356 w 3405645"/>
              <a:gd name="connsiteY62" fmla="*/ 130678 h 3808342"/>
              <a:gd name="connsiteX63" fmla="*/ 2425602 w 3405645"/>
              <a:gd name="connsiteY63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55193 w 3405645"/>
              <a:gd name="connsiteY18" fmla="*/ 34368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479043 w 3405645"/>
              <a:gd name="connsiteY21" fmla="*/ 2451032 h 3808342"/>
              <a:gd name="connsiteX22" fmla="*/ 2345693 w 3405645"/>
              <a:gd name="connsiteY22" fmla="*/ 2331970 h 3808342"/>
              <a:gd name="connsiteX23" fmla="*/ 2195674 w 3405645"/>
              <a:gd name="connsiteY23" fmla="*/ 2191477 h 3808342"/>
              <a:gd name="connsiteX24" fmla="*/ 2050417 w 3405645"/>
              <a:gd name="connsiteY24" fmla="*/ 2067651 h 3808342"/>
              <a:gd name="connsiteX25" fmla="*/ 1967074 w 3405645"/>
              <a:gd name="connsiteY25" fmla="*/ 1979546 h 3808342"/>
              <a:gd name="connsiteX26" fmla="*/ 1859918 w 3405645"/>
              <a:gd name="connsiteY26" fmla="*/ 1870008 h 3808342"/>
              <a:gd name="connsiteX27" fmla="*/ 1697993 w 3405645"/>
              <a:gd name="connsiteY27" fmla="*/ 1696176 h 3808342"/>
              <a:gd name="connsiteX28" fmla="*/ 1619412 w 3405645"/>
              <a:gd name="connsiteY28" fmla="*/ 1589020 h 3808342"/>
              <a:gd name="connsiteX29" fmla="*/ 1572430 w 3405645"/>
              <a:gd name="connsiteY29" fmla="*/ 1512306 h 3808342"/>
              <a:gd name="connsiteX30" fmla="*/ 1486397 w 3405645"/>
              <a:gd name="connsiteY30" fmla="*/ 1429283 h 3808342"/>
              <a:gd name="connsiteX31" fmla="*/ 1404727 w 3405645"/>
              <a:gd name="connsiteY31" fmla="*/ 1343526 h 3808342"/>
              <a:gd name="connsiteX32" fmla="*/ 1351641 w 3405645"/>
              <a:gd name="connsiteY32" fmla="*/ 1229182 h 3808342"/>
              <a:gd name="connsiteX33" fmla="*/ 1306722 w 3405645"/>
              <a:gd name="connsiteY33" fmla="*/ 1074004 h 3808342"/>
              <a:gd name="connsiteX34" fmla="*/ 1310806 w 3405645"/>
              <a:gd name="connsiteY34" fmla="*/ 992330 h 3808342"/>
              <a:gd name="connsiteX35" fmla="*/ 1327141 w 3405645"/>
              <a:gd name="connsiteY35" fmla="*/ 931076 h 3808342"/>
              <a:gd name="connsiteX36" fmla="*/ 1355725 w 3405645"/>
              <a:gd name="connsiteY36" fmla="*/ 873904 h 3808342"/>
              <a:gd name="connsiteX37" fmla="*/ 1404727 w 3405645"/>
              <a:gd name="connsiteY37" fmla="*/ 779980 h 3808342"/>
              <a:gd name="connsiteX38" fmla="*/ 1461896 w 3405645"/>
              <a:gd name="connsiteY38" fmla="*/ 726892 h 3808342"/>
              <a:gd name="connsiteX39" fmla="*/ 1510899 w 3405645"/>
              <a:gd name="connsiteY39" fmla="*/ 686055 h 3808342"/>
              <a:gd name="connsiteX40" fmla="*/ 1588483 w 3405645"/>
              <a:gd name="connsiteY40" fmla="*/ 637052 h 3808342"/>
              <a:gd name="connsiteX41" fmla="*/ 1788575 w 3405645"/>
              <a:gd name="connsiteY41" fmla="*/ 645219 h 3808342"/>
              <a:gd name="connsiteX42" fmla="*/ 1964166 w 3405645"/>
              <a:gd name="connsiteY42" fmla="*/ 686056 h 3808342"/>
              <a:gd name="connsiteX43" fmla="*/ 2098922 w 3405645"/>
              <a:gd name="connsiteY43" fmla="*/ 763645 h 3808342"/>
              <a:gd name="connsiteX44" fmla="*/ 2327598 w 3405645"/>
              <a:gd name="connsiteY44" fmla="*/ 1037251 h 3808342"/>
              <a:gd name="connsiteX45" fmla="*/ 2376600 w 3405645"/>
              <a:gd name="connsiteY45" fmla="*/ 1078087 h 3808342"/>
              <a:gd name="connsiteX46" fmla="*/ 2552191 w 3405645"/>
              <a:gd name="connsiteY46" fmla="*/ 1135259 h 3808342"/>
              <a:gd name="connsiteX47" fmla="*/ 2682863 w 3405645"/>
              <a:gd name="connsiteY47" fmla="*/ 1221015 h 3808342"/>
              <a:gd name="connsiteX48" fmla="*/ 2756367 w 3405645"/>
              <a:gd name="connsiteY48" fmla="*/ 1310856 h 3808342"/>
              <a:gd name="connsiteX49" fmla="*/ 2833953 w 3405645"/>
              <a:gd name="connsiteY49" fmla="*/ 1396614 h 3808342"/>
              <a:gd name="connsiteX50" fmla="*/ 2900657 w 3405645"/>
              <a:gd name="connsiteY50" fmla="*/ 1507217 h 3808342"/>
              <a:gd name="connsiteX51" fmla="*/ 2941904 w 3405645"/>
              <a:gd name="connsiteY51" fmla="*/ 1585086 h 3808342"/>
              <a:gd name="connsiteX52" fmla="*/ 2957674 w 3405645"/>
              <a:gd name="connsiteY52" fmla="*/ 1667600 h 3808342"/>
              <a:gd name="connsiteX53" fmla="*/ 2967199 w 3405645"/>
              <a:gd name="connsiteY53" fmla="*/ 1743800 h 3808342"/>
              <a:gd name="connsiteX54" fmla="*/ 2974343 w 3405645"/>
              <a:gd name="connsiteY54" fmla="*/ 1781900 h 3808342"/>
              <a:gd name="connsiteX55" fmla="*/ 2998155 w 3405645"/>
              <a:gd name="connsiteY55" fmla="*/ 1872389 h 3808342"/>
              <a:gd name="connsiteX56" fmla="*/ 3093405 w 3405645"/>
              <a:gd name="connsiteY56" fmla="*/ 2055744 h 3808342"/>
              <a:gd name="connsiteX57" fmla="*/ 3167224 w 3405645"/>
              <a:gd name="connsiteY57" fmla="*/ 2155757 h 3808342"/>
              <a:gd name="connsiteX58" fmla="*/ 3271999 w 3405645"/>
              <a:gd name="connsiteY58" fmla="*/ 2253388 h 3808342"/>
              <a:gd name="connsiteX59" fmla="*/ 3405645 w 3405645"/>
              <a:gd name="connsiteY59" fmla="*/ 1286354 h 3808342"/>
              <a:gd name="connsiteX60" fmla="*/ 3209636 w 3405645"/>
              <a:gd name="connsiteY60" fmla="*/ 1082171 h 3808342"/>
              <a:gd name="connsiteX61" fmla="*/ 3005461 w 3405645"/>
              <a:gd name="connsiteY61" fmla="*/ 845318 h 3808342"/>
              <a:gd name="connsiteX62" fmla="*/ 2789035 w 3405645"/>
              <a:gd name="connsiteY62" fmla="*/ 563546 h 3808342"/>
              <a:gd name="connsiteX63" fmla="*/ 2511356 w 3405645"/>
              <a:gd name="connsiteY63" fmla="*/ 130678 h 3808342"/>
              <a:gd name="connsiteX64" fmla="*/ 2425602 w 3405645"/>
              <a:gd name="connsiteY64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479043 w 3405645"/>
              <a:gd name="connsiteY21" fmla="*/ 2451032 h 3808342"/>
              <a:gd name="connsiteX22" fmla="*/ 2345693 w 3405645"/>
              <a:gd name="connsiteY22" fmla="*/ 2331970 h 3808342"/>
              <a:gd name="connsiteX23" fmla="*/ 2195674 w 3405645"/>
              <a:gd name="connsiteY23" fmla="*/ 2191477 h 3808342"/>
              <a:gd name="connsiteX24" fmla="*/ 2050417 w 3405645"/>
              <a:gd name="connsiteY24" fmla="*/ 2067651 h 3808342"/>
              <a:gd name="connsiteX25" fmla="*/ 1967074 w 3405645"/>
              <a:gd name="connsiteY25" fmla="*/ 1979546 h 3808342"/>
              <a:gd name="connsiteX26" fmla="*/ 1859918 w 3405645"/>
              <a:gd name="connsiteY26" fmla="*/ 1870008 h 3808342"/>
              <a:gd name="connsiteX27" fmla="*/ 1697993 w 3405645"/>
              <a:gd name="connsiteY27" fmla="*/ 1696176 h 3808342"/>
              <a:gd name="connsiteX28" fmla="*/ 1619412 w 3405645"/>
              <a:gd name="connsiteY28" fmla="*/ 1589020 h 3808342"/>
              <a:gd name="connsiteX29" fmla="*/ 1572430 w 3405645"/>
              <a:gd name="connsiteY29" fmla="*/ 1512306 h 3808342"/>
              <a:gd name="connsiteX30" fmla="*/ 1486397 w 3405645"/>
              <a:gd name="connsiteY30" fmla="*/ 1429283 h 3808342"/>
              <a:gd name="connsiteX31" fmla="*/ 1404727 w 3405645"/>
              <a:gd name="connsiteY31" fmla="*/ 1343526 h 3808342"/>
              <a:gd name="connsiteX32" fmla="*/ 1351641 w 3405645"/>
              <a:gd name="connsiteY32" fmla="*/ 1229182 h 3808342"/>
              <a:gd name="connsiteX33" fmla="*/ 1306722 w 3405645"/>
              <a:gd name="connsiteY33" fmla="*/ 1074004 h 3808342"/>
              <a:gd name="connsiteX34" fmla="*/ 1310806 w 3405645"/>
              <a:gd name="connsiteY34" fmla="*/ 992330 h 3808342"/>
              <a:gd name="connsiteX35" fmla="*/ 1327141 w 3405645"/>
              <a:gd name="connsiteY35" fmla="*/ 931076 h 3808342"/>
              <a:gd name="connsiteX36" fmla="*/ 1355725 w 3405645"/>
              <a:gd name="connsiteY36" fmla="*/ 873904 h 3808342"/>
              <a:gd name="connsiteX37" fmla="*/ 1404727 w 3405645"/>
              <a:gd name="connsiteY37" fmla="*/ 779980 h 3808342"/>
              <a:gd name="connsiteX38" fmla="*/ 1461896 w 3405645"/>
              <a:gd name="connsiteY38" fmla="*/ 726892 h 3808342"/>
              <a:gd name="connsiteX39" fmla="*/ 1510899 w 3405645"/>
              <a:gd name="connsiteY39" fmla="*/ 686055 h 3808342"/>
              <a:gd name="connsiteX40" fmla="*/ 1588483 w 3405645"/>
              <a:gd name="connsiteY40" fmla="*/ 637052 h 3808342"/>
              <a:gd name="connsiteX41" fmla="*/ 1788575 w 3405645"/>
              <a:gd name="connsiteY41" fmla="*/ 645219 h 3808342"/>
              <a:gd name="connsiteX42" fmla="*/ 1964166 w 3405645"/>
              <a:gd name="connsiteY42" fmla="*/ 686056 h 3808342"/>
              <a:gd name="connsiteX43" fmla="*/ 2098922 w 3405645"/>
              <a:gd name="connsiteY43" fmla="*/ 763645 h 3808342"/>
              <a:gd name="connsiteX44" fmla="*/ 2327598 w 3405645"/>
              <a:gd name="connsiteY44" fmla="*/ 1037251 h 3808342"/>
              <a:gd name="connsiteX45" fmla="*/ 2376600 w 3405645"/>
              <a:gd name="connsiteY45" fmla="*/ 1078087 h 3808342"/>
              <a:gd name="connsiteX46" fmla="*/ 2552191 w 3405645"/>
              <a:gd name="connsiteY46" fmla="*/ 1135259 h 3808342"/>
              <a:gd name="connsiteX47" fmla="*/ 2682863 w 3405645"/>
              <a:gd name="connsiteY47" fmla="*/ 1221015 h 3808342"/>
              <a:gd name="connsiteX48" fmla="*/ 2756367 w 3405645"/>
              <a:gd name="connsiteY48" fmla="*/ 1310856 h 3808342"/>
              <a:gd name="connsiteX49" fmla="*/ 2833953 w 3405645"/>
              <a:gd name="connsiteY49" fmla="*/ 1396614 h 3808342"/>
              <a:gd name="connsiteX50" fmla="*/ 2900657 w 3405645"/>
              <a:gd name="connsiteY50" fmla="*/ 1507217 h 3808342"/>
              <a:gd name="connsiteX51" fmla="*/ 2941904 w 3405645"/>
              <a:gd name="connsiteY51" fmla="*/ 1585086 h 3808342"/>
              <a:gd name="connsiteX52" fmla="*/ 2957674 w 3405645"/>
              <a:gd name="connsiteY52" fmla="*/ 1667600 h 3808342"/>
              <a:gd name="connsiteX53" fmla="*/ 2967199 w 3405645"/>
              <a:gd name="connsiteY53" fmla="*/ 1743800 h 3808342"/>
              <a:gd name="connsiteX54" fmla="*/ 2974343 w 3405645"/>
              <a:gd name="connsiteY54" fmla="*/ 1781900 h 3808342"/>
              <a:gd name="connsiteX55" fmla="*/ 2998155 w 3405645"/>
              <a:gd name="connsiteY55" fmla="*/ 1872389 h 3808342"/>
              <a:gd name="connsiteX56" fmla="*/ 3093405 w 3405645"/>
              <a:gd name="connsiteY56" fmla="*/ 2055744 h 3808342"/>
              <a:gd name="connsiteX57" fmla="*/ 3167224 w 3405645"/>
              <a:gd name="connsiteY57" fmla="*/ 2155757 h 3808342"/>
              <a:gd name="connsiteX58" fmla="*/ 3271999 w 3405645"/>
              <a:gd name="connsiteY58" fmla="*/ 2253388 h 3808342"/>
              <a:gd name="connsiteX59" fmla="*/ 3405645 w 3405645"/>
              <a:gd name="connsiteY59" fmla="*/ 1286354 h 3808342"/>
              <a:gd name="connsiteX60" fmla="*/ 3209636 w 3405645"/>
              <a:gd name="connsiteY60" fmla="*/ 1082171 h 3808342"/>
              <a:gd name="connsiteX61" fmla="*/ 3005461 w 3405645"/>
              <a:gd name="connsiteY61" fmla="*/ 845318 h 3808342"/>
              <a:gd name="connsiteX62" fmla="*/ 2789035 w 3405645"/>
              <a:gd name="connsiteY62" fmla="*/ 563546 h 3808342"/>
              <a:gd name="connsiteX63" fmla="*/ 2511356 w 3405645"/>
              <a:gd name="connsiteY63" fmla="*/ 130678 h 3808342"/>
              <a:gd name="connsiteX64" fmla="*/ 2425602 w 3405645"/>
              <a:gd name="connsiteY64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474280 w 3405645"/>
              <a:gd name="connsiteY21" fmla="*/ 2596287 h 3808342"/>
              <a:gd name="connsiteX22" fmla="*/ 2479043 w 3405645"/>
              <a:gd name="connsiteY22" fmla="*/ 2451032 h 3808342"/>
              <a:gd name="connsiteX23" fmla="*/ 2345693 w 3405645"/>
              <a:gd name="connsiteY23" fmla="*/ 2331970 h 3808342"/>
              <a:gd name="connsiteX24" fmla="*/ 2195674 w 3405645"/>
              <a:gd name="connsiteY24" fmla="*/ 2191477 h 3808342"/>
              <a:gd name="connsiteX25" fmla="*/ 2050417 w 3405645"/>
              <a:gd name="connsiteY25" fmla="*/ 2067651 h 3808342"/>
              <a:gd name="connsiteX26" fmla="*/ 1967074 w 3405645"/>
              <a:gd name="connsiteY26" fmla="*/ 1979546 h 3808342"/>
              <a:gd name="connsiteX27" fmla="*/ 1859918 w 3405645"/>
              <a:gd name="connsiteY27" fmla="*/ 1870008 h 3808342"/>
              <a:gd name="connsiteX28" fmla="*/ 1697993 w 3405645"/>
              <a:gd name="connsiteY28" fmla="*/ 1696176 h 3808342"/>
              <a:gd name="connsiteX29" fmla="*/ 1619412 w 3405645"/>
              <a:gd name="connsiteY29" fmla="*/ 1589020 h 3808342"/>
              <a:gd name="connsiteX30" fmla="*/ 1572430 w 3405645"/>
              <a:gd name="connsiteY30" fmla="*/ 1512306 h 3808342"/>
              <a:gd name="connsiteX31" fmla="*/ 1486397 w 3405645"/>
              <a:gd name="connsiteY31" fmla="*/ 1429283 h 3808342"/>
              <a:gd name="connsiteX32" fmla="*/ 1404727 w 3405645"/>
              <a:gd name="connsiteY32" fmla="*/ 1343526 h 3808342"/>
              <a:gd name="connsiteX33" fmla="*/ 1351641 w 3405645"/>
              <a:gd name="connsiteY33" fmla="*/ 1229182 h 3808342"/>
              <a:gd name="connsiteX34" fmla="*/ 1306722 w 3405645"/>
              <a:gd name="connsiteY34" fmla="*/ 1074004 h 3808342"/>
              <a:gd name="connsiteX35" fmla="*/ 1310806 w 3405645"/>
              <a:gd name="connsiteY35" fmla="*/ 992330 h 3808342"/>
              <a:gd name="connsiteX36" fmla="*/ 1327141 w 3405645"/>
              <a:gd name="connsiteY36" fmla="*/ 931076 h 3808342"/>
              <a:gd name="connsiteX37" fmla="*/ 1355725 w 3405645"/>
              <a:gd name="connsiteY37" fmla="*/ 873904 h 3808342"/>
              <a:gd name="connsiteX38" fmla="*/ 1404727 w 3405645"/>
              <a:gd name="connsiteY38" fmla="*/ 779980 h 3808342"/>
              <a:gd name="connsiteX39" fmla="*/ 1461896 w 3405645"/>
              <a:gd name="connsiteY39" fmla="*/ 726892 h 3808342"/>
              <a:gd name="connsiteX40" fmla="*/ 1510899 w 3405645"/>
              <a:gd name="connsiteY40" fmla="*/ 686055 h 3808342"/>
              <a:gd name="connsiteX41" fmla="*/ 1588483 w 3405645"/>
              <a:gd name="connsiteY41" fmla="*/ 637052 h 3808342"/>
              <a:gd name="connsiteX42" fmla="*/ 1788575 w 3405645"/>
              <a:gd name="connsiteY42" fmla="*/ 645219 h 3808342"/>
              <a:gd name="connsiteX43" fmla="*/ 1964166 w 3405645"/>
              <a:gd name="connsiteY43" fmla="*/ 686056 h 3808342"/>
              <a:gd name="connsiteX44" fmla="*/ 2098922 w 3405645"/>
              <a:gd name="connsiteY44" fmla="*/ 763645 h 3808342"/>
              <a:gd name="connsiteX45" fmla="*/ 2327598 w 3405645"/>
              <a:gd name="connsiteY45" fmla="*/ 1037251 h 3808342"/>
              <a:gd name="connsiteX46" fmla="*/ 2376600 w 3405645"/>
              <a:gd name="connsiteY46" fmla="*/ 1078087 h 3808342"/>
              <a:gd name="connsiteX47" fmla="*/ 2552191 w 3405645"/>
              <a:gd name="connsiteY47" fmla="*/ 1135259 h 3808342"/>
              <a:gd name="connsiteX48" fmla="*/ 2682863 w 3405645"/>
              <a:gd name="connsiteY48" fmla="*/ 1221015 h 3808342"/>
              <a:gd name="connsiteX49" fmla="*/ 2756367 w 3405645"/>
              <a:gd name="connsiteY49" fmla="*/ 1310856 h 3808342"/>
              <a:gd name="connsiteX50" fmla="*/ 2833953 w 3405645"/>
              <a:gd name="connsiteY50" fmla="*/ 1396614 h 3808342"/>
              <a:gd name="connsiteX51" fmla="*/ 2900657 w 3405645"/>
              <a:gd name="connsiteY51" fmla="*/ 1507217 h 3808342"/>
              <a:gd name="connsiteX52" fmla="*/ 2941904 w 3405645"/>
              <a:gd name="connsiteY52" fmla="*/ 1585086 h 3808342"/>
              <a:gd name="connsiteX53" fmla="*/ 2957674 w 3405645"/>
              <a:gd name="connsiteY53" fmla="*/ 1667600 h 3808342"/>
              <a:gd name="connsiteX54" fmla="*/ 2967199 w 3405645"/>
              <a:gd name="connsiteY54" fmla="*/ 1743800 h 3808342"/>
              <a:gd name="connsiteX55" fmla="*/ 2974343 w 3405645"/>
              <a:gd name="connsiteY55" fmla="*/ 1781900 h 3808342"/>
              <a:gd name="connsiteX56" fmla="*/ 2998155 w 3405645"/>
              <a:gd name="connsiteY56" fmla="*/ 1872389 h 3808342"/>
              <a:gd name="connsiteX57" fmla="*/ 3093405 w 3405645"/>
              <a:gd name="connsiteY57" fmla="*/ 2055744 h 3808342"/>
              <a:gd name="connsiteX58" fmla="*/ 3167224 w 3405645"/>
              <a:gd name="connsiteY58" fmla="*/ 2155757 h 3808342"/>
              <a:gd name="connsiteX59" fmla="*/ 3271999 w 3405645"/>
              <a:gd name="connsiteY59" fmla="*/ 2253388 h 3808342"/>
              <a:gd name="connsiteX60" fmla="*/ 3405645 w 3405645"/>
              <a:gd name="connsiteY60" fmla="*/ 1286354 h 3808342"/>
              <a:gd name="connsiteX61" fmla="*/ 3209636 w 3405645"/>
              <a:gd name="connsiteY61" fmla="*/ 1082171 h 3808342"/>
              <a:gd name="connsiteX62" fmla="*/ 3005461 w 3405645"/>
              <a:gd name="connsiteY62" fmla="*/ 845318 h 3808342"/>
              <a:gd name="connsiteX63" fmla="*/ 2789035 w 3405645"/>
              <a:gd name="connsiteY63" fmla="*/ 563546 h 3808342"/>
              <a:gd name="connsiteX64" fmla="*/ 2511356 w 3405645"/>
              <a:gd name="connsiteY64" fmla="*/ 130678 h 3808342"/>
              <a:gd name="connsiteX65" fmla="*/ 2425602 w 3405645"/>
              <a:gd name="connsiteY65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638586 w 3405645"/>
              <a:gd name="connsiteY21" fmla="*/ 2584381 h 3808342"/>
              <a:gd name="connsiteX22" fmla="*/ 2479043 w 3405645"/>
              <a:gd name="connsiteY22" fmla="*/ 2451032 h 3808342"/>
              <a:gd name="connsiteX23" fmla="*/ 2345693 w 3405645"/>
              <a:gd name="connsiteY23" fmla="*/ 2331970 h 3808342"/>
              <a:gd name="connsiteX24" fmla="*/ 2195674 w 3405645"/>
              <a:gd name="connsiteY24" fmla="*/ 2191477 h 3808342"/>
              <a:gd name="connsiteX25" fmla="*/ 2050417 w 3405645"/>
              <a:gd name="connsiteY25" fmla="*/ 2067651 h 3808342"/>
              <a:gd name="connsiteX26" fmla="*/ 1967074 w 3405645"/>
              <a:gd name="connsiteY26" fmla="*/ 1979546 h 3808342"/>
              <a:gd name="connsiteX27" fmla="*/ 1859918 w 3405645"/>
              <a:gd name="connsiteY27" fmla="*/ 1870008 h 3808342"/>
              <a:gd name="connsiteX28" fmla="*/ 1697993 w 3405645"/>
              <a:gd name="connsiteY28" fmla="*/ 1696176 h 3808342"/>
              <a:gd name="connsiteX29" fmla="*/ 1619412 w 3405645"/>
              <a:gd name="connsiteY29" fmla="*/ 1589020 h 3808342"/>
              <a:gd name="connsiteX30" fmla="*/ 1572430 w 3405645"/>
              <a:gd name="connsiteY30" fmla="*/ 1512306 h 3808342"/>
              <a:gd name="connsiteX31" fmla="*/ 1486397 w 3405645"/>
              <a:gd name="connsiteY31" fmla="*/ 1429283 h 3808342"/>
              <a:gd name="connsiteX32" fmla="*/ 1404727 w 3405645"/>
              <a:gd name="connsiteY32" fmla="*/ 1343526 h 3808342"/>
              <a:gd name="connsiteX33" fmla="*/ 1351641 w 3405645"/>
              <a:gd name="connsiteY33" fmla="*/ 1229182 h 3808342"/>
              <a:gd name="connsiteX34" fmla="*/ 1306722 w 3405645"/>
              <a:gd name="connsiteY34" fmla="*/ 1074004 h 3808342"/>
              <a:gd name="connsiteX35" fmla="*/ 1310806 w 3405645"/>
              <a:gd name="connsiteY35" fmla="*/ 992330 h 3808342"/>
              <a:gd name="connsiteX36" fmla="*/ 1327141 w 3405645"/>
              <a:gd name="connsiteY36" fmla="*/ 931076 h 3808342"/>
              <a:gd name="connsiteX37" fmla="*/ 1355725 w 3405645"/>
              <a:gd name="connsiteY37" fmla="*/ 873904 h 3808342"/>
              <a:gd name="connsiteX38" fmla="*/ 1404727 w 3405645"/>
              <a:gd name="connsiteY38" fmla="*/ 779980 h 3808342"/>
              <a:gd name="connsiteX39" fmla="*/ 1461896 w 3405645"/>
              <a:gd name="connsiteY39" fmla="*/ 726892 h 3808342"/>
              <a:gd name="connsiteX40" fmla="*/ 1510899 w 3405645"/>
              <a:gd name="connsiteY40" fmla="*/ 686055 h 3808342"/>
              <a:gd name="connsiteX41" fmla="*/ 1588483 w 3405645"/>
              <a:gd name="connsiteY41" fmla="*/ 637052 h 3808342"/>
              <a:gd name="connsiteX42" fmla="*/ 1788575 w 3405645"/>
              <a:gd name="connsiteY42" fmla="*/ 645219 h 3808342"/>
              <a:gd name="connsiteX43" fmla="*/ 1964166 w 3405645"/>
              <a:gd name="connsiteY43" fmla="*/ 686056 h 3808342"/>
              <a:gd name="connsiteX44" fmla="*/ 2098922 w 3405645"/>
              <a:gd name="connsiteY44" fmla="*/ 763645 h 3808342"/>
              <a:gd name="connsiteX45" fmla="*/ 2327598 w 3405645"/>
              <a:gd name="connsiteY45" fmla="*/ 1037251 h 3808342"/>
              <a:gd name="connsiteX46" fmla="*/ 2376600 w 3405645"/>
              <a:gd name="connsiteY46" fmla="*/ 1078087 h 3808342"/>
              <a:gd name="connsiteX47" fmla="*/ 2552191 w 3405645"/>
              <a:gd name="connsiteY47" fmla="*/ 1135259 h 3808342"/>
              <a:gd name="connsiteX48" fmla="*/ 2682863 w 3405645"/>
              <a:gd name="connsiteY48" fmla="*/ 1221015 h 3808342"/>
              <a:gd name="connsiteX49" fmla="*/ 2756367 w 3405645"/>
              <a:gd name="connsiteY49" fmla="*/ 1310856 h 3808342"/>
              <a:gd name="connsiteX50" fmla="*/ 2833953 w 3405645"/>
              <a:gd name="connsiteY50" fmla="*/ 1396614 h 3808342"/>
              <a:gd name="connsiteX51" fmla="*/ 2900657 w 3405645"/>
              <a:gd name="connsiteY51" fmla="*/ 1507217 h 3808342"/>
              <a:gd name="connsiteX52" fmla="*/ 2941904 w 3405645"/>
              <a:gd name="connsiteY52" fmla="*/ 1585086 h 3808342"/>
              <a:gd name="connsiteX53" fmla="*/ 2957674 w 3405645"/>
              <a:gd name="connsiteY53" fmla="*/ 1667600 h 3808342"/>
              <a:gd name="connsiteX54" fmla="*/ 2967199 w 3405645"/>
              <a:gd name="connsiteY54" fmla="*/ 1743800 h 3808342"/>
              <a:gd name="connsiteX55" fmla="*/ 2974343 w 3405645"/>
              <a:gd name="connsiteY55" fmla="*/ 1781900 h 3808342"/>
              <a:gd name="connsiteX56" fmla="*/ 2998155 w 3405645"/>
              <a:gd name="connsiteY56" fmla="*/ 1872389 h 3808342"/>
              <a:gd name="connsiteX57" fmla="*/ 3093405 w 3405645"/>
              <a:gd name="connsiteY57" fmla="*/ 2055744 h 3808342"/>
              <a:gd name="connsiteX58" fmla="*/ 3167224 w 3405645"/>
              <a:gd name="connsiteY58" fmla="*/ 2155757 h 3808342"/>
              <a:gd name="connsiteX59" fmla="*/ 3271999 w 3405645"/>
              <a:gd name="connsiteY59" fmla="*/ 2253388 h 3808342"/>
              <a:gd name="connsiteX60" fmla="*/ 3405645 w 3405645"/>
              <a:gd name="connsiteY60" fmla="*/ 1286354 h 3808342"/>
              <a:gd name="connsiteX61" fmla="*/ 3209636 w 3405645"/>
              <a:gd name="connsiteY61" fmla="*/ 1082171 h 3808342"/>
              <a:gd name="connsiteX62" fmla="*/ 3005461 w 3405645"/>
              <a:gd name="connsiteY62" fmla="*/ 845318 h 3808342"/>
              <a:gd name="connsiteX63" fmla="*/ 2789035 w 3405645"/>
              <a:gd name="connsiteY63" fmla="*/ 563546 h 3808342"/>
              <a:gd name="connsiteX64" fmla="*/ 2511356 w 3405645"/>
              <a:gd name="connsiteY64" fmla="*/ 130678 h 3808342"/>
              <a:gd name="connsiteX65" fmla="*/ 2425602 w 3405645"/>
              <a:gd name="connsiteY65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2617155 w 3405645"/>
              <a:gd name="connsiteY21" fmla="*/ 2724874 h 3808342"/>
              <a:gd name="connsiteX22" fmla="*/ 2638586 w 3405645"/>
              <a:gd name="connsiteY22" fmla="*/ 2584381 h 3808342"/>
              <a:gd name="connsiteX23" fmla="*/ 2479043 w 3405645"/>
              <a:gd name="connsiteY23" fmla="*/ 2451032 h 3808342"/>
              <a:gd name="connsiteX24" fmla="*/ 2345693 w 3405645"/>
              <a:gd name="connsiteY24" fmla="*/ 2331970 h 3808342"/>
              <a:gd name="connsiteX25" fmla="*/ 2195674 w 3405645"/>
              <a:gd name="connsiteY25" fmla="*/ 2191477 h 3808342"/>
              <a:gd name="connsiteX26" fmla="*/ 2050417 w 3405645"/>
              <a:gd name="connsiteY26" fmla="*/ 2067651 h 3808342"/>
              <a:gd name="connsiteX27" fmla="*/ 1967074 w 3405645"/>
              <a:gd name="connsiteY27" fmla="*/ 1979546 h 3808342"/>
              <a:gd name="connsiteX28" fmla="*/ 1859918 w 3405645"/>
              <a:gd name="connsiteY28" fmla="*/ 1870008 h 3808342"/>
              <a:gd name="connsiteX29" fmla="*/ 1697993 w 3405645"/>
              <a:gd name="connsiteY29" fmla="*/ 1696176 h 3808342"/>
              <a:gd name="connsiteX30" fmla="*/ 1619412 w 3405645"/>
              <a:gd name="connsiteY30" fmla="*/ 1589020 h 3808342"/>
              <a:gd name="connsiteX31" fmla="*/ 1572430 w 3405645"/>
              <a:gd name="connsiteY31" fmla="*/ 1512306 h 3808342"/>
              <a:gd name="connsiteX32" fmla="*/ 1486397 w 3405645"/>
              <a:gd name="connsiteY32" fmla="*/ 1429283 h 3808342"/>
              <a:gd name="connsiteX33" fmla="*/ 1404727 w 3405645"/>
              <a:gd name="connsiteY33" fmla="*/ 1343526 h 3808342"/>
              <a:gd name="connsiteX34" fmla="*/ 1351641 w 3405645"/>
              <a:gd name="connsiteY34" fmla="*/ 1229182 h 3808342"/>
              <a:gd name="connsiteX35" fmla="*/ 1306722 w 3405645"/>
              <a:gd name="connsiteY35" fmla="*/ 1074004 h 3808342"/>
              <a:gd name="connsiteX36" fmla="*/ 1310806 w 3405645"/>
              <a:gd name="connsiteY36" fmla="*/ 992330 h 3808342"/>
              <a:gd name="connsiteX37" fmla="*/ 1327141 w 3405645"/>
              <a:gd name="connsiteY37" fmla="*/ 931076 h 3808342"/>
              <a:gd name="connsiteX38" fmla="*/ 1355725 w 3405645"/>
              <a:gd name="connsiteY38" fmla="*/ 873904 h 3808342"/>
              <a:gd name="connsiteX39" fmla="*/ 1404727 w 3405645"/>
              <a:gd name="connsiteY39" fmla="*/ 779980 h 3808342"/>
              <a:gd name="connsiteX40" fmla="*/ 1461896 w 3405645"/>
              <a:gd name="connsiteY40" fmla="*/ 726892 h 3808342"/>
              <a:gd name="connsiteX41" fmla="*/ 1510899 w 3405645"/>
              <a:gd name="connsiteY41" fmla="*/ 686055 h 3808342"/>
              <a:gd name="connsiteX42" fmla="*/ 1588483 w 3405645"/>
              <a:gd name="connsiteY42" fmla="*/ 637052 h 3808342"/>
              <a:gd name="connsiteX43" fmla="*/ 1788575 w 3405645"/>
              <a:gd name="connsiteY43" fmla="*/ 645219 h 3808342"/>
              <a:gd name="connsiteX44" fmla="*/ 1964166 w 3405645"/>
              <a:gd name="connsiteY44" fmla="*/ 686056 h 3808342"/>
              <a:gd name="connsiteX45" fmla="*/ 2098922 w 3405645"/>
              <a:gd name="connsiteY45" fmla="*/ 763645 h 3808342"/>
              <a:gd name="connsiteX46" fmla="*/ 2327598 w 3405645"/>
              <a:gd name="connsiteY46" fmla="*/ 1037251 h 3808342"/>
              <a:gd name="connsiteX47" fmla="*/ 2376600 w 3405645"/>
              <a:gd name="connsiteY47" fmla="*/ 1078087 h 3808342"/>
              <a:gd name="connsiteX48" fmla="*/ 2552191 w 3405645"/>
              <a:gd name="connsiteY48" fmla="*/ 1135259 h 3808342"/>
              <a:gd name="connsiteX49" fmla="*/ 2682863 w 3405645"/>
              <a:gd name="connsiteY49" fmla="*/ 1221015 h 3808342"/>
              <a:gd name="connsiteX50" fmla="*/ 2756367 w 3405645"/>
              <a:gd name="connsiteY50" fmla="*/ 1310856 h 3808342"/>
              <a:gd name="connsiteX51" fmla="*/ 2833953 w 3405645"/>
              <a:gd name="connsiteY51" fmla="*/ 1396614 h 3808342"/>
              <a:gd name="connsiteX52" fmla="*/ 2900657 w 3405645"/>
              <a:gd name="connsiteY52" fmla="*/ 1507217 h 3808342"/>
              <a:gd name="connsiteX53" fmla="*/ 2941904 w 3405645"/>
              <a:gd name="connsiteY53" fmla="*/ 1585086 h 3808342"/>
              <a:gd name="connsiteX54" fmla="*/ 2957674 w 3405645"/>
              <a:gd name="connsiteY54" fmla="*/ 1667600 h 3808342"/>
              <a:gd name="connsiteX55" fmla="*/ 2967199 w 3405645"/>
              <a:gd name="connsiteY55" fmla="*/ 1743800 h 3808342"/>
              <a:gd name="connsiteX56" fmla="*/ 2974343 w 3405645"/>
              <a:gd name="connsiteY56" fmla="*/ 1781900 h 3808342"/>
              <a:gd name="connsiteX57" fmla="*/ 2998155 w 3405645"/>
              <a:gd name="connsiteY57" fmla="*/ 1872389 h 3808342"/>
              <a:gd name="connsiteX58" fmla="*/ 3093405 w 3405645"/>
              <a:gd name="connsiteY58" fmla="*/ 2055744 h 3808342"/>
              <a:gd name="connsiteX59" fmla="*/ 3167224 w 3405645"/>
              <a:gd name="connsiteY59" fmla="*/ 2155757 h 3808342"/>
              <a:gd name="connsiteX60" fmla="*/ 3271999 w 3405645"/>
              <a:gd name="connsiteY60" fmla="*/ 2253388 h 3808342"/>
              <a:gd name="connsiteX61" fmla="*/ 3405645 w 3405645"/>
              <a:gd name="connsiteY61" fmla="*/ 1286354 h 3808342"/>
              <a:gd name="connsiteX62" fmla="*/ 3209636 w 3405645"/>
              <a:gd name="connsiteY62" fmla="*/ 1082171 h 3808342"/>
              <a:gd name="connsiteX63" fmla="*/ 3005461 w 3405645"/>
              <a:gd name="connsiteY63" fmla="*/ 845318 h 3808342"/>
              <a:gd name="connsiteX64" fmla="*/ 2789035 w 3405645"/>
              <a:gd name="connsiteY64" fmla="*/ 563546 h 3808342"/>
              <a:gd name="connsiteX65" fmla="*/ 2511356 w 3405645"/>
              <a:gd name="connsiteY65" fmla="*/ 130678 h 3808342"/>
              <a:gd name="connsiteX66" fmla="*/ 2425602 w 3405645"/>
              <a:gd name="connsiteY66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2638586 w 3405645"/>
              <a:gd name="connsiteY22" fmla="*/ 2584381 h 3808342"/>
              <a:gd name="connsiteX23" fmla="*/ 2479043 w 3405645"/>
              <a:gd name="connsiteY23" fmla="*/ 2451032 h 3808342"/>
              <a:gd name="connsiteX24" fmla="*/ 2345693 w 3405645"/>
              <a:gd name="connsiteY24" fmla="*/ 2331970 h 3808342"/>
              <a:gd name="connsiteX25" fmla="*/ 2195674 w 3405645"/>
              <a:gd name="connsiteY25" fmla="*/ 2191477 h 3808342"/>
              <a:gd name="connsiteX26" fmla="*/ 2050417 w 3405645"/>
              <a:gd name="connsiteY26" fmla="*/ 2067651 h 3808342"/>
              <a:gd name="connsiteX27" fmla="*/ 1967074 w 3405645"/>
              <a:gd name="connsiteY27" fmla="*/ 1979546 h 3808342"/>
              <a:gd name="connsiteX28" fmla="*/ 1859918 w 3405645"/>
              <a:gd name="connsiteY28" fmla="*/ 1870008 h 3808342"/>
              <a:gd name="connsiteX29" fmla="*/ 1697993 w 3405645"/>
              <a:gd name="connsiteY29" fmla="*/ 1696176 h 3808342"/>
              <a:gd name="connsiteX30" fmla="*/ 1619412 w 3405645"/>
              <a:gd name="connsiteY30" fmla="*/ 1589020 h 3808342"/>
              <a:gd name="connsiteX31" fmla="*/ 1572430 w 3405645"/>
              <a:gd name="connsiteY31" fmla="*/ 1512306 h 3808342"/>
              <a:gd name="connsiteX32" fmla="*/ 1486397 w 3405645"/>
              <a:gd name="connsiteY32" fmla="*/ 1429283 h 3808342"/>
              <a:gd name="connsiteX33" fmla="*/ 1404727 w 3405645"/>
              <a:gd name="connsiteY33" fmla="*/ 1343526 h 3808342"/>
              <a:gd name="connsiteX34" fmla="*/ 1351641 w 3405645"/>
              <a:gd name="connsiteY34" fmla="*/ 1229182 h 3808342"/>
              <a:gd name="connsiteX35" fmla="*/ 1306722 w 3405645"/>
              <a:gd name="connsiteY35" fmla="*/ 1074004 h 3808342"/>
              <a:gd name="connsiteX36" fmla="*/ 1310806 w 3405645"/>
              <a:gd name="connsiteY36" fmla="*/ 992330 h 3808342"/>
              <a:gd name="connsiteX37" fmla="*/ 1327141 w 3405645"/>
              <a:gd name="connsiteY37" fmla="*/ 931076 h 3808342"/>
              <a:gd name="connsiteX38" fmla="*/ 1355725 w 3405645"/>
              <a:gd name="connsiteY38" fmla="*/ 873904 h 3808342"/>
              <a:gd name="connsiteX39" fmla="*/ 1404727 w 3405645"/>
              <a:gd name="connsiteY39" fmla="*/ 779980 h 3808342"/>
              <a:gd name="connsiteX40" fmla="*/ 1461896 w 3405645"/>
              <a:gd name="connsiteY40" fmla="*/ 726892 h 3808342"/>
              <a:gd name="connsiteX41" fmla="*/ 1510899 w 3405645"/>
              <a:gd name="connsiteY41" fmla="*/ 686055 h 3808342"/>
              <a:gd name="connsiteX42" fmla="*/ 1588483 w 3405645"/>
              <a:gd name="connsiteY42" fmla="*/ 637052 h 3808342"/>
              <a:gd name="connsiteX43" fmla="*/ 1788575 w 3405645"/>
              <a:gd name="connsiteY43" fmla="*/ 645219 h 3808342"/>
              <a:gd name="connsiteX44" fmla="*/ 1964166 w 3405645"/>
              <a:gd name="connsiteY44" fmla="*/ 686056 h 3808342"/>
              <a:gd name="connsiteX45" fmla="*/ 2098922 w 3405645"/>
              <a:gd name="connsiteY45" fmla="*/ 763645 h 3808342"/>
              <a:gd name="connsiteX46" fmla="*/ 2327598 w 3405645"/>
              <a:gd name="connsiteY46" fmla="*/ 1037251 h 3808342"/>
              <a:gd name="connsiteX47" fmla="*/ 2376600 w 3405645"/>
              <a:gd name="connsiteY47" fmla="*/ 1078087 h 3808342"/>
              <a:gd name="connsiteX48" fmla="*/ 2552191 w 3405645"/>
              <a:gd name="connsiteY48" fmla="*/ 1135259 h 3808342"/>
              <a:gd name="connsiteX49" fmla="*/ 2682863 w 3405645"/>
              <a:gd name="connsiteY49" fmla="*/ 1221015 h 3808342"/>
              <a:gd name="connsiteX50" fmla="*/ 2756367 w 3405645"/>
              <a:gd name="connsiteY50" fmla="*/ 1310856 h 3808342"/>
              <a:gd name="connsiteX51" fmla="*/ 2833953 w 3405645"/>
              <a:gd name="connsiteY51" fmla="*/ 1396614 h 3808342"/>
              <a:gd name="connsiteX52" fmla="*/ 2900657 w 3405645"/>
              <a:gd name="connsiteY52" fmla="*/ 1507217 h 3808342"/>
              <a:gd name="connsiteX53" fmla="*/ 2941904 w 3405645"/>
              <a:gd name="connsiteY53" fmla="*/ 1585086 h 3808342"/>
              <a:gd name="connsiteX54" fmla="*/ 2957674 w 3405645"/>
              <a:gd name="connsiteY54" fmla="*/ 1667600 h 3808342"/>
              <a:gd name="connsiteX55" fmla="*/ 2967199 w 3405645"/>
              <a:gd name="connsiteY55" fmla="*/ 1743800 h 3808342"/>
              <a:gd name="connsiteX56" fmla="*/ 2974343 w 3405645"/>
              <a:gd name="connsiteY56" fmla="*/ 1781900 h 3808342"/>
              <a:gd name="connsiteX57" fmla="*/ 2998155 w 3405645"/>
              <a:gd name="connsiteY57" fmla="*/ 1872389 h 3808342"/>
              <a:gd name="connsiteX58" fmla="*/ 3093405 w 3405645"/>
              <a:gd name="connsiteY58" fmla="*/ 2055744 h 3808342"/>
              <a:gd name="connsiteX59" fmla="*/ 3167224 w 3405645"/>
              <a:gd name="connsiteY59" fmla="*/ 2155757 h 3808342"/>
              <a:gd name="connsiteX60" fmla="*/ 3271999 w 3405645"/>
              <a:gd name="connsiteY60" fmla="*/ 2253388 h 3808342"/>
              <a:gd name="connsiteX61" fmla="*/ 3405645 w 3405645"/>
              <a:gd name="connsiteY61" fmla="*/ 1286354 h 3808342"/>
              <a:gd name="connsiteX62" fmla="*/ 3209636 w 3405645"/>
              <a:gd name="connsiteY62" fmla="*/ 1082171 h 3808342"/>
              <a:gd name="connsiteX63" fmla="*/ 3005461 w 3405645"/>
              <a:gd name="connsiteY63" fmla="*/ 845318 h 3808342"/>
              <a:gd name="connsiteX64" fmla="*/ 2789035 w 3405645"/>
              <a:gd name="connsiteY64" fmla="*/ 563546 h 3808342"/>
              <a:gd name="connsiteX65" fmla="*/ 2511356 w 3405645"/>
              <a:gd name="connsiteY65" fmla="*/ 130678 h 3808342"/>
              <a:gd name="connsiteX66" fmla="*/ 2425602 w 3405645"/>
              <a:gd name="connsiteY66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2971962 w 3405645"/>
              <a:gd name="connsiteY22" fmla="*/ 3015387 h 3808342"/>
              <a:gd name="connsiteX23" fmla="*/ 2638586 w 3405645"/>
              <a:gd name="connsiteY23" fmla="*/ 2584381 h 3808342"/>
              <a:gd name="connsiteX24" fmla="*/ 2479043 w 3405645"/>
              <a:gd name="connsiteY24" fmla="*/ 2451032 h 3808342"/>
              <a:gd name="connsiteX25" fmla="*/ 2345693 w 3405645"/>
              <a:gd name="connsiteY25" fmla="*/ 2331970 h 3808342"/>
              <a:gd name="connsiteX26" fmla="*/ 2195674 w 3405645"/>
              <a:gd name="connsiteY26" fmla="*/ 2191477 h 3808342"/>
              <a:gd name="connsiteX27" fmla="*/ 2050417 w 3405645"/>
              <a:gd name="connsiteY27" fmla="*/ 2067651 h 3808342"/>
              <a:gd name="connsiteX28" fmla="*/ 1967074 w 3405645"/>
              <a:gd name="connsiteY28" fmla="*/ 1979546 h 3808342"/>
              <a:gd name="connsiteX29" fmla="*/ 1859918 w 3405645"/>
              <a:gd name="connsiteY29" fmla="*/ 1870008 h 3808342"/>
              <a:gd name="connsiteX30" fmla="*/ 1697993 w 3405645"/>
              <a:gd name="connsiteY30" fmla="*/ 1696176 h 3808342"/>
              <a:gd name="connsiteX31" fmla="*/ 1619412 w 3405645"/>
              <a:gd name="connsiteY31" fmla="*/ 1589020 h 3808342"/>
              <a:gd name="connsiteX32" fmla="*/ 1572430 w 3405645"/>
              <a:gd name="connsiteY32" fmla="*/ 1512306 h 3808342"/>
              <a:gd name="connsiteX33" fmla="*/ 1486397 w 3405645"/>
              <a:gd name="connsiteY33" fmla="*/ 1429283 h 3808342"/>
              <a:gd name="connsiteX34" fmla="*/ 1404727 w 3405645"/>
              <a:gd name="connsiteY34" fmla="*/ 1343526 h 3808342"/>
              <a:gd name="connsiteX35" fmla="*/ 1351641 w 3405645"/>
              <a:gd name="connsiteY35" fmla="*/ 1229182 h 3808342"/>
              <a:gd name="connsiteX36" fmla="*/ 1306722 w 3405645"/>
              <a:gd name="connsiteY36" fmla="*/ 1074004 h 3808342"/>
              <a:gd name="connsiteX37" fmla="*/ 1310806 w 3405645"/>
              <a:gd name="connsiteY37" fmla="*/ 992330 h 3808342"/>
              <a:gd name="connsiteX38" fmla="*/ 1327141 w 3405645"/>
              <a:gd name="connsiteY38" fmla="*/ 931076 h 3808342"/>
              <a:gd name="connsiteX39" fmla="*/ 1355725 w 3405645"/>
              <a:gd name="connsiteY39" fmla="*/ 873904 h 3808342"/>
              <a:gd name="connsiteX40" fmla="*/ 1404727 w 3405645"/>
              <a:gd name="connsiteY40" fmla="*/ 779980 h 3808342"/>
              <a:gd name="connsiteX41" fmla="*/ 1461896 w 3405645"/>
              <a:gd name="connsiteY41" fmla="*/ 726892 h 3808342"/>
              <a:gd name="connsiteX42" fmla="*/ 1510899 w 3405645"/>
              <a:gd name="connsiteY42" fmla="*/ 686055 h 3808342"/>
              <a:gd name="connsiteX43" fmla="*/ 1588483 w 3405645"/>
              <a:gd name="connsiteY43" fmla="*/ 637052 h 3808342"/>
              <a:gd name="connsiteX44" fmla="*/ 1788575 w 3405645"/>
              <a:gd name="connsiteY44" fmla="*/ 645219 h 3808342"/>
              <a:gd name="connsiteX45" fmla="*/ 1964166 w 3405645"/>
              <a:gd name="connsiteY45" fmla="*/ 686056 h 3808342"/>
              <a:gd name="connsiteX46" fmla="*/ 2098922 w 3405645"/>
              <a:gd name="connsiteY46" fmla="*/ 763645 h 3808342"/>
              <a:gd name="connsiteX47" fmla="*/ 2327598 w 3405645"/>
              <a:gd name="connsiteY47" fmla="*/ 1037251 h 3808342"/>
              <a:gd name="connsiteX48" fmla="*/ 2376600 w 3405645"/>
              <a:gd name="connsiteY48" fmla="*/ 1078087 h 3808342"/>
              <a:gd name="connsiteX49" fmla="*/ 2552191 w 3405645"/>
              <a:gd name="connsiteY49" fmla="*/ 1135259 h 3808342"/>
              <a:gd name="connsiteX50" fmla="*/ 2682863 w 3405645"/>
              <a:gd name="connsiteY50" fmla="*/ 1221015 h 3808342"/>
              <a:gd name="connsiteX51" fmla="*/ 2756367 w 3405645"/>
              <a:gd name="connsiteY51" fmla="*/ 1310856 h 3808342"/>
              <a:gd name="connsiteX52" fmla="*/ 2833953 w 3405645"/>
              <a:gd name="connsiteY52" fmla="*/ 1396614 h 3808342"/>
              <a:gd name="connsiteX53" fmla="*/ 2900657 w 3405645"/>
              <a:gd name="connsiteY53" fmla="*/ 1507217 h 3808342"/>
              <a:gd name="connsiteX54" fmla="*/ 2941904 w 3405645"/>
              <a:gd name="connsiteY54" fmla="*/ 1585086 h 3808342"/>
              <a:gd name="connsiteX55" fmla="*/ 2957674 w 3405645"/>
              <a:gd name="connsiteY55" fmla="*/ 1667600 h 3808342"/>
              <a:gd name="connsiteX56" fmla="*/ 2967199 w 3405645"/>
              <a:gd name="connsiteY56" fmla="*/ 1743800 h 3808342"/>
              <a:gd name="connsiteX57" fmla="*/ 2974343 w 3405645"/>
              <a:gd name="connsiteY57" fmla="*/ 1781900 h 3808342"/>
              <a:gd name="connsiteX58" fmla="*/ 2998155 w 3405645"/>
              <a:gd name="connsiteY58" fmla="*/ 1872389 h 3808342"/>
              <a:gd name="connsiteX59" fmla="*/ 3093405 w 3405645"/>
              <a:gd name="connsiteY59" fmla="*/ 2055744 h 3808342"/>
              <a:gd name="connsiteX60" fmla="*/ 3167224 w 3405645"/>
              <a:gd name="connsiteY60" fmla="*/ 2155757 h 3808342"/>
              <a:gd name="connsiteX61" fmla="*/ 3271999 w 3405645"/>
              <a:gd name="connsiteY61" fmla="*/ 2253388 h 3808342"/>
              <a:gd name="connsiteX62" fmla="*/ 3405645 w 3405645"/>
              <a:gd name="connsiteY62" fmla="*/ 1286354 h 3808342"/>
              <a:gd name="connsiteX63" fmla="*/ 3209636 w 3405645"/>
              <a:gd name="connsiteY63" fmla="*/ 1082171 h 3808342"/>
              <a:gd name="connsiteX64" fmla="*/ 3005461 w 3405645"/>
              <a:gd name="connsiteY64" fmla="*/ 845318 h 3808342"/>
              <a:gd name="connsiteX65" fmla="*/ 2789035 w 3405645"/>
              <a:gd name="connsiteY65" fmla="*/ 563546 h 3808342"/>
              <a:gd name="connsiteX66" fmla="*/ 2511356 w 3405645"/>
              <a:gd name="connsiteY66" fmla="*/ 130678 h 3808342"/>
              <a:gd name="connsiteX67" fmla="*/ 2425602 w 3405645"/>
              <a:gd name="connsiteY67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2831468 w 3405645"/>
              <a:gd name="connsiteY22" fmla="*/ 2705825 h 3808342"/>
              <a:gd name="connsiteX23" fmla="*/ 2638586 w 3405645"/>
              <a:gd name="connsiteY23" fmla="*/ 2584381 h 3808342"/>
              <a:gd name="connsiteX24" fmla="*/ 2479043 w 3405645"/>
              <a:gd name="connsiteY24" fmla="*/ 2451032 h 3808342"/>
              <a:gd name="connsiteX25" fmla="*/ 2345693 w 3405645"/>
              <a:gd name="connsiteY25" fmla="*/ 2331970 h 3808342"/>
              <a:gd name="connsiteX26" fmla="*/ 2195674 w 3405645"/>
              <a:gd name="connsiteY26" fmla="*/ 2191477 h 3808342"/>
              <a:gd name="connsiteX27" fmla="*/ 2050417 w 3405645"/>
              <a:gd name="connsiteY27" fmla="*/ 2067651 h 3808342"/>
              <a:gd name="connsiteX28" fmla="*/ 1967074 w 3405645"/>
              <a:gd name="connsiteY28" fmla="*/ 1979546 h 3808342"/>
              <a:gd name="connsiteX29" fmla="*/ 1859918 w 3405645"/>
              <a:gd name="connsiteY29" fmla="*/ 1870008 h 3808342"/>
              <a:gd name="connsiteX30" fmla="*/ 1697993 w 3405645"/>
              <a:gd name="connsiteY30" fmla="*/ 1696176 h 3808342"/>
              <a:gd name="connsiteX31" fmla="*/ 1619412 w 3405645"/>
              <a:gd name="connsiteY31" fmla="*/ 1589020 h 3808342"/>
              <a:gd name="connsiteX32" fmla="*/ 1572430 w 3405645"/>
              <a:gd name="connsiteY32" fmla="*/ 1512306 h 3808342"/>
              <a:gd name="connsiteX33" fmla="*/ 1486397 w 3405645"/>
              <a:gd name="connsiteY33" fmla="*/ 1429283 h 3808342"/>
              <a:gd name="connsiteX34" fmla="*/ 1404727 w 3405645"/>
              <a:gd name="connsiteY34" fmla="*/ 1343526 h 3808342"/>
              <a:gd name="connsiteX35" fmla="*/ 1351641 w 3405645"/>
              <a:gd name="connsiteY35" fmla="*/ 1229182 h 3808342"/>
              <a:gd name="connsiteX36" fmla="*/ 1306722 w 3405645"/>
              <a:gd name="connsiteY36" fmla="*/ 1074004 h 3808342"/>
              <a:gd name="connsiteX37" fmla="*/ 1310806 w 3405645"/>
              <a:gd name="connsiteY37" fmla="*/ 992330 h 3808342"/>
              <a:gd name="connsiteX38" fmla="*/ 1327141 w 3405645"/>
              <a:gd name="connsiteY38" fmla="*/ 931076 h 3808342"/>
              <a:gd name="connsiteX39" fmla="*/ 1355725 w 3405645"/>
              <a:gd name="connsiteY39" fmla="*/ 873904 h 3808342"/>
              <a:gd name="connsiteX40" fmla="*/ 1404727 w 3405645"/>
              <a:gd name="connsiteY40" fmla="*/ 779980 h 3808342"/>
              <a:gd name="connsiteX41" fmla="*/ 1461896 w 3405645"/>
              <a:gd name="connsiteY41" fmla="*/ 726892 h 3808342"/>
              <a:gd name="connsiteX42" fmla="*/ 1510899 w 3405645"/>
              <a:gd name="connsiteY42" fmla="*/ 686055 h 3808342"/>
              <a:gd name="connsiteX43" fmla="*/ 1588483 w 3405645"/>
              <a:gd name="connsiteY43" fmla="*/ 637052 h 3808342"/>
              <a:gd name="connsiteX44" fmla="*/ 1788575 w 3405645"/>
              <a:gd name="connsiteY44" fmla="*/ 645219 h 3808342"/>
              <a:gd name="connsiteX45" fmla="*/ 1964166 w 3405645"/>
              <a:gd name="connsiteY45" fmla="*/ 686056 h 3808342"/>
              <a:gd name="connsiteX46" fmla="*/ 2098922 w 3405645"/>
              <a:gd name="connsiteY46" fmla="*/ 763645 h 3808342"/>
              <a:gd name="connsiteX47" fmla="*/ 2327598 w 3405645"/>
              <a:gd name="connsiteY47" fmla="*/ 1037251 h 3808342"/>
              <a:gd name="connsiteX48" fmla="*/ 2376600 w 3405645"/>
              <a:gd name="connsiteY48" fmla="*/ 1078087 h 3808342"/>
              <a:gd name="connsiteX49" fmla="*/ 2552191 w 3405645"/>
              <a:gd name="connsiteY49" fmla="*/ 1135259 h 3808342"/>
              <a:gd name="connsiteX50" fmla="*/ 2682863 w 3405645"/>
              <a:gd name="connsiteY50" fmla="*/ 1221015 h 3808342"/>
              <a:gd name="connsiteX51" fmla="*/ 2756367 w 3405645"/>
              <a:gd name="connsiteY51" fmla="*/ 1310856 h 3808342"/>
              <a:gd name="connsiteX52" fmla="*/ 2833953 w 3405645"/>
              <a:gd name="connsiteY52" fmla="*/ 1396614 h 3808342"/>
              <a:gd name="connsiteX53" fmla="*/ 2900657 w 3405645"/>
              <a:gd name="connsiteY53" fmla="*/ 1507217 h 3808342"/>
              <a:gd name="connsiteX54" fmla="*/ 2941904 w 3405645"/>
              <a:gd name="connsiteY54" fmla="*/ 1585086 h 3808342"/>
              <a:gd name="connsiteX55" fmla="*/ 2957674 w 3405645"/>
              <a:gd name="connsiteY55" fmla="*/ 1667600 h 3808342"/>
              <a:gd name="connsiteX56" fmla="*/ 2967199 w 3405645"/>
              <a:gd name="connsiteY56" fmla="*/ 1743800 h 3808342"/>
              <a:gd name="connsiteX57" fmla="*/ 2974343 w 3405645"/>
              <a:gd name="connsiteY57" fmla="*/ 1781900 h 3808342"/>
              <a:gd name="connsiteX58" fmla="*/ 2998155 w 3405645"/>
              <a:gd name="connsiteY58" fmla="*/ 1872389 h 3808342"/>
              <a:gd name="connsiteX59" fmla="*/ 3093405 w 3405645"/>
              <a:gd name="connsiteY59" fmla="*/ 2055744 h 3808342"/>
              <a:gd name="connsiteX60" fmla="*/ 3167224 w 3405645"/>
              <a:gd name="connsiteY60" fmla="*/ 2155757 h 3808342"/>
              <a:gd name="connsiteX61" fmla="*/ 3271999 w 3405645"/>
              <a:gd name="connsiteY61" fmla="*/ 2253388 h 3808342"/>
              <a:gd name="connsiteX62" fmla="*/ 3405645 w 3405645"/>
              <a:gd name="connsiteY62" fmla="*/ 1286354 h 3808342"/>
              <a:gd name="connsiteX63" fmla="*/ 3209636 w 3405645"/>
              <a:gd name="connsiteY63" fmla="*/ 1082171 h 3808342"/>
              <a:gd name="connsiteX64" fmla="*/ 3005461 w 3405645"/>
              <a:gd name="connsiteY64" fmla="*/ 845318 h 3808342"/>
              <a:gd name="connsiteX65" fmla="*/ 2789035 w 3405645"/>
              <a:gd name="connsiteY65" fmla="*/ 563546 h 3808342"/>
              <a:gd name="connsiteX66" fmla="*/ 2511356 w 3405645"/>
              <a:gd name="connsiteY66" fmla="*/ 130678 h 3808342"/>
              <a:gd name="connsiteX67" fmla="*/ 2425602 w 3405645"/>
              <a:gd name="connsiteY67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2924337 w 3405645"/>
              <a:gd name="connsiteY22" fmla="*/ 2851081 h 3808342"/>
              <a:gd name="connsiteX23" fmla="*/ 2831468 w 3405645"/>
              <a:gd name="connsiteY23" fmla="*/ 2705825 h 3808342"/>
              <a:gd name="connsiteX24" fmla="*/ 2638586 w 3405645"/>
              <a:gd name="connsiteY24" fmla="*/ 2584381 h 3808342"/>
              <a:gd name="connsiteX25" fmla="*/ 2479043 w 3405645"/>
              <a:gd name="connsiteY25" fmla="*/ 2451032 h 3808342"/>
              <a:gd name="connsiteX26" fmla="*/ 2345693 w 3405645"/>
              <a:gd name="connsiteY26" fmla="*/ 2331970 h 3808342"/>
              <a:gd name="connsiteX27" fmla="*/ 2195674 w 3405645"/>
              <a:gd name="connsiteY27" fmla="*/ 2191477 h 3808342"/>
              <a:gd name="connsiteX28" fmla="*/ 2050417 w 3405645"/>
              <a:gd name="connsiteY28" fmla="*/ 2067651 h 3808342"/>
              <a:gd name="connsiteX29" fmla="*/ 1967074 w 3405645"/>
              <a:gd name="connsiteY29" fmla="*/ 1979546 h 3808342"/>
              <a:gd name="connsiteX30" fmla="*/ 1859918 w 3405645"/>
              <a:gd name="connsiteY30" fmla="*/ 1870008 h 3808342"/>
              <a:gd name="connsiteX31" fmla="*/ 1697993 w 3405645"/>
              <a:gd name="connsiteY31" fmla="*/ 1696176 h 3808342"/>
              <a:gd name="connsiteX32" fmla="*/ 1619412 w 3405645"/>
              <a:gd name="connsiteY32" fmla="*/ 1589020 h 3808342"/>
              <a:gd name="connsiteX33" fmla="*/ 1572430 w 3405645"/>
              <a:gd name="connsiteY33" fmla="*/ 1512306 h 3808342"/>
              <a:gd name="connsiteX34" fmla="*/ 1486397 w 3405645"/>
              <a:gd name="connsiteY34" fmla="*/ 1429283 h 3808342"/>
              <a:gd name="connsiteX35" fmla="*/ 1404727 w 3405645"/>
              <a:gd name="connsiteY35" fmla="*/ 1343526 h 3808342"/>
              <a:gd name="connsiteX36" fmla="*/ 1351641 w 3405645"/>
              <a:gd name="connsiteY36" fmla="*/ 1229182 h 3808342"/>
              <a:gd name="connsiteX37" fmla="*/ 1306722 w 3405645"/>
              <a:gd name="connsiteY37" fmla="*/ 1074004 h 3808342"/>
              <a:gd name="connsiteX38" fmla="*/ 1310806 w 3405645"/>
              <a:gd name="connsiteY38" fmla="*/ 992330 h 3808342"/>
              <a:gd name="connsiteX39" fmla="*/ 1327141 w 3405645"/>
              <a:gd name="connsiteY39" fmla="*/ 931076 h 3808342"/>
              <a:gd name="connsiteX40" fmla="*/ 1355725 w 3405645"/>
              <a:gd name="connsiteY40" fmla="*/ 873904 h 3808342"/>
              <a:gd name="connsiteX41" fmla="*/ 1404727 w 3405645"/>
              <a:gd name="connsiteY41" fmla="*/ 779980 h 3808342"/>
              <a:gd name="connsiteX42" fmla="*/ 1461896 w 3405645"/>
              <a:gd name="connsiteY42" fmla="*/ 726892 h 3808342"/>
              <a:gd name="connsiteX43" fmla="*/ 1510899 w 3405645"/>
              <a:gd name="connsiteY43" fmla="*/ 686055 h 3808342"/>
              <a:gd name="connsiteX44" fmla="*/ 1588483 w 3405645"/>
              <a:gd name="connsiteY44" fmla="*/ 637052 h 3808342"/>
              <a:gd name="connsiteX45" fmla="*/ 1788575 w 3405645"/>
              <a:gd name="connsiteY45" fmla="*/ 645219 h 3808342"/>
              <a:gd name="connsiteX46" fmla="*/ 1964166 w 3405645"/>
              <a:gd name="connsiteY46" fmla="*/ 686056 h 3808342"/>
              <a:gd name="connsiteX47" fmla="*/ 2098922 w 3405645"/>
              <a:gd name="connsiteY47" fmla="*/ 763645 h 3808342"/>
              <a:gd name="connsiteX48" fmla="*/ 2327598 w 3405645"/>
              <a:gd name="connsiteY48" fmla="*/ 1037251 h 3808342"/>
              <a:gd name="connsiteX49" fmla="*/ 2376600 w 3405645"/>
              <a:gd name="connsiteY49" fmla="*/ 1078087 h 3808342"/>
              <a:gd name="connsiteX50" fmla="*/ 2552191 w 3405645"/>
              <a:gd name="connsiteY50" fmla="*/ 1135259 h 3808342"/>
              <a:gd name="connsiteX51" fmla="*/ 2682863 w 3405645"/>
              <a:gd name="connsiteY51" fmla="*/ 1221015 h 3808342"/>
              <a:gd name="connsiteX52" fmla="*/ 2756367 w 3405645"/>
              <a:gd name="connsiteY52" fmla="*/ 1310856 h 3808342"/>
              <a:gd name="connsiteX53" fmla="*/ 2833953 w 3405645"/>
              <a:gd name="connsiteY53" fmla="*/ 1396614 h 3808342"/>
              <a:gd name="connsiteX54" fmla="*/ 2900657 w 3405645"/>
              <a:gd name="connsiteY54" fmla="*/ 1507217 h 3808342"/>
              <a:gd name="connsiteX55" fmla="*/ 2941904 w 3405645"/>
              <a:gd name="connsiteY55" fmla="*/ 1585086 h 3808342"/>
              <a:gd name="connsiteX56" fmla="*/ 2957674 w 3405645"/>
              <a:gd name="connsiteY56" fmla="*/ 1667600 h 3808342"/>
              <a:gd name="connsiteX57" fmla="*/ 2967199 w 3405645"/>
              <a:gd name="connsiteY57" fmla="*/ 1743800 h 3808342"/>
              <a:gd name="connsiteX58" fmla="*/ 2974343 w 3405645"/>
              <a:gd name="connsiteY58" fmla="*/ 1781900 h 3808342"/>
              <a:gd name="connsiteX59" fmla="*/ 2998155 w 3405645"/>
              <a:gd name="connsiteY59" fmla="*/ 1872389 h 3808342"/>
              <a:gd name="connsiteX60" fmla="*/ 3093405 w 3405645"/>
              <a:gd name="connsiteY60" fmla="*/ 2055744 h 3808342"/>
              <a:gd name="connsiteX61" fmla="*/ 3167224 w 3405645"/>
              <a:gd name="connsiteY61" fmla="*/ 2155757 h 3808342"/>
              <a:gd name="connsiteX62" fmla="*/ 3271999 w 3405645"/>
              <a:gd name="connsiteY62" fmla="*/ 2253388 h 3808342"/>
              <a:gd name="connsiteX63" fmla="*/ 3405645 w 3405645"/>
              <a:gd name="connsiteY63" fmla="*/ 1286354 h 3808342"/>
              <a:gd name="connsiteX64" fmla="*/ 3209636 w 3405645"/>
              <a:gd name="connsiteY64" fmla="*/ 1082171 h 3808342"/>
              <a:gd name="connsiteX65" fmla="*/ 3005461 w 3405645"/>
              <a:gd name="connsiteY65" fmla="*/ 845318 h 3808342"/>
              <a:gd name="connsiteX66" fmla="*/ 2789035 w 3405645"/>
              <a:gd name="connsiteY66" fmla="*/ 563546 h 3808342"/>
              <a:gd name="connsiteX67" fmla="*/ 2511356 w 3405645"/>
              <a:gd name="connsiteY67" fmla="*/ 130678 h 3808342"/>
              <a:gd name="connsiteX68" fmla="*/ 2425602 w 3405645"/>
              <a:gd name="connsiteY68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1 w 3405645"/>
              <a:gd name="connsiteY22" fmla="*/ 2970144 h 3808342"/>
              <a:gd name="connsiteX23" fmla="*/ 2831468 w 3405645"/>
              <a:gd name="connsiteY23" fmla="*/ 2705825 h 3808342"/>
              <a:gd name="connsiteX24" fmla="*/ 2638586 w 3405645"/>
              <a:gd name="connsiteY24" fmla="*/ 2584381 h 3808342"/>
              <a:gd name="connsiteX25" fmla="*/ 2479043 w 3405645"/>
              <a:gd name="connsiteY25" fmla="*/ 2451032 h 3808342"/>
              <a:gd name="connsiteX26" fmla="*/ 2345693 w 3405645"/>
              <a:gd name="connsiteY26" fmla="*/ 2331970 h 3808342"/>
              <a:gd name="connsiteX27" fmla="*/ 2195674 w 3405645"/>
              <a:gd name="connsiteY27" fmla="*/ 2191477 h 3808342"/>
              <a:gd name="connsiteX28" fmla="*/ 2050417 w 3405645"/>
              <a:gd name="connsiteY28" fmla="*/ 2067651 h 3808342"/>
              <a:gd name="connsiteX29" fmla="*/ 1967074 w 3405645"/>
              <a:gd name="connsiteY29" fmla="*/ 1979546 h 3808342"/>
              <a:gd name="connsiteX30" fmla="*/ 1859918 w 3405645"/>
              <a:gd name="connsiteY30" fmla="*/ 1870008 h 3808342"/>
              <a:gd name="connsiteX31" fmla="*/ 1697993 w 3405645"/>
              <a:gd name="connsiteY31" fmla="*/ 1696176 h 3808342"/>
              <a:gd name="connsiteX32" fmla="*/ 1619412 w 3405645"/>
              <a:gd name="connsiteY32" fmla="*/ 1589020 h 3808342"/>
              <a:gd name="connsiteX33" fmla="*/ 1572430 w 3405645"/>
              <a:gd name="connsiteY33" fmla="*/ 1512306 h 3808342"/>
              <a:gd name="connsiteX34" fmla="*/ 1486397 w 3405645"/>
              <a:gd name="connsiteY34" fmla="*/ 1429283 h 3808342"/>
              <a:gd name="connsiteX35" fmla="*/ 1404727 w 3405645"/>
              <a:gd name="connsiteY35" fmla="*/ 1343526 h 3808342"/>
              <a:gd name="connsiteX36" fmla="*/ 1351641 w 3405645"/>
              <a:gd name="connsiteY36" fmla="*/ 1229182 h 3808342"/>
              <a:gd name="connsiteX37" fmla="*/ 1306722 w 3405645"/>
              <a:gd name="connsiteY37" fmla="*/ 1074004 h 3808342"/>
              <a:gd name="connsiteX38" fmla="*/ 1310806 w 3405645"/>
              <a:gd name="connsiteY38" fmla="*/ 992330 h 3808342"/>
              <a:gd name="connsiteX39" fmla="*/ 1327141 w 3405645"/>
              <a:gd name="connsiteY39" fmla="*/ 931076 h 3808342"/>
              <a:gd name="connsiteX40" fmla="*/ 1355725 w 3405645"/>
              <a:gd name="connsiteY40" fmla="*/ 873904 h 3808342"/>
              <a:gd name="connsiteX41" fmla="*/ 1404727 w 3405645"/>
              <a:gd name="connsiteY41" fmla="*/ 779980 h 3808342"/>
              <a:gd name="connsiteX42" fmla="*/ 1461896 w 3405645"/>
              <a:gd name="connsiteY42" fmla="*/ 726892 h 3808342"/>
              <a:gd name="connsiteX43" fmla="*/ 1510899 w 3405645"/>
              <a:gd name="connsiteY43" fmla="*/ 686055 h 3808342"/>
              <a:gd name="connsiteX44" fmla="*/ 1588483 w 3405645"/>
              <a:gd name="connsiteY44" fmla="*/ 637052 h 3808342"/>
              <a:gd name="connsiteX45" fmla="*/ 1788575 w 3405645"/>
              <a:gd name="connsiteY45" fmla="*/ 645219 h 3808342"/>
              <a:gd name="connsiteX46" fmla="*/ 1964166 w 3405645"/>
              <a:gd name="connsiteY46" fmla="*/ 686056 h 3808342"/>
              <a:gd name="connsiteX47" fmla="*/ 2098922 w 3405645"/>
              <a:gd name="connsiteY47" fmla="*/ 763645 h 3808342"/>
              <a:gd name="connsiteX48" fmla="*/ 2327598 w 3405645"/>
              <a:gd name="connsiteY48" fmla="*/ 1037251 h 3808342"/>
              <a:gd name="connsiteX49" fmla="*/ 2376600 w 3405645"/>
              <a:gd name="connsiteY49" fmla="*/ 1078087 h 3808342"/>
              <a:gd name="connsiteX50" fmla="*/ 2552191 w 3405645"/>
              <a:gd name="connsiteY50" fmla="*/ 1135259 h 3808342"/>
              <a:gd name="connsiteX51" fmla="*/ 2682863 w 3405645"/>
              <a:gd name="connsiteY51" fmla="*/ 1221015 h 3808342"/>
              <a:gd name="connsiteX52" fmla="*/ 2756367 w 3405645"/>
              <a:gd name="connsiteY52" fmla="*/ 1310856 h 3808342"/>
              <a:gd name="connsiteX53" fmla="*/ 2833953 w 3405645"/>
              <a:gd name="connsiteY53" fmla="*/ 1396614 h 3808342"/>
              <a:gd name="connsiteX54" fmla="*/ 2900657 w 3405645"/>
              <a:gd name="connsiteY54" fmla="*/ 1507217 h 3808342"/>
              <a:gd name="connsiteX55" fmla="*/ 2941904 w 3405645"/>
              <a:gd name="connsiteY55" fmla="*/ 1585086 h 3808342"/>
              <a:gd name="connsiteX56" fmla="*/ 2957674 w 3405645"/>
              <a:gd name="connsiteY56" fmla="*/ 1667600 h 3808342"/>
              <a:gd name="connsiteX57" fmla="*/ 2967199 w 3405645"/>
              <a:gd name="connsiteY57" fmla="*/ 1743800 h 3808342"/>
              <a:gd name="connsiteX58" fmla="*/ 2974343 w 3405645"/>
              <a:gd name="connsiteY58" fmla="*/ 1781900 h 3808342"/>
              <a:gd name="connsiteX59" fmla="*/ 2998155 w 3405645"/>
              <a:gd name="connsiteY59" fmla="*/ 1872389 h 3808342"/>
              <a:gd name="connsiteX60" fmla="*/ 3093405 w 3405645"/>
              <a:gd name="connsiteY60" fmla="*/ 2055744 h 3808342"/>
              <a:gd name="connsiteX61" fmla="*/ 3167224 w 3405645"/>
              <a:gd name="connsiteY61" fmla="*/ 2155757 h 3808342"/>
              <a:gd name="connsiteX62" fmla="*/ 3271999 w 3405645"/>
              <a:gd name="connsiteY62" fmla="*/ 2253388 h 3808342"/>
              <a:gd name="connsiteX63" fmla="*/ 3405645 w 3405645"/>
              <a:gd name="connsiteY63" fmla="*/ 1286354 h 3808342"/>
              <a:gd name="connsiteX64" fmla="*/ 3209636 w 3405645"/>
              <a:gd name="connsiteY64" fmla="*/ 1082171 h 3808342"/>
              <a:gd name="connsiteX65" fmla="*/ 3005461 w 3405645"/>
              <a:gd name="connsiteY65" fmla="*/ 845318 h 3808342"/>
              <a:gd name="connsiteX66" fmla="*/ 2789035 w 3405645"/>
              <a:gd name="connsiteY66" fmla="*/ 563546 h 3808342"/>
              <a:gd name="connsiteX67" fmla="*/ 2511356 w 3405645"/>
              <a:gd name="connsiteY67" fmla="*/ 130678 h 3808342"/>
              <a:gd name="connsiteX68" fmla="*/ 2425602 w 3405645"/>
              <a:gd name="connsiteY68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1 w 3405645"/>
              <a:gd name="connsiteY22" fmla="*/ 2970144 h 3808342"/>
              <a:gd name="connsiteX23" fmla="*/ 3052924 w 3405645"/>
              <a:gd name="connsiteY23" fmla="*/ 2834412 h 3808342"/>
              <a:gd name="connsiteX24" fmla="*/ 2831468 w 3405645"/>
              <a:gd name="connsiteY24" fmla="*/ 2705825 h 3808342"/>
              <a:gd name="connsiteX25" fmla="*/ 2638586 w 3405645"/>
              <a:gd name="connsiteY25" fmla="*/ 2584381 h 3808342"/>
              <a:gd name="connsiteX26" fmla="*/ 2479043 w 3405645"/>
              <a:gd name="connsiteY26" fmla="*/ 2451032 h 3808342"/>
              <a:gd name="connsiteX27" fmla="*/ 2345693 w 3405645"/>
              <a:gd name="connsiteY27" fmla="*/ 2331970 h 3808342"/>
              <a:gd name="connsiteX28" fmla="*/ 2195674 w 3405645"/>
              <a:gd name="connsiteY28" fmla="*/ 2191477 h 3808342"/>
              <a:gd name="connsiteX29" fmla="*/ 2050417 w 3405645"/>
              <a:gd name="connsiteY29" fmla="*/ 2067651 h 3808342"/>
              <a:gd name="connsiteX30" fmla="*/ 1967074 w 3405645"/>
              <a:gd name="connsiteY30" fmla="*/ 1979546 h 3808342"/>
              <a:gd name="connsiteX31" fmla="*/ 1859918 w 3405645"/>
              <a:gd name="connsiteY31" fmla="*/ 1870008 h 3808342"/>
              <a:gd name="connsiteX32" fmla="*/ 1697993 w 3405645"/>
              <a:gd name="connsiteY32" fmla="*/ 1696176 h 3808342"/>
              <a:gd name="connsiteX33" fmla="*/ 1619412 w 3405645"/>
              <a:gd name="connsiteY33" fmla="*/ 1589020 h 3808342"/>
              <a:gd name="connsiteX34" fmla="*/ 1572430 w 3405645"/>
              <a:gd name="connsiteY34" fmla="*/ 1512306 h 3808342"/>
              <a:gd name="connsiteX35" fmla="*/ 1486397 w 3405645"/>
              <a:gd name="connsiteY35" fmla="*/ 1429283 h 3808342"/>
              <a:gd name="connsiteX36" fmla="*/ 1404727 w 3405645"/>
              <a:gd name="connsiteY36" fmla="*/ 1343526 h 3808342"/>
              <a:gd name="connsiteX37" fmla="*/ 1351641 w 3405645"/>
              <a:gd name="connsiteY37" fmla="*/ 1229182 h 3808342"/>
              <a:gd name="connsiteX38" fmla="*/ 1306722 w 3405645"/>
              <a:gd name="connsiteY38" fmla="*/ 1074004 h 3808342"/>
              <a:gd name="connsiteX39" fmla="*/ 1310806 w 3405645"/>
              <a:gd name="connsiteY39" fmla="*/ 992330 h 3808342"/>
              <a:gd name="connsiteX40" fmla="*/ 1327141 w 3405645"/>
              <a:gd name="connsiteY40" fmla="*/ 931076 h 3808342"/>
              <a:gd name="connsiteX41" fmla="*/ 1355725 w 3405645"/>
              <a:gd name="connsiteY41" fmla="*/ 873904 h 3808342"/>
              <a:gd name="connsiteX42" fmla="*/ 1404727 w 3405645"/>
              <a:gd name="connsiteY42" fmla="*/ 779980 h 3808342"/>
              <a:gd name="connsiteX43" fmla="*/ 1461896 w 3405645"/>
              <a:gd name="connsiteY43" fmla="*/ 726892 h 3808342"/>
              <a:gd name="connsiteX44" fmla="*/ 1510899 w 3405645"/>
              <a:gd name="connsiteY44" fmla="*/ 686055 h 3808342"/>
              <a:gd name="connsiteX45" fmla="*/ 1588483 w 3405645"/>
              <a:gd name="connsiteY45" fmla="*/ 637052 h 3808342"/>
              <a:gd name="connsiteX46" fmla="*/ 1788575 w 3405645"/>
              <a:gd name="connsiteY46" fmla="*/ 645219 h 3808342"/>
              <a:gd name="connsiteX47" fmla="*/ 1964166 w 3405645"/>
              <a:gd name="connsiteY47" fmla="*/ 686056 h 3808342"/>
              <a:gd name="connsiteX48" fmla="*/ 2098922 w 3405645"/>
              <a:gd name="connsiteY48" fmla="*/ 763645 h 3808342"/>
              <a:gd name="connsiteX49" fmla="*/ 2327598 w 3405645"/>
              <a:gd name="connsiteY49" fmla="*/ 1037251 h 3808342"/>
              <a:gd name="connsiteX50" fmla="*/ 2376600 w 3405645"/>
              <a:gd name="connsiteY50" fmla="*/ 1078087 h 3808342"/>
              <a:gd name="connsiteX51" fmla="*/ 2552191 w 3405645"/>
              <a:gd name="connsiteY51" fmla="*/ 1135259 h 3808342"/>
              <a:gd name="connsiteX52" fmla="*/ 2682863 w 3405645"/>
              <a:gd name="connsiteY52" fmla="*/ 1221015 h 3808342"/>
              <a:gd name="connsiteX53" fmla="*/ 2756367 w 3405645"/>
              <a:gd name="connsiteY53" fmla="*/ 1310856 h 3808342"/>
              <a:gd name="connsiteX54" fmla="*/ 2833953 w 3405645"/>
              <a:gd name="connsiteY54" fmla="*/ 1396614 h 3808342"/>
              <a:gd name="connsiteX55" fmla="*/ 2900657 w 3405645"/>
              <a:gd name="connsiteY55" fmla="*/ 1507217 h 3808342"/>
              <a:gd name="connsiteX56" fmla="*/ 2941904 w 3405645"/>
              <a:gd name="connsiteY56" fmla="*/ 1585086 h 3808342"/>
              <a:gd name="connsiteX57" fmla="*/ 2957674 w 3405645"/>
              <a:gd name="connsiteY57" fmla="*/ 1667600 h 3808342"/>
              <a:gd name="connsiteX58" fmla="*/ 2967199 w 3405645"/>
              <a:gd name="connsiteY58" fmla="*/ 1743800 h 3808342"/>
              <a:gd name="connsiteX59" fmla="*/ 2974343 w 3405645"/>
              <a:gd name="connsiteY59" fmla="*/ 1781900 h 3808342"/>
              <a:gd name="connsiteX60" fmla="*/ 2998155 w 3405645"/>
              <a:gd name="connsiteY60" fmla="*/ 1872389 h 3808342"/>
              <a:gd name="connsiteX61" fmla="*/ 3093405 w 3405645"/>
              <a:gd name="connsiteY61" fmla="*/ 2055744 h 3808342"/>
              <a:gd name="connsiteX62" fmla="*/ 3167224 w 3405645"/>
              <a:gd name="connsiteY62" fmla="*/ 2155757 h 3808342"/>
              <a:gd name="connsiteX63" fmla="*/ 3271999 w 3405645"/>
              <a:gd name="connsiteY63" fmla="*/ 2253388 h 3808342"/>
              <a:gd name="connsiteX64" fmla="*/ 3405645 w 3405645"/>
              <a:gd name="connsiteY64" fmla="*/ 1286354 h 3808342"/>
              <a:gd name="connsiteX65" fmla="*/ 3209636 w 3405645"/>
              <a:gd name="connsiteY65" fmla="*/ 1082171 h 3808342"/>
              <a:gd name="connsiteX66" fmla="*/ 3005461 w 3405645"/>
              <a:gd name="connsiteY66" fmla="*/ 845318 h 3808342"/>
              <a:gd name="connsiteX67" fmla="*/ 2789035 w 3405645"/>
              <a:gd name="connsiteY67" fmla="*/ 563546 h 3808342"/>
              <a:gd name="connsiteX68" fmla="*/ 2511356 w 3405645"/>
              <a:gd name="connsiteY68" fmla="*/ 130678 h 3808342"/>
              <a:gd name="connsiteX69" fmla="*/ 2425602 w 3405645"/>
              <a:gd name="connsiteY69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1 w 3405645"/>
              <a:gd name="connsiteY22" fmla="*/ 2970144 h 3808342"/>
              <a:gd name="connsiteX23" fmla="*/ 3076736 w 3405645"/>
              <a:gd name="connsiteY23" fmla="*/ 2829649 h 3808342"/>
              <a:gd name="connsiteX24" fmla="*/ 2831468 w 3405645"/>
              <a:gd name="connsiteY24" fmla="*/ 2705825 h 3808342"/>
              <a:gd name="connsiteX25" fmla="*/ 2638586 w 3405645"/>
              <a:gd name="connsiteY25" fmla="*/ 2584381 h 3808342"/>
              <a:gd name="connsiteX26" fmla="*/ 2479043 w 3405645"/>
              <a:gd name="connsiteY26" fmla="*/ 2451032 h 3808342"/>
              <a:gd name="connsiteX27" fmla="*/ 2345693 w 3405645"/>
              <a:gd name="connsiteY27" fmla="*/ 2331970 h 3808342"/>
              <a:gd name="connsiteX28" fmla="*/ 2195674 w 3405645"/>
              <a:gd name="connsiteY28" fmla="*/ 2191477 h 3808342"/>
              <a:gd name="connsiteX29" fmla="*/ 2050417 w 3405645"/>
              <a:gd name="connsiteY29" fmla="*/ 2067651 h 3808342"/>
              <a:gd name="connsiteX30" fmla="*/ 1967074 w 3405645"/>
              <a:gd name="connsiteY30" fmla="*/ 1979546 h 3808342"/>
              <a:gd name="connsiteX31" fmla="*/ 1859918 w 3405645"/>
              <a:gd name="connsiteY31" fmla="*/ 1870008 h 3808342"/>
              <a:gd name="connsiteX32" fmla="*/ 1697993 w 3405645"/>
              <a:gd name="connsiteY32" fmla="*/ 1696176 h 3808342"/>
              <a:gd name="connsiteX33" fmla="*/ 1619412 w 3405645"/>
              <a:gd name="connsiteY33" fmla="*/ 1589020 h 3808342"/>
              <a:gd name="connsiteX34" fmla="*/ 1572430 w 3405645"/>
              <a:gd name="connsiteY34" fmla="*/ 1512306 h 3808342"/>
              <a:gd name="connsiteX35" fmla="*/ 1486397 w 3405645"/>
              <a:gd name="connsiteY35" fmla="*/ 1429283 h 3808342"/>
              <a:gd name="connsiteX36" fmla="*/ 1404727 w 3405645"/>
              <a:gd name="connsiteY36" fmla="*/ 1343526 h 3808342"/>
              <a:gd name="connsiteX37" fmla="*/ 1351641 w 3405645"/>
              <a:gd name="connsiteY37" fmla="*/ 1229182 h 3808342"/>
              <a:gd name="connsiteX38" fmla="*/ 1306722 w 3405645"/>
              <a:gd name="connsiteY38" fmla="*/ 1074004 h 3808342"/>
              <a:gd name="connsiteX39" fmla="*/ 1310806 w 3405645"/>
              <a:gd name="connsiteY39" fmla="*/ 992330 h 3808342"/>
              <a:gd name="connsiteX40" fmla="*/ 1327141 w 3405645"/>
              <a:gd name="connsiteY40" fmla="*/ 931076 h 3808342"/>
              <a:gd name="connsiteX41" fmla="*/ 1355725 w 3405645"/>
              <a:gd name="connsiteY41" fmla="*/ 873904 h 3808342"/>
              <a:gd name="connsiteX42" fmla="*/ 1404727 w 3405645"/>
              <a:gd name="connsiteY42" fmla="*/ 779980 h 3808342"/>
              <a:gd name="connsiteX43" fmla="*/ 1461896 w 3405645"/>
              <a:gd name="connsiteY43" fmla="*/ 726892 h 3808342"/>
              <a:gd name="connsiteX44" fmla="*/ 1510899 w 3405645"/>
              <a:gd name="connsiteY44" fmla="*/ 686055 h 3808342"/>
              <a:gd name="connsiteX45" fmla="*/ 1588483 w 3405645"/>
              <a:gd name="connsiteY45" fmla="*/ 637052 h 3808342"/>
              <a:gd name="connsiteX46" fmla="*/ 1788575 w 3405645"/>
              <a:gd name="connsiteY46" fmla="*/ 645219 h 3808342"/>
              <a:gd name="connsiteX47" fmla="*/ 1964166 w 3405645"/>
              <a:gd name="connsiteY47" fmla="*/ 686056 h 3808342"/>
              <a:gd name="connsiteX48" fmla="*/ 2098922 w 3405645"/>
              <a:gd name="connsiteY48" fmla="*/ 763645 h 3808342"/>
              <a:gd name="connsiteX49" fmla="*/ 2327598 w 3405645"/>
              <a:gd name="connsiteY49" fmla="*/ 1037251 h 3808342"/>
              <a:gd name="connsiteX50" fmla="*/ 2376600 w 3405645"/>
              <a:gd name="connsiteY50" fmla="*/ 1078087 h 3808342"/>
              <a:gd name="connsiteX51" fmla="*/ 2552191 w 3405645"/>
              <a:gd name="connsiteY51" fmla="*/ 1135259 h 3808342"/>
              <a:gd name="connsiteX52" fmla="*/ 2682863 w 3405645"/>
              <a:gd name="connsiteY52" fmla="*/ 1221015 h 3808342"/>
              <a:gd name="connsiteX53" fmla="*/ 2756367 w 3405645"/>
              <a:gd name="connsiteY53" fmla="*/ 1310856 h 3808342"/>
              <a:gd name="connsiteX54" fmla="*/ 2833953 w 3405645"/>
              <a:gd name="connsiteY54" fmla="*/ 1396614 h 3808342"/>
              <a:gd name="connsiteX55" fmla="*/ 2900657 w 3405645"/>
              <a:gd name="connsiteY55" fmla="*/ 1507217 h 3808342"/>
              <a:gd name="connsiteX56" fmla="*/ 2941904 w 3405645"/>
              <a:gd name="connsiteY56" fmla="*/ 1585086 h 3808342"/>
              <a:gd name="connsiteX57" fmla="*/ 2957674 w 3405645"/>
              <a:gd name="connsiteY57" fmla="*/ 1667600 h 3808342"/>
              <a:gd name="connsiteX58" fmla="*/ 2967199 w 3405645"/>
              <a:gd name="connsiteY58" fmla="*/ 1743800 h 3808342"/>
              <a:gd name="connsiteX59" fmla="*/ 2974343 w 3405645"/>
              <a:gd name="connsiteY59" fmla="*/ 1781900 h 3808342"/>
              <a:gd name="connsiteX60" fmla="*/ 2998155 w 3405645"/>
              <a:gd name="connsiteY60" fmla="*/ 1872389 h 3808342"/>
              <a:gd name="connsiteX61" fmla="*/ 3093405 w 3405645"/>
              <a:gd name="connsiteY61" fmla="*/ 2055744 h 3808342"/>
              <a:gd name="connsiteX62" fmla="*/ 3167224 w 3405645"/>
              <a:gd name="connsiteY62" fmla="*/ 2155757 h 3808342"/>
              <a:gd name="connsiteX63" fmla="*/ 3271999 w 3405645"/>
              <a:gd name="connsiteY63" fmla="*/ 2253388 h 3808342"/>
              <a:gd name="connsiteX64" fmla="*/ 3405645 w 3405645"/>
              <a:gd name="connsiteY64" fmla="*/ 1286354 h 3808342"/>
              <a:gd name="connsiteX65" fmla="*/ 3209636 w 3405645"/>
              <a:gd name="connsiteY65" fmla="*/ 1082171 h 3808342"/>
              <a:gd name="connsiteX66" fmla="*/ 3005461 w 3405645"/>
              <a:gd name="connsiteY66" fmla="*/ 845318 h 3808342"/>
              <a:gd name="connsiteX67" fmla="*/ 2789035 w 3405645"/>
              <a:gd name="connsiteY67" fmla="*/ 563546 h 3808342"/>
              <a:gd name="connsiteX68" fmla="*/ 2511356 w 3405645"/>
              <a:gd name="connsiteY68" fmla="*/ 130678 h 3808342"/>
              <a:gd name="connsiteX69" fmla="*/ 2425602 w 3405645"/>
              <a:gd name="connsiteY69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0 w 3405645"/>
              <a:gd name="connsiteY22" fmla="*/ 3053487 h 3808342"/>
              <a:gd name="connsiteX23" fmla="*/ 3274381 w 3405645"/>
              <a:gd name="connsiteY23" fmla="*/ 2970144 h 3808342"/>
              <a:gd name="connsiteX24" fmla="*/ 3076736 w 3405645"/>
              <a:gd name="connsiteY24" fmla="*/ 2829649 h 3808342"/>
              <a:gd name="connsiteX25" fmla="*/ 2831468 w 3405645"/>
              <a:gd name="connsiteY25" fmla="*/ 2705825 h 3808342"/>
              <a:gd name="connsiteX26" fmla="*/ 2638586 w 3405645"/>
              <a:gd name="connsiteY26" fmla="*/ 2584381 h 3808342"/>
              <a:gd name="connsiteX27" fmla="*/ 2479043 w 3405645"/>
              <a:gd name="connsiteY27" fmla="*/ 2451032 h 3808342"/>
              <a:gd name="connsiteX28" fmla="*/ 2345693 w 3405645"/>
              <a:gd name="connsiteY28" fmla="*/ 2331970 h 3808342"/>
              <a:gd name="connsiteX29" fmla="*/ 2195674 w 3405645"/>
              <a:gd name="connsiteY29" fmla="*/ 2191477 h 3808342"/>
              <a:gd name="connsiteX30" fmla="*/ 2050417 w 3405645"/>
              <a:gd name="connsiteY30" fmla="*/ 2067651 h 3808342"/>
              <a:gd name="connsiteX31" fmla="*/ 1967074 w 3405645"/>
              <a:gd name="connsiteY31" fmla="*/ 1979546 h 3808342"/>
              <a:gd name="connsiteX32" fmla="*/ 1859918 w 3405645"/>
              <a:gd name="connsiteY32" fmla="*/ 1870008 h 3808342"/>
              <a:gd name="connsiteX33" fmla="*/ 1697993 w 3405645"/>
              <a:gd name="connsiteY33" fmla="*/ 1696176 h 3808342"/>
              <a:gd name="connsiteX34" fmla="*/ 1619412 w 3405645"/>
              <a:gd name="connsiteY34" fmla="*/ 1589020 h 3808342"/>
              <a:gd name="connsiteX35" fmla="*/ 1572430 w 3405645"/>
              <a:gd name="connsiteY35" fmla="*/ 1512306 h 3808342"/>
              <a:gd name="connsiteX36" fmla="*/ 1486397 w 3405645"/>
              <a:gd name="connsiteY36" fmla="*/ 1429283 h 3808342"/>
              <a:gd name="connsiteX37" fmla="*/ 1404727 w 3405645"/>
              <a:gd name="connsiteY37" fmla="*/ 1343526 h 3808342"/>
              <a:gd name="connsiteX38" fmla="*/ 1351641 w 3405645"/>
              <a:gd name="connsiteY38" fmla="*/ 1229182 h 3808342"/>
              <a:gd name="connsiteX39" fmla="*/ 1306722 w 3405645"/>
              <a:gd name="connsiteY39" fmla="*/ 1074004 h 3808342"/>
              <a:gd name="connsiteX40" fmla="*/ 1310806 w 3405645"/>
              <a:gd name="connsiteY40" fmla="*/ 992330 h 3808342"/>
              <a:gd name="connsiteX41" fmla="*/ 1327141 w 3405645"/>
              <a:gd name="connsiteY41" fmla="*/ 931076 h 3808342"/>
              <a:gd name="connsiteX42" fmla="*/ 1355725 w 3405645"/>
              <a:gd name="connsiteY42" fmla="*/ 873904 h 3808342"/>
              <a:gd name="connsiteX43" fmla="*/ 1404727 w 3405645"/>
              <a:gd name="connsiteY43" fmla="*/ 779980 h 3808342"/>
              <a:gd name="connsiteX44" fmla="*/ 1461896 w 3405645"/>
              <a:gd name="connsiteY44" fmla="*/ 726892 h 3808342"/>
              <a:gd name="connsiteX45" fmla="*/ 1510899 w 3405645"/>
              <a:gd name="connsiteY45" fmla="*/ 686055 h 3808342"/>
              <a:gd name="connsiteX46" fmla="*/ 1588483 w 3405645"/>
              <a:gd name="connsiteY46" fmla="*/ 637052 h 3808342"/>
              <a:gd name="connsiteX47" fmla="*/ 1788575 w 3405645"/>
              <a:gd name="connsiteY47" fmla="*/ 645219 h 3808342"/>
              <a:gd name="connsiteX48" fmla="*/ 1964166 w 3405645"/>
              <a:gd name="connsiteY48" fmla="*/ 686056 h 3808342"/>
              <a:gd name="connsiteX49" fmla="*/ 2098922 w 3405645"/>
              <a:gd name="connsiteY49" fmla="*/ 763645 h 3808342"/>
              <a:gd name="connsiteX50" fmla="*/ 2327598 w 3405645"/>
              <a:gd name="connsiteY50" fmla="*/ 1037251 h 3808342"/>
              <a:gd name="connsiteX51" fmla="*/ 2376600 w 3405645"/>
              <a:gd name="connsiteY51" fmla="*/ 1078087 h 3808342"/>
              <a:gd name="connsiteX52" fmla="*/ 2552191 w 3405645"/>
              <a:gd name="connsiteY52" fmla="*/ 1135259 h 3808342"/>
              <a:gd name="connsiteX53" fmla="*/ 2682863 w 3405645"/>
              <a:gd name="connsiteY53" fmla="*/ 1221015 h 3808342"/>
              <a:gd name="connsiteX54" fmla="*/ 2756367 w 3405645"/>
              <a:gd name="connsiteY54" fmla="*/ 1310856 h 3808342"/>
              <a:gd name="connsiteX55" fmla="*/ 2833953 w 3405645"/>
              <a:gd name="connsiteY55" fmla="*/ 1396614 h 3808342"/>
              <a:gd name="connsiteX56" fmla="*/ 2900657 w 3405645"/>
              <a:gd name="connsiteY56" fmla="*/ 1507217 h 3808342"/>
              <a:gd name="connsiteX57" fmla="*/ 2941904 w 3405645"/>
              <a:gd name="connsiteY57" fmla="*/ 1585086 h 3808342"/>
              <a:gd name="connsiteX58" fmla="*/ 2957674 w 3405645"/>
              <a:gd name="connsiteY58" fmla="*/ 1667600 h 3808342"/>
              <a:gd name="connsiteX59" fmla="*/ 2967199 w 3405645"/>
              <a:gd name="connsiteY59" fmla="*/ 1743800 h 3808342"/>
              <a:gd name="connsiteX60" fmla="*/ 2974343 w 3405645"/>
              <a:gd name="connsiteY60" fmla="*/ 1781900 h 3808342"/>
              <a:gd name="connsiteX61" fmla="*/ 2998155 w 3405645"/>
              <a:gd name="connsiteY61" fmla="*/ 1872389 h 3808342"/>
              <a:gd name="connsiteX62" fmla="*/ 3093405 w 3405645"/>
              <a:gd name="connsiteY62" fmla="*/ 2055744 h 3808342"/>
              <a:gd name="connsiteX63" fmla="*/ 3167224 w 3405645"/>
              <a:gd name="connsiteY63" fmla="*/ 2155757 h 3808342"/>
              <a:gd name="connsiteX64" fmla="*/ 3271999 w 3405645"/>
              <a:gd name="connsiteY64" fmla="*/ 2253388 h 3808342"/>
              <a:gd name="connsiteX65" fmla="*/ 3405645 w 3405645"/>
              <a:gd name="connsiteY65" fmla="*/ 1286354 h 3808342"/>
              <a:gd name="connsiteX66" fmla="*/ 3209636 w 3405645"/>
              <a:gd name="connsiteY66" fmla="*/ 1082171 h 3808342"/>
              <a:gd name="connsiteX67" fmla="*/ 3005461 w 3405645"/>
              <a:gd name="connsiteY67" fmla="*/ 845318 h 3808342"/>
              <a:gd name="connsiteX68" fmla="*/ 2789035 w 3405645"/>
              <a:gd name="connsiteY68" fmla="*/ 563546 h 3808342"/>
              <a:gd name="connsiteX69" fmla="*/ 2511356 w 3405645"/>
              <a:gd name="connsiteY69" fmla="*/ 130678 h 3808342"/>
              <a:gd name="connsiteX70" fmla="*/ 2425602 w 3405645"/>
              <a:gd name="connsiteY70" fmla="*/ 16335 h 3808342"/>
              <a:gd name="connsiteX0" fmla="*/ 2425602 w 3405645"/>
              <a:gd name="connsiteY0" fmla="*/ 16335 h 3808342"/>
              <a:gd name="connsiteX1" fmla="*/ 1584399 w 3405645"/>
              <a:gd name="connsiteY1" fmla="*/ 0 h 3808342"/>
              <a:gd name="connsiteX2" fmla="*/ 518604 w 3405645"/>
              <a:gd name="connsiteY2" fmla="*/ 12252 h 3808342"/>
              <a:gd name="connsiteX3" fmla="*/ 12249 w 3405645"/>
              <a:gd name="connsiteY3" fmla="*/ 16336 h 3808342"/>
              <a:gd name="connsiteX4" fmla="*/ 12248 w 3405645"/>
              <a:gd name="connsiteY4" fmla="*/ 1016832 h 3808342"/>
              <a:gd name="connsiteX5" fmla="*/ 0 w 3405645"/>
              <a:gd name="connsiteY5" fmla="*/ 2589043 h 3808342"/>
              <a:gd name="connsiteX6" fmla="*/ 110254 w 3405645"/>
              <a:gd name="connsiteY6" fmla="*/ 2621711 h 3808342"/>
              <a:gd name="connsiteX7" fmla="*/ 187841 w 3405645"/>
              <a:gd name="connsiteY7" fmla="*/ 2540038 h 3808342"/>
              <a:gd name="connsiteX8" fmla="*/ 596192 w 3405645"/>
              <a:gd name="connsiteY8" fmla="*/ 2450198 h 3808342"/>
              <a:gd name="connsiteX9" fmla="*/ 841202 w 3405645"/>
              <a:gd name="connsiteY9" fmla="*/ 2433863 h 3808342"/>
              <a:gd name="connsiteX10" fmla="*/ 1143162 w 3405645"/>
              <a:gd name="connsiteY10" fmla="*/ 2439126 h 3808342"/>
              <a:gd name="connsiteX11" fmla="*/ 1417006 w 3405645"/>
              <a:gd name="connsiteY11" fmla="*/ 2472464 h 3808342"/>
              <a:gd name="connsiteX12" fmla="*/ 1833724 w 3405645"/>
              <a:gd name="connsiteY12" fmla="*/ 2651058 h 3808342"/>
              <a:gd name="connsiteX13" fmla="*/ 2067087 w 3405645"/>
              <a:gd name="connsiteY13" fmla="*/ 2779644 h 3808342"/>
              <a:gd name="connsiteX14" fmla="*/ 2174243 w 3405645"/>
              <a:gd name="connsiteY14" fmla="*/ 2922520 h 3808342"/>
              <a:gd name="connsiteX15" fmla="*/ 2255206 w 3405645"/>
              <a:gd name="connsiteY15" fmla="*/ 3193980 h 3808342"/>
              <a:gd name="connsiteX16" fmla="*/ 2221868 w 3405645"/>
              <a:gd name="connsiteY16" fmla="*/ 3310662 h 3808342"/>
              <a:gd name="connsiteX17" fmla="*/ 2195675 w 3405645"/>
              <a:gd name="connsiteY17" fmla="*/ 3394006 h 3808342"/>
              <a:gd name="connsiteX18" fmla="*/ 2126618 w 3405645"/>
              <a:gd name="connsiteY18" fmla="*/ 3474968 h 3808342"/>
              <a:gd name="connsiteX19" fmla="*/ 1986124 w 3405645"/>
              <a:gd name="connsiteY19" fmla="*/ 3603555 h 3808342"/>
              <a:gd name="connsiteX20" fmla="*/ 2436180 w 3405645"/>
              <a:gd name="connsiteY20" fmla="*/ 3808342 h 3808342"/>
              <a:gd name="connsiteX21" fmla="*/ 3281523 w 3405645"/>
              <a:gd name="connsiteY21" fmla="*/ 3413056 h 3808342"/>
              <a:gd name="connsiteX22" fmla="*/ 3274380 w 3405645"/>
              <a:gd name="connsiteY22" fmla="*/ 3053487 h 3808342"/>
              <a:gd name="connsiteX23" fmla="*/ 3274381 w 3405645"/>
              <a:gd name="connsiteY23" fmla="*/ 2970144 h 3808342"/>
              <a:gd name="connsiteX24" fmla="*/ 3076736 w 3405645"/>
              <a:gd name="connsiteY24" fmla="*/ 2829649 h 3808342"/>
              <a:gd name="connsiteX25" fmla="*/ 2831468 w 3405645"/>
              <a:gd name="connsiteY25" fmla="*/ 2705825 h 3808342"/>
              <a:gd name="connsiteX26" fmla="*/ 2638586 w 3405645"/>
              <a:gd name="connsiteY26" fmla="*/ 2584381 h 3808342"/>
              <a:gd name="connsiteX27" fmla="*/ 2479043 w 3405645"/>
              <a:gd name="connsiteY27" fmla="*/ 2451032 h 3808342"/>
              <a:gd name="connsiteX28" fmla="*/ 2345693 w 3405645"/>
              <a:gd name="connsiteY28" fmla="*/ 2331970 h 3808342"/>
              <a:gd name="connsiteX29" fmla="*/ 2195674 w 3405645"/>
              <a:gd name="connsiteY29" fmla="*/ 2191477 h 3808342"/>
              <a:gd name="connsiteX30" fmla="*/ 2050417 w 3405645"/>
              <a:gd name="connsiteY30" fmla="*/ 2067651 h 3808342"/>
              <a:gd name="connsiteX31" fmla="*/ 1967074 w 3405645"/>
              <a:gd name="connsiteY31" fmla="*/ 1979546 h 3808342"/>
              <a:gd name="connsiteX32" fmla="*/ 1859918 w 3405645"/>
              <a:gd name="connsiteY32" fmla="*/ 1870008 h 3808342"/>
              <a:gd name="connsiteX33" fmla="*/ 1697993 w 3405645"/>
              <a:gd name="connsiteY33" fmla="*/ 1696176 h 3808342"/>
              <a:gd name="connsiteX34" fmla="*/ 1619412 w 3405645"/>
              <a:gd name="connsiteY34" fmla="*/ 1589020 h 3808342"/>
              <a:gd name="connsiteX35" fmla="*/ 1572430 w 3405645"/>
              <a:gd name="connsiteY35" fmla="*/ 1512306 h 3808342"/>
              <a:gd name="connsiteX36" fmla="*/ 1486397 w 3405645"/>
              <a:gd name="connsiteY36" fmla="*/ 1429283 h 3808342"/>
              <a:gd name="connsiteX37" fmla="*/ 1404727 w 3405645"/>
              <a:gd name="connsiteY37" fmla="*/ 1343526 h 3808342"/>
              <a:gd name="connsiteX38" fmla="*/ 1351641 w 3405645"/>
              <a:gd name="connsiteY38" fmla="*/ 1229182 h 3808342"/>
              <a:gd name="connsiteX39" fmla="*/ 1306722 w 3405645"/>
              <a:gd name="connsiteY39" fmla="*/ 1074004 h 3808342"/>
              <a:gd name="connsiteX40" fmla="*/ 1310806 w 3405645"/>
              <a:gd name="connsiteY40" fmla="*/ 992330 h 3808342"/>
              <a:gd name="connsiteX41" fmla="*/ 1327141 w 3405645"/>
              <a:gd name="connsiteY41" fmla="*/ 931076 h 3808342"/>
              <a:gd name="connsiteX42" fmla="*/ 1355725 w 3405645"/>
              <a:gd name="connsiteY42" fmla="*/ 873904 h 3808342"/>
              <a:gd name="connsiteX43" fmla="*/ 1404727 w 3405645"/>
              <a:gd name="connsiteY43" fmla="*/ 779980 h 3808342"/>
              <a:gd name="connsiteX44" fmla="*/ 1461896 w 3405645"/>
              <a:gd name="connsiteY44" fmla="*/ 726892 h 3808342"/>
              <a:gd name="connsiteX45" fmla="*/ 1510899 w 3405645"/>
              <a:gd name="connsiteY45" fmla="*/ 686055 h 3808342"/>
              <a:gd name="connsiteX46" fmla="*/ 1588483 w 3405645"/>
              <a:gd name="connsiteY46" fmla="*/ 637052 h 3808342"/>
              <a:gd name="connsiteX47" fmla="*/ 1788575 w 3405645"/>
              <a:gd name="connsiteY47" fmla="*/ 645219 h 3808342"/>
              <a:gd name="connsiteX48" fmla="*/ 1964166 w 3405645"/>
              <a:gd name="connsiteY48" fmla="*/ 686056 h 3808342"/>
              <a:gd name="connsiteX49" fmla="*/ 2098922 w 3405645"/>
              <a:gd name="connsiteY49" fmla="*/ 763645 h 3808342"/>
              <a:gd name="connsiteX50" fmla="*/ 2327598 w 3405645"/>
              <a:gd name="connsiteY50" fmla="*/ 1037251 h 3808342"/>
              <a:gd name="connsiteX51" fmla="*/ 2376600 w 3405645"/>
              <a:gd name="connsiteY51" fmla="*/ 1078087 h 3808342"/>
              <a:gd name="connsiteX52" fmla="*/ 2552191 w 3405645"/>
              <a:gd name="connsiteY52" fmla="*/ 1135259 h 3808342"/>
              <a:gd name="connsiteX53" fmla="*/ 2682863 w 3405645"/>
              <a:gd name="connsiteY53" fmla="*/ 1221015 h 3808342"/>
              <a:gd name="connsiteX54" fmla="*/ 2756367 w 3405645"/>
              <a:gd name="connsiteY54" fmla="*/ 1310856 h 3808342"/>
              <a:gd name="connsiteX55" fmla="*/ 2833953 w 3405645"/>
              <a:gd name="connsiteY55" fmla="*/ 1396614 h 3808342"/>
              <a:gd name="connsiteX56" fmla="*/ 2900657 w 3405645"/>
              <a:gd name="connsiteY56" fmla="*/ 1507217 h 3808342"/>
              <a:gd name="connsiteX57" fmla="*/ 2941904 w 3405645"/>
              <a:gd name="connsiteY57" fmla="*/ 1585086 h 3808342"/>
              <a:gd name="connsiteX58" fmla="*/ 2957674 w 3405645"/>
              <a:gd name="connsiteY58" fmla="*/ 1667600 h 3808342"/>
              <a:gd name="connsiteX59" fmla="*/ 2967199 w 3405645"/>
              <a:gd name="connsiteY59" fmla="*/ 1743800 h 3808342"/>
              <a:gd name="connsiteX60" fmla="*/ 2974343 w 3405645"/>
              <a:gd name="connsiteY60" fmla="*/ 1781900 h 3808342"/>
              <a:gd name="connsiteX61" fmla="*/ 2998155 w 3405645"/>
              <a:gd name="connsiteY61" fmla="*/ 1872389 h 3808342"/>
              <a:gd name="connsiteX62" fmla="*/ 3093405 w 3405645"/>
              <a:gd name="connsiteY62" fmla="*/ 2055744 h 3808342"/>
              <a:gd name="connsiteX63" fmla="*/ 3167224 w 3405645"/>
              <a:gd name="connsiteY63" fmla="*/ 2155757 h 3808342"/>
              <a:gd name="connsiteX64" fmla="*/ 3271999 w 3405645"/>
              <a:gd name="connsiteY64" fmla="*/ 2253388 h 3808342"/>
              <a:gd name="connsiteX65" fmla="*/ 3405645 w 3405645"/>
              <a:gd name="connsiteY65" fmla="*/ 1286354 h 3808342"/>
              <a:gd name="connsiteX66" fmla="*/ 3209636 w 3405645"/>
              <a:gd name="connsiteY66" fmla="*/ 1082171 h 3808342"/>
              <a:gd name="connsiteX67" fmla="*/ 3005461 w 3405645"/>
              <a:gd name="connsiteY67" fmla="*/ 845318 h 3808342"/>
              <a:gd name="connsiteX68" fmla="*/ 2789035 w 3405645"/>
              <a:gd name="connsiteY68" fmla="*/ 563546 h 3808342"/>
              <a:gd name="connsiteX69" fmla="*/ 2511356 w 3405645"/>
              <a:gd name="connsiteY69" fmla="*/ 130678 h 3808342"/>
              <a:gd name="connsiteX70" fmla="*/ 2425602 w 3405645"/>
              <a:gd name="connsiteY70" fmla="*/ 16335 h 3808342"/>
              <a:gd name="connsiteX0" fmla="*/ 2425602 w 3555368"/>
              <a:gd name="connsiteY0" fmla="*/ 16335 h 3808342"/>
              <a:gd name="connsiteX1" fmla="*/ 1584399 w 3555368"/>
              <a:gd name="connsiteY1" fmla="*/ 0 h 3808342"/>
              <a:gd name="connsiteX2" fmla="*/ 518604 w 3555368"/>
              <a:gd name="connsiteY2" fmla="*/ 12252 h 3808342"/>
              <a:gd name="connsiteX3" fmla="*/ 12249 w 3555368"/>
              <a:gd name="connsiteY3" fmla="*/ 16336 h 3808342"/>
              <a:gd name="connsiteX4" fmla="*/ 12248 w 3555368"/>
              <a:gd name="connsiteY4" fmla="*/ 1016832 h 3808342"/>
              <a:gd name="connsiteX5" fmla="*/ 0 w 3555368"/>
              <a:gd name="connsiteY5" fmla="*/ 2589043 h 3808342"/>
              <a:gd name="connsiteX6" fmla="*/ 110254 w 3555368"/>
              <a:gd name="connsiteY6" fmla="*/ 2621711 h 3808342"/>
              <a:gd name="connsiteX7" fmla="*/ 187841 w 3555368"/>
              <a:gd name="connsiteY7" fmla="*/ 2540038 h 3808342"/>
              <a:gd name="connsiteX8" fmla="*/ 596192 w 3555368"/>
              <a:gd name="connsiteY8" fmla="*/ 2450198 h 3808342"/>
              <a:gd name="connsiteX9" fmla="*/ 841202 w 3555368"/>
              <a:gd name="connsiteY9" fmla="*/ 2433863 h 3808342"/>
              <a:gd name="connsiteX10" fmla="*/ 1143162 w 3555368"/>
              <a:gd name="connsiteY10" fmla="*/ 2439126 h 3808342"/>
              <a:gd name="connsiteX11" fmla="*/ 1417006 w 3555368"/>
              <a:gd name="connsiteY11" fmla="*/ 2472464 h 3808342"/>
              <a:gd name="connsiteX12" fmla="*/ 1833724 w 3555368"/>
              <a:gd name="connsiteY12" fmla="*/ 2651058 h 3808342"/>
              <a:gd name="connsiteX13" fmla="*/ 2067087 w 3555368"/>
              <a:gd name="connsiteY13" fmla="*/ 2779644 h 3808342"/>
              <a:gd name="connsiteX14" fmla="*/ 2174243 w 3555368"/>
              <a:gd name="connsiteY14" fmla="*/ 2922520 h 3808342"/>
              <a:gd name="connsiteX15" fmla="*/ 2255206 w 3555368"/>
              <a:gd name="connsiteY15" fmla="*/ 3193980 h 3808342"/>
              <a:gd name="connsiteX16" fmla="*/ 2221868 w 3555368"/>
              <a:gd name="connsiteY16" fmla="*/ 3310662 h 3808342"/>
              <a:gd name="connsiteX17" fmla="*/ 2195675 w 3555368"/>
              <a:gd name="connsiteY17" fmla="*/ 3394006 h 3808342"/>
              <a:gd name="connsiteX18" fmla="*/ 2126618 w 3555368"/>
              <a:gd name="connsiteY18" fmla="*/ 3474968 h 3808342"/>
              <a:gd name="connsiteX19" fmla="*/ 1986124 w 3555368"/>
              <a:gd name="connsiteY19" fmla="*/ 3603555 h 3808342"/>
              <a:gd name="connsiteX20" fmla="*/ 2436180 w 3555368"/>
              <a:gd name="connsiteY20" fmla="*/ 3808342 h 3808342"/>
              <a:gd name="connsiteX21" fmla="*/ 3281523 w 3555368"/>
              <a:gd name="connsiteY21" fmla="*/ 3413056 h 3808342"/>
              <a:gd name="connsiteX22" fmla="*/ 3555368 w 3555368"/>
              <a:gd name="connsiteY22" fmla="*/ 3224937 h 3808342"/>
              <a:gd name="connsiteX23" fmla="*/ 3274381 w 3555368"/>
              <a:gd name="connsiteY23" fmla="*/ 2970144 h 3808342"/>
              <a:gd name="connsiteX24" fmla="*/ 3076736 w 3555368"/>
              <a:gd name="connsiteY24" fmla="*/ 2829649 h 3808342"/>
              <a:gd name="connsiteX25" fmla="*/ 2831468 w 3555368"/>
              <a:gd name="connsiteY25" fmla="*/ 2705825 h 3808342"/>
              <a:gd name="connsiteX26" fmla="*/ 2638586 w 3555368"/>
              <a:gd name="connsiteY26" fmla="*/ 2584381 h 3808342"/>
              <a:gd name="connsiteX27" fmla="*/ 2479043 w 3555368"/>
              <a:gd name="connsiteY27" fmla="*/ 2451032 h 3808342"/>
              <a:gd name="connsiteX28" fmla="*/ 2345693 w 3555368"/>
              <a:gd name="connsiteY28" fmla="*/ 2331970 h 3808342"/>
              <a:gd name="connsiteX29" fmla="*/ 2195674 w 3555368"/>
              <a:gd name="connsiteY29" fmla="*/ 2191477 h 3808342"/>
              <a:gd name="connsiteX30" fmla="*/ 2050417 w 3555368"/>
              <a:gd name="connsiteY30" fmla="*/ 2067651 h 3808342"/>
              <a:gd name="connsiteX31" fmla="*/ 1967074 w 3555368"/>
              <a:gd name="connsiteY31" fmla="*/ 1979546 h 3808342"/>
              <a:gd name="connsiteX32" fmla="*/ 1859918 w 3555368"/>
              <a:gd name="connsiteY32" fmla="*/ 1870008 h 3808342"/>
              <a:gd name="connsiteX33" fmla="*/ 1697993 w 3555368"/>
              <a:gd name="connsiteY33" fmla="*/ 1696176 h 3808342"/>
              <a:gd name="connsiteX34" fmla="*/ 1619412 w 3555368"/>
              <a:gd name="connsiteY34" fmla="*/ 1589020 h 3808342"/>
              <a:gd name="connsiteX35" fmla="*/ 1572430 w 3555368"/>
              <a:gd name="connsiteY35" fmla="*/ 1512306 h 3808342"/>
              <a:gd name="connsiteX36" fmla="*/ 1486397 w 3555368"/>
              <a:gd name="connsiteY36" fmla="*/ 1429283 h 3808342"/>
              <a:gd name="connsiteX37" fmla="*/ 1404727 w 3555368"/>
              <a:gd name="connsiteY37" fmla="*/ 1343526 h 3808342"/>
              <a:gd name="connsiteX38" fmla="*/ 1351641 w 3555368"/>
              <a:gd name="connsiteY38" fmla="*/ 1229182 h 3808342"/>
              <a:gd name="connsiteX39" fmla="*/ 1306722 w 3555368"/>
              <a:gd name="connsiteY39" fmla="*/ 1074004 h 3808342"/>
              <a:gd name="connsiteX40" fmla="*/ 1310806 w 3555368"/>
              <a:gd name="connsiteY40" fmla="*/ 992330 h 3808342"/>
              <a:gd name="connsiteX41" fmla="*/ 1327141 w 3555368"/>
              <a:gd name="connsiteY41" fmla="*/ 931076 h 3808342"/>
              <a:gd name="connsiteX42" fmla="*/ 1355725 w 3555368"/>
              <a:gd name="connsiteY42" fmla="*/ 873904 h 3808342"/>
              <a:gd name="connsiteX43" fmla="*/ 1404727 w 3555368"/>
              <a:gd name="connsiteY43" fmla="*/ 779980 h 3808342"/>
              <a:gd name="connsiteX44" fmla="*/ 1461896 w 3555368"/>
              <a:gd name="connsiteY44" fmla="*/ 726892 h 3808342"/>
              <a:gd name="connsiteX45" fmla="*/ 1510899 w 3555368"/>
              <a:gd name="connsiteY45" fmla="*/ 686055 h 3808342"/>
              <a:gd name="connsiteX46" fmla="*/ 1588483 w 3555368"/>
              <a:gd name="connsiteY46" fmla="*/ 637052 h 3808342"/>
              <a:gd name="connsiteX47" fmla="*/ 1788575 w 3555368"/>
              <a:gd name="connsiteY47" fmla="*/ 645219 h 3808342"/>
              <a:gd name="connsiteX48" fmla="*/ 1964166 w 3555368"/>
              <a:gd name="connsiteY48" fmla="*/ 686056 h 3808342"/>
              <a:gd name="connsiteX49" fmla="*/ 2098922 w 3555368"/>
              <a:gd name="connsiteY49" fmla="*/ 763645 h 3808342"/>
              <a:gd name="connsiteX50" fmla="*/ 2327598 w 3555368"/>
              <a:gd name="connsiteY50" fmla="*/ 1037251 h 3808342"/>
              <a:gd name="connsiteX51" fmla="*/ 2376600 w 3555368"/>
              <a:gd name="connsiteY51" fmla="*/ 1078087 h 3808342"/>
              <a:gd name="connsiteX52" fmla="*/ 2552191 w 3555368"/>
              <a:gd name="connsiteY52" fmla="*/ 1135259 h 3808342"/>
              <a:gd name="connsiteX53" fmla="*/ 2682863 w 3555368"/>
              <a:gd name="connsiteY53" fmla="*/ 1221015 h 3808342"/>
              <a:gd name="connsiteX54" fmla="*/ 2756367 w 3555368"/>
              <a:gd name="connsiteY54" fmla="*/ 1310856 h 3808342"/>
              <a:gd name="connsiteX55" fmla="*/ 2833953 w 3555368"/>
              <a:gd name="connsiteY55" fmla="*/ 1396614 h 3808342"/>
              <a:gd name="connsiteX56" fmla="*/ 2900657 w 3555368"/>
              <a:gd name="connsiteY56" fmla="*/ 1507217 h 3808342"/>
              <a:gd name="connsiteX57" fmla="*/ 2941904 w 3555368"/>
              <a:gd name="connsiteY57" fmla="*/ 1585086 h 3808342"/>
              <a:gd name="connsiteX58" fmla="*/ 2957674 w 3555368"/>
              <a:gd name="connsiteY58" fmla="*/ 1667600 h 3808342"/>
              <a:gd name="connsiteX59" fmla="*/ 2967199 w 3555368"/>
              <a:gd name="connsiteY59" fmla="*/ 1743800 h 3808342"/>
              <a:gd name="connsiteX60" fmla="*/ 2974343 w 3555368"/>
              <a:gd name="connsiteY60" fmla="*/ 1781900 h 3808342"/>
              <a:gd name="connsiteX61" fmla="*/ 2998155 w 3555368"/>
              <a:gd name="connsiteY61" fmla="*/ 1872389 h 3808342"/>
              <a:gd name="connsiteX62" fmla="*/ 3093405 w 3555368"/>
              <a:gd name="connsiteY62" fmla="*/ 2055744 h 3808342"/>
              <a:gd name="connsiteX63" fmla="*/ 3167224 w 3555368"/>
              <a:gd name="connsiteY63" fmla="*/ 2155757 h 3808342"/>
              <a:gd name="connsiteX64" fmla="*/ 3271999 w 3555368"/>
              <a:gd name="connsiteY64" fmla="*/ 2253388 h 3808342"/>
              <a:gd name="connsiteX65" fmla="*/ 3405645 w 3555368"/>
              <a:gd name="connsiteY65" fmla="*/ 1286354 h 3808342"/>
              <a:gd name="connsiteX66" fmla="*/ 3209636 w 3555368"/>
              <a:gd name="connsiteY66" fmla="*/ 1082171 h 3808342"/>
              <a:gd name="connsiteX67" fmla="*/ 3005461 w 3555368"/>
              <a:gd name="connsiteY67" fmla="*/ 845318 h 3808342"/>
              <a:gd name="connsiteX68" fmla="*/ 2789035 w 3555368"/>
              <a:gd name="connsiteY68" fmla="*/ 563546 h 3808342"/>
              <a:gd name="connsiteX69" fmla="*/ 2511356 w 3555368"/>
              <a:gd name="connsiteY69" fmla="*/ 130678 h 3808342"/>
              <a:gd name="connsiteX70" fmla="*/ 2425602 w 3555368"/>
              <a:gd name="connsiteY70" fmla="*/ 16335 h 3808342"/>
              <a:gd name="connsiteX0" fmla="*/ 2425602 w 3555368"/>
              <a:gd name="connsiteY0" fmla="*/ 16335 h 3808342"/>
              <a:gd name="connsiteX1" fmla="*/ 1584399 w 3555368"/>
              <a:gd name="connsiteY1" fmla="*/ 0 h 3808342"/>
              <a:gd name="connsiteX2" fmla="*/ 518604 w 3555368"/>
              <a:gd name="connsiteY2" fmla="*/ 12252 h 3808342"/>
              <a:gd name="connsiteX3" fmla="*/ 12249 w 3555368"/>
              <a:gd name="connsiteY3" fmla="*/ 16336 h 3808342"/>
              <a:gd name="connsiteX4" fmla="*/ 12248 w 3555368"/>
              <a:gd name="connsiteY4" fmla="*/ 1016832 h 3808342"/>
              <a:gd name="connsiteX5" fmla="*/ 0 w 3555368"/>
              <a:gd name="connsiteY5" fmla="*/ 2589043 h 3808342"/>
              <a:gd name="connsiteX6" fmla="*/ 110254 w 3555368"/>
              <a:gd name="connsiteY6" fmla="*/ 2621711 h 3808342"/>
              <a:gd name="connsiteX7" fmla="*/ 187841 w 3555368"/>
              <a:gd name="connsiteY7" fmla="*/ 2540038 h 3808342"/>
              <a:gd name="connsiteX8" fmla="*/ 596192 w 3555368"/>
              <a:gd name="connsiteY8" fmla="*/ 2450198 h 3808342"/>
              <a:gd name="connsiteX9" fmla="*/ 841202 w 3555368"/>
              <a:gd name="connsiteY9" fmla="*/ 2433863 h 3808342"/>
              <a:gd name="connsiteX10" fmla="*/ 1143162 w 3555368"/>
              <a:gd name="connsiteY10" fmla="*/ 2439126 h 3808342"/>
              <a:gd name="connsiteX11" fmla="*/ 1417006 w 3555368"/>
              <a:gd name="connsiteY11" fmla="*/ 2472464 h 3808342"/>
              <a:gd name="connsiteX12" fmla="*/ 1833724 w 3555368"/>
              <a:gd name="connsiteY12" fmla="*/ 2651058 h 3808342"/>
              <a:gd name="connsiteX13" fmla="*/ 2067087 w 3555368"/>
              <a:gd name="connsiteY13" fmla="*/ 2779644 h 3808342"/>
              <a:gd name="connsiteX14" fmla="*/ 2174243 w 3555368"/>
              <a:gd name="connsiteY14" fmla="*/ 2922520 h 3808342"/>
              <a:gd name="connsiteX15" fmla="*/ 2255206 w 3555368"/>
              <a:gd name="connsiteY15" fmla="*/ 3193980 h 3808342"/>
              <a:gd name="connsiteX16" fmla="*/ 2221868 w 3555368"/>
              <a:gd name="connsiteY16" fmla="*/ 3310662 h 3808342"/>
              <a:gd name="connsiteX17" fmla="*/ 2195675 w 3555368"/>
              <a:gd name="connsiteY17" fmla="*/ 3394006 h 3808342"/>
              <a:gd name="connsiteX18" fmla="*/ 2126618 w 3555368"/>
              <a:gd name="connsiteY18" fmla="*/ 3474968 h 3808342"/>
              <a:gd name="connsiteX19" fmla="*/ 1986124 w 3555368"/>
              <a:gd name="connsiteY19" fmla="*/ 3603555 h 3808342"/>
              <a:gd name="connsiteX20" fmla="*/ 2436180 w 3555368"/>
              <a:gd name="connsiteY20" fmla="*/ 3808342 h 3808342"/>
              <a:gd name="connsiteX21" fmla="*/ 3281523 w 3555368"/>
              <a:gd name="connsiteY21" fmla="*/ 3413056 h 3808342"/>
              <a:gd name="connsiteX22" fmla="*/ 3555368 w 3555368"/>
              <a:gd name="connsiteY22" fmla="*/ 3224937 h 3808342"/>
              <a:gd name="connsiteX23" fmla="*/ 3274381 w 3555368"/>
              <a:gd name="connsiteY23" fmla="*/ 2970144 h 3808342"/>
              <a:gd name="connsiteX24" fmla="*/ 3076736 w 3555368"/>
              <a:gd name="connsiteY24" fmla="*/ 2829649 h 3808342"/>
              <a:gd name="connsiteX25" fmla="*/ 2831468 w 3555368"/>
              <a:gd name="connsiteY25" fmla="*/ 2705825 h 3808342"/>
              <a:gd name="connsiteX26" fmla="*/ 2638586 w 3555368"/>
              <a:gd name="connsiteY26" fmla="*/ 2584381 h 3808342"/>
              <a:gd name="connsiteX27" fmla="*/ 2479043 w 3555368"/>
              <a:gd name="connsiteY27" fmla="*/ 2451032 h 3808342"/>
              <a:gd name="connsiteX28" fmla="*/ 2345693 w 3555368"/>
              <a:gd name="connsiteY28" fmla="*/ 2331970 h 3808342"/>
              <a:gd name="connsiteX29" fmla="*/ 2195674 w 3555368"/>
              <a:gd name="connsiteY29" fmla="*/ 2191477 h 3808342"/>
              <a:gd name="connsiteX30" fmla="*/ 2050417 w 3555368"/>
              <a:gd name="connsiteY30" fmla="*/ 2067651 h 3808342"/>
              <a:gd name="connsiteX31" fmla="*/ 1967074 w 3555368"/>
              <a:gd name="connsiteY31" fmla="*/ 1979546 h 3808342"/>
              <a:gd name="connsiteX32" fmla="*/ 1859918 w 3555368"/>
              <a:gd name="connsiteY32" fmla="*/ 1870008 h 3808342"/>
              <a:gd name="connsiteX33" fmla="*/ 1697993 w 3555368"/>
              <a:gd name="connsiteY33" fmla="*/ 1696176 h 3808342"/>
              <a:gd name="connsiteX34" fmla="*/ 1619412 w 3555368"/>
              <a:gd name="connsiteY34" fmla="*/ 1589020 h 3808342"/>
              <a:gd name="connsiteX35" fmla="*/ 1572430 w 3555368"/>
              <a:gd name="connsiteY35" fmla="*/ 1512306 h 3808342"/>
              <a:gd name="connsiteX36" fmla="*/ 1486397 w 3555368"/>
              <a:gd name="connsiteY36" fmla="*/ 1429283 h 3808342"/>
              <a:gd name="connsiteX37" fmla="*/ 1404727 w 3555368"/>
              <a:gd name="connsiteY37" fmla="*/ 1343526 h 3808342"/>
              <a:gd name="connsiteX38" fmla="*/ 1351641 w 3555368"/>
              <a:gd name="connsiteY38" fmla="*/ 1229182 h 3808342"/>
              <a:gd name="connsiteX39" fmla="*/ 1306722 w 3555368"/>
              <a:gd name="connsiteY39" fmla="*/ 1074004 h 3808342"/>
              <a:gd name="connsiteX40" fmla="*/ 1310806 w 3555368"/>
              <a:gd name="connsiteY40" fmla="*/ 992330 h 3808342"/>
              <a:gd name="connsiteX41" fmla="*/ 1327141 w 3555368"/>
              <a:gd name="connsiteY41" fmla="*/ 931076 h 3808342"/>
              <a:gd name="connsiteX42" fmla="*/ 1355725 w 3555368"/>
              <a:gd name="connsiteY42" fmla="*/ 873904 h 3808342"/>
              <a:gd name="connsiteX43" fmla="*/ 1404727 w 3555368"/>
              <a:gd name="connsiteY43" fmla="*/ 779980 h 3808342"/>
              <a:gd name="connsiteX44" fmla="*/ 1461896 w 3555368"/>
              <a:gd name="connsiteY44" fmla="*/ 726892 h 3808342"/>
              <a:gd name="connsiteX45" fmla="*/ 1510899 w 3555368"/>
              <a:gd name="connsiteY45" fmla="*/ 686055 h 3808342"/>
              <a:gd name="connsiteX46" fmla="*/ 1588483 w 3555368"/>
              <a:gd name="connsiteY46" fmla="*/ 637052 h 3808342"/>
              <a:gd name="connsiteX47" fmla="*/ 1788575 w 3555368"/>
              <a:gd name="connsiteY47" fmla="*/ 645219 h 3808342"/>
              <a:gd name="connsiteX48" fmla="*/ 1964166 w 3555368"/>
              <a:gd name="connsiteY48" fmla="*/ 686056 h 3808342"/>
              <a:gd name="connsiteX49" fmla="*/ 2098922 w 3555368"/>
              <a:gd name="connsiteY49" fmla="*/ 763645 h 3808342"/>
              <a:gd name="connsiteX50" fmla="*/ 2327598 w 3555368"/>
              <a:gd name="connsiteY50" fmla="*/ 1037251 h 3808342"/>
              <a:gd name="connsiteX51" fmla="*/ 2376600 w 3555368"/>
              <a:gd name="connsiteY51" fmla="*/ 1078087 h 3808342"/>
              <a:gd name="connsiteX52" fmla="*/ 2552191 w 3555368"/>
              <a:gd name="connsiteY52" fmla="*/ 1135259 h 3808342"/>
              <a:gd name="connsiteX53" fmla="*/ 2682863 w 3555368"/>
              <a:gd name="connsiteY53" fmla="*/ 1221015 h 3808342"/>
              <a:gd name="connsiteX54" fmla="*/ 2756367 w 3555368"/>
              <a:gd name="connsiteY54" fmla="*/ 1310856 h 3808342"/>
              <a:gd name="connsiteX55" fmla="*/ 2833953 w 3555368"/>
              <a:gd name="connsiteY55" fmla="*/ 1396614 h 3808342"/>
              <a:gd name="connsiteX56" fmla="*/ 2900657 w 3555368"/>
              <a:gd name="connsiteY56" fmla="*/ 1507217 h 3808342"/>
              <a:gd name="connsiteX57" fmla="*/ 2941904 w 3555368"/>
              <a:gd name="connsiteY57" fmla="*/ 1585086 h 3808342"/>
              <a:gd name="connsiteX58" fmla="*/ 2957674 w 3555368"/>
              <a:gd name="connsiteY58" fmla="*/ 1667600 h 3808342"/>
              <a:gd name="connsiteX59" fmla="*/ 2967199 w 3555368"/>
              <a:gd name="connsiteY59" fmla="*/ 1743800 h 3808342"/>
              <a:gd name="connsiteX60" fmla="*/ 2974343 w 3555368"/>
              <a:gd name="connsiteY60" fmla="*/ 1781900 h 3808342"/>
              <a:gd name="connsiteX61" fmla="*/ 2998155 w 3555368"/>
              <a:gd name="connsiteY61" fmla="*/ 1872389 h 3808342"/>
              <a:gd name="connsiteX62" fmla="*/ 3093405 w 3555368"/>
              <a:gd name="connsiteY62" fmla="*/ 2055744 h 3808342"/>
              <a:gd name="connsiteX63" fmla="*/ 3167224 w 3555368"/>
              <a:gd name="connsiteY63" fmla="*/ 2155757 h 3808342"/>
              <a:gd name="connsiteX64" fmla="*/ 3271999 w 3555368"/>
              <a:gd name="connsiteY64" fmla="*/ 2253388 h 3808342"/>
              <a:gd name="connsiteX65" fmla="*/ 3405645 w 3555368"/>
              <a:gd name="connsiteY65" fmla="*/ 1286354 h 3808342"/>
              <a:gd name="connsiteX66" fmla="*/ 3209636 w 3555368"/>
              <a:gd name="connsiteY66" fmla="*/ 1082171 h 3808342"/>
              <a:gd name="connsiteX67" fmla="*/ 3005461 w 3555368"/>
              <a:gd name="connsiteY67" fmla="*/ 845318 h 3808342"/>
              <a:gd name="connsiteX68" fmla="*/ 2789035 w 3555368"/>
              <a:gd name="connsiteY68" fmla="*/ 563546 h 3808342"/>
              <a:gd name="connsiteX69" fmla="*/ 2511356 w 3555368"/>
              <a:gd name="connsiteY69" fmla="*/ 130678 h 3808342"/>
              <a:gd name="connsiteX70" fmla="*/ 2425602 w 3555368"/>
              <a:gd name="connsiteY70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3281523 w 3583943"/>
              <a:gd name="connsiteY21" fmla="*/ 3413056 h 3808342"/>
              <a:gd name="connsiteX22" fmla="*/ 3583943 w 3583943"/>
              <a:gd name="connsiteY22" fmla="*/ 3222556 h 3808342"/>
              <a:gd name="connsiteX23" fmla="*/ 3274381 w 3583943"/>
              <a:gd name="connsiteY23" fmla="*/ 2970144 h 3808342"/>
              <a:gd name="connsiteX24" fmla="*/ 3076736 w 3583943"/>
              <a:gd name="connsiteY24" fmla="*/ 2829649 h 3808342"/>
              <a:gd name="connsiteX25" fmla="*/ 2831468 w 3583943"/>
              <a:gd name="connsiteY25" fmla="*/ 2705825 h 3808342"/>
              <a:gd name="connsiteX26" fmla="*/ 2638586 w 3583943"/>
              <a:gd name="connsiteY26" fmla="*/ 2584381 h 3808342"/>
              <a:gd name="connsiteX27" fmla="*/ 2479043 w 3583943"/>
              <a:gd name="connsiteY27" fmla="*/ 2451032 h 3808342"/>
              <a:gd name="connsiteX28" fmla="*/ 2345693 w 3583943"/>
              <a:gd name="connsiteY28" fmla="*/ 2331970 h 3808342"/>
              <a:gd name="connsiteX29" fmla="*/ 2195674 w 3583943"/>
              <a:gd name="connsiteY29" fmla="*/ 2191477 h 3808342"/>
              <a:gd name="connsiteX30" fmla="*/ 2050417 w 3583943"/>
              <a:gd name="connsiteY30" fmla="*/ 2067651 h 3808342"/>
              <a:gd name="connsiteX31" fmla="*/ 1967074 w 3583943"/>
              <a:gd name="connsiteY31" fmla="*/ 1979546 h 3808342"/>
              <a:gd name="connsiteX32" fmla="*/ 1859918 w 3583943"/>
              <a:gd name="connsiteY32" fmla="*/ 1870008 h 3808342"/>
              <a:gd name="connsiteX33" fmla="*/ 1697993 w 3583943"/>
              <a:gd name="connsiteY33" fmla="*/ 1696176 h 3808342"/>
              <a:gd name="connsiteX34" fmla="*/ 1619412 w 3583943"/>
              <a:gd name="connsiteY34" fmla="*/ 1589020 h 3808342"/>
              <a:gd name="connsiteX35" fmla="*/ 1572430 w 3583943"/>
              <a:gd name="connsiteY35" fmla="*/ 1512306 h 3808342"/>
              <a:gd name="connsiteX36" fmla="*/ 1486397 w 3583943"/>
              <a:gd name="connsiteY36" fmla="*/ 1429283 h 3808342"/>
              <a:gd name="connsiteX37" fmla="*/ 1404727 w 3583943"/>
              <a:gd name="connsiteY37" fmla="*/ 1343526 h 3808342"/>
              <a:gd name="connsiteX38" fmla="*/ 1351641 w 3583943"/>
              <a:gd name="connsiteY38" fmla="*/ 1229182 h 3808342"/>
              <a:gd name="connsiteX39" fmla="*/ 1306722 w 3583943"/>
              <a:gd name="connsiteY39" fmla="*/ 1074004 h 3808342"/>
              <a:gd name="connsiteX40" fmla="*/ 1310806 w 3583943"/>
              <a:gd name="connsiteY40" fmla="*/ 992330 h 3808342"/>
              <a:gd name="connsiteX41" fmla="*/ 1327141 w 3583943"/>
              <a:gd name="connsiteY41" fmla="*/ 931076 h 3808342"/>
              <a:gd name="connsiteX42" fmla="*/ 1355725 w 3583943"/>
              <a:gd name="connsiteY42" fmla="*/ 873904 h 3808342"/>
              <a:gd name="connsiteX43" fmla="*/ 1404727 w 3583943"/>
              <a:gd name="connsiteY43" fmla="*/ 779980 h 3808342"/>
              <a:gd name="connsiteX44" fmla="*/ 1461896 w 3583943"/>
              <a:gd name="connsiteY44" fmla="*/ 726892 h 3808342"/>
              <a:gd name="connsiteX45" fmla="*/ 1510899 w 3583943"/>
              <a:gd name="connsiteY45" fmla="*/ 686055 h 3808342"/>
              <a:gd name="connsiteX46" fmla="*/ 1588483 w 3583943"/>
              <a:gd name="connsiteY46" fmla="*/ 637052 h 3808342"/>
              <a:gd name="connsiteX47" fmla="*/ 1788575 w 3583943"/>
              <a:gd name="connsiteY47" fmla="*/ 645219 h 3808342"/>
              <a:gd name="connsiteX48" fmla="*/ 1964166 w 3583943"/>
              <a:gd name="connsiteY48" fmla="*/ 686056 h 3808342"/>
              <a:gd name="connsiteX49" fmla="*/ 2098922 w 3583943"/>
              <a:gd name="connsiteY49" fmla="*/ 763645 h 3808342"/>
              <a:gd name="connsiteX50" fmla="*/ 2327598 w 3583943"/>
              <a:gd name="connsiteY50" fmla="*/ 1037251 h 3808342"/>
              <a:gd name="connsiteX51" fmla="*/ 2376600 w 3583943"/>
              <a:gd name="connsiteY51" fmla="*/ 1078087 h 3808342"/>
              <a:gd name="connsiteX52" fmla="*/ 2552191 w 3583943"/>
              <a:gd name="connsiteY52" fmla="*/ 1135259 h 3808342"/>
              <a:gd name="connsiteX53" fmla="*/ 2682863 w 3583943"/>
              <a:gd name="connsiteY53" fmla="*/ 1221015 h 3808342"/>
              <a:gd name="connsiteX54" fmla="*/ 2756367 w 3583943"/>
              <a:gd name="connsiteY54" fmla="*/ 1310856 h 3808342"/>
              <a:gd name="connsiteX55" fmla="*/ 2833953 w 3583943"/>
              <a:gd name="connsiteY55" fmla="*/ 1396614 h 3808342"/>
              <a:gd name="connsiteX56" fmla="*/ 2900657 w 3583943"/>
              <a:gd name="connsiteY56" fmla="*/ 1507217 h 3808342"/>
              <a:gd name="connsiteX57" fmla="*/ 2941904 w 3583943"/>
              <a:gd name="connsiteY57" fmla="*/ 1585086 h 3808342"/>
              <a:gd name="connsiteX58" fmla="*/ 2957674 w 3583943"/>
              <a:gd name="connsiteY58" fmla="*/ 1667600 h 3808342"/>
              <a:gd name="connsiteX59" fmla="*/ 2967199 w 3583943"/>
              <a:gd name="connsiteY59" fmla="*/ 1743800 h 3808342"/>
              <a:gd name="connsiteX60" fmla="*/ 2974343 w 3583943"/>
              <a:gd name="connsiteY60" fmla="*/ 1781900 h 3808342"/>
              <a:gd name="connsiteX61" fmla="*/ 2998155 w 3583943"/>
              <a:gd name="connsiteY61" fmla="*/ 1872389 h 3808342"/>
              <a:gd name="connsiteX62" fmla="*/ 3093405 w 3583943"/>
              <a:gd name="connsiteY62" fmla="*/ 2055744 h 3808342"/>
              <a:gd name="connsiteX63" fmla="*/ 3167224 w 3583943"/>
              <a:gd name="connsiteY63" fmla="*/ 2155757 h 3808342"/>
              <a:gd name="connsiteX64" fmla="*/ 3271999 w 3583943"/>
              <a:gd name="connsiteY64" fmla="*/ 2253388 h 3808342"/>
              <a:gd name="connsiteX65" fmla="*/ 3405645 w 3583943"/>
              <a:gd name="connsiteY65" fmla="*/ 1286354 h 3808342"/>
              <a:gd name="connsiteX66" fmla="*/ 3209636 w 3583943"/>
              <a:gd name="connsiteY66" fmla="*/ 1082171 h 3808342"/>
              <a:gd name="connsiteX67" fmla="*/ 3005461 w 3583943"/>
              <a:gd name="connsiteY67" fmla="*/ 845318 h 3808342"/>
              <a:gd name="connsiteX68" fmla="*/ 2789035 w 3583943"/>
              <a:gd name="connsiteY68" fmla="*/ 563546 h 3808342"/>
              <a:gd name="connsiteX69" fmla="*/ 2511356 w 3583943"/>
              <a:gd name="connsiteY69" fmla="*/ 130678 h 3808342"/>
              <a:gd name="connsiteX70" fmla="*/ 2425602 w 3583943"/>
              <a:gd name="connsiteY70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931479 w 3583943"/>
              <a:gd name="connsiteY21" fmla="*/ 3577362 h 3808342"/>
              <a:gd name="connsiteX22" fmla="*/ 3281523 w 3583943"/>
              <a:gd name="connsiteY22" fmla="*/ 3413056 h 3808342"/>
              <a:gd name="connsiteX23" fmla="*/ 3583943 w 3583943"/>
              <a:gd name="connsiteY23" fmla="*/ 3222556 h 3808342"/>
              <a:gd name="connsiteX24" fmla="*/ 3274381 w 3583943"/>
              <a:gd name="connsiteY24" fmla="*/ 2970144 h 3808342"/>
              <a:gd name="connsiteX25" fmla="*/ 3076736 w 3583943"/>
              <a:gd name="connsiteY25" fmla="*/ 2829649 h 3808342"/>
              <a:gd name="connsiteX26" fmla="*/ 2831468 w 3583943"/>
              <a:gd name="connsiteY26" fmla="*/ 2705825 h 3808342"/>
              <a:gd name="connsiteX27" fmla="*/ 2638586 w 3583943"/>
              <a:gd name="connsiteY27" fmla="*/ 2584381 h 3808342"/>
              <a:gd name="connsiteX28" fmla="*/ 2479043 w 3583943"/>
              <a:gd name="connsiteY28" fmla="*/ 2451032 h 3808342"/>
              <a:gd name="connsiteX29" fmla="*/ 2345693 w 3583943"/>
              <a:gd name="connsiteY29" fmla="*/ 2331970 h 3808342"/>
              <a:gd name="connsiteX30" fmla="*/ 2195674 w 3583943"/>
              <a:gd name="connsiteY30" fmla="*/ 2191477 h 3808342"/>
              <a:gd name="connsiteX31" fmla="*/ 2050417 w 3583943"/>
              <a:gd name="connsiteY31" fmla="*/ 2067651 h 3808342"/>
              <a:gd name="connsiteX32" fmla="*/ 1967074 w 3583943"/>
              <a:gd name="connsiteY32" fmla="*/ 1979546 h 3808342"/>
              <a:gd name="connsiteX33" fmla="*/ 1859918 w 3583943"/>
              <a:gd name="connsiteY33" fmla="*/ 1870008 h 3808342"/>
              <a:gd name="connsiteX34" fmla="*/ 1697993 w 3583943"/>
              <a:gd name="connsiteY34" fmla="*/ 1696176 h 3808342"/>
              <a:gd name="connsiteX35" fmla="*/ 1619412 w 3583943"/>
              <a:gd name="connsiteY35" fmla="*/ 1589020 h 3808342"/>
              <a:gd name="connsiteX36" fmla="*/ 1572430 w 3583943"/>
              <a:gd name="connsiteY36" fmla="*/ 1512306 h 3808342"/>
              <a:gd name="connsiteX37" fmla="*/ 1486397 w 3583943"/>
              <a:gd name="connsiteY37" fmla="*/ 1429283 h 3808342"/>
              <a:gd name="connsiteX38" fmla="*/ 1404727 w 3583943"/>
              <a:gd name="connsiteY38" fmla="*/ 1343526 h 3808342"/>
              <a:gd name="connsiteX39" fmla="*/ 1351641 w 3583943"/>
              <a:gd name="connsiteY39" fmla="*/ 1229182 h 3808342"/>
              <a:gd name="connsiteX40" fmla="*/ 1306722 w 3583943"/>
              <a:gd name="connsiteY40" fmla="*/ 1074004 h 3808342"/>
              <a:gd name="connsiteX41" fmla="*/ 1310806 w 3583943"/>
              <a:gd name="connsiteY41" fmla="*/ 992330 h 3808342"/>
              <a:gd name="connsiteX42" fmla="*/ 1327141 w 3583943"/>
              <a:gd name="connsiteY42" fmla="*/ 931076 h 3808342"/>
              <a:gd name="connsiteX43" fmla="*/ 1355725 w 3583943"/>
              <a:gd name="connsiteY43" fmla="*/ 873904 h 3808342"/>
              <a:gd name="connsiteX44" fmla="*/ 1404727 w 3583943"/>
              <a:gd name="connsiteY44" fmla="*/ 779980 h 3808342"/>
              <a:gd name="connsiteX45" fmla="*/ 1461896 w 3583943"/>
              <a:gd name="connsiteY45" fmla="*/ 726892 h 3808342"/>
              <a:gd name="connsiteX46" fmla="*/ 1510899 w 3583943"/>
              <a:gd name="connsiteY46" fmla="*/ 686055 h 3808342"/>
              <a:gd name="connsiteX47" fmla="*/ 1588483 w 3583943"/>
              <a:gd name="connsiteY47" fmla="*/ 637052 h 3808342"/>
              <a:gd name="connsiteX48" fmla="*/ 1788575 w 3583943"/>
              <a:gd name="connsiteY48" fmla="*/ 645219 h 3808342"/>
              <a:gd name="connsiteX49" fmla="*/ 1964166 w 3583943"/>
              <a:gd name="connsiteY49" fmla="*/ 686056 h 3808342"/>
              <a:gd name="connsiteX50" fmla="*/ 2098922 w 3583943"/>
              <a:gd name="connsiteY50" fmla="*/ 763645 h 3808342"/>
              <a:gd name="connsiteX51" fmla="*/ 2327598 w 3583943"/>
              <a:gd name="connsiteY51" fmla="*/ 1037251 h 3808342"/>
              <a:gd name="connsiteX52" fmla="*/ 2376600 w 3583943"/>
              <a:gd name="connsiteY52" fmla="*/ 1078087 h 3808342"/>
              <a:gd name="connsiteX53" fmla="*/ 2552191 w 3583943"/>
              <a:gd name="connsiteY53" fmla="*/ 1135259 h 3808342"/>
              <a:gd name="connsiteX54" fmla="*/ 2682863 w 3583943"/>
              <a:gd name="connsiteY54" fmla="*/ 1221015 h 3808342"/>
              <a:gd name="connsiteX55" fmla="*/ 2756367 w 3583943"/>
              <a:gd name="connsiteY55" fmla="*/ 1310856 h 3808342"/>
              <a:gd name="connsiteX56" fmla="*/ 2833953 w 3583943"/>
              <a:gd name="connsiteY56" fmla="*/ 1396614 h 3808342"/>
              <a:gd name="connsiteX57" fmla="*/ 2900657 w 3583943"/>
              <a:gd name="connsiteY57" fmla="*/ 1507217 h 3808342"/>
              <a:gd name="connsiteX58" fmla="*/ 2941904 w 3583943"/>
              <a:gd name="connsiteY58" fmla="*/ 1585086 h 3808342"/>
              <a:gd name="connsiteX59" fmla="*/ 2957674 w 3583943"/>
              <a:gd name="connsiteY59" fmla="*/ 1667600 h 3808342"/>
              <a:gd name="connsiteX60" fmla="*/ 2967199 w 3583943"/>
              <a:gd name="connsiteY60" fmla="*/ 1743800 h 3808342"/>
              <a:gd name="connsiteX61" fmla="*/ 2974343 w 3583943"/>
              <a:gd name="connsiteY61" fmla="*/ 1781900 h 3808342"/>
              <a:gd name="connsiteX62" fmla="*/ 2998155 w 3583943"/>
              <a:gd name="connsiteY62" fmla="*/ 1872389 h 3808342"/>
              <a:gd name="connsiteX63" fmla="*/ 3093405 w 3583943"/>
              <a:gd name="connsiteY63" fmla="*/ 2055744 h 3808342"/>
              <a:gd name="connsiteX64" fmla="*/ 3167224 w 3583943"/>
              <a:gd name="connsiteY64" fmla="*/ 2155757 h 3808342"/>
              <a:gd name="connsiteX65" fmla="*/ 3271999 w 3583943"/>
              <a:gd name="connsiteY65" fmla="*/ 2253388 h 3808342"/>
              <a:gd name="connsiteX66" fmla="*/ 3405645 w 3583943"/>
              <a:gd name="connsiteY66" fmla="*/ 1286354 h 3808342"/>
              <a:gd name="connsiteX67" fmla="*/ 3209636 w 3583943"/>
              <a:gd name="connsiteY67" fmla="*/ 1082171 h 3808342"/>
              <a:gd name="connsiteX68" fmla="*/ 3005461 w 3583943"/>
              <a:gd name="connsiteY68" fmla="*/ 845318 h 3808342"/>
              <a:gd name="connsiteX69" fmla="*/ 2789035 w 3583943"/>
              <a:gd name="connsiteY69" fmla="*/ 563546 h 3808342"/>
              <a:gd name="connsiteX70" fmla="*/ 2511356 w 3583943"/>
              <a:gd name="connsiteY70" fmla="*/ 130678 h 3808342"/>
              <a:gd name="connsiteX71" fmla="*/ 2425602 w 3583943"/>
              <a:gd name="connsiteY71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3029111 w 3583943"/>
              <a:gd name="connsiteY21" fmla="*/ 3665469 h 3808342"/>
              <a:gd name="connsiteX22" fmla="*/ 3281523 w 3583943"/>
              <a:gd name="connsiteY22" fmla="*/ 3413056 h 3808342"/>
              <a:gd name="connsiteX23" fmla="*/ 3583943 w 3583943"/>
              <a:gd name="connsiteY23" fmla="*/ 3222556 h 3808342"/>
              <a:gd name="connsiteX24" fmla="*/ 3274381 w 3583943"/>
              <a:gd name="connsiteY24" fmla="*/ 2970144 h 3808342"/>
              <a:gd name="connsiteX25" fmla="*/ 3076736 w 3583943"/>
              <a:gd name="connsiteY25" fmla="*/ 2829649 h 3808342"/>
              <a:gd name="connsiteX26" fmla="*/ 2831468 w 3583943"/>
              <a:gd name="connsiteY26" fmla="*/ 2705825 h 3808342"/>
              <a:gd name="connsiteX27" fmla="*/ 2638586 w 3583943"/>
              <a:gd name="connsiteY27" fmla="*/ 2584381 h 3808342"/>
              <a:gd name="connsiteX28" fmla="*/ 2479043 w 3583943"/>
              <a:gd name="connsiteY28" fmla="*/ 2451032 h 3808342"/>
              <a:gd name="connsiteX29" fmla="*/ 2345693 w 3583943"/>
              <a:gd name="connsiteY29" fmla="*/ 2331970 h 3808342"/>
              <a:gd name="connsiteX30" fmla="*/ 2195674 w 3583943"/>
              <a:gd name="connsiteY30" fmla="*/ 2191477 h 3808342"/>
              <a:gd name="connsiteX31" fmla="*/ 2050417 w 3583943"/>
              <a:gd name="connsiteY31" fmla="*/ 2067651 h 3808342"/>
              <a:gd name="connsiteX32" fmla="*/ 1967074 w 3583943"/>
              <a:gd name="connsiteY32" fmla="*/ 1979546 h 3808342"/>
              <a:gd name="connsiteX33" fmla="*/ 1859918 w 3583943"/>
              <a:gd name="connsiteY33" fmla="*/ 1870008 h 3808342"/>
              <a:gd name="connsiteX34" fmla="*/ 1697993 w 3583943"/>
              <a:gd name="connsiteY34" fmla="*/ 1696176 h 3808342"/>
              <a:gd name="connsiteX35" fmla="*/ 1619412 w 3583943"/>
              <a:gd name="connsiteY35" fmla="*/ 1589020 h 3808342"/>
              <a:gd name="connsiteX36" fmla="*/ 1572430 w 3583943"/>
              <a:gd name="connsiteY36" fmla="*/ 1512306 h 3808342"/>
              <a:gd name="connsiteX37" fmla="*/ 1486397 w 3583943"/>
              <a:gd name="connsiteY37" fmla="*/ 1429283 h 3808342"/>
              <a:gd name="connsiteX38" fmla="*/ 1404727 w 3583943"/>
              <a:gd name="connsiteY38" fmla="*/ 1343526 h 3808342"/>
              <a:gd name="connsiteX39" fmla="*/ 1351641 w 3583943"/>
              <a:gd name="connsiteY39" fmla="*/ 1229182 h 3808342"/>
              <a:gd name="connsiteX40" fmla="*/ 1306722 w 3583943"/>
              <a:gd name="connsiteY40" fmla="*/ 1074004 h 3808342"/>
              <a:gd name="connsiteX41" fmla="*/ 1310806 w 3583943"/>
              <a:gd name="connsiteY41" fmla="*/ 992330 h 3808342"/>
              <a:gd name="connsiteX42" fmla="*/ 1327141 w 3583943"/>
              <a:gd name="connsiteY42" fmla="*/ 931076 h 3808342"/>
              <a:gd name="connsiteX43" fmla="*/ 1355725 w 3583943"/>
              <a:gd name="connsiteY43" fmla="*/ 873904 h 3808342"/>
              <a:gd name="connsiteX44" fmla="*/ 1404727 w 3583943"/>
              <a:gd name="connsiteY44" fmla="*/ 779980 h 3808342"/>
              <a:gd name="connsiteX45" fmla="*/ 1461896 w 3583943"/>
              <a:gd name="connsiteY45" fmla="*/ 726892 h 3808342"/>
              <a:gd name="connsiteX46" fmla="*/ 1510899 w 3583943"/>
              <a:gd name="connsiteY46" fmla="*/ 686055 h 3808342"/>
              <a:gd name="connsiteX47" fmla="*/ 1588483 w 3583943"/>
              <a:gd name="connsiteY47" fmla="*/ 637052 h 3808342"/>
              <a:gd name="connsiteX48" fmla="*/ 1788575 w 3583943"/>
              <a:gd name="connsiteY48" fmla="*/ 645219 h 3808342"/>
              <a:gd name="connsiteX49" fmla="*/ 1964166 w 3583943"/>
              <a:gd name="connsiteY49" fmla="*/ 686056 h 3808342"/>
              <a:gd name="connsiteX50" fmla="*/ 2098922 w 3583943"/>
              <a:gd name="connsiteY50" fmla="*/ 763645 h 3808342"/>
              <a:gd name="connsiteX51" fmla="*/ 2327598 w 3583943"/>
              <a:gd name="connsiteY51" fmla="*/ 1037251 h 3808342"/>
              <a:gd name="connsiteX52" fmla="*/ 2376600 w 3583943"/>
              <a:gd name="connsiteY52" fmla="*/ 1078087 h 3808342"/>
              <a:gd name="connsiteX53" fmla="*/ 2552191 w 3583943"/>
              <a:gd name="connsiteY53" fmla="*/ 1135259 h 3808342"/>
              <a:gd name="connsiteX54" fmla="*/ 2682863 w 3583943"/>
              <a:gd name="connsiteY54" fmla="*/ 1221015 h 3808342"/>
              <a:gd name="connsiteX55" fmla="*/ 2756367 w 3583943"/>
              <a:gd name="connsiteY55" fmla="*/ 1310856 h 3808342"/>
              <a:gd name="connsiteX56" fmla="*/ 2833953 w 3583943"/>
              <a:gd name="connsiteY56" fmla="*/ 1396614 h 3808342"/>
              <a:gd name="connsiteX57" fmla="*/ 2900657 w 3583943"/>
              <a:gd name="connsiteY57" fmla="*/ 1507217 h 3808342"/>
              <a:gd name="connsiteX58" fmla="*/ 2941904 w 3583943"/>
              <a:gd name="connsiteY58" fmla="*/ 1585086 h 3808342"/>
              <a:gd name="connsiteX59" fmla="*/ 2957674 w 3583943"/>
              <a:gd name="connsiteY59" fmla="*/ 1667600 h 3808342"/>
              <a:gd name="connsiteX60" fmla="*/ 2967199 w 3583943"/>
              <a:gd name="connsiteY60" fmla="*/ 1743800 h 3808342"/>
              <a:gd name="connsiteX61" fmla="*/ 2974343 w 3583943"/>
              <a:gd name="connsiteY61" fmla="*/ 1781900 h 3808342"/>
              <a:gd name="connsiteX62" fmla="*/ 2998155 w 3583943"/>
              <a:gd name="connsiteY62" fmla="*/ 1872389 h 3808342"/>
              <a:gd name="connsiteX63" fmla="*/ 3093405 w 3583943"/>
              <a:gd name="connsiteY63" fmla="*/ 2055744 h 3808342"/>
              <a:gd name="connsiteX64" fmla="*/ 3167224 w 3583943"/>
              <a:gd name="connsiteY64" fmla="*/ 2155757 h 3808342"/>
              <a:gd name="connsiteX65" fmla="*/ 3271999 w 3583943"/>
              <a:gd name="connsiteY65" fmla="*/ 2253388 h 3808342"/>
              <a:gd name="connsiteX66" fmla="*/ 3405645 w 3583943"/>
              <a:gd name="connsiteY66" fmla="*/ 1286354 h 3808342"/>
              <a:gd name="connsiteX67" fmla="*/ 3209636 w 3583943"/>
              <a:gd name="connsiteY67" fmla="*/ 1082171 h 3808342"/>
              <a:gd name="connsiteX68" fmla="*/ 3005461 w 3583943"/>
              <a:gd name="connsiteY68" fmla="*/ 845318 h 3808342"/>
              <a:gd name="connsiteX69" fmla="*/ 2789035 w 3583943"/>
              <a:gd name="connsiteY69" fmla="*/ 563546 h 3808342"/>
              <a:gd name="connsiteX70" fmla="*/ 2511356 w 3583943"/>
              <a:gd name="connsiteY70" fmla="*/ 130678 h 3808342"/>
              <a:gd name="connsiteX71" fmla="*/ 2425602 w 3583943"/>
              <a:gd name="connsiteY71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686211 w 3583943"/>
              <a:gd name="connsiteY21" fmla="*/ 3748812 h 3808342"/>
              <a:gd name="connsiteX22" fmla="*/ 3029111 w 3583943"/>
              <a:gd name="connsiteY22" fmla="*/ 3665469 h 3808342"/>
              <a:gd name="connsiteX23" fmla="*/ 3281523 w 3583943"/>
              <a:gd name="connsiteY23" fmla="*/ 3413056 h 3808342"/>
              <a:gd name="connsiteX24" fmla="*/ 3583943 w 3583943"/>
              <a:gd name="connsiteY24" fmla="*/ 3222556 h 3808342"/>
              <a:gd name="connsiteX25" fmla="*/ 3274381 w 3583943"/>
              <a:gd name="connsiteY25" fmla="*/ 2970144 h 3808342"/>
              <a:gd name="connsiteX26" fmla="*/ 3076736 w 3583943"/>
              <a:gd name="connsiteY26" fmla="*/ 2829649 h 3808342"/>
              <a:gd name="connsiteX27" fmla="*/ 2831468 w 3583943"/>
              <a:gd name="connsiteY27" fmla="*/ 2705825 h 3808342"/>
              <a:gd name="connsiteX28" fmla="*/ 2638586 w 3583943"/>
              <a:gd name="connsiteY28" fmla="*/ 2584381 h 3808342"/>
              <a:gd name="connsiteX29" fmla="*/ 2479043 w 3583943"/>
              <a:gd name="connsiteY29" fmla="*/ 2451032 h 3808342"/>
              <a:gd name="connsiteX30" fmla="*/ 2345693 w 3583943"/>
              <a:gd name="connsiteY30" fmla="*/ 2331970 h 3808342"/>
              <a:gd name="connsiteX31" fmla="*/ 2195674 w 3583943"/>
              <a:gd name="connsiteY31" fmla="*/ 2191477 h 3808342"/>
              <a:gd name="connsiteX32" fmla="*/ 2050417 w 3583943"/>
              <a:gd name="connsiteY32" fmla="*/ 2067651 h 3808342"/>
              <a:gd name="connsiteX33" fmla="*/ 1967074 w 3583943"/>
              <a:gd name="connsiteY33" fmla="*/ 1979546 h 3808342"/>
              <a:gd name="connsiteX34" fmla="*/ 1859918 w 3583943"/>
              <a:gd name="connsiteY34" fmla="*/ 1870008 h 3808342"/>
              <a:gd name="connsiteX35" fmla="*/ 1697993 w 3583943"/>
              <a:gd name="connsiteY35" fmla="*/ 1696176 h 3808342"/>
              <a:gd name="connsiteX36" fmla="*/ 1619412 w 3583943"/>
              <a:gd name="connsiteY36" fmla="*/ 1589020 h 3808342"/>
              <a:gd name="connsiteX37" fmla="*/ 1572430 w 3583943"/>
              <a:gd name="connsiteY37" fmla="*/ 1512306 h 3808342"/>
              <a:gd name="connsiteX38" fmla="*/ 1486397 w 3583943"/>
              <a:gd name="connsiteY38" fmla="*/ 1429283 h 3808342"/>
              <a:gd name="connsiteX39" fmla="*/ 1404727 w 3583943"/>
              <a:gd name="connsiteY39" fmla="*/ 1343526 h 3808342"/>
              <a:gd name="connsiteX40" fmla="*/ 1351641 w 3583943"/>
              <a:gd name="connsiteY40" fmla="*/ 1229182 h 3808342"/>
              <a:gd name="connsiteX41" fmla="*/ 1306722 w 3583943"/>
              <a:gd name="connsiteY41" fmla="*/ 1074004 h 3808342"/>
              <a:gd name="connsiteX42" fmla="*/ 1310806 w 3583943"/>
              <a:gd name="connsiteY42" fmla="*/ 992330 h 3808342"/>
              <a:gd name="connsiteX43" fmla="*/ 1327141 w 3583943"/>
              <a:gd name="connsiteY43" fmla="*/ 931076 h 3808342"/>
              <a:gd name="connsiteX44" fmla="*/ 1355725 w 3583943"/>
              <a:gd name="connsiteY44" fmla="*/ 873904 h 3808342"/>
              <a:gd name="connsiteX45" fmla="*/ 1404727 w 3583943"/>
              <a:gd name="connsiteY45" fmla="*/ 779980 h 3808342"/>
              <a:gd name="connsiteX46" fmla="*/ 1461896 w 3583943"/>
              <a:gd name="connsiteY46" fmla="*/ 726892 h 3808342"/>
              <a:gd name="connsiteX47" fmla="*/ 1510899 w 3583943"/>
              <a:gd name="connsiteY47" fmla="*/ 686055 h 3808342"/>
              <a:gd name="connsiteX48" fmla="*/ 1588483 w 3583943"/>
              <a:gd name="connsiteY48" fmla="*/ 637052 h 3808342"/>
              <a:gd name="connsiteX49" fmla="*/ 1788575 w 3583943"/>
              <a:gd name="connsiteY49" fmla="*/ 645219 h 3808342"/>
              <a:gd name="connsiteX50" fmla="*/ 1964166 w 3583943"/>
              <a:gd name="connsiteY50" fmla="*/ 686056 h 3808342"/>
              <a:gd name="connsiteX51" fmla="*/ 2098922 w 3583943"/>
              <a:gd name="connsiteY51" fmla="*/ 763645 h 3808342"/>
              <a:gd name="connsiteX52" fmla="*/ 2327598 w 3583943"/>
              <a:gd name="connsiteY52" fmla="*/ 1037251 h 3808342"/>
              <a:gd name="connsiteX53" fmla="*/ 2376600 w 3583943"/>
              <a:gd name="connsiteY53" fmla="*/ 1078087 h 3808342"/>
              <a:gd name="connsiteX54" fmla="*/ 2552191 w 3583943"/>
              <a:gd name="connsiteY54" fmla="*/ 1135259 h 3808342"/>
              <a:gd name="connsiteX55" fmla="*/ 2682863 w 3583943"/>
              <a:gd name="connsiteY55" fmla="*/ 1221015 h 3808342"/>
              <a:gd name="connsiteX56" fmla="*/ 2756367 w 3583943"/>
              <a:gd name="connsiteY56" fmla="*/ 1310856 h 3808342"/>
              <a:gd name="connsiteX57" fmla="*/ 2833953 w 3583943"/>
              <a:gd name="connsiteY57" fmla="*/ 1396614 h 3808342"/>
              <a:gd name="connsiteX58" fmla="*/ 2900657 w 3583943"/>
              <a:gd name="connsiteY58" fmla="*/ 1507217 h 3808342"/>
              <a:gd name="connsiteX59" fmla="*/ 2941904 w 3583943"/>
              <a:gd name="connsiteY59" fmla="*/ 1585086 h 3808342"/>
              <a:gd name="connsiteX60" fmla="*/ 2957674 w 3583943"/>
              <a:gd name="connsiteY60" fmla="*/ 1667600 h 3808342"/>
              <a:gd name="connsiteX61" fmla="*/ 2967199 w 3583943"/>
              <a:gd name="connsiteY61" fmla="*/ 1743800 h 3808342"/>
              <a:gd name="connsiteX62" fmla="*/ 2974343 w 3583943"/>
              <a:gd name="connsiteY62" fmla="*/ 1781900 h 3808342"/>
              <a:gd name="connsiteX63" fmla="*/ 2998155 w 3583943"/>
              <a:gd name="connsiteY63" fmla="*/ 1872389 h 3808342"/>
              <a:gd name="connsiteX64" fmla="*/ 3093405 w 3583943"/>
              <a:gd name="connsiteY64" fmla="*/ 2055744 h 3808342"/>
              <a:gd name="connsiteX65" fmla="*/ 3167224 w 3583943"/>
              <a:gd name="connsiteY65" fmla="*/ 2155757 h 3808342"/>
              <a:gd name="connsiteX66" fmla="*/ 3271999 w 3583943"/>
              <a:gd name="connsiteY66" fmla="*/ 2253388 h 3808342"/>
              <a:gd name="connsiteX67" fmla="*/ 3405645 w 3583943"/>
              <a:gd name="connsiteY67" fmla="*/ 1286354 h 3808342"/>
              <a:gd name="connsiteX68" fmla="*/ 3209636 w 3583943"/>
              <a:gd name="connsiteY68" fmla="*/ 1082171 h 3808342"/>
              <a:gd name="connsiteX69" fmla="*/ 3005461 w 3583943"/>
              <a:gd name="connsiteY69" fmla="*/ 845318 h 3808342"/>
              <a:gd name="connsiteX70" fmla="*/ 2789035 w 3583943"/>
              <a:gd name="connsiteY70" fmla="*/ 563546 h 3808342"/>
              <a:gd name="connsiteX71" fmla="*/ 2511356 w 3583943"/>
              <a:gd name="connsiteY71" fmla="*/ 130678 h 3808342"/>
              <a:gd name="connsiteX72" fmla="*/ 2425602 w 3583943"/>
              <a:gd name="connsiteY72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3029111 w 3583943"/>
              <a:gd name="connsiteY22" fmla="*/ 3665469 h 3808342"/>
              <a:gd name="connsiteX23" fmla="*/ 3281523 w 3583943"/>
              <a:gd name="connsiteY23" fmla="*/ 3413056 h 3808342"/>
              <a:gd name="connsiteX24" fmla="*/ 3583943 w 3583943"/>
              <a:gd name="connsiteY24" fmla="*/ 3222556 h 3808342"/>
              <a:gd name="connsiteX25" fmla="*/ 3274381 w 3583943"/>
              <a:gd name="connsiteY25" fmla="*/ 2970144 h 3808342"/>
              <a:gd name="connsiteX26" fmla="*/ 3076736 w 3583943"/>
              <a:gd name="connsiteY26" fmla="*/ 2829649 h 3808342"/>
              <a:gd name="connsiteX27" fmla="*/ 2831468 w 3583943"/>
              <a:gd name="connsiteY27" fmla="*/ 2705825 h 3808342"/>
              <a:gd name="connsiteX28" fmla="*/ 2638586 w 3583943"/>
              <a:gd name="connsiteY28" fmla="*/ 2584381 h 3808342"/>
              <a:gd name="connsiteX29" fmla="*/ 2479043 w 3583943"/>
              <a:gd name="connsiteY29" fmla="*/ 2451032 h 3808342"/>
              <a:gd name="connsiteX30" fmla="*/ 2345693 w 3583943"/>
              <a:gd name="connsiteY30" fmla="*/ 2331970 h 3808342"/>
              <a:gd name="connsiteX31" fmla="*/ 2195674 w 3583943"/>
              <a:gd name="connsiteY31" fmla="*/ 2191477 h 3808342"/>
              <a:gd name="connsiteX32" fmla="*/ 2050417 w 3583943"/>
              <a:gd name="connsiteY32" fmla="*/ 2067651 h 3808342"/>
              <a:gd name="connsiteX33" fmla="*/ 1967074 w 3583943"/>
              <a:gd name="connsiteY33" fmla="*/ 1979546 h 3808342"/>
              <a:gd name="connsiteX34" fmla="*/ 1859918 w 3583943"/>
              <a:gd name="connsiteY34" fmla="*/ 1870008 h 3808342"/>
              <a:gd name="connsiteX35" fmla="*/ 1697993 w 3583943"/>
              <a:gd name="connsiteY35" fmla="*/ 1696176 h 3808342"/>
              <a:gd name="connsiteX36" fmla="*/ 1619412 w 3583943"/>
              <a:gd name="connsiteY36" fmla="*/ 1589020 h 3808342"/>
              <a:gd name="connsiteX37" fmla="*/ 1572430 w 3583943"/>
              <a:gd name="connsiteY37" fmla="*/ 1512306 h 3808342"/>
              <a:gd name="connsiteX38" fmla="*/ 1486397 w 3583943"/>
              <a:gd name="connsiteY38" fmla="*/ 1429283 h 3808342"/>
              <a:gd name="connsiteX39" fmla="*/ 1404727 w 3583943"/>
              <a:gd name="connsiteY39" fmla="*/ 1343526 h 3808342"/>
              <a:gd name="connsiteX40" fmla="*/ 1351641 w 3583943"/>
              <a:gd name="connsiteY40" fmla="*/ 1229182 h 3808342"/>
              <a:gd name="connsiteX41" fmla="*/ 1306722 w 3583943"/>
              <a:gd name="connsiteY41" fmla="*/ 1074004 h 3808342"/>
              <a:gd name="connsiteX42" fmla="*/ 1310806 w 3583943"/>
              <a:gd name="connsiteY42" fmla="*/ 992330 h 3808342"/>
              <a:gd name="connsiteX43" fmla="*/ 1327141 w 3583943"/>
              <a:gd name="connsiteY43" fmla="*/ 931076 h 3808342"/>
              <a:gd name="connsiteX44" fmla="*/ 1355725 w 3583943"/>
              <a:gd name="connsiteY44" fmla="*/ 873904 h 3808342"/>
              <a:gd name="connsiteX45" fmla="*/ 1404727 w 3583943"/>
              <a:gd name="connsiteY45" fmla="*/ 779980 h 3808342"/>
              <a:gd name="connsiteX46" fmla="*/ 1461896 w 3583943"/>
              <a:gd name="connsiteY46" fmla="*/ 726892 h 3808342"/>
              <a:gd name="connsiteX47" fmla="*/ 1510899 w 3583943"/>
              <a:gd name="connsiteY47" fmla="*/ 686055 h 3808342"/>
              <a:gd name="connsiteX48" fmla="*/ 1588483 w 3583943"/>
              <a:gd name="connsiteY48" fmla="*/ 637052 h 3808342"/>
              <a:gd name="connsiteX49" fmla="*/ 1788575 w 3583943"/>
              <a:gd name="connsiteY49" fmla="*/ 645219 h 3808342"/>
              <a:gd name="connsiteX50" fmla="*/ 1964166 w 3583943"/>
              <a:gd name="connsiteY50" fmla="*/ 686056 h 3808342"/>
              <a:gd name="connsiteX51" fmla="*/ 2098922 w 3583943"/>
              <a:gd name="connsiteY51" fmla="*/ 763645 h 3808342"/>
              <a:gd name="connsiteX52" fmla="*/ 2327598 w 3583943"/>
              <a:gd name="connsiteY52" fmla="*/ 1037251 h 3808342"/>
              <a:gd name="connsiteX53" fmla="*/ 2376600 w 3583943"/>
              <a:gd name="connsiteY53" fmla="*/ 1078087 h 3808342"/>
              <a:gd name="connsiteX54" fmla="*/ 2552191 w 3583943"/>
              <a:gd name="connsiteY54" fmla="*/ 1135259 h 3808342"/>
              <a:gd name="connsiteX55" fmla="*/ 2682863 w 3583943"/>
              <a:gd name="connsiteY55" fmla="*/ 1221015 h 3808342"/>
              <a:gd name="connsiteX56" fmla="*/ 2756367 w 3583943"/>
              <a:gd name="connsiteY56" fmla="*/ 1310856 h 3808342"/>
              <a:gd name="connsiteX57" fmla="*/ 2833953 w 3583943"/>
              <a:gd name="connsiteY57" fmla="*/ 1396614 h 3808342"/>
              <a:gd name="connsiteX58" fmla="*/ 2900657 w 3583943"/>
              <a:gd name="connsiteY58" fmla="*/ 1507217 h 3808342"/>
              <a:gd name="connsiteX59" fmla="*/ 2941904 w 3583943"/>
              <a:gd name="connsiteY59" fmla="*/ 1585086 h 3808342"/>
              <a:gd name="connsiteX60" fmla="*/ 2957674 w 3583943"/>
              <a:gd name="connsiteY60" fmla="*/ 1667600 h 3808342"/>
              <a:gd name="connsiteX61" fmla="*/ 2967199 w 3583943"/>
              <a:gd name="connsiteY61" fmla="*/ 1743800 h 3808342"/>
              <a:gd name="connsiteX62" fmla="*/ 2974343 w 3583943"/>
              <a:gd name="connsiteY62" fmla="*/ 1781900 h 3808342"/>
              <a:gd name="connsiteX63" fmla="*/ 2998155 w 3583943"/>
              <a:gd name="connsiteY63" fmla="*/ 1872389 h 3808342"/>
              <a:gd name="connsiteX64" fmla="*/ 3093405 w 3583943"/>
              <a:gd name="connsiteY64" fmla="*/ 2055744 h 3808342"/>
              <a:gd name="connsiteX65" fmla="*/ 3167224 w 3583943"/>
              <a:gd name="connsiteY65" fmla="*/ 2155757 h 3808342"/>
              <a:gd name="connsiteX66" fmla="*/ 3271999 w 3583943"/>
              <a:gd name="connsiteY66" fmla="*/ 2253388 h 3808342"/>
              <a:gd name="connsiteX67" fmla="*/ 3405645 w 3583943"/>
              <a:gd name="connsiteY67" fmla="*/ 1286354 h 3808342"/>
              <a:gd name="connsiteX68" fmla="*/ 3209636 w 3583943"/>
              <a:gd name="connsiteY68" fmla="*/ 1082171 h 3808342"/>
              <a:gd name="connsiteX69" fmla="*/ 3005461 w 3583943"/>
              <a:gd name="connsiteY69" fmla="*/ 845318 h 3808342"/>
              <a:gd name="connsiteX70" fmla="*/ 2789035 w 3583943"/>
              <a:gd name="connsiteY70" fmla="*/ 563546 h 3808342"/>
              <a:gd name="connsiteX71" fmla="*/ 2511356 w 3583943"/>
              <a:gd name="connsiteY71" fmla="*/ 130678 h 3808342"/>
              <a:gd name="connsiteX72" fmla="*/ 2425602 w 3583943"/>
              <a:gd name="connsiteY72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2779079 w 3583943"/>
              <a:gd name="connsiteY22" fmla="*/ 3739287 h 3808342"/>
              <a:gd name="connsiteX23" fmla="*/ 3029111 w 3583943"/>
              <a:gd name="connsiteY23" fmla="*/ 3665469 h 3808342"/>
              <a:gd name="connsiteX24" fmla="*/ 3281523 w 3583943"/>
              <a:gd name="connsiteY24" fmla="*/ 3413056 h 3808342"/>
              <a:gd name="connsiteX25" fmla="*/ 3583943 w 3583943"/>
              <a:gd name="connsiteY25" fmla="*/ 3222556 h 3808342"/>
              <a:gd name="connsiteX26" fmla="*/ 3274381 w 3583943"/>
              <a:gd name="connsiteY26" fmla="*/ 2970144 h 3808342"/>
              <a:gd name="connsiteX27" fmla="*/ 3076736 w 3583943"/>
              <a:gd name="connsiteY27" fmla="*/ 2829649 h 3808342"/>
              <a:gd name="connsiteX28" fmla="*/ 2831468 w 3583943"/>
              <a:gd name="connsiteY28" fmla="*/ 2705825 h 3808342"/>
              <a:gd name="connsiteX29" fmla="*/ 2638586 w 3583943"/>
              <a:gd name="connsiteY29" fmla="*/ 2584381 h 3808342"/>
              <a:gd name="connsiteX30" fmla="*/ 2479043 w 3583943"/>
              <a:gd name="connsiteY30" fmla="*/ 2451032 h 3808342"/>
              <a:gd name="connsiteX31" fmla="*/ 2345693 w 3583943"/>
              <a:gd name="connsiteY31" fmla="*/ 2331970 h 3808342"/>
              <a:gd name="connsiteX32" fmla="*/ 2195674 w 3583943"/>
              <a:gd name="connsiteY32" fmla="*/ 2191477 h 3808342"/>
              <a:gd name="connsiteX33" fmla="*/ 2050417 w 3583943"/>
              <a:gd name="connsiteY33" fmla="*/ 2067651 h 3808342"/>
              <a:gd name="connsiteX34" fmla="*/ 1967074 w 3583943"/>
              <a:gd name="connsiteY34" fmla="*/ 1979546 h 3808342"/>
              <a:gd name="connsiteX35" fmla="*/ 1859918 w 3583943"/>
              <a:gd name="connsiteY35" fmla="*/ 1870008 h 3808342"/>
              <a:gd name="connsiteX36" fmla="*/ 1697993 w 3583943"/>
              <a:gd name="connsiteY36" fmla="*/ 1696176 h 3808342"/>
              <a:gd name="connsiteX37" fmla="*/ 1619412 w 3583943"/>
              <a:gd name="connsiteY37" fmla="*/ 1589020 h 3808342"/>
              <a:gd name="connsiteX38" fmla="*/ 1572430 w 3583943"/>
              <a:gd name="connsiteY38" fmla="*/ 1512306 h 3808342"/>
              <a:gd name="connsiteX39" fmla="*/ 1486397 w 3583943"/>
              <a:gd name="connsiteY39" fmla="*/ 1429283 h 3808342"/>
              <a:gd name="connsiteX40" fmla="*/ 1404727 w 3583943"/>
              <a:gd name="connsiteY40" fmla="*/ 1343526 h 3808342"/>
              <a:gd name="connsiteX41" fmla="*/ 1351641 w 3583943"/>
              <a:gd name="connsiteY41" fmla="*/ 1229182 h 3808342"/>
              <a:gd name="connsiteX42" fmla="*/ 1306722 w 3583943"/>
              <a:gd name="connsiteY42" fmla="*/ 1074004 h 3808342"/>
              <a:gd name="connsiteX43" fmla="*/ 1310806 w 3583943"/>
              <a:gd name="connsiteY43" fmla="*/ 992330 h 3808342"/>
              <a:gd name="connsiteX44" fmla="*/ 1327141 w 3583943"/>
              <a:gd name="connsiteY44" fmla="*/ 931076 h 3808342"/>
              <a:gd name="connsiteX45" fmla="*/ 1355725 w 3583943"/>
              <a:gd name="connsiteY45" fmla="*/ 873904 h 3808342"/>
              <a:gd name="connsiteX46" fmla="*/ 1404727 w 3583943"/>
              <a:gd name="connsiteY46" fmla="*/ 779980 h 3808342"/>
              <a:gd name="connsiteX47" fmla="*/ 1461896 w 3583943"/>
              <a:gd name="connsiteY47" fmla="*/ 726892 h 3808342"/>
              <a:gd name="connsiteX48" fmla="*/ 1510899 w 3583943"/>
              <a:gd name="connsiteY48" fmla="*/ 686055 h 3808342"/>
              <a:gd name="connsiteX49" fmla="*/ 1588483 w 3583943"/>
              <a:gd name="connsiteY49" fmla="*/ 637052 h 3808342"/>
              <a:gd name="connsiteX50" fmla="*/ 1788575 w 3583943"/>
              <a:gd name="connsiteY50" fmla="*/ 645219 h 3808342"/>
              <a:gd name="connsiteX51" fmla="*/ 1964166 w 3583943"/>
              <a:gd name="connsiteY51" fmla="*/ 686056 h 3808342"/>
              <a:gd name="connsiteX52" fmla="*/ 2098922 w 3583943"/>
              <a:gd name="connsiteY52" fmla="*/ 763645 h 3808342"/>
              <a:gd name="connsiteX53" fmla="*/ 2327598 w 3583943"/>
              <a:gd name="connsiteY53" fmla="*/ 1037251 h 3808342"/>
              <a:gd name="connsiteX54" fmla="*/ 2376600 w 3583943"/>
              <a:gd name="connsiteY54" fmla="*/ 1078087 h 3808342"/>
              <a:gd name="connsiteX55" fmla="*/ 2552191 w 3583943"/>
              <a:gd name="connsiteY55" fmla="*/ 1135259 h 3808342"/>
              <a:gd name="connsiteX56" fmla="*/ 2682863 w 3583943"/>
              <a:gd name="connsiteY56" fmla="*/ 1221015 h 3808342"/>
              <a:gd name="connsiteX57" fmla="*/ 2756367 w 3583943"/>
              <a:gd name="connsiteY57" fmla="*/ 1310856 h 3808342"/>
              <a:gd name="connsiteX58" fmla="*/ 2833953 w 3583943"/>
              <a:gd name="connsiteY58" fmla="*/ 1396614 h 3808342"/>
              <a:gd name="connsiteX59" fmla="*/ 2900657 w 3583943"/>
              <a:gd name="connsiteY59" fmla="*/ 1507217 h 3808342"/>
              <a:gd name="connsiteX60" fmla="*/ 2941904 w 3583943"/>
              <a:gd name="connsiteY60" fmla="*/ 1585086 h 3808342"/>
              <a:gd name="connsiteX61" fmla="*/ 2957674 w 3583943"/>
              <a:gd name="connsiteY61" fmla="*/ 1667600 h 3808342"/>
              <a:gd name="connsiteX62" fmla="*/ 2967199 w 3583943"/>
              <a:gd name="connsiteY62" fmla="*/ 1743800 h 3808342"/>
              <a:gd name="connsiteX63" fmla="*/ 2974343 w 3583943"/>
              <a:gd name="connsiteY63" fmla="*/ 1781900 h 3808342"/>
              <a:gd name="connsiteX64" fmla="*/ 2998155 w 3583943"/>
              <a:gd name="connsiteY64" fmla="*/ 1872389 h 3808342"/>
              <a:gd name="connsiteX65" fmla="*/ 3093405 w 3583943"/>
              <a:gd name="connsiteY65" fmla="*/ 2055744 h 3808342"/>
              <a:gd name="connsiteX66" fmla="*/ 3167224 w 3583943"/>
              <a:gd name="connsiteY66" fmla="*/ 2155757 h 3808342"/>
              <a:gd name="connsiteX67" fmla="*/ 3271999 w 3583943"/>
              <a:gd name="connsiteY67" fmla="*/ 2253388 h 3808342"/>
              <a:gd name="connsiteX68" fmla="*/ 3405645 w 3583943"/>
              <a:gd name="connsiteY68" fmla="*/ 1286354 h 3808342"/>
              <a:gd name="connsiteX69" fmla="*/ 3209636 w 3583943"/>
              <a:gd name="connsiteY69" fmla="*/ 1082171 h 3808342"/>
              <a:gd name="connsiteX70" fmla="*/ 3005461 w 3583943"/>
              <a:gd name="connsiteY70" fmla="*/ 845318 h 3808342"/>
              <a:gd name="connsiteX71" fmla="*/ 2789035 w 3583943"/>
              <a:gd name="connsiteY71" fmla="*/ 563546 h 3808342"/>
              <a:gd name="connsiteX72" fmla="*/ 2511356 w 3583943"/>
              <a:gd name="connsiteY72" fmla="*/ 130678 h 3808342"/>
              <a:gd name="connsiteX73" fmla="*/ 2425602 w 3583943"/>
              <a:gd name="connsiteY73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2826704 w 3583943"/>
              <a:gd name="connsiteY22" fmla="*/ 3736906 h 3808342"/>
              <a:gd name="connsiteX23" fmla="*/ 3029111 w 3583943"/>
              <a:gd name="connsiteY23" fmla="*/ 3665469 h 3808342"/>
              <a:gd name="connsiteX24" fmla="*/ 3281523 w 3583943"/>
              <a:gd name="connsiteY24" fmla="*/ 3413056 h 3808342"/>
              <a:gd name="connsiteX25" fmla="*/ 3583943 w 3583943"/>
              <a:gd name="connsiteY25" fmla="*/ 3222556 h 3808342"/>
              <a:gd name="connsiteX26" fmla="*/ 3274381 w 3583943"/>
              <a:gd name="connsiteY26" fmla="*/ 2970144 h 3808342"/>
              <a:gd name="connsiteX27" fmla="*/ 3076736 w 3583943"/>
              <a:gd name="connsiteY27" fmla="*/ 2829649 h 3808342"/>
              <a:gd name="connsiteX28" fmla="*/ 2831468 w 3583943"/>
              <a:gd name="connsiteY28" fmla="*/ 2705825 h 3808342"/>
              <a:gd name="connsiteX29" fmla="*/ 2638586 w 3583943"/>
              <a:gd name="connsiteY29" fmla="*/ 2584381 h 3808342"/>
              <a:gd name="connsiteX30" fmla="*/ 2479043 w 3583943"/>
              <a:gd name="connsiteY30" fmla="*/ 2451032 h 3808342"/>
              <a:gd name="connsiteX31" fmla="*/ 2345693 w 3583943"/>
              <a:gd name="connsiteY31" fmla="*/ 2331970 h 3808342"/>
              <a:gd name="connsiteX32" fmla="*/ 2195674 w 3583943"/>
              <a:gd name="connsiteY32" fmla="*/ 2191477 h 3808342"/>
              <a:gd name="connsiteX33" fmla="*/ 2050417 w 3583943"/>
              <a:gd name="connsiteY33" fmla="*/ 2067651 h 3808342"/>
              <a:gd name="connsiteX34" fmla="*/ 1967074 w 3583943"/>
              <a:gd name="connsiteY34" fmla="*/ 1979546 h 3808342"/>
              <a:gd name="connsiteX35" fmla="*/ 1859918 w 3583943"/>
              <a:gd name="connsiteY35" fmla="*/ 1870008 h 3808342"/>
              <a:gd name="connsiteX36" fmla="*/ 1697993 w 3583943"/>
              <a:gd name="connsiteY36" fmla="*/ 1696176 h 3808342"/>
              <a:gd name="connsiteX37" fmla="*/ 1619412 w 3583943"/>
              <a:gd name="connsiteY37" fmla="*/ 1589020 h 3808342"/>
              <a:gd name="connsiteX38" fmla="*/ 1572430 w 3583943"/>
              <a:gd name="connsiteY38" fmla="*/ 1512306 h 3808342"/>
              <a:gd name="connsiteX39" fmla="*/ 1486397 w 3583943"/>
              <a:gd name="connsiteY39" fmla="*/ 1429283 h 3808342"/>
              <a:gd name="connsiteX40" fmla="*/ 1404727 w 3583943"/>
              <a:gd name="connsiteY40" fmla="*/ 1343526 h 3808342"/>
              <a:gd name="connsiteX41" fmla="*/ 1351641 w 3583943"/>
              <a:gd name="connsiteY41" fmla="*/ 1229182 h 3808342"/>
              <a:gd name="connsiteX42" fmla="*/ 1306722 w 3583943"/>
              <a:gd name="connsiteY42" fmla="*/ 1074004 h 3808342"/>
              <a:gd name="connsiteX43" fmla="*/ 1310806 w 3583943"/>
              <a:gd name="connsiteY43" fmla="*/ 992330 h 3808342"/>
              <a:gd name="connsiteX44" fmla="*/ 1327141 w 3583943"/>
              <a:gd name="connsiteY44" fmla="*/ 931076 h 3808342"/>
              <a:gd name="connsiteX45" fmla="*/ 1355725 w 3583943"/>
              <a:gd name="connsiteY45" fmla="*/ 873904 h 3808342"/>
              <a:gd name="connsiteX46" fmla="*/ 1404727 w 3583943"/>
              <a:gd name="connsiteY46" fmla="*/ 779980 h 3808342"/>
              <a:gd name="connsiteX47" fmla="*/ 1461896 w 3583943"/>
              <a:gd name="connsiteY47" fmla="*/ 726892 h 3808342"/>
              <a:gd name="connsiteX48" fmla="*/ 1510899 w 3583943"/>
              <a:gd name="connsiteY48" fmla="*/ 686055 h 3808342"/>
              <a:gd name="connsiteX49" fmla="*/ 1588483 w 3583943"/>
              <a:gd name="connsiteY49" fmla="*/ 637052 h 3808342"/>
              <a:gd name="connsiteX50" fmla="*/ 1788575 w 3583943"/>
              <a:gd name="connsiteY50" fmla="*/ 645219 h 3808342"/>
              <a:gd name="connsiteX51" fmla="*/ 1964166 w 3583943"/>
              <a:gd name="connsiteY51" fmla="*/ 686056 h 3808342"/>
              <a:gd name="connsiteX52" fmla="*/ 2098922 w 3583943"/>
              <a:gd name="connsiteY52" fmla="*/ 763645 h 3808342"/>
              <a:gd name="connsiteX53" fmla="*/ 2327598 w 3583943"/>
              <a:gd name="connsiteY53" fmla="*/ 1037251 h 3808342"/>
              <a:gd name="connsiteX54" fmla="*/ 2376600 w 3583943"/>
              <a:gd name="connsiteY54" fmla="*/ 1078087 h 3808342"/>
              <a:gd name="connsiteX55" fmla="*/ 2552191 w 3583943"/>
              <a:gd name="connsiteY55" fmla="*/ 1135259 h 3808342"/>
              <a:gd name="connsiteX56" fmla="*/ 2682863 w 3583943"/>
              <a:gd name="connsiteY56" fmla="*/ 1221015 h 3808342"/>
              <a:gd name="connsiteX57" fmla="*/ 2756367 w 3583943"/>
              <a:gd name="connsiteY57" fmla="*/ 1310856 h 3808342"/>
              <a:gd name="connsiteX58" fmla="*/ 2833953 w 3583943"/>
              <a:gd name="connsiteY58" fmla="*/ 1396614 h 3808342"/>
              <a:gd name="connsiteX59" fmla="*/ 2900657 w 3583943"/>
              <a:gd name="connsiteY59" fmla="*/ 1507217 h 3808342"/>
              <a:gd name="connsiteX60" fmla="*/ 2941904 w 3583943"/>
              <a:gd name="connsiteY60" fmla="*/ 1585086 h 3808342"/>
              <a:gd name="connsiteX61" fmla="*/ 2957674 w 3583943"/>
              <a:gd name="connsiteY61" fmla="*/ 1667600 h 3808342"/>
              <a:gd name="connsiteX62" fmla="*/ 2967199 w 3583943"/>
              <a:gd name="connsiteY62" fmla="*/ 1743800 h 3808342"/>
              <a:gd name="connsiteX63" fmla="*/ 2974343 w 3583943"/>
              <a:gd name="connsiteY63" fmla="*/ 1781900 h 3808342"/>
              <a:gd name="connsiteX64" fmla="*/ 2998155 w 3583943"/>
              <a:gd name="connsiteY64" fmla="*/ 1872389 h 3808342"/>
              <a:gd name="connsiteX65" fmla="*/ 3093405 w 3583943"/>
              <a:gd name="connsiteY65" fmla="*/ 2055744 h 3808342"/>
              <a:gd name="connsiteX66" fmla="*/ 3167224 w 3583943"/>
              <a:gd name="connsiteY66" fmla="*/ 2155757 h 3808342"/>
              <a:gd name="connsiteX67" fmla="*/ 3271999 w 3583943"/>
              <a:gd name="connsiteY67" fmla="*/ 2253388 h 3808342"/>
              <a:gd name="connsiteX68" fmla="*/ 3405645 w 3583943"/>
              <a:gd name="connsiteY68" fmla="*/ 1286354 h 3808342"/>
              <a:gd name="connsiteX69" fmla="*/ 3209636 w 3583943"/>
              <a:gd name="connsiteY69" fmla="*/ 1082171 h 3808342"/>
              <a:gd name="connsiteX70" fmla="*/ 3005461 w 3583943"/>
              <a:gd name="connsiteY70" fmla="*/ 845318 h 3808342"/>
              <a:gd name="connsiteX71" fmla="*/ 2789035 w 3583943"/>
              <a:gd name="connsiteY71" fmla="*/ 563546 h 3808342"/>
              <a:gd name="connsiteX72" fmla="*/ 2511356 w 3583943"/>
              <a:gd name="connsiteY72" fmla="*/ 130678 h 3808342"/>
              <a:gd name="connsiteX73" fmla="*/ 2425602 w 3583943"/>
              <a:gd name="connsiteY73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2826704 w 3583943"/>
              <a:gd name="connsiteY22" fmla="*/ 3736906 h 3808342"/>
              <a:gd name="connsiteX23" fmla="*/ 3029111 w 3583943"/>
              <a:gd name="connsiteY23" fmla="*/ 3665469 h 3808342"/>
              <a:gd name="connsiteX24" fmla="*/ 3136267 w 3583943"/>
              <a:gd name="connsiteY24" fmla="*/ 3558312 h 3808342"/>
              <a:gd name="connsiteX25" fmla="*/ 3281523 w 3583943"/>
              <a:gd name="connsiteY25" fmla="*/ 3413056 h 3808342"/>
              <a:gd name="connsiteX26" fmla="*/ 3583943 w 3583943"/>
              <a:gd name="connsiteY26" fmla="*/ 3222556 h 3808342"/>
              <a:gd name="connsiteX27" fmla="*/ 3274381 w 3583943"/>
              <a:gd name="connsiteY27" fmla="*/ 2970144 h 3808342"/>
              <a:gd name="connsiteX28" fmla="*/ 3076736 w 3583943"/>
              <a:gd name="connsiteY28" fmla="*/ 2829649 h 3808342"/>
              <a:gd name="connsiteX29" fmla="*/ 2831468 w 3583943"/>
              <a:gd name="connsiteY29" fmla="*/ 2705825 h 3808342"/>
              <a:gd name="connsiteX30" fmla="*/ 2638586 w 3583943"/>
              <a:gd name="connsiteY30" fmla="*/ 2584381 h 3808342"/>
              <a:gd name="connsiteX31" fmla="*/ 2479043 w 3583943"/>
              <a:gd name="connsiteY31" fmla="*/ 2451032 h 3808342"/>
              <a:gd name="connsiteX32" fmla="*/ 2345693 w 3583943"/>
              <a:gd name="connsiteY32" fmla="*/ 2331970 h 3808342"/>
              <a:gd name="connsiteX33" fmla="*/ 2195674 w 3583943"/>
              <a:gd name="connsiteY33" fmla="*/ 2191477 h 3808342"/>
              <a:gd name="connsiteX34" fmla="*/ 2050417 w 3583943"/>
              <a:gd name="connsiteY34" fmla="*/ 2067651 h 3808342"/>
              <a:gd name="connsiteX35" fmla="*/ 1967074 w 3583943"/>
              <a:gd name="connsiteY35" fmla="*/ 1979546 h 3808342"/>
              <a:gd name="connsiteX36" fmla="*/ 1859918 w 3583943"/>
              <a:gd name="connsiteY36" fmla="*/ 1870008 h 3808342"/>
              <a:gd name="connsiteX37" fmla="*/ 1697993 w 3583943"/>
              <a:gd name="connsiteY37" fmla="*/ 1696176 h 3808342"/>
              <a:gd name="connsiteX38" fmla="*/ 1619412 w 3583943"/>
              <a:gd name="connsiteY38" fmla="*/ 1589020 h 3808342"/>
              <a:gd name="connsiteX39" fmla="*/ 1572430 w 3583943"/>
              <a:gd name="connsiteY39" fmla="*/ 1512306 h 3808342"/>
              <a:gd name="connsiteX40" fmla="*/ 1486397 w 3583943"/>
              <a:gd name="connsiteY40" fmla="*/ 1429283 h 3808342"/>
              <a:gd name="connsiteX41" fmla="*/ 1404727 w 3583943"/>
              <a:gd name="connsiteY41" fmla="*/ 1343526 h 3808342"/>
              <a:gd name="connsiteX42" fmla="*/ 1351641 w 3583943"/>
              <a:gd name="connsiteY42" fmla="*/ 1229182 h 3808342"/>
              <a:gd name="connsiteX43" fmla="*/ 1306722 w 3583943"/>
              <a:gd name="connsiteY43" fmla="*/ 1074004 h 3808342"/>
              <a:gd name="connsiteX44" fmla="*/ 1310806 w 3583943"/>
              <a:gd name="connsiteY44" fmla="*/ 992330 h 3808342"/>
              <a:gd name="connsiteX45" fmla="*/ 1327141 w 3583943"/>
              <a:gd name="connsiteY45" fmla="*/ 931076 h 3808342"/>
              <a:gd name="connsiteX46" fmla="*/ 1355725 w 3583943"/>
              <a:gd name="connsiteY46" fmla="*/ 873904 h 3808342"/>
              <a:gd name="connsiteX47" fmla="*/ 1404727 w 3583943"/>
              <a:gd name="connsiteY47" fmla="*/ 779980 h 3808342"/>
              <a:gd name="connsiteX48" fmla="*/ 1461896 w 3583943"/>
              <a:gd name="connsiteY48" fmla="*/ 726892 h 3808342"/>
              <a:gd name="connsiteX49" fmla="*/ 1510899 w 3583943"/>
              <a:gd name="connsiteY49" fmla="*/ 686055 h 3808342"/>
              <a:gd name="connsiteX50" fmla="*/ 1588483 w 3583943"/>
              <a:gd name="connsiteY50" fmla="*/ 637052 h 3808342"/>
              <a:gd name="connsiteX51" fmla="*/ 1788575 w 3583943"/>
              <a:gd name="connsiteY51" fmla="*/ 645219 h 3808342"/>
              <a:gd name="connsiteX52" fmla="*/ 1964166 w 3583943"/>
              <a:gd name="connsiteY52" fmla="*/ 686056 h 3808342"/>
              <a:gd name="connsiteX53" fmla="*/ 2098922 w 3583943"/>
              <a:gd name="connsiteY53" fmla="*/ 763645 h 3808342"/>
              <a:gd name="connsiteX54" fmla="*/ 2327598 w 3583943"/>
              <a:gd name="connsiteY54" fmla="*/ 1037251 h 3808342"/>
              <a:gd name="connsiteX55" fmla="*/ 2376600 w 3583943"/>
              <a:gd name="connsiteY55" fmla="*/ 1078087 h 3808342"/>
              <a:gd name="connsiteX56" fmla="*/ 2552191 w 3583943"/>
              <a:gd name="connsiteY56" fmla="*/ 1135259 h 3808342"/>
              <a:gd name="connsiteX57" fmla="*/ 2682863 w 3583943"/>
              <a:gd name="connsiteY57" fmla="*/ 1221015 h 3808342"/>
              <a:gd name="connsiteX58" fmla="*/ 2756367 w 3583943"/>
              <a:gd name="connsiteY58" fmla="*/ 1310856 h 3808342"/>
              <a:gd name="connsiteX59" fmla="*/ 2833953 w 3583943"/>
              <a:gd name="connsiteY59" fmla="*/ 1396614 h 3808342"/>
              <a:gd name="connsiteX60" fmla="*/ 2900657 w 3583943"/>
              <a:gd name="connsiteY60" fmla="*/ 1507217 h 3808342"/>
              <a:gd name="connsiteX61" fmla="*/ 2941904 w 3583943"/>
              <a:gd name="connsiteY61" fmla="*/ 1585086 h 3808342"/>
              <a:gd name="connsiteX62" fmla="*/ 2957674 w 3583943"/>
              <a:gd name="connsiteY62" fmla="*/ 1667600 h 3808342"/>
              <a:gd name="connsiteX63" fmla="*/ 2967199 w 3583943"/>
              <a:gd name="connsiteY63" fmla="*/ 1743800 h 3808342"/>
              <a:gd name="connsiteX64" fmla="*/ 2974343 w 3583943"/>
              <a:gd name="connsiteY64" fmla="*/ 1781900 h 3808342"/>
              <a:gd name="connsiteX65" fmla="*/ 2998155 w 3583943"/>
              <a:gd name="connsiteY65" fmla="*/ 1872389 h 3808342"/>
              <a:gd name="connsiteX66" fmla="*/ 3093405 w 3583943"/>
              <a:gd name="connsiteY66" fmla="*/ 2055744 h 3808342"/>
              <a:gd name="connsiteX67" fmla="*/ 3167224 w 3583943"/>
              <a:gd name="connsiteY67" fmla="*/ 2155757 h 3808342"/>
              <a:gd name="connsiteX68" fmla="*/ 3271999 w 3583943"/>
              <a:gd name="connsiteY68" fmla="*/ 2253388 h 3808342"/>
              <a:gd name="connsiteX69" fmla="*/ 3405645 w 3583943"/>
              <a:gd name="connsiteY69" fmla="*/ 1286354 h 3808342"/>
              <a:gd name="connsiteX70" fmla="*/ 3209636 w 3583943"/>
              <a:gd name="connsiteY70" fmla="*/ 1082171 h 3808342"/>
              <a:gd name="connsiteX71" fmla="*/ 3005461 w 3583943"/>
              <a:gd name="connsiteY71" fmla="*/ 845318 h 3808342"/>
              <a:gd name="connsiteX72" fmla="*/ 2789035 w 3583943"/>
              <a:gd name="connsiteY72" fmla="*/ 563546 h 3808342"/>
              <a:gd name="connsiteX73" fmla="*/ 2511356 w 3583943"/>
              <a:gd name="connsiteY73" fmla="*/ 130678 h 3808342"/>
              <a:gd name="connsiteX74" fmla="*/ 2425602 w 3583943"/>
              <a:gd name="connsiteY74" fmla="*/ 16335 h 3808342"/>
              <a:gd name="connsiteX0" fmla="*/ 2425602 w 3583943"/>
              <a:gd name="connsiteY0" fmla="*/ 16335 h 3808342"/>
              <a:gd name="connsiteX1" fmla="*/ 1584399 w 3583943"/>
              <a:gd name="connsiteY1" fmla="*/ 0 h 3808342"/>
              <a:gd name="connsiteX2" fmla="*/ 518604 w 3583943"/>
              <a:gd name="connsiteY2" fmla="*/ 12252 h 3808342"/>
              <a:gd name="connsiteX3" fmla="*/ 12249 w 3583943"/>
              <a:gd name="connsiteY3" fmla="*/ 16336 h 3808342"/>
              <a:gd name="connsiteX4" fmla="*/ 12248 w 3583943"/>
              <a:gd name="connsiteY4" fmla="*/ 1016832 h 3808342"/>
              <a:gd name="connsiteX5" fmla="*/ 0 w 3583943"/>
              <a:gd name="connsiteY5" fmla="*/ 2589043 h 3808342"/>
              <a:gd name="connsiteX6" fmla="*/ 110254 w 3583943"/>
              <a:gd name="connsiteY6" fmla="*/ 2621711 h 3808342"/>
              <a:gd name="connsiteX7" fmla="*/ 187841 w 3583943"/>
              <a:gd name="connsiteY7" fmla="*/ 2540038 h 3808342"/>
              <a:gd name="connsiteX8" fmla="*/ 596192 w 3583943"/>
              <a:gd name="connsiteY8" fmla="*/ 2450198 h 3808342"/>
              <a:gd name="connsiteX9" fmla="*/ 841202 w 3583943"/>
              <a:gd name="connsiteY9" fmla="*/ 2433863 h 3808342"/>
              <a:gd name="connsiteX10" fmla="*/ 1143162 w 3583943"/>
              <a:gd name="connsiteY10" fmla="*/ 2439126 h 3808342"/>
              <a:gd name="connsiteX11" fmla="*/ 1417006 w 3583943"/>
              <a:gd name="connsiteY11" fmla="*/ 2472464 h 3808342"/>
              <a:gd name="connsiteX12" fmla="*/ 1833724 w 3583943"/>
              <a:gd name="connsiteY12" fmla="*/ 2651058 h 3808342"/>
              <a:gd name="connsiteX13" fmla="*/ 2067087 w 3583943"/>
              <a:gd name="connsiteY13" fmla="*/ 2779644 h 3808342"/>
              <a:gd name="connsiteX14" fmla="*/ 2174243 w 3583943"/>
              <a:gd name="connsiteY14" fmla="*/ 2922520 h 3808342"/>
              <a:gd name="connsiteX15" fmla="*/ 2255206 w 3583943"/>
              <a:gd name="connsiteY15" fmla="*/ 3193980 h 3808342"/>
              <a:gd name="connsiteX16" fmla="*/ 2221868 w 3583943"/>
              <a:gd name="connsiteY16" fmla="*/ 3310662 h 3808342"/>
              <a:gd name="connsiteX17" fmla="*/ 2195675 w 3583943"/>
              <a:gd name="connsiteY17" fmla="*/ 3394006 h 3808342"/>
              <a:gd name="connsiteX18" fmla="*/ 2126618 w 3583943"/>
              <a:gd name="connsiteY18" fmla="*/ 3474968 h 3808342"/>
              <a:gd name="connsiteX19" fmla="*/ 1986124 w 3583943"/>
              <a:gd name="connsiteY19" fmla="*/ 3603555 h 3808342"/>
              <a:gd name="connsiteX20" fmla="*/ 2436180 w 3583943"/>
              <a:gd name="connsiteY20" fmla="*/ 3808342 h 3808342"/>
              <a:gd name="connsiteX21" fmla="*/ 2569530 w 3583943"/>
              <a:gd name="connsiteY21" fmla="*/ 3796437 h 3808342"/>
              <a:gd name="connsiteX22" fmla="*/ 2826704 w 3583943"/>
              <a:gd name="connsiteY22" fmla="*/ 3736906 h 3808342"/>
              <a:gd name="connsiteX23" fmla="*/ 3029111 w 3583943"/>
              <a:gd name="connsiteY23" fmla="*/ 3665469 h 3808342"/>
              <a:gd name="connsiteX24" fmla="*/ 3176748 w 3583943"/>
              <a:gd name="connsiteY24" fmla="*/ 3579743 h 3808342"/>
              <a:gd name="connsiteX25" fmla="*/ 3281523 w 3583943"/>
              <a:gd name="connsiteY25" fmla="*/ 3413056 h 3808342"/>
              <a:gd name="connsiteX26" fmla="*/ 3583943 w 3583943"/>
              <a:gd name="connsiteY26" fmla="*/ 3222556 h 3808342"/>
              <a:gd name="connsiteX27" fmla="*/ 3274381 w 3583943"/>
              <a:gd name="connsiteY27" fmla="*/ 2970144 h 3808342"/>
              <a:gd name="connsiteX28" fmla="*/ 3076736 w 3583943"/>
              <a:gd name="connsiteY28" fmla="*/ 2829649 h 3808342"/>
              <a:gd name="connsiteX29" fmla="*/ 2831468 w 3583943"/>
              <a:gd name="connsiteY29" fmla="*/ 2705825 h 3808342"/>
              <a:gd name="connsiteX30" fmla="*/ 2638586 w 3583943"/>
              <a:gd name="connsiteY30" fmla="*/ 2584381 h 3808342"/>
              <a:gd name="connsiteX31" fmla="*/ 2479043 w 3583943"/>
              <a:gd name="connsiteY31" fmla="*/ 2451032 h 3808342"/>
              <a:gd name="connsiteX32" fmla="*/ 2345693 w 3583943"/>
              <a:gd name="connsiteY32" fmla="*/ 2331970 h 3808342"/>
              <a:gd name="connsiteX33" fmla="*/ 2195674 w 3583943"/>
              <a:gd name="connsiteY33" fmla="*/ 2191477 h 3808342"/>
              <a:gd name="connsiteX34" fmla="*/ 2050417 w 3583943"/>
              <a:gd name="connsiteY34" fmla="*/ 2067651 h 3808342"/>
              <a:gd name="connsiteX35" fmla="*/ 1967074 w 3583943"/>
              <a:gd name="connsiteY35" fmla="*/ 1979546 h 3808342"/>
              <a:gd name="connsiteX36" fmla="*/ 1859918 w 3583943"/>
              <a:gd name="connsiteY36" fmla="*/ 1870008 h 3808342"/>
              <a:gd name="connsiteX37" fmla="*/ 1697993 w 3583943"/>
              <a:gd name="connsiteY37" fmla="*/ 1696176 h 3808342"/>
              <a:gd name="connsiteX38" fmla="*/ 1619412 w 3583943"/>
              <a:gd name="connsiteY38" fmla="*/ 1589020 h 3808342"/>
              <a:gd name="connsiteX39" fmla="*/ 1572430 w 3583943"/>
              <a:gd name="connsiteY39" fmla="*/ 1512306 h 3808342"/>
              <a:gd name="connsiteX40" fmla="*/ 1486397 w 3583943"/>
              <a:gd name="connsiteY40" fmla="*/ 1429283 h 3808342"/>
              <a:gd name="connsiteX41" fmla="*/ 1404727 w 3583943"/>
              <a:gd name="connsiteY41" fmla="*/ 1343526 h 3808342"/>
              <a:gd name="connsiteX42" fmla="*/ 1351641 w 3583943"/>
              <a:gd name="connsiteY42" fmla="*/ 1229182 h 3808342"/>
              <a:gd name="connsiteX43" fmla="*/ 1306722 w 3583943"/>
              <a:gd name="connsiteY43" fmla="*/ 1074004 h 3808342"/>
              <a:gd name="connsiteX44" fmla="*/ 1310806 w 3583943"/>
              <a:gd name="connsiteY44" fmla="*/ 992330 h 3808342"/>
              <a:gd name="connsiteX45" fmla="*/ 1327141 w 3583943"/>
              <a:gd name="connsiteY45" fmla="*/ 931076 h 3808342"/>
              <a:gd name="connsiteX46" fmla="*/ 1355725 w 3583943"/>
              <a:gd name="connsiteY46" fmla="*/ 873904 h 3808342"/>
              <a:gd name="connsiteX47" fmla="*/ 1404727 w 3583943"/>
              <a:gd name="connsiteY47" fmla="*/ 779980 h 3808342"/>
              <a:gd name="connsiteX48" fmla="*/ 1461896 w 3583943"/>
              <a:gd name="connsiteY48" fmla="*/ 726892 h 3808342"/>
              <a:gd name="connsiteX49" fmla="*/ 1510899 w 3583943"/>
              <a:gd name="connsiteY49" fmla="*/ 686055 h 3808342"/>
              <a:gd name="connsiteX50" fmla="*/ 1588483 w 3583943"/>
              <a:gd name="connsiteY50" fmla="*/ 637052 h 3808342"/>
              <a:gd name="connsiteX51" fmla="*/ 1788575 w 3583943"/>
              <a:gd name="connsiteY51" fmla="*/ 645219 h 3808342"/>
              <a:gd name="connsiteX52" fmla="*/ 1964166 w 3583943"/>
              <a:gd name="connsiteY52" fmla="*/ 686056 h 3808342"/>
              <a:gd name="connsiteX53" fmla="*/ 2098922 w 3583943"/>
              <a:gd name="connsiteY53" fmla="*/ 763645 h 3808342"/>
              <a:gd name="connsiteX54" fmla="*/ 2327598 w 3583943"/>
              <a:gd name="connsiteY54" fmla="*/ 1037251 h 3808342"/>
              <a:gd name="connsiteX55" fmla="*/ 2376600 w 3583943"/>
              <a:gd name="connsiteY55" fmla="*/ 1078087 h 3808342"/>
              <a:gd name="connsiteX56" fmla="*/ 2552191 w 3583943"/>
              <a:gd name="connsiteY56" fmla="*/ 1135259 h 3808342"/>
              <a:gd name="connsiteX57" fmla="*/ 2682863 w 3583943"/>
              <a:gd name="connsiteY57" fmla="*/ 1221015 h 3808342"/>
              <a:gd name="connsiteX58" fmla="*/ 2756367 w 3583943"/>
              <a:gd name="connsiteY58" fmla="*/ 1310856 h 3808342"/>
              <a:gd name="connsiteX59" fmla="*/ 2833953 w 3583943"/>
              <a:gd name="connsiteY59" fmla="*/ 1396614 h 3808342"/>
              <a:gd name="connsiteX60" fmla="*/ 2900657 w 3583943"/>
              <a:gd name="connsiteY60" fmla="*/ 1507217 h 3808342"/>
              <a:gd name="connsiteX61" fmla="*/ 2941904 w 3583943"/>
              <a:gd name="connsiteY61" fmla="*/ 1585086 h 3808342"/>
              <a:gd name="connsiteX62" fmla="*/ 2957674 w 3583943"/>
              <a:gd name="connsiteY62" fmla="*/ 1667600 h 3808342"/>
              <a:gd name="connsiteX63" fmla="*/ 2967199 w 3583943"/>
              <a:gd name="connsiteY63" fmla="*/ 1743800 h 3808342"/>
              <a:gd name="connsiteX64" fmla="*/ 2974343 w 3583943"/>
              <a:gd name="connsiteY64" fmla="*/ 1781900 h 3808342"/>
              <a:gd name="connsiteX65" fmla="*/ 2998155 w 3583943"/>
              <a:gd name="connsiteY65" fmla="*/ 1872389 h 3808342"/>
              <a:gd name="connsiteX66" fmla="*/ 3093405 w 3583943"/>
              <a:gd name="connsiteY66" fmla="*/ 2055744 h 3808342"/>
              <a:gd name="connsiteX67" fmla="*/ 3167224 w 3583943"/>
              <a:gd name="connsiteY67" fmla="*/ 2155757 h 3808342"/>
              <a:gd name="connsiteX68" fmla="*/ 3271999 w 3583943"/>
              <a:gd name="connsiteY68" fmla="*/ 2253388 h 3808342"/>
              <a:gd name="connsiteX69" fmla="*/ 3405645 w 3583943"/>
              <a:gd name="connsiteY69" fmla="*/ 1286354 h 3808342"/>
              <a:gd name="connsiteX70" fmla="*/ 3209636 w 3583943"/>
              <a:gd name="connsiteY70" fmla="*/ 1082171 h 3808342"/>
              <a:gd name="connsiteX71" fmla="*/ 3005461 w 3583943"/>
              <a:gd name="connsiteY71" fmla="*/ 845318 h 3808342"/>
              <a:gd name="connsiteX72" fmla="*/ 2789035 w 3583943"/>
              <a:gd name="connsiteY72" fmla="*/ 563546 h 3808342"/>
              <a:gd name="connsiteX73" fmla="*/ 2511356 w 3583943"/>
              <a:gd name="connsiteY73" fmla="*/ 130678 h 3808342"/>
              <a:gd name="connsiteX74" fmla="*/ 2425602 w 3583943"/>
              <a:gd name="connsiteY74" fmla="*/ 16335 h 3808342"/>
              <a:gd name="connsiteX0" fmla="*/ 2425602 w 3586668"/>
              <a:gd name="connsiteY0" fmla="*/ 16335 h 3808342"/>
              <a:gd name="connsiteX1" fmla="*/ 1584399 w 3586668"/>
              <a:gd name="connsiteY1" fmla="*/ 0 h 3808342"/>
              <a:gd name="connsiteX2" fmla="*/ 518604 w 3586668"/>
              <a:gd name="connsiteY2" fmla="*/ 12252 h 3808342"/>
              <a:gd name="connsiteX3" fmla="*/ 12249 w 3586668"/>
              <a:gd name="connsiteY3" fmla="*/ 16336 h 3808342"/>
              <a:gd name="connsiteX4" fmla="*/ 12248 w 3586668"/>
              <a:gd name="connsiteY4" fmla="*/ 1016832 h 3808342"/>
              <a:gd name="connsiteX5" fmla="*/ 0 w 3586668"/>
              <a:gd name="connsiteY5" fmla="*/ 2589043 h 3808342"/>
              <a:gd name="connsiteX6" fmla="*/ 110254 w 3586668"/>
              <a:gd name="connsiteY6" fmla="*/ 2621711 h 3808342"/>
              <a:gd name="connsiteX7" fmla="*/ 187841 w 3586668"/>
              <a:gd name="connsiteY7" fmla="*/ 2540038 h 3808342"/>
              <a:gd name="connsiteX8" fmla="*/ 596192 w 3586668"/>
              <a:gd name="connsiteY8" fmla="*/ 2450198 h 3808342"/>
              <a:gd name="connsiteX9" fmla="*/ 841202 w 3586668"/>
              <a:gd name="connsiteY9" fmla="*/ 2433863 h 3808342"/>
              <a:gd name="connsiteX10" fmla="*/ 1143162 w 3586668"/>
              <a:gd name="connsiteY10" fmla="*/ 2439126 h 3808342"/>
              <a:gd name="connsiteX11" fmla="*/ 1417006 w 3586668"/>
              <a:gd name="connsiteY11" fmla="*/ 2472464 h 3808342"/>
              <a:gd name="connsiteX12" fmla="*/ 1833724 w 3586668"/>
              <a:gd name="connsiteY12" fmla="*/ 2651058 h 3808342"/>
              <a:gd name="connsiteX13" fmla="*/ 2067087 w 3586668"/>
              <a:gd name="connsiteY13" fmla="*/ 2779644 h 3808342"/>
              <a:gd name="connsiteX14" fmla="*/ 2174243 w 3586668"/>
              <a:gd name="connsiteY14" fmla="*/ 2922520 h 3808342"/>
              <a:gd name="connsiteX15" fmla="*/ 2255206 w 3586668"/>
              <a:gd name="connsiteY15" fmla="*/ 3193980 h 3808342"/>
              <a:gd name="connsiteX16" fmla="*/ 2221868 w 3586668"/>
              <a:gd name="connsiteY16" fmla="*/ 3310662 h 3808342"/>
              <a:gd name="connsiteX17" fmla="*/ 2195675 w 3586668"/>
              <a:gd name="connsiteY17" fmla="*/ 3394006 h 3808342"/>
              <a:gd name="connsiteX18" fmla="*/ 2126618 w 3586668"/>
              <a:gd name="connsiteY18" fmla="*/ 3474968 h 3808342"/>
              <a:gd name="connsiteX19" fmla="*/ 1986124 w 3586668"/>
              <a:gd name="connsiteY19" fmla="*/ 3603555 h 3808342"/>
              <a:gd name="connsiteX20" fmla="*/ 2436180 w 3586668"/>
              <a:gd name="connsiteY20" fmla="*/ 3808342 h 3808342"/>
              <a:gd name="connsiteX21" fmla="*/ 2569530 w 3586668"/>
              <a:gd name="connsiteY21" fmla="*/ 3796437 h 3808342"/>
              <a:gd name="connsiteX22" fmla="*/ 2826704 w 3586668"/>
              <a:gd name="connsiteY22" fmla="*/ 3736906 h 3808342"/>
              <a:gd name="connsiteX23" fmla="*/ 3029111 w 3586668"/>
              <a:gd name="connsiteY23" fmla="*/ 3665469 h 3808342"/>
              <a:gd name="connsiteX24" fmla="*/ 3176748 w 3586668"/>
              <a:gd name="connsiteY24" fmla="*/ 3579743 h 3808342"/>
              <a:gd name="connsiteX25" fmla="*/ 3281523 w 3586668"/>
              <a:gd name="connsiteY25" fmla="*/ 3413056 h 3808342"/>
              <a:gd name="connsiteX26" fmla="*/ 3583943 w 3586668"/>
              <a:gd name="connsiteY26" fmla="*/ 3222556 h 3808342"/>
              <a:gd name="connsiteX27" fmla="*/ 3422017 w 3586668"/>
              <a:gd name="connsiteY27" fmla="*/ 3093968 h 3808342"/>
              <a:gd name="connsiteX28" fmla="*/ 3274381 w 3586668"/>
              <a:gd name="connsiteY28" fmla="*/ 2970144 h 3808342"/>
              <a:gd name="connsiteX29" fmla="*/ 3076736 w 3586668"/>
              <a:gd name="connsiteY29" fmla="*/ 2829649 h 3808342"/>
              <a:gd name="connsiteX30" fmla="*/ 2831468 w 3586668"/>
              <a:gd name="connsiteY30" fmla="*/ 2705825 h 3808342"/>
              <a:gd name="connsiteX31" fmla="*/ 2638586 w 3586668"/>
              <a:gd name="connsiteY31" fmla="*/ 2584381 h 3808342"/>
              <a:gd name="connsiteX32" fmla="*/ 2479043 w 3586668"/>
              <a:gd name="connsiteY32" fmla="*/ 2451032 h 3808342"/>
              <a:gd name="connsiteX33" fmla="*/ 2345693 w 3586668"/>
              <a:gd name="connsiteY33" fmla="*/ 2331970 h 3808342"/>
              <a:gd name="connsiteX34" fmla="*/ 2195674 w 3586668"/>
              <a:gd name="connsiteY34" fmla="*/ 2191477 h 3808342"/>
              <a:gd name="connsiteX35" fmla="*/ 2050417 w 3586668"/>
              <a:gd name="connsiteY35" fmla="*/ 2067651 h 3808342"/>
              <a:gd name="connsiteX36" fmla="*/ 1967074 w 3586668"/>
              <a:gd name="connsiteY36" fmla="*/ 1979546 h 3808342"/>
              <a:gd name="connsiteX37" fmla="*/ 1859918 w 3586668"/>
              <a:gd name="connsiteY37" fmla="*/ 1870008 h 3808342"/>
              <a:gd name="connsiteX38" fmla="*/ 1697993 w 3586668"/>
              <a:gd name="connsiteY38" fmla="*/ 1696176 h 3808342"/>
              <a:gd name="connsiteX39" fmla="*/ 1619412 w 3586668"/>
              <a:gd name="connsiteY39" fmla="*/ 1589020 h 3808342"/>
              <a:gd name="connsiteX40" fmla="*/ 1572430 w 3586668"/>
              <a:gd name="connsiteY40" fmla="*/ 1512306 h 3808342"/>
              <a:gd name="connsiteX41" fmla="*/ 1486397 w 3586668"/>
              <a:gd name="connsiteY41" fmla="*/ 1429283 h 3808342"/>
              <a:gd name="connsiteX42" fmla="*/ 1404727 w 3586668"/>
              <a:gd name="connsiteY42" fmla="*/ 1343526 h 3808342"/>
              <a:gd name="connsiteX43" fmla="*/ 1351641 w 3586668"/>
              <a:gd name="connsiteY43" fmla="*/ 1229182 h 3808342"/>
              <a:gd name="connsiteX44" fmla="*/ 1306722 w 3586668"/>
              <a:gd name="connsiteY44" fmla="*/ 1074004 h 3808342"/>
              <a:gd name="connsiteX45" fmla="*/ 1310806 w 3586668"/>
              <a:gd name="connsiteY45" fmla="*/ 992330 h 3808342"/>
              <a:gd name="connsiteX46" fmla="*/ 1327141 w 3586668"/>
              <a:gd name="connsiteY46" fmla="*/ 931076 h 3808342"/>
              <a:gd name="connsiteX47" fmla="*/ 1355725 w 3586668"/>
              <a:gd name="connsiteY47" fmla="*/ 873904 h 3808342"/>
              <a:gd name="connsiteX48" fmla="*/ 1404727 w 3586668"/>
              <a:gd name="connsiteY48" fmla="*/ 779980 h 3808342"/>
              <a:gd name="connsiteX49" fmla="*/ 1461896 w 3586668"/>
              <a:gd name="connsiteY49" fmla="*/ 726892 h 3808342"/>
              <a:gd name="connsiteX50" fmla="*/ 1510899 w 3586668"/>
              <a:gd name="connsiteY50" fmla="*/ 686055 h 3808342"/>
              <a:gd name="connsiteX51" fmla="*/ 1588483 w 3586668"/>
              <a:gd name="connsiteY51" fmla="*/ 637052 h 3808342"/>
              <a:gd name="connsiteX52" fmla="*/ 1788575 w 3586668"/>
              <a:gd name="connsiteY52" fmla="*/ 645219 h 3808342"/>
              <a:gd name="connsiteX53" fmla="*/ 1964166 w 3586668"/>
              <a:gd name="connsiteY53" fmla="*/ 686056 h 3808342"/>
              <a:gd name="connsiteX54" fmla="*/ 2098922 w 3586668"/>
              <a:gd name="connsiteY54" fmla="*/ 763645 h 3808342"/>
              <a:gd name="connsiteX55" fmla="*/ 2327598 w 3586668"/>
              <a:gd name="connsiteY55" fmla="*/ 1037251 h 3808342"/>
              <a:gd name="connsiteX56" fmla="*/ 2376600 w 3586668"/>
              <a:gd name="connsiteY56" fmla="*/ 1078087 h 3808342"/>
              <a:gd name="connsiteX57" fmla="*/ 2552191 w 3586668"/>
              <a:gd name="connsiteY57" fmla="*/ 1135259 h 3808342"/>
              <a:gd name="connsiteX58" fmla="*/ 2682863 w 3586668"/>
              <a:gd name="connsiteY58" fmla="*/ 1221015 h 3808342"/>
              <a:gd name="connsiteX59" fmla="*/ 2756367 w 3586668"/>
              <a:gd name="connsiteY59" fmla="*/ 1310856 h 3808342"/>
              <a:gd name="connsiteX60" fmla="*/ 2833953 w 3586668"/>
              <a:gd name="connsiteY60" fmla="*/ 1396614 h 3808342"/>
              <a:gd name="connsiteX61" fmla="*/ 2900657 w 3586668"/>
              <a:gd name="connsiteY61" fmla="*/ 1507217 h 3808342"/>
              <a:gd name="connsiteX62" fmla="*/ 2941904 w 3586668"/>
              <a:gd name="connsiteY62" fmla="*/ 1585086 h 3808342"/>
              <a:gd name="connsiteX63" fmla="*/ 2957674 w 3586668"/>
              <a:gd name="connsiteY63" fmla="*/ 1667600 h 3808342"/>
              <a:gd name="connsiteX64" fmla="*/ 2967199 w 3586668"/>
              <a:gd name="connsiteY64" fmla="*/ 1743800 h 3808342"/>
              <a:gd name="connsiteX65" fmla="*/ 2974343 w 3586668"/>
              <a:gd name="connsiteY65" fmla="*/ 1781900 h 3808342"/>
              <a:gd name="connsiteX66" fmla="*/ 2998155 w 3586668"/>
              <a:gd name="connsiteY66" fmla="*/ 1872389 h 3808342"/>
              <a:gd name="connsiteX67" fmla="*/ 3093405 w 3586668"/>
              <a:gd name="connsiteY67" fmla="*/ 2055744 h 3808342"/>
              <a:gd name="connsiteX68" fmla="*/ 3167224 w 3586668"/>
              <a:gd name="connsiteY68" fmla="*/ 2155757 h 3808342"/>
              <a:gd name="connsiteX69" fmla="*/ 3271999 w 3586668"/>
              <a:gd name="connsiteY69" fmla="*/ 2253388 h 3808342"/>
              <a:gd name="connsiteX70" fmla="*/ 3405645 w 3586668"/>
              <a:gd name="connsiteY70" fmla="*/ 1286354 h 3808342"/>
              <a:gd name="connsiteX71" fmla="*/ 3209636 w 3586668"/>
              <a:gd name="connsiteY71" fmla="*/ 1082171 h 3808342"/>
              <a:gd name="connsiteX72" fmla="*/ 3005461 w 3586668"/>
              <a:gd name="connsiteY72" fmla="*/ 845318 h 3808342"/>
              <a:gd name="connsiteX73" fmla="*/ 2789035 w 3586668"/>
              <a:gd name="connsiteY73" fmla="*/ 563546 h 3808342"/>
              <a:gd name="connsiteX74" fmla="*/ 2511356 w 3586668"/>
              <a:gd name="connsiteY74" fmla="*/ 130678 h 3808342"/>
              <a:gd name="connsiteX75" fmla="*/ 2425602 w 3586668"/>
              <a:gd name="connsiteY75" fmla="*/ 16335 h 3808342"/>
              <a:gd name="connsiteX0" fmla="*/ 2425602 w 3585739"/>
              <a:gd name="connsiteY0" fmla="*/ 16335 h 3808342"/>
              <a:gd name="connsiteX1" fmla="*/ 1584399 w 3585739"/>
              <a:gd name="connsiteY1" fmla="*/ 0 h 3808342"/>
              <a:gd name="connsiteX2" fmla="*/ 518604 w 3585739"/>
              <a:gd name="connsiteY2" fmla="*/ 12252 h 3808342"/>
              <a:gd name="connsiteX3" fmla="*/ 12249 w 3585739"/>
              <a:gd name="connsiteY3" fmla="*/ 16336 h 3808342"/>
              <a:gd name="connsiteX4" fmla="*/ 12248 w 3585739"/>
              <a:gd name="connsiteY4" fmla="*/ 1016832 h 3808342"/>
              <a:gd name="connsiteX5" fmla="*/ 0 w 3585739"/>
              <a:gd name="connsiteY5" fmla="*/ 2589043 h 3808342"/>
              <a:gd name="connsiteX6" fmla="*/ 110254 w 3585739"/>
              <a:gd name="connsiteY6" fmla="*/ 2621711 h 3808342"/>
              <a:gd name="connsiteX7" fmla="*/ 187841 w 3585739"/>
              <a:gd name="connsiteY7" fmla="*/ 2540038 h 3808342"/>
              <a:gd name="connsiteX8" fmla="*/ 596192 w 3585739"/>
              <a:gd name="connsiteY8" fmla="*/ 2450198 h 3808342"/>
              <a:gd name="connsiteX9" fmla="*/ 841202 w 3585739"/>
              <a:gd name="connsiteY9" fmla="*/ 2433863 h 3808342"/>
              <a:gd name="connsiteX10" fmla="*/ 1143162 w 3585739"/>
              <a:gd name="connsiteY10" fmla="*/ 2439126 h 3808342"/>
              <a:gd name="connsiteX11" fmla="*/ 1417006 w 3585739"/>
              <a:gd name="connsiteY11" fmla="*/ 2472464 h 3808342"/>
              <a:gd name="connsiteX12" fmla="*/ 1833724 w 3585739"/>
              <a:gd name="connsiteY12" fmla="*/ 2651058 h 3808342"/>
              <a:gd name="connsiteX13" fmla="*/ 2067087 w 3585739"/>
              <a:gd name="connsiteY13" fmla="*/ 2779644 h 3808342"/>
              <a:gd name="connsiteX14" fmla="*/ 2174243 w 3585739"/>
              <a:gd name="connsiteY14" fmla="*/ 2922520 h 3808342"/>
              <a:gd name="connsiteX15" fmla="*/ 2255206 w 3585739"/>
              <a:gd name="connsiteY15" fmla="*/ 3193980 h 3808342"/>
              <a:gd name="connsiteX16" fmla="*/ 2221868 w 3585739"/>
              <a:gd name="connsiteY16" fmla="*/ 3310662 h 3808342"/>
              <a:gd name="connsiteX17" fmla="*/ 2195675 w 3585739"/>
              <a:gd name="connsiteY17" fmla="*/ 3394006 h 3808342"/>
              <a:gd name="connsiteX18" fmla="*/ 2126618 w 3585739"/>
              <a:gd name="connsiteY18" fmla="*/ 3474968 h 3808342"/>
              <a:gd name="connsiteX19" fmla="*/ 1986124 w 3585739"/>
              <a:gd name="connsiteY19" fmla="*/ 3603555 h 3808342"/>
              <a:gd name="connsiteX20" fmla="*/ 2436180 w 3585739"/>
              <a:gd name="connsiteY20" fmla="*/ 3808342 h 3808342"/>
              <a:gd name="connsiteX21" fmla="*/ 2569530 w 3585739"/>
              <a:gd name="connsiteY21" fmla="*/ 3796437 h 3808342"/>
              <a:gd name="connsiteX22" fmla="*/ 2826704 w 3585739"/>
              <a:gd name="connsiteY22" fmla="*/ 3736906 h 3808342"/>
              <a:gd name="connsiteX23" fmla="*/ 3029111 w 3585739"/>
              <a:gd name="connsiteY23" fmla="*/ 3665469 h 3808342"/>
              <a:gd name="connsiteX24" fmla="*/ 3176748 w 3585739"/>
              <a:gd name="connsiteY24" fmla="*/ 3579743 h 3808342"/>
              <a:gd name="connsiteX25" fmla="*/ 3281523 w 3585739"/>
              <a:gd name="connsiteY25" fmla="*/ 3413056 h 3808342"/>
              <a:gd name="connsiteX26" fmla="*/ 3583943 w 3585739"/>
              <a:gd name="connsiteY26" fmla="*/ 3222556 h 3808342"/>
              <a:gd name="connsiteX27" fmla="*/ 3343436 w 3585739"/>
              <a:gd name="connsiteY27" fmla="*/ 3003480 h 3808342"/>
              <a:gd name="connsiteX28" fmla="*/ 3274381 w 3585739"/>
              <a:gd name="connsiteY28" fmla="*/ 2970144 h 3808342"/>
              <a:gd name="connsiteX29" fmla="*/ 3076736 w 3585739"/>
              <a:gd name="connsiteY29" fmla="*/ 2829649 h 3808342"/>
              <a:gd name="connsiteX30" fmla="*/ 2831468 w 3585739"/>
              <a:gd name="connsiteY30" fmla="*/ 2705825 h 3808342"/>
              <a:gd name="connsiteX31" fmla="*/ 2638586 w 3585739"/>
              <a:gd name="connsiteY31" fmla="*/ 2584381 h 3808342"/>
              <a:gd name="connsiteX32" fmla="*/ 2479043 w 3585739"/>
              <a:gd name="connsiteY32" fmla="*/ 2451032 h 3808342"/>
              <a:gd name="connsiteX33" fmla="*/ 2345693 w 3585739"/>
              <a:gd name="connsiteY33" fmla="*/ 2331970 h 3808342"/>
              <a:gd name="connsiteX34" fmla="*/ 2195674 w 3585739"/>
              <a:gd name="connsiteY34" fmla="*/ 2191477 h 3808342"/>
              <a:gd name="connsiteX35" fmla="*/ 2050417 w 3585739"/>
              <a:gd name="connsiteY35" fmla="*/ 2067651 h 3808342"/>
              <a:gd name="connsiteX36" fmla="*/ 1967074 w 3585739"/>
              <a:gd name="connsiteY36" fmla="*/ 1979546 h 3808342"/>
              <a:gd name="connsiteX37" fmla="*/ 1859918 w 3585739"/>
              <a:gd name="connsiteY37" fmla="*/ 1870008 h 3808342"/>
              <a:gd name="connsiteX38" fmla="*/ 1697993 w 3585739"/>
              <a:gd name="connsiteY38" fmla="*/ 1696176 h 3808342"/>
              <a:gd name="connsiteX39" fmla="*/ 1619412 w 3585739"/>
              <a:gd name="connsiteY39" fmla="*/ 1589020 h 3808342"/>
              <a:gd name="connsiteX40" fmla="*/ 1572430 w 3585739"/>
              <a:gd name="connsiteY40" fmla="*/ 1512306 h 3808342"/>
              <a:gd name="connsiteX41" fmla="*/ 1486397 w 3585739"/>
              <a:gd name="connsiteY41" fmla="*/ 1429283 h 3808342"/>
              <a:gd name="connsiteX42" fmla="*/ 1404727 w 3585739"/>
              <a:gd name="connsiteY42" fmla="*/ 1343526 h 3808342"/>
              <a:gd name="connsiteX43" fmla="*/ 1351641 w 3585739"/>
              <a:gd name="connsiteY43" fmla="*/ 1229182 h 3808342"/>
              <a:gd name="connsiteX44" fmla="*/ 1306722 w 3585739"/>
              <a:gd name="connsiteY44" fmla="*/ 1074004 h 3808342"/>
              <a:gd name="connsiteX45" fmla="*/ 1310806 w 3585739"/>
              <a:gd name="connsiteY45" fmla="*/ 992330 h 3808342"/>
              <a:gd name="connsiteX46" fmla="*/ 1327141 w 3585739"/>
              <a:gd name="connsiteY46" fmla="*/ 931076 h 3808342"/>
              <a:gd name="connsiteX47" fmla="*/ 1355725 w 3585739"/>
              <a:gd name="connsiteY47" fmla="*/ 873904 h 3808342"/>
              <a:gd name="connsiteX48" fmla="*/ 1404727 w 3585739"/>
              <a:gd name="connsiteY48" fmla="*/ 779980 h 3808342"/>
              <a:gd name="connsiteX49" fmla="*/ 1461896 w 3585739"/>
              <a:gd name="connsiteY49" fmla="*/ 726892 h 3808342"/>
              <a:gd name="connsiteX50" fmla="*/ 1510899 w 3585739"/>
              <a:gd name="connsiteY50" fmla="*/ 686055 h 3808342"/>
              <a:gd name="connsiteX51" fmla="*/ 1588483 w 3585739"/>
              <a:gd name="connsiteY51" fmla="*/ 637052 h 3808342"/>
              <a:gd name="connsiteX52" fmla="*/ 1788575 w 3585739"/>
              <a:gd name="connsiteY52" fmla="*/ 645219 h 3808342"/>
              <a:gd name="connsiteX53" fmla="*/ 1964166 w 3585739"/>
              <a:gd name="connsiteY53" fmla="*/ 686056 h 3808342"/>
              <a:gd name="connsiteX54" fmla="*/ 2098922 w 3585739"/>
              <a:gd name="connsiteY54" fmla="*/ 763645 h 3808342"/>
              <a:gd name="connsiteX55" fmla="*/ 2327598 w 3585739"/>
              <a:gd name="connsiteY55" fmla="*/ 1037251 h 3808342"/>
              <a:gd name="connsiteX56" fmla="*/ 2376600 w 3585739"/>
              <a:gd name="connsiteY56" fmla="*/ 1078087 h 3808342"/>
              <a:gd name="connsiteX57" fmla="*/ 2552191 w 3585739"/>
              <a:gd name="connsiteY57" fmla="*/ 1135259 h 3808342"/>
              <a:gd name="connsiteX58" fmla="*/ 2682863 w 3585739"/>
              <a:gd name="connsiteY58" fmla="*/ 1221015 h 3808342"/>
              <a:gd name="connsiteX59" fmla="*/ 2756367 w 3585739"/>
              <a:gd name="connsiteY59" fmla="*/ 1310856 h 3808342"/>
              <a:gd name="connsiteX60" fmla="*/ 2833953 w 3585739"/>
              <a:gd name="connsiteY60" fmla="*/ 1396614 h 3808342"/>
              <a:gd name="connsiteX61" fmla="*/ 2900657 w 3585739"/>
              <a:gd name="connsiteY61" fmla="*/ 1507217 h 3808342"/>
              <a:gd name="connsiteX62" fmla="*/ 2941904 w 3585739"/>
              <a:gd name="connsiteY62" fmla="*/ 1585086 h 3808342"/>
              <a:gd name="connsiteX63" fmla="*/ 2957674 w 3585739"/>
              <a:gd name="connsiteY63" fmla="*/ 1667600 h 3808342"/>
              <a:gd name="connsiteX64" fmla="*/ 2967199 w 3585739"/>
              <a:gd name="connsiteY64" fmla="*/ 1743800 h 3808342"/>
              <a:gd name="connsiteX65" fmla="*/ 2974343 w 3585739"/>
              <a:gd name="connsiteY65" fmla="*/ 1781900 h 3808342"/>
              <a:gd name="connsiteX66" fmla="*/ 2998155 w 3585739"/>
              <a:gd name="connsiteY66" fmla="*/ 1872389 h 3808342"/>
              <a:gd name="connsiteX67" fmla="*/ 3093405 w 3585739"/>
              <a:gd name="connsiteY67" fmla="*/ 2055744 h 3808342"/>
              <a:gd name="connsiteX68" fmla="*/ 3167224 w 3585739"/>
              <a:gd name="connsiteY68" fmla="*/ 2155757 h 3808342"/>
              <a:gd name="connsiteX69" fmla="*/ 3271999 w 3585739"/>
              <a:gd name="connsiteY69" fmla="*/ 2253388 h 3808342"/>
              <a:gd name="connsiteX70" fmla="*/ 3405645 w 3585739"/>
              <a:gd name="connsiteY70" fmla="*/ 1286354 h 3808342"/>
              <a:gd name="connsiteX71" fmla="*/ 3209636 w 3585739"/>
              <a:gd name="connsiteY71" fmla="*/ 1082171 h 3808342"/>
              <a:gd name="connsiteX72" fmla="*/ 3005461 w 3585739"/>
              <a:gd name="connsiteY72" fmla="*/ 845318 h 3808342"/>
              <a:gd name="connsiteX73" fmla="*/ 2789035 w 3585739"/>
              <a:gd name="connsiteY73" fmla="*/ 563546 h 3808342"/>
              <a:gd name="connsiteX74" fmla="*/ 2511356 w 3585739"/>
              <a:gd name="connsiteY74" fmla="*/ 130678 h 3808342"/>
              <a:gd name="connsiteX75" fmla="*/ 2425602 w 3585739"/>
              <a:gd name="connsiteY75" fmla="*/ 16335 h 3808342"/>
              <a:gd name="connsiteX0" fmla="*/ 2425602 w 3585739"/>
              <a:gd name="connsiteY0" fmla="*/ 16335 h 3808342"/>
              <a:gd name="connsiteX1" fmla="*/ 1584399 w 3585739"/>
              <a:gd name="connsiteY1" fmla="*/ 0 h 3808342"/>
              <a:gd name="connsiteX2" fmla="*/ 518604 w 3585739"/>
              <a:gd name="connsiteY2" fmla="*/ 12252 h 3808342"/>
              <a:gd name="connsiteX3" fmla="*/ 12249 w 3585739"/>
              <a:gd name="connsiteY3" fmla="*/ 16336 h 3808342"/>
              <a:gd name="connsiteX4" fmla="*/ 12248 w 3585739"/>
              <a:gd name="connsiteY4" fmla="*/ 1016832 h 3808342"/>
              <a:gd name="connsiteX5" fmla="*/ 0 w 3585739"/>
              <a:gd name="connsiteY5" fmla="*/ 2589043 h 3808342"/>
              <a:gd name="connsiteX6" fmla="*/ 110254 w 3585739"/>
              <a:gd name="connsiteY6" fmla="*/ 2621711 h 3808342"/>
              <a:gd name="connsiteX7" fmla="*/ 187841 w 3585739"/>
              <a:gd name="connsiteY7" fmla="*/ 2540038 h 3808342"/>
              <a:gd name="connsiteX8" fmla="*/ 596192 w 3585739"/>
              <a:gd name="connsiteY8" fmla="*/ 2450198 h 3808342"/>
              <a:gd name="connsiteX9" fmla="*/ 841202 w 3585739"/>
              <a:gd name="connsiteY9" fmla="*/ 2433863 h 3808342"/>
              <a:gd name="connsiteX10" fmla="*/ 1143162 w 3585739"/>
              <a:gd name="connsiteY10" fmla="*/ 2439126 h 3808342"/>
              <a:gd name="connsiteX11" fmla="*/ 1417006 w 3585739"/>
              <a:gd name="connsiteY11" fmla="*/ 2472464 h 3808342"/>
              <a:gd name="connsiteX12" fmla="*/ 1833724 w 3585739"/>
              <a:gd name="connsiteY12" fmla="*/ 2651058 h 3808342"/>
              <a:gd name="connsiteX13" fmla="*/ 2067087 w 3585739"/>
              <a:gd name="connsiteY13" fmla="*/ 2779644 h 3808342"/>
              <a:gd name="connsiteX14" fmla="*/ 2174243 w 3585739"/>
              <a:gd name="connsiteY14" fmla="*/ 2922520 h 3808342"/>
              <a:gd name="connsiteX15" fmla="*/ 2255206 w 3585739"/>
              <a:gd name="connsiteY15" fmla="*/ 3193980 h 3808342"/>
              <a:gd name="connsiteX16" fmla="*/ 2221868 w 3585739"/>
              <a:gd name="connsiteY16" fmla="*/ 3310662 h 3808342"/>
              <a:gd name="connsiteX17" fmla="*/ 2195675 w 3585739"/>
              <a:gd name="connsiteY17" fmla="*/ 3394006 h 3808342"/>
              <a:gd name="connsiteX18" fmla="*/ 2126618 w 3585739"/>
              <a:gd name="connsiteY18" fmla="*/ 3474968 h 3808342"/>
              <a:gd name="connsiteX19" fmla="*/ 1986124 w 3585739"/>
              <a:gd name="connsiteY19" fmla="*/ 3603555 h 3808342"/>
              <a:gd name="connsiteX20" fmla="*/ 2436180 w 3585739"/>
              <a:gd name="connsiteY20" fmla="*/ 3808342 h 3808342"/>
              <a:gd name="connsiteX21" fmla="*/ 2569530 w 3585739"/>
              <a:gd name="connsiteY21" fmla="*/ 3796437 h 3808342"/>
              <a:gd name="connsiteX22" fmla="*/ 2826704 w 3585739"/>
              <a:gd name="connsiteY22" fmla="*/ 3736906 h 3808342"/>
              <a:gd name="connsiteX23" fmla="*/ 3029111 w 3585739"/>
              <a:gd name="connsiteY23" fmla="*/ 3665469 h 3808342"/>
              <a:gd name="connsiteX24" fmla="*/ 3176748 w 3585739"/>
              <a:gd name="connsiteY24" fmla="*/ 3579743 h 3808342"/>
              <a:gd name="connsiteX25" fmla="*/ 3281523 w 3585739"/>
              <a:gd name="connsiteY25" fmla="*/ 3413056 h 3808342"/>
              <a:gd name="connsiteX26" fmla="*/ 3583943 w 3585739"/>
              <a:gd name="connsiteY26" fmla="*/ 3222556 h 3808342"/>
              <a:gd name="connsiteX27" fmla="*/ 3343436 w 3585739"/>
              <a:gd name="connsiteY27" fmla="*/ 3003480 h 3808342"/>
              <a:gd name="connsiteX28" fmla="*/ 3274381 w 3585739"/>
              <a:gd name="connsiteY28" fmla="*/ 2970144 h 3808342"/>
              <a:gd name="connsiteX29" fmla="*/ 3076736 w 3585739"/>
              <a:gd name="connsiteY29" fmla="*/ 2829649 h 3808342"/>
              <a:gd name="connsiteX30" fmla="*/ 2831468 w 3585739"/>
              <a:gd name="connsiteY30" fmla="*/ 2705825 h 3808342"/>
              <a:gd name="connsiteX31" fmla="*/ 2638586 w 3585739"/>
              <a:gd name="connsiteY31" fmla="*/ 2584381 h 3808342"/>
              <a:gd name="connsiteX32" fmla="*/ 2479043 w 3585739"/>
              <a:gd name="connsiteY32" fmla="*/ 2451032 h 3808342"/>
              <a:gd name="connsiteX33" fmla="*/ 2345693 w 3585739"/>
              <a:gd name="connsiteY33" fmla="*/ 2331970 h 3808342"/>
              <a:gd name="connsiteX34" fmla="*/ 2195674 w 3585739"/>
              <a:gd name="connsiteY34" fmla="*/ 2191477 h 3808342"/>
              <a:gd name="connsiteX35" fmla="*/ 2050417 w 3585739"/>
              <a:gd name="connsiteY35" fmla="*/ 2067651 h 3808342"/>
              <a:gd name="connsiteX36" fmla="*/ 1967074 w 3585739"/>
              <a:gd name="connsiteY36" fmla="*/ 1979546 h 3808342"/>
              <a:gd name="connsiteX37" fmla="*/ 1859918 w 3585739"/>
              <a:gd name="connsiteY37" fmla="*/ 1870008 h 3808342"/>
              <a:gd name="connsiteX38" fmla="*/ 1697993 w 3585739"/>
              <a:gd name="connsiteY38" fmla="*/ 1696176 h 3808342"/>
              <a:gd name="connsiteX39" fmla="*/ 1619412 w 3585739"/>
              <a:gd name="connsiteY39" fmla="*/ 1589020 h 3808342"/>
              <a:gd name="connsiteX40" fmla="*/ 1572430 w 3585739"/>
              <a:gd name="connsiteY40" fmla="*/ 1512306 h 3808342"/>
              <a:gd name="connsiteX41" fmla="*/ 1486397 w 3585739"/>
              <a:gd name="connsiteY41" fmla="*/ 1429283 h 3808342"/>
              <a:gd name="connsiteX42" fmla="*/ 1404727 w 3585739"/>
              <a:gd name="connsiteY42" fmla="*/ 1343526 h 3808342"/>
              <a:gd name="connsiteX43" fmla="*/ 1351641 w 3585739"/>
              <a:gd name="connsiteY43" fmla="*/ 1229182 h 3808342"/>
              <a:gd name="connsiteX44" fmla="*/ 1306722 w 3585739"/>
              <a:gd name="connsiteY44" fmla="*/ 1074004 h 3808342"/>
              <a:gd name="connsiteX45" fmla="*/ 1310806 w 3585739"/>
              <a:gd name="connsiteY45" fmla="*/ 992330 h 3808342"/>
              <a:gd name="connsiteX46" fmla="*/ 1327141 w 3585739"/>
              <a:gd name="connsiteY46" fmla="*/ 931076 h 3808342"/>
              <a:gd name="connsiteX47" fmla="*/ 1355725 w 3585739"/>
              <a:gd name="connsiteY47" fmla="*/ 873904 h 3808342"/>
              <a:gd name="connsiteX48" fmla="*/ 1404727 w 3585739"/>
              <a:gd name="connsiteY48" fmla="*/ 779980 h 3808342"/>
              <a:gd name="connsiteX49" fmla="*/ 1461896 w 3585739"/>
              <a:gd name="connsiteY49" fmla="*/ 726892 h 3808342"/>
              <a:gd name="connsiteX50" fmla="*/ 1510899 w 3585739"/>
              <a:gd name="connsiteY50" fmla="*/ 686055 h 3808342"/>
              <a:gd name="connsiteX51" fmla="*/ 1588483 w 3585739"/>
              <a:gd name="connsiteY51" fmla="*/ 637052 h 3808342"/>
              <a:gd name="connsiteX52" fmla="*/ 1788575 w 3585739"/>
              <a:gd name="connsiteY52" fmla="*/ 645219 h 3808342"/>
              <a:gd name="connsiteX53" fmla="*/ 1964166 w 3585739"/>
              <a:gd name="connsiteY53" fmla="*/ 686056 h 3808342"/>
              <a:gd name="connsiteX54" fmla="*/ 2098922 w 3585739"/>
              <a:gd name="connsiteY54" fmla="*/ 763645 h 3808342"/>
              <a:gd name="connsiteX55" fmla="*/ 2327598 w 3585739"/>
              <a:gd name="connsiteY55" fmla="*/ 1037251 h 3808342"/>
              <a:gd name="connsiteX56" fmla="*/ 2376600 w 3585739"/>
              <a:gd name="connsiteY56" fmla="*/ 1078087 h 3808342"/>
              <a:gd name="connsiteX57" fmla="*/ 2552191 w 3585739"/>
              <a:gd name="connsiteY57" fmla="*/ 1135259 h 3808342"/>
              <a:gd name="connsiteX58" fmla="*/ 2682863 w 3585739"/>
              <a:gd name="connsiteY58" fmla="*/ 1221015 h 3808342"/>
              <a:gd name="connsiteX59" fmla="*/ 2756367 w 3585739"/>
              <a:gd name="connsiteY59" fmla="*/ 1310856 h 3808342"/>
              <a:gd name="connsiteX60" fmla="*/ 2833953 w 3585739"/>
              <a:gd name="connsiteY60" fmla="*/ 1396614 h 3808342"/>
              <a:gd name="connsiteX61" fmla="*/ 2900657 w 3585739"/>
              <a:gd name="connsiteY61" fmla="*/ 1507217 h 3808342"/>
              <a:gd name="connsiteX62" fmla="*/ 2941904 w 3585739"/>
              <a:gd name="connsiteY62" fmla="*/ 1585086 h 3808342"/>
              <a:gd name="connsiteX63" fmla="*/ 2957674 w 3585739"/>
              <a:gd name="connsiteY63" fmla="*/ 1667600 h 3808342"/>
              <a:gd name="connsiteX64" fmla="*/ 2967199 w 3585739"/>
              <a:gd name="connsiteY64" fmla="*/ 1743800 h 3808342"/>
              <a:gd name="connsiteX65" fmla="*/ 2974343 w 3585739"/>
              <a:gd name="connsiteY65" fmla="*/ 1781900 h 3808342"/>
              <a:gd name="connsiteX66" fmla="*/ 2998155 w 3585739"/>
              <a:gd name="connsiteY66" fmla="*/ 1872389 h 3808342"/>
              <a:gd name="connsiteX67" fmla="*/ 3093405 w 3585739"/>
              <a:gd name="connsiteY67" fmla="*/ 2055744 h 3808342"/>
              <a:gd name="connsiteX68" fmla="*/ 3167224 w 3585739"/>
              <a:gd name="connsiteY68" fmla="*/ 2155757 h 3808342"/>
              <a:gd name="connsiteX69" fmla="*/ 3271999 w 3585739"/>
              <a:gd name="connsiteY69" fmla="*/ 2253388 h 3808342"/>
              <a:gd name="connsiteX70" fmla="*/ 3405645 w 3585739"/>
              <a:gd name="connsiteY70" fmla="*/ 1286354 h 3808342"/>
              <a:gd name="connsiteX71" fmla="*/ 3209636 w 3585739"/>
              <a:gd name="connsiteY71" fmla="*/ 1082171 h 3808342"/>
              <a:gd name="connsiteX72" fmla="*/ 3005461 w 3585739"/>
              <a:gd name="connsiteY72" fmla="*/ 845318 h 3808342"/>
              <a:gd name="connsiteX73" fmla="*/ 2789035 w 3585739"/>
              <a:gd name="connsiteY73" fmla="*/ 563546 h 3808342"/>
              <a:gd name="connsiteX74" fmla="*/ 2511356 w 3585739"/>
              <a:gd name="connsiteY74" fmla="*/ 130678 h 3808342"/>
              <a:gd name="connsiteX75" fmla="*/ 2425602 w 3585739"/>
              <a:gd name="connsiteY75" fmla="*/ 16335 h 3808342"/>
              <a:gd name="connsiteX0" fmla="*/ 2425602 w 3584015"/>
              <a:gd name="connsiteY0" fmla="*/ 16335 h 3808342"/>
              <a:gd name="connsiteX1" fmla="*/ 1584399 w 3584015"/>
              <a:gd name="connsiteY1" fmla="*/ 0 h 3808342"/>
              <a:gd name="connsiteX2" fmla="*/ 518604 w 3584015"/>
              <a:gd name="connsiteY2" fmla="*/ 12252 h 3808342"/>
              <a:gd name="connsiteX3" fmla="*/ 12249 w 3584015"/>
              <a:gd name="connsiteY3" fmla="*/ 16336 h 3808342"/>
              <a:gd name="connsiteX4" fmla="*/ 12248 w 3584015"/>
              <a:gd name="connsiteY4" fmla="*/ 1016832 h 3808342"/>
              <a:gd name="connsiteX5" fmla="*/ 0 w 3584015"/>
              <a:gd name="connsiteY5" fmla="*/ 2589043 h 3808342"/>
              <a:gd name="connsiteX6" fmla="*/ 110254 w 3584015"/>
              <a:gd name="connsiteY6" fmla="*/ 2621711 h 3808342"/>
              <a:gd name="connsiteX7" fmla="*/ 187841 w 3584015"/>
              <a:gd name="connsiteY7" fmla="*/ 2540038 h 3808342"/>
              <a:gd name="connsiteX8" fmla="*/ 596192 w 3584015"/>
              <a:gd name="connsiteY8" fmla="*/ 2450198 h 3808342"/>
              <a:gd name="connsiteX9" fmla="*/ 841202 w 3584015"/>
              <a:gd name="connsiteY9" fmla="*/ 2433863 h 3808342"/>
              <a:gd name="connsiteX10" fmla="*/ 1143162 w 3584015"/>
              <a:gd name="connsiteY10" fmla="*/ 2439126 h 3808342"/>
              <a:gd name="connsiteX11" fmla="*/ 1417006 w 3584015"/>
              <a:gd name="connsiteY11" fmla="*/ 2472464 h 3808342"/>
              <a:gd name="connsiteX12" fmla="*/ 1833724 w 3584015"/>
              <a:gd name="connsiteY12" fmla="*/ 2651058 h 3808342"/>
              <a:gd name="connsiteX13" fmla="*/ 2067087 w 3584015"/>
              <a:gd name="connsiteY13" fmla="*/ 2779644 h 3808342"/>
              <a:gd name="connsiteX14" fmla="*/ 2174243 w 3584015"/>
              <a:gd name="connsiteY14" fmla="*/ 2922520 h 3808342"/>
              <a:gd name="connsiteX15" fmla="*/ 2255206 w 3584015"/>
              <a:gd name="connsiteY15" fmla="*/ 3193980 h 3808342"/>
              <a:gd name="connsiteX16" fmla="*/ 2221868 w 3584015"/>
              <a:gd name="connsiteY16" fmla="*/ 3310662 h 3808342"/>
              <a:gd name="connsiteX17" fmla="*/ 2195675 w 3584015"/>
              <a:gd name="connsiteY17" fmla="*/ 3394006 h 3808342"/>
              <a:gd name="connsiteX18" fmla="*/ 2126618 w 3584015"/>
              <a:gd name="connsiteY18" fmla="*/ 3474968 h 3808342"/>
              <a:gd name="connsiteX19" fmla="*/ 1986124 w 3584015"/>
              <a:gd name="connsiteY19" fmla="*/ 3603555 h 3808342"/>
              <a:gd name="connsiteX20" fmla="*/ 2436180 w 3584015"/>
              <a:gd name="connsiteY20" fmla="*/ 3808342 h 3808342"/>
              <a:gd name="connsiteX21" fmla="*/ 2569530 w 3584015"/>
              <a:gd name="connsiteY21" fmla="*/ 3796437 h 3808342"/>
              <a:gd name="connsiteX22" fmla="*/ 2826704 w 3584015"/>
              <a:gd name="connsiteY22" fmla="*/ 3736906 h 3808342"/>
              <a:gd name="connsiteX23" fmla="*/ 3029111 w 3584015"/>
              <a:gd name="connsiteY23" fmla="*/ 3665469 h 3808342"/>
              <a:gd name="connsiteX24" fmla="*/ 3176748 w 3584015"/>
              <a:gd name="connsiteY24" fmla="*/ 3579743 h 3808342"/>
              <a:gd name="connsiteX25" fmla="*/ 3281523 w 3584015"/>
              <a:gd name="connsiteY25" fmla="*/ 3413056 h 3808342"/>
              <a:gd name="connsiteX26" fmla="*/ 3583943 w 3584015"/>
              <a:gd name="connsiteY26" fmla="*/ 3222556 h 3808342"/>
              <a:gd name="connsiteX27" fmla="*/ 3343436 w 3584015"/>
              <a:gd name="connsiteY27" fmla="*/ 3003480 h 3808342"/>
              <a:gd name="connsiteX28" fmla="*/ 3274381 w 3584015"/>
              <a:gd name="connsiteY28" fmla="*/ 2970144 h 3808342"/>
              <a:gd name="connsiteX29" fmla="*/ 3076736 w 3584015"/>
              <a:gd name="connsiteY29" fmla="*/ 2829649 h 3808342"/>
              <a:gd name="connsiteX30" fmla="*/ 2831468 w 3584015"/>
              <a:gd name="connsiteY30" fmla="*/ 2705825 h 3808342"/>
              <a:gd name="connsiteX31" fmla="*/ 2638586 w 3584015"/>
              <a:gd name="connsiteY31" fmla="*/ 2584381 h 3808342"/>
              <a:gd name="connsiteX32" fmla="*/ 2479043 w 3584015"/>
              <a:gd name="connsiteY32" fmla="*/ 2451032 h 3808342"/>
              <a:gd name="connsiteX33" fmla="*/ 2345693 w 3584015"/>
              <a:gd name="connsiteY33" fmla="*/ 2331970 h 3808342"/>
              <a:gd name="connsiteX34" fmla="*/ 2195674 w 3584015"/>
              <a:gd name="connsiteY34" fmla="*/ 2191477 h 3808342"/>
              <a:gd name="connsiteX35" fmla="*/ 2050417 w 3584015"/>
              <a:gd name="connsiteY35" fmla="*/ 2067651 h 3808342"/>
              <a:gd name="connsiteX36" fmla="*/ 1967074 w 3584015"/>
              <a:gd name="connsiteY36" fmla="*/ 1979546 h 3808342"/>
              <a:gd name="connsiteX37" fmla="*/ 1859918 w 3584015"/>
              <a:gd name="connsiteY37" fmla="*/ 1870008 h 3808342"/>
              <a:gd name="connsiteX38" fmla="*/ 1697993 w 3584015"/>
              <a:gd name="connsiteY38" fmla="*/ 1696176 h 3808342"/>
              <a:gd name="connsiteX39" fmla="*/ 1619412 w 3584015"/>
              <a:gd name="connsiteY39" fmla="*/ 1589020 h 3808342"/>
              <a:gd name="connsiteX40" fmla="*/ 1572430 w 3584015"/>
              <a:gd name="connsiteY40" fmla="*/ 1512306 h 3808342"/>
              <a:gd name="connsiteX41" fmla="*/ 1486397 w 3584015"/>
              <a:gd name="connsiteY41" fmla="*/ 1429283 h 3808342"/>
              <a:gd name="connsiteX42" fmla="*/ 1404727 w 3584015"/>
              <a:gd name="connsiteY42" fmla="*/ 1343526 h 3808342"/>
              <a:gd name="connsiteX43" fmla="*/ 1351641 w 3584015"/>
              <a:gd name="connsiteY43" fmla="*/ 1229182 h 3808342"/>
              <a:gd name="connsiteX44" fmla="*/ 1306722 w 3584015"/>
              <a:gd name="connsiteY44" fmla="*/ 1074004 h 3808342"/>
              <a:gd name="connsiteX45" fmla="*/ 1310806 w 3584015"/>
              <a:gd name="connsiteY45" fmla="*/ 992330 h 3808342"/>
              <a:gd name="connsiteX46" fmla="*/ 1327141 w 3584015"/>
              <a:gd name="connsiteY46" fmla="*/ 931076 h 3808342"/>
              <a:gd name="connsiteX47" fmla="*/ 1355725 w 3584015"/>
              <a:gd name="connsiteY47" fmla="*/ 873904 h 3808342"/>
              <a:gd name="connsiteX48" fmla="*/ 1404727 w 3584015"/>
              <a:gd name="connsiteY48" fmla="*/ 779980 h 3808342"/>
              <a:gd name="connsiteX49" fmla="*/ 1461896 w 3584015"/>
              <a:gd name="connsiteY49" fmla="*/ 726892 h 3808342"/>
              <a:gd name="connsiteX50" fmla="*/ 1510899 w 3584015"/>
              <a:gd name="connsiteY50" fmla="*/ 686055 h 3808342"/>
              <a:gd name="connsiteX51" fmla="*/ 1588483 w 3584015"/>
              <a:gd name="connsiteY51" fmla="*/ 637052 h 3808342"/>
              <a:gd name="connsiteX52" fmla="*/ 1788575 w 3584015"/>
              <a:gd name="connsiteY52" fmla="*/ 645219 h 3808342"/>
              <a:gd name="connsiteX53" fmla="*/ 1964166 w 3584015"/>
              <a:gd name="connsiteY53" fmla="*/ 686056 h 3808342"/>
              <a:gd name="connsiteX54" fmla="*/ 2098922 w 3584015"/>
              <a:gd name="connsiteY54" fmla="*/ 763645 h 3808342"/>
              <a:gd name="connsiteX55" fmla="*/ 2327598 w 3584015"/>
              <a:gd name="connsiteY55" fmla="*/ 1037251 h 3808342"/>
              <a:gd name="connsiteX56" fmla="*/ 2376600 w 3584015"/>
              <a:gd name="connsiteY56" fmla="*/ 1078087 h 3808342"/>
              <a:gd name="connsiteX57" fmla="*/ 2552191 w 3584015"/>
              <a:gd name="connsiteY57" fmla="*/ 1135259 h 3808342"/>
              <a:gd name="connsiteX58" fmla="*/ 2682863 w 3584015"/>
              <a:gd name="connsiteY58" fmla="*/ 1221015 h 3808342"/>
              <a:gd name="connsiteX59" fmla="*/ 2756367 w 3584015"/>
              <a:gd name="connsiteY59" fmla="*/ 1310856 h 3808342"/>
              <a:gd name="connsiteX60" fmla="*/ 2833953 w 3584015"/>
              <a:gd name="connsiteY60" fmla="*/ 1396614 h 3808342"/>
              <a:gd name="connsiteX61" fmla="*/ 2900657 w 3584015"/>
              <a:gd name="connsiteY61" fmla="*/ 1507217 h 3808342"/>
              <a:gd name="connsiteX62" fmla="*/ 2941904 w 3584015"/>
              <a:gd name="connsiteY62" fmla="*/ 1585086 h 3808342"/>
              <a:gd name="connsiteX63" fmla="*/ 2957674 w 3584015"/>
              <a:gd name="connsiteY63" fmla="*/ 1667600 h 3808342"/>
              <a:gd name="connsiteX64" fmla="*/ 2967199 w 3584015"/>
              <a:gd name="connsiteY64" fmla="*/ 1743800 h 3808342"/>
              <a:gd name="connsiteX65" fmla="*/ 2974343 w 3584015"/>
              <a:gd name="connsiteY65" fmla="*/ 1781900 h 3808342"/>
              <a:gd name="connsiteX66" fmla="*/ 2998155 w 3584015"/>
              <a:gd name="connsiteY66" fmla="*/ 1872389 h 3808342"/>
              <a:gd name="connsiteX67" fmla="*/ 3093405 w 3584015"/>
              <a:gd name="connsiteY67" fmla="*/ 2055744 h 3808342"/>
              <a:gd name="connsiteX68" fmla="*/ 3167224 w 3584015"/>
              <a:gd name="connsiteY68" fmla="*/ 2155757 h 3808342"/>
              <a:gd name="connsiteX69" fmla="*/ 3271999 w 3584015"/>
              <a:gd name="connsiteY69" fmla="*/ 2253388 h 3808342"/>
              <a:gd name="connsiteX70" fmla="*/ 3405645 w 3584015"/>
              <a:gd name="connsiteY70" fmla="*/ 1286354 h 3808342"/>
              <a:gd name="connsiteX71" fmla="*/ 3209636 w 3584015"/>
              <a:gd name="connsiteY71" fmla="*/ 1082171 h 3808342"/>
              <a:gd name="connsiteX72" fmla="*/ 3005461 w 3584015"/>
              <a:gd name="connsiteY72" fmla="*/ 845318 h 3808342"/>
              <a:gd name="connsiteX73" fmla="*/ 2789035 w 3584015"/>
              <a:gd name="connsiteY73" fmla="*/ 563546 h 3808342"/>
              <a:gd name="connsiteX74" fmla="*/ 2511356 w 3584015"/>
              <a:gd name="connsiteY74" fmla="*/ 130678 h 3808342"/>
              <a:gd name="connsiteX75" fmla="*/ 2425602 w 3584015"/>
              <a:gd name="connsiteY75" fmla="*/ 16335 h 3808342"/>
              <a:gd name="connsiteX0" fmla="*/ 2425602 w 3592604"/>
              <a:gd name="connsiteY0" fmla="*/ 16335 h 3808342"/>
              <a:gd name="connsiteX1" fmla="*/ 1584399 w 3592604"/>
              <a:gd name="connsiteY1" fmla="*/ 0 h 3808342"/>
              <a:gd name="connsiteX2" fmla="*/ 518604 w 3592604"/>
              <a:gd name="connsiteY2" fmla="*/ 12252 h 3808342"/>
              <a:gd name="connsiteX3" fmla="*/ 12249 w 3592604"/>
              <a:gd name="connsiteY3" fmla="*/ 16336 h 3808342"/>
              <a:gd name="connsiteX4" fmla="*/ 12248 w 3592604"/>
              <a:gd name="connsiteY4" fmla="*/ 1016832 h 3808342"/>
              <a:gd name="connsiteX5" fmla="*/ 0 w 3592604"/>
              <a:gd name="connsiteY5" fmla="*/ 2589043 h 3808342"/>
              <a:gd name="connsiteX6" fmla="*/ 110254 w 3592604"/>
              <a:gd name="connsiteY6" fmla="*/ 2621711 h 3808342"/>
              <a:gd name="connsiteX7" fmla="*/ 187841 w 3592604"/>
              <a:gd name="connsiteY7" fmla="*/ 2540038 h 3808342"/>
              <a:gd name="connsiteX8" fmla="*/ 596192 w 3592604"/>
              <a:gd name="connsiteY8" fmla="*/ 2450198 h 3808342"/>
              <a:gd name="connsiteX9" fmla="*/ 841202 w 3592604"/>
              <a:gd name="connsiteY9" fmla="*/ 2433863 h 3808342"/>
              <a:gd name="connsiteX10" fmla="*/ 1143162 w 3592604"/>
              <a:gd name="connsiteY10" fmla="*/ 2439126 h 3808342"/>
              <a:gd name="connsiteX11" fmla="*/ 1417006 w 3592604"/>
              <a:gd name="connsiteY11" fmla="*/ 2472464 h 3808342"/>
              <a:gd name="connsiteX12" fmla="*/ 1833724 w 3592604"/>
              <a:gd name="connsiteY12" fmla="*/ 2651058 h 3808342"/>
              <a:gd name="connsiteX13" fmla="*/ 2067087 w 3592604"/>
              <a:gd name="connsiteY13" fmla="*/ 2779644 h 3808342"/>
              <a:gd name="connsiteX14" fmla="*/ 2174243 w 3592604"/>
              <a:gd name="connsiteY14" fmla="*/ 2922520 h 3808342"/>
              <a:gd name="connsiteX15" fmla="*/ 2255206 w 3592604"/>
              <a:gd name="connsiteY15" fmla="*/ 3193980 h 3808342"/>
              <a:gd name="connsiteX16" fmla="*/ 2221868 w 3592604"/>
              <a:gd name="connsiteY16" fmla="*/ 3310662 h 3808342"/>
              <a:gd name="connsiteX17" fmla="*/ 2195675 w 3592604"/>
              <a:gd name="connsiteY17" fmla="*/ 3394006 h 3808342"/>
              <a:gd name="connsiteX18" fmla="*/ 2126618 w 3592604"/>
              <a:gd name="connsiteY18" fmla="*/ 3474968 h 3808342"/>
              <a:gd name="connsiteX19" fmla="*/ 1986124 w 3592604"/>
              <a:gd name="connsiteY19" fmla="*/ 3603555 h 3808342"/>
              <a:gd name="connsiteX20" fmla="*/ 2436180 w 3592604"/>
              <a:gd name="connsiteY20" fmla="*/ 3808342 h 3808342"/>
              <a:gd name="connsiteX21" fmla="*/ 2569530 w 3592604"/>
              <a:gd name="connsiteY21" fmla="*/ 3796437 h 3808342"/>
              <a:gd name="connsiteX22" fmla="*/ 2826704 w 3592604"/>
              <a:gd name="connsiteY22" fmla="*/ 3736906 h 3808342"/>
              <a:gd name="connsiteX23" fmla="*/ 3029111 w 3592604"/>
              <a:gd name="connsiteY23" fmla="*/ 3665469 h 3808342"/>
              <a:gd name="connsiteX24" fmla="*/ 3176748 w 3592604"/>
              <a:gd name="connsiteY24" fmla="*/ 3579743 h 3808342"/>
              <a:gd name="connsiteX25" fmla="*/ 3281523 w 3592604"/>
              <a:gd name="connsiteY25" fmla="*/ 3413056 h 3808342"/>
              <a:gd name="connsiteX26" fmla="*/ 3583943 w 3592604"/>
              <a:gd name="connsiteY26" fmla="*/ 3222556 h 3808342"/>
              <a:gd name="connsiteX27" fmla="*/ 3495836 w 3592604"/>
              <a:gd name="connsiteY27" fmla="*/ 3139212 h 3808342"/>
              <a:gd name="connsiteX28" fmla="*/ 3343436 w 3592604"/>
              <a:gd name="connsiteY28" fmla="*/ 3003480 h 3808342"/>
              <a:gd name="connsiteX29" fmla="*/ 3274381 w 3592604"/>
              <a:gd name="connsiteY29" fmla="*/ 2970144 h 3808342"/>
              <a:gd name="connsiteX30" fmla="*/ 3076736 w 3592604"/>
              <a:gd name="connsiteY30" fmla="*/ 2829649 h 3808342"/>
              <a:gd name="connsiteX31" fmla="*/ 2831468 w 3592604"/>
              <a:gd name="connsiteY31" fmla="*/ 2705825 h 3808342"/>
              <a:gd name="connsiteX32" fmla="*/ 2638586 w 3592604"/>
              <a:gd name="connsiteY32" fmla="*/ 2584381 h 3808342"/>
              <a:gd name="connsiteX33" fmla="*/ 2479043 w 3592604"/>
              <a:gd name="connsiteY33" fmla="*/ 2451032 h 3808342"/>
              <a:gd name="connsiteX34" fmla="*/ 2345693 w 3592604"/>
              <a:gd name="connsiteY34" fmla="*/ 2331970 h 3808342"/>
              <a:gd name="connsiteX35" fmla="*/ 2195674 w 3592604"/>
              <a:gd name="connsiteY35" fmla="*/ 2191477 h 3808342"/>
              <a:gd name="connsiteX36" fmla="*/ 2050417 w 3592604"/>
              <a:gd name="connsiteY36" fmla="*/ 2067651 h 3808342"/>
              <a:gd name="connsiteX37" fmla="*/ 1967074 w 3592604"/>
              <a:gd name="connsiteY37" fmla="*/ 1979546 h 3808342"/>
              <a:gd name="connsiteX38" fmla="*/ 1859918 w 3592604"/>
              <a:gd name="connsiteY38" fmla="*/ 1870008 h 3808342"/>
              <a:gd name="connsiteX39" fmla="*/ 1697993 w 3592604"/>
              <a:gd name="connsiteY39" fmla="*/ 1696176 h 3808342"/>
              <a:gd name="connsiteX40" fmla="*/ 1619412 w 3592604"/>
              <a:gd name="connsiteY40" fmla="*/ 1589020 h 3808342"/>
              <a:gd name="connsiteX41" fmla="*/ 1572430 w 3592604"/>
              <a:gd name="connsiteY41" fmla="*/ 1512306 h 3808342"/>
              <a:gd name="connsiteX42" fmla="*/ 1486397 w 3592604"/>
              <a:gd name="connsiteY42" fmla="*/ 1429283 h 3808342"/>
              <a:gd name="connsiteX43" fmla="*/ 1404727 w 3592604"/>
              <a:gd name="connsiteY43" fmla="*/ 1343526 h 3808342"/>
              <a:gd name="connsiteX44" fmla="*/ 1351641 w 3592604"/>
              <a:gd name="connsiteY44" fmla="*/ 1229182 h 3808342"/>
              <a:gd name="connsiteX45" fmla="*/ 1306722 w 3592604"/>
              <a:gd name="connsiteY45" fmla="*/ 1074004 h 3808342"/>
              <a:gd name="connsiteX46" fmla="*/ 1310806 w 3592604"/>
              <a:gd name="connsiteY46" fmla="*/ 992330 h 3808342"/>
              <a:gd name="connsiteX47" fmla="*/ 1327141 w 3592604"/>
              <a:gd name="connsiteY47" fmla="*/ 931076 h 3808342"/>
              <a:gd name="connsiteX48" fmla="*/ 1355725 w 3592604"/>
              <a:gd name="connsiteY48" fmla="*/ 873904 h 3808342"/>
              <a:gd name="connsiteX49" fmla="*/ 1404727 w 3592604"/>
              <a:gd name="connsiteY49" fmla="*/ 779980 h 3808342"/>
              <a:gd name="connsiteX50" fmla="*/ 1461896 w 3592604"/>
              <a:gd name="connsiteY50" fmla="*/ 726892 h 3808342"/>
              <a:gd name="connsiteX51" fmla="*/ 1510899 w 3592604"/>
              <a:gd name="connsiteY51" fmla="*/ 686055 h 3808342"/>
              <a:gd name="connsiteX52" fmla="*/ 1588483 w 3592604"/>
              <a:gd name="connsiteY52" fmla="*/ 637052 h 3808342"/>
              <a:gd name="connsiteX53" fmla="*/ 1788575 w 3592604"/>
              <a:gd name="connsiteY53" fmla="*/ 645219 h 3808342"/>
              <a:gd name="connsiteX54" fmla="*/ 1964166 w 3592604"/>
              <a:gd name="connsiteY54" fmla="*/ 686056 h 3808342"/>
              <a:gd name="connsiteX55" fmla="*/ 2098922 w 3592604"/>
              <a:gd name="connsiteY55" fmla="*/ 763645 h 3808342"/>
              <a:gd name="connsiteX56" fmla="*/ 2327598 w 3592604"/>
              <a:gd name="connsiteY56" fmla="*/ 1037251 h 3808342"/>
              <a:gd name="connsiteX57" fmla="*/ 2376600 w 3592604"/>
              <a:gd name="connsiteY57" fmla="*/ 1078087 h 3808342"/>
              <a:gd name="connsiteX58" fmla="*/ 2552191 w 3592604"/>
              <a:gd name="connsiteY58" fmla="*/ 1135259 h 3808342"/>
              <a:gd name="connsiteX59" fmla="*/ 2682863 w 3592604"/>
              <a:gd name="connsiteY59" fmla="*/ 1221015 h 3808342"/>
              <a:gd name="connsiteX60" fmla="*/ 2756367 w 3592604"/>
              <a:gd name="connsiteY60" fmla="*/ 1310856 h 3808342"/>
              <a:gd name="connsiteX61" fmla="*/ 2833953 w 3592604"/>
              <a:gd name="connsiteY61" fmla="*/ 1396614 h 3808342"/>
              <a:gd name="connsiteX62" fmla="*/ 2900657 w 3592604"/>
              <a:gd name="connsiteY62" fmla="*/ 1507217 h 3808342"/>
              <a:gd name="connsiteX63" fmla="*/ 2941904 w 3592604"/>
              <a:gd name="connsiteY63" fmla="*/ 1585086 h 3808342"/>
              <a:gd name="connsiteX64" fmla="*/ 2957674 w 3592604"/>
              <a:gd name="connsiteY64" fmla="*/ 1667600 h 3808342"/>
              <a:gd name="connsiteX65" fmla="*/ 2967199 w 3592604"/>
              <a:gd name="connsiteY65" fmla="*/ 1743800 h 3808342"/>
              <a:gd name="connsiteX66" fmla="*/ 2974343 w 3592604"/>
              <a:gd name="connsiteY66" fmla="*/ 1781900 h 3808342"/>
              <a:gd name="connsiteX67" fmla="*/ 2998155 w 3592604"/>
              <a:gd name="connsiteY67" fmla="*/ 1872389 h 3808342"/>
              <a:gd name="connsiteX68" fmla="*/ 3093405 w 3592604"/>
              <a:gd name="connsiteY68" fmla="*/ 2055744 h 3808342"/>
              <a:gd name="connsiteX69" fmla="*/ 3167224 w 3592604"/>
              <a:gd name="connsiteY69" fmla="*/ 2155757 h 3808342"/>
              <a:gd name="connsiteX70" fmla="*/ 3271999 w 3592604"/>
              <a:gd name="connsiteY70" fmla="*/ 2253388 h 3808342"/>
              <a:gd name="connsiteX71" fmla="*/ 3405645 w 3592604"/>
              <a:gd name="connsiteY71" fmla="*/ 1286354 h 3808342"/>
              <a:gd name="connsiteX72" fmla="*/ 3209636 w 3592604"/>
              <a:gd name="connsiteY72" fmla="*/ 1082171 h 3808342"/>
              <a:gd name="connsiteX73" fmla="*/ 3005461 w 3592604"/>
              <a:gd name="connsiteY73" fmla="*/ 845318 h 3808342"/>
              <a:gd name="connsiteX74" fmla="*/ 2789035 w 3592604"/>
              <a:gd name="connsiteY74" fmla="*/ 563546 h 3808342"/>
              <a:gd name="connsiteX75" fmla="*/ 2511356 w 3592604"/>
              <a:gd name="connsiteY75" fmla="*/ 130678 h 3808342"/>
              <a:gd name="connsiteX76" fmla="*/ 2425602 w 3592604"/>
              <a:gd name="connsiteY76" fmla="*/ 16335 h 3808342"/>
              <a:gd name="connsiteX0" fmla="*/ 2425602 w 3592604"/>
              <a:gd name="connsiteY0" fmla="*/ 16335 h 3808342"/>
              <a:gd name="connsiteX1" fmla="*/ 1584399 w 3592604"/>
              <a:gd name="connsiteY1" fmla="*/ 0 h 3808342"/>
              <a:gd name="connsiteX2" fmla="*/ 518604 w 3592604"/>
              <a:gd name="connsiteY2" fmla="*/ 12252 h 3808342"/>
              <a:gd name="connsiteX3" fmla="*/ 12249 w 3592604"/>
              <a:gd name="connsiteY3" fmla="*/ 16336 h 3808342"/>
              <a:gd name="connsiteX4" fmla="*/ 12248 w 3592604"/>
              <a:gd name="connsiteY4" fmla="*/ 1016832 h 3808342"/>
              <a:gd name="connsiteX5" fmla="*/ 0 w 3592604"/>
              <a:gd name="connsiteY5" fmla="*/ 2589043 h 3808342"/>
              <a:gd name="connsiteX6" fmla="*/ 110254 w 3592604"/>
              <a:gd name="connsiteY6" fmla="*/ 2621711 h 3808342"/>
              <a:gd name="connsiteX7" fmla="*/ 187841 w 3592604"/>
              <a:gd name="connsiteY7" fmla="*/ 2540038 h 3808342"/>
              <a:gd name="connsiteX8" fmla="*/ 596192 w 3592604"/>
              <a:gd name="connsiteY8" fmla="*/ 2450198 h 3808342"/>
              <a:gd name="connsiteX9" fmla="*/ 841202 w 3592604"/>
              <a:gd name="connsiteY9" fmla="*/ 2433863 h 3808342"/>
              <a:gd name="connsiteX10" fmla="*/ 1143162 w 3592604"/>
              <a:gd name="connsiteY10" fmla="*/ 2439126 h 3808342"/>
              <a:gd name="connsiteX11" fmla="*/ 1417006 w 3592604"/>
              <a:gd name="connsiteY11" fmla="*/ 2472464 h 3808342"/>
              <a:gd name="connsiteX12" fmla="*/ 1833724 w 3592604"/>
              <a:gd name="connsiteY12" fmla="*/ 2651058 h 3808342"/>
              <a:gd name="connsiteX13" fmla="*/ 2067087 w 3592604"/>
              <a:gd name="connsiteY13" fmla="*/ 2779644 h 3808342"/>
              <a:gd name="connsiteX14" fmla="*/ 2174243 w 3592604"/>
              <a:gd name="connsiteY14" fmla="*/ 2922520 h 3808342"/>
              <a:gd name="connsiteX15" fmla="*/ 2255206 w 3592604"/>
              <a:gd name="connsiteY15" fmla="*/ 3193980 h 3808342"/>
              <a:gd name="connsiteX16" fmla="*/ 2221868 w 3592604"/>
              <a:gd name="connsiteY16" fmla="*/ 3310662 h 3808342"/>
              <a:gd name="connsiteX17" fmla="*/ 2195675 w 3592604"/>
              <a:gd name="connsiteY17" fmla="*/ 3394006 h 3808342"/>
              <a:gd name="connsiteX18" fmla="*/ 2126618 w 3592604"/>
              <a:gd name="connsiteY18" fmla="*/ 3474968 h 3808342"/>
              <a:gd name="connsiteX19" fmla="*/ 1986124 w 3592604"/>
              <a:gd name="connsiteY19" fmla="*/ 3603555 h 3808342"/>
              <a:gd name="connsiteX20" fmla="*/ 2436180 w 3592604"/>
              <a:gd name="connsiteY20" fmla="*/ 3808342 h 3808342"/>
              <a:gd name="connsiteX21" fmla="*/ 2569530 w 3592604"/>
              <a:gd name="connsiteY21" fmla="*/ 3796437 h 3808342"/>
              <a:gd name="connsiteX22" fmla="*/ 2826704 w 3592604"/>
              <a:gd name="connsiteY22" fmla="*/ 3736906 h 3808342"/>
              <a:gd name="connsiteX23" fmla="*/ 3029111 w 3592604"/>
              <a:gd name="connsiteY23" fmla="*/ 3665469 h 3808342"/>
              <a:gd name="connsiteX24" fmla="*/ 3176748 w 3592604"/>
              <a:gd name="connsiteY24" fmla="*/ 3579743 h 3808342"/>
              <a:gd name="connsiteX25" fmla="*/ 3281523 w 3592604"/>
              <a:gd name="connsiteY25" fmla="*/ 3413056 h 3808342"/>
              <a:gd name="connsiteX26" fmla="*/ 3583943 w 3592604"/>
              <a:gd name="connsiteY26" fmla="*/ 3222556 h 3808342"/>
              <a:gd name="connsiteX27" fmla="*/ 3495836 w 3592604"/>
              <a:gd name="connsiteY27" fmla="*/ 3139212 h 3808342"/>
              <a:gd name="connsiteX28" fmla="*/ 3343436 w 3592604"/>
              <a:gd name="connsiteY28" fmla="*/ 3003480 h 3808342"/>
              <a:gd name="connsiteX29" fmla="*/ 3274381 w 3592604"/>
              <a:gd name="connsiteY29" fmla="*/ 2970144 h 3808342"/>
              <a:gd name="connsiteX30" fmla="*/ 3076736 w 3592604"/>
              <a:gd name="connsiteY30" fmla="*/ 2829649 h 3808342"/>
              <a:gd name="connsiteX31" fmla="*/ 2831468 w 3592604"/>
              <a:gd name="connsiteY31" fmla="*/ 2705825 h 3808342"/>
              <a:gd name="connsiteX32" fmla="*/ 2638586 w 3592604"/>
              <a:gd name="connsiteY32" fmla="*/ 2584381 h 3808342"/>
              <a:gd name="connsiteX33" fmla="*/ 2479043 w 3592604"/>
              <a:gd name="connsiteY33" fmla="*/ 2451032 h 3808342"/>
              <a:gd name="connsiteX34" fmla="*/ 2345693 w 3592604"/>
              <a:gd name="connsiteY34" fmla="*/ 2331970 h 3808342"/>
              <a:gd name="connsiteX35" fmla="*/ 2195674 w 3592604"/>
              <a:gd name="connsiteY35" fmla="*/ 2191477 h 3808342"/>
              <a:gd name="connsiteX36" fmla="*/ 2050417 w 3592604"/>
              <a:gd name="connsiteY36" fmla="*/ 2067651 h 3808342"/>
              <a:gd name="connsiteX37" fmla="*/ 1967074 w 3592604"/>
              <a:gd name="connsiteY37" fmla="*/ 1979546 h 3808342"/>
              <a:gd name="connsiteX38" fmla="*/ 1859918 w 3592604"/>
              <a:gd name="connsiteY38" fmla="*/ 1870008 h 3808342"/>
              <a:gd name="connsiteX39" fmla="*/ 1697993 w 3592604"/>
              <a:gd name="connsiteY39" fmla="*/ 1696176 h 3808342"/>
              <a:gd name="connsiteX40" fmla="*/ 1619412 w 3592604"/>
              <a:gd name="connsiteY40" fmla="*/ 1589020 h 3808342"/>
              <a:gd name="connsiteX41" fmla="*/ 1572430 w 3592604"/>
              <a:gd name="connsiteY41" fmla="*/ 1512306 h 3808342"/>
              <a:gd name="connsiteX42" fmla="*/ 1486397 w 3592604"/>
              <a:gd name="connsiteY42" fmla="*/ 1429283 h 3808342"/>
              <a:gd name="connsiteX43" fmla="*/ 1404727 w 3592604"/>
              <a:gd name="connsiteY43" fmla="*/ 1343526 h 3808342"/>
              <a:gd name="connsiteX44" fmla="*/ 1351641 w 3592604"/>
              <a:gd name="connsiteY44" fmla="*/ 1229182 h 3808342"/>
              <a:gd name="connsiteX45" fmla="*/ 1306722 w 3592604"/>
              <a:gd name="connsiteY45" fmla="*/ 1074004 h 3808342"/>
              <a:gd name="connsiteX46" fmla="*/ 1310806 w 3592604"/>
              <a:gd name="connsiteY46" fmla="*/ 992330 h 3808342"/>
              <a:gd name="connsiteX47" fmla="*/ 1327141 w 3592604"/>
              <a:gd name="connsiteY47" fmla="*/ 931076 h 3808342"/>
              <a:gd name="connsiteX48" fmla="*/ 1355725 w 3592604"/>
              <a:gd name="connsiteY48" fmla="*/ 873904 h 3808342"/>
              <a:gd name="connsiteX49" fmla="*/ 1404727 w 3592604"/>
              <a:gd name="connsiteY49" fmla="*/ 779980 h 3808342"/>
              <a:gd name="connsiteX50" fmla="*/ 1461896 w 3592604"/>
              <a:gd name="connsiteY50" fmla="*/ 726892 h 3808342"/>
              <a:gd name="connsiteX51" fmla="*/ 1510899 w 3592604"/>
              <a:gd name="connsiteY51" fmla="*/ 686055 h 3808342"/>
              <a:gd name="connsiteX52" fmla="*/ 1588483 w 3592604"/>
              <a:gd name="connsiteY52" fmla="*/ 637052 h 3808342"/>
              <a:gd name="connsiteX53" fmla="*/ 1788575 w 3592604"/>
              <a:gd name="connsiteY53" fmla="*/ 645219 h 3808342"/>
              <a:gd name="connsiteX54" fmla="*/ 1964166 w 3592604"/>
              <a:gd name="connsiteY54" fmla="*/ 686056 h 3808342"/>
              <a:gd name="connsiteX55" fmla="*/ 2098922 w 3592604"/>
              <a:gd name="connsiteY55" fmla="*/ 763645 h 3808342"/>
              <a:gd name="connsiteX56" fmla="*/ 2327598 w 3592604"/>
              <a:gd name="connsiteY56" fmla="*/ 1037251 h 3808342"/>
              <a:gd name="connsiteX57" fmla="*/ 2376600 w 3592604"/>
              <a:gd name="connsiteY57" fmla="*/ 1078087 h 3808342"/>
              <a:gd name="connsiteX58" fmla="*/ 2552191 w 3592604"/>
              <a:gd name="connsiteY58" fmla="*/ 1135259 h 3808342"/>
              <a:gd name="connsiteX59" fmla="*/ 2682863 w 3592604"/>
              <a:gd name="connsiteY59" fmla="*/ 1221015 h 3808342"/>
              <a:gd name="connsiteX60" fmla="*/ 2756367 w 3592604"/>
              <a:gd name="connsiteY60" fmla="*/ 1310856 h 3808342"/>
              <a:gd name="connsiteX61" fmla="*/ 2833953 w 3592604"/>
              <a:gd name="connsiteY61" fmla="*/ 1396614 h 3808342"/>
              <a:gd name="connsiteX62" fmla="*/ 2900657 w 3592604"/>
              <a:gd name="connsiteY62" fmla="*/ 1507217 h 3808342"/>
              <a:gd name="connsiteX63" fmla="*/ 2941904 w 3592604"/>
              <a:gd name="connsiteY63" fmla="*/ 1585086 h 3808342"/>
              <a:gd name="connsiteX64" fmla="*/ 2957674 w 3592604"/>
              <a:gd name="connsiteY64" fmla="*/ 1667600 h 3808342"/>
              <a:gd name="connsiteX65" fmla="*/ 2967199 w 3592604"/>
              <a:gd name="connsiteY65" fmla="*/ 1743800 h 3808342"/>
              <a:gd name="connsiteX66" fmla="*/ 2974343 w 3592604"/>
              <a:gd name="connsiteY66" fmla="*/ 1781900 h 3808342"/>
              <a:gd name="connsiteX67" fmla="*/ 2998155 w 3592604"/>
              <a:gd name="connsiteY67" fmla="*/ 1872389 h 3808342"/>
              <a:gd name="connsiteX68" fmla="*/ 3093405 w 3592604"/>
              <a:gd name="connsiteY68" fmla="*/ 2055744 h 3808342"/>
              <a:gd name="connsiteX69" fmla="*/ 3167224 w 3592604"/>
              <a:gd name="connsiteY69" fmla="*/ 2155757 h 3808342"/>
              <a:gd name="connsiteX70" fmla="*/ 3271999 w 3592604"/>
              <a:gd name="connsiteY70" fmla="*/ 2253388 h 3808342"/>
              <a:gd name="connsiteX71" fmla="*/ 3405645 w 3592604"/>
              <a:gd name="connsiteY71" fmla="*/ 1286354 h 3808342"/>
              <a:gd name="connsiteX72" fmla="*/ 3209636 w 3592604"/>
              <a:gd name="connsiteY72" fmla="*/ 1082171 h 3808342"/>
              <a:gd name="connsiteX73" fmla="*/ 3005461 w 3592604"/>
              <a:gd name="connsiteY73" fmla="*/ 845318 h 3808342"/>
              <a:gd name="connsiteX74" fmla="*/ 2789035 w 3592604"/>
              <a:gd name="connsiteY74" fmla="*/ 563546 h 3808342"/>
              <a:gd name="connsiteX75" fmla="*/ 2511356 w 3592604"/>
              <a:gd name="connsiteY75" fmla="*/ 130678 h 3808342"/>
              <a:gd name="connsiteX76" fmla="*/ 2425602 w 3592604"/>
              <a:gd name="connsiteY76" fmla="*/ 16335 h 3808342"/>
              <a:gd name="connsiteX0" fmla="*/ 2425602 w 3592604"/>
              <a:gd name="connsiteY0" fmla="*/ 16335 h 3808342"/>
              <a:gd name="connsiteX1" fmla="*/ 1584399 w 3592604"/>
              <a:gd name="connsiteY1" fmla="*/ 0 h 3808342"/>
              <a:gd name="connsiteX2" fmla="*/ 518604 w 3592604"/>
              <a:gd name="connsiteY2" fmla="*/ 12252 h 3808342"/>
              <a:gd name="connsiteX3" fmla="*/ 12249 w 3592604"/>
              <a:gd name="connsiteY3" fmla="*/ 16336 h 3808342"/>
              <a:gd name="connsiteX4" fmla="*/ 12248 w 3592604"/>
              <a:gd name="connsiteY4" fmla="*/ 1016832 h 3808342"/>
              <a:gd name="connsiteX5" fmla="*/ 0 w 3592604"/>
              <a:gd name="connsiteY5" fmla="*/ 2589043 h 3808342"/>
              <a:gd name="connsiteX6" fmla="*/ 110254 w 3592604"/>
              <a:gd name="connsiteY6" fmla="*/ 2621711 h 3808342"/>
              <a:gd name="connsiteX7" fmla="*/ 187841 w 3592604"/>
              <a:gd name="connsiteY7" fmla="*/ 2540038 h 3808342"/>
              <a:gd name="connsiteX8" fmla="*/ 596192 w 3592604"/>
              <a:gd name="connsiteY8" fmla="*/ 2450198 h 3808342"/>
              <a:gd name="connsiteX9" fmla="*/ 841202 w 3592604"/>
              <a:gd name="connsiteY9" fmla="*/ 2433863 h 3808342"/>
              <a:gd name="connsiteX10" fmla="*/ 1143162 w 3592604"/>
              <a:gd name="connsiteY10" fmla="*/ 2439126 h 3808342"/>
              <a:gd name="connsiteX11" fmla="*/ 1417006 w 3592604"/>
              <a:gd name="connsiteY11" fmla="*/ 2472464 h 3808342"/>
              <a:gd name="connsiteX12" fmla="*/ 1833724 w 3592604"/>
              <a:gd name="connsiteY12" fmla="*/ 2651058 h 3808342"/>
              <a:gd name="connsiteX13" fmla="*/ 2067087 w 3592604"/>
              <a:gd name="connsiteY13" fmla="*/ 2779644 h 3808342"/>
              <a:gd name="connsiteX14" fmla="*/ 2174243 w 3592604"/>
              <a:gd name="connsiteY14" fmla="*/ 2922520 h 3808342"/>
              <a:gd name="connsiteX15" fmla="*/ 2255206 w 3592604"/>
              <a:gd name="connsiteY15" fmla="*/ 3193980 h 3808342"/>
              <a:gd name="connsiteX16" fmla="*/ 2221868 w 3592604"/>
              <a:gd name="connsiteY16" fmla="*/ 3310662 h 3808342"/>
              <a:gd name="connsiteX17" fmla="*/ 2195675 w 3592604"/>
              <a:gd name="connsiteY17" fmla="*/ 3394006 h 3808342"/>
              <a:gd name="connsiteX18" fmla="*/ 2126618 w 3592604"/>
              <a:gd name="connsiteY18" fmla="*/ 3474968 h 3808342"/>
              <a:gd name="connsiteX19" fmla="*/ 1986124 w 3592604"/>
              <a:gd name="connsiteY19" fmla="*/ 3603555 h 3808342"/>
              <a:gd name="connsiteX20" fmla="*/ 2436180 w 3592604"/>
              <a:gd name="connsiteY20" fmla="*/ 3808342 h 3808342"/>
              <a:gd name="connsiteX21" fmla="*/ 2569530 w 3592604"/>
              <a:gd name="connsiteY21" fmla="*/ 3796437 h 3808342"/>
              <a:gd name="connsiteX22" fmla="*/ 2826704 w 3592604"/>
              <a:gd name="connsiteY22" fmla="*/ 3736906 h 3808342"/>
              <a:gd name="connsiteX23" fmla="*/ 3029111 w 3592604"/>
              <a:gd name="connsiteY23" fmla="*/ 3665469 h 3808342"/>
              <a:gd name="connsiteX24" fmla="*/ 3176748 w 3592604"/>
              <a:gd name="connsiteY24" fmla="*/ 3579743 h 3808342"/>
              <a:gd name="connsiteX25" fmla="*/ 3281523 w 3592604"/>
              <a:gd name="connsiteY25" fmla="*/ 3413056 h 3808342"/>
              <a:gd name="connsiteX26" fmla="*/ 3583943 w 3592604"/>
              <a:gd name="connsiteY26" fmla="*/ 3222556 h 3808342"/>
              <a:gd name="connsiteX27" fmla="*/ 3495836 w 3592604"/>
              <a:gd name="connsiteY27" fmla="*/ 3139212 h 3808342"/>
              <a:gd name="connsiteX28" fmla="*/ 3343436 w 3592604"/>
              <a:gd name="connsiteY28" fmla="*/ 3003480 h 3808342"/>
              <a:gd name="connsiteX29" fmla="*/ 3274381 w 3592604"/>
              <a:gd name="connsiteY29" fmla="*/ 2970144 h 3808342"/>
              <a:gd name="connsiteX30" fmla="*/ 3076736 w 3592604"/>
              <a:gd name="connsiteY30" fmla="*/ 2829649 h 3808342"/>
              <a:gd name="connsiteX31" fmla="*/ 2831468 w 3592604"/>
              <a:gd name="connsiteY31" fmla="*/ 2705825 h 3808342"/>
              <a:gd name="connsiteX32" fmla="*/ 2638586 w 3592604"/>
              <a:gd name="connsiteY32" fmla="*/ 2584381 h 3808342"/>
              <a:gd name="connsiteX33" fmla="*/ 2479043 w 3592604"/>
              <a:gd name="connsiteY33" fmla="*/ 2451032 h 3808342"/>
              <a:gd name="connsiteX34" fmla="*/ 2345693 w 3592604"/>
              <a:gd name="connsiteY34" fmla="*/ 2331970 h 3808342"/>
              <a:gd name="connsiteX35" fmla="*/ 2195674 w 3592604"/>
              <a:gd name="connsiteY35" fmla="*/ 2191477 h 3808342"/>
              <a:gd name="connsiteX36" fmla="*/ 2050417 w 3592604"/>
              <a:gd name="connsiteY36" fmla="*/ 2067651 h 3808342"/>
              <a:gd name="connsiteX37" fmla="*/ 1967074 w 3592604"/>
              <a:gd name="connsiteY37" fmla="*/ 1979546 h 3808342"/>
              <a:gd name="connsiteX38" fmla="*/ 1859918 w 3592604"/>
              <a:gd name="connsiteY38" fmla="*/ 1870008 h 3808342"/>
              <a:gd name="connsiteX39" fmla="*/ 1697993 w 3592604"/>
              <a:gd name="connsiteY39" fmla="*/ 1696176 h 3808342"/>
              <a:gd name="connsiteX40" fmla="*/ 1619412 w 3592604"/>
              <a:gd name="connsiteY40" fmla="*/ 1589020 h 3808342"/>
              <a:gd name="connsiteX41" fmla="*/ 1572430 w 3592604"/>
              <a:gd name="connsiteY41" fmla="*/ 1512306 h 3808342"/>
              <a:gd name="connsiteX42" fmla="*/ 1486397 w 3592604"/>
              <a:gd name="connsiteY42" fmla="*/ 1429283 h 3808342"/>
              <a:gd name="connsiteX43" fmla="*/ 1404727 w 3592604"/>
              <a:gd name="connsiteY43" fmla="*/ 1343526 h 3808342"/>
              <a:gd name="connsiteX44" fmla="*/ 1351641 w 3592604"/>
              <a:gd name="connsiteY44" fmla="*/ 1229182 h 3808342"/>
              <a:gd name="connsiteX45" fmla="*/ 1306722 w 3592604"/>
              <a:gd name="connsiteY45" fmla="*/ 1074004 h 3808342"/>
              <a:gd name="connsiteX46" fmla="*/ 1310806 w 3592604"/>
              <a:gd name="connsiteY46" fmla="*/ 992330 h 3808342"/>
              <a:gd name="connsiteX47" fmla="*/ 1327141 w 3592604"/>
              <a:gd name="connsiteY47" fmla="*/ 931076 h 3808342"/>
              <a:gd name="connsiteX48" fmla="*/ 1355725 w 3592604"/>
              <a:gd name="connsiteY48" fmla="*/ 873904 h 3808342"/>
              <a:gd name="connsiteX49" fmla="*/ 1404727 w 3592604"/>
              <a:gd name="connsiteY49" fmla="*/ 779980 h 3808342"/>
              <a:gd name="connsiteX50" fmla="*/ 1461896 w 3592604"/>
              <a:gd name="connsiteY50" fmla="*/ 726892 h 3808342"/>
              <a:gd name="connsiteX51" fmla="*/ 1510899 w 3592604"/>
              <a:gd name="connsiteY51" fmla="*/ 686055 h 3808342"/>
              <a:gd name="connsiteX52" fmla="*/ 1588483 w 3592604"/>
              <a:gd name="connsiteY52" fmla="*/ 637052 h 3808342"/>
              <a:gd name="connsiteX53" fmla="*/ 1788575 w 3592604"/>
              <a:gd name="connsiteY53" fmla="*/ 645219 h 3808342"/>
              <a:gd name="connsiteX54" fmla="*/ 1964166 w 3592604"/>
              <a:gd name="connsiteY54" fmla="*/ 686056 h 3808342"/>
              <a:gd name="connsiteX55" fmla="*/ 2098922 w 3592604"/>
              <a:gd name="connsiteY55" fmla="*/ 763645 h 3808342"/>
              <a:gd name="connsiteX56" fmla="*/ 2327598 w 3592604"/>
              <a:gd name="connsiteY56" fmla="*/ 1037251 h 3808342"/>
              <a:gd name="connsiteX57" fmla="*/ 2376600 w 3592604"/>
              <a:gd name="connsiteY57" fmla="*/ 1078087 h 3808342"/>
              <a:gd name="connsiteX58" fmla="*/ 2552191 w 3592604"/>
              <a:gd name="connsiteY58" fmla="*/ 1135259 h 3808342"/>
              <a:gd name="connsiteX59" fmla="*/ 2682863 w 3592604"/>
              <a:gd name="connsiteY59" fmla="*/ 1221015 h 3808342"/>
              <a:gd name="connsiteX60" fmla="*/ 2756367 w 3592604"/>
              <a:gd name="connsiteY60" fmla="*/ 1310856 h 3808342"/>
              <a:gd name="connsiteX61" fmla="*/ 2833953 w 3592604"/>
              <a:gd name="connsiteY61" fmla="*/ 1396614 h 3808342"/>
              <a:gd name="connsiteX62" fmla="*/ 2900657 w 3592604"/>
              <a:gd name="connsiteY62" fmla="*/ 1507217 h 3808342"/>
              <a:gd name="connsiteX63" fmla="*/ 2941904 w 3592604"/>
              <a:gd name="connsiteY63" fmla="*/ 1585086 h 3808342"/>
              <a:gd name="connsiteX64" fmla="*/ 2957674 w 3592604"/>
              <a:gd name="connsiteY64" fmla="*/ 1667600 h 3808342"/>
              <a:gd name="connsiteX65" fmla="*/ 2967199 w 3592604"/>
              <a:gd name="connsiteY65" fmla="*/ 1743800 h 3808342"/>
              <a:gd name="connsiteX66" fmla="*/ 2974343 w 3592604"/>
              <a:gd name="connsiteY66" fmla="*/ 1781900 h 3808342"/>
              <a:gd name="connsiteX67" fmla="*/ 2998155 w 3592604"/>
              <a:gd name="connsiteY67" fmla="*/ 1872389 h 3808342"/>
              <a:gd name="connsiteX68" fmla="*/ 3093405 w 3592604"/>
              <a:gd name="connsiteY68" fmla="*/ 2055744 h 3808342"/>
              <a:gd name="connsiteX69" fmla="*/ 3167224 w 3592604"/>
              <a:gd name="connsiteY69" fmla="*/ 2155757 h 3808342"/>
              <a:gd name="connsiteX70" fmla="*/ 3271999 w 3592604"/>
              <a:gd name="connsiteY70" fmla="*/ 2253388 h 3808342"/>
              <a:gd name="connsiteX71" fmla="*/ 3405645 w 3592604"/>
              <a:gd name="connsiteY71" fmla="*/ 1286354 h 3808342"/>
              <a:gd name="connsiteX72" fmla="*/ 3209636 w 3592604"/>
              <a:gd name="connsiteY72" fmla="*/ 1082171 h 3808342"/>
              <a:gd name="connsiteX73" fmla="*/ 3005461 w 3592604"/>
              <a:gd name="connsiteY73" fmla="*/ 845318 h 3808342"/>
              <a:gd name="connsiteX74" fmla="*/ 2789035 w 3592604"/>
              <a:gd name="connsiteY74" fmla="*/ 563546 h 3808342"/>
              <a:gd name="connsiteX75" fmla="*/ 2511356 w 3592604"/>
              <a:gd name="connsiteY75" fmla="*/ 130678 h 3808342"/>
              <a:gd name="connsiteX76" fmla="*/ 2425602 w 3592604"/>
              <a:gd name="connsiteY76" fmla="*/ 16335 h 3808342"/>
              <a:gd name="connsiteX0" fmla="*/ 2425602 w 3592604"/>
              <a:gd name="connsiteY0" fmla="*/ 16335 h 3808342"/>
              <a:gd name="connsiteX1" fmla="*/ 1584399 w 3592604"/>
              <a:gd name="connsiteY1" fmla="*/ 0 h 3808342"/>
              <a:gd name="connsiteX2" fmla="*/ 518604 w 3592604"/>
              <a:gd name="connsiteY2" fmla="*/ 12252 h 3808342"/>
              <a:gd name="connsiteX3" fmla="*/ 12249 w 3592604"/>
              <a:gd name="connsiteY3" fmla="*/ 16336 h 3808342"/>
              <a:gd name="connsiteX4" fmla="*/ 12248 w 3592604"/>
              <a:gd name="connsiteY4" fmla="*/ 1016832 h 3808342"/>
              <a:gd name="connsiteX5" fmla="*/ 0 w 3592604"/>
              <a:gd name="connsiteY5" fmla="*/ 2589043 h 3808342"/>
              <a:gd name="connsiteX6" fmla="*/ 110254 w 3592604"/>
              <a:gd name="connsiteY6" fmla="*/ 2621711 h 3808342"/>
              <a:gd name="connsiteX7" fmla="*/ 187841 w 3592604"/>
              <a:gd name="connsiteY7" fmla="*/ 2540038 h 3808342"/>
              <a:gd name="connsiteX8" fmla="*/ 596192 w 3592604"/>
              <a:gd name="connsiteY8" fmla="*/ 2450198 h 3808342"/>
              <a:gd name="connsiteX9" fmla="*/ 841202 w 3592604"/>
              <a:gd name="connsiteY9" fmla="*/ 2433863 h 3808342"/>
              <a:gd name="connsiteX10" fmla="*/ 1143162 w 3592604"/>
              <a:gd name="connsiteY10" fmla="*/ 2439126 h 3808342"/>
              <a:gd name="connsiteX11" fmla="*/ 1417006 w 3592604"/>
              <a:gd name="connsiteY11" fmla="*/ 2472464 h 3808342"/>
              <a:gd name="connsiteX12" fmla="*/ 1833724 w 3592604"/>
              <a:gd name="connsiteY12" fmla="*/ 2651058 h 3808342"/>
              <a:gd name="connsiteX13" fmla="*/ 2067087 w 3592604"/>
              <a:gd name="connsiteY13" fmla="*/ 2779644 h 3808342"/>
              <a:gd name="connsiteX14" fmla="*/ 2174243 w 3592604"/>
              <a:gd name="connsiteY14" fmla="*/ 2922520 h 3808342"/>
              <a:gd name="connsiteX15" fmla="*/ 2255206 w 3592604"/>
              <a:gd name="connsiteY15" fmla="*/ 3193980 h 3808342"/>
              <a:gd name="connsiteX16" fmla="*/ 2221868 w 3592604"/>
              <a:gd name="connsiteY16" fmla="*/ 3310662 h 3808342"/>
              <a:gd name="connsiteX17" fmla="*/ 2195675 w 3592604"/>
              <a:gd name="connsiteY17" fmla="*/ 3394006 h 3808342"/>
              <a:gd name="connsiteX18" fmla="*/ 2126618 w 3592604"/>
              <a:gd name="connsiteY18" fmla="*/ 3474968 h 3808342"/>
              <a:gd name="connsiteX19" fmla="*/ 1986124 w 3592604"/>
              <a:gd name="connsiteY19" fmla="*/ 3603555 h 3808342"/>
              <a:gd name="connsiteX20" fmla="*/ 2436180 w 3592604"/>
              <a:gd name="connsiteY20" fmla="*/ 3808342 h 3808342"/>
              <a:gd name="connsiteX21" fmla="*/ 2569530 w 3592604"/>
              <a:gd name="connsiteY21" fmla="*/ 3796437 h 3808342"/>
              <a:gd name="connsiteX22" fmla="*/ 2826704 w 3592604"/>
              <a:gd name="connsiteY22" fmla="*/ 3736906 h 3808342"/>
              <a:gd name="connsiteX23" fmla="*/ 3029111 w 3592604"/>
              <a:gd name="connsiteY23" fmla="*/ 3665469 h 3808342"/>
              <a:gd name="connsiteX24" fmla="*/ 3176748 w 3592604"/>
              <a:gd name="connsiteY24" fmla="*/ 3579743 h 3808342"/>
              <a:gd name="connsiteX25" fmla="*/ 3281523 w 3592604"/>
              <a:gd name="connsiteY25" fmla="*/ 3413056 h 3808342"/>
              <a:gd name="connsiteX26" fmla="*/ 3583943 w 3592604"/>
              <a:gd name="connsiteY26" fmla="*/ 3222556 h 3808342"/>
              <a:gd name="connsiteX27" fmla="*/ 3495836 w 3592604"/>
              <a:gd name="connsiteY27" fmla="*/ 3139212 h 3808342"/>
              <a:gd name="connsiteX28" fmla="*/ 3343436 w 3592604"/>
              <a:gd name="connsiteY28" fmla="*/ 3003480 h 3808342"/>
              <a:gd name="connsiteX29" fmla="*/ 3274381 w 3592604"/>
              <a:gd name="connsiteY29" fmla="*/ 2970144 h 3808342"/>
              <a:gd name="connsiteX30" fmla="*/ 3076736 w 3592604"/>
              <a:gd name="connsiteY30" fmla="*/ 2829649 h 3808342"/>
              <a:gd name="connsiteX31" fmla="*/ 2831468 w 3592604"/>
              <a:gd name="connsiteY31" fmla="*/ 2705825 h 3808342"/>
              <a:gd name="connsiteX32" fmla="*/ 2638586 w 3592604"/>
              <a:gd name="connsiteY32" fmla="*/ 2584381 h 3808342"/>
              <a:gd name="connsiteX33" fmla="*/ 2479043 w 3592604"/>
              <a:gd name="connsiteY33" fmla="*/ 2451032 h 3808342"/>
              <a:gd name="connsiteX34" fmla="*/ 2345693 w 3592604"/>
              <a:gd name="connsiteY34" fmla="*/ 2331970 h 3808342"/>
              <a:gd name="connsiteX35" fmla="*/ 2195674 w 3592604"/>
              <a:gd name="connsiteY35" fmla="*/ 2191477 h 3808342"/>
              <a:gd name="connsiteX36" fmla="*/ 2050417 w 3592604"/>
              <a:gd name="connsiteY36" fmla="*/ 2067651 h 3808342"/>
              <a:gd name="connsiteX37" fmla="*/ 1967074 w 3592604"/>
              <a:gd name="connsiteY37" fmla="*/ 1979546 h 3808342"/>
              <a:gd name="connsiteX38" fmla="*/ 1859918 w 3592604"/>
              <a:gd name="connsiteY38" fmla="*/ 1870008 h 3808342"/>
              <a:gd name="connsiteX39" fmla="*/ 1697993 w 3592604"/>
              <a:gd name="connsiteY39" fmla="*/ 1696176 h 3808342"/>
              <a:gd name="connsiteX40" fmla="*/ 1619412 w 3592604"/>
              <a:gd name="connsiteY40" fmla="*/ 1589020 h 3808342"/>
              <a:gd name="connsiteX41" fmla="*/ 1572430 w 3592604"/>
              <a:gd name="connsiteY41" fmla="*/ 1512306 h 3808342"/>
              <a:gd name="connsiteX42" fmla="*/ 1486397 w 3592604"/>
              <a:gd name="connsiteY42" fmla="*/ 1429283 h 3808342"/>
              <a:gd name="connsiteX43" fmla="*/ 1404727 w 3592604"/>
              <a:gd name="connsiteY43" fmla="*/ 1343526 h 3808342"/>
              <a:gd name="connsiteX44" fmla="*/ 1351641 w 3592604"/>
              <a:gd name="connsiteY44" fmla="*/ 1229182 h 3808342"/>
              <a:gd name="connsiteX45" fmla="*/ 1306722 w 3592604"/>
              <a:gd name="connsiteY45" fmla="*/ 1074004 h 3808342"/>
              <a:gd name="connsiteX46" fmla="*/ 1310806 w 3592604"/>
              <a:gd name="connsiteY46" fmla="*/ 992330 h 3808342"/>
              <a:gd name="connsiteX47" fmla="*/ 1327141 w 3592604"/>
              <a:gd name="connsiteY47" fmla="*/ 931076 h 3808342"/>
              <a:gd name="connsiteX48" fmla="*/ 1355725 w 3592604"/>
              <a:gd name="connsiteY48" fmla="*/ 873904 h 3808342"/>
              <a:gd name="connsiteX49" fmla="*/ 1404727 w 3592604"/>
              <a:gd name="connsiteY49" fmla="*/ 779980 h 3808342"/>
              <a:gd name="connsiteX50" fmla="*/ 1461896 w 3592604"/>
              <a:gd name="connsiteY50" fmla="*/ 726892 h 3808342"/>
              <a:gd name="connsiteX51" fmla="*/ 1510899 w 3592604"/>
              <a:gd name="connsiteY51" fmla="*/ 686055 h 3808342"/>
              <a:gd name="connsiteX52" fmla="*/ 1588483 w 3592604"/>
              <a:gd name="connsiteY52" fmla="*/ 637052 h 3808342"/>
              <a:gd name="connsiteX53" fmla="*/ 1788575 w 3592604"/>
              <a:gd name="connsiteY53" fmla="*/ 645219 h 3808342"/>
              <a:gd name="connsiteX54" fmla="*/ 1964166 w 3592604"/>
              <a:gd name="connsiteY54" fmla="*/ 686056 h 3808342"/>
              <a:gd name="connsiteX55" fmla="*/ 2098922 w 3592604"/>
              <a:gd name="connsiteY55" fmla="*/ 763645 h 3808342"/>
              <a:gd name="connsiteX56" fmla="*/ 2327598 w 3592604"/>
              <a:gd name="connsiteY56" fmla="*/ 1037251 h 3808342"/>
              <a:gd name="connsiteX57" fmla="*/ 2376600 w 3592604"/>
              <a:gd name="connsiteY57" fmla="*/ 1078087 h 3808342"/>
              <a:gd name="connsiteX58" fmla="*/ 2552191 w 3592604"/>
              <a:gd name="connsiteY58" fmla="*/ 1135259 h 3808342"/>
              <a:gd name="connsiteX59" fmla="*/ 2682863 w 3592604"/>
              <a:gd name="connsiteY59" fmla="*/ 1221015 h 3808342"/>
              <a:gd name="connsiteX60" fmla="*/ 2756367 w 3592604"/>
              <a:gd name="connsiteY60" fmla="*/ 1310856 h 3808342"/>
              <a:gd name="connsiteX61" fmla="*/ 2833953 w 3592604"/>
              <a:gd name="connsiteY61" fmla="*/ 1396614 h 3808342"/>
              <a:gd name="connsiteX62" fmla="*/ 2900657 w 3592604"/>
              <a:gd name="connsiteY62" fmla="*/ 1507217 h 3808342"/>
              <a:gd name="connsiteX63" fmla="*/ 2941904 w 3592604"/>
              <a:gd name="connsiteY63" fmla="*/ 1585086 h 3808342"/>
              <a:gd name="connsiteX64" fmla="*/ 2957674 w 3592604"/>
              <a:gd name="connsiteY64" fmla="*/ 1667600 h 3808342"/>
              <a:gd name="connsiteX65" fmla="*/ 2967199 w 3592604"/>
              <a:gd name="connsiteY65" fmla="*/ 1743800 h 3808342"/>
              <a:gd name="connsiteX66" fmla="*/ 2974343 w 3592604"/>
              <a:gd name="connsiteY66" fmla="*/ 1781900 h 3808342"/>
              <a:gd name="connsiteX67" fmla="*/ 2998155 w 3592604"/>
              <a:gd name="connsiteY67" fmla="*/ 1872389 h 3808342"/>
              <a:gd name="connsiteX68" fmla="*/ 3093405 w 3592604"/>
              <a:gd name="connsiteY68" fmla="*/ 2055744 h 3808342"/>
              <a:gd name="connsiteX69" fmla="*/ 3167224 w 3592604"/>
              <a:gd name="connsiteY69" fmla="*/ 2155757 h 3808342"/>
              <a:gd name="connsiteX70" fmla="*/ 3271999 w 3592604"/>
              <a:gd name="connsiteY70" fmla="*/ 2253388 h 3808342"/>
              <a:gd name="connsiteX71" fmla="*/ 3405645 w 3592604"/>
              <a:gd name="connsiteY71" fmla="*/ 1286354 h 3808342"/>
              <a:gd name="connsiteX72" fmla="*/ 3209636 w 3592604"/>
              <a:gd name="connsiteY72" fmla="*/ 1082171 h 3808342"/>
              <a:gd name="connsiteX73" fmla="*/ 3005461 w 3592604"/>
              <a:gd name="connsiteY73" fmla="*/ 845318 h 3808342"/>
              <a:gd name="connsiteX74" fmla="*/ 2789035 w 3592604"/>
              <a:gd name="connsiteY74" fmla="*/ 563546 h 3808342"/>
              <a:gd name="connsiteX75" fmla="*/ 2511356 w 3592604"/>
              <a:gd name="connsiteY75" fmla="*/ 130678 h 3808342"/>
              <a:gd name="connsiteX76" fmla="*/ 2425602 w 3592604"/>
              <a:gd name="connsiteY76" fmla="*/ 16335 h 3808342"/>
              <a:gd name="connsiteX0" fmla="*/ 2425602 w 3834590"/>
              <a:gd name="connsiteY0" fmla="*/ 16335 h 3808342"/>
              <a:gd name="connsiteX1" fmla="*/ 1584399 w 3834590"/>
              <a:gd name="connsiteY1" fmla="*/ 0 h 3808342"/>
              <a:gd name="connsiteX2" fmla="*/ 518604 w 3834590"/>
              <a:gd name="connsiteY2" fmla="*/ 12252 h 3808342"/>
              <a:gd name="connsiteX3" fmla="*/ 12249 w 3834590"/>
              <a:gd name="connsiteY3" fmla="*/ 16336 h 3808342"/>
              <a:gd name="connsiteX4" fmla="*/ 12248 w 3834590"/>
              <a:gd name="connsiteY4" fmla="*/ 1016832 h 3808342"/>
              <a:gd name="connsiteX5" fmla="*/ 0 w 3834590"/>
              <a:gd name="connsiteY5" fmla="*/ 2589043 h 3808342"/>
              <a:gd name="connsiteX6" fmla="*/ 110254 w 3834590"/>
              <a:gd name="connsiteY6" fmla="*/ 2621711 h 3808342"/>
              <a:gd name="connsiteX7" fmla="*/ 187841 w 3834590"/>
              <a:gd name="connsiteY7" fmla="*/ 2540038 h 3808342"/>
              <a:gd name="connsiteX8" fmla="*/ 596192 w 3834590"/>
              <a:gd name="connsiteY8" fmla="*/ 2450198 h 3808342"/>
              <a:gd name="connsiteX9" fmla="*/ 841202 w 3834590"/>
              <a:gd name="connsiteY9" fmla="*/ 2433863 h 3808342"/>
              <a:gd name="connsiteX10" fmla="*/ 1143162 w 3834590"/>
              <a:gd name="connsiteY10" fmla="*/ 2439126 h 3808342"/>
              <a:gd name="connsiteX11" fmla="*/ 1417006 w 3834590"/>
              <a:gd name="connsiteY11" fmla="*/ 2472464 h 3808342"/>
              <a:gd name="connsiteX12" fmla="*/ 1833724 w 3834590"/>
              <a:gd name="connsiteY12" fmla="*/ 2651058 h 3808342"/>
              <a:gd name="connsiteX13" fmla="*/ 2067087 w 3834590"/>
              <a:gd name="connsiteY13" fmla="*/ 2779644 h 3808342"/>
              <a:gd name="connsiteX14" fmla="*/ 2174243 w 3834590"/>
              <a:gd name="connsiteY14" fmla="*/ 2922520 h 3808342"/>
              <a:gd name="connsiteX15" fmla="*/ 2255206 w 3834590"/>
              <a:gd name="connsiteY15" fmla="*/ 3193980 h 3808342"/>
              <a:gd name="connsiteX16" fmla="*/ 2221868 w 3834590"/>
              <a:gd name="connsiteY16" fmla="*/ 3310662 h 3808342"/>
              <a:gd name="connsiteX17" fmla="*/ 2195675 w 3834590"/>
              <a:gd name="connsiteY17" fmla="*/ 3394006 h 3808342"/>
              <a:gd name="connsiteX18" fmla="*/ 2126618 w 3834590"/>
              <a:gd name="connsiteY18" fmla="*/ 3474968 h 3808342"/>
              <a:gd name="connsiteX19" fmla="*/ 1986124 w 3834590"/>
              <a:gd name="connsiteY19" fmla="*/ 3603555 h 3808342"/>
              <a:gd name="connsiteX20" fmla="*/ 2436180 w 3834590"/>
              <a:gd name="connsiteY20" fmla="*/ 3808342 h 3808342"/>
              <a:gd name="connsiteX21" fmla="*/ 2569530 w 3834590"/>
              <a:gd name="connsiteY21" fmla="*/ 3796437 h 3808342"/>
              <a:gd name="connsiteX22" fmla="*/ 2826704 w 3834590"/>
              <a:gd name="connsiteY22" fmla="*/ 3736906 h 3808342"/>
              <a:gd name="connsiteX23" fmla="*/ 3029111 w 3834590"/>
              <a:gd name="connsiteY23" fmla="*/ 3665469 h 3808342"/>
              <a:gd name="connsiteX24" fmla="*/ 3176748 w 3834590"/>
              <a:gd name="connsiteY24" fmla="*/ 3579743 h 3808342"/>
              <a:gd name="connsiteX25" fmla="*/ 3281523 w 3834590"/>
              <a:gd name="connsiteY25" fmla="*/ 3413056 h 3808342"/>
              <a:gd name="connsiteX26" fmla="*/ 3583943 w 3834590"/>
              <a:gd name="connsiteY26" fmla="*/ 3222556 h 3808342"/>
              <a:gd name="connsiteX27" fmla="*/ 3829211 w 3834590"/>
              <a:gd name="connsiteY27" fmla="*/ 3015387 h 3808342"/>
              <a:gd name="connsiteX28" fmla="*/ 3343436 w 3834590"/>
              <a:gd name="connsiteY28" fmla="*/ 3003480 h 3808342"/>
              <a:gd name="connsiteX29" fmla="*/ 3274381 w 3834590"/>
              <a:gd name="connsiteY29" fmla="*/ 2970144 h 3808342"/>
              <a:gd name="connsiteX30" fmla="*/ 3076736 w 3834590"/>
              <a:gd name="connsiteY30" fmla="*/ 2829649 h 3808342"/>
              <a:gd name="connsiteX31" fmla="*/ 2831468 w 3834590"/>
              <a:gd name="connsiteY31" fmla="*/ 2705825 h 3808342"/>
              <a:gd name="connsiteX32" fmla="*/ 2638586 w 3834590"/>
              <a:gd name="connsiteY32" fmla="*/ 2584381 h 3808342"/>
              <a:gd name="connsiteX33" fmla="*/ 2479043 w 3834590"/>
              <a:gd name="connsiteY33" fmla="*/ 2451032 h 3808342"/>
              <a:gd name="connsiteX34" fmla="*/ 2345693 w 3834590"/>
              <a:gd name="connsiteY34" fmla="*/ 2331970 h 3808342"/>
              <a:gd name="connsiteX35" fmla="*/ 2195674 w 3834590"/>
              <a:gd name="connsiteY35" fmla="*/ 2191477 h 3808342"/>
              <a:gd name="connsiteX36" fmla="*/ 2050417 w 3834590"/>
              <a:gd name="connsiteY36" fmla="*/ 2067651 h 3808342"/>
              <a:gd name="connsiteX37" fmla="*/ 1967074 w 3834590"/>
              <a:gd name="connsiteY37" fmla="*/ 1979546 h 3808342"/>
              <a:gd name="connsiteX38" fmla="*/ 1859918 w 3834590"/>
              <a:gd name="connsiteY38" fmla="*/ 1870008 h 3808342"/>
              <a:gd name="connsiteX39" fmla="*/ 1697993 w 3834590"/>
              <a:gd name="connsiteY39" fmla="*/ 1696176 h 3808342"/>
              <a:gd name="connsiteX40" fmla="*/ 1619412 w 3834590"/>
              <a:gd name="connsiteY40" fmla="*/ 1589020 h 3808342"/>
              <a:gd name="connsiteX41" fmla="*/ 1572430 w 3834590"/>
              <a:gd name="connsiteY41" fmla="*/ 1512306 h 3808342"/>
              <a:gd name="connsiteX42" fmla="*/ 1486397 w 3834590"/>
              <a:gd name="connsiteY42" fmla="*/ 1429283 h 3808342"/>
              <a:gd name="connsiteX43" fmla="*/ 1404727 w 3834590"/>
              <a:gd name="connsiteY43" fmla="*/ 1343526 h 3808342"/>
              <a:gd name="connsiteX44" fmla="*/ 1351641 w 3834590"/>
              <a:gd name="connsiteY44" fmla="*/ 1229182 h 3808342"/>
              <a:gd name="connsiteX45" fmla="*/ 1306722 w 3834590"/>
              <a:gd name="connsiteY45" fmla="*/ 1074004 h 3808342"/>
              <a:gd name="connsiteX46" fmla="*/ 1310806 w 3834590"/>
              <a:gd name="connsiteY46" fmla="*/ 992330 h 3808342"/>
              <a:gd name="connsiteX47" fmla="*/ 1327141 w 3834590"/>
              <a:gd name="connsiteY47" fmla="*/ 931076 h 3808342"/>
              <a:gd name="connsiteX48" fmla="*/ 1355725 w 3834590"/>
              <a:gd name="connsiteY48" fmla="*/ 873904 h 3808342"/>
              <a:gd name="connsiteX49" fmla="*/ 1404727 w 3834590"/>
              <a:gd name="connsiteY49" fmla="*/ 779980 h 3808342"/>
              <a:gd name="connsiteX50" fmla="*/ 1461896 w 3834590"/>
              <a:gd name="connsiteY50" fmla="*/ 726892 h 3808342"/>
              <a:gd name="connsiteX51" fmla="*/ 1510899 w 3834590"/>
              <a:gd name="connsiteY51" fmla="*/ 686055 h 3808342"/>
              <a:gd name="connsiteX52" fmla="*/ 1588483 w 3834590"/>
              <a:gd name="connsiteY52" fmla="*/ 637052 h 3808342"/>
              <a:gd name="connsiteX53" fmla="*/ 1788575 w 3834590"/>
              <a:gd name="connsiteY53" fmla="*/ 645219 h 3808342"/>
              <a:gd name="connsiteX54" fmla="*/ 1964166 w 3834590"/>
              <a:gd name="connsiteY54" fmla="*/ 686056 h 3808342"/>
              <a:gd name="connsiteX55" fmla="*/ 2098922 w 3834590"/>
              <a:gd name="connsiteY55" fmla="*/ 763645 h 3808342"/>
              <a:gd name="connsiteX56" fmla="*/ 2327598 w 3834590"/>
              <a:gd name="connsiteY56" fmla="*/ 1037251 h 3808342"/>
              <a:gd name="connsiteX57" fmla="*/ 2376600 w 3834590"/>
              <a:gd name="connsiteY57" fmla="*/ 1078087 h 3808342"/>
              <a:gd name="connsiteX58" fmla="*/ 2552191 w 3834590"/>
              <a:gd name="connsiteY58" fmla="*/ 1135259 h 3808342"/>
              <a:gd name="connsiteX59" fmla="*/ 2682863 w 3834590"/>
              <a:gd name="connsiteY59" fmla="*/ 1221015 h 3808342"/>
              <a:gd name="connsiteX60" fmla="*/ 2756367 w 3834590"/>
              <a:gd name="connsiteY60" fmla="*/ 1310856 h 3808342"/>
              <a:gd name="connsiteX61" fmla="*/ 2833953 w 3834590"/>
              <a:gd name="connsiteY61" fmla="*/ 1396614 h 3808342"/>
              <a:gd name="connsiteX62" fmla="*/ 2900657 w 3834590"/>
              <a:gd name="connsiteY62" fmla="*/ 1507217 h 3808342"/>
              <a:gd name="connsiteX63" fmla="*/ 2941904 w 3834590"/>
              <a:gd name="connsiteY63" fmla="*/ 1585086 h 3808342"/>
              <a:gd name="connsiteX64" fmla="*/ 2957674 w 3834590"/>
              <a:gd name="connsiteY64" fmla="*/ 1667600 h 3808342"/>
              <a:gd name="connsiteX65" fmla="*/ 2967199 w 3834590"/>
              <a:gd name="connsiteY65" fmla="*/ 1743800 h 3808342"/>
              <a:gd name="connsiteX66" fmla="*/ 2974343 w 3834590"/>
              <a:gd name="connsiteY66" fmla="*/ 1781900 h 3808342"/>
              <a:gd name="connsiteX67" fmla="*/ 2998155 w 3834590"/>
              <a:gd name="connsiteY67" fmla="*/ 1872389 h 3808342"/>
              <a:gd name="connsiteX68" fmla="*/ 3093405 w 3834590"/>
              <a:gd name="connsiteY68" fmla="*/ 2055744 h 3808342"/>
              <a:gd name="connsiteX69" fmla="*/ 3167224 w 3834590"/>
              <a:gd name="connsiteY69" fmla="*/ 2155757 h 3808342"/>
              <a:gd name="connsiteX70" fmla="*/ 3271999 w 3834590"/>
              <a:gd name="connsiteY70" fmla="*/ 2253388 h 3808342"/>
              <a:gd name="connsiteX71" fmla="*/ 3405645 w 3834590"/>
              <a:gd name="connsiteY71" fmla="*/ 1286354 h 3808342"/>
              <a:gd name="connsiteX72" fmla="*/ 3209636 w 3834590"/>
              <a:gd name="connsiteY72" fmla="*/ 1082171 h 3808342"/>
              <a:gd name="connsiteX73" fmla="*/ 3005461 w 3834590"/>
              <a:gd name="connsiteY73" fmla="*/ 845318 h 3808342"/>
              <a:gd name="connsiteX74" fmla="*/ 2789035 w 3834590"/>
              <a:gd name="connsiteY74" fmla="*/ 563546 h 3808342"/>
              <a:gd name="connsiteX75" fmla="*/ 2511356 w 3834590"/>
              <a:gd name="connsiteY75" fmla="*/ 130678 h 3808342"/>
              <a:gd name="connsiteX76" fmla="*/ 2425602 w 3834590"/>
              <a:gd name="connsiteY76" fmla="*/ 16335 h 3808342"/>
              <a:gd name="connsiteX0" fmla="*/ 2425602 w 3831255"/>
              <a:gd name="connsiteY0" fmla="*/ 16335 h 3808342"/>
              <a:gd name="connsiteX1" fmla="*/ 1584399 w 3831255"/>
              <a:gd name="connsiteY1" fmla="*/ 0 h 3808342"/>
              <a:gd name="connsiteX2" fmla="*/ 518604 w 3831255"/>
              <a:gd name="connsiteY2" fmla="*/ 12252 h 3808342"/>
              <a:gd name="connsiteX3" fmla="*/ 12249 w 3831255"/>
              <a:gd name="connsiteY3" fmla="*/ 16336 h 3808342"/>
              <a:gd name="connsiteX4" fmla="*/ 12248 w 3831255"/>
              <a:gd name="connsiteY4" fmla="*/ 1016832 h 3808342"/>
              <a:gd name="connsiteX5" fmla="*/ 0 w 3831255"/>
              <a:gd name="connsiteY5" fmla="*/ 2589043 h 3808342"/>
              <a:gd name="connsiteX6" fmla="*/ 110254 w 3831255"/>
              <a:gd name="connsiteY6" fmla="*/ 2621711 h 3808342"/>
              <a:gd name="connsiteX7" fmla="*/ 187841 w 3831255"/>
              <a:gd name="connsiteY7" fmla="*/ 2540038 h 3808342"/>
              <a:gd name="connsiteX8" fmla="*/ 596192 w 3831255"/>
              <a:gd name="connsiteY8" fmla="*/ 2450198 h 3808342"/>
              <a:gd name="connsiteX9" fmla="*/ 841202 w 3831255"/>
              <a:gd name="connsiteY9" fmla="*/ 2433863 h 3808342"/>
              <a:gd name="connsiteX10" fmla="*/ 1143162 w 3831255"/>
              <a:gd name="connsiteY10" fmla="*/ 2439126 h 3808342"/>
              <a:gd name="connsiteX11" fmla="*/ 1417006 w 3831255"/>
              <a:gd name="connsiteY11" fmla="*/ 2472464 h 3808342"/>
              <a:gd name="connsiteX12" fmla="*/ 1833724 w 3831255"/>
              <a:gd name="connsiteY12" fmla="*/ 2651058 h 3808342"/>
              <a:gd name="connsiteX13" fmla="*/ 2067087 w 3831255"/>
              <a:gd name="connsiteY13" fmla="*/ 2779644 h 3808342"/>
              <a:gd name="connsiteX14" fmla="*/ 2174243 w 3831255"/>
              <a:gd name="connsiteY14" fmla="*/ 2922520 h 3808342"/>
              <a:gd name="connsiteX15" fmla="*/ 2255206 w 3831255"/>
              <a:gd name="connsiteY15" fmla="*/ 3193980 h 3808342"/>
              <a:gd name="connsiteX16" fmla="*/ 2221868 w 3831255"/>
              <a:gd name="connsiteY16" fmla="*/ 3310662 h 3808342"/>
              <a:gd name="connsiteX17" fmla="*/ 2195675 w 3831255"/>
              <a:gd name="connsiteY17" fmla="*/ 3394006 h 3808342"/>
              <a:gd name="connsiteX18" fmla="*/ 2126618 w 3831255"/>
              <a:gd name="connsiteY18" fmla="*/ 3474968 h 3808342"/>
              <a:gd name="connsiteX19" fmla="*/ 1986124 w 3831255"/>
              <a:gd name="connsiteY19" fmla="*/ 3603555 h 3808342"/>
              <a:gd name="connsiteX20" fmla="*/ 2436180 w 3831255"/>
              <a:gd name="connsiteY20" fmla="*/ 3808342 h 3808342"/>
              <a:gd name="connsiteX21" fmla="*/ 2569530 w 3831255"/>
              <a:gd name="connsiteY21" fmla="*/ 3796437 h 3808342"/>
              <a:gd name="connsiteX22" fmla="*/ 2826704 w 3831255"/>
              <a:gd name="connsiteY22" fmla="*/ 3736906 h 3808342"/>
              <a:gd name="connsiteX23" fmla="*/ 3029111 w 3831255"/>
              <a:gd name="connsiteY23" fmla="*/ 3665469 h 3808342"/>
              <a:gd name="connsiteX24" fmla="*/ 3176748 w 3831255"/>
              <a:gd name="connsiteY24" fmla="*/ 3579743 h 3808342"/>
              <a:gd name="connsiteX25" fmla="*/ 3281523 w 3831255"/>
              <a:gd name="connsiteY25" fmla="*/ 3413056 h 3808342"/>
              <a:gd name="connsiteX26" fmla="*/ 3583943 w 3831255"/>
              <a:gd name="connsiteY26" fmla="*/ 3222556 h 3808342"/>
              <a:gd name="connsiteX27" fmla="*/ 3829211 w 3831255"/>
              <a:gd name="connsiteY27" fmla="*/ 3015387 h 3808342"/>
              <a:gd name="connsiteX28" fmla="*/ 3343436 w 3831255"/>
              <a:gd name="connsiteY28" fmla="*/ 3003480 h 3808342"/>
              <a:gd name="connsiteX29" fmla="*/ 3274381 w 3831255"/>
              <a:gd name="connsiteY29" fmla="*/ 2970144 h 3808342"/>
              <a:gd name="connsiteX30" fmla="*/ 3076736 w 3831255"/>
              <a:gd name="connsiteY30" fmla="*/ 2829649 h 3808342"/>
              <a:gd name="connsiteX31" fmla="*/ 2831468 w 3831255"/>
              <a:gd name="connsiteY31" fmla="*/ 2705825 h 3808342"/>
              <a:gd name="connsiteX32" fmla="*/ 2638586 w 3831255"/>
              <a:gd name="connsiteY32" fmla="*/ 2584381 h 3808342"/>
              <a:gd name="connsiteX33" fmla="*/ 2479043 w 3831255"/>
              <a:gd name="connsiteY33" fmla="*/ 2451032 h 3808342"/>
              <a:gd name="connsiteX34" fmla="*/ 2345693 w 3831255"/>
              <a:gd name="connsiteY34" fmla="*/ 2331970 h 3808342"/>
              <a:gd name="connsiteX35" fmla="*/ 2195674 w 3831255"/>
              <a:gd name="connsiteY35" fmla="*/ 2191477 h 3808342"/>
              <a:gd name="connsiteX36" fmla="*/ 2050417 w 3831255"/>
              <a:gd name="connsiteY36" fmla="*/ 2067651 h 3808342"/>
              <a:gd name="connsiteX37" fmla="*/ 1967074 w 3831255"/>
              <a:gd name="connsiteY37" fmla="*/ 1979546 h 3808342"/>
              <a:gd name="connsiteX38" fmla="*/ 1859918 w 3831255"/>
              <a:gd name="connsiteY38" fmla="*/ 1870008 h 3808342"/>
              <a:gd name="connsiteX39" fmla="*/ 1697993 w 3831255"/>
              <a:gd name="connsiteY39" fmla="*/ 1696176 h 3808342"/>
              <a:gd name="connsiteX40" fmla="*/ 1619412 w 3831255"/>
              <a:gd name="connsiteY40" fmla="*/ 1589020 h 3808342"/>
              <a:gd name="connsiteX41" fmla="*/ 1572430 w 3831255"/>
              <a:gd name="connsiteY41" fmla="*/ 1512306 h 3808342"/>
              <a:gd name="connsiteX42" fmla="*/ 1486397 w 3831255"/>
              <a:gd name="connsiteY42" fmla="*/ 1429283 h 3808342"/>
              <a:gd name="connsiteX43" fmla="*/ 1404727 w 3831255"/>
              <a:gd name="connsiteY43" fmla="*/ 1343526 h 3808342"/>
              <a:gd name="connsiteX44" fmla="*/ 1351641 w 3831255"/>
              <a:gd name="connsiteY44" fmla="*/ 1229182 h 3808342"/>
              <a:gd name="connsiteX45" fmla="*/ 1306722 w 3831255"/>
              <a:gd name="connsiteY45" fmla="*/ 1074004 h 3808342"/>
              <a:gd name="connsiteX46" fmla="*/ 1310806 w 3831255"/>
              <a:gd name="connsiteY46" fmla="*/ 992330 h 3808342"/>
              <a:gd name="connsiteX47" fmla="*/ 1327141 w 3831255"/>
              <a:gd name="connsiteY47" fmla="*/ 931076 h 3808342"/>
              <a:gd name="connsiteX48" fmla="*/ 1355725 w 3831255"/>
              <a:gd name="connsiteY48" fmla="*/ 873904 h 3808342"/>
              <a:gd name="connsiteX49" fmla="*/ 1404727 w 3831255"/>
              <a:gd name="connsiteY49" fmla="*/ 779980 h 3808342"/>
              <a:gd name="connsiteX50" fmla="*/ 1461896 w 3831255"/>
              <a:gd name="connsiteY50" fmla="*/ 726892 h 3808342"/>
              <a:gd name="connsiteX51" fmla="*/ 1510899 w 3831255"/>
              <a:gd name="connsiteY51" fmla="*/ 686055 h 3808342"/>
              <a:gd name="connsiteX52" fmla="*/ 1588483 w 3831255"/>
              <a:gd name="connsiteY52" fmla="*/ 637052 h 3808342"/>
              <a:gd name="connsiteX53" fmla="*/ 1788575 w 3831255"/>
              <a:gd name="connsiteY53" fmla="*/ 645219 h 3808342"/>
              <a:gd name="connsiteX54" fmla="*/ 1964166 w 3831255"/>
              <a:gd name="connsiteY54" fmla="*/ 686056 h 3808342"/>
              <a:gd name="connsiteX55" fmla="*/ 2098922 w 3831255"/>
              <a:gd name="connsiteY55" fmla="*/ 763645 h 3808342"/>
              <a:gd name="connsiteX56" fmla="*/ 2327598 w 3831255"/>
              <a:gd name="connsiteY56" fmla="*/ 1037251 h 3808342"/>
              <a:gd name="connsiteX57" fmla="*/ 2376600 w 3831255"/>
              <a:gd name="connsiteY57" fmla="*/ 1078087 h 3808342"/>
              <a:gd name="connsiteX58" fmla="*/ 2552191 w 3831255"/>
              <a:gd name="connsiteY58" fmla="*/ 1135259 h 3808342"/>
              <a:gd name="connsiteX59" fmla="*/ 2682863 w 3831255"/>
              <a:gd name="connsiteY59" fmla="*/ 1221015 h 3808342"/>
              <a:gd name="connsiteX60" fmla="*/ 2756367 w 3831255"/>
              <a:gd name="connsiteY60" fmla="*/ 1310856 h 3808342"/>
              <a:gd name="connsiteX61" fmla="*/ 2833953 w 3831255"/>
              <a:gd name="connsiteY61" fmla="*/ 1396614 h 3808342"/>
              <a:gd name="connsiteX62" fmla="*/ 2900657 w 3831255"/>
              <a:gd name="connsiteY62" fmla="*/ 1507217 h 3808342"/>
              <a:gd name="connsiteX63" fmla="*/ 2941904 w 3831255"/>
              <a:gd name="connsiteY63" fmla="*/ 1585086 h 3808342"/>
              <a:gd name="connsiteX64" fmla="*/ 2957674 w 3831255"/>
              <a:gd name="connsiteY64" fmla="*/ 1667600 h 3808342"/>
              <a:gd name="connsiteX65" fmla="*/ 2967199 w 3831255"/>
              <a:gd name="connsiteY65" fmla="*/ 1743800 h 3808342"/>
              <a:gd name="connsiteX66" fmla="*/ 2974343 w 3831255"/>
              <a:gd name="connsiteY66" fmla="*/ 1781900 h 3808342"/>
              <a:gd name="connsiteX67" fmla="*/ 2998155 w 3831255"/>
              <a:gd name="connsiteY67" fmla="*/ 1872389 h 3808342"/>
              <a:gd name="connsiteX68" fmla="*/ 3093405 w 3831255"/>
              <a:gd name="connsiteY68" fmla="*/ 2055744 h 3808342"/>
              <a:gd name="connsiteX69" fmla="*/ 3167224 w 3831255"/>
              <a:gd name="connsiteY69" fmla="*/ 2155757 h 3808342"/>
              <a:gd name="connsiteX70" fmla="*/ 3271999 w 3831255"/>
              <a:gd name="connsiteY70" fmla="*/ 2253388 h 3808342"/>
              <a:gd name="connsiteX71" fmla="*/ 3405645 w 3831255"/>
              <a:gd name="connsiteY71" fmla="*/ 1286354 h 3808342"/>
              <a:gd name="connsiteX72" fmla="*/ 3209636 w 3831255"/>
              <a:gd name="connsiteY72" fmla="*/ 1082171 h 3808342"/>
              <a:gd name="connsiteX73" fmla="*/ 3005461 w 3831255"/>
              <a:gd name="connsiteY73" fmla="*/ 845318 h 3808342"/>
              <a:gd name="connsiteX74" fmla="*/ 2789035 w 3831255"/>
              <a:gd name="connsiteY74" fmla="*/ 563546 h 3808342"/>
              <a:gd name="connsiteX75" fmla="*/ 2511356 w 3831255"/>
              <a:gd name="connsiteY75" fmla="*/ 130678 h 3808342"/>
              <a:gd name="connsiteX76" fmla="*/ 2425602 w 3831255"/>
              <a:gd name="connsiteY76" fmla="*/ 16335 h 3808342"/>
              <a:gd name="connsiteX0" fmla="*/ 2425602 w 3831099"/>
              <a:gd name="connsiteY0" fmla="*/ 16335 h 3808342"/>
              <a:gd name="connsiteX1" fmla="*/ 1584399 w 3831099"/>
              <a:gd name="connsiteY1" fmla="*/ 0 h 3808342"/>
              <a:gd name="connsiteX2" fmla="*/ 518604 w 3831099"/>
              <a:gd name="connsiteY2" fmla="*/ 12252 h 3808342"/>
              <a:gd name="connsiteX3" fmla="*/ 12249 w 3831099"/>
              <a:gd name="connsiteY3" fmla="*/ 16336 h 3808342"/>
              <a:gd name="connsiteX4" fmla="*/ 12248 w 3831099"/>
              <a:gd name="connsiteY4" fmla="*/ 1016832 h 3808342"/>
              <a:gd name="connsiteX5" fmla="*/ 0 w 3831099"/>
              <a:gd name="connsiteY5" fmla="*/ 2589043 h 3808342"/>
              <a:gd name="connsiteX6" fmla="*/ 110254 w 3831099"/>
              <a:gd name="connsiteY6" fmla="*/ 2621711 h 3808342"/>
              <a:gd name="connsiteX7" fmla="*/ 187841 w 3831099"/>
              <a:gd name="connsiteY7" fmla="*/ 2540038 h 3808342"/>
              <a:gd name="connsiteX8" fmla="*/ 596192 w 3831099"/>
              <a:gd name="connsiteY8" fmla="*/ 2450198 h 3808342"/>
              <a:gd name="connsiteX9" fmla="*/ 841202 w 3831099"/>
              <a:gd name="connsiteY9" fmla="*/ 2433863 h 3808342"/>
              <a:gd name="connsiteX10" fmla="*/ 1143162 w 3831099"/>
              <a:gd name="connsiteY10" fmla="*/ 2439126 h 3808342"/>
              <a:gd name="connsiteX11" fmla="*/ 1417006 w 3831099"/>
              <a:gd name="connsiteY11" fmla="*/ 2472464 h 3808342"/>
              <a:gd name="connsiteX12" fmla="*/ 1833724 w 3831099"/>
              <a:gd name="connsiteY12" fmla="*/ 2651058 h 3808342"/>
              <a:gd name="connsiteX13" fmla="*/ 2067087 w 3831099"/>
              <a:gd name="connsiteY13" fmla="*/ 2779644 h 3808342"/>
              <a:gd name="connsiteX14" fmla="*/ 2174243 w 3831099"/>
              <a:gd name="connsiteY14" fmla="*/ 2922520 h 3808342"/>
              <a:gd name="connsiteX15" fmla="*/ 2255206 w 3831099"/>
              <a:gd name="connsiteY15" fmla="*/ 3193980 h 3808342"/>
              <a:gd name="connsiteX16" fmla="*/ 2221868 w 3831099"/>
              <a:gd name="connsiteY16" fmla="*/ 3310662 h 3808342"/>
              <a:gd name="connsiteX17" fmla="*/ 2195675 w 3831099"/>
              <a:gd name="connsiteY17" fmla="*/ 3394006 h 3808342"/>
              <a:gd name="connsiteX18" fmla="*/ 2126618 w 3831099"/>
              <a:gd name="connsiteY18" fmla="*/ 3474968 h 3808342"/>
              <a:gd name="connsiteX19" fmla="*/ 1986124 w 3831099"/>
              <a:gd name="connsiteY19" fmla="*/ 3603555 h 3808342"/>
              <a:gd name="connsiteX20" fmla="*/ 2436180 w 3831099"/>
              <a:gd name="connsiteY20" fmla="*/ 3808342 h 3808342"/>
              <a:gd name="connsiteX21" fmla="*/ 2569530 w 3831099"/>
              <a:gd name="connsiteY21" fmla="*/ 3796437 h 3808342"/>
              <a:gd name="connsiteX22" fmla="*/ 2826704 w 3831099"/>
              <a:gd name="connsiteY22" fmla="*/ 3736906 h 3808342"/>
              <a:gd name="connsiteX23" fmla="*/ 3029111 w 3831099"/>
              <a:gd name="connsiteY23" fmla="*/ 3665469 h 3808342"/>
              <a:gd name="connsiteX24" fmla="*/ 3176748 w 3831099"/>
              <a:gd name="connsiteY24" fmla="*/ 3579743 h 3808342"/>
              <a:gd name="connsiteX25" fmla="*/ 3281523 w 3831099"/>
              <a:gd name="connsiteY25" fmla="*/ 3413056 h 3808342"/>
              <a:gd name="connsiteX26" fmla="*/ 3583943 w 3831099"/>
              <a:gd name="connsiteY26" fmla="*/ 3222556 h 3808342"/>
              <a:gd name="connsiteX27" fmla="*/ 3829211 w 3831099"/>
              <a:gd name="connsiteY27" fmla="*/ 3015387 h 3808342"/>
              <a:gd name="connsiteX28" fmla="*/ 3343436 w 3831099"/>
              <a:gd name="connsiteY28" fmla="*/ 3003480 h 3808342"/>
              <a:gd name="connsiteX29" fmla="*/ 3274381 w 3831099"/>
              <a:gd name="connsiteY29" fmla="*/ 2970144 h 3808342"/>
              <a:gd name="connsiteX30" fmla="*/ 3076736 w 3831099"/>
              <a:gd name="connsiteY30" fmla="*/ 2829649 h 3808342"/>
              <a:gd name="connsiteX31" fmla="*/ 2831468 w 3831099"/>
              <a:gd name="connsiteY31" fmla="*/ 2705825 h 3808342"/>
              <a:gd name="connsiteX32" fmla="*/ 2638586 w 3831099"/>
              <a:gd name="connsiteY32" fmla="*/ 2584381 h 3808342"/>
              <a:gd name="connsiteX33" fmla="*/ 2479043 w 3831099"/>
              <a:gd name="connsiteY33" fmla="*/ 2451032 h 3808342"/>
              <a:gd name="connsiteX34" fmla="*/ 2345693 w 3831099"/>
              <a:gd name="connsiteY34" fmla="*/ 2331970 h 3808342"/>
              <a:gd name="connsiteX35" fmla="*/ 2195674 w 3831099"/>
              <a:gd name="connsiteY35" fmla="*/ 2191477 h 3808342"/>
              <a:gd name="connsiteX36" fmla="*/ 2050417 w 3831099"/>
              <a:gd name="connsiteY36" fmla="*/ 2067651 h 3808342"/>
              <a:gd name="connsiteX37" fmla="*/ 1967074 w 3831099"/>
              <a:gd name="connsiteY37" fmla="*/ 1979546 h 3808342"/>
              <a:gd name="connsiteX38" fmla="*/ 1859918 w 3831099"/>
              <a:gd name="connsiteY38" fmla="*/ 1870008 h 3808342"/>
              <a:gd name="connsiteX39" fmla="*/ 1697993 w 3831099"/>
              <a:gd name="connsiteY39" fmla="*/ 1696176 h 3808342"/>
              <a:gd name="connsiteX40" fmla="*/ 1619412 w 3831099"/>
              <a:gd name="connsiteY40" fmla="*/ 1589020 h 3808342"/>
              <a:gd name="connsiteX41" fmla="*/ 1572430 w 3831099"/>
              <a:gd name="connsiteY41" fmla="*/ 1512306 h 3808342"/>
              <a:gd name="connsiteX42" fmla="*/ 1486397 w 3831099"/>
              <a:gd name="connsiteY42" fmla="*/ 1429283 h 3808342"/>
              <a:gd name="connsiteX43" fmla="*/ 1404727 w 3831099"/>
              <a:gd name="connsiteY43" fmla="*/ 1343526 h 3808342"/>
              <a:gd name="connsiteX44" fmla="*/ 1351641 w 3831099"/>
              <a:gd name="connsiteY44" fmla="*/ 1229182 h 3808342"/>
              <a:gd name="connsiteX45" fmla="*/ 1306722 w 3831099"/>
              <a:gd name="connsiteY45" fmla="*/ 1074004 h 3808342"/>
              <a:gd name="connsiteX46" fmla="*/ 1310806 w 3831099"/>
              <a:gd name="connsiteY46" fmla="*/ 992330 h 3808342"/>
              <a:gd name="connsiteX47" fmla="*/ 1327141 w 3831099"/>
              <a:gd name="connsiteY47" fmla="*/ 931076 h 3808342"/>
              <a:gd name="connsiteX48" fmla="*/ 1355725 w 3831099"/>
              <a:gd name="connsiteY48" fmla="*/ 873904 h 3808342"/>
              <a:gd name="connsiteX49" fmla="*/ 1404727 w 3831099"/>
              <a:gd name="connsiteY49" fmla="*/ 779980 h 3808342"/>
              <a:gd name="connsiteX50" fmla="*/ 1461896 w 3831099"/>
              <a:gd name="connsiteY50" fmla="*/ 726892 h 3808342"/>
              <a:gd name="connsiteX51" fmla="*/ 1510899 w 3831099"/>
              <a:gd name="connsiteY51" fmla="*/ 686055 h 3808342"/>
              <a:gd name="connsiteX52" fmla="*/ 1588483 w 3831099"/>
              <a:gd name="connsiteY52" fmla="*/ 637052 h 3808342"/>
              <a:gd name="connsiteX53" fmla="*/ 1788575 w 3831099"/>
              <a:gd name="connsiteY53" fmla="*/ 645219 h 3808342"/>
              <a:gd name="connsiteX54" fmla="*/ 1964166 w 3831099"/>
              <a:gd name="connsiteY54" fmla="*/ 686056 h 3808342"/>
              <a:gd name="connsiteX55" fmla="*/ 2098922 w 3831099"/>
              <a:gd name="connsiteY55" fmla="*/ 763645 h 3808342"/>
              <a:gd name="connsiteX56" fmla="*/ 2327598 w 3831099"/>
              <a:gd name="connsiteY56" fmla="*/ 1037251 h 3808342"/>
              <a:gd name="connsiteX57" fmla="*/ 2376600 w 3831099"/>
              <a:gd name="connsiteY57" fmla="*/ 1078087 h 3808342"/>
              <a:gd name="connsiteX58" fmla="*/ 2552191 w 3831099"/>
              <a:gd name="connsiteY58" fmla="*/ 1135259 h 3808342"/>
              <a:gd name="connsiteX59" fmla="*/ 2682863 w 3831099"/>
              <a:gd name="connsiteY59" fmla="*/ 1221015 h 3808342"/>
              <a:gd name="connsiteX60" fmla="*/ 2756367 w 3831099"/>
              <a:gd name="connsiteY60" fmla="*/ 1310856 h 3808342"/>
              <a:gd name="connsiteX61" fmla="*/ 2833953 w 3831099"/>
              <a:gd name="connsiteY61" fmla="*/ 1396614 h 3808342"/>
              <a:gd name="connsiteX62" fmla="*/ 2900657 w 3831099"/>
              <a:gd name="connsiteY62" fmla="*/ 1507217 h 3808342"/>
              <a:gd name="connsiteX63" fmla="*/ 2941904 w 3831099"/>
              <a:gd name="connsiteY63" fmla="*/ 1585086 h 3808342"/>
              <a:gd name="connsiteX64" fmla="*/ 2957674 w 3831099"/>
              <a:gd name="connsiteY64" fmla="*/ 1667600 h 3808342"/>
              <a:gd name="connsiteX65" fmla="*/ 2967199 w 3831099"/>
              <a:gd name="connsiteY65" fmla="*/ 1743800 h 3808342"/>
              <a:gd name="connsiteX66" fmla="*/ 2974343 w 3831099"/>
              <a:gd name="connsiteY66" fmla="*/ 1781900 h 3808342"/>
              <a:gd name="connsiteX67" fmla="*/ 2998155 w 3831099"/>
              <a:gd name="connsiteY67" fmla="*/ 1872389 h 3808342"/>
              <a:gd name="connsiteX68" fmla="*/ 3093405 w 3831099"/>
              <a:gd name="connsiteY68" fmla="*/ 2055744 h 3808342"/>
              <a:gd name="connsiteX69" fmla="*/ 3167224 w 3831099"/>
              <a:gd name="connsiteY69" fmla="*/ 2155757 h 3808342"/>
              <a:gd name="connsiteX70" fmla="*/ 3271999 w 3831099"/>
              <a:gd name="connsiteY70" fmla="*/ 2253388 h 3808342"/>
              <a:gd name="connsiteX71" fmla="*/ 3405645 w 3831099"/>
              <a:gd name="connsiteY71" fmla="*/ 1286354 h 3808342"/>
              <a:gd name="connsiteX72" fmla="*/ 3209636 w 3831099"/>
              <a:gd name="connsiteY72" fmla="*/ 1082171 h 3808342"/>
              <a:gd name="connsiteX73" fmla="*/ 3005461 w 3831099"/>
              <a:gd name="connsiteY73" fmla="*/ 845318 h 3808342"/>
              <a:gd name="connsiteX74" fmla="*/ 2789035 w 3831099"/>
              <a:gd name="connsiteY74" fmla="*/ 563546 h 3808342"/>
              <a:gd name="connsiteX75" fmla="*/ 2511356 w 3831099"/>
              <a:gd name="connsiteY75" fmla="*/ 130678 h 3808342"/>
              <a:gd name="connsiteX76" fmla="*/ 2425602 w 3831099"/>
              <a:gd name="connsiteY76" fmla="*/ 16335 h 3808342"/>
              <a:gd name="connsiteX0" fmla="*/ 2425602 w 3834060"/>
              <a:gd name="connsiteY0" fmla="*/ 16335 h 3808342"/>
              <a:gd name="connsiteX1" fmla="*/ 1584399 w 3834060"/>
              <a:gd name="connsiteY1" fmla="*/ 0 h 3808342"/>
              <a:gd name="connsiteX2" fmla="*/ 518604 w 3834060"/>
              <a:gd name="connsiteY2" fmla="*/ 12252 h 3808342"/>
              <a:gd name="connsiteX3" fmla="*/ 12249 w 3834060"/>
              <a:gd name="connsiteY3" fmla="*/ 16336 h 3808342"/>
              <a:gd name="connsiteX4" fmla="*/ 12248 w 3834060"/>
              <a:gd name="connsiteY4" fmla="*/ 1016832 h 3808342"/>
              <a:gd name="connsiteX5" fmla="*/ 0 w 3834060"/>
              <a:gd name="connsiteY5" fmla="*/ 2589043 h 3808342"/>
              <a:gd name="connsiteX6" fmla="*/ 110254 w 3834060"/>
              <a:gd name="connsiteY6" fmla="*/ 2621711 h 3808342"/>
              <a:gd name="connsiteX7" fmla="*/ 187841 w 3834060"/>
              <a:gd name="connsiteY7" fmla="*/ 2540038 h 3808342"/>
              <a:gd name="connsiteX8" fmla="*/ 596192 w 3834060"/>
              <a:gd name="connsiteY8" fmla="*/ 2450198 h 3808342"/>
              <a:gd name="connsiteX9" fmla="*/ 841202 w 3834060"/>
              <a:gd name="connsiteY9" fmla="*/ 2433863 h 3808342"/>
              <a:gd name="connsiteX10" fmla="*/ 1143162 w 3834060"/>
              <a:gd name="connsiteY10" fmla="*/ 2439126 h 3808342"/>
              <a:gd name="connsiteX11" fmla="*/ 1417006 w 3834060"/>
              <a:gd name="connsiteY11" fmla="*/ 2472464 h 3808342"/>
              <a:gd name="connsiteX12" fmla="*/ 1833724 w 3834060"/>
              <a:gd name="connsiteY12" fmla="*/ 2651058 h 3808342"/>
              <a:gd name="connsiteX13" fmla="*/ 2067087 w 3834060"/>
              <a:gd name="connsiteY13" fmla="*/ 2779644 h 3808342"/>
              <a:gd name="connsiteX14" fmla="*/ 2174243 w 3834060"/>
              <a:gd name="connsiteY14" fmla="*/ 2922520 h 3808342"/>
              <a:gd name="connsiteX15" fmla="*/ 2255206 w 3834060"/>
              <a:gd name="connsiteY15" fmla="*/ 3193980 h 3808342"/>
              <a:gd name="connsiteX16" fmla="*/ 2221868 w 3834060"/>
              <a:gd name="connsiteY16" fmla="*/ 3310662 h 3808342"/>
              <a:gd name="connsiteX17" fmla="*/ 2195675 w 3834060"/>
              <a:gd name="connsiteY17" fmla="*/ 3394006 h 3808342"/>
              <a:gd name="connsiteX18" fmla="*/ 2126618 w 3834060"/>
              <a:gd name="connsiteY18" fmla="*/ 3474968 h 3808342"/>
              <a:gd name="connsiteX19" fmla="*/ 1986124 w 3834060"/>
              <a:gd name="connsiteY19" fmla="*/ 3603555 h 3808342"/>
              <a:gd name="connsiteX20" fmla="*/ 2436180 w 3834060"/>
              <a:gd name="connsiteY20" fmla="*/ 3808342 h 3808342"/>
              <a:gd name="connsiteX21" fmla="*/ 2569530 w 3834060"/>
              <a:gd name="connsiteY21" fmla="*/ 3796437 h 3808342"/>
              <a:gd name="connsiteX22" fmla="*/ 2826704 w 3834060"/>
              <a:gd name="connsiteY22" fmla="*/ 3736906 h 3808342"/>
              <a:gd name="connsiteX23" fmla="*/ 3029111 w 3834060"/>
              <a:gd name="connsiteY23" fmla="*/ 3665469 h 3808342"/>
              <a:gd name="connsiteX24" fmla="*/ 3176748 w 3834060"/>
              <a:gd name="connsiteY24" fmla="*/ 3579743 h 3808342"/>
              <a:gd name="connsiteX25" fmla="*/ 3281523 w 3834060"/>
              <a:gd name="connsiteY25" fmla="*/ 3413056 h 3808342"/>
              <a:gd name="connsiteX26" fmla="*/ 3583943 w 3834060"/>
              <a:gd name="connsiteY26" fmla="*/ 3222556 h 3808342"/>
              <a:gd name="connsiteX27" fmla="*/ 3829211 w 3834060"/>
              <a:gd name="connsiteY27" fmla="*/ 3015387 h 3808342"/>
              <a:gd name="connsiteX28" fmla="*/ 3357723 w 3834060"/>
              <a:gd name="connsiteY28" fmla="*/ 2996336 h 3808342"/>
              <a:gd name="connsiteX29" fmla="*/ 3274381 w 3834060"/>
              <a:gd name="connsiteY29" fmla="*/ 2970144 h 3808342"/>
              <a:gd name="connsiteX30" fmla="*/ 3076736 w 3834060"/>
              <a:gd name="connsiteY30" fmla="*/ 2829649 h 3808342"/>
              <a:gd name="connsiteX31" fmla="*/ 2831468 w 3834060"/>
              <a:gd name="connsiteY31" fmla="*/ 2705825 h 3808342"/>
              <a:gd name="connsiteX32" fmla="*/ 2638586 w 3834060"/>
              <a:gd name="connsiteY32" fmla="*/ 2584381 h 3808342"/>
              <a:gd name="connsiteX33" fmla="*/ 2479043 w 3834060"/>
              <a:gd name="connsiteY33" fmla="*/ 2451032 h 3808342"/>
              <a:gd name="connsiteX34" fmla="*/ 2345693 w 3834060"/>
              <a:gd name="connsiteY34" fmla="*/ 2331970 h 3808342"/>
              <a:gd name="connsiteX35" fmla="*/ 2195674 w 3834060"/>
              <a:gd name="connsiteY35" fmla="*/ 2191477 h 3808342"/>
              <a:gd name="connsiteX36" fmla="*/ 2050417 w 3834060"/>
              <a:gd name="connsiteY36" fmla="*/ 2067651 h 3808342"/>
              <a:gd name="connsiteX37" fmla="*/ 1967074 w 3834060"/>
              <a:gd name="connsiteY37" fmla="*/ 1979546 h 3808342"/>
              <a:gd name="connsiteX38" fmla="*/ 1859918 w 3834060"/>
              <a:gd name="connsiteY38" fmla="*/ 1870008 h 3808342"/>
              <a:gd name="connsiteX39" fmla="*/ 1697993 w 3834060"/>
              <a:gd name="connsiteY39" fmla="*/ 1696176 h 3808342"/>
              <a:gd name="connsiteX40" fmla="*/ 1619412 w 3834060"/>
              <a:gd name="connsiteY40" fmla="*/ 1589020 h 3808342"/>
              <a:gd name="connsiteX41" fmla="*/ 1572430 w 3834060"/>
              <a:gd name="connsiteY41" fmla="*/ 1512306 h 3808342"/>
              <a:gd name="connsiteX42" fmla="*/ 1486397 w 3834060"/>
              <a:gd name="connsiteY42" fmla="*/ 1429283 h 3808342"/>
              <a:gd name="connsiteX43" fmla="*/ 1404727 w 3834060"/>
              <a:gd name="connsiteY43" fmla="*/ 1343526 h 3808342"/>
              <a:gd name="connsiteX44" fmla="*/ 1351641 w 3834060"/>
              <a:gd name="connsiteY44" fmla="*/ 1229182 h 3808342"/>
              <a:gd name="connsiteX45" fmla="*/ 1306722 w 3834060"/>
              <a:gd name="connsiteY45" fmla="*/ 1074004 h 3808342"/>
              <a:gd name="connsiteX46" fmla="*/ 1310806 w 3834060"/>
              <a:gd name="connsiteY46" fmla="*/ 992330 h 3808342"/>
              <a:gd name="connsiteX47" fmla="*/ 1327141 w 3834060"/>
              <a:gd name="connsiteY47" fmla="*/ 931076 h 3808342"/>
              <a:gd name="connsiteX48" fmla="*/ 1355725 w 3834060"/>
              <a:gd name="connsiteY48" fmla="*/ 873904 h 3808342"/>
              <a:gd name="connsiteX49" fmla="*/ 1404727 w 3834060"/>
              <a:gd name="connsiteY49" fmla="*/ 779980 h 3808342"/>
              <a:gd name="connsiteX50" fmla="*/ 1461896 w 3834060"/>
              <a:gd name="connsiteY50" fmla="*/ 726892 h 3808342"/>
              <a:gd name="connsiteX51" fmla="*/ 1510899 w 3834060"/>
              <a:gd name="connsiteY51" fmla="*/ 686055 h 3808342"/>
              <a:gd name="connsiteX52" fmla="*/ 1588483 w 3834060"/>
              <a:gd name="connsiteY52" fmla="*/ 637052 h 3808342"/>
              <a:gd name="connsiteX53" fmla="*/ 1788575 w 3834060"/>
              <a:gd name="connsiteY53" fmla="*/ 645219 h 3808342"/>
              <a:gd name="connsiteX54" fmla="*/ 1964166 w 3834060"/>
              <a:gd name="connsiteY54" fmla="*/ 686056 h 3808342"/>
              <a:gd name="connsiteX55" fmla="*/ 2098922 w 3834060"/>
              <a:gd name="connsiteY55" fmla="*/ 763645 h 3808342"/>
              <a:gd name="connsiteX56" fmla="*/ 2327598 w 3834060"/>
              <a:gd name="connsiteY56" fmla="*/ 1037251 h 3808342"/>
              <a:gd name="connsiteX57" fmla="*/ 2376600 w 3834060"/>
              <a:gd name="connsiteY57" fmla="*/ 1078087 h 3808342"/>
              <a:gd name="connsiteX58" fmla="*/ 2552191 w 3834060"/>
              <a:gd name="connsiteY58" fmla="*/ 1135259 h 3808342"/>
              <a:gd name="connsiteX59" fmla="*/ 2682863 w 3834060"/>
              <a:gd name="connsiteY59" fmla="*/ 1221015 h 3808342"/>
              <a:gd name="connsiteX60" fmla="*/ 2756367 w 3834060"/>
              <a:gd name="connsiteY60" fmla="*/ 1310856 h 3808342"/>
              <a:gd name="connsiteX61" fmla="*/ 2833953 w 3834060"/>
              <a:gd name="connsiteY61" fmla="*/ 1396614 h 3808342"/>
              <a:gd name="connsiteX62" fmla="*/ 2900657 w 3834060"/>
              <a:gd name="connsiteY62" fmla="*/ 1507217 h 3808342"/>
              <a:gd name="connsiteX63" fmla="*/ 2941904 w 3834060"/>
              <a:gd name="connsiteY63" fmla="*/ 1585086 h 3808342"/>
              <a:gd name="connsiteX64" fmla="*/ 2957674 w 3834060"/>
              <a:gd name="connsiteY64" fmla="*/ 1667600 h 3808342"/>
              <a:gd name="connsiteX65" fmla="*/ 2967199 w 3834060"/>
              <a:gd name="connsiteY65" fmla="*/ 1743800 h 3808342"/>
              <a:gd name="connsiteX66" fmla="*/ 2974343 w 3834060"/>
              <a:gd name="connsiteY66" fmla="*/ 1781900 h 3808342"/>
              <a:gd name="connsiteX67" fmla="*/ 2998155 w 3834060"/>
              <a:gd name="connsiteY67" fmla="*/ 1872389 h 3808342"/>
              <a:gd name="connsiteX68" fmla="*/ 3093405 w 3834060"/>
              <a:gd name="connsiteY68" fmla="*/ 2055744 h 3808342"/>
              <a:gd name="connsiteX69" fmla="*/ 3167224 w 3834060"/>
              <a:gd name="connsiteY69" fmla="*/ 2155757 h 3808342"/>
              <a:gd name="connsiteX70" fmla="*/ 3271999 w 3834060"/>
              <a:gd name="connsiteY70" fmla="*/ 2253388 h 3808342"/>
              <a:gd name="connsiteX71" fmla="*/ 3405645 w 3834060"/>
              <a:gd name="connsiteY71" fmla="*/ 1286354 h 3808342"/>
              <a:gd name="connsiteX72" fmla="*/ 3209636 w 3834060"/>
              <a:gd name="connsiteY72" fmla="*/ 1082171 h 3808342"/>
              <a:gd name="connsiteX73" fmla="*/ 3005461 w 3834060"/>
              <a:gd name="connsiteY73" fmla="*/ 845318 h 3808342"/>
              <a:gd name="connsiteX74" fmla="*/ 2789035 w 3834060"/>
              <a:gd name="connsiteY74" fmla="*/ 563546 h 3808342"/>
              <a:gd name="connsiteX75" fmla="*/ 2511356 w 3834060"/>
              <a:gd name="connsiteY75" fmla="*/ 130678 h 3808342"/>
              <a:gd name="connsiteX76" fmla="*/ 2425602 w 3834060"/>
              <a:gd name="connsiteY76" fmla="*/ 16335 h 3808342"/>
              <a:gd name="connsiteX0" fmla="*/ 2425602 w 3833365"/>
              <a:gd name="connsiteY0" fmla="*/ 16335 h 3808342"/>
              <a:gd name="connsiteX1" fmla="*/ 1584399 w 3833365"/>
              <a:gd name="connsiteY1" fmla="*/ 0 h 3808342"/>
              <a:gd name="connsiteX2" fmla="*/ 518604 w 3833365"/>
              <a:gd name="connsiteY2" fmla="*/ 12252 h 3808342"/>
              <a:gd name="connsiteX3" fmla="*/ 12249 w 3833365"/>
              <a:gd name="connsiteY3" fmla="*/ 16336 h 3808342"/>
              <a:gd name="connsiteX4" fmla="*/ 12248 w 3833365"/>
              <a:gd name="connsiteY4" fmla="*/ 1016832 h 3808342"/>
              <a:gd name="connsiteX5" fmla="*/ 0 w 3833365"/>
              <a:gd name="connsiteY5" fmla="*/ 2589043 h 3808342"/>
              <a:gd name="connsiteX6" fmla="*/ 110254 w 3833365"/>
              <a:gd name="connsiteY6" fmla="*/ 2621711 h 3808342"/>
              <a:gd name="connsiteX7" fmla="*/ 187841 w 3833365"/>
              <a:gd name="connsiteY7" fmla="*/ 2540038 h 3808342"/>
              <a:gd name="connsiteX8" fmla="*/ 596192 w 3833365"/>
              <a:gd name="connsiteY8" fmla="*/ 2450198 h 3808342"/>
              <a:gd name="connsiteX9" fmla="*/ 841202 w 3833365"/>
              <a:gd name="connsiteY9" fmla="*/ 2433863 h 3808342"/>
              <a:gd name="connsiteX10" fmla="*/ 1143162 w 3833365"/>
              <a:gd name="connsiteY10" fmla="*/ 2439126 h 3808342"/>
              <a:gd name="connsiteX11" fmla="*/ 1417006 w 3833365"/>
              <a:gd name="connsiteY11" fmla="*/ 2472464 h 3808342"/>
              <a:gd name="connsiteX12" fmla="*/ 1833724 w 3833365"/>
              <a:gd name="connsiteY12" fmla="*/ 2651058 h 3808342"/>
              <a:gd name="connsiteX13" fmla="*/ 2067087 w 3833365"/>
              <a:gd name="connsiteY13" fmla="*/ 2779644 h 3808342"/>
              <a:gd name="connsiteX14" fmla="*/ 2174243 w 3833365"/>
              <a:gd name="connsiteY14" fmla="*/ 2922520 h 3808342"/>
              <a:gd name="connsiteX15" fmla="*/ 2255206 w 3833365"/>
              <a:gd name="connsiteY15" fmla="*/ 3193980 h 3808342"/>
              <a:gd name="connsiteX16" fmla="*/ 2221868 w 3833365"/>
              <a:gd name="connsiteY16" fmla="*/ 3310662 h 3808342"/>
              <a:gd name="connsiteX17" fmla="*/ 2195675 w 3833365"/>
              <a:gd name="connsiteY17" fmla="*/ 3394006 h 3808342"/>
              <a:gd name="connsiteX18" fmla="*/ 2126618 w 3833365"/>
              <a:gd name="connsiteY18" fmla="*/ 3474968 h 3808342"/>
              <a:gd name="connsiteX19" fmla="*/ 1986124 w 3833365"/>
              <a:gd name="connsiteY19" fmla="*/ 3603555 h 3808342"/>
              <a:gd name="connsiteX20" fmla="*/ 2436180 w 3833365"/>
              <a:gd name="connsiteY20" fmla="*/ 3808342 h 3808342"/>
              <a:gd name="connsiteX21" fmla="*/ 2569530 w 3833365"/>
              <a:gd name="connsiteY21" fmla="*/ 3796437 h 3808342"/>
              <a:gd name="connsiteX22" fmla="*/ 2826704 w 3833365"/>
              <a:gd name="connsiteY22" fmla="*/ 3736906 h 3808342"/>
              <a:gd name="connsiteX23" fmla="*/ 3029111 w 3833365"/>
              <a:gd name="connsiteY23" fmla="*/ 3665469 h 3808342"/>
              <a:gd name="connsiteX24" fmla="*/ 3176748 w 3833365"/>
              <a:gd name="connsiteY24" fmla="*/ 3579743 h 3808342"/>
              <a:gd name="connsiteX25" fmla="*/ 3281523 w 3833365"/>
              <a:gd name="connsiteY25" fmla="*/ 3413056 h 3808342"/>
              <a:gd name="connsiteX26" fmla="*/ 3583943 w 3833365"/>
              <a:gd name="connsiteY26" fmla="*/ 3222556 h 3808342"/>
              <a:gd name="connsiteX27" fmla="*/ 3829211 w 3833365"/>
              <a:gd name="connsiteY27" fmla="*/ 3015387 h 3808342"/>
              <a:gd name="connsiteX28" fmla="*/ 3357723 w 3833365"/>
              <a:gd name="connsiteY28" fmla="*/ 2996336 h 3808342"/>
              <a:gd name="connsiteX29" fmla="*/ 3274381 w 3833365"/>
              <a:gd name="connsiteY29" fmla="*/ 2970144 h 3808342"/>
              <a:gd name="connsiteX30" fmla="*/ 3076736 w 3833365"/>
              <a:gd name="connsiteY30" fmla="*/ 2829649 h 3808342"/>
              <a:gd name="connsiteX31" fmla="*/ 2831468 w 3833365"/>
              <a:gd name="connsiteY31" fmla="*/ 2705825 h 3808342"/>
              <a:gd name="connsiteX32" fmla="*/ 2638586 w 3833365"/>
              <a:gd name="connsiteY32" fmla="*/ 2584381 h 3808342"/>
              <a:gd name="connsiteX33" fmla="*/ 2479043 w 3833365"/>
              <a:gd name="connsiteY33" fmla="*/ 2451032 h 3808342"/>
              <a:gd name="connsiteX34" fmla="*/ 2345693 w 3833365"/>
              <a:gd name="connsiteY34" fmla="*/ 2331970 h 3808342"/>
              <a:gd name="connsiteX35" fmla="*/ 2195674 w 3833365"/>
              <a:gd name="connsiteY35" fmla="*/ 2191477 h 3808342"/>
              <a:gd name="connsiteX36" fmla="*/ 2050417 w 3833365"/>
              <a:gd name="connsiteY36" fmla="*/ 2067651 h 3808342"/>
              <a:gd name="connsiteX37" fmla="*/ 1967074 w 3833365"/>
              <a:gd name="connsiteY37" fmla="*/ 1979546 h 3808342"/>
              <a:gd name="connsiteX38" fmla="*/ 1859918 w 3833365"/>
              <a:gd name="connsiteY38" fmla="*/ 1870008 h 3808342"/>
              <a:gd name="connsiteX39" fmla="*/ 1697993 w 3833365"/>
              <a:gd name="connsiteY39" fmla="*/ 1696176 h 3808342"/>
              <a:gd name="connsiteX40" fmla="*/ 1619412 w 3833365"/>
              <a:gd name="connsiteY40" fmla="*/ 1589020 h 3808342"/>
              <a:gd name="connsiteX41" fmla="*/ 1572430 w 3833365"/>
              <a:gd name="connsiteY41" fmla="*/ 1512306 h 3808342"/>
              <a:gd name="connsiteX42" fmla="*/ 1486397 w 3833365"/>
              <a:gd name="connsiteY42" fmla="*/ 1429283 h 3808342"/>
              <a:gd name="connsiteX43" fmla="*/ 1404727 w 3833365"/>
              <a:gd name="connsiteY43" fmla="*/ 1343526 h 3808342"/>
              <a:gd name="connsiteX44" fmla="*/ 1351641 w 3833365"/>
              <a:gd name="connsiteY44" fmla="*/ 1229182 h 3808342"/>
              <a:gd name="connsiteX45" fmla="*/ 1306722 w 3833365"/>
              <a:gd name="connsiteY45" fmla="*/ 1074004 h 3808342"/>
              <a:gd name="connsiteX46" fmla="*/ 1310806 w 3833365"/>
              <a:gd name="connsiteY46" fmla="*/ 992330 h 3808342"/>
              <a:gd name="connsiteX47" fmla="*/ 1327141 w 3833365"/>
              <a:gd name="connsiteY47" fmla="*/ 931076 h 3808342"/>
              <a:gd name="connsiteX48" fmla="*/ 1355725 w 3833365"/>
              <a:gd name="connsiteY48" fmla="*/ 873904 h 3808342"/>
              <a:gd name="connsiteX49" fmla="*/ 1404727 w 3833365"/>
              <a:gd name="connsiteY49" fmla="*/ 779980 h 3808342"/>
              <a:gd name="connsiteX50" fmla="*/ 1461896 w 3833365"/>
              <a:gd name="connsiteY50" fmla="*/ 726892 h 3808342"/>
              <a:gd name="connsiteX51" fmla="*/ 1510899 w 3833365"/>
              <a:gd name="connsiteY51" fmla="*/ 686055 h 3808342"/>
              <a:gd name="connsiteX52" fmla="*/ 1588483 w 3833365"/>
              <a:gd name="connsiteY52" fmla="*/ 637052 h 3808342"/>
              <a:gd name="connsiteX53" fmla="*/ 1788575 w 3833365"/>
              <a:gd name="connsiteY53" fmla="*/ 645219 h 3808342"/>
              <a:gd name="connsiteX54" fmla="*/ 1964166 w 3833365"/>
              <a:gd name="connsiteY54" fmla="*/ 686056 h 3808342"/>
              <a:gd name="connsiteX55" fmla="*/ 2098922 w 3833365"/>
              <a:gd name="connsiteY55" fmla="*/ 763645 h 3808342"/>
              <a:gd name="connsiteX56" fmla="*/ 2327598 w 3833365"/>
              <a:gd name="connsiteY56" fmla="*/ 1037251 h 3808342"/>
              <a:gd name="connsiteX57" fmla="*/ 2376600 w 3833365"/>
              <a:gd name="connsiteY57" fmla="*/ 1078087 h 3808342"/>
              <a:gd name="connsiteX58" fmla="*/ 2552191 w 3833365"/>
              <a:gd name="connsiteY58" fmla="*/ 1135259 h 3808342"/>
              <a:gd name="connsiteX59" fmla="*/ 2682863 w 3833365"/>
              <a:gd name="connsiteY59" fmla="*/ 1221015 h 3808342"/>
              <a:gd name="connsiteX60" fmla="*/ 2756367 w 3833365"/>
              <a:gd name="connsiteY60" fmla="*/ 1310856 h 3808342"/>
              <a:gd name="connsiteX61" fmla="*/ 2833953 w 3833365"/>
              <a:gd name="connsiteY61" fmla="*/ 1396614 h 3808342"/>
              <a:gd name="connsiteX62" fmla="*/ 2900657 w 3833365"/>
              <a:gd name="connsiteY62" fmla="*/ 1507217 h 3808342"/>
              <a:gd name="connsiteX63" fmla="*/ 2941904 w 3833365"/>
              <a:gd name="connsiteY63" fmla="*/ 1585086 h 3808342"/>
              <a:gd name="connsiteX64" fmla="*/ 2957674 w 3833365"/>
              <a:gd name="connsiteY64" fmla="*/ 1667600 h 3808342"/>
              <a:gd name="connsiteX65" fmla="*/ 2967199 w 3833365"/>
              <a:gd name="connsiteY65" fmla="*/ 1743800 h 3808342"/>
              <a:gd name="connsiteX66" fmla="*/ 2974343 w 3833365"/>
              <a:gd name="connsiteY66" fmla="*/ 1781900 h 3808342"/>
              <a:gd name="connsiteX67" fmla="*/ 2998155 w 3833365"/>
              <a:gd name="connsiteY67" fmla="*/ 1872389 h 3808342"/>
              <a:gd name="connsiteX68" fmla="*/ 3093405 w 3833365"/>
              <a:gd name="connsiteY68" fmla="*/ 2055744 h 3808342"/>
              <a:gd name="connsiteX69" fmla="*/ 3167224 w 3833365"/>
              <a:gd name="connsiteY69" fmla="*/ 2155757 h 3808342"/>
              <a:gd name="connsiteX70" fmla="*/ 3271999 w 3833365"/>
              <a:gd name="connsiteY70" fmla="*/ 2253388 h 3808342"/>
              <a:gd name="connsiteX71" fmla="*/ 3405645 w 3833365"/>
              <a:gd name="connsiteY71" fmla="*/ 1286354 h 3808342"/>
              <a:gd name="connsiteX72" fmla="*/ 3209636 w 3833365"/>
              <a:gd name="connsiteY72" fmla="*/ 1082171 h 3808342"/>
              <a:gd name="connsiteX73" fmla="*/ 3005461 w 3833365"/>
              <a:gd name="connsiteY73" fmla="*/ 845318 h 3808342"/>
              <a:gd name="connsiteX74" fmla="*/ 2789035 w 3833365"/>
              <a:gd name="connsiteY74" fmla="*/ 563546 h 3808342"/>
              <a:gd name="connsiteX75" fmla="*/ 2511356 w 3833365"/>
              <a:gd name="connsiteY75" fmla="*/ 130678 h 3808342"/>
              <a:gd name="connsiteX76" fmla="*/ 2425602 w 3833365"/>
              <a:gd name="connsiteY76" fmla="*/ 16335 h 3808342"/>
              <a:gd name="connsiteX0" fmla="*/ 2425602 w 3834429"/>
              <a:gd name="connsiteY0" fmla="*/ 16335 h 3808342"/>
              <a:gd name="connsiteX1" fmla="*/ 1584399 w 3834429"/>
              <a:gd name="connsiteY1" fmla="*/ 0 h 3808342"/>
              <a:gd name="connsiteX2" fmla="*/ 518604 w 3834429"/>
              <a:gd name="connsiteY2" fmla="*/ 12252 h 3808342"/>
              <a:gd name="connsiteX3" fmla="*/ 12249 w 3834429"/>
              <a:gd name="connsiteY3" fmla="*/ 16336 h 3808342"/>
              <a:gd name="connsiteX4" fmla="*/ 12248 w 3834429"/>
              <a:gd name="connsiteY4" fmla="*/ 1016832 h 3808342"/>
              <a:gd name="connsiteX5" fmla="*/ 0 w 3834429"/>
              <a:gd name="connsiteY5" fmla="*/ 2589043 h 3808342"/>
              <a:gd name="connsiteX6" fmla="*/ 110254 w 3834429"/>
              <a:gd name="connsiteY6" fmla="*/ 2621711 h 3808342"/>
              <a:gd name="connsiteX7" fmla="*/ 187841 w 3834429"/>
              <a:gd name="connsiteY7" fmla="*/ 2540038 h 3808342"/>
              <a:gd name="connsiteX8" fmla="*/ 596192 w 3834429"/>
              <a:gd name="connsiteY8" fmla="*/ 2450198 h 3808342"/>
              <a:gd name="connsiteX9" fmla="*/ 841202 w 3834429"/>
              <a:gd name="connsiteY9" fmla="*/ 2433863 h 3808342"/>
              <a:gd name="connsiteX10" fmla="*/ 1143162 w 3834429"/>
              <a:gd name="connsiteY10" fmla="*/ 2439126 h 3808342"/>
              <a:gd name="connsiteX11" fmla="*/ 1417006 w 3834429"/>
              <a:gd name="connsiteY11" fmla="*/ 2472464 h 3808342"/>
              <a:gd name="connsiteX12" fmla="*/ 1833724 w 3834429"/>
              <a:gd name="connsiteY12" fmla="*/ 2651058 h 3808342"/>
              <a:gd name="connsiteX13" fmla="*/ 2067087 w 3834429"/>
              <a:gd name="connsiteY13" fmla="*/ 2779644 h 3808342"/>
              <a:gd name="connsiteX14" fmla="*/ 2174243 w 3834429"/>
              <a:gd name="connsiteY14" fmla="*/ 2922520 h 3808342"/>
              <a:gd name="connsiteX15" fmla="*/ 2255206 w 3834429"/>
              <a:gd name="connsiteY15" fmla="*/ 3193980 h 3808342"/>
              <a:gd name="connsiteX16" fmla="*/ 2221868 w 3834429"/>
              <a:gd name="connsiteY16" fmla="*/ 3310662 h 3808342"/>
              <a:gd name="connsiteX17" fmla="*/ 2195675 w 3834429"/>
              <a:gd name="connsiteY17" fmla="*/ 3394006 h 3808342"/>
              <a:gd name="connsiteX18" fmla="*/ 2126618 w 3834429"/>
              <a:gd name="connsiteY18" fmla="*/ 3474968 h 3808342"/>
              <a:gd name="connsiteX19" fmla="*/ 1986124 w 3834429"/>
              <a:gd name="connsiteY19" fmla="*/ 3603555 h 3808342"/>
              <a:gd name="connsiteX20" fmla="*/ 2436180 w 3834429"/>
              <a:gd name="connsiteY20" fmla="*/ 3808342 h 3808342"/>
              <a:gd name="connsiteX21" fmla="*/ 2569530 w 3834429"/>
              <a:gd name="connsiteY21" fmla="*/ 3796437 h 3808342"/>
              <a:gd name="connsiteX22" fmla="*/ 2826704 w 3834429"/>
              <a:gd name="connsiteY22" fmla="*/ 3736906 h 3808342"/>
              <a:gd name="connsiteX23" fmla="*/ 3029111 w 3834429"/>
              <a:gd name="connsiteY23" fmla="*/ 3665469 h 3808342"/>
              <a:gd name="connsiteX24" fmla="*/ 3176748 w 3834429"/>
              <a:gd name="connsiteY24" fmla="*/ 3579743 h 3808342"/>
              <a:gd name="connsiteX25" fmla="*/ 3281523 w 3834429"/>
              <a:gd name="connsiteY25" fmla="*/ 3413056 h 3808342"/>
              <a:gd name="connsiteX26" fmla="*/ 3583943 w 3834429"/>
              <a:gd name="connsiteY26" fmla="*/ 3222556 h 3808342"/>
              <a:gd name="connsiteX27" fmla="*/ 3829211 w 3834429"/>
              <a:gd name="connsiteY27" fmla="*/ 3015387 h 3808342"/>
              <a:gd name="connsiteX28" fmla="*/ 3719673 w 3834429"/>
              <a:gd name="connsiteY28" fmla="*/ 3013006 h 3808342"/>
              <a:gd name="connsiteX29" fmla="*/ 3357723 w 3834429"/>
              <a:gd name="connsiteY29" fmla="*/ 2996336 h 3808342"/>
              <a:gd name="connsiteX30" fmla="*/ 3274381 w 3834429"/>
              <a:gd name="connsiteY30" fmla="*/ 2970144 h 3808342"/>
              <a:gd name="connsiteX31" fmla="*/ 3076736 w 3834429"/>
              <a:gd name="connsiteY31" fmla="*/ 2829649 h 3808342"/>
              <a:gd name="connsiteX32" fmla="*/ 2831468 w 3834429"/>
              <a:gd name="connsiteY32" fmla="*/ 2705825 h 3808342"/>
              <a:gd name="connsiteX33" fmla="*/ 2638586 w 3834429"/>
              <a:gd name="connsiteY33" fmla="*/ 2584381 h 3808342"/>
              <a:gd name="connsiteX34" fmla="*/ 2479043 w 3834429"/>
              <a:gd name="connsiteY34" fmla="*/ 2451032 h 3808342"/>
              <a:gd name="connsiteX35" fmla="*/ 2345693 w 3834429"/>
              <a:gd name="connsiteY35" fmla="*/ 2331970 h 3808342"/>
              <a:gd name="connsiteX36" fmla="*/ 2195674 w 3834429"/>
              <a:gd name="connsiteY36" fmla="*/ 2191477 h 3808342"/>
              <a:gd name="connsiteX37" fmla="*/ 2050417 w 3834429"/>
              <a:gd name="connsiteY37" fmla="*/ 2067651 h 3808342"/>
              <a:gd name="connsiteX38" fmla="*/ 1967074 w 3834429"/>
              <a:gd name="connsiteY38" fmla="*/ 1979546 h 3808342"/>
              <a:gd name="connsiteX39" fmla="*/ 1859918 w 3834429"/>
              <a:gd name="connsiteY39" fmla="*/ 1870008 h 3808342"/>
              <a:gd name="connsiteX40" fmla="*/ 1697993 w 3834429"/>
              <a:gd name="connsiteY40" fmla="*/ 1696176 h 3808342"/>
              <a:gd name="connsiteX41" fmla="*/ 1619412 w 3834429"/>
              <a:gd name="connsiteY41" fmla="*/ 1589020 h 3808342"/>
              <a:gd name="connsiteX42" fmla="*/ 1572430 w 3834429"/>
              <a:gd name="connsiteY42" fmla="*/ 1512306 h 3808342"/>
              <a:gd name="connsiteX43" fmla="*/ 1486397 w 3834429"/>
              <a:gd name="connsiteY43" fmla="*/ 1429283 h 3808342"/>
              <a:gd name="connsiteX44" fmla="*/ 1404727 w 3834429"/>
              <a:gd name="connsiteY44" fmla="*/ 1343526 h 3808342"/>
              <a:gd name="connsiteX45" fmla="*/ 1351641 w 3834429"/>
              <a:gd name="connsiteY45" fmla="*/ 1229182 h 3808342"/>
              <a:gd name="connsiteX46" fmla="*/ 1306722 w 3834429"/>
              <a:gd name="connsiteY46" fmla="*/ 1074004 h 3808342"/>
              <a:gd name="connsiteX47" fmla="*/ 1310806 w 3834429"/>
              <a:gd name="connsiteY47" fmla="*/ 992330 h 3808342"/>
              <a:gd name="connsiteX48" fmla="*/ 1327141 w 3834429"/>
              <a:gd name="connsiteY48" fmla="*/ 931076 h 3808342"/>
              <a:gd name="connsiteX49" fmla="*/ 1355725 w 3834429"/>
              <a:gd name="connsiteY49" fmla="*/ 873904 h 3808342"/>
              <a:gd name="connsiteX50" fmla="*/ 1404727 w 3834429"/>
              <a:gd name="connsiteY50" fmla="*/ 779980 h 3808342"/>
              <a:gd name="connsiteX51" fmla="*/ 1461896 w 3834429"/>
              <a:gd name="connsiteY51" fmla="*/ 726892 h 3808342"/>
              <a:gd name="connsiteX52" fmla="*/ 1510899 w 3834429"/>
              <a:gd name="connsiteY52" fmla="*/ 686055 h 3808342"/>
              <a:gd name="connsiteX53" fmla="*/ 1588483 w 3834429"/>
              <a:gd name="connsiteY53" fmla="*/ 637052 h 3808342"/>
              <a:gd name="connsiteX54" fmla="*/ 1788575 w 3834429"/>
              <a:gd name="connsiteY54" fmla="*/ 645219 h 3808342"/>
              <a:gd name="connsiteX55" fmla="*/ 1964166 w 3834429"/>
              <a:gd name="connsiteY55" fmla="*/ 686056 h 3808342"/>
              <a:gd name="connsiteX56" fmla="*/ 2098922 w 3834429"/>
              <a:gd name="connsiteY56" fmla="*/ 763645 h 3808342"/>
              <a:gd name="connsiteX57" fmla="*/ 2327598 w 3834429"/>
              <a:gd name="connsiteY57" fmla="*/ 1037251 h 3808342"/>
              <a:gd name="connsiteX58" fmla="*/ 2376600 w 3834429"/>
              <a:gd name="connsiteY58" fmla="*/ 1078087 h 3808342"/>
              <a:gd name="connsiteX59" fmla="*/ 2552191 w 3834429"/>
              <a:gd name="connsiteY59" fmla="*/ 1135259 h 3808342"/>
              <a:gd name="connsiteX60" fmla="*/ 2682863 w 3834429"/>
              <a:gd name="connsiteY60" fmla="*/ 1221015 h 3808342"/>
              <a:gd name="connsiteX61" fmla="*/ 2756367 w 3834429"/>
              <a:gd name="connsiteY61" fmla="*/ 1310856 h 3808342"/>
              <a:gd name="connsiteX62" fmla="*/ 2833953 w 3834429"/>
              <a:gd name="connsiteY62" fmla="*/ 1396614 h 3808342"/>
              <a:gd name="connsiteX63" fmla="*/ 2900657 w 3834429"/>
              <a:gd name="connsiteY63" fmla="*/ 1507217 h 3808342"/>
              <a:gd name="connsiteX64" fmla="*/ 2941904 w 3834429"/>
              <a:gd name="connsiteY64" fmla="*/ 1585086 h 3808342"/>
              <a:gd name="connsiteX65" fmla="*/ 2957674 w 3834429"/>
              <a:gd name="connsiteY65" fmla="*/ 1667600 h 3808342"/>
              <a:gd name="connsiteX66" fmla="*/ 2967199 w 3834429"/>
              <a:gd name="connsiteY66" fmla="*/ 1743800 h 3808342"/>
              <a:gd name="connsiteX67" fmla="*/ 2974343 w 3834429"/>
              <a:gd name="connsiteY67" fmla="*/ 1781900 h 3808342"/>
              <a:gd name="connsiteX68" fmla="*/ 2998155 w 3834429"/>
              <a:gd name="connsiteY68" fmla="*/ 1872389 h 3808342"/>
              <a:gd name="connsiteX69" fmla="*/ 3093405 w 3834429"/>
              <a:gd name="connsiteY69" fmla="*/ 2055744 h 3808342"/>
              <a:gd name="connsiteX70" fmla="*/ 3167224 w 3834429"/>
              <a:gd name="connsiteY70" fmla="*/ 2155757 h 3808342"/>
              <a:gd name="connsiteX71" fmla="*/ 3271999 w 3834429"/>
              <a:gd name="connsiteY71" fmla="*/ 2253388 h 3808342"/>
              <a:gd name="connsiteX72" fmla="*/ 3405645 w 3834429"/>
              <a:gd name="connsiteY72" fmla="*/ 1286354 h 3808342"/>
              <a:gd name="connsiteX73" fmla="*/ 3209636 w 3834429"/>
              <a:gd name="connsiteY73" fmla="*/ 1082171 h 3808342"/>
              <a:gd name="connsiteX74" fmla="*/ 3005461 w 3834429"/>
              <a:gd name="connsiteY74" fmla="*/ 845318 h 3808342"/>
              <a:gd name="connsiteX75" fmla="*/ 2789035 w 3834429"/>
              <a:gd name="connsiteY75" fmla="*/ 563546 h 3808342"/>
              <a:gd name="connsiteX76" fmla="*/ 2511356 w 3834429"/>
              <a:gd name="connsiteY76" fmla="*/ 130678 h 3808342"/>
              <a:gd name="connsiteX77" fmla="*/ 2425602 w 3834429"/>
              <a:gd name="connsiteY77" fmla="*/ 16335 h 3808342"/>
              <a:gd name="connsiteX0" fmla="*/ 2425602 w 3832286"/>
              <a:gd name="connsiteY0" fmla="*/ 16335 h 3808342"/>
              <a:gd name="connsiteX1" fmla="*/ 1584399 w 3832286"/>
              <a:gd name="connsiteY1" fmla="*/ 0 h 3808342"/>
              <a:gd name="connsiteX2" fmla="*/ 518604 w 3832286"/>
              <a:gd name="connsiteY2" fmla="*/ 12252 h 3808342"/>
              <a:gd name="connsiteX3" fmla="*/ 12249 w 3832286"/>
              <a:gd name="connsiteY3" fmla="*/ 16336 h 3808342"/>
              <a:gd name="connsiteX4" fmla="*/ 12248 w 3832286"/>
              <a:gd name="connsiteY4" fmla="*/ 1016832 h 3808342"/>
              <a:gd name="connsiteX5" fmla="*/ 0 w 3832286"/>
              <a:gd name="connsiteY5" fmla="*/ 2589043 h 3808342"/>
              <a:gd name="connsiteX6" fmla="*/ 110254 w 3832286"/>
              <a:gd name="connsiteY6" fmla="*/ 2621711 h 3808342"/>
              <a:gd name="connsiteX7" fmla="*/ 187841 w 3832286"/>
              <a:gd name="connsiteY7" fmla="*/ 2540038 h 3808342"/>
              <a:gd name="connsiteX8" fmla="*/ 596192 w 3832286"/>
              <a:gd name="connsiteY8" fmla="*/ 2450198 h 3808342"/>
              <a:gd name="connsiteX9" fmla="*/ 841202 w 3832286"/>
              <a:gd name="connsiteY9" fmla="*/ 2433863 h 3808342"/>
              <a:gd name="connsiteX10" fmla="*/ 1143162 w 3832286"/>
              <a:gd name="connsiteY10" fmla="*/ 2439126 h 3808342"/>
              <a:gd name="connsiteX11" fmla="*/ 1417006 w 3832286"/>
              <a:gd name="connsiteY11" fmla="*/ 2472464 h 3808342"/>
              <a:gd name="connsiteX12" fmla="*/ 1833724 w 3832286"/>
              <a:gd name="connsiteY12" fmla="*/ 2651058 h 3808342"/>
              <a:gd name="connsiteX13" fmla="*/ 2067087 w 3832286"/>
              <a:gd name="connsiteY13" fmla="*/ 2779644 h 3808342"/>
              <a:gd name="connsiteX14" fmla="*/ 2174243 w 3832286"/>
              <a:gd name="connsiteY14" fmla="*/ 2922520 h 3808342"/>
              <a:gd name="connsiteX15" fmla="*/ 2255206 w 3832286"/>
              <a:gd name="connsiteY15" fmla="*/ 3193980 h 3808342"/>
              <a:gd name="connsiteX16" fmla="*/ 2221868 w 3832286"/>
              <a:gd name="connsiteY16" fmla="*/ 3310662 h 3808342"/>
              <a:gd name="connsiteX17" fmla="*/ 2195675 w 3832286"/>
              <a:gd name="connsiteY17" fmla="*/ 3394006 h 3808342"/>
              <a:gd name="connsiteX18" fmla="*/ 2126618 w 3832286"/>
              <a:gd name="connsiteY18" fmla="*/ 3474968 h 3808342"/>
              <a:gd name="connsiteX19" fmla="*/ 1986124 w 3832286"/>
              <a:gd name="connsiteY19" fmla="*/ 3603555 h 3808342"/>
              <a:gd name="connsiteX20" fmla="*/ 2436180 w 3832286"/>
              <a:gd name="connsiteY20" fmla="*/ 3808342 h 3808342"/>
              <a:gd name="connsiteX21" fmla="*/ 2569530 w 3832286"/>
              <a:gd name="connsiteY21" fmla="*/ 3796437 h 3808342"/>
              <a:gd name="connsiteX22" fmla="*/ 2826704 w 3832286"/>
              <a:gd name="connsiteY22" fmla="*/ 3736906 h 3808342"/>
              <a:gd name="connsiteX23" fmla="*/ 3029111 w 3832286"/>
              <a:gd name="connsiteY23" fmla="*/ 3665469 h 3808342"/>
              <a:gd name="connsiteX24" fmla="*/ 3176748 w 3832286"/>
              <a:gd name="connsiteY24" fmla="*/ 3579743 h 3808342"/>
              <a:gd name="connsiteX25" fmla="*/ 3281523 w 3832286"/>
              <a:gd name="connsiteY25" fmla="*/ 3413056 h 3808342"/>
              <a:gd name="connsiteX26" fmla="*/ 3583943 w 3832286"/>
              <a:gd name="connsiteY26" fmla="*/ 3222556 h 3808342"/>
              <a:gd name="connsiteX27" fmla="*/ 3829211 w 3832286"/>
              <a:gd name="connsiteY27" fmla="*/ 3015387 h 3808342"/>
              <a:gd name="connsiteX28" fmla="*/ 3410111 w 3832286"/>
              <a:gd name="connsiteY28" fmla="*/ 2993956 h 3808342"/>
              <a:gd name="connsiteX29" fmla="*/ 3357723 w 3832286"/>
              <a:gd name="connsiteY29" fmla="*/ 2996336 h 3808342"/>
              <a:gd name="connsiteX30" fmla="*/ 3274381 w 3832286"/>
              <a:gd name="connsiteY30" fmla="*/ 2970144 h 3808342"/>
              <a:gd name="connsiteX31" fmla="*/ 3076736 w 3832286"/>
              <a:gd name="connsiteY31" fmla="*/ 2829649 h 3808342"/>
              <a:gd name="connsiteX32" fmla="*/ 2831468 w 3832286"/>
              <a:gd name="connsiteY32" fmla="*/ 2705825 h 3808342"/>
              <a:gd name="connsiteX33" fmla="*/ 2638586 w 3832286"/>
              <a:gd name="connsiteY33" fmla="*/ 2584381 h 3808342"/>
              <a:gd name="connsiteX34" fmla="*/ 2479043 w 3832286"/>
              <a:gd name="connsiteY34" fmla="*/ 2451032 h 3808342"/>
              <a:gd name="connsiteX35" fmla="*/ 2345693 w 3832286"/>
              <a:gd name="connsiteY35" fmla="*/ 2331970 h 3808342"/>
              <a:gd name="connsiteX36" fmla="*/ 2195674 w 3832286"/>
              <a:gd name="connsiteY36" fmla="*/ 2191477 h 3808342"/>
              <a:gd name="connsiteX37" fmla="*/ 2050417 w 3832286"/>
              <a:gd name="connsiteY37" fmla="*/ 2067651 h 3808342"/>
              <a:gd name="connsiteX38" fmla="*/ 1967074 w 3832286"/>
              <a:gd name="connsiteY38" fmla="*/ 1979546 h 3808342"/>
              <a:gd name="connsiteX39" fmla="*/ 1859918 w 3832286"/>
              <a:gd name="connsiteY39" fmla="*/ 1870008 h 3808342"/>
              <a:gd name="connsiteX40" fmla="*/ 1697993 w 3832286"/>
              <a:gd name="connsiteY40" fmla="*/ 1696176 h 3808342"/>
              <a:gd name="connsiteX41" fmla="*/ 1619412 w 3832286"/>
              <a:gd name="connsiteY41" fmla="*/ 1589020 h 3808342"/>
              <a:gd name="connsiteX42" fmla="*/ 1572430 w 3832286"/>
              <a:gd name="connsiteY42" fmla="*/ 1512306 h 3808342"/>
              <a:gd name="connsiteX43" fmla="*/ 1486397 w 3832286"/>
              <a:gd name="connsiteY43" fmla="*/ 1429283 h 3808342"/>
              <a:gd name="connsiteX44" fmla="*/ 1404727 w 3832286"/>
              <a:gd name="connsiteY44" fmla="*/ 1343526 h 3808342"/>
              <a:gd name="connsiteX45" fmla="*/ 1351641 w 3832286"/>
              <a:gd name="connsiteY45" fmla="*/ 1229182 h 3808342"/>
              <a:gd name="connsiteX46" fmla="*/ 1306722 w 3832286"/>
              <a:gd name="connsiteY46" fmla="*/ 1074004 h 3808342"/>
              <a:gd name="connsiteX47" fmla="*/ 1310806 w 3832286"/>
              <a:gd name="connsiteY47" fmla="*/ 992330 h 3808342"/>
              <a:gd name="connsiteX48" fmla="*/ 1327141 w 3832286"/>
              <a:gd name="connsiteY48" fmla="*/ 931076 h 3808342"/>
              <a:gd name="connsiteX49" fmla="*/ 1355725 w 3832286"/>
              <a:gd name="connsiteY49" fmla="*/ 873904 h 3808342"/>
              <a:gd name="connsiteX50" fmla="*/ 1404727 w 3832286"/>
              <a:gd name="connsiteY50" fmla="*/ 779980 h 3808342"/>
              <a:gd name="connsiteX51" fmla="*/ 1461896 w 3832286"/>
              <a:gd name="connsiteY51" fmla="*/ 726892 h 3808342"/>
              <a:gd name="connsiteX52" fmla="*/ 1510899 w 3832286"/>
              <a:gd name="connsiteY52" fmla="*/ 686055 h 3808342"/>
              <a:gd name="connsiteX53" fmla="*/ 1588483 w 3832286"/>
              <a:gd name="connsiteY53" fmla="*/ 637052 h 3808342"/>
              <a:gd name="connsiteX54" fmla="*/ 1788575 w 3832286"/>
              <a:gd name="connsiteY54" fmla="*/ 645219 h 3808342"/>
              <a:gd name="connsiteX55" fmla="*/ 1964166 w 3832286"/>
              <a:gd name="connsiteY55" fmla="*/ 686056 h 3808342"/>
              <a:gd name="connsiteX56" fmla="*/ 2098922 w 3832286"/>
              <a:gd name="connsiteY56" fmla="*/ 763645 h 3808342"/>
              <a:gd name="connsiteX57" fmla="*/ 2327598 w 3832286"/>
              <a:gd name="connsiteY57" fmla="*/ 1037251 h 3808342"/>
              <a:gd name="connsiteX58" fmla="*/ 2376600 w 3832286"/>
              <a:gd name="connsiteY58" fmla="*/ 1078087 h 3808342"/>
              <a:gd name="connsiteX59" fmla="*/ 2552191 w 3832286"/>
              <a:gd name="connsiteY59" fmla="*/ 1135259 h 3808342"/>
              <a:gd name="connsiteX60" fmla="*/ 2682863 w 3832286"/>
              <a:gd name="connsiteY60" fmla="*/ 1221015 h 3808342"/>
              <a:gd name="connsiteX61" fmla="*/ 2756367 w 3832286"/>
              <a:gd name="connsiteY61" fmla="*/ 1310856 h 3808342"/>
              <a:gd name="connsiteX62" fmla="*/ 2833953 w 3832286"/>
              <a:gd name="connsiteY62" fmla="*/ 1396614 h 3808342"/>
              <a:gd name="connsiteX63" fmla="*/ 2900657 w 3832286"/>
              <a:gd name="connsiteY63" fmla="*/ 1507217 h 3808342"/>
              <a:gd name="connsiteX64" fmla="*/ 2941904 w 3832286"/>
              <a:gd name="connsiteY64" fmla="*/ 1585086 h 3808342"/>
              <a:gd name="connsiteX65" fmla="*/ 2957674 w 3832286"/>
              <a:gd name="connsiteY65" fmla="*/ 1667600 h 3808342"/>
              <a:gd name="connsiteX66" fmla="*/ 2967199 w 3832286"/>
              <a:gd name="connsiteY66" fmla="*/ 1743800 h 3808342"/>
              <a:gd name="connsiteX67" fmla="*/ 2974343 w 3832286"/>
              <a:gd name="connsiteY67" fmla="*/ 1781900 h 3808342"/>
              <a:gd name="connsiteX68" fmla="*/ 2998155 w 3832286"/>
              <a:gd name="connsiteY68" fmla="*/ 1872389 h 3808342"/>
              <a:gd name="connsiteX69" fmla="*/ 3093405 w 3832286"/>
              <a:gd name="connsiteY69" fmla="*/ 2055744 h 3808342"/>
              <a:gd name="connsiteX70" fmla="*/ 3167224 w 3832286"/>
              <a:gd name="connsiteY70" fmla="*/ 2155757 h 3808342"/>
              <a:gd name="connsiteX71" fmla="*/ 3271999 w 3832286"/>
              <a:gd name="connsiteY71" fmla="*/ 2253388 h 3808342"/>
              <a:gd name="connsiteX72" fmla="*/ 3405645 w 3832286"/>
              <a:gd name="connsiteY72" fmla="*/ 1286354 h 3808342"/>
              <a:gd name="connsiteX73" fmla="*/ 3209636 w 3832286"/>
              <a:gd name="connsiteY73" fmla="*/ 1082171 h 3808342"/>
              <a:gd name="connsiteX74" fmla="*/ 3005461 w 3832286"/>
              <a:gd name="connsiteY74" fmla="*/ 845318 h 3808342"/>
              <a:gd name="connsiteX75" fmla="*/ 2789035 w 3832286"/>
              <a:gd name="connsiteY75" fmla="*/ 563546 h 3808342"/>
              <a:gd name="connsiteX76" fmla="*/ 2511356 w 3832286"/>
              <a:gd name="connsiteY76" fmla="*/ 130678 h 3808342"/>
              <a:gd name="connsiteX77" fmla="*/ 2425602 w 3832286"/>
              <a:gd name="connsiteY77" fmla="*/ 16335 h 3808342"/>
              <a:gd name="connsiteX0" fmla="*/ 2425602 w 3831593"/>
              <a:gd name="connsiteY0" fmla="*/ 16335 h 3808342"/>
              <a:gd name="connsiteX1" fmla="*/ 1584399 w 3831593"/>
              <a:gd name="connsiteY1" fmla="*/ 0 h 3808342"/>
              <a:gd name="connsiteX2" fmla="*/ 518604 w 3831593"/>
              <a:gd name="connsiteY2" fmla="*/ 12252 h 3808342"/>
              <a:gd name="connsiteX3" fmla="*/ 12249 w 3831593"/>
              <a:gd name="connsiteY3" fmla="*/ 16336 h 3808342"/>
              <a:gd name="connsiteX4" fmla="*/ 12248 w 3831593"/>
              <a:gd name="connsiteY4" fmla="*/ 1016832 h 3808342"/>
              <a:gd name="connsiteX5" fmla="*/ 0 w 3831593"/>
              <a:gd name="connsiteY5" fmla="*/ 2589043 h 3808342"/>
              <a:gd name="connsiteX6" fmla="*/ 110254 w 3831593"/>
              <a:gd name="connsiteY6" fmla="*/ 2621711 h 3808342"/>
              <a:gd name="connsiteX7" fmla="*/ 187841 w 3831593"/>
              <a:gd name="connsiteY7" fmla="*/ 2540038 h 3808342"/>
              <a:gd name="connsiteX8" fmla="*/ 596192 w 3831593"/>
              <a:gd name="connsiteY8" fmla="*/ 2450198 h 3808342"/>
              <a:gd name="connsiteX9" fmla="*/ 841202 w 3831593"/>
              <a:gd name="connsiteY9" fmla="*/ 2433863 h 3808342"/>
              <a:gd name="connsiteX10" fmla="*/ 1143162 w 3831593"/>
              <a:gd name="connsiteY10" fmla="*/ 2439126 h 3808342"/>
              <a:gd name="connsiteX11" fmla="*/ 1417006 w 3831593"/>
              <a:gd name="connsiteY11" fmla="*/ 2472464 h 3808342"/>
              <a:gd name="connsiteX12" fmla="*/ 1833724 w 3831593"/>
              <a:gd name="connsiteY12" fmla="*/ 2651058 h 3808342"/>
              <a:gd name="connsiteX13" fmla="*/ 2067087 w 3831593"/>
              <a:gd name="connsiteY13" fmla="*/ 2779644 h 3808342"/>
              <a:gd name="connsiteX14" fmla="*/ 2174243 w 3831593"/>
              <a:gd name="connsiteY14" fmla="*/ 2922520 h 3808342"/>
              <a:gd name="connsiteX15" fmla="*/ 2255206 w 3831593"/>
              <a:gd name="connsiteY15" fmla="*/ 3193980 h 3808342"/>
              <a:gd name="connsiteX16" fmla="*/ 2221868 w 3831593"/>
              <a:gd name="connsiteY16" fmla="*/ 3310662 h 3808342"/>
              <a:gd name="connsiteX17" fmla="*/ 2195675 w 3831593"/>
              <a:gd name="connsiteY17" fmla="*/ 3394006 h 3808342"/>
              <a:gd name="connsiteX18" fmla="*/ 2126618 w 3831593"/>
              <a:gd name="connsiteY18" fmla="*/ 3474968 h 3808342"/>
              <a:gd name="connsiteX19" fmla="*/ 1986124 w 3831593"/>
              <a:gd name="connsiteY19" fmla="*/ 3603555 h 3808342"/>
              <a:gd name="connsiteX20" fmla="*/ 2436180 w 3831593"/>
              <a:gd name="connsiteY20" fmla="*/ 3808342 h 3808342"/>
              <a:gd name="connsiteX21" fmla="*/ 2569530 w 3831593"/>
              <a:gd name="connsiteY21" fmla="*/ 3796437 h 3808342"/>
              <a:gd name="connsiteX22" fmla="*/ 2826704 w 3831593"/>
              <a:gd name="connsiteY22" fmla="*/ 3736906 h 3808342"/>
              <a:gd name="connsiteX23" fmla="*/ 3029111 w 3831593"/>
              <a:gd name="connsiteY23" fmla="*/ 3665469 h 3808342"/>
              <a:gd name="connsiteX24" fmla="*/ 3176748 w 3831593"/>
              <a:gd name="connsiteY24" fmla="*/ 3579743 h 3808342"/>
              <a:gd name="connsiteX25" fmla="*/ 3281523 w 3831593"/>
              <a:gd name="connsiteY25" fmla="*/ 3413056 h 3808342"/>
              <a:gd name="connsiteX26" fmla="*/ 3583943 w 3831593"/>
              <a:gd name="connsiteY26" fmla="*/ 3222556 h 3808342"/>
              <a:gd name="connsiteX27" fmla="*/ 3829211 w 3831593"/>
              <a:gd name="connsiteY27" fmla="*/ 3015387 h 3808342"/>
              <a:gd name="connsiteX28" fmla="*/ 3691098 w 3831593"/>
              <a:gd name="connsiteY28" fmla="*/ 2991574 h 3808342"/>
              <a:gd name="connsiteX29" fmla="*/ 3410111 w 3831593"/>
              <a:gd name="connsiteY29" fmla="*/ 2993956 h 3808342"/>
              <a:gd name="connsiteX30" fmla="*/ 3357723 w 3831593"/>
              <a:gd name="connsiteY30" fmla="*/ 2996336 h 3808342"/>
              <a:gd name="connsiteX31" fmla="*/ 3274381 w 3831593"/>
              <a:gd name="connsiteY31" fmla="*/ 2970144 h 3808342"/>
              <a:gd name="connsiteX32" fmla="*/ 3076736 w 3831593"/>
              <a:gd name="connsiteY32" fmla="*/ 2829649 h 3808342"/>
              <a:gd name="connsiteX33" fmla="*/ 2831468 w 3831593"/>
              <a:gd name="connsiteY33" fmla="*/ 2705825 h 3808342"/>
              <a:gd name="connsiteX34" fmla="*/ 2638586 w 3831593"/>
              <a:gd name="connsiteY34" fmla="*/ 2584381 h 3808342"/>
              <a:gd name="connsiteX35" fmla="*/ 2479043 w 3831593"/>
              <a:gd name="connsiteY35" fmla="*/ 2451032 h 3808342"/>
              <a:gd name="connsiteX36" fmla="*/ 2345693 w 3831593"/>
              <a:gd name="connsiteY36" fmla="*/ 2331970 h 3808342"/>
              <a:gd name="connsiteX37" fmla="*/ 2195674 w 3831593"/>
              <a:gd name="connsiteY37" fmla="*/ 2191477 h 3808342"/>
              <a:gd name="connsiteX38" fmla="*/ 2050417 w 3831593"/>
              <a:gd name="connsiteY38" fmla="*/ 2067651 h 3808342"/>
              <a:gd name="connsiteX39" fmla="*/ 1967074 w 3831593"/>
              <a:gd name="connsiteY39" fmla="*/ 1979546 h 3808342"/>
              <a:gd name="connsiteX40" fmla="*/ 1859918 w 3831593"/>
              <a:gd name="connsiteY40" fmla="*/ 1870008 h 3808342"/>
              <a:gd name="connsiteX41" fmla="*/ 1697993 w 3831593"/>
              <a:gd name="connsiteY41" fmla="*/ 1696176 h 3808342"/>
              <a:gd name="connsiteX42" fmla="*/ 1619412 w 3831593"/>
              <a:gd name="connsiteY42" fmla="*/ 1589020 h 3808342"/>
              <a:gd name="connsiteX43" fmla="*/ 1572430 w 3831593"/>
              <a:gd name="connsiteY43" fmla="*/ 1512306 h 3808342"/>
              <a:gd name="connsiteX44" fmla="*/ 1486397 w 3831593"/>
              <a:gd name="connsiteY44" fmla="*/ 1429283 h 3808342"/>
              <a:gd name="connsiteX45" fmla="*/ 1404727 w 3831593"/>
              <a:gd name="connsiteY45" fmla="*/ 1343526 h 3808342"/>
              <a:gd name="connsiteX46" fmla="*/ 1351641 w 3831593"/>
              <a:gd name="connsiteY46" fmla="*/ 1229182 h 3808342"/>
              <a:gd name="connsiteX47" fmla="*/ 1306722 w 3831593"/>
              <a:gd name="connsiteY47" fmla="*/ 1074004 h 3808342"/>
              <a:gd name="connsiteX48" fmla="*/ 1310806 w 3831593"/>
              <a:gd name="connsiteY48" fmla="*/ 992330 h 3808342"/>
              <a:gd name="connsiteX49" fmla="*/ 1327141 w 3831593"/>
              <a:gd name="connsiteY49" fmla="*/ 931076 h 3808342"/>
              <a:gd name="connsiteX50" fmla="*/ 1355725 w 3831593"/>
              <a:gd name="connsiteY50" fmla="*/ 873904 h 3808342"/>
              <a:gd name="connsiteX51" fmla="*/ 1404727 w 3831593"/>
              <a:gd name="connsiteY51" fmla="*/ 779980 h 3808342"/>
              <a:gd name="connsiteX52" fmla="*/ 1461896 w 3831593"/>
              <a:gd name="connsiteY52" fmla="*/ 726892 h 3808342"/>
              <a:gd name="connsiteX53" fmla="*/ 1510899 w 3831593"/>
              <a:gd name="connsiteY53" fmla="*/ 686055 h 3808342"/>
              <a:gd name="connsiteX54" fmla="*/ 1588483 w 3831593"/>
              <a:gd name="connsiteY54" fmla="*/ 637052 h 3808342"/>
              <a:gd name="connsiteX55" fmla="*/ 1788575 w 3831593"/>
              <a:gd name="connsiteY55" fmla="*/ 645219 h 3808342"/>
              <a:gd name="connsiteX56" fmla="*/ 1964166 w 3831593"/>
              <a:gd name="connsiteY56" fmla="*/ 686056 h 3808342"/>
              <a:gd name="connsiteX57" fmla="*/ 2098922 w 3831593"/>
              <a:gd name="connsiteY57" fmla="*/ 763645 h 3808342"/>
              <a:gd name="connsiteX58" fmla="*/ 2327598 w 3831593"/>
              <a:gd name="connsiteY58" fmla="*/ 1037251 h 3808342"/>
              <a:gd name="connsiteX59" fmla="*/ 2376600 w 3831593"/>
              <a:gd name="connsiteY59" fmla="*/ 1078087 h 3808342"/>
              <a:gd name="connsiteX60" fmla="*/ 2552191 w 3831593"/>
              <a:gd name="connsiteY60" fmla="*/ 1135259 h 3808342"/>
              <a:gd name="connsiteX61" fmla="*/ 2682863 w 3831593"/>
              <a:gd name="connsiteY61" fmla="*/ 1221015 h 3808342"/>
              <a:gd name="connsiteX62" fmla="*/ 2756367 w 3831593"/>
              <a:gd name="connsiteY62" fmla="*/ 1310856 h 3808342"/>
              <a:gd name="connsiteX63" fmla="*/ 2833953 w 3831593"/>
              <a:gd name="connsiteY63" fmla="*/ 1396614 h 3808342"/>
              <a:gd name="connsiteX64" fmla="*/ 2900657 w 3831593"/>
              <a:gd name="connsiteY64" fmla="*/ 1507217 h 3808342"/>
              <a:gd name="connsiteX65" fmla="*/ 2941904 w 3831593"/>
              <a:gd name="connsiteY65" fmla="*/ 1585086 h 3808342"/>
              <a:gd name="connsiteX66" fmla="*/ 2957674 w 3831593"/>
              <a:gd name="connsiteY66" fmla="*/ 1667600 h 3808342"/>
              <a:gd name="connsiteX67" fmla="*/ 2967199 w 3831593"/>
              <a:gd name="connsiteY67" fmla="*/ 1743800 h 3808342"/>
              <a:gd name="connsiteX68" fmla="*/ 2974343 w 3831593"/>
              <a:gd name="connsiteY68" fmla="*/ 1781900 h 3808342"/>
              <a:gd name="connsiteX69" fmla="*/ 2998155 w 3831593"/>
              <a:gd name="connsiteY69" fmla="*/ 1872389 h 3808342"/>
              <a:gd name="connsiteX70" fmla="*/ 3093405 w 3831593"/>
              <a:gd name="connsiteY70" fmla="*/ 2055744 h 3808342"/>
              <a:gd name="connsiteX71" fmla="*/ 3167224 w 3831593"/>
              <a:gd name="connsiteY71" fmla="*/ 2155757 h 3808342"/>
              <a:gd name="connsiteX72" fmla="*/ 3271999 w 3831593"/>
              <a:gd name="connsiteY72" fmla="*/ 2253388 h 3808342"/>
              <a:gd name="connsiteX73" fmla="*/ 3405645 w 3831593"/>
              <a:gd name="connsiteY73" fmla="*/ 1286354 h 3808342"/>
              <a:gd name="connsiteX74" fmla="*/ 3209636 w 3831593"/>
              <a:gd name="connsiteY74" fmla="*/ 1082171 h 3808342"/>
              <a:gd name="connsiteX75" fmla="*/ 3005461 w 3831593"/>
              <a:gd name="connsiteY75" fmla="*/ 845318 h 3808342"/>
              <a:gd name="connsiteX76" fmla="*/ 2789035 w 3831593"/>
              <a:gd name="connsiteY76" fmla="*/ 563546 h 3808342"/>
              <a:gd name="connsiteX77" fmla="*/ 2511356 w 3831593"/>
              <a:gd name="connsiteY77" fmla="*/ 130678 h 3808342"/>
              <a:gd name="connsiteX78" fmla="*/ 2425602 w 3831593"/>
              <a:gd name="connsiteY78" fmla="*/ 16335 h 3808342"/>
              <a:gd name="connsiteX0" fmla="*/ 2425602 w 3829270"/>
              <a:gd name="connsiteY0" fmla="*/ 16335 h 3808342"/>
              <a:gd name="connsiteX1" fmla="*/ 1584399 w 3829270"/>
              <a:gd name="connsiteY1" fmla="*/ 0 h 3808342"/>
              <a:gd name="connsiteX2" fmla="*/ 518604 w 3829270"/>
              <a:gd name="connsiteY2" fmla="*/ 12252 h 3808342"/>
              <a:gd name="connsiteX3" fmla="*/ 12249 w 3829270"/>
              <a:gd name="connsiteY3" fmla="*/ 16336 h 3808342"/>
              <a:gd name="connsiteX4" fmla="*/ 12248 w 3829270"/>
              <a:gd name="connsiteY4" fmla="*/ 1016832 h 3808342"/>
              <a:gd name="connsiteX5" fmla="*/ 0 w 3829270"/>
              <a:gd name="connsiteY5" fmla="*/ 2589043 h 3808342"/>
              <a:gd name="connsiteX6" fmla="*/ 110254 w 3829270"/>
              <a:gd name="connsiteY6" fmla="*/ 2621711 h 3808342"/>
              <a:gd name="connsiteX7" fmla="*/ 187841 w 3829270"/>
              <a:gd name="connsiteY7" fmla="*/ 2540038 h 3808342"/>
              <a:gd name="connsiteX8" fmla="*/ 596192 w 3829270"/>
              <a:gd name="connsiteY8" fmla="*/ 2450198 h 3808342"/>
              <a:gd name="connsiteX9" fmla="*/ 841202 w 3829270"/>
              <a:gd name="connsiteY9" fmla="*/ 2433863 h 3808342"/>
              <a:gd name="connsiteX10" fmla="*/ 1143162 w 3829270"/>
              <a:gd name="connsiteY10" fmla="*/ 2439126 h 3808342"/>
              <a:gd name="connsiteX11" fmla="*/ 1417006 w 3829270"/>
              <a:gd name="connsiteY11" fmla="*/ 2472464 h 3808342"/>
              <a:gd name="connsiteX12" fmla="*/ 1833724 w 3829270"/>
              <a:gd name="connsiteY12" fmla="*/ 2651058 h 3808342"/>
              <a:gd name="connsiteX13" fmla="*/ 2067087 w 3829270"/>
              <a:gd name="connsiteY13" fmla="*/ 2779644 h 3808342"/>
              <a:gd name="connsiteX14" fmla="*/ 2174243 w 3829270"/>
              <a:gd name="connsiteY14" fmla="*/ 2922520 h 3808342"/>
              <a:gd name="connsiteX15" fmla="*/ 2255206 w 3829270"/>
              <a:gd name="connsiteY15" fmla="*/ 3193980 h 3808342"/>
              <a:gd name="connsiteX16" fmla="*/ 2221868 w 3829270"/>
              <a:gd name="connsiteY16" fmla="*/ 3310662 h 3808342"/>
              <a:gd name="connsiteX17" fmla="*/ 2195675 w 3829270"/>
              <a:gd name="connsiteY17" fmla="*/ 3394006 h 3808342"/>
              <a:gd name="connsiteX18" fmla="*/ 2126618 w 3829270"/>
              <a:gd name="connsiteY18" fmla="*/ 3474968 h 3808342"/>
              <a:gd name="connsiteX19" fmla="*/ 1986124 w 3829270"/>
              <a:gd name="connsiteY19" fmla="*/ 3603555 h 3808342"/>
              <a:gd name="connsiteX20" fmla="*/ 2436180 w 3829270"/>
              <a:gd name="connsiteY20" fmla="*/ 3808342 h 3808342"/>
              <a:gd name="connsiteX21" fmla="*/ 2569530 w 3829270"/>
              <a:gd name="connsiteY21" fmla="*/ 3796437 h 3808342"/>
              <a:gd name="connsiteX22" fmla="*/ 2826704 w 3829270"/>
              <a:gd name="connsiteY22" fmla="*/ 3736906 h 3808342"/>
              <a:gd name="connsiteX23" fmla="*/ 3029111 w 3829270"/>
              <a:gd name="connsiteY23" fmla="*/ 3665469 h 3808342"/>
              <a:gd name="connsiteX24" fmla="*/ 3176748 w 3829270"/>
              <a:gd name="connsiteY24" fmla="*/ 3579743 h 3808342"/>
              <a:gd name="connsiteX25" fmla="*/ 3281523 w 3829270"/>
              <a:gd name="connsiteY25" fmla="*/ 3413056 h 3808342"/>
              <a:gd name="connsiteX26" fmla="*/ 3583943 w 3829270"/>
              <a:gd name="connsiteY26" fmla="*/ 3222556 h 3808342"/>
              <a:gd name="connsiteX27" fmla="*/ 3829211 w 3829270"/>
              <a:gd name="connsiteY27" fmla="*/ 3015387 h 3808342"/>
              <a:gd name="connsiteX28" fmla="*/ 3605373 w 3829270"/>
              <a:gd name="connsiteY28" fmla="*/ 2912992 h 3808342"/>
              <a:gd name="connsiteX29" fmla="*/ 3410111 w 3829270"/>
              <a:gd name="connsiteY29" fmla="*/ 2993956 h 3808342"/>
              <a:gd name="connsiteX30" fmla="*/ 3357723 w 3829270"/>
              <a:gd name="connsiteY30" fmla="*/ 2996336 h 3808342"/>
              <a:gd name="connsiteX31" fmla="*/ 3274381 w 3829270"/>
              <a:gd name="connsiteY31" fmla="*/ 2970144 h 3808342"/>
              <a:gd name="connsiteX32" fmla="*/ 3076736 w 3829270"/>
              <a:gd name="connsiteY32" fmla="*/ 2829649 h 3808342"/>
              <a:gd name="connsiteX33" fmla="*/ 2831468 w 3829270"/>
              <a:gd name="connsiteY33" fmla="*/ 2705825 h 3808342"/>
              <a:gd name="connsiteX34" fmla="*/ 2638586 w 3829270"/>
              <a:gd name="connsiteY34" fmla="*/ 2584381 h 3808342"/>
              <a:gd name="connsiteX35" fmla="*/ 2479043 w 3829270"/>
              <a:gd name="connsiteY35" fmla="*/ 2451032 h 3808342"/>
              <a:gd name="connsiteX36" fmla="*/ 2345693 w 3829270"/>
              <a:gd name="connsiteY36" fmla="*/ 2331970 h 3808342"/>
              <a:gd name="connsiteX37" fmla="*/ 2195674 w 3829270"/>
              <a:gd name="connsiteY37" fmla="*/ 2191477 h 3808342"/>
              <a:gd name="connsiteX38" fmla="*/ 2050417 w 3829270"/>
              <a:gd name="connsiteY38" fmla="*/ 2067651 h 3808342"/>
              <a:gd name="connsiteX39" fmla="*/ 1967074 w 3829270"/>
              <a:gd name="connsiteY39" fmla="*/ 1979546 h 3808342"/>
              <a:gd name="connsiteX40" fmla="*/ 1859918 w 3829270"/>
              <a:gd name="connsiteY40" fmla="*/ 1870008 h 3808342"/>
              <a:gd name="connsiteX41" fmla="*/ 1697993 w 3829270"/>
              <a:gd name="connsiteY41" fmla="*/ 1696176 h 3808342"/>
              <a:gd name="connsiteX42" fmla="*/ 1619412 w 3829270"/>
              <a:gd name="connsiteY42" fmla="*/ 1589020 h 3808342"/>
              <a:gd name="connsiteX43" fmla="*/ 1572430 w 3829270"/>
              <a:gd name="connsiteY43" fmla="*/ 1512306 h 3808342"/>
              <a:gd name="connsiteX44" fmla="*/ 1486397 w 3829270"/>
              <a:gd name="connsiteY44" fmla="*/ 1429283 h 3808342"/>
              <a:gd name="connsiteX45" fmla="*/ 1404727 w 3829270"/>
              <a:gd name="connsiteY45" fmla="*/ 1343526 h 3808342"/>
              <a:gd name="connsiteX46" fmla="*/ 1351641 w 3829270"/>
              <a:gd name="connsiteY46" fmla="*/ 1229182 h 3808342"/>
              <a:gd name="connsiteX47" fmla="*/ 1306722 w 3829270"/>
              <a:gd name="connsiteY47" fmla="*/ 1074004 h 3808342"/>
              <a:gd name="connsiteX48" fmla="*/ 1310806 w 3829270"/>
              <a:gd name="connsiteY48" fmla="*/ 992330 h 3808342"/>
              <a:gd name="connsiteX49" fmla="*/ 1327141 w 3829270"/>
              <a:gd name="connsiteY49" fmla="*/ 931076 h 3808342"/>
              <a:gd name="connsiteX50" fmla="*/ 1355725 w 3829270"/>
              <a:gd name="connsiteY50" fmla="*/ 873904 h 3808342"/>
              <a:gd name="connsiteX51" fmla="*/ 1404727 w 3829270"/>
              <a:gd name="connsiteY51" fmla="*/ 779980 h 3808342"/>
              <a:gd name="connsiteX52" fmla="*/ 1461896 w 3829270"/>
              <a:gd name="connsiteY52" fmla="*/ 726892 h 3808342"/>
              <a:gd name="connsiteX53" fmla="*/ 1510899 w 3829270"/>
              <a:gd name="connsiteY53" fmla="*/ 686055 h 3808342"/>
              <a:gd name="connsiteX54" fmla="*/ 1588483 w 3829270"/>
              <a:gd name="connsiteY54" fmla="*/ 637052 h 3808342"/>
              <a:gd name="connsiteX55" fmla="*/ 1788575 w 3829270"/>
              <a:gd name="connsiteY55" fmla="*/ 645219 h 3808342"/>
              <a:gd name="connsiteX56" fmla="*/ 1964166 w 3829270"/>
              <a:gd name="connsiteY56" fmla="*/ 686056 h 3808342"/>
              <a:gd name="connsiteX57" fmla="*/ 2098922 w 3829270"/>
              <a:gd name="connsiteY57" fmla="*/ 763645 h 3808342"/>
              <a:gd name="connsiteX58" fmla="*/ 2327598 w 3829270"/>
              <a:gd name="connsiteY58" fmla="*/ 1037251 h 3808342"/>
              <a:gd name="connsiteX59" fmla="*/ 2376600 w 3829270"/>
              <a:gd name="connsiteY59" fmla="*/ 1078087 h 3808342"/>
              <a:gd name="connsiteX60" fmla="*/ 2552191 w 3829270"/>
              <a:gd name="connsiteY60" fmla="*/ 1135259 h 3808342"/>
              <a:gd name="connsiteX61" fmla="*/ 2682863 w 3829270"/>
              <a:gd name="connsiteY61" fmla="*/ 1221015 h 3808342"/>
              <a:gd name="connsiteX62" fmla="*/ 2756367 w 3829270"/>
              <a:gd name="connsiteY62" fmla="*/ 1310856 h 3808342"/>
              <a:gd name="connsiteX63" fmla="*/ 2833953 w 3829270"/>
              <a:gd name="connsiteY63" fmla="*/ 1396614 h 3808342"/>
              <a:gd name="connsiteX64" fmla="*/ 2900657 w 3829270"/>
              <a:gd name="connsiteY64" fmla="*/ 1507217 h 3808342"/>
              <a:gd name="connsiteX65" fmla="*/ 2941904 w 3829270"/>
              <a:gd name="connsiteY65" fmla="*/ 1585086 h 3808342"/>
              <a:gd name="connsiteX66" fmla="*/ 2957674 w 3829270"/>
              <a:gd name="connsiteY66" fmla="*/ 1667600 h 3808342"/>
              <a:gd name="connsiteX67" fmla="*/ 2967199 w 3829270"/>
              <a:gd name="connsiteY67" fmla="*/ 1743800 h 3808342"/>
              <a:gd name="connsiteX68" fmla="*/ 2974343 w 3829270"/>
              <a:gd name="connsiteY68" fmla="*/ 1781900 h 3808342"/>
              <a:gd name="connsiteX69" fmla="*/ 2998155 w 3829270"/>
              <a:gd name="connsiteY69" fmla="*/ 1872389 h 3808342"/>
              <a:gd name="connsiteX70" fmla="*/ 3093405 w 3829270"/>
              <a:gd name="connsiteY70" fmla="*/ 2055744 h 3808342"/>
              <a:gd name="connsiteX71" fmla="*/ 3167224 w 3829270"/>
              <a:gd name="connsiteY71" fmla="*/ 2155757 h 3808342"/>
              <a:gd name="connsiteX72" fmla="*/ 3271999 w 3829270"/>
              <a:gd name="connsiteY72" fmla="*/ 2253388 h 3808342"/>
              <a:gd name="connsiteX73" fmla="*/ 3405645 w 3829270"/>
              <a:gd name="connsiteY73" fmla="*/ 1286354 h 3808342"/>
              <a:gd name="connsiteX74" fmla="*/ 3209636 w 3829270"/>
              <a:gd name="connsiteY74" fmla="*/ 1082171 h 3808342"/>
              <a:gd name="connsiteX75" fmla="*/ 3005461 w 3829270"/>
              <a:gd name="connsiteY75" fmla="*/ 845318 h 3808342"/>
              <a:gd name="connsiteX76" fmla="*/ 2789035 w 3829270"/>
              <a:gd name="connsiteY76" fmla="*/ 563546 h 3808342"/>
              <a:gd name="connsiteX77" fmla="*/ 2511356 w 3829270"/>
              <a:gd name="connsiteY77" fmla="*/ 130678 h 3808342"/>
              <a:gd name="connsiteX78" fmla="*/ 2425602 w 3829270"/>
              <a:gd name="connsiteY78" fmla="*/ 16335 h 3808342"/>
              <a:gd name="connsiteX0" fmla="*/ 2425602 w 3829270"/>
              <a:gd name="connsiteY0" fmla="*/ 16335 h 3808342"/>
              <a:gd name="connsiteX1" fmla="*/ 1584399 w 3829270"/>
              <a:gd name="connsiteY1" fmla="*/ 0 h 3808342"/>
              <a:gd name="connsiteX2" fmla="*/ 518604 w 3829270"/>
              <a:gd name="connsiteY2" fmla="*/ 12252 h 3808342"/>
              <a:gd name="connsiteX3" fmla="*/ 12249 w 3829270"/>
              <a:gd name="connsiteY3" fmla="*/ 16336 h 3808342"/>
              <a:gd name="connsiteX4" fmla="*/ 12248 w 3829270"/>
              <a:gd name="connsiteY4" fmla="*/ 1016832 h 3808342"/>
              <a:gd name="connsiteX5" fmla="*/ 0 w 3829270"/>
              <a:gd name="connsiteY5" fmla="*/ 2589043 h 3808342"/>
              <a:gd name="connsiteX6" fmla="*/ 110254 w 3829270"/>
              <a:gd name="connsiteY6" fmla="*/ 2621711 h 3808342"/>
              <a:gd name="connsiteX7" fmla="*/ 187841 w 3829270"/>
              <a:gd name="connsiteY7" fmla="*/ 2540038 h 3808342"/>
              <a:gd name="connsiteX8" fmla="*/ 596192 w 3829270"/>
              <a:gd name="connsiteY8" fmla="*/ 2450198 h 3808342"/>
              <a:gd name="connsiteX9" fmla="*/ 841202 w 3829270"/>
              <a:gd name="connsiteY9" fmla="*/ 2433863 h 3808342"/>
              <a:gd name="connsiteX10" fmla="*/ 1143162 w 3829270"/>
              <a:gd name="connsiteY10" fmla="*/ 2439126 h 3808342"/>
              <a:gd name="connsiteX11" fmla="*/ 1417006 w 3829270"/>
              <a:gd name="connsiteY11" fmla="*/ 2472464 h 3808342"/>
              <a:gd name="connsiteX12" fmla="*/ 1833724 w 3829270"/>
              <a:gd name="connsiteY12" fmla="*/ 2651058 h 3808342"/>
              <a:gd name="connsiteX13" fmla="*/ 2067087 w 3829270"/>
              <a:gd name="connsiteY13" fmla="*/ 2779644 h 3808342"/>
              <a:gd name="connsiteX14" fmla="*/ 2174243 w 3829270"/>
              <a:gd name="connsiteY14" fmla="*/ 2922520 h 3808342"/>
              <a:gd name="connsiteX15" fmla="*/ 2255206 w 3829270"/>
              <a:gd name="connsiteY15" fmla="*/ 3193980 h 3808342"/>
              <a:gd name="connsiteX16" fmla="*/ 2221868 w 3829270"/>
              <a:gd name="connsiteY16" fmla="*/ 3310662 h 3808342"/>
              <a:gd name="connsiteX17" fmla="*/ 2195675 w 3829270"/>
              <a:gd name="connsiteY17" fmla="*/ 3394006 h 3808342"/>
              <a:gd name="connsiteX18" fmla="*/ 2126618 w 3829270"/>
              <a:gd name="connsiteY18" fmla="*/ 3474968 h 3808342"/>
              <a:gd name="connsiteX19" fmla="*/ 1986124 w 3829270"/>
              <a:gd name="connsiteY19" fmla="*/ 3603555 h 3808342"/>
              <a:gd name="connsiteX20" fmla="*/ 2436180 w 3829270"/>
              <a:gd name="connsiteY20" fmla="*/ 3808342 h 3808342"/>
              <a:gd name="connsiteX21" fmla="*/ 2569530 w 3829270"/>
              <a:gd name="connsiteY21" fmla="*/ 3796437 h 3808342"/>
              <a:gd name="connsiteX22" fmla="*/ 2826704 w 3829270"/>
              <a:gd name="connsiteY22" fmla="*/ 3736906 h 3808342"/>
              <a:gd name="connsiteX23" fmla="*/ 3029111 w 3829270"/>
              <a:gd name="connsiteY23" fmla="*/ 3665469 h 3808342"/>
              <a:gd name="connsiteX24" fmla="*/ 3176748 w 3829270"/>
              <a:gd name="connsiteY24" fmla="*/ 3579743 h 3808342"/>
              <a:gd name="connsiteX25" fmla="*/ 3281523 w 3829270"/>
              <a:gd name="connsiteY25" fmla="*/ 3413056 h 3808342"/>
              <a:gd name="connsiteX26" fmla="*/ 3583943 w 3829270"/>
              <a:gd name="connsiteY26" fmla="*/ 3222556 h 3808342"/>
              <a:gd name="connsiteX27" fmla="*/ 3829211 w 3829270"/>
              <a:gd name="connsiteY27" fmla="*/ 3015387 h 3808342"/>
              <a:gd name="connsiteX28" fmla="*/ 3605373 w 3829270"/>
              <a:gd name="connsiteY28" fmla="*/ 2912992 h 3808342"/>
              <a:gd name="connsiteX29" fmla="*/ 3410111 w 3829270"/>
              <a:gd name="connsiteY29" fmla="*/ 2993956 h 3808342"/>
              <a:gd name="connsiteX30" fmla="*/ 3357723 w 3829270"/>
              <a:gd name="connsiteY30" fmla="*/ 2996336 h 3808342"/>
              <a:gd name="connsiteX31" fmla="*/ 3274381 w 3829270"/>
              <a:gd name="connsiteY31" fmla="*/ 2970144 h 3808342"/>
              <a:gd name="connsiteX32" fmla="*/ 3076736 w 3829270"/>
              <a:gd name="connsiteY32" fmla="*/ 2829649 h 3808342"/>
              <a:gd name="connsiteX33" fmla="*/ 2831468 w 3829270"/>
              <a:gd name="connsiteY33" fmla="*/ 2705825 h 3808342"/>
              <a:gd name="connsiteX34" fmla="*/ 2638586 w 3829270"/>
              <a:gd name="connsiteY34" fmla="*/ 2584381 h 3808342"/>
              <a:gd name="connsiteX35" fmla="*/ 2479043 w 3829270"/>
              <a:gd name="connsiteY35" fmla="*/ 2451032 h 3808342"/>
              <a:gd name="connsiteX36" fmla="*/ 2345693 w 3829270"/>
              <a:gd name="connsiteY36" fmla="*/ 2331970 h 3808342"/>
              <a:gd name="connsiteX37" fmla="*/ 2195674 w 3829270"/>
              <a:gd name="connsiteY37" fmla="*/ 2191477 h 3808342"/>
              <a:gd name="connsiteX38" fmla="*/ 2050417 w 3829270"/>
              <a:gd name="connsiteY38" fmla="*/ 2067651 h 3808342"/>
              <a:gd name="connsiteX39" fmla="*/ 1967074 w 3829270"/>
              <a:gd name="connsiteY39" fmla="*/ 1979546 h 3808342"/>
              <a:gd name="connsiteX40" fmla="*/ 1859918 w 3829270"/>
              <a:gd name="connsiteY40" fmla="*/ 1870008 h 3808342"/>
              <a:gd name="connsiteX41" fmla="*/ 1697993 w 3829270"/>
              <a:gd name="connsiteY41" fmla="*/ 1696176 h 3808342"/>
              <a:gd name="connsiteX42" fmla="*/ 1619412 w 3829270"/>
              <a:gd name="connsiteY42" fmla="*/ 1589020 h 3808342"/>
              <a:gd name="connsiteX43" fmla="*/ 1572430 w 3829270"/>
              <a:gd name="connsiteY43" fmla="*/ 1512306 h 3808342"/>
              <a:gd name="connsiteX44" fmla="*/ 1486397 w 3829270"/>
              <a:gd name="connsiteY44" fmla="*/ 1429283 h 3808342"/>
              <a:gd name="connsiteX45" fmla="*/ 1404727 w 3829270"/>
              <a:gd name="connsiteY45" fmla="*/ 1343526 h 3808342"/>
              <a:gd name="connsiteX46" fmla="*/ 1351641 w 3829270"/>
              <a:gd name="connsiteY46" fmla="*/ 1229182 h 3808342"/>
              <a:gd name="connsiteX47" fmla="*/ 1306722 w 3829270"/>
              <a:gd name="connsiteY47" fmla="*/ 1074004 h 3808342"/>
              <a:gd name="connsiteX48" fmla="*/ 1310806 w 3829270"/>
              <a:gd name="connsiteY48" fmla="*/ 992330 h 3808342"/>
              <a:gd name="connsiteX49" fmla="*/ 1327141 w 3829270"/>
              <a:gd name="connsiteY49" fmla="*/ 931076 h 3808342"/>
              <a:gd name="connsiteX50" fmla="*/ 1355725 w 3829270"/>
              <a:gd name="connsiteY50" fmla="*/ 873904 h 3808342"/>
              <a:gd name="connsiteX51" fmla="*/ 1404727 w 3829270"/>
              <a:gd name="connsiteY51" fmla="*/ 779980 h 3808342"/>
              <a:gd name="connsiteX52" fmla="*/ 1461896 w 3829270"/>
              <a:gd name="connsiteY52" fmla="*/ 726892 h 3808342"/>
              <a:gd name="connsiteX53" fmla="*/ 1510899 w 3829270"/>
              <a:gd name="connsiteY53" fmla="*/ 686055 h 3808342"/>
              <a:gd name="connsiteX54" fmla="*/ 1588483 w 3829270"/>
              <a:gd name="connsiteY54" fmla="*/ 637052 h 3808342"/>
              <a:gd name="connsiteX55" fmla="*/ 1788575 w 3829270"/>
              <a:gd name="connsiteY55" fmla="*/ 645219 h 3808342"/>
              <a:gd name="connsiteX56" fmla="*/ 1964166 w 3829270"/>
              <a:gd name="connsiteY56" fmla="*/ 686056 h 3808342"/>
              <a:gd name="connsiteX57" fmla="*/ 2098922 w 3829270"/>
              <a:gd name="connsiteY57" fmla="*/ 763645 h 3808342"/>
              <a:gd name="connsiteX58" fmla="*/ 2327598 w 3829270"/>
              <a:gd name="connsiteY58" fmla="*/ 1037251 h 3808342"/>
              <a:gd name="connsiteX59" fmla="*/ 2376600 w 3829270"/>
              <a:gd name="connsiteY59" fmla="*/ 1078087 h 3808342"/>
              <a:gd name="connsiteX60" fmla="*/ 2552191 w 3829270"/>
              <a:gd name="connsiteY60" fmla="*/ 1135259 h 3808342"/>
              <a:gd name="connsiteX61" fmla="*/ 2682863 w 3829270"/>
              <a:gd name="connsiteY61" fmla="*/ 1221015 h 3808342"/>
              <a:gd name="connsiteX62" fmla="*/ 2756367 w 3829270"/>
              <a:gd name="connsiteY62" fmla="*/ 1310856 h 3808342"/>
              <a:gd name="connsiteX63" fmla="*/ 2833953 w 3829270"/>
              <a:gd name="connsiteY63" fmla="*/ 1396614 h 3808342"/>
              <a:gd name="connsiteX64" fmla="*/ 2900657 w 3829270"/>
              <a:gd name="connsiteY64" fmla="*/ 1507217 h 3808342"/>
              <a:gd name="connsiteX65" fmla="*/ 2941904 w 3829270"/>
              <a:gd name="connsiteY65" fmla="*/ 1585086 h 3808342"/>
              <a:gd name="connsiteX66" fmla="*/ 2957674 w 3829270"/>
              <a:gd name="connsiteY66" fmla="*/ 1667600 h 3808342"/>
              <a:gd name="connsiteX67" fmla="*/ 2967199 w 3829270"/>
              <a:gd name="connsiteY67" fmla="*/ 1743800 h 3808342"/>
              <a:gd name="connsiteX68" fmla="*/ 2974343 w 3829270"/>
              <a:gd name="connsiteY68" fmla="*/ 1781900 h 3808342"/>
              <a:gd name="connsiteX69" fmla="*/ 2998155 w 3829270"/>
              <a:gd name="connsiteY69" fmla="*/ 1872389 h 3808342"/>
              <a:gd name="connsiteX70" fmla="*/ 3093405 w 3829270"/>
              <a:gd name="connsiteY70" fmla="*/ 2055744 h 3808342"/>
              <a:gd name="connsiteX71" fmla="*/ 3167224 w 3829270"/>
              <a:gd name="connsiteY71" fmla="*/ 2155757 h 3808342"/>
              <a:gd name="connsiteX72" fmla="*/ 3271999 w 3829270"/>
              <a:gd name="connsiteY72" fmla="*/ 2253388 h 3808342"/>
              <a:gd name="connsiteX73" fmla="*/ 3405645 w 3829270"/>
              <a:gd name="connsiteY73" fmla="*/ 1286354 h 3808342"/>
              <a:gd name="connsiteX74" fmla="*/ 3209636 w 3829270"/>
              <a:gd name="connsiteY74" fmla="*/ 1082171 h 3808342"/>
              <a:gd name="connsiteX75" fmla="*/ 3005461 w 3829270"/>
              <a:gd name="connsiteY75" fmla="*/ 845318 h 3808342"/>
              <a:gd name="connsiteX76" fmla="*/ 2789035 w 3829270"/>
              <a:gd name="connsiteY76" fmla="*/ 563546 h 3808342"/>
              <a:gd name="connsiteX77" fmla="*/ 2511356 w 3829270"/>
              <a:gd name="connsiteY77" fmla="*/ 130678 h 3808342"/>
              <a:gd name="connsiteX78" fmla="*/ 2425602 w 3829270"/>
              <a:gd name="connsiteY78" fmla="*/ 16335 h 3808342"/>
              <a:gd name="connsiteX0" fmla="*/ 2425602 w 3829265"/>
              <a:gd name="connsiteY0" fmla="*/ 16335 h 3808342"/>
              <a:gd name="connsiteX1" fmla="*/ 1584399 w 3829265"/>
              <a:gd name="connsiteY1" fmla="*/ 0 h 3808342"/>
              <a:gd name="connsiteX2" fmla="*/ 518604 w 3829265"/>
              <a:gd name="connsiteY2" fmla="*/ 12252 h 3808342"/>
              <a:gd name="connsiteX3" fmla="*/ 12249 w 3829265"/>
              <a:gd name="connsiteY3" fmla="*/ 16336 h 3808342"/>
              <a:gd name="connsiteX4" fmla="*/ 12248 w 3829265"/>
              <a:gd name="connsiteY4" fmla="*/ 1016832 h 3808342"/>
              <a:gd name="connsiteX5" fmla="*/ 0 w 3829265"/>
              <a:gd name="connsiteY5" fmla="*/ 2589043 h 3808342"/>
              <a:gd name="connsiteX6" fmla="*/ 110254 w 3829265"/>
              <a:gd name="connsiteY6" fmla="*/ 2621711 h 3808342"/>
              <a:gd name="connsiteX7" fmla="*/ 187841 w 3829265"/>
              <a:gd name="connsiteY7" fmla="*/ 2540038 h 3808342"/>
              <a:gd name="connsiteX8" fmla="*/ 596192 w 3829265"/>
              <a:gd name="connsiteY8" fmla="*/ 2450198 h 3808342"/>
              <a:gd name="connsiteX9" fmla="*/ 841202 w 3829265"/>
              <a:gd name="connsiteY9" fmla="*/ 2433863 h 3808342"/>
              <a:gd name="connsiteX10" fmla="*/ 1143162 w 3829265"/>
              <a:gd name="connsiteY10" fmla="*/ 2439126 h 3808342"/>
              <a:gd name="connsiteX11" fmla="*/ 1417006 w 3829265"/>
              <a:gd name="connsiteY11" fmla="*/ 2472464 h 3808342"/>
              <a:gd name="connsiteX12" fmla="*/ 1833724 w 3829265"/>
              <a:gd name="connsiteY12" fmla="*/ 2651058 h 3808342"/>
              <a:gd name="connsiteX13" fmla="*/ 2067087 w 3829265"/>
              <a:gd name="connsiteY13" fmla="*/ 2779644 h 3808342"/>
              <a:gd name="connsiteX14" fmla="*/ 2174243 w 3829265"/>
              <a:gd name="connsiteY14" fmla="*/ 2922520 h 3808342"/>
              <a:gd name="connsiteX15" fmla="*/ 2255206 w 3829265"/>
              <a:gd name="connsiteY15" fmla="*/ 3193980 h 3808342"/>
              <a:gd name="connsiteX16" fmla="*/ 2221868 w 3829265"/>
              <a:gd name="connsiteY16" fmla="*/ 3310662 h 3808342"/>
              <a:gd name="connsiteX17" fmla="*/ 2195675 w 3829265"/>
              <a:gd name="connsiteY17" fmla="*/ 3394006 h 3808342"/>
              <a:gd name="connsiteX18" fmla="*/ 2126618 w 3829265"/>
              <a:gd name="connsiteY18" fmla="*/ 3474968 h 3808342"/>
              <a:gd name="connsiteX19" fmla="*/ 1986124 w 3829265"/>
              <a:gd name="connsiteY19" fmla="*/ 3603555 h 3808342"/>
              <a:gd name="connsiteX20" fmla="*/ 2436180 w 3829265"/>
              <a:gd name="connsiteY20" fmla="*/ 3808342 h 3808342"/>
              <a:gd name="connsiteX21" fmla="*/ 2569530 w 3829265"/>
              <a:gd name="connsiteY21" fmla="*/ 3796437 h 3808342"/>
              <a:gd name="connsiteX22" fmla="*/ 2826704 w 3829265"/>
              <a:gd name="connsiteY22" fmla="*/ 3736906 h 3808342"/>
              <a:gd name="connsiteX23" fmla="*/ 3029111 w 3829265"/>
              <a:gd name="connsiteY23" fmla="*/ 3665469 h 3808342"/>
              <a:gd name="connsiteX24" fmla="*/ 3176748 w 3829265"/>
              <a:gd name="connsiteY24" fmla="*/ 3579743 h 3808342"/>
              <a:gd name="connsiteX25" fmla="*/ 3281523 w 3829265"/>
              <a:gd name="connsiteY25" fmla="*/ 3413056 h 3808342"/>
              <a:gd name="connsiteX26" fmla="*/ 3583943 w 3829265"/>
              <a:gd name="connsiteY26" fmla="*/ 3222556 h 3808342"/>
              <a:gd name="connsiteX27" fmla="*/ 3829211 w 3829265"/>
              <a:gd name="connsiteY27" fmla="*/ 3015387 h 3808342"/>
              <a:gd name="connsiteX28" fmla="*/ 3605373 w 3829265"/>
              <a:gd name="connsiteY28" fmla="*/ 2912992 h 3808342"/>
              <a:gd name="connsiteX29" fmla="*/ 3410111 w 3829265"/>
              <a:gd name="connsiteY29" fmla="*/ 2993956 h 3808342"/>
              <a:gd name="connsiteX30" fmla="*/ 3357723 w 3829265"/>
              <a:gd name="connsiteY30" fmla="*/ 2996336 h 3808342"/>
              <a:gd name="connsiteX31" fmla="*/ 3274381 w 3829265"/>
              <a:gd name="connsiteY31" fmla="*/ 2970144 h 3808342"/>
              <a:gd name="connsiteX32" fmla="*/ 3076736 w 3829265"/>
              <a:gd name="connsiteY32" fmla="*/ 2829649 h 3808342"/>
              <a:gd name="connsiteX33" fmla="*/ 2831468 w 3829265"/>
              <a:gd name="connsiteY33" fmla="*/ 2705825 h 3808342"/>
              <a:gd name="connsiteX34" fmla="*/ 2638586 w 3829265"/>
              <a:gd name="connsiteY34" fmla="*/ 2584381 h 3808342"/>
              <a:gd name="connsiteX35" fmla="*/ 2479043 w 3829265"/>
              <a:gd name="connsiteY35" fmla="*/ 2451032 h 3808342"/>
              <a:gd name="connsiteX36" fmla="*/ 2345693 w 3829265"/>
              <a:gd name="connsiteY36" fmla="*/ 2331970 h 3808342"/>
              <a:gd name="connsiteX37" fmla="*/ 2195674 w 3829265"/>
              <a:gd name="connsiteY37" fmla="*/ 2191477 h 3808342"/>
              <a:gd name="connsiteX38" fmla="*/ 2050417 w 3829265"/>
              <a:gd name="connsiteY38" fmla="*/ 2067651 h 3808342"/>
              <a:gd name="connsiteX39" fmla="*/ 1967074 w 3829265"/>
              <a:gd name="connsiteY39" fmla="*/ 1979546 h 3808342"/>
              <a:gd name="connsiteX40" fmla="*/ 1859918 w 3829265"/>
              <a:gd name="connsiteY40" fmla="*/ 1870008 h 3808342"/>
              <a:gd name="connsiteX41" fmla="*/ 1697993 w 3829265"/>
              <a:gd name="connsiteY41" fmla="*/ 1696176 h 3808342"/>
              <a:gd name="connsiteX42" fmla="*/ 1619412 w 3829265"/>
              <a:gd name="connsiteY42" fmla="*/ 1589020 h 3808342"/>
              <a:gd name="connsiteX43" fmla="*/ 1572430 w 3829265"/>
              <a:gd name="connsiteY43" fmla="*/ 1512306 h 3808342"/>
              <a:gd name="connsiteX44" fmla="*/ 1486397 w 3829265"/>
              <a:gd name="connsiteY44" fmla="*/ 1429283 h 3808342"/>
              <a:gd name="connsiteX45" fmla="*/ 1404727 w 3829265"/>
              <a:gd name="connsiteY45" fmla="*/ 1343526 h 3808342"/>
              <a:gd name="connsiteX46" fmla="*/ 1351641 w 3829265"/>
              <a:gd name="connsiteY46" fmla="*/ 1229182 h 3808342"/>
              <a:gd name="connsiteX47" fmla="*/ 1306722 w 3829265"/>
              <a:gd name="connsiteY47" fmla="*/ 1074004 h 3808342"/>
              <a:gd name="connsiteX48" fmla="*/ 1310806 w 3829265"/>
              <a:gd name="connsiteY48" fmla="*/ 992330 h 3808342"/>
              <a:gd name="connsiteX49" fmla="*/ 1327141 w 3829265"/>
              <a:gd name="connsiteY49" fmla="*/ 931076 h 3808342"/>
              <a:gd name="connsiteX50" fmla="*/ 1355725 w 3829265"/>
              <a:gd name="connsiteY50" fmla="*/ 873904 h 3808342"/>
              <a:gd name="connsiteX51" fmla="*/ 1404727 w 3829265"/>
              <a:gd name="connsiteY51" fmla="*/ 779980 h 3808342"/>
              <a:gd name="connsiteX52" fmla="*/ 1461896 w 3829265"/>
              <a:gd name="connsiteY52" fmla="*/ 726892 h 3808342"/>
              <a:gd name="connsiteX53" fmla="*/ 1510899 w 3829265"/>
              <a:gd name="connsiteY53" fmla="*/ 686055 h 3808342"/>
              <a:gd name="connsiteX54" fmla="*/ 1588483 w 3829265"/>
              <a:gd name="connsiteY54" fmla="*/ 637052 h 3808342"/>
              <a:gd name="connsiteX55" fmla="*/ 1788575 w 3829265"/>
              <a:gd name="connsiteY55" fmla="*/ 645219 h 3808342"/>
              <a:gd name="connsiteX56" fmla="*/ 1964166 w 3829265"/>
              <a:gd name="connsiteY56" fmla="*/ 686056 h 3808342"/>
              <a:gd name="connsiteX57" fmla="*/ 2098922 w 3829265"/>
              <a:gd name="connsiteY57" fmla="*/ 763645 h 3808342"/>
              <a:gd name="connsiteX58" fmla="*/ 2327598 w 3829265"/>
              <a:gd name="connsiteY58" fmla="*/ 1037251 h 3808342"/>
              <a:gd name="connsiteX59" fmla="*/ 2376600 w 3829265"/>
              <a:gd name="connsiteY59" fmla="*/ 1078087 h 3808342"/>
              <a:gd name="connsiteX60" fmla="*/ 2552191 w 3829265"/>
              <a:gd name="connsiteY60" fmla="*/ 1135259 h 3808342"/>
              <a:gd name="connsiteX61" fmla="*/ 2682863 w 3829265"/>
              <a:gd name="connsiteY61" fmla="*/ 1221015 h 3808342"/>
              <a:gd name="connsiteX62" fmla="*/ 2756367 w 3829265"/>
              <a:gd name="connsiteY62" fmla="*/ 1310856 h 3808342"/>
              <a:gd name="connsiteX63" fmla="*/ 2833953 w 3829265"/>
              <a:gd name="connsiteY63" fmla="*/ 1396614 h 3808342"/>
              <a:gd name="connsiteX64" fmla="*/ 2900657 w 3829265"/>
              <a:gd name="connsiteY64" fmla="*/ 1507217 h 3808342"/>
              <a:gd name="connsiteX65" fmla="*/ 2941904 w 3829265"/>
              <a:gd name="connsiteY65" fmla="*/ 1585086 h 3808342"/>
              <a:gd name="connsiteX66" fmla="*/ 2957674 w 3829265"/>
              <a:gd name="connsiteY66" fmla="*/ 1667600 h 3808342"/>
              <a:gd name="connsiteX67" fmla="*/ 2967199 w 3829265"/>
              <a:gd name="connsiteY67" fmla="*/ 1743800 h 3808342"/>
              <a:gd name="connsiteX68" fmla="*/ 2974343 w 3829265"/>
              <a:gd name="connsiteY68" fmla="*/ 1781900 h 3808342"/>
              <a:gd name="connsiteX69" fmla="*/ 2998155 w 3829265"/>
              <a:gd name="connsiteY69" fmla="*/ 1872389 h 3808342"/>
              <a:gd name="connsiteX70" fmla="*/ 3093405 w 3829265"/>
              <a:gd name="connsiteY70" fmla="*/ 2055744 h 3808342"/>
              <a:gd name="connsiteX71" fmla="*/ 3167224 w 3829265"/>
              <a:gd name="connsiteY71" fmla="*/ 2155757 h 3808342"/>
              <a:gd name="connsiteX72" fmla="*/ 3271999 w 3829265"/>
              <a:gd name="connsiteY72" fmla="*/ 2253388 h 3808342"/>
              <a:gd name="connsiteX73" fmla="*/ 3405645 w 3829265"/>
              <a:gd name="connsiteY73" fmla="*/ 1286354 h 3808342"/>
              <a:gd name="connsiteX74" fmla="*/ 3209636 w 3829265"/>
              <a:gd name="connsiteY74" fmla="*/ 1082171 h 3808342"/>
              <a:gd name="connsiteX75" fmla="*/ 3005461 w 3829265"/>
              <a:gd name="connsiteY75" fmla="*/ 845318 h 3808342"/>
              <a:gd name="connsiteX76" fmla="*/ 2789035 w 3829265"/>
              <a:gd name="connsiteY76" fmla="*/ 563546 h 3808342"/>
              <a:gd name="connsiteX77" fmla="*/ 2511356 w 3829265"/>
              <a:gd name="connsiteY77" fmla="*/ 130678 h 3808342"/>
              <a:gd name="connsiteX78" fmla="*/ 2425602 w 3829265"/>
              <a:gd name="connsiteY78" fmla="*/ 16335 h 3808342"/>
              <a:gd name="connsiteX0" fmla="*/ 2425602 w 3829350"/>
              <a:gd name="connsiteY0" fmla="*/ 16335 h 3808342"/>
              <a:gd name="connsiteX1" fmla="*/ 1584399 w 3829350"/>
              <a:gd name="connsiteY1" fmla="*/ 0 h 3808342"/>
              <a:gd name="connsiteX2" fmla="*/ 518604 w 3829350"/>
              <a:gd name="connsiteY2" fmla="*/ 12252 h 3808342"/>
              <a:gd name="connsiteX3" fmla="*/ 12249 w 3829350"/>
              <a:gd name="connsiteY3" fmla="*/ 16336 h 3808342"/>
              <a:gd name="connsiteX4" fmla="*/ 12248 w 3829350"/>
              <a:gd name="connsiteY4" fmla="*/ 1016832 h 3808342"/>
              <a:gd name="connsiteX5" fmla="*/ 0 w 3829350"/>
              <a:gd name="connsiteY5" fmla="*/ 2589043 h 3808342"/>
              <a:gd name="connsiteX6" fmla="*/ 110254 w 3829350"/>
              <a:gd name="connsiteY6" fmla="*/ 2621711 h 3808342"/>
              <a:gd name="connsiteX7" fmla="*/ 187841 w 3829350"/>
              <a:gd name="connsiteY7" fmla="*/ 2540038 h 3808342"/>
              <a:gd name="connsiteX8" fmla="*/ 596192 w 3829350"/>
              <a:gd name="connsiteY8" fmla="*/ 2450198 h 3808342"/>
              <a:gd name="connsiteX9" fmla="*/ 841202 w 3829350"/>
              <a:gd name="connsiteY9" fmla="*/ 2433863 h 3808342"/>
              <a:gd name="connsiteX10" fmla="*/ 1143162 w 3829350"/>
              <a:gd name="connsiteY10" fmla="*/ 2439126 h 3808342"/>
              <a:gd name="connsiteX11" fmla="*/ 1417006 w 3829350"/>
              <a:gd name="connsiteY11" fmla="*/ 2472464 h 3808342"/>
              <a:gd name="connsiteX12" fmla="*/ 1833724 w 3829350"/>
              <a:gd name="connsiteY12" fmla="*/ 2651058 h 3808342"/>
              <a:gd name="connsiteX13" fmla="*/ 2067087 w 3829350"/>
              <a:gd name="connsiteY13" fmla="*/ 2779644 h 3808342"/>
              <a:gd name="connsiteX14" fmla="*/ 2174243 w 3829350"/>
              <a:gd name="connsiteY14" fmla="*/ 2922520 h 3808342"/>
              <a:gd name="connsiteX15" fmla="*/ 2255206 w 3829350"/>
              <a:gd name="connsiteY15" fmla="*/ 3193980 h 3808342"/>
              <a:gd name="connsiteX16" fmla="*/ 2221868 w 3829350"/>
              <a:gd name="connsiteY16" fmla="*/ 3310662 h 3808342"/>
              <a:gd name="connsiteX17" fmla="*/ 2195675 w 3829350"/>
              <a:gd name="connsiteY17" fmla="*/ 3394006 h 3808342"/>
              <a:gd name="connsiteX18" fmla="*/ 2126618 w 3829350"/>
              <a:gd name="connsiteY18" fmla="*/ 3474968 h 3808342"/>
              <a:gd name="connsiteX19" fmla="*/ 1986124 w 3829350"/>
              <a:gd name="connsiteY19" fmla="*/ 3603555 h 3808342"/>
              <a:gd name="connsiteX20" fmla="*/ 2436180 w 3829350"/>
              <a:gd name="connsiteY20" fmla="*/ 3808342 h 3808342"/>
              <a:gd name="connsiteX21" fmla="*/ 2569530 w 3829350"/>
              <a:gd name="connsiteY21" fmla="*/ 3796437 h 3808342"/>
              <a:gd name="connsiteX22" fmla="*/ 2826704 w 3829350"/>
              <a:gd name="connsiteY22" fmla="*/ 3736906 h 3808342"/>
              <a:gd name="connsiteX23" fmla="*/ 3029111 w 3829350"/>
              <a:gd name="connsiteY23" fmla="*/ 3665469 h 3808342"/>
              <a:gd name="connsiteX24" fmla="*/ 3176748 w 3829350"/>
              <a:gd name="connsiteY24" fmla="*/ 3579743 h 3808342"/>
              <a:gd name="connsiteX25" fmla="*/ 3281523 w 3829350"/>
              <a:gd name="connsiteY25" fmla="*/ 3413056 h 3808342"/>
              <a:gd name="connsiteX26" fmla="*/ 3583943 w 3829350"/>
              <a:gd name="connsiteY26" fmla="*/ 3222556 h 3808342"/>
              <a:gd name="connsiteX27" fmla="*/ 3829211 w 3829350"/>
              <a:gd name="connsiteY27" fmla="*/ 3015387 h 3808342"/>
              <a:gd name="connsiteX28" fmla="*/ 3617280 w 3829350"/>
              <a:gd name="connsiteY28" fmla="*/ 2896323 h 3808342"/>
              <a:gd name="connsiteX29" fmla="*/ 3410111 w 3829350"/>
              <a:gd name="connsiteY29" fmla="*/ 2993956 h 3808342"/>
              <a:gd name="connsiteX30" fmla="*/ 3357723 w 3829350"/>
              <a:gd name="connsiteY30" fmla="*/ 2996336 h 3808342"/>
              <a:gd name="connsiteX31" fmla="*/ 3274381 w 3829350"/>
              <a:gd name="connsiteY31" fmla="*/ 2970144 h 3808342"/>
              <a:gd name="connsiteX32" fmla="*/ 3076736 w 3829350"/>
              <a:gd name="connsiteY32" fmla="*/ 2829649 h 3808342"/>
              <a:gd name="connsiteX33" fmla="*/ 2831468 w 3829350"/>
              <a:gd name="connsiteY33" fmla="*/ 2705825 h 3808342"/>
              <a:gd name="connsiteX34" fmla="*/ 2638586 w 3829350"/>
              <a:gd name="connsiteY34" fmla="*/ 2584381 h 3808342"/>
              <a:gd name="connsiteX35" fmla="*/ 2479043 w 3829350"/>
              <a:gd name="connsiteY35" fmla="*/ 2451032 h 3808342"/>
              <a:gd name="connsiteX36" fmla="*/ 2345693 w 3829350"/>
              <a:gd name="connsiteY36" fmla="*/ 2331970 h 3808342"/>
              <a:gd name="connsiteX37" fmla="*/ 2195674 w 3829350"/>
              <a:gd name="connsiteY37" fmla="*/ 2191477 h 3808342"/>
              <a:gd name="connsiteX38" fmla="*/ 2050417 w 3829350"/>
              <a:gd name="connsiteY38" fmla="*/ 2067651 h 3808342"/>
              <a:gd name="connsiteX39" fmla="*/ 1967074 w 3829350"/>
              <a:gd name="connsiteY39" fmla="*/ 1979546 h 3808342"/>
              <a:gd name="connsiteX40" fmla="*/ 1859918 w 3829350"/>
              <a:gd name="connsiteY40" fmla="*/ 1870008 h 3808342"/>
              <a:gd name="connsiteX41" fmla="*/ 1697993 w 3829350"/>
              <a:gd name="connsiteY41" fmla="*/ 1696176 h 3808342"/>
              <a:gd name="connsiteX42" fmla="*/ 1619412 w 3829350"/>
              <a:gd name="connsiteY42" fmla="*/ 1589020 h 3808342"/>
              <a:gd name="connsiteX43" fmla="*/ 1572430 w 3829350"/>
              <a:gd name="connsiteY43" fmla="*/ 1512306 h 3808342"/>
              <a:gd name="connsiteX44" fmla="*/ 1486397 w 3829350"/>
              <a:gd name="connsiteY44" fmla="*/ 1429283 h 3808342"/>
              <a:gd name="connsiteX45" fmla="*/ 1404727 w 3829350"/>
              <a:gd name="connsiteY45" fmla="*/ 1343526 h 3808342"/>
              <a:gd name="connsiteX46" fmla="*/ 1351641 w 3829350"/>
              <a:gd name="connsiteY46" fmla="*/ 1229182 h 3808342"/>
              <a:gd name="connsiteX47" fmla="*/ 1306722 w 3829350"/>
              <a:gd name="connsiteY47" fmla="*/ 1074004 h 3808342"/>
              <a:gd name="connsiteX48" fmla="*/ 1310806 w 3829350"/>
              <a:gd name="connsiteY48" fmla="*/ 992330 h 3808342"/>
              <a:gd name="connsiteX49" fmla="*/ 1327141 w 3829350"/>
              <a:gd name="connsiteY49" fmla="*/ 931076 h 3808342"/>
              <a:gd name="connsiteX50" fmla="*/ 1355725 w 3829350"/>
              <a:gd name="connsiteY50" fmla="*/ 873904 h 3808342"/>
              <a:gd name="connsiteX51" fmla="*/ 1404727 w 3829350"/>
              <a:gd name="connsiteY51" fmla="*/ 779980 h 3808342"/>
              <a:gd name="connsiteX52" fmla="*/ 1461896 w 3829350"/>
              <a:gd name="connsiteY52" fmla="*/ 726892 h 3808342"/>
              <a:gd name="connsiteX53" fmla="*/ 1510899 w 3829350"/>
              <a:gd name="connsiteY53" fmla="*/ 686055 h 3808342"/>
              <a:gd name="connsiteX54" fmla="*/ 1588483 w 3829350"/>
              <a:gd name="connsiteY54" fmla="*/ 637052 h 3808342"/>
              <a:gd name="connsiteX55" fmla="*/ 1788575 w 3829350"/>
              <a:gd name="connsiteY55" fmla="*/ 645219 h 3808342"/>
              <a:gd name="connsiteX56" fmla="*/ 1964166 w 3829350"/>
              <a:gd name="connsiteY56" fmla="*/ 686056 h 3808342"/>
              <a:gd name="connsiteX57" fmla="*/ 2098922 w 3829350"/>
              <a:gd name="connsiteY57" fmla="*/ 763645 h 3808342"/>
              <a:gd name="connsiteX58" fmla="*/ 2327598 w 3829350"/>
              <a:gd name="connsiteY58" fmla="*/ 1037251 h 3808342"/>
              <a:gd name="connsiteX59" fmla="*/ 2376600 w 3829350"/>
              <a:gd name="connsiteY59" fmla="*/ 1078087 h 3808342"/>
              <a:gd name="connsiteX60" fmla="*/ 2552191 w 3829350"/>
              <a:gd name="connsiteY60" fmla="*/ 1135259 h 3808342"/>
              <a:gd name="connsiteX61" fmla="*/ 2682863 w 3829350"/>
              <a:gd name="connsiteY61" fmla="*/ 1221015 h 3808342"/>
              <a:gd name="connsiteX62" fmla="*/ 2756367 w 3829350"/>
              <a:gd name="connsiteY62" fmla="*/ 1310856 h 3808342"/>
              <a:gd name="connsiteX63" fmla="*/ 2833953 w 3829350"/>
              <a:gd name="connsiteY63" fmla="*/ 1396614 h 3808342"/>
              <a:gd name="connsiteX64" fmla="*/ 2900657 w 3829350"/>
              <a:gd name="connsiteY64" fmla="*/ 1507217 h 3808342"/>
              <a:gd name="connsiteX65" fmla="*/ 2941904 w 3829350"/>
              <a:gd name="connsiteY65" fmla="*/ 1585086 h 3808342"/>
              <a:gd name="connsiteX66" fmla="*/ 2957674 w 3829350"/>
              <a:gd name="connsiteY66" fmla="*/ 1667600 h 3808342"/>
              <a:gd name="connsiteX67" fmla="*/ 2967199 w 3829350"/>
              <a:gd name="connsiteY67" fmla="*/ 1743800 h 3808342"/>
              <a:gd name="connsiteX68" fmla="*/ 2974343 w 3829350"/>
              <a:gd name="connsiteY68" fmla="*/ 1781900 h 3808342"/>
              <a:gd name="connsiteX69" fmla="*/ 2998155 w 3829350"/>
              <a:gd name="connsiteY69" fmla="*/ 1872389 h 3808342"/>
              <a:gd name="connsiteX70" fmla="*/ 3093405 w 3829350"/>
              <a:gd name="connsiteY70" fmla="*/ 2055744 h 3808342"/>
              <a:gd name="connsiteX71" fmla="*/ 3167224 w 3829350"/>
              <a:gd name="connsiteY71" fmla="*/ 2155757 h 3808342"/>
              <a:gd name="connsiteX72" fmla="*/ 3271999 w 3829350"/>
              <a:gd name="connsiteY72" fmla="*/ 2253388 h 3808342"/>
              <a:gd name="connsiteX73" fmla="*/ 3405645 w 3829350"/>
              <a:gd name="connsiteY73" fmla="*/ 1286354 h 3808342"/>
              <a:gd name="connsiteX74" fmla="*/ 3209636 w 3829350"/>
              <a:gd name="connsiteY74" fmla="*/ 1082171 h 3808342"/>
              <a:gd name="connsiteX75" fmla="*/ 3005461 w 3829350"/>
              <a:gd name="connsiteY75" fmla="*/ 845318 h 3808342"/>
              <a:gd name="connsiteX76" fmla="*/ 2789035 w 3829350"/>
              <a:gd name="connsiteY76" fmla="*/ 563546 h 3808342"/>
              <a:gd name="connsiteX77" fmla="*/ 2511356 w 3829350"/>
              <a:gd name="connsiteY77" fmla="*/ 130678 h 3808342"/>
              <a:gd name="connsiteX78" fmla="*/ 2425602 w 3829350"/>
              <a:gd name="connsiteY78" fmla="*/ 16335 h 3808342"/>
              <a:gd name="connsiteX0" fmla="*/ 2425602 w 3833302"/>
              <a:gd name="connsiteY0" fmla="*/ 16335 h 3808342"/>
              <a:gd name="connsiteX1" fmla="*/ 1584399 w 3833302"/>
              <a:gd name="connsiteY1" fmla="*/ 0 h 3808342"/>
              <a:gd name="connsiteX2" fmla="*/ 518604 w 3833302"/>
              <a:gd name="connsiteY2" fmla="*/ 12252 h 3808342"/>
              <a:gd name="connsiteX3" fmla="*/ 12249 w 3833302"/>
              <a:gd name="connsiteY3" fmla="*/ 16336 h 3808342"/>
              <a:gd name="connsiteX4" fmla="*/ 12248 w 3833302"/>
              <a:gd name="connsiteY4" fmla="*/ 1016832 h 3808342"/>
              <a:gd name="connsiteX5" fmla="*/ 0 w 3833302"/>
              <a:gd name="connsiteY5" fmla="*/ 2589043 h 3808342"/>
              <a:gd name="connsiteX6" fmla="*/ 110254 w 3833302"/>
              <a:gd name="connsiteY6" fmla="*/ 2621711 h 3808342"/>
              <a:gd name="connsiteX7" fmla="*/ 187841 w 3833302"/>
              <a:gd name="connsiteY7" fmla="*/ 2540038 h 3808342"/>
              <a:gd name="connsiteX8" fmla="*/ 596192 w 3833302"/>
              <a:gd name="connsiteY8" fmla="*/ 2450198 h 3808342"/>
              <a:gd name="connsiteX9" fmla="*/ 841202 w 3833302"/>
              <a:gd name="connsiteY9" fmla="*/ 2433863 h 3808342"/>
              <a:gd name="connsiteX10" fmla="*/ 1143162 w 3833302"/>
              <a:gd name="connsiteY10" fmla="*/ 2439126 h 3808342"/>
              <a:gd name="connsiteX11" fmla="*/ 1417006 w 3833302"/>
              <a:gd name="connsiteY11" fmla="*/ 2472464 h 3808342"/>
              <a:gd name="connsiteX12" fmla="*/ 1833724 w 3833302"/>
              <a:gd name="connsiteY12" fmla="*/ 2651058 h 3808342"/>
              <a:gd name="connsiteX13" fmla="*/ 2067087 w 3833302"/>
              <a:gd name="connsiteY13" fmla="*/ 2779644 h 3808342"/>
              <a:gd name="connsiteX14" fmla="*/ 2174243 w 3833302"/>
              <a:gd name="connsiteY14" fmla="*/ 2922520 h 3808342"/>
              <a:gd name="connsiteX15" fmla="*/ 2255206 w 3833302"/>
              <a:gd name="connsiteY15" fmla="*/ 3193980 h 3808342"/>
              <a:gd name="connsiteX16" fmla="*/ 2221868 w 3833302"/>
              <a:gd name="connsiteY16" fmla="*/ 3310662 h 3808342"/>
              <a:gd name="connsiteX17" fmla="*/ 2195675 w 3833302"/>
              <a:gd name="connsiteY17" fmla="*/ 3394006 h 3808342"/>
              <a:gd name="connsiteX18" fmla="*/ 2126618 w 3833302"/>
              <a:gd name="connsiteY18" fmla="*/ 3474968 h 3808342"/>
              <a:gd name="connsiteX19" fmla="*/ 1986124 w 3833302"/>
              <a:gd name="connsiteY19" fmla="*/ 3603555 h 3808342"/>
              <a:gd name="connsiteX20" fmla="*/ 2436180 w 3833302"/>
              <a:gd name="connsiteY20" fmla="*/ 3808342 h 3808342"/>
              <a:gd name="connsiteX21" fmla="*/ 2569530 w 3833302"/>
              <a:gd name="connsiteY21" fmla="*/ 3796437 h 3808342"/>
              <a:gd name="connsiteX22" fmla="*/ 2826704 w 3833302"/>
              <a:gd name="connsiteY22" fmla="*/ 3736906 h 3808342"/>
              <a:gd name="connsiteX23" fmla="*/ 3029111 w 3833302"/>
              <a:gd name="connsiteY23" fmla="*/ 3665469 h 3808342"/>
              <a:gd name="connsiteX24" fmla="*/ 3176748 w 3833302"/>
              <a:gd name="connsiteY24" fmla="*/ 3579743 h 3808342"/>
              <a:gd name="connsiteX25" fmla="*/ 3281523 w 3833302"/>
              <a:gd name="connsiteY25" fmla="*/ 3413056 h 3808342"/>
              <a:gd name="connsiteX26" fmla="*/ 3583943 w 3833302"/>
              <a:gd name="connsiteY26" fmla="*/ 3222556 h 3808342"/>
              <a:gd name="connsiteX27" fmla="*/ 3829211 w 3833302"/>
              <a:gd name="connsiteY27" fmla="*/ 3015387 h 3808342"/>
              <a:gd name="connsiteX28" fmla="*/ 3617280 w 3833302"/>
              <a:gd name="connsiteY28" fmla="*/ 2896323 h 3808342"/>
              <a:gd name="connsiteX29" fmla="*/ 3410111 w 3833302"/>
              <a:gd name="connsiteY29" fmla="*/ 2993956 h 3808342"/>
              <a:gd name="connsiteX30" fmla="*/ 3357723 w 3833302"/>
              <a:gd name="connsiteY30" fmla="*/ 2996336 h 3808342"/>
              <a:gd name="connsiteX31" fmla="*/ 3274381 w 3833302"/>
              <a:gd name="connsiteY31" fmla="*/ 2970144 h 3808342"/>
              <a:gd name="connsiteX32" fmla="*/ 3076736 w 3833302"/>
              <a:gd name="connsiteY32" fmla="*/ 2829649 h 3808342"/>
              <a:gd name="connsiteX33" fmla="*/ 2831468 w 3833302"/>
              <a:gd name="connsiteY33" fmla="*/ 2705825 h 3808342"/>
              <a:gd name="connsiteX34" fmla="*/ 2638586 w 3833302"/>
              <a:gd name="connsiteY34" fmla="*/ 2584381 h 3808342"/>
              <a:gd name="connsiteX35" fmla="*/ 2479043 w 3833302"/>
              <a:gd name="connsiteY35" fmla="*/ 2451032 h 3808342"/>
              <a:gd name="connsiteX36" fmla="*/ 2345693 w 3833302"/>
              <a:gd name="connsiteY36" fmla="*/ 2331970 h 3808342"/>
              <a:gd name="connsiteX37" fmla="*/ 2195674 w 3833302"/>
              <a:gd name="connsiteY37" fmla="*/ 2191477 h 3808342"/>
              <a:gd name="connsiteX38" fmla="*/ 2050417 w 3833302"/>
              <a:gd name="connsiteY38" fmla="*/ 2067651 h 3808342"/>
              <a:gd name="connsiteX39" fmla="*/ 1967074 w 3833302"/>
              <a:gd name="connsiteY39" fmla="*/ 1979546 h 3808342"/>
              <a:gd name="connsiteX40" fmla="*/ 1859918 w 3833302"/>
              <a:gd name="connsiteY40" fmla="*/ 1870008 h 3808342"/>
              <a:gd name="connsiteX41" fmla="*/ 1697993 w 3833302"/>
              <a:gd name="connsiteY41" fmla="*/ 1696176 h 3808342"/>
              <a:gd name="connsiteX42" fmla="*/ 1619412 w 3833302"/>
              <a:gd name="connsiteY42" fmla="*/ 1589020 h 3808342"/>
              <a:gd name="connsiteX43" fmla="*/ 1572430 w 3833302"/>
              <a:gd name="connsiteY43" fmla="*/ 1512306 h 3808342"/>
              <a:gd name="connsiteX44" fmla="*/ 1486397 w 3833302"/>
              <a:gd name="connsiteY44" fmla="*/ 1429283 h 3808342"/>
              <a:gd name="connsiteX45" fmla="*/ 1404727 w 3833302"/>
              <a:gd name="connsiteY45" fmla="*/ 1343526 h 3808342"/>
              <a:gd name="connsiteX46" fmla="*/ 1351641 w 3833302"/>
              <a:gd name="connsiteY46" fmla="*/ 1229182 h 3808342"/>
              <a:gd name="connsiteX47" fmla="*/ 1306722 w 3833302"/>
              <a:gd name="connsiteY47" fmla="*/ 1074004 h 3808342"/>
              <a:gd name="connsiteX48" fmla="*/ 1310806 w 3833302"/>
              <a:gd name="connsiteY48" fmla="*/ 992330 h 3808342"/>
              <a:gd name="connsiteX49" fmla="*/ 1327141 w 3833302"/>
              <a:gd name="connsiteY49" fmla="*/ 931076 h 3808342"/>
              <a:gd name="connsiteX50" fmla="*/ 1355725 w 3833302"/>
              <a:gd name="connsiteY50" fmla="*/ 873904 h 3808342"/>
              <a:gd name="connsiteX51" fmla="*/ 1404727 w 3833302"/>
              <a:gd name="connsiteY51" fmla="*/ 779980 h 3808342"/>
              <a:gd name="connsiteX52" fmla="*/ 1461896 w 3833302"/>
              <a:gd name="connsiteY52" fmla="*/ 726892 h 3808342"/>
              <a:gd name="connsiteX53" fmla="*/ 1510899 w 3833302"/>
              <a:gd name="connsiteY53" fmla="*/ 686055 h 3808342"/>
              <a:gd name="connsiteX54" fmla="*/ 1588483 w 3833302"/>
              <a:gd name="connsiteY54" fmla="*/ 637052 h 3808342"/>
              <a:gd name="connsiteX55" fmla="*/ 1788575 w 3833302"/>
              <a:gd name="connsiteY55" fmla="*/ 645219 h 3808342"/>
              <a:gd name="connsiteX56" fmla="*/ 1964166 w 3833302"/>
              <a:gd name="connsiteY56" fmla="*/ 686056 h 3808342"/>
              <a:gd name="connsiteX57" fmla="*/ 2098922 w 3833302"/>
              <a:gd name="connsiteY57" fmla="*/ 763645 h 3808342"/>
              <a:gd name="connsiteX58" fmla="*/ 2327598 w 3833302"/>
              <a:gd name="connsiteY58" fmla="*/ 1037251 h 3808342"/>
              <a:gd name="connsiteX59" fmla="*/ 2376600 w 3833302"/>
              <a:gd name="connsiteY59" fmla="*/ 1078087 h 3808342"/>
              <a:gd name="connsiteX60" fmla="*/ 2552191 w 3833302"/>
              <a:gd name="connsiteY60" fmla="*/ 1135259 h 3808342"/>
              <a:gd name="connsiteX61" fmla="*/ 2682863 w 3833302"/>
              <a:gd name="connsiteY61" fmla="*/ 1221015 h 3808342"/>
              <a:gd name="connsiteX62" fmla="*/ 2756367 w 3833302"/>
              <a:gd name="connsiteY62" fmla="*/ 1310856 h 3808342"/>
              <a:gd name="connsiteX63" fmla="*/ 2833953 w 3833302"/>
              <a:gd name="connsiteY63" fmla="*/ 1396614 h 3808342"/>
              <a:gd name="connsiteX64" fmla="*/ 2900657 w 3833302"/>
              <a:gd name="connsiteY64" fmla="*/ 1507217 h 3808342"/>
              <a:gd name="connsiteX65" fmla="*/ 2941904 w 3833302"/>
              <a:gd name="connsiteY65" fmla="*/ 1585086 h 3808342"/>
              <a:gd name="connsiteX66" fmla="*/ 2957674 w 3833302"/>
              <a:gd name="connsiteY66" fmla="*/ 1667600 h 3808342"/>
              <a:gd name="connsiteX67" fmla="*/ 2967199 w 3833302"/>
              <a:gd name="connsiteY67" fmla="*/ 1743800 h 3808342"/>
              <a:gd name="connsiteX68" fmla="*/ 2974343 w 3833302"/>
              <a:gd name="connsiteY68" fmla="*/ 1781900 h 3808342"/>
              <a:gd name="connsiteX69" fmla="*/ 2998155 w 3833302"/>
              <a:gd name="connsiteY69" fmla="*/ 1872389 h 3808342"/>
              <a:gd name="connsiteX70" fmla="*/ 3093405 w 3833302"/>
              <a:gd name="connsiteY70" fmla="*/ 2055744 h 3808342"/>
              <a:gd name="connsiteX71" fmla="*/ 3167224 w 3833302"/>
              <a:gd name="connsiteY71" fmla="*/ 2155757 h 3808342"/>
              <a:gd name="connsiteX72" fmla="*/ 3271999 w 3833302"/>
              <a:gd name="connsiteY72" fmla="*/ 2253388 h 3808342"/>
              <a:gd name="connsiteX73" fmla="*/ 3405645 w 3833302"/>
              <a:gd name="connsiteY73" fmla="*/ 1286354 h 3808342"/>
              <a:gd name="connsiteX74" fmla="*/ 3209636 w 3833302"/>
              <a:gd name="connsiteY74" fmla="*/ 1082171 h 3808342"/>
              <a:gd name="connsiteX75" fmla="*/ 3005461 w 3833302"/>
              <a:gd name="connsiteY75" fmla="*/ 845318 h 3808342"/>
              <a:gd name="connsiteX76" fmla="*/ 2789035 w 3833302"/>
              <a:gd name="connsiteY76" fmla="*/ 563546 h 3808342"/>
              <a:gd name="connsiteX77" fmla="*/ 2511356 w 3833302"/>
              <a:gd name="connsiteY77" fmla="*/ 130678 h 3808342"/>
              <a:gd name="connsiteX78" fmla="*/ 2425602 w 3833302"/>
              <a:gd name="connsiteY7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05645 w 3829211"/>
              <a:gd name="connsiteY73" fmla="*/ 1286354 h 3808342"/>
              <a:gd name="connsiteX74" fmla="*/ 3209636 w 3829211"/>
              <a:gd name="connsiteY74" fmla="*/ 1082171 h 3808342"/>
              <a:gd name="connsiteX75" fmla="*/ 3005461 w 3829211"/>
              <a:gd name="connsiteY75" fmla="*/ 845318 h 3808342"/>
              <a:gd name="connsiteX76" fmla="*/ 2789035 w 3829211"/>
              <a:gd name="connsiteY76" fmla="*/ 563546 h 3808342"/>
              <a:gd name="connsiteX77" fmla="*/ 2511356 w 3829211"/>
              <a:gd name="connsiteY77" fmla="*/ 130678 h 3808342"/>
              <a:gd name="connsiteX78" fmla="*/ 2425602 w 3829211"/>
              <a:gd name="connsiteY7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05645 w 3829211"/>
              <a:gd name="connsiteY73" fmla="*/ 1286354 h 3808342"/>
              <a:gd name="connsiteX74" fmla="*/ 3209636 w 3829211"/>
              <a:gd name="connsiteY74" fmla="*/ 1082171 h 3808342"/>
              <a:gd name="connsiteX75" fmla="*/ 3005461 w 3829211"/>
              <a:gd name="connsiteY75" fmla="*/ 845318 h 3808342"/>
              <a:gd name="connsiteX76" fmla="*/ 2789035 w 3829211"/>
              <a:gd name="connsiteY76" fmla="*/ 563546 h 3808342"/>
              <a:gd name="connsiteX77" fmla="*/ 2511356 w 3829211"/>
              <a:gd name="connsiteY77" fmla="*/ 130678 h 3808342"/>
              <a:gd name="connsiteX78" fmla="*/ 2425602 w 3829211"/>
              <a:gd name="connsiteY7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360598 w 3829211"/>
              <a:gd name="connsiteY73" fmla="*/ 1588111 h 3808342"/>
              <a:gd name="connsiteX74" fmla="*/ 3405645 w 3829211"/>
              <a:gd name="connsiteY74" fmla="*/ 1286354 h 3808342"/>
              <a:gd name="connsiteX75" fmla="*/ 3209636 w 3829211"/>
              <a:gd name="connsiteY75" fmla="*/ 1082171 h 3808342"/>
              <a:gd name="connsiteX76" fmla="*/ 3005461 w 3829211"/>
              <a:gd name="connsiteY76" fmla="*/ 845318 h 3808342"/>
              <a:gd name="connsiteX77" fmla="*/ 2789035 w 3829211"/>
              <a:gd name="connsiteY77" fmla="*/ 563546 h 3808342"/>
              <a:gd name="connsiteX78" fmla="*/ 2511356 w 3829211"/>
              <a:gd name="connsiteY78" fmla="*/ 130678 h 3808342"/>
              <a:gd name="connsiteX79" fmla="*/ 2425602 w 3829211"/>
              <a:gd name="connsiteY79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505740 w 3829211"/>
              <a:gd name="connsiteY73" fmla="*/ 1382492 h 3808342"/>
              <a:gd name="connsiteX74" fmla="*/ 3405645 w 3829211"/>
              <a:gd name="connsiteY74" fmla="*/ 1286354 h 3808342"/>
              <a:gd name="connsiteX75" fmla="*/ 3209636 w 3829211"/>
              <a:gd name="connsiteY75" fmla="*/ 1082171 h 3808342"/>
              <a:gd name="connsiteX76" fmla="*/ 3005461 w 3829211"/>
              <a:gd name="connsiteY76" fmla="*/ 845318 h 3808342"/>
              <a:gd name="connsiteX77" fmla="*/ 2789035 w 3829211"/>
              <a:gd name="connsiteY77" fmla="*/ 563546 h 3808342"/>
              <a:gd name="connsiteX78" fmla="*/ 2511356 w 3829211"/>
              <a:gd name="connsiteY78" fmla="*/ 130678 h 3808342"/>
              <a:gd name="connsiteX79" fmla="*/ 2425602 w 3829211"/>
              <a:gd name="connsiteY79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8007 w 3829211"/>
              <a:gd name="connsiteY73" fmla="*/ 1634073 h 3808342"/>
              <a:gd name="connsiteX74" fmla="*/ 3505740 w 3829211"/>
              <a:gd name="connsiteY74" fmla="*/ 1382492 h 3808342"/>
              <a:gd name="connsiteX75" fmla="*/ 3405645 w 3829211"/>
              <a:gd name="connsiteY75" fmla="*/ 1286354 h 3808342"/>
              <a:gd name="connsiteX76" fmla="*/ 3209636 w 3829211"/>
              <a:gd name="connsiteY76" fmla="*/ 1082171 h 3808342"/>
              <a:gd name="connsiteX77" fmla="*/ 3005461 w 3829211"/>
              <a:gd name="connsiteY77" fmla="*/ 845318 h 3808342"/>
              <a:gd name="connsiteX78" fmla="*/ 2789035 w 3829211"/>
              <a:gd name="connsiteY78" fmla="*/ 563546 h 3808342"/>
              <a:gd name="connsiteX79" fmla="*/ 2511356 w 3829211"/>
              <a:gd name="connsiteY79" fmla="*/ 130678 h 3808342"/>
              <a:gd name="connsiteX80" fmla="*/ 2425602 w 3829211"/>
              <a:gd name="connsiteY80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609760 w 3829211"/>
              <a:gd name="connsiteY73" fmla="*/ 1609882 h 3808342"/>
              <a:gd name="connsiteX74" fmla="*/ 3505740 w 3829211"/>
              <a:gd name="connsiteY74" fmla="*/ 1382492 h 3808342"/>
              <a:gd name="connsiteX75" fmla="*/ 3405645 w 3829211"/>
              <a:gd name="connsiteY75" fmla="*/ 1286354 h 3808342"/>
              <a:gd name="connsiteX76" fmla="*/ 3209636 w 3829211"/>
              <a:gd name="connsiteY76" fmla="*/ 1082171 h 3808342"/>
              <a:gd name="connsiteX77" fmla="*/ 3005461 w 3829211"/>
              <a:gd name="connsiteY77" fmla="*/ 845318 h 3808342"/>
              <a:gd name="connsiteX78" fmla="*/ 2789035 w 3829211"/>
              <a:gd name="connsiteY78" fmla="*/ 563546 h 3808342"/>
              <a:gd name="connsiteX79" fmla="*/ 2511356 w 3829211"/>
              <a:gd name="connsiteY79" fmla="*/ 130678 h 3808342"/>
              <a:gd name="connsiteX80" fmla="*/ 2425602 w 3829211"/>
              <a:gd name="connsiteY80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568636 w 3829211"/>
              <a:gd name="connsiteY73" fmla="*/ 1696968 h 3808342"/>
              <a:gd name="connsiteX74" fmla="*/ 3609760 w 3829211"/>
              <a:gd name="connsiteY74" fmla="*/ 1609882 h 3808342"/>
              <a:gd name="connsiteX75" fmla="*/ 3505740 w 3829211"/>
              <a:gd name="connsiteY75" fmla="*/ 1382492 h 3808342"/>
              <a:gd name="connsiteX76" fmla="*/ 3405645 w 3829211"/>
              <a:gd name="connsiteY76" fmla="*/ 1286354 h 3808342"/>
              <a:gd name="connsiteX77" fmla="*/ 3209636 w 3829211"/>
              <a:gd name="connsiteY77" fmla="*/ 1082171 h 3808342"/>
              <a:gd name="connsiteX78" fmla="*/ 3005461 w 3829211"/>
              <a:gd name="connsiteY78" fmla="*/ 845318 h 3808342"/>
              <a:gd name="connsiteX79" fmla="*/ 2789035 w 3829211"/>
              <a:gd name="connsiteY79" fmla="*/ 563546 h 3808342"/>
              <a:gd name="connsiteX80" fmla="*/ 2511356 w 3829211"/>
              <a:gd name="connsiteY80" fmla="*/ 130678 h 3808342"/>
              <a:gd name="connsiteX81" fmla="*/ 2425602 w 3829211"/>
              <a:gd name="connsiteY81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718617 w 3829211"/>
              <a:gd name="connsiteY73" fmla="*/ 1875977 h 3808342"/>
              <a:gd name="connsiteX74" fmla="*/ 3609760 w 3829211"/>
              <a:gd name="connsiteY74" fmla="*/ 1609882 h 3808342"/>
              <a:gd name="connsiteX75" fmla="*/ 3505740 w 3829211"/>
              <a:gd name="connsiteY75" fmla="*/ 1382492 h 3808342"/>
              <a:gd name="connsiteX76" fmla="*/ 3405645 w 3829211"/>
              <a:gd name="connsiteY76" fmla="*/ 1286354 h 3808342"/>
              <a:gd name="connsiteX77" fmla="*/ 3209636 w 3829211"/>
              <a:gd name="connsiteY77" fmla="*/ 1082171 h 3808342"/>
              <a:gd name="connsiteX78" fmla="*/ 3005461 w 3829211"/>
              <a:gd name="connsiteY78" fmla="*/ 845318 h 3808342"/>
              <a:gd name="connsiteX79" fmla="*/ 2789035 w 3829211"/>
              <a:gd name="connsiteY79" fmla="*/ 563546 h 3808342"/>
              <a:gd name="connsiteX80" fmla="*/ 2511356 w 3829211"/>
              <a:gd name="connsiteY80" fmla="*/ 130678 h 3808342"/>
              <a:gd name="connsiteX81" fmla="*/ 2425602 w 3829211"/>
              <a:gd name="connsiteY81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619436 w 3829211"/>
              <a:gd name="connsiteY73" fmla="*/ 1958225 h 3808342"/>
              <a:gd name="connsiteX74" fmla="*/ 3718617 w 3829211"/>
              <a:gd name="connsiteY74" fmla="*/ 1875977 h 3808342"/>
              <a:gd name="connsiteX75" fmla="*/ 3609760 w 3829211"/>
              <a:gd name="connsiteY75" fmla="*/ 1609882 h 3808342"/>
              <a:gd name="connsiteX76" fmla="*/ 3505740 w 3829211"/>
              <a:gd name="connsiteY76" fmla="*/ 1382492 h 3808342"/>
              <a:gd name="connsiteX77" fmla="*/ 3405645 w 3829211"/>
              <a:gd name="connsiteY77" fmla="*/ 1286354 h 3808342"/>
              <a:gd name="connsiteX78" fmla="*/ 3209636 w 3829211"/>
              <a:gd name="connsiteY78" fmla="*/ 1082171 h 3808342"/>
              <a:gd name="connsiteX79" fmla="*/ 3005461 w 3829211"/>
              <a:gd name="connsiteY79" fmla="*/ 845318 h 3808342"/>
              <a:gd name="connsiteX80" fmla="*/ 2789035 w 3829211"/>
              <a:gd name="connsiteY80" fmla="*/ 563546 h 3808342"/>
              <a:gd name="connsiteX81" fmla="*/ 2511356 w 3829211"/>
              <a:gd name="connsiteY81" fmla="*/ 130678 h 3808342"/>
              <a:gd name="connsiteX82" fmla="*/ 2425602 w 3829211"/>
              <a:gd name="connsiteY82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762159 w 3829211"/>
              <a:gd name="connsiteY73" fmla="*/ 2067082 h 3808342"/>
              <a:gd name="connsiteX74" fmla="*/ 3718617 w 3829211"/>
              <a:gd name="connsiteY74" fmla="*/ 1875977 h 3808342"/>
              <a:gd name="connsiteX75" fmla="*/ 3609760 w 3829211"/>
              <a:gd name="connsiteY75" fmla="*/ 1609882 h 3808342"/>
              <a:gd name="connsiteX76" fmla="*/ 3505740 w 3829211"/>
              <a:gd name="connsiteY76" fmla="*/ 1382492 h 3808342"/>
              <a:gd name="connsiteX77" fmla="*/ 3405645 w 3829211"/>
              <a:gd name="connsiteY77" fmla="*/ 1286354 h 3808342"/>
              <a:gd name="connsiteX78" fmla="*/ 3209636 w 3829211"/>
              <a:gd name="connsiteY78" fmla="*/ 1082171 h 3808342"/>
              <a:gd name="connsiteX79" fmla="*/ 3005461 w 3829211"/>
              <a:gd name="connsiteY79" fmla="*/ 845318 h 3808342"/>
              <a:gd name="connsiteX80" fmla="*/ 2789035 w 3829211"/>
              <a:gd name="connsiteY80" fmla="*/ 563546 h 3808342"/>
              <a:gd name="connsiteX81" fmla="*/ 2511356 w 3829211"/>
              <a:gd name="connsiteY81" fmla="*/ 130678 h 3808342"/>
              <a:gd name="connsiteX82" fmla="*/ 2425602 w 3829211"/>
              <a:gd name="connsiteY82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580731 w 3829211"/>
              <a:gd name="connsiteY73" fmla="*/ 2134816 h 3808342"/>
              <a:gd name="connsiteX74" fmla="*/ 3762159 w 3829211"/>
              <a:gd name="connsiteY74" fmla="*/ 2067082 h 3808342"/>
              <a:gd name="connsiteX75" fmla="*/ 3718617 w 3829211"/>
              <a:gd name="connsiteY75" fmla="*/ 1875977 h 3808342"/>
              <a:gd name="connsiteX76" fmla="*/ 3609760 w 3829211"/>
              <a:gd name="connsiteY76" fmla="*/ 1609882 h 3808342"/>
              <a:gd name="connsiteX77" fmla="*/ 3505740 w 3829211"/>
              <a:gd name="connsiteY77" fmla="*/ 1382492 h 3808342"/>
              <a:gd name="connsiteX78" fmla="*/ 3405645 w 3829211"/>
              <a:gd name="connsiteY78" fmla="*/ 1286354 h 3808342"/>
              <a:gd name="connsiteX79" fmla="*/ 3209636 w 3829211"/>
              <a:gd name="connsiteY79" fmla="*/ 1082171 h 3808342"/>
              <a:gd name="connsiteX80" fmla="*/ 3005461 w 3829211"/>
              <a:gd name="connsiteY80" fmla="*/ 845318 h 3808342"/>
              <a:gd name="connsiteX81" fmla="*/ 2789035 w 3829211"/>
              <a:gd name="connsiteY81" fmla="*/ 563546 h 3808342"/>
              <a:gd name="connsiteX82" fmla="*/ 2511356 w 3829211"/>
              <a:gd name="connsiteY82" fmla="*/ 130678 h 3808342"/>
              <a:gd name="connsiteX83" fmla="*/ 2425602 w 3829211"/>
              <a:gd name="connsiteY83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762160 w 3829211"/>
              <a:gd name="connsiteY73" fmla="*/ 2183197 h 3808342"/>
              <a:gd name="connsiteX74" fmla="*/ 3762159 w 3829211"/>
              <a:gd name="connsiteY74" fmla="*/ 2067082 h 3808342"/>
              <a:gd name="connsiteX75" fmla="*/ 3718617 w 3829211"/>
              <a:gd name="connsiteY75" fmla="*/ 1875977 h 3808342"/>
              <a:gd name="connsiteX76" fmla="*/ 3609760 w 3829211"/>
              <a:gd name="connsiteY76" fmla="*/ 1609882 h 3808342"/>
              <a:gd name="connsiteX77" fmla="*/ 3505740 w 3829211"/>
              <a:gd name="connsiteY77" fmla="*/ 1382492 h 3808342"/>
              <a:gd name="connsiteX78" fmla="*/ 3405645 w 3829211"/>
              <a:gd name="connsiteY78" fmla="*/ 1286354 h 3808342"/>
              <a:gd name="connsiteX79" fmla="*/ 3209636 w 3829211"/>
              <a:gd name="connsiteY79" fmla="*/ 1082171 h 3808342"/>
              <a:gd name="connsiteX80" fmla="*/ 3005461 w 3829211"/>
              <a:gd name="connsiteY80" fmla="*/ 845318 h 3808342"/>
              <a:gd name="connsiteX81" fmla="*/ 2789035 w 3829211"/>
              <a:gd name="connsiteY81" fmla="*/ 563546 h 3808342"/>
              <a:gd name="connsiteX82" fmla="*/ 2511356 w 3829211"/>
              <a:gd name="connsiteY82" fmla="*/ 130678 h 3808342"/>
              <a:gd name="connsiteX83" fmla="*/ 2425602 w 3829211"/>
              <a:gd name="connsiteY83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769417 w 3829211"/>
              <a:gd name="connsiteY73" fmla="*/ 2340435 h 3808342"/>
              <a:gd name="connsiteX74" fmla="*/ 3762160 w 3829211"/>
              <a:gd name="connsiteY74" fmla="*/ 2183197 h 3808342"/>
              <a:gd name="connsiteX75" fmla="*/ 3762159 w 3829211"/>
              <a:gd name="connsiteY75" fmla="*/ 2067082 h 3808342"/>
              <a:gd name="connsiteX76" fmla="*/ 3718617 w 3829211"/>
              <a:gd name="connsiteY76" fmla="*/ 1875977 h 3808342"/>
              <a:gd name="connsiteX77" fmla="*/ 3609760 w 3829211"/>
              <a:gd name="connsiteY77" fmla="*/ 1609882 h 3808342"/>
              <a:gd name="connsiteX78" fmla="*/ 3505740 w 3829211"/>
              <a:gd name="connsiteY78" fmla="*/ 1382492 h 3808342"/>
              <a:gd name="connsiteX79" fmla="*/ 3405645 w 3829211"/>
              <a:gd name="connsiteY79" fmla="*/ 1286354 h 3808342"/>
              <a:gd name="connsiteX80" fmla="*/ 3209636 w 3829211"/>
              <a:gd name="connsiteY80" fmla="*/ 1082171 h 3808342"/>
              <a:gd name="connsiteX81" fmla="*/ 3005461 w 3829211"/>
              <a:gd name="connsiteY81" fmla="*/ 845318 h 3808342"/>
              <a:gd name="connsiteX82" fmla="*/ 2789035 w 3829211"/>
              <a:gd name="connsiteY82" fmla="*/ 563546 h 3808342"/>
              <a:gd name="connsiteX83" fmla="*/ 2511356 w 3829211"/>
              <a:gd name="connsiteY83" fmla="*/ 130678 h 3808342"/>
              <a:gd name="connsiteX84" fmla="*/ 2425602 w 3829211"/>
              <a:gd name="connsiteY84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769417 w 3829211"/>
              <a:gd name="connsiteY74" fmla="*/ 2340435 h 3808342"/>
              <a:gd name="connsiteX75" fmla="*/ 3762160 w 3829211"/>
              <a:gd name="connsiteY75" fmla="*/ 2183197 h 3808342"/>
              <a:gd name="connsiteX76" fmla="*/ 3762159 w 3829211"/>
              <a:gd name="connsiteY76" fmla="*/ 2067082 h 3808342"/>
              <a:gd name="connsiteX77" fmla="*/ 3718617 w 3829211"/>
              <a:gd name="connsiteY77" fmla="*/ 1875977 h 3808342"/>
              <a:gd name="connsiteX78" fmla="*/ 3609760 w 3829211"/>
              <a:gd name="connsiteY78" fmla="*/ 1609882 h 3808342"/>
              <a:gd name="connsiteX79" fmla="*/ 3505740 w 3829211"/>
              <a:gd name="connsiteY79" fmla="*/ 1382492 h 3808342"/>
              <a:gd name="connsiteX80" fmla="*/ 3405645 w 3829211"/>
              <a:gd name="connsiteY80" fmla="*/ 1286354 h 3808342"/>
              <a:gd name="connsiteX81" fmla="*/ 3209636 w 3829211"/>
              <a:gd name="connsiteY81" fmla="*/ 1082171 h 3808342"/>
              <a:gd name="connsiteX82" fmla="*/ 3005461 w 3829211"/>
              <a:gd name="connsiteY82" fmla="*/ 845318 h 3808342"/>
              <a:gd name="connsiteX83" fmla="*/ 2789035 w 3829211"/>
              <a:gd name="connsiteY83" fmla="*/ 563546 h 3808342"/>
              <a:gd name="connsiteX84" fmla="*/ 2511356 w 3829211"/>
              <a:gd name="connsiteY84" fmla="*/ 130678 h 3808342"/>
              <a:gd name="connsiteX85" fmla="*/ 2425602 w 3829211"/>
              <a:gd name="connsiteY85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769417 w 3829211"/>
              <a:gd name="connsiteY74" fmla="*/ 2340435 h 3808342"/>
              <a:gd name="connsiteX75" fmla="*/ 3762160 w 3829211"/>
              <a:gd name="connsiteY75" fmla="*/ 2183197 h 3808342"/>
              <a:gd name="connsiteX76" fmla="*/ 3762159 w 3829211"/>
              <a:gd name="connsiteY76" fmla="*/ 2067082 h 3808342"/>
              <a:gd name="connsiteX77" fmla="*/ 3718617 w 3829211"/>
              <a:gd name="connsiteY77" fmla="*/ 1875977 h 3808342"/>
              <a:gd name="connsiteX78" fmla="*/ 3609760 w 3829211"/>
              <a:gd name="connsiteY78" fmla="*/ 1609882 h 3808342"/>
              <a:gd name="connsiteX79" fmla="*/ 3505740 w 3829211"/>
              <a:gd name="connsiteY79" fmla="*/ 1382492 h 3808342"/>
              <a:gd name="connsiteX80" fmla="*/ 3405645 w 3829211"/>
              <a:gd name="connsiteY80" fmla="*/ 1286354 h 3808342"/>
              <a:gd name="connsiteX81" fmla="*/ 3209636 w 3829211"/>
              <a:gd name="connsiteY81" fmla="*/ 1082171 h 3808342"/>
              <a:gd name="connsiteX82" fmla="*/ 3005461 w 3829211"/>
              <a:gd name="connsiteY82" fmla="*/ 845318 h 3808342"/>
              <a:gd name="connsiteX83" fmla="*/ 2789035 w 3829211"/>
              <a:gd name="connsiteY83" fmla="*/ 563546 h 3808342"/>
              <a:gd name="connsiteX84" fmla="*/ 2511356 w 3829211"/>
              <a:gd name="connsiteY84" fmla="*/ 130678 h 3808342"/>
              <a:gd name="connsiteX85" fmla="*/ 2425602 w 3829211"/>
              <a:gd name="connsiteY85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769417 w 3829211"/>
              <a:gd name="connsiteY74" fmla="*/ 2340435 h 3808342"/>
              <a:gd name="connsiteX75" fmla="*/ 3762160 w 3829211"/>
              <a:gd name="connsiteY75" fmla="*/ 2183197 h 3808342"/>
              <a:gd name="connsiteX76" fmla="*/ 3762159 w 3829211"/>
              <a:gd name="connsiteY76" fmla="*/ 2067082 h 3808342"/>
              <a:gd name="connsiteX77" fmla="*/ 3718617 w 3829211"/>
              <a:gd name="connsiteY77" fmla="*/ 1875977 h 3808342"/>
              <a:gd name="connsiteX78" fmla="*/ 3609760 w 3829211"/>
              <a:gd name="connsiteY78" fmla="*/ 1609882 h 3808342"/>
              <a:gd name="connsiteX79" fmla="*/ 3505740 w 3829211"/>
              <a:gd name="connsiteY79" fmla="*/ 1382492 h 3808342"/>
              <a:gd name="connsiteX80" fmla="*/ 3405645 w 3829211"/>
              <a:gd name="connsiteY80" fmla="*/ 1286354 h 3808342"/>
              <a:gd name="connsiteX81" fmla="*/ 3209636 w 3829211"/>
              <a:gd name="connsiteY81" fmla="*/ 1082171 h 3808342"/>
              <a:gd name="connsiteX82" fmla="*/ 3005461 w 3829211"/>
              <a:gd name="connsiteY82" fmla="*/ 845318 h 3808342"/>
              <a:gd name="connsiteX83" fmla="*/ 2789035 w 3829211"/>
              <a:gd name="connsiteY83" fmla="*/ 563546 h 3808342"/>
              <a:gd name="connsiteX84" fmla="*/ 2511356 w 3829211"/>
              <a:gd name="connsiteY84" fmla="*/ 130678 h 3808342"/>
              <a:gd name="connsiteX85" fmla="*/ 2425602 w 3829211"/>
              <a:gd name="connsiteY85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600083 w 3829211"/>
              <a:gd name="connsiteY74" fmla="*/ 2357368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30750 w 3829211"/>
              <a:gd name="connsiteY73" fmla="*/ 2362206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340435 h 3808342"/>
              <a:gd name="connsiteX76" fmla="*/ 3762160 w 3829211"/>
              <a:gd name="connsiteY76" fmla="*/ 2183197 h 3808342"/>
              <a:gd name="connsiteX77" fmla="*/ 3762159 w 3829211"/>
              <a:gd name="connsiteY77" fmla="*/ 2067082 h 3808342"/>
              <a:gd name="connsiteX78" fmla="*/ 3718617 w 3829211"/>
              <a:gd name="connsiteY78" fmla="*/ 1875977 h 3808342"/>
              <a:gd name="connsiteX79" fmla="*/ 3609760 w 3829211"/>
              <a:gd name="connsiteY79" fmla="*/ 1609882 h 3808342"/>
              <a:gd name="connsiteX80" fmla="*/ 3505740 w 3829211"/>
              <a:gd name="connsiteY80" fmla="*/ 1382492 h 3808342"/>
              <a:gd name="connsiteX81" fmla="*/ 3405645 w 3829211"/>
              <a:gd name="connsiteY81" fmla="*/ 1286354 h 3808342"/>
              <a:gd name="connsiteX82" fmla="*/ 3209636 w 3829211"/>
              <a:gd name="connsiteY82" fmla="*/ 1082171 h 3808342"/>
              <a:gd name="connsiteX83" fmla="*/ 3005461 w 3829211"/>
              <a:gd name="connsiteY83" fmla="*/ 845318 h 3808342"/>
              <a:gd name="connsiteX84" fmla="*/ 2789035 w 3829211"/>
              <a:gd name="connsiteY84" fmla="*/ 563546 h 3808342"/>
              <a:gd name="connsiteX85" fmla="*/ 2511356 w 3829211"/>
              <a:gd name="connsiteY85" fmla="*/ 130678 h 3808342"/>
              <a:gd name="connsiteX86" fmla="*/ 2425602 w 3829211"/>
              <a:gd name="connsiteY86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55721 w 3829211"/>
              <a:gd name="connsiteY75" fmla="*/ 2432358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54902 w 3829211"/>
              <a:gd name="connsiteY75" fmla="*/ 2490415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54902 w 3829211"/>
              <a:gd name="connsiteY75" fmla="*/ 2490415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54902 w 3829211"/>
              <a:gd name="connsiteY75" fmla="*/ 2490415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483157 h 3808342"/>
              <a:gd name="connsiteX76" fmla="*/ 3769417 w 3829211"/>
              <a:gd name="connsiteY76" fmla="*/ 2340435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483157 h 3808342"/>
              <a:gd name="connsiteX76" fmla="*/ 3754902 w 3829211"/>
              <a:gd name="connsiteY76" fmla="*/ 2316244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9417 w 3829211"/>
              <a:gd name="connsiteY75" fmla="*/ 2483157 h 3808342"/>
              <a:gd name="connsiteX76" fmla="*/ 3754902 w 3829211"/>
              <a:gd name="connsiteY76" fmla="*/ 2316244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762159 w 3829211"/>
              <a:gd name="connsiteY75" fmla="*/ 2475899 h 3808342"/>
              <a:gd name="connsiteX76" fmla="*/ 3754902 w 3829211"/>
              <a:gd name="connsiteY76" fmla="*/ 2316244 h 3808342"/>
              <a:gd name="connsiteX77" fmla="*/ 3762160 w 3829211"/>
              <a:gd name="connsiteY77" fmla="*/ 2183197 h 3808342"/>
              <a:gd name="connsiteX78" fmla="*/ 3762159 w 3829211"/>
              <a:gd name="connsiteY78" fmla="*/ 2067082 h 3808342"/>
              <a:gd name="connsiteX79" fmla="*/ 3718617 w 3829211"/>
              <a:gd name="connsiteY79" fmla="*/ 1875977 h 3808342"/>
              <a:gd name="connsiteX80" fmla="*/ 3609760 w 3829211"/>
              <a:gd name="connsiteY80" fmla="*/ 1609882 h 3808342"/>
              <a:gd name="connsiteX81" fmla="*/ 3505740 w 3829211"/>
              <a:gd name="connsiteY81" fmla="*/ 1382492 h 3808342"/>
              <a:gd name="connsiteX82" fmla="*/ 3405645 w 3829211"/>
              <a:gd name="connsiteY82" fmla="*/ 1286354 h 3808342"/>
              <a:gd name="connsiteX83" fmla="*/ 3209636 w 3829211"/>
              <a:gd name="connsiteY83" fmla="*/ 1082171 h 3808342"/>
              <a:gd name="connsiteX84" fmla="*/ 3005461 w 3829211"/>
              <a:gd name="connsiteY84" fmla="*/ 845318 h 3808342"/>
              <a:gd name="connsiteX85" fmla="*/ 2789035 w 3829211"/>
              <a:gd name="connsiteY85" fmla="*/ 563546 h 3808342"/>
              <a:gd name="connsiteX86" fmla="*/ 2511356 w 3829211"/>
              <a:gd name="connsiteY86" fmla="*/ 130678 h 3808342"/>
              <a:gd name="connsiteX87" fmla="*/ 2425602 w 3829211"/>
              <a:gd name="connsiteY87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50883 w 3829211"/>
              <a:gd name="connsiteY75" fmla="*/ 2507349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24274 w 3829211"/>
              <a:gd name="connsiteY75" fmla="*/ 2596854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24274 w 3829211"/>
              <a:gd name="connsiteY75" fmla="*/ 2596854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24274 w 3829211"/>
              <a:gd name="connsiteY75" fmla="*/ 2596854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24274 w 3829211"/>
              <a:gd name="connsiteY75" fmla="*/ 2596854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29211"/>
              <a:gd name="connsiteY0" fmla="*/ 16335 h 3808342"/>
              <a:gd name="connsiteX1" fmla="*/ 1584399 w 3829211"/>
              <a:gd name="connsiteY1" fmla="*/ 0 h 3808342"/>
              <a:gd name="connsiteX2" fmla="*/ 518604 w 3829211"/>
              <a:gd name="connsiteY2" fmla="*/ 12252 h 3808342"/>
              <a:gd name="connsiteX3" fmla="*/ 12249 w 3829211"/>
              <a:gd name="connsiteY3" fmla="*/ 16336 h 3808342"/>
              <a:gd name="connsiteX4" fmla="*/ 12248 w 3829211"/>
              <a:gd name="connsiteY4" fmla="*/ 1016832 h 3808342"/>
              <a:gd name="connsiteX5" fmla="*/ 0 w 3829211"/>
              <a:gd name="connsiteY5" fmla="*/ 2589043 h 3808342"/>
              <a:gd name="connsiteX6" fmla="*/ 110254 w 3829211"/>
              <a:gd name="connsiteY6" fmla="*/ 2621711 h 3808342"/>
              <a:gd name="connsiteX7" fmla="*/ 187841 w 3829211"/>
              <a:gd name="connsiteY7" fmla="*/ 2540038 h 3808342"/>
              <a:gd name="connsiteX8" fmla="*/ 596192 w 3829211"/>
              <a:gd name="connsiteY8" fmla="*/ 2450198 h 3808342"/>
              <a:gd name="connsiteX9" fmla="*/ 841202 w 3829211"/>
              <a:gd name="connsiteY9" fmla="*/ 2433863 h 3808342"/>
              <a:gd name="connsiteX10" fmla="*/ 1143162 w 3829211"/>
              <a:gd name="connsiteY10" fmla="*/ 2439126 h 3808342"/>
              <a:gd name="connsiteX11" fmla="*/ 1417006 w 3829211"/>
              <a:gd name="connsiteY11" fmla="*/ 2472464 h 3808342"/>
              <a:gd name="connsiteX12" fmla="*/ 1833724 w 3829211"/>
              <a:gd name="connsiteY12" fmla="*/ 2651058 h 3808342"/>
              <a:gd name="connsiteX13" fmla="*/ 2067087 w 3829211"/>
              <a:gd name="connsiteY13" fmla="*/ 2779644 h 3808342"/>
              <a:gd name="connsiteX14" fmla="*/ 2174243 w 3829211"/>
              <a:gd name="connsiteY14" fmla="*/ 2922520 h 3808342"/>
              <a:gd name="connsiteX15" fmla="*/ 2255206 w 3829211"/>
              <a:gd name="connsiteY15" fmla="*/ 3193980 h 3808342"/>
              <a:gd name="connsiteX16" fmla="*/ 2221868 w 3829211"/>
              <a:gd name="connsiteY16" fmla="*/ 3310662 h 3808342"/>
              <a:gd name="connsiteX17" fmla="*/ 2195675 w 3829211"/>
              <a:gd name="connsiteY17" fmla="*/ 3394006 h 3808342"/>
              <a:gd name="connsiteX18" fmla="*/ 2126618 w 3829211"/>
              <a:gd name="connsiteY18" fmla="*/ 3474968 h 3808342"/>
              <a:gd name="connsiteX19" fmla="*/ 1986124 w 3829211"/>
              <a:gd name="connsiteY19" fmla="*/ 3603555 h 3808342"/>
              <a:gd name="connsiteX20" fmla="*/ 2436180 w 3829211"/>
              <a:gd name="connsiteY20" fmla="*/ 3808342 h 3808342"/>
              <a:gd name="connsiteX21" fmla="*/ 2569530 w 3829211"/>
              <a:gd name="connsiteY21" fmla="*/ 3796437 h 3808342"/>
              <a:gd name="connsiteX22" fmla="*/ 2826704 w 3829211"/>
              <a:gd name="connsiteY22" fmla="*/ 3736906 h 3808342"/>
              <a:gd name="connsiteX23" fmla="*/ 3029111 w 3829211"/>
              <a:gd name="connsiteY23" fmla="*/ 3665469 h 3808342"/>
              <a:gd name="connsiteX24" fmla="*/ 3176748 w 3829211"/>
              <a:gd name="connsiteY24" fmla="*/ 3579743 h 3808342"/>
              <a:gd name="connsiteX25" fmla="*/ 3281523 w 3829211"/>
              <a:gd name="connsiteY25" fmla="*/ 3413056 h 3808342"/>
              <a:gd name="connsiteX26" fmla="*/ 3583943 w 3829211"/>
              <a:gd name="connsiteY26" fmla="*/ 3222556 h 3808342"/>
              <a:gd name="connsiteX27" fmla="*/ 3829211 w 3829211"/>
              <a:gd name="connsiteY27" fmla="*/ 3015387 h 3808342"/>
              <a:gd name="connsiteX28" fmla="*/ 3617280 w 3829211"/>
              <a:gd name="connsiteY28" fmla="*/ 2896323 h 3808342"/>
              <a:gd name="connsiteX29" fmla="*/ 3410111 w 3829211"/>
              <a:gd name="connsiteY29" fmla="*/ 2993956 h 3808342"/>
              <a:gd name="connsiteX30" fmla="*/ 3357723 w 3829211"/>
              <a:gd name="connsiteY30" fmla="*/ 2996336 h 3808342"/>
              <a:gd name="connsiteX31" fmla="*/ 3274381 w 3829211"/>
              <a:gd name="connsiteY31" fmla="*/ 2970144 h 3808342"/>
              <a:gd name="connsiteX32" fmla="*/ 3076736 w 3829211"/>
              <a:gd name="connsiteY32" fmla="*/ 2829649 h 3808342"/>
              <a:gd name="connsiteX33" fmla="*/ 2831468 w 3829211"/>
              <a:gd name="connsiteY33" fmla="*/ 2705825 h 3808342"/>
              <a:gd name="connsiteX34" fmla="*/ 2638586 w 3829211"/>
              <a:gd name="connsiteY34" fmla="*/ 2584381 h 3808342"/>
              <a:gd name="connsiteX35" fmla="*/ 2479043 w 3829211"/>
              <a:gd name="connsiteY35" fmla="*/ 2451032 h 3808342"/>
              <a:gd name="connsiteX36" fmla="*/ 2345693 w 3829211"/>
              <a:gd name="connsiteY36" fmla="*/ 2331970 h 3808342"/>
              <a:gd name="connsiteX37" fmla="*/ 2195674 w 3829211"/>
              <a:gd name="connsiteY37" fmla="*/ 2191477 h 3808342"/>
              <a:gd name="connsiteX38" fmla="*/ 2050417 w 3829211"/>
              <a:gd name="connsiteY38" fmla="*/ 2067651 h 3808342"/>
              <a:gd name="connsiteX39" fmla="*/ 1967074 w 3829211"/>
              <a:gd name="connsiteY39" fmla="*/ 1979546 h 3808342"/>
              <a:gd name="connsiteX40" fmla="*/ 1859918 w 3829211"/>
              <a:gd name="connsiteY40" fmla="*/ 1870008 h 3808342"/>
              <a:gd name="connsiteX41" fmla="*/ 1697993 w 3829211"/>
              <a:gd name="connsiteY41" fmla="*/ 1696176 h 3808342"/>
              <a:gd name="connsiteX42" fmla="*/ 1619412 w 3829211"/>
              <a:gd name="connsiteY42" fmla="*/ 1589020 h 3808342"/>
              <a:gd name="connsiteX43" fmla="*/ 1572430 w 3829211"/>
              <a:gd name="connsiteY43" fmla="*/ 1512306 h 3808342"/>
              <a:gd name="connsiteX44" fmla="*/ 1486397 w 3829211"/>
              <a:gd name="connsiteY44" fmla="*/ 1429283 h 3808342"/>
              <a:gd name="connsiteX45" fmla="*/ 1404727 w 3829211"/>
              <a:gd name="connsiteY45" fmla="*/ 1343526 h 3808342"/>
              <a:gd name="connsiteX46" fmla="*/ 1351641 w 3829211"/>
              <a:gd name="connsiteY46" fmla="*/ 1229182 h 3808342"/>
              <a:gd name="connsiteX47" fmla="*/ 1306722 w 3829211"/>
              <a:gd name="connsiteY47" fmla="*/ 1074004 h 3808342"/>
              <a:gd name="connsiteX48" fmla="*/ 1310806 w 3829211"/>
              <a:gd name="connsiteY48" fmla="*/ 992330 h 3808342"/>
              <a:gd name="connsiteX49" fmla="*/ 1327141 w 3829211"/>
              <a:gd name="connsiteY49" fmla="*/ 931076 h 3808342"/>
              <a:gd name="connsiteX50" fmla="*/ 1355725 w 3829211"/>
              <a:gd name="connsiteY50" fmla="*/ 873904 h 3808342"/>
              <a:gd name="connsiteX51" fmla="*/ 1404727 w 3829211"/>
              <a:gd name="connsiteY51" fmla="*/ 779980 h 3808342"/>
              <a:gd name="connsiteX52" fmla="*/ 1461896 w 3829211"/>
              <a:gd name="connsiteY52" fmla="*/ 726892 h 3808342"/>
              <a:gd name="connsiteX53" fmla="*/ 1510899 w 3829211"/>
              <a:gd name="connsiteY53" fmla="*/ 686055 h 3808342"/>
              <a:gd name="connsiteX54" fmla="*/ 1588483 w 3829211"/>
              <a:gd name="connsiteY54" fmla="*/ 637052 h 3808342"/>
              <a:gd name="connsiteX55" fmla="*/ 1788575 w 3829211"/>
              <a:gd name="connsiteY55" fmla="*/ 645219 h 3808342"/>
              <a:gd name="connsiteX56" fmla="*/ 1964166 w 3829211"/>
              <a:gd name="connsiteY56" fmla="*/ 686056 h 3808342"/>
              <a:gd name="connsiteX57" fmla="*/ 2098922 w 3829211"/>
              <a:gd name="connsiteY57" fmla="*/ 763645 h 3808342"/>
              <a:gd name="connsiteX58" fmla="*/ 2327598 w 3829211"/>
              <a:gd name="connsiteY58" fmla="*/ 1037251 h 3808342"/>
              <a:gd name="connsiteX59" fmla="*/ 2376600 w 3829211"/>
              <a:gd name="connsiteY59" fmla="*/ 1078087 h 3808342"/>
              <a:gd name="connsiteX60" fmla="*/ 2552191 w 3829211"/>
              <a:gd name="connsiteY60" fmla="*/ 1135259 h 3808342"/>
              <a:gd name="connsiteX61" fmla="*/ 2682863 w 3829211"/>
              <a:gd name="connsiteY61" fmla="*/ 1221015 h 3808342"/>
              <a:gd name="connsiteX62" fmla="*/ 2756367 w 3829211"/>
              <a:gd name="connsiteY62" fmla="*/ 1310856 h 3808342"/>
              <a:gd name="connsiteX63" fmla="*/ 2833953 w 3829211"/>
              <a:gd name="connsiteY63" fmla="*/ 1396614 h 3808342"/>
              <a:gd name="connsiteX64" fmla="*/ 2900657 w 3829211"/>
              <a:gd name="connsiteY64" fmla="*/ 1507217 h 3808342"/>
              <a:gd name="connsiteX65" fmla="*/ 2941904 w 3829211"/>
              <a:gd name="connsiteY65" fmla="*/ 1585086 h 3808342"/>
              <a:gd name="connsiteX66" fmla="*/ 2957674 w 3829211"/>
              <a:gd name="connsiteY66" fmla="*/ 1667600 h 3808342"/>
              <a:gd name="connsiteX67" fmla="*/ 2967199 w 3829211"/>
              <a:gd name="connsiteY67" fmla="*/ 1743800 h 3808342"/>
              <a:gd name="connsiteX68" fmla="*/ 2974343 w 3829211"/>
              <a:gd name="connsiteY68" fmla="*/ 1781900 h 3808342"/>
              <a:gd name="connsiteX69" fmla="*/ 2998155 w 3829211"/>
              <a:gd name="connsiteY69" fmla="*/ 1872389 h 3808342"/>
              <a:gd name="connsiteX70" fmla="*/ 3093405 w 3829211"/>
              <a:gd name="connsiteY70" fmla="*/ 2055744 h 3808342"/>
              <a:gd name="connsiteX71" fmla="*/ 3167224 w 3829211"/>
              <a:gd name="connsiteY71" fmla="*/ 2155757 h 3808342"/>
              <a:gd name="connsiteX72" fmla="*/ 3271999 w 3829211"/>
              <a:gd name="connsiteY72" fmla="*/ 2253388 h 3808342"/>
              <a:gd name="connsiteX73" fmla="*/ 3413817 w 3829211"/>
              <a:gd name="connsiteY73" fmla="*/ 2354949 h 3808342"/>
              <a:gd name="connsiteX74" fmla="*/ 3573474 w 3829211"/>
              <a:gd name="connsiteY74" fmla="*/ 2512187 h 3808342"/>
              <a:gd name="connsiteX75" fmla="*/ 3636369 w 3829211"/>
              <a:gd name="connsiteY75" fmla="*/ 2599273 h 3808342"/>
              <a:gd name="connsiteX76" fmla="*/ 3762159 w 3829211"/>
              <a:gd name="connsiteY76" fmla="*/ 2475899 h 3808342"/>
              <a:gd name="connsiteX77" fmla="*/ 3754902 w 3829211"/>
              <a:gd name="connsiteY77" fmla="*/ 2316244 h 3808342"/>
              <a:gd name="connsiteX78" fmla="*/ 3762160 w 3829211"/>
              <a:gd name="connsiteY78" fmla="*/ 2183197 h 3808342"/>
              <a:gd name="connsiteX79" fmla="*/ 3762159 w 3829211"/>
              <a:gd name="connsiteY79" fmla="*/ 2067082 h 3808342"/>
              <a:gd name="connsiteX80" fmla="*/ 3718617 w 3829211"/>
              <a:gd name="connsiteY80" fmla="*/ 1875977 h 3808342"/>
              <a:gd name="connsiteX81" fmla="*/ 3609760 w 3829211"/>
              <a:gd name="connsiteY81" fmla="*/ 1609882 h 3808342"/>
              <a:gd name="connsiteX82" fmla="*/ 3505740 w 3829211"/>
              <a:gd name="connsiteY82" fmla="*/ 1382492 h 3808342"/>
              <a:gd name="connsiteX83" fmla="*/ 3405645 w 3829211"/>
              <a:gd name="connsiteY83" fmla="*/ 1286354 h 3808342"/>
              <a:gd name="connsiteX84" fmla="*/ 3209636 w 3829211"/>
              <a:gd name="connsiteY84" fmla="*/ 1082171 h 3808342"/>
              <a:gd name="connsiteX85" fmla="*/ 3005461 w 3829211"/>
              <a:gd name="connsiteY85" fmla="*/ 845318 h 3808342"/>
              <a:gd name="connsiteX86" fmla="*/ 2789035 w 3829211"/>
              <a:gd name="connsiteY86" fmla="*/ 563546 h 3808342"/>
              <a:gd name="connsiteX87" fmla="*/ 2511356 w 3829211"/>
              <a:gd name="connsiteY87" fmla="*/ 130678 h 3808342"/>
              <a:gd name="connsiteX88" fmla="*/ 2425602 w 3829211"/>
              <a:gd name="connsiteY88" fmla="*/ 16335 h 3808342"/>
              <a:gd name="connsiteX0" fmla="*/ 2425602 w 3832358"/>
              <a:gd name="connsiteY0" fmla="*/ 16335 h 3808342"/>
              <a:gd name="connsiteX1" fmla="*/ 1584399 w 3832358"/>
              <a:gd name="connsiteY1" fmla="*/ 0 h 3808342"/>
              <a:gd name="connsiteX2" fmla="*/ 518604 w 3832358"/>
              <a:gd name="connsiteY2" fmla="*/ 12252 h 3808342"/>
              <a:gd name="connsiteX3" fmla="*/ 12249 w 3832358"/>
              <a:gd name="connsiteY3" fmla="*/ 16336 h 3808342"/>
              <a:gd name="connsiteX4" fmla="*/ 12248 w 3832358"/>
              <a:gd name="connsiteY4" fmla="*/ 1016832 h 3808342"/>
              <a:gd name="connsiteX5" fmla="*/ 0 w 3832358"/>
              <a:gd name="connsiteY5" fmla="*/ 2589043 h 3808342"/>
              <a:gd name="connsiteX6" fmla="*/ 110254 w 3832358"/>
              <a:gd name="connsiteY6" fmla="*/ 2621711 h 3808342"/>
              <a:gd name="connsiteX7" fmla="*/ 187841 w 3832358"/>
              <a:gd name="connsiteY7" fmla="*/ 2540038 h 3808342"/>
              <a:gd name="connsiteX8" fmla="*/ 596192 w 3832358"/>
              <a:gd name="connsiteY8" fmla="*/ 2450198 h 3808342"/>
              <a:gd name="connsiteX9" fmla="*/ 841202 w 3832358"/>
              <a:gd name="connsiteY9" fmla="*/ 2433863 h 3808342"/>
              <a:gd name="connsiteX10" fmla="*/ 1143162 w 3832358"/>
              <a:gd name="connsiteY10" fmla="*/ 2439126 h 3808342"/>
              <a:gd name="connsiteX11" fmla="*/ 1417006 w 3832358"/>
              <a:gd name="connsiteY11" fmla="*/ 2472464 h 3808342"/>
              <a:gd name="connsiteX12" fmla="*/ 1833724 w 3832358"/>
              <a:gd name="connsiteY12" fmla="*/ 2651058 h 3808342"/>
              <a:gd name="connsiteX13" fmla="*/ 2067087 w 3832358"/>
              <a:gd name="connsiteY13" fmla="*/ 2779644 h 3808342"/>
              <a:gd name="connsiteX14" fmla="*/ 2174243 w 3832358"/>
              <a:gd name="connsiteY14" fmla="*/ 2922520 h 3808342"/>
              <a:gd name="connsiteX15" fmla="*/ 2255206 w 3832358"/>
              <a:gd name="connsiteY15" fmla="*/ 3193980 h 3808342"/>
              <a:gd name="connsiteX16" fmla="*/ 2221868 w 3832358"/>
              <a:gd name="connsiteY16" fmla="*/ 3310662 h 3808342"/>
              <a:gd name="connsiteX17" fmla="*/ 2195675 w 3832358"/>
              <a:gd name="connsiteY17" fmla="*/ 3394006 h 3808342"/>
              <a:gd name="connsiteX18" fmla="*/ 2126618 w 3832358"/>
              <a:gd name="connsiteY18" fmla="*/ 3474968 h 3808342"/>
              <a:gd name="connsiteX19" fmla="*/ 1986124 w 3832358"/>
              <a:gd name="connsiteY19" fmla="*/ 3603555 h 3808342"/>
              <a:gd name="connsiteX20" fmla="*/ 2436180 w 3832358"/>
              <a:gd name="connsiteY20" fmla="*/ 3808342 h 3808342"/>
              <a:gd name="connsiteX21" fmla="*/ 2569530 w 3832358"/>
              <a:gd name="connsiteY21" fmla="*/ 3796437 h 3808342"/>
              <a:gd name="connsiteX22" fmla="*/ 2826704 w 3832358"/>
              <a:gd name="connsiteY22" fmla="*/ 3736906 h 3808342"/>
              <a:gd name="connsiteX23" fmla="*/ 3029111 w 3832358"/>
              <a:gd name="connsiteY23" fmla="*/ 3665469 h 3808342"/>
              <a:gd name="connsiteX24" fmla="*/ 3176748 w 3832358"/>
              <a:gd name="connsiteY24" fmla="*/ 3579743 h 3808342"/>
              <a:gd name="connsiteX25" fmla="*/ 3281523 w 3832358"/>
              <a:gd name="connsiteY25" fmla="*/ 3413056 h 3808342"/>
              <a:gd name="connsiteX26" fmla="*/ 3583943 w 3832358"/>
              <a:gd name="connsiteY26" fmla="*/ 3222556 h 3808342"/>
              <a:gd name="connsiteX27" fmla="*/ 3829211 w 3832358"/>
              <a:gd name="connsiteY27" fmla="*/ 3015387 h 3808342"/>
              <a:gd name="connsiteX28" fmla="*/ 3716198 w 3832358"/>
              <a:gd name="connsiteY28" fmla="*/ 2952454 h 3808342"/>
              <a:gd name="connsiteX29" fmla="*/ 3617280 w 3832358"/>
              <a:gd name="connsiteY29" fmla="*/ 2896323 h 3808342"/>
              <a:gd name="connsiteX30" fmla="*/ 3410111 w 3832358"/>
              <a:gd name="connsiteY30" fmla="*/ 2993956 h 3808342"/>
              <a:gd name="connsiteX31" fmla="*/ 3357723 w 3832358"/>
              <a:gd name="connsiteY31" fmla="*/ 2996336 h 3808342"/>
              <a:gd name="connsiteX32" fmla="*/ 3274381 w 3832358"/>
              <a:gd name="connsiteY32" fmla="*/ 2970144 h 3808342"/>
              <a:gd name="connsiteX33" fmla="*/ 3076736 w 3832358"/>
              <a:gd name="connsiteY33" fmla="*/ 2829649 h 3808342"/>
              <a:gd name="connsiteX34" fmla="*/ 2831468 w 3832358"/>
              <a:gd name="connsiteY34" fmla="*/ 2705825 h 3808342"/>
              <a:gd name="connsiteX35" fmla="*/ 2638586 w 3832358"/>
              <a:gd name="connsiteY35" fmla="*/ 2584381 h 3808342"/>
              <a:gd name="connsiteX36" fmla="*/ 2479043 w 3832358"/>
              <a:gd name="connsiteY36" fmla="*/ 2451032 h 3808342"/>
              <a:gd name="connsiteX37" fmla="*/ 2345693 w 3832358"/>
              <a:gd name="connsiteY37" fmla="*/ 2331970 h 3808342"/>
              <a:gd name="connsiteX38" fmla="*/ 2195674 w 3832358"/>
              <a:gd name="connsiteY38" fmla="*/ 2191477 h 3808342"/>
              <a:gd name="connsiteX39" fmla="*/ 2050417 w 3832358"/>
              <a:gd name="connsiteY39" fmla="*/ 2067651 h 3808342"/>
              <a:gd name="connsiteX40" fmla="*/ 1967074 w 3832358"/>
              <a:gd name="connsiteY40" fmla="*/ 1979546 h 3808342"/>
              <a:gd name="connsiteX41" fmla="*/ 1859918 w 3832358"/>
              <a:gd name="connsiteY41" fmla="*/ 1870008 h 3808342"/>
              <a:gd name="connsiteX42" fmla="*/ 1697993 w 3832358"/>
              <a:gd name="connsiteY42" fmla="*/ 1696176 h 3808342"/>
              <a:gd name="connsiteX43" fmla="*/ 1619412 w 3832358"/>
              <a:gd name="connsiteY43" fmla="*/ 1589020 h 3808342"/>
              <a:gd name="connsiteX44" fmla="*/ 1572430 w 3832358"/>
              <a:gd name="connsiteY44" fmla="*/ 1512306 h 3808342"/>
              <a:gd name="connsiteX45" fmla="*/ 1486397 w 3832358"/>
              <a:gd name="connsiteY45" fmla="*/ 1429283 h 3808342"/>
              <a:gd name="connsiteX46" fmla="*/ 1404727 w 3832358"/>
              <a:gd name="connsiteY46" fmla="*/ 1343526 h 3808342"/>
              <a:gd name="connsiteX47" fmla="*/ 1351641 w 3832358"/>
              <a:gd name="connsiteY47" fmla="*/ 1229182 h 3808342"/>
              <a:gd name="connsiteX48" fmla="*/ 1306722 w 3832358"/>
              <a:gd name="connsiteY48" fmla="*/ 1074004 h 3808342"/>
              <a:gd name="connsiteX49" fmla="*/ 1310806 w 3832358"/>
              <a:gd name="connsiteY49" fmla="*/ 992330 h 3808342"/>
              <a:gd name="connsiteX50" fmla="*/ 1327141 w 3832358"/>
              <a:gd name="connsiteY50" fmla="*/ 931076 h 3808342"/>
              <a:gd name="connsiteX51" fmla="*/ 1355725 w 3832358"/>
              <a:gd name="connsiteY51" fmla="*/ 873904 h 3808342"/>
              <a:gd name="connsiteX52" fmla="*/ 1404727 w 3832358"/>
              <a:gd name="connsiteY52" fmla="*/ 779980 h 3808342"/>
              <a:gd name="connsiteX53" fmla="*/ 1461896 w 3832358"/>
              <a:gd name="connsiteY53" fmla="*/ 726892 h 3808342"/>
              <a:gd name="connsiteX54" fmla="*/ 1510899 w 3832358"/>
              <a:gd name="connsiteY54" fmla="*/ 686055 h 3808342"/>
              <a:gd name="connsiteX55" fmla="*/ 1588483 w 3832358"/>
              <a:gd name="connsiteY55" fmla="*/ 637052 h 3808342"/>
              <a:gd name="connsiteX56" fmla="*/ 1788575 w 3832358"/>
              <a:gd name="connsiteY56" fmla="*/ 645219 h 3808342"/>
              <a:gd name="connsiteX57" fmla="*/ 1964166 w 3832358"/>
              <a:gd name="connsiteY57" fmla="*/ 686056 h 3808342"/>
              <a:gd name="connsiteX58" fmla="*/ 2098922 w 3832358"/>
              <a:gd name="connsiteY58" fmla="*/ 763645 h 3808342"/>
              <a:gd name="connsiteX59" fmla="*/ 2327598 w 3832358"/>
              <a:gd name="connsiteY59" fmla="*/ 1037251 h 3808342"/>
              <a:gd name="connsiteX60" fmla="*/ 2376600 w 3832358"/>
              <a:gd name="connsiteY60" fmla="*/ 1078087 h 3808342"/>
              <a:gd name="connsiteX61" fmla="*/ 2552191 w 3832358"/>
              <a:gd name="connsiteY61" fmla="*/ 1135259 h 3808342"/>
              <a:gd name="connsiteX62" fmla="*/ 2682863 w 3832358"/>
              <a:gd name="connsiteY62" fmla="*/ 1221015 h 3808342"/>
              <a:gd name="connsiteX63" fmla="*/ 2756367 w 3832358"/>
              <a:gd name="connsiteY63" fmla="*/ 1310856 h 3808342"/>
              <a:gd name="connsiteX64" fmla="*/ 2833953 w 3832358"/>
              <a:gd name="connsiteY64" fmla="*/ 1396614 h 3808342"/>
              <a:gd name="connsiteX65" fmla="*/ 2900657 w 3832358"/>
              <a:gd name="connsiteY65" fmla="*/ 1507217 h 3808342"/>
              <a:gd name="connsiteX66" fmla="*/ 2941904 w 3832358"/>
              <a:gd name="connsiteY66" fmla="*/ 1585086 h 3808342"/>
              <a:gd name="connsiteX67" fmla="*/ 2957674 w 3832358"/>
              <a:gd name="connsiteY67" fmla="*/ 1667600 h 3808342"/>
              <a:gd name="connsiteX68" fmla="*/ 2967199 w 3832358"/>
              <a:gd name="connsiteY68" fmla="*/ 1743800 h 3808342"/>
              <a:gd name="connsiteX69" fmla="*/ 2974343 w 3832358"/>
              <a:gd name="connsiteY69" fmla="*/ 1781900 h 3808342"/>
              <a:gd name="connsiteX70" fmla="*/ 2998155 w 3832358"/>
              <a:gd name="connsiteY70" fmla="*/ 1872389 h 3808342"/>
              <a:gd name="connsiteX71" fmla="*/ 3093405 w 3832358"/>
              <a:gd name="connsiteY71" fmla="*/ 2055744 h 3808342"/>
              <a:gd name="connsiteX72" fmla="*/ 3167224 w 3832358"/>
              <a:gd name="connsiteY72" fmla="*/ 2155757 h 3808342"/>
              <a:gd name="connsiteX73" fmla="*/ 3271999 w 3832358"/>
              <a:gd name="connsiteY73" fmla="*/ 2253388 h 3808342"/>
              <a:gd name="connsiteX74" fmla="*/ 3413817 w 3832358"/>
              <a:gd name="connsiteY74" fmla="*/ 2354949 h 3808342"/>
              <a:gd name="connsiteX75" fmla="*/ 3573474 w 3832358"/>
              <a:gd name="connsiteY75" fmla="*/ 2512187 h 3808342"/>
              <a:gd name="connsiteX76" fmla="*/ 3636369 w 3832358"/>
              <a:gd name="connsiteY76" fmla="*/ 2599273 h 3808342"/>
              <a:gd name="connsiteX77" fmla="*/ 3762159 w 3832358"/>
              <a:gd name="connsiteY77" fmla="*/ 2475899 h 3808342"/>
              <a:gd name="connsiteX78" fmla="*/ 3754902 w 3832358"/>
              <a:gd name="connsiteY78" fmla="*/ 2316244 h 3808342"/>
              <a:gd name="connsiteX79" fmla="*/ 3762160 w 3832358"/>
              <a:gd name="connsiteY79" fmla="*/ 2183197 h 3808342"/>
              <a:gd name="connsiteX80" fmla="*/ 3762159 w 3832358"/>
              <a:gd name="connsiteY80" fmla="*/ 2067082 h 3808342"/>
              <a:gd name="connsiteX81" fmla="*/ 3718617 w 3832358"/>
              <a:gd name="connsiteY81" fmla="*/ 1875977 h 3808342"/>
              <a:gd name="connsiteX82" fmla="*/ 3609760 w 3832358"/>
              <a:gd name="connsiteY82" fmla="*/ 1609882 h 3808342"/>
              <a:gd name="connsiteX83" fmla="*/ 3505740 w 3832358"/>
              <a:gd name="connsiteY83" fmla="*/ 1382492 h 3808342"/>
              <a:gd name="connsiteX84" fmla="*/ 3405645 w 3832358"/>
              <a:gd name="connsiteY84" fmla="*/ 1286354 h 3808342"/>
              <a:gd name="connsiteX85" fmla="*/ 3209636 w 3832358"/>
              <a:gd name="connsiteY85" fmla="*/ 1082171 h 3808342"/>
              <a:gd name="connsiteX86" fmla="*/ 3005461 w 3832358"/>
              <a:gd name="connsiteY86" fmla="*/ 845318 h 3808342"/>
              <a:gd name="connsiteX87" fmla="*/ 2789035 w 3832358"/>
              <a:gd name="connsiteY87" fmla="*/ 563546 h 3808342"/>
              <a:gd name="connsiteX88" fmla="*/ 2511356 w 3832358"/>
              <a:gd name="connsiteY88" fmla="*/ 130678 h 3808342"/>
              <a:gd name="connsiteX89" fmla="*/ 2425602 w 3832358"/>
              <a:gd name="connsiteY89" fmla="*/ 16335 h 3808342"/>
              <a:gd name="connsiteX0" fmla="*/ 2425602 w 4059349"/>
              <a:gd name="connsiteY0" fmla="*/ 16335 h 3808342"/>
              <a:gd name="connsiteX1" fmla="*/ 1584399 w 4059349"/>
              <a:gd name="connsiteY1" fmla="*/ 0 h 3808342"/>
              <a:gd name="connsiteX2" fmla="*/ 518604 w 4059349"/>
              <a:gd name="connsiteY2" fmla="*/ 12252 h 3808342"/>
              <a:gd name="connsiteX3" fmla="*/ 12249 w 4059349"/>
              <a:gd name="connsiteY3" fmla="*/ 16336 h 3808342"/>
              <a:gd name="connsiteX4" fmla="*/ 12248 w 4059349"/>
              <a:gd name="connsiteY4" fmla="*/ 1016832 h 3808342"/>
              <a:gd name="connsiteX5" fmla="*/ 0 w 4059349"/>
              <a:gd name="connsiteY5" fmla="*/ 2589043 h 3808342"/>
              <a:gd name="connsiteX6" fmla="*/ 110254 w 4059349"/>
              <a:gd name="connsiteY6" fmla="*/ 2621711 h 3808342"/>
              <a:gd name="connsiteX7" fmla="*/ 187841 w 4059349"/>
              <a:gd name="connsiteY7" fmla="*/ 2540038 h 3808342"/>
              <a:gd name="connsiteX8" fmla="*/ 596192 w 4059349"/>
              <a:gd name="connsiteY8" fmla="*/ 2450198 h 3808342"/>
              <a:gd name="connsiteX9" fmla="*/ 841202 w 4059349"/>
              <a:gd name="connsiteY9" fmla="*/ 2433863 h 3808342"/>
              <a:gd name="connsiteX10" fmla="*/ 1143162 w 4059349"/>
              <a:gd name="connsiteY10" fmla="*/ 2439126 h 3808342"/>
              <a:gd name="connsiteX11" fmla="*/ 1417006 w 4059349"/>
              <a:gd name="connsiteY11" fmla="*/ 2472464 h 3808342"/>
              <a:gd name="connsiteX12" fmla="*/ 1833724 w 4059349"/>
              <a:gd name="connsiteY12" fmla="*/ 2651058 h 3808342"/>
              <a:gd name="connsiteX13" fmla="*/ 2067087 w 4059349"/>
              <a:gd name="connsiteY13" fmla="*/ 2779644 h 3808342"/>
              <a:gd name="connsiteX14" fmla="*/ 2174243 w 4059349"/>
              <a:gd name="connsiteY14" fmla="*/ 2922520 h 3808342"/>
              <a:gd name="connsiteX15" fmla="*/ 2255206 w 4059349"/>
              <a:gd name="connsiteY15" fmla="*/ 3193980 h 3808342"/>
              <a:gd name="connsiteX16" fmla="*/ 2221868 w 4059349"/>
              <a:gd name="connsiteY16" fmla="*/ 3310662 h 3808342"/>
              <a:gd name="connsiteX17" fmla="*/ 2195675 w 4059349"/>
              <a:gd name="connsiteY17" fmla="*/ 3394006 h 3808342"/>
              <a:gd name="connsiteX18" fmla="*/ 2126618 w 4059349"/>
              <a:gd name="connsiteY18" fmla="*/ 3474968 h 3808342"/>
              <a:gd name="connsiteX19" fmla="*/ 1986124 w 4059349"/>
              <a:gd name="connsiteY19" fmla="*/ 3603555 h 3808342"/>
              <a:gd name="connsiteX20" fmla="*/ 2436180 w 4059349"/>
              <a:gd name="connsiteY20" fmla="*/ 3808342 h 3808342"/>
              <a:gd name="connsiteX21" fmla="*/ 2569530 w 4059349"/>
              <a:gd name="connsiteY21" fmla="*/ 3796437 h 3808342"/>
              <a:gd name="connsiteX22" fmla="*/ 2826704 w 4059349"/>
              <a:gd name="connsiteY22" fmla="*/ 3736906 h 3808342"/>
              <a:gd name="connsiteX23" fmla="*/ 3029111 w 4059349"/>
              <a:gd name="connsiteY23" fmla="*/ 3665469 h 3808342"/>
              <a:gd name="connsiteX24" fmla="*/ 3176748 w 4059349"/>
              <a:gd name="connsiteY24" fmla="*/ 3579743 h 3808342"/>
              <a:gd name="connsiteX25" fmla="*/ 3281523 w 4059349"/>
              <a:gd name="connsiteY25" fmla="*/ 3413056 h 3808342"/>
              <a:gd name="connsiteX26" fmla="*/ 3583943 w 4059349"/>
              <a:gd name="connsiteY26" fmla="*/ 3222556 h 3808342"/>
              <a:gd name="connsiteX27" fmla="*/ 3829211 w 4059349"/>
              <a:gd name="connsiteY27" fmla="*/ 3015387 h 3808342"/>
              <a:gd name="connsiteX28" fmla="*/ 4054864 w 4059349"/>
              <a:gd name="connsiteY28" fmla="*/ 2717806 h 3808342"/>
              <a:gd name="connsiteX29" fmla="*/ 3617280 w 4059349"/>
              <a:gd name="connsiteY29" fmla="*/ 2896323 h 3808342"/>
              <a:gd name="connsiteX30" fmla="*/ 3410111 w 4059349"/>
              <a:gd name="connsiteY30" fmla="*/ 2993956 h 3808342"/>
              <a:gd name="connsiteX31" fmla="*/ 3357723 w 4059349"/>
              <a:gd name="connsiteY31" fmla="*/ 2996336 h 3808342"/>
              <a:gd name="connsiteX32" fmla="*/ 3274381 w 4059349"/>
              <a:gd name="connsiteY32" fmla="*/ 2970144 h 3808342"/>
              <a:gd name="connsiteX33" fmla="*/ 3076736 w 4059349"/>
              <a:gd name="connsiteY33" fmla="*/ 2829649 h 3808342"/>
              <a:gd name="connsiteX34" fmla="*/ 2831468 w 4059349"/>
              <a:gd name="connsiteY34" fmla="*/ 2705825 h 3808342"/>
              <a:gd name="connsiteX35" fmla="*/ 2638586 w 4059349"/>
              <a:gd name="connsiteY35" fmla="*/ 2584381 h 3808342"/>
              <a:gd name="connsiteX36" fmla="*/ 2479043 w 4059349"/>
              <a:gd name="connsiteY36" fmla="*/ 2451032 h 3808342"/>
              <a:gd name="connsiteX37" fmla="*/ 2345693 w 4059349"/>
              <a:gd name="connsiteY37" fmla="*/ 2331970 h 3808342"/>
              <a:gd name="connsiteX38" fmla="*/ 2195674 w 4059349"/>
              <a:gd name="connsiteY38" fmla="*/ 2191477 h 3808342"/>
              <a:gd name="connsiteX39" fmla="*/ 2050417 w 4059349"/>
              <a:gd name="connsiteY39" fmla="*/ 2067651 h 3808342"/>
              <a:gd name="connsiteX40" fmla="*/ 1967074 w 4059349"/>
              <a:gd name="connsiteY40" fmla="*/ 1979546 h 3808342"/>
              <a:gd name="connsiteX41" fmla="*/ 1859918 w 4059349"/>
              <a:gd name="connsiteY41" fmla="*/ 1870008 h 3808342"/>
              <a:gd name="connsiteX42" fmla="*/ 1697993 w 4059349"/>
              <a:gd name="connsiteY42" fmla="*/ 1696176 h 3808342"/>
              <a:gd name="connsiteX43" fmla="*/ 1619412 w 4059349"/>
              <a:gd name="connsiteY43" fmla="*/ 1589020 h 3808342"/>
              <a:gd name="connsiteX44" fmla="*/ 1572430 w 4059349"/>
              <a:gd name="connsiteY44" fmla="*/ 1512306 h 3808342"/>
              <a:gd name="connsiteX45" fmla="*/ 1486397 w 4059349"/>
              <a:gd name="connsiteY45" fmla="*/ 1429283 h 3808342"/>
              <a:gd name="connsiteX46" fmla="*/ 1404727 w 4059349"/>
              <a:gd name="connsiteY46" fmla="*/ 1343526 h 3808342"/>
              <a:gd name="connsiteX47" fmla="*/ 1351641 w 4059349"/>
              <a:gd name="connsiteY47" fmla="*/ 1229182 h 3808342"/>
              <a:gd name="connsiteX48" fmla="*/ 1306722 w 4059349"/>
              <a:gd name="connsiteY48" fmla="*/ 1074004 h 3808342"/>
              <a:gd name="connsiteX49" fmla="*/ 1310806 w 4059349"/>
              <a:gd name="connsiteY49" fmla="*/ 992330 h 3808342"/>
              <a:gd name="connsiteX50" fmla="*/ 1327141 w 4059349"/>
              <a:gd name="connsiteY50" fmla="*/ 931076 h 3808342"/>
              <a:gd name="connsiteX51" fmla="*/ 1355725 w 4059349"/>
              <a:gd name="connsiteY51" fmla="*/ 873904 h 3808342"/>
              <a:gd name="connsiteX52" fmla="*/ 1404727 w 4059349"/>
              <a:gd name="connsiteY52" fmla="*/ 779980 h 3808342"/>
              <a:gd name="connsiteX53" fmla="*/ 1461896 w 4059349"/>
              <a:gd name="connsiteY53" fmla="*/ 726892 h 3808342"/>
              <a:gd name="connsiteX54" fmla="*/ 1510899 w 4059349"/>
              <a:gd name="connsiteY54" fmla="*/ 686055 h 3808342"/>
              <a:gd name="connsiteX55" fmla="*/ 1588483 w 4059349"/>
              <a:gd name="connsiteY55" fmla="*/ 637052 h 3808342"/>
              <a:gd name="connsiteX56" fmla="*/ 1788575 w 4059349"/>
              <a:gd name="connsiteY56" fmla="*/ 645219 h 3808342"/>
              <a:gd name="connsiteX57" fmla="*/ 1964166 w 4059349"/>
              <a:gd name="connsiteY57" fmla="*/ 686056 h 3808342"/>
              <a:gd name="connsiteX58" fmla="*/ 2098922 w 4059349"/>
              <a:gd name="connsiteY58" fmla="*/ 763645 h 3808342"/>
              <a:gd name="connsiteX59" fmla="*/ 2327598 w 4059349"/>
              <a:gd name="connsiteY59" fmla="*/ 1037251 h 3808342"/>
              <a:gd name="connsiteX60" fmla="*/ 2376600 w 4059349"/>
              <a:gd name="connsiteY60" fmla="*/ 1078087 h 3808342"/>
              <a:gd name="connsiteX61" fmla="*/ 2552191 w 4059349"/>
              <a:gd name="connsiteY61" fmla="*/ 1135259 h 3808342"/>
              <a:gd name="connsiteX62" fmla="*/ 2682863 w 4059349"/>
              <a:gd name="connsiteY62" fmla="*/ 1221015 h 3808342"/>
              <a:gd name="connsiteX63" fmla="*/ 2756367 w 4059349"/>
              <a:gd name="connsiteY63" fmla="*/ 1310856 h 3808342"/>
              <a:gd name="connsiteX64" fmla="*/ 2833953 w 4059349"/>
              <a:gd name="connsiteY64" fmla="*/ 1396614 h 3808342"/>
              <a:gd name="connsiteX65" fmla="*/ 2900657 w 4059349"/>
              <a:gd name="connsiteY65" fmla="*/ 1507217 h 3808342"/>
              <a:gd name="connsiteX66" fmla="*/ 2941904 w 4059349"/>
              <a:gd name="connsiteY66" fmla="*/ 1585086 h 3808342"/>
              <a:gd name="connsiteX67" fmla="*/ 2957674 w 4059349"/>
              <a:gd name="connsiteY67" fmla="*/ 1667600 h 3808342"/>
              <a:gd name="connsiteX68" fmla="*/ 2967199 w 4059349"/>
              <a:gd name="connsiteY68" fmla="*/ 1743800 h 3808342"/>
              <a:gd name="connsiteX69" fmla="*/ 2974343 w 4059349"/>
              <a:gd name="connsiteY69" fmla="*/ 1781900 h 3808342"/>
              <a:gd name="connsiteX70" fmla="*/ 2998155 w 4059349"/>
              <a:gd name="connsiteY70" fmla="*/ 1872389 h 3808342"/>
              <a:gd name="connsiteX71" fmla="*/ 3093405 w 4059349"/>
              <a:gd name="connsiteY71" fmla="*/ 2055744 h 3808342"/>
              <a:gd name="connsiteX72" fmla="*/ 3167224 w 4059349"/>
              <a:gd name="connsiteY72" fmla="*/ 2155757 h 3808342"/>
              <a:gd name="connsiteX73" fmla="*/ 3271999 w 4059349"/>
              <a:gd name="connsiteY73" fmla="*/ 2253388 h 3808342"/>
              <a:gd name="connsiteX74" fmla="*/ 3413817 w 4059349"/>
              <a:gd name="connsiteY74" fmla="*/ 2354949 h 3808342"/>
              <a:gd name="connsiteX75" fmla="*/ 3573474 w 4059349"/>
              <a:gd name="connsiteY75" fmla="*/ 2512187 h 3808342"/>
              <a:gd name="connsiteX76" fmla="*/ 3636369 w 4059349"/>
              <a:gd name="connsiteY76" fmla="*/ 2599273 h 3808342"/>
              <a:gd name="connsiteX77" fmla="*/ 3762159 w 4059349"/>
              <a:gd name="connsiteY77" fmla="*/ 2475899 h 3808342"/>
              <a:gd name="connsiteX78" fmla="*/ 3754902 w 4059349"/>
              <a:gd name="connsiteY78" fmla="*/ 2316244 h 3808342"/>
              <a:gd name="connsiteX79" fmla="*/ 3762160 w 4059349"/>
              <a:gd name="connsiteY79" fmla="*/ 2183197 h 3808342"/>
              <a:gd name="connsiteX80" fmla="*/ 3762159 w 4059349"/>
              <a:gd name="connsiteY80" fmla="*/ 2067082 h 3808342"/>
              <a:gd name="connsiteX81" fmla="*/ 3718617 w 4059349"/>
              <a:gd name="connsiteY81" fmla="*/ 1875977 h 3808342"/>
              <a:gd name="connsiteX82" fmla="*/ 3609760 w 4059349"/>
              <a:gd name="connsiteY82" fmla="*/ 1609882 h 3808342"/>
              <a:gd name="connsiteX83" fmla="*/ 3505740 w 4059349"/>
              <a:gd name="connsiteY83" fmla="*/ 1382492 h 3808342"/>
              <a:gd name="connsiteX84" fmla="*/ 3405645 w 4059349"/>
              <a:gd name="connsiteY84" fmla="*/ 1286354 h 3808342"/>
              <a:gd name="connsiteX85" fmla="*/ 3209636 w 4059349"/>
              <a:gd name="connsiteY85" fmla="*/ 1082171 h 3808342"/>
              <a:gd name="connsiteX86" fmla="*/ 3005461 w 4059349"/>
              <a:gd name="connsiteY86" fmla="*/ 845318 h 3808342"/>
              <a:gd name="connsiteX87" fmla="*/ 2789035 w 4059349"/>
              <a:gd name="connsiteY87" fmla="*/ 563546 h 3808342"/>
              <a:gd name="connsiteX88" fmla="*/ 2511356 w 4059349"/>
              <a:gd name="connsiteY88" fmla="*/ 130678 h 3808342"/>
              <a:gd name="connsiteX89" fmla="*/ 2425602 w 4059349"/>
              <a:gd name="connsiteY89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617280 w 4054864"/>
              <a:gd name="connsiteY29" fmla="*/ 2896323 h 3808342"/>
              <a:gd name="connsiteX30" fmla="*/ 3410111 w 4054864"/>
              <a:gd name="connsiteY30" fmla="*/ 2993956 h 3808342"/>
              <a:gd name="connsiteX31" fmla="*/ 3357723 w 4054864"/>
              <a:gd name="connsiteY31" fmla="*/ 2996336 h 3808342"/>
              <a:gd name="connsiteX32" fmla="*/ 3274381 w 4054864"/>
              <a:gd name="connsiteY32" fmla="*/ 2970144 h 3808342"/>
              <a:gd name="connsiteX33" fmla="*/ 3076736 w 4054864"/>
              <a:gd name="connsiteY33" fmla="*/ 2829649 h 3808342"/>
              <a:gd name="connsiteX34" fmla="*/ 2831468 w 4054864"/>
              <a:gd name="connsiteY34" fmla="*/ 2705825 h 3808342"/>
              <a:gd name="connsiteX35" fmla="*/ 2638586 w 4054864"/>
              <a:gd name="connsiteY35" fmla="*/ 2584381 h 3808342"/>
              <a:gd name="connsiteX36" fmla="*/ 2479043 w 4054864"/>
              <a:gd name="connsiteY36" fmla="*/ 2451032 h 3808342"/>
              <a:gd name="connsiteX37" fmla="*/ 2345693 w 4054864"/>
              <a:gd name="connsiteY37" fmla="*/ 2331970 h 3808342"/>
              <a:gd name="connsiteX38" fmla="*/ 2195674 w 4054864"/>
              <a:gd name="connsiteY38" fmla="*/ 2191477 h 3808342"/>
              <a:gd name="connsiteX39" fmla="*/ 2050417 w 4054864"/>
              <a:gd name="connsiteY39" fmla="*/ 2067651 h 3808342"/>
              <a:gd name="connsiteX40" fmla="*/ 1967074 w 4054864"/>
              <a:gd name="connsiteY40" fmla="*/ 1979546 h 3808342"/>
              <a:gd name="connsiteX41" fmla="*/ 1859918 w 4054864"/>
              <a:gd name="connsiteY41" fmla="*/ 1870008 h 3808342"/>
              <a:gd name="connsiteX42" fmla="*/ 1697993 w 4054864"/>
              <a:gd name="connsiteY42" fmla="*/ 1696176 h 3808342"/>
              <a:gd name="connsiteX43" fmla="*/ 1619412 w 4054864"/>
              <a:gd name="connsiteY43" fmla="*/ 1589020 h 3808342"/>
              <a:gd name="connsiteX44" fmla="*/ 1572430 w 4054864"/>
              <a:gd name="connsiteY44" fmla="*/ 1512306 h 3808342"/>
              <a:gd name="connsiteX45" fmla="*/ 1486397 w 4054864"/>
              <a:gd name="connsiteY45" fmla="*/ 1429283 h 3808342"/>
              <a:gd name="connsiteX46" fmla="*/ 1404727 w 4054864"/>
              <a:gd name="connsiteY46" fmla="*/ 1343526 h 3808342"/>
              <a:gd name="connsiteX47" fmla="*/ 1351641 w 4054864"/>
              <a:gd name="connsiteY47" fmla="*/ 1229182 h 3808342"/>
              <a:gd name="connsiteX48" fmla="*/ 1306722 w 4054864"/>
              <a:gd name="connsiteY48" fmla="*/ 1074004 h 3808342"/>
              <a:gd name="connsiteX49" fmla="*/ 1310806 w 4054864"/>
              <a:gd name="connsiteY49" fmla="*/ 992330 h 3808342"/>
              <a:gd name="connsiteX50" fmla="*/ 1327141 w 4054864"/>
              <a:gd name="connsiteY50" fmla="*/ 931076 h 3808342"/>
              <a:gd name="connsiteX51" fmla="*/ 1355725 w 4054864"/>
              <a:gd name="connsiteY51" fmla="*/ 873904 h 3808342"/>
              <a:gd name="connsiteX52" fmla="*/ 1404727 w 4054864"/>
              <a:gd name="connsiteY52" fmla="*/ 779980 h 3808342"/>
              <a:gd name="connsiteX53" fmla="*/ 1461896 w 4054864"/>
              <a:gd name="connsiteY53" fmla="*/ 726892 h 3808342"/>
              <a:gd name="connsiteX54" fmla="*/ 1510899 w 4054864"/>
              <a:gd name="connsiteY54" fmla="*/ 686055 h 3808342"/>
              <a:gd name="connsiteX55" fmla="*/ 1588483 w 4054864"/>
              <a:gd name="connsiteY55" fmla="*/ 637052 h 3808342"/>
              <a:gd name="connsiteX56" fmla="*/ 1788575 w 4054864"/>
              <a:gd name="connsiteY56" fmla="*/ 645219 h 3808342"/>
              <a:gd name="connsiteX57" fmla="*/ 1964166 w 4054864"/>
              <a:gd name="connsiteY57" fmla="*/ 686056 h 3808342"/>
              <a:gd name="connsiteX58" fmla="*/ 2098922 w 4054864"/>
              <a:gd name="connsiteY58" fmla="*/ 763645 h 3808342"/>
              <a:gd name="connsiteX59" fmla="*/ 2327598 w 4054864"/>
              <a:gd name="connsiteY59" fmla="*/ 1037251 h 3808342"/>
              <a:gd name="connsiteX60" fmla="*/ 2376600 w 4054864"/>
              <a:gd name="connsiteY60" fmla="*/ 1078087 h 3808342"/>
              <a:gd name="connsiteX61" fmla="*/ 2552191 w 4054864"/>
              <a:gd name="connsiteY61" fmla="*/ 1135259 h 3808342"/>
              <a:gd name="connsiteX62" fmla="*/ 2682863 w 4054864"/>
              <a:gd name="connsiteY62" fmla="*/ 1221015 h 3808342"/>
              <a:gd name="connsiteX63" fmla="*/ 2756367 w 4054864"/>
              <a:gd name="connsiteY63" fmla="*/ 1310856 h 3808342"/>
              <a:gd name="connsiteX64" fmla="*/ 2833953 w 4054864"/>
              <a:gd name="connsiteY64" fmla="*/ 1396614 h 3808342"/>
              <a:gd name="connsiteX65" fmla="*/ 2900657 w 4054864"/>
              <a:gd name="connsiteY65" fmla="*/ 1507217 h 3808342"/>
              <a:gd name="connsiteX66" fmla="*/ 2941904 w 4054864"/>
              <a:gd name="connsiteY66" fmla="*/ 1585086 h 3808342"/>
              <a:gd name="connsiteX67" fmla="*/ 2957674 w 4054864"/>
              <a:gd name="connsiteY67" fmla="*/ 1667600 h 3808342"/>
              <a:gd name="connsiteX68" fmla="*/ 2967199 w 4054864"/>
              <a:gd name="connsiteY68" fmla="*/ 1743800 h 3808342"/>
              <a:gd name="connsiteX69" fmla="*/ 2974343 w 4054864"/>
              <a:gd name="connsiteY69" fmla="*/ 1781900 h 3808342"/>
              <a:gd name="connsiteX70" fmla="*/ 2998155 w 4054864"/>
              <a:gd name="connsiteY70" fmla="*/ 1872389 h 3808342"/>
              <a:gd name="connsiteX71" fmla="*/ 3093405 w 4054864"/>
              <a:gd name="connsiteY71" fmla="*/ 2055744 h 3808342"/>
              <a:gd name="connsiteX72" fmla="*/ 3167224 w 4054864"/>
              <a:gd name="connsiteY72" fmla="*/ 2155757 h 3808342"/>
              <a:gd name="connsiteX73" fmla="*/ 3271999 w 4054864"/>
              <a:gd name="connsiteY73" fmla="*/ 2253388 h 3808342"/>
              <a:gd name="connsiteX74" fmla="*/ 3413817 w 4054864"/>
              <a:gd name="connsiteY74" fmla="*/ 2354949 h 3808342"/>
              <a:gd name="connsiteX75" fmla="*/ 3573474 w 4054864"/>
              <a:gd name="connsiteY75" fmla="*/ 2512187 h 3808342"/>
              <a:gd name="connsiteX76" fmla="*/ 3636369 w 4054864"/>
              <a:gd name="connsiteY76" fmla="*/ 2599273 h 3808342"/>
              <a:gd name="connsiteX77" fmla="*/ 3762159 w 4054864"/>
              <a:gd name="connsiteY77" fmla="*/ 2475899 h 3808342"/>
              <a:gd name="connsiteX78" fmla="*/ 3754902 w 4054864"/>
              <a:gd name="connsiteY78" fmla="*/ 2316244 h 3808342"/>
              <a:gd name="connsiteX79" fmla="*/ 3762160 w 4054864"/>
              <a:gd name="connsiteY79" fmla="*/ 2183197 h 3808342"/>
              <a:gd name="connsiteX80" fmla="*/ 3762159 w 4054864"/>
              <a:gd name="connsiteY80" fmla="*/ 2067082 h 3808342"/>
              <a:gd name="connsiteX81" fmla="*/ 3718617 w 4054864"/>
              <a:gd name="connsiteY81" fmla="*/ 1875977 h 3808342"/>
              <a:gd name="connsiteX82" fmla="*/ 3609760 w 4054864"/>
              <a:gd name="connsiteY82" fmla="*/ 1609882 h 3808342"/>
              <a:gd name="connsiteX83" fmla="*/ 3505740 w 4054864"/>
              <a:gd name="connsiteY83" fmla="*/ 1382492 h 3808342"/>
              <a:gd name="connsiteX84" fmla="*/ 3405645 w 4054864"/>
              <a:gd name="connsiteY84" fmla="*/ 1286354 h 3808342"/>
              <a:gd name="connsiteX85" fmla="*/ 3209636 w 4054864"/>
              <a:gd name="connsiteY85" fmla="*/ 1082171 h 3808342"/>
              <a:gd name="connsiteX86" fmla="*/ 3005461 w 4054864"/>
              <a:gd name="connsiteY86" fmla="*/ 845318 h 3808342"/>
              <a:gd name="connsiteX87" fmla="*/ 2789035 w 4054864"/>
              <a:gd name="connsiteY87" fmla="*/ 563546 h 3808342"/>
              <a:gd name="connsiteX88" fmla="*/ 2511356 w 4054864"/>
              <a:gd name="connsiteY88" fmla="*/ 130678 h 3808342"/>
              <a:gd name="connsiteX89" fmla="*/ 2425602 w 4054864"/>
              <a:gd name="connsiteY89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617280 w 4054864"/>
              <a:gd name="connsiteY29" fmla="*/ 2896323 h 3808342"/>
              <a:gd name="connsiteX30" fmla="*/ 3410111 w 4054864"/>
              <a:gd name="connsiteY30" fmla="*/ 2993956 h 3808342"/>
              <a:gd name="connsiteX31" fmla="*/ 3357723 w 4054864"/>
              <a:gd name="connsiteY31" fmla="*/ 2996336 h 3808342"/>
              <a:gd name="connsiteX32" fmla="*/ 3274381 w 4054864"/>
              <a:gd name="connsiteY32" fmla="*/ 2970144 h 3808342"/>
              <a:gd name="connsiteX33" fmla="*/ 3076736 w 4054864"/>
              <a:gd name="connsiteY33" fmla="*/ 2829649 h 3808342"/>
              <a:gd name="connsiteX34" fmla="*/ 2831468 w 4054864"/>
              <a:gd name="connsiteY34" fmla="*/ 2705825 h 3808342"/>
              <a:gd name="connsiteX35" fmla="*/ 2638586 w 4054864"/>
              <a:gd name="connsiteY35" fmla="*/ 2584381 h 3808342"/>
              <a:gd name="connsiteX36" fmla="*/ 2479043 w 4054864"/>
              <a:gd name="connsiteY36" fmla="*/ 2451032 h 3808342"/>
              <a:gd name="connsiteX37" fmla="*/ 2345693 w 4054864"/>
              <a:gd name="connsiteY37" fmla="*/ 2331970 h 3808342"/>
              <a:gd name="connsiteX38" fmla="*/ 2195674 w 4054864"/>
              <a:gd name="connsiteY38" fmla="*/ 2191477 h 3808342"/>
              <a:gd name="connsiteX39" fmla="*/ 2050417 w 4054864"/>
              <a:gd name="connsiteY39" fmla="*/ 2067651 h 3808342"/>
              <a:gd name="connsiteX40" fmla="*/ 1967074 w 4054864"/>
              <a:gd name="connsiteY40" fmla="*/ 1979546 h 3808342"/>
              <a:gd name="connsiteX41" fmla="*/ 1859918 w 4054864"/>
              <a:gd name="connsiteY41" fmla="*/ 1870008 h 3808342"/>
              <a:gd name="connsiteX42" fmla="*/ 1697993 w 4054864"/>
              <a:gd name="connsiteY42" fmla="*/ 1696176 h 3808342"/>
              <a:gd name="connsiteX43" fmla="*/ 1619412 w 4054864"/>
              <a:gd name="connsiteY43" fmla="*/ 1589020 h 3808342"/>
              <a:gd name="connsiteX44" fmla="*/ 1572430 w 4054864"/>
              <a:gd name="connsiteY44" fmla="*/ 1512306 h 3808342"/>
              <a:gd name="connsiteX45" fmla="*/ 1486397 w 4054864"/>
              <a:gd name="connsiteY45" fmla="*/ 1429283 h 3808342"/>
              <a:gd name="connsiteX46" fmla="*/ 1404727 w 4054864"/>
              <a:gd name="connsiteY46" fmla="*/ 1343526 h 3808342"/>
              <a:gd name="connsiteX47" fmla="*/ 1351641 w 4054864"/>
              <a:gd name="connsiteY47" fmla="*/ 1229182 h 3808342"/>
              <a:gd name="connsiteX48" fmla="*/ 1306722 w 4054864"/>
              <a:gd name="connsiteY48" fmla="*/ 1074004 h 3808342"/>
              <a:gd name="connsiteX49" fmla="*/ 1310806 w 4054864"/>
              <a:gd name="connsiteY49" fmla="*/ 992330 h 3808342"/>
              <a:gd name="connsiteX50" fmla="*/ 1327141 w 4054864"/>
              <a:gd name="connsiteY50" fmla="*/ 931076 h 3808342"/>
              <a:gd name="connsiteX51" fmla="*/ 1355725 w 4054864"/>
              <a:gd name="connsiteY51" fmla="*/ 873904 h 3808342"/>
              <a:gd name="connsiteX52" fmla="*/ 1404727 w 4054864"/>
              <a:gd name="connsiteY52" fmla="*/ 779980 h 3808342"/>
              <a:gd name="connsiteX53" fmla="*/ 1461896 w 4054864"/>
              <a:gd name="connsiteY53" fmla="*/ 726892 h 3808342"/>
              <a:gd name="connsiteX54" fmla="*/ 1510899 w 4054864"/>
              <a:gd name="connsiteY54" fmla="*/ 686055 h 3808342"/>
              <a:gd name="connsiteX55" fmla="*/ 1588483 w 4054864"/>
              <a:gd name="connsiteY55" fmla="*/ 637052 h 3808342"/>
              <a:gd name="connsiteX56" fmla="*/ 1788575 w 4054864"/>
              <a:gd name="connsiteY56" fmla="*/ 645219 h 3808342"/>
              <a:gd name="connsiteX57" fmla="*/ 1964166 w 4054864"/>
              <a:gd name="connsiteY57" fmla="*/ 686056 h 3808342"/>
              <a:gd name="connsiteX58" fmla="*/ 2098922 w 4054864"/>
              <a:gd name="connsiteY58" fmla="*/ 763645 h 3808342"/>
              <a:gd name="connsiteX59" fmla="*/ 2327598 w 4054864"/>
              <a:gd name="connsiteY59" fmla="*/ 1037251 h 3808342"/>
              <a:gd name="connsiteX60" fmla="*/ 2376600 w 4054864"/>
              <a:gd name="connsiteY60" fmla="*/ 1078087 h 3808342"/>
              <a:gd name="connsiteX61" fmla="*/ 2552191 w 4054864"/>
              <a:gd name="connsiteY61" fmla="*/ 1135259 h 3808342"/>
              <a:gd name="connsiteX62" fmla="*/ 2682863 w 4054864"/>
              <a:gd name="connsiteY62" fmla="*/ 1221015 h 3808342"/>
              <a:gd name="connsiteX63" fmla="*/ 2756367 w 4054864"/>
              <a:gd name="connsiteY63" fmla="*/ 1310856 h 3808342"/>
              <a:gd name="connsiteX64" fmla="*/ 2833953 w 4054864"/>
              <a:gd name="connsiteY64" fmla="*/ 1396614 h 3808342"/>
              <a:gd name="connsiteX65" fmla="*/ 2900657 w 4054864"/>
              <a:gd name="connsiteY65" fmla="*/ 1507217 h 3808342"/>
              <a:gd name="connsiteX66" fmla="*/ 2941904 w 4054864"/>
              <a:gd name="connsiteY66" fmla="*/ 1585086 h 3808342"/>
              <a:gd name="connsiteX67" fmla="*/ 2957674 w 4054864"/>
              <a:gd name="connsiteY67" fmla="*/ 1667600 h 3808342"/>
              <a:gd name="connsiteX68" fmla="*/ 2967199 w 4054864"/>
              <a:gd name="connsiteY68" fmla="*/ 1743800 h 3808342"/>
              <a:gd name="connsiteX69" fmla="*/ 2974343 w 4054864"/>
              <a:gd name="connsiteY69" fmla="*/ 1781900 h 3808342"/>
              <a:gd name="connsiteX70" fmla="*/ 2998155 w 4054864"/>
              <a:gd name="connsiteY70" fmla="*/ 1872389 h 3808342"/>
              <a:gd name="connsiteX71" fmla="*/ 3093405 w 4054864"/>
              <a:gd name="connsiteY71" fmla="*/ 2055744 h 3808342"/>
              <a:gd name="connsiteX72" fmla="*/ 3167224 w 4054864"/>
              <a:gd name="connsiteY72" fmla="*/ 2155757 h 3808342"/>
              <a:gd name="connsiteX73" fmla="*/ 3271999 w 4054864"/>
              <a:gd name="connsiteY73" fmla="*/ 2253388 h 3808342"/>
              <a:gd name="connsiteX74" fmla="*/ 3413817 w 4054864"/>
              <a:gd name="connsiteY74" fmla="*/ 2354949 h 3808342"/>
              <a:gd name="connsiteX75" fmla="*/ 3573474 w 4054864"/>
              <a:gd name="connsiteY75" fmla="*/ 2512187 h 3808342"/>
              <a:gd name="connsiteX76" fmla="*/ 3636369 w 4054864"/>
              <a:gd name="connsiteY76" fmla="*/ 2599273 h 3808342"/>
              <a:gd name="connsiteX77" fmla="*/ 3762159 w 4054864"/>
              <a:gd name="connsiteY77" fmla="*/ 2475899 h 3808342"/>
              <a:gd name="connsiteX78" fmla="*/ 3754902 w 4054864"/>
              <a:gd name="connsiteY78" fmla="*/ 2316244 h 3808342"/>
              <a:gd name="connsiteX79" fmla="*/ 3762160 w 4054864"/>
              <a:gd name="connsiteY79" fmla="*/ 2183197 h 3808342"/>
              <a:gd name="connsiteX80" fmla="*/ 3762159 w 4054864"/>
              <a:gd name="connsiteY80" fmla="*/ 2067082 h 3808342"/>
              <a:gd name="connsiteX81" fmla="*/ 3718617 w 4054864"/>
              <a:gd name="connsiteY81" fmla="*/ 1875977 h 3808342"/>
              <a:gd name="connsiteX82" fmla="*/ 3609760 w 4054864"/>
              <a:gd name="connsiteY82" fmla="*/ 1609882 h 3808342"/>
              <a:gd name="connsiteX83" fmla="*/ 3505740 w 4054864"/>
              <a:gd name="connsiteY83" fmla="*/ 1382492 h 3808342"/>
              <a:gd name="connsiteX84" fmla="*/ 3405645 w 4054864"/>
              <a:gd name="connsiteY84" fmla="*/ 1286354 h 3808342"/>
              <a:gd name="connsiteX85" fmla="*/ 3209636 w 4054864"/>
              <a:gd name="connsiteY85" fmla="*/ 1082171 h 3808342"/>
              <a:gd name="connsiteX86" fmla="*/ 3005461 w 4054864"/>
              <a:gd name="connsiteY86" fmla="*/ 845318 h 3808342"/>
              <a:gd name="connsiteX87" fmla="*/ 2789035 w 4054864"/>
              <a:gd name="connsiteY87" fmla="*/ 563546 h 3808342"/>
              <a:gd name="connsiteX88" fmla="*/ 2511356 w 4054864"/>
              <a:gd name="connsiteY88" fmla="*/ 130678 h 3808342"/>
              <a:gd name="connsiteX89" fmla="*/ 2425602 w 4054864"/>
              <a:gd name="connsiteY89" fmla="*/ 16335 h 3808342"/>
              <a:gd name="connsiteX0" fmla="*/ 2425602 w 4055448"/>
              <a:gd name="connsiteY0" fmla="*/ 16335 h 3808342"/>
              <a:gd name="connsiteX1" fmla="*/ 1584399 w 4055448"/>
              <a:gd name="connsiteY1" fmla="*/ 0 h 3808342"/>
              <a:gd name="connsiteX2" fmla="*/ 518604 w 4055448"/>
              <a:gd name="connsiteY2" fmla="*/ 12252 h 3808342"/>
              <a:gd name="connsiteX3" fmla="*/ 12249 w 4055448"/>
              <a:gd name="connsiteY3" fmla="*/ 16336 h 3808342"/>
              <a:gd name="connsiteX4" fmla="*/ 12248 w 4055448"/>
              <a:gd name="connsiteY4" fmla="*/ 1016832 h 3808342"/>
              <a:gd name="connsiteX5" fmla="*/ 0 w 4055448"/>
              <a:gd name="connsiteY5" fmla="*/ 2589043 h 3808342"/>
              <a:gd name="connsiteX6" fmla="*/ 110254 w 4055448"/>
              <a:gd name="connsiteY6" fmla="*/ 2621711 h 3808342"/>
              <a:gd name="connsiteX7" fmla="*/ 187841 w 4055448"/>
              <a:gd name="connsiteY7" fmla="*/ 2540038 h 3808342"/>
              <a:gd name="connsiteX8" fmla="*/ 596192 w 4055448"/>
              <a:gd name="connsiteY8" fmla="*/ 2450198 h 3808342"/>
              <a:gd name="connsiteX9" fmla="*/ 841202 w 4055448"/>
              <a:gd name="connsiteY9" fmla="*/ 2433863 h 3808342"/>
              <a:gd name="connsiteX10" fmla="*/ 1143162 w 4055448"/>
              <a:gd name="connsiteY10" fmla="*/ 2439126 h 3808342"/>
              <a:gd name="connsiteX11" fmla="*/ 1417006 w 4055448"/>
              <a:gd name="connsiteY11" fmla="*/ 2472464 h 3808342"/>
              <a:gd name="connsiteX12" fmla="*/ 1833724 w 4055448"/>
              <a:gd name="connsiteY12" fmla="*/ 2651058 h 3808342"/>
              <a:gd name="connsiteX13" fmla="*/ 2067087 w 4055448"/>
              <a:gd name="connsiteY13" fmla="*/ 2779644 h 3808342"/>
              <a:gd name="connsiteX14" fmla="*/ 2174243 w 4055448"/>
              <a:gd name="connsiteY14" fmla="*/ 2922520 h 3808342"/>
              <a:gd name="connsiteX15" fmla="*/ 2255206 w 4055448"/>
              <a:gd name="connsiteY15" fmla="*/ 3193980 h 3808342"/>
              <a:gd name="connsiteX16" fmla="*/ 2221868 w 4055448"/>
              <a:gd name="connsiteY16" fmla="*/ 3310662 h 3808342"/>
              <a:gd name="connsiteX17" fmla="*/ 2195675 w 4055448"/>
              <a:gd name="connsiteY17" fmla="*/ 3394006 h 3808342"/>
              <a:gd name="connsiteX18" fmla="*/ 2126618 w 4055448"/>
              <a:gd name="connsiteY18" fmla="*/ 3474968 h 3808342"/>
              <a:gd name="connsiteX19" fmla="*/ 1986124 w 4055448"/>
              <a:gd name="connsiteY19" fmla="*/ 3603555 h 3808342"/>
              <a:gd name="connsiteX20" fmla="*/ 2436180 w 4055448"/>
              <a:gd name="connsiteY20" fmla="*/ 3808342 h 3808342"/>
              <a:gd name="connsiteX21" fmla="*/ 2569530 w 4055448"/>
              <a:gd name="connsiteY21" fmla="*/ 3796437 h 3808342"/>
              <a:gd name="connsiteX22" fmla="*/ 2826704 w 4055448"/>
              <a:gd name="connsiteY22" fmla="*/ 3736906 h 3808342"/>
              <a:gd name="connsiteX23" fmla="*/ 3029111 w 4055448"/>
              <a:gd name="connsiteY23" fmla="*/ 3665469 h 3808342"/>
              <a:gd name="connsiteX24" fmla="*/ 3176748 w 4055448"/>
              <a:gd name="connsiteY24" fmla="*/ 3579743 h 3808342"/>
              <a:gd name="connsiteX25" fmla="*/ 3281523 w 4055448"/>
              <a:gd name="connsiteY25" fmla="*/ 3413056 h 3808342"/>
              <a:gd name="connsiteX26" fmla="*/ 3583943 w 4055448"/>
              <a:gd name="connsiteY26" fmla="*/ 3222556 h 3808342"/>
              <a:gd name="connsiteX27" fmla="*/ 3829211 w 4055448"/>
              <a:gd name="connsiteY27" fmla="*/ 3015387 h 3808342"/>
              <a:gd name="connsiteX28" fmla="*/ 4054864 w 4055448"/>
              <a:gd name="connsiteY28" fmla="*/ 2717806 h 3808342"/>
              <a:gd name="connsiteX29" fmla="*/ 3885530 w 4055448"/>
              <a:gd name="connsiteY29" fmla="*/ 2790378 h 3808342"/>
              <a:gd name="connsiteX30" fmla="*/ 3617280 w 4055448"/>
              <a:gd name="connsiteY30" fmla="*/ 2896323 h 3808342"/>
              <a:gd name="connsiteX31" fmla="*/ 3410111 w 4055448"/>
              <a:gd name="connsiteY31" fmla="*/ 2993956 h 3808342"/>
              <a:gd name="connsiteX32" fmla="*/ 3357723 w 4055448"/>
              <a:gd name="connsiteY32" fmla="*/ 2996336 h 3808342"/>
              <a:gd name="connsiteX33" fmla="*/ 3274381 w 4055448"/>
              <a:gd name="connsiteY33" fmla="*/ 2970144 h 3808342"/>
              <a:gd name="connsiteX34" fmla="*/ 3076736 w 4055448"/>
              <a:gd name="connsiteY34" fmla="*/ 2829649 h 3808342"/>
              <a:gd name="connsiteX35" fmla="*/ 2831468 w 4055448"/>
              <a:gd name="connsiteY35" fmla="*/ 2705825 h 3808342"/>
              <a:gd name="connsiteX36" fmla="*/ 2638586 w 4055448"/>
              <a:gd name="connsiteY36" fmla="*/ 2584381 h 3808342"/>
              <a:gd name="connsiteX37" fmla="*/ 2479043 w 4055448"/>
              <a:gd name="connsiteY37" fmla="*/ 2451032 h 3808342"/>
              <a:gd name="connsiteX38" fmla="*/ 2345693 w 4055448"/>
              <a:gd name="connsiteY38" fmla="*/ 2331970 h 3808342"/>
              <a:gd name="connsiteX39" fmla="*/ 2195674 w 4055448"/>
              <a:gd name="connsiteY39" fmla="*/ 2191477 h 3808342"/>
              <a:gd name="connsiteX40" fmla="*/ 2050417 w 4055448"/>
              <a:gd name="connsiteY40" fmla="*/ 2067651 h 3808342"/>
              <a:gd name="connsiteX41" fmla="*/ 1967074 w 4055448"/>
              <a:gd name="connsiteY41" fmla="*/ 1979546 h 3808342"/>
              <a:gd name="connsiteX42" fmla="*/ 1859918 w 4055448"/>
              <a:gd name="connsiteY42" fmla="*/ 1870008 h 3808342"/>
              <a:gd name="connsiteX43" fmla="*/ 1697993 w 4055448"/>
              <a:gd name="connsiteY43" fmla="*/ 1696176 h 3808342"/>
              <a:gd name="connsiteX44" fmla="*/ 1619412 w 4055448"/>
              <a:gd name="connsiteY44" fmla="*/ 1589020 h 3808342"/>
              <a:gd name="connsiteX45" fmla="*/ 1572430 w 4055448"/>
              <a:gd name="connsiteY45" fmla="*/ 1512306 h 3808342"/>
              <a:gd name="connsiteX46" fmla="*/ 1486397 w 4055448"/>
              <a:gd name="connsiteY46" fmla="*/ 1429283 h 3808342"/>
              <a:gd name="connsiteX47" fmla="*/ 1404727 w 4055448"/>
              <a:gd name="connsiteY47" fmla="*/ 1343526 h 3808342"/>
              <a:gd name="connsiteX48" fmla="*/ 1351641 w 4055448"/>
              <a:gd name="connsiteY48" fmla="*/ 1229182 h 3808342"/>
              <a:gd name="connsiteX49" fmla="*/ 1306722 w 4055448"/>
              <a:gd name="connsiteY49" fmla="*/ 1074004 h 3808342"/>
              <a:gd name="connsiteX50" fmla="*/ 1310806 w 4055448"/>
              <a:gd name="connsiteY50" fmla="*/ 992330 h 3808342"/>
              <a:gd name="connsiteX51" fmla="*/ 1327141 w 4055448"/>
              <a:gd name="connsiteY51" fmla="*/ 931076 h 3808342"/>
              <a:gd name="connsiteX52" fmla="*/ 1355725 w 4055448"/>
              <a:gd name="connsiteY52" fmla="*/ 873904 h 3808342"/>
              <a:gd name="connsiteX53" fmla="*/ 1404727 w 4055448"/>
              <a:gd name="connsiteY53" fmla="*/ 779980 h 3808342"/>
              <a:gd name="connsiteX54" fmla="*/ 1461896 w 4055448"/>
              <a:gd name="connsiteY54" fmla="*/ 726892 h 3808342"/>
              <a:gd name="connsiteX55" fmla="*/ 1510899 w 4055448"/>
              <a:gd name="connsiteY55" fmla="*/ 686055 h 3808342"/>
              <a:gd name="connsiteX56" fmla="*/ 1588483 w 4055448"/>
              <a:gd name="connsiteY56" fmla="*/ 637052 h 3808342"/>
              <a:gd name="connsiteX57" fmla="*/ 1788575 w 4055448"/>
              <a:gd name="connsiteY57" fmla="*/ 645219 h 3808342"/>
              <a:gd name="connsiteX58" fmla="*/ 1964166 w 4055448"/>
              <a:gd name="connsiteY58" fmla="*/ 686056 h 3808342"/>
              <a:gd name="connsiteX59" fmla="*/ 2098922 w 4055448"/>
              <a:gd name="connsiteY59" fmla="*/ 763645 h 3808342"/>
              <a:gd name="connsiteX60" fmla="*/ 2327598 w 4055448"/>
              <a:gd name="connsiteY60" fmla="*/ 1037251 h 3808342"/>
              <a:gd name="connsiteX61" fmla="*/ 2376600 w 4055448"/>
              <a:gd name="connsiteY61" fmla="*/ 1078087 h 3808342"/>
              <a:gd name="connsiteX62" fmla="*/ 2552191 w 4055448"/>
              <a:gd name="connsiteY62" fmla="*/ 1135259 h 3808342"/>
              <a:gd name="connsiteX63" fmla="*/ 2682863 w 4055448"/>
              <a:gd name="connsiteY63" fmla="*/ 1221015 h 3808342"/>
              <a:gd name="connsiteX64" fmla="*/ 2756367 w 4055448"/>
              <a:gd name="connsiteY64" fmla="*/ 1310856 h 3808342"/>
              <a:gd name="connsiteX65" fmla="*/ 2833953 w 4055448"/>
              <a:gd name="connsiteY65" fmla="*/ 1396614 h 3808342"/>
              <a:gd name="connsiteX66" fmla="*/ 2900657 w 4055448"/>
              <a:gd name="connsiteY66" fmla="*/ 1507217 h 3808342"/>
              <a:gd name="connsiteX67" fmla="*/ 2941904 w 4055448"/>
              <a:gd name="connsiteY67" fmla="*/ 1585086 h 3808342"/>
              <a:gd name="connsiteX68" fmla="*/ 2957674 w 4055448"/>
              <a:gd name="connsiteY68" fmla="*/ 1667600 h 3808342"/>
              <a:gd name="connsiteX69" fmla="*/ 2967199 w 4055448"/>
              <a:gd name="connsiteY69" fmla="*/ 1743800 h 3808342"/>
              <a:gd name="connsiteX70" fmla="*/ 2974343 w 4055448"/>
              <a:gd name="connsiteY70" fmla="*/ 1781900 h 3808342"/>
              <a:gd name="connsiteX71" fmla="*/ 2998155 w 4055448"/>
              <a:gd name="connsiteY71" fmla="*/ 1872389 h 3808342"/>
              <a:gd name="connsiteX72" fmla="*/ 3093405 w 4055448"/>
              <a:gd name="connsiteY72" fmla="*/ 2055744 h 3808342"/>
              <a:gd name="connsiteX73" fmla="*/ 3167224 w 4055448"/>
              <a:gd name="connsiteY73" fmla="*/ 2155757 h 3808342"/>
              <a:gd name="connsiteX74" fmla="*/ 3271999 w 4055448"/>
              <a:gd name="connsiteY74" fmla="*/ 2253388 h 3808342"/>
              <a:gd name="connsiteX75" fmla="*/ 3413817 w 4055448"/>
              <a:gd name="connsiteY75" fmla="*/ 2354949 h 3808342"/>
              <a:gd name="connsiteX76" fmla="*/ 3573474 w 4055448"/>
              <a:gd name="connsiteY76" fmla="*/ 2512187 h 3808342"/>
              <a:gd name="connsiteX77" fmla="*/ 3636369 w 4055448"/>
              <a:gd name="connsiteY77" fmla="*/ 2599273 h 3808342"/>
              <a:gd name="connsiteX78" fmla="*/ 3762159 w 4055448"/>
              <a:gd name="connsiteY78" fmla="*/ 2475899 h 3808342"/>
              <a:gd name="connsiteX79" fmla="*/ 3754902 w 4055448"/>
              <a:gd name="connsiteY79" fmla="*/ 2316244 h 3808342"/>
              <a:gd name="connsiteX80" fmla="*/ 3762160 w 4055448"/>
              <a:gd name="connsiteY80" fmla="*/ 2183197 h 3808342"/>
              <a:gd name="connsiteX81" fmla="*/ 3762159 w 4055448"/>
              <a:gd name="connsiteY81" fmla="*/ 2067082 h 3808342"/>
              <a:gd name="connsiteX82" fmla="*/ 3718617 w 4055448"/>
              <a:gd name="connsiteY82" fmla="*/ 1875977 h 3808342"/>
              <a:gd name="connsiteX83" fmla="*/ 3609760 w 4055448"/>
              <a:gd name="connsiteY83" fmla="*/ 1609882 h 3808342"/>
              <a:gd name="connsiteX84" fmla="*/ 3505740 w 4055448"/>
              <a:gd name="connsiteY84" fmla="*/ 1382492 h 3808342"/>
              <a:gd name="connsiteX85" fmla="*/ 3405645 w 4055448"/>
              <a:gd name="connsiteY85" fmla="*/ 1286354 h 3808342"/>
              <a:gd name="connsiteX86" fmla="*/ 3209636 w 4055448"/>
              <a:gd name="connsiteY86" fmla="*/ 1082171 h 3808342"/>
              <a:gd name="connsiteX87" fmla="*/ 3005461 w 4055448"/>
              <a:gd name="connsiteY87" fmla="*/ 845318 h 3808342"/>
              <a:gd name="connsiteX88" fmla="*/ 2789035 w 4055448"/>
              <a:gd name="connsiteY88" fmla="*/ 563546 h 3808342"/>
              <a:gd name="connsiteX89" fmla="*/ 2511356 w 4055448"/>
              <a:gd name="connsiteY89" fmla="*/ 130678 h 3808342"/>
              <a:gd name="connsiteX90" fmla="*/ 2425602 w 4055448"/>
              <a:gd name="connsiteY90" fmla="*/ 16335 h 3808342"/>
              <a:gd name="connsiteX0" fmla="*/ 2425602 w 4055321"/>
              <a:gd name="connsiteY0" fmla="*/ 16335 h 3808342"/>
              <a:gd name="connsiteX1" fmla="*/ 1584399 w 4055321"/>
              <a:gd name="connsiteY1" fmla="*/ 0 h 3808342"/>
              <a:gd name="connsiteX2" fmla="*/ 518604 w 4055321"/>
              <a:gd name="connsiteY2" fmla="*/ 12252 h 3808342"/>
              <a:gd name="connsiteX3" fmla="*/ 12249 w 4055321"/>
              <a:gd name="connsiteY3" fmla="*/ 16336 h 3808342"/>
              <a:gd name="connsiteX4" fmla="*/ 12248 w 4055321"/>
              <a:gd name="connsiteY4" fmla="*/ 1016832 h 3808342"/>
              <a:gd name="connsiteX5" fmla="*/ 0 w 4055321"/>
              <a:gd name="connsiteY5" fmla="*/ 2589043 h 3808342"/>
              <a:gd name="connsiteX6" fmla="*/ 110254 w 4055321"/>
              <a:gd name="connsiteY6" fmla="*/ 2621711 h 3808342"/>
              <a:gd name="connsiteX7" fmla="*/ 187841 w 4055321"/>
              <a:gd name="connsiteY7" fmla="*/ 2540038 h 3808342"/>
              <a:gd name="connsiteX8" fmla="*/ 596192 w 4055321"/>
              <a:gd name="connsiteY8" fmla="*/ 2450198 h 3808342"/>
              <a:gd name="connsiteX9" fmla="*/ 841202 w 4055321"/>
              <a:gd name="connsiteY9" fmla="*/ 2433863 h 3808342"/>
              <a:gd name="connsiteX10" fmla="*/ 1143162 w 4055321"/>
              <a:gd name="connsiteY10" fmla="*/ 2439126 h 3808342"/>
              <a:gd name="connsiteX11" fmla="*/ 1417006 w 4055321"/>
              <a:gd name="connsiteY11" fmla="*/ 2472464 h 3808342"/>
              <a:gd name="connsiteX12" fmla="*/ 1833724 w 4055321"/>
              <a:gd name="connsiteY12" fmla="*/ 2651058 h 3808342"/>
              <a:gd name="connsiteX13" fmla="*/ 2067087 w 4055321"/>
              <a:gd name="connsiteY13" fmla="*/ 2779644 h 3808342"/>
              <a:gd name="connsiteX14" fmla="*/ 2174243 w 4055321"/>
              <a:gd name="connsiteY14" fmla="*/ 2922520 h 3808342"/>
              <a:gd name="connsiteX15" fmla="*/ 2255206 w 4055321"/>
              <a:gd name="connsiteY15" fmla="*/ 3193980 h 3808342"/>
              <a:gd name="connsiteX16" fmla="*/ 2221868 w 4055321"/>
              <a:gd name="connsiteY16" fmla="*/ 3310662 h 3808342"/>
              <a:gd name="connsiteX17" fmla="*/ 2195675 w 4055321"/>
              <a:gd name="connsiteY17" fmla="*/ 3394006 h 3808342"/>
              <a:gd name="connsiteX18" fmla="*/ 2126618 w 4055321"/>
              <a:gd name="connsiteY18" fmla="*/ 3474968 h 3808342"/>
              <a:gd name="connsiteX19" fmla="*/ 1986124 w 4055321"/>
              <a:gd name="connsiteY19" fmla="*/ 3603555 h 3808342"/>
              <a:gd name="connsiteX20" fmla="*/ 2436180 w 4055321"/>
              <a:gd name="connsiteY20" fmla="*/ 3808342 h 3808342"/>
              <a:gd name="connsiteX21" fmla="*/ 2569530 w 4055321"/>
              <a:gd name="connsiteY21" fmla="*/ 3796437 h 3808342"/>
              <a:gd name="connsiteX22" fmla="*/ 2826704 w 4055321"/>
              <a:gd name="connsiteY22" fmla="*/ 3736906 h 3808342"/>
              <a:gd name="connsiteX23" fmla="*/ 3029111 w 4055321"/>
              <a:gd name="connsiteY23" fmla="*/ 3665469 h 3808342"/>
              <a:gd name="connsiteX24" fmla="*/ 3176748 w 4055321"/>
              <a:gd name="connsiteY24" fmla="*/ 3579743 h 3808342"/>
              <a:gd name="connsiteX25" fmla="*/ 3281523 w 4055321"/>
              <a:gd name="connsiteY25" fmla="*/ 3413056 h 3808342"/>
              <a:gd name="connsiteX26" fmla="*/ 3583943 w 4055321"/>
              <a:gd name="connsiteY26" fmla="*/ 3222556 h 3808342"/>
              <a:gd name="connsiteX27" fmla="*/ 3829211 w 4055321"/>
              <a:gd name="connsiteY27" fmla="*/ 3015387 h 3808342"/>
              <a:gd name="connsiteX28" fmla="*/ 4054864 w 4055321"/>
              <a:gd name="connsiteY28" fmla="*/ 2717806 h 3808342"/>
              <a:gd name="connsiteX29" fmla="*/ 3854082 w 4055321"/>
              <a:gd name="connsiteY29" fmla="*/ 2536378 h 3808342"/>
              <a:gd name="connsiteX30" fmla="*/ 3617280 w 4055321"/>
              <a:gd name="connsiteY30" fmla="*/ 2896323 h 3808342"/>
              <a:gd name="connsiteX31" fmla="*/ 3410111 w 4055321"/>
              <a:gd name="connsiteY31" fmla="*/ 2993956 h 3808342"/>
              <a:gd name="connsiteX32" fmla="*/ 3357723 w 4055321"/>
              <a:gd name="connsiteY32" fmla="*/ 2996336 h 3808342"/>
              <a:gd name="connsiteX33" fmla="*/ 3274381 w 4055321"/>
              <a:gd name="connsiteY33" fmla="*/ 2970144 h 3808342"/>
              <a:gd name="connsiteX34" fmla="*/ 3076736 w 4055321"/>
              <a:gd name="connsiteY34" fmla="*/ 2829649 h 3808342"/>
              <a:gd name="connsiteX35" fmla="*/ 2831468 w 4055321"/>
              <a:gd name="connsiteY35" fmla="*/ 2705825 h 3808342"/>
              <a:gd name="connsiteX36" fmla="*/ 2638586 w 4055321"/>
              <a:gd name="connsiteY36" fmla="*/ 2584381 h 3808342"/>
              <a:gd name="connsiteX37" fmla="*/ 2479043 w 4055321"/>
              <a:gd name="connsiteY37" fmla="*/ 2451032 h 3808342"/>
              <a:gd name="connsiteX38" fmla="*/ 2345693 w 4055321"/>
              <a:gd name="connsiteY38" fmla="*/ 2331970 h 3808342"/>
              <a:gd name="connsiteX39" fmla="*/ 2195674 w 4055321"/>
              <a:gd name="connsiteY39" fmla="*/ 2191477 h 3808342"/>
              <a:gd name="connsiteX40" fmla="*/ 2050417 w 4055321"/>
              <a:gd name="connsiteY40" fmla="*/ 2067651 h 3808342"/>
              <a:gd name="connsiteX41" fmla="*/ 1967074 w 4055321"/>
              <a:gd name="connsiteY41" fmla="*/ 1979546 h 3808342"/>
              <a:gd name="connsiteX42" fmla="*/ 1859918 w 4055321"/>
              <a:gd name="connsiteY42" fmla="*/ 1870008 h 3808342"/>
              <a:gd name="connsiteX43" fmla="*/ 1697993 w 4055321"/>
              <a:gd name="connsiteY43" fmla="*/ 1696176 h 3808342"/>
              <a:gd name="connsiteX44" fmla="*/ 1619412 w 4055321"/>
              <a:gd name="connsiteY44" fmla="*/ 1589020 h 3808342"/>
              <a:gd name="connsiteX45" fmla="*/ 1572430 w 4055321"/>
              <a:gd name="connsiteY45" fmla="*/ 1512306 h 3808342"/>
              <a:gd name="connsiteX46" fmla="*/ 1486397 w 4055321"/>
              <a:gd name="connsiteY46" fmla="*/ 1429283 h 3808342"/>
              <a:gd name="connsiteX47" fmla="*/ 1404727 w 4055321"/>
              <a:gd name="connsiteY47" fmla="*/ 1343526 h 3808342"/>
              <a:gd name="connsiteX48" fmla="*/ 1351641 w 4055321"/>
              <a:gd name="connsiteY48" fmla="*/ 1229182 h 3808342"/>
              <a:gd name="connsiteX49" fmla="*/ 1306722 w 4055321"/>
              <a:gd name="connsiteY49" fmla="*/ 1074004 h 3808342"/>
              <a:gd name="connsiteX50" fmla="*/ 1310806 w 4055321"/>
              <a:gd name="connsiteY50" fmla="*/ 992330 h 3808342"/>
              <a:gd name="connsiteX51" fmla="*/ 1327141 w 4055321"/>
              <a:gd name="connsiteY51" fmla="*/ 931076 h 3808342"/>
              <a:gd name="connsiteX52" fmla="*/ 1355725 w 4055321"/>
              <a:gd name="connsiteY52" fmla="*/ 873904 h 3808342"/>
              <a:gd name="connsiteX53" fmla="*/ 1404727 w 4055321"/>
              <a:gd name="connsiteY53" fmla="*/ 779980 h 3808342"/>
              <a:gd name="connsiteX54" fmla="*/ 1461896 w 4055321"/>
              <a:gd name="connsiteY54" fmla="*/ 726892 h 3808342"/>
              <a:gd name="connsiteX55" fmla="*/ 1510899 w 4055321"/>
              <a:gd name="connsiteY55" fmla="*/ 686055 h 3808342"/>
              <a:gd name="connsiteX56" fmla="*/ 1588483 w 4055321"/>
              <a:gd name="connsiteY56" fmla="*/ 637052 h 3808342"/>
              <a:gd name="connsiteX57" fmla="*/ 1788575 w 4055321"/>
              <a:gd name="connsiteY57" fmla="*/ 645219 h 3808342"/>
              <a:gd name="connsiteX58" fmla="*/ 1964166 w 4055321"/>
              <a:gd name="connsiteY58" fmla="*/ 686056 h 3808342"/>
              <a:gd name="connsiteX59" fmla="*/ 2098922 w 4055321"/>
              <a:gd name="connsiteY59" fmla="*/ 763645 h 3808342"/>
              <a:gd name="connsiteX60" fmla="*/ 2327598 w 4055321"/>
              <a:gd name="connsiteY60" fmla="*/ 1037251 h 3808342"/>
              <a:gd name="connsiteX61" fmla="*/ 2376600 w 4055321"/>
              <a:gd name="connsiteY61" fmla="*/ 1078087 h 3808342"/>
              <a:gd name="connsiteX62" fmla="*/ 2552191 w 4055321"/>
              <a:gd name="connsiteY62" fmla="*/ 1135259 h 3808342"/>
              <a:gd name="connsiteX63" fmla="*/ 2682863 w 4055321"/>
              <a:gd name="connsiteY63" fmla="*/ 1221015 h 3808342"/>
              <a:gd name="connsiteX64" fmla="*/ 2756367 w 4055321"/>
              <a:gd name="connsiteY64" fmla="*/ 1310856 h 3808342"/>
              <a:gd name="connsiteX65" fmla="*/ 2833953 w 4055321"/>
              <a:gd name="connsiteY65" fmla="*/ 1396614 h 3808342"/>
              <a:gd name="connsiteX66" fmla="*/ 2900657 w 4055321"/>
              <a:gd name="connsiteY66" fmla="*/ 1507217 h 3808342"/>
              <a:gd name="connsiteX67" fmla="*/ 2941904 w 4055321"/>
              <a:gd name="connsiteY67" fmla="*/ 1585086 h 3808342"/>
              <a:gd name="connsiteX68" fmla="*/ 2957674 w 4055321"/>
              <a:gd name="connsiteY68" fmla="*/ 1667600 h 3808342"/>
              <a:gd name="connsiteX69" fmla="*/ 2967199 w 4055321"/>
              <a:gd name="connsiteY69" fmla="*/ 1743800 h 3808342"/>
              <a:gd name="connsiteX70" fmla="*/ 2974343 w 4055321"/>
              <a:gd name="connsiteY70" fmla="*/ 1781900 h 3808342"/>
              <a:gd name="connsiteX71" fmla="*/ 2998155 w 4055321"/>
              <a:gd name="connsiteY71" fmla="*/ 1872389 h 3808342"/>
              <a:gd name="connsiteX72" fmla="*/ 3093405 w 4055321"/>
              <a:gd name="connsiteY72" fmla="*/ 2055744 h 3808342"/>
              <a:gd name="connsiteX73" fmla="*/ 3167224 w 4055321"/>
              <a:gd name="connsiteY73" fmla="*/ 2155757 h 3808342"/>
              <a:gd name="connsiteX74" fmla="*/ 3271999 w 4055321"/>
              <a:gd name="connsiteY74" fmla="*/ 2253388 h 3808342"/>
              <a:gd name="connsiteX75" fmla="*/ 3413817 w 4055321"/>
              <a:gd name="connsiteY75" fmla="*/ 2354949 h 3808342"/>
              <a:gd name="connsiteX76" fmla="*/ 3573474 w 4055321"/>
              <a:gd name="connsiteY76" fmla="*/ 2512187 h 3808342"/>
              <a:gd name="connsiteX77" fmla="*/ 3636369 w 4055321"/>
              <a:gd name="connsiteY77" fmla="*/ 2599273 h 3808342"/>
              <a:gd name="connsiteX78" fmla="*/ 3762159 w 4055321"/>
              <a:gd name="connsiteY78" fmla="*/ 2475899 h 3808342"/>
              <a:gd name="connsiteX79" fmla="*/ 3754902 w 4055321"/>
              <a:gd name="connsiteY79" fmla="*/ 2316244 h 3808342"/>
              <a:gd name="connsiteX80" fmla="*/ 3762160 w 4055321"/>
              <a:gd name="connsiteY80" fmla="*/ 2183197 h 3808342"/>
              <a:gd name="connsiteX81" fmla="*/ 3762159 w 4055321"/>
              <a:gd name="connsiteY81" fmla="*/ 2067082 h 3808342"/>
              <a:gd name="connsiteX82" fmla="*/ 3718617 w 4055321"/>
              <a:gd name="connsiteY82" fmla="*/ 1875977 h 3808342"/>
              <a:gd name="connsiteX83" fmla="*/ 3609760 w 4055321"/>
              <a:gd name="connsiteY83" fmla="*/ 1609882 h 3808342"/>
              <a:gd name="connsiteX84" fmla="*/ 3505740 w 4055321"/>
              <a:gd name="connsiteY84" fmla="*/ 1382492 h 3808342"/>
              <a:gd name="connsiteX85" fmla="*/ 3405645 w 4055321"/>
              <a:gd name="connsiteY85" fmla="*/ 1286354 h 3808342"/>
              <a:gd name="connsiteX86" fmla="*/ 3209636 w 4055321"/>
              <a:gd name="connsiteY86" fmla="*/ 1082171 h 3808342"/>
              <a:gd name="connsiteX87" fmla="*/ 3005461 w 4055321"/>
              <a:gd name="connsiteY87" fmla="*/ 845318 h 3808342"/>
              <a:gd name="connsiteX88" fmla="*/ 2789035 w 4055321"/>
              <a:gd name="connsiteY88" fmla="*/ 563546 h 3808342"/>
              <a:gd name="connsiteX89" fmla="*/ 2511356 w 4055321"/>
              <a:gd name="connsiteY89" fmla="*/ 130678 h 3808342"/>
              <a:gd name="connsiteX90" fmla="*/ 2425602 w 4055321"/>
              <a:gd name="connsiteY90" fmla="*/ 16335 h 3808342"/>
              <a:gd name="connsiteX0" fmla="*/ 2425602 w 4055180"/>
              <a:gd name="connsiteY0" fmla="*/ 16335 h 3808342"/>
              <a:gd name="connsiteX1" fmla="*/ 1584399 w 4055180"/>
              <a:gd name="connsiteY1" fmla="*/ 0 h 3808342"/>
              <a:gd name="connsiteX2" fmla="*/ 518604 w 4055180"/>
              <a:gd name="connsiteY2" fmla="*/ 12252 h 3808342"/>
              <a:gd name="connsiteX3" fmla="*/ 12249 w 4055180"/>
              <a:gd name="connsiteY3" fmla="*/ 16336 h 3808342"/>
              <a:gd name="connsiteX4" fmla="*/ 12248 w 4055180"/>
              <a:gd name="connsiteY4" fmla="*/ 1016832 h 3808342"/>
              <a:gd name="connsiteX5" fmla="*/ 0 w 4055180"/>
              <a:gd name="connsiteY5" fmla="*/ 2589043 h 3808342"/>
              <a:gd name="connsiteX6" fmla="*/ 110254 w 4055180"/>
              <a:gd name="connsiteY6" fmla="*/ 2621711 h 3808342"/>
              <a:gd name="connsiteX7" fmla="*/ 187841 w 4055180"/>
              <a:gd name="connsiteY7" fmla="*/ 2540038 h 3808342"/>
              <a:gd name="connsiteX8" fmla="*/ 596192 w 4055180"/>
              <a:gd name="connsiteY8" fmla="*/ 2450198 h 3808342"/>
              <a:gd name="connsiteX9" fmla="*/ 841202 w 4055180"/>
              <a:gd name="connsiteY9" fmla="*/ 2433863 h 3808342"/>
              <a:gd name="connsiteX10" fmla="*/ 1143162 w 4055180"/>
              <a:gd name="connsiteY10" fmla="*/ 2439126 h 3808342"/>
              <a:gd name="connsiteX11" fmla="*/ 1417006 w 4055180"/>
              <a:gd name="connsiteY11" fmla="*/ 2472464 h 3808342"/>
              <a:gd name="connsiteX12" fmla="*/ 1833724 w 4055180"/>
              <a:gd name="connsiteY12" fmla="*/ 2651058 h 3808342"/>
              <a:gd name="connsiteX13" fmla="*/ 2067087 w 4055180"/>
              <a:gd name="connsiteY13" fmla="*/ 2779644 h 3808342"/>
              <a:gd name="connsiteX14" fmla="*/ 2174243 w 4055180"/>
              <a:gd name="connsiteY14" fmla="*/ 2922520 h 3808342"/>
              <a:gd name="connsiteX15" fmla="*/ 2255206 w 4055180"/>
              <a:gd name="connsiteY15" fmla="*/ 3193980 h 3808342"/>
              <a:gd name="connsiteX16" fmla="*/ 2221868 w 4055180"/>
              <a:gd name="connsiteY16" fmla="*/ 3310662 h 3808342"/>
              <a:gd name="connsiteX17" fmla="*/ 2195675 w 4055180"/>
              <a:gd name="connsiteY17" fmla="*/ 3394006 h 3808342"/>
              <a:gd name="connsiteX18" fmla="*/ 2126618 w 4055180"/>
              <a:gd name="connsiteY18" fmla="*/ 3474968 h 3808342"/>
              <a:gd name="connsiteX19" fmla="*/ 1986124 w 4055180"/>
              <a:gd name="connsiteY19" fmla="*/ 3603555 h 3808342"/>
              <a:gd name="connsiteX20" fmla="*/ 2436180 w 4055180"/>
              <a:gd name="connsiteY20" fmla="*/ 3808342 h 3808342"/>
              <a:gd name="connsiteX21" fmla="*/ 2569530 w 4055180"/>
              <a:gd name="connsiteY21" fmla="*/ 3796437 h 3808342"/>
              <a:gd name="connsiteX22" fmla="*/ 2826704 w 4055180"/>
              <a:gd name="connsiteY22" fmla="*/ 3736906 h 3808342"/>
              <a:gd name="connsiteX23" fmla="*/ 3029111 w 4055180"/>
              <a:gd name="connsiteY23" fmla="*/ 3665469 h 3808342"/>
              <a:gd name="connsiteX24" fmla="*/ 3176748 w 4055180"/>
              <a:gd name="connsiteY24" fmla="*/ 3579743 h 3808342"/>
              <a:gd name="connsiteX25" fmla="*/ 3281523 w 4055180"/>
              <a:gd name="connsiteY25" fmla="*/ 3413056 h 3808342"/>
              <a:gd name="connsiteX26" fmla="*/ 3583943 w 4055180"/>
              <a:gd name="connsiteY26" fmla="*/ 3222556 h 3808342"/>
              <a:gd name="connsiteX27" fmla="*/ 3829211 w 4055180"/>
              <a:gd name="connsiteY27" fmla="*/ 3015387 h 3808342"/>
              <a:gd name="connsiteX28" fmla="*/ 4054864 w 4055180"/>
              <a:gd name="connsiteY28" fmla="*/ 2717806 h 3808342"/>
              <a:gd name="connsiteX29" fmla="*/ 3854082 w 4055180"/>
              <a:gd name="connsiteY29" fmla="*/ 2536378 h 3808342"/>
              <a:gd name="connsiteX30" fmla="*/ 3617280 w 4055180"/>
              <a:gd name="connsiteY30" fmla="*/ 2896323 h 3808342"/>
              <a:gd name="connsiteX31" fmla="*/ 3410111 w 4055180"/>
              <a:gd name="connsiteY31" fmla="*/ 2993956 h 3808342"/>
              <a:gd name="connsiteX32" fmla="*/ 3357723 w 4055180"/>
              <a:gd name="connsiteY32" fmla="*/ 2996336 h 3808342"/>
              <a:gd name="connsiteX33" fmla="*/ 3274381 w 4055180"/>
              <a:gd name="connsiteY33" fmla="*/ 2970144 h 3808342"/>
              <a:gd name="connsiteX34" fmla="*/ 3076736 w 4055180"/>
              <a:gd name="connsiteY34" fmla="*/ 2829649 h 3808342"/>
              <a:gd name="connsiteX35" fmla="*/ 2831468 w 4055180"/>
              <a:gd name="connsiteY35" fmla="*/ 2705825 h 3808342"/>
              <a:gd name="connsiteX36" fmla="*/ 2638586 w 4055180"/>
              <a:gd name="connsiteY36" fmla="*/ 2584381 h 3808342"/>
              <a:gd name="connsiteX37" fmla="*/ 2479043 w 4055180"/>
              <a:gd name="connsiteY37" fmla="*/ 2451032 h 3808342"/>
              <a:gd name="connsiteX38" fmla="*/ 2345693 w 4055180"/>
              <a:gd name="connsiteY38" fmla="*/ 2331970 h 3808342"/>
              <a:gd name="connsiteX39" fmla="*/ 2195674 w 4055180"/>
              <a:gd name="connsiteY39" fmla="*/ 2191477 h 3808342"/>
              <a:gd name="connsiteX40" fmla="*/ 2050417 w 4055180"/>
              <a:gd name="connsiteY40" fmla="*/ 2067651 h 3808342"/>
              <a:gd name="connsiteX41" fmla="*/ 1967074 w 4055180"/>
              <a:gd name="connsiteY41" fmla="*/ 1979546 h 3808342"/>
              <a:gd name="connsiteX42" fmla="*/ 1859918 w 4055180"/>
              <a:gd name="connsiteY42" fmla="*/ 1870008 h 3808342"/>
              <a:gd name="connsiteX43" fmla="*/ 1697993 w 4055180"/>
              <a:gd name="connsiteY43" fmla="*/ 1696176 h 3808342"/>
              <a:gd name="connsiteX44" fmla="*/ 1619412 w 4055180"/>
              <a:gd name="connsiteY44" fmla="*/ 1589020 h 3808342"/>
              <a:gd name="connsiteX45" fmla="*/ 1572430 w 4055180"/>
              <a:gd name="connsiteY45" fmla="*/ 1512306 h 3808342"/>
              <a:gd name="connsiteX46" fmla="*/ 1486397 w 4055180"/>
              <a:gd name="connsiteY46" fmla="*/ 1429283 h 3808342"/>
              <a:gd name="connsiteX47" fmla="*/ 1404727 w 4055180"/>
              <a:gd name="connsiteY47" fmla="*/ 1343526 h 3808342"/>
              <a:gd name="connsiteX48" fmla="*/ 1351641 w 4055180"/>
              <a:gd name="connsiteY48" fmla="*/ 1229182 h 3808342"/>
              <a:gd name="connsiteX49" fmla="*/ 1306722 w 4055180"/>
              <a:gd name="connsiteY49" fmla="*/ 1074004 h 3808342"/>
              <a:gd name="connsiteX50" fmla="*/ 1310806 w 4055180"/>
              <a:gd name="connsiteY50" fmla="*/ 992330 h 3808342"/>
              <a:gd name="connsiteX51" fmla="*/ 1327141 w 4055180"/>
              <a:gd name="connsiteY51" fmla="*/ 931076 h 3808342"/>
              <a:gd name="connsiteX52" fmla="*/ 1355725 w 4055180"/>
              <a:gd name="connsiteY52" fmla="*/ 873904 h 3808342"/>
              <a:gd name="connsiteX53" fmla="*/ 1404727 w 4055180"/>
              <a:gd name="connsiteY53" fmla="*/ 779980 h 3808342"/>
              <a:gd name="connsiteX54" fmla="*/ 1461896 w 4055180"/>
              <a:gd name="connsiteY54" fmla="*/ 726892 h 3808342"/>
              <a:gd name="connsiteX55" fmla="*/ 1510899 w 4055180"/>
              <a:gd name="connsiteY55" fmla="*/ 686055 h 3808342"/>
              <a:gd name="connsiteX56" fmla="*/ 1588483 w 4055180"/>
              <a:gd name="connsiteY56" fmla="*/ 637052 h 3808342"/>
              <a:gd name="connsiteX57" fmla="*/ 1788575 w 4055180"/>
              <a:gd name="connsiteY57" fmla="*/ 645219 h 3808342"/>
              <a:gd name="connsiteX58" fmla="*/ 1964166 w 4055180"/>
              <a:gd name="connsiteY58" fmla="*/ 686056 h 3808342"/>
              <a:gd name="connsiteX59" fmla="*/ 2098922 w 4055180"/>
              <a:gd name="connsiteY59" fmla="*/ 763645 h 3808342"/>
              <a:gd name="connsiteX60" fmla="*/ 2327598 w 4055180"/>
              <a:gd name="connsiteY60" fmla="*/ 1037251 h 3808342"/>
              <a:gd name="connsiteX61" fmla="*/ 2376600 w 4055180"/>
              <a:gd name="connsiteY61" fmla="*/ 1078087 h 3808342"/>
              <a:gd name="connsiteX62" fmla="*/ 2552191 w 4055180"/>
              <a:gd name="connsiteY62" fmla="*/ 1135259 h 3808342"/>
              <a:gd name="connsiteX63" fmla="*/ 2682863 w 4055180"/>
              <a:gd name="connsiteY63" fmla="*/ 1221015 h 3808342"/>
              <a:gd name="connsiteX64" fmla="*/ 2756367 w 4055180"/>
              <a:gd name="connsiteY64" fmla="*/ 1310856 h 3808342"/>
              <a:gd name="connsiteX65" fmla="*/ 2833953 w 4055180"/>
              <a:gd name="connsiteY65" fmla="*/ 1396614 h 3808342"/>
              <a:gd name="connsiteX66" fmla="*/ 2900657 w 4055180"/>
              <a:gd name="connsiteY66" fmla="*/ 1507217 h 3808342"/>
              <a:gd name="connsiteX67" fmla="*/ 2941904 w 4055180"/>
              <a:gd name="connsiteY67" fmla="*/ 1585086 h 3808342"/>
              <a:gd name="connsiteX68" fmla="*/ 2957674 w 4055180"/>
              <a:gd name="connsiteY68" fmla="*/ 1667600 h 3808342"/>
              <a:gd name="connsiteX69" fmla="*/ 2967199 w 4055180"/>
              <a:gd name="connsiteY69" fmla="*/ 1743800 h 3808342"/>
              <a:gd name="connsiteX70" fmla="*/ 2974343 w 4055180"/>
              <a:gd name="connsiteY70" fmla="*/ 1781900 h 3808342"/>
              <a:gd name="connsiteX71" fmla="*/ 2998155 w 4055180"/>
              <a:gd name="connsiteY71" fmla="*/ 1872389 h 3808342"/>
              <a:gd name="connsiteX72" fmla="*/ 3093405 w 4055180"/>
              <a:gd name="connsiteY72" fmla="*/ 2055744 h 3808342"/>
              <a:gd name="connsiteX73" fmla="*/ 3167224 w 4055180"/>
              <a:gd name="connsiteY73" fmla="*/ 2155757 h 3808342"/>
              <a:gd name="connsiteX74" fmla="*/ 3271999 w 4055180"/>
              <a:gd name="connsiteY74" fmla="*/ 2253388 h 3808342"/>
              <a:gd name="connsiteX75" fmla="*/ 3413817 w 4055180"/>
              <a:gd name="connsiteY75" fmla="*/ 2354949 h 3808342"/>
              <a:gd name="connsiteX76" fmla="*/ 3573474 w 4055180"/>
              <a:gd name="connsiteY76" fmla="*/ 2512187 h 3808342"/>
              <a:gd name="connsiteX77" fmla="*/ 3636369 w 4055180"/>
              <a:gd name="connsiteY77" fmla="*/ 2599273 h 3808342"/>
              <a:gd name="connsiteX78" fmla="*/ 3762159 w 4055180"/>
              <a:gd name="connsiteY78" fmla="*/ 2475899 h 3808342"/>
              <a:gd name="connsiteX79" fmla="*/ 3754902 w 4055180"/>
              <a:gd name="connsiteY79" fmla="*/ 2316244 h 3808342"/>
              <a:gd name="connsiteX80" fmla="*/ 3762160 w 4055180"/>
              <a:gd name="connsiteY80" fmla="*/ 2183197 h 3808342"/>
              <a:gd name="connsiteX81" fmla="*/ 3762159 w 4055180"/>
              <a:gd name="connsiteY81" fmla="*/ 2067082 h 3808342"/>
              <a:gd name="connsiteX82" fmla="*/ 3718617 w 4055180"/>
              <a:gd name="connsiteY82" fmla="*/ 1875977 h 3808342"/>
              <a:gd name="connsiteX83" fmla="*/ 3609760 w 4055180"/>
              <a:gd name="connsiteY83" fmla="*/ 1609882 h 3808342"/>
              <a:gd name="connsiteX84" fmla="*/ 3505740 w 4055180"/>
              <a:gd name="connsiteY84" fmla="*/ 1382492 h 3808342"/>
              <a:gd name="connsiteX85" fmla="*/ 3405645 w 4055180"/>
              <a:gd name="connsiteY85" fmla="*/ 1286354 h 3808342"/>
              <a:gd name="connsiteX86" fmla="*/ 3209636 w 4055180"/>
              <a:gd name="connsiteY86" fmla="*/ 1082171 h 3808342"/>
              <a:gd name="connsiteX87" fmla="*/ 3005461 w 4055180"/>
              <a:gd name="connsiteY87" fmla="*/ 845318 h 3808342"/>
              <a:gd name="connsiteX88" fmla="*/ 2789035 w 4055180"/>
              <a:gd name="connsiteY88" fmla="*/ 563546 h 3808342"/>
              <a:gd name="connsiteX89" fmla="*/ 2511356 w 4055180"/>
              <a:gd name="connsiteY89" fmla="*/ 130678 h 3808342"/>
              <a:gd name="connsiteX90" fmla="*/ 2425602 w 4055180"/>
              <a:gd name="connsiteY90" fmla="*/ 16335 h 3808342"/>
              <a:gd name="connsiteX0" fmla="*/ 2425602 w 4055180"/>
              <a:gd name="connsiteY0" fmla="*/ 16335 h 3808342"/>
              <a:gd name="connsiteX1" fmla="*/ 1584399 w 4055180"/>
              <a:gd name="connsiteY1" fmla="*/ 0 h 3808342"/>
              <a:gd name="connsiteX2" fmla="*/ 518604 w 4055180"/>
              <a:gd name="connsiteY2" fmla="*/ 12252 h 3808342"/>
              <a:gd name="connsiteX3" fmla="*/ 12249 w 4055180"/>
              <a:gd name="connsiteY3" fmla="*/ 16336 h 3808342"/>
              <a:gd name="connsiteX4" fmla="*/ 12248 w 4055180"/>
              <a:gd name="connsiteY4" fmla="*/ 1016832 h 3808342"/>
              <a:gd name="connsiteX5" fmla="*/ 0 w 4055180"/>
              <a:gd name="connsiteY5" fmla="*/ 2589043 h 3808342"/>
              <a:gd name="connsiteX6" fmla="*/ 110254 w 4055180"/>
              <a:gd name="connsiteY6" fmla="*/ 2621711 h 3808342"/>
              <a:gd name="connsiteX7" fmla="*/ 187841 w 4055180"/>
              <a:gd name="connsiteY7" fmla="*/ 2540038 h 3808342"/>
              <a:gd name="connsiteX8" fmla="*/ 596192 w 4055180"/>
              <a:gd name="connsiteY8" fmla="*/ 2450198 h 3808342"/>
              <a:gd name="connsiteX9" fmla="*/ 841202 w 4055180"/>
              <a:gd name="connsiteY9" fmla="*/ 2433863 h 3808342"/>
              <a:gd name="connsiteX10" fmla="*/ 1143162 w 4055180"/>
              <a:gd name="connsiteY10" fmla="*/ 2439126 h 3808342"/>
              <a:gd name="connsiteX11" fmla="*/ 1417006 w 4055180"/>
              <a:gd name="connsiteY11" fmla="*/ 2472464 h 3808342"/>
              <a:gd name="connsiteX12" fmla="*/ 1833724 w 4055180"/>
              <a:gd name="connsiteY12" fmla="*/ 2651058 h 3808342"/>
              <a:gd name="connsiteX13" fmla="*/ 2067087 w 4055180"/>
              <a:gd name="connsiteY13" fmla="*/ 2779644 h 3808342"/>
              <a:gd name="connsiteX14" fmla="*/ 2174243 w 4055180"/>
              <a:gd name="connsiteY14" fmla="*/ 2922520 h 3808342"/>
              <a:gd name="connsiteX15" fmla="*/ 2255206 w 4055180"/>
              <a:gd name="connsiteY15" fmla="*/ 3193980 h 3808342"/>
              <a:gd name="connsiteX16" fmla="*/ 2221868 w 4055180"/>
              <a:gd name="connsiteY16" fmla="*/ 3310662 h 3808342"/>
              <a:gd name="connsiteX17" fmla="*/ 2195675 w 4055180"/>
              <a:gd name="connsiteY17" fmla="*/ 3394006 h 3808342"/>
              <a:gd name="connsiteX18" fmla="*/ 2126618 w 4055180"/>
              <a:gd name="connsiteY18" fmla="*/ 3474968 h 3808342"/>
              <a:gd name="connsiteX19" fmla="*/ 1986124 w 4055180"/>
              <a:gd name="connsiteY19" fmla="*/ 3603555 h 3808342"/>
              <a:gd name="connsiteX20" fmla="*/ 2436180 w 4055180"/>
              <a:gd name="connsiteY20" fmla="*/ 3808342 h 3808342"/>
              <a:gd name="connsiteX21" fmla="*/ 2569530 w 4055180"/>
              <a:gd name="connsiteY21" fmla="*/ 3796437 h 3808342"/>
              <a:gd name="connsiteX22" fmla="*/ 2826704 w 4055180"/>
              <a:gd name="connsiteY22" fmla="*/ 3736906 h 3808342"/>
              <a:gd name="connsiteX23" fmla="*/ 3029111 w 4055180"/>
              <a:gd name="connsiteY23" fmla="*/ 3665469 h 3808342"/>
              <a:gd name="connsiteX24" fmla="*/ 3176748 w 4055180"/>
              <a:gd name="connsiteY24" fmla="*/ 3579743 h 3808342"/>
              <a:gd name="connsiteX25" fmla="*/ 3281523 w 4055180"/>
              <a:gd name="connsiteY25" fmla="*/ 3413056 h 3808342"/>
              <a:gd name="connsiteX26" fmla="*/ 3583943 w 4055180"/>
              <a:gd name="connsiteY26" fmla="*/ 3222556 h 3808342"/>
              <a:gd name="connsiteX27" fmla="*/ 3829211 w 4055180"/>
              <a:gd name="connsiteY27" fmla="*/ 3015387 h 3808342"/>
              <a:gd name="connsiteX28" fmla="*/ 4054864 w 4055180"/>
              <a:gd name="connsiteY28" fmla="*/ 2717806 h 3808342"/>
              <a:gd name="connsiteX29" fmla="*/ 3854082 w 4055180"/>
              <a:gd name="connsiteY29" fmla="*/ 2536378 h 3808342"/>
              <a:gd name="connsiteX30" fmla="*/ 3617280 w 4055180"/>
              <a:gd name="connsiteY30" fmla="*/ 2896323 h 3808342"/>
              <a:gd name="connsiteX31" fmla="*/ 3410111 w 4055180"/>
              <a:gd name="connsiteY31" fmla="*/ 2993956 h 3808342"/>
              <a:gd name="connsiteX32" fmla="*/ 3357723 w 4055180"/>
              <a:gd name="connsiteY32" fmla="*/ 2996336 h 3808342"/>
              <a:gd name="connsiteX33" fmla="*/ 3274381 w 4055180"/>
              <a:gd name="connsiteY33" fmla="*/ 2970144 h 3808342"/>
              <a:gd name="connsiteX34" fmla="*/ 3076736 w 4055180"/>
              <a:gd name="connsiteY34" fmla="*/ 2829649 h 3808342"/>
              <a:gd name="connsiteX35" fmla="*/ 2831468 w 4055180"/>
              <a:gd name="connsiteY35" fmla="*/ 2705825 h 3808342"/>
              <a:gd name="connsiteX36" fmla="*/ 2638586 w 4055180"/>
              <a:gd name="connsiteY36" fmla="*/ 2584381 h 3808342"/>
              <a:gd name="connsiteX37" fmla="*/ 2479043 w 4055180"/>
              <a:gd name="connsiteY37" fmla="*/ 2451032 h 3808342"/>
              <a:gd name="connsiteX38" fmla="*/ 2345693 w 4055180"/>
              <a:gd name="connsiteY38" fmla="*/ 2331970 h 3808342"/>
              <a:gd name="connsiteX39" fmla="*/ 2195674 w 4055180"/>
              <a:gd name="connsiteY39" fmla="*/ 2191477 h 3808342"/>
              <a:gd name="connsiteX40" fmla="*/ 2050417 w 4055180"/>
              <a:gd name="connsiteY40" fmla="*/ 2067651 h 3808342"/>
              <a:gd name="connsiteX41" fmla="*/ 1967074 w 4055180"/>
              <a:gd name="connsiteY41" fmla="*/ 1979546 h 3808342"/>
              <a:gd name="connsiteX42" fmla="*/ 1859918 w 4055180"/>
              <a:gd name="connsiteY42" fmla="*/ 1870008 h 3808342"/>
              <a:gd name="connsiteX43" fmla="*/ 1697993 w 4055180"/>
              <a:gd name="connsiteY43" fmla="*/ 1696176 h 3808342"/>
              <a:gd name="connsiteX44" fmla="*/ 1619412 w 4055180"/>
              <a:gd name="connsiteY44" fmla="*/ 1589020 h 3808342"/>
              <a:gd name="connsiteX45" fmla="*/ 1572430 w 4055180"/>
              <a:gd name="connsiteY45" fmla="*/ 1512306 h 3808342"/>
              <a:gd name="connsiteX46" fmla="*/ 1486397 w 4055180"/>
              <a:gd name="connsiteY46" fmla="*/ 1429283 h 3808342"/>
              <a:gd name="connsiteX47" fmla="*/ 1404727 w 4055180"/>
              <a:gd name="connsiteY47" fmla="*/ 1343526 h 3808342"/>
              <a:gd name="connsiteX48" fmla="*/ 1351641 w 4055180"/>
              <a:gd name="connsiteY48" fmla="*/ 1229182 h 3808342"/>
              <a:gd name="connsiteX49" fmla="*/ 1306722 w 4055180"/>
              <a:gd name="connsiteY49" fmla="*/ 1074004 h 3808342"/>
              <a:gd name="connsiteX50" fmla="*/ 1310806 w 4055180"/>
              <a:gd name="connsiteY50" fmla="*/ 992330 h 3808342"/>
              <a:gd name="connsiteX51" fmla="*/ 1327141 w 4055180"/>
              <a:gd name="connsiteY51" fmla="*/ 931076 h 3808342"/>
              <a:gd name="connsiteX52" fmla="*/ 1355725 w 4055180"/>
              <a:gd name="connsiteY52" fmla="*/ 873904 h 3808342"/>
              <a:gd name="connsiteX53" fmla="*/ 1404727 w 4055180"/>
              <a:gd name="connsiteY53" fmla="*/ 779980 h 3808342"/>
              <a:gd name="connsiteX54" fmla="*/ 1461896 w 4055180"/>
              <a:gd name="connsiteY54" fmla="*/ 726892 h 3808342"/>
              <a:gd name="connsiteX55" fmla="*/ 1510899 w 4055180"/>
              <a:gd name="connsiteY55" fmla="*/ 686055 h 3808342"/>
              <a:gd name="connsiteX56" fmla="*/ 1588483 w 4055180"/>
              <a:gd name="connsiteY56" fmla="*/ 637052 h 3808342"/>
              <a:gd name="connsiteX57" fmla="*/ 1788575 w 4055180"/>
              <a:gd name="connsiteY57" fmla="*/ 645219 h 3808342"/>
              <a:gd name="connsiteX58" fmla="*/ 1964166 w 4055180"/>
              <a:gd name="connsiteY58" fmla="*/ 686056 h 3808342"/>
              <a:gd name="connsiteX59" fmla="*/ 2098922 w 4055180"/>
              <a:gd name="connsiteY59" fmla="*/ 763645 h 3808342"/>
              <a:gd name="connsiteX60" fmla="*/ 2327598 w 4055180"/>
              <a:gd name="connsiteY60" fmla="*/ 1037251 h 3808342"/>
              <a:gd name="connsiteX61" fmla="*/ 2376600 w 4055180"/>
              <a:gd name="connsiteY61" fmla="*/ 1078087 h 3808342"/>
              <a:gd name="connsiteX62" fmla="*/ 2552191 w 4055180"/>
              <a:gd name="connsiteY62" fmla="*/ 1135259 h 3808342"/>
              <a:gd name="connsiteX63" fmla="*/ 2682863 w 4055180"/>
              <a:gd name="connsiteY63" fmla="*/ 1221015 h 3808342"/>
              <a:gd name="connsiteX64" fmla="*/ 2756367 w 4055180"/>
              <a:gd name="connsiteY64" fmla="*/ 1310856 h 3808342"/>
              <a:gd name="connsiteX65" fmla="*/ 2833953 w 4055180"/>
              <a:gd name="connsiteY65" fmla="*/ 1396614 h 3808342"/>
              <a:gd name="connsiteX66" fmla="*/ 2900657 w 4055180"/>
              <a:gd name="connsiteY66" fmla="*/ 1507217 h 3808342"/>
              <a:gd name="connsiteX67" fmla="*/ 2941904 w 4055180"/>
              <a:gd name="connsiteY67" fmla="*/ 1585086 h 3808342"/>
              <a:gd name="connsiteX68" fmla="*/ 2957674 w 4055180"/>
              <a:gd name="connsiteY68" fmla="*/ 1667600 h 3808342"/>
              <a:gd name="connsiteX69" fmla="*/ 2967199 w 4055180"/>
              <a:gd name="connsiteY69" fmla="*/ 1743800 h 3808342"/>
              <a:gd name="connsiteX70" fmla="*/ 2974343 w 4055180"/>
              <a:gd name="connsiteY70" fmla="*/ 1781900 h 3808342"/>
              <a:gd name="connsiteX71" fmla="*/ 2998155 w 4055180"/>
              <a:gd name="connsiteY71" fmla="*/ 1872389 h 3808342"/>
              <a:gd name="connsiteX72" fmla="*/ 3093405 w 4055180"/>
              <a:gd name="connsiteY72" fmla="*/ 2055744 h 3808342"/>
              <a:gd name="connsiteX73" fmla="*/ 3167224 w 4055180"/>
              <a:gd name="connsiteY73" fmla="*/ 2155757 h 3808342"/>
              <a:gd name="connsiteX74" fmla="*/ 3271999 w 4055180"/>
              <a:gd name="connsiteY74" fmla="*/ 2253388 h 3808342"/>
              <a:gd name="connsiteX75" fmla="*/ 3413817 w 4055180"/>
              <a:gd name="connsiteY75" fmla="*/ 2354949 h 3808342"/>
              <a:gd name="connsiteX76" fmla="*/ 3573474 w 4055180"/>
              <a:gd name="connsiteY76" fmla="*/ 2512187 h 3808342"/>
              <a:gd name="connsiteX77" fmla="*/ 3636369 w 4055180"/>
              <a:gd name="connsiteY77" fmla="*/ 2599273 h 3808342"/>
              <a:gd name="connsiteX78" fmla="*/ 3762159 w 4055180"/>
              <a:gd name="connsiteY78" fmla="*/ 2475899 h 3808342"/>
              <a:gd name="connsiteX79" fmla="*/ 3754902 w 4055180"/>
              <a:gd name="connsiteY79" fmla="*/ 2316244 h 3808342"/>
              <a:gd name="connsiteX80" fmla="*/ 3762160 w 4055180"/>
              <a:gd name="connsiteY80" fmla="*/ 2183197 h 3808342"/>
              <a:gd name="connsiteX81" fmla="*/ 3762159 w 4055180"/>
              <a:gd name="connsiteY81" fmla="*/ 2067082 h 3808342"/>
              <a:gd name="connsiteX82" fmla="*/ 3718617 w 4055180"/>
              <a:gd name="connsiteY82" fmla="*/ 1875977 h 3808342"/>
              <a:gd name="connsiteX83" fmla="*/ 3609760 w 4055180"/>
              <a:gd name="connsiteY83" fmla="*/ 1609882 h 3808342"/>
              <a:gd name="connsiteX84" fmla="*/ 3505740 w 4055180"/>
              <a:gd name="connsiteY84" fmla="*/ 1382492 h 3808342"/>
              <a:gd name="connsiteX85" fmla="*/ 3405645 w 4055180"/>
              <a:gd name="connsiteY85" fmla="*/ 1286354 h 3808342"/>
              <a:gd name="connsiteX86" fmla="*/ 3209636 w 4055180"/>
              <a:gd name="connsiteY86" fmla="*/ 1082171 h 3808342"/>
              <a:gd name="connsiteX87" fmla="*/ 3005461 w 4055180"/>
              <a:gd name="connsiteY87" fmla="*/ 845318 h 3808342"/>
              <a:gd name="connsiteX88" fmla="*/ 2789035 w 4055180"/>
              <a:gd name="connsiteY88" fmla="*/ 563546 h 3808342"/>
              <a:gd name="connsiteX89" fmla="*/ 2511356 w 4055180"/>
              <a:gd name="connsiteY89" fmla="*/ 130678 h 3808342"/>
              <a:gd name="connsiteX90" fmla="*/ 2425602 w 4055180"/>
              <a:gd name="connsiteY90" fmla="*/ 16335 h 3808342"/>
              <a:gd name="connsiteX0" fmla="*/ 2425602 w 4055195"/>
              <a:gd name="connsiteY0" fmla="*/ 16335 h 3808342"/>
              <a:gd name="connsiteX1" fmla="*/ 1584399 w 4055195"/>
              <a:gd name="connsiteY1" fmla="*/ 0 h 3808342"/>
              <a:gd name="connsiteX2" fmla="*/ 518604 w 4055195"/>
              <a:gd name="connsiteY2" fmla="*/ 12252 h 3808342"/>
              <a:gd name="connsiteX3" fmla="*/ 12249 w 4055195"/>
              <a:gd name="connsiteY3" fmla="*/ 16336 h 3808342"/>
              <a:gd name="connsiteX4" fmla="*/ 12248 w 4055195"/>
              <a:gd name="connsiteY4" fmla="*/ 1016832 h 3808342"/>
              <a:gd name="connsiteX5" fmla="*/ 0 w 4055195"/>
              <a:gd name="connsiteY5" fmla="*/ 2589043 h 3808342"/>
              <a:gd name="connsiteX6" fmla="*/ 110254 w 4055195"/>
              <a:gd name="connsiteY6" fmla="*/ 2621711 h 3808342"/>
              <a:gd name="connsiteX7" fmla="*/ 187841 w 4055195"/>
              <a:gd name="connsiteY7" fmla="*/ 2540038 h 3808342"/>
              <a:gd name="connsiteX8" fmla="*/ 596192 w 4055195"/>
              <a:gd name="connsiteY8" fmla="*/ 2450198 h 3808342"/>
              <a:gd name="connsiteX9" fmla="*/ 841202 w 4055195"/>
              <a:gd name="connsiteY9" fmla="*/ 2433863 h 3808342"/>
              <a:gd name="connsiteX10" fmla="*/ 1143162 w 4055195"/>
              <a:gd name="connsiteY10" fmla="*/ 2439126 h 3808342"/>
              <a:gd name="connsiteX11" fmla="*/ 1417006 w 4055195"/>
              <a:gd name="connsiteY11" fmla="*/ 2472464 h 3808342"/>
              <a:gd name="connsiteX12" fmla="*/ 1833724 w 4055195"/>
              <a:gd name="connsiteY12" fmla="*/ 2651058 h 3808342"/>
              <a:gd name="connsiteX13" fmla="*/ 2067087 w 4055195"/>
              <a:gd name="connsiteY13" fmla="*/ 2779644 h 3808342"/>
              <a:gd name="connsiteX14" fmla="*/ 2174243 w 4055195"/>
              <a:gd name="connsiteY14" fmla="*/ 2922520 h 3808342"/>
              <a:gd name="connsiteX15" fmla="*/ 2255206 w 4055195"/>
              <a:gd name="connsiteY15" fmla="*/ 3193980 h 3808342"/>
              <a:gd name="connsiteX16" fmla="*/ 2221868 w 4055195"/>
              <a:gd name="connsiteY16" fmla="*/ 3310662 h 3808342"/>
              <a:gd name="connsiteX17" fmla="*/ 2195675 w 4055195"/>
              <a:gd name="connsiteY17" fmla="*/ 3394006 h 3808342"/>
              <a:gd name="connsiteX18" fmla="*/ 2126618 w 4055195"/>
              <a:gd name="connsiteY18" fmla="*/ 3474968 h 3808342"/>
              <a:gd name="connsiteX19" fmla="*/ 1986124 w 4055195"/>
              <a:gd name="connsiteY19" fmla="*/ 3603555 h 3808342"/>
              <a:gd name="connsiteX20" fmla="*/ 2436180 w 4055195"/>
              <a:gd name="connsiteY20" fmla="*/ 3808342 h 3808342"/>
              <a:gd name="connsiteX21" fmla="*/ 2569530 w 4055195"/>
              <a:gd name="connsiteY21" fmla="*/ 3796437 h 3808342"/>
              <a:gd name="connsiteX22" fmla="*/ 2826704 w 4055195"/>
              <a:gd name="connsiteY22" fmla="*/ 3736906 h 3808342"/>
              <a:gd name="connsiteX23" fmla="*/ 3029111 w 4055195"/>
              <a:gd name="connsiteY23" fmla="*/ 3665469 h 3808342"/>
              <a:gd name="connsiteX24" fmla="*/ 3176748 w 4055195"/>
              <a:gd name="connsiteY24" fmla="*/ 3579743 h 3808342"/>
              <a:gd name="connsiteX25" fmla="*/ 3281523 w 4055195"/>
              <a:gd name="connsiteY25" fmla="*/ 3413056 h 3808342"/>
              <a:gd name="connsiteX26" fmla="*/ 3583943 w 4055195"/>
              <a:gd name="connsiteY26" fmla="*/ 3222556 h 3808342"/>
              <a:gd name="connsiteX27" fmla="*/ 3829211 w 4055195"/>
              <a:gd name="connsiteY27" fmla="*/ 3015387 h 3808342"/>
              <a:gd name="connsiteX28" fmla="*/ 4054864 w 4055195"/>
              <a:gd name="connsiteY28" fmla="*/ 2717806 h 3808342"/>
              <a:gd name="connsiteX29" fmla="*/ 3863758 w 4055195"/>
              <a:gd name="connsiteY29" fmla="*/ 2524283 h 3808342"/>
              <a:gd name="connsiteX30" fmla="*/ 3617280 w 4055195"/>
              <a:gd name="connsiteY30" fmla="*/ 2896323 h 3808342"/>
              <a:gd name="connsiteX31" fmla="*/ 3410111 w 4055195"/>
              <a:gd name="connsiteY31" fmla="*/ 2993956 h 3808342"/>
              <a:gd name="connsiteX32" fmla="*/ 3357723 w 4055195"/>
              <a:gd name="connsiteY32" fmla="*/ 2996336 h 3808342"/>
              <a:gd name="connsiteX33" fmla="*/ 3274381 w 4055195"/>
              <a:gd name="connsiteY33" fmla="*/ 2970144 h 3808342"/>
              <a:gd name="connsiteX34" fmla="*/ 3076736 w 4055195"/>
              <a:gd name="connsiteY34" fmla="*/ 2829649 h 3808342"/>
              <a:gd name="connsiteX35" fmla="*/ 2831468 w 4055195"/>
              <a:gd name="connsiteY35" fmla="*/ 2705825 h 3808342"/>
              <a:gd name="connsiteX36" fmla="*/ 2638586 w 4055195"/>
              <a:gd name="connsiteY36" fmla="*/ 2584381 h 3808342"/>
              <a:gd name="connsiteX37" fmla="*/ 2479043 w 4055195"/>
              <a:gd name="connsiteY37" fmla="*/ 2451032 h 3808342"/>
              <a:gd name="connsiteX38" fmla="*/ 2345693 w 4055195"/>
              <a:gd name="connsiteY38" fmla="*/ 2331970 h 3808342"/>
              <a:gd name="connsiteX39" fmla="*/ 2195674 w 4055195"/>
              <a:gd name="connsiteY39" fmla="*/ 2191477 h 3808342"/>
              <a:gd name="connsiteX40" fmla="*/ 2050417 w 4055195"/>
              <a:gd name="connsiteY40" fmla="*/ 2067651 h 3808342"/>
              <a:gd name="connsiteX41" fmla="*/ 1967074 w 4055195"/>
              <a:gd name="connsiteY41" fmla="*/ 1979546 h 3808342"/>
              <a:gd name="connsiteX42" fmla="*/ 1859918 w 4055195"/>
              <a:gd name="connsiteY42" fmla="*/ 1870008 h 3808342"/>
              <a:gd name="connsiteX43" fmla="*/ 1697993 w 4055195"/>
              <a:gd name="connsiteY43" fmla="*/ 1696176 h 3808342"/>
              <a:gd name="connsiteX44" fmla="*/ 1619412 w 4055195"/>
              <a:gd name="connsiteY44" fmla="*/ 1589020 h 3808342"/>
              <a:gd name="connsiteX45" fmla="*/ 1572430 w 4055195"/>
              <a:gd name="connsiteY45" fmla="*/ 1512306 h 3808342"/>
              <a:gd name="connsiteX46" fmla="*/ 1486397 w 4055195"/>
              <a:gd name="connsiteY46" fmla="*/ 1429283 h 3808342"/>
              <a:gd name="connsiteX47" fmla="*/ 1404727 w 4055195"/>
              <a:gd name="connsiteY47" fmla="*/ 1343526 h 3808342"/>
              <a:gd name="connsiteX48" fmla="*/ 1351641 w 4055195"/>
              <a:gd name="connsiteY48" fmla="*/ 1229182 h 3808342"/>
              <a:gd name="connsiteX49" fmla="*/ 1306722 w 4055195"/>
              <a:gd name="connsiteY49" fmla="*/ 1074004 h 3808342"/>
              <a:gd name="connsiteX50" fmla="*/ 1310806 w 4055195"/>
              <a:gd name="connsiteY50" fmla="*/ 992330 h 3808342"/>
              <a:gd name="connsiteX51" fmla="*/ 1327141 w 4055195"/>
              <a:gd name="connsiteY51" fmla="*/ 931076 h 3808342"/>
              <a:gd name="connsiteX52" fmla="*/ 1355725 w 4055195"/>
              <a:gd name="connsiteY52" fmla="*/ 873904 h 3808342"/>
              <a:gd name="connsiteX53" fmla="*/ 1404727 w 4055195"/>
              <a:gd name="connsiteY53" fmla="*/ 779980 h 3808342"/>
              <a:gd name="connsiteX54" fmla="*/ 1461896 w 4055195"/>
              <a:gd name="connsiteY54" fmla="*/ 726892 h 3808342"/>
              <a:gd name="connsiteX55" fmla="*/ 1510899 w 4055195"/>
              <a:gd name="connsiteY55" fmla="*/ 686055 h 3808342"/>
              <a:gd name="connsiteX56" fmla="*/ 1588483 w 4055195"/>
              <a:gd name="connsiteY56" fmla="*/ 637052 h 3808342"/>
              <a:gd name="connsiteX57" fmla="*/ 1788575 w 4055195"/>
              <a:gd name="connsiteY57" fmla="*/ 645219 h 3808342"/>
              <a:gd name="connsiteX58" fmla="*/ 1964166 w 4055195"/>
              <a:gd name="connsiteY58" fmla="*/ 686056 h 3808342"/>
              <a:gd name="connsiteX59" fmla="*/ 2098922 w 4055195"/>
              <a:gd name="connsiteY59" fmla="*/ 763645 h 3808342"/>
              <a:gd name="connsiteX60" fmla="*/ 2327598 w 4055195"/>
              <a:gd name="connsiteY60" fmla="*/ 1037251 h 3808342"/>
              <a:gd name="connsiteX61" fmla="*/ 2376600 w 4055195"/>
              <a:gd name="connsiteY61" fmla="*/ 1078087 h 3808342"/>
              <a:gd name="connsiteX62" fmla="*/ 2552191 w 4055195"/>
              <a:gd name="connsiteY62" fmla="*/ 1135259 h 3808342"/>
              <a:gd name="connsiteX63" fmla="*/ 2682863 w 4055195"/>
              <a:gd name="connsiteY63" fmla="*/ 1221015 h 3808342"/>
              <a:gd name="connsiteX64" fmla="*/ 2756367 w 4055195"/>
              <a:gd name="connsiteY64" fmla="*/ 1310856 h 3808342"/>
              <a:gd name="connsiteX65" fmla="*/ 2833953 w 4055195"/>
              <a:gd name="connsiteY65" fmla="*/ 1396614 h 3808342"/>
              <a:gd name="connsiteX66" fmla="*/ 2900657 w 4055195"/>
              <a:gd name="connsiteY66" fmla="*/ 1507217 h 3808342"/>
              <a:gd name="connsiteX67" fmla="*/ 2941904 w 4055195"/>
              <a:gd name="connsiteY67" fmla="*/ 1585086 h 3808342"/>
              <a:gd name="connsiteX68" fmla="*/ 2957674 w 4055195"/>
              <a:gd name="connsiteY68" fmla="*/ 1667600 h 3808342"/>
              <a:gd name="connsiteX69" fmla="*/ 2967199 w 4055195"/>
              <a:gd name="connsiteY69" fmla="*/ 1743800 h 3808342"/>
              <a:gd name="connsiteX70" fmla="*/ 2974343 w 4055195"/>
              <a:gd name="connsiteY70" fmla="*/ 1781900 h 3808342"/>
              <a:gd name="connsiteX71" fmla="*/ 2998155 w 4055195"/>
              <a:gd name="connsiteY71" fmla="*/ 1872389 h 3808342"/>
              <a:gd name="connsiteX72" fmla="*/ 3093405 w 4055195"/>
              <a:gd name="connsiteY72" fmla="*/ 2055744 h 3808342"/>
              <a:gd name="connsiteX73" fmla="*/ 3167224 w 4055195"/>
              <a:gd name="connsiteY73" fmla="*/ 2155757 h 3808342"/>
              <a:gd name="connsiteX74" fmla="*/ 3271999 w 4055195"/>
              <a:gd name="connsiteY74" fmla="*/ 2253388 h 3808342"/>
              <a:gd name="connsiteX75" fmla="*/ 3413817 w 4055195"/>
              <a:gd name="connsiteY75" fmla="*/ 2354949 h 3808342"/>
              <a:gd name="connsiteX76" fmla="*/ 3573474 w 4055195"/>
              <a:gd name="connsiteY76" fmla="*/ 2512187 h 3808342"/>
              <a:gd name="connsiteX77" fmla="*/ 3636369 w 4055195"/>
              <a:gd name="connsiteY77" fmla="*/ 2599273 h 3808342"/>
              <a:gd name="connsiteX78" fmla="*/ 3762159 w 4055195"/>
              <a:gd name="connsiteY78" fmla="*/ 2475899 h 3808342"/>
              <a:gd name="connsiteX79" fmla="*/ 3754902 w 4055195"/>
              <a:gd name="connsiteY79" fmla="*/ 2316244 h 3808342"/>
              <a:gd name="connsiteX80" fmla="*/ 3762160 w 4055195"/>
              <a:gd name="connsiteY80" fmla="*/ 2183197 h 3808342"/>
              <a:gd name="connsiteX81" fmla="*/ 3762159 w 4055195"/>
              <a:gd name="connsiteY81" fmla="*/ 2067082 h 3808342"/>
              <a:gd name="connsiteX82" fmla="*/ 3718617 w 4055195"/>
              <a:gd name="connsiteY82" fmla="*/ 1875977 h 3808342"/>
              <a:gd name="connsiteX83" fmla="*/ 3609760 w 4055195"/>
              <a:gd name="connsiteY83" fmla="*/ 1609882 h 3808342"/>
              <a:gd name="connsiteX84" fmla="*/ 3505740 w 4055195"/>
              <a:gd name="connsiteY84" fmla="*/ 1382492 h 3808342"/>
              <a:gd name="connsiteX85" fmla="*/ 3405645 w 4055195"/>
              <a:gd name="connsiteY85" fmla="*/ 1286354 h 3808342"/>
              <a:gd name="connsiteX86" fmla="*/ 3209636 w 4055195"/>
              <a:gd name="connsiteY86" fmla="*/ 1082171 h 3808342"/>
              <a:gd name="connsiteX87" fmla="*/ 3005461 w 4055195"/>
              <a:gd name="connsiteY87" fmla="*/ 845318 h 3808342"/>
              <a:gd name="connsiteX88" fmla="*/ 2789035 w 4055195"/>
              <a:gd name="connsiteY88" fmla="*/ 563546 h 3808342"/>
              <a:gd name="connsiteX89" fmla="*/ 2511356 w 4055195"/>
              <a:gd name="connsiteY89" fmla="*/ 130678 h 3808342"/>
              <a:gd name="connsiteX90" fmla="*/ 2425602 w 4055195"/>
              <a:gd name="connsiteY90" fmla="*/ 16335 h 3808342"/>
              <a:gd name="connsiteX0" fmla="*/ 2425602 w 4055278"/>
              <a:gd name="connsiteY0" fmla="*/ 16335 h 3808342"/>
              <a:gd name="connsiteX1" fmla="*/ 1584399 w 4055278"/>
              <a:gd name="connsiteY1" fmla="*/ 0 h 3808342"/>
              <a:gd name="connsiteX2" fmla="*/ 518604 w 4055278"/>
              <a:gd name="connsiteY2" fmla="*/ 12252 h 3808342"/>
              <a:gd name="connsiteX3" fmla="*/ 12249 w 4055278"/>
              <a:gd name="connsiteY3" fmla="*/ 16336 h 3808342"/>
              <a:gd name="connsiteX4" fmla="*/ 12248 w 4055278"/>
              <a:gd name="connsiteY4" fmla="*/ 1016832 h 3808342"/>
              <a:gd name="connsiteX5" fmla="*/ 0 w 4055278"/>
              <a:gd name="connsiteY5" fmla="*/ 2589043 h 3808342"/>
              <a:gd name="connsiteX6" fmla="*/ 110254 w 4055278"/>
              <a:gd name="connsiteY6" fmla="*/ 2621711 h 3808342"/>
              <a:gd name="connsiteX7" fmla="*/ 187841 w 4055278"/>
              <a:gd name="connsiteY7" fmla="*/ 2540038 h 3808342"/>
              <a:gd name="connsiteX8" fmla="*/ 596192 w 4055278"/>
              <a:gd name="connsiteY8" fmla="*/ 2450198 h 3808342"/>
              <a:gd name="connsiteX9" fmla="*/ 841202 w 4055278"/>
              <a:gd name="connsiteY9" fmla="*/ 2433863 h 3808342"/>
              <a:gd name="connsiteX10" fmla="*/ 1143162 w 4055278"/>
              <a:gd name="connsiteY10" fmla="*/ 2439126 h 3808342"/>
              <a:gd name="connsiteX11" fmla="*/ 1417006 w 4055278"/>
              <a:gd name="connsiteY11" fmla="*/ 2472464 h 3808342"/>
              <a:gd name="connsiteX12" fmla="*/ 1833724 w 4055278"/>
              <a:gd name="connsiteY12" fmla="*/ 2651058 h 3808342"/>
              <a:gd name="connsiteX13" fmla="*/ 2067087 w 4055278"/>
              <a:gd name="connsiteY13" fmla="*/ 2779644 h 3808342"/>
              <a:gd name="connsiteX14" fmla="*/ 2174243 w 4055278"/>
              <a:gd name="connsiteY14" fmla="*/ 2922520 h 3808342"/>
              <a:gd name="connsiteX15" fmla="*/ 2255206 w 4055278"/>
              <a:gd name="connsiteY15" fmla="*/ 3193980 h 3808342"/>
              <a:gd name="connsiteX16" fmla="*/ 2221868 w 4055278"/>
              <a:gd name="connsiteY16" fmla="*/ 3310662 h 3808342"/>
              <a:gd name="connsiteX17" fmla="*/ 2195675 w 4055278"/>
              <a:gd name="connsiteY17" fmla="*/ 3394006 h 3808342"/>
              <a:gd name="connsiteX18" fmla="*/ 2126618 w 4055278"/>
              <a:gd name="connsiteY18" fmla="*/ 3474968 h 3808342"/>
              <a:gd name="connsiteX19" fmla="*/ 1986124 w 4055278"/>
              <a:gd name="connsiteY19" fmla="*/ 3603555 h 3808342"/>
              <a:gd name="connsiteX20" fmla="*/ 2436180 w 4055278"/>
              <a:gd name="connsiteY20" fmla="*/ 3808342 h 3808342"/>
              <a:gd name="connsiteX21" fmla="*/ 2569530 w 4055278"/>
              <a:gd name="connsiteY21" fmla="*/ 3796437 h 3808342"/>
              <a:gd name="connsiteX22" fmla="*/ 2826704 w 4055278"/>
              <a:gd name="connsiteY22" fmla="*/ 3736906 h 3808342"/>
              <a:gd name="connsiteX23" fmla="*/ 3029111 w 4055278"/>
              <a:gd name="connsiteY23" fmla="*/ 3665469 h 3808342"/>
              <a:gd name="connsiteX24" fmla="*/ 3176748 w 4055278"/>
              <a:gd name="connsiteY24" fmla="*/ 3579743 h 3808342"/>
              <a:gd name="connsiteX25" fmla="*/ 3281523 w 4055278"/>
              <a:gd name="connsiteY25" fmla="*/ 3413056 h 3808342"/>
              <a:gd name="connsiteX26" fmla="*/ 3583943 w 4055278"/>
              <a:gd name="connsiteY26" fmla="*/ 3222556 h 3808342"/>
              <a:gd name="connsiteX27" fmla="*/ 3829211 w 4055278"/>
              <a:gd name="connsiteY27" fmla="*/ 3015387 h 3808342"/>
              <a:gd name="connsiteX28" fmla="*/ 4054864 w 4055278"/>
              <a:gd name="connsiteY28" fmla="*/ 2717806 h 3808342"/>
              <a:gd name="connsiteX29" fmla="*/ 3863758 w 4055278"/>
              <a:gd name="connsiteY29" fmla="*/ 2524283 h 3808342"/>
              <a:gd name="connsiteX30" fmla="*/ 3766998 w 4055278"/>
              <a:gd name="connsiteY30" fmla="*/ 2700873 h 3808342"/>
              <a:gd name="connsiteX31" fmla="*/ 3617280 w 4055278"/>
              <a:gd name="connsiteY31" fmla="*/ 2896323 h 3808342"/>
              <a:gd name="connsiteX32" fmla="*/ 3410111 w 4055278"/>
              <a:gd name="connsiteY32" fmla="*/ 2993956 h 3808342"/>
              <a:gd name="connsiteX33" fmla="*/ 3357723 w 4055278"/>
              <a:gd name="connsiteY33" fmla="*/ 2996336 h 3808342"/>
              <a:gd name="connsiteX34" fmla="*/ 3274381 w 4055278"/>
              <a:gd name="connsiteY34" fmla="*/ 2970144 h 3808342"/>
              <a:gd name="connsiteX35" fmla="*/ 3076736 w 4055278"/>
              <a:gd name="connsiteY35" fmla="*/ 2829649 h 3808342"/>
              <a:gd name="connsiteX36" fmla="*/ 2831468 w 4055278"/>
              <a:gd name="connsiteY36" fmla="*/ 2705825 h 3808342"/>
              <a:gd name="connsiteX37" fmla="*/ 2638586 w 4055278"/>
              <a:gd name="connsiteY37" fmla="*/ 2584381 h 3808342"/>
              <a:gd name="connsiteX38" fmla="*/ 2479043 w 4055278"/>
              <a:gd name="connsiteY38" fmla="*/ 2451032 h 3808342"/>
              <a:gd name="connsiteX39" fmla="*/ 2345693 w 4055278"/>
              <a:gd name="connsiteY39" fmla="*/ 2331970 h 3808342"/>
              <a:gd name="connsiteX40" fmla="*/ 2195674 w 4055278"/>
              <a:gd name="connsiteY40" fmla="*/ 2191477 h 3808342"/>
              <a:gd name="connsiteX41" fmla="*/ 2050417 w 4055278"/>
              <a:gd name="connsiteY41" fmla="*/ 2067651 h 3808342"/>
              <a:gd name="connsiteX42" fmla="*/ 1967074 w 4055278"/>
              <a:gd name="connsiteY42" fmla="*/ 1979546 h 3808342"/>
              <a:gd name="connsiteX43" fmla="*/ 1859918 w 4055278"/>
              <a:gd name="connsiteY43" fmla="*/ 1870008 h 3808342"/>
              <a:gd name="connsiteX44" fmla="*/ 1697993 w 4055278"/>
              <a:gd name="connsiteY44" fmla="*/ 1696176 h 3808342"/>
              <a:gd name="connsiteX45" fmla="*/ 1619412 w 4055278"/>
              <a:gd name="connsiteY45" fmla="*/ 1589020 h 3808342"/>
              <a:gd name="connsiteX46" fmla="*/ 1572430 w 4055278"/>
              <a:gd name="connsiteY46" fmla="*/ 1512306 h 3808342"/>
              <a:gd name="connsiteX47" fmla="*/ 1486397 w 4055278"/>
              <a:gd name="connsiteY47" fmla="*/ 1429283 h 3808342"/>
              <a:gd name="connsiteX48" fmla="*/ 1404727 w 4055278"/>
              <a:gd name="connsiteY48" fmla="*/ 1343526 h 3808342"/>
              <a:gd name="connsiteX49" fmla="*/ 1351641 w 4055278"/>
              <a:gd name="connsiteY49" fmla="*/ 1229182 h 3808342"/>
              <a:gd name="connsiteX50" fmla="*/ 1306722 w 4055278"/>
              <a:gd name="connsiteY50" fmla="*/ 1074004 h 3808342"/>
              <a:gd name="connsiteX51" fmla="*/ 1310806 w 4055278"/>
              <a:gd name="connsiteY51" fmla="*/ 992330 h 3808342"/>
              <a:gd name="connsiteX52" fmla="*/ 1327141 w 4055278"/>
              <a:gd name="connsiteY52" fmla="*/ 931076 h 3808342"/>
              <a:gd name="connsiteX53" fmla="*/ 1355725 w 4055278"/>
              <a:gd name="connsiteY53" fmla="*/ 873904 h 3808342"/>
              <a:gd name="connsiteX54" fmla="*/ 1404727 w 4055278"/>
              <a:gd name="connsiteY54" fmla="*/ 779980 h 3808342"/>
              <a:gd name="connsiteX55" fmla="*/ 1461896 w 4055278"/>
              <a:gd name="connsiteY55" fmla="*/ 726892 h 3808342"/>
              <a:gd name="connsiteX56" fmla="*/ 1510899 w 4055278"/>
              <a:gd name="connsiteY56" fmla="*/ 686055 h 3808342"/>
              <a:gd name="connsiteX57" fmla="*/ 1588483 w 4055278"/>
              <a:gd name="connsiteY57" fmla="*/ 637052 h 3808342"/>
              <a:gd name="connsiteX58" fmla="*/ 1788575 w 4055278"/>
              <a:gd name="connsiteY58" fmla="*/ 645219 h 3808342"/>
              <a:gd name="connsiteX59" fmla="*/ 1964166 w 4055278"/>
              <a:gd name="connsiteY59" fmla="*/ 686056 h 3808342"/>
              <a:gd name="connsiteX60" fmla="*/ 2098922 w 4055278"/>
              <a:gd name="connsiteY60" fmla="*/ 763645 h 3808342"/>
              <a:gd name="connsiteX61" fmla="*/ 2327598 w 4055278"/>
              <a:gd name="connsiteY61" fmla="*/ 1037251 h 3808342"/>
              <a:gd name="connsiteX62" fmla="*/ 2376600 w 4055278"/>
              <a:gd name="connsiteY62" fmla="*/ 1078087 h 3808342"/>
              <a:gd name="connsiteX63" fmla="*/ 2552191 w 4055278"/>
              <a:gd name="connsiteY63" fmla="*/ 1135259 h 3808342"/>
              <a:gd name="connsiteX64" fmla="*/ 2682863 w 4055278"/>
              <a:gd name="connsiteY64" fmla="*/ 1221015 h 3808342"/>
              <a:gd name="connsiteX65" fmla="*/ 2756367 w 4055278"/>
              <a:gd name="connsiteY65" fmla="*/ 1310856 h 3808342"/>
              <a:gd name="connsiteX66" fmla="*/ 2833953 w 4055278"/>
              <a:gd name="connsiteY66" fmla="*/ 1396614 h 3808342"/>
              <a:gd name="connsiteX67" fmla="*/ 2900657 w 4055278"/>
              <a:gd name="connsiteY67" fmla="*/ 1507217 h 3808342"/>
              <a:gd name="connsiteX68" fmla="*/ 2941904 w 4055278"/>
              <a:gd name="connsiteY68" fmla="*/ 1585086 h 3808342"/>
              <a:gd name="connsiteX69" fmla="*/ 2957674 w 4055278"/>
              <a:gd name="connsiteY69" fmla="*/ 1667600 h 3808342"/>
              <a:gd name="connsiteX70" fmla="*/ 2967199 w 4055278"/>
              <a:gd name="connsiteY70" fmla="*/ 1743800 h 3808342"/>
              <a:gd name="connsiteX71" fmla="*/ 2974343 w 4055278"/>
              <a:gd name="connsiteY71" fmla="*/ 1781900 h 3808342"/>
              <a:gd name="connsiteX72" fmla="*/ 2998155 w 4055278"/>
              <a:gd name="connsiteY72" fmla="*/ 1872389 h 3808342"/>
              <a:gd name="connsiteX73" fmla="*/ 3093405 w 4055278"/>
              <a:gd name="connsiteY73" fmla="*/ 2055744 h 3808342"/>
              <a:gd name="connsiteX74" fmla="*/ 3167224 w 4055278"/>
              <a:gd name="connsiteY74" fmla="*/ 2155757 h 3808342"/>
              <a:gd name="connsiteX75" fmla="*/ 3271999 w 4055278"/>
              <a:gd name="connsiteY75" fmla="*/ 2253388 h 3808342"/>
              <a:gd name="connsiteX76" fmla="*/ 3413817 w 4055278"/>
              <a:gd name="connsiteY76" fmla="*/ 2354949 h 3808342"/>
              <a:gd name="connsiteX77" fmla="*/ 3573474 w 4055278"/>
              <a:gd name="connsiteY77" fmla="*/ 2512187 h 3808342"/>
              <a:gd name="connsiteX78" fmla="*/ 3636369 w 4055278"/>
              <a:gd name="connsiteY78" fmla="*/ 2599273 h 3808342"/>
              <a:gd name="connsiteX79" fmla="*/ 3762159 w 4055278"/>
              <a:gd name="connsiteY79" fmla="*/ 2475899 h 3808342"/>
              <a:gd name="connsiteX80" fmla="*/ 3754902 w 4055278"/>
              <a:gd name="connsiteY80" fmla="*/ 2316244 h 3808342"/>
              <a:gd name="connsiteX81" fmla="*/ 3762160 w 4055278"/>
              <a:gd name="connsiteY81" fmla="*/ 2183197 h 3808342"/>
              <a:gd name="connsiteX82" fmla="*/ 3762159 w 4055278"/>
              <a:gd name="connsiteY82" fmla="*/ 2067082 h 3808342"/>
              <a:gd name="connsiteX83" fmla="*/ 3718617 w 4055278"/>
              <a:gd name="connsiteY83" fmla="*/ 1875977 h 3808342"/>
              <a:gd name="connsiteX84" fmla="*/ 3609760 w 4055278"/>
              <a:gd name="connsiteY84" fmla="*/ 1609882 h 3808342"/>
              <a:gd name="connsiteX85" fmla="*/ 3505740 w 4055278"/>
              <a:gd name="connsiteY85" fmla="*/ 1382492 h 3808342"/>
              <a:gd name="connsiteX86" fmla="*/ 3405645 w 4055278"/>
              <a:gd name="connsiteY86" fmla="*/ 1286354 h 3808342"/>
              <a:gd name="connsiteX87" fmla="*/ 3209636 w 4055278"/>
              <a:gd name="connsiteY87" fmla="*/ 1082171 h 3808342"/>
              <a:gd name="connsiteX88" fmla="*/ 3005461 w 4055278"/>
              <a:gd name="connsiteY88" fmla="*/ 845318 h 3808342"/>
              <a:gd name="connsiteX89" fmla="*/ 2789035 w 4055278"/>
              <a:gd name="connsiteY89" fmla="*/ 563546 h 3808342"/>
              <a:gd name="connsiteX90" fmla="*/ 2511356 w 4055278"/>
              <a:gd name="connsiteY90" fmla="*/ 130678 h 3808342"/>
              <a:gd name="connsiteX91" fmla="*/ 2425602 w 4055278"/>
              <a:gd name="connsiteY91" fmla="*/ 16335 h 3808342"/>
              <a:gd name="connsiteX0" fmla="*/ 2425602 w 4055278"/>
              <a:gd name="connsiteY0" fmla="*/ 16335 h 3808342"/>
              <a:gd name="connsiteX1" fmla="*/ 1584399 w 4055278"/>
              <a:gd name="connsiteY1" fmla="*/ 0 h 3808342"/>
              <a:gd name="connsiteX2" fmla="*/ 518604 w 4055278"/>
              <a:gd name="connsiteY2" fmla="*/ 12252 h 3808342"/>
              <a:gd name="connsiteX3" fmla="*/ 12249 w 4055278"/>
              <a:gd name="connsiteY3" fmla="*/ 16336 h 3808342"/>
              <a:gd name="connsiteX4" fmla="*/ 12248 w 4055278"/>
              <a:gd name="connsiteY4" fmla="*/ 1016832 h 3808342"/>
              <a:gd name="connsiteX5" fmla="*/ 0 w 4055278"/>
              <a:gd name="connsiteY5" fmla="*/ 2589043 h 3808342"/>
              <a:gd name="connsiteX6" fmla="*/ 110254 w 4055278"/>
              <a:gd name="connsiteY6" fmla="*/ 2621711 h 3808342"/>
              <a:gd name="connsiteX7" fmla="*/ 187841 w 4055278"/>
              <a:gd name="connsiteY7" fmla="*/ 2540038 h 3808342"/>
              <a:gd name="connsiteX8" fmla="*/ 596192 w 4055278"/>
              <a:gd name="connsiteY8" fmla="*/ 2450198 h 3808342"/>
              <a:gd name="connsiteX9" fmla="*/ 841202 w 4055278"/>
              <a:gd name="connsiteY9" fmla="*/ 2433863 h 3808342"/>
              <a:gd name="connsiteX10" fmla="*/ 1143162 w 4055278"/>
              <a:gd name="connsiteY10" fmla="*/ 2439126 h 3808342"/>
              <a:gd name="connsiteX11" fmla="*/ 1417006 w 4055278"/>
              <a:gd name="connsiteY11" fmla="*/ 2472464 h 3808342"/>
              <a:gd name="connsiteX12" fmla="*/ 1833724 w 4055278"/>
              <a:gd name="connsiteY12" fmla="*/ 2651058 h 3808342"/>
              <a:gd name="connsiteX13" fmla="*/ 2067087 w 4055278"/>
              <a:gd name="connsiteY13" fmla="*/ 2779644 h 3808342"/>
              <a:gd name="connsiteX14" fmla="*/ 2174243 w 4055278"/>
              <a:gd name="connsiteY14" fmla="*/ 2922520 h 3808342"/>
              <a:gd name="connsiteX15" fmla="*/ 2255206 w 4055278"/>
              <a:gd name="connsiteY15" fmla="*/ 3193980 h 3808342"/>
              <a:gd name="connsiteX16" fmla="*/ 2221868 w 4055278"/>
              <a:gd name="connsiteY16" fmla="*/ 3310662 h 3808342"/>
              <a:gd name="connsiteX17" fmla="*/ 2195675 w 4055278"/>
              <a:gd name="connsiteY17" fmla="*/ 3394006 h 3808342"/>
              <a:gd name="connsiteX18" fmla="*/ 2126618 w 4055278"/>
              <a:gd name="connsiteY18" fmla="*/ 3474968 h 3808342"/>
              <a:gd name="connsiteX19" fmla="*/ 1986124 w 4055278"/>
              <a:gd name="connsiteY19" fmla="*/ 3603555 h 3808342"/>
              <a:gd name="connsiteX20" fmla="*/ 2436180 w 4055278"/>
              <a:gd name="connsiteY20" fmla="*/ 3808342 h 3808342"/>
              <a:gd name="connsiteX21" fmla="*/ 2569530 w 4055278"/>
              <a:gd name="connsiteY21" fmla="*/ 3796437 h 3808342"/>
              <a:gd name="connsiteX22" fmla="*/ 2826704 w 4055278"/>
              <a:gd name="connsiteY22" fmla="*/ 3736906 h 3808342"/>
              <a:gd name="connsiteX23" fmla="*/ 3029111 w 4055278"/>
              <a:gd name="connsiteY23" fmla="*/ 3665469 h 3808342"/>
              <a:gd name="connsiteX24" fmla="*/ 3176748 w 4055278"/>
              <a:gd name="connsiteY24" fmla="*/ 3579743 h 3808342"/>
              <a:gd name="connsiteX25" fmla="*/ 3281523 w 4055278"/>
              <a:gd name="connsiteY25" fmla="*/ 3413056 h 3808342"/>
              <a:gd name="connsiteX26" fmla="*/ 3583943 w 4055278"/>
              <a:gd name="connsiteY26" fmla="*/ 3222556 h 3808342"/>
              <a:gd name="connsiteX27" fmla="*/ 3829211 w 4055278"/>
              <a:gd name="connsiteY27" fmla="*/ 3015387 h 3808342"/>
              <a:gd name="connsiteX28" fmla="*/ 4054864 w 4055278"/>
              <a:gd name="connsiteY28" fmla="*/ 2717806 h 3808342"/>
              <a:gd name="connsiteX29" fmla="*/ 3863758 w 4055278"/>
              <a:gd name="connsiteY29" fmla="*/ 2524283 h 3808342"/>
              <a:gd name="connsiteX30" fmla="*/ 3679913 w 4055278"/>
              <a:gd name="connsiteY30" fmla="*/ 2812149 h 3808342"/>
              <a:gd name="connsiteX31" fmla="*/ 3617280 w 4055278"/>
              <a:gd name="connsiteY31" fmla="*/ 2896323 h 3808342"/>
              <a:gd name="connsiteX32" fmla="*/ 3410111 w 4055278"/>
              <a:gd name="connsiteY32" fmla="*/ 2993956 h 3808342"/>
              <a:gd name="connsiteX33" fmla="*/ 3357723 w 4055278"/>
              <a:gd name="connsiteY33" fmla="*/ 2996336 h 3808342"/>
              <a:gd name="connsiteX34" fmla="*/ 3274381 w 4055278"/>
              <a:gd name="connsiteY34" fmla="*/ 2970144 h 3808342"/>
              <a:gd name="connsiteX35" fmla="*/ 3076736 w 4055278"/>
              <a:gd name="connsiteY35" fmla="*/ 2829649 h 3808342"/>
              <a:gd name="connsiteX36" fmla="*/ 2831468 w 4055278"/>
              <a:gd name="connsiteY36" fmla="*/ 2705825 h 3808342"/>
              <a:gd name="connsiteX37" fmla="*/ 2638586 w 4055278"/>
              <a:gd name="connsiteY37" fmla="*/ 2584381 h 3808342"/>
              <a:gd name="connsiteX38" fmla="*/ 2479043 w 4055278"/>
              <a:gd name="connsiteY38" fmla="*/ 2451032 h 3808342"/>
              <a:gd name="connsiteX39" fmla="*/ 2345693 w 4055278"/>
              <a:gd name="connsiteY39" fmla="*/ 2331970 h 3808342"/>
              <a:gd name="connsiteX40" fmla="*/ 2195674 w 4055278"/>
              <a:gd name="connsiteY40" fmla="*/ 2191477 h 3808342"/>
              <a:gd name="connsiteX41" fmla="*/ 2050417 w 4055278"/>
              <a:gd name="connsiteY41" fmla="*/ 2067651 h 3808342"/>
              <a:gd name="connsiteX42" fmla="*/ 1967074 w 4055278"/>
              <a:gd name="connsiteY42" fmla="*/ 1979546 h 3808342"/>
              <a:gd name="connsiteX43" fmla="*/ 1859918 w 4055278"/>
              <a:gd name="connsiteY43" fmla="*/ 1870008 h 3808342"/>
              <a:gd name="connsiteX44" fmla="*/ 1697993 w 4055278"/>
              <a:gd name="connsiteY44" fmla="*/ 1696176 h 3808342"/>
              <a:gd name="connsiteX45" fmla="*/ 1619412 w 4055278"/>
              <a:gd name="connsiteY45" fmla="*/ 1589020 h 3808342"/>
              <a:gd name="connsiteX46" fmla="*/ 1572430 w 4055278"/>
              <a:gd name="connsiteY46" fmla="*/ 1512306 h 3808342"/>
              <a:gd name="connsiteX47" fmla="*/ 1486397 w 4055278"/>
              <a:gd name="connsiteY47" fmla="*/ 1429283 h 3808342"/>
              <a:gd name="connsiteX48" fmla="*/ 1404727 w 4055278"/>
              <a:gd name="connsiteY48" fmla="*/ 1343526 h 3808342"/>
              <a:gd name="connsiteX49" fmla="*/ 1351641 w 4055278"/>
              <a:gd name="connsiteY49" fmla="*/ 1229182 h 3808342"/>
              <a:gd name="connsiteX50" fmla="*/ 1306722 w 4055278"/>
              <a:gd name="connsiteY50" fmla="*/ 1074004 h 3808342"/>
              <a:gd name="connsiteX51" fmla="*/ 1310806 w 4055278"/>
              <a:gd name="connsiteY51" fmla="*/ 992330 h 3808342"/>
              <a:gd name="connsiteX52" fmla="*/ 1327141 w 4055278"/>
              <a:gd name="connsiteY52" fmla="*/ 931076 h 3808342"/>
              <a:gd name="connsiteX53" fmla="*/ 1355725 w 4055278"/>
              <a:gd name="connsiteY53" fmla="*/ 873904 h 3808342"/>
              <a:gd name="connsiteX54" fmla="*/ 1404727 w 4055278"/>
              <a:gd name="connsiteY54" fmla="*/ 779980 h 3808342"/>
              <a:gd name="connsiteX55" fmla="*/ 1461896 w 4055278"/>
              <a:gd name="connsiteY55" fmla="*/ 726892 h 3808342"/>
              <a:gd name="connsiteX56" fmla="*/ 1510899 w 4055278"/>
              <a:gd name="connsiteY56" fmla="*/ 686055 h 3808342"/>
              <a:gd name="connsiteX57" fmla="*/ 1588483 w 4055278"/>
              <a:gd name="connsiteY57" fmla="*/ 637052 h 3808342"/>
              <a:gd name="connsiteX58" fmla="*/ 1788575 w 4055278"/>
              <a:gd name="connsiteY58" fmla="*/ 645219 h 3808342"/>
              <a:gd name="connsiteX59" fmla="*/ 1964166 w 4055278"/>
              <a:gd name="connsiteY59" fmla="*/ 686056 h 3808342"/>
              <a:gd name="connsiteX60" fmla="*/ 2098922 w 4055278"/>
              <a:gd name="connsiteY60" fmla="*/ 763645 h 3808342"/>
              <a:gd name="connsiteX61" fmla="*/ 2327598 w 4055278"/>
              <a:gd name="connsiteY61" fmla="*/ 1037251 h 3808342"/>
              <a:gd name="connsiteX62" fmla="*/ 2376600 w 4055278"/>
              <a:gd name="connsiteY62" fmla="*/ 1078087 h 3808342"/>
              <a:gd name="connsiteX63" fmla="*/ 2552191 w 4055278"/>
              <a:gd name="connsiteY63" fmla="*/ 1135259 h 3808342"/>
              <a:gd name="connsiteX64" fmla="*/ 2682863 w 4055278"/>
              <a:gd name="connsiteY64" fmla="*/ 1221015 h 3808342"/>
              <a:gd name="connsiteX65" fmla="*/ 2756367 w 4055278"/>
              <a:gd name="connsiteY65" fmla="*/ 1310856 h 3808342"/>
              <a:gd name="connsiteX66" fmla="*/ 2833953 w 4055278"/>
              <a:gd name="connsiteY66" fmla="*/ 1396614 h 3808342"/>
              <a:gd name="connsiteX67" fmla="*/ 2900657 w 4055278"/>
              <a:gd name="connsiteY67" fmla="*/ 1507217 h 3808342"/>
              <a:gd name="connsiteX68" fmla="*/ 2941904 w 4055278"/>
              <a:gd name="connsiteY68" fmla="*/ 1585086 h 3808342"/>
              <a:gd name="connsiteX69" fmla="*/ 2957674 w 4055278"/>
              <a:gd name="connsiteY69" fmla="*/ 1667600 h 3808342"/>
              <a:gd name="connsiteX70" fmla="*/ 2967199 w 4055278"/>
              <a:gd name="connsiteY70" fmla="*/ 1743800 h 3808342"/>
              <a:gd name="connsiteX71" fmla="*/ 2974343 w 4055278"/>
              <a:gd name="connsiteY71" fmla="*/ 1781900 h 3808342"/>
              <a:gd name="connsiteX72" fmla="*/ 2998155 w 4055278"/>
              <a:gd name="connsiteY72" fmla="*/ 1872389 h 3808342"/>
              <a:gd name="connsiteX73" fmla="*/ 3093405 w 4055278"/>
              <a:gd name="connsiteY73" fmla="*/ 2055744 h 3808342"/>
              <a:gd name="connsiteX74" fmla="*/ 3167224 w 4055278"/>
              <a:gd name="connsiteY74" fmla="*/ 2155757 h 3808342"/>
              <a:gd name="connsiteX75" fmla="*/ 3271999 w 4055278"/>
              <a:gd name="connsiteY75" fmla="*/ 2253388 h 3808342"/>
              <a:gd name="connsiteX76" fmla="*/ 3413817 w 4055278"/>
              <a:gd name="connsiteY76" fmla="*/ 2354949 h 3808342"/>
              <a:gd name="connsiteX77" fmla="*/ 3573474 w 4055278"/>
              <a:gd name="connsiteY77" fmla="*/ 2512187 h 3808342"/>
              <a:gd name="connsiteX78" fmla="*/ 3636369 w 4055278"/>
              <a:gd name="connsiteY78" fmla="*/ 2599273 h 3808342"/>
              <a:gd name="connsiteX79" fmla="*/ 3762159 w 4055278"/>
              <a:gd name="connsiteY79" fmla="*/ 2475899 h 3808342"/>
              <a:gd name="connsiteX80" fmla="*/ 3754902 w 4055278"/>
              <a:gd name="connsiteY80" fmla="*/ 2316244 h 3808342"/>
              <a:gd name="connsiteX81" fmla="*/ 3762160 w 4055278"/>
              <a:gd name="connsiteY81" fmla="*/ 2183197 h 3808342"/>
              <a:gd name="connsiteX82" fmla="*/ 3762159 w 4055278"/>
              <a:gd name="connsiteY82" fmla="*/ 2067082 h 3808342"/>
              <a:gd name="connsiteX83" fmla="*/ 3718617 w 4055278"/>
              <a:gd name="connsiteY83" fmla="*/ 1875977 h 3808342"/>
              <a:gd name="connsiteX84" fmla="*/ 3609760 w 4055278"/>
              <a:gd name="connsiteY84" fmla="*/ 1609882 h 3808342"/>
              <a:gd name="connsiteX85" fmla="*/ 3505740 w 4055278"/>
              <a:gd name="connsiteY85" fmla="*/ 1382492 h 3808342"/>
              <a:gd name="connsiteX86" fmla="*/ 3405645 w 4055278"/>
              <a:gd name="connsiteY86" fmla="*/ 1286354 h 3808342"/>
              <a:gd name="connsiteX87" fmla="*/ 3209636 w 4055278"/>
              <a:gd name="connsiteY87" fmla="*/ 1082171 h 3808342"/>
              <a:gd name="connsiteX88" fmla="*/ 3005461 w 4055278"/>
              <a:gd name="connsiteY88" fmla="*/ 845318 h 3808342"/>
              <a:gd name="connsiteX89" fmla="*/ 2789035 w 4055278"/>
              <a:gd name="connsiteY89" fmla="*/ 563546 h 3808342"/>
              <a:gd name="connsiteX90" fmla="*/ 2511356 w 4055278"/>
              <a:gd name="connsiteY90" fmla="*/ 130678 h 3808342"/>
              <a:gd name="connsiteX91" fmla="*/ 2425602 w 4055278"/>
              <a:gd name="connsiteY91" fmla="*/ 16335 h 3808342"/>
              <a:gd name="connsiteX0" fmla="*/ 2425602 w 4055279"/>
              <a:gd name="connsiteY0" fmla="*/ 16335 h 3808342"/>
              <a:gd name="connsiteX1" fmla="*/ 1584399 w 4055279"/>
              <a:gd name="connsiteY1" fmla="*/ 0 h 3808342"/>
              <a:gd name="connsiteX2" fmla="*/ 518604 w 4055279"/>
              <a:gd name="connsiteY2" fmla="*/ 12252 h 3808342"/>
              <a:gd name="connsiteX3" fmla="*/ 12249 w 4055279"/>
              <a:gd name="connsiteY3" fmla="*/ 16336 h 3808342"/>
              <a:gd name="connsiteX4" fmla="*/ 12248 w 4055279"/>
              <a:gd name="connsiteY4" fmla="*/ 1016832 h 3808342"/>
              <a:gd name="connsiteX5" fmla="*/ 0 w 4055279"/>
              <a:gd name="connsiteY5" fmla="*/ 2589043 h 3808342"/>
              <a:gd name="connsiteX6" fmla="*/ 110254 w 4055279"/>
              <a:gd name="connsiteY6" fmla="*/ 2621711 h 3808342"/>
              <a:gd name="connsiteX7" fmla="*/ 187841 w 4055279"/>
              <a:gd name="connsiteY7" fmla="*/ 2540038 h 3808342"/>
              <a:gd name="connsiteX8" fmla="*/ 596192 w 4055279"/>
              <a:gd name="connsiteY8" fmla="*/ 2450198 h 3808342"/>
              <a:gd name="connsiteX9" fmla="*/ 841202 w 4055279"/>
              <a:gd name="connsiteY9" fmla="*/ 2433863 h 3808342"/>
              <a:gd name="connsiteX10" fmla="*/ 1143162 w 4055279"/>
              <a:gd name="connsiteY10" fmla="*/ 2439126 h 3808342"/>
              <a:gd name="connsiteX11" fmla="*/ 1417006 w 4055279"/>
              <a:gd name="connsiteY11" fmla="*/ 2472464 h 3808342"/>
              <a:gd name="connsiteX12" fmla="*/ 1833724 w 4055279"/>
              <a:gd name="connsiteY12" fmla="*/ 2651058 h 3808342"/>
              <a:gd name="connsiteX13" fmla="*/ 2067087 w 4055279"/>
              <a:gd name="connsiteY13" fmla="*/ 2779644 h 3808342"/>
              <a:gd name="connsiteX14" fmla="*/ 2174243 w 4055279"/>
              <a:gd name="connsiteY14" fmla="*/ 2922520 h 3808342"/>
              <a:gd name="connsiteX15" fmla="*/ 2255206 w 4055279"/>
              <a:gd name="connsiteY15" fmla="*/ 3193980 h 3808342"/>
              <a:gd name="connsiteX16" fmla="*/ 2221868 w 4055279"/>
              <a:gd name="connsiteY16" fmla="*/ 3310662 h 3808342"/>
              <a:gd name="connsiteX17" fmla="*/ 2195675 w 4055279"/>
              <a:gd name="connsiteY17" fmla="*/ 3394006 h 3808342"/>
              <a:gd name="connsiteX18" fmla="*/ 2126618 w 4055279"/>
              <a:gd name="connsiteY18" fmla="*/ 3474968 h 3808342"/>
              <a:gd name="connsiteX19" fmla="*/ 1986124 w 4055279"/>
              <a:gd name="connsiteY19" fmla="*/ 3603555 h 3808342"/>
              <a:gd name="connsiteX20" fmla="*/ 2436180 w 4055279"/>
              <a:gd name="connsiteY20" fmla="*/ 3808342 h 3808342"/>
              <a:gd name="connsiteX21" fmla="*/ 2569530 w 4055279"/>
              <a:gd name="connsiteY21" fmla="*/ 3796437 h 3808342"/>
              <a:gd name="connsiteX22" fmla="*/ 2826704 w 4055279"/>
              <a:gd name="connsiteY22" fmla="*/ 3736906 h 3808342"/>
              <a:gd name="connsiteX23" fmla="*/ 3029111 w 4055279"/>
              <a:gd name="connsiteY23" fmla="*/ 3665469 h 3808342"/>
              <a:gd name="connsiteX24" fmla="*/ 3176748 w 4055279"/>
              <a:gd name="connsiteY24" fmla="*/ 3579743 h 3808342"/>
              <a:gd name="connsiteX25" fmla="*/ 3281523 w 4055279"/>
              <a:gd name="connsiteY25" fmla="*/ 3413056 h 3808342"/>
              <a:gd name="connsiteX26" fmla="*/ 3583943 w 4055279"/>
              <a:gd name="connsiteY26" fmla="*/ 3222556 h 3808342"/>
              <a:gd name="connsiteX27" fmla="*/ 3829211 w 4055279"/>
              <a:gd name="connsiteY27" fmla="*/ 3015387 h 3808342"/>
              <a:gd name="connsiteX28" fmla="*/ 4054864 w 4055279"/>
              <a:gd name="connsiteY28" fmla="*/ 2717806 h 3808342"/>
              <a:gd name="connsiteX29" fmla="*/ 3863758 w 4055279"/>
              <a:gd name="connsiteY29" fmla="*/ 2524283 h 3808342"/>
              <a:gd name="connsiteX30" fmla="*/ 3764578 w 4055279"/>
              <a:gd name="connsiteY30" fmla="*/ 2654911 h 3808342"/>
              <a:gd name="connsiteX31" fmla="*/ 3679913 w 4055279"/>
              <a:gd name="connsiteY31" fmla="*/ 2812149 h 3808342"/>
              <a:gd name="connsiteX32" fmla="*/ 3617280 w 4055279"/>
              <a:gd name="connsiteY32" fmla="*/ 2896323 h 3808342"/>
              <a:gd name="connsiteX33" fmla="*/ 3410111 w 4055279"/>
              <a:gd name="connsiteY33" fmla="*/ 2993956 h 3808342"/>
              <a:gd name="connsiteX34" fmla="*/ 3357723 w 4055279"/>
              <a:gd name="connsiteY34" fmla="*/ 2996336 h 3808342"/>
              <a:gd name="connsiteX35" fmla="*/ 3274381 w 4055279"/>
              <a:gd name="connsiteY35" fmla="*/ 2970144 h 3808342"/>
              <a:gd name="connsiteX36" fmla="*/ 3076736 w 4055279"/>
              <a:gd name="connsiteY36" fmla="*/ 2829649 h 3808342"/>
              <a:gd name="connsiteX37" fmla="*/ 2831468 w 4055279"/>
              <a:gd name="connsiteY37" fmla="*/ 2705825 h 3808342"/>
              <a:gd name="connsiteX38" fmla="*/ 2638586 w 4055279"/>
              <a:gd name="connsiteY38" fmla="*/ 2584381 h 3808342"/>
              <a:gd name="connsiteX39" fmla="*/ 2479043 w 4055279"/>
              <a:gd name="connsiteY39" fmla="*/ 2451032 h 3808342"/>
              <a:gd name="connsiteX40" fmla="*/ 2345693 w 4055279"/>
              <a:gd name="connsiteY40" fmla="*/ 2331970 h 3808342"/>
              <a:gd name="connsiteX41" fmla="*/ 2195674 w 4055279"/>
              <a:gd name="connsiteY41" fmla="*/ 2191477 h 3808342"/>
              <a:gd name="connsiteX42" fmla="*/ 2050417 w 4055279"/>
              <a:gd name="connsiteY42" fmla="*/ 2067651 h 3808342"/>
              <a:gd name="connsiteX43" fmla="*/ 1967074 w 4055279"/>
              <a:gd name="connsiteY43" fmla="*/ 1979546 h 3808342"/>
              <a:gd name="connsiteX44" fmla="*/ 1859918 w 4055279"/>
              <a:gd name="connsiteY44" fmla="*/ 1870008 h 3808342"/>
              <a:gd name="connsiteX45" fmla="*/ 1697993 w 4055279"/>
              <a:gd name="connsiteY45" fmla="*/ 1696176 h 3808342"/>
              <a:gd name="connsiteX46" fmla="*/ 1619412 w 4055279"/>
              <a:gd name="connsiteY46" fmla="*/ 1589020 h 3808342"/>
              <a:gd name="connsiteX47" fmla="*/ 1572430 w 4055279"/>
              <a:gd name="connsiteY47" fmla="*/ 1512306 h 3808342"/>
              <a:gd name="connsiteX48" fmla="*/ 1486397 w 4055279"/>
              <a:gd name="connsiteY48" fmla="*/ 1429283 h 3808342"/>
              <a:gd name="connsiteX49" fmla="*/ 1404727 w 4055279"/>
              <a:gd name="connsiteY49" fmla="*/ 1343526 h 3808342"/>
              <a:gd name="connsiteX50" fmla="*/ 1351641 w 4055279"/>
              <a:gd name="connsiteY50" fmla="*/ 1229182 h 3808342"/>
              <a:gd name="connsiteX51" fmla="*/ 1306722 w 4055279"/>
              <a:gd name="connsiteY51" fmla="*/ 1074004 h 3808342"/>
              <a:gd name="connsiteX52" fmla="*/ 1310806 w 4055279"/>
              <a:gd name="connsiteY52" fmla="*/ 992330 h 3808342"/>
              <a:gd name="connsiteX53" fmla="*/ 1327141 w 4055279"/>
              <a:gd name="connsiteY53" fmla="*/ 931076 h 3808342"/>
              <a:gd name="connsiteX54" fmla="*/ 1355725 w 4055279"/>
              <a:gd name="connsiteY54" fmla="*/ 873904 h 3808342"/>
              <a:gd name="connsiteX55" fmla="*/ 1404727 w 4055279"/>
              <a:gd name="connsiteY55" fmla="*/ 779980 h 3808342"/>
              <a:gd name="connsiteX56" fmla="*/ 1461896 w 4055279"/>
              <a:gd name="connsiteY56" fmla="*/ 726892 h 3808342"/>
              <a:gd name="connsiteX57" fmla="*/ 1510899 w 4055279"/>
              <a:gd name="connsiteY57" fmla="*/ 686055 h 3808342"/>
              <a:gd name="connsiteX58" fmla="*/ 1588483 w 4055279"/>
              <a:gd name="connsiteY58" fmla="*/ 637052 h 3808342"/>
              <a:gd name="connsiteX59" fmla="*/ 1788575 w 4055279"/>
              <a:gd name="connsiteY59" fmla="*/ 645219 h 3808342"/>
              <a:gd name="connsiteX60" fmla="*/ 1964166 w 4055279"/>
              <a:gd name="connsiteY60" fmla="*/ 686056 h 3808342"/>
              <a:gd name="connsiteX61" fmla="*/ 2098922 w 4055279"/>
              <a:gd name="connsiteY61" fmla="*/ 763645 h 3808342"/>
              <a:gd name="connsiteX62" fmla="*/ 2327598 w 4055279"/>
              <a:gd name="connsiteY62" fmla="*/ 1037251 h 3808342"/>
              <a:gd name="connsiteX63" fmla="*/ 2376600 w 4055279"/>
              <a:gd name="connsiteY63" fmla="*/ 1078087 h 3808342"/>
              <a:gd name="connsiteX64" fmla="*/ 2552191 w 4055279"/>
              <a:gd name="connsiteY64" fmla="*/ 1135259 h 3808342"/>
              <a:gd name="connsiteX65" fmla="*/ 2682863 w 4055279"/>
              <a:gd name="connsiteY65" fmla="*/ 1221015 h 3808342"/>
              <a:gd name="connsiteX66" fmla="*/ 2756367 w 4055279"/>
              <a:gd name="connsiteY66" fmla="*/ 1310856 h 3808342"/>
              <a:gd name="connsiteX67" fmla="*/ 2833953 w 4055279"/>
              <a:gd name="connsiteY67" fmla="*/ 1396614 h 3808342"/>
              <a:gd name="connsiteX68" fmla="*/ 2900657 w 4055279"/>
              <a:gd name="connsiteY68" fmla="*/ 1507217 h 3808342"/>
              <a:gd name="connsiteX69" fmla="*/ 2941904 w 4055279"/>
              <a:gd name="connsiteY69" fmla="*/ 1585086 h 3808342"/>
              <a:gd name="connsiteX70" fmla="*/ 2957674 w 4055279"/>
              <a:gd name="connsiteY70" fmla="*/ 1667600 h 3808342"/>
              <a:gd name="connsiteX71" fmla="*/ 2967199 w 4055279"/>
              <a:gd name="connsiteY71" fmla="*/ 1743800 h 3808342"/>
              <a:gd name="connsiteX72" fmla="*/ 2974343 w 4055279"/>
              <a:gd name="connsiteY72" fmla="*/ 1781900 h 3808342"/>
              <a:gd name="connsiteX73" fmla="*/ 2998155 w 4055279"/>
              <a:gd name="connsiteY73" fmla="*/ 1872389 h 3808342"/>
              <a:gd name="connsiteX74" fmla="*/ 3093405 w 4055279"/>
              <a:gd name="connsiteY74" fmla="*/ 2055744 h 3808342"/>
              <a:gd name="connsiteX75" fmla="*/ 3167224 w 4055279"/>
              <a:gd name="connsiteY75" fmla="*/ 2155757 h 3808342"/>
              <a:gd name="connsiteX76" fmla="*/ 3271999 w 4055279"/>
              <a:gd name="connsiteY76" fmla="*/ 2253388 h 3808342"/>
              <a:gd name="connsiteX77" fmla="*/ 3413817 w 4055279"/>
              <a:gd name="connsiteY77" fmla="*/ 2354949 h 3808342"/>
              <a:gd name="connsiteX78" fmla="*/ 3573474 w 4055279"/>
              <a:gd name="connsiteY78" fmla="*/ 2512187 h 3808342"/>
              <a:gd name="connsiteX79" fmla="*/ 3636369 w 4055279"/>
              <a:gd name="connsiteY79" fmla="*/ 2599273 h 3808342"/>
              <a:gd name="connsiteX80" fmla="*/ 3762159 w 4055279"/>
              <a:gd name="connsiteY80" fmla="*/ 2475899 h 3808342"/>
              <a:gd name="connsiteX81" fmla="*/ 3754902 w 4055279"/>
              <a:gd name="connsiteY81" fmla="*/ 2316244 h 3808342"/>
              <a:gd name="connsiteX82" fmla="*/ 3762160 w 4055279"/>
              <a:gd name="connsiteY82" fmla="*/ 2183197 h 3808342"/>
              <a:gd name="connsiteX83" fmla="*/ 3762159 w 4055279"/>
              <a:gd name="connsiteY83" fmla="*/ 2067082 h 3808342"/>
              <a:gd name="connsiteX84" fmla="*/ 3718617 w 4055279"/>
              <a:gd name="connsiteY84" fmla="*/ 1875977 h 3808342"/>
              <a:gd name="connsiteX85" fmla="*/ 3609760 w 4055279"/>
              <a:gd name="connsiteY85" fmla="*/ 1609882 h 3808342"/>
              <a:gd name="connsiteX86" fmla="*/ 3505740 w 4055279"/>
              <a:gd name="connsiteY86" fmla="*/ 1382492 h 3808342"/>
              <a:gd name="connsiteX87" fmla="*/ 3405645 w 4055279"/>
              <a:gd name="connsiteY87" fmla="*/ 1286354 h 3808342"/>
              <a:gd name="connsiteX88" fmla="*/ 3209636 w 4055279"/>
              <a:gd name="connsiteY88" fmla="*/ 1082171 h 3808342"/>
              <a:gd name="connsiteX89" fmla="*/ 3005461 w 4055279"/>
              <a:gd name="connsiteY89" fmla="*/ 845318 h 3808342"/>
              <a:gd name="connsiteX90" fmla="*/ 2789035 w 4055279"/>
              <a:gd name="connsiteY90" fmla="*/ 563546 h 3808342"/>
              <a:gd name="connsiteX91" fmla="*/ 2511356 w 4055279"/>
              <a:gd name="connsiteY91" fmla="*/ 130678 h 3808342"/>
              <a:gd name="connsiteX92" fmla="*/ 2425602 w 4055279"/>
              <a:gd name="connsiteY92" fmla="*/ 16335 h 3808342"/>
              <a:gd name="connsiteX0" fmla="*/ 2425602 w 4055279"/>
              <a:gd name="connsiteY0" fmla="*/ 16335 h 3808342"/>
              <a:gd name="connsiteX1" fmla="*/ 1584399 w 4055279"/>
              <a:gd name="connsiteY1" fmla="*/ 0 h 3808342"/>
              <a:gd name="connsiteX2" fmla="*/ 518604 w 4055279"/>
              <a:gd name="connsiteY2" fmla="*/ 12252 h 3808342"/>
              <a:gd name="connsiteX3" fmla="*/ 12249 w 4055279"/>
              <a:gd name="connsiteY3" fmla="*/ 16336 h 3808342"/>
              <a:gd name="connsiteX4" fmla="*/ 12248 w 4055279"/>
              <a:gd name="connsiteY4" fmla="*/ 1016832 h 3808342"/>
              <a:gd name="connsiteX5" fmla="*/ 0 w 4055279"/>
              <a:gd name="connsiteY5" fmla="*/ 2589043 h 3808342"/>
              <a:gd name="connsiteX6" fmla="*/ 110254 w 4055279"/>
              <a:gd name="connsiteY6" fmla="*/ 2621711 h 3808342"/>
              <a:gd name="connsiteX7" fmla="*/ 187841 w 4055279"/>
              <a:gd name="connsiteY7" fmla="*/ 2540038 h 3808342"/>
              <a:gd name="connsiteX8" fmla="*/ 596192 w 4055279"/>
              <a:gd name="connsiteY8" fmla="*/ 2450198 h 3808342"/>
              <a:gd name="connsiteX9" fmla="*/ 841202 w 4055279"/>
              <a:gd name="connsiteY9" fmla="*/ 2433863 h 3808342"/>
              <a:gd name="connsiteX10" fmla="*/ 1143162 w 4055279"/>
              <a:gd name="connsiteY10" fmla="*/ 2439126 h 3808342"/>
              <a:gd name="connsiteX11" fmla="*/ 1417006 w 4055279"/>
              <a:gd name="connsiteY11" fmla="*/ 2472464 h 3808342"/>
              <a:gd name="connsiteX12" fmla="*/ 1833724 w 4055279"/>
              <a:gd name="connsiteY12" fmla="*/ 2651058 h 3808342"/>
              <a:gd name="connsiteX13" fmla="*/ 2067087 w 4055279"/>
              <a:gd name="connsiteY13" fmla="*/ 2779644 h 3808342"/>
              <a:gd name="connsiteX14" fmla="*/ 2174243 w 4055279"/>
              <a:gd name="connsiteY14" fmla="*/ 2922520 h 3808342"/>
              <a:gd name="connsiteX15" fmla="*/ 2255206 w 4055279"/>
              <a:gd name="connsiteY15" fmla="*/ 3193980 h 3808342"/>
              <a:gd name="connsiteX16" fmla="*/ 2221868 w 4055279"/>
              <a:gd name="connsiteY16" fmla="*/ 3310662 h 3808342"/>
              <a:gd name="connsiteX17" fmla="*/ 2195675 w 4055279"/>
              <a:gd name="connsiteY17" fmla="*/ 3394006 h 3808342"/>
              <a:gd name="connsiteX18" fmla="*/ 2126618 w 4055279"/>
              <a:gd name="connsiteY18" fmla="*/ 3474968 h 3808342"/>
              <a:gd name="connsiteX19" fmla="*/ 1986124 w 4055279"/>
              <a:gd name="connsiteY19" fmla="*/ 3603555 h 3808342"/>
              <a:gd name="connsiteX20" fmla="*/ 2436180 w 4055279"/>
              <a:gd name="connsiteY20" fmla="*/ 3808342 h 3808342"/>
              <a:gd name="connsiteX21" fmla="*/ 2569530 w 4055279"/>
              <a:gd name="connsiteY21" fmla="*/ 3796437 h 3808342"/>
              <a:gd name="connsiteX22" fmla="*/ 2826704 w 4055279"/>
              <a:gd name="connsiteY22" fmla="*/ 3736906 h 3808342"/>
              <a:gd name="connsiteX23" fmla="*/ 3029111 w 4055279"/>
              <a:gd name="connsiteY23" fmla="*/ 3665469 h 3808342"/>
              <a:gd name="connsiteX24" fmla="*/ 3176748 w 4055279"/>
              <a:gd name="connsiteY24" fmla="*/ 3579743 h 3808342"/>
              <a:gd name="connsiteX25" fmla="*/ 3281523 w 4055279"/>
              <a:gd name="connsiteY25" fmla="*/ 3413056 h 3808342"/>
              <a:gd name="connsiteX26" fmla="*/ 3583943 w 4055279"/>
              <a:gd name="connsiteY26" fmla="*/ 3222556 h 3808342"/>
              <a:gd name="connsiteX27" fmla="*/ 3829211 w 4055279"/>
              <a:gd name="connsiteY27" fmla="*/ 3015387 h 3808342"/>
              <a:gd name="connsiteX28" fmla="*/ 4054864 w 4055279"/>
              <a:gd name="connsiteY28" fmla="*/ 2717806 h 3808342"/>
              <a:gd name="connsiteX29" fmla="*/ 3863758 w 4055279"/>
              <a:gd name="connsiteY29" fmla="*/ 2524283 h 3808342"/>
              <a:gd name="connsiteX30" fmla="*/ 3670235 w 4055279"/>
              <a:gd name="connsiteY30" fmla="*/ 2664587 h 3808342"/>
              <a:gd name="connsiteX31" fmla="*/ 3679913 w 4055279"/>
              <a:gd name="connsiteY31" fmla="*/ 2812149 h 3808342"/>
              <a:gd name="connsiteX32" fmla="*/ 3617280 w 4055279"/>
              <a:gd name="connsiteY32" fmla="*/ 2896323 h 3808342"/>
              <a:gd name="connsiteX33" fmla="*/ 3410111 w 4055279"/>
              <a:gd name="connsiteY33" fmla="*/ 2993956 h 3808342"/>
              <a:gd name="connsiteX34" fmla="*/ 3357723 w 4055279"/>
              <a:gd name="connsiteY34" fmla="*/ 2996336 h 3808342"/>
              <a:gd name="connsiteX35" fmla="*/ 3274381 w 4055279"/>
              <a:gd name="connsiteY35" fmla="*/ 2970144 h 3808342"/>
              <a:gd name="connsiteX36" fmla="*/ 3076736 w 4055279"/>
              <a:gd name="connsiteY36" fmla="*/ 2829649 h 3808342"/>
              <a:gd name="connsiteX37" fmla="*/ 2831468 w 4055279"/>
              <a:gd name="connsiteY37" fmla="*/ 2705825 h 3808342"/>
              <a:gd name="connsiteX38" fmla="*/ 2638586 w 4055279"/>
              <a:gd name="connsiteY38" fmla="*/ 2584381 h 3808342"/>
              <a:gd name="connsiteX39" fmla="*/ 2479043 w 4055279"/>
              <a:gd name="connsiteY39" fmla="*/ 2451032 h 3808342"/>
              <a:gd name="connsiteX40" fmla="*/ 2345693 w 4055279"/>
              <a:gd name="connsiteY40" fmla="*/ 2331970 h 3808342"/>
              <a:gd name="connsiteX41" fmla="*/ 2195674 w 4055279"/>
              <a:gd name="connsiteY41" fmla="*/ 2191477 h 3808342"/>
              <a:gd name="connsiteX42" fmla="*/ 2050417 w 4055279"/>
              <a:gd name="connsiteY42" fmla="*/ 2067651 h 3808342"/>
              <a:gd name="connsiteX43" fmla="*/ 1967074 w 4055279"/>
              <a:gd name="connsiteY43" fmla="*/ 1979546 h 3808342"/>
              <a:gd name="connsiteX44" fmla="*/ 1859918 w 4055279"/>
              <a:gd name="connsiteY44" fmla="*/ 1870008 h 3808342"/>
              <a:gd name="connsiteX45" fmla="*/ 1697993 w 4055279"/>
              <a:gd name="connsiteY45" fmla="*/ 1696176 h 3808342"/>
              <a:gd name="connsiteX46" fmla="*/ 1619412 w 4055279"/>
              <a:gd name="connsiteY46" fmla="*/ 1589020 h 3808342"/>
              <a:gd name="connsiteX47" fmla="*/ 1572430 w 4055279"/>
              <a:gd name="connsiteY47" fmla="*/ 1512306 h 3808342"/>
              <a:gd name="connsiteX48" fmla="*/ 1486397 w 4055279"/>
              <a:gd name="connsiteY48" fmla="*/ 1429283 h 3808342"/>
              <a:gd name="connsiteX49" fmla="*/ 1404727 w 4055279"/>
              <a:gd name="connsiteY49" fmla="*/ 1343526 h 3808342"/>
              <a:gd name="connsiteX50" fmla="*/ 1351641 w 4055279"/>
              <a:gd name="connsiteY50" fmla="*/ 1229182 h 3808342"/>
              <a:gd name="connsiteX51" fmla="*/ 1306722 w 4055279"/>
              <a:gd name="connsiteY51" fmla="*/ 1074004 h 3808342"/>
              <a:gd name="connsiteX52" fmla="*/ 1310806 w 4055279"/>
              <a:gd name="connsiteY52" fmla="*/ 992330 h 3808342"/>
              <a:gd name="connsiteX53" fmla="*/ 1327141 w 4055279"/>
              <a:gd name="connsiteY53" fmla="*/ 931076 h 3808342"/>
              <a:gd name="connsiteX54" fmla="*/ 1355725 w 4055279"/>
              <a:gd name="connsiteY54" fmla="*/ 873904 h 3808342"/>
              <a:gd name="connsiteX55" fmla="*/ 1404727 w 4055279"/>
              <a:gd name="connsiteY55" fmla="*/ 779980 h 3808342"/>
              <a:gd name="connsiteX56" fmla="*/ 1461896 w 4055279"/>
              <a:gd name="connsiteY56" fmla="*/ 726892 h 3808342"/>
              <a:gd name="connsiteX57" fmla="*/ 1510899 w 4055279"/>
              <a:gd name="connsiteY57" fmla="*/ 686055 h 3808342"/>
              <a:gd name="connsiteX58" fmla="*/ 1588483 w 4055279"/>
              <a:gd name="connsiteY58" fmla="*/ 637052 h 3808342"/>
              <a:gd name="connsiteX59" fmla="*/ 1788575 w 4055279"/>
              <a:gd name="connsiteY59" fmla="*/ 645219 h 3808342"/>
              <a:gd name="connsiteX60" fmla="*/ 1964166 w 4055279"/>
              <a:gd name="connsiteY60" fmla="*/ 686056 h 3808342"/>
              <a:gd name="connsiteX61" fmla="*/ 2098922 w 4055279"/>
              <a:gd name="connsiteY61" fmla="*/ 763645 h 3808342"/>
              <a:gd name="connsiteX62" fmla="*/ 2327598 w 4055279"/>
              <a:gd name="connsiteY62" fmla="*/ 1037251 h 3808342"/>
              <a:gd name="connsiteX63" fmla="*/ 2376600 w 4055279"/>
              <a:gd name="connsiteY63" fmla="*/ 1078087 h 3808342"/>
              <a:gd name="connsiteX64" fmla="*/ 2552191 w 4055279"/>
              <a:gd name="connsiteY64" fmla="*/ 1135259 h 3808342"/>
              <a:gd name="connsiteX65" fmla="*/ 2682863 w 4055279"/>
              <a:gd name="connsiteY65" fmla="*/ 1221015 h 3808342"/>
              <a:gd name="connsiteX66" fmla="*/ 2756367 w 4055279"/>
              <a:gd name="connsiteY66" fmla="*/ 1310856 h 3808342"/>
              <a:gd name="connsiteX67" fmla="*/ 2833953 w 4055279"/>
              <a:gd name="connsiteY67" fmla="*/ 1396614 h 3808342"/>
              <a:gd name="connsiteX68" fmla="*/ 2900657 w 4055279"/>
              <a:gd name="connsiteY68" fmla="*/ 1507217 h 3808342"/>
              <a:gd name="connsiteX69" fmla="*/ 2941904 w 4055279"/>
              <a:gd name="connsiteY69" fmla="*/ 1585086 h 3808342"/>
              <a:gd name="connsiteX70" fmla="*/ 2957674 w 4055279"/>
              <a:gd name="connsiteY70" fmla="*/ 1667600 h 3808342"/>
              <a:gd name="connsiteX71" fmla="*/ 2967199 w 4055279"/>
              <a:gd name="connsiteY71" fmla="*/ 1743800 h 3808342"/>
              <a:gd name="connsiteX72" fmla="*/ 2974343 w 4055279"/>
              <a:gd name="connsiteY72" fmla="*/ 1781900 h 3808342"/>
              <a:gd name="connsiteX73" fmla="*/ 2998155 w 4055279"/>
              <a:gd name="connsiteY73" fmla="*/ 1872389 h 3808342"/>
              <a:gd name="connsiteX74" fmla="*/ 3093405 w 4055279"/>
              <a:gd name="connsiteY74" fmla="*/ 2055744 h 3808342"/>
              <a:gd name="connsiteX75" fmla="*/ 3167224 w 4055279"/>
              <a:gd name="connsiteY75" fmla="*/ 2155757 h 3808342"/>
              <a:gd name="connsiteX76" fmla="*/ 3271999 w 4055279"/>
              <a:gd name="connsiteY76" fmla="*/ 2253388 h 3808342"/>
              <a:gd name="connsiteX77" fmla="*/ 3413817 w 4055279"/>
              <a:gd name="connsiteY77" fmla="*/ 2354949 h 3808342"/>
              <a:gd name="connsiteX78" fmla="*/ 3573474 w 4055279"/>
              <a:gd name="connsiteY78" fmla="*/ 2512187 h 3808342"/>
              <a:gd name="connsiteX79" fmla="*/ 3636369 w 4055279"/>
              <a:gd name="connsiteY79" fmla="*/ 2599273 h 3808342"/>
              <a:gd name="connsiteX80" fmla="*/ 3762159 w 4055279"/>
              <a:gd name="connsiteY80" fmla="*/ 2475899 h 3808342"/>
              <a:gd name="connsiteX81" fmla="*/ 3754902 w 4055279"/>
              <a:gd name="connsiteY81" fmla="*/ 2316244 h 3808342"/>
              <a:gd name="connsiteX82" fmla="*/ 3762160 w 4055279"/>
              <a:gd name="connsiteY82" fmla="*/ 2183197 h 3808342"/>
              <a:gd name="connsiteX83" fmla="*/ 3762159 w 4055279"/>
              <a:gd name="connsiteY83" fmla="*/ 2067082 h 3808342"/>
              <a:gd name="connsiteX84" fmla="*/ 3718617 w 4055279"/>
              <a:gd name="connsiteY84" fmla="*/ 1875977 h 3808342"/>
              <a:gd name="connsiteX85" fmla="*/ 3609760 w 4055279"/>
              <a:gd name="connsiteY85" fmla="*/ 1609882 h 3808342"/>
              <a:gd name="connsiteX86" fmla="*/ 3505740 w 4055279"/>
              <a:gd name="connsiteY86" fmla="*/ 1382492 h 3808342"/>
              <a:gd name="connsiteX87" fmla="*/ 3405645 w 4055279"/>
              <a:gd name="connsiteY87" fmla="*/ 1286354 h 3808342"/>
              <a:gd name="connsiteX88" fmla="*/ 3209636 w 4055279"/>
              <a:gd name="connsiteY88" fmla="*/ 1082171 h 3808342"/>
              <a:gd name="connsiteX89" fmla="*/ 3005461 w 4055279"/>
              <a:gd name="connsiteY89" fmla="*/ 845318 h 3808342"/>
              <a:gd name="connsiteX90" fmla="*/ 2789035 w 4055279"/>
              <a:gd name="connsiteY90" fmla="*/ 563546 h 3808342"/>
              <a:gd name="connsiteX91" fmla="*/ 2511356 w 4055279"/>
              <a:gd name="connsiteY91" fmla="*/ 130678 h 3808342"/>
              <a:gd name="connsiteX92" fmla="*/ 2425602 w 4055279"/>
              <a:gd name="connsiteY92" fmla="*/ 16335 h 3808342"/>
              <a:gd name="connsiteX0" fmla="*/ 2425602 w 4055279"/>
              <a:gd name="connsiteY0" fmla="*/ 16335 h 3808342"/>
              <a:gd name="connsiteX1" fmla="*/ 1584399 w 4055279"/>
              <a:gd name="connsiteY1" fmla="*/ 0 h 3808342"/>
              <a:gd name="connsiteX2" fmla="*/ 518604 w 4055279"/>
              <a:gd name="connsiteY2" fmla="*/ 12252 h 3808342"/>
              <a:gd name="connsiteX3" fmla="*/ 12249 w 4055279"/>
              <a:gd name="connsiteY3" fmla="*/ 16336 h 3808342"/>
              <a:gd name="connsiteX4" fmla="*/ 12248 w 4055279"/>
              <a:gd name="connsiteY4" fmla="*/ 1016832 h 3808342"/>
              <a:gd name="connsiteX5" fmla="*/ 0 w 4055279"/>
              <a:gd name="connsiteY5" fmla="*/ 2589043 h 3808342"/>
              <a:gd name="connsiteX6" fmla="*/ 110254 w 4055279"/>
              <a:gd name="connsiteY6" fmla="*/ 2621711 h 3808342"/>
              <a:gd name="connsiteX7" fmla="*/ 187841 w 4055279"/>
              <a:gd name="connsiteY7" fmla="*/ 2540038 h 3808342"/>
              <a:gd name="connsiteX8" fmla="*/ 596192 w 4055279"/>
              <a:gd name="connsiteY8" fmla="*/ 2450198 h 3808342"/>
              <a:gd name="connsiteX9" fmla="*/ 841202 w 4055279"/>
              <a:gd name="connsiteY9" fmla="*/ 2433863 h 3808342"/>
              <a:gd name="connsiteX10" fmla="*/ 1143162 w 4055279"/>
              <a:gd name="connsiteY10" fmla="*/ 2439126 h 3808342"/>
              <a:gd name="connsiteX11" fmla="*/ 1417006 w 4055279"/>
              <a:gd name="connsiteY11" fmla="*/ 2472464 h 3808342"/>
              <a:gd name="connsiteX12" fmla="*/ 1833724 w 4055279"/>
              <a:gd name="connsiteY12" fmla="*/ 2651058 h 3808342"/>
              <a:gd name="connsiteX13" fmla="*/ 2067087 w 4055279"/>
              <a:gd name="connsiteY13" fmla="*/ 2779644 h 3808342"/>
              <a:gd name="connsiteX14" fmla="*/ 2174243 w 4055279"/>
              <a:gd name="connsiteY14" fmla="*/ 2922520 h 3808342"/>
              <a:gd name="connsiteX15" fmla="*/ 2255206 w 4055279"/>
              <a:gd name="connsiteY15" fmla="*/ 3193980 h 3808342"/>
              <a:gd name="connsiteX16" fmla="*/ 2221868 w 4055279"/>
              <a:gd name="connsiteY16" fmla="*/ 3310662 h 3808342"/>
              <a:gd name="connsiteX17" fmla="*/ 2195675 w 4055279"/>
              <a:gd name="connsiteY17" fmla="*/ 3394006 h 3808342"/>
              <a:gd name="connsiteX18" fmla="*/ 2126618 w 4055279"/>
              <a:gd name="connsiteY18" fmla="*/ 3474968 h 3808342"/>
              <a:gd name="connsiteX19" fmla="*/ 1986124 w 4055279"/>
              <a:gd name="connsiteY19" fmla="*/ 3603555 h 3808342"/>
              <a:gd name="connsiteX20" fmla="*/ 2436180 w 4055279"/>
              <a:gd name="connsiteY20" fmla="*/ 3808342 h 3808342"/>
              <a:gd name="connsiteX21" fmla="*/ 2569530 w 4055279"/>
              <a:gd name="connsiteY21" fmla="*/ 3796437 h 3808342"/>
              <a:gd name="connsiteX22" fmla="*/ 2826704 w 4055279"/>
              <a:gd name="connsiteY22" fmla="*/ 3736906 h 3808342"/>
              <a:gd name="connsiteX23" fmla="*/ 3029111 w 4055279"/>
              <a:gd name="connsiteY23" fmla="*/ 3665469 h 3808342"/>
              <a:gd name="connsiteX24" fmla="*/ 3176748 w 4055279"/>
              <a:gd name="connsiteY24" fmla="*/ 3579743 h 3808342"/>
              <a:gd name="connsiteX25" fmla="*/ 3281523 w 4055279"/>
              <a:gd name="connsiteY25" fmla="*/ 3413056 h 3808342"/>
              <a:gd name="connsiteX26" fmla="*/ 3583943 w 4055279"/>
              <a:gd name="connsiteY26" fmla="*/ 3222556 h 3808342"/>
              <a:gd name="connsiteX27" fmla="*/ 3829211 w 4055279"/>
              <a:gd name="connsiteY27" fmla="*/ 3015387 h 3808342"/>
              <a:gd name="connsiteX28" fmla="*/ 4054864 w 4055279"/>
              <a:gd name="connsiteY28" fmla="*/ 2717806 h 3808342"/>
              <a:gd name="connsiteX29" fmla="*/ 3863758 w 4055279"/>
              <a:gd name="connsiteY29" fmla="*/ 2524283 h 3808342"/>
              <a:gd name="connsiteX30" fmla="*/ 3670235 w 4055279"/>
              <a:gd name="connsiteY30" fmla="*/ 2664587 h 3808342"/>
              <a:gd name="connsiteX31" fmla="*/ 3679913 w 4055279"/>
              <a:gd name="connsiteY31" fmla="*/ 2812149 h 3808342"/>
              <a:gd name="connsiteX32" fmla="*/ 3617280 w 4055279"/>
              <a:gd name="connsiteY32" fmla="*/ 2896323 h 3808342"/>
              <a:gd name="connsiteX33" fmla="*/ 3410111 w 4055279"/>
              <a:gd name="connsiteY33" fmla="*/ 2993956 h 3808342"/>
              <a:gd name="connsiteX34" fmla="*/ 3357723 w 4055279"/>
              <a:gd name="connsiteY34" fmla="*/ 2996336 h 3808342"/>
              <a:gd name="connsiteX35" fmla="*/ 3274381 w 4055279"/>
              <a:gd name="connsiteY35" fmla="*/ 2970144 h 3808342"/>
              <a:gd name="connsiteX36" fmla="*/ 3076736 w 4055279"/>
              <a:gd name="connsiteY36" fmla="*/ 2829649 h 3808342"/>
              <a:gd name="connsiteX37" fmla="*/ 2831468 w 4055279"/>
              <a:gd name="connsiteY37" fmla="*/ 2705825 h 3808342"/>
              <a:gd name="connsiteX38" fmla="*/ 2638586 w 4055279"/>
              <a:gd name="connsiteY38" fmla="*/ 2584381 h 3808342"/>
              <a:gd name="connsiteX39" fmla="*/ 2479043 w 4055279"/>
              <a:gd name="connsiteY39" fmla="*/ 2451032 h 3808342"/>
              <a:gd name="connsiteX40" fmla="*/ 2345693 w 4055279"/>
              <a:gd name="connsiteY40" fmla="*/ 2331970 h 3808342"/>
              <a:gd name="connsiteX41" fmla="*/ 2195674 w 4055279"/>
              <a:gd name="connsiteY41" fmla="*/ 2191477 h 3808342"/>
              <a:gd name="connsiteX42" fmla="*/ 2050417 w 4055279"/>
              <a:gd name="connsiteY42" fmla="*/ 2067651 h 3808342"/>
              <a:gd name="connsiteX43" fmla="*/ 1967074 w 4055279"/>
              <a:gd name="connsiteY43" fmla="*/ 1979546 h 3808342"/>
              <a:gd name="connsiteX44" fmla="*/ 1859918 w 4055279"/>
              <a:gd name="connsiteY44" fmla="*/ 1870008 h 3808342"/>
              <a:gd name="connsiteX45" fmla="*/ 1697993 w 4055279"/>
              <a:gd name="connsiteY45" fmla="*/ 1696176 h 3808342"/>
              <a:gd name="connsiteX46" fmla="*/ 1619412 w 4055279"/>
              <a:gd name="connsiteY46" fmla="*/ 1589020 h 3808342"/>
              <a:gd name="connsiteX47" fmla="*/ 1572430 w 4055279"/>
              <a:gd name="connsiteY47" fmla="*/ 1512306 h 3808342"/>
              <a:gd name="connsiteX48" fmla="*/ 1486397 w 4055279"/>
              <a:gd name="connsiteY48" fmla="*/ 1429283 h 3808342"/>
              <a:gd name="connsiteX49" fmla="*/ 1404727 w 4055279"/>
              <a:gd name="connsiteY49" fmla="*/ 1343526 h 3808342"/>
              <a:gd name="connsiteX50" fmla="*/ 1351641 w 4055279"/>
              <a:gd name="connsiteY50" fmla="*/ 1229182 h 3808342"/>
              <a:gd name="connsiteX51" fmla="*/ 1306722 w 4055279"/>
              <a:gd name="connsiteY51" fmla="*/ 1074004 h 3808342"/>
              <a:gd name="connsiteX52" fmla="*/ 1310806 w 4055279"/>
              <a:gd name="connsiteY52" fmla="*/ 992330 h 3808342"/>
              <a:gd name="connsiteX53" fmla="*/ 1327141 w 4055279"/>
              <a:gd name="connsiteY53" fmla="*/ 931076 h 3808342"/>
              <a:gd name="connsiteX54" fmla="*/ 1355725 w 4055279"/>
              <a:gd name="connsiteY54" fmla="*/ 873904 h 3808342"/>
              <a:gd name="connsiteX55" fmla="*/ 1404727 w 4055279"/>
              <a:gd name="connsiteY55" fmla="*/ 779980 h 3808342"/>
              <a:gd name="connsiteX56" fmla="*/ 1461896 w 4055279"/>
              <a:gd name="connsiteY56" fmla="*/ 726892 h 3808342"/>
              <a:gd name="connsiteX57" fmla="*/ 1510899 w 4055279"/>
              <a:gd name="connsiteY57" fmla="*/ 686055 h 3808342"/>
              <a:gd name="connsiteX58" fmla="*/ 1588483 w 4055279"/>
              <a:gd name="connsiteY58" fmla="*/ 637052 h 3808342"/>
              <a:gd name="connsiteX59" fmla="*/ 1788575 w 4055279"/>
              <a:gd name="connsiteY59" fmla="*/ 645219 h 3808342"/>
              <a:gd name="connsiteX60" fmla="*/ 1964166 w 4055279"/>
              <a:gd name="connsiteY60" fmla="*/ 686056 h 3808342"/>
              <a:gd name="connsiteX61" fmla="*/ 2098922 w 4055279"/>
              <a:gd name="connsiteY61" fmla="*/ 763645 h 3808342"/>
              <a:gd name="connsiteX62" fmla="*/ 2327598 w 4055279"/>
              <a:gd name="connsiteY62" fmla="*/ 1037251 h 3808342"/>
              <a:gd name="connsiteX63" fmla="*/ 2376600 w 4055279"/>
              <a:gd name="connsiteY63" fmla="*/ 1078087 h 3808342"/>
              <a:gd name="connsiteX64" fmla="*/ 2552191 w 4055279"/>
              <a:gd name="connsiteY64" fmla="*/ 1135259 h 3808342"/>
              <a:gd name="connsiteX65" fmla="*/ 2682863 w 4055279"/>
              <a:gd name="connsiteY65" fmla="*/ 1221015 h 3808342"/>
              <a:gd name="connsiteX66" fmla="*/ 2756367 w 4055279"/>
              <a:gd name="connsiteY66" fmla="*/ 1310856 h 3808342"/>
              <a:gd name="connsiteX67" fmla="*/ 2833953 w 4055279"/>
              <a:gd name="connsiteY67" fmla="*/ 1396614 h 3808342"/>
              <a:gd name="connsiteX68" fmla="*/ 2900657 w 4055279"/>
              <a:gd name="connsiteY68" fmla="*/ 1507217 h 3808342"/>
              <a:gd name="connsiteX69" fmla="*/ 2941904 w 4055279"/>
              <a:gd name="connsiteY69" fmla="*/ 1585086 h 3808342"/>
              <a:gd name="connsiteX70" fmla="*/ 2957674 w 4055279"/>
              <a:gd name="connsiteY70" fmla="*/ 1667600 h 3808342"/>
              <a:gd name="connsiteX71" fmla="*/ 2967199 w 4055279"/>
              <a:gd name="connsiteY71" fmla="*/ 1743800 h 3808342"/>
              <a:gd name="connsiteX72" fmla="*/ 2974343 w 4055279"/>
              <a:gd name="connsiteY72" fmla="*/ 1781900 h 3808342"/>
              <a:gd name="connsiteX73" fmla="*/ 2998155 w 4055279"/>
              <a:gd name="connsiteY73" fmla="*/ 1872389 h 3808342"/>
              <a:gd name="connsiteX74" fmla="*/ 3093405 w 4055279"/>
              <a:gd name="connsiteY74" fmla="*/ 2055744 h 3808342"/>
              <a:gd name="connsiteX75" fmla="*/ 3167224 w 4055279"/>
              <a:gd name="connsiteY75" fmla="*/ 2155757 h 3808342"/>
              <a:gd name="connsiteX76" fmla="*/ 3271999 w 4055279"/>
              <a:gd name="connsiteY76" fmla="*/ 2253388 h 3808342"/>
              <a:gd name="connsiteX77" fmla="*/ 3413817 w 4055279"/>
              <a:gd name="connsiteY77" fmla="*/ 2354949 h 3808342"/>
              <a:gd name="connsiteX78" fmla="*/ 3573474 w 4055279"/>
              <a:gd name="connsiteY78" fmla="*/ 2512187 h 3808342"/>
              <a:gd name="connsiteX79" fmla="*/ 3636369 w 4055279"/>
              <a:gd name="connsiteY79" fmla="*/ 2599273 h 3808342"/>
              <a:gd name="connsiteX80" fmla="*/ 3762159 w 4055279"/>
              <a:gd name="connsiteY80" fmla="*/ 2475899 h 3808342"/>
              <a:gd name="connsiteX81" fmla="*/ 3754902 w 4055279"/>
              <a:gd name="connsiteY81" fmla="*/ 2316244 h 3808342"/>
              <a:gd name="connsiteX82" fmla="*/ 3762160 w 4055279"/>
              <a:gd name="connsiteY82" fmla="*/ 2183197 h 3808342"/>
              <a:gd name="connsiteX83" fmla="*/ 3762159 w 4055279"/>
              <a:gd name="connsiteY83" fmla="*/ 2067082 h 3808342"/>
              <a:gd name="connsiteX84" fmla="*/ 3718617 w 4055279"/>
              <a:gd name="connsiteY84" fmla="*/ 1875977 h 3808342"/>
              <a:gd name="connsiteX85" fmla="*/ 3609760 w 4055279"/>
              <a:gd name="connsiteY85" fmla="*/ 1609882 h 3808342"/>
              <a:gd name="connsiteX86" fmla="*/ 3505740 w 4055279"/>
              <a:gd name="connsiteY86" fmla="*/ 1382492 h 3808342"/>
              <a:gd name="connsiteX87" fmla="*/ 3405645 w 4055279"/>
              <a:gd name="connsiteY87" fmla="*/ 1286354 h 3808342"/>
              <a:gd name="connsiteX88" fmla="*/ 3209636 w 4055279"/>
              <a:gd name="connsiteY88" fmla="*/ 1082171 h 3808342"/>
              <a:gd name="connsiteX89" fmla="*/ 3005461 w 4055279"/>
              <a:gd name="connsiteY89" fmla="*/ 845318 h 3808342"/>
              <a:gd name="connsiteX90" fmla="*/ 2789035 w 4055279"/>
              <a:gd name="connsiteY90" fmla="*/ 563546 h 3808342"/>
              <a:gd name="connsiteX91" fmla="*/ 2511356 w 4055279"/>
              <a:gd name="connsiteY91" fmla="*/ 130678 h 3808342"/>
              <a:gd name="connsiteX92" fmla="*/ 2425602 w 4055279"/>
              <a:gd name="connsiteY92" fmla="*/ 16335 h 3808342"/>
              <a:gd name="connsiteX0" fmla="*/ 2425602 w 4055279"/>
              <a:gd name="connsiteY0" fmla="*/ 16335 h 3808342"/>
              <a:gd name="connsiteX1" fmla="*/ 1584399 w 4055279"/>
              <a:gd name="connsiteY1" fmla="*/ 0 h 3808342"/>
              <a:gd name="connsiteX2" fmla="*/ 518604 w 4055279"/>
              <a:gd name="connsiteY2" fmla="*/ 12252 h 3808342"/>
              <a:gd name="connsiteX3" fmla="*/ 12249 w 4055279"/>
              <a:gd name="connsiteY3" fmla="*/ 16336 h 3808342"/>
              <a:gd name="connsiteX4" fmla="*/ 12248 w 4055279"/>
              <a:gd name="connsiteY4" fmla="*/ 1016832 h 3808342"/>
              <a:gd name="connsiteX5" fmla="*/ 0 w 4055279"/>
              <a:gd name="connsiteY5" fmla="*/ 2589043 h 3808342"/>
              <a:gd name="connsiteX6" fmla="*/ 110254 w 4055279"/>
              <a:gd name="connsiteY6" fmla="*/ 2621711 h 3808342"/>
              <a:gd name="connsiteX7" fmla="*/ 187841 w 4055279"/>
              <a:gd name="connsiteY7" fmla="*/ 2540038 h 3808342"/>
              <a:gd name="connsiteX8" fmla="*/ 596192 w 4055279"/>
              <a:gd name="connsiteY8" fmla="*/ 2450198 h 3808342"/>
              <a:gd name="connsiteX9" fmla="*/ 841202 w 4055279"/>
              <a:gd name="connsiteY9" fmla="*/ 2433863 h 3808342"/>
              <a:gd name="connsiteX10" fmla="*/ 1143162 w 4055279"/>
              <a:gd name="connsiteY10" fmla="*/ 2439126 h 3808342"/>
              <a:gd name="connsiteX11" fmla="*/ 1417006 w 4055279"/>
              <a:gd name="connsiteY11" fmla="*/ 2472464 h 3808342"/>
              <a:gd name="connsiteX12" fmla="*/ 1833724 w 4055279"/>
              <a:gd name="connsiteY12" fmla="*/ 2651058 h 3808342"/>
              <a:gd name="connsiteX13" fmla="*/ 2067087 w 4055279"/>
              <a:gd name="connsiteY13" fmla="*/ 2779644 h 3808342"/>
              <a:gd name="connsiteX14" fmla="*/ 2174243 w 4055279"/>
              <a:gd name="connsiteY14" fmla="*/ 2922520 h 3808342"/>
              <a:gd name="connsiteX15" fmla="*/ 2255206 w 4055279"/>
              <a:gd name="connsiteY15" fmla="*/ 3193980 h 3808342"/>
              <a:gd name="connsiteX16" fmla="*/ 2221868 w 4055279"/>
              <a:gd name="connsiteY16" fmla="*/ 3310662 h 3808342"/>
              <a:gd name="connsiteX17" fmla="*/ 2195675 w 4055279"/>
              <a:gd name="connsiteY17" fmla="*/ 3394006 h 3808342"/>
              <a:gd name="connsiteX18" fmla="*/ 2126618 w 4055279"/>
              <a:gd name="connsiteY18" fmla="*/ 3474968 h 3808342"/>
              <a:gd name="connsiteX19" fmla="*/ 1986124 w 4055279"/>
              <a:gd name="connsiteY19" fmla="*/ 3603555 h 3808342"/>
              <a:gd name="connsiteX20" fmla="*/ 2436180 w 4055279"/>
              <a:gd name="connsiteY20" fmla="*/ 3808342 h 3808342"/>
              <a:gd name="connsiteX21" fmla="*/ 2569530 w 4055279"/>
              <a:gd name="connsiteY21" fmla="*/ 3796437 h 3808342"/>
              <a:gd name="connsiteX22" fmla="*/ 2826704 w 4055279"/>
              <a:gd name="connsiteY22" fmla="*/ 3736906 h 3808342"/>
              <a:gd name="connsiteX23" fmla="*/ 3029111 w 4055279"/>
              <a:gd name="connsiteY23" fmla="*/ 3665469 h 3808342"/>
              <a:gd name="connsiteX24" fmla="*/ 3176748 w 4055279"/>
              <a:gd name="connsiteY24" fmla="*/ 3579743 h 3808342"/>
              <a:gd name="connsiteX25" fmla="*/ 3281523 w 4055279"/>
              <a:gd name="connsiteY25" fmla="*/ 3413056 h 3808342"/>
              <a:gd name="connsiteX26" fmla="*/ 3583943 w 4055279"/>
              <a:gd name="connsiteY26" fmla="*/ 3222556 h 3808342"/>
              <a:gd name="connsiteX27" fmla="*/ 3829211 w 4055279"/>
              <a:gd name="connsiteY27" fmla="*/ 3015387 h 3808342"/>
              <a:gd name="connsiteX28" fmla="*/ 4054864 w 4055279"/>
              <a:gd name="connsiteY28" fmla="*/ 2717806 h 3808342"/>
              <a:gd name="connsiteX29" fmla="*/ 3863758 w 4055279"/>
              <a:gd name="connsiteY29" fmla="*/ 2524283 h 3808342"/>
              <a:gd name="connsiteX30" fmla="*/ 3670235 w 4055279"/>
              <a:gd name="connsiteY30" fmla="*/ 2664587 h 3808342"/>
              <a:gd name="connsiteX31" fmla="*/ 3679913 w 4055279"/>
              <a:gd name="connsiteY31" fmla="*/ 2812149 h 3808342"/>
              <a:gd name="connsiteX32" fmla="*/ 3617280 w 4055279"/>
              <a:gd name="connsiteY32" fmla="*/ 2896323 h 3808342"/>
              <a:gd name="connsiteX33" fmla="*/ 3410111 w 4055279"/>
              <a:gd name="connsiteY33" fmla="*/ 2993956 h 3808342"/>
              <a:gd name="connsiteX34" fmla="*/ 3357723 w 4055279"/>
              <a:gd name="connsiteY34" fmla="*/ 2996336 h 3808342"/>
              <a:gd name="connsiteX35" fmla="*/ 3274381 w 4055279"/>
              <a:gd name="connsiteY35" fmla="*/ 2970144 h 3808342"/>
              <a:gd name="connsiteX36" fmla="*/ 3076736 w 4055279"/>
              <a:gd name="connsiteY36" fmla="*/ 2829649 h 3808342"/>
              <a:gd name="connsiteX37" fmla="*/ 2831468 w 4055279"/>
              <a:gd name="connsiteY37" fmla="*/ 2705825 h 3808342"/>
              <a:gd name="connsiteX38" fmla="*/ 2638586 w 4055279"/>
              <a:gd name="connsiteY38" fmla="*/ 2584381 h 3808342"/>
              <a:gd name="connsiteX39" fmla="*/ 2479043 w 4055279"/>
              <a:gd name="connsiteY39" fmla="*/ 2451032 h 3808342"/>
              <a:gd name="connsiteX40" fmla="*/ 2345693 w 4055279"/>
              <a:gd name="connsiteY40" fmla="*/ 2331970 h 3808342"/>
              <a:gd name="connsiteX41" fmla="*/ 2195674 w 4055279"/>
              <a:gd name="connsiteY41" fmla="*/ 2191477 h 3808342"/>
              <a:gd name="connsiteX42" fmla="*/ 2050417 w 4055279"/>
              <a:gd name="connsiteY42" fmla="*/ 2067651 h 3808342"/>
              <a:gd name="connsiteX43" fmla="*/ 1967074 w 4055279"/>
              <a:gd name="connsiteY43" fmla="*/ 1979546 h 3808342"/>
              <a:gd name="connsiteX44" fmla="*/ 1859918 w 4055279"/>
              <a:gd name="connsiteY44" fmla="*/ 1870008 h 3808342"/>
              <a:gd name="connsiteX45" fmla="*/ 1697993 w 4055279"/>
              <a:gd name="connsiteY45" fmla="*/ 1696176 h 3808342"/>
              <a:gd name="connsiteX46" fmla="*/ 1619412 w 4055279"/>
              <a:gd name="connsiteY46" fmla="*/ 1589020 h 3808342"/>
              <a:gd name="connsiteX47" fmla="*/ 1572430 w 4055279"/>
              <a:gd name="connsiteY47" fmla="*/ 1512306 h 3808342"/>
              <a:gd name="connsiteX48" fmla="*/ 1486397 w 4055279"/>
              <a:gd name="connsiteY48" fmla="*/ 1429283 h 3808342"/>
              <a:gd name="connsiteX49" fmla="*/ 1404727 w 4055279"/>
              <a:gd name="connsiteY49" fmla="*/ 1343526 h 3808342"/>
              <a:gd name="connsiteX50" fmla="*/ 1351641 w 4055279"/>
              <a:gd name="connsiteY50" fmla="*/ 1229182 h 3808342"/>
              <a:gd name="connsiteX51" fmla="*/ 1306722 w 4055279"/>
              <a:gd name="connsiteY51" fmla="*/ 1074004 h 3808342"/>
              <a:gd name="connsiteX52" fmla="*/ 1310806 w 4055279"/>
              <a:gd name="connsiteY52" fmla="*/ 992330 h 3808342"/>
              <a:gd name="connsiteX53" fmla="*/ 1327141 w 4055279"/>
              <a:gd name="connsiteY53" fmla="*/ 931076 h 3808342"/>
              <a:gd name="connsiteX54" fmla="*/ 1355725 w 4055279"/>
              <a:gd name="connsiteY54" fmla="*/ 873904 h 3808342"/>
              <a:gd name="connsiteX55" fmla="*/ 1404727 w 4055279"/>
              <a:gd name="connsiteY55" fmla="*/ 779980 h 3808342"/>
              <a:gd name="connsiteX56" fmla="*/ 1461896 w 4055279"/>
              <a:gd name="connsiteY56" fmla="*/ 726892 h 3808342"/>
              <a:gd name="connsiteX57" fmla="*/ 1510899 w 4055279"/>
              <a:gd name="connsiteY57" fmla="*/ 686055 h 3808342"/>
              <a:gd name="connsiteX58" fmla="*/ 1588483 w 4055279"/>
              <a:gd name="connsiteY58" fmla="*/ 637052 h 3808342"/>
              <a:gd name="connsiteX59" fmla="*/ 1788575 w 4055279"/>
              <a:gd name="connsiteY59" fmla="*/ 645219 h 3808342"/>
              <a:gd name="connsiteX60" fmla="*/ 1964166 w 4055279"/>
              <a:gd name="connsiteY60" fmla="*/ 686056 h 3808342"/>
              <a:gd name="connsiteX61" fmla="*/ 2098922 w 4055279"/>
              <a:gd name="connsiteY61" fmla="*/ 763645 h 3808342"/>
              <a:gd name="connsiteX62" fmla="*/ 2327598 w 4055279"/>
              <a:gd name="connsiteY62" fmla="*/ 1037251 h 3808342"/>
              <a:gd name="connsiteX63" fmla="*/ 2376600 w 4055279"/>
              <a:gd name="connsiteY63" fmla="*/ 1078087 h 3808342"/>
              <a:gd name="connsiteX64" fmla="*/ 2552191 w 4055279"/>
              <a:gd name="connsiteY64" fmla="*/ 1135259 h 3808342"/>
              <a:gd name="connsiteX65" fmla="*/ 2682863 w 4055279"/>
              <a:gd name="connsiteY65" fmla="*/ 1221015 h 3808342"/>
              <a:gd name="connsiteX66" fmla="*/ 2756367 w 4055279"/>
              <a:gd name="connsiteY66" fmla="*/ 1310856 h 3808342"/>
              <a:gd name="connsiteX67" fmla="*/ 2833953 w 4055279"/>
              <a:gd name="connsiteY67" fmla="*/ 1396614 h 3808342"/>
              <a:gd name="connsiteX68" fmla="*/ 2900657 w 4055279"/>
              <a:gd name="connsiteY68" fmla="*/ 1507217 h 3808342"/>
              <a:gd name="connsiteX69" fmla="*/ 2941904 w 4055279"/>
              <a:gd name="connsiteY69" fmla="*/ 1585086 h 3808342"/>
              <a:gd name="connsiteX70" fmla="*/ 2957674 w 4055279"/>
              <a:gd name="connsiteY70" fmla="*/ 1667600 h 3808342"/>
              <a:gd name="connsiteX71" fmla="*/ 2967199 w 4055279"/>
              <a:gd name="connsiteY71" fmla="*/ 1743800 h 3808342"/>
              <a:gd name="connsiteX72" fmla="*/ 2974343 w 4055279"/>
              <a:gd name="connsiteY72" fmla="*/ 1781900 h 3808342"/>
              <a:gd name="connsiteX73" fmla="*/ 2998155 w 4055279"/>
              <a:gd name="connsiteY73" fmla="*/ 1872389 h 3808342"/>
              <a:gd name="connsiteX74" fmla="*/ 3093405 w 4055279"/>
              <a:gd name="connsiteY74" fmla="*/ 2055744 h 3808342"/>
              <a:gd name="connsiteX75" fmla="*/ 3167224 w 4055279"/>
              <a:gd name="connsiteY75" fmla="*/ 2155757 h 3808342"/>
              <a:gd name="connsiteX76" fmla="*/ 3271999 w 4055279"/>
              <a:gd name="connsiteY76" fmla="*/ 2253388 h 3808342"/>
              <a:gd name="connsiteX77" fmla="*/ 3413817 w 4055279"/>
              <a:gd name="connsiteY77" fmla="*/ 2354949 h 3808342"/>
              <a:gd name="connsiteX78" fmla="*/ 3573474 w 4055279"/>
              <a:gd name="connsiteY78" fmla="*/ 2512187 h 3808342"/>
              <a:gd name="connsiteX79" fmla="*/ 3636369 w 4055279"/>
              <a:gd name="connsiteY79" fmla="*/ 2599273 h 3808342"/>
              <a:gd name="connsiteX80" fmla="*/ 3762159 w 4055279"/>
              <a:gd name="connsiteY80" fmla="*/ 2475899 h 3808342"/>
              <a:gd name="connsiteX81" fmla="*/ 3754902 w 4055279"/>
              <a:gd name="connsiteY81" fmla="*/ 2316244 h 3808342"/>
              <a:gd name="connsiteX82" fmla="*/ 3762160 w 4055279"/>
              <a:gd name="connsiteY82" fmla="*/ 2183197 h 3808342"/>
              <a:gd name="connsiteX83" fmla="*/ 3762159 w 4055279"/>
              <a:gd name="connsiteY83" fmla="*/ 2067082 h 3808342"/>
              <a:gd name="connsiteX84" fmla="*/ 3718617 w 4055279"/>
              <a:gd name="connsiteY84" fmla="*/ 1875977 h 3808342"/>
              <a:gd name="connsiteX85" fmla="*/ 3609760 w 4055279"/>
              <a:gd name="connsiteY85" fmla="*/ 1609882 h 3808342"/>
              <a:gd name="connsiteX86" fmla="*/ 3505740 w 4055279"/>
              <a:gd name="connsiteY86" fmla="*/ 1382492 h 3808342"/>
              <a:gd name="connsiteX87" fmla="*/ 3405645 w 4055279"/>
              <a:gd name="connsiteY87" fmla="*/ 1286354 h 3808342"/>
              <a:gd name="connsiteX88" fmla="*/ 3209636 w 4055279"/>
              <a:gd name="connsiteY88" fmla="*/ 1082171 h 3808342"/>
              <a:gd name="connsiteX89" fmla="*/ 3005461 w 4055279"/>
              <a:gd name="connsiteY89" fmla="*/ 845318 h 3808342"/>
              <a:gd name="connsiteX90" fmla="*/ 2789035 w 4055279"/>
              <a:gd name="connsiteY90" fmla="*/ 563546 h 3808342"/>
              <a:gd name="connsiteX91" fmla="*/ 2511356 w 4055279"/>
              <a:gd name="connsiteY91" fmla="*/ 130678 h 3808342"/>
              <a:gd name="connsiteX92" fmla="*/ 2425602 w 4055279"/>
              <a:gd name="connsiteY92" fmla="*/ 16335 h 3808342"/>
              <a:gd name="connsiteX0" fmla="*/ 2425602 w 4055276"/>
              <a:gd name="connsiteY0" fmla="*/ 16335 h 3808342"/>
              <a:gd name="connsiteX1" fmla="*/ 1584399 w 4055276"/>
              <a:gd name="connsiteY1" fmla="*/ 0 h 3808342"/>
              <a:gd name="connsiteX2" fmla="*/ 518604 w 4055276"/>
              <a:gd name="connsiteY2" fmla="*/ 12252 h 3808342"/>
              <a:gd name="connsiteX3" fmla="*/ 12249 w 4055276"/>
              <a:gd name="connsiteY3" fmla="*/ 16336 h 3808342"/>
              <a:gd name="connsiteX4" fmla="*/ 12248 w 4055276"/>
              <a:gd name="connsiteY4" fmla="*/ 1016832 h 3808342"/>
              <a:gd name="connsiteX5" fmla="*/ 0 w 4055276"/>
              <a:gd name="connsiteY5" fmla="*/ 2589043 h 3808342"/>
              <a:gd name="connsiteX6" fmla="*/ 110254 w 4055276"/>
              <a:gd name="connsiteY6" fmla="*/ 2621711 h 3808342"/>
              <a:gd name="connsiteX7" fmla="*/ 187841 w 4055276"/>
              <a:gd name="connsiteY7" fmla="*/ 2540038 h 3808342"/>
              <a:gd name="connsiteX8" fmla="*/ 596192 w 4055276"/>
              <a:gd name="connsiteY8" fmla="*/ 2450198 h 3808342"/>
              <a:gd name="connsiteX9" fmla="*/ 841202 w 4055276"/>
              <a:gd name="connsiteY9" fmla="*/ 2433863 h 3808342"/>
              <a:gd name="connsiteX10" fmla="*/ 1143162 w 4055276"/>
              <a:gd name="connsiteY10" fmla="*/ 2439126 h 3808342"/>
              <a:gd name="connsiteX11" fmla="*/ 1417006 w 4055276"/>
              <a:gd name="connsiteY11" fmla="*/ 2472464 h 3808342"/>
              <a:gd name="connsiteX12" fmla="*/ 1833724 w 4055276"/>
              <a:gd name="connsiteY12" fmla="*/ 2651058 h 3808342"/>
              <a:gd name="connsiteX13" fmla="*/ 2067087 w 4055276"/>
              <a:gd name="connsiteY13" fmla="*/ 2779644 h 3808342"/>
              <a:gd name="connsiteX14" fmla="*/ 2174243 w 4055276"/>
              <a:gd name="connsiteY14" fmla="*/ 2922520 h 3808342"/>
              <a:gd name="connsiteX15" fmla="*/ 2255206 w 4055276"/>
              <a:gd name="connsiteY15" fmla="*/ 3193980 h 3808342"/>
              <a:gd name="connsiteX16" fmla="*/ 2221868 w 4055276"/>
              <a:gd name="connsiteY16" fmla="*/ 3310662 h 3808342"/>
              <a:gd name="connsiteX17" fmla="*/ 2195675 w 4055276"/>
              <a:gd name="connsiteY17" fmla="*/ 3394006 h 3808342"/>
              <a:gd name="connsiteX18" fmla="*/ 2126618 w 4055276"/>
              <a:gd name="connsiteY18" fmla="*/ 3474968 h 3808342"/>
              <a:gd name="connsiteX19" fmla="*/ 1986124 w 4055276"/>
              <a:gd name="connsiteY19" fmla="*/ 3603555 h 3808342"/>
              <a:gd name="connsiteX20" fmla="*/ 2436180 w 4055276"/>
              <a:gd name="connsiteY20" fmla="*/ 3808342 h 3808342"/>
              <a:gd name="connsiteX21" fmla="*/ 2569530 w 4055276"/>
              <a:gd name="connsiteY21" fmla="*/ 3796437 h 3808342"/>
              <a:gd name="connsiteX22" fmla="*/ 2826704 w 4055276"/>
              <a:gd name="connsiteY22" fmla="*/ 3736906 h 3808342"/>
              <a:gd name="connsiteX23" fmla="*/ 3029111 w 4055276"/>
              <a:gd name="connsiteY23" fmla="*/ 3665469 h 3808342"/>
              <a:gd name="connsiteX24" fmla="*/ 3176748 w 4055276"/>
              <a:gd name="connsiteY24" fmla="*/ 3579743 h 3808342"/>
              <a:gd name="connsiteX25" fmla="*/ 3281523 w 4055276"/>
              <a:gd name="connsiteY25" fmla="*/ 3413056 h 3808342"/>
              <a:gd name="connsiteX26" fmla="*/ 3583943 w 4055276"/>
              <a:gd name="connsiteY26" fmla="*/ 3222556 h 3808342"/>
              <a:gd name="connsiteX27" fmla="*/ 3829211 w 4055276"/>
              <a:gd name="connsiteY27" fmla="*/ 3015387 h 3808342"/>
              <a:gd name="connsiteX28" fmla="*/ 4054864 w 4055276"/>
              <a:gd name="connsiteY28" fmla="*/ 2717806 h 3808342"/>
              <a:gd name="connsiteX29" fmla="*/ 3863758 w 4055276"/>
              <a:gd name="connsiteY29" fmla="*/ 2524283 h 3808342"/>
              <a:gd name="connsiteX30" fmla="*/ 3771835 w 4055276"/>
              <a:gd name="connsiteY30" fmla="*/ 2567825 h 3808342"/>
              <a:gd name="connsiteX31" fmla="*/ 3670235 w 4055276"/>
              <a:gd name="connsiteY31" fmla="*/ 2664587 h 3808342"/>
              <a:gd name="connsiteX32" fmla="*/ 3679913 w 4055276"/>
              <a:gd name="connsiteY32" fmla="*/ 2812149 h 3808342"/>
              <a:gd name="connsiteX33" fmla="*/ 3617280 w 4055276"/>
              <a:gd name="connsiteY33" fmla="*/ 2896323 h 3808342"/>
              <a:gd name="connsiteX34" fmla="*/ 3410111 w 4055276"/>
              <a:gd name="connsiteY34" fmla="*/ 2993956 h 3808342"/>
              <a:gd name="connsiteX35" fmla="*/ 3357723 w 4055276"/>
              <a:gd name="connsiteY35" fmla="*/ 2996336 h 3808342"/>
              <a:gd name="connsiteX36" fmla="*/ 3274381 w 4055276"/>
              <a:gd name="connsiteY36" fmla="*/ 2970144 h 3808342"/>
              <a:gd name="connsiteX37" fmla="*/ 3076736 w 4055276"/>
              <a:gd name="connsiteY37" fmla="*/ 2829649 h 3808342"/>
              <a:gd name="connsiteX38" fmla="*/ 2831468 w 4055276"/>
              <a:gd name="connsiteY38" fmla="*/ 2705825 h 3808342"/>
              <a:gd name="connsiteX39" fmla="*/ 2638586 w 4055276"/>
              <a:gd name="connsiteY39" fmla="*/ 2584381 h 3808342"/>
              <a:gd name="connsiteX40" fmla="*/ 2479043 w 4055276"/>
              <a:gd name="connsiteY40" fmla="*/ 2451032 h 3808342"/>
              <a:gd name="connsiteX41" fmla="*/ 2345693 w 4055276"/>
              <a:gd name="connsiteY41" fmla="*/ 2331970 h 3808342"/>
              <a:gd name="connsiteX42" fmla="*/ 2195674 w 4055276"/>
              <a:gd name="connsiteY42" fmla="*/ 2191477 h 3808342"/>
              <a:gd name="connsiteX43" fmla="*/ 2050417 w 4055276"/>
              <a:gd name="connsiteY43" fmla="*/ 2067651 h 3808342"/>
              <a:gd name="connsiteX44" fmla="*/ 1967074 w 4055276"/>
              <a:gd name="connsiteY44" fmla="*/ 1979546 h 3808342"/>
              <a:gd name="connsiteX45" fmla="*/ 1859918 w 4055276"/>
              <a:gd name="connsiteY45" fmla="*/ 1870008 h 3808342"/>
              <a:gd name="connsiteX46" fmla="*/ 1697993 w 4055276"/>
              <a:gd name="connsiteY46" fmla="*/ 1696176 h 3808342"/>
              <a:gd name="connsiteX47" fmla="*/ 1619412 w 4055276"/>
              <a:gd name="connsiteY47" fmla="*/ 1589020 h 3808342"/>
              <a:gd name="connsiteX48" fmla="*/ 1572430 w 4055276"/>
              <a:gd name="connsiteY48" fmla="*/ 1512306 h 3808342"/>
              <a:gd name="connsiteX49" fmla="*/ 1486397 w 4055276"/>
              <a:gd name="connsiteY49" fmla="*/ 1429283 h 3808342"/>
              <a:gd name="connsiteX50" fmla="*/ 1404727 w 4055276"/>
              <a:gd name="connsiteY50" fmla="*/ 1343526 h 3808342"/>
              <a:gd name="connsiteX51" fmla="*/ 1351641 w 4055276"/>
              <a:gd name="connsiteY51" fmla="*/ 1229182 h 3808342"/>
              <a:gd name="connsiteX52" fmla="*/ 1306722 w 4055276"/>
              <a:gd name="connsiteY52" fmla="*/ 1074004 h 3808342"/>
              <a:gd name="connsiteX53" fmla="*/ 1310806 w 4055276"/>
              <a:gd name="connsiteY53" fmla="*/ 992330 h 3808342"/>
              <a:gd name="connsiteX54" fmla="*/ 1327141 w 4055276"/>
              <a:gd name="connsiteY54" fmla="*/ 931076 h 3808342"/>
              <a:gd name="connsiteX55" fmla="*/ 1355725 w 4055276"/>
              <a:gd name="connsiteY55" fmla="*/ 873904 h 3808342"/>
              <a:gd name="connsiteX56" fmla="*/ 1404727 w 4055276"/>
              <a:gd name="connsiteY56" fmla="*/ 779980 h 3808342"/>
              <a:gd name="connsiteX57" fmla="*/ 1461896 w 4055276"/>
              <a:gd name="connsiteY57" fmla="*/ 726892 h 3808342"/>
              <a:gd name="connsiteX58" fmla="*/ 1510899 w 4055276"/>
              <a:gd name="connsiteY58" fmla="*/ 686055 h 3808342"/>
              <a:gd name="connsiteX59" fmla="*/ 1588483 w 4055276"/>
              <a:gd name="connsiteY59" fmla="*/ 637052 h 3808342"/>
              <a:gd name="connsiteX60" fmla="*/ 1788575 w 4055276"/>
              <a:gd name="connsiteY60" fmla="*/ 645219 h 3808342"/>
              <a:gd name="connsiteX61" fmla="*/ 1964166 w 4055276"/>
              <a:gd name="connsiteY61" fmla="*/ 686056 h 3808342"/>
              <a:gd name="connsiteX62" fmla="*/ 2098922 w 4055276"/>
              <a:gd name="connsiteY62" fmla="*/ 763645 h 3808342"/>
              <a:gd name="connsiteX63" fmla="*/ 2327598 w 4055276"/>
              <a:gd name="connsiteY63" fmla="*/ 1037251 h 3808342"/>
              <a:gd name="connsiteX64" fmla="*/ 2376600 w 4055276"/>
              <a:gd name="connsiteY64" fmla="*/ 1078087 h 3808342"/>
              <a:gd name="connsiteX65" fmla="*/ 2552191 w 4055276"/>
              <a:gd name="connsiteY65" fmla="*/ 1135259 h 3808342"/>
              <a:gd name="connsiteX66" fmla="*/ 2682863 w 4055276"/>
              <a:gd name="connsiteY66" fmla="*/ 1221015 h 3808342"/>
              <a:gd name="connsiteX67" fmla="*/ 2756367 w 4055276"/>
              <a:gd name="connsiteY67" fmla="*/ 1310856 h 3808342"/>
              <a:gd name="connsiteX68" fmla="*/ 2833953 w 4055276"/>
              <a:gd name="connsiteY68" fmla="*/ 1396614 h 3808342"/>
              <a:gd name="connsiteX69" fmla="*/ 2900657 w 4055276"/>
              <a:gd name="connsiteY69" fmla="*/ 1507217 h 3808342"/>
              <a:gd name="connsiteX70" fmla="*/ 2941904 w 4055276"/>
              <a:gd name="connsiteY70" fmla="*/ 1585086 h 3808342"/>
              <a:gd name="connsiteX71" fmla="*/ 2957674 w 4055276"/>
              <a:gd name="connsiteY71" fmla="*/ 1667600 h 3808342"/>
              <a:gd name="connsiteX72" fmla="*/ 2967199 w 4055276"/>
              <a:gd name="connsiteY72" fmla="*/ 1743800 h 3808342"/>
              <a:gd name="connsiteX73" fmla="*/ 2974343 w 4055276"/>
              <a:gd name="connsiteY73" fmla="*/ 1781900 h 3808342"/>
              <a:gd name="connsiteX74" fmla="*/ 2998155 w 4055276"/>
              <a:gd name="connsiteY74" fmla="*/ 1872389 h 3808342"/>
              <a:gd name="connsiteX75" fmla="*/ 3093405 w 4055276"/>
              <a:gd name="connsiteY75" fmla="*/ 2055744 h 3808342"/>
              <a:gd name="connsiteX76" fmla="*/ 3167224 w 4055276"/>
              <a:gd name="connsiteY76" fmla="*/ 2155757 h 3808342"/>
              <a:gd name="connsiteX77" fmla="*/ 3271999 w 4055276"/>
              <a:gd name="connsiteY77" fmla="*/ 2253388 h 3808342"/>
              <a:gd name="connsiteX78" fmla="*/ 3413817 w 4055276"/>
              <a:gd name="connsiteY78" fmla="*/ 2354949 h 3808342"/>
              <a:gd name="connsiteX79" fmla="*/ 3573474 w 4055276"/>
              <a:gd name="connsiteY79" fmla="*/ 2512187 h 3808342"/>
              <a:gd name="connsiteX80" fmla="*/ 3636369 w 4055276"/>
              <a:gd name="connsiteY80" fmla="*/ 2599273 h 3808342"/>
              <a:gd name="connsiteX81" fmla="*/ 3762159 w 4055276"/>
              <a:gd name="connsiteY81" fmla="*/ 2475899 h 3808342"/>
              <a:gd name="connsiteX82" fmla="*/ 3754902 w 4055276"/>
              <a:gd name="connsiteY82" fmla="*/ 2316244 h 3808342"/>
              <a:gd name="connsiteX83" fmla="*/ 3762160 w 4055276"/>
              <a:gd name="connsiteY83" fmla="*/ 2183197 h 3808342"/>
              <a:gd name="connsiteX84" fmla="*/ 3762159 w 4055276"/>
              <a:gd name="connsiteY84" fmla="*/ 2067082 h 3808342"/>
              <a:gd name="connsiteX85" fmla="*/ 3718617 w 4055276"/>
              <a:gd name="connsiteY85" fmla="*/ 1875977 h 3808342"/>
              <a:gd name="connsiteX86" fmla="*/ 3609760 w 4055276"/>
              <a:gd name="connsiteY86" fmla="*/ 1609882 h 3808342"/>
              <a:gd name="connsiteX87" fmla="*/ 3505740 w 4055276"/>
              <a:gd name="connsiteY87" fmla="*/ 1382492 h 3808342"/>
              <a:gd name="connsiteX88" fmla="*/ 3405645 w 4055276"/>
              <a:gd name="connsiteY88" fmla="*/ 1286354 h 3808342"/>
              <a:gd name="connsiteX89" fmla="*/ 3209636 w 4055276"/>
              <a:gd name="connsiteY89" fmla="*/ 1082171 h 3808342"/>
              <a:gd name="connsiteX90" fmla="*/ 3005461 w 4055276"/>
              <a:gd name="connsiteY90" fmla="*/ 845318 h 3808342"/>
              <a:gd name="connsiteX91" fmla="*/ 2789035 w 4055276"/>
              <a:gd name="connsiteY91" fmla="*/ 563546 h 3808342"/>
              <a:gd name="connsiteX92" fmla="*/ 2511356 w 4055276"/>
              <a:gd name="connsiteY92" fmla="*/ 130678 h 3808342"/>
              <a:gd name="connsiteX93" fmla="*/ 2425602 w 4055276"/>
              <a:gd name="connsiteY93" fmla="*/ 16335 h 3808342"/>
              <a:gd name="connsiteX0" fmla="*/ 2425602 w 4055276"/>
              <a:gd name="connsiteY0" fmla="*/ 16335 h 3808342"/>
              <a:gd name="connsiteX1" fmla="*/ 1584399 w 4055276"/>
              <a:gd name="connsiteY1" fmla="*/ 0 h 3808342"/>
              <a:gd name="connsiteX2" fmla="*/ 518604 w 4055276"/>
              <a:gd name="connsiteY2" fmla="*/ 12252 h 3808342"/>
              <a:gd name="connsiteX3" fmla="*/ 12249 w 4055276"/>
              <a:gd name="connsiteY3" fmla="*/ 16336 h 3808342"/>
              <a:gd name="connsiteX4" fmla="*/ 12248 w 4055276"/>
              <a:gd name="connsiteY4" fmla="*/ 1016832 h 3808342"/>
              <a:gd name="connsiteX5" fmla="*/ 0 w 4055276"/>
              <a:gd name="connsiteY5" fmla="*/ 2589043 h 3808342"/>
              <a:gd name="connsiteX6" fmla="*/ 110254 w 4055276"/>
              <a:gd name="connsiteY6" fmla="*/ 2621711 h 3808342"/>
              <a:gd name="connsiteX7" fmla="*/ 187841 w 4055276"/>
              <a:gd name="connsiteY7" fmla="*/ 2540038 h 3808342"/>
              <a:gd name="connsiteX8" fmla="*/ 596192 w 4055276"/>
              <a:gd name="connsiteY8" fmla="*/ 2450198 h 3808342"/>
              <a:gd name="connsiteX9" fmla="*/ 841202 w 4055276"/>
              <a:gd name="connsiteY9" fmla="*/ 2433863 h 3808342"/>
              <a:gd name="connsiteX10" fmla="*/ 1143162 w 4055276"/>
              <a:gd name="connsiteY10" fmla="*/ 2439126 h 3808342"/>
              <a:gd name="connsiteX11" fmla="*/ 1417006 w 4055276"/>
              <a:gd name="connsiteY11" fmla="*/ 2472464 h 3808342"/>
              <a:gd name="connsiteX12" fmla="*/ 1833724 w 4055276"/>
              <a:gd name="connsiteY12" fmla="*/ 2651058 h 3808342"/>
              <a:gd name="connsiteX13" fmla="*/ 2067087 w 4055276"/>
              <a:gd name="connsiteY13" fmla="*/ 2779644 h 3808342"/>
              <a:gd name="connsiteX14" fmla="*/ 2174243 w 4055276"/>
              <a:gd name="connsiteY14" fmla="*/ 2922520 h 3808342"/>
              <a:gd name="connsiteX15" fmla="*/ 2255206 w 4055276"/>
              <a:gd name="connsiteY15" fmla="*/ 3193980 h 3808342"/>
              <a:gd name="connsiteX16" fmla="*/ 2221868 w 4055276"/>
              <a:gd name="connsiteY16" fmla="*/ 3310662 h 3808342"/>
              <a:gd name="connsiteX17" fmla="*/ 2195675 w 4055276"/>
              <a:gd name="connsiteY17" fmla="*/ 3394006 h 3808342"/>
              <a:gd name="connsiteX18" fmla="*/ 2126618 w 4055276"/>
              <a:gd name="connsiteY18" fmla="*/ 3474968 h 3808342"/>
              <a:gd name="connsiteX19" fmla="*/ 1986124 w 4055276"/>
              <a:gd name="connsiteY19" fmla="*/ 3603555 h 3808342"/>
              <a:gd name="connsiteX20" fmla="*/ 2436180 w 4055276"/>
              <a:gd name="connsiteY20" fmla="*/ 3808342 h 3808342"/>
              <a:gd name="connsiteX21" fmla="*/ 2569530 w 4055276"/>
              <a:gd name="connsiteY21" fmla="*/ 3796437 h 3808342"/>
              <a:gd name="connsiteX22" fmla="*/ 2826704 w 4055276"/>
              <a:gd name="connsiteY22" fmla="*/ 3736906 h 3808342"/>
              <a:gd name="connsiteX23" fmla="*/ 3029111 w 4055276"/>
              <a:gd name="connsiteY23" fmla="*/ 3665469 h 3808342"/>
              <a:gd name="connsiteX24" fmla="*/ 3176748 w 4055276"/>
              <a:gd name="connsiteY24" fmla="*/ 3579743 h 3808342"/>
              <a:gd name="connsiteX25" fmla="*/ 3281523 w 4055276"/>
              <a:gd name="connsiteY25" fmla="*/ 3413056 h 3808342"/>
              <a:gd name="connsiteX26" fmla="*/ 3583943 w 4055276"/>
              <a:gd name="connsiteY26" fmla="*/ 3222556 h 3808342"/>
              <a:gd name="connsiteX27" fmla="*/ 3829211 w 4055276"/>
              <a:gd name="connsiteY27" fmla="*/ 3015387 h 3808342"/>
              <a:gd name="connsiteX28" fmla="*/ 4054864 w 4055276"/>
              <a:gd name="connsiteY28" fmla="*/ 2717806 h 3808342"/>
              <a:gd name="connsiteX29" fmla="*/ 3863758 w 4055276"/>
              <a:gd name="connsiteY29" fmla="*/ 2524283 h 3808342"/>
              <a:gd name="connsiteX30" fmla="*/ 3638787 w 4055276"/>
              <a:gd name="connsiteY30" fmla="*/ 2594435 h 3808342"/>
              <a:gd name="connsiteX31" fmla="*/ 3670235 w 4055276"/>
              <a:gd name="connsiteY31" fmla="*/ 2664587 h 3808342"/>
              <a:gd name="connsiteX32" fmla="*/ 3679913 w 4055276"/>
              <a:gd name="connsiteY32" fmla="*/ 2812149 h 3808342"/>
              <a:gd name="connsiteX33" fmla="*/ 3617280 w 4055276"/>
              <a:gd name="connsiteY33" fmla="*/ 2896323 h 3808342"/>
              <a:gd name="connsiteX34" fmla="*/ 3410111 w 4055276"/>
              <a:gd name="connsiteY34" fmla="*/ 2993956 h 3808342"/>
              <a:gd name="connsiteX35" fmla="*/ 3357723 w 4055276"/>
              <a:gd name="connsiteY35" fmla="*/ 2996336 h 3808342"/>
              <a:gd name="connsiteX36" fmla="*/ 3274381 w 4055276"/>
              <a:gd name="connsiteY36" fmla="*/ 2970144 h 3808342"/>
              <a:gd name="connsiteX37" fmla="*/ 3076736 w 4055276"/>
              <a:gd name="connsiteY37" fmla="*/ 2829649 h 3808342"/>
              <a:gd name="connsiteX38" fmla="*/ 2831468 w 4055276"/>
              <a:gd name="connsiteY38" fmla="*/ 2705825 h 3808342"/>
              <a:gd name="connsiteX39" fmla="*/ 2638586 w 4055276"/>
              <a:gd name="connsiteY39" fmla="*/ 2584381 h 3808342"/>
              <a:gd name="connsiteX40" fmla="*/ 2479043 w 4055276"/>
              <a:gd name="connsiteY40" fmla="*/ 2451032 h 3808342"/>
              <a:gd name="connsiteX41" fmla="*/ 2345693 w 4055276"/>
              <a:gd name="connsiteY41" fmla="*/ 2331970 h 3808342"/>
              <a:gd name="connsiteX42" fmla="*/ 2195674 w 4055276"/>
              <a:gd name="connsiteY42" fmla="*/ 2191477 h 3808342"/>
              <a:gd name="connsiteX43" fmla="*/ 2050417 w 4055276"/>
              <a:gd name="connsiteY43" fmla="*/ 2067651 h 3808342"/>
              <a:gd name="connsiteX44" fmla="*/ 1967074 w 4055276"/>
              <a:gd name="connsiteY44" fmla="*/ 1979546 h 3808342"/>
              <a:gd name="connsiteX45" fmla="*/ 1859918 w 4055276"/>
              <a:gd name="connsiteY45" fmla="*/ 1870008 h 3808342"/>
              <a:gd name="connsiteX46" fmla="*/ 1697993 w 4055276"/>
              <a:gd name="connsiteY46" fmla="*/ 1696176 h 3808342"/>
              <a:gd name="connsiteX47" fmla="*/ 1619412 w 4055276"/>
              <a:gd name="connsiteY47" fmla="*/ 1589020 h 3808342"/>
              <a:gd name="connsiteX48" fmla="*/ 1572430 w 4055276"/>
              <a:gd name="connsiteY48" fmla="*/ 1512306 h 3808342"/>
              <a:gd name="connsiteX49" fmla="*/ 1486397 w 4055276"/>
              <a:gd name="connsiteY49" fmla="*/ 1429283 h 3808342"/>
              <a:gd name="connsiteX50" fmla="*/ 1404727 w 4055276"/>
              <a:gd name="connsiteY50" fmla="*/ 1343526 h 3808342"/>
              <a:gd name="connsiteX51" fmla="*/ 1351641 w 4055276"/>
              <a:gd name="connsiteY51" fmla="*/ 1229182 h 3808342"/>
              <a:gd name="connsiteX52" fmla="*/ 1306722 w 4055276"/>
              <a:gd name="connsiteY52" fmla="*/ 1074004 h 3808342"/>
              <a:gd name="connsiteX53" fmla="*/ 1310806 w 4055276"/>
              <a:gd name="connsiteY53" fmla="*/ 992330 h 3808342"/>
              <a:gd name="connsiteX54" fmla="*/ 1327141 w 4055276"/>
              <a:gd name="connsiteY54" fmla="*/ 931076 h 3808342"/>
              <a:gd name="connsiteX55" fmla="*/ 1355725 w 4055276"/>
              <a:gd name="connsiteY55" fmla="*/ 873904 h 3808342"/>
              <a:gd name="connsiteX56" fmla="*/ 1404727 w 4055276"/>
              <a:gd name="connsiteY56" fmla="*/ 779980 h 3808342"/>
              <a:gd name="connsiteX57" fmla="*/ 1461896 w 4055276"/>
              <a:gd name="connsiteY57" fmla="*/ 726892 h 3808342"/>
              <a:gd name="connsiteX58" fmla="*/ 1510899 w 4055276"/>
              <a:gd name="connsiteY58" fmla="*/ 686055 h 3808342"/>
              <a:gd name="connsiteX59" fmla="*/ 1588483 w 4055276"/>
              <a:gd name="connsiteY59" fmla="*/ 637052 h 3808342"/>
              <a:gd name="connsiteX60" fmla="*/ 1788575 w 4055276"/>
              <a:gd name="connsiteY60" fmla="*/ 645219 h 3808342"/>
              <a:gd name="connsiteX61" fmla="*/ 1964166 w 4055276"/>
              <a:gd name="connsiteY61" fmla="*/ 686056 h 3808342"/>
              <a:gd name="connsiteX62" fmla="*/ 2098922 w 4055276"/>
              <a:gd name="connsiteY62" fmla="*/ 763645 h 3808342"/>
              <a:gd name="connsiteX63" fmla="*/ 2327598 w 4055276"/>
              <a:gd name="connsiteY63" fmla="*/ 1037251 h 3808342"/>
              <a:gd name="connsiteX64" fmla="*/ 2376600 w 4055276"/>
              <a:gd name="connsiteY64" fmla="*/ 1078087 h 3808342"/>
              <a:gd name="connsiteX65" fmla="*/ 2552191 w 4055276"/>
              <a:gd name="connsiteY65" fmla="*/ 1135259 h 3808342"/>
              <a:gd name="connsiteX66" fmla="*/ 2682863 w 4055276"/>
              <a:gd name="connsiteY66" fmla="*/ 1221015 h 3808342"/>
              <a:gd name="connsiteX67" fmla="*/ 2756367 w 4055276"/>
              <a:gd name="connsiteY67" fmla="*/ 1310856 h 3808342"/>
              <a:gd name="connsiteX68" fmla="*/ 2833953 w 4055276"/>
              <a:gd name="connsiteY68" fmla="*/ 1396614 h 3808342"/>
              <a:gd name="connsiteX69" fmla="*/ 2900657 w 4055276"/>
              <a:gd name="connsiteY69" fmla="*/ 1507217 h 3808342"/>
              <a:gd name="connsiteX70" fmla="*/ 2941904 w 4055276"/>
              <a:gd name="connsiteY70" fmla="*/ 1585086 h 3808342"/>
              <a:gd name="connsiteX71" fmla="*/ 2957674 w 4055276"/>
              <a:gd name="connsiteY71" fmla="*/ 1667600 h 3808342"/>
              <a:gd name="connsiteX72" fmla="*/ 2967199 w 4055276"/>
              <a:gd name="connsiteY72" fmla="*/ 1743800 h 3808342"/>
              <a:gd name="connsiteX73" fmla="*/ 2974343 w 4055276"/>
              <a:gd name="connsiteY73" fmla="*/ 1781900 h 3808342"/>
              <a:gd name="connsiteX74" fmla="*/ 2998155 w 4055276"/>
              <a:gd name="connsiteY74" fmla="*/ 1872389 h 3808342"/>
              <a:gd name="connsiteX75" fmla="*/ 3093405 w 4055276"/>
              <a:gd name="connsiteY75" fmla="*/ 2055744 h 3808342"/>
              <a:gd name="connsiteX76" fmla="*/ 3167224 w 4055276"/>
              <a:gd name="connsiteY76" fmla="*/ 2155757 h 3808342"/>
              <a:gd name="connsiteX77" fmla="*/ 3271999 w 4055276"/>
              <a:gd name="connsiteY77" fmla="*/ 2253388 h 3808342"/>
              <a:gd name="connsiteX78" fmla="*/ 3413817 w 4055276"/>
              <a:gd name="connsiteY78" fmla="*/ 2354949 h 3808342"/>
              <a:gd name="connsiteX79" fmla="*/ 3573474 w 4055276"/>
              <a:gd name="connsiteY79" fmla="*/ 2512187 h 3808342"/>
              <a:gd name="connsiteX80" fmla="*/ 3636369 w 4055276"/>
              <a:gd name="connsiteY80" fmla="*/ 2599273 h 3808342"/>
              <a:gd name="connsiteX81" fmla="*/ 3762159 w 4055276"/>
              <a:gd name="connsiteY81" fmla="*/ 2475899 h 3808342"/>
              <a:gd name="connsiteX82" fmla="*/ 3754902 w 4055276"/>
              <a:gd name="connsiteY82" fmla="*/ 2316244 h 3808342"/>
              <a:gd name="connsiteX83" fmla="*/ 3762160 w 4055276"/>
              <a:gd name="connsiteY83" fmla="*/ 2183197 h 3808342"/>
              <a:gd name="connsiteX84" fmla="*/ 3762159 w 4055276"/>
              <a:gd name="connsiteY84" fmla="*/ 2067082 h 3808342"/>
              <a:gd name="connsiteX85" fmla="*/ 3718617 w 4055276"/>
              <a:gd name="connsiteY85" fmla="*/ 1875977 h 3808342"/>
              <a:gd name="connsiteX86" fmla="*/ 3609760 w 4055276"/>
              <a:gd name="connsiteY86" fmla="*/ 1609882 h 3808342"/>
              <a:gd name="connsiteX87" fmla="*/ 3505740 w 4055276"/>
              <a:gd name="connsiteY87" fmla="*/ 1382492 h 3808342"/>
              <a:gd name="connsiteX88" fmla="*/ 3405645 w 4055276"/>
              <a:gd name="connsiteY88" fmla="*/ 1286354 h 3808342"/>
              <a:gd name="connsiteX89" fmla="*/ 3209636 w 4055276"/>
              <a:gd name="connsiteY89" fmla="*/ 1082171 h 3808342"/>
              <a:gd name="connsiteX90" fmla="*/ 3005461 w 4055276"/>
              <a:gd name="connsiteY90" fmla="*/ 845318 h 3808342"/>
              <a:gd name="connsiteX91" fmla="*/ 2789035 w 4055276"/>
              <a:gd name="connsiteY91" fmla="*/ 563546 h 3808342"/>
              <a:gd name="connsiteX92" fmla="*/ 2511356 w 4055276"/>
              <a:gd name="connsiteY92" fmla="*/ 130678 h 3808342"/>
              <a:gd name="connsiteX93" fmla="*/ 2425602 w 4055276"/>
              <a:gd name="connsiteY93" fmla="*/ 16335 h 3808342"/>
              <a:gd name="connsiteX0" fmla="*/ 2425602 w 4055276"/>
              <a:gd name="connsiteY0" fmla="*/ 16335 h 3808342"/>
              <a:gd name="connsiteX1" fmla="*/ 1584399 w 4055276"/>
              <a:gd name="connsiteY1" fmla="*/ 0 h 3808342"/>
              <a:gd name="connsiteX2" fmla="*/ 518604 w 4055276"/>
              <a:gd name="connsiteY2" fmla="*/ 12252 h 3808342"/>
              <a:gd name="connsiteX3" fmla="*/ 12249 w 4055276"/>
              <a:gd name="connsiteY3" fmla="*/ 16336 h 3808342"/>
              <a:gd name="connsiteX4" fmla="*/ 12248 w 4055276"/>
              <a:gd name="connsiteY4" fmla="*/ 1016832 h 3808342"/>
              <a:gd name="connsiteX5" fmla="*/ 0 w 4055276"/>
              <a:gd name="connsiteY5" fmla="*/ 2589043 h 3808342"/>
              <a:gd name="connsiteX6" fmla="*/ 110254 w 4055276"/>
              <a:gd name="connsiteY6" fmla="*/ 2621711 h 3808342"/>
              <a:gd name="connsiteX7" fmla="*/ 187841 w 4055276"/>
              <a:gd name="connsiteY7" fmla="*/ 2540038 h 3808342"/>
              <a:gd name="connsiteX8" fmla="*/ 596192 w 4055276"/>
              <a:gd name="connsiteY8" fmla="*/ 2450198 h 3808342"/>
              <a:gd name="connsiteX9" fmla="*/ 841202 w 4055276"/>
              <a:gd name="connsiteY9" fmla="*/ 2433863 h 3808342"/>
              <a:gd name="connsiteX10" fmla="*/ 1143162 w 4055276"/>
              <a:gd name="connsiteY10" fmla="*/ 2439126 h 3808342"/>
              <a:gd name="connsiteX11" fmla="*/ 1417006 w 4055276"/>
              <a:gd name="connsiteY11" fmla="*/ 2472464 h 3808342"/>
              <a:gd name="connsiteX12" fmla="*/ 1833724 w 4055276"/>
              <a:gd name="connsiteY12" fmla="*/ 2651058 h 3808342"/>
              <a:gd name="connsiteX13" fmla="*/ 2067087 w 4055276"/>
              <a:gd name="connsiteY13" fmla="*/ 2779644 h 3808342"/>
              <a:gd name="connsiteX14" fmla="*/ 2174243 w 4055276"/>
              <a:gd name="connsiteY14" fmla="*/ 2922520 h 3808342"/>
              <a:gd name="connsiteX15" fmla="*/ 2255206 w 4055276"/>
              <a:gd name="connsiteY15" fmla="*/ 3193980 h 3808342"/>
              <a:gd name="connsiteX16" fmla="*/ 2221868 w 4055276"/>
              <a:gd name="connsiteY16" fmla="*/ 3310662 h 3808342"/>
              <a:gd name="connsiteX17" fmla="*/ 2195675 w 4055276"/>
              <a:gd name="connsiteY17" fmla="*/ 3394006 h 3808342"/>
              <a:gd name="connsiteX18" fmla="*/ 2126618 w 4055276"/>
              <a:gd name="connsiteY18" fmla="*/ 3474968 h 3808342"/>
              <a:gd name="connsiteX19" fmla="*/ 1986124 w 4055276"/>
              <a:gd name="connsiteY19" fmla="*/ 3603555 h 3808342"/>
              <a:gd name="connsiteX20" fmla="*/ 2436180 w 4055276"/>
              <a:gd name="connsiteY20" fmla="*/ 3808342 h 3808342"/>
              <a:gd name="connsiteX21" fmla="*/ 2569530 w 4055276"/>
              <a:gd name="connsiteY21" fmla="*/ 3796437 h 3808342"/>
              <a:gd name="connsiteX22" fmla="*/ 2826704 w 4055276"/>
              <a:gd name="connsiteY22" fmla="*/ 3736906 h 3808342"/>
              <a:gd name="connsiteX23" fmla="*/ 3029111 w 4055276"/>
              <a:gd name="connsiteY23" fmla="*/ 3665469 h 3808342"/>
              <a:gd name="connsiteX24" fmla="*/ 3176748 w 4055276"/>
              <a:gd name="connsiteY24" fmla="*/ 3579743 h 3808342"/>
              <a:gd name="connsiteX25" fmla="*/ 3281523 w 4055276"/>
              <a:gd name="connsiteY25" fmla="*/ 3413056 h 3808342"/>
              <a:gd name="connsiteX26" fmla="*/ 3583943 w 4055276"/>
              <a:gd name="connsiteY26" fmla="*/ 3222556 h 3808342"/>
              <a:gd name="connsiteX27" fmla="*/ 3829211 w 4055276"/>
              <a:gd name="connsiteY27" fmla="*/ 3015387 h 3808342"/>
              <a:gd name="connsiteX28" fmla="*/ 4054864 w 4055276"/>
              <a:gd name="connsiteY28" fmla="*/ 2717806 h 3808342"/>
              <a:gd name="connsiteX29" fmla="*/ 3863758 w 4055276"/>
              <a:gd name="connsiteY29" fmla="*/ 2524283 h 3808342"/>
              <a:gd name="connsiteX30" fmla="*/ 3638787 w 4055276"/>
              <a:gd name="connsiteY30" fmla="*/ 2594435 h 3808342"/>
              <a:gd name="connsiteX31" fmla="*/ 3670235 w 4055276"/>
              <a:gd name="connsiteY31" fmla="*/ 2664587 h 3808342"/>
              <a:gd name="connsiteX32" fmla="*/ 3679913 w 4055276"/>
              <a:gd name="connsiteY32" fmla="*/ 2812149 h 3808342"/>
              <a:gd name="connsiteX33" fmla="*/ 3617280 w 4055276"/>
              <a:gd name="connsiteY33" fmla="*/ 2896323 h 3808342"/>
              <a:gd name="connsiteX34" fmla="*/ 3410111 w 4055276"/>
              <a:gd name="connsiteY34" fmla="*/ 2993956 h 3808342"/>
              <a:gd name="connsiteX35" fmla="*/ 3357723 w 4055276"/>
              <a:gd name="connsiteY35" fmla="*/ 2996336 h 3808342"/>
              <a:gd name="connsiteX36" fmla="*/ 3274381 w 4055276"/>
              <a:gd name="connsiteY36" fmla="*/ 2970144 h 3808342"/>
              <a:gd name="connsiteX37" fmla="*/ 3076736 w 4055276"/>
              <a:gd name="connsiteY37" fmla="*/ 2829649 h 3808342"/>
              <a:gd name="connsiteX38" fmla="*/ 2831468 w 4055276"/>
              <a:gd name="connsiteY38" fmla="*/ 2705825 h 3808342"/>
              <a:gd name="connsiteX39" fmla="*/ 2638586 w 4055276"/>
              <a:gd name="connsiteY39" fmla="*/ 2584381 h 3808342"/>
              <a:gd name="connsiteX40" fmla="*/ 2479043 w 4055276"/>
              <a:gd name="connsiteY40" fmla="*/ 2451032 h 3808342"/>
              <a:gd name="connsiteX41" fmla="*/ 2345693 w 4055276"/>
              <a:gd name="connsiteY41" fmla="*/ 2331970 h 3808342"/>
              <a:gd name="connsiteX42" fmla="*/ 2195674 w 4055276"/>
              <a:gd name="connsiteY42" fmla="*/ 2191477 h 3808342"/>
              <a:gd name="connsiteX43" fmla="*/ 2050417 w 4055276"/>
              <a:gd name="connsiteY43" fmla="*/ 2067651 h 3808342"/>
              <a:gd name="connsiteX44" fmla="*/ 1967074 w 4055276"/>
              <a:gd name="connsiteY44" fmla="*/ 1979546 h 3808342"/>
              <a:gd name="connsiteX45" fmla="*/ 1859918 w 4055276"/>
              <a:gd name="connsiteY45" fmla="*/ 1870008 h 3808342"/>
              <a:gd name="connsiteX46" fmla="*/ 1697993 w 4055276"/>
              <a:gd name="connsiteY46" fmla="*/ 1696176 h 3808342"/>
              <a:gd name="connsiteX47" fmla="*/ 1619412 w 4055276"/>
              <a:gd name="connsiteY47" fmla="*/ 1589020 h 3808342"/>
              <a:gd name="connsiteX48" fmla="*/ 1572430 w 4055276"/>
              <a:gd name="connsiteY48" fmla="*/ 1512306 h 3808342"/>
              <a:gd name="connsiteX49" fmla="*/ 1486397 w 4055276"/>
              <a:gd name="connsiteY49" fmla="*/ 1429283 h 3808342"/>
              <a:gd name="connsiteX50" fmla="*/ 1404727 w 4055276"/>
              <a:gd name="connsiteY50" fmla="*/ 1343526 h 3808342"/>
              <a:gd name="connsiteX51" fmla="*/ 1351641 w 4055276"/>
              <a:gd name="connsiteY51" fmla="*/ 1229182 h 3808342"/>
              <a:gd name="connsiteX52" fmla="*/ 1306722 w 4055276"/>
              <a:gd name="connsiteY52" fmla="*/ 1074004 h 3808342"/>
              <a:gd name="connsiteX53" fmla="*/ 1310806 w 4055276"/>
              <a:gd name="connsiteY53" fmla="*/ 992330 h 3808342"/>
              <a:gd name="connsiteX54" fmla="*/ 1327141 w 4055276"/>
              <a:gd name="connsiteY54" fmla="*/ 931076 h 3808342"/>
              <a:gd name="connsiteX55" fmla="*/ 1355725 w 4055276"/>
              <a:gd name="connsiteY55" fmla="*/ 873904 h 3808342"/>
              <a:gd name="connsiteX56" fmla="*/ 1404727 w 4055276"/>
              <a:gd name="connsiteY56" fmla="*/ 779980 h 3808342"/>
              <a:gd name="connsiteX57" fmla="*/ 1461896 w 4055276"/>
              <a:gd name="connsiteY57" fmla="*/ 726892 h 3808342"/>
              <a:gd name="connsiteX58" fmla="*/ 1510899 w 4055276"/>
              <a:gd name="connsiteY58" fmla="*/ 686055 h 3808342"/>
              <a:gd name="connsiteX59" fmla="*/ 1588483 w 4055276"/>
              <a:gd name="connsiteY59" fmla="*/ 637052 h 3808342"/>
              <a:gd name="connsiteX60" fmla="*/ 1788575 w 4055276"/>
              <a:gd name="connsiteY60" fmla="*/ 645219 h 3808342"/>
              <a:gd name="connsiteX61" fmla="*/ 1964166 w 4055276"/>
              <a:gd name="connsiteY61" fmla="*/ 686056 h 3808342"/>
              <a:gd name="connsiteX62" fmla="*/ 2098922 w 4055276"/>
              <a:gd name="connsiteY62" fmla="*/ 763645 h 3808342"/>
              <a:gd name="connsiteX63" fmla="*/ 2327598 w 4055276"/>
              <a:gd name="connsiteY63" fmla="*/ 1037251 h 3808342"/>
              <a:gd name="connsiteX64" fmla="*/ 2376600 w 4055276"/>
              <a:gd name="connsiteY64" fmla="*/ 1078087 h 3808342"/>
              <a:gd name="connsiteX65" fmla="*/ 2552191 w 4055276"/>
              <a:gd name="connsiteY65" fmla="*/ 1135259 h 3808342"/>
              <a:gd name="connsiteX66" fmla="*/ 2682863 w 4055276"/>
              <a:gd name="connsiteY66" fmla="*/ 1221015 h 3808342"/>
              <a:gd name="connsiteX67" fmla="*/ 2756367 w 4055276"/>
              <a:gd name="connsiteY67" fmla="*/ 1310856 h 3808342"/>
              <a:gd name="connsiteX68" fmla="*/ 2833953 w 4055276"/>
              <a:gd name="connsiteY68" fmla="*/ 1396614 h 3808342"/>
              <a:gd name="connsiteX69" fmla="*/ 2900657 w 4055276"/>
              <a:gd name="connsiteY69" fmla="*/ 1507217 h 3808342"/>
              <a:gd name="connsiteX70" fmla="*/ 2941904 w 4055276"/>
              <a:gd name="connsiteY70" fmla="*/ 1585086 h 3808342"/>
              <a:gd name="connsiteX71" fmla="*/ 2957674 w 4055276"/>
              <a:gd name="connsiteY71" fmla="*/ 1667600 h 3808342"/>
              <a:gd name="connsiteX72" fmla="*/ 2967199 w 4055276"/>
              <a:gd name="connsiteY72" fmla="*/ 1743800 h 3808342"/>
              <a:gd name="connsiteX73" fmla="*/ 2974343 w 4055276"/>
              <a:gd name="connsiteY73" fmla="*/ 1781900 h 3808342"/>
              <a:gd name="connsiteX74" fmla="*/ 2998155 w 4055276"/>
              <a:gd name="connsiteY74" fmla="*/ 1872389 h 3808342"/>
              <a:gd name="connsiteX75" fmla="*/ 3093405 w 4055276"/>
              <a:gd name="connsiteY75" fmla="*/ 2055744 h 3808342"/>
              <a:gd name="connsiteX76" fmla="*/ 3167224 w 4055276"/>
              <a:gd name="connsiteY76" fmla="*/ 2155757 h 3808342"/>
              <a:gd name="connsiteX77" fmla="*/ 3271999 w 4055276"/>
              <a:gd name="connsiteY77" fmla="*/ 2253388 h 3808342"/>
              <a:gd name="connsiteX78" fmla="*/ 3413817 w 4055276"/>
              <a:gd name="connsiteY78" fmla="*/ 2354949 h 3808342"/>
              <a:gd name="connsiteX79" fmla="*/ 3573474 w 4055276"/>
              <a:gd name="connsiteY79" fmla="*/ 2512187 h 3808342"/>
              <a:gd name="connsiteX80" fmla="*/ 3636369 w 4055276"/>
              <a:gd name="connsiteY80" fmla="*/ 2599273 h 3808342"/>
              <a:gd name="connsiteX81" fmla="*/ 3762159 w 4055276"/>
              <a:gd name="connsiteY81" fmla="*/ 2475899 h 3808342"/>
              <a:gd name="connsiteX82" fmla="*/ 3754902 w 4055276"/>
              <a:gd name="connsiteY82" fmla="*/ 2316244 h 3808342"/>
              <a:gd name="connsiteX83" fmla="*/ 3762160 w 4055276"/>
              <a:gd name="connsiteY83" fmla="*/ 2183197 h 3808342"/>
              <a:gd name="connsiteX84" fmla="*/ 3762159 w 4055276"/>
              <a:gd name="connsiteY84" fmla="*/ 2067082 h 3808342"/>
              <a:gd name="connsiteX85" fmla="*/ 3718617 w 4055276"/>
              <a:gd name="connsiteY85" fmla="*/ 1875977 h 3808342"/>
              <a:gd name="connsiteX86" fmla="*/ 3609760 w 4055276"/>
              <a:gd name="connsiteY86" fmla="*/ 1609882 h 3808342"/>
              <a:gd name="connsiteX87" fmla="*/ 3505740 w 4055276"/>
              <a:gd name="connsiteY87" fmla="*/ 1382492 h 3808342"/>
              <a:gd name="connsiteX88" fmla="*/ 3405645 w 4055276"/>
              <a:gd name="connsiteY88" fmla="*/ 1286354 h 3808342"/>
              <a:gd name="connsiteX89" fmla="*/ 3209636 w 4055276"/>
              <a:gd name="connsiteY89" fmla="*/ 1082171 h 3808342"/>
              <a:gd name="connsiteX90" fmla="*/ 3005461 w 4055276"/>
              <a:gd name="connsiteY90" fmla="*/ 845318 h 3808342"/>
              <a:gd name="connsiteX91" fmla="*/ 2789035 w 4055276"/>
              <a:gd name="connsiteY91" fmla="*/ 563546 h 3808342"/>
              <a:gd name="connsiteX92" fmla="*/ 2511356 w 4055276"/>
              <a:gd name="connsiteY92" fmla="*/ 130678 h 3808342"/>
              <a:gd name="connsiteX93" fmla="*/ 2425602 w 4055276"/>
              <a:gd name="connsiteY93" fmla="*/ 16335 h 3808342"/>
              <a:gd name="connsiteX0" fmla="*/ 2425602 w 4055276"/>
              <a:gd name="connsiteY0" fmla="*/ 16335 h 3808342"/>
              <a:gd name="connsiteX1" fmla="*/ 1584399 w 4055276"/>
              <a:gd name="connsiteY1" fmla="*/ 0 h 3808342"/>
              <a:gd name="connsiteX2" fmla="*/ 518604 w 4055276"/>
              <a:gd name="connsiteY2" fmla="*/ 12252 h 3808342"/>
              <a:gd name="connsiteX3" fmla="*/ 12249 w 4055276"/>
              <a:gd name="connsiteY3" fmla="*/ 16336 h 3808342"/>
              <a:gd name="connsiteX4" fmla="*/ 12248 w 4055276"/>
              <a:gd name="connsiteY4" fmla="*/ 1016832 h 3808342"/>
              <a:gd name="connsiteX5" fmla="*/ 0 w 4055276"/>
              <a:gd name="connsiteY5" fmla="*/ 2589043 h 3808342"/>
              <a:gd name="connsiteX6" fmla="*/ 110254 w 4055276"/>
              <a:gd name="connsiteY6" fmla="*/ 2621711 h 3808342"/>
              <a:gd name="connsiteX7" fmla="*/ 187841 w 4055276"/>
              <a:gd name="connsiteY7" fmla="*/ 2540038 h 3808342"/>
              <a:gd name="connsiteX8" fmla="*/ 596192 w 4055276"/>
              <a:gd name="connsiteY8" fmla="*/ 2450198 h 3808342"/>
              <a:gd name="connsiteX9" fmla="*/ 841202 w 4055276"/>
              <a:gd name="connsiteY9" fmla="*/ 2433863 h 3808342"/>
              <a:gd name="connsiteX10" fmla="*/ 1143162 w 4055276"/>
              <a:gd name="connsiteY10" fmla="*/ 2439126 h 3808342"/>
              <a:gd name="connsiteX11" fmla="*/ 1417006 w 4055276"/>
              <a:gd name="connsiteY11" fmla="*/ 2472464 h 3808342"/>
              <a:gd name="connsiteX12" fmla="*/ 1833724 w 4055276"/>
              <a:gd name="connsiteY12" fmla="*/ 2651058 h 3808342"/>
              <a:gd name="connsiteX13" fmla="*/ 2067087 w 4055276"/>
              <a:gd name="connsiteY13" fmla="*/ 2779644 h 3808342"/>
              <a:gd name="connsiteX14" fmla="*/ 2174243 w 4055276"/>
              <a:gd name="connsiteY14" fmla="*/ 2922520 h 3808342"/>
              <a:gd name="connsiteX15" fmla="*/ 2255206 w 4055276"/>
              <a:gd name="connsiteY15" fmla="*/ 3193980 h 3808342"/>
              <a:gd name="connsiteX16" fmla="*/ 2221868 w 4055276"/>
              <a:gd name="connsiteY16" fmla="*/ 3310662 h 3808342"/>
              <a:gd name="connsiteX17" fmla="*/ 2195675 w 4055276"/>
              <a:gd name="connsiteY17" fmla="*/ 3394006 h 3808342"/>
              <a:gd name="connsiteX18" fmla="*/ 2126618 w 4055276"/>
              <a:gd name="connsiteY18" fmla="*/ 3474968 h 3808342"/>
              <a:gd name="connsiteX19" fmla="*/ 1986124 w 4055276"/>
              <a:gd name="connsiteY19" fmla="*/ 3603555 h 3808342"/>
              <a:gd name="connsiteX20" fmla="*/ 2436180 w 4055276"/>
              <a:gd name="connsiteY20" fmla="*/ 3808342 h 3808342"/>
              <a:gd name="connsiteX21" fmla="*/ 2569530 w 4055276"/>
              <a:gd name="connsiteY21" fmla="*/ 3796437 h 3808342"/>
              <a:gd name="connsiteX22" fmla="*/ 2826704 w 4055276"/>
              <a:gd name="connsiteY22" fmla="*/ 3736906 h 3808342"/>
              <a:gd name="connsiteX23" fmla="*/ 3029111 w 4055276"/>
              <a:gd name="connsiteY23" fmla="*/ 3665469 h 3808342"/>
              <a:gd name="connsiteX24" fmla="*/ 3176748 w 4055276"/>
              <a:gd name="connsiteY24" fmla="*/ 3579743 h 3808342"/>
              <a:gd name="connsiteX25" fmla="*/ 3281523 w 4055276"/>
              <a:gd name="connsiteY25" fmla="*/ 3413056 h 3808342"/>
              <a:gd name="connsiteX26" fmla="*/ 3583943 w 4055276"/>
              <a:gd name="connsiteY26" fmla="*/ 3222556 h 3808342"/>
              <a:gd name="connsiteX27" fmla="*/ 3829211 w 4055276"/>
              <a:gd name="connsiteY27" fmla="*/ 3015387 h 3808342"/>
              <a:gd name="connsiteX28" fmla="*/ 4054864 w 4055276"/>
              <a:gd name="connsiteY28" fmla="*/ 2717806 h 3808342"/>
              <a:gd name="connsiteX29" fmla="*/ 3863758 w 4055276"/>
              <a:gd name="connsiteY29" fmla="*/ 2524283 h 3808342"/>
              <a:gd name="connsiteX30" fmla="*/ 3638787 w 4055276"/>
              <a:gd name="connsiteY30" fmla="*/ 2594435 h 3808342"/>
              <a:gd name="connsiteX31" fmla="*/ 3670235 w 4055276"/>
              <a:gd name="connsiteY31" fmla="*/ 2664587 h 3808342"/>
              <a:gd name="connsiteX32" fmla="*/ 3679913 w 4055276"/>
              <a:gd name="connsiteY32" fmla="*/ 2812149 h 3808342"/>
              <a:gd name="connsiteX33" fmla="*/ 3617280 w 4055276"/>
              <a:gd name="connsiteY33" fmla="*/ 2896323 h 3808342"/>
              <a:gd name="connsiteX34" fmla="*/ 3410111 w 4055276"/>
              <a:gd name="connsiteY34" fmla="*/ 2993956 h 3808342"/>
              <a:gd name="connsiteX35" fmla="*/ 3357723 w 4055276"/>
              <a:gd name="connsiteY35" fmla="*/ 2996336 h 3808342"/>
              <a:gd name="connsiteX36" fmla="*/ 3274381 w 4055276"/>
              <a:gd name="connsiteY36" fmla="*/ 2970144 h 3808342"/>
              <a:gd name="connsiteX37" fmla="*/ 3076736 w 4055276"/>
              <a:gd name="connsiteY37" fmla="*/ 2829649 h 3808342"/>
              <a:gd name="connsiteX38" fmla="*/ 2831468 w 4055276"/>
              <a:gd name="connsiteY38" fmla="*/ 2705825 h 3808342"/>
              <a:gd name="connsiteX39" fmla="*/ 2638586 w 4055276"/>
              <a:gd name="connsiteY39" fmla="*/ 2584381 h 3808342"/>
              <a:gd name="connsiteX40" fmla="*/ 2479043 w 4055276"/>
              <a:gd name="connsiteY40" fmla="*/ 2451032 h 3808342"/>
              <a:gd name="connsiteX41" fmla="*/ 2345693 w 4055276"/>
              <a:gd name="connsiteY41" fmla="*/ 2331970 h 3808342"/>
              <a:gd name="connsiteX42" fmla="*/ 2195674 w 4055276"/>
              <a:gd name="connsiteY42" fmla="*/ 2191477 h 3808342"/>
              <a:gd name="connsiteX43" fmla="*/ 2050417 w 4055276"/>
              <a:gd name="connsiteY43" fmla="*/ 2067651 h 3808342"/>
              <a:gd name="connsiteX44" fmla="*/ 1967074 w 4055276"/>
              <a:gd name="connsiteY44" fmla="*/ 1979546 h 3808342"/>
              <a:gd name="connsiteX45" fmla="*/ 1859918 w 4055276"/>
              <a:gd name="connsiteY45" fmla="*/ 1870008 h 3808342"/>
              <a:gd name="connsiteX46" fmla="*/ 1697993 w 4055276"/>
              <a:gd name="connsiteY46" fmla="*/ 1696176 h 3808342"/>
              <a:gd name="connsiteX47" fmla="*/ 1619412 w 4055276"/>
              <a:gd name="connsiteY47" fmla="*/ 1589020 h 3808342"/>
              <a:gd name="connsiteX48" fmla="*/ 1572430 w 4055276"/>
              <a:gd name="connsiteY48" fmla="*/ 1512306 h 3808342"/>
              <a:gd name="connsiteX49" fmla="*/ 1486397 w 4055276"/>
              <a:gd name="connsiteY49" fmla="*/ 1429283 h 3808342"/>
              <a:gd name="connsiteX50" fmla="*/ 1404727 w 4055276"/>
              <a:gd name="connsiteY50" fmla="*/ 1343526 h 3808342"/>
              <a:gd name="connsiteX51" fmla="*/ 1351641 w 4055276"/>
              <a:gd name="connsiteY51" fmla="*/ 1229182 h 3808342"/>
              <a:gd name="connsiteX52" fmla="*/ 1306722 w 4055276"/>
              <a:gd name="connsiteY52" fmla="*/ 1074004 h 3808342"/>
              <a:gd name="connsiteX53" fmla="*/ 1310806 w 4055276"/>
              <a:gd name="connsiteY53" fmla="*/ 992330 h 3808342"/>
              <a:gd name="connsiteX54" fmla="*/ 1327141 w 4055276"/>
              <a:gd name="connsiteY54" fmla="*/ 931076 h 3808342"/>
              <a:gd name="connsiteX55" fmla="*/ 1355725 w 4055276"/>
              <a:gd name="connsiteY55" fmla="*/ 873904 h 3808342"/>
              <a:gd name="connsiteX56" fmla="*/ 1404727 w 4055276"/>
              <a:gd name="connsiteY56" fmla="*/ 779980 h 3808342"/>
              <a:gd name="connsiteX57" fmla="*/ 1461896 w 4055276"/>
              <a:gd name="connsiteY57" fmla="*/ 726892 h 3808342"/>
              <a:gd name="connsiteX58" fmla="*/ 1510899 w 4055276"/>
              <a:gd name="connsiteY58" fmla="*/ 686055 h 3808342"/>
              <a:gd name="connsiteX59" fmla="*/ 1588483 w 4055276"/>
              <a:gd name="connsiteY59" fmla="*/ 637052 h 3808342"/>
              <a:gd name="connsiteX60" fmla="*/ 1788575 w 4055276"/>
              <a:gd name="connsiteY60" fmla="*/ 645219 h 3808342"/>
              <a:gd name="connsiteX61" fmla="*/ 1964166 w 4055276"/>
              <a:gd name="connsiteY61" fmla="*/ 686056 h 3808342"/>
              <a:gd name="connsiteX62" fmla="*/ 2098922 w 4055276"/>
              <a:gd name="connsiteY62" fmla="*/ 763645 h 3808342"/>
              <a:gd name="connsiteX63" fmla="*/ 2327598 w 4055276"/>
              <a:gd name="connsiteY63" fmla="*/ 1037251 h 3808342"/>
              <a:gd name="connsiteX64" fmla="*/ 2376600 w 4055276"/>
              <a:gd name="connsiteY64" fmla="*/ 1078087 h 3808342"/>
              <a:gd name="connsiteX65" fmla="*/ 2552191 w 4055276"/>
              <a:gd name="connsiteY65" fmla="*/ 1135259 h 3808342"/>
              <a:gd name="connsiteX66" fmla="*/ 2682863 w 4055276"/>
              <a:gd name="connsiteY66" fmla="*/ 1221015 h 3808342"/>
              <a:gd name="connsiteX67" fmla="*/ 2756367 w 4055276"/>
              <a:gd name="connsiteY67" fmla="*/ 1310856 h 3808342"/>
              <a:gd name="connsiteX68" fmla="*/ 2833953 w 4055276"/>
              <a:gd name="connsiteY68" fmla="*/ 1396614 h 3808342"/>
              <a:gd name="connsiteX69" fmla="*/ 2900657 w 4055276"/>
              <a:gd name="connsiteY69" fmla="*/ 1507217 h 3808342"/>
              <a:gd name="connsiteX70" fmla="*/ 2941904 w 4055276"/>
              <a:gd name="connsiteY70" fmla="*/ 1585086 h 3808342"/>
              <a:gd name="connsiteX71" fmla="*/ 2957674 w 4055276"/>
              <a:gd name="connsiteY71" fmla="*/ 1667600 h 3808342"/>
              <a:gd name="connsiteX72" fmla="*/ 2967199 w 4055276"/>
              <a:gd name="connsiteY72" fmla="*/ 1743800 h 3808342"/>
              <a:gd name="connsiteX73" fmla="*/ 2974343 w 4055276"/>
              <a:gd name="connsiteY73" fmla="*/ 1781900 h 3808342"/>
              <a:gd name="connsiteX74" fmla="*/ 2998155 w 4055276"/>
              <a:gd name="connsiteY74" fmla="*/ 1872389 h 3808342"/>
              <a:gd name="connsiteX75" fmla="*/ 3093405 w 4055276"/>
              <a:gd name="connsiteY75" fmla="*/ 2055744 h 3808342"/>
              <a:gd name="connsiteX76" fmla="*/ 3167224 w 4055276"/>
              <a:gd name="connsiteY76" fmla="*/ 2155757 h 3808342"/>
              <a:gd name="connsiteX77" fmla="*/ 3271999 w 4055276"/>
              <a:gd name="connsiteY77" fmla="*/ 2253388 h 3808342"/>
              <a:gd name="connsiteX78" fmla="*/ 3413817 w 4055276"/>
              <a:gd name="connsiteY78" fmla="*/ 2354949 h 3808342"/>
              <a:gd name="connsiteX79" fmla="*/ 3573474 w 4055276"/>
              <a:gd name="connsiteY79" fmla="*/ 2512187 h 3808342"/>
              <a:gd name="connsiteX80" fmla="*/ 3636369 w 4055276"/>
              <a:gd name="connsiteY80" fmla="*/ 2599273 h 3808342"/>
              <a:gd name="connsiteX81" fmla="*/ 3762159 w 4055276"/>
              <a:gd name="connsiteY81" fmla="*/ 2475899 h 3808342"/>
              <a:gd name="connsiteX82" fmla="*/ 3754902 w 4055276"/>
              <a:gd name="connsiteY82" fmla="*/ 2316244 h 3808342"/>
              <a:gd name="connsiteX83" fmla="*/ 3762160 w 4055276"/>
              <a:gd name="connsiteY83" fmla="*/ 2183197 h 3808342"/>
              <a:gd name="connsiteX84" fmla="*/ 3762159 w 4055276"/>
              <a:gd name="connsiteY84" fmla="*/ 2067082 h 3808342"/>
              <a:gd name="connsiteX85" fmla="*/ 3718617 w 4055276"/>
              <a:gd name="connsiteY85" fmla="*/ 1875977 h 3808342"/>
              <a:gd name="connsiteX86" fmla="*/ 3609760 w 4055276"/>
              <a:gd name="connsiteY86" fmla="*/ 1609882 h 3808342"/>
              <a:gd name="connsiteX87" fmla="*/ 3505740 w 4055276"/>
              <a:gd name="connsiteY87" fmla="*/ 1382492 h 3808342"/>
              <a:gd name="connsiteX88" fmla="*/ 3405645 w 4055276"/>
              <a:gd name="connsiteY88" fmla="*/ 1286354 h 3808342"/>
              <a:gd name="connsiteX89" fmla="*/ 3209636 w 4055276"/>
              <a:gd name="connsiteY89" fmla="*/ 1082171 h 3808342"/>
              <a:gd name="connsiteX90" fmla="*/ 3005461 w 4055276"/>
              <a:gd name="connsiteY90" fmla="*/ 845318 h 3808342"/>
              <a:gd name="connsiteX91" fmla="*/ 2789035 w 4055276"/>
              <a:gd name="connsiteY91" fmla="*/ 563546 h 3808342"/>
              <a:gd name="connsiteX92" fmla="*/ 2511356 w 4055276"/>
              <a:gd name="connsiteY92" fmla="*/ 130678 h 3808342"/>
              <a:gd name="connsiteX93" fmla="*/ 2425602 w 4055276"/>
              <a:gd name="connsiteY93" fmla="*/ 16335 h 3808342"/>
              <a:gd name="connsiteX0" fmla="*/ 2425602 w 4055273"/>
              <a:gd name="connsiteY0" fmla="*/ 16335 h 3808342"/>
              <a:gd name="connsiteX1" fmla="*/ 1584399 w 4055273"/>
              <a:gd name="connsiteY1" fmla="*/ 0 h 3808342"/>
              <a:gd name="connsiteX2" fmla="*/ 518604 w 4055273"/>
              <a:gd name="connsiteY2" fmla="*/ 12252 h 3808342"/>
              <a:gd name="connsiteX3" fmla="*/ 12249 w 4055273"/>
              <a:gd name="connsiteY3" fmla="*/ 16336 h 3808342"/>
              <a:gd name="connsiteX4" fmla="*/ 12248 w 4055273"/>
              <a:gd name="connsiteY4" fmla="*/ 1016832 h 3808342"/>
              <a:gd name="connsiteX5" fmla="*/ 0 w 4055273"/>
              <a:gd name="connsiteY5" fmla="*/ 2589043 h 3808342"/>
              <a:gd name="connsiteX6" fmla="*/ 110254 w 4055273"/>
              <a:gd name="connsiteY6" fmla="*/ 2621711 h 3808342"/>
              <a:gd name="connsiteX7" fmla="*/ 187841 w 4055273"/>
              <a:gd name="connsiteY7" fmla="*/ 2540038 h 3808342"/>
              <a:gd name="connsiteX8" fmla="*/ 596192 w 4055273"/>
              <a:gd name="connsiteY8" fmla="*/ 2450198 h 3808342"/>
              <a:gd name="connsiteX9" fmla="*/ 841202 w 4055273"/>
              <a:gd name="connsiteY9" fmla="*/ 2433863 h 3808342"/>
              <a:gd name="connsiteX10" fmla="*/ 1143162 w 4055273"/>
              <a:gd name="connsiteY10" fmla="*/ 2439126 h 3808342"/>
              <a:gd name="connsiteX11" fmla="*/ 1417006 w 4055273"/>
              <a:gd name="connsiteY11" fmla="*/ 2472464 h 3808342"/>
              <a:gd name="connsiteX12" fmla="*/ 1833724 w 4055273"/>
              <a:gd name="connsiteY12" fmla="*/ 2651058 h 3808342"/>
              <a:gd name="connsiteX13" fmla="*/ 2067087 w 4055273"/>
              <a:gd name="connsiteY13" fmla="*/ 2779644 h 3808342"/>
              <a:gd name="connsiteX14" fmla="*/ 2174243 w 4055273"/>
              <a:gd name="connsiteY14" fmla="*/ 2922520 h 3808342"/>
              <a:gd name="connsiteX15" fmla="*/ 2255206 w 4055273"/>
              <a:gd name="connsiteY15" fmla="*/ 3193980 h 3808342"/>
              <a:gd name="connsiteX16" fmla="*/ 2221868 w 4055273"/>
              <a:gd name="connsiteY16" fmla="*/ 3310662 h 3808342"/>
              <a:gd name="connsiteX17" fmla="*/ 2195675 w 4055273"/>
              <a:gd name="connsiteY17" fmla="*/ 3394006 h 3808342"/>
              <a:gd name="connsiteX18" fmla="*/ 2126618 w 4055273"/>
              <a:gd name="connsiteY18" fmla="*/ 3474968 h 3808342"/>
              <a:gd name="connsiteX19" fmla="*/ 1986124 w 4055273"/>
              <a:gd name="connsiteY19" fmla="*/ 3603555 h 3808342"/>
              <a:gd name="connsiteX20" fmla="*/ 2436180 w 4055273"/>
              <a:gd name="connsiteY20" fmla="*/ 3808342 h 3808342"/>
              <a:gd name="connsiteX21" fmla="*/ 2569530 w 4055273"/>
              <a:gd name="connsiteY21" fmla="*/ 3796437 h 3808342"/>
              <a:gd name="connsiteX22" fmla="*/ 2826704 w 4055273"/>
              <a:gd name="connsiteY22" fmla="*/ 3736906 h 3808342"/>
              <a:gd name="connsiteX23" fmla="*/ 3029111 w 4055273"/>
              <a:gd name="connsiteY23" fmla="*/ 3665469 h 3808342"/>
              <a:gd name="connsiteX24" fmla="*/ 3176748 w 4055273"/>
              <a:gd name="connsiteY24" fmla="*/ 3579743 h 3808342"/>
              <a:gd name="connsiteX25" fmla="*/ 3281523 w 4055273"/>
              <a:gd name="connsiteY25" fmla="*/ 3413056 h 3808342"/>
              <a:gd name="connsiteX26" fmla="*/ 3583943 w 4055273"/>
              <a:gd name="connsiteY26" fmla="*/ 3222556 h 3808342"/>
              <a:gd name="connsiteX27" fmla="*/ 3829211 w 4055273"/>
              <a:gd name="connsiteY27" fmla="*/ 3015387 h 3808342"/>
              <a:gd name="connsiteX28" fmla="*/ 4054864 w 4055273"/>
              <a:gd name="connsiteY28" fmla="*/ 2717806 h 3808342"/>
              <a:gd name="connsiteX29" fmla="*/ 3863758 w 4055273"/>
              <a:gd name="connsiteY29" fmla="*/ 2524283 h 3808342"/>
              <a:gd name="connsiteX30" fmla="*/ 3779092 w 4055273"/>
              <a:gd name="connsiteY30" fmla="*/ 2541216 h 3808342"/>
              <a:gd name="connsiteX31" fmla="*/ 3638787 w 4055273"/>
              <a:gd name="connsiteY31" fmla="*/ 2594435 h 3808342"/>
              <a:gd name="connsiteX32" fmla="*/ 3670235 w 4055273"/>
              <a:gd name="connsiteY32" fmla="*/ 2664587 h 3808342"/>
              <a:gd name="connsiteX33" fmla="*/ 3679913 w 4055273"/>
              <a:gd name="connsiteY33" fmla="*/ 2812149 h 3808342"/>
              <a:gd name="connsiteX34" fmla="*/ 3617280 w 4055273"/>
              <a:gd name="connsiteY34" fmla="*/ 2896323 h 3808342"/>
              <a:gd name="connsiteX35" fmla="*/ 3410111 w 4055273"/>
              <a:gd name="connsiteY35" fmla="*/ 2993956 h 3808342"/>
              <a:gd name="connsiteX36" fmla="*/ 3357723 w 4055273"/>
              <a:gd name="connsiteY36" fmla="*/ 2996336 h 3808342"/>
              <a:gd name="connsiteX37" fmla="*/ 3274381 w 4055273"/>
              <a:gd name="connsiteY37" fmla="*/ 2970144 h 3808342"/>
              <a:gd name="connsiteX38" fmla="*/ 3076736 w 4055273"/>
              <a:gd name="connsiteY38" fmla="*/ 2829649 h 3808342"/>
              <a:gd name="connsiteX39" fmla="*/ 2831468 w 4055273"/>
              <a:gd name="connsiteY39" fmla="*/ 2705825 h 3808342"/>
              <a:gd name="connsiteX40" fmla="*/ 2638586 w 4055273"/>
              <a:gd name="connsiteY40" fmla="*/ 2584381 h 3808342"/>
              <a:gd name="connsiteX41" fmla="*/ 2479043 w 4055273"/>
              <a:gd name="connsiteY41" fmla="*/ 2451032 h 3808342"/>
              <a:gd name="connsiteX42" fmla="*/ 2345693 w 4055273"/>
              <a:gd name="connsiteY42" fmla="*/ 2331970 h 3808342"/>
              <a:gd name="connsiteX43" fmla="*/ 2195674 w 4055273"/>
              <a:gd name="connsiteY43" fmla="*/ 2191477 h 3808342"/>
              <a:gd name="connsiteX44" fmla="*/ 2050417 w 4055273"/>
              <a:gd name="connsiteY44" fmla="*/ 2067651 h 3808342"/>
              <a:gd name="connsiteX45" fmla="*/ 1967074 w 4055273"/>
              <a:gd name="connsiteY45" fmla="*/ 1979546 h 3808342"/>
              <a:gd name="connsiteX46" fmla="*/ 1859918 w 4055273"/>
              <a:gd name="connsiteY46" fmla="*/ 1870008 h 3808342"/>
              <a:gd name="connsiteX47" fmla="*/ 1697993 w 4055273"/>
              <a:gd name="connsiteY47" fmla="*/ 1696176 h 3808342"/>
              <a:gd name="connsiteX48" fmla="*/ 1619412 w 4055273"/>
              <a:gd name="connsiteY48" fmla="*/ 1589020 h 3808342"/>
              <a:gd name="connsiteX49" fmla="*/ 1572430 w 4055273"/>
              <a:gd name="connsiteY49" fmla="*/ 1512306 h 3808342"/>
              <a:gd name="connsiteX50" fmla="*/ 1486397 w 4055273"/>
              <a:gd name="connsiteY50" fmla="*/ 1429283 h 3808342"/>
              <a:gd name="connsiteX51" fmla="*/ 1404727 w 4055273"/>
              <a:gd name="connsiteY51" fmla="*/ 1343526 h 3808342"/>
              <a:gd name="connsiteX52" fmla="*/ 1351641 w 4055273"/>
              <a:gd name="connsiteY52" fmla="*/ 1229182 h 3808342"/>
              <a:gd name="connsiteX53" fmla="*/ 1306722 w 4055273"/>
              <a:gd name="connsiteY53" fmla="*/ 1074004 h 3808342"/>
              <a:gd name="connsiteX54" fmla="*/ 1310806 w 4055273"/>
              <a:gd name="connsiteY54" fmla="*/ 992330 h 3808342"/>
              <a:gd name="connsiteX55" fmla="*/ 1327141 w 4055273"/>
              <a:gd name="connsiteY55" fmla="*/ 931076 h 3808342"/>
              <a:gd name="connsiteX56" fmla="*/ 1355725 w 4055273"/>
              <a:gd name="connsiteY56" fmla="*/ 873904 h 3808342"/>
              <a:gd name="connsiteX57" fmla="*/ 1404727 w 4055273"/>
              <a:gd name="connsiteY57" fmla="*/ 779980 h 3808342"/>
              <a:gd name="connsiteX58" fmla="*/ 1461896 w 4055273"/>
              <a:gd name="connsiteY58" fmla="*/ 726892 h 3808342"/>
              <a:gd name="connsiteX59" fmla="*/ 1510899 w 4055273"/>
              <a:gd name="connsiteY59" fmla="*/ 686055 h 3808342"/>
              <a:gd name="connsiteX60" fmla="*/ 1588483 w 4055273"/>
              <a:gd name="connsiteY60" fmla="*/ 637052 h 3808342"/>
              <a:gd name="connsiteX61" fmla="*/ 1788575 w 4055273"/>
              <a:gd name="connsiteY61" fmla="*/ 645219 h 3808342"/>
              <a:gd name="connsiteX62" fmla="*/ 1964166 w 4055273"/>
              <a:gd name="connsiteY62" fmla="*/ 686056 h 3808342"/>
              <a:gd name="connsiteX63" fmla="*/ 2098922 w 4055273"/>
              <a:gd name="connsiteY63" fmla="*/ 763645 h 3808342"/>
              <a:gd name="connsiteX64" fmla="*/ 2327598 w 4055273"/>
              <a:gd name="connsiteY64" fmla="*/ 1037251 h 3808342"/>
              <a:gd name="connsiteX65" fmla="*/ 2376600 w 4055273"/>
              <a:gd name="connsiteY65" fmla="*/ 1078087 h 3808342"/>
              <a:gd name="connsiteX66" fmla="*/ 2552191 w 4055273"/>
              <a:gd name="connsiteY66" fmla="*/ 1135259 h 3808342"/>
              <a:gd name="connsiteX67" fmla="*/ 2682863 w 4055273"/>
              <a:gd name="connsiteY67" fmla="*/ 1221015 h 3808342"/>
              <a:gd name="connsiteX68" fmla="*/ 2756367 w 4055273"/>
              <a:gd name="connsiteY68" fmla="*/ 1310856 h 3808342"/>
              <a:gd name="connsiteX69" fmla="*/ 2833953 w 4055273"/>
              <a:gd name="connsiteY69" fmla="*/ 1396614 h 3808342"/>
              <a:gd name="connsiteX70" fmla="*/ 2900657 w 4055273"/>
              <a:gd name="connsiteY70" fmla="*/ 1507217 h 3808342"/>
              <a:gd name="connsiteX71" fmla="*/ 2941904 w 4055273"/>
              <a:gd name="connsiteY71" fmla="*/ 1585086 h 3808342"/>
              <a:gd name="connsiteX72" fmla="*/ 2957674 w 4055273"/>
              <a:gd name="connsiteY72" fmla="*/ 1667600 h 3808342"/>
              <a:gd name="connsiteX73" fmla="*/ 2967199 w 4055273"/>
              <a:gd name="connsiteY73" fmla="*/ 1743800 h 3808342"/>
              <a:gd name="connsiteX74" fmla="*/ 2974343 w 4055273"/>
              <a:gd name="connsiteY74" fmla="*/ 1781900 h 3808342"/>
              <a:gd name="connsiteX75" fmla="*/ 2998155 w 4055273"/>
              <a:gd name="connsiteY75" fmla="*/ 1872389 h 3808342"/>
              <a:gd name="connsiteX76" fmla="*/ 3093405 w 4055273"/>
              <a:gd name="connsiteY76" fmla="*/ 2055744 h 3808342"/>
              <a:gd name="connsiteX77" fmla="*/ 3167224 w 4055273"/>
              <a:gd name="connsiteY77" fmla="*/ 2155757 h 3808342"/>
              <a:gd name="connsiteX78" fmla="*/ 3271999 w 4055273"/>
              <a:gd name="connsiteY78" fmla="*/ 2253388 h 3808342"/>
              <a:gd name="connsiteX79" fmla="*/ 3413817 w 4055273"/>
              <a:gd name="connsiteY79" fmla="*/ 2354949 h 3808342"/>
              <a:gd name="connsiteX80" fmla="*/ 3573474 w 4055273"/>
              <a:gd name="connsiteY80" fmla="*/ 2512187 h 3808342"/>
              <a:gd name="connsiteX81" fmla="*/ 3636369 w 4055273"/>
              <a:gd name="connsiteY81" fmla="*/ 2599273 h 3808342"/>
              <a:gd name="connsiteX82" fmla="*/ 3762159 w 4055273"/>
              <a:gd name="connsiteY82" fmla="*/ 2475899 h 3808342"/>
              <a:gd name="connsiteX83" fmla="*/ 3754902 w 4055273"/>
              <a:gd name="connsiteY83" fmla="*/ 2316244 h 3808342"/>
              <a:gd name="connsiteX84" fmla="*/ 3762160 w 4055273"/>
              <a:gd name="connsiteY84" fmla="*/ 2183197 h 3808342"/>
              <a:gd name="connsiteX85" fmla="*/ 3762159 w 4055273"/>
              <a:gd name="connsiteY85" fmla="*/ 2067082 h 3808342"/>
              <a:gd name="connsiteX86" fmla="*/ 3718617 w 4055273"/>
              <a:gd name="connsiteY86" fmla="*/ 1875977 h 3808342"/>
              <a:gd name="connsiteX87" fmla="*/ 3609760 w 4055273"/>
              <a:gd name="connsiteY87" fmla="*/ 1609882 h 3808342"/>
              <a:gd name="connsiteX88" fmla="*/ 3505740 w 4055273"/>
              <a:gd name="connsiteY88" fmla="*/ 1382492 h 3808342"/>
              <a:gd name="connsiteX89" fmla="*/ 3405645 w 4055273"/>
              <a:gd name="connsiteY89" fmla="*/ 1286354 h 3808342"/>
              <a:gd name="connsiteX90" fmla="*/ 3209636 w 4055273"/>
              <a:gd name="connsiteY90" fmla="*/ 1082171 h 3808342"/>
              <a:gd name="connsiteX91" fmla="*/ 3005461 w 4055273"/>
              <a:gd name="connsiteY91" fmla="*/ 845318 h 3808342"/>
              <a:gd name="connsiteX92" fmla="*/ 2789035 w 4055273"/>
              <a:gd name="connsiteY92" fmla="*/ 563546 h 3808342"/>
              <a:gd name="connsiteX93" fmla="*/ 2511356 w 4055273"/>
              <a:gd name="connsiteY93" fmla="*/ 130678 h 3808342"/>
              <a:gd name="connsiteX94" fmla="*/ 2425602 w 4055273"/>
              <a:gd name="connsiteY94" fmla="*/ 16335 h 3808342"/>
              <a:gd name="connsiteX0" fmla="*/ 2425602 w 4055273"/>
              <a:gd name="connsiteY0" fmla="*/ 16335 h 3808342"/>
              <a:gd name="connsiteX1" fmla="*/ 1584399 w 4055273"/>
              <a:gd name="connsiteY1" fmla="*/ 0 h 3808342"/>
              <a:gd name="connsiteX2" fmla="*/ 518604 w 4055273"/>
              <a:gd name="connsiteY2" fmla="*/ 12252 h 3808342"/>
              <a:gd name="connsiteX3" fmla="*/ 12249 w 4055273"/>
              <a:gd name="connsiteY3" fmla="*/ 16336 h 3808342"/>
              <a:gd name="connsiteX4" fmla="*/ 12248 w 4055273"/>
              <a:gd name="connsiteY4" fmla="*/ 1016832 h 3808342"/>
              <a:gd name="connsiteX5" fmla="*/ 0 w 4055273"/>
              <a:gd name="connsiteY5" fmla="*/ 2589043 h 3808342"/>
              <a:gd name="connsiteX6" fmla="*/ 110254 w 4055273"/>
              <a:gd name="connsiteY6" fmla="*/ 2621711 h 3808342"/>
              <a:gd name="connsiteX7" fmla="*/ 187841 w 4055273"/>
              <a:gd name="connsiteY7" fmla="*/ 2540038 h 3808342"/>
              <a:gd name="connsiteX8" fmla="*/ 596192 w 4055273"/>
              <a:gd name="connsiteY8" fmla="*/ 2450198 h 3808342"/>
              <a:gd name="connsiteX9" fmla="*/ 841202 w 4055273"/>
              <a:gd name="connsiteY9" fmla="*/ 2433863 h 3808342"/>
              <a:gd name="connsiteX10" fmla="*/ 1143162 w 4055273"/>
              <a:gd name="connsiteY10" fmla="*/ 2439126 h 3808342"/>
              <a:gd name="connsiteX11" fmla="*/ 1417006 w 4055273"/>
              <a:gd name="connsiteY11" fmla="*/ 2472464 h 3808342"/>
              <a:gd name="connsiteX12" fmla="*/ 1833724 w 4055273"/>
              <a:gd name="connsiteY12" fmla="*/ 2651058 h 3808342"/>
              <a:gd name="connsiteX13" fmla="*/ 2067087 w 4055273"/>
              <a:gd name="connsiteY13" fmla="*/ 2779644 h 3808342"/>
              <a:gd name="connsiteX14" fmla="*/ 2174243 w 4055273"/>
              <a:gd name="connsiteY14" fmla="*/ 2922520 h 3808342"/>
              <a:gd name="connsiteX15" fmla="*/ 2255206 w 4055273"/>
              <a:gd name="connsiteY15" fmla="*/ 3193980 h 3808342"/>
              <a:gd name="connsiteX16" fmla="*/ 2221868 w 4055273"/>
              <a:gd name="connsiteY16" fmla="*/ 3310662 h 3808342"/>
              <a:gd name="connsiteX17" fmla="*/ 2195675 w 4055273"/>
              <a:gd name="connsiteY17" fmla="*/ 3394006 h 3808342"/>
              <a:gd name="connsiteX18" fmla="*/ 2126618 w 4055273"/>
              <a:gd name="connsiteY18" fmla="*/ 3474968 h 3808342"/>
              <a:gd name="connsiteX19" fmla="*/ 1986124 w 4055273"/>
              <a:gd name="connsiteY19" fmla="*/ 3603555 h 3808342"/>
              <a:gd name="connsiteX20" fmla="*/ 2436180 w 4055273"/>
              <a:gd name="connsiteY20" fmla="*/ 3808342 h 3808342"/>
              <a:gd name="connsiteX21" fmla="*/ 2569530 w 4055273"/>
              <a:gd name="connsiteY21" fmla="*/ 3796437 h 3808342"/>
              <a:gd name="connsiteX22" fmla="*/ 2826704 w 4055273"/>
              <a:gd name="connsiteY22" fmla="*/ 3736906 h 3808342"/>
              <a:gd name="connsiteX23" fmla="*/ 3029111 w 4055273"/>
              <a:gd name="connsiteY23" fmla="*/ 3665469 h 3808342"/>
              <a:gd name="connsiteX24" fmla="*/ 3176748 w 4055273"/>
              <a:gd name="connsiteY24" fmla="*/ 3579743 h 3808342"/>
              <a:gd name="connsiteX25" fmla="*/ 3281523 w 4055273"/>
              <a:gd name="connsiteY25" fmla="*/ 3413056 h 3808342"/>
              <a:gd name="connsiteX26" fmla="*/ 3583943 w 4055273"/>
              <a:gd name="connsiteY26" fmla="*/ 3222556 h 3808342"/>
              <a:gd name="connsiteX27" fmla="*/ 3829211 w 4055273"/>
              <a:gd name="connsiteY27" fmla="*/ 3015387 h 3808342"/>
              <a:gd name="connsiteX28" fmla="*/ 4054864 w 4055273"/>
              <a:gd name="connsiteY28" fmla="*/ 2717806 h 3808342"/>
              <a:gd name="connsiteX29" fmla="*/ 3863758 w 4055273"/>
              <a:gd name="connsiteY29" fmla="*/ 2524283 h 3808342"/>
              <a:gd name="connsiteX30" fmla="*/ 3762159 w 4055273"/>
              <a:gd name="connsiteY30" fmla="*/ 2480739 h 3808342"/>
              <a:gd name="connsiteX31" fmla="*/ 3638787 w 4055273"/>
              <a:gd name="connsiteY31" fmla="*/ 2594435 h 3808342"/>
              <a:gd name="connsiteX32" fmla="*/ 3670235 w 4055273"/>
              <a:gd name="connsiteY32" fmla="*/ 2664587 h 3808342"/>
              <a:gd name="connsiteX33" fmla="*/ 3679913 w 4055273"/>
              <a:gd name="connsiteY33" fmla="*/ 2812149 h 3808342"/>
              <a:gd name="connsiteX34" fmla="*/ 3617280 w 4055273"/>
              <a:gd name="connsiteY34" fmla="*/ 2896323 h 3808342"/>
              <a:gd name="connsiteX35" fmla="*/ 3410111 w 4055273"/>
              <a:gd name="connsiteY35" fmla="*/ 2993956 h 3808342"/>
              <a:gd name="connsiteX36" fmla="*/ 3357723 w 4055273"/>
              <a:gd name="connsiteY36" fmla="*/ 2996336 h 3808342"/>
              <a:gd name="connsiteX37" fmla="*/ 3274381 w 4055273"/>
              <a:gd name="connsiteY37" fmla="*/ 2970144 h 3808342"/>
              <a:gd name="connsiteX38" fmla="*/ 3076736 w 4055273"/>
              <a:gd name="connsiteY38" fmla="*/ 2829649 h 3808342"/>
              <a:gd name="connsiteX39" fmla="*/ 2831468 w 4055273"/>
              <a:gd name="connsiteY39" fmla="*/ 2705825 h 3808342"/>
              <a:gd name="connsiteX40" fmla="*/ 2638586 w 4055273"/>
              <a:gd name="connsiteY40" fmla="*/ 2584381 h 3808342"/>
              <a:gd name="connsiteX41" fmla="*/ 2479043 w 4055273"/>
              <a:gd name="connsiteY41" fmla="*/ 2451032 h 3808342"/>
              <a:gd name="connsiteX42" fmla="*/ 2345693 w 4055273"/>
              <a:gd name="connsiteY42" fmla="*/ 2331970 h 3808342"/>
              <a:gd name="connsiteX43" fmla="*/ 2195674 w 4055273"/>
              <a:gd name="connsiteY43" fmla="*/ 2191477 h 3808342"/>
              <a:gd name="connsiteX44" fmla="*/ 2050417 w 4055273"/>
              <a:gd name="connsiteY44" fmla="*/ 2067651 h 3808342"/>
              <a:gd name="connsiteX45" fmla="*/ 1967074 w 4055273"/>
              <a:gd name="connsiteY45" fmla="*/ 1979546 h 3808342"/>
              <a:gd name="connsiteX46" fmla="*/ 1859918 w 4055273"/>
              <a:gd name="connsiteY46" fmla="*/ 1870008 h 3808342"/>
              <a:gd name="connsiteX47" fmla="*/ 1697993 w 4055273"/>
              <a:gd name="connsiteY47" fmla="*/ 1696176 h 3808342"/>
              <a:gd name="connsiteX48" fmla="*/ 1619412 w 4055273"/>
              <a:gd name="connsiteY48" fmla="*/ 1589020 h 3808342"/>
              <a:gd name="connsiteX49" fmla="*/ 1572430 w 4055273"/>
              <a:gd name="connsiteY49" fmla="*/ 1512306 h 3808342"/>
              <a:gd name="connsiteX50" fmla="*/ 1486397 w 4055273"/>
              <a:gd name="connsiteY50" fmla="*/ 1429283 h 3808342"/>
              <a:gd name="connsiteX51" fmla="*/ 1404727 w 4055273"/>
              <a:gd name="connsiteY51" fmla="*/ 1343526 h 3808342"/>
              <a:gd name="connsiteX52" fmla="*/ 1351641 w 4055273"/>
              <a:gd name="connsiteY52" fmla="*/ 1229182 h 3808342"/>
              <a:gd name="connsiteX53" fmla="*/ 1306722 w 4055273"/>
              <a:gd name="connsiteY53" fmla="*/ 1074004 h 3808342"/>
              <a:gd name="connsiteX54" fmla="*/ 1310806 w 4055273"/>
              <a:gd name="connsiteY54" fmla="*/ 992330 h 3808342"/>
              <a:gd name="connsiteX55" fmla="*/ 1327141 w 4055273"/>
              <a:gd name="connsiteY55" fmla="*/ 931076 h 3808342"/>
              <a:gd name="connsiteX56" fmla="*/ 1355725 w 4055273"/>
              <a:gd name="connsiteY56" fmla="*/ 873904 h 3808342"/>
              <a:gd name="connsiteX57" fmla="*/ 1404727 w 4055273"/>
              <a:gd name="connsiteY57" fmla="*/ 779980 h 3808342"/>
              <a:gd name="connsiteX58" fmla="*/ 1461896 w 4055273"/>
              <a:gd name="connsiteY58" fmla="*/ 726892 h 3808342"/>
              <a:gd name="connsiteX59" fmla="*/ 1510899 w 4055273"/>
              <a:gd name="connsiteY59" fmla="*/ 686055 h 3808342"/>
              <a:gd name="connsiteX60" fmla="*/ 1588483 w 4055273"/>
              <a:gd name="connsiteY60" fmla="*/ 637052 h 3808342"/>
              <a:gd name="connsiteX61" fmla="*/ 1788575 w 4055273"/>
              <a:gd name="connsiteY61" fmla="*/ 645219 h 3808342"/>
              <a:gd name="connsiteX62" fmla="*/ 1964166 w 4055273"/>
              <a:gd name="connsiteY62" fmla="*/ 686056 h 3808342"/>
              <a:gd name="connsiteX63" fmla="*/ 2098922 w 4055273"/>
              <a:gd name="connsiteY63" fmla="*/ 763645 h 3808342"/>
              <a:gd name="connsiteX64" fmla="*/ 2327598 w 4055273"/>
              <a:gd name="connsiteY64" fmla="*/ 1037251 h 3808342"/>
              <a:gd name="connsiteX65" fmla="*/ 2376600 w 4055273"/>
              <a:gd name="connsiteY65" fmla="*/ 1078087 h 3808342"/>
              <a:gd name="connsiteX66" fmla="*/ 2552191 w 4055273"/>
              <a:gd name="connsiteY66" fmla="*/ 1135259 h 3808342"/>
              <a:gd name="connsiteX67" fmla="*/ 2682863 w 4055273"/>
              <a:gd name="connsiteY67" fmla="*/ 1221015 h 3808342"/>
              <a:gd name="connsiteX68" fmla="*/ 2756367 w 4055273"/>
              <a:gd name="connsiteY68" fmla="*/ 1310856 h 3808342"/>
              <a:gd name="connsiteX69" fmla="*/ 2833953 w 4055273"/>
              <a:gd name="connsiteY69" fmla="*/ 1396614 h 3808342"/>
              <a:gd name="connsiteX70" fmla="*/ 2900657 w 4055273"/>
              <a:gd name="connsiteY70" fmla="*/ 1507217 h 3808342"/>
              <a:gd name="connsiteX71" fmla="*/ 2941904 w 4055273"/>
              <a:gd name="connsiteY71" fmla="*/ 1585086 h 3808342"/>
              <a:gd name="connsiteX72" fmla="*/ 2957674 w 4055273"/>
              <a:gd name="connsiteY72" fmla="*/ 1667600 h 3808342"/>
              <a:gd name="connsiteX73" fmla="*/ 2967199 w 4055273"/>
              <a:gd name="connsiteY73" fmla="*/ 1743800 h 3808342"/>
              <a:gd name="connsiteX74" fmla="*/ 2974343 w 4055273"/>
              <a:gd name="connsiteY74" fmla="*/ 1781900 h 3808342"/>
              <a:gd name="connsiteX75" fmla="*/ 2998155 w 4055273"/>
              <a:gd name="connsiteY75" fmla="*/ 1872389 h 3808342"/>
              <a:gd name="connsiteX76" fmla="*/ 3093405 w 4055273"/>
              <a:gd name="connsiteY76" fmla="*/ 2055744 h 3808342"/>
              <a:gd name="connsiteX77" fmla="*/ 3167224 w 4055273"/>
              <a:gd name="connsiteY77" fmla="*/ 2155757 h 3808342"/>
              <a:gd name="connsiteX78" fmla="*/ 3271999 w 4055273"/>
              <a:gd name="connsiteY78" fmla="*/ 2253388 h 3808342"/>
              <a:gd name="connsiteX79" fmla="*/ 3413817 w 4055273"/>
              <a:gd name="connsiteY79" fmla="*/ 2354949 h 3808342"/>
              <a:gd name="connsiteX80" fmla="*/ 3573474 w 4055273"/>
              <a:gd name="connsiteY80" fmla="*/ 2512187 h 3808342"/>
              <a:gd name="connsiteX81" fmla="*/ 3636369 w 4055273"/>
              <a:gd name="connsiteY81" fmla="*/ 2599273 h 3808342"/>
              <a:gd name="connsiteX82" fmla="*/ 3762159 w 4055273"/>
              <a:gd name="connsiteY82" fmla="*/ 2475899 h 3808342"/>
              <a:gd name="connsiteX83" fmla="*/ 3754902 w 4055273"/>
              <a:gd name="connsiteY83" fmla="*/ 2316244 h 3808342"/>
              <a:gd name="connsiteX84" fmla="*/ 3762160 w 4055273"/>
              <a:gd name="connsiteY84" fmla="*/ 2183197 h 3808342"/>
              <a:gd name="connsiteX85" fmla="*/ 3762159 w 4055273"/>
              <a:gd name="connsiteY85" fmla="*/ 2067082 h 3808342"/>
              <a:gd name="connsiteX86" fmla="*/ 3718617 w 4055273"/>
              <a:gd name="connsiteY86" fmla="*/ 1875977 h 3808342"/>
              <a:gd name="connsiteX87" fmla="*/ 3609760 w 4055273"/>
              <a:gd name="connsiteY87" fmla="*/ 1609882 h 3808342"/>
              <a:gd name="connsiteX88" fmla="*/ 3505740 w 4055273"/>
              <a:gd name="connsiteY88" fmla="*/ 1382492 h 3808342"/>
              <a:gd name="connsiteX89" fmla="*/ 3405645 w 4055273"/>
              <a:gd name="connsiteY89" fmla="*/ 1286354 h 3808342"/>
              <a:gd name="connsiteX90" fmla="*/ 3209636 w 4055273"/>
              <a:gd name="connsiteY90" fmla="*/ 1082171 h 3808342"/>
              <a:gd name="connsiteX91" fmla="*/ 3005461 w 4055273"/>
              <a:gd name="connsiteY91" fmla="*/ 845318 h 3808342"/>
              <a:gd name="connsiteX92" fmla="*/ 2789035 w 4055273"/>
              <a:gd name="connsiteY92" fmla="*/ 563546 h 3808342"/>
              <a:gd name="connsiteX93" fmla="*/ 2511356 w 4055273"/>
              <a:gd name="connsiteY93" fmla="*/ 130678 h 3808342"/>
              <a:gd name="connsiteX94" fmla="*/ 2425602 w 4055273"/>
              <a:gd name="connsiteY94" fmla="*/ 16335 h 3808342"/>
              <a:gd name="connsiteX0" fmla="*/ 2425602 w 4055273"/>
              <a:gd name="connsiteY0" fmla="*/ 16335 h 3808342"/>
              <a:gd name="connsiteX1" fmla="*/ 1584399 w 4055273"/>
              <a:gd name="connsiteY1" fmla="*/ 0 h 3808342"/>
              <a:gd name="connsiteX2" fmla="*/ 518604 w 4055273"/>
              <a:gd name="connsiteY2" fmla="*/ 12252 h 3808342"/>
              <a:gd name="connsiteX3" fmla="*/ 12249 w 4055273"/>
              <a:gd name="connsiteY3" fmla="*/ 16336 h 3808342"/>
              <a:gd name="connsiteX4" fmla="*/ 12248 w 4055273"/>
              <a:gd name="connsiteY4" fmla="*/ 1016832 h 3808342"/>
              <a:gd name="connsiteX5" fmla="*/ 0 w 4055273"/>
              <a:gd name="connsiteY5" fmla="*/ 2589043 h 3808342"/>
              <a:gd name="connsiteX6" fmla="*/ 110254 w 4055273"/>
              <a:gd name="connsiteY6" fmla="*/ 2621711 h 3808342"/>
              <a:gd name="connsiteX7" fmla="*/ 187841 w 4055273"/>
              <a:gd name="connsiteY7" fmla="*/ 2540038 h 3808342"/>
              <a:gd name="connsiteX8" fmla="*/ 596192 w 4055273"/>
              <a:gd name="connsiteY8" fmla="*/ 2450198 h 3808342"/>
              <a:gd name="connsiteX9" fmla="*/ 841202 w 4055273"/>
              <a:gd name="connsiteY9" fmla="*/ 2433863 h 3808342"/>
              <a:gd name="connsiteX10" fmla="*/ 1143162 w 4055273"/>
              <a:gd name="connsiteY10" fmla="*/ 2439126 h 3808342"/>
              <a:gd name="connsiteX11" fmla="*/ 1417006 w 4055273"/>
              <a:gd name="connsiteY11" fmla="*/ 2472464 h 3808342"/>
              <a:gd name="connsiteX12" fmla="*/ 1833724 w 4055273"/>
              <a:gd name="connsiteY12" fmla="*/ 2651058 h 3808342"/>
              <a:gd name="connsiteX13" fmla="*/ 2067087 w 4055273"/>
              <a:gd name="connsiteY13" fmla="*/ 2779644 h 3808342"/>
              <a:gd name="connsiteX14" fmla="*/ 2174243 w 4055273"/>
              <a:gd name="connsiteY14" fmla="*/ 2922520 h 3808342"/>
              <a:gd name="connsiteX15" fmla="*/ 2255206 w 4055273"/>
              <a:gd name="connsiteY15" fmla="*/ 3193980 h 3808342"/>
              <a:gd name="connsiteX16" fmla="*/ 2221868 w 4055273"/>
              <a:gd name="connsiteY16" fmla="*/ 3310662 h 3808342"/>
              <a:gd name="connsiteX17" fmla="*/ 2195675 w 4055273"/>
              <a:gd name="connsiteY17" fmla="*/ 3394006 h 3808342"/>
              <a:gd name="connsiteX18" fmla="*/ 2126618 w 4055273"/>
              <a:gd name="connsiteY18" fmla="*/ 3474968 h 3808342"/>
              <a:gd name="connsiteX19" fmla="*/ 1986124 w 4055273"/>
              <a:gd name="connsiteY19" fmla="*/ 3603555 h 3808342"/>
              <a:gd name="connsiteX20" fmla="*/ 2436180 w 4055273"/>
              <a:gd name="connsiteY20" fmla="*/ 3808342 h 3808342"/>
              <a:gd name="connsiteX21" fmla="*/ 2569530 w 4055273"/>
              <a:gd name="connsiteY21" fmla="*/ 3796437 h 3808342"/>
              <a:gd name="connsiteX22" fmla="*/ 2826704 w 4055273"/>
              <a:gd name="connsiteY22" fmla="*/ 3736906 h 3808342"/>
              <a:gd name="connsiteX23" fmla="*/ 3029111 w 4055273"/>
              <a:gd name="connsiteY23" fmla="*/ 3665469 h 3808342"/>
              <a:gd name="connsiteX24" fmla="*/ 3176748 w 4055273"/>
              <a:gd name="connsiteY24" fmla="*/ 3579743 h 3808342"/>
              <a:gd name="connsiteX25" fmla="*/ 3281523 w 4055273"/>
              <a:gd name="connsiteY25" fmla="*/ 3413056 h 3808342"/>
              <a:gd name="connsiteX26" fmla="*/ 3583943 w 4055273"/>
              <a:gd name="connsiteY26" fmla="*/ 3222556 h 3808342"/>
              <a:gd name="connsiteX27" fmla="*/ 3829211 w 4055273"/>
              <a:gd name="connsiteY27" fmla="*/ 3015387 h 3808342"/>
              <a:gd name="connsiteX28" fmla="*/ 4054864 w 4055273"/>
              <a:gd name="connsiteY28" fmla="*/ 2717806 h 3808342"/>
              <a:gd name="connsiteX29" fmla="*/ 3863758 w 4055273"/>
              <a:gd name="connsiteY29" fmla="*/ 2524283 h 3808342"/>
              <a:gd name="connsiteX30" fmla="*/ 3762159 w 4055273"/>
              <a:gd name="connsiteY30" fmla="*/ 2480739 h 3808342"/>
              <a:gd name="connsiteX31" fmla="*/ 3638787 w 4055273"/>
              <a:gd name="connsiteY31" fmla="*/ 2594435 h 3808342"/>
              <a:gd name="connsiteX32" fmla="*/ 3670235 w 4055273"/>
              <a:gd name="connsiteY32" fmla="*/ 2664587 h 3808342"/>
              <a:gd name="connsiteX33" fmla="*/ 3679913 w 4055273"/>
              <a:gd name="connsiteY33" fmla="*/ 2812149 h 3808342"/>
              <a:gd name="connsiteX34" fmla="*/ 3617280 w 4055273"/>
              <a:gd name="connsiteY34" fmla="*/ 2896323 h 3808342"/>
              <a:gd name="connsiteX35" fmla="*/ 3410111 w 4055273"/>
              <a:gd name="connsiteY35" fmla="*/ 2993956 h 3808342"/>
              <a:gd name="connsiteX36" fmla="*/ 3357723 w 4055273"/>
              <a:gd name="connsiteY36" fmla="*/ 2996336 h 3808342"/>
              <a:gd name="connsiteX37" fmla="*/ 3274381 w 4055273"/>
              <a:gd name="connsiteY37" fmla="*/ 2970144 h 3808342"/>
              <a:gd name="connsiteX38" fmla="*/ 3076736 w 4055273"/>
              <a:gd name="connsiteY38" fmla="*/ 2829649 h 3808342"/>
              <a:gd name="connsiteX39" fmla="*/ 2831468 w 4055273"/>
              <a:gd name="connsiteY39" fmla="*/ 2705825 h 3808342"/>
              <a:gd name="connsiteX40" fmla="*/ 2638586 w 4055273"/>
              <a:gd name="connsiteY40" fmla="*/ 2584381 h 3808342"/>
              <a:gd name="connsiteX41" fmla="*/ 2479043 w 4055273"/>
              <a:gd name="connsiteY41" fmla="*/ 2451032 h 3808342"/>
              <a:gd name="connsiteX42" fmla="*/ 2345693 w 4055273"/>
              <a:gd name="connsiteY42" fmla="*/ 2331970 h 3808342"/>
              <a:gd name="connsiteX43" fmla="*/ 2195674 w 4055273"/>
              <a:gd name="connsiteY43" fmla="*/ 2191477 h 3808342"/>
              <a:gd name="connsiteX44" fmla="*/ 2050417 w 4055273"/>
              <a:gd name="connsiteY44" fmla="*/ 2067651 h 3808342"/>
              <a:gd name="connsiteX45" fmla="*/ 1967074 w 4055273"/>
              <a:gd name="connsiteY45" fmla="*/ 1979546 h 3808342"/>
              <a:gd name="connsiteX46" fmla="*/ 1859918 w 4055273"/>
              <a:gd name="connsiteY46" fmla="*/ 1870008 h 3808342"/>
              <a:gd name="connsiteX47" fmla="*/ 1697993 w 4055273"/>
              <a:gd name="connsiteY47" fmla="*/ 1696176 h 3808342"/>
              <a:gd name="connsiteX48" fmla="*/ 1619412 w 4055273"/>
              <a:gd name="connsiteY48" fmla="*/ 1589020 h 3808342"/>
              <a:gd name="connsiteX49" fmla="*/ 1572430 w 4055273"/>
              <a:gd name="connsiteY49" fmla="*/ 1512306 h 3808342"/>
              <a:gd name="connsiteX50" fmla="*/ 1486397 w 4055273"/>
              <a:gd name="connsiteY50" fmla="*/ 1429283 h 3808342"/>
              <a:gd name="connsiteX51" fmla="*/ 1404727 w 4055273"/>
              <a:gd name="connsiteY51" fmla="*/ 1343526 h 3808342"/>
              <a:gd name="connsiteX52" fmla="*/ 1351641 w 4055273"/>
              <a:gd name="connsiteY52" fmla="*/ 1229182 h 3808342"/>
              <a:gd name="connsiteX53" fmla="*/ 1306722 w 4055273"/>
              <a:gd name="connsiteY53" fmla="*/ 1074004 h 3808342"/>
              <a:gd name="connsiteX54" fmla="*/ 1310806 w 4055273"/>
              <a:gd name="connsiteY54" fmla="*/ 992330 h 3808342"/>
              <a:gd name="connsiteX55" fmla="*/ 1327141 w 4055273"/>
              <a:gd name="connsiteY55" fmla="*/ 931076 h 3808342"/>
              <a:gd name="connsiteX56" fmla="*/ 1355725 w 4055273"/>
              <a:gd name="connsiteY56" fmla="*/ 873904 h 3808342"/>
              <a:gd name="connsiteX57" fmla="*/ 1404727 w 4055273"/>
              <a:gd name="connsiteY57" fmla="*/ 779980 h 3808342"/>
              <a:gd name="connsiteX58" fmla="*/ 1461896 w 4055273"/>
              <a:gd name="connsiteY58" fmla="*/ 726892 h 3808342"/>
              <a:gd name="connsiteX59" fmla="*/ 1510899 w 4055273"/>
              <a:gd name="connsiteY59" fmla="*/ 686055 h 3808342"/>
              <a:gd name="connsiteX60" fmla="*/ 1588483 w 4055273"/>
              <a:gd name="connsiteY60" fmla="*/ 637052 h 3808342"/>
              <a:gd name="connsiteX61" fmla="*/ 1788575 w 4055273"/>
              <a:gd name="connsiteY61" fmla="*/ 645219 h 3808342"/>
              <a:gd name="connsiteX62" fmla="*/ 1964166 w 4055273"/>
              <a:gd name="connsiteY62" fmla="*/ 686056 h 3808342"/>
              <a:gd name="connsiteX63" fmla="*/ 2098922 w 4055273"/>
              <a:gd name="connsiteY63" fmla="*/ 763645 h 3808342"/>
              <a:gd name="connsiteX64" fmla="*/ 2327598 w 4055273"/>
              <a:gd name="connsiteY64" fmla="*/ 1037251 h 3808342"/>
              <a:gd name="connsiteX65" fmla="*/ 2376600 w 4055273"/>
              <a:gd name="connsiteY65" fmla="*/ 1078087 h 3808342"/>
              <a:gd name="connsiteX66" fmla="*/ 2552191 w 4055273"/>
              <a:gd name="connsiteY66" fmla="*/ 1135259 h 3808342"/>
              <a:gd name="connsiteX67" fmla="*/ 2682863 w 4055273"/>
              <a:gd name="connsiteY67" fmla="*/ 1221015 h 3808342"/>
              <a:gd name="connsiteX68" fmla="*/ 2756367 w 4055273"/>
              <a:gd name="connsiteY68" fmla="*/ 1310856 h 3808342"/>
              <a:gd name="connsiteX69" fmla="*/ 2833953 w 4055273"/>
              <a:gd name="connsiteY69" fmla="*/ 1396614 h 3808342"/>
              <a:gd name="connsiteX70" fmla="*/ 2900657 w 4055273"/>
              <a:gd name="connsiteY70" fmla="*/ 1507217 h 3808342"/>
              <a:gd name="connsiteX71" fmla="*/ 2941904 w 4055273"/>
              <a:gd name="connsiteY71" fmla="*/ 1585086 h 3808342"/>
              <a:gd name="connsiteX72" fmla="*/ 2957674 w 4055273"/>
              <a:gd name="connsiteY72" fmla="*/ 1667600 h 3808342"/>
              <a:gd name="connsiteX73" fmla="*/ 2967199 w 4055273"/>
              <a:gd name="connsiteY73" fmla="*/ 1743800 h 3808342"/>
              <a:gd name="connsiteX74" fmla="*/ 2974343 w 4055273"/>
              <a:gd name="connsiteY74" fmla="*/ 1781900 h 3808342"/>
              <a:gd name="connsiteX75" fmla="*/ 2998155 w 4055273"/>
              <a:gd name="connsiteY75" fmla="*/ 1872389 h 3808342"/>
              <a:gd name="connsiteX76" fmla="*/ 3093405 w 4055273"/>
              <a:gd name="connsiteY76" fmla="*/ 2055744 h 3808342"/>
              <a:gd name="connsiteX77" fmla="*/ 3167224 w 4055273"/>
              <a:gd name="connsiteY77" fmla="*/ 2155757 h 3808342"/>
              <a:gd name="connsiteX78" fmla="*/ 3271999 w 4055273"/>
              <a:gd name="connsiteY78" fmla="*/ 2253388 h 3808342"/>
              <a:gd name="connsiteX79" fmla="*/ 3413817 w 4055273"/>
              <a:gd name="connsiteY79" fmla="*/ 2354949 h 3808342"/>
              <a:gd name="connsiteX80" fmla="*/ 3573474 w 4055273"/>
              <a:gd name="connsiteY80" fmla="*/ 2512187 h 3808342"/>
              <a:gd name="connsiteX81" fmla="*/ 3636369 w 4055273"/>
              <a:gd name="connsiteY81" fmla="*/ 2599273 h 3808342"/>
              <a:gd name="connsiteX82" fmla="*/ 3762159 w 4055273"/>
              <a:gd name="connsiteY82" fmla="*/ 2475899 h 3808342"/>
              <a:gd name="connsiteX83" fmla="*/ 3754902 w 4055273"/>
              <a:gd name="connsiteY83" fmla="*/ 2316244 h 3808342"/>
              <a:gd name="connsiteX84" fmla="*/ 3762160 w 4055273"/>
              <a:gd name="connsiteY84" fmla="*/ 2183197 h 3808342"/>
              <a:gd name="connsiteX85" fmla="*/ 3762159 w 4055273"/>
              <a:gd name="connsiteY85" fmla="*/ 2067082 h 3808342"/>
              <a:gd name="connsiteX86" fmla="*/ 3718617 w 4055273"/>
              <a:gd name="connsiteY86" fmla="*/ 1875977 h 3808342"/>
              <a:gd name="connsiteX87" fmla="*/ 3609760 w 4055273"/>
              <a:gd name="connsiteY87" fmla="*/ 1609882 h 3808342"/>
              <a:gd name="connsiteX88" fmla="*/ 3505740 w 4055273"/>
              <a:gd name="connsiteY88" fmla="*/ 1382492 h 3808342"/>
              <a:gd name="connsiteX89" fmla="*/ 3405645 w 4055273"/>
              <a:gd name="connsiteY89" fmla="*/ 1286354 h 3808342"/>
              <a:gd name="connsiteX90" fmla="*/ 3209636 w 4055273"/>
              <a:gd name="connsiteY90" fmla="*/ 1082171 h 3808342"/>
              <a:gd name="connsiteX91" fmla="*/ 3005461 w 4055273"/>
              <a:gd name="connsiteY91" fmla="*/ 845318 h 3808342"/>
              <a:gd name="connsiteX92" fmla="*/ 2789035 w 4055273"/>
              <a:gd name="connsiteY92" fmla="*/ 563546 h 3808342"/>
              <a:gd name="connsiteX93" fmla="*/ 2511356 w 4055273"/>
              <a:gd name="connsiteY93" fmla="*/ 130678 h 3808342"/>
              <a:gd name="connsiteX94" fmla="*/ 2425602 w 4055273"/>
              <a:gd name="connsiteY94" fmla="*/ 16335 h 3808342"/>
              <a:gd name="connsiteX0" fmla="*/ 2425602 w 4055273"/>
              <a:gd name="connsiteY0" fmla="*/ 16335 h 3808342"/>
              <a:gd name="connsiteX1" fmla="*/ 1584399 w 4055273"/>
              <a:gd name="connsiteY1" fmla="*/ 0 h 3808342"/>
              <a:gd name="connsiteX2" fmla="*/ 518604 w 4055273"/>
              <a:gd name="connsiteY2" fmla="*/ 12252 h 3808342"/>
              <a:gd name="connsiteX3" fmla="*/ 12249 w 4055273"/>
              <a:gd name="connsiteY3" fmla="*/ 16336 h 3808342"/>
              <a:gd name="connsiteX4" fmla="*/ 12248 w 4055273"/>
              <a:gd name="connsiteY4" fmla="*/ 1016832 h 3808342"/>
              <a:gd name="connsiteX5" fmla="*/ 0 w 4055273"/>
              <a:gd name="connsiteY5" fmla="*/ 2589043 h 3808342"/>
              <a:gd name="connsiteX6" fmla="*/ 110254 w 4055273"/>
              <a:gd name="connsiteY6" fmla="*/ 2621711 h 3808342"/>
              <a:gd name="connsiteX7" fmla="*/ 187841 w 4055273"/>
              <a:gd name="connsiteY7" fmla="*/ 2540038 h 3808342"/>
              <a:gd name="connsiteX8" fmla="*/ 596192 w 4055273"/>
              <a:gd name="connsiteY8" fmla="*/ 2450198 h 3808342"/>
              <a:gd name="connsiteX9" fmla="*/ 841202 w 4055273"/>
              <a:gd name="connsiteY9" fmla="*/ 2433863 h 3808342"/>
              <a:gd name="connsiteX10" fmla="*/ 1143162 w 4055273"/>
              <a:gd name="connsiteY10" fmla="*/ 2439126 h 3808342"/>
              <a:gd name="connsiteX11" fmla="*/ 1417006 w 4055273"/>
              <a:gd name="connsiteY11" fmla="*/ 2472464 h 3808342"/>
              <a:gd name="connsiteX12" fmla="*/ 1833724 w 4055273"/>
              <a:gd name="connsiteY12" fmla="*/ 2651058 h 3808342"/>
              <a:gd name="connsiteX13" fmla="*/ 2067087 w 4055273"/>
              <a:gd name="connsiteY13" fmla="*/ 2779644 h 3808342"/>
              <a:gd name="connsiteX14" fmla="*/ 2174243 w 4055273"/>
              <a:gd name="connsiteY14" fmla="*/ 2922520 h 3808342"/>
              <a:gd name="connsiteX15" fmla="*/ 2255206 w 4055273"/>
              <a:gd name="connsiteY15" fmla="*/ 3193980 h 3808342"/>
              <a:gd name="connsiteX16" fmla="*/ 2221868 w 4055273"/>
              <a:gd name="connsiteY16" fmla="*/ 3310662 h 3808342"/>
              <a:gd name="connsiteX17" fmla="*/ 2195675 w 4055273"/>
              <a:gd name="connsiteY17" fmla="*/ 3394006 h 3808342"/>
              <a:gd name="connsiteX18" fmla="*/ 2126618 w 4055273"/>
              <a:gd name="connsiteY18" fmla="*/ 3474968 h 3808342"/>
              <a:gd name="connsiteX19" fmla="*/ 1986124 w 4055273"/>
              <a:gd name="connsiteY19" fmla="*/ 3603555 h 3808342"/>
              <a:gd name="connsiteX20" fmla="*/ 2436180 w 4055273"/>
              <a:gd name="connsiteY20" fmla="*/ 3808342 h 3808342"/>
              <a:gd name="connsiteX21" fmla="*/ 2569530 w 4055273"/>
              <a:gd name="connsiteY21" fmla="*/ 3796437 h 3808342"/>
              <a:gd name="connsiteX22" fmla="*/ 2826704 w 4055273"/>
              <a:gd name="connsiteY22" fmla="*/ 3736906 h 3808342"/>
              <a:gd name="connsiteX23" fmla="*/ 3029111 w 4055273"/>
              <a:gd name="connsiteY23" fmla="*/ 3665469 h 3808342"/>
              <a:gd name="connsiteX24" fmla="*/ 3176748 w 4055273"/>
              <a:gd name="connsiteY24" fmla="*/ 3579743 h 3808342"/>
              <a:gd name="connsiteX25" fmla="*/ 3281523 w 4055273"/>
              <a:gd name="connsiteY25" fmla="*/ 3413056 h 3808342"/>
              <a:gd name="connsiteX26" fmla="*/ 3583943 w 4055273"/>
              <a:gd name="connsiteY26" fmla="*/ 3222556 h 3808342"/>
              <a:gd name="connsiteX27" fmla="*/ 3829211 w 4055273"/>
              <a:gd name="connsiteY27" fmla="*/ 3015387 h 3808342"/>
              <a:gd name="connsiteX28" fmla="*/ 4054864 w 4055273"/>
              <a:gd name="connsiteY28" fmla="*/ 2717806 h 3808342"/>
              <a:gd name="connsiteX29" fmla="*/ 3863758 w 4055273"/>
              <a:gd name="connsiteY29" fmla="*/ 2524283 h 3808342"/>
              <a:gd name="connsiteX30" fmla="*/ 3762159 w 4055273"/>
              <a:gd name="connsiteY30" fmla="*/ 2480739 h 3808342"/>
              <a:gd name="connsiteX31" fmla="*/ 3638787 w 4055273"/>
              <a:gd name="connsiteY31" fmla="*/ 2594435 h 3808342"/>
              <a:gd name="connsiteX32" fmla="*/ 3670235 w 4055273"/>
              <a:gd name="connsiteY32" fmla="*/ 2664587 h 3808342"/>
              <a:gd name="connsiteX33" fmla="*/ 3679913 w 4055273"/>
              <a:gd name="connsiteY33" fmla="*/ 2812149 h 3808342"/>
              <a:gd name="connsiteX34" fmla="*/ 3617280 w 4055273"/>
              <a:gd name="connsiteY34" fmla="*/ 2896323 h 3808342"/>
              <a:gd name="connsiteX35" fmla="*/ 3410111 w 4055273"/>
              <a:gd name="connsiteY35" fmla="*/ 2993956 h 3808342"/>
              <a:gd name="connsiteX36" fmla="*/ 3357723 w 4055273"/>
              <a:gd name="connsiteY36" fmla="*/ 2996336 h 3808342"/>
              <a:gd name="connsiteX37" fmla="*/ 3274381 w 4055273"/>
              <a:gd name="connsiteY37" fmla="*/ 2970144 h 3808342"/>
              <a:gd name="connsiteX38" fmla="*/ 3076736 w 4055273"/>
              <a:gd name="connsiteY38" fmla="*/ 2829649 h 3808342"/>
              <a:gd name="connsiteX39" fmla="*/ 2831468 w 4055273"/>
              <a:gd name="connsiteY39" fmla="*/ 2705825 h 3808342"/>
              <a:gd name="connsiteX40" fmla="*/ 2638586 w 4055273"/>
              <a:gd name="connsiteY40" fmla="*/ 2584381 h 3808342"/>
              <a:gd name="connsiteX41" fmla="*/ 2479043 w 4055273"/>
              <a:gd name="connsiteY41" fmla="*/ 2451032 h 3808342"/>
              <a:gd name="connsiteX42" fmla="*/ 2345693 w 4055273"/>
              <a:gd name="connsiteY42" fmla="*/ 2331970 h 3808342"/>
              <a:gd name="connsiteX43" fmla="*/ 2195674 w 4055273"/>
              <a:gd name="connsiteY43" fmla="*/ 2191477 h 3808342"/>
              <a:gd name="connsiteX44" fmla="*/ 2050417 w 4055273"/>
              <a:gd name="connsiteY44" fmla="*/ 2067651 h 3808342"/>
              <a:gd name="connsiteX45" fmla="*/ 1967074 w 4055273"/>
              <a:gd name="connsiteY45" fmla="*/ 1979546 h 3808342"/>
              <a:gd name="connsiteX46" fmla="*/ 1859918 w 4055273"/>
              <a:gd name="connsiteY46" fmla="*/ 1870008 h 3808342"/>
              <a:gd name="connsiteX47" fmla="*/ 1697993 w 4055273"/>
              <a:gd name="connsiteY47" fmla="*/ 1696176 h 3808342"/>
              <a:gd name="connsiteX48" fmla="*/ 1619412 w 4055273"/>
              <a:gd name="connsiteY48" fmla="*/ 1589020 h 3808342"/>
              <a:gd name="connsiteX49" fmla="*/ 1572430 w 4055273"/>
              <a:gd name="connsiteY49" fmla="*/ 1512306 h 3808342"/>
              <a:gd name="connsiteX50" fmla="*/ 1486397 w 4055273"/>
              <a:gd name="connsiteY50" fmla="*/ 1429283 h 3808342"/>
              <a:gd name="connsiteX51" fmla="*/ 1404727 w 4055273"/>
              <a:gd name="connsiteY51" fmla="*/ 1343526 h 3808342"/>
              <a:gd name="connsiteX52" fmla="*/ 1351641 w 4055273"/>
              <a:gd name="connsiteY52" fmla="*/ 1229182 h 3808342"/>
              <a:gd name="connsiteX53" fmla="*/ 1306722 w 4055273"/>
              <a:gd name="connsiteY53" fmla="*/ 1074004 h 3808342"/>
              <a:gd name="connsiteX54" fmla="*/ 1310806 w 4055273"/>
              <a:gd name="connsiteY54" fmla="*/ 992330 h 3808342"/>
              <a:gd name="connsiteX55" fmla="*/ 1327141 w 4055273"/>
              <a:gd name="connsiteY55" fmla="*/ 931076 h 3808342"/>
              <a:gd name="connsiteX56" fmla="*/ 1355725 w 4055273"/>
              <a:gd name="connsiteY56" fmla="*/ 873904 h 3808342"/>
              <a:gd name="connsiteX57" fmla="*/ 1404727 w 4055273"/>
              <a:gd name="connsiteY57" fmla="*/ 779980 h 3808342"/>
              <a:gd name="connsiteX58" fmla="*/ 1461896 w 4055273"/>
              <a:gd name="connsiteY58" fmla="*/ 726892 h 3808342"/>
              <a:gd name="connsiteX59" fmla="*/ 1510899 w 4055273"/>
              <a:gd name="connsiteY59" fmla="*/ 686055 h 3808342"/>
              <a:gd name="connsiteX60" fmla="*/ 1588483 w 4055273"/>
              <a:gd name="connsiteY60" fmla="*/ 637052 h 3808342"/>
              <a:gd name="connsiteX61" fmla="*/ 1788575 w 4055273"/>
              <a:gd name="connsiteY61" fmla="*/ 645219 h 3808342"/>
              <a:gd name="connsiteX62" fmla="*/ 1964166 w 4055273"/>
              <a:gd name="connsiteY62" fmla="*/ 686056 h 3808342"/>
              <a:gd name="connsiteX63" fmla="*/ 2098922 w 4055273"/>
              <a:gd name="connsiteY63" fmla="*/ 763645 h 3808342"/>
              <a:gd name="connsiteX64" fmla="*/ 2327598 w 4055273"/>
              <a:gd name="connsiteY64" fmla="*/ 1037251 h 3808342"/>
              <a:gd name="connsiteX65" fmla="*/ 2376600 w 4055273"/>
              <a:gd name="connsiteY65" fmla="*/ 1078087 h 3808342"/>
              <a:gd name="connsiteX66" fmla="*/ 2552191 w 4055273"/>
              <a:gd name="connsiteY66" fmla="*/ 1135259 h 3808342"/>
              <a:gd name="connsiteX67" fmla="*/ 2682863 w 4055273"/>
              <a:gd name="connsiteY67" fmla="*/ 1221015 h 3808342"/>
              <a:gd name="connsiteX68" fmla="*/ 2756367 w 4055273"/>
              <a:gd name="connsiteY68" fmla="*/ 1310856 h 3808342"/>
              <a:gd name="connsiteX69" fmla="*/ 2833953 w 4055273"/>
              <a:gd name="connsiteY69" fmla="*/ 1396614 h 3808342"/>
              <a:gd name="connsiteX70" fmla="*/ 2900657 w 4055273"/>
              <a:gd name="connsiteY70" fmla="*/ 1507217 h 3808342"/>
              <a:gd name="connsiteX71" fmla="*/ 2941904 w 4055273"/>
              <a:gd name="connsiteY71" fmla="*/ 1585086 h 3808342"/>
              <a:gd name="connsiteX72" fmla="*/ 2957674 w 4055273"/>
              <a:gd name="connsiteY72" fmla="*/ 1667600 h 3808342"/>
              <a:gd name="connsiteX73" fmla="*/ 2967199 w 4055273"/>
              <a:gd name="connsiteY73" fmla="*/ 1743800 h 3808342"/>
              <a:gd name="connsiteX74" fmla="*/ 2974343 w 4055273"/>
              <a:gd name="connsiteY74" fmla="*/ 1781900 h 3808342"/>
              <a:gd name="connsiteX75" fmla="*/ 2998155 w 4055273"/>
              <a:gd name="connsiteY75" fmla="*/ 1872389 h 3808342"/>
              <a:gd name="connsiteX76" fmla="*/ 3093405 w 4055273"/>
              <a:gd name="connsiteY76" fmla="*/ 2055744 h 3808342"/>
              <a:gd name="connsiteX77" fmla="*/ 3167224 w 4055273"/>
              <a:gd name="connsiteY77" fmla="*/ 2155757 h 3808342"/>
              <a:gd name="connsiteX78" fmla="*/ 3271999 w 4055273"/>
              <a:gd name="connsiteY78" fmla="*/ 2253388 h 3808342"/>
              <a:gd name="connsiteX79" fmla="*/ 3413817 w 4055273"/>
              <a:gd name="connsiteY79" fmla="*/ 2354949 h 3808342"/>
              <a:gd name="connsiteX80" fmla="*/ 3573474 w 4055273"/>
              <a:gd name="connsiteY80" fmla="*/ 2512187 h 3808342"/>
              <a:gd name="connsiteX81" fmla="*/ 3636369 w 4055273"/>
              <a:gd name="connsiteY81" fmla="*/ 2599273 h 3808342"/>
              <a:gd name="connsiteX82" fmla="*/ 3762159 w 4055273"/>
              <a:gd name="connsiteY82" fmla="*/ 2475899 h 3808342"/>
              <a:gd name="connsiteX83" fmla="*/ 3754902 w 4055273"/>
              <a:gd name="connsiteY83" fmla="*/ 2316244 h 3808342"/>
              <a:gd name="connsiteX84" fmla="*/ 3762160 w 4055273"/>
              <a:gd name="connsiteY84" fmla="*/ 2183197 h 3808342"/>
              <a:gd name="connsiteX85" fmla="*/ 3762159 w 4055273"/>
              <a:gd name="connsiteY85" fmla="*/ 2067082 h 3808342"/>
              <a:gd name="connsiteX86" fmla="*/ 3718617 w 4055273"/>
              <a:gd name="connsiteY86" fmla="*/ 1875977 h 3808342"/>
              <a:gd name="connsiteX87" fmla="*/ 3609760 w 4055273"/>
              <a:gd name="connsiteY87" fmla="*/ 1609882 h 3808342"/>
              <a:gd name="connsiteX88" fmla="*/ 3505740 w 4055273"/>
              <a:gd name="connsiteY88" fmla="*/ 1382492 h 3808342"/>
              <a:gd name="connsiteX89" fmla="*/ 3405645 w 4055273"/>
              <a:gd name="connsiteY89" fmla="*/ 1286354 h 3808342"/>
              <a:gd name="connsiteX90" fmla="*/ 3209636 w 4055273"/>
              <a:gd name="connsiteY90" fmla="*/ 1082171 h 3808342"/>
              <a:gd name="connsiteX91" fmla="*/ 3005461 w 4055273"/>
              <a:gd name="connsiteY91" fmla="*/ 845318 h 3808342"/>
              <a:gd name="connsiteX92" fmla="*/ 2789035 w 4055273"/>
              <a:gd name="connsiteY92" fmla="*/ 563546 h 3808342"/>
              <a:gd name="connsiteX93" fmla="*/ 2511356 w 4055273"/>
              <a:gd name="connsiteY93" fmla="*/ 130678 h 3808342"/>
              <a:gd name="connsiteX94" fmla="*/ 2425602 w 4055273"/>
              <a:gd name="connsiteY94" fmla="*/ 16335 h 3808342"/>
              <a:gd name="connsiteX0" fmla="*/ 2425602 w 4055179"/>
              <a:gd name="connsiteY0" fmla="*/ 16335 h 3808342"/>
              <a:gd name="connsiteX1" fmla="*/ 1584399 w 4055179"/>
              <a:gd name="connsiteY1" fmla="*/ 0 h 3808342"/>
              <a:gd name="connsiteX2" fmla="*/ 518604 w 4055179"/>
              <a:gd name="connsiteY2" fmla="*/ 12252 h 3808342"/>
              <a:gd name="connsiteX3" fmla="*/ 12249 w 4055179"/>
              <a:gd name="connsiteY3" fmla="*/ 16336 h 3808342"/>
              <a:gd name="connsiteX4" fmla="*/ 12248 w 4055179"/>
              <a:gd name="connsiteY4" fmla="*/ 1016832 h 3808342"/>
              <a:gd name="connsiteX5" fmla="*/ 0 w 4055179"/>
              <a:gd name="connsiteY5" fmla="*/ 2589043 h 3808342"/>
              <a:gd name="connsiteX6" fmla="*/ 110254 w 4055179"/>
              <a:gd name="connsiteY6" fmla="*/ 2621711 h 3808342"/>
              <a:gd name="connsiteX7" fmla="*/ 187841 w 4055179"/>
              <a:gd name="connsiteY7" fmla="*/ 2540038 h 3808342"/>
              <a:gd name="connsiteX8" fmla="*/ 596192 w 4055179"/>
              <a:gd name="connsiteY8" fmla="*/ 2450198 h 3808342"/>
              <a:gd name="connsiteX9" fmla="*/ 841202 w 4055179"/>
              <a:gd name="connsiteY9" fmla="*/ 2433863 h 3808342"/>
              <a:gd name="connsiteX10" fmla="*/ 1143162 w 4055179"/>
              <a:gd name="connsiteY10" fmla="*/ 2439126 h 3808342"/>
              <a:gd name="connsiteX11" fmla="*/ 1417006 w 4055179"/>
              <a:gd name="connsiteY11" fmla="*/ 2472464 h 3808342"/>
              <a:gd name="connsiteX12" fmla="*/ 1833724 w 4055179"/>
              <a:gd name="connsiteY12" fmla="*/ 2651058 h 3808342"/>
              <a:gd name="connsiteX13" fmla="*/ 2067087 w 4055179"/>
              <a:gd name="connsiteY13" fmla="*/ 2779644 h 3808342"/>
              <a:gd name="connsiteX14" fmla="*/ 2174243 w 4055179"/>
              <a:gd name="connsiteY14" fmla="*/ 2922520 h 3808342"/>
              <a:gd name="connsiteX15" fmla="*/ 2255206 w 4055179"/>
              <a:gd name="connsiteY15" fmla="*/ 3193980 h 3808342"/>
              <a:gd name="connsiteX16" fmla="*/ 2221868 w 4055179"/>
              <a:gd name="connsiteY16" fmla="*/ 3310662 h 3808342"/>
              <a:gd name="connsiteX17" fmla="*/ 2195675 w 4055179"/>
              <a:gd name="connsiteY17" fmla="*/ 3394006 h 3808342"/>
              <a:gd name="connsiteX18" fmla="*/ 2126618 w 4055179"/>
              <a:gd name="connsiteY18" fmla="*/ 3474968 h 3808342"/>
              <a:gd name="connsiteX19" fmla="*/ 1986124 w 4055179"/>
              <a:gd name="connsiteY19" fmla="*/ 3603555 h 3808342"/>
              <a:gd name="connsiteX20" fmla="*/ 2436180 w 4055179"/>
              <a:gd name="connsiteY20" fmla="*/ 3808342 h 3808342"/>
              <a:gd name="connsiteX21" fmla="*/ 2569530 w 4055179"/>
              <a:gd name="connsiteY21" fmla="*/ 3796437 h 3808342"/>
              <a:gd name="connsiteX22" fmla="*/ 2826704 w 4055179"/>
              <a:gd name="connsiteY22" fmla="*/ 3736906 h 3808342"/>
              <a:gd name="connsiteX23" fmla="*/ 3029111 w 4055179"/>
              <a:gd name="connsiteY23" fmla="*/ 3665469 h 3808342"/>
              <a:gd name="connsiteX24" fmla="*/ 3176748 w 4055179"/>
              <a:gd name="connsiteY24" fmla="*/ 3579743 h 3808342"/>
              <a:gd name="connsiteX25" fmla="*/ 3281523 w 4055179"/>
              <a:gd name="connsiteY25" fmla="*/ 3413056 h 3808342"/>
              <a:gd name="connsiteX26" fmla="*/ 3583943 w 4055179"/>
              <a:gd name="connsiteY26" fmla="*/ 3222556 h 3808342"/>
              <a:gd name="connsiteX27" fmla="*/ 3829211 w 4055179"/>
              <a:gd name="connsiteY27" fmla="*/ 3015387 h 3808342"/>
              <a:gd name="connsiteX28" fmla="*/ 4054864 w 4055179"/>
              <a:gd name="connsiteY28" fmla="*/ 2717806 h 3808342"/>
              <a:gd name="connsiteX29" fmla="*/ 3815377 w 4055179"/>
              <a:gd name="connsiteY29" fmla="*/ 2521864 h 3808342"/>
              <a:gd name="connsiteX30" fmla="*/ 3762159 w 4055179"/>
              <a:gd name="connsiteY30" fmla="*/ 2480739 h 3808342"/>
              <a:gd name="connsiteX31" fmla="*/ 3638787 w 4055179"/>
              <a:gd name="connsiteY31" fmla="*/ 2594435 h 3808342"/>
              <a:gd name="connsiteX32" fmla="*/ 3670235 w 4055179"/>
              <a:gd name="connsiteY32" fmla="*/ 2664587 h 3808342"/>
              <a:gd name="connsiteX33" fmla="*/ 3679913 w 4055179"/>
              <a:gd name="connsiteY33" fmla="*/ 2812149 h 3808342"/>
              <a:gd name="connsiteX34" fmla="*/ 3617280 w 4055179"/>
              <a:gd name="connsiteY34" fmla="*/ 2896323 h 3808342"/>
              <a:gd name="connsiteX35" fmla="*/ 3410111 w 4055179"/>
              <a:gd name="connsiteY35" fmla="*/ 2993956 h 3808342"/>
              <a:gd name="connsiteX36" fmla="*/ 3357723 w 4055179"/>
              <a:gd name="connsiteY36" fmla="*/ 2996336 h 3808342"/>
              <a:gd name="connsiteX37" fmla="*/ 3274381 w 4055179"/>
              <a:gd name="connsiteY37" fmla="*/ 2970144 h 3808342"/>
              <a:gd name="connsiteX38" fmla="*/ 3076736 w 4055179"/>
              <a:gd name="connsiteY38" fmla="*/ 2829649 h 3808342"/>
              <a:gd name="connsiteX39" fmla="*/ 2831468 w 4055179"/>
              <a:gd name="connsiteY39" fmla="*/ 2705825 h 3808342"/>
              <a:gd name="connsiteX40" fmla="*/ 2638586 w 4055179"/>
              <a:gd name="connsiteY40" fmla="*/ 2584381 h 3808342"/>
              <a:gd name="connsiteX41" fmla="*/ 2479043 w 4055179"/>
              <a:gd name="connsiteY41" fmla="*/ 2451032 h 3808342"/>
              <a:gd name="connsiteX42" fmla="*/ 2345693 w 4055179"/>
              <a:gd name="connsiteY42" fmla="*/ 2331970 h 3808342"/>
              <a:gd name="connsiteX43" fmla="*/ 2195674 w 4055179"/>
              <a:gd name="connsiteY43" fmla="*/ 2191477 h 3808342"/>
              <a:gd name="connsiteX44" fmla="*/ 2050417 w 4055179"/>
              <a:gd name="connsiteY44" fmla="*/ 2067651 h 3808342"/>
              <a:gd name="connsiteX45" fmla="*/ 1967074 w 4055179"/>
              <a:gd name="connsiteY45" fmla="*/ 1979546 h 3808342"/>
              <a:gd name="connsiteX46" fmla="*/ 1859918 w 4055179"/>
              <a:gd name="connsiteY46" fmla="*/ 1870008 h 3808342"/>
              <a:gd name="connsiteX47" fmla="*/ 1697993 w 4055179"/>
              <a:gd name="connsiteY47" fmla="*/ 1696176 h 3808342"/>
              <a:gd name="connsiteX48" fmla="*/ 1619412 w 4055179"/>
              <a:gd name="connsiteY48" fmla="*/ 1589020 h 3808342"/>
              <a:gd name="connsiteX49" fmla="*/ 1572430 w 4055179"/>
              <a:gd name="connsiteY49" fmla="*/ 1512306 h 3808342"/>
              <a:gd name="connsiteX50" fmla="*/ 1486397 w 4055179"/>
              <a:gd name="connsiteY50" fmla="*/ 1429283 h 3808342"/>
              <a:gd name="connsiteX51" fmla="*/ 1404727 w 4055179"/>
              <a:gd name="connsiteY51" fmla="*/ 1343526 h 3808342"/>
              <a:gd name="connsiteX52" fmla="*/ 1351641 w 4055179"/>
              <a:gd name="connsiteY52" fmla="*/ 1229182 h 3808342"/>
              <a:gd name="connsiteX53" fmla="*/ 1306722 w 4055179"/>
              <a:gd name="connsiteY53" fmla="*/ 1074004 h 3808342"/>
              <a:gd name="connsiteX54" fmla="*/ 1310806 w 4055179"/>
              <a:gd name="connsiteY54" fmla="*/ 992330 h 3808342"/>
              <a:gd name="connsiteX55" fmla="*/ 1327141 w 4055179"/>
              <a:gd name="connsiteY55" fmla="*/ 931076 h 3808342"/>
              <a:gd name="connsiteX56" fmla="*/ 1355725 w 4055179"/>
              <a:gd name="connsiteY56" fmla="*/ 873904 h 3808342"/>
              <a:gd name="connsiteX57" fmla="*/ 1404727 w 4055179"/>
              <a:gd name="connsiteY57" fmla="*/ 779980 h 3808342"/>
              <a:gd name="connsiteX58" fmla="*/ 1461896 w 4055179"/>
              <a:gd name="connsiteY58" fmla="*/ 726892 h 3808342"/>
              <a:gd name="connsiteX59" fmla="*/ 1510899 w 4055179"/>
              <a:gd name="connsiteY59" fmla="*/ 686055 h 3808342"/>
              <a:gd name="connsiteX60" fmla="*/ 1588483 w 4055179"/>
              <a:gd name="connsiteY60" fmla="*/ 637052 h 3808342"/>
              <a:gd name="connsiteX61" fmla="*/ 1788575 w 4055179"/>
              <a:gd name="connsiteY61" fmla="*/ 645219 h 3808342"/>
              <a:gd name="connsiteX62" fmla="*/ 1964166 w 4055179"/>
              <a:gd name="connsiteY62" fmla="*/ 686056 h 3808342"/>
              <a:gd name="connsiteX63" fmla="*/ 2098922 w 4055179"/>
              <a:gd name="connsiteY63" fmla="*/ 763645 h 3808342"/>
              <a:gd name="connsiteX64" fmla="*/ 2327598 w 4055179"/>
              <a:gd name="connsiteY64" fmla="*/ 1037251 h 3808342"/>
              <a:gd name="connsiteX65" fmla="*/ 2376600 w 4055179"/>
              <a:gd name="connsiteY65" fmla="*/ 1078087 h 3808342"/>
              <a:gd name="connsiteX66" fmla="*/ 2552191 w 4055179"/>
              <a:gd name="connsiteY66" fmla="*/ 1135259 h 3808342"/>
              <a:gd name="connsiteX67" fmla="*/ 2682863 w 4055179"/>
              <a:gd name="connsiteY67" fmla="*/ 1221015 h 3808342"/>
              <a:gd name="connsiteX68" fmla="*/ 2756367 w 4055179"/>
              <a:gd name="connsiteY68" fmla="*/ 1310856 h 3808342"/>
              <a:gd name="connsiteX69" fmla="*/ 2833953 w 4055179"/>
              <a:gd name="connsiteY69" fmla="*/ 1396614 h 3808342"/>
              <a:gd name="connsiteX70" fmla="*/ 2900657 w 4055179"/>
              <a:gd name="connsiteY70" fmla="*/ 1507217 h 3808342"/>
              <a:gd name="connsiteX71" fmla="*/ 2941904 w 4055179"/>
              <a:gd name="connsiteY71" fmla="*/ 1585086 h 3808342"/>
              <a:gd name="connsiteX72" fmla="*/ 2957674 w 4055179"/>
              <a:gd name="connsiteY72" fmla="*/ 1667600 h 3808342"/>
              <a:gd name="connsiteX73" fmla="*/ 2967199 w 4055179"/>
              <a:gd name="connsiteY73" fmla="*/ 1743800 h 3808342"/>
              <a:gd name="connsiteX74" fmla="*/ 2974343 w 4055179"/>
              <a:gd name="connsiteY74" fmla="*/ 1781900 h 3808342"/>
              <a:gd name="connsiteX75" fmla="*/ 2998155 w 4055179"/>
              <a:gd name="connsiteY75" fmla="*/ 1872389 h 3808342"/>
              <a:gd name="connsiteX76" fmla="*/ 3093405 w 4055179"/>
              <a:gd name="connsiteY76" fmla="*/ 2055744 h 3808342"/>
              <a:gd name="connsiteX77" fmla="*/ 3167224 w 4055179"/>
              <a:gd name="connsiteY77" fmla="*/ 2155757 h 3808342"/>
              <a:gd name="connsiteX78" fmla="*/ 3271999 w 4055179"/>
              <a:gd name="connsiteY78" fmla="*/ 2253388 h 3808342"/>
              <a:gd name="connsiteX79" fmla="*/ 3413817 w 4055179"/>
              <a:gd name="connsiteY79" fmla="*/ 2354949 h 3808342"/>
              <a:gd name="connsiteX80" fmla="*/ 3573474 w 4055179"/>
              <a:gd name="connsiteY80" fmla="*/ 2512187 h 3808342"/>
              <a:gd name="connsiteX81" fmla="*/ 3636369 w 4055179"/>
              <a:gd name="connsiteY81" fmla="*/ 2599273 h 3808342"/>
              <a:gd name="connsiteX82" fmla="*/ 3762159 w 4055179"/>
              <a:gd name="connsiteY82" fmla="*/ 2475899 h 3808342"/>
              <a:gd name="connsiteX83" fmla="*/ 3754902 w 4055179"/>
              <a:gd name="connsiteY83" fmla="*/ 2316244 h 3808342"/>
              <a:gd name="connsiteX84" fmla="*/ 3762160 w 4055179"/>
              <a:gd name="connsiteY84" fmla="*/ 2183197 h 3808342"/>
              <a:gd name="connsiteX85" fmla="*/ 3762159 w 4055179"/>
              <a:gd name="connsiteY85" fmla="*/ 2067082 h 3808342"/>
              <a:gd name="connsiteX86" fmla="*/ 3718617 w 4055179"/>
              <a:gd name="connsiteY86" fmla="*/ 1875977 h 3808342"/>
              <a:gd name="connsiteX87" fmla="*/ 3609760 w 4055179"/>
              <a:gd name="connsiteY87" fmla="*/ 1609882 h 3808342"/>
              <a:gd name="connsiteX88" fmla="*/ 3505740 w 4055179"/>
              <a:gd name="connsiteY88" fmla="*/ 1382492 h 3808342"/>
              <a:gd name="connsiteX89" fmla="*/ 3405645 w 4055179"/>
              <a:gd name="connsiteY89" fmla="*/ 1286354 h 3808342"/>
              <a:gd name="connsiteX90" fmla="*/ 3209636 w 4055179"/>
              <a:gd name="connsiteY90" fmla="*/ 1082171 h 3808342"/>
              <a:gd name="connsiteX91" fmla="*/ 3005461 w 4055179"/>
              <a:gd name="connsiteY91" fmla="*/ 845318 h 3808342"/>
              <a:gd name="connsiteX92" fmla="*/ 2789035 w 4055179"/>
              <a:gd name="connsiteY92" fmla="*/ 563546 h 3808342"/>
              <a:gd name="connsiteX93" fmla="*/ 2511356 w 4055179"/>
              <a:gd name="connsiteY93" fmla="*/ 130678 h 3808342"/>
              <a:gd name="connsiteX94" fmla="*/ 2425602 w 4055179"/>
              <a:gd name="connsiteY94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815377 w 4054864"/>
              <a:gd name="connsiteY29" fmla="*/ 2521864 h 3808342"/>
              <a:gd name="connsiteX30" fmla="*/ 3762159 w 4054864"/>
              <a:gd name="connsiteY30" fmla="*/ 2480739 h 3808342"/>
              <a:gd name="connsiteX31" fmla="*/ 3638787 w 4054864"/>
              <a:gd name="connsiteY31" fmla="*/ 2594435 h 3808342"/>
              <a:gd name="connsiteX32" fmla="*/ 3670235 w 4054864"/>
              <a:gd name="connsiteY32" fmla="*/ 2664587 h 3808342"/>
              <a:gd name="connsiteX33" fmla="*/ 3679913 w 4054864"/>
              <a:gd name="connsiteY33" fmla="*/ 2812149 h 3808342"/>
              <a:gd name="connsiteX34" fmla="*/ 3617280 w 4054864"/>
              <a:gd name="connsiteY34" fmla="*/ 2896323 h 3808342"/>
              <a:gd name="connsiteX35" fmla="*/ 3410111 w 4054864"/>
              <a:gd name="connsiteY35" fmla="*/ 2993956 h 3808342"/>
              <a:gd name="connsiteX36" fmla="*/ 3357723 w 4054864"/>
              <a:gd name="connsiteY36" fmla="*/ 2996336 h 3808342"/>
              <a:gd name="connsiteX37" fmla="*/ 3274381 w 4054864"/>
              <a:gd name="connsiteY37" fmla="*/ 2970144 h 3808342"/>
              <a:gd name="connsiteX38" fmla="*/ 3076736 w 4054864"/>
              <a:gd name="connsiteY38" fmla="*/ 2829649 h 3808342"/>
              <a:gd name="connsiteX39" fmla="*/ 2831468 w 4054864"/>
              <a:gd name="connsiteY39" fmla="*/ 2705825 h 3808342"/>
              <a:gd name="connsiteX40" fmla="*/ 2638586 w 4054864"/>
              <a:gd name="connsiteY40" fmla="*/ 2584381 h 3808342"/>
              <a:gd name="connsiteX41" fmla="*/ 2479043 w 4054864"/>
              <a:gd name="connsiteY41" fmla="*/ 2451032 h 3808342"/>
              <a:gd name="connsiteX42" fmla="*/ 2345693 w 4054864"/>
              <a:gd name="connsiteY42" fmla="*/ 2331970 h 3808342"/>
              <a:gd name="connsiteX43" fmla="*/ 2195674 w 4054864"/>
              <a:gd name="connsiteY43" fmla="*/ 2191477 h 3808342"/>
              <a:gd name="connsiteX44" fmla="*/ 2050417 w 4054864"/>
              <a:gd name="connsiteY44" fmla="*/ 2067651 h 3808342"/>
              <a:gd name="connsiteX45" fmla="*/ 1967074 w 4054864"/>
              <a:gd name="connsiteY45" fmla="*/ 1979546 h 3808342"/>
              <a:gd name="connsiteX46" fmla="*/ 1859918 w 4054864"/>
              <a:gd name="connsiteY46" fmla="*/ 1870008 h 3808342"/>
              <a:gd name="connsiteX47" fmla="*/ 1697993 w 4054864"/>
              <a:gd name="connsiteY47" fmla="*/ 1696176 h 3808342"/>
              <a:gd name="connsiteX48" fmla="*/ 1619412 w 4054864"/>
              <a:gd name="connsiteY48" fmla="*/ 1589020 h 3808342"/>
              <a:gd name="connsiteX49" fmla="*/ 1572430 w 4054864"/>
              <a:gd name="connsiteY49" fmla="*/ 1512306 h 3808342"/>
              <a:gd name="connsiteX50" fmla="*/ 1486397 w 4054864"/>
              <a:gd name="connsiteY50" fmla="*/ 1429283 h 3808342"/>
              <a:gd name="connsiteX51" fmla="*/ 1404727 w 4054864"/>
              <a:gd name="connsiteY51" fmla="*/ 1343526 h 3808342"/>
              <a:gd name="connsiteX52" fmla="*/ 1351641 w 4054864"/>
              <a:gd name="connsiteY52" fmla="*/ 1229182 h 3808342"/>
              <a:gd name="connsiteX53" fmla="*/ 1306722 w 4054864"/>
              <a:gd name="connsiteY53" fmla="*/ 1074004 h 3808342"/>
              <a:gd name="connsiteX54" fmla="*/ 1310806 w 4054864"/>
              <a:gd name="connsiteY54" fmla="*/ 992330 h 3808342"/>
              <a:gd name="connsiteX55" fmla="*/ 1327141 w 4054864"/>
              <a:gd name="connsiteY55" fmla="*/ 931076 h 3808342"/>
              <a:gd name="connsiteX56" fmla="*/ 1355725 w 4054864"/>
              <a:gd name="connsiteY56" fmla="*/ 873904 h 3808342"/>
              <a:gd name="connsiteX57" fmla="*/ 1404727 w 4054864"/>
              <a:gd name="connsiteY57" fmla="*/ 779980 h 3808342"/>
              <a:gd name="connsiteX58" fmla="*/ 1461896 w 4054864"/>
              <a:gd name="connsiteY58" fmla="*/ 726892 h 3808342"/>
              <a:gd name="connsiteX59" fmla="*/ 1510899 w 4054864"/>
              <a:gd name="connsiteY59" fmla="*/ 686055 h 3808342"/>
              <a:gd name="connsiteX60" fmla="*/ 1588483 w 4054864"/>
              <a:gd name="connsiteY60" fmla="*/ 637052 h 3808342"/>
              <a:gd name="connsiteX61" fmla="*/ 1788575 w 4054864"/>
              <a:gd name="connsiteY61" fmla="*/ 645219 h 3808342"/>
              <a:gd name="connsiteX62" fmla="*/ 1964166 w 4054864"/>
              <a:gd name="connsiteY62" fmla="*/ 686056 h 3808342"/>
              <a:gd name="connsiteX63" fmla="*/ 2098922 w 4054864"/>
              <a:gd name="connsiteY63" fmla="*/ 763645 h 3808342"/>
              <a:gd name="connsiteX64" fmla="*/ 2327598 w 4054864"/>
              <a:gd name="connsiteY64" fmla="*/ 1037251 h 3808342"/>
              <a:gd name="connsiteX65" fmla="*/ 2376600 w 4054864"/>
              <a:gd name="connsiteY65" fmla="*/ 1078087 h 3808342"/>
              <a:gd name="connsiteX66" fmla="*/ 2552191 w 4054864"/>
              <a:gd name="connsiteY66" fmla="*/ 1135259 h 3808342"/>
              <a:gd name="connsiteX67" fmla="*/ 2682863 w 4054864"/>
              <a:gd name="connsiteY67" fmla="*/ 1221015 h 3808342"/>
              <a:gd name="connsiteX68" fmla="*/ 2756367 w 4054864"/>
              <a:gd name="connsiteY68" fmla="*/ 1310856 h 3808342"/>
              <a:gd name="connsiteX69" fmla="*/ 2833953 w 4054864"/>
              <a:gd name="connsiteY69" fmla="*/ 1396614 h 3808342"/>
              <a:gd name="connsiteX70" fmla="*/ 2900657 w 4054864"/>
              <a:gd name="connsiteY70" fmla="*/ 1507217 h 3808342"/>
              <a:gd name="connsiteX71" fmla="*/ 2941904 w 4054864"/>
              <a:gd name="connsiteY71" fmla="*/ 1585086 h 3808342"/>
              <a:gd name="connsiteX72" fmla="*/ 2957674 w 4054864"/>
              <a:gd name="connsiteY72" fmla="*/ 1667600 h 3808342"/>
              <a:gd name="connsiteX73" fmla="*/ 2967199 w 4054864"/>
              <a:gd name="connsiteY73" fmla="*/ 1743800 h 3808342"/>
              <a:gd name="connsiteX74" fmla="*/ 2974343 w 4054864"/>
              <a:gd name="connsiteY74" fmla="*/ 1781900 h 3808342"/>
              <a:gd name="connsiteX75" fmla="*/ 2998155 w 4054864"/>
              <a:gd name="connsiteY75" fmla="*/ 1872389 h 3808342"/>
              <a:gd name="connsiteX76" fmla="*/ 3093405 w 4054864"/>
              <a:gd name="connsiteY76" fmla="*/ 2055744 h 3808342"/>
              <a:gd name="connsiteX77" fmla="*/ 3167224 w 4054864"/>
              <a:gd name="connsiteY77" fmla="*/ 2155757 h 3808342"/>
              <a:gd name="connsiteX78" fmla="*/ 3271999 w 4054864"/>
              <a:gd name="connsiteY78" fmla="*/ 2253388 h 3808342"/>
              <a:gd name="connsiteX79" fmla="*/ 3413817 w 4054864"/>
              <a:gd name="connsiteY79" fmla="*/ 2354949 h 3808342"/>
              <a:gd name="connsiteX80" fmla="*/ 3573474 w 4054864"/>
              <a:gd name="connsiteY80" fmla="*/ 2512187 h 3808342"/>
              <a:gd name="connsiteX81" fmla="*/ 3636369 w 4054864"/>
              <a:gd name="connsiteY81" fmla="*/ 2599273 h 3808342"/>
              <a:gd name="connsiteX82" fmla="*/ 3762159 w 4054864"/>
              <a:gd name="connsiteY82" fmla="*/ 2475899 h 3808342"/>
              <a:gd name="connsiteX83" fmla="*/ 3754902 w 4054864"/>
              <a:gd name="connsiteY83" fmla="*/ 2316244 h 3808342"/>
              <a:gd name="connsiteX84" fmla="*/ 3762160 w 4054864"/>
              <a:gd name="connsiteY84" fmla="*/ 2183197 h 3808342"/>
              <a:gd name="connsiteX85" fmla="*/ 3762159 w 4054864"/>
              <a:gd name="connsiteY85" fmla="*/ 2067082 h 3808342"/>
              <a:gd name="connsiteX86" fmla="*/ 3718617 w 4054864"/>
              <a:gd name="connsiteY86" fmla="*/ 1875977 h 3808342"/>
              <a:gd name="connsiteX87" fmla="*/ 3609760 w 4054864"/>
              <a:gd name="connsiteY87" fmla="*/ 1609882 h 3808342"/>
              <a:gd name="connsiteX88" fmla="*/ 3505740 w 4054864"/>
              <a:gd name="connsiteY88" fmla="*/ 1382492 h 3808342"/>
              <a:gd name="connsiteX89" fmla="*/ 3405645 w 4054864"/>
              <a:gd name="connsiteY89" fmla="*/ 1286354 h 3808342"/>
              <a:gd name="connsiteX90" fmla="*/ 3209636 w 4054864"/>
              <a:gd name="connsiteY90" fmla="*/ 1082171 h 3808342"/>
              <a:gd name="connsiteX91" fmla="*/ 3005461 w 4054864"/>
              <a:gd name="connsiteY91" fmla="*/ 845318 h 3808342"/>
              <a:gd name="connsiteX92" fmla="*/ 2789035 w 4054864"/>
              <a:gd name="connsiteY92" fmla="*/ 563546 h 3808342"/>
              <a:gd name="connsiteX93" fmla="*/ 2511356 w 4054864"/>
              <a:gd name="connsiteY93" fmla="*/ 130678 h 3808342"/>
              <a:gd name="connsiteX94" fmla="*/ 2425602 w 4054864"/>
              <a:gd name="connsiteY94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815377 w 4054864"/>
              <a:gd name="connsiteY29" fmla="*/ 2521864 h 3808342"/>
              <a:gd name="connsiteX30" fmla="*/ 3762159 w 4054864"/>
              <a:gd name="connsiteY30" fmla="*/ 2480739 h 3808342"/>
              <a:gd name="connsiteX31" fmla="*/ 3638787 w 4054864"/>
              <a:gd name="connsiteY31" fmla="*/ 2594435 h 3808342"/>
              <a:gd name="connsiteX32" fmla="*/ 3670235 w 4054864"/>
              <a:gd name="connsiteY32" fmla="*/ 2664587 h 3808342"/>
              <a:gd name="connsiteX33" fmla="*/ 3679913 w 4054864"/>
              <a:gd name="connsiteY33" fmla="*/ 2812149 h 3808342"/>
              <a:gd name="connsiteX34" fmla="*/ 3617280 w 4054864"/>
              <a:gd name="connsiteY34" fmla="*/ 2896323 h 3808342"/>
              <a:gd name="connsiteX35" fmla="*/ 3410111 w 4054864"/>
              <a:gd name="connsiteY35" fmla="*/ 2993956 h 3808342"/>
              <a:gd name="connsiteX36" fmla="*/ 3357723 w 4054864"/>
              <a:gd name="connsiteY36" fmla="*/ 2996336 h 3808342"/>
              <a:gd name="connsiteX37" fmla="*/ 3274381 w 4054864"/>
              <a:gd name="connsiteY37" fmla="*/ 2970144 h 3808342"/>
              <a:gd name="connsiteX38" fmla="*/ 3076736 w 4054864"/>
              <a:gd name="connsiteY38" fmla="*/ 2829649 h 3808342"/>
              <a:gd name="connsiteX39" fmla="*/ 2831468 w 4054864"/>
              <a:gd name="connsiteY39" fmla="*/ 2705825 h 3808342"/>
              <a:gd name="connsiteX40" fmla="*/ 2638586 w 4054864"/>
              <a:gd name="connsiteY40" fmla="*/ 2584381 h 3808342"/>
              <a:gd name="connsiteX41" fmla="*/ 2479043 w 4054864"/>
              <a:gd name="connsiteY41" fmla="*/ 2451032 h 3808342"/>
              <a:gd name="connsiteX42" fmla="*/ 2345693 w 4054864"/>
              <a:gd name="connsiteY42" fmla="*/ 2331970 h 3808342"/>
              <a:gd name="connsiteX43" fmla="*/ 2195674 w 4054864"/>
              <a:gd name="connsiteY43" fmla="*/ 2191477 h 3808342"/>
              <a:gd name="connsiteX44" fmla="*/ 2050417 w 4054864"/>
              <a:gd name="connsiteY44" fmla="*/ 2067651 h 3808342"/>
              <a:gd name="connsiteX45" fmla="*/ 1967074 w 4054864"/>
              <a:gd name="connsiteY45" fmla="*/ 1979546 h 3808342"/>
              <a:gd name="connsiteX46" fmla="*/ 1859918 w 4054864"/>
              <a:gd name="connsiteY46" fmla="*/ 1870008 h 3808342"/>
              <a:gd name="connsiteX47" fmla="*/ 1697993 w 4054864"/>
              <a:gd name="connsiteY47" fmla="*/ 1696176 h 3808342"/>
              <a:gd name="connsiteX48" fmla="*/ 1619412 w 4054864"/>
              <a:gd name="connsiteY48" fmla="*/ 1589020 h 3808342"/>
              <a:gd name="connsiteX49" fmla="*/ 1572430 w 4054864"/>
              <a:gd name="connsiteY49" fmla="*/ 1512306 h 3808342"/>
              <a:gd name="connsiteX50" fmla="*/ 1486397 w 4054864"/>
              <a:gd name="connsiteY50" fmla="*/ 1429283 h 3808342"/>
              <a:gd name="connsiteX51" fmla="*/ 1404727 w 4054864"/>
              <a:gd name="connsiteY51" fmla="*/ 1343526 h 3808342"/>
              <a:gd name="connsiteX52" fmla="*/ 1351641 w 4054864"/>
              <a:gd name="connsiteY52" fmla="*/ 1229182 h 3808342"/>
              <a:gd name="connsiteX53" fmla="*/ 1306722 w 4054864"/>
              <a:gd name="connsiteY53" fmla="*/ 1074004 h 3808342"/>
              <a:gd name="connsiteX54" fmla="*/ 1310806 w 4054864"/>
              <a:gd name="connsiteY54" fmla="*/ 992330 h 3808342"/>
              <a:gd name="connsiteX55" fmla="*/ 1327141 w 4054864"/>
              <a:gd name="connsiteY55" fmla="*/ 931076 h 3808342"/>
              <a:gd name="connsiteX56" fmla="*/ 1355725 w 4054864"/>
              <a:gd name="connsiteY56" fmla="*/ 873904 h 3808342"/>
              <a:gd name="connsiteX57" fmla="*/ 1404727 w 4054864"/>
              <a:gd name="connsiteY57" fmla="*/ 779980 h 3808342"/>
              <a:gd name="connsiteX58" fmla="*/ 1461896 w 4054864"/>
              <a:gd name="connsiteY58" fmla="*/ 726892 h 3808342"/>
              <a:gd name="connsiteX59" fmla="*/ 1510899 w 4054864"/>
              <a:gd name="connsiteY59" fmla="*/ 686055 h 3808342"/>
              <a:gd name="connsiteX60" fmla="*/ 1588483 w 4054864"/>
              <a:gd name="connsiteY60" fmla="*/ 637052 h 3808342"/>
              <a:gd name="connsiteX61" fmla="*/ 1788575 w 4054864"/>
              <a:gd name="connsiteY61" fmla="*/ 645219 h 3808342"/>
              <a:gd name="connsiteX62" fmla="*/ 1964166 w 4054864"/>
              <a:gd name="connsiteY62" fmla="*/ 686056 h 3808342"/>
              <a:gd name="connsiteX63" fmla="*/ 2098922 w 4054864"/>
              <a:gd name="connsiteY63" fmla="*/ 763645 h 3808342"/>
              <a:gd name="connsiteX64" fmla="*/ 2327598 w 4054864"/>
              <a:gd name="connsiteY64" fmla="*/ 1037251 h 3808342"/>
              <a:gd name="connsiteX65" fmla="*/ 2376600 w 4054864"/>
              <a:gd name="connsiteY65" fmla="*/ 1078087 h 3808342"/>
              <a:gd name="connsiteX66" fmla="*/ 2552191 w 4054864"/>
              <a:gd name="connsiteY66" fmla="*/ 1135259 h 3808342"/>
              <a:gd name="connsiteX67" fmla="*/ 2682863 w 4054864"/>
              <a:gd name="connsiteY67" fmla="*/ 1221015 h 3808342"/>
              <a:gd name="connsiteX68" fmla="*/ 2756367 w 4054864"/>
              <a:gd name="connsiteY68" fmla="*/ 1310856 h 3808342"/>
              <a:gd name="connsiteX69" fmla="*/ 2833953 w 4054864"/>
              <a:gd name="connsiteY69" fmla="*/ 1396614 h 3808342"/>
              <a:gd name="connsiteX70" fmla="*/ 2900657 w 4054864"/>
              <a:gd name="connsiteY70" fmla="*/ 1507217 h 3808342"/>
              <a:gd name="connsiteX71" fmla="*/ 2941904 w 4054864"/>
              <a:gd name="connsiteY71" fmla="*/ 1585086 h 3808342"/>
              <a:gd name="connsiteX72" fmla="*/ 2957674 w 4054864"/>
              <a:gd name="connsiteY72" fmla="*/ 1667600 h 3808342"/>
              <a:gd name="connsiteX73" fmla="*/ 2967199 w 4054864"/>
              <a:gd name="connsiteY73" fmla="*/ 1743800 h 3808342"/>
              <a:gd name="connsiteX74" fmla="*/ 2974343 w 4054864"/>
              <a:gd name="connsiteY74" fmla="*/ 1781900 h 3808342"/>
              <a:gd name="connsiteX75" fmla="*/ 2998155 w 4054864"/>
              <a:gd name="connsiteY75" fmla="*/ 1872389 h 3808342"/>
              <a:gd name="connsiteX76" fmla="*/ 3093405 w 4054864"/>
              <a:gd name="connsiteY76" fmla="*/ 2055744 h 3808342"/>
              <a:gd name="connsiteX77" fmla="*/ 3167224 w 4054864"/>
              <a:gd name="connsiteY77" fmla="*/ 2155757 h 3808342"/>
              <a:gd name="connsiteX78" fmla="*/ 3271999 w 4054864"/>
              <a:gd name="connsiteY78" fmla="*/ 2253388 h 3808342"/>
              <a:gd name="connsiteX79" fmla="*/ 3413817 w 4054864"/>
              <a:gd name="connsiteY79" fmla="*/ 2354949 h 3808342"/>
              <a:gd name="connsiteX80" fmla="*/ 3573474 w 4054864"/>
              <a:gd name="connsiteY80" fmla="*/ 2512187 h 3808342"/>
              <a:gd name="connsiteX81" fmla="*/ 3636369 w 4054864"/>
              <a:gd name="connsiteY81" fmla="*/ 2599273 h 3808342"/>
              <a:gd name="connsiteX82" fmla="*/ 3762159 w 4054864"/>
              <a:gd name="connsiteY82" fmla="*/ 2475899 h 3808342"/>
              <a:gd name="connsiteX83" fmla="*/ 3754902 w 4054864"/>
              <a:gd name="connsiteY83" fmla="*/ 2316244 h 3808342"/>
              <a:gd name="connsiteX84" fmla="*/ 3762160 w 4054864"/>
              <a:gd name="connsiteY84" fmla="*/ 2183197 h 3808342"/>
              <a:gd name="connsiteX85" fmla="*/ 3762159 w 4054864"/>
              <a:gd name="connsiteY85" fmla="*/ 2067082 h 3808342"/>
              <a:gd name="connsiteX86" fmla="*/ 3718617 w 4054864"/>
              <a:gd name="connsiteY86" fmla="*/ 1875977 h 3808342"/>
              <a:gd name="connsiteX87" fmla="*/ 3609760 w 4054864"/>
              <a:gd name="connsiteY87" fmla="*/ 1609882 h 3808342"/>
              <a:gd name="connsiteX88" fmla="*/ 3505740 w 4054864"/>
              <a:gd name="connsiteY88" fmla="*/ 1382492 h 3808342"/>
              <a:gd name="connsiteX89" fmla="*/ 3405645 w 4054864"/>
              <a:gd name="connsiteY89" fmla="*/ 1286354 h 3808342"/>
              <a:gd name="connsiteX90" fmla="*/ 3209636 w 4054864"/>
              <a:gd name="connsiteY90" fmla="*/ 1082171 h 3808342"/>
              <a:gd name="connsiteX91" fmla="*/ 3005461 w 4054864"/>
              <a:gd name="connsiteY91" fmla="*/ 845318 h 3808342"/>
              <a:gd name="connsiteX92" fmla="*/ 2789035 w 4054864"/>
              <a:gd name="connsiteY92" fmla="*/ 563546 h 3808342"/>
              <a:gd name="connsiteX93" fmla="*/ 2511356 w 4054864"/>
              <a:gd name="connsiteY93" fmla="*/ 130678 h 3808342"/>
              <a:gd name="connsiteX94" fmla="*/ 2425602 w 4054864"/>
              <a:gd name="connsiteY94" fmla="*/ 16335 h 3808342"/>
              <a:gd name="connsiteX0" fmla="*/ 2425602 w 4057961"/>
              <a:gd name="connsiteY0" fmla="*/ 16335 h 3808342"/>
              <a:gd name="connsiteX1" fmla="*/ 1584399 w 4057961"/>
              <a:gd name="connsiteY1" fmla="*/ 0 h 3808342"/>
              <a:gd name="connsiteX2" fmla="*/ 518604 w 4057961"/>
              <a:gd name="connsiteY2" fmla="*/ 12252 h 3808342"/>
              <a:gd name="connsiteX3" fmla="*/ 12249 w 4057961"/>
              <a:gd name="connsiteY3" fmla="*/ 16336 h 3808342"/>
              <a:gd name="connsiteX4" fmla="*/ 12248 w 4057961"/>
              <a:gd name="connsiteY4" fmla="*/ 1016832 h 3808342"/>
              <a:gd name="connsiteX5" fmla="*/ 0 w 4057961"/>
              <a:gd name="connsiteY5" fmla="*/ 2589043 h 3808342"/>
              <a:gd name="connsiteX6" fmla="*/ 110254 w 4057961"/>
              <a:gd name="connsiteY6" fmla="*/ 2621711 h 3808342"/>
              <a:gd name="connsiteX7" fmla="*/ 187841 w 4057961"/>
              <a:gd name="connsiteY7" fmla="*/ 2540038 h 3808342"/>
              <a:gd name="connsiteX8" fmla="*/ 596192 w 4057961"/>
              <a:gd name="connsiteY8" fmla="*/ 2450198 h 3808342"/>
              <a:gd name="connsiteX9" fmla="*/ 841202 w 4057961"/>
              <a:gd name="connsiteY9" fmla="*/ 2433863 h 3808342"/>
              <a:gd name="connsiteX10" fmla="*/ 1143162 w 4057961"/>
              <a:gd name="connsiteY10" fmla="*/ 2439126 h 3808342"/>
              <a:gd name="connsiteX11" fmla="*/ 1417006 w 4057961"/>
              <a:gd name="connsiteY11" fmla="*/ 2472464 h 3808342"/>
              <a:gd name="connsiteX12" fmla="*/ 1833724 w 4057961"/>
              <a:gd name="connsiteY12" fmla="*/ 2651058 h 3808342"/>
              <a:gd name="connsiteX13" fmla="*/ 2067087 w 4057961"/>
              <a:gd name="connsiteY13" fmla="*/ 2779644 h 3808342"/>
              <a:gd name="connsiteX14" fmla="*/ 2174243 w 4057961"/>
              <a:gd name="connsiteY14" fmla="*/ 2922520 h 3808342"/>
              <a:gd name="connsiteX15" fmla="*/ 2255206 w 4057961"/>
              <a:gd name="connsiteY15" fmla="*/ 3193980 h 3808342"/>
              <a:gd name="connsiteX16" fmla="*/ 2221868 w 4057961"/>
              <a:gd name="connsiteY16" fmla="*/ 3310662 h 3808342"/>
              <a:gd name="connsiteX17" fmla="*/ 2195675 w 4057961"/>
              <a:gd name="connsiteY17" fmla="*/ 3394006 h 3808342"/>
              <a:gd name="connsiteX18" fmla="*/ 2126618 w 4057961"/>
              <a:gd name="connsiteY18" fmla="*/ 3474968 h 3808342"/>
              <a:gd name="connsiteX19" fmla="*/ 1986124 w 4057961"/>
              <a:gd name="connsiteY19" fmla="*/ 3603555 h 3808342"/>
              <a:gd name="connsiteX20" fmla="*/ 2436180 w 4057961"/>
              <a:gd name="connsiteY20" fmla="*/ 3808342 h 3808342"/>
              <a:gd name="connsiteX21" fmla="*/ 2569530 w 4057961"/>
              <a:gd name="connsiteY21" fmla="*/ 3796437 h 3808342"/>
              <a:gd name="connsiteX22" fmla="*/ 2826704 w 4057961"/>
              <a:gd name="connsiteY22" fmla="*/ 3736906 h 3808342"/>
              <a:gd name="connsiteX23" fmla="*/ 3029111 w 4057961"/>
              <a:gd name="connsiteY23" fmla="*/ 3665469 h 3808342"/>
              <a:gd name="connsiteX24" fmla="*/ 3176748 w 4057961"/>
              <a:gd name="connsiteY24" fmla="*/ 3579743 h 3808342"/>
              <a:gd name="connsiteX25" fmla="*/ 3281523 w 4057961"/>
              <a:gd name="connsiteY25" fmla="*/ 3413056 h 3808342"/>
              <a:gd name="connsiteX26" fmla="*/ 3583943 w 4057961"/>
              <a:gd name="connsiteY26" fmla="*/ 3222556 h 3808342"/>
              <a:gd name="connsiteX27" fmla="*/ 3829211 w 4057961"/>
              <a:gd name="connsiteY27" fmla="*/ 3015387 h 3808342"/>
              <a:gd name="connsiteX28" fmla="*/ 4054864 w 4057961"/>
              <a:gd name="connsiteY28" fmla="*/ 2717806 h 3808342"/>
              <a:gd name="connsiteX29" fmla="*/ 3950845 w 4057961"/>
              <a:gd name="connsiteY29" fmla="*/ 2628301 h 3808342"/>
              <a:gd name="connsiteX30" fmla="*/ 3815377 w 4057961"/>
              <a:gd name="connsiteY30" fmla="*/ 2521864 h 3808342"/>
              <a:gd name="connsiteX31" fmla="*/ 3762159 w 4057961"/>
              <a:gd name="connsiteY31" fmla="*/ 2480739 h 3808342"/>
              <a:gd name="connsiteX32" fmla="*/ 3638787 w 4057961"/>
              <a:gd name="connsiteY32" fmla="*/ 2594435 h 3808342"/>
              <a:gd name="connsiteX33" fmla="*/ 3670235 w 4057961"/>
              <a:gd name="connsiteY33" fmla="*/ 2664587 h 3808342"/>
              <a:gd name="connsiteX34" fmla="*/ 3679913 w 4057961"/>
              <a:gd name="connsiteY34" fmla="*/ 2812149 h 3808342"/>
              <a:gd name="connsiteX35" fmla="*/ 3617280 w 4057961"/>
              <a:gd name="connsiteY35" fmla="*/ 2896323 h 3808342"/>
              <a:gd name="connsiteX36" fmla="*/ 3410111 w 4057961"/>
              <a:gd name="connsiteY36" fmla="*/ 2993956 h 3808342"/>
              <a:gd name="connsiteX37" fmla="*/ 3357723 w 4057961"/>
              <a:gd name="connsiteY37" fmla="*/ 2996336 h 3808342"/>
              <a:gd name="connsiteX38" fmla="*/ 3274381 w 4057961"/>
              <a:gd name="connsiteY38" fmla="*/ 2970144 h 3808342"/>
              <a:gd name="connsiteX39" fmla="*/ 3076736 w 4057961"/>
              <a:gd name="connsiteY39" fmla="*/ 2829649 h 3808342"/>
              <a:gd name="connsiteX40" fmla="*/ 2831468 w 4057961"/>
              <a:gd name="connsiteY40" fmla="*/ 2705825 h 3808342"/>
              <a:gd name="connsiteX41" fmla="*/ 2638586 w 4057961"/>
              <a:gd name="connsiteY41" fmla="*/ 2584381 h 3808342"/>
              <a:gd name="connsiteX42" fmla="*/ 2479043 w 4057961"/>
              <a:gd name="connsiteY42" fmla="*/ 2451032 h 3808342"/>
              <a:gd name="connsiteX43" fmla="*/ 2345693 w 4057961"/>
              <a:gd name="connsiteY43" fmla="*/ 2331970 h 3808342"/>
              <a:gd name="connsiteX44" fmla="*/ 2195674 w 4057961"/>
              <a:gd name="connsiteY44" fmla="*/ 2191477 h 3808342"/>
              <a:gd name="connsiteX45" fmla="*/ 2050417 w 4057961"/>
              <a:gd name="connsiteY45" fmla="*/ 2067651 h 3808342"/>
              <a:gd name="connsiteX46" fmla="*/ 1967074 w 4057961"/>
              <a:gd name="connsiteY46" fmla="*/ 1979546 h 3808342"/>
              <a:gd name="connsiteX47" fmla="*/ 1859918 w 4057961"/>
              <a:gd name="connsiteY47" fmla="*/ 1870008 h 3808342"/>
              <a:gd name="connsiteX48" fmla="*/ 1697993 w 4057961"/>
              <a:gd name="connsiteY48" fmla="*/ 1696176 h 3808342"/>
              <a:gd name="connsiteX49" fmla="*/ 1619412 w 4057961"/>
              <a:gd name="connsiteY49" fmla="*/ 1589020 h 3808342"/>
              <a:gd name="connsiteX50" fmla="*/ 1572430 w 4057961"/>
              <a:gd name="connsiteY50" fmla="*/ 1512306 h 3808342"/>
              <a:gd name="connsiteX51" fmla="*/ 1486397 w 4057961"/>
              <a:gd name="connsiteY51" fmla="*/ 1429283 h 3808342"/>
              <a:gd name="connsiteX52" fmla="*/ 1404727 w 4057961"/>
              <a:gd name="connsiteY52" fmla="*/ 1343526 h 3808342"/>
              <a:gd name="connsiteX53" fmla="*/ 1351641 w 4057961"/>
              <a:gd name="connsiteY53" fmla="*/ 1229182 h 3808342"/>
              <a:gd name="connsiteX54" fmla="*/ 1306722 w 4057961"/>
              <a:gd name="connsiteY54" fmla="*/ 1074004 h 3808342"/>
              <a:gd name="connsiteX55" fmla="*/ 1310806 w 4057961"/>
              <a:gd name="connsiteY55" fmla="*/ 992330 h 3808342"/>
              <a:gd name="connsiteX56" fmla="*/ 1327141 w 4057961"/>
              <a:gd name="connsiteY56" fmla="*/ 931076 h 3808342"/>
              <a:gd name="connsiteX57" fmla="*/ 1355725 w 4057961"/>
              <a:gd name="connsiteY57" fmla="*/ 873904 h 3808342"/>
              <a:gd name="connsiteX58" fmla="*/ 1404727 w 4057961"/>
              <a:gd name="connsiteY58" fmla="*/ 779980 h 3808342"/>
              <a:gd name="connsiteX59" fmla="*/ 1461896 w 4057961"/>
              <a:gd name="connsiteY59" fmla="*/ 726892 h 3808342"/>
              <a:gd name="connsiteX60" fmla="*/ 1510899 w 4057961"/>
              <a:gd name="connsiteY60" fmla="*/ 686055 h 3808342"/>
              <a:gd name="connsiteX61" fmla="*/ 1588483 w 4057961"/>
              <a:gd name="connsiteY61" fmla="*/ 637052 h 3808342"/>
              <a:gd name="connsiteX62" fmla="*/ 1788575 w 4057961"/>
              <a:gd name="connsiteY62" fmla="*/ 645219 h 3808342"/>
              <a:gd name="connsiteX63" fmla="*/ 1964166 w 4057961"/>
              <a:gd name="connsiteY63" fmla="*/ 686056 h 3808342"/>
              <a:gd name="connsiteX64" fmla="*/ 2098922 w 4057961"/>
              <a:gd name="connsiteY64" fmla="*/ 763645 h 3808342"/>
              <a:gd name="connsiteX65" fmla="*/ 2327598 w 4057961"/>
              <a:gd name="connsiteY65" fmla="*/ 1037251 h 3808342"/>
              <a:gd name="connsiteX66" fmla="*/ 2376600 w 4057961"/>
              <a:gd name="connsiteY66" fmla="*/ 1078087 h 3808342"/>
              <a:gd name="connsiteX67" fmla="*/ 2552191 w 4057961"/>
              <a:gd name="connsiteY67" fmla="*/ 1135259 h 3808342"/>
              <a:gd name="connsiteX68" fmla="*/ 2682863 w 4057961"/>
              <a:gd name="connsiteY68" fmla="*/ 1221015 h 3808342"/>
              <a:gd name="connsiteX69" fmla="*/ 2756367 w 4057961"/>
              <a:gd name="connsiteY69" fmla="*/ 1310856 h 3808342"/>
              <a:gd name="connsiteX70" fmla="*/ 2833953 w 4057961"/>
              <a:gd name="connsiteY70" fmla="*/ 1396614 h 3808342"/>
              <a:gd name="connsiteX71" fmla="*/ 2900657 w 4057961"/>
              <a:gd name="connsiteY71" fmla="*/ 1507217 h 3808342"/>
              <a:gd name="connsiteX72" fmla="*/ 2941904 w 4057961"/>
              <a:gd name="connsiteY72" fmla="*/ 1585086 h 3808342"/>
              <a:gd name="connsiteX73" fmla="*/ 2957674 w 4057961"/>
              <a:gd name="connsiteY73" fmla="*/ 1667600 h 3808342"/>
              <a:gd name="connsiteX74" fmla="*/ 2967199 w 4057961"/>
              <a:gd name="connsiteY74" fmla="*/ 1743800 h 3808342"/>
              <a:gd name="connsiteX75" fmla="*/ 2974343 w 4057961"/>
              <a:gd name="connsiteY75" fmla="*/ 1781900 h 3808342"/>
              <a:gd name="connsiteX76" fmla="*/ 2998155 w 4057961"/>
              <a:gd name="connsiteY76" fmla="*/ 1872389 h 3808342"/>
              <a:gd name="connsiteX77" fmla="*/ 3093405 w 4057961"/>
              <a:gd name="connsiteY77" fmla="*/ 2055744 h 3808342"/>
              <a:gd name="connsiteX78" fmla="*/ 3167224 w 4057961"/>
              <a:gd name="connsiteY78" fmla="*/ 2155757 h 3808342"/>
              <a:gd name="connsiteX79" fmla="*/ 3271999 w 4057961"/>
              <a:gd name="connsiteY79" fmla="*/ 2253388 h 3808342"/>
              <a:gd name="connsiteX80" fmla="*/ 3413817 w 4057961"/>
              <a:gd name="connsiteY80" fmla="*/ 2354949 h 3808342"/>
              <a:gd name="connsiteX81" fmla="*/ 3573474 w 4057961"/>
              <a:gd name="connsiteY81" fmla="*/ 2512187 h 3808342"/>
              <a:gd name="connsiteX82" fmla="*/ 3636369 w 4057961"/>
              <a:gd name="connsiteY82" fmla="*/ 2599273 h 3808342"/>
              <a:gd name="connsiteX83" fmla="*/ 3762159 w 4057961"/>
              <a:gd name="connsiteY83" fmla="*/ 2475899 h 3808342"/>
              <a:gd name="connsiteX84" fmla="*/ 3754902 w 4057961"/>
              <a:gd name="connsiteY84" fmla="*/ 2316244 h 3808342"/>
              <a:gd name="connsiteX85" fmla="*/ 3762160 w 4057961"/>
              <a:gd name="connsiteY85" fmla="*/ 2183197 h 3808342"/>
              <a:gd name="connsiteX86" fmla="*/ 3762159 w 4057961"/>
              <a:gd name="connsiteY86" fmla="*/ 2067082 h 3808342"/>
              <a:gd name="connsiteX87" fmla="*/ 3718617 w 4057961"/>
              <a:gd name="connsiteY87" fmla="*/ 1875977 h 3808342"/>
              <a:gd name="connsiteX88" fmla="*/ 3609760 w 4057961"/>
              <a:gd name="connsiteY88" fmla="*/ 1609882 h 3808342"/>
              <a:gd name="connsiteX89" fmla="*/ 3505740 w 4057961"/>
              <a:gd name="connsiteY89" fmla="*/ 1382492 h 3808342"/>
              <a:gd name="connsiteX90" fmla="*/ 3405645 w 4057961"/>
              <a:gd name="connsiteY90" fmla="*/ 1286354 h 3808342"/>
              <a:gd name="connsiteX91" fmla="*/ 3209636 w 4057961"/>
              <a:gd name="connsiteY91" fmla="*/ 1082171 h 3808342"/>
              <a:gd name="connsiteX92" fmla="*/ 3005461 w 4057961"/>
              <a:gd name="connsiteY92" fmla="*/ 845318 h 3808342"/>
              <a:gd name="connsiteX93" fmla="*/ 2789035 w 4057961"/>
              <a:gd name="connsiteY93" fmla="*/ 563546 h 3808342"/>
              <a:gd name="connsiteX94" fmla="*/ 2511356 w 4057961"/>
              <a:gd name="connsiteY94" fmla="*/ 130678 h 3808342"/>
              <a:gd name="connsiteX95" fmla="*/ 2425602 w 4057961"/>
              <a:gd name="connsiteY95" fmla="*/ 16335 h 3808342"/>
              <a:gd name="connsiteX0" fmla="*/ 2425602 w 4057961"/>
              <a:gd name="connsiteY0" fmla="*/ 16335 h 3808342"/>
              <a:gd name="connsiteX1" fmla="*/ 1584399 w 4057961"/>
              <a:gd name="connsiteY1" fmla="*/ 0 h 3808342"/>
              <a:gd name="connsiteX2" fmla="*/ 518604 w 4057961"/>
              <a:gd name="connsiteY2" fmla="*/ 12252 h 3808342"/>
              <a:gd name="connsiteX3" fmla="*/ 12249 w 4057961"/>
              <a:gd name="connsiteY3" fmla="*/ 16336 h 3808342"/>
              <a:gd name="connsiteX4" fmla="*/ 12248 w 4057961"/>
              <a:gd name="connsiteY4" fmla="*/ 1016832 h 3808342"/>
              <a:gd name="connsiteX5" fmla="*/ 0 w 4057961"/>
              <a:gd name="connsiteY5" fmla="*/ 2589043 h 3808342"/>
              <a:gd name="connsiteX6" fmla="*/ 110254 w 4057961"/>
              <a:gd name="connsiteY6" fmla="*/ 2621711 h 3808342"/>
              <a:gd name="connsiteX7" fmla="*/ 187841 w 4057961"/>
              <a:gd name="connsiteY7" fmla="*/ 2540038 h 3808342"/>
              <a:gd name="connsiteX8" fmla="*/ 596192 w 4057961"/>
              <a:gd name="connsiteY8" fmla="*/ 2450198 h 3808342"/>
              <a:gd name="connsiteX9" fmla="*/ 841202 w 4057961"/>
              <a:gd name="connsiteY9" fmla="*/ 2433863 h 3808342"/>
              <a:gd name="connsiteX10" fmla="*/ 1143162 w 4057961"/>
              <a:gd name="connsiteY10" fmla="*/ 2439126 h 3808342"/>
              <a:gd name="connsiteX11" fmla="*/ 1417006 w 4057961"/>
              <a:gd name="connsiteY11" fmla="*/ 2472464 h 3808342"/>
              <a:gd name="connsiteX12" fmla="*/ 1833724 w 4057961"/>
              <a:gd name="connsiteY12" fmla="*/ 2651058 h 3808342"/>
              <a:gd name="connsiteX13" fmla="*/ 2067087 w 4057961"/>
              <a:gd name="connsiteY13" fmla="*/ 2779644 h 3808342"/>
              <a:gd name="connsiteX14" fmla="*/ 2174243 w 4057961"/>
              <a:gd name="connsiteY14" fmla="*/ 2922520 h 3808342"/>
              <a:gd name="connsiteX15" fmla="*/ 2255206 w 4057961"/>
              <a:gd name="connsiteY15" fmla="*/ 3193980 h 3808342"/>
              <a:gd name="connsiteX16" fmla="*/ 2221868 w 4057961"/>
              <a:gd name="connsiteY16" fmla="*/ 3310662 h 3808342"/>
              <a:gd name="connsiteX17" fmla="*/ 2195675 w 4057961"/>
              <a:gd name="connsiteY17" fmla="*/ 3394006 h 3808342"/>
              <a:gd name="connsiteX18" fmla="*/ 2126618 w 4057961"/>
              <a:gd name="connsiteY18" fmla="*/ 3474968 h 3808342"/>
              <a:gd name="connsiteX19" fmla="*/ 1986124 w 4057961"/>
              <a:gd name="connsiteY19" fmla="*/ 3603555 h 3808342"/>
              <a:gd name="connsiteX20" fmla="*/ 2436180 w 4057961"/>
              <a:gd name="connsiteY20" fmla="*/ 3808342 h 3808342"/>
              <a:gd name="connsiteX21" fmla="*/ 2569530 w 4057961"/>
              <a:gd name="connsiteY21" fmla="*/ 3796437 h 3808342"/>
              <a:gd name="connsiteX22" fmla="*/ 2826704 w 4057961"/>
              <a:gd name="connsiteY22" fmla="*/ 3736906 h 3808342"/>
              <a:gd name="connsiteX23" fmla="*/ 3029111 w 4057961"/>
              <a:gd name="connsiteY23" fmla="*/ 3665469 h 3808342"/>
              <a:gd name="connsiteX24" fmla="*/ 3176748 w 4057961"/>
              <a:gd name="connsiteY24" fmla="*/ 3579743 h 3808342"/>
              <a:gd name="connsiteX25" fmla="*/ 3281523 w 4057961"/>
              <a:gd name="connsiteY25" fmla="*/ 3413056 h 3808342"/>
              <a:gd name="connsiteX26" fmla="*/ 3583943 w 4057961"/>
              <a:gd name="connsiteY26" fmla="*/ 3222556 h 3808342"/>
              <a:gd name="connsiteX27" fmla="*/ 3829211 w 4057961"/>
              <a:gd name="connsiteY27" fmla="*/ 3015387 h 3808342"/>
              <a:gd name="connsiteX28" fmla="*/ 4054864 w 4057961"/>
              <a:gd name="connsiteY28" fmla="*/ 2717806 h 3808342"/>
              <a:gd name="connsiteX29" fmla="*/ 3950845 w 4057961"/>
              <a:gd name="connsiteY29" fmla="*/ 2509768 h 3808342"/>
              <a:gd name="connsiteX30" fmla="*/ 3815377 w 4057961"/>
              <a:gd name="connsiteY30" fmla="*/ 2521864 h 3808342"/>
              <a:gd name="connsiteX31" fmla="*/ 3762159 w 4057961"/>
              <a:gd name="connsiteY31" fmla="*/ 2480739 h 3808342"/>
              <a:gd name="connsiteX32" fmla="*/ 3638787 w 4057961"/>
              <a:gd name="connsiteY32" fmla="*/ 2594435 h 3808342"/>
              <a:gd name="connsiteX33" fmla="*/ 3670235 w 4057961"/>
              <a:gd name="connsiteY33" fmla="*/ 2664587 h 3808342"/>
              <a:gd name="connsiteX34" fmla="*/ 3679913 w 4057961"/>
              <a:gd name="connsiteY34" fmla="*/ 2812149 h 3808342"/>
              <a:gd name="connsiteX35" fmla="*/ 3617280 w 4057961"/>
              <a:gd name="connsiteY35" fmla="*/ 2896323 h 3808342"/>
              <a:gd name="connsiteX36" fmla="*/ 3410111 w 4057961"/>
              <a:gd name="connsiteY36" fmla="*/ 2993956 h 3808342"/>
              <a:gd name="connsiteX37" fmla="*/ 3357723 w 4057961"/>
              <a:gd name="connsiteY37" fmla="*/ 2996336 h 3808342"/>
              <a:gd name="connsiteX38" fmla="*/ 3274381 w 4057961"/>
              <a:gd name="connsiteY38" fmla="*/ 2970144 h 3808342"/>
              <a:gd name="connsiteX39" fmla="*/ 3076736 w 4057961"/>
              <a:gd name="connsiteY39" fmla="*/ 2829649 h 3808342"/>
              <a:gd name="connsiteX40" fmla="*/ 2831468 w 4057961"/>
              <a:gd name="connsiteY40" fmla="*/ 2705825 h 3808342"/>
              <a:gd name="connsiteX41" fmla="*/ 2638586 w 4057961"/>
              <a:gd name="connsiteY41" fmla="*/ 2584381 h 3808342"/>
              <a:gd name="connsiteX42" fmla="*/ 2479043 w 4057961"/>
              <a:gd name="connsiteY42" fmla="*/ 2451032 h 3808342"/>
              <a:gd name="connsiteX43" fmla="*/ 2345693 w 4057961"/>
              <a:gd name="connsiteY43" fmla="*/ 2331970 h 3808342"/>
              <a:gd name="connsiteX44" fmla="*/ 2195674 w 4057961"/>
              <a:gd name="connsiteY44" fmla="*/ 2191477 h 3808342"/>
              <a:gd name="connsiteX45" fmla="*/ 2050417 w 4057961"/>
              <a:gd name="connsiteY45" fmla="*/ 2067651 h 3808342"/>
              <a:gd name="connsiteX46" fmla="*/ 1967074 w 4057961"/>
              <a:gd name="connsiteY46" fmla="*/ 1979546 h 3808342"/>
              <a:gd name="connsiteX47" fmla="*/ 1859918 w 4057961"/>
              <a:gd name="connsiteY47" fmla="*/ 1870008 h 3808342"/>
              <a:gd name="connsiteX48" fmla="*/ 1697993 w 4057961"/>
              <a:gd name="connsiteY48" fmla="*/ 1696176 h 3808342"/>
              <a:gd name="connsiteX49" fmla="*/ 1619412 w 4057961"/>
              <a:gd name="connsiteY49" fmla="*/ 1589020 h 3808342"/>
              <a:gd name="connsiteX50" fmla="*/ 1572430 w 4057961"/>
              <a:gd name="connsiteY50" fmla="*/ 1512306 h 3808342"/>
              <a:gd name="connsiteX51" fmla="*/ 1486397 w 4057961"/>
              <a:gd name="connsiteY51" fmla="*/ 1429283 h 3808342"/>
              <a:gd name="connsiteX52" fmla="*/ 1404727 w 4057961"/>
              <a:gd name="connsiteY52" fmla="*/ 1343526 h 3808342"/>
              <a:gd name="connsiteX53" fmla="*/ 1351641 w 4057961"/>
              <a:gd name="connsiteY53" fmla="*/ 1229182 h 3808342"/>
              <a:gd name="connsiteX54" fmla="*/ 1306722 w 4057961"/>
              <a:gd name="connsiteY54" fmla="*/ 1074004 h 3808342"/>
              <a:gd name="connsiteX55" fmla="*/ 1310806 w 4057961"/>
              <a:gd name="connsiteY55" fmla="*/ 992330 h 3808342"/>
              <a:gd name="connsiteX56" fmla="*/ 1327141 w 4057961"/>
              <a:gd name="connsiteY56" fmla="*/ 931076 h 3808342"/>
              <a:gd name="connsiteX57" fmla="*/ 1355725 w 4057961"/>
              <a:gd name="connsiteY57" fmla="*/ 873904 h 3808342"/>
              <a:gd name="connsiteX58" fmla="*/ 1404727 w 4057961"/>
              <a:gd name="connsiteY58" fmla="*/ 779980 h 3808342"/>
              <a:gd name="connsiteX59" fmla="*/ 1461896 w 4057961"/>
              <a:gd name="connsiteY59" fmla="*/ 726892 h 3808342"/>
              <a:gd name="connsiteX60" fmla="*/ 1510899 w 4057961"/>
              <a:gd name="connsiteY60" fmla="*/ 686055 h 3808342"/>
              <a:gd name="connsiteX61" fmla="*/ 1588483 w 4057961"/>
              <a:gd name="connsiteY61" fmla="*/ 637052 h 3808342"/>
              <a:gd name="connsiteX62" fmla="*/ 1788575 w 4057961"/>
              <a:gd name="connsiteY62" fmla="*/ 645219 h 3808342"/>
              <a:gd name="connsiteX63" fmla="*/ 1964166 w 4057961"/>
              <a:gd name="connsiteY63" fmla="*/ 686056 h 3808342"/>
              <a:gd name="connsiteX64" fmla="*/ 2098922 w 4057961"/>
              <a:gd name="connsiteY64" fmla="*/ 763645 h 3808342"/>
              <a:gd name="connsiteX65" fmla="*/ 2327598 w 4057961"/>
              <a:gd name="connsiteY65" fmla="*/ 1037251 h 3808342"/>
              <a:gd name="connsiteX66" fmla="*/ 2376600 w 4057961"/>
              <a:gd name="connsiteY66" fmla="*/ 1078087 h 3808342"/>
              <a:gd name="connsiteX67" fmla="*/ 2552191 w 4057961"/>
              <a:gd name="connsiteY67" fmla="*/ 1135259 h 3808342"/>
              <a:gd name="connsiteX68" fmla="*/ 2682863 w 4057961"/>
              <a:gd name="connsiteY68" fmla="*/ 1221015 h 3808342"/>
              <a:gd name="connsiteX69" fmla="*/ 2756367 w 4057961"/>
              <a:gd name="connsiteY69" fmla="*/ 1310856 h 3808342"/>
              <a:gd name="connsiteX70" fmla="*/ 2833953 w 4057961"/>
              <a:gd name="connsiteY70" fmla="*/ 1396614 h 3808342"/>
              <a:gd name="connsiteX71" fmla="*/ 2900657 w 4057961"/>
              <a:gd name="connsiteY71" fmla="*/ 1507217 h 3808342"/>
              <a:gd name="connsiteX72" fmla="*/ 2941904 w 4057961"/>
              <a:gd name="connsiteY72" fmla="*/ 1585086 h 3808342"/>
              <a:gd name="connsiteX73" fmla="*/ 2957674 w 4057961"/>
              <a:gd name="connsiteY73" fmla="*/ 1667600 h 3808342"/>
              <a:gd name="connsiteX74" fmla="*/ 2967199 w 4057961"/>
              <a:gd name="connsiteY74" fmla="*/ 1743800 h 3808342"/>
              <a:gd name="connsiteX75" fmla="*/ 2974343 w 4057961"/>
              <a:gd name="connsiteY75" fmla="*/ 1781900 h 3808342"/>
              <a:gd name="connsiteX76" fmla="*/ 2998155 w 4057961"/>
              <a:gd name="connsiteY76" fmla="*/ 1872389 h 3808342"/>
              <a:gd name="connsiteX77" fmla="*/ 3093405 w 4057961"/>
              <a:gd name="connsiteY77" fmla="*/ 2055744 h 3808342"/>
              <a:gd name="connsiteX78" fmla="*/ 3167224 w 4057961"/>
              <a:gd name="connsiteY78" fmla="*/ 2155757 h 3808342"/>
              <a:gd name="connsiteX79" fmla="*/ 3271999 w 4057961"/>
              <a:gd name="connsiteY79" fmla="*/ 2253388 h 3808342"/>
              <a:gd name="connsiteX80" fmla="*/ 3413817 w 4057961"/>
              <a:gd name="connsiteY80" fmla="*/ 2354949 h 3808342"/>
              <a:gd name="connsiteX81" fmla="*/ 3573474 w 4057961"/>
              <a:gd name="connsiteY81" fmla="*/ 2512187 h 3808342"/>
              <a:gd name="connsiteX82" fmla="*/ 3636369 w 4057961"/>
              <a:gd name="connsiteY82" fmla="*/ 2599273 h 3808342"/>
              <a:gd name="connsiteX83" fmla="*/ 3762159 w 4057961"/>
              <a:gd name="connsiteY83" fmla="*/ 2475899 h 3808342"/>
              <a:gd name="connsiteX84" fmla="*/ 3754902 w 4057961"/>
              <a:gd name="connsiteY84" fmla="*/ 2316244 h 3808342"/>
              <a:gd name="connsiteX85" fmla="*/ 3762160 w 4057961"/>
              <a:gd name="connsiteY85" fmla="*/ 2183197 h 3808342"/>
              <a:gd name="connsiteX86" fmla="*/ 3762159 w 4057961"/>
              <a:gd name="connsiteY86" fmla="*/ 2067082 h 3808342"/>
              <a:gd name="connsiteX87" fmla="*/ 3718617 w 4057961"/>
              <a:gd name="connsiteY87" fmla="*/ 1875977 h 3808342"/>
              <a:gd name="connsiteX88" fmla="*/ 3609760 w 4057961"/>
              <a:gd name="connsiteY88" fmla="*/ 1609882 h 3808342"/>
              <a:gd name="connsiteX89" fmla="*/ 3505740 w 4057961"/>
              <a:gd name="connsiteY89" fmla="*/ 1382492 h 3808342"/>
              <a:gd name="connsiteX90" fmla="*/ 3405645 w 4057961"/>
              <a:gd name="connsiteY90" fmla="*/ 1286354 h 3808342"/>
              <a:gd name="connsiteX91" fmla="*/ 3209636 w 4057961"/>
              <a:gd name="connsiteY91" fmla="*/ 1082171 h 3808342"/>
              <a:gd name="connsiteX92" fmla="*/ 3005461 w 4057961"/>
              <a:gd name="connsiteY92" fmla="*/ 845318 h 3808342"/>
              <a:gd name="connsiteX93" fmla="*/ 2789035 w 4057961"/>
              <a:gd name="connsiteY93" fmla="*/ 563546 h 3808342"/>
              <a:gd name="connsiteX94" fmla="*/ 2511356 w 4057961"/>
              <a:gd name="connsiteY94" fmla="*/ 130678 h 3808342"/>
              <a:gd name="connsiteX95" fmla="*/ 2425602 w 4057961"/>
              <a:gd name="connsiteY95" fmla="*/ 16335 h 3808342"/>
              <a:gd name="connsiteX0" fmla="*/ 2425602 w 4057157"/>
              <a:gd name="connsiteY0" fmla="*/ 16335 h 3808342"/>
              <a:gd name="connsiteX1" fmla="*/ 1584399 w 4057157"/>
              <a:gd name="connsiteY1" fmla="*/ 0 h 3808342"/>
              <a:gd name="connsiteX2" fmla="*/ 518604 w 4057157"/>
              <a:gd name="connsiteY2" fmla="*/ 12252 h 3808342"/>
              <a:gd name="connsiteX3" fmla="*/ 12249 w 4057157"/>
              <a:gd name="connsiteY3" fmla="*/ 16336 h 3808342"/>
              <a:gd name="connsiteX4" fmla="*/ 12248 w 4057157"/>
              <a:gd name="connsiteY4" fmla="*/ 1016832 h 3808342"/>
              <a:gd name="connsiteX5" fmla="*/ 0 w 4057157"/>
              <a:gd name="connsiteY5" fmla="*/ 2589043 h 3808342"/>
              <a:gd name="connsiteX6" fmla="*/ 110254 w 4057157"/>
              <a:gd name="connsiteY6" fmla="*/ 2621711 h 3808342"/>
              <a:gd name="connsiteX7" fmla="*/ 187841 w 4057157"/>
              <a:gd name="connsiteY7" fmla="*/ 2540038 h 3808342"/>
              <a:gd name="connsiteX8" fmla="*/ 596192 w 4057157"/>
              <a:gd name="connsiteY8" fmla="*/ 2450198 h 3808342"/>
              <a:gd name="connsiteX9" fmla="*/ 841202 w 4057157"/>
              <a:gd name="connsiteY9" fmla="*/ 2433863 h 3808342"/>
              <a:gd name="connsiteX10" fmla="*/ 1143162 w 4057157"/>
              <a:gd name="connsiteY10" fmla="*/ 2439126 h 3808342"/>
              <a:gd name="connsiteX11" fmla="*/ 1417006 w 4057157"/>
              <a:gd name="connsiteY11" fmla="*/ 2472464 h 3808342"/>
              <a:gd name="connsiteX12" fmla="*/ 1833724 w 4057157"/>
              <a:gd name="connsiteY12" fmla="*/ 2651058 h 3808342"/>
              <a:gd name="connsiteX13" fmla="*/ 2067087 w 4057157"/>
              <a:gd name="connsiteY13" fmla="*/ 2779644 h 3808342"/>
              <a:gd name="connsiteX14" fmla="*/ 2174243 w 4057157"/>
              <a:gd name="connsiteY14" fmla="*/ 2922520 h 3808342"/>
              <a:gd name="connsiteX15" fmla="*/ 2255206 w 4057157"/>
              <a:gd name="connsiteY15" fmla="*/ 3193980 h 3808342"/>
              <a:gd name="connsiteX16" fmla="*/ 2221868 w 4057157"/>
              <a:gd name="connsiteY16" fmla="*/ 3310662 h 3808342"/>
              <a:gd name="connsiteX17" fmla="*/ 2195675 w 4057157"/>
              <a:gd name="connsiteY17" fmla="*/ 3394006 h 3808342"/>
              <a:gd name="connsiteX18" fmla="*/ 2126618 w 4057157"/>
              <a:gd name="connsiteY18" fmla="*/ 3474968 h 3808342"/>
              <a:gd name="connsiteX19" fmla="*/ 1986124 w 4057157"/>
              <a:gd name="connsiteY19" fmla="*/ 3603555 h 3808342"/>
              <a:gd name="connsiteX20" fmla="*/ 2436180 w 4057157"/>
              <a:gd name="connsiteY20" fmla="*/ 3808342 h 3808342"/>
              <a:gd name="connsiteX21" fmla="*/ 2569530 w 4057157"/>
              <a:gd name="connsiteY21" fmla="*/ 3796437 h 3808342"/>
              <a:gd name="connsiteX22" fmla="*/ 2826704 w 4057157"/>
              <a:gd name="connsiteY22" fmla="*/ 3736906 h 3808342"/>
              <a:gd name="connsiteX23" fmla="*/ 3029111 w 4057157"/>
              <a:gd name="connsiteY23" fmla="*/ 3665469 h 3808342"/>
              <a:gd name="connsiteX24" fmla="*/ 3176748 w 4057157"/>
              <a:gd name="connsiteY24" fmla="*/ 3579743 h 3808342"/>
              <a:gd name="connsiteX25" fmla="*/ 3281523 w 4057157"/>
              <a:gd name="connsiteY25" fmla="*/ 3413056 h 3808342"/>
              <a:gd name="connsiteX26" fmla="*/ 3583943 w 4057157"/>
              <a:gd name="connsiteY26" fmla="*/ 3222556 h 3808342"/>
              <a:gd name="connsiteX27" fmla="*/ 3829211 w 4057157"/>
              <a:gd name="connsiteY27" fmla="*/ 3015387 h 3808342"/>
              <a:gd name="connsiteX28" fmla="*/ 4054864 w 4057157"/>
              <a:gd name="connsiteY28" fmla="*/ 2717806 h 3808342"/>
              <a:gd name="connsiteX29" fmla="*/ 3950845 w 4057157"/>
              <a:gd name="connsiteY29" fmla="*/ 2509768 h 3808342"/>
              <a:gd name="connsiteX30" fmla="*/ 3815377 w 4057157"/>
              <a:gd name="connsiteY30" fmla="*/ 2521864 h 3808342"/>
              <a:gd name="connsiteX31" fmla="*/ 3762159 w 4057157"/>
              <a:gd name="connsiteY31" fmla="*/ 2480739 h 3808342"/>
              <a:gd name="connsiteX32" fmla="*/ 3638787 w 4057157"/>
              <a:gd name="connsiteY32" fmla="*/ 2594435 h 3808342"/>
              <a:gd name="connsiteX33" fmla="*/ 3670235 w 4057157"/>
              <a:gd name="connsiteY33" fmla="*/ 2664587 h 3808342"/>
              <a:gd name="connsiteX34" fmla="*/ 3679913 w 4057157"/>
              <a:gd name="connsiteY34" fmla="*/ 2812149 h 3808342"/>
              <a:gd name="connsiteX35" fmla="*/ 3617280 w 4057157"/>
              <a:gd name="connsiteY35" fmla="*/ 2896323 h 3808342"/>
              <a:gd name="connsiteX36" fmla="*/ 3410111 w 4057157"/>
              <a:gd name="connsiteY36" fmla="*/ 2993956 h 3808342"/>
              <a:gd name="connsiteX37" fmla="*/ 3357723 w 4057157"/>
              <a:gd name="connsiteY37" fmla="*/ 2996336 h 3808342"/>
              <a:gd name="connsiteX38" fmla="*/ 3274381 w 4057157"/>
              <a:gd name="connsiteY38" fmla="*/ 2970144 h 3808342"/>
              <a:gd name="connsiteX39" fmla="*/ 3076736 w 4057157"/>
              <a:gd name="connsiteY39" fmla="*/ 2829649 h 3808342"/>
              <a:gd name="connsiteX40" fmla="*/ 2831468 w 4057157"/>
              <a:gd name="connsiteY40" fmla="*/ 2705825 h 3808342"/>
              <a:gd name="connsiteX41" fmla="*/ 2638586 w 4057157"/>
              <a:gd name="connsiteY41" fmla="*/ 2584381 h 3808342"/>
              <a:gd name="connsiteX42" fmla="*/ 2479043 w 4057157"/>
              <a:gd name="connsiteY42" fmla="*/ 2451032 h 3808342"/>
              <a:gd name="connsiteX43" fmla="*/ 2345693 w 4057157"/>
              <a:gd name="connsiteY43" fmla="*/ 2331970 h 3808342"/>
              <a:gd name="connsiteX44" fmla="*/ 2195674 w 4057157"/>
              <a:gd name="connsiteY44" fmla="*/ 2191477 h 3808342"/>
              <a:gd name="connsiteX45" fmla="*/ 2050417 w 4057157"/>
              <a:gd name="connsiteY45" fmla="*/ 2067651 h 3808342"/>
              <a:gd name="connsiteX46" fmla="*/ 1967074 w 4057157"/>
              <a:gd name="connsiteY46" fmla="*/ 1979546 h 3808342"/>
              <a:gd name="connsiteX47" fmla="*/ 1859918 w 4057157"/>
              <a:gd name="connsiteY47" fmla="*/ 1870008 h 3808342"/>
              <a:gd name="connsiteX48" fmla="*/ 1697993 w 4057157"/>
              <a:gd name="connsiteY48" fmla="*/ 1696176 h 3808342"/>
              <a:gd name="connsiteX49" fmla="*/ 1619412 w 4057157"/>
              <a:gd name="connsiteY49" fmla="*/ 1589020 h 3808342"/>
              <a:gd name="connsiteX50" fmla="*/ 1572430 w 4057157"/>
              <a:gd name="connsiteY50" fmla="*/ 1512306 h 3808342"/>
              <a:gd name="connsiteX51" fmla="*/ 1486397 w 4057157"/>
              <a:gd name="connsiteY51" fmla="*/ 1429283 h 3808342"/>
              <a:gd name="connsiteX52" fmla="*/ 1404727 w 4057157"/>
              <a:gd name="connsiteY52" fmla="*/ 1343526 h 3808342"/>
              <a:gd name="connsiteX53" fmla="*/ 1351641 w 4057157"/>
              <a:gd name="connsiteY53" fmla="*/ 1229182 h 3808342"/>
              <a:gd name="connsiteX54" fmla="*/ 1306722 w 4057157"/>
              <a:gd name="connsiteY54" fmla="*/ 1074004 h 3808342"/>
              <a:gd name="connsiteX55" fmla="*/ 1310806 w 4057157"/>
              <a:gd name="connsiteY55" fmla="*/ 992330 h 3808342"/>
              <a:gd name="connsiteX56" fmla="*/ 1327141 w 4057157"/>
              <a:gd name="connsiteY56" fmla="*/ 931076 h 3808342"/>
              <a:gd name="connsiteX57" fmla="*/ 1355725 w 4057157"/>
              <a:gd name="connsiteY57" fmla="*/ 873904 h 3808342"/>
              <a:gd name="connsiteX58" fmla="*/ 1404727 w 4057157"/>
              <a:gd name="connsiteY58" fmla="*/ 779980 h 3808342"/>
              <a:gd name="connsiteX59" fmla="*/ 1461896 w 4057157"/>
              <a:gd name="connsiteY59" fmla="*/ 726892 h 3808342"/>
              <a:gd name="connsiteX60" fmla="*/ 1510899 w 4057157"/>
              <a:gd name="connsiteY60" fmla="*/ 686055 h 3808342"/>
              <a:gd name="connsiteX61" fmla="*/ 1588483 w 4057157"/>
              <a:gd name="connsiteY61" fmla="*/ 637052 h 3808342"/>
              <a:gd name="connsiteX62" fmla="*/ 1788575 w 4057157"/>
              <a:gd name="connsiteY62" fmla="*/ 645219 h 3808342"/>
              <a:gd name="connsiteX63" fmla="*/ 1964166 w 4057157"/>
              <a:gd name="connsiteY63" fmla="*/ 686056 h 3808342"/>
              <a:gd name="connsiteX64" fmla="*/ 2098922 w 4057157"/>
              <a:gd name="connsiteY64" fmla="*/ 763645 h 3808342"/>
              <a:gd name="connsiteX65" fmla="*/ 2327598 w 4057157"/>
              <a:gd name="connsiteY65" fmla="*/ 1037251 h 3808342"/>
              <a:gd name="connsiteX66" fmla="*/ 2376600 w 4057157"/>
              <a:gd name="connsiteY66" fmla="*/ 1078087 h 3808342"/>
              <a:gd name="connsiteX67" fmla="*/ 2552191 w 4057157"/>
              <a:gd name="connsiteY67" fmla="*/ 1135259 h 3808342"/>
              <a:gd name="connsiteX68" fmla="*/ 2682863 w 4057157"/>
              <a:gd name="connsiteY68" fmla="*/ 1221015 h 3808342"/>
              <a:gd name="connsiteX69" fmla="*/ 2756367 w 4057157"/>
              <a:gd name="connsiteY69" fmla="*/ 1310856 h 3808342"/>
              <a:gd name="connsiteX70" fmla="*/ 2833953 w 4057157"/>
              <a:gd name="connsiteY70" fmla="*/ 1396614 h 3808342"/>
              <a:gd name="connsiteX71" fmla="*/ 2900657 w 4057157"/>
              <a:gd name="connsiteY71" fmla="*/ 1507217 h 3808342"/>
              <a:gd name="connsiteX72" fmla="*/ 2941904 w 4057157"/>
              <a:gd name="connsiteY72" fmla="*/ 1585086 h 3808342"/>
              <a:gd name="connsiteX73" fmla="*/ 2957674 w 4057157"/>
              <a:gd name="connsiteY73" fmla="*/ 1667600 h 3808342"/>
              <a:gd name="connsiteX74" fmla="*/ 2967199 w 4057157"/>
              <a:gd name="connsiteY74" fmla="*/ 1743800 h 3808342"/>
              <a:gd name="connsiteX75" fmla="*/ 2974343 w 4057157"/>
              <a:gd name="connsiteY75" fmla="*/ 1781900 h 3808342"/>
              <a:gd name="connsiteX76" fmla="*/ 2998155 w 4057157"/>
              <a:gd name="connsiteY76" fmla="*/ 1872389 h 3808342"/>
              <a:gd name="connsiteX77" fmla="*/ 3093405 w 4057157"/>
              <a:gd name="connsiteY77" fmla="*/ 2055744 h 3808342"/>
              <a:gd name="connsiteX78" fmla="*/ 3167224 w 4057157"/>
              <a:gd name="connsiteY78" fmla="*/ 2155757 h 3808342"/>
              <a:gd name="connsiteX79" fmla="*/ 3271999 w 4057157"/>
              <a:gd name="connsiteY79" fmla="*/ 2253388 h 3808342"/>
              <a:gd name="connsiteX80" fmla="*/ 3413817 w 4057157"/>
              <a:gd name="connsiteY80" fmla="*/ 2354949 h 3808342"/>
              <a:gd name="connsiteX81" fmla="*/ 3573474 w 4057157"/>
              <a:gd name="connsiteY81" fmla="*/ 2512187 h 3808342"/>
              <a:gd name="connsiteX82" fmla="*/ 3636369 w 4057157"/>
              <a:gd name="connsiteY82" fmla="*/ 2599273 h 3808342"/>
              <a:gd name="connsiteX83" fmla="*/ 3762159 w 4057157"/>
              <a:gd name="connsiteY83" fmla="*/ 2475899 h 3808342"/>
              <a:gd name="connsiteX84" fmla="*/ 3754902 w 4057157"/>
              <a:gd name="connsiteY84" fmla="*/ 2316244 h 3808342"/>
              <a:gd name="connsiteX85" fmla="*/ 3762160 w 4057157"/>
              <a:gd name="connsiteY85" fmla="*/ 2183197 h 3808342"/>
              <a:gd name="connsiteX86" fmla="*/ 3762159 w 4057157"/>
              <a:gd name="connsiteY86" fmla="*/ 2067082 h 3808342"/>
              <a:gd name="connsiteX87" fmla="*/ 3718617 w 4057157"/>
              <a:gd name="connsiteY87" fmla="*/ 1875977 h 3808342"/>
              <a:gd name="connsiteX88" fmla="*/ 3609760 w 4057157"/>
              <a:gd name="connsiteY88" fmla="*/ 1609882 h 3808342"/>
              <a:gd name="connsiteX89" fmla="*/ 3505740 w 4057157"/>
              <a:gd name="connsiteY89" fmla="*/ 1382492 h 3808342"/>
              <a:gd name="connsiteX90" fmla="*/ 3405645 w 4057157"/>
              <a:gd name="connsiteY90" fmla="*/ 1286354 h 3808342"/>
              <a:gd name="connsiteX91" fmla="*/ 3209636 w 4057157"/>
              <a:gd name="connsiteY91" fmla="*/ 1082171 h 3808342"/>
              <a:gd name="connsiteX92" fmla="*/ 3005461 w 4057157"/>
              <a:gd name="connsiteY92" fmla="*/ 845318 h 3808342"/>
              <a:gd name="connsiteX93" fmla="*/ 2789035 w 4057157"/>
              <a:gd name="connsiteY93" fmla="*/ 563546 h 3808342"/>
              <a:gd name="connsiteX94" fmla="*/ 2511356 w 4057157"/>
              <a:gd name="connsiteY94" fmla="*/ 130678 h 3808342"/>
              <a:gd name="connsiteX95" fmla="*/ 2425602 w 4057157"/>
              <a:gd name="connsiteY95" fmla="*/ 16335 h 3808342"/>
              <a:gd name="connsiteX0" fmla="*/ 2425602 w 4057157"/>
              <a:gd name="connsiteY0" fmla="*/ 16335 h 3808342"/>
              <a:gd name="connsiteX1" fmla="*/ 1584399 w 4057157"/>
              <a:gd name="connsiteY1" fmla="*/ 0 h 3808342"/>
              <a:gd name="connsiteX2" fmla="*/ 518604 w 4057157"/>
              <a:gd name="connsiteY2" fmla="*/ 12252 h 3808342"/>
              <a:gd name="connsiteX3" fmla="*/ 12249 w 4057157"/>
              <a:gd name="connsiteY3" fmla="*/ 16336 h 3808342"/>
              <a:gd name="connsiteX4" fmla="*/ 12248 w 4057157"/>
              <a:gd name="connsiteY4" fmla="*/ 1016832 h 3808342"/>
              <a:gd name="connsiteX5" fmla="*/ 0 w 4057157"/>
              <a:gd name="connsiteY5" fmla="*/ 2589043 h 3808342"/>
              <a:gd name="connsiteX6" fmla="*/ 110254 w 4057157"/>
              <a:gd name="connsiteY6" fmla="*/ 2621711 h 3808342"/>
              <a:gd name="connsiteX7" fmla="*/ 187841 w 4057157"/>
              <a:gd name="connsiteY7" fmla="*/ 2540038 h 3808342"/>
              <a:gd name="connsiteX8" fmla="*/ 596192 w 4057157"/>
              <a:gd name="connsiteY8" fmla="*/ 2450198 h 3808342"/>
              <a:gd name="connsiteX9" fmla="*/ 841202 w 4057157"/>
              <a:gd name="connsiteY9" fmla="*/ 2433863 h 3808342"/>
              <a:gd name="connsiteX10" fmla="*/ 1143162 w 4057157"/>
              <a:gd name="connsiteY10" fmla="*/ 2439126 h 3808342"/>
              <a:gd name="connsiteX11" fmla="*/ 1417006 w 4057157"/>
              <a:gd name="connsiteY11" fmla="*/ 2472464 h 3808342"/>
              <a:gd name="connsiteX12" fmla="*/ 1833724 w 4057157"/>
              <a:gd name="connsiteY12" fmla="*/ 2651058 h 3808342"/>
              <a:gd name="connsiteX13" fmla="*/ 2067087 w 4057157"/>
              <a:gd name="connsiteY13" fmla="*/ 2779644 h 3808342"/>
              <a:gd name="connsiteX14" fmla="*/ 2174243 w 4057157"/>
              <a:gd name="connsiteY14" fmla="*/ 2922520 h 3808342"/>
              <a:gd name="connsiteX15" fmla="*/ 2255206 w 4057157"/>
              <a:gd name="connsiteY15" fmla="*/ 3193980 h 3808342"/>
              <a:gd name="connsiteX16" fmla="*/ 2221868 w 4057157"/>
              <a:gd name="connsiteY16" fmla="*/ 3310662 h 3808342"/>
              <a:gd name="connsiteX17" fmla="*/ 2195675 w 4057157"/>
              <a:gd name="connsiteY17" fmla="*/ 3394006 h 3808342"/>
              <a:gd name="connsiteX18" fmla="*/ 2126618 w 4057157"/>
              <a:gd name="connsiteY18" fmla="*/ 3474968 h 3808342"/>
              <a:gd name="connsiteX19" fmla="*/ 1986124 w 4057157"/>
              <a:gd name="connsiteY19" fmla="*/ 3603555 h 3808342"/>
              <a:gd name="connsiteX20" fmla="*/ 2436180 w 4057157"/>
              <a:gd name="connsiteY20" fmla="*/ 3808342 h 3808342"/>
              <a:gd name="connsiteX21" fmla="*/ 2569530 w 4057157"/>
              <a:gd name="connsiteY21" fmla="*/ 3796437 h 3808342"/>
              <a:gd name="connsiteX22" fmla="*/ 2826704 w 4057157"/>
              <a:gd name="connsiteY22" fmla="*/ 3736906 h 3808342"/>
              <a:gd name="connsiteX23" fmla="*/ 3029111 w 4057157"/>
              <a:gd name="connsiteY23" fmla="*/ 3665469 h 3808342"/>
              <a:gd name="connsiteX24" fmla="*/ 3176748 w 4057157"/>
              <a:gd name="connsiteY24" fmla="*/ 3579743 h 3808342"/>
              <a:gd name="connsiteX25" fmla="*/ 3281523 w 4057157"/>
              <a:gd name="connsiteY25" fmla="*/ 3413056 h 3808342"/>
              <a:gd name="connsiteX26" fmla="*/ 3583943 w 4057157"/>
              <a:gd name="connsiteY26" fmla="*/ 3222556 h 3808342"/>
              <a:gd name="connsiteX27" fmla="*/ 3829211 w 4057157"/>
              <a:gd name="connsiteY27" fmla="*/ 3015387 h 3808342"/>
              <a:gd name="connsiteX28" fmla="*/ 4054864 w 4057157"/>
              <a:gd name="connsiteY28" fmla="*/ 2717806 h 3808342"/>
              <a:gd name="connsiteX29" fmla="*/ 3950845 w 4057157"/>
              <a:gd name="connsiteY29" fmla="*/ 2509768 h 3808342"/>
              <a:gd name="connsiteX30" fmla="*/ 3815377 w 4057157"/>
              <a:gd name="connsiteY30" fmla="*/ 2521864 h 3808342"/>
              <a:gd name="connsiteX31" fmla="*/ 3762159 w 4057157"/>
              <a:gd name="connsiteY31" fmla="*/ 2480739 h 3808342"/>
              <a:gd name="connsiteX32" fmla="*/ 3638787 w 4057157"/>
              <a:gd name="connsiteY32" fmla="*/ 2594435 h 3808342"/>
              <a:gd name="connsiteX33" fmla="*/ 3670235 w 4057157"/>
              <a:gd name="connsiteY33" fmla="*/ 2664587 h 3808342"/>
              <a:gd name="connsiteX34" fmla="*/ 3679913 w 4057157"/>
              <a:gd name="connsiteY34" fmla="*/ 2812149 h 3808342"/>
              <a:gd name="connsiteX35" fmla="*/ 3617280 w 4057157"/>
              <a:gd name="connsiteY35" fmla="*/ 2896323 h 3808342"/>
              <a:gd name="connsiteX36" fmla="*/ 3410111 w 4057157"/>
              <a:gd name="connsiteY36" fmla="*/ 2993956 h 3808342"/>
              <a:gd name="connsiteX37" fmla="*/ 3357723 w 4057157"/>
              <a:gd name="connsiteY37" fmla="*/ 2996336 h 3808342"/>
              <a:gd name="connsiteX38" fmla="*/ 3274381 w 4057157"/>
              <a:gd name="connsiteY38" fmla="*/ 2970144 h 3808342"/>
              <a:gd name="connsiteX39" fmla="*/ 3076736 w 4057157"/>
              <a:gd name="connsiteY39" fmla="*/ 2829649 h 3808342"/>
              <a:gd name="connsiteX40" fmla="*/ 2831468 w 4057157"/>
              <a:gd name="connsiteY40" fmla="*/ 2705825 h 3808342"/>
              <a:gd name="connsiteX41" fmla="*/ 2638586 w 4057157"/>
              <a:gd name="connsiteY41" fmla="*/ 2584381 h 3808342"/>
              <a:gd name="connsiteX42" fmla="*/ 2479043 w 4057157"/>
              <a:gd name="connsiteY42" fmla="*/ 2451032 h 3808342"/>
              <a:gd name="connsiteX43" fmla="*/ 2345693 w 4057157"/>
              <a:gd name="connsiteY43" fmla="*/ 2331970 h 3808342"/>
              <a:gd name="connsiteX44" fmla="*/ 2195674 w 4057157"/>
              <a:gd name="connsiteY44" fmla="*/ 2191477 h 3808342"/>
              <a:gd name="connsiteX45" fmla="*/ 2050417 w 4057157"/>
              <a:gd name="connsiteY45" fmla="*/ 2067651 h 3808342"/>
              <a:gd name="connsiteX46" fmla="*/ 1967074 w 4057157"/>
              <a:gd name="connsiteY46" fmla="*/ 1979546 h 3808342"/>
              <a:gd name="connsiteX47" fmla="*/ 1859918 w 4057157"/>
              <a:gd name="connsiteY47" fmla="*/ 1870008 h 3808342"/>
              <a:gd name="connsiteX48" fmla="*/ 1697993 w 4057157"/>
              <a:gd name="connsiteY48" fmla="*/ 1696176 h 3808342"/>
              <a:gd name="connsiteX49" fmla="*/ 1619412 w 4057157"/>
              <a:gd name="connsiteY49" fmla="*/ 1589020 h 3808342"/>
              <a:gd name="connsiteX50" fmla="*/ 1572430 w 4057157"/>
              <a:gd name="connsiteY50" fmla="*/ 1512306 h 3808342"/>
              <a:gd name="connsiteX51" fmla="*/ 1486397 w 4057157"/>
              <a:gd name="connsiteY51" fmla="*/ 1429283 h 3808342"/>
              <a:gd name="connsiteX52" fmla="*/ 1404727 w 4057157"/>
              <a:gd name="connsiteY52" fmla="*/ 1343526 h 3808342"/>
              <a:gd name="connsiteX53" fmla="*/ 1351641 w 4057157"/>
              <a:gd name="connsiteY53" fmla="*/ 1229182 h 3808342"/>
              <a:gd name="connsiteX54" fmla="*/ 1306722 w 4057157"/>
              <a:gd name="connsiteY54" fmla="*/ 1074004 h 3808342"/>
              <a:gd name="connsiteX55" fmla="*/ 1310806 w 4057157"/>
              <a:gd name="connsiteY55" fmla="*/ 992330 h 3808342"/>
              <a:gd name="connsiteX56" fmla="*/ 1327141 w 4057157"/>
              <a:gd name="connsiteY56" fmla="*/ 931076 h 3808342"/>
              <a:gd name="connsiteX57" fmla="*/ 1355725 w 4057157"/>
              <a:gd name="connsiteY57" fmla="*/ 873904 h 3808342"/>
              <a:gd name="connsiteX58" fmla="*/ 1404727 w 4057157"/>
              <a:gd name="connsiteY58" fmla="*/ 779980 h 3808342"/>
              <a:gd name="connsiteX59" fmla="*/ 1461896 w 4057157"/>
              <a:gd name="connsiteY59" fmla="*/ 726892 h 3808342"/>
              <a:gd name="connsiteX60" fmla="*/ 1510899 w 4057157"/>
              <a:gd name="connsiteY60" fmla="*/ 686055 h 3808342"/>
              <a:gd name="connsiteX61" fmla="*/ 1588483 w 4057157"/>
              <a:gd name="connsiteY61" fmla="*/ 637052 h 3808342"/>
              <a:gd name="connsiteX62" fmla="*/ 1788575 w 4057157"/>
              <a:gd name="connsiteY62" fmla="*/ 645219 h 3808342"/>
              <a:gd name="connsiteX63" fmla="*/ 1964166 w 4057157"/>
              <a:gd name="connsiteY63" fmla="*/ 686056 h 3808342"/>
              <a:gd name="connsiteX64" fmla="*/ 2098922 w 4057157"/>
              <a:gd name="connsiteY64" fmla="*/ 763645 h 3808342"/>
              <a:gd name="connsiteX65" fmla="*/ 2327598 w 4057157"/>
              <a:gd name="connsiteY65" fmla="*/ 1037251 h 3808342"/>
              <a:gd name="connsiteX66" fmla="*/ 2376600 w 4057157"/>
              <a:gd name="connsiteY66" fmla="*/ 1078087 h 3808342"/>
              <a:gd name="connsiteX67" fmla="*/ 2552191 w 4057157"/>
              <a:gd name="connsiteY67" fmla="*/ 1135259 h 3808342"/>
              <a:gd name="connsiteX68" fmla="*/ 2682863 w 4057157"/>
              <a:gd name="connsiteY68" fmla="*/ 1221015 h 3808342"/>
              <a:gd name="connsiteX69" fmla="*/ 2756367 w 4057157"/>
              <a:gd name="connsiteY69" fmla="*/ 1310856 h 3808342"/>
              <a:gd name="connsiteX70" fmla="*/ 2833953 w 4057157"/>
              <a:gd name="connsiteY70" fmla="*/ 1396614 h 3808342"/>
              <a:gd name="connsiteX71" fmla="*/ 2900657 w 4057157"/>
              <a:gd name="connsiteY71" fmla="*/ 1507217 h 3808342"/>
              <a:gd name="connsiteX72" fmla="*/ 2941904 w 4057157"/>
              <a:gd name="connsiteY72" fmla="*/ 1585086 h 3808342"/>
              <a:gd name="connsiteX73" fmla="*/ 2957674 w 4057157"/>
              <a:gd name="connsiteY73" fmla="*/ 1667600 h 3808342"/>
              <a:gd name="connsiteX74" fmla="*/ 2967199 w 4057157"/>
              <a:gd name="connsiteY74" fmla="*/ 1743800 h 3808342"/>
              <a:gd name="connsiteX75" fmla="*/ 2974343 w 4057157"/>
              <a:gd name="connsiteY75" fmla="*/ 1781900 h 3808342"/>
              <a:gd name="connsiteX76" fmla="*/ 2998155 w 4057157"/>
              <a:gd name="connsiteY76" fmla="*/ 1872389 h 3808342"/>
              <a:gd name="connsiteX77" fmla="*/ 3093405 w 4057157"/>
              <a:gd name="connsiteY77" fmla="*/ 2055744 h 3808342"/>
              <a:gd name="connsiteX78" fmla="*/ 3167224 w 4057157"/>
              <a:gd name="connsiteY78" fmla="*/ 2155757 h 3808342"/>
              <a:gd name="connsiteX79" fmla="*/ 3271999 w 4057157"/>
              <a:gd name="connsiteY79" fmla="*/ 2253388 h 3808342"/>
              <a:gd name="connsiteX80" fmla="*/ 3413817 w 4057157"/>
              <a:gd name="connsiteY80" fmla="*/ 2354949 h 3808342"/>
              <a:gd name="connsiteX81" fmla="*/ 3573474 w 4057157"/>
              <a:gd name="connsiteY81" fmla="*/ 2512187 h 3808342"/>
              <a:gd name="connsiteX82" fmla="*/ 3636369 w 4057157"/>
              <a:gd name="connsiteY82" fmla="*/ 2599273 h 3808342"/>
              <a:gd name="connsiteX83" fmla="*/ 3762159 w 4057157"/>
              <a:gd name="connsiteY83" fmla="*/ 2475899 h 3808342"/>
              <a:gd name="connsiteX84" fmla="*/ 3754902 w 4057157"/>
              <a:gd name="connsiteY84" fmla="*/ 2316244 h 3808342"/>
              <a:gd name="connsiteX85" fmla="*/ 3762160 w 4057157"/>
              <a:gd name="connsiteY85" fmla="*/ 2183197 h 3808342"/>
              <a:gd name="connsiteX86" fmla="*/ 3762159 w 4057157"/>
              <a:gd name="connsiteY86" fmla="*/ 2067082 h 3808342"/>
              <a:gd name="connsiteX87" fmla="*/ 3718617 w 4057157"/>
              <a:gd name="connsiteY87" fmla="*/ 1875977 h 3808342"/>
              <a:gd name="connsiteX88" fmla="*/ 3609760 w 4057157"/>
              <a:gd name="connsiteY88" fmla="*/ 1609882 h 3808342"/>
              <a:gd name="connsiteX89" fmla="*/ 3505740 w 4057157"/>
              <a:gd name="connsiteY89" fmla="*/ 1382492 h 3808342"/>
              <a:gd name="connsiteX90" fmla="*/ 3405645 w 4057157"/>
              <a:gd name="connsiteY90" fmla="*/ 1286354 h 3808342"/>
              <a:gd name="connsiteX91" fmla="*/ 3209636 w 4057157"/>
              <a:gd name="connsiteY91" fmla="*/ 1082171 h 3808342"/>
              <a:gd name="connsiteX92" fmla="*/ 3005461 w 4057157"/>
              <a:gd name="connsiteY92" fmla="*/ 845318 h 3808342"/>
              <a:gd name="connsiteX93" fmla="*/ 2789035 w 4057157"/>
              <a:gd name="connsiteY93" fmla="*/ 563546 h 3808342"/>
              <a:gd name="connsiteX94" fmla="*/ 2511356 w 4057157"/>
              <a:gd name="connsiteY94" fmla="*/ 130678 h 3808342"/>
              <a:gd name="connsiteX95" fmla="*/ 2425602 w 4057157"/>
              <a:gd name="connsiteY95" fmla="*/ 16335 h 3808342"/>
              <a:gd name="connsiteX0" fmla="*/ 2425602 w 4054864"/>
              <a:gd name="connsiteY0" fmla="*/ 16335 h 3808342"/>
              <a:gd name="connsiteX1" fmla="*/ 1584399 w 4054864"/>
              <a:gd name="connsiteY1" fmla="*/ 0 h 3808342"/>
              <a:gd name="connsiteX2" fmla="*/ 518604 w 4054864"/>
              <a:gd name="connsiteY2" fmla="*/ 12252 h 3808342"/>
              <a:gd name="connsiteX3" fmla="*/ 12249 w 4054864"/>
              <a:gd name="connsiteY3" fmla="*/ 16336 h 3808342"/>
              <a:gd name="connsiteX4" fmla="*/ 12248 w 4054864"/>
              <a:gd name="connsiteY4" fmla="*/ 1016832 h 3808342"/>
              <a:gd name="connsiteX5" fmla="*/ 0 w 4054864"/>
              <a:gd name="connsiteY5" fmla="*/ 2589043 h 3808342"/>
              <a:gd name="connsiteX6" fmla="*/ 110254 w 4054864"/>
              <a:gd name="connsiteY6" fmla="*/ 2621711 h 3808342"/>
              <a:gd name="connsiteX7" fmla="*/ 187841 w 4054864"/>
              <a:gd name="connsiteY7" fmla="*/ 2540038 h 3808342"/>
              <a:gd name="connsiteX8" fmla="*/ 596192 w 4054864"/>
              <a:gd name="connsiteY8" fmla="*/ 2450198 h 3808342"/>
              <a:gd name="connsiteX9" fmla="*/ 841202 w 4054864"/>
              <a:gd name="connsiteY9" fmla="*/ 2433863 h 3808342"/>
              <a:gd name="connsiteX10" fmla="*/ 1143162 w 4054864"/>
              <a:gd name="connsiteY10" fmla="*/ 2439126 h 3808342"/>
              <a:gd name="connsiteX11" fmla="*/ 1417006 w 4054864"/>
              <a:gd name="connsiteY11" fmla="*/ 2472464 h 3808342"/>
              <a:gd name="connsiteX12" fmla="*/ 1833724 w 4054864"/>
              <a:gd name="connsiteY12" fmla="*/ 2651058 h 3808342"/>
              <a:gd name="connsiteX13" fmla="*/ 2067087 w 4054864"/>
              <a:gd name="connsiteY13" fmla="*/ 2779644 h 3808342"/>
              <a:gd name="connsiteX14" fmla="*/ 2174243 w 4054864"/>
              <a:gd name="connsiteY14" fmla="*/ 2922520 h 3808342"/>
              <a:gd name="connsiteX15" fmla="*/ 2255206 w 4054864"/>
              <a:gd name="connsiteY15" fmla="*/ 3193980 h 3808342"/>
              <a:gd name="connsiteX16" fmla="*/ 2221868 w 4054864"/>
              <a:gd name="connsiteY16" fmla="*/ 3310662 h 3808342"/>
              <a:gd name="connsiteX17" fmla="*/ 2195675 w 4054864"/>
              <a:gd name="connsiteY17" fmla="*/ 3394006 h 3808342"/>
              <a:gd name="connsiteX18" fmla="*/ 2126618 w 4054864"/>
              <a:gd name="connsiteY18" fmla="*/ 3474968 h 3808342"/>
              <a:gd name="connsiteX19" fmla="*/ 1986124 w 4054864"/>
              <a:gd name="connsiteY19" fmla="*/ 3603555 h 3808342"/>
              <a:gd name="connsiteX20" fmla="*/ 2436180 w 4054864"/>
              <a:gd name="connsiteY20" fmla="*/ 3808342 h 3808342"/>
              <a:gd name="connsiteX21" fmla="*/ 2569530 w 4054864"/>
              <a:gd name="connsiteY21" fmla="*/ 3796437 h 3808342"/>
              <a:gd name="connsiteX22" fmla="*/ 2826704 w 4054864"/>
              <a:gd name="connsiteY22" fmla="*/ 3736906 h 3808342"/>
              <a:gd name="connsiteX23" fmla="*/ 3029111 w 4054864"/>
              <a:gd name="connsiteY23" fmla="*/ 3665469 h 3808342"/>
              <a:gd name="connsiteX24" fmla="*/ 3176748 w 4054864"/>
              <a:gd name="connsiteY24" fmla="*/ 3579743 h 3808342"/>
              <a:gd name="connsiteX25" fmla="*/ 3281523 w 4054864"/>
              <a:gd name="connsiteY25" fmla="*/ 3413056 h 3808342"/>
              <a:gd name="connsiteX26" fmla="*/ 3583943 w 4054864"/>
              <a:gd name="connsiteY26" fmla="*/ 3222556 h 3808342"/>
              <a:gd name="connsiteX27" fmla="*/ 3829211 w 4054864"/>
              <a:gd name="connsiteY27" fmla="*/ 3015387 h 3808342"/>
              <a:gd name="connsiteX28" fmla="*/ 4054864 w 4054864"/>
              <a:gd name="connsiteY28" fmla="*/ 2717806 h 3808342"/>
              <a:gd name="connsiteX29" fmla="*/ 3950845 w 4054864"/>
              <a:gd name="connsiteY29" fmla="*/ 2509768 h 3808342"/>
              <a:gd name="connsiteX30" fmla="*/ 3815377 w 4054864"/>
              <a:gd name="connsiteY30" fmla="*/ 2521864 h 3808342"/>
              <a:gd name="connsiteX31" fmla="*/ 3762159 w 4054864"/>
              <a:gd name="connsiteY31" fmla="*/ 2480739 h 3808342"/>
              <a:gd name="connsiteX32" fmla="*/ 3638787 w 4054864"/>
              <a:gd name="connsiteY32" fmla="*/ 2594435 h 3808342"/>
              <a:gd name="connsiteX33" fmla="*/ 3670235 w 4054864"/>
              <a:gd name="connsiteY33" fmla="*/ 2664587 h 3808342"/>
              <a:gd name="connsiteX34" fmla="*/ 3679913 w 4054864"/>
              <a:gd name="connsiteY34" fmla="*/ 2812149 h 3808342"/>
              <a:gd name="connsiteX35" fmla="*/ 3617280 w 4054864"/>
              <a:gd name="connsiteY35" fmla="*/ 2896323 h 3808342"/>
              <a:gd name="connsiteX36" fmla="*/ 3410111 w 4054864"/>
              <a:gd name="connsiteY36" fmla="*/ 2993956 h 3808342"/>
              <a:gd name="connsiteX37" fmla="*/ 3357723 w 4054864"/>
              <a:gd name="connsiteY37" fmla="*/ 2996336 h 3808342"/>
              <a:gd name="connsiteX38" fmla="*/ 3274381 w 4054864"/>
              <a:gd name="connsiteY38" fmla="*/ 2970144 h 3808342"/>
              <a:gd name="connsiteX39" fmla="*/ 3076736 w 4054864"/>
              <a:gd name="connsiteY39" fmla="*/ 2829649 h 3808342"/>
              <a:gd name="connsiteX40" fmla="*/ 2831468 w 4054864"/>
              <a:gd name="connsiteY40" fmla="*/ 2705825 h 3808342"/>
              <a:gd name="connsiteX41" fmla="*/ 2638586 w 4054864"/>
              <a:gd name="connsiteY41" fmla="*/ 2584381 h 3808342"/>
              <a:gd name="connsiteX42" fmla="*/ 2479043 w 4054864"/>
              <a:gd name="connsiteY42" fmla="*/ 2451032 h 3808342"/>
              <a:gd name="connsiteX43" fmla="*/ 2345693 w 4054864"/>
              <a:gd name="connsiteY43" fmla="*/ 2331970 h 3808342"/>
              <a:gd name="connsiteX44" fmla="*/ 2195674 w 4054864"/>
              <a:gd name="connsiteY44" fmla="*/ 2191477 h 3808342"/>
              <a:gd name="connsiteX45" fmla="*/ 2050417 w 4054864"/>
              <a:gd name="connsiteY45" fmla="*/ 2067651 h 3808342"/>
              <a:gd name="connsiteX46" fmla="*/ 1967074 w 4054864"/>
              <a:gd name="connsiteY46" fmla="*/ 1979546 h 3808342"/>
              <a:gd name="connsiteX47" fmla="*/ 1859918 w 4054864"/>
              <a:gd name="connsiteY47" fmla="*/ 1870008 h 3808342"/>
              <a:gd name="connsiteX48" fmla="*/ 1697993 w 4054864"/>
              <a:gd name="connsiteY48" fmla="*/ 1696176 h 3808342"/>
              <a:gd name="connsiteX49" fmla="*/ 1619412 w 4054864"/>
              <a:gd name="connsiteY49" fmla="*/ 1589020 h 3808342"/>
              <a:gd name="connsiteX50" fmla="*/ 1572430 w 4054864"/>
              <a:gd name="connsiteY50" fmla="*/ 1512306 h 3808342"/>
              <a:gd name="connsiteX51" fmla="*/ 1486397 w 4054864"/>
              <a:gd name="connsiteY51" fmla="*/ 1429283 h 3808342"/>
              <a:gd name="connsiteX52" fmla="*/ 1404727 w 4054864"/>
              <a:gd name="connsiteY52" fmla="*/ 1343526 h 3808342"/>
              <a:gd name="connsiteX53" fmla="*/ 1351641 w 4054864"/>
              <a:gd name="connsiteY53" fmla="*/ 1229182 h 3808342"/>
              <a:gd name="connsiteX54" fmla="*/ 1306722 w 4054864"/>
              <a:gd name="connsiteY54" fmla="*/ 1074004 h 3808342"/>
              <a:gd name="connsiteX55" fmla="*/ 1310806 w 4054864"/>
              <a:gd name="connsiteY55" fmla="*/ 992330 h 3808342"/>
              <a:gd name="connsiteX56" fmla="*/ 1327141 w 4054864"/>
              <a:gd name="connsiteY56" fmla="*/ 931076 h 3808342"/>
              <a:gd name="connsiteX57" fmla="*/ 1355725 w 4054864"/>
              <a:gd name="connsiteY57" fmla="*/ 873904 h 3808342"/>
              <a:gd name="connsiteX58" fmla="*/ 1404727 w 4054864"/>
              <a:gd name="connsiteY58" fmla="*/ 779980 h 3808342"/>
              <a:gd name="connsiteX59" fmla="*/ 1461896 w 4054864"/>
              <a:gd name="connsiteY59" fmla="*/ 726892 h 3808342"/>
              <a:gd name="connsiteX60" fmla="*/ 1510899 w 4054864"/>
              <a:gd name="connsiteY60" fmla="*/ 686055 h 3808342"/>
              <a:gd name="connsiteX61" fmla="*/ 1588483 w 4054864"/>
              <a:gd name="connsiteY61" fmla="*/ 637052 h 3808342"/>
              <a:gd name="connsiteX62" fmla="*/ 1788575 w 4054864"/>
              <a:gd name="connsiteY62" fmla="*/ 645219 h 3808342"/>
              <a:gd name="connsiteX63" fmla="*/ 1964166 w 4054864"/>
              <a:gd name="connsiteY63" fmla="*/ 686056 h 3808342"/>
              <a:gd name="connsiteX64" fmla="*/ 2098922 w 4054864"/>
              <a:gd name="connsiteY64" fmla="*/ 763645 h 3808342"/>
              <a:gd name="connsiteX65" fmla="*/ 2327598 w 4054864"/>
              <a:gd name="connsiteY65" fmla="*/ 1037251 h 3808342"/>
              <a:gd name="connsiteX66" fmla="*/ 2376600 w 4054864"/>
              <a:gd name="connsiteY66" fmla="*/ 1078087 h 3808342"/>
              <a:gd name="connsiteX67" fmla="*/ 2552191 w 4054864"/>
              <a:gd name="connsiteY67" fmla="*/ 1135259 h 3808342"/>
              <a:gd name="connsiteX68" fmla="*/ 2682863 w 4054864"/>
              <a:gd name="connsiteY68" fmla="*/ 1221015 h 3808342"/>
              <a:gd name="connsiteX69" fmla="*/ 2756367 w 4054864"/>
              <a:gd name="connsiteY69" fmla="*/ 1310856 h 3808342"/>
              <a:gd name="connsiteX70" fmla="*/ 2833953 w 4054864"/>
              <a:gd name="connsiteY70" fmla="*/ 1396614 h 3808342"/>
              <a:gd name="connsiteX71" fmla="*/ 2900657 w 4054864"/>
              <a:gd name="connsiteY71" fmla="*/ 1507217 h 3808342"/>
              <a:gd name="connsiteX72" fmla="*/ 2941904 w 4054864"/>
              <a:gd name="connsiteY72" fmla="*/ 1585086 h 3808342"/>
              <a:gd name="connsiteX73" fmla="*/ 2957674 w 4054864"/>
              <a:gd name="connsiteY73" fmla="*/ 1667600 h 3808342"/>
              <a:gd name="connsiteX74" fmla="*/ 2967199 w 4054864"/>
              <a:gd name="connsiteY74" fmla="*/ 1743800 h 3808342"/>
              <a:gd name="connsiteX75" fmla="*/ 2974343 w 4054864"/>
              <a:gd name="connsiteY75" fmla="*/ 1781900 h 3808342"/>
              <a:gd name="connsiteX76" fmla="*/ 2998155 w 4054864"/>
              <a:gd name="connsiteY76" fmla="*/ 1872389 h 3808342"/>
              <a:gd name="connsiteX77" fmla="*/ 3093405 w 4054864"/>
              <a:gd name="connsiteY77" fmla="*/ 2055744 h 3808342"/>
              <a:gd name="connsiteX78" fmla="*/ 3167224 w 4054864"/>
              <a:gd name="connsiteY78" fmla="*/ 2155757 h 3808342"/>
              <a:gd name="connsiteX79" fmla="*/ 3271999 w 4054864"/>
              <a:gd name="connsiteY79" fmla="*/ 2253388 h 3808342"/>
              <a:gd name="connsiteX80" fmla="*/ 3413817 w 4054864"/>
              <a:gd name="connsiteY80" fmla="*/ 2354949 h 3808342"/>
              <a:gd name="connsiteX81" fmla="*/ 3573474 w 4054864"/>
              <a:gd name="connsiteY81" fmla="*/ 2512187 h 3808342"/>
              <a:gd name="connsiteX82" fmla="*/ 3636369 w 4054864"/>
              <a:gd name="connsiteY82" fmla="*/ 2599273 h 3808342"/>
              <a:gd name="connsiteX83" fmla="*/ 3762159 w 4054864"/>
              <a:gd name="connsiteY83" fmla="*/ 2475899 h 3808342"/>
              <a:gd name="connsiteX84" fmla="*/ 3754902 w 4054864"/>
              <a:gd name="connsiteY84" fmla="*/ 2316244 h 3808342"/>
              <a:gd name="connsiteX85" fmla="*/ 3762160 w 4054864"/>
              <a:gd name="connsiteY85" fmla="*/ 2183197 h 3808342"/>
              <a:gd name="connsiteX86" fmla="*/ 3762159 w 4054864"/>
              <a:gd name="connsiteY86" fmla="*/ 2067082 h 3808342"/>
              <a:gd name="connsiteX87" fmla="*/ 3718617 w 4054864"/>
              <a:gd name="connsiteY87" fmla="*/ 1875977 h 3808342"/>
              <a:gd name="connsiteX88" fmla="*/ 3609760 w 4054864"/>
              <a:gd name="connsiteY88" fmla="*/ 1609882 h 3808342"/>
              <a:gd name="connsiteX89" fmla="*/ 3505740 w 4054864"/>
              <a:gd name="connsiteY89" fmla="*/ 1382492 h 3808342"/>
              <a:gd name="connsiteX90" fmla="*/ 3405645 w 4054864"/>
              <a:gd name="connsiteY90" fmla="*/ 1286354 h 3808342"/>
              <a:gd name="connsiteX91" fmla="*/ 3209636 w 4054864"/>
              <a:gd name="connsiteY91" fmla="*/ 1082171 h 3808342"/>
              <a:gd name="connsiteX92" fmla="*/ 3005461 w 4054864"/>
              <a:gd name="connsiteY92" fmla="*/ 845318 h 3808342"/>
              <a:gd name="connsiteX93" fmla="*/ 2789035 w 4054864"/>
              <a:gd name="connsiteY93" fmla="*/ 563546 h 3808342"/>
              <a:gd name="connsiteX94" fmla="*/ 2511356 w 4054864"/>
              <a:gd name="connsiteY94" fmla="*/ 130678 h 3808342"/>
              <a:gd name="connsiteX95" fmla="*/ 2425602 w 4054864"/>
              <a:gd name="connsiteY95" fmla="*/ 16335 h 3808342"/>
              <a:gd name="connsiteX0" fmla="*/ 2425602 w 4062485"/>
              <a:gd name="connsiteY0" fmla="*/ 16335 h 3808342"/>
              <a:gd name="connsiteX1" fmla="*/ 1584399 w 4062485"/>
              <a:gd name="connsiteY1" fmla="*/ 0 h 3808342"/>
              <a:gd name="connsiteX2" fmla="*/ 518604 w 4062485"/>
              <a:gd name="connsiteY2" fmla="*/ 12252 h 3808342"/>
              <a:gd name="connsiteX3" fmla="*/ 12249 w 4062485"/>
              <a:gd name="connsiteY3" fmla="*/ 16336 h 3808342"/>
              <a:gd name="connsiteX4" fmla="*/ 12248 w 4062485"/>
              <a:gd name="connsiteY4" fmla="*/ 1016832 h 3808342"/>
              <a:gd name="connsiteX5" fmla="*/ 0 w 4062485"/>
              <a:gd name="connsiteY5" fmla="*/ 2589043 h 3808342"/>
              <a:gd name="connsiteX6" fmla="*/ 110254 w 4062485"/>
              <a:gd name="connsiteY6" fmla="*/ 2621711 h 3808342"/>
              <a:gd name="connsiteX7" fmla="*/ 187841 w 4062485"/>
              <a:gd name="connsiteY7" fmla="*/ 2540038 h 3808342"/>
              <a:gd name="connsiteX8" fmla="*/ 596192 w 4062485"/>
              <a:gd name="connsiteY8" fmla="*/ 2450198 h 3808342"/>
              <a:gd name="connsiteX9" fmla="*/ 841202 w 4062485"/>
              <a:gd name="connsiteY9" fmla="*/ 2433863 h 3808342"/>
              <a:gd name="connsiteX10" fmla="*/ 1143162 w 4062485"/>
              <a:gd name="connsiteY10" fmla="*/ 2439126 h 3808342"/>
              <a:gd name="connsiteX11" fmla="*/ 1417006 w 4062485"/>
              <a:gd name="connsiteY11" fmla="*/ 2472464 h 3808342"/>
              <a:gd name="connsiteX12" fmla="*/ 1833724 w 4062485"/>
              <a:gd name="connsiteY12" fmla="*/ 2651058 h 3808342"/>
              <a:gd name="connsiteX13" fmla="*/ 2067087 w 4062485"/>
              <a:gd name="connsiteY13" fmla="*/ 2779644 h 3808342"/>
              <a:gd name="connsiteX14" fmla="*/ 2174243 w 4062485"/>
              <a:gd name="connsiteY14" fmla="*/ 2922520 h 3808342"/>
              <a:gd name="connsiteX15" fmla="*/ 2255206 w 4062485"/>
              <a:gd name="connsiteY15" fmla="*/ 3193980 h 3808342"/>
              <a:gd name="connsiteX16" fmla="*/ 2221868 w 4062485"/>
              <a:gd name="connsiteY16" fmla="*/ 3310662 h 3808342"/>
              <a:gd name="connsiteX17" fmla="*/ 2195675 w 4062485"/>
              <a:gd name="connsiteY17" fmla="*/ 3394006 h 3808342"/>
              <a:gd name="connsiteX18" fmla="*/ 2126618 w 4062485"/>
              <a:gd name="connsiteY18" fmla="*/ 3474968 h 3808342"/>
              <a:gd name="connsiteX19" fmla="*/ 1986124 w 4062485"/>
              <a:gd name="connsiteY19" fmla="*/ 3603555 h 3808342"/>
              <a:gd name="connsiteX20" fmla="*/ 2436180 w 4062485"/>
              <a:gd name="connsiteY20" fmla="*/ 3808342 h 3808342"/>
              <a:gd name="connsiteX21" fmla="*/ 2569530 w 4062485"/>
              <a:gd name="connsiteY21" fmla="*/ 3796437 h 3808342"/>
              <a:gd name="connsiteX22" fmla="*/ 2826704 w 4062485"/>
              <a:gd name="connsiteY22" fmla="*/ 3736906 h 3808342"/>
              <a:gd name="connsiteX23" fmla="*/ 3029111 w 4062485"/>
              <a:gd name="connsiteY23" fmla="*/ 3665469 h 3808342"/>
              <a:gd name="connsiteX24" fmla="*/ 3176748 w 4062485"/>
              <a:gd name="connsiteY24" fmla="*/ 3579743 h 3808342"/>
              <a:gd name="connsiteX25" fmla="*/ 3281523 w 4062485"/>
              <a:gd name="connsiteY25" fmla="*/ 3413056 h 3808342"/>
              <a:gd name="connsiteX26" fmla="*/ 3583943 w 4062485"/>
              <a:gd name="connsiteY26" fmla="*/ 3222556 h 3808342"/>
              <a:gd name="connsiteX27" fmla="*/ 3829211 w 4062485"/>
              <a:gd name="connsiteY27" fmla="*/ 3015387 h 3808342"/>
              <a:gd name="connsiteX28" fmla="*/ 4054864 w 4062485"/>
              <a:gd name="connsiteY28" fmla="*/ 2717806 h 3808342"/>
              <a:gd name="connsiteX29" fmla="*/ 4004064 w 4062485"/>
              <a:gd name="connsiteY29" fmla="*/ 2623463 h 3808342"/>
              <a:gd name="connsiteX30" fmla="*/ 3950845 w 4062485"/>
              <a:gd name="connsiteY30" fmla="*/ 2509768 h 3808342"/>
              <a:gd name="connsiteX31" fmla="*/ 3815377 w 4062485"/>
              <a:gd name="connsiteY31" fmla="*/ 2521864 h 3808342"/>
              <a:gd name="connsiteX32" fmla="*/ 3762159 w 4062485"/>
              <a:gd name="connsiteY32" fmla="*/ 2480739 h 3808342"/>
              <a:gd name="connsiteX33" fmla="*/ 3638787 w 4062485"/>
              <a:gd name="connsiteY33" fmla="*/ 2594435 h 3808342"/>
              <a:gd name="connsiteX34" fmla="*/ 3670235 w 4062485"/>
              <a:gd name="connsiteY34" fmla="*/ 2664587 h 3808342"/>
              <a:gd name="connsiteX35" fmla="*/ 3679913 w 4062485"/>
              <a:gd name="connsiteY35" fmla="*/ 2812149 h 3808342"/>
              <a:gd name="connsiteX36" fmla="*/ 3617280 w 4062485"/>
              <a:gd name="connsiteY36" fmla="*/ 2896323 h 3808342"/>
              <a:gd name="connsiteX37" fmla="*/ 3410111 w 4062485"/>
              <a:gd name="connsiteY37" fmla="*/ 2993956 h 3808342"/>
              <a:gd name="connsiteX38" fmla="*/ 3357723 w 4062485"/>
              <a:gd name="connsiteY38" fmla="*/ 2996336 h 3808342"/>
              <a:gd name="connsiteX39" fmla="*/ 3274381 w 4062485"/>
              <a:gd name="connsiteY39" fmla="*/ 2970144 h 3808342"/>
              <a:gd name="connsiteX40" fmla="*/ 3076736 w 4062485"/>
              <a:gd name="connsiteY40" fmla="*/ 2829649 h 3808342"/>
              <a:gd name="connsiteX41" fmla="*/ 2831468 w 4062485"/>
              <a:gd name="connsiteY41" fmla="*/ 2705825 h 3808342"/>
              <a:gd name="connsiteX42" fmla="*/ 2638586 w 4062485"/>
              <a:gd name="connsiteY42" fmla="*/ 2584381 h 3808342"/>
              <a:gd name="connsiteX43" fmla="*/ 2479043 w 4062485"/>
              <a:gd name="connsiteY43" fmla="*/ 2451032 h 3808342"/>
              <a:gd name="connsiteX44" fmla="*/ 2345693 w 4062485"/>
              <a:gd name="connsiteY44" fmla="*/ 2331970 h 3808342"/>
              <a:gd name="connsiteX45" fmla="*/ 2195674 w 4062485"/>
              <a:gd name="connsiteY45" fmla="*/ 2191477 h 3808342"/>
              <a:gd name="connsiteX46" fmla="*/ 2050417 w 4062485"/>
              <a:gd name="connsiteY46" fmla="*/ 2067651 h 3808342"/>
              <a:gd name="connsiteX47" fmla="*/ 1967074 w 4062485"/>
              <a:gd name="connsiteY47" fmla="*/ 1979546 h 3808342"/>
              <a:gd name="connsiteX48" fmla="*/ 1859918 w 4062485"/>
              <a:gd name="connsiteY48" fmla="*/ 1870008 h 3808342"/>
              <a:gd name="connsiteX49" fmla="*/ 1697993 w 4062485"/>
              <a:gd name="connsiteY49" fmla="*/ 1696176 h 3808342"/>
              <a:gd name="connsiteX50" fmla="*/ 1619412 w 4062485"/>
              <a:gd name="connsiteY50" fmla="*/ 1589020 h 3808342"/>
              <a:gd name="connsiteX51" fmla="*/ 1572430 w 4062485"/>
              <a:gd name="connsiteY51" fmla="*/ 1512306 h 3808342"/>
              <a:gd name="connsiteX52" fmla="*/ 1486397 w 4062485"/>
              <a:gd name="connsiteY52" fmla="*/ 1429283 h 3808342"/>
              <a:gd name="connsiteX53" fmla="*/ 1404727 w 4062485"/>
              <a:gd name="connsiteY53" fmla="*/ 1343526 h 3808342"/>
              <a:gd name="connsiteX54" fmla="*/ 1351641 w 4062485"/>
              <a:gd name="connsiteY54" fmla="*/ 1229182 h 3808342"/>
              <a:gd name="connsiteX55" fmla="*/ 1306722 w 4062485"/>
              <a:gd name="connsiteY55" fmla="*/ 1074004 h 3808342"/>
              <a:gd name="connsiteX56" fmla="*/ 1310806 w 4062485"/>
              <a:gd name="connsiteY56" fmla="*/ 992330 h 3808342"/>
              <a:gd name="connsiteX57" fmla="*/ 1327141 w 4062485"/>
              <a:gd name="connsiteY57" fmla="*/ 931076 h 3808342"/>
              <a:gd name="connsiteX58" fmla="*/ 1355725 w 4062485"/>
              <a:gd name="connsiteY58" fmla="*/ 873904 h 3808342"/>
              <a:gd name="connsiteX59" fmla="*/ 1404727 w 4062485"/>
              <a:gd name="connsiteY59" fmla="*/ 779980 h 3808342"/>
              <a:gd name="connsiteX60" fmla="*/ 1461896 w 4062485"/>
              <a:gd name="connsiteY60" fmla="*/ 726892 h 3808342"/>
              <a:gd name="connsiteX61" fmla="*/ 1510899 w 4062485"/>
              <a:gd name="connsiteY61" fmla="*/ 686055 h 3808342"/>
              <a:gd name="connsiteX62" fmla="*/ 1588483 w 4062485"/>
              <a:gd name="connsiteY62" fmla="*/ 637052 h 3808342"/>
              <a:gd name="connsiteX63" fmla="*/ 1788575 w 4062485"/>
              <a:gd name="connsiteY63" fmla="*/ 645219 h 3808342"/>
              <a:gd name="connsiteX64" fmla="*/ 1964166 w 4062485"/>
              <a:gd name="connsiteY64" fmla="*/ 686056 h 3808342"/>
              <a:gd name="connsiteX65" fmla="*/ 2098922 w 4062485"/>
              <a:gd name="connsiteY65" fmla="*/ 763645 h 3808342"/>
              <a:gd name="connsiteX66" fmla="*/ 2327598 w 4062485"/>
              <a:gd name="connsiteY66" fmla="*/ 1037251 h 3808342"/>
              <a:gd name="connsiteX67" fmla="*/ 2376600 w 4062485"/>
              <a:gd name="connsiteY67" fmla="*/ 1078087 h 3808342"/>
              <a:gd name="connsiteX68" fmla="*/ 2552191 w 4062485"/>
              <a:gd name="connsiteY68" fmla="*/ 1135259 h 3808342"/>
              <a:gd name="connsiteX69" fmla="*/ 2682863 w 4062485"/>
              <a:gd name="connsiteY69" fmla="*/ 1221015 h 3808342"/>
              <a:gd name="connsiteX70" fmla="*/ 2756367 w 4062485"/>
              <a:gd name="connsiteY70" fmla="*/ 1310856 h 3808342"/>
              <a:gd name="connsiteX71" fmla="*/ 2833953 w 4062485"/>
              <a:gd name="connsiteY71" fmla="*/ 1396614 h 3808342"/>
              <a:gd name="connsiteX72" fmla="*/ 2900657 w 4062485"/>
              <a:gd name="connsiteY72" fmla="*/ 1507217 h 3808342"/>
              <a:gd name="connsiteX73" fmla="*/ 2941904 w 4062485"/>
              <a:gd name="connsiteY73" fmla="*/ 1585086 h 3808342"/>
              <a:gd name="connsiteX74" fmla="*/ 2957674 w 4062485"/>
              <a:gd name="connsiteY74" fmla="*/ 1667600 h 3808342"/>
              <a:gd name="connsiteX75" fmla="*/ 2967199 w 4062485"/>
              <a:gd name="connsiteY75" fmla="*/ 1743800 h 3808342"/>
              <a:gd name="connsiteX76" fmla="*/ 2974343 w 4062485"/>
              <a:gd name="connsiteY76" fmla="*/ 1781900 h 3808342"/>
              <a:gd name="connsiteX77" fmla="*/ 2998155 w 4062485"/>
              <a:gd name="connsiteY77" fmla="*/ 1872389 h 3808342"/>
              <a:gd name="connsiteX78" fmla="*/ 3093405 w 4062485"/>
              <a:gd name="connsiteY78" fmla="*/ 2055744 h 3808342"/>
              <a:gd name="connsiteX79" fmla="*/ 3167224 w 4062485"/>
              <a:gd name="connsiteY79" fmla="*/ 2155757 h 3808342"/>
              <a:gd name="connsiteX80" fmla="*/ 3271999 w 4062485"/>
              <a:gd name="connsiteY80" fmla="*/ 2253388 h 3808342"/>
              <a:gd name="connsiteX81" fmla="*/ 3413817 w 4062485"/>
              <a:gd name="connsiteY81" fmla="*/ 2354949 h 3808342"/>
              <a:gd name="connsiteX82" fmla="*/ 3573474 w 4062485"/>
              <a:gd name="connsiteY82" fmla="*/ 2512187 h 3808342"/>
              <a:gd name="connsiteX83" fmla="*/ 3636369 w 4062485"/>
              <a:gd name="connsiteY83" fmla="*/ 2599273 h 3808342"/>
              <a:gd name="connsiteX84" fmla="*/ 3762159 w 4062485"/>
              <a:gd name="connsiteY84" fmla="*/ 2475899 h 3808342"/>
              <a:gd name="connsiteX85" fmla="*/ 3754902 w 4062485"/>
              <a:gd name="connsiteY85" fmla="*/ 2316244 h 3808342"/>
              <a:gd name="connsiteX86" fmla="*/ 3762160 w 4062485"/>
              <a:gd name="connsiteY86" fmla="*/ 2183197 h 3808342"/>
              <a:gd name="connsiteX87" fmla="*/ 3762159 w 4062485"/>
              <a:gd name="connsiteY87" fmla="*/ 2067082 h 3808342"/>
              <a:gd name="connsiteX88" fmla="*/ 3718617 w 4062485"/>
              <a:gd name="connsiteY88" fmla="*/ 1875977 h 3808342"/>
              <a:gd name="connsiteX89" fmla="*/ 3609760 w 4062485"/>
              <a:gd name="connsiteY89" fmla="*/ 1609882 h 3808342"/>
              <a:gd name="connsiteX90" fmla="*/ 3505740 w 4062485"/>
              <a:gd name="connsiteY90" fmla="*/ 1382492 h 3808342"/>
              <a:gd name="connsiteX91" fmla="*/ 3405645 w 4062485"/>
              <a:gd name="connsiteY91" fmla="*/ 1286354 h 3808342"/>
              <a:gd name="connsiteX92" fmla="*/ 3209636 w 4062485"/>
              <a:gd name="connsiteY92" fmla="*/ 1082171 h 3808342"/>
              <a:gd name="connsiteX93" fmla="*/ 3005461 w 4062485"/>
              <a:gd name="connsiteY93" fmla="*/ 845318 h 3808342"/>
              <a:gd name="connsiteX94" fmla="*/ 2789035 w 4062485"/>
              <a:gd name="connsiteY94" fmla="*/ 563546 h 3808342"/>
              <a:gd name="connsiteX95" fmla="*/ 2511356 w 4062485"/>
              <a:gd name="connsiteY95" fmla="*/ 130678 h 3808342"/>
              <a:gd name="connsiteX96" fmla="*/ 2425602 w 4062485"/>
              <a:gd name="connsiteY96" fmla="*/ 16335 h 3808342"/>
              <a:gd name="connsiteX0" fmla="*/ 2425602 w 5160572"/>
              <a:gd name="connsiteY0" fmla="*/ 16335 h 3808342"/>
              <a:gd name="connsiteX1" fmla="*/ 1584399 w 5160572"/>
              <a:gd name="connsiteY1" fmla="*/ 0 h 3808342"/>
              <a:gd name="connsiteX2" fmla="*/ 518604 w 5160572"/>
              <a:gd name="connsiteY2" fmla="*/ 12252 h 3808342"/>
              <a:gd name="connsiteX3" fmla="*/ 12249 w 5160572"/>
              <a:gd name="connsiteY3" fmla="*/ 16336 h 3808342"/>
              <a:gd name="connsiteX4" fmla="*/ 12248 w 5160572"/>
              <a:gd name="connsiteY4" fmla="*/ 1016832 h 3808342"/>
              <a:gd name="connsiteX5" fmla="*/ 0 w 5160572"/>
              <a:gd name="connsiteY5" fmla="*/ 2589043 h 3808342"/>
              <a:gd name="connsiteX6" fmla="*/ 110254 w 5160572"/>
              <a:gd name="connsiteY6" fmla="*/ 2621711 h 3808342"/>
              <a:gd name="connsiteX7" fmla="*/ 187841 w 5160572"/>
              <a:gd name="connsiteY7" fmla="*/ 2540038 h 3808342"/>
              <a:gd name="connsiteX8" fmla="*/ 596192 w 5160572"/>
              <a:gd name="connsiteY8" fmla="*/ 2450198 h 3808342"/>
              <a:gd name="connsiteX9" fmla="*/ 841202 w 5160572"/>
              <a:gd name="connsiteY9" fmla="*/ 2433863 h 3808342"/>
              <a:gd name="connsiteX10" fmla="*/ 1143162 w 5160572"/>
              <a:gd name="connsiteY10" fmla="*/ 2439126 h 3808342"/>
              <a:gd name="connsiteX11" fmla="*/ 1417006 w 5160572"/>
              <a:gd name="connsiteY11" fmla="*/ 2472464 h 3808342"/>
              <a:gd name="connsiteX12" fmla="*/ 1833724 w 5160572"/>
              <a:gd name="connsiteY12" fmla="*/ 2651058 h 3808342"/>
              <a:gd name="connsiteX13" fmla="*/ 2067087 w 5160572"/>
              <a:gd name="connsiteY13" fmla="*/ 2779644 h 3808342"/>
              <a:gd name="connsiteX14" fmla="*/ 2174243 w 5160572"/>
              <a:gd name="connsiteY14" fmla="*/ 2922520 h 3808342"/>
              <a:gd name="connsiteX15" fmla="*/ 2255206 w 5160572"/>
              <a:gd name="connsiteY15" fmla="*/ 3193980 h 3808342"/>
              <a:gd name="connsiteX16" fmla="*/ 2221868 w 5160572"/>
              <a:gd name="connsiteY16" fmla="*/ 3310662 h 3808342"/>
              <a:gd name="connsiteX17" fmla="*/ 2195675 w 5160572"/>
              <a:gd name="connsiteY17" fmla="*/ 3394006 h 3808342"/>
              <a:gd name="connsiteX18" fmla="*/ 2126618 w 5160572"/>
              <a:gd name="connsiteY18" fmla="*/ 3474968 h 3808342"/>
              <a:gd name="connsiteX19" fmla="*/ 1986124 w 5160572"/>
              <a:gd name="connsiteY19" fmla="*/ 3603555 h 3808342"/>
              <a:gd name="connsiteX20" fmla="*/ 2436180 w 5160572"/>
              <a:gd name="connsiteY20" fmla="*/ 3808342 h 3808342"/>
              <a:gd name="connsiteX21" fmla="*/ 2569530 w 5160572"/>
              <a:gd name="connsiteY21" fmla="*/ 3796437 h 3808342"/>
              <a:gd name="connsiteX22" fmla="*/ 2826704 w 5160572"/>
              <a:gd name="connsiteY22" fmla="*/ 3736906 h 3808342"/>
              <a:gd name="connsiteX23" fmla="*/ 3029111 w 5160572"/>
              <a:gd name="connsiteY23" fmla="*/ 3665469 h 3808342"/>
              <a:gd name="connsiteX24" fmla="*/ 3176748 w 5160572"/>
              <a:gd name="connsiteY24" fmla="*/ 3579743 h 3808342"/>
              <a:gd name="connsiteX25" fmla="*/ 3281523 w 5160572"/>
              <a:gd name="connsiteY25" fmla="*/ 3413056 h 3808342"/>
              <a:gd name="connsiteX26" fmla="*/ 3583943 w 5160572"/>
              <a:gd name="connsiteY26" fmla="*/ 3222556 h 3808342"/>
              <a:gd name="connsiteX27" fmla="*/ 3829211 w 5160572"/>
              <a:gd name="connsiteY27" fmla="*/ 3015387 h 3808342"/>
              <a:gd name="connsiteX28" fmla="*/ 4054864 w 5160572"/>
              <a:gd name="connsiteY28" fmla="*/ 2717806 h 3808342"/>
              <a:gd name="connsiteX29" fmla="*/ 5160369 w 5160572"/>
              <a:gd name="connsiteY29" fmla="*/ 1527635 h 3808342"/>
              <a:gd name="connsiteX30" fmla="*/ 3950845 w 5160572"/>
              <a:gd name="connsiteY30" fmla="*/ 2509768 h 3808342"/>
              <a:gd name="connsiteX31" fmla="*/ 3815377 w 5160572"/>
              <a:gd name="connsiteY31" fmla="*/ 2521864 h 3808342"/>
              <a:gd name="connsiteX32" fmla="*/ 3762159 w 5160572"/>
              <a:gd name="connsiteY32" fmla="*/ 2480739 h 3808342"/>
              <a:gd name="connsiteX33" fmla="*/ 3638787 w 5160572"/>
              <a:gd name="connsiteY33" fmla="*/ 2594435 h 3808342"/>
              <a:gd name="connsiteX34" fmla="*/ 3670235 w 5160572"/>
              <a:gd name="connsiteY34" fmla="*/ 2664587 h 3808342"/>
              <a:gd name="connsiteX35" fmla="*/ 3679913 w 5160572"/>
              <a:gd name="connsiteY35" fmla="*/ 2812149 h 3808342"/>
              <a:gd name="connsiteX36" fmla="*/ 3617280 w 5160572"/>
              <a:gd name="connsiteY36" fmla="*/ 2896323 h 3808342"/>
              <a:gd name="connsiteX37" fmla="*/ 3410111 w 5160572"/>
              <a:gd name="connsiteY37" fmla="*/ 2993956 h 3808342"/>
              <a:gd name="connsiteX38" fmla="*/ 3357723 w 5160572"/>
              <a:gd name="connsiteY38" fmla="*/ 2996336 h 3808342"/>
              <a:gd name="connsiteX39" fmla="*/ 3274381 w 5160572"/>
              <a:gd name="connsiteY39" fmla="*/ 2970144 h 3808342"/>
              <a:gd name="connsiteX40" fmla="*/ 3076736 w 5160572"/>
              <a:gd name="connsiteY40" fmla="*/ 2829649 h 3808342"/>
              <a:gd name="connsiteX41" fmla="*/ 2831468 w 5160572"/>
              <a:gd name="connsiteY41" fmla="*/ 2705825 h 3808342"/>
              <a:gd name="connsiteX42" fmla="*/ 2638586 w 5160572"/>
              <a:gd name="connsiteY42" fmla="*/ 2584381 h 3808342"/>
              <a:gd name="connsiteX43" fmla="*/ 2479043 w 5160572"/>
              <a:gd name="connsiteY43" fmla="*/ 2451032 h 3808342"/>
              <a:gd name="connsiteX44" fmla="*/ 2345693 w 5160572"/>
              <a:gd name="connsiteY44" fmla="*/ 2331970 h 3808342"/>
              <a:gd name="connsiteX45" fmla="*/ 2195674 w 5160572"/>
              <a:gd name="connsiteY45" fmla="*/ 2191477 h 3808342"/>
              <a:gd name="connsiteX46" fmla="*/ 2050417 w 5160572"/>
              <a:gd name="connsiteY46" fmla="*/ 2067651 h 3808342"/>
              <a:gd name="connsiteX47" fmla="*/ 1967074 w 5160572"/>
              <a:gd name="connsiteY47" fmla="*/ 1979546 h 3808342"/>
              <a:gd name="connsiteX48" fmla="*/ 1859918 w 5160572"/>
              <a:gd name="connsiteY48" fmla="*/ 1870008 h 3808342"/>
              <a:gd name="connsiteX49" fmla="*/ 1697993 w 5160572"/>
              <a:gd name="connsiteY49" fmla="*/ 1696176 h 3808342"/>
              <a:gd name="connsiteX50" fmla="*/ 1619412 w 5160572"/>
              <a:gd name="connsiteY50" fmla="*/ 1589020 h 3808342"/>
              <a:gd name="connsiteX51" fmla="*/ 1572430 w 5160572"/>
              <a:gd name="connsiteY51" fmla="*/ 1512306 h 3808342"/>
              <a:gd name="connsiteX52" fmla="*/ 1486397 w 5160572"/>
              <a:gd name="connsiteY52" fmla="*/ 1429283 h 3808342"/>
              <a:gd name="connsiteX53" fmla="*/ 1404727 w 5160572"/>
              <a:gd name="connsiteY53" fmla="*/ 1343526 h 3808342"/>
              <a:gd name="connsiteX54" fmla="*/ 1351641 w 5160572"/>
              <a:gd name="connsiteY54" fmla="*/ 1229182 h 3808342"/>
              <a:gd name="connsiteX55" fmla="*/ 1306722 w 5160572"/>
              <a:gd name="connsiteY55" fmla="*/ 1074004 h 3808342"/>
              <a:gd name="connsiteX56" fmla="*/ 1310806 w 5160572"/>
              <a:gd name="connsiteY56" fmla="*/ 992330 h 3808342"/>
              <a:gd name="connsiteX57" fmla="*/ 1327141 w 5160572"/>
              <a:gd name="connsiteY57" fmla="*/ 931076 h 3808342"/>
              <a:gd name="connsiteX58" fmla="*/ 1355725 w 5160572"/>
              <a:gd name="connsiteY58" fmla="*/ 873904 h 3808342"/>
              <a:gd name="connsiteX59" fmla="*/ 1404727 w 5160572"/>
              <a:gd name="connsiteY59" fmla="*/ 779980 h 3808342"/>
              <a:gd name="connsiteX60" fmla="*/ 1461896 w 5160572"/>
              <a:gd name="connsiteY60" fmla="*/ 726892 h 3808342"/>
              <a:gd name="connsiteX61" fmla="*/ 1510899 w 5160572"/>
              <a:gd name="connsiteY61" fmla="*/ 686055 h 3808342"/>
              <a:gd name="connsiteX62" fmla="*/ 1588483 w 5160572"/>
              <a:gd name="connsiteY62" fmla="*/ 637052 h 3808342"/>
              <a:gd name="connsiteX63" fmla="*/ 1788575 w 5160572"/>
              <a:gd name="connsiteY63" fmla="*/ 645219 h 3808342"/>
              <a:gd name="connsiteX64" fmla="*/ 1964166 w 5160572"/>
              <a:gd name="connsiteY64" fmla="*/ 686056 h 3808342"/>
              <a:gd name="connsiteX65" fmla="*/ 2098922 w 5160572"/>
              <a:gd name="connsiteY65" fmla="*/ 763645 h 3808342"/>
              <a:gd name="connsiteX66" fmla="*/ 2327598 w 5160572"/>
              <a:gd name="connsiteY66" fmla="*/ 1037251 h 3808342"/>
              <a:gd name="connsiteX67" fmla="*/ 2376600 w 5160572"/>
              <a:gd name="connsiteY67" fmla="*/ 1078087 h 3808342"/>
              <a:gd name="connsiteX68" fmla="*/ 2552191 w 5160572"/>
              <a:gd name="connsiteY68" fmla="*/ 1135259 h 3808342"/>
              <a:gd name="connsiteX69" fmla="*/ 2682863 w 5160572"/>
              <a:gd name="connsiteY69" fmla="*/ 1221015 h 3808342"/>
              <a:gd name="connsiteX70" fmla="*/ 2756367 w 5160572"/>
              <a:gd name="connsiteY70" fmla="*/ 1310856 h 3808342"/>
              <a:gd name="connsiteX71" fmla="*/ 2833953 w 5160572"/>
              <a:gd name="connsiteY71" fmla="*/ 1396614 h 3808342"/>
              <a:gd name="connsiteX72" fmla="*/ 2900657 w 5160572"/>
              <a:gd name="connsiteY72" fmla="*/ 1507217 h 3808342"/>
              <a:gd name="connsiteX73" fmla="*/ 2941904 w 5160572"/>
              <a:gd name="connsiteY73" fmla="*/ 1585086 h 3808342"/>
              <a:gd name="connsiteX74" fmla="*/ 2957674 w 5160572"/>
              <a:gd name="connsiteY74" fmla="*/ 1667600 h 3808342"/>
              <a:gd name="connsiteX75" fmla="*/ 2967199 w 5160572"/>
              <a:gd name="connsiteY75" fmla="*/ 1743800 h 3808342"/>
              <a:gd name="connsiteX76" fmla="*/ 2974343 w 5160572"/>
              <a:gd name="connsiteY76" fmla="*/ 1781900 h 3808342"/>
              <a:gd name="connsiteX77" fmla="*/ 2998155 w 5160572"/>
              <a:gd name="connsiteY77" fmla="*/ 1872389 h 3808342"/>
              <a:gd name="connsiteX78" fmla="*/ 3093405 w 5160572"/>
              <a:gd name="connsiteY78" fmla="*/ 2055744 h 3808342"/>
              <a:gd name="connsiteX79" fmla="*/ 3167224 w 5160572"/>
              <a:gd name="connsiteY79" fmla="*/ 2155757 h 3808342"/>
              <a:gd name="connsiteX80" fmla="*/ 3271999 w 5160572"/>
              <a:gd name="connsiteY80" fmla="*/ 2253388 h 3808342"/>
              <a:gd name="connsiteX81" fmla="*/ 3413817 w 5160572"/>
              <a:gd name="connsiteY81" fmla="*/ 2354949 h 3808342"/>
              <a:gd name="connsiteX82" fmla="*/ 3573474 w 5160572"/>
              <a:gd name="connsiteY82" fmla="*/ 2512187 h 3808342"/>
              <a:gd name="connsiteX83" fmla="*/ 3636369 w 5160572"/>
              <a:gd name="connsiteY83" fmla="*/ 2599273 h 3808342"/>
              <a:gd name="connsiteX84" fmla="*/ 3762159 w 5160572"/>
              <a:gd name="connsiteY84" fmla="*/ 2475899 h 3808342"/>
              <a:gd name="connsiteX85" fmla="*/ 3754902 w 5160572"/>
              <a:gd name="connsiteY85" fmla="*/ 2316244 h 3808342"/>
              <a:gd name="connsiteX86" fmla="*/ 3762160 w 5160572"/>
              <a:gd name="connsiteY86" fmla="*/ 2183197 h 3808342"/>
              <a:gd name="connsiteX87" fmla="*/ 3762159 w 5160572"/>
              <a:gd name="connsiteY87" fmla="*/ 2067082 h 3808342"/>
              <a:gd name="connsiteX88" fmla="*/ 3718617 w 5160572"/>
              <a:gd name="connsiteY88" fmla="*/ 1875977 h 3808342"/>
              <a:gd name="connsiteX89" fmla="*/ 3609760 w 5160572"/>
              <a:gd name="connsiteY89" fmla="*/ 1609882 h 3808342"/>
              <a:gd name="connsiteX90" fmla="*/ 3505740 w 5160572"/>
              <a:gd name="connsiteY90" fmla="*/ 1382492 h 3808342"/>
              <a:gd name="connsiteX91" fmla="*/ 3405645 w 5160572"/>
              <a:gd name="connsiteY91" fmla="*/ 1286354 h 3808342"/>
              <a:gd name="connsiteX92" fmla="*/ 3209636 w 5160572"/>
              <a:gd name="connsiteY92" fmla="*/ 1082171 h 3808342"/>
              <a:gd name="connsiteX93" fmla="*/ 3005461 w 5160572"/>
              <a:gd name="connsiteY93" fmla="*/ 845318 h 3808342"/>
              <a:gd name="connsiteX94" fmla="*/ 2789035 w 5160572"/>
              <a:gd name="connsiteY94" fmla="*/ 563546 h 3808342"/>
              <a:gd name="connsiteX95" fmla="*/ 2511356 w 5160572"/>
              <a:gd name="connsiteY95" fmla="*/ 130678 h 3808342"/>
              <a:gd name="connsiteX96" fmla="*/ 2425602 w 5160572"/>
              <a:gd name="connsiteY96" fmla="*/ 16335 h 3808342"/>
              <a:gd name="connsiteX0" fmla="*/ 2425602 w 5160572"/>
              <a:gd name="connsiteY0" fmla="*/ 16335 h 3808342"/>
              <a:gd name="connsiteX1" fmla="*/ 1584399 w 5160572"/>
              <a:gd name="connsiteY1" fmla="*/ 0 h 3808342"/>
              <a:gd name="connsiteX2" fmla="*/ 518604 w 5160572"/>
              <a:gd name="connsiteY2" fmla="*/ 12252 h 3808342"/>
              <a:gd name="connsiteX3" fmla="*/ 12249 w 5160572"/>
              <a:gd name="connsiteY3" fmla="*/ 16336 h 3808342"/>
              <a:gd name="connsiteX4" fmla="*/ 12248 w 5160572"/>
              <a:gd name="connsiteY4" fmla="*/ 1016832 h 3808342"/>
              <a:gd name="connsiteX5" fmla="*/ 0 w 5160572"/>
              <a:gd name="connsiteY5" fmla="*/ 2589043 h 3808342"/>
              <a:gd name="connsiteX6" fmla="*/ 110254 w 5160572"/>
              <a:gd name="connsiteY6" fmla="*/ 2621711 h 3808342"/>
              <a:gd name="connsiteX7" fmla="*/ 187841 w 5160572"/>
              <a:gd name="connsiteY7" fmla="*/ 2540038 h 3808342"/>
              <a:gd name="connsiteX8" fmla="*/ 596192 w 5160572"/>
              <a:gd name="connsiteY8" fmla="*/ 2450198 h 3808342"/>
              <a:gd name="connsiteX9" fmla="*/ 841202 w 5160572"/>
              <a:gd name="connsiteY9" fmla="*/ 2433863 h 3808342"/>
              <a:gd name="connsiteX10" fmla="*/ 1143162 w 5160572"/>
              <a:gd name="connsiteY10" fmla="*/ 2439126 h 3808342"/>
              <a:gd name="connsiteX11" fmla="*/ 1417006 w 5160572"/>
              <a:gd name="connsiteY11" fmla="*/ 2472464 h 3808342"/>
              <a:gd name="connsiteX12" fmla="*/ 1833724 w 5160572"/>
              <a:gd name="connsiteY12" fmla="*/ 2651058 h 3808342"/>
              <a:gd name="connsiteX13" fmla="*/ 2067087 w 5160572"/>
              <a:gd name="connsiteY13" fmla="*/ 2779644 h 3808342"/>
              <a:gd name="connsiteX14" fmla="*/ 2174243 w 5160572"/>
              <a:gd name="connsiteY14" fmla="*/ 2922520 h 3808342"/>
              <a:gd name="connsiteX15" fmla="*/ 2255206 w 5160572"/>
              <a:gd name="connsiteY15" fmla="*/ 3193980 h 3808342"/>
              <a:gd name="connsiteX16" fmla="*/ 2221868 w 5160572"/>
              <a:gd name="connsiteY16" fmla="*/ 3310662 h 3808342"/>
              <a:gd name="connsiteX17" fmla="*/ 2195675 w 5160572"/>
              <a:gd name="connsiteY17" fmla="*/ 3394006 h 3808342"/>
              <a:gd name="connsiteX18" fmla="*/ 2126618 w 5160572"/>
              <a:gd name="connsiteY18" fmla="*/ 3474968 h 3808342"/>
              <a:gd name="connsiteX19" fmla="*/ 1986124 w 5160572"/>
              <a:gd name="connsiteY19" fmla="*/ 3603555 h 3808342"/>
              <a:gd name="connsiteX20" fmla="*/ 2436180 w 5160572"/>
              <a:gd name="connsiteY20" fmla="*/ 3808342 h 3808342"/>
              <a:gd name="connsiteX21" fmla="*/ 2569530 w 5160572"/>
              <a:gd name="connsiteY21" fmla="*/ 3796437 h 3808342"/>
              <a:gd name="connsiteX22" fmla="*/ 2826704 w 5160572"/>
              <a:gd name="connsiteY22" fmla="*/ 3736906 h 3808342"/>
              <a:gd name="connsiteX23" fmla="*/ 3029111 w 5160572"/>
              <a:gd name="connsiteY23" fmla="*/ 3665469 h 3808342"/>
              <a:gd name="connsiteX24" fmla="*/ 3176748 w 5160572"/>
              <a:gd name="connsiteY24" fmla="*/ 3579743 h 3808342"/>
              <a:gd name="connsiteX25" fmla="*/ 3281523 w 5160572"/>
              <a:gd name="connsiteY25" fmla="*/ 3413056 h 3808342"/>
              <a:gd name="connsiteX26" fmla="*/ 3583943 w 5160572"/>
              <a:gd name="connsiteY26" fmla="*/ 3222556 h 3808342"/>
              <a:gd name="connsiteX27" fmla="*/ 3829211 w 5160572"/>
              <a:gd name="connsiteY27" fmla="*/ 3015387 h 3808342"/>
              <a:gd name="connsiteX28" fmla="*/ 4054864 w 5160572"/>
              <a:gd name="connsiteY28" fmla="*/ 2717806 h 3808342"/>
              <a:gd name="connsiteX29" fmla="*/ 5160369 w 5160572"/>
              <a:gd name="connsiteY29" fmla="*/ 1527635 h 3808342"/>
              <a:gd name="connsiteX30" fmla="*/ 3950845 w 5160572"/>
              <a:gd name="connsiteY30" fmla="*/ 2509768 h 3808342"/>
              <a:gd name="connsiteX31" fmla="*/ 3815377 w 5160572"/>
              <a:gd name="connsiteY31" fmla="*/ 2521864 h 3808342"/>
              <a:gd name="connsiteX32" fmla="*/ 3762159 w 5160572"/>
              <a:gd name="connsiteY32" fmla="*/ 2480739 h 3808342"/>
              <a:gd name="connsiteX33" fmla="*/ 3638787 w 5160572"/>
              <a:gd name="connsiteY33" fmla="*/ 2594435 h 3808342"/>
              <a:gd name="connsiteX34" fmla="*/ 3670235 w 5160572"/>
              <a:gd name="connsiteY34" fmla="*/ 2664587 h 3808342"/>
              <a:gd name="connsiteX35" fmla="*/ 3679913 w 5160572"/>
              <a:gd name="connsiteY35" fmla="*/ 2812149 h 3808342"/>
              <a:gd name="connsiteX36" fmla="*/ 3617280 w 5160572"/>
              <a:gd name="connsiteY36" fmla="*/ 2896323 h 3808342"/>
              <a:gd name="connsiteX37" fmla="*/ 3410111 w 5160572"/>
              <a:gd name="connsiteY37" fmla="*/ 2993956 h 3808342"/>
              <a:gd name="connsiteX38" fmla="*/ 3357723 w 5160572"/>
              <a:gd name="connsiteY38" fmla="*/ 2996336 h 3808342"/>
              <a:gd name="connsiteX39" fmla="*/ 3274381 w 5160572"/>
              <a:gd name="connsiteY39" fmla="*/ 2970144 h 3808342"/>
              <a:gd name="connsiteX40" fmla="*/ 3076736 w 5160572"/>
              <a:gd name="connsiteY40" fmla="*/ 2829649 h 3808342"/>
              <a:gd name="connsiteX41" fmla="*/ 2831468 w 5160572"/>
              <a:gd name="connsiteY41" fmla="*/ 2705825 h 3808342"/>
              <a:gd name="connsiteX42" fmla="*/ 2638586 w 5160572"/>
              <a:gd name="connsiteY42" fmla="*/ 2584381 h 3808342"/>
              <a:gd name="connsiteX43" fmla="*/ 2479043 w 5160572"/>
              <a:gd name="connsiteY43" fmla="*/ 2451032 h 3808342"/>
              <a:gd name="connsiteX44" fmla="*/ 2345693 w 5160572"/>
              <a:gd name="connsiteY44" fmla="*/ 2331970 h 3808342"/>
              <a:gd name="connsiteX45" fmla="*/ 2195674 w 5160572"/>
              <a:gd name="connsiteY45" fmla="*/ 2191477 h 3808342"/>
              <a:gd name="connsiteX46" fmla="*/ 2050417 w 5160572"/>
              <a:gd name="connsiteY46" fmla="*/ 2067651 h 3808342"/>
              <a:gd name="connsiteX47" fmla="*/ 1967074 w 5160572"/>
              <a:gd name="connsiteY47" fmla="*/ 1979546 h 3808342"/>
              <a:gd name="connsiteX48" fmla="*/ 1859918 w 5160572"/>
              <a:gd name="connsiteY48" fmla="*/ 1870008 h 3808342"/>
              <a:gd name="connsiteX49" fmla="*/ 1697993 w 5160572"/>
              <a:gd name="connsiteY49" fmla="*/ 1696176 h 3808342"/>
              <a:gd name="connsiteX50" fmla="*/ 1619412 w 5160572"/>
              <a:gd name="connsiteY50" fmla="*/ 1589020 h 3808342"/>
              <a:gd name="connsiteX51" fmla="*/ 1572430 w 5160572"/>
              <a:gd name="connsiteY51" fmla="*/ 1512306 h 3808342"/>
              <a:gd name="connsiteX52" fmla="*/ 1486397 w 5160572"/>
              <a:gd name="connsiteY52" fmla="*/ 1429283 h 3808342"/>
              <a:gd name="connsiteX53" fmla="*/ 1404727 w 5160572"/>
              <a:gd name="connsiteY53" fmla="*/ 1343526 h 3808342"/>
              <a:gd name="connsiteX54" fmla="*/ 1351641 w 5160572"/>
              <a:gd name="connsiteY54" fmla="*/ 1229182 h 3808342"/>
              <a:gd name="connsiteX55" fmla="*/ 1306722 w 5160572"/>
              <a:gd name="connsiteY55" fmla="*/ 1074004 h 3808342"/>
              <a:gd name="connsiteX56" fmla="*/ 1310806 w 5160572"/>
              <a:gd name="connsiteY56" fmla="*/ 992330 h 3808342"/>
              <a:gd name="connsiteX57" fmla="*/ 1327141 w 5160572"/>
              <a:gd name="connsiteY57" fmla="*/ 931076 h 3808342"/>
              <a:gd name="connsiteX58" fmla="*/ 1355725 w 5160572"/>
              <a:gd name="connsiteY58" fmla="*/ 873904 h 3808342"/>
              <a:gd name="connsiteX59" fmla="*/ 1404727 w 5160572"/>
              <a:gd name="connsiteY59" fmla="*/ 779980 h 3808342"/>
              <a:gd name="connsiteX60" fmla="*/ 1461896 w 5160572"/>
              <a:gd name="connsiteY60" fmla="*/ 726892 h 3808342"/>
              <a:gd name="connsiteX61" fmla="*/ 1510899 w 5160572"/>
              <a:gd name="connsiteY61" fmla="*/ 686055 h 3808342"/>
              <a:gd name="connsiteX62" fmla="*/ 1588483 w 5160572"/>
              <a:gd name="connsiteY62" fmla="*/ 637052 h 3808342"/>
              <a:gd name="connsiteX63" fmla="*/ 1788575 w 5160572"/>
              <a:gd name="connsiteY63" fmla="*/ 645219 h 3808342"/>
              <a:gd name="connsiteX64" fmla="*/ 1964166 w 5160572"/>
              <a:gd name="connsiteY64" fmla="*/ 686056 h 3808342"/>
              <a:gd name="connsiteX65" fmla="*/ 2098922 w 5160572"/>
              <a:gd name="connsiteY65" fmla="*/ 763645 h 3808342"/>
              <a:gd name="connsiteX66" fmla="*/ 2327598 w 5160572"/>
              <a:gd name="connsiteY66" fmla="*/ 1037251 h 3808342"/>
              <a:gd name="connsiteX67" fmla="*/ 2376600 w 5160572"/>
              <a:gd name="connsiteY67" fmla="*/ 1078087 h 3808342"/>
              <a:gd name="connsiteX68" fmla="*/ 2552191 w 5160572"/>
              <a:gd name="connsiteY68" fmla="*/ 1135259 h 3808342"/>
              <a:gd name="connsiteX69" fmla="*/ 2682863 w 5160572"/>
              <a:gd name="connsiteY69" fmla="*/ 1221015 h 3808342"/>
              <a:gd name="connsiteX70" fmla="*/ 2756367 w 5160572"/>
              <a:gd name="connsiteY70" fmla="*/ 1310856 h 3808342"/>
              <a:gd name="connsiteX71" fmla="*/ 2833953 w 5160572"/>
              <a:gd name="connsiteY71" fmla="*/ 1396614 h 3808342"/>
              <a:gd name="connsiteX72" fmla="*/ 2900657 w 5160572"/>
              <a:gd name="connsiteY72" fmla="*/ 1507217 h 3808342"/>
              <a:gd name="connsiteX73" fmla="*/ 2941904 w 5160572"/>
              <a:gd name="connsiteY73" fmla="*/ 1585086 h 3808342"/>
              <a:gd name="connsiteX74" fmla="*/ 2957674 w 5160572"/>
              <a:gd name="connsiteY74" fmla="*/ 1667600 h 3808342"/>
              <a:gd name="connsiteX75" fmla="*/ 2967199 w 5160572"/>
              <a:gd name="connsiteY75" fmla="*/ 1743800 h 3808342"/>
              <a:gd name="connsiteX76" fmla="*/ 2974343 w 5160572"/>
              <a:gd name="connsiteY76" fmla="*/ 1781900 h 3808342"/>
              <a:gd name="connsiteX77" fmla="*/ 2998155 w 5160572"/>
              <a:gd name="connsiteY77" fmla="*/ 1872389 h 3808342"/>
              <a:gd name="connsiteX78" fmla="*/ 3093405 w 5160572"/>
              <a:gd name="connsiteY78" fmla="*/ 2055744 h 3808342"/>
              <a:gd name="connsiteX79" fmla="*/ 3167224 w 5160572"/>
              <a:gd name="connsiteY79" fmla="*/ 2155757 h 3808342"/>
              <a:gd name="connsiteX80" fmla="*/ 3271999 w 5160572"/>
              <a:gd name="connsiteY80" fmla="*/ 2253388 h 3808342"/>
              <a:gd name="connsiteX81" fmla="*/ 3413817 w 5160572"/>
              <a:gd name="connsiteY81" fmla="*/ 2354949 h 3808342"/>
              <a:gd name="connsiteX82" fmla="*/ 3573474 w 5160572"/>
              <a:gd name="connsiteY82" fmla="*/ 2512187 h 3808342"/>
              <a:gd name="connsiteX83" fmla="*/ 3636369 w 5160572"/>
              <a:gd name="connsiteY83" fmla="*/ 2599273 h 3808342"/>
              <a:gd name="connsiteX84" fmla="*/ 3762159 w 5160572"/>
              <a:gd name="connsiteY84" fmla="*/ 2475899 h 3808342"/>
              <a:gd name="connsiteX85" fmla="*/ 3754902 w 5160572"/>
              <a:gd name="connsiteY85" fmla="*/ 2316244 h 3808342"/>
              <a:gd name="connsiteX86" fmla="*/ 3762160 w 5160572"/>
              <a:gd name="connsiteY86" fmla="*/ 2183197 h 3808342"/>
              <a:gd name="connsiteX87" fmla="*/ 3762159 w 5160572"/>
              <a:gd name="connsiteY87" fmla="*/ 2067082 h 3808342"/>
              <a:gd name="connsiteX88" fmla="*/ 3718617 w 5160572"/>
              <a:gd name="connsiteY88" fmla="*/ 1875977 h 3808342"/>
              <a:gd name="connsiteX89" fmla="*/ 3609760 w 5160572"/>
              <a:gd name="connsiteY89" fmla="*/ 1609882 h 3808342"/>
              <a:gd name="connsiteX90" fmla="*/ 3505740 w 5160572"/>
              <a:gd name="connsiteY90" fmla="*/ 1382492 h 3808342"/>
              <a:gd name="connsiteX91" fmla="*/ 3405645 w 5160572"/>
              <a:gd name="connsiteY91" fmla="*/ 1286354 h 3808342"/>
              <a:gd name="connsiteX92" fmla="*/ 3209636 w 5160572"/>
              <a:gd name="connsiteY92" fmla="*/ 1082171 h 3808342"/>
              <a:gd name="connsiteX93" fmla="*/ 3005461 w 5160572"/>
              <a:gd name="connsiteY93" fmla="*/ 845318 h 3808342"/>
              <a:gd name="connsiteX94" fmla="*/ 2789035 w 5160572"/>
              <a:gd name="connsiteY94" fmla="*/ 563546 h 3808342"/>
              <a:gd name="connsiteX95" fmla="*/ 2511356 w 5160572"/>
              <a:gd name="connsiteY95" fmla="*/ 130678 h 3808342"/>
              <a:gd name="connsiteX96" fmla="*/ 2425602 w 5160572"/>
              <a:gd name="connsiteY96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5160369 w 5160369"/>
              <a:gd name="connsiteY29" fmla="*/ 1527635 h 3808342"/>
              <a:gd name="connsiteX30" fmla="*/ 3950845 w 5160369"/>
              <a:gd name="connsiteY30" fmla="*/ 2509768 h 3808342"/>
              <a:gd name="connsiteX31" fmla="*/ 3815377 w 5160369"/>
              <a:gd name="connsiteY31" fmla="*/ 2521864 h 3808342"/>
              <a:gd name="connsiteX32" fmla="*/ 3762159 w 5160369"/>
              <a:gd name="connsiteY32" fmla="*/ 2480739 h 3808342"/>
              <a:gd name="connsiteX33" fmla="*/ 3638787 w 5160369"/>
              <a:gd name="connsiteY33" fmla="*/ 2594435 h 3808342"/>
              <a:gd name="connsiteX34" fmla="*/ 3670235 w 5160369"/>
              <a:gd name="connsiteY34" fmla="*/ 2664587 h 3808342"/>
              <a:gd name="connsiteX35" fmla="*/ 3679913 w 5160369"/>
              <a:gd name="connsiteY35" fmla="*/ 2812149 h 3808342"/>
              <a:gd name="connsiteX36" fmla="*/ 3617280 w 5160369"/>
              <a:gd name="connsiteY36" fmla="*/ 2896323 h 3808342"/>
              <a:gd name="connsiteX37" fmla="*/ 3410111 w 5160369"/>
              <a:gd name="connsiteY37" fmla="*/ 2993956 h 3808342"/>
              <a:gd name="connsiteX38" fmla="*/ 3357723 w 5160369"/>
              <a:gd name="connsiteY38" fmla="*/ 2996336 h 3808342"/>
              <a:gd name="connsiteX39" fmla="*/ 3274381 w 5160369"/>
              <a:gd name="connsiteY39" fmla="*/ 2970144 h 3808342"/>
              <a:gd name="connsiteX40" fmla="*/ 3076736 w 5160369"/>
              <a:gd name="connsiteY40" fmla="*/ 2829649 h 3808342"/>
              <a:gd name="connsiteX41" fmla="*/ 2831468 w 5160369"/>
              <a:gd name="connsiteY41" fmla="*/ 2705825 h 3808342"/>
              <a:gd name="connsiteX42" fmla="*/ 2638586 w 5160369"/>
              <a:gd name="connsiteY42" fmla="*/ 2584381 h 3808342"/>
              <a:gd name="connsiteX43" fmla="*/ 2479043 w 5160369"/>
              <a:gd name="connsiteY43" fmla="*/ 2451032 h 3808342"/>
              <a:gd name="connsiteX44" fmla="*/ 2345693 w 5160369"/>
              <a:gd name="connsiteY44" fmla="*/ 2331970 h 3808342"/>
              <a:gd name="connsiteX45" fmla="*/ 2195674 w 5160369"/>
              <a:gd name="connsiteY45" fmla="*/ 2191477 h 3808342"/>
              <a:gd name="connsiteX46" fmla="*/ 2050417 w 5160369"/>
              <a:gd name="connsiteY46" fmla="*/ 2067651 h 3808342"/>
              <a:gd name="connsiteX47" fmla="*/ 1967074 w 5160369"/>
              <a:gd name="connsiteY47" fmla="*/ 1979546 h 3808342"/>
              <a:gd name="connsiteX48" fmla="*/ 1859918 w 5160369"/>
              <a:gd name="connsiteY48" fmla="*/ 1870008 h 3808342"/>
              <a:gd name="connsiteX49" fmla="*/ 1697993 w 5160369"/>
              <a:gd name="connsiteY49" fmla="*/ 1696176 h 3808342"/>
              <a:gd name="connsiteX50" fmla="*/ 1619412 w 5160369"/>
              <a:gd name="connsiteY50" fmla="*/ 1589020 h 3808342"/>
              <a:gd name="connsiteX51" fmla="*/ 1572430 w 5160369"/>
              <a:gd name="connsiteY51" fmla="*/ 1512306 h 3808342"/>
              <a:gd name="connsiteX52" fmla="*/ 1486397 w 5160369"/>
              <a:gd name="connsiteY52" fmla="*/ 1429283 h 3808342"/>
              <a:gd name="connsiteX53" fmla="*/ 1404727 w 5160369"/>
              <a:gd name="connsiteY53" fmla="*/ 1343526 h 3808342"/>
              <a:gd name="connsiteX54" fmla="*/ 1351641 w 5160369"/>
              <a:gd name="connsiteY54" fmla="*/ 1229182 h 3808342"/>
              <a:gd name="connsiteX55" fmla="*/ 1306722 w 5160369"/>
              <a:gd name="connsiteY55" fmla="*/ 1074004 h 3808342"/>
              <a:gd name="connsiteX56" fmla="*/ 1310806 w 5160369"/>
              <a:gd name="connsiteY56" fmla="*/ 992330 h 3808342"/>
              <a:gd name="connsiteX57" fmla="*/ 1327141 w 5160369"/>
              <a:gd name="connsiteY57" fmla="*/ 931076 h 3808342"/>
              <a:gd name="connsiteX58" fmla="*/ 1355725 w 5160369"/>
              <a:gd name="connsiteY58" fmla="*/ 873904 h 3808342"/>
              <a:gd name="connsiteX59" fmla="*/ 1404727 w 5160369"/>
              <a:gd name="connsiteY59" fmla="*/ 779980 h 3808342"/>
              <a:gd name="connsiteX60" fmla="*/ 1461896 w 5160369"/>
              <a:gd name="connsiteY60" fmla="*/ 726892 h 3808342"/>
              <a:gd name="connsiteX61" fmla="*/ 1510899 w 5160369"/>
              <a:gd name="connsiteY61" fmla="*/ 686055 h 3808342"/>
              <a:gd name="connsiteX62" fmla="*/ 1588483 w 5160369"/>
              <a:gd name="connsiteY62" fmla="*/ 637052 h 3808342"/>
              <a:gd name="connsiteX63" fmla="*/ 1788575 w 5160369"/>
              <a:gd name="connsiteY63" fmla="*/ 645219 h 3808342"/>
              <a:gd name="connsiteX64" fmla="*/ 1964166 w 5160369"/>
              <a:gd name="connsiteY64" fmla="*/ 686056 h 3808342"/>
              <a:gd name="connsiteX65" fmla="*/ 2098922 w 5160369"/>
              <a:gd name="connsiteY65" fmla="*/ 763645 h 3808342"/>
              <a:gd name="connsiteX66" fmla="*/ 2327598 w 5160369"/>
              <a:gd name="connsiteY66" fmla="*/ 1037251 h 3808342"/>
              <a:gd name="connsiteX67" fmla="*/ 2376600 w 5160369"/>
              <a:gd name="connsiteY67" fmla="*/ 1078087 h 3808342"/>
              <a:gd name="connsiteX68" fmla="*/ 2552191 w 5160369"/>
              <a:gd name="connsiteY68" fmla="*/ 1135259 h 3808342"/>
              <a:gd name="connsiteX69" fmla="*/ 2682863 w 5160369"/>
              <a:gd name="connsiteY69" fmla="*/ 1221015 h 3808342"/>
              <a:gd name="connsiteX70" fmla="*/ 2756367 w 5160369"/>
              <a:gd name="connsiteY70" fmla="*/ 1310856 h 3808342"/>
              <a:gd name="connsiteX71" fmla="*/ 2833953 w 5160369"/>
              <a:gd name="connsiteY71" fmla="*/ 1396614 h 3808342"/>
              <a:gd name="connsiteX72" fmla="*/ 2900657 w 5160369"/>
              <a:gd name="connsiteY72" fmla="*/ 1507217 h 3808342"/>
              <a:gd name="connsiteX73" fmla="*/ 2941904 w 5160369"/>
              <a:gd name="connsiteY73" fmla="*/ 1585086 h 3808342"/>
              <a:gd name="connsiteX74" fmla="*/ 2957674 w 5160369"/>
              <a:gd name="connsiteY74" fmla="*/ 1667600 h 3808342"/>
              <a:gd name="connsiteX75" fmla="*/ 2967199 w 5160369"/>
              <a:gd name="connsiteY75" fmla="*/ 1743800 h 3808342"/>
              <a:gd name="connsiteX76" fmla="*/ 2974343 w 5160369"/>
              <a:gd name="connsiteY76" fmla="*/ 1781900 h 3808342"/>
              <a:gd name="connsiteX77" fmla="*/ 2998155 w 5160369"/>
              <a:gd name="connsiteY77" fmla="*/ 1872389 h 3808342"/>
              <a:gd name="connsiteX78" fmla="*/ 3093405 w 5160369"/>
              <a:gd name="connsiteY78" fmla="*/ 2055744 h 3808342"/>
              <a:gd name="connsiteX79" fmla="*/ 3167224 w 5160369"/>
              <a:gd name="connsiteY79" fmla="*/ 2155757 h 3808342"/>
              <a:gd name="connsiteX80" fmla="*/ 3271999 w 5160369"/>
              <a:gd name="connsiteY80" fmla="*/ 2253388 h 3808342"/>
              <a:gd name="connsiteX81" fmla="*/ 3413817 w 5160369"/>
              <a:gd name="connsiteY81" fmla="*/ 2354949 h 3808342"/>
              <a:gd name="connsiteX82" fmla="*/ 3573474 w 5160369"/>
              <a:gd name="connsiteY82" fmla="*/ 2512187 h 3808342"/>
              <a:gd name="connsiteX83" fmla="*/ 3636369 w 5160369"/>
              <a:gd name="connsiteY83" fmla="*/ 2599273 h 3808342"/>
              <a:gd name="connsiteX84" fmla="*/ 3762159 w 5160369"/>
              <a:gd name="connsiteY84" fmla="*/ 2475899 h 3808342"/>
              <a:gd name="connsiteX85" fmla="*/ 3754902 w 5160369"/>
              <a:gd name="connsiteY85" fmla="*/ 2316244 h 3808342"/>
              <a:gd name="connsiteX86" fmla="*/ 3762160 w 5160369"/>
              <a:gd name="connsiteY86" fmla="*/ 2183197 h 3808342"/>
              <a:gd name="connsiteX87" fmla="*/ 3762159 w 5160369"/>
              <a:gd name="connsiteY87" fmla="*/ 2067082 h 3808342"/>
              <a:gd name="connsiteX88" fmla="*/ 3718617 w 5160369"/>
              <a:gd name="connsiteY88" fmla="*/ 1875977 h 3808342"/>
              <a:gd name="connsiteX89" fmla="*/ 3609760 w 5160369"/>
              <a:gd name="connsiteY89" fmla="*/ 1609882 h 3808342"/>
              <a:gd name="connsiteX90" fmla="*/ 3505740 w 5160369"/>
              <a:gd name="connsiteY90" fmla="*/ 1382492 h 3808342"/>
              <a:gd name="connsiteX91" fmla="*/ 3405645 w 5160369"/>
              <a:gd name="connsiteY91" fmla="*/ 1286354 h 3808342"/>
              <a:gd name="connsiteX92" fmla="*/ 3209636 w 5160369"/>
              <a:gd name="connsiteY92" fmla="*/ 1082171 h 3808342"/>
              <a:gd name="connsiteX93" fmla="*/ 3005461 w 5160369"/>
              <a:gd name="connsiteY93" fmla="*/ 845318 h 3808342"/>
              <a:gd name="connsiteX94" fmla="*/ 2789035 w 5160369"/>
              <a:gd name="connsiteY94" fmla="*/ 563546 h 3808342"/>
              <a:gd name="connsiteX95" fmla="*/ 2511356 w 5160369"/>
              <a:gd name="connsiteY95" fmla="*/ 130678 h 3808342"/>
              <a:gd name="connsiteX96" fmla="*/ 2425602 w 5160369"/>
              <a:gd name="connsiteY96" fmla="*/ 16335 h 3808342"/>
              <a:gd name="connsiteX0" fmla="*/ 2425602 w 5162986"/>
              <a:gd name="connsiteY0" fmla="*/ 16335 h 3808342"/>
              <a:gd name="connsiteX1" fmla="*/ 1584399 w 5162986"/>
              <a:gd name="connsiteY1" fmla="*/ 0 h 3808342"/>
              <a:gd name="connsiteX2" fmla="*/ 518604 w 5162986"/>
              <a:gd name="connsiteY2" fmla="*/ 12252 h 3808342"/>
              <a:gd name="connsiteX3" fmla="*/ 12249 w 5162986"/>
              <a:gd name="connsiteY3" fmla="*/ 16336 h 3808342"/>
              <a:gd name="connsiteX4" fmla="*/ 12248 w 5162986"/>
              <a:gd name="connsiteY4" fmla="*/ 1016832 h 3808342"/>
              <a:gd name="connsiteX5" fmla="*/ 0 w 5162986"/>
              <a:gd name="connsiteY5" fmla="*/ 2589043 h 3808342"/>
              <a:gd name="connsiteX6" fmla="*/ 110254 w 5162986"/>
              <a:gd name="connsiteY6" fmla="*/ 2621711 h 3808342"/>
              <a:gd name="connsiteX7" fmla="*/ 187841 w 5162986"/>
              <a:gd name="connsiteY7" fmla="*/ 2540038 h 3808342"/>
              <a:gd name="connsiteX8" fmla="*/ 596192 w 5162986"/>
              <a:gd name="connsiteY8" fmla="*/ 2450198 h 3808342"/>
              <a:gd name="connsiteX9" fmla="*/ 841202 w 5162986"/>
              <a:gd name="connsiteY9" fmla="*/ 2433863 h 3808342"/>
              <a:gd name="connsiteX10" fmla="*/ 1143162 w 5162986"/>
              <a:gd name="connsiteY10" fmla="*/ 2439126 h 3808342"/>
              <a:gd name="connsiteX11" fmla="*/ 1417006 w 5162986"/>
              <a:gd name="connsiteY11" fmla="*/ 2472464 h 3808342"/>
              <a:gd name="connsiteX12" fmla="*/ 1833724 w 5162986"/>
              <a:gd name="connsiteY12" fmla="*/ 2651058 h 3808342"/>
              <a:gd name="connsiteX13" fmla="*/ 2067087 w 5162986"/>
              <a:gd name="connsiteY13" fmla="*/ 2779644 h 3808342"/>
              <a:gd name="connsiteX14" fmla="*/ 2174243 w 5162986"/>
              <a:gd name="connsiteY14" fmla="*/ 2922520 h 3808342"/>
              <a:gd name="connsiteX15" fmla="*/ 2255206 w 5162986"/>
              <a:gd name="connsiteY15" fmla="*/ 3193980 h 3808342"/>
              <a:gd name="connsiteX16" fmla="*/ 2221868 w 5162986"/>
              <a:gd name="connsiteY16" fmla="*/ 3310662 h 3808342"/>
              <a:gd name="connsiteX17" fmla="*/ 2195675 w 5162986"/>
              <a:gd name="connsiteY17" fmla="*/ 3394006 h 3808342"/>
              <a:gd name="connsiteX18" fmla="*/ 2126618 w 5162986"/>
              <a:gd name="connsiteY18" fmla="*/ 3474968 h 3808342"/>
              <a:gd name="connsiteX19" fmla="*/ 1986124 w 5162986"/>
              <a:gd name="connsiteY19" fmla="*/ 3603555 h 3808342"/>
              <a:gd name="connsiteX20" fmla="*/ 2436180 w 5162986"/>
              <a:gd name="connsiteY20" fmla="*/ 3808342 h 3808342"/>
              <a:gd name="connsiteX21" fmla="*/ 2569530 w 5162986"/>
              <a:gd name="connsiteY21" fmla="*/ 3796437 h 3808342"/>
              <a:gd name="connsiteX22" fmla="*/ 2826704 w 5162986"/>
              <a:gd name="connsiteY22" fmla="*/ 3736906 h 3808342"/>
              <a:gd name="connsiteX23" fmla="*/ 3029111 w 5162986"/>
              <a:gd name="connsiteY23" fmla="*/ 3665469 h 3808342"/>
              <a:gd name="connsiteX24" fmla="*/ 3176748 w 5162986"/>
              <a:gd name="connsiteY24" fmla="*/ 3579743 h 3808342"/>
              <a:gd name="connsiteX25" fmla="*/ 3281523 w 5162986"/>
              <a:gd name="connsiteY25" fmla="*/ 3413056 h 3808342"/>
              <a:gd name="connsiteX26" fmla="*/ 3583943 w 5162986"/>
              <a:gd name="connsiteY26" fmla="*/ 3222556 h 3808342"/>
              <a:gd name="connsiteX27" fmla="*/ 3829211 w 5162986"/>
              <a:gd name="connsiteY27" fmla="*/ 3015387 h 3808342"/>
              <a:gd name="connsiteX28" fmla="*/ 4054864 w 5162986"/>
              <a:gd name="connsiteY28" fmla="*/ 2717806 h 3808342"/>
              <a:gd name="connsiteX29" fmla="*/ 5160369 w 5162986"/>
              <a:gd name="connsiteY29" fmla="*/ 1527635 h 3808342"/>
              <a:gd name="connsiteX30" fmla="*/ 4349988 w 5162986"/>
              <a:gd name="connsiteY30" fmla="*/ 2197711 h 3808342"/>
              <a:gd name="connsiteX31" fmla="*/ 3950845 w 5162986"/>
              <a:gd name="connsiteY31" fmla="*/ 2509768 h 3808342"/>
              <a:gd name="connsiteX32" fmla="*/ 3815377 w 5162986"/>
              <a:gd name="connsiteY32" fmla="*/ 2521864 h 3808342"/>
              <a:gd name="connsiteX33" fmla="*/ 3762159 w 5162986"/>
              <a:gd name="connsiteY33" fmla="*/ 2480739 h 3808342"/>
              <a:gd name="connsiteX34" fmla="*/ 3638787 w 5162986"/>
              <a:gd name="connsiteY34" fmla="*/ 2594435 h 3808342"/>
              <a:gd name="connsiteX35" fmla="*/ 3670235 w 5162986"/>
              <a:gd name="connsiteY35" fmla="*/ 2664587 h 3808342"/>
              <a:gd name="connsiteX36" fmla="*/ 3679913 w 5162986"/>
              <a:gd name="connsiteY36" fmla="*/ 2812149 h 3808342"/>
              <a:gd name="connsiteX37" fmla="*/ 3617280 w 5162986"/>
              <a:gd name="connsiteY37" fmla="*/ 2896323 h 3808342"/>
              <a:gd name="connsiteX38" fmla="*/ 3410111 w 5162986"/>
              <a:gd name="connsiteY38" fmla="*/ 2993956 h 3808342"/>
              <a:gd name="connsiteX39" fmla="*/ 3357723 w 5162986"/>
              <a:gd name="connsiteY39" fmla="*/ 2996336 h 3808342"/>
              <a:gd name="connsiteX40" fmla="*/ 3274381 w 5162986"/>
              <a:gd name="connsiteY40" fmla="*/ 2970144 h 3808342"/>
              <a:gd name="connsiteX41" fmla="*/ 3076736 w 5162986"/>
              <a:gd name="connsiteY41" fmla="*/ 2829649 h 3808342"/>
              <a:gd name="connsiteX42" fmla="*/ 2831468 w 5162986"/>
              <a:gd name="connsiteY42" fmla="*/ 2705825 h 3808342"/>
              <a:gd name="connsiteX43" fmla="*/ 2638586 w 5162986"/>
              <a:gd name="connsiteY43" fmla="*/ 2584381 h 3808342"/>
              <a:gd name="connsiteX44" fmla="*/ 2479043 w 5162986"/>
              <a:gd name="connsiteY44" fmla="*/ 2451032 h 3808342"/>
              <a:gd name="connsiteX45" fmla="*/ 2345693 w 5162986"/>
              <a:gd name="connsiteY45" fmla="*/ 2331970 h 3808342"/>
              <a:gd name="connsiteX46" fmla="*/ 2195674 w 5162986"/>
              <a:gd name="connsiteY46" fmla="*/ 2191477 h 3808342"/>
              <a:gd name="connsiteX47" fmla="*/ 2050417 w 5162986"/>
              <a:gd name="connsiteY47" fmla="*/ 2067651 h 3808342"/>
              <a:gd name="connsiteX48" fmla="*/ 1967074 w 5162986"/>
              <a:gd name="connsiteY48" fmla="*/ 1979546 h 3808342"/>
              <a:gd name="connsiteX49" fmla="*/ 1859918 w 5162986"/>
              <a:gd name="connsiteY49" fmla="*/ 1870008 h 3808342"/>
              <a:gd name="connsiteX50" fmla="*/ 1697993 w 5162986"/>
              <a:gd name="connsiteY50" fmla="*/ 1696176 h 3808342"/>
              <a:gd name="connsiteX51" fmla="*/ 1619412 w 5162986"/>
              <a:gd name="connsiteY51" fmla="*/ 1589020 h 3808342"/>
              <a:gd name="connsiteX52" fmla="*/ 1572430 w 5162986"/>
              <a:gd name="connsiteY52" fmla="*/ 1512306 h 3808342"/>
              <a:gd name="connsiteX53" fmla="*/ 1486397 w 5162986"/>
              <a:gd name="connsiteY53" fmla="*/ 1429283 h 3808342"/>
              <a:gd name="connsiteX54" fmla="*/ 1404727 w 5162986"/>
              <a:gd name="connsiteY54" fmla="*/ 1343526 h 3808342"/>
              <a:gd name="connsiteX55" fmla="*/ 1351641 w 5162986"/>
              <a:gd name="connsiteY55" fmla="*/ 1229182 h 3808342"/>
              <a:gd name="connsiteX56" fmla="*/ 1306722 w 5162986"/>
              <a:gd name="connsiteY56" fmla="*/ 1074004 h 3808342"/>
              <a:gd name="connsiteX57" fmla="*/ 1310806 w 5162986"/>
              <a:gd name="connsiteY57" fmla="*/ 992330 h 3808342"/>
              <a:gd name="connsiteX58" fmla="*/ 1327141 w 5162986"/>
              <a:gd name="connsiteY58" fmla="*/ 931076 h 3808342"/>
              <a:gd name="connsiteX59" fmla="*/ 1355725 w 5162986"/>
              <a:gd name="connsiteY59" fmla="*/ 873904 h 3808342"/>
              <a:gd name="connsiteX60" fmla="*/ 1404727 w 5162986"/>
              <a:gd name="connsiteY60" fmla="*/ 779980 h 3808342"/>
              <a:gd name="connsiteX61" fmla="*/ 1461896 w 5162986"/>
              <a:gd name="connsiteY61" fmla="*/ 726892 h 3808342"/>
              <a:gd name="connsiteX62" fmla="*/ 1510899 w 5162986"/>
              <a:gd name="connsiteY62" fmla="*/ 686055 h 3808342"/>
              <a:gd name="connsiteX63" fmla="*/ 1588483 w 5162986"/>
              <a:gd name="connsiteY63" fmla="*/ 637052 h 3808342"/>
              <a:gd name="connsiteX64" fmla="*/ 1788575 w 5162986"/>
              <a:gd name="connsiteY64" fmla="*/ 645219 h 3808342"/>
              <a:gd name="connsiteX65" fmla="*/ 1964166 w 5162986"/>
              <a:gd name="connsiteY65" fmla="*/ 686056 h 3808342"/>
              <a:gd name="connsiteX66" fmla="*/ 2098922 w 5162986"/>
              <a:gd name="connsiteY66" fmla="*/ 763645 h 3808342"/>
              <a:gd name="connsiteX67" fmla="*/ 2327598 w 5162986"/>
              <a:gd name="connsiteY67" fmla="*/ 1037251 h 3808342"/>
              <a:gd name="connsiteX68" fmla="*/ 2376600 w 5162986"/>
              <a:gd name="connsiteY68" fmla="*/ 1078087 h 3808342"/>
              <a:gd name="connsiteX69" fmla="*/ 2552191 w 5162986"/>
              <a:gd name="connsiteY69" fmla="*/ 1135259 h 3808342"/>
              <a:gd name="connsiteX70" fmla="*/ 2682863 w 5162986"/>
              <a:gd name="connsiteY70" fmla="*/ 1221015 h 3808342"/>
              <a:gd name="connsiteX71" fmla="*/ 2756367 w 5162986"/>
              <a:gd name="connsiteY71" fmla="*/ 1310856 h 3808342"/>
              <a:gd name="connsiteX72" fmla="*/ 2833953 w 5162986"/>
              <a:gd name="connsiteY72" fmla="*/ 1396614 h 3808342"/>
              <a:gd name="connsiteX73" fmla="*/ 2900657 w 5162986"/>
              <a:gd name="connsiteY73" fmla="*/ 1507217 h 3808342"/>
              <a:gd name="connsiteX74" fmla="*/ 2941904 w 5162986"/>
              <a:gd name="connsiteY74" fmla="*/ 1585086 h 3808342"/>
              <a:gd name="connsiteX75" fmla="*/ 2957674 w 5162986"/>
              <a:gd name="connsiteY75" fmla="*/ 1667600 h 3808342"/>
              <a:gd name="connsiteX76" fmla="*/ 2967199 w 5162986"/>
              <a:gd name="connsiteY76" fmla="*/ 1743800 h 3808342"/>
              <a:gd name="connsiteX77" fmla="*/ 2974343 w 5162986"/>
              <a:gd name="connsiteY77" fmla="*/ 1781900 h 3808342"/>
              <a:gd name="connsiteX78" fmla="*/ 2998155 w 5162986"/>
              <a:gd name="connsiteY78" fmla="*/ 1872389 h 3808342"/>
              <a:gd name="connsiteX79" fmla="*/ 3093405 w 5162986"/>
              <a:gd name="connsiteY79" fmla="*/ 2055744 h 3808342"/>
              <a:gd name="connsiteX80" fmla="*/ 3167224 w 5162986"/>
              <a:gd name="connsiteY80" fmla="*/ 2155757 h 3808342"/>
              <a:gd name="connsiteX81" fmla="*/ 3271999 w 5162986"/>
              <a:gd name="connsiteY81" fmla="*/ 2253388 h 3808342"/>
              <a:gd name="connsiteX82" fmla="*/ 3413817 w 5162986"/>
              <a:gd name="connsiteY82" fmla="*/ 2354949 h 3808342"/>
              <a:gd name="connsiteX83" fmla="*/ 3573474 w 5162986"/>
              <a:gd name="connsiteY83" fmla="*/ 2512187 h 3808342"/>
              <a:gd name="connsiteX84" fmla="*/ 3636369 w 5162986"/>
              <a:gd name="connsiteY84" fmla="*/ 2599273 h 3808342"/>
              <a:gd name="connsiteX85" fmla="*/ 3762159 w 5162986"/>
              <a:gd name="connsiteY85" fmla="*/ 2475899 h 3808342"/>
              <a:gd name="connsiteX86" fmla="*/ 3754902 w 5162986"/>
              <a:gd name="connsiteY86" fmla="*/ 2316244 h 3808342"/>
              <a:gd name="connsiteX87" fmla="*/ 3762160 w 5162986"/>
              <a:gd name="connsiteY87" fmla="*/ 2183197 h 3808342"/>
              <a:gd name="connsiteX88" fmla="*/ 3762159 w 5162986"/>
              <a:gd name="connsiteY88" fmla="*/ 2067082 h 3808342"/>
              <a:gd name="connsiteX89" fmla="*/ 3718617 w 5162986"/>
              <a:gd name="connsiteY89" fmla="*/ 1875977 h 3808342"/>
              <a:gd name="connsiteX90" fmla="*/ 3609760 w 5162986"/>
              <a:gd name="connsiteY90" fmla="*/ 1609882 h 3808342"/>
              <a:gd name="connsiteX91" fmla="*/ 3505740 w 5162986"/>
              <a:gd name="connsiteY91" fmla="*/ 1382492 h 3808342"/>
              <a:gd name="connsiteX92" fmla="*/ 3405645 w 5162986"/>
              <a:gd name="connsiteY92" fmla="*/ 1286354 h 3808342"/>
              <a:gd name="connsiteX93" fmla="*/ 3209636 w 5162986"/>
              <a:gd name="connsiteY93" fmla="*/ 1082171 h 3808342"/>
              <a:gd name="connsiteX94" fmla="*/ 3005461 w 5162986"/>
              <a:gd name="connsiteY94" fmla="*/ 845318 h 3808342"/>
              <a:gd name="connsiteX95" fmla="*/ 2789035 w 5162986"/>
              <a:gd name="connsiteY95" fmla="*/ 563546 h 3808342"/>
              <a:gd name="connsiteX96" fmla="*/ 2511356 w 5162986"/>
              <a:gd name="connsiteY96" fmla="*/ 130678 h 3808342"/>
              <a:gd name="connsiteX97" fmla="*/ 2425602 w 5162986"/>
              <a:gd name="connsiteY97" fmla="*/ 16335 h 3808342"/>
              <a:gd name="connsiteX0" fmla="*/ 2425602 w 5162553"/>
              <a:gd name="connsiteY0" fmla="*/ 16335 h 3808342"/>
              <a:gd name="connsiteX1" fmla="*/ 1584399 w 5162553"/>
              <a:gd name="connsiteY1" fmla="*/ 0 h 3808342"/>
              <a:gd name="connsiteX2" fmla="*/ 518604 w 5162553"/>
              <a:gd name="connsiteY2" fmla="*/ 12252 h 3808342"/>
              <a:gd name="connsiteX3" fmla="*/ 12249 w 5162553"/>
              <a:gd name="connsiteY3" fmla="*/ 16336 h 3808342"/>
              <a:gd name="connsiteX4" fmla="*/ 12248 w 5162553"/>
              <a:gd name="connsiteY4" fmla="*/ 1016832 h 3808342"/>
              <a:gd name="connsiteX5" fmla="*/ 0 w 5162553"/>
              <a:gd name="connsiteY5" fmla="*/ 2589043 h 3808342"/>
              <a:gd name="connsiteX6" fmla="*/ 110254 w 5162553"/>
              <a:gd name="connsiteY6" fmla="*/ 2621711 h 3808342"/>
              <a:gd name="connsiteX7" fmla="*/ 187841 w 5162553"/>
              <a:gd name="connsiteY7" fmla="*/ 2540038 h 3808342"/>
              <a:gd name="connsiteX8" fmla="*/ 596192 w 5162553"/>
              <a:gd name="connsiteY8" fmla="*/ 2450198 h 3808342"/>
              <a:gd name="connsiteX9" fmla="*/ 841202 w 5162553"/>
              <a:gd name="connsiteY9" fmla="*/ 2433863 h 3808342"/>
              <a:gd name="connsiteX10" fmla="*/ 1143162 w 5162553"/>
              <a:gd name="connsiteY10" fmla="*/ 2439126 h 3808342"/>
              <a:gd name="connsiteX11" fmla="*/ 1417006 w 5162553"/>
              <a:gd name="connsiteY11" fmla="*/ 2472464 h 3808342"/>
              <a:gd name="connsiteX12" fmla="*/ 1833724 w 5162553"/>
              <a:gd name="connsiteY12" fmla="*/ 2651058 h 3808342"/>
              <a:gd name="connsiteX13" fmla="*/ 2067087 w 5162553"/>
              <a:gd name="connsiteY13" fmla="*/ 2779644 h 3808342"/>
              <a:gd name="connsiteX14" fmla="*/ 2174243 w 5162553"/>
              <a:gd name="connsiteY14" fmla="*/ 2922520 h 3808342"/>
              <a:gd name="connsiteX15" fmla="*/ 2255206 w 5162553"/>
              <a:gd name="connsiteY15" fmla="*/ 3193980 h 3808342"/>
              <a:gd name="connsiteX16" fmla="*/ 2221868 w 5162553"/>
              <a:gd name="connsiteY16" fmla="*/ 3310662 h 3808342"/>
              <a:gd name="connsiteX17" fmla="*/ 2195675 w 5162553"/>
              <a:gd name="connsiteY17" fmla="*/ 3394006 h 3808342"/>
              <a:gd name="connsiteX18" fmla="*/ 2126618 w 5162553"/>
              <a:gd name="connsiteY18" fmla="*/ 3474968 h 3808342"/>
              <a:gd name="connsiteX19" fmla="*/ 1986124 w 5162553"/>
              <a:gd name="connsiteY19" fmla="*/ 3603555 h 3808342"/>
              <a:gd name="connsiteX20" fmla="*/ 2436180 w 5162553"/>
              <a:gd name="connsiteY20" fmla="*/ 3808342 h 3808342"/>
              <a:gd name="connsiteX21" fmla="*/ 2569530 w 5162553"/>
              <a:gd name="connsiteY21" fmla="*/ 3796437 h 3808342"/>
              <a:gd name="connsiteX22" fmla="*/ 2826704 w 5162553"/>
              <a:gd name="connsiteY22" fmla="*/ 3736906 h 3808342"/>
              <a:gd name="connsiteX23" fmla="*/ 3029111 w 5162553"/>
              <a:gd name="connsiteY23" fmla="*/ 3665469 h 3808342"/>
              <a:gd name="connsiteX24" fmla="*/ 3176748 w 5162553"/>
              <a:gd name="connsiteY24" fmla="*/ 3579743 h 3808342"/>
              <a:gd name="connsiteX25" fmla="*/ 3281523 w 5162553"/>
              <a:gd name="connsiteY25" fmla="*/ 3413056 h 3808342"/>
              <a:gd name="connsiteX26" fmla="*/ 3583943 w 5162553"/>
              <a:gd name="connsiteY26" fmla="*/ 3222556 h 3808342"/>
              <a:gd name="connsiteX27" fmla="*/ 3829211 w 5162553"/>
              <a:gd name="connsiteY27" fmla="*/ 3015387 h 3808342"/>
              <a:gd name="connsiteX28" fmla="*/ 4054864 w 5162553"/>
              <a:gd name="connsiteY28" fmla="*/ 2717806 h 3808342"/>
              <a:gd name="connsiteX29" fmla="*/ 5160369 w 5162553"/>
              <a:gd name="connsiteY29" fmla="*/ 1527635 h 3808342"/>
              <a:gd name="connsiteX30" fmla="*/ 4212102 w 5162553"/>
              <a:gd name="connsiteY30" fmla="*/ 2197711 h 3808342"/>
              <a:gd name="connsiteX31" fmla="*/ 3950845 w 5162553"/>
              <a:gd name="connsiteY31" fmla="*/ 2509768 h 3808342"/>
              <a:gd name="connsiteX32" fmla="*/ 3815377 w 5162553"/>
              <a:gd name="connsiteY32" fmla="*/ 2521864 h 3808342"/>
              <a:gd name="connsiteX33" fmla="*/ 3762159 w 5162553"/>
              <a:gd name="connsiteY33" fmla="*/ 2480739 h 3808342"/>
              <a:gd name="connsiteX34" fmla="*/ 3638787 w 5162553"/>
              <a:gd name="connsiteY34" fmla="*/ 2594435 h 3808342"/>
              <a:gd name="connsiteX35" fmla="*/ 3670235 w 5162553"/>
              <a:gd name="connsiteY35" fmla="*/ 2664587 h 3808342"/>
              <a:gd name="connsiteX36" fmla="*/ 3679913 w 5162553"/>
              <a:gd name="connsiteY36" fmla="*/ 2812149 h 3808342"/>
              <a:gd name="connsiteX37" fmla="*/ 3617280 w 5162553"/>
              <a:gd name="connsiteY37" fmla="*/ 2896323 h 3808342"/>
              <a:gd name="connsiteX38" fmla="*/ 3410111 w 5162553"/>
              <a:gd name="connsiteY38" fmla="*/ 2993956 h 3808342"/>
              <a:gd name="connsiteX39" fmla="*/ 3357723 w 5162553"/>
              <a:gd name="connsiteY39" fmla="*/ 2996336 h 3808342"/>
              <a:gd name="connsiteX40" fmla="*/ 3274381 w 5162553"/>
              <a:gd name="connsiteY40" fmla="*/ 2970144 h 3808342"/>
              <a:gd name="connsiteX41" fmla="*/ 3076736 w 5162553"/>
              <a:gd name="connsiteY41" fmla="*/ 2829649 h 3808342"/>
              <a:gd name="connsiteX42" fmla="*/ 2831468 w 5162553"/>
              <a:gd name="connsiteY42" fmla="*/ 2705825 h 3808342"/>
              <a:gd name="connsiteX43" fmla="*/ 2638586 w 5162553"/>
              <a:gd name="connsiteY43" fmla="*/ 2584381 h 3808342"/>
              <a:gd name="connsiteX44" fmla="*/ 2479043 w 5162553"/>
              <a:gd name="connsiteY44" fmla="*/ 2451032 h 3808342"/>
              <a:gd name="connsiteX45" fmla="*/ 2345693 w 5162553"/>
              <a:gd name="connsiteY45" fmla="*/ 2331970 h 3808342"/>
              <a:gd name="connsiteX46" fmla="*/ 2195674 w 5162553"/>
              <a:gd name="connsiteY46" fmla="*/ 2191477 h 3808342"/>
              <a:gd name="connsiteX47" fmla="*/ 2050417 w 5162553"/>
              <a:gd name="connsiteY47" fmla="*/ 2067651 h 3808342"/>
              <a:gd name="connsiteX48" fmla="*/ 1967074 w 5162553"/>
              <a:gd name="connsiteY48" fmla="*/ 1979546 h 3808342"/>
              <a:gd name="connsiteX49" fmla="*/ 1859918 w 5162553"/>
              <a:gd name="connsiteY49" fmla="*/ 1870008 h 3808342"/>
              <a:gd name="connsiteX50" fmla="*/ 1697993 w 5162553"/>
              <a:gd name="connsiteY50" fmla="*/ 1696176 h 3808342"/>
              <a:gd name="connsiteX51" fmla="*/ 1619412 w 5162553"/>
              <a:gd name="connsiteY51" fmla="*/ 1589020 h 3808342"/>
              <a:gd name="connsiteX52" fmla="*/ 1572430 w 5162553"/>
              <a:gd name="connsiteY52" fmla="*/ 1512306 h 3808342"/>
              <a:gd name="connsiteX53" fmla="*/ 1486397 w 5162553"/>
              <a:gd name="connsiteY53" fmla="*/ 1429283 h 3808342"/>
              <a:gd name="connsiteX54" fmla="*/ 1404727 w 5162553"/>
              <a:gd name="connsiteY54" fmla="*/ 1343526 h 3808342"/>
              <a:gd name="connsiteX55" fmla="*/ 1351641 w 5162553"/>
              <a:gd name="connsiteY55" fmla="*/ 1229182 h 3808342"/>
              <a:gd name="connsiteX56" fmla="*/ 1306722 w 5162553"/>
              <a:gd name="connsiteY56" fmla="*/ 1074004 h 3808342"/>
              <a:gd name="connsiteX57" fmla="*/ 1310806 w 5162553"/>
              <a:gd name="connsiteY57" fmla="*/ 992330 h 3808342"/>
              <a:gd name="connsiteX58" fmla="*/ 1327141 w 5162553"/>
              <a:gd name="connsiteY58" fmla="*/ 931076 h 3808342"/>
              <a:gd name="connsiteX59" fmla="*/ 1355725 w 5162553"/>
              <a:gd name="connsiteY59" fmla="*/ 873904 h 3808342"/>
              <a:gd name="connsiteX60" fmla="*/ 1404727 w 5162553"/>
              <a:gd name="connsiteY60" fmla="*/ 779980 h 3808342"/>
              <a:gd name="connsiteX61" fmla="*/ 1461896 w 5162553"/>
              <a:gd name="connsiteY61" fmla="*/ 726892 h 3808342"/>
              <a:gd name="connsiteX62" fmla="*/ 1510899 w 5162553"/>
              <a:gd name="connsiteY62" fmla="*/ 686055 h 3808342"/>
              <a:gd name="connsiteX63" fmla="*/ 1588483 w 5162553"/>
              <a:gd name="connsiteY63" fmla="*/ 637052 h 3808342"/>
              <a:gd name="connsiteX64" fmla="*/ 1788575 w 5162553"/>
              <a:gd name="connsiteY64" fmla="*/ 645219 h 3808342"/>
              <a:gd name="connsiteX65" fmla="*/ 1964166 w 5162553"/>
              <a:gd name="connsiteY65" fmla="*/ 686056 h 3808342"/>
              <a:gd name="connsiteX66" fmla="*/ 2098922 w 5162553"/>
              <a:gd name="connsiteY66" fmla="*/ 763645 h 3808342"/>
              <a:gd name="connsiteX67" fmla="*/ 2327598 w 5162553"/>
              <a:gd name="connsiteY67" fmla="*/ 1037251 h 3808342"/>
              <a:gd name="connsiteX68" fmla="*/ 2376600 w 5162553"/>
              <a:gd name="connsiteY68" fmla="*/ 1078087 h 3808342"/>
              <a:gd name="connsiteX69" fmla="*/ 2552191 w 5162553"/>
              <a:gd name="connsiteY69" fmla="*/ 1135259 h 3808342"/>
              <a:gd name="connsiteX70" fmla="*/ 2682863 w 5162553"/>
              <a:gd name="connsiteY70" fmla="*/ 1221015 h 3808342"/>
              <a:gd name="connsiteX71" fmla="*/ 2756367 w 5162553"/>
              <a:gd name="connsiteY71" fmla="*/ 1310856 h 3808342"/>
              <a:gd name="connsiteX72" fmla="*/ 2833953 w 5162553"/>
              <a:gd name="connsiteY72" fmla="*/ 1396614 h 3808342"/>
              <a:gd name="connsiteX73" fmla="*/ 2900657 w 5162553"/>
              <a:gd name="connsiteY73" fmla="*/ 1507217 h 3808342"/>
              <a:gd name="connsiteX74" fmla="*/ 2941904 w 5162553"/>
              <a:gd name="connsiteY74" fmla="*/ 1585086 h 3808342"/>
              <a:gd name="connsiteX75" fmla="*/ 2957674 w 5162553"/>
              <a:gd name="connsiteY75" fmla="*/ 1667600 h 3808342"/>
              <a:gd name="connsiteX76" fmla="*/ 2967199 w 5162553"/>
              <a:gd name="connsiteY76" fmla="*/ 1743800 h 3808342"/>
              <a:gd name="connsiteX77" fmla="*/ 2974343 w 5162553"/>
              <a:gd name="connsiteY77" fmla="*/ 1781900 h 3808342"/>
              <a:gd name="connsiteX78" fmla="*/ 2998155 w 5162553"/>
              <a:gd name="connsiteY78" fmla="*/ 1872389 h 3808342"/>
              <a:gd name="connsiteX79" fmla="*/ 3093405 w 5162553"/>
              <a:gd name="connsiteY79" fmla="*/ 2055744 h 3808342"/>
              <a:gd name="connsiteX80" fmla="*/ 3167224 w 5162553"/>
              <a:gd name="connsiteY80" fmla="*/ 2155757 h 3808342"/>
              <a:gd name="connsiteX81" fmla="*/ 3271999 w 5162553"/>
              <a:gd name="connsiteY81" fmla="*/ 2253388 h 3808342"/>
              <a:gd name="connsiteX82" fmla="*/ 3413817 w 5162553"/>
              <a:gd name="connsiteY82" fmla="*/ 2354949 h 3808342"/>
              <a:gd name="connsiteX83" fmla="*/ 3573474 w 5162553"/>
              <a:gd name="connsiteY83" fmla="*/ 2512187 h 3808342"/>
              <a:gd name="connsiteX84" fmla="*/ 3636369 w 5162553"/>
              <a:gd name="connsiteY84" fmla="*/ 2599273 h 3808342"/>
              <a:gd name="connsiteX85" fmla="*/ 3762159 w 5162553"/>
              <a:gd name="connsiteY85" fmla="*/ 2475899 h 3808342"/>
              <a:gd name="connsiteX86" fmla="*/ 3754902 w 5162553"/>
              <a:gd name="connsiteY86" fmla="*/ 2316244 h 3808342"/>
              <a:gd name="connsiteX87" fmla="*/ 3762160 w 5162553"/>
              <a:gd name="connsiteY87" fmla="*/ 2183197 h 3808342"/>
              <a:gd name="connsiteX88" fmla="*/ 3762159 w 5162553"/>
              <a:gd name="connsiteY88" fmla="*/ 2067082 h 3808342"/>
              <a:gd name="connsiteX89" fmla="*/ 3718617 w 5162553"/>
              <a:gd name="connsiteY89" fmla="*/ 1875977 h 3808342"/>
              <a:gd name="connsiteX90" fmla="*/ 3609760 w 5162553"/>
              <a:gd name="connsiteY90" fmla="*/ 1609882 h 3808342"/>
              <a:gd name="connsiteX91" fmla="*/ 3505740 w 5162553"/>
              <a:gd name="connsiteY91" fmla="*/ 1382492 h 3808342"/>
              <a:gd name="connsiteX92" fmla="*/ 3405645 w 5162553"/>
              <a:gd name="connsiteY92" fmla="*/ 1286354 h 3808342"/>
              <a:gd name="connsiteX93" fmla="*/ 3209636 w 5162553"/>
              <a:gd name="connsiteY93" fmla="*/ 1082171 h 3808342"/>
              <a:gd name="connsiteX94" fmla="*/ 3005461 w 5162553"/>
              <a:gd name="connsiteY94" fmla="*/ 845318 h 3808342"/>
              <a:gd name="connsiteX95" fmla="*/ 2789035 w 5162553"/>
              <a:gd name="connsiteY95" fmla="*/ 563546 h 3808342"/>
              <a:gd name="connsiteX96" fmla="*/ 2511356 w 5162553"/>
              <a:gd name="connsiteY96" fmla="*/ 130678 h 3808342"/>
              <a:gd name="connsiteX97" fmla="*/ 2425602 w 5162553"/>
              <a:gd name="connsiteY97" fmla="*/ 16335 h 3808342"/>
              <a:gd name="connsiteX0" fmla="*/ 2425602 w 5162553"/>
              <a:gd name="connsiteY0" fmla="*/ 16335 h 3808342"/>
              <a:gd name="connsiteX1" fmla="*/ 1584399 w 5162553"/>
              <a:gd name="connsiteY1" fmla="*/ 0 h 3808342"/>
              <a:gd name="connsiteX2" fmla="*/ 518604 w 5162553"/>
              <a:gd name="connsiteY2" fmla="*/ 12252 h 3808342"/>
              <a:gd name="connsiteX3" fmla="*/ 12249 w 5162553"/>
              <a:gd name="connsiteY3" fmla="*/ 16336 h 3808342"/>
              <a:gd name="connsiteX4" fmla="*/ 12248 w 5162553"/>
              <a:gd name="connsiteY4" fmla="*/ 1016832 h 3808342"/>
              <a:gd name="connsiteX5" fmla="*/ 0 w 5162553"/>
              <a:gd name="connsiteY5" fmla="*/ 2589043 h 3808342"/>
              <a:gd name="connsiteX6" fmla="*/ 110254 w 5162553"/>
              <a:gd name="connsiteY6" fmla="*/ 2621711 h 3808342"/>
              <a:gd name="connsiteX7" fmla="*/ 187841 w 5162553"/>
              <a:gd name="connsiteY7" fmla="*/ 2540038 h 3808342"/>
              <a:gd name="connsiteX8" fmla="*/ 596192 w 5162553"/>
              <a:gd name="connsiteY8" fmla="*/ 2450198 h 3808342"/>
              <a:gd name="connsiteX9" fmla="*/ 841202 w 5162553"/>
              <a:gd name="connsiteY9" fmla="*/ 2433863 h 3808342"/>
              <a:gd name="connsiteX10" fmla="*/ 1143162 w 5162553"/>
              <a:gd name="connsiteY10" fmla="*/ 2439126 h 3808342"/>
              <a:gd name="connsiteX11" fmla="*/ 1417006 w 5162553"/>
              <a:gd name="connsiteY11" fmla="*/ 2472464 h 3808342"/>
              <a:gd name="connsiteX12" fmla="*/ 1833724 w 5162553"/>
              <a:gd name="connsiteY12" fmla="*/ 2651058 h 3808342"/>
              <a:gd name="connsiteX13" fmla="*/ 2067087 w 5162553"/>
              <a:gd name="connsiteY13" fmla="*/ 2779644 h 3808342"/>
              <a:gd name="connsiteX14" fmla="*/ 2174243 w 5162553"/>
              <a:gd name="connsiteY14" fmla="*/ 2922520 h 3808342"/>
              <a:gd name="connsiteX15" fmla="*/ 2255206 w 5162553"/>
              <a:gd name="connsiteY15" fmla="*/ 3193980 h 3808342"/>
              <a:gd name="connsiteX16" fmla="*/ 2221868 w 5162553"/>
              <a:gd name="connsiteY16" fmla="*/ 3310662 h 3808342"/>
              <a:gd name="connsiteX17" fmla="*/ 2195675 w 5162553"/>
              <a:gd name="connsiteY17" fmla="*/ 3394006 h 3808342"/>
              <a:gd name="connsiteX18" fmla="*/ 2126618 w 5162553"/>
              <a:gd name="connsiteY18" fmla="*/ 3474968 h 3808342"/>
              <a:gd name="connsiteX19" fmla="*/ 1986124 w 5162553"/>
              <a:gd name="connsiteY19" fmla="*/ 3603555 h 3808342"/>
              <a:gd name="connsiteX20" fmla="*/ 2436180 w 5162553"/>
              <a:gd name="connsiteY20" fmla="*/ 3808342 h 3808342"/>
              <a:gd name="connsiteX21" fmla="*/ 2569530 w 5162553"/>
              <a:gd name="connsiteY21" fmla="*/ 3796437 h 3808342"/>
              <a:gd name="connsiteX22" fmla="*/ 2826704 w 5162553"/>
              <a:gd name="connsiteY22" fmla="*/ 3736906 h 3808342"/>
              <a:gd name="connsiteX23" fmla="*/ 3029111 w 5162553"/>
              <a:gd name="connsiteY23" fmla="*/ 3665469 h 3808342"/>
              <a:gd name="connsiteX24" fmla="*/ 3176748 w 5162553"/>
              <a:gd name="connsiteY24" fmla="*/ 3579743 h 3808342"/>
              <a:gd name="connsiteX25" fmla="*/ 3281523 w 5162553"/>
              <a:gd name="connsiteY25" fmla="*/ 3413056 h 3808342"/>
              <a:gd name="connsiteX26" fmla="*/ 3583943 w 5162553"/>
              <a:gd name="connsiteY26" fmla="*/ 3222556 h 3808342"/>
              <a:gd name="connsiteX27" fmla="*/ 3829211 w 5162553"/>
              <a:gd name="connsiteY27" fmla="*/ 3015387 h 3808342"/>
              <a:gd name="connsiteX28" fmla="*/ 4054864 w 5162553"/>
              <a:gd name="connsiteY28" fmla="*/ 2717806 h 3808342"/>
              <a:gd name="connsiteX29" fmla="*/ 5160369 w 5162553"/>
              <a:gd name="connsiteY29" fmla="*/ 1527635 h 3808342"/>
              <a:gd name="connsiteX30" fmla="*/ 4212102 w 5162553"/>
              <a:gd name="connsiteY30" fmla="*/ 2197711 h 3808342"/>
              <a:gd name="connsiteX31" fmla="*/ 3950845 w 5162553"/>
              <a:gd name="connsiteY31" fmla="*/ 2509768 h 3808342"/>
              <a:gd name="connsiteX32" fmla="*/ 3815377 w 5162553"/>
              <a:gd name="connsiteY32" fmla="*/ 2521864 h 3808342"/>
              <a:gd name="connsiteX33" fmla="*/ 3762159 w 5162553"/>
              <a:gd name="connsiteY33" fmla="*/ 2480739 h 3808342"/>
              <a:gd name="connsiteX34" fmla="*/ 3638787 w 5162553"/>
              <a:gd name="connsiteY34" fmla="*/ 2594435 h 3808342"/>
              <a:gd name="connsiteX35" fmla="*/ 3670235 w 5162553"/>
              <a:gd name="connsiteY35" fmla="*/ 2664587 h 3808342"/>
              <a:gd name="connsiteX36" fmla="*/ 3679913 w 5162553"/>
              <a:gd name="connsiteY36" fmla="*/ 2812149 h 3808342"/>
              <a:gd name="connsiteX37" fmla="*/ 3617280 w 5162553"/>
              <a:gd name="connsiteY37" fmla="*/ 2896323 h 3808342"/>
              <a:gd name="connsiteX38" fmla="*/ 3410111 w 5162553"/>
              <a:gd name="connsiteY38" fmla="*/ 2993956 h 3808342"/>
              <a:gd name="connsiteX39" fmla="*/ 3357723 w 5162553"/>
              <a:gd name="connsiteY39" fmla="*/ 2996336 h 3808342"/>
              <a:gd name="connsiteX40" fmla="*/ 3274381 w 5162553"/>
              <a:gd name="connsiteY40" fmla="*/ 2970144 h 3808342"/>
              <a:gd name="connsiteX41" fmla="*/ 3076736 w 5162553"/>
              <a:gd name="connsiteY41" fmla="*/ 2829649 h 3808342"/>
              <a:gd name="connsiteX42" fmla="*/ 2831468 w 5162553"/>
              <a:gd name="connsiteY42" fmla="*/ 2705825 h 3808342"/>
              <a:gd name="connsiteX43" fmla="*/ 2638586 w 5162553"/>
              <a:gd name="connsiteY43" fmla="*/ 2584381 h 3808342"/>
              <a:gd name="connsiteX44" fmla="*/ 2479043 w 5162553"/>
              <a:gd name="connsiteY44" fmla="*/ 2451032 h 3808342"/>
              <a:gd name="connsiteX45" fmla="*/ 2345693 w 5162553"/>
              <a:gd name="connsiteY45" fmla="*/ 2331970 h 3808342"/>
              <a:gd name="connsiteX46" fmla="*/ 2195674 w 5162553"/>
              <a:gd name="connsiteY46" fmla="*/ 2191477 h 3808342"/>
              <a:gd name="connsiteX47" fmla="*/ 2050417 w 5162553"/>
              <a:gd name="connsiteY47" fmla="*/ 2067651 h 3808342"/>
              <a:gd name="connsiteX48" fmla="*/ 1967074 w 5162553"/>
              <a:gd name="connsiteY48" fmla="*/ 1979546 h 3808342"/>
              <a:gd name="connsiteX49" fmla="*/ 1859918 w 5162553"/>
              <a:gd name="connsiteY49" fmla="*/ 1870008 h 3808342"/>
              <a:gd name="connsiteX50" fmla="*/ 1697993 w 5162553"/>
              <a:gd name="connsiteY50" fmla="*/ 1696176 h 3808342"/>
              <a:gd name="connsiteX51" fmla="*/ 1619412 w 5162553"/>
              <a:gd name="connsiteY51" fmla="*/ 1589020 h 3808342"/>
              <a:gd name="connsiteX52" fmla="*/ 1572430 w 5162553"/>
              <a:gd name="connsiteY52" fmla="*/ 1512306 h 3808342"/>
              <a:gd name="connsiteX53" fmla="*/ 1486397 w 5162553"/>
              <a:gd name="connsiteY53" fmla="*/ 1429283 h 3808342"/>
              <a:gd name="connsiteX54" fmla="*/ 1404727 w 5162553"/>
              <a:gd name="connsiteY54" fmla="*/ 1343526 h 3808342"/>
              <a:gd name="connsiteX55" fmla="*/ 1351641 w 5162553"/>
              <a:gd name="connsiteY55" fmla="*/ 1229182 h 3808342"/>
              <a:gd name="connsiteX56" fmla="*/ 1306722 w 5162553"/>
              <a:gd name="connsiteY56" fmla="*/ 1074004 h 3808342"/>
              <a:gd name="connsiteX57" fmla="*/ 1310806 w 5162553"/>
              <a:gd name="connsiteY57" fmla="*/ 992330 h 3808342"/>
              <a:gd name="connsiteX58" fmla="*/ 1327141 w 5162553"/>
              <a:gd name="connsiteY58" fmla="*/ 931076 h 3808342"/>
              <a:gd name="connsiteX59" fmla="*/ 1355725 w 5162553"/>
              <a:gd name="connsiteY59" fmla="*/ 873904 h 3808342"/>
              <a:gd name="connsiteX60" fmla="*/ 1404727 w 5162553"/>
              <a:gd name="connsiteY60" fmla="*/ 779980 h 3808342"/>
              <a:gd name="connsiteX61" fmla="*/ 1461896 w 5162553"/>
              <a:gd name="connsiteY61" fmla="*/ 726892 h 3808342"/>
              <a:gd name="connsiteX62" fmla="*/ 1510899 w 5162553"/>
              <a:gd name="connsiteY62" fmla="*/ 686055 h 3808342"/>
              <a:gd name="connsiteX63" fmla="*/ 1588483 w 5162553"/>
              <a:gd name="connsiteY63" fmla="*/ 637052 h 3808342"/>
              <a:gd name="connsiteX64" fmla="*/ 1788575 w 5162553"/>
              <a:gd name="connsiteY64" fmla="*/ 645219 h 3808342"/>
              <a:gd name="connsiteX65" fmla="*/ 1964166 w 5162553"/>
              <a:gd name="connsiteY65" fmla="*/ 686056 h 3808342"/>
              <a:gd name="connsiteX66" fmla="*/ 2098922 w 5162553"/>
              <a:gd name="connsiteY66" fmla="*/ 763645 h 3808342"/>
              <a:gd name="connsiteX67" fmla="*/ 2327598 w 5162553"/>
              <a:gd name="connsiteY67" fmla="*/ 1037251 h 3808342"/>
              <a:gd name="connsiteX68" fmla="*/ 2376600 w 5162553"/>
              <a:gd name="connsiteY68" fmla="*/ 1078087 h 3808342"/>
              <a:gd name="connsiteX69" fmla="*/ 2552191 w 5162553"/>
              <a:gd name="connsiteY69" fmla="*/ 1135259 h 3808342"/>
              <a:gd name="connsiteX70" fmla="*/ 2682863 w 5162553"/>
              <a:gd name="connsiteY70" fmla="*/ 1221015 h 3808342"/>
              <a:gd name="connsiteX71" fmla="*/ 2756367 w 5162553"/>
              <a:gd name="connsiteY71" fmla="*/ 1310856 h 3808342"/>
              <a:gd name="connsiteX72" fmla="*/ 2833953 w 5162553"/>
              <a:gd name="connsiteY72" fmla="*/ 1396614 h 3808342"/>
              <a:gd name="connsiteX73" fmla="*/ 2900657 w 5162553"/>
              <a:gd name="connsiteY73" fmla="*/ 1507217 h 3808342"/>
              <a:gd name="connsiteX74" fmla="*/ 2941904 w 5162553"/>
              <a:gd name="connsiteY74" fmla="*/ 1585086 h 3808342"/>
              <a:gd name="connsiteX75" fmla="*/ 2957674 w 5162553"/>
              <a:gd name="connsiteY75" fmla="*/ 1667600 h 3808342"/>
              <a:gd name="connsiteX76" fmla="*/ 2967199 w 5162553"/>
              <a:gd name="connsiteY76" fmla="*/ 1743800 h 3808342"/>
              <a:gd name="connsiteX77" fmla="*/ 2974343 w 5162553"/>
              <a:gd name="connsiteY77" fmla="*/ 1781900 h 3808342"/>
              <a:gd name="connsiteX78" fmla="*/ 2998155 w 5162553"/>
              <a:gd name="connsiteY78" fmla="*/ 1872389 h 3808342"/>
              <a:gd name="connsiteX79" fmla="*/ 3093405 w 5162553"/>
              <a:gd name="connsiteY79" fmla="*/ 2055744 h 3808342"/>
              <a:gd name="connsiteX80" fmla="*/ 3167224 w 5162553"/>
              <a:gd name="connsiteY80" fmla="*/ 2155757 h 3808342"/>
              <a:gd name="connsiteX81" fmla="*/ 3271999 w 5162553"/>
              <a:gd name="connsiteY81" fmla="*/ 2253388 h 3808342"/>
              <a:gd name="connsiteX82" fmla="*/ 3413817 w 5162553"/>
              <a:gd name="connsiteY82" fmla="*/ 2354949 h 3808342"/>
              <a:gd name="connsiteX83" fmla="*/ 3573474 w 5162553"/>
              <a:gd name="connsiteY83" fmla="*/ 2512187 h 3808342"/>
              <a:gd name="connsiteX84" fmla="*/ 3636369 w 5162553"/>
              <a:gd name="connsiteY84" fmla="*/ 2599273 h 3808342"/>
              <a:gd name="connsiteX85" fmla="*/ 3762159 w 5162553"/>
              <a:gd name="connsiteY85" fmla="*/ 2475899 h 3808342"/>
              <a:gd name="connsiteX86" fmla="*/ 3754902 w 5162553"/>
              <a:gd name="connsiteY86" fmla="*/ 2316244 h 3808342"/>
              <a:gd name="connsiteX87" fmla="*/ 3762160 w 5162553"/>
              <a:gd name="connsiteY87" fmla="*/ 2183197 h 3808342"/>
              <a:gd name="connsiteX88" fmla="*/ 3762159 w 5162553"/>
              <a:gd name="connsiteY88" fmla="*/ 2067082 h 3808342"/>
              <a:gd name="connsiteX89" fmla="*/ 3718617 w 5162553"/>
              <a:gd name="connsiteY89" fmla="*/ 1875977 h 3808342"/>
              <a:gd name="connsiteX90" fmla="*/ 3609760 w 5162553"/>
              <a:gd name="connsiteY90" fmla="*/ 1609882 h 3808342"/>
              <a:gd name="connsiteX91" fmla="*/ 3505740 w 5162553"/>
              <a:gd name="connsiteY91" fmla="*/ 1382492 h 3808342"/>
              <a:gd name="connsiteX92" fmla="*/ 3405645 w 5162553"/>
              <a:gd name="connsiteY92" fmla="*/ 1286354 h 3808342"/>
              <a:gd name="connsiteX93" fmla="*/ 3209636 w 5162553"/>
              <a:gd name="connsiteY93" fmla="*/ 1082171 h 3808342"/>
              <a:gd name="connsiteX94" fmla="*/ 3005461 w 5162553"/>
              <a:gd name="connsiteY94" fmla="*/ 845318 h 3808342"/>
              <a:gd name="connsiteX95" fmla="*/ 2789035 w 5162553"/>
              <a:gd name="connsiteY95" fmla="*/ 563546 h 3808342"/>
              <a:gd name="connsiteX96" fmla="*/ 2511356 w 5162553"/>
              <a:gd name="connsiteY96" fmla="*/ 130678 h 3808342"/>
              <a:gd name="connsiteX97" fmla="*/ 2425602 w 5162553"/>
              <a:gd name="connsiteY97" fmla="*/ 16335 h 3808342"/>
              <a:gd name="connsiteX0" fmla="*/ 2425602 w 5162245"/>
              <a:gd name="connsiteY0" fmla="*/ 16335 h 3808342"/>
              <a:gd name="connsiteX1" fmla="*/ 1584399 w 5162245"/>
              <a:gd name="connsiteY1" fmla="*/ 0 h 3808342"/>
              <a:gd name="connsiteX2" fmla="*/ 518604 w 5162245"/>
              <a:gd name="connsiteY2" fmla="*/ 12252 h 3808342"/>
              <a:gd name="connsiteX3" fmla="*/ 12249 w 5162245"/>
              <a:gd name="connsiteY3" fmla="*/ 16336 h 3808342"/>
              <a:gd name="connsiteX4" fmla="*/ 12248 w 5162245"/>
              <a:gd name="connsiteY4" fmla="*/ 1016832 h 3808342"/>
              <a:gd name="connsiteX5" fmla="*/ 0 w 5162245"/>
              <a:gd name="connsiteY5" fmla="*/ 2589043 h 3808342"/>
              <a:gd name="connsiteX6" fmla="*/ 110254 w 5162245"/>
              <a:gd name="connsiteY6" fmla="*/ 2621711 h 3808342"/>
              <a:gd name="connsiteX7" fmla="*/ 187841 w 5162245"/>
              <a:gd name="connsiteY7" fmla="*/ 2540038 h 3808342"/>
              <a:gd name="connsiteX8" fmla="*/ 596192 w 5162245"/>
              <a:gd name="connsiteY8" fmla="*/ 2450198 h 3808342"/>
              <a:gd name="connsiteX9" fmla="*/ 841202 w 5162245"/>
              <a:gd name="connsiteY9" fmla="*/ 2433863 h 3808342"/>
              <a:gd name="connsiteX10" fmla="*/ 1143162 w 5162245"/>
              <a:gd name="connsiteY10" fmla="*/ 2439126 h 3808342"/>
              <a:gd name="connsiteX11" fmla="*/ 1417006 w 5162245"/>
              <a:gd name="connsiteY11" fmla="*/ 2472464 h 3808342"/>
              <a:gd name="connsiteX12" fmla="*/ 1833724 w 5162245"/>
              <a:gd name="connsiteY12" fmla="*/ 2651058 h 3808342"/>
              <a:gd name="connsiteX13" fmla="*/ 2067087 w 5162245"/>
              <a:gd name="connsiteY13" fmla="*/ 2779644 h 3808342"/>
              <a:gd name="connsiteX14" fmla="*/ 2174243 w 5162245"/>
              <a:gd name="connsiteY14" fmla="*/ 2922520 h 3808342"/>
              <a:gd name="connsiteX15" fmla="*/ 2255206 w 5162245"/>
              <a:gd name="connsiteY15" fmla="*/ 3193980 h 3808342"/>
              <a:gd name="connsiteX16" fmla="*/ 2221868 w 5162245"/>
              <a:gd name="connsiteY16" fmla="*/ 3310662 h 3808342"/>
              <a:gd name="connsiteX17" fmla="*/ 2195675 w 5162245"/>
              <a:gd name="connsiteY17" fmla="*/ 3394006 h 3808342"/>
              <a:gd name="connsiteX18" fmla="*/ 2126618 w 5162245"/>
              <a:gd name="connsiteY18" fmla="*/ 3474968 h 3808342"/>
              <a:gd name="connsiteX19" fmla="*/ 1986124 w 5162245"/>
              <a:gd name="connsiteY19" fmla="*/ 3603555 h 3808342"/>
              <a:gd name="connsiteX20" fmla="*/ 2436180 w 5162245"/>
              <a:gd name="connsiteY20" fmla="*/ 3808342 h 3808342"/>
              <a:gd name="connsiteX21" fmla="*/ 2569530 w 5162245"/>
              <a:gd name="connsiteY21" fmla="*/ 3796437 h 3808342"/>
              <a:gd name="connsiteX22" fmla="*/ 2826704 w 5162245"/>
              <a:gd name="connsiteY22" fmla="*/ 3736906 h 3808342"/>
              <a:gd name="connsiteX23" fmla="*/ 3029111 w 5162245"/>
              <a:gd name="connsiteY23" fmla="*/ 3665469 h 3808342"/>
              <a:gd name="connsiteX24" fmla="*/ 3176748 w 5162245"/>
              <a:gd name="connsiteY24" fmla="*/ 3579743 h 3808342"/>
              <a:gd name="connsiteX25" fmla="*/ 3281523 w 5162245"/>
              <a:gd name="connsiteY25" fmla="*/ 3413056 h 3808342"/>
              <a:gd name="connsiteX26" fmla="*/ 3583943 w 5162245"/>
              <a:gd name="connsiteY26" fmla="*/ 3222556 h 3808342"/>
              <a:gd name="connsiteX27" fmla="*/ 3829211 w 5162245"/>
              <a:gd name="connsiteY27" fmla="*/ 3015387 h 3808342"/>
              <a:gd name="connsiteX28" fmla="*/ 4054864 w 5162245"/>
              <a:gd name="connsiteY28" fmla="*/ 2717806 h 3808342"/>
              <a:gd name="connsiteX29" fmla="*/ 5160369 w 5162245"/>
              <a:gd name="connsiteY29" fmla="*/ 1527635 h 3808342"/>
              <a:gd name="connsiteX30" fmla="*/ 4212102 w 5162245"/>
              <a:gd name="connsiteY30" fmla="*/ 2197711 h 3808342"/>
              <a:gd name="connsiteX31" fmla="*/ 3950845 w 5162245"/>
              <a:gd name="connsiteY31" fmla="*/ 2509768 h 3808342"/>
              <a:gd name="connsiteX32" fmla="*/ 3815377 w 5162245"/>
              <a:gd name="connsiteY32" fmla="*/ 2521864 h 3808342"/>
              <a:gd name="connsiteX33" fmla="*/ 3762159 w 5162245"/>
              <a:gd name="connsiteY33" fmla="*/ 2480739 h 3808342"/>
              <a:gd name="connsiteX34" fmla="*/ 3638787 w 5162245"/>
              <a:gd name="connsiteY34" fmla="*/ 2594435 h 3808342"/>
              <a:gd name="connsiteX35" fmla="*/ 3670235 w 5162245"/>
              <a:gd name="connsiteY35" fmla="*/ 2664587 h 3808342"/>
              <a:gd name="connsiteX36" fmla="*/ 3679913 w 5162245"/>
              <a:gd name="connsiteY36" fmla="*/ 2812149 h 3808342"/>
              <a:gd name="connsiteX37" fmla="*/ 3617280 w 5162245"/>
              <a:gd name="connsiteY37" fmla="*/ 2896323 h 3808342"/>
              <a:gd name="connsiteX38" fmla="*/ 3410111 w 5162245"/>
              <a:gd name="connsiteY38" fmla="*/ 2993956 h 3808342"/>
              <a:gd name="connsiteX39" fmla="*/ 3357723 w 5162245"/>
              <a:gd name="connsiteY39" fmla="*/ 2996336 h 3808342"/>
              <a:gd name="connsiteX40" fmla="*/ 3274381 w 5162245"/>
              <a:gd name="connsiteY40" fmla="*/ 2970144 h 3808342"/>
              <a:gd name="connsiteX41" fmla="*/ 3076736 w 5162245"/>
              <a:gd name="connsiteY41" fmla="*/ 2829649 h 3808342"/>
              <a:gd name="connsiteX42" fmla="*/ 2831468 w 5162245"/>
              <a:gd name="connsiteY42" fmla="*/ 2705825 h 3808342"/>
              <a:gd name="connsiteX43" fmla="*/ 2638586 w 5162245"/>
              <a:gd name="connsiteY43" fmla="*/ 2584381 h 3808342"/>
              <a:gd name="connsiteX44" fmla="*/ 2479043 w 5162245"/>
              <a:gd name="connsiteY44" fmla="*/ 2451032 h 3808342"/>
              <a:gd name="connsiteX45" fmla="*/ 2345693 w 5162245"/>
              <a:gd name="connsiteY45" fmla="*/ 2331970 h 3808342"/>
              <a:gd name="connsiteX46" fmla="*/ 2195674 w 5162245"/>
              <a:gd name="connsiteY46" fmla="*/ 2191477 h 3808342"/>
              <a:gd name="connsiteX47" fmla="*/ 2050417 w 5162245"/>
              <a:gd name="connsiteY47" fmla="*/ 2067651 h 3808342"/>
              <a:gd name="connsiteX48" fmla="*/ 1967074 w 5162245"/>
              <a:gd name="connsiteY48" fmla="*/ 1979546 h 3808342"/>
              <a:gd name="connsiteX49" fmla="*/ 1859918 w 5162245"/>
              <a:gd name="connsiteY49" fmla="*/ 1870008 h 3808342"/>
              <a:gd name="connsiteX50" fmla="*/ 1697993 w 5162245"/>
              <a:gd name="connsiteY50" fmla="*/ 1696176 h 3808342"/>
              <a:gd name="connsiteX51" fmla="*/ 1619412 w 5162245"/>
              <a:gd name="connsiteY51" fmla="*/ 1589020 h 3808342"/>
              <a:gd name="connsiteX52" fmla="*/ 1572430 w 5162245"/>
              <a:gd name="connsiteY52" fmla="*/ 1512306 h 3808342"/>
              <a:gd name="connsiteX53" fmla="*/ 1486397 w 5162245"/>
              <a:gd name="connsiteY53" fmla="*/ 1429283 h 3808342"/>
              <a:gd name="connsiteX54" fmla="*/ 1404727 w 5162245"/>
              <a:gd name="connsiteY54" fmla="*/ 1343526 h 3808342"/>
              <a:gd name="connsiteX55" fmla="*/ 1351641 w 5162245"/>
              <a:gd name="connsiteY55" fmla="*/ 1229182 h 3808342"/>
              <a:gd name="connsiteX56" fmla="*/ 1306722 w 5162245"/>
              <a:gd name="connsiteY56" fmla="*/ 1074004 h 3808342"/>
              <a:gd name="connsiteX57" fmla="*/ 1310806 w 5162245"/>
              <a:gd name="connsiteY57" fmla="*/ 992330 h 3808342"/>
              <a:gd name="connsiteX58" fmla="*/ 1327141 w 5162245"/>
              <a:gd name="connsiteY58" fmla="*/ 931076 h 3808342"/>
              <a:gd name="connsiteX59" fmla="*/ 1355725 w 5162245"/>
              <a:gd name="connsiteY59" fmla="*/ 873904 h 3808342"/>
              <a:gd name="connsiteX60" fmla="*/ 1404727 w 5162245"/>
              <a:gd name="connsiteY60" fmla="*/ 779980 h 3808342"/>
              <a:gd name="connsiteX61" fmla="*/ 1461896 w 5162245"/>
              <a:gd name="connsiteY61" fmla="*/ 726892 h 3808342"/>
              <a:gd name="connsiteX62" fmla="*/ 1510899 w 5162245"/>
              <a:gd name="connsiteY62" fmla="*/ 686055 h 3808342"/>
              <a:gd name="connsiteX63" fmla="*/ 1588483 w 5162245"/>
              <a:gd name="connsiteY63" fmla="*/ 637052 h 3808342"/>
              <a:gd name="connsiteX64" fmla="*/ 1788575 w 5162245"/>
              <a:gd name="connsiteY64" fmla="*/ 645219 h 3808342"/>
              <a:gd name="connsiteX65" fmla="*/ 1964166 w 5162245"/>
              <a:gd name="connsiteY65" fmla="*/ 686056 h 3808342"/>
              <a:gd name="connsiteX66" fmla="*/ 2098922 w 5162245"/>
              <a:gd name="connsiteY66" fmla="*/ 763645 h 3808342"/>
              <a:gd name="connsiteX67" fmla="*/ 2327598 w 5162245"/>
              <a:gd name="connsiteY67" fmla="*/ 1037251 h 3808342"/>
              <a:gd name="connsiteX68" fmla="*/ 2376600 w 5162245"/>
              <a:gd name="connsiteY68" fmla="*/ 1078087 h 3808342"/>
              <a:gd name="connsiteX69" fmla="*/ 2552191 w 5162245"/>
              <a:gd name="connsiteY69" fmla="*/ 1135259 h 3808342"/>
              <a:gd name="connsiteX70" fmla="*/ 2682863 w 5162245"/>
              <a:gd name="connsiteY70" fmla="*/ 1221015 h 3808342"/>
              <a:gd name="connsiteX71" fmla="*/ 2756367 w 5162245"/>
              <a:gd name="connsiteY71" fmla="*/ 1310856 h 3808342"/>
              <a:gd name="connsiteX72" fmla="*/ 2833953 w 5162245"/>
              <a:gd name="connsiteY72" fmla="*/ 1396614 h 3808342"/>
              <a:gd name="connsiteX73" fmla="*/ 2900657 w 5162245"/>
              <a:gd name="connsiteY73" fmla="*/ 1507217 h 3808342"/>
              <a:gd name="connsiteX74" fmla="*/ 2941904 w 5162245"/>
              <a:gd name="connsiteY74" fmla="*/ 1585086 h 3808342"/>
              <a:gd name="connsiteX75" fmla="*/ 2957674 w 5162245"/>
              <a:gd name="connsiteY75" fmla="*/ 1667600 h 3808342"/>
              <a:gd name="connsiteX76" fmla="*/ 2967199 w 5162245"/>
              <a:gd name="connsiteY76" fmla="*/ 1743800 h 3808342"/>
              <a:gd name="connsiteX77" fmla="*/ 2974343 w 5162245"/>
              <a:gd name="connsiteY77" fmla="*/ 1781900 h 3808342"/>
              <a:gd name="connsiteX78" fmla="*/ 2998155 w 5162245"/>
              <a:gd name="connsiteY78" fmla="*/ 1872389 h 3808342"/>
              <a:gd name="connsiteX79" fmla="*/ 3093405 w 5162245"/>
              <a:gd name="connsiteY79" fmla="*/ 2055744 h 3808342"/>
              <a:gd name="connsiteX80" fmla="*/ 3167224 w 5162245"/>
              <a:gd name="connsiteY80" fmla="*/ 2155757 h 3808342"/>
              <a:gd name="connsiteX81" fmla="*/ 3271999 w 5162245"/>
              <a:gd name="connsiteY81" fmla="*/ 2253388 h 3808342"/>
              <a:gd name="connsiteX82" fmla="*/ 3413817 w 5162245"/>
              <a:gd name="connsiteY82" fmla="*/ 2354949 h 3808342"/>
              <a:gd name="connsiteX83" fmla="*/ 3573474 w 5162245"/>
              <a:gd name="connsiteY83" fmla="*/ 2512187 h 3808342"/>
              <a:gd name="connsiteX84" fmla="*/ 3636369 w 5162245"/>
              <a:gd name="connsiteY84" fmla="*/ 2599273 h 3808342"/>
              <a:gd name="connsiteX85" fmla="*/ 3762159 w 5162245"/>
              <a:gd name="connsiteY85" fmla="*/ 2475899 h 3808342"/>
              <a:gd name="connsiteX86" fmla="*/ 3754902 w 5162245"/>
              <a:gd name="connsiteY86" fmla="*/ 2316244 h 3808342"/>
              <a:gd name="connsiteX87" fmla="*/ 3762160 w 5162245"/>
              <a:gd name="connsiteY87" fmla="*/ 2183197 h 3808342"/>
              <a:gd name="connsiteX88" fmla="*/ 3762159 w 5162245"/>
              <a:gd name="connsiteY88" fmla="*/ 2067082 h 3808342"/>
              <a:gd name="connsiteX89" fmla="*/ 3718617 w 5162245"/>
              <a:gd name="connsiteY89" fmla="*/ 1875977 h 3808342"/>
              <a:gd name="connsiteX90" fmla="*/ 3609760 w 5162245"/>
              <a:gd name="connsiteY90" fmla="*/ 1609882 h 3808342"/>
              <a:gd name="connsiteX91" fmla="*/ 3505740 w 5162245"/>
              <a:gd name="connsiteY91" fmla="*/ 1382492 h 3808342"/>
              <a:gd name="connsiteX92" fmla="*/ 3405645 w 5162245"/>
              <a:gd name="connsiteY92" fmla="*/ 1286354 h 3808342"/>
              <a:gd name="connsiteX93" fmla="*/ 3209636 w 5162245"/>
              <a:gd name="connsiteY93" fmla="*/ 1082171 h 3808342"/>
              <a:gd name="connsiteX94" fmla="*/ 3005461 w 5162245"/>
              <a:gd name="connsiteY94" fmla="*/ 845318 h 3808342"/>
              <a:gd name="connsiteX95" fmla="*/ 2789035 w 5162245"/>
              <a:gd name="connsiteY95" fmla="*/ 563546 h 3808342"/>
              <a:gd name="connsiteX96" fmla="*/ 2511356 w 5162245"/>
              <a:gd name="connsiteY96" fmla="*/ 130678 h 3808342"/>
              <a:gd name="connsiteX97" fmla="*/ 2425602 w 5162245"/>
              <a:gd name="connsiteY97" fmla="*/ 16335 h 3808342"/>
              <a:gd name="connsiteX0" fmla="*/ 2425602 w 5164857"/>
              <a:gd name="connsiteY0" fmla="*/ 16335 h 3808342"/>
              <a:gd name="connsiteX1" fmla="*/ 1584399 w 5164857"/>
              <a:gd name="connsiteY1" fmla="*/ 0 h 3808342"/>
              <a:gd name="connsiteX2" fmla="*/ 518604 w 5164857"/>
              <a:gd name="connsiteY2" fmla="*/ 12252 h 3808342"/>
              <a:gd name="connsiteX3" fmla="*/ 12249 w 5164857"/>
              <a:gd name="connsiteY3" fmla="*/ 16336 h 3808342"/>
              <a:gd name="connsiteX4" fmla="*/ 12248 w 5164857"/>
              <a:gd name="connsiteY4" fmla="*/ 1016832 h 3808342"/>
              <a:gd name="connsiteX5" fmla="*/ 0 w 5164857"/>
              <a:gd name="connsiteY5" fmla="*/ 2589043 h 3808342"/>
              <a:gd name="connsiteX6" fmla="*/ 110254 w 5164857"/>
              <a:gd name="connsiteY6" fmla="*/ 2621711 h 3808342"/>
              <a:gd name="connsiteX7" fmla="*/ 187841 w 5164857"/>
              <a:gd name="connsiteY7" fmla="*/ 2540038 h 3808342"/>
              <a:gd name="connsiteX8" fmla="*/ 596192 w 5164857"/>
              <a:gd name="connsiteY8" fmla="*/ 2450198 h 3808342"/>
              <a:gd name="connsiteX9" fmla="*/ 841202 w 5164857"/>
              <a:gd name="connsiteY9" fmla="*/ 2433863 h 3808342"/>
              <a:gd name="connsiteX10" fmla="*/ 1143162 w 5164857"/>
              <a:gd name="connsiteY10" fmla="*/ 2439126 h 3808342"/>
              <a:gd name="connsiteX11" fmla="*/ 1417006 w 5164857"/>
              <a:gd name="connsiteY11" fmla="*/ 2472464 h 3808342"/>
              <a:gd name="connsiteX12" fmla="*/ 1833724 w 5164857"/>
              <a:gd name="connsiteY12" fmla="*/ 2651058 h 3808342"/>
              <a:gd name="connsiteX13" fmla="*/ 2067087 w 5164857"/>
              <a:gd name="connsiteY13" fmla="*/ 2779644 h 3808342"/>
              <a:gd name="connsiteX14" fmla="*/ 2174243 w 5164857"/>
              <a:gd name="connsiteY14" fmla="*/ 2922520 h 3808342"/>
              <a:gd name="connsiteX15" fmla="*/ 2255206 w 5164857"/>
              <a:gd name="connsiteY15" fmla="*/ 3193980 h 3808342"/>
              <a:gd name="connsiteX16" fmla="*/ 2221868 w 5164857"/>
              <a:gd name="connsiteY16" fmla="*/ 3310662 h 3808342"/>
              <a:gd name="connsiteX17" fmla="*/ 2195675 w 5164857"/>
              <a:gd name="connsiteY17" fmla="*/ 3394006 h 3808342"/>
              <a:gd name="connsiteX18" fmla="*/ 2126618 w 5164857"/>
              <a:gd name="connsiteY18" fmla="*/ 3474968 h 3808342"/>
              <a:gd name="connsiteX19" fmla="*/ 1986124 w 5164857"/>
              <a:gd name="connsiteY19" fmla="*/ 3603555 h 3808342"/>
              <a:gd name="connsiteX20" fmla="*/ 2436180 w 5164857"/>
              <a:gd name="connsiteY20" fmla="*/ 3808342 h 3808342"/>
              <a:gd name="connsiteX21" fmla="*/ 2569530 w 5164857"/>
              <a:gd name="connsiteY21" fmla="*/ 3796437 h 3808342"/>
              <a:gd name="connsiteX22" fmla="*/ 2826704 w 5164857"/>
              <a:gd name="connsiteY22" fmla="*/ 3736906 h 3808342"/>
              <a:gd name="connsiteX23" fmla="*/ 3029111 w 5164857"/>
              <a:gd name="connsiteY23" fmla="*/ 3665469 h 3808342"/>
              <a:gd name="connsiteX24" fmla="*/ 3176748 w 5164857"/>
              <a:gd name="connsiteY24" fmla="*/ 3579743 h 3808342"/>
              <a:gd name="connsiteX25" fmla="*/ 3281523 w 5164857"/>
              <a:gd name="connsiteY25" fmla="*/ 3413056 h 3808342"/>
              <a:gd name="connsiteX26" fmla="*/ 3583943 w 5164857"/>
              <a:gd name="connsiteY26" fmla="*/ 3222556 h 3808342"/>
              <a:gd name="connsiteX27" fmla="*/ 3829211 w 5164857"/>
              <a:gd name="connsiteY27" fmla="*/ 3015387 h 3808342"/>
              <a:gd name="connsiteX28" fmla="*/ 4054864 w 5164857"/>
              <a:gd name="connsiteY28" fmla="*/ 2717806 h 3808342"/>
              <a:gd name="connsiteX29" fmla="*/ 4548350 w 5164857"/>
              <a:gd name="connsiteY29" fmla="*/ 2183197 h 3808342"/>
              <a:gd name="connsiteX30" fmla="*/ 5160369 w 5164857"/>
              <a:gd name="connsiteY30" fmla="*/ 1527635 h 3808342"/>
              <a:gd name="connsiteX31" fmla="*/ 4212102 w 5164857"/>
              <a:gd name="connsiteY31" fmla="*/ 2197711 h 3808342"/>
              <a:gd name="connsiteX32" fmla="*/ 3950845 w 5164857"/>
              <a:gd name="connsiteY32" fmla="*/ 2509768 h 3808342"/>
              <a:gd name="connsiteX33" fmla="*/ 3815377 w 5164857"/>
              <a:gd name="connsiteY33" fmla="*/ 2521864 h 3808342"/>
              <a:gd name="connsiteX34" fmla="*/ 3762159 w 5164857"/>
              <a:gd name="connsiteY34" fmla="*/ 2480739 h 3808342"/>
              <a:gd name="connsiteX35" fmla="*/ 3638787 w 5164857"/>
              <a:gd name="connsiteY35" fmla="*/ 2594435 h 3808342"/>
              <a:gd name="connsiteX36" fmla="*/ 3670235 w 5164857"/>
              <a:gd name="connsiteY36" fmla="*/ 2664587 h 3808342"/>
              <a:gd name="connsiteX37" fmla="*/ 3679913 w 5164857"/>
              <a:gd name="connsiteY37" fmla="*/ 2812149 h 3808342"/>
              <a:gd name="connsiteX38" fmla="*/ 3617280 w 5164857"/>
              <a:gd name="connsiteY38" fmla="*/ 2896323 h 3808342"/>
              <a:gd name="connsiteX39" fmla="*/ 3410111 w 5164857"/>
              <a:gd name="connsiteY39" fmla="*/ 2993956 h 3808342"/>
              <a:gd name="connsiteX40" fmla="*/ 3357723 w 5164857"/>
              <a:gd name="connsiteY40" fmla="*/ 2996336 h 3808342"/>
              <a:gd name="connsiteX41" fmla="*/ 3274381 w 5164857"/>
              <a:gd name="connsiteY41" fmla="*/ 2970144 h 3808342"/>
              <a:gd name="connsiteX42" fmla="*/ 3076736 w 5164857"/>
              <a:gd name="connsiteY42" fmla="*/ 2829649 h 3808342"/>
              <a:gd name="connsiteX43" fmla="*/ 2831468 w 5164857"/>
              <a:gd name="connsiteY43" fmla="*/ 2705825 h 3808342"/>
              <a:gd name="connsiteX44" fmla="*/ 2638586 w 5164857"/>
              <a:gd name="connsiteY44" fmla="*/ 2584381 h 3808342"/>
              <a:gd name="connsiteX45" fmla="*/ 2479043 w 5164857"/>
              <a:gd name="connsiteY45" fmla="*/ 2451032 h 3808342"/>
              <a:gd name="connsiteX46" fmla="*/ 2345693 w 5164857"/>
              <a:gd name="connsiteY46" fmla="*/ 2331970 h 3808342"/>
              <a:gd name="connsiteX47" fmla="*/ 2195674 w 5164857"/>
              <a:gd name="connsiteY47" fmla="*/ 2191477 h 3808342"/>
              <a:gd name="connsiteX48" fmla="*/ 2050417 w 5164857"/>
              <a:gd name="connsiteY48" fmla="*/ 2067651 h 3808342"/>
              <a:gd name="connsiteX49" fmla="*/ 1967074 w 5164857"/>
              <a:gd name="connsiteY49" fmla="*/ 1979546 h 3808342"/>
              <a:gd name="connsiteX50" fmla="*/ 1859918 w 5164857"/>
              <a:gd name="connsiteY50" fmla="*/ 1870008 h 3808342"/>
              <a:gd name="connsiteX51" fmla="*/ 1697993 w 5164857"/>
              <a:gd name="connsiteY51" fmla="*/ 1696176 h 3808342"/>
              <a:gd name="connsiteX52" fmla="*/ 1619412 w 5164857"/>
              <a:gd name="connsiteY52" fmla="*/ 1589020 h 3808342"/>
              <a:gd name="connsiteX53" fmla="*/ 1572430 w 5164857"/>
              <a:gd name="connsiteY53" fmla="*/ 1512306 h 3808342"/>
              <a:gd name="connsiteX54" fmla="*/ 1486397 w 5164857"/>
              <a:gd name="connsiteY54" fmla="*/ 1429283 h 3808342"/>
              <a:gd name="connsiteX55" fmla="*/ 1404727 w 5164857"/>
              <a:gd name="connsiteY55" fmla="*/ 1343526 h 3808342"/>
              <a:gd name="connsiteX56" fmla="*/ 1351641 w 5164857"/>
              <a:gd name="connsiteY56" fmla="*/ 1229182 h 3808342"/>
              <a:gd name="connsiteX57" fmla="*/ 1306722 w 5164857"/>
              <a:gd name="connsiteY57" fmla="*/ 1074004 h 3808342"/>
              <a:gd name="connsiteX58" fmla="*/ 1310806 w 5164857"/>
              <a:gd name="connsiteY58" fmla="*/ 992330 h 3808342"/>
              <a:gd name="connsiteX59" fmla="*/ 1327141 w 5164857"/>
              <a:gd name="connsiteY59" fmla="*/ 931076 h 3808342"/>
              <a:gd name="connsiteX60" fmla="*/ 1355725 w 5164857"/>
              <a:gd name="connsiteY60" fmla="*/ 873904 h 3808342"/>
              <a:gd name="connsiteX61" fmla="*/ 1404727 w 5164857"/>
              <a:gd name="connsiteY61" fmla="*/ 779980 h 3808342"/>
              <a:gd name="connsiteX62" fmla="*/ 1461896 w 5164857"/>
              <a:gd name="connsiteY62" fmla="*/ 726892 h 3808342"/>
              <a:gd name="connsiteX63" fmla="*/ 1510899 w 5164857"/>
              <a:gd name="connsiteY63" fmla="*/ 686055 h 3808342"/>
              <a:gd name="connsiteX64" fmla="*/ 1588483 w 5164857"/>
              <a:gd name="connsiteY64" fmla="*/ 637052 h 3808342"/>
              <a:gd name="connsiteX65" fmla="*/ 1788575 w 5164857"/>
              <a:gd name="connsiteY65" fmla="*/ 645219 h 3808342"/>
              <a:gd name="connsiteX66" fmla="*/ 1964166 w 5164857"/>
              <a:gd name="connsiteY66" fmla="*/ 686056 h 3808342"/>
              <a:gd name="connsiteX67" fmla="*/ 2098922 w 5164857"/>
              <a:gd name="connsiteY67" fmla="*/ 763645 h 3808342"/>
              <a:gd name="connsiteX68" fmla="*/ 2327598 w 5164857"/>
              <a:gd name="connsiteY68" fmla="*/ 1037251 h 3808342"/>
              <a:gd name="connsiteX69" fmla="*/ 2376600 w 5164857"/>
              <a:gd name="connsiteY69" fmla="*/ 1078087 h 3808342"/>
              <a:gd name="connsiteX70" fmla="*/ 2552191 w 5164857"/>
              <a:gd name="connsiteY70" fmla="*/ 1135259 h 3808342"/>
              <a:gd name="connsiteX71" fmla="*/ 2682863 w 5164857"/>
              <a:gd name="connsiteY71" fmla="*/ 1221015 h 3808342"/>
              <a:gd name="connsiteX72" fmla="*/ 2756367 w 5164857"/>
              <a:gd name="connsiteY72" fmla="*/ 1310856 h 3808342"/>
              <a:gd name="connsiteX73" fmla="*/ 2833953 w 5164857"/>
              <a:gd name="connsiteY73" fmla="*/ 1396614 h 3808342"/>
              <a:gd name="connsiteX74" fmla="*/ 2900657 w 5164857"/>
              <a:gd name="connsiteY74" fmla="*/ 1507217 h 3808342"/>
              <a:gd name="connsiteX75" fmla="*/ 2941904 w 5164857"/>
              <a:gd name="connsiteY75" fmla="*/ 1585086 h 3808342"/>
              <a:gd name="connsiteX76" fmla="*/ 2957674 w 5164857"/>
              <a:gd name="connsiteY76" fmla="*/ 1667600 h 3808342"/>
              <a:gd name="connsiteX77" fmla="*/ 2967199 w 5164857"/>
              <a:gd name="connsiteY77" fmla="*/ 1743800 h 3808342"/>
              <a:gd name="connsiteX78" fmla="*/ 2974343 w 5164857"/>
              <a:gd name="connsiteY78" fmla="*/ 1781900 h 3808342"/>
              <a:gd name="connsiteX79" fmla="*/ 2998155 w 5164857"/>
              <a:gd name="connsiteY79" fmla="*/ 1872389 h 3808342"/>
              <a:gd name="connsiteX80" fmla="*/ 3093405 w 5164857"/>
              <a:gd name="connsiteY80" fmla="*/ 2055744 h 3808342"/>
              <a:gd name="connsiteX81" fmla="*/ 3167224 w 5164857"/>
              <a:gd name="connsiteY81" fmla="*/ 2155757 h 3808342"/>
              <a:gd name="connsiteX82" fmla="*/ 3271999 w 5164857"/>
              <a:gd name="connsiteY82" fmla="*/ 2253388 h 3808342"/>
              <a:gd name="connsiteX83" fmla="*/ 3413817 w 5164857"/>
              <a:gd name="connsiteY83" fmla="*/ 2354949 h 3808342"/>
              <a:gd name="connsiteX84" fmla="*/ 3573474 w 5164857"/>
              <a:gd name="connsiteY84" fmla="*/ 2512187 h 3808342"/>
              <a:gd name="connsiteX85" fmla="*/ 3636369 w 5164857"/>
              <a:gd name="connsiteY85" fmla="*/ 2599273 h 3808342"/>
              <a:gd name="connsiteX86" fmla="*/ 3762159 w 5164857"/>
              <a:gd name="connsiteY86" fmla="*/ 2475899 h 3808342"/>
              <a:gd name="connsiteX87" fmla="*/ 3754902 w 5164857"/>
              <a:gd name="connsiteY87" fmla="*/ 2316244 h 3808342"/>
              <a:gd name="connsiteX88" fmla="*/ 3762160 w 5164857"/>
              <a:gd name="connsiteY88" fmla="*/ 2183197 h 3808342"/>
              <a:gd name="connsiteX89" fmla="*/ 3762159 w 5164857"/>
              <a:gd name="connsiteY89" fmla="*/ 2067082 h 3808342"/>
              <a:gd name="connsiteX90" fmla="*/ 3718617 w 5164857"/>
              <a:gd name="connsiteY90" fmla="*/ 1875977 h 3808342"/>
              <a:gd name="connsiteX91" fmla="*/ 3609760 w 5164857"/>
              <a:gd name="connsiteY91" fmla="*/ 1609882 h 3808342"/>
              <a:gd name="connsiteX92" fmla="*/ 3505740 w 5164857"/>
              <a:gd name="connsiteY92" fmla="*/ 1382492 h 3808342"/>
              <a:gd name="connsiteX93" fmla="*/ 3405645 w 5164857"/>
              <a:gd name="connsiteY93" fmla="*/ 1286354 h 3808342"/>
              <a:gd name="connsiteX94" fmla="*/ 3209636 w 5164857"/>
              <a:gd name="connsiteY94" fmla="*/ 1082171 h 3808342"/>
              <a:gd name="connsiteX95" fmla="*/ 3005461 w 5164857"/>
              <a:gd name="connsiteY95" fmla="*/ 845318 h 3808342"/>
              <a:gd name="connsiteX96" fmla="*/ 2789035 w 5164857"/>
              <a:gd name="connsiteY96" fmla="*/ 563546 h 3808342"/>
              <a:gd name="connsiteX97" fmla="*/ 2511356 w 5164857"/>
              <a:gd name="connsiteY97" fmla="*/ 130678 h 3808342"/>
              <a:gd name="connsiteX98" fmla="*/ 2425602 w 5164857"/>
              <a:gd name="connsiteY98" fmla="*/ 16335 h 3808342"/>
              <a:gd name="connsiteX0" fmla="*/ 2425602 w 5165005"/>
              <a:gd name="connsiteY0" fmla="*/ 16335 h 3808342"/>
              <a:gd name="connsiteX1" fmla="*/ 1584399 w 5165005"/>
              <a:gd name="connsiteY1" fmla="*/ 0 h 3808342"/>
              <a:gd name="connsiteX2" fmla="*/ 518604 w 5165005"/>
              <a:gd name="connsiteY2" fmla="*/ 12252 h 3808342"/>
              <a:gd name="connsiteX3" fmla="*/ 12249 w 5165005"/>
              <a:gd name="connsiteY3" fmla="*/ 16336 h 3808342"/>
              <a:gd name="connsiteX4" fmla="*/ 12248 w 5165005"/>
              <a:gd name="connsiteY4" fmla="*/ 1016832 h 3808342"/>
              <a:gd name="connsiteX5" fmla="*/ 0 w 5165005"/>
              <a:gd name="connsiteY5" fmla="*/ 2589043 h 3808342"/>
              <a:gd name="connsiteX6" fmla="*/ 110254 w 5165005"/>
              <a:gd name="connsiteY6" fmla="*/ 2621711 h 3808342"/>
              <a:gd name="connsiteX7" fmla="*/ 187841 w 5165005"/>
              <a:gd name="connsiteY7" fmla="*/ 2540038 h 3808342"/>
              <a:gd name="connsiteX8" fmla="*/ 596192 w 5165005"/>
              <a:gd name="connsiteY8" fmla="*/ 2450198 h 3808342"/>
              <a:gd name="connsiteX9" fmla="*/ 841202 w 5165005"/>
              <a:gd name="connsiteY9" fmla="*/ 2433863 h 3808342"/>
              <a:gd name="connsiteX10" fmla="*/ 1143162 w 5165005"/>
              <a:gd name="connsiteY10" fmla="*/ 2439126 h 3808342"/>
              <a:gd name="connsiteX11" fmla="*/ 1417006 w 5165005"/>
              <a:gd name="connsiteY11" fmla="*/ 2472464 h 3808342"/>
              <a:gd name="connsiteX12" fmla="*/ 1833724 w 5165005"/>
              <a:gd name="connsiteY12" fmla="*/ 2651058 h 3808342"/>
              <a:gd name="connsiteX13" fmla="*/ 2067087 w 5165005"/>
              <a:gd name="connsiteY13" fmla="*/ 2779644 h 3808342"/>
              <a:gd name="connsiteX14" fmla="*/ 2174243 w 5165005"/>
              <a:gd name="connsiteY14" fmla="*/ 2922520 h 3808342"/>
              <a:gd name="connsiteX15" fmla="*/ 2255206 w 5165005"/>
              <a:gd name="connsiteY15" fmla="*/ 3193980 h 3808342"/>
              <a:gd name="connsiteX16" fmla="*/ 2221868 w 5165005"/>
              <a:gd name="connsiteY16" fmla="*/ 3310662 h 3808342"/>
              <a:gd name="connsiteX17" fmla="*/ 2195675 w 5165005"/>
              <a:gd name="connsiteY17" fmla="*/ 3394006 h 3808342"/>
              <a:gd name="connsiteX18" fmla="*/ 2126618 w 5165005"/>
              <a:gd name="connsiteY18" fmla="*/ 3474968 h 3808342"/>
              <a:gd name="connsiteX19" fmla="*/ 1986124 w 5165005"/>
              <a:gd name="connsiteY19" fmla="*/ 3603555 h 3808342"/>
              <a:gd name="connsiteX20" fmla="*/ 2436180 w 5165005"/>
              <a:gd name="connsiteY20" fmla="*/ 3808342 h 3808342"/>
              <a:gd name="connsiteX21" fmla="*/ 2569530 w 5165005"/>
              <a:gd name="connsiteY21" fmla="*/ 3796437 h 3808342"/>
              <a:gd name="connsiteX22" fmla="*/ 2826704 w 5165005"/>
              <a:gd name="connsiteY22" fmla="*/ 3736906 h 3808342"/>
              <a:gd name="connsiteX23" fmla="*/ 3029111 w 5165005"/>
              <a:gd name="connsiteY23" fmla="*/ 3665469 h 3808342"/>
              <a:gd name="connsiteX24" fmla="*/ 3176748 w 5165005"/>
              <a:gd name="connsiteY24" fmla="*/ 3579743 h 3808342"/>
              <a:gd name="connsiteX25" fmla="*/ 3281523 w 5165005"/>
              <a:gd name="connsiteY25" fmla="*/ 3413056 h 3808342"/>
              <a:gd name="connsiteX26" fmla="*/ 3583943 w 5165005"/>
              <a:gd name="connsiteY26" fmla="*/ 3222556 h 3808342"/>
              <a:gd name="connsiteX27" fmla="*/ 3829211 w 5165005"/>
              <a:gd name="connsiteY27" fmla="*/ 3015387 h 3808342"/>
              <a:gd name="connsiteX28" fmla="*/ 4054864 w 5165005"/>
              <a:gd name="connsiteY28" fmla="*/ 2717806 h 3808342"/>
              <a:gd name="connsiteX29" fmla="*/ 4565283 w 5165005"/>
              <a:gd name="connsiteY29" fmla="*/ 2202550 h 3808342"/>
              <a:gd name="connsiteX30" fmla="*/ 5160369 w 5165005"/>
              <a:gd name="connsiteY30" fmla="*/ 1527635 h 3808342"/>
              <a:gd name="connsiteX31" fmla="*/ 4212102 w 5165005"/>
              <a:gd name="connsiteY31" fmla="*/ 2197711 h 3808342"/>
              <a:gd name="connsiteX32" fmla="*/ 3950845 w 5165005"/>
              <a:gd name="connsiteY32" fmla="*/ 2509768 h 3808342"/>
              <a:gd name="connsiteX33" fmla="*/ 3815377 w 5165005"/>
              <a:gd name="connsiteY33" fmla="*/ 2521864 h 3808342"/>
              <a:gd name="connsiteX34" fmla="*/ 3762159 w 5165005"/>
              <a:gd name="connsiteY34" fmla="*/ 2480739 h 3808342"/>
              <a:gd name="connsiteX35" fmla="*/ 3638787 w 5165005"/>
              <a:gd name="connsiteY35" fmla="*/ 2594435 h 3808342"/>
              <a:gd name="connsiteX36" fmla="*/ 3670235 w 5165005"/>
              <a:gd name="connsiteY36" fmla="*/ 2664587 h 3808342"/>
              <a:gd name="connsiteX37" fmla="*/ 3679913 w 5165005"/>
              <a:gd name="connsiteY37" fmla="*/ 2812149 h 3808342"/>
              <a:gd name="connsiteX38" fmla="*/ 3617280 w 5165005"/>
              <a:gd name="connsiteY38" fmla="*/ 2896323 h 3808342"/>
              <a:gd name="connsiteX39" fmla="*/ 3410111 w 5165005"/>
              <a:gd name="connsiteY39" fmla="*/ 2993956 h 3808342"/>
              <a:gd name="connsiteX40" fmla="*/ 3357723 w 5165005"/>
              <a:gd name="connsiteY40" fmla="*/ 2996336 h 3808342"/>
              <a:gd name="connsiteX41" fmla="*/ 3274381 w 5165005"/>
              <a:gd name="connsiteY41" fmla="*/ 2970144 h 3808342"/>
              <a:gd name="connsiteX42" fmla="*/ 3076736 w 5165005"/>
              <a:gd name="connsiteY42" fmla="*/ 2829649 h 3808342"/>
              <a:gd name="connsiteX43" fmla="*/ 2831468 w 5165005"/>
              <a:gd name="connsiteY43" fmla="*/ 2705825 h 3808342"/>
              <a:gd name="connsiteX44" fmla="*/ 2638586 w 5165005"/>
              <a:gd name="connsiteY44" fmla="*/ 2584381 h 3808342"/>
              <a:gd name="connsiteX45" fmla="*/ 2479043 w 5165005"/>
              <a:gd name="connsiteY45" fmla="*/ 2451032 h 3808342"/>
              <a:gd name="connsiteX46" fmla="*/ 2345693 w 5165005"/>
              <a:gd name="connsiteY46" fmla="*/ 2331970 h 3808342"/>
              <a:gd name="connsiteX47" fmla="*/ 2195674 w 5165005"/>
              <a:gd name="connsiteY47" fmla="*/ 2191477 h 3808342"/>
              <a:gd name="connsiteX48" fmla="*/ 2050417 w 5165005"/>
              <a:gd name="connsiteY48" fmla="*/ 2067651 h 3808342"/>
              <a:gd name="connsiteX49" fmla="*/ 1967074 w 5165005"/>
              <a:gd name="connsiteY49" fmla="*/ 1979546 h 3808342"/>
              <a:gd name="connsiteX50" fmla="*/ 1859918 w 5165005"/>
              <a:gd name="connsiteY50" fmla="*/ 1870008 h 3808342"/>
              <a:gd name="connsiteX51" fmla="*/ 1697993 w 5165005"/>
              <a:gd name="connsiteY51" fmla="*/ 1696176 h 3808342"/>
              <a:gd name="connsiteX52" fmla="*/ 1619412 w 5165005"/>
              <a:gd name="connsiteY52" fmla="*/ 1589020 h 3808342"/>
              <a:gd name="connsiteX53" fmla="*/ 1572430 w 5165005"/>
              <a:gd name="connsiteY53" fmla="*/ 1512306 h 3808342"/>
              <a:gd name="connsiteX54" fmla="*/ 1486397 w 5165005"/>
              <a:gd name="connsiteY54" fmla="*/ 1429283 h 3808342"/>
              <a:gd name="connsiteX55" fmla="*/ 1404727 w 5165005"/>
              <a:gd name="connsiteY55" fmla="*/ 1343526 h 3808342"/>
              <a:gd name="connsiteX56" fmla="*/ 1351641 w 5165005"/>
              <a:gd name="connsiteY56" fmla="*/ 1229182 h 3808342"/>
              <a:gd name="connsiteX57" fmla="*/ 1306722 w 5165005"/>
              <a:gd name="connsiteY57" fmla="*/ 1074004 h 3808342"/>
              <a:gd name="connsiteX58" fmla="*/ 1310806 w 5165005"/>
              <a:gd name="connsiteY58" fmla="*/ 992330 h 3808342"/>
              <a:gd name="connsiteX59" fmla="*/ 1327141 w 5165005"/>
              <a:gd name="connsiteY59" fmla="*/ 931076 h 3808342"/>
              <a:gd name="connsiteX60" fmla="*/ 1355725 w 5165005"/>
              <a:gd name="connsiteY60" fmla="*/ 873904 h 3808342"/>
              <a:gd name="connsiteX61" fmla="*/ 1404727 w 5165005"/>
              <a:gd name="connsiteY61" fmla="*/ 779980 h 3808342"/>
              <a:gd name="connsiteX62" fmla="*/ 1461896 w 5165005"/>
              <a:gd name="connsiteY62" fmla="*/ 726892 h 3808342"/>
              <a:gd name="connsiteX63" fmla="*/ 1510899 w 5165005"/>
              <a:gd name="connsiteY63" fmla="*/ 686055 h 3808342"/>
              <a:gd name="connsiteX64" fmla="*/ 1588483 w 5165005"/>
              <a:gd name="connsiteY64" fmla="*/ 637052 h 3808342"/>
              <a:gd name="connsiteX65" fmla="*/ 1788575 w 5165005"/>
              <a:gd name="connsiteY65" fmla="*/ 645219 h 3808342"/>
              <a:gd name="connsiteX66" fmla="*/ 1964166 w 5165005"/>
              <a:gd name="connsiteY66" fmla="*/ 686056 h 3808342"/>
              <a:gd name="connsiteX67" fmla="*/ 2098922 w 5165005"/>
              <a:gd name="connsiteY67" fmla="*/ 763645 h 3808342"/>
              <a:gd name="connsiteX68" fmla="*/ 2327598 w 5165005"/>
              <a:gd name="connsiteY68" fmla="*/ 1037251 h 3808342"/>
              <a:gd name="connsiteX69" fmla="*/ 2376600 w 5165005"/>
              <a:gd name="connsiteY69" fmla="*/ 1078087 h 3808342"/>
              <a:gd name="connsiteX70" fmla="*/ 2552191 w 5165005"/>
              <a:gd name="connsiteY70" fmla="*/ 1135259 h 3808342"/>
              <a:gd name="connsiteX71" fmla="*/ 2682863 w 5165005"/>
              <a:gd name="connsiteY71" fmla="*/ 1221015 h 3808342"/>
              <a:gd name="connsiteX72" fmla="*/ 2756367 w 5165005"/>
              <a:gd name="connsiteY72" fmla="*/ 1310856 h 3808342"/>
              <a:gd name="connsiteX73" fmla="*/ 2833953 w 5165005"/>
              <a:gd name="connsiteY73" fmla="*/ 1396614 h 3808342"/>
              <a:gd name="connsiteX74" fmla="*/ 2900657 w 5165005"/>
              <a:gd name="connsiteY74" fmla="*/ 1507217 h 3808342"/>
              <a:gd name="connsiteX75" fmla="*/ 2941904 w 5165005"/>
              <a:gd name="connsiteY75" fmla="*/ 1585086 h 3808342"/>
              <a:gd name="connsiteX76" fmla="*/ 2957674 w 5165005"/>
              <a:gd name="connsiteY76" fmla="*/ 1667600 h 3808342"/>
              <a:gd name="connsiteX77" fmla="*/ 2967199 w 5165005"/>
              <a:gd name="connsiteY77" fmla="*/ 1743800 h 3808342"/>
              <a:gd name="connsiteX78" fmla="*/ 2974343 w 5165005"/>
              <a:gd name="connsiteY78" fmla="*/ 1781900 h 3808342"/>
              <a:gd name="connsiteX79" fmla="*/ 2998155 w 5165005"/>
              <a:gd name="connsiteY79" fmla="*/ 1872389 h 3808342"/>
              <a:gd name="connsiteX80" fmla="*/ 3093405 w 5165005"/>
              <a:gd name="connsiteY80" fmla="*/ 2055744 h 3808342"/>
              <a:gd name="connsiteX81" fmla="*/ 3167224 w 5165005"/>
              <a:gd name="connsiteY81" fmla="*/ 2155757 h 3808342"/>
              <a:gd name="connsiteX82" fmla="*/ 3271999 w 5165005"/>
              <a:gd name="connsiteY82" fmla="*/ 2253388 h 3808342"/>
              <a:gd name="connsiteX83" fmla="*/ 3413817 w 5165005"/>
              <a:gd name="connsiteY83" fmla="*/ 2354949 h 3808342"/>
              <a:gd name="connsiteX84" fmla="*/ 3573474 w 5165005"/>
              <a:gd name="connsiteY84" fmla="*/ 2512187 h 3808342"/>
              <a:gd name="connsiteX85" fmla="*/ 3636369 w 5165005"/>
              <a:gd name="connsiteY85" fmla="*/ 2599273 h 3808342"/>
              <a:gd name="connsiteX86" fmla="*/ 3762159 w 5165005"/>
              <a:gd name="connsiteY86" fmla="*/ 2475899 h 3808342"/>
              <a:gd name="connsiteX87" fmla="*/ 3754902 w 5165005"/>
              <a:gd name="connsiteY87" fmla="*/ 2316244 h 3808342"/>
              <a:gd name="connsiteX88" fmla="*/ 3762160 w 5165005"/>
              <a:gd name="connsiteY88" fmla="*/ 2183197 h 3808342"/>
              <a:gd name="connsiteX89" fmla="*/ 3762159 w 5165005"/>
              <a:gd name="connsiteY89" fmla="*/ 2067082 h 3808342"/>
              <a:gd name="connsiteX90" fmla="*/ 3718617 w 5165005"/>
              <a:gd name="connsiteY90" fmla="*/ 1875977 h 3808342"/>
              <a:gd name="connsiteX91" fmla="*/ 3609760 w 5165005"/>
              <a:gd name="connsiteY91" fmla="*/ 1609882 h 3808342"/>
              <a:gd name="connsiteX92" fmla="*/ 3505740 w 5165005"/>
              <a:gd name="connsiteY92" fmla="*/ 1382492 h 3808342"/>
              <a:gd name="connsiteX93" fmla="*/ 3405645 w 5165005"/>
              <a:gd name="connsiteY93" fmla="*/ 1286354 h 3808342"/>
              <a:gd name="connsiteX94" fmla="*/ 3209636 w 5165005"/>
              <a:gd name="connsiteY94" fmla="*/ 1082171 h 3808342"/>
              <a:gd name="connsiteX95" fmla="*/ 3005461 w 5165005"/>
              <a:gd name="connsiteY95" fmla="*/ 845318 h 3808342"/>
              <a:gd name="connsiteX96" fmla="*/ 2789035 w 5165005"/>
              <a:gd name="connsiteY96" fmla="*/ 563546 h 3808342"/>
              <a:gd name="connsiteX97" fmla="*/ 2511356 w 5165005"/>
              <a:gd name="connsiteY97" fmla="*/ 130678 h 3808342"/>
              <a:gd name="connsiteX98" fmla="*/ 2425602 w 5165005"/>
              <a:gd name="connsiteY98" fmla="*/ 16335 h 3808342"/>
              <a:gd name="connsiteX0" fmla="*/ 2425602 w 5165005"/>
              <a:gd name="connsiteY0" fmla="*/ 16335 h 3808342"/>
              <a:gd name="connsiteX1" fmla="*/ 1584399 w 5165005"/>
              <a:gd name="connsiteY1" fmla="*/ 0 h 3808342"/>
              <a:gd name="connsiteX2" fmla="*/ 518604 w 5165005"/>
              <a:gd name="connsiteY2" fmla="*/ 12252 h 3808342"/>
              <a:gd name="connsiteX3" fmla="*/ 12249 w 5165005"/>
              <a:gd name="connsiteY3" fmla="*/ 16336 h 3808342"/>
              <a:gd name="connsiteX4" fmla="*/ 12248 w 5165005"/>
              <a:gd name="connsiteY4" fmla="*/ 1016832 h 3808342"/>
              <a:gd name="connsiteX5" fmla="*/ 0 w 5165005"/>
              <a:gd name="connsiteY5" fmla="*/ 2589043 h 3808342"/>
              <a:gd name="connsiteX6" fmla="*/ 110254 w 5165005"/>
              <a:gd name="connsiteY6" fmla="*/ 2621711 h 3808342"/>
              <a:gd name="connsiteX7" fmla="*/ 187841 w 5165005"/>
              <a:gd name="connsiteY7" fmla="*/ 2540038 h 3808342"/>
              <a:gd name="connsiteX8" fmla="*/ 596192 w 5165005"/>
              <a:gd name="connsiteY8" fmla="*/ 2450198 h 3808342"/>
              <a:gd name="connsiteX9" fmla="*/ 841202 w 5165005"/>
              <a:gd name="connsiteY9" fmla="*/ 2433863 h 3808342"/>
              <a:gd name="connsiteX10" fmla="*/ 1143162 w 5165005"/>
              <a:gd name="connsiteY10" fmla="*/ 2439126 h 3808342"/>
              <a:gd name="connsiteX11" fmla="*/ 1417006 w 5165005"/>
              <a:gd name="connsiteY11" fmla="*/ 2472464 h 3808342"/>
              <a:gd name="connsiteX12" fmla="*/ 1833724 w 5165005"/>
              <a:gd name="connsiteY12" fmla="*/ 2651058 h 3808342"/>
              <a:gd name="connsiteX13" fmla="*/ 2067087 w 5165005"/>
              <a:gd name="connsiteY13" fmla="*/ 2779644 h 3808342"/>
              <a:gd name="connsiteX14" fmla="*/ 2174243 w 5165005"/>
              <a:gd name="connsiteY14" fmla="*/ 2922520 h 3808342"/>
              <a:gd name="connsiteX15" fmla="*/ 2255206 w 5165005"/>
              <a:gd name="connsiteY15" fmla="*/ 3193980 h 3808342"/>
              <a:gd name="connsiteX16" fmla="*/ 2221868 w 5165005"/>
              <a:gd name="connsiteY16" fmla="*/ 3310662 h 3808342"/>
              <a:gd name="connsiteX17" fmla="*/ 2195675 w 5165005"/>
              <a:gd name="connsiteY17" fmla="*/ 3394006 h 3808342"/>
              <a:gd name="connsiteX18" fmla="*/ 2126618 w 5165005"/>
              <a:gd name="connsiteY18" fmla="*/ 3474968 h 3808342"/>
              <a:gd name="connsiteX19" fmla="*/ 1986124 w 5165005"/>
              <a:gd name="connsiteY19" fmla="*/ 3603555 h 3808342"/>
              <a:gd name="connsiteX20" fmla="*/ 2436180 w 5165005"/>
              <a:gd name="connsiteY20" fmla="*/ 3808342 h 3808342"/>
              <a:gd name="connsiteX21" fmla="*/ 2569530 w 5165005"/>
              <a:gd name="connsiteY21" fmla="*/ 3796437 h 3808342"/>
              <a:gd name="connsiteX22" fmla="*/ 2826704 w 5165005"/>
              <a:gd name="connsiteY22" fmla="*/ 3736906 h 3808342"/>
              <a:gd name="connsiteX23" fmla="*/ 3029111 w 5165005"/>
              <a:gd name="connsiteY23" fmla="*/ 3665469 h 3808342"/>
              <a:gd name="connsiteX24" fmla="*/ 3176748 w 5165005"/>
              <a:gd name="connsiteY24" fmla="*/ 3579743 h 3808342"/>
              <a:gd name="connsiteX25" fmla="*/ 3281523 w 5165005"/>
              <a:gd name="connsiteY25" fmla="*/ 3413056 h 3808342"/>
              <a:gd name="connsiteX26" fmla="*/ 3583943 w 5165005"/>
              <a:gd name="connsiteY26" fmla="*/ 3222556 h 3808342"/>
              <a:gd name="connsiteX27" fmla="*/ 3829211 w 5165005"/>
              <a:gd name="connsiteY27" fmla="*/ 3015387 h 3808342"/>
              <a:gd name="connsiteX28" fmla="*/ 4054864 w 5165005"/>
              <a:gd name="connsiteY28" fmla="*/ 2717806 h 3808342"/>
              <a:gd name="connsiteX29" fmla="*/ 4565283 w 5165005"/>
              <a:gd name="connsiteY29" fmla="*/ 2202550 h 3808342"/>
              <a:gd name="connsiteX30" fmla="*/ 5160369 w 5165005"/>
              <a:gd name="connsiteY30" fmla="*/ 1527635 h 3808342"/>
              <a:gd name="connsiteX31" fmla="*/ 4212102 w 5165005"/>
              <a:gd name="connsiteY31" fmla="*/ 2197711 h 3808342"/>
              <a:gd name="connsiteX32" fmla="*/ 3950845 w 5165005"/>
              <a:gd name="connsiteY32" fmla="*/ 2509768 h 3808342"/>
              <a:gd name="connsiteX33" fmla="*/ 3815377 w 5165005"/>
              <a:gd name="connsiteY33" fmla="*/ 2521864 h 3808342"/>
              <a:gd name="connsiteX34" fmla="*/ 3762159 w 5165005"/>
              <a:gd name="connsiteY34" fmla="*/ 2480739 h 3808342"/>
              <a:gd name="connsiteX35" fmla="*/ 3638787 w 5165005"/>
              <a:gd name="connsiteY35" fmla="*/ 2594435 h 3808342"/>
              <a:gd name="connsiteX36" fmla="*/ 3670235 w 5165005"/>
              <a:gd name="connsiteY36" fmla="*/ 2664587 h 3808342"/>
              <a:gd name="connsiteX37" fmla="*/ 3679913 w 5165005"/>
              <a:gd name="connsiteY37" fmla="*/ 2812149 h 3808342"/>
              <a:gd name="connsiteX38" fmla="*/ 3617280 w 5165005"/>
              <a:gd name="connsiteY38" fmla="*/ 2896323 h 3808342"/>
              <a:gd name="connsiteX39" fmla="*/ 3410111 w 5165005"/>
              <a:gd name="connsiteY39" fmla="*/ 2993956 h 3808342"/>
              <a:gd name="connsiteX40" fmla="*/ 3357723 w 5165005"/>
              <a:gd name="connsiteY40" fmla="*/ 2996336 h 3808342"/>
              <a:gd name="connsiteX41" fmla="*/ 3274381 w 5165005"/>
              <a:gd name="connsiteY41" fmla="*/ 2970144 h 3808342"/>
              <a:gd name="connsiteX42" fmla="*/ 3076736 w 5165005"/>
              <a:gd name="connsiteY42" fmla="*/ 2829649 h 3808342"/>
              <a:gd name="connsiteX43" fmla="*/ 2831468 w 5165005"/>
              <a:gd name="connsiteY43" fmla="*/ 2705825 h 3808342"/>
              <a:gd name="connsiteX44" fmla="*/ 2638586 w 5165005"/>
              <a:gd name="connsiteY44" fmla="*/ 2584381 h 3808342"/>
              <a:gd name="connsiteX45" fmla="*/ 2479043 w 5165005"/>
              <a:gd name="connsiteY45" fmla="*/ 2451032 h 3808342"/>
              <a:gd name="connsiteX46" fmla="*/ 2345693 w 5165005"/>
              <a:gd name="connsiteY46" fmla="*/ 2331970 h 3808342"/>
              <a:gd name="connsiteX47" fmla="*/ 2195674 w 5165005"/>
              <a:gd name="connsiteY47" fmla="*/ 2191477 h 3808342"/>
              <a:gd name="connsiteX48" fmla="*/ 2050417 w 5165005"/>
              <a:gd name="connsiteY48" fmla="*/ 2067651 h 3808342"/>
              <a:gd name="connsiteX49" fmla="*/ 1967074 w 5165005"/>
              <a:gd name="connsiteY49" fmla="*/ 1979546 h 3808342"/>
              <a:gd name="connsiteX50" fmla="*/ 1859918 w 5165005"/>
              <a:gd name="connsiteY50" fmla="*/ 1870008 h 3808342"/>
              <a:gd name="connsiteX51" fmla="*/ 1697993 w 5165005"/>
              <a:gd name="connsiteY51" fmla="*/ 1696176 h 3808342"/>
              <a:gd name="connsiteX52" fmla="*/ 1619412 w 5165005"/>
              <a:gd name="connsiteY52" fmla="*/ 1589020 h 3808342"/>
              <a:gd name="connsiteX53" fmla="*/ 1572430 w 5165005"/>
              <a:gd name="connsiteY53" fmla="*/ 1512306 h 3808342"/>
              <a:gd name="connsiteX54" fmla="*/ 1486397 w 5165005"/>
              <a:gd name="connsiteY54" fmla="*/ 1429283 h 3808342"/>
              <a:gd name="connsiteX55" fmla="*/ 1404727 w 5165005"/>
              <a:gd name="connsiteY55" fmla="*/ 1343526 h 3808342"/>
              <a:gd name="connsiteX56" fmla="*/ 1351641 w 5165005"/>
              <a:gd name="connsiteY56" fmla="*/ 1229182 h 3808342"/>
              <a:gd name="connsiteX57" fmla="*/ 1306722 w 5165005"/>
              <a:gd name="connsiteY57" fmla="*/ 1074004 h 3808342"/>
              <a:gd name="connsiteX58" fmla="*/ 1310806 w 5165005"/>
              <a:gd name="connsiteY58" fmla="*/ 992330 h 3808342"/>
              <a:gd name="connsiteX59" fmla="*/ 1327141 w 5165005"/>
              <a:gd name="connsiteY59" fmla="*/ 931076 h 3808342"/>
              <a:gd name="connsiteX60" fmla="*/ 1355725 w 5165005"/>
              <a:gd name="connsiteY60" fmla="*/ 873904 h 3808342"/>
              <a:gd name="connsiteX61" fmla="*/ 1404727 w 5165005"/>
              <a:gd name="connsiteY61" fmla="*/ 779980 h 3808342"/>
              <a:gd name="connsiteX62" fmla="*/ 1461896 w 5165005"/>
              <a:gd name="connsiteY62" fmla="*/ 726892 h 3808342"/>
              <a:gd name="connsiteX63" fmla="*/ 1510899 w 5165005"/>
              <a:gd name="connsiteY63" fmla="*/ 686055 h 3808342"/>
              <a:gd name="connsiteX64" fmla="*/ 1588483 w 5165005"/>
              <a:gd name="connsiteY64" fmla="*/ 637052 h 3808342"/>
              <a:gd name="connsiteX65" fmla="*/ 1788575 w 5165005"/>
              <a:gd name="connsiteY65" fmla="*/ 645219 h 3808342"/>
              <a:gd name="connsiteX66" fmla="*/ 1964166 w 5165005"/>
              <a:gd name="connsiteY66" fmla="*/ 686056 h 3808342"/>
              <a:gd name="connsiteX67" fmla="*/ 2098922 w 5165005"/>
              <a:gd name="connsiteY67" fmla="*/ 763645 h 3808342"/>
              <a:gd name="connsiteX68" fmla="*/ 2327598 w 5165005"/>
              <a:gd name="connsiteY68" fmla="*/ 1037251 h 3808342"/>
              <a:gd name="connsiteX69" fmla="*/ 2376600 w 5165005"/>
              <a:gd name="connsiteY69" fmla="*/ 1078087 h 3808342"/>
              <a:gd name="connsiteX70" fmla="*/ 2552191 w 5165005"/>
              <a:gd name="connsiteY70" fmla="*/ 1135259 h 3808342"/>
              <a:gd name="connsiteX71" fmla="*/ 2682863 w 5165005"/>
              <a:gd name="connsiteY71" fmla="*/ 1221015 h 3808342"/>
              <a:gd name="connsiteX72" fmla="*/ 2756367 w 5165005"/>
              <a:gd name="connsiteY72" fmla="*/ 1310856 h 3808342"/>
              <a:gd name="connsiteX73" fmla="*/ 2833953 w 5165005"/>
              <a:gd name="connsiteY73" fmla="*/ 1396614 h 3808342"/>
              <a:gd name="connsiteX74" fmla="*/ 2900657 w 5165005"/>
              <a:gd name="connsiteY74" fmla="*/ 1507217 h 3808342"/>
              <a:gd name="connsiteX75" fmla="*/ 2941904 w 5165005"/>
              <a:gd name="connsiteY75" fmla="*/ 1585086 h 3808342"/>
              <a:gd name="connsiteX76" fmla="*/ 2957674 w 5165005"/>
              <a:gd name="connsiteY76" fmla="*/ 1667600 h 3808342"/>
              <a:gd name="connsiteX77" fmla="*/ 2967199 w 5165005"/>
              <a:gd name="connsiteY77" fmla="*/ 1743800 h 3808342"/>
              <a:gd name="connsiteX78" fmla="*/ 2974343 w 5165005"/>
              <a:gd name="connsiteY78" fmla="*/ 1781900 h 3808342"/>
              <a:gd name="connsiteX79" fmla="*/ 2998155 w 5165005"/>
              <a:gd name="connsiteY79" fmla="*/ 1872389 h 3808342"/>
              <a:gd name="connsiteX80" fmla="*/ 3093405 w 5165005"/>
              <a:gd name="connsiteY80" fmla="*/ 2055744 h 3808342"/>
              <a:gd name="connsiteX81" fmla="*/ 3167224 w 5165005"/>
              <a:gd name="connsiteY81" fmla="*/ 2155757 h 3808342"/>
              <a:gd name="connsiteX82" fmla="*/ 3271999 w 5165005"/>
              <a:gd name="connsiteY82" fmla="*/ 2253388 h 3808342"/>
              <a:gd name="connsiteX83" fmla="*/ 3413817 w 5165005"/>
              <a:gd name="connsiteY83" fmla="*/ 2354949 h 3808342"/>
              <a:gd name="connsiteX84" fmla="*/ 3573474 w 5165005"/>
              <a:gd name="connsiteY84" fmla="*/ 2512187 h 3808342"/>
              <a:gd name="connsiteX85" fmla="*/ 3636369 w 5165005"/>
              <a:gd name="connsiteY85" fmla="*/ 2599273 h 3808342"/>
              <a:gd name="connsiteX86" fmla="*/ 3762159 w 5165005"/>
              <a:gd name="connsiteY86" fmla="*/ 2475899 h 3808342"/>
              <a:gd name="connsiteX87" fmla="*/ 3754902 w 5165005"/>
              <a:gd name="connsiteY87" fmla="*/ 2316244 h 3808342"/>
              <a:gd name="connsiteX88" fmla="*/ 3762160 w 5165005"/>
              <a:gd name="connsiteY88" fmla="*/ 2183197 h 3808342"/>
              <a:gd name="connsiteX89" fmla="*/ 3762159 w 5165005"/>
              <a:gd name="connsiteY89" fmla="*/ 2067082 h 3808342"/>
              <a:gd name="connsiteX90" fmla="*/ 3718617 w 5165005"/>
              <a:gd name="connsiteY90" fmla="*/ 1875977 h 3808342"/>
              <a:gd name="connsiteX91" fmla="*/ 3609760 w 5165005"/>
              <a:gd name="connsiteY91" fmla="*/ 1609882 h 3808342"/>
              <a:gd name="connsiteX92" fmla="*/ 3505740 w 5165005"/>
              <a:gd name="connsiteY92" fmla="*/ 1382492 h 3808342"/>
              <a:gd name="connsiteX93" fmla="*/ 3405645 w 5165005"/>
              <a:gd name="connsiteY93" fmla="*/ 1286354 h 3808342"/>
              <a:gd name="connsiteX94" fmla="*/ 3209636 w 5165005"/>
              <a:gd name="connsiteY94" fmla="*/ 1082171 h 3808342"/>
              <a:gd name="connsiteX95" fmla="*/ 3005461 w 5165005"/>
              <a:gd name="connsiteY95" fmla="*/ 845318 h 3808342"/>
              <a:gd name="connsiteX96" fmla="*/ 2789035 w 5165005"/>
              <a:gd name="connsiteY96" fmla="*/ 563546 h 3808342"/>
              <a:gd name="connsiteX97" fmla="*/ 2511356 w 5165005"/>
              <a:gd name="connsiteY97" fmla="*/ 130678 h 3808342"/>
              <a:gd name="connsiteX98" fmla="*/ 2425602 w 5165005"/>
              <a:gd name="connsiteY98" fmla="*/ 16335 h 3808342"/>
              <a:gd name="connsiteX0" fmla="*/ 2425602 w 5163733"/>
              <a:gd name="connsiteY0" fmla="*/ 16335 h 3808342"/>
              <a:gd name="connsiteX1" fmla="*/ 1584399 w 5163733"/>
              <a:gd name="connsiteY1" fmla="*/ 0 h 3808342"/>
              <a:gd name="connsiteX2" fmla="*/ 518604 w 5163733"/>
              <a:gd name="connsiteY2" fmla="*/ 12252 h 3808342"/>
              <a:gd name="connsiteX3" fmla="*/ 12249 w 5163733"/>
              <a:gd name="connsiteY3" fmla="*/ 16336 h 3808342"/>
              <a:gd name="connsiteX4" fmla="*/ 12248 w 5163733"/>
              <a:gd name="connsiteY4" fmla="*/ 1016832 h 3808342"/>
              <a:gd name="connsiteX5" fmla="*/ 0 w 5163733"/>
              <a:gd name="connsiteY5" fmla="*/ 2589043 h 3808342"/>
              <a:gd name="connsiteX6" fmla="*/ 110254 w 5163733"/>
              <a:gd name="connsiteY6" fmla="*/ 2621711 h 3808342"/>
              <a:gd name="connsiteX7" fmla="*/ 187841 w 5163733"/>
              <a:gd name="connsiteY7" fmla="*/ 2540038 h 3808342"/>
              <a:gd name="connsiteX8" fmla="*/ 596192 w 5163733"/>
              <a:gd name="connsiteY8" fmla="*/ 2450198 h 3808342"/>
              <a:gd name="connsiteX9" fmla="*/ 841202 w 5163733"/>
              <a:gd name="connsiteY9" fmla="*/ 2433863 h 3808342"/>
              <a:gd name="connsiteX10" fmla="*/ 1143162 w 5163733"/>
              <a:gd name="connsiteY10" fmla="*/ 2439126 h 3808342"/>
              <a:gd name="connsiteX11" fmla="*/ 1417006 w 5163733"/>
              <a:gd name="connsiteY11" fmla="*/ 2472464 h 3808342"/>
              <a:gd name="connsiteX12" fmla="*/ 1833724 w 5163733"/>
              <a:gd name="connsiteY12" fmla="*/ 2651058 h 3808342"/>
              <a:gd name="connsiteX13" fmla="*/ 2067087 w 5163733"/>
              <a:gd name="connsiteY13" fmla="*/ 2779644 h 3808342"/>
              <a:gd name="connsiteX14" fmla="*/ 2174243 w 5163733"/>
              <a:gd name="connsiteY14" fmla="*/ 2922520 h 3808342"/>
              <a:gd name="connsiteX15" fmla="*/ 2255206 w 5163733"/>
              <a:gd name="connsiteY15" fmla="*/ 3193980 h 3808342"/>
              <a:gd name="connsiteX16" fmla="*/ 2221868 w 5163733"/>
              <a:gd name="connsiteY16" fmla="*/ 3310662 h 3808342"/>
              <a:gd name="connsiteX17" fmla="*/ 2195675 w 5163733"/>
              <a:gd name="connsiteY17" fmla="*/ 3394006 h 3808342"/>
              <a:gd name="connsiteX18" fmla="*/ 2126618 w 5163733"/>
              <a:gd name="connsiteY18" fmla="*/ 3474968 h 3808342"/>
              <a:gd name="connsiteX19" fmla="*/ 1986124 w 5163733"/>
              <a:gd name="connsiteY19" fmla="*/ 3603555 h 3808342"/>
              <a:gd name="connsiteX20" fmla="*/ 2436180 w 5163733"/>
              <a:gd name="connsiteY20" fmla="*/ 3808342 h 3808342"/>
              <a:gd name="connsiteX21" fmla="*/ 2569530 w 5163733"/>
              <a:gd name="connsiteY21" fmla="*/ 3796437 h 3808342"/>
              <a:gd name="connsiteX22" fmla="*/ 2826704 w 5163733"/>
              <a:gd name="connsiteY22" fmla="*/ 3736906 h 3808342"/>
              <a:gd name="connsiteX23" fmla="*/ 3029111 w 5163733"/>
              <a:gd name="connsiteY23" fmla="*/ 3665469 h 3808342"/>
              <a:gd name="connsiteX24" fmla="*/ 3176748 w 5163733"/>
              <a:gd name="connsiteY24" fmla="*/ 3579743 h 3808342"/>
              <a:gd name="connsiteX25" fmla="*/ 3281523 w 5163733"/>
              <a:gd name="connsiteY25" fmla="*/ 3413056 h 3808342"/>
              <a:gd name="connsiteX26" fmla="*/ 3583943 w 5163733"/>
              <a:gd name="connsiteY26" fmla="*/ 3222556 h 3808342"/>
              <a:gd name="connsiteX27" fmla="*/ 3829211 w 5163733"/>
              <a:gd name="connsiteY27" fmla="*/ 3015387 h 3808342"/>
              <a:gd name="connsiteX28" fmla="*/ 4054864 w 5163733"/>
              <a:gd name="connsiteY28" fmla="*/ 2717806 h 3808342"/>
              <a:gd name="connsiteX29" fmla="*/ 4565283 w 5163733"/>
              <a:gd name="connsiteY29" fmla="*/ 2202550 h 3808342"/>
              <a:gd name="connsiteX30" fmla="*/ 5160369 w 5163733"/>
              <a:gd name="connsiteY30" fmla="*/ 1527635 h 3808342"/>
              <a:gd name="connsiteX31" fmla="*/ 4212102 w 5163733"/>
              <a:gd name="connsiteY31" fmla="*/ 2197711 h 3808342"/>
              <a:gd name="connsiteX32" fmla="*/ 3950845 w 5163733"/>
              <a:gd name="connsiteY32" fmla="*/ 2509768 h 3808342"/>
              <a:gd name="connsiteX33" fmla="*/ 3815377 w 5163733"/>
              <a:gd name="connsiteY33" fmla="*/ 2521864 h 3808342"/>
              <a:gd name="connsiteX34" fmla="*/ 3762159 w 5163733"/>
              <a:gd name="connsiteY34" fmla="*/ 2480739 h 3808342"/>
              <a:gd name="connsiteX35" fmla="*/ 3638787 w 5163733"/>
              <a:gd name="connsiteY35" fmla="*/ 2594435 h 3808342"/>
              <a:gd name="connsiteX36" fmla="*/ 3670235 w 5163733"/>
              <a:gd name="connsiteY36" fmla="*/ 2664587 h 3808342"/>
              <a:gd name="connsiteX37" fmla="*/ 3679913 w 5163733"/>
              <a:gd name="connsiteY37" fmla="*/ 2812149 h 3808342"/>
              <a:gd name="connsiteX38" fmla="*/ 3617280 w 5163733"/>
              <a:gd name="connsiteY38" fmla="*/ 2896323 h 3808342"/>
              <a:gd name="connsiteX39" fmla="*/ 3410111 w 5163733"/>
              <a:gd name="connsiteY39" fmla="*/ 2993956 h 3808342"/>
              <a:gd name="connsiteX40" fmla="*/ 3357723 w 5163733"/>
              <a:gd name="connsiteY40" fmla="*/ 2996336 h 3808342"/>
              <a:gd name="connsiteX41" fmla="*/ 3274381 w 5163733"/>
              <a:gd name="connsiteY41" fmla="*/ 2970144 h 3808342"/>
              <a:gd name="connsiteX42" fmla="*/ 3076736 w 5163733"/>
              <a:gd name="connsiteY42" fmla="*/ 2829649 h 3808342"/>
              <a:gd name="connsiteX43" fmla="*/ 2831468 w 5163733"/>
              <a:gd name="connsiteY43" fmla="*/ 2705825 h 3808342"/>
              <a:gd name="connsiteX44" fmla="*/ 2638586 w 5163733"/>
              <a:gd name="connsiteY44" fmla="*/ 2584381 h 3808342"/>
              <a:gd name="connsiteX45" fmla="*/ 2479043 w 5163733"/>
              <a:gd name="connsiteY45" fmla="*/ 2451032 h 3808342"/>
              <a:gd name="connsiteX46" fmla="*/ 2345693 w 5163733"/>
              <a:gd name="connsiteY46" fmla="*/ 2331970 h 3808342"/>
              <a:gd name="connsiteX47" fmla="*/ 2195674 w 5163733"/>
              <a:gd name="connsiteY47" fmla="*/ 2191477 h 3808342"/>
              <a:gd name="connsiteX48" fmla="*/ 2050417 w 5163733"/>
              <a:gd name="connsiteY48" fmla="*/ 2067651 h 3808342"/>
              <a:gd name="connsiteX49" fmla="*/ 1967074 w 5163733"/>
              <a:gd name="connsiteY49" fmla="*/ 1979546 h 3808342"/>
              <a:gd name="connsiteX50" fmla="*/ 1859918 w 5163733"/>
              <a:gd name="connsiteY50" fmla="*/ 1870008 h 3808342"/>
              <a:gd name="connsiteX51" fmla="*/ 1697993 w 5163733"/>
              <a:gd name="connsiteY51" fmla="*/ 1696176 h 3808342"/>
              <a:gd name="connsiteX52" fmla="*/ 1619412 w 5163733"/>
              <a:gd name="connsiteY52" fmla="*/ 1589020 h 3808342"/>
              <a:gd name="connsiteX53" fmla="*/ 1572430 w 5163733"/>
              <a:gd name="connsiteY53" fmla="*/ 1512306 h 3808342"/>
              <a:gd name="connsiteX54" fmla="*/ 1486397 w 5163733"/>
              <a:gd name="connsiteY54" fmla="*/ 1429283 h 3808342"/>
              <a:gd name="connsiteX55" fmla="*/ 1404727 w 5163733"/>
              <a:gd name="connsiteY55" fmla="*/ 1343526 h 3808342"/>
              <a:gd name="connsiteX56" fmla="*/ 1351641 w 5163733"/>
              <a:gd name="connsiteY56" fmla="*/ 1229182 h 3808342"/>
              <a:gd name="connsiteX57" fmla="*/ 1306722 w 5163733"/>
              <a:gd name="connsiteY57" fmla="*/ 1074004 h 3808342"/>
              <a:gd name="connsiteX58" fmla="*/ 1310806 w 5163733"/>
              <a:gd name="connsiteY58" fmla="*/ 992330 h 3808342"/>
              <a:gd name="connsiteX59" fmla="*/ 1327141 w 5163733"/>
              <a:gd name="connsiteY59" fmla="*/ 931076 h 3808342"/>
              <a:gd name="connsiteX60" fmla="*/ 1355725 w 5163733"/>
              <a:gd name="connsiteY60" fmla="*/ 873904 h 3808342"/>
              <a:gd name="connsiteX61" fmla="*/ 1404727 w 5163733"/>
              <a:gd name="connsiteY61" fmla="*/ 779980 h 3808342"/>
              <a:gd name="connsiteX62" fmla="*/ 1461896 w 5163733"/>
              <a:gd name="connsiteY62" fmla="*/ 726892 h 3808342"/>
              <a:gd name="connsiteX63" fmla="*/ 1510899 w 5163733"/>
              <a:gd name="connsiteY63" fmla="*/ 686055 h 3808342"/>
              <a:gd name="connsiteX64" fmla="*/ 1588483 w 5163733"/>
              <a:gd name="connsiteY64" fmla="*/ 637052 h 3808342"/>
              <a:gd name="connsiteX65" fmla="*/ 1788575 w 5163733"/>
              <a:gd name="connsiteY65" fmla="*/ 645219 h 3808342"/>
              <a:gd name="connsiteX66" fmla="*/ 1964166 w 5163733"/>
              <a:gd name="connsiteY66" fmla="*/ 686056 h 3808342"/>
              <a:gd name="connsiteX67" fmla="*/ 2098922 w 5163733"/>
              <a:gd name="connsiteY67" fmla="*/ 763645 h 3808342"/>
              <a:gd name="connsiteX68" fmla="*/ 2327598 w 5163733"/>
              <a:gd name="connsiteY68" fmla="*/ 1037251 h 3808342"/>
              <a:gd name="connsiteX69" fmla="*/ 2376600 w 5163733"/>
              <a:gd name="connsiteY69" fmla="*/ 1078087 h 3808342"/>
              <a:gd name="connsiteX70" fmla="*/ 2552191 w 5163733"/>
              <a:gd name="connsiteY70" fmla="*/ 1135259 h 3808342"/>
              <a:gd name="connsiteX71" fmla="*/ 2682863 w 5163733"/>
              <a:gd name="connsiteY71" fmla="*/ 1221015 h 3808342"/>
              <a:gd name="connsiteX72" fmla="*/ 2756367 w 5163733"/>
              <a:gd name="connsiteY72" fmla="*/ 1310856 h 3808342"/>
              <a:gd name="connsiteX73" fmla="*/ 2833953 w 5163733"/>
              <a:gd name="connsiteY73" fmla="*/ 1396614 h 3808342"/>
              <a:gd name="connsiteX74" fmla="*/ 2900657 w 5163733"/>
              <a:gd name="connsiteY74" fmla="*/ 1507217 h 3808342"/>
              <a:gd name="connsiteX75" fmla="*/ 2941904 w 5163733"/>
              <a:gd name="connsiteY75" fmla="*/ 1585086 h 3808342"/>
              <a:gd name="connsiteX76" fmla="*/ 2957674 w 5163733"/>
              <a:gd name="connsiteY76" fmla="*/ 1667600 h 3808342"/>
              <a:gd name="connsiteX77" fmla="*/ 2967199 w 5163733"/>
              <a:gd name="connsiteY77" fmla="*/ 1743800 h 3808342"/>
              <a:gd name="connsiteX78" fmla="*/ 2974343 w 5163733"/>
              <a:gd name="connsiteY78" fmla="*/ 1781900 h 3808342"/>
              <a:gd name="connsiteX79" fmla="*/ 2998155 w 5163733"/>
              <a:gd name="connsiteY79" fmla="*/ 1872389 h 3808342"/>
              <a:gd name="connsiteX80" fmla="*/ 3093405 w 5163733"/>
              <a:gd name="connsiteY80" fmla="*/ 2055744 h 3808342"/>
              <a:gd name="connsiteX81" fmla="*/ 3167224 w 5163733"/>
              <a:gd name="connsiteY81" fmla="*/ 2155757 h 3808342"/>
              <a:gd name="connsiteX82" fmla="*/ 3271999 w 5163733"/>
              <a:gd name="connsiteY82" fmla="*/ 2253388 h 3808342"/>
              <a:gd name="connsiteX83" fmla="*/ 3413817 w 5163733"/>
              <a:gd name="connsiteY83" fmla="*/ 2354949 h 3808342"/>
              <a:gd name="connsiteX84" fmla="*/ 3573474 w 5163733"/>
              <a:gd name="connsiteY84" fmla="*/ 2512187 h 3808342"/>
              <a:gd name="connsiteX85" fmla="*/ 3636369 w 5163733"/>
              <a:gd name="connsiteY85" fmla="*/ 2599273 h 3808342"/>
              <a:gd name="connsiteX86" fmla="*/ 3762159 w 5163733"/>
              <a:gd name="connsiteY86" fmla="*/ 2475899 h 3808342"/>
              <a:gd name="connsiteX87" fmla="*/ 3754902 w 5163733"/>
              <a:gd name="connsiteY87" fmla="*/ 2316244 h 3808342"/>
              <a:gd name="connsiteX88" fmla="*/ 3762160 w 5163733"/>
              <a:gd name="connsiteY88" fmla="*/ 2183197 h 3808342"/>
              <a:gd name="connsiteX89" fmla="*/ 3762159 w 5163733"/>
              <a:gd name="connsiteY89" fmla="*/ 2067082 h 3808342"/>
              <a:gd name="connsiteX90" fmla="*/ 3718617 w 5163733"/>
              <a:gd name="connsiteY90" fmla="*/ 1875977 h 3808342"/>
              <a:gd name="connsiteX91" fmla="*/ 3609760 w 5163733"/>
              <a:gd name="connsiteY91" fmla="*/ 1609882 h 3808342"/>
              <a:gd name="connsiteX92" fmla="*/ 3505740 w 5163733"/>
              <a:gd name="connsiteY92" fmla="*/ 1382492 h 3808342"/>
              <a:gd name="connsiteX93" fmla="*/ 3405645 w 5163733"/>
              <a:gd name="connsiteY93" fmla="*/ 1286354 h 3808342"/>
              <a:gd name="connsiteX94" fmla="*/ 3209636 w 5163733"/>
              <a:gd name="connsiteY94" fmla="*/ 1082171 h 3808342"/>
              <a:gd name="connsiteX95" fmla="*/ 3005461 w 5163733"/>
              <a:gd name="connsiteY95" fmla="*/ 845318 h 3808342"/>
              <a:gd name="connsiteX96" fmla="*/ 2789035 w 5163733"/>
              <a:gd name="connsiteY96" fmla="*/ 563546 h 3808342"/>
              <a:gd name="connsiteX97" fmla="*/ 2511356 w 5163733"/>
              <a:gd name="connsiteY97" fmla="*/ 130678 h 3808342"/>
              <a:gd name="connsiteX98" fmla="*/ 2425602 w 5163733"/>
              <a:gd name="connsiteY98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565283 w 5160369"/>
              <a:gd name="connsiteY29" fmla="*/ 2202550 h 3808342"/>
              <a:gd name="connsiteX30" fmla="*/ 5160369 w 5160369"/>
              <a:gd name="connsiteY30" fmla="*/ 1527635 h 3808342"/>
              <a:gd name="connsiteX31" fmla="*/ 4212102 w 5160369"/>
              <a:gd name="connsiteY31" fmla="*/ 2197711 h 3808342"/>
              <a:gd name="connsiteX32" fmla="*/ 3950845 w 5160369"/>
              <a:gd name="connsiteY32" fmla="*/ 2509768 h 3808342"/>
              <a:gd name="connsiteX33" fmla="*/ 3815377 w 5160369"/>
              <a:gd name="connsiteY33" fmla="*/ 2521864 h 3808342"/>
              <a:gd name="connsiteX34" fmla="*/ 3762159 w 5160369"/>
              <a:gd name="connsiteY34" fmla="*/ 2480739 h 3808342"/>
              <a:gd name="connsiteX35" fmla="*/ 3638787 w 5160369"/>
              <a:gd name="connsiteY35" fmla="*/ 2594435 h 3808342"/>
              <a:gd name="connsiteX36" fmla="*/ 3670235 w 5160369"/>
              <a:gd name="connsiteY36" fmla="*/ 2664587 h 3808342"/>
              <a:gd name="connsiteX37" fmla="*/ 3679913 w 5160369"/>
              <a:gd name="connsiteY37" fmla="*/ 2812149 h 3808342"/>
              <a:gd name="connsiteX38" fmla="*/ 3617280 w 5160369"/>
              <a:gd name="connsiteY38" fmla="*/ 2896323 h 3808342"/>
              <a:gd name="connsiteX39" fmla="*/ 3410111 w 5160369"/>
              <a:gd name="connsiteY39" fmla="*/ 2993956 h 3808342"/>
              <a:gd name="connsiteX40" fmla="*/ 3357723 w 5160369"/>
              <a:gd name="connsiteY40" fmla="*/ 2996336 h 3808342"/>
              <a:gd name="connsiteX41" fmla="*/ 3274381 w 5160369"/>
              <a:gd name="connsiteY41" fmla="*/ 2970144 h 3808342"/>
              <a:gd name="connsiteX42" fmla="*/ 3076736 w 5160369"/>
              <a:gd name="connsiteY42" fmla="*/ 2829649 h 3808342"/>
              <a:gd name="connsiteX43" fmla="*/ 2831468 w 5160369"/>
              <a:gd name="connsiteY43" fmla="*/ 2705825 h 3808342"/>
              <a:gd name="connsiteX44" fmla="*/ 2638586 w 5160369"/>
              <a:gd name="connsiteY44" fmla="*/ 2584381 h 3808342"/>
              <a:gd name="connsiteX45" fmla="*/ 2479043 w 5160369"/>
              <a:gd name="connsiteY45" fmla="*/ 2451032 h 3808342"/>
              <a:gd name="connsiteX46" fmla="*/ 2345693 w 5160369"/>
              <a:gd name="connsiteY46" fmla="*/ 2331970 h 3808342"/>
              <a:gd name="connsiteX47" fmla="*/ 2195674 w 5160369"/>
              <a:gd name="connsiteY47" fmla="*/ 2191477 h 3808342"/>
              <a:gd name="connsiteX48" fmla="*/ 2050417 w 5160369"/>
              <a:gd name="connsiteY48" fmla="*/ 2067651 h 3808342"/>
              <a:gd name="connsiteX49" fmla="*/ 1967074 w 5160369"/>
              <a:gd name="connsiteY49" fmla="*/ 1979546 h 3808342"/>
              <a:gd name="connsiteX50" fmla="*/ 1859918 w 5160369"/>
              <a:gd name="connsiteY50" fmla="*/ 1870008 h 3808342"/>
              <a:gd name="connsiteX51" fmla="*/ 1697993 w 5160369"/>
              <a:gd name="connsiteY51" fmla="*/ 1696176 h 3808342"/>
              <a:gd name="connsiteX52" fmla="*/ 1619412 w 5160369"/>
              <a:gd name="connsiteY52" fmla="*/ 1589020 h 3808342"/>
              <a:gd name="connsiteX53" fmla="*/ 1572430 w 5160369"/>
              <a:gd name="connsiteY53" fmla="*/ 1512306 h 3808342"/>
              <a:gd name="connsiteX54" fmla="*/ 1486397 w 5160369"/>
              <a:gd name="connsiteY54" fmla="*/ 1429283 h 3808342"/>
              <a:gd name="connsiteX55" fmla="*/ 1404727 w 5160369"/>
              <a:gd name="connsiteY55" fmla="*/ 1343526 h 3808342"/>
              <a:gd name="connsiteX56" fmla="*/ 1351641 w 5160369"/>
              <a:gd name="connsiteY56" fmla="*/ 1229182 h 3808342"/>
              <a:gd name="connsiteX57" fmla="*/ 1306722 w 5160369"/>
              <a:gd name="connsiteY57" fmla="*/ 1074004 h 3808342"/>
              <a:gd name="connsiteX58" fmla="*/ 1310806 w 5160369"/>
              <a:gd name="connsiteY58" fmla="*/ 992330 h 3808342"/>
              <a:gd name="connsiteX59" fmla="*/ 1327141 w 5160369"/>
              <a:gd name="connsiteY59" fmla="*/ 931076 h 3808342"/>
              <a:gd name="connsiteX60" fmla="*/ 1355725 w 5160369"/>
              <a:gd name="connsiteY60" fmla="*/ 873904 h 3808342"/>
              <a:gd name="connsiteX61" fmla="*/ 1404727 w 5160369"/>
              <a:gd name="connsiteY61" fmla="*/ 779980 h 3808342"/>
              <a:gd name="connsiteX62" fmla="*/ 1461896 w 5160369"/>
              <a:gd name="connsiteY62" fmla="*/ 726892 h 3808342"/>
              <a:gd name="connsiteX63" fmla="*/ 1510899 w 5160369"/>
              <a:gd name="connsiteY63" fmla="*/ 686055 h 3808342"/>
              <a:gd name="connsiteX64" fmla="*/ 1588483 w 5160369"/>
              <a:gd name="connsiteY64" fmla="*/ 637052 h 3808342"/>
              <a:gd name="connsiteX65" fmla="*/ 1788575 w 5160369"/>
              <a:gd name="connsiteY65" fmla="*/ 645219 h 3808342"/>
              <a:gd name="connsiteX66" fmla="*/ 1964166 w 5160369"/>
              <a:gd name="connsiteY66" fmla="*/ 686056 h 3808342"/>
              <a:gd name="connsiteX67" fmla="*/ 2098922 w 5160369"/>
              <a:gd name="connsiteY67" fmla="*/ 763645 h 3808342"/>
              <a:gd name="connsiteX68" fmla="*/ 2327598 w 5160369"/>
              <a:gd name="connsiteY68" fmla="*/ 1037251 h 3808342"/>
              <a:gd name="connsiteX69" fmla="*/ 2376600 w 5160369"/>
              <a:gd name="connsiteY69" fmla="*/ 1078087 h 3808342"/>
              <a:gd name="connsiteX70" fmla="*/ 2552191 w 5160369"/>
              <a:gd name="connsiteY70" fmla="*/ 1135259 h 3808342"/>
              <a:gd name="connsiteX71" fmla="*/ 2682863 w 5160369"/>
              <a:gd name="connsiteY71" fmla="*/ 1221015 h 3808342"/>
              <a:gd name="connsiteX72" fmla="*/ 2756367 w 5160369"/>
              <a:gd name="connsiteY72" fmla="*/ 1310856 h 3808342"/>
              <a:gd name="connsiteX73" fmla="*/ 2833953 w 5160369"/>
              <a:gd name="connsiteY73" fmla="*/ 1396614 h 3808342"/>
              <a:gd name="connsiteX74" fmla="*/ 2900657 w 5160369"/>
              <a:gd name="connsiteY74" fmla="*/ 1507217 h 3808342"/>
              <a:gd name="connsiteX75" fmla="*/ 2941904 w 5160369"/>
              <a:gd name="connsiteY75" fmla="*/ 1585086 h 3808342"/>
              <a:gd name="connsiteX76" fmla="*/ 2957674 w 5160369"/>
              <a:gd name="connsiteY76" fmla="*/ 1667600 h 3808342"/>
              <a:gd name="connsiteX77" fmla="*/ 2967199 w 5160369"/>
              <a:gd name="connsiteY77" fmla="*/ 1743800 h 3808342"/>
              <a:gd name="connsiteX78" fmla="*/ 2974343 w 5160369"/>
              <a:gd name="connsiteY78" fmla="*/ 1781900 h 3808342"/>
              <a:gd name="connsiteX79" fmla="*/ 2998155 w 5160369"/>
              <a:gd name="connsiteY79" fmla="*/ 1872389 h 3808342"/>
              <a:gd name="connsiteX80" fmla="*/ 3093405 w 5160369"/>
              <a:gd name="connsiteY80" fmla="*/ 2055744 h 3808342"/>
              <a:gd name="connsiteX81" fmla="*/ 3167224 w 5160369"/>
              <a:gd name="connsiteY81" fmla="*/ 2155757 h 3808342"/>
              <a:gd name="connsiteX82" fmla="*/ 3271999 w 5160369"/>
              <a:gd name="connsiteY82" fmla="*/ 2253388 h 3808342"/>
              <a:gd name="connsiteX83" fmla="*/ 3413817 w 5160369"/>
              <a:gd name="connsiteY83" fmla="*/ 2354949 h 3808342"/>
              <a:gd name="connsiteX84" fmla="*/ 3573474 w 5160369"/>
              <a:gd name="connsiteY84" fmla="*/ 2512187 h 3808342"/>
              <a:gd name="connsiteX85" fmla="*/ 3636369 w 5160369"/>
              <a:gd name="connsiteY85" fmla="*/ 2599273 h 3808342"/>
              <a:gd name="connsiteX86" fmla="*/ 3762159 w 5160369"/>
              <a:gd name="connsiteY86" fmla="*/ 2475899 h 3808342"/>
              <a:gd name="connsiteX87" fmla="*/ 3754902 w 5160369"/>
              <a:gd name="connsiteY87" fmla="*/ 2316244 h 3808342"/>
              <a:gd name="connsiteX88" fmla="*/ 3762160 w 5160369"/>
              <a:gd name="connsiteY88" fmla="*/ 2183197 h 3808342"/>
              <a:gd name="connsiteX89" fmla="*/ 3762159 w 5160369"/>
              <a:gd name="connsiteY89" fmla="*/ 2067082 h 3808342"/>
              <a:gd name="connsiteX90" fmla="*/ 3718617 w 5160369"/>
              <a:gd name="connsiteY90" fmla="*/ 1875977 h 3808342"/>
              <a:gd name="connsiteX91" fmla="*/ 3609760 w 5160369"/>
              <a:gd name="connsiteY91" fmla="*/ 1609882 h 3808342"/>
              <a:gd name="connsiteX92" fmla="*/ 3505740 w 5160369"/>
              <a:gd name="connsiteY92" fmla="*/ 1382492 h 3808342"/>
              <a:gd name="connsiteX93" fmla="*/ 3405645 w 5160369"/>
              <a:gd name="connsiteY93" fmla="*/ 1286354 h 3808342"/>
              <a:gd name="connsiteX94" fmla="*/ 3209636 w 5160369"/>
              <a:gd name="connsiteY94" fmla="*/ 1082171 h 3808342"/>
              <a:gd name="connsiteX95" fmla="*/ 3005461 w 5160369"/>
              <a:gd name="connsiteY95" fmla="*/ 845318 h 3808342"/>
              <a:gd name="connsiteX96" fmla="*/ 2789035 w 5160369"/>
              <a:gd name="connsiteY96" fmla="*/ 563546 h 3808342"/>
              <a:gd name="connsiteX97" fmla="*/ 2511356 w 5160369"/>
              <a:gd name="connsiteY97" fmla="*/ 130678 h 3808342"/>
              <a:gd name="connsiteX98" fmla="*/ 2425602 w 5160369"/>
              <a:gd name="connsiteY98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325798 w 5160369"/>
              <a:gd name="connsiteY29" fmla="*/ 2425101 h 3808342"/>
              <a:gd name="connsiteX30" fmla="*/ 4565283 w 5160369"/>
              <a:gd name="connsiteY30" fmla="*/ 2202550 h 3808342"/>
              <a:gd name="connsiteX31" fmla="*/ 5160369 w 5160369"/>
              <a:gd name="connsiteY31" fmla="*/ 1527635 h 3808342"/>
              <a:gd name="connsiteX32" fmla="*/ 4212102 w 5160369"/>
              <a:gd name="connsiteY32" fmla="*/ 2197711 h 3808342"/>
              <a:gd name="connsiteX33" fmla="*/ 3950845 w 5160369"/>
              <a:gd name="connsiteY33" fmla="*/ 2509768 h 3808342"/>
              <a:gd name="connsiteX34" fmla="*/ 3815377 w 5160369"/>
              <a:gd name="connsiteY34" fmla="*/ 2521864 h 3808342"/>
              <a:gd name="connsiteX35" fmla="*/ 3762159 w 5160369"/>
              <a:gd name="connsiteY35" fmla="*/ 2480739 h 3808342"/>
              <a:gd name="connsiteX36" fmla="*/ 3638787 w 5160369"/>
              <a:gd name="connsiteY36" fmla="*/ 2594435 h 3808342"/>
              <a:gd name="connsiteX37" fmla="*/ 3670235 w 5160369"/>
              <a:gd name="connsiteY37" fmla="*/ 2664587 h 3808342"/>
              <a:gd name="connsiteX38" fmla="*/ 3679913 w 5160369"/>
              <a:gd name="connsiteY38" fmla="*/ 2812149 h 3808342"/>
              <a:gd name="connsiteX39" fmla="*/ 3617280 w 5160369"/>
              <a:gd name="connsiteY39" fmla="*/ 2896323 h 3808342"/>
              <a:gd name="connsiteX40" fmla="*/ 3410111 w 5160369"/>
              <a:gd name="connsiteY40" fmla="*/ 2993956 h 3808342"/>
              <a:gd name="connsiteX41" fmla="*/ 3357723 w 5160369"/>
              <a:gd name="connsiteY41" fmla="*/ 2996336 h 3808342"/>
              <a:gd name="connsiteX42" fmla="*/ 3274381 w 5160369"/>
              <a:gd name="connsiteY42" fmla="*/ 2970144 h 3808342"/>
              <a:gd name="connsiteX43" fmla="*/ 3076736 w 5160369"/>
              <a:gd name="connsiteY43" fmla="*/ 2829649 h 3808342"/>
              <a:gd name="connsiteX44" fmla="*/ 2831468 w 5160369"/>
              <a:gd name="connsiteY44" fmla="*/ 2705825 h 3808342"/>
              <a:gd name="connsiteX45" fmla="*/ 2638586 w 5160369"/>
              <a:gd name="connsiteY45" fmla="*/ 2584381 h 3808342"/>
              <a:gd name="connsiteX46" fmla="*/ 2479043 w 5160369"/>
              <a:gd name="connsiteY46" fmla="*/ 2451032 h 3808342"/>
              <a:gd name="connsiteX47" fmla="*/ 2345693 w 5160369"/>
              <a:gd name="connsiteY47" fmla="*/ 2331970 h 3808342"/>
              <a:gd name="connsiteX48" fmla="*/ 2195674 w 5160369"/>
              <a:gd name="connsiteY48" fmla="*/ 2191477 h 3808342"/>
              <a:gd name="connsiteX49" fmla="*/ 2050417 w 5160369"/>
              <a:gd name="connsiteY49" fmla="*/ 2067651 h 3808342"/>
              <a:gd name="connsiteX50" fmla="*/ 1967074 w 5160369"/>
              <a:gd name="connsiteY50" fmla="*/ 1979546 h 3808342"/>
              <a:gd name="connsiteX51" fmla="*/ 1859918 w 5160369"/>
              <a:gd name="connsiteY51" fmla="*/ 1870008 h 3808342"/>
              <a:gd name="connsiteX52" fmla="*/ 1697993 w 5160369"/>
              <a:gd name="connsiteY52" fmla="*/ 1696176 h 3808342"/>
              <a:gd name="connsiteX53" fmla="*/ 1619412 w 5160369"/>
              <a:gd name="connsiteY53" fmla="*/ 1589020 h 3808342"/>
              <a:gd name="connsiteX54" fmla="*/ 1572430 w 5160369"/>
              <a:gd name="connsiteY54" fmla="*/ 1512306 h 3808342"/>
              <a:gd name="connsiteX55" fmla="*/ 1486397 w 5160369"/>
              <a:gd name="connsiteY55" fmla="*/ 1429283 h 3808342"/>
              <a:gd name="connsiteX56" fmla="*/ 1404727 w 5160369"/>
              <a:gd name="connsiteY56" fmla="*/ 1343526 h 3808342"/>
              <a:gd name="connsiteX57" fmla="*/ 1351641 w 5160369"/>
              <a:gd name="connsiteY57" fmla="*/ 1229182 h 3808342"/>
              <a:gd name="connsiteX58" fmla="*/ 1306722 w 5160369"/>
              <a:gd name="connsiteY58" fmla="*/ 1074004 h 3808342"/>
              <a:gd name="connsiteX59" fmla="*/ 1310806 w 5160369"/>
              <a:gd name="connsiteY59" fmla="*/ 992330 h 3808342"/>
              <a:gd name="connsiteX60" fmla="*/ 1327141 w 5160369"/>
              <a:gd name="connsiteY60" fmla="*/ 931076 h 3808342"/>
              <a:gd name="connsiteX61" fmla="*/ 1355725 w 5160369"/>
              <a:gd name="connsiteY61" fmla="*/ 873904 h 3808342"/>
              <a:gd name="connsiteX62" fmla="*/ 1404727 w 5160369"/>
              <a:gd name="connsiteY62" fmla="*/ 779980 h 3808342"/>
              <a:gd name="connsiteX63" fmla="*/ 1461896 w 5160369"/>
              <a:gd name="connsiteY63" fmla="*/ 726892 h 3808342"/>
              <a:gd name="connsiteX64" fmla="*/ 1510899 w 5160369"/>
              <a:gd name="connsiteY64" fmla="*/ 686055 h 3808342"/>
              <a:gd name="connsiteX65" fmla="*/ 1588483 w 5160369"/>
              <a:gd name="connsiteY65" fmla="*/ 637052 h 3808342"/>
              <a:gd name="connsiteX66" fmla="*/ 1788575 w 5160369"/>
              <a:gd name="connsiteY66" fmla="*/ 645219 h 3808342"/>
              <a:gd name="connsiteX67" fmla="*/ 1964166 w 5160369"/>
              <a:gd name="connsiteY67" fmla="*/ 686056 h 3808342"/>
              <a:gd name="connsiteX68" fmla="*/ 2098922 w 5160369"/>
              <a:gd name="connsiteY68" fmla="*/ 763645 h 3808342"/>
              <a:gd name="connsiteX69" fmla="*/ 2327598 w 5160369"/>
              <a:gd name="connsiteY69" fmla="*/ 1037251 h 3808342"/>
              <a:gd name="connsiteX70" fmla="*/ 2376600 w 5160369"/>
              <a:gd name="connsiteY70" fmla="*/ 1078087 h 3808342"/>
              <a:gd name="connsiteX71" fmla="*/ 2552191 w 5160369"/>
              <a:gd name="connsiteY71" fmla="*/ 1135259 h 3808342"/>
              <a:gd name="connsiteX72" fmla="*/ 2682863 w 5160369"/>
              <a:gd name="connsiteY72" fmla="*/ 1221015 h 3808342"/>
              <a:gd name="connsiteX73" fmla="*/ 2756367 w 5160369"/>
              <a:gd name="connsiteY73" fmla="*/ 1310856 h 3808342"/>
              <a:gd name="connsiteX74" fmla="*/ 2833953 w 5160369"/>
              <a:gd name="connsiteY74" fmla="*/ 1396614 h 3808342"/>
              <a:gd name="connsiteX75" fmla="*/ 2900657 w 5160369"/>
              <a:gd name="connsiteY75" fmla="*/ 1507217 h 3808342"/>
              <a:gd name="connsiteX76" fmla="*/ 2941904 w 5160369"/>
              <a:gd name="connsiteY76" fmla="*/ 1585086 h 3808342"/>
              <a:gd name="connsiteX77" fmla="*/ 2957674 w 5160369"/>
              <a:gd name="connsiteY77" fmla="*/ 1667600 h 3808342"/>
              <a:gd name="connsiteX78" fmla="*/ 2967199 w 5160369"/>
              <a:gd name="connsiteY78" fmla="*/ 1743800 h 3808342"/>
              <a:gd name="connsiteX79" fmla="*/ 2974343 w 5160369"/>
              <a:gd name="connsiteY79" fmla="*/ 1781900 h 3808342"/>
              <a:gd name="connsiteX80" fmla="*/ 2998155 w 5160369"/>
              <a:gd name="connsiteY80" fmla="*/ 1872389 h 3808342"/>
              <a:gd name="connsiteX81" fmla="*/ 3093405 w 5160369"/>
              <a:gd name="connsiteY81" fmla="*/ 2055744 h 3808342"/>
              <a:gd name="connsiteX82" fmla="*/ 3167224 w 5160369"/>
              <a:gd name="connsiteY82" fmla="*/ 2155757 h 3808342"/>
              <a:gd name="connsiteX83" fmla="*/ 3271999 w 5160369"/>
              <a:gd name="connsiteY83" fmla="*/ 2253388 h 3808342"/>
              <a:gd name="connsiteX84" fmla="*/ 3413817 w 5160369"/>
              <a:gd name="connsiteY84" fmla="*/ 2354949 h 3808342"/>
              <a:gd name="connsiteX85" fmla="*/ 3573474 w 5160369"/>
              <a:gd name="connsiteY85" fmla="*/ 2512187 h 3808342"/>
              <a:gd name="connsiteX86" fmla="*/ 3636369 w 5160369"/>
              <a:gd name="connsiteY86" fmla="*/ 2599273 h 3808342"/>
              <a:gd name="connsiteX87" fmla="*/ 3762159 w 5160369"/>
              <a:gd name="connsiteY87" fmla="*/ 2475899 h 3808342"/>
              <a:gd name="connsiteX88" fmla="*/ 3754902 w 5160369"/>
              <a:gd name="connsiteY88" fmla="*/ 2316244 h 3808342"/>
              <a:gd name="connsiteX89" fmla="*/ 3762160 w 5160369"/>
              <a:gd name="connsiteY89" fmla="*/ 2183197 h 3808342"/>
              <a:gd name="connsiteX90" fmla="*/ 3762159 w 5160369"/>
              <a:gd name="connsiteY90" fmla="*/ 2067082 h 3808342"/>
              <a:gd name="connsiteX91" fmla="*/ 3718617 w 5160369"/>
              <a:gd name="connsiteY91" fmla="*/ 1875977 h 3808342"/>
              <a:gd name="connsiteX92" fmla="*/ 3609760 w 5160369"/>
              <a:gd name="connsiteY92" fmla="*/ 1609882 h 3808342"/>
              <a:gd name="connsiteX93" fmla="*/ 3505740 w 5160369"/>
              <a:gd name="connsiteY93" fmla="*/ 1382492 h 3808342"/>
              <a:gd name="connsiteX94" fmla="*/ 3405645 w 5160369"/>
              <a:gd name="connsiteY94" fmla="*/ 1286354 h 3808342"/>
              <a:gd name="connsiteX95" fmla="*/ 3209636 w 5160369"/>
              <a:gd name="connsiteY95" fmla="*/ 1082171 h 3808342"/>
              <a:gd name="connsiteX96" fmla="*/ 3005461 w 5160369"/>
              <a:gd name="connsiteY96" fmla="*/ 845318 h 3808342"/>
              <a:gd name="connsiteX97" fmla="*/ 2789035 w 5160369"/>
              <a:gd name="connsiteY97" fmla="*/ 563546 h 3808342"/>
              <a:gd name="connsiteX98" fmla="*/ 2511356 w 5160369"/>
              <a:gd name="connsiteY98" fmla="*/ 130678 h 3808342"/>
              <a:gd name="connsiteX99" fmla="*/ 2425602 w 5160369"/>
              <a:gd name="connsiteY99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565283 w 5160369"/>
              <a:gd name="connsiteY30" fmla="*/ 2202550 h 3808342"/>
              <a:gd name="connsiteX31" fmla="*/ 5160369 w 5160369"/>
              <a:gd name="connsiteY31" fmla="*/ 1527635 h 3808342"/>
              <a:gd name="connsiteX32" fmla="*/ 4212102 w 5160369"/>
              <a:gd name="connsiteY32" fmla="*/ 2197711 h 3808342"/>
              <a:gd name="connsiteX33" fmla="*/ 3950845 w 5160369"/>
              <a:gd name="connsiteY33" fmla="*/ 2509768 h 3808342"/>
              <a:gd name="connsiteX34" fmla="*/ 3815377 w 5160369"/>
              <a:gd name="connsiteY34" fmla="*/ 2521864 h 3808342"/>
              <a:gd name="connsiteX35" fmla="*/ 3762159 w 5160369"/>
              <a:gd name="connsiteY35" fmla="*/ 2480739 h 3808342"/>
              <a:gd name="connsiteX36" fmla="*/ 3638787 w 5160369"/>
              <a:gd name="connsiteY36" fmla="*/ 2594435 h 3808342"/>
              <a:gd name="connsiteX37" fmla="*/ 3670235 w 5160369"/>
              <a:gd name="connsiteY37" fmla="*/ 2664587 h 3808342"/>
              <a:gd name="connsiteX38" fmla="*/ 3679913 w 5160369"/>
              <a:gd name="connsiteY38" fmla="*/ 2812149 h 3808342"/>
              <a:gd name="connsiteX39" fmla="*/ 3617280 w 5160369"/>
              <a:gd name="connsiteY39" fmla="*/ 2896323 h 3808342"/>
              <a:gd name="connsiteX40" fmla="*/ 3410111 w 5160369"/>
              <a:gd name="connsiteY40" fmla="*/ 2993956 h 3808342"/>
              <a:gd name="connsiteX41" fmla="*/ 3357723 w 5160369"/>
              <a:gd name="connsiteY41" fmla="*/ 2996336 h 3808342"/>
              <a:gd name="connsiteX42" fmla="*/ 3274381 w 5160369"/>
              <a:gd name="connsiteY42" fmla="*/ 2970144 h 3808342"/>
              <a:gd name="connsiteX43" fmla="*/ 3076736 w 5160369"/>
              <a:gd name="connsiteY43" fmla="*/ 2829649 h 3808342"/>
              <a:gd name="connsiteX44" fmla="*/ 2831468 w 5160369"/>
              <a:gd name="connsiteY44" fmla="*/ 2705825 h 3808342"/>
              <a:gd name="connsiteX45" fmla="*/ 2638586 w 5160369"/>
              <a:gd name="connsiteY45" fmla="*/ 2584381 h 3808342"/>
              <a:gd name="connsiteX46" fmla="*/ 2479043 w 5160369"/>
              <a:gd name="connsiteY46" fmla="*/ 2451032 h 3808342"/>
              <a:gd name="connsiteX47" fmla="*/ 2345693 w 5160369"/>
              <a:gd name="connsiteY47" fmla="*/ 2331970 h 3808342"/>
              <a:gd name="connsiteX48" fmla="*/ 2195674 w 5160369"/>
              <a:gd name="connsiteY48" fmla="*/ 2191477 h 3808342"/>
              <a:gd name="connsiteX49" fmla="*/ 2050417 w 5160369"/>
              <a:gd name="connsiteY49" fmla="*/ 2067651 h 3808342"/>
              <a:gd name="connsiteX50" fmla="*/ 1967074 w 5160369"/>
              <a:gd name="connsiteY50" fmla="*/ 1979546 h 3808342"/>
              <a:gd name="connsiteX51" fmla="*/ 1859918 w 5160369"/>
              <a:gd name="connsiteY51" fmla="*/ 1870008 h 3808342"/>
              <a:gd name="connsiteX52" fmla="*/ 1697993 w 5160369"/>
              <a:gd name="connsiteY52" fmla="*/ 1696176 h 3808342"/>
              <a:gd name="connsiteX53" fmla="*/ 1619412 w 5160369"/>
              <a:gd name="connsiteY53" fmla="*/ 1589020 h 3808342"/>
              <a:gd name="connsiteX54" fmla="*/ 1572430 w 5160369"/>
              <a:gd name="connsiteY54" fmla="*/ 1512306 h 3808342"/>
              <a:gd name="connsiteX55" fmla="*/ 1486397 w 5160369"/>
              <a:gd name="connsiteY55" fmla="*/ 1429283 h 3808342"/>
              <a:gd name="connsiteX56" fmla="*/ 1404727 w 5160369"/>
              <a:gd name="connsiteY56" fmla="*/ 1343526 h 3808342"/>
              <a:gd name="connsiteX57" fmla="*/ 1351641 w 5160369"/>
              <a:gd name="connsiteY57" fmla="*/ 1229182 h 3808342"/>
              <a:gd name="connsiteX58" fmla="*/ 1306722 w 5160369"/>
              <a:gd name="connsiteY58" fmla="*/ 1074004 h 3808342"/>
              <a:gd name="connsiteX59" fmla="*/ 1310806 w 5160369"/>
              <a:gd name="connsiteY59" fmla="*/ 992330 h 3808342"/>
              <a:gd name="connsiteX60" fmla="*/ 1327141 w 5160369"/>
              <a:gd name="connsiteY60" fmla="*/ 931076 h 3808342"/>
              <a:gd name="connsiteX61" fmla="*/ 1355725 w 5160369"/>
              <a:gd name="connsiteY61" fmla="*/ 873904 h 3808342"/>
              <a:gd name="connsiteX62" fmla="*/ 1404727 w 5160369"/>
              <a:gd name="connsiteY62" fmla="*/ 779980 h 3808342"/>
              <a:gd name="connsiteX63" fmla="*/ 1461896 w 5160369"/>
              <a:gd name="connsiteY63" fmla="*/ 726892 h 3808342"/>
              <a:gd name="connsiteX64" fmla="*/ 1510899 w 5160369"/>
              <a:gd name="connsiteY64" fmla="*/ 686055 h 3808342"/>
              <a:gd name="connsiteX65" fmla="*/ 1588483 w 5160369"/>
              <a:gd name="connsiteY65" fmla="*/ 637052 h 3808342"/>
              <a:gd name="connsiteX66" fmla="*/ 1788575 w 5160369"/>
              <a:gd name="connsiteY66" fmla="*/ 645219 h 3808342"/>
              <a:gd name="connsiteX67" fmla="*/ 1964166 w 5160369"/>
              <a:gd name="connsiteY67" fmla="*/ 686056 h 3808342"/>
              <a:gd name="connsiteX68" fmla="*/ 2098922 w 5160369"/>
              <a:gd name="connsiteY68" fmla="*/ 763645 h 3808342"/>
              <a:gd name="connsiteX69" fmla="*/ 2327598 w 5160369"/>
              <a:gd name="connsiteY69" fmla="*/ 1037251 h 3808342"/>
              <a:gd name="connsiteX70" fmla="*/ 2376600 w 5160369"/>
              <a:gd name="connsiteY70" fmla="*/ 1078087 h 3808342"/>
              <a:gd name="connsiteX71" fmla="*/ 2552191 w 5160369"/>
              <a:gd name="connsiteY71" fmla="*/ 1135259 h 3808342"/>
              <a:gd name="connsiteX72" fmla="*/ 2682863 w 5160369"/>
              <a:gd name="connsiteY72" fmla="*/ 1221015 h 3808342"/>
              <a:gd name="connsiteX73" fmla="*/ 2756367 w 5160369"/>
              <a:gd name="connsiteY73" fmla="*/ 1310856 h 3808342"/>
              <a:gd name="connsiteX74" fmla="*/ 2833953 w 5160369"/>
              <a:gd name="connsiteY74" fmla="*/ 1396614 h 3808342"/>
              <a:gd name="connsiteX75" fmla="*/ 2900657 w 5160369"/>
              <a:gd name="connsiteY75" fmla="*/ 1507217 h 3808342"/>
              <a:gd name="connsiteX76" fmla="*/ 2941904 w 5160369"/>
              <a:gd name="connsiteY76" fmla="*/ 1585086 h 3808342"/>
              <a:gd name="connsiteX77" fmla="*/ 2957674 w 5160369"/>
              <a:gd name="connsiteY77" fmla="*/ 1667600 h 3808342"/>
              <a:gd name="connsiteX78" fmla="*/ 2967199 w 5160369"/>
              <a:gd name="connsiteY78" fmla="*/ 1743800 h 3808342"/>
              <a:gd name="connsiteX79" fmla="*/ 2974343 w 5160369"/>
              <a:gd name="connsiteY79" fmla="*/ 1781900 h 3808342"/>
              <a:gd name="connsiteX80" fmla="*/ 2998155 w 5160369"/>
              <a:gd name="connsiteY80" fmla="*/ 1872389 h 3808342"/>
              <a:gd name="connsiteX81" fmla="*/ 3093405 w 5160369"/>
              <a:gd name="connsiteY81" fmla="*/ 2055744 h 3808342"/>
              <a:gd name="connsiteX82" fmla="*/ 3167224 w 5160369"/>
              <a:gd name="connsiteY82" fmla="*/ 2155757 h 3808342"/>
              <a:gd name="connsiteX83" fmla="*/ 3271999 w 5160369"/>
              <a:gd name="connsiteY83" fmla="*/ 2253388 h 3808342"/>
              <a:gd name="connsiteX84" fmla="*/ 3413817 w 5160369"/>
              <a:gd name="connsiteY84" fmla="*/ 2354949 h 3808342"/>
              <a:gd name="connsiteX85" fmla="*/ 3573474 w 5160369"/>
              <a:gd name="connsiteY85" fmla="*/ 2512187 h 3808342"/>
              <a:gd name="connsiteX86" fmla="*/ 3636369 w 5160369"/>
              <a:gd name="connsiteY86" fmla="*/ 2599273 h 3808342"/>
              <a:gd name="connsiteX87" fmla="*/ 3762159 w 5160369"/>
              <a:gd name="connsiteY87" fmla="*/ 2475899 h 3808342"/>
              <a:gd name="connsiteX88" fmla="*/ 3754902 w 5160369"/>
              <a:gd name="connsiteY88" fmla="*/ 2316244 h 3808342"/>
              <a:gd name="connsiteX89" fmla="*/ 3762160 w 5160369"/>
              <a:gd name="connsiteY89" fmla="*/ 2183197 h 3808342"/>
              <a:gd name="connsiteX90" fmla="*/ 3762159 w 5160369"/>
              <a:gd name="connsiteY90" fmla="*/ 2067082 h 3808342"/>
              <a:gd name="connsiteX91" fmla="*/ 3718617 w 5160369"/>
              <a:gd name="connsiteY91" fmla="*/ 1875977 h 3808342"/>
              <a:gd name="connsiteX92" fmla="*/ 3609760 w 5160369"/>
              <a:gd name="connsiteY92" fmla="*/ 1609882 h 3808342"/>
              <a:gd name="connsiteX93" fmla="*/ 3505740 w 5160369"/>
              <a:gd name="connsiteY93" fmla="*/ 1382492 h 3808342"/>
              <a:gd name="connsiteX94" fmla="*/ 3405645 w 5160369"/>
              <a:gd name="connsiteY94" fmla="*/ 1286354 h 3808342"/>
              <a:gd name="connsiteX95" fmla="*/ 3209636 w 5160369"/>
              <a:gd name="connsiteY95" fmla="*/ 1082171 h 3808342"/>
              <a:gd name="connsiteX96" fmla="*/ 3005461 w 5160369"/>
              <a:gd name="connsiteY96" fmla="*/ 845318 h 3808342"/>
              <a:gd name="connsiteX97" fmla="*/ 2789035 w 5160369"/>
              <a:gd name="connsiteY97" fmla="*/ 563546 h 3808342"/>
              <a:gd name="connsiteX98" fmla="*/ 2511356 w 5160369"/>
              <a:gd name="connsiteY98" fmla="*/ 130678 h 3808342"/>
              <a:gd name="connsiteX99" fmla="*/ 2425602 w 5160369"/>
              <a:gd name="connsiteY99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565283 w 5160369"/>
              <a:gd name="connsiteY30" fmla="*/ 2202550 h 3808342"/>
              <a:gd name="connsiteX31" fmla="*/ 5160369 w 5160369"/>
              <a:gd name="connsiteY31" fmla="*/ 1527635 h 3808342"/>
              <a:gd name="connsiteX32" fmla="*/ 4212102 w 5160369"/>
              <a:gd name="connsiteY32" fmla="*/ 2197711 h 3808342"/>
              <a:gd name="connsiteX33" fmla="*/ 3950845 w 5160369"/>
              <a:gd name="connsiteY33" fmla="*/ 2509768 h 3808342"/>
              <a:gd name="connsiteX34" fmla="*/ 3815377 w 5160369"/>
              <a:gd name="connsiteY34" fmla="*/ 2521864 h 3808342"/>
              <a:gd name="connsiteX35" fmla="*/ 3762159 w 5160369"/>
              <a:gd name="connsiteY35" fmla="*/ 2480739 h 3808342"/>
              <a:gd name="connsiteX36" fmla="*/ 3638787 w 5160369"/>
              <a:gd name="connsiteY36" fmla="*/ 2594435 h 3808342"/>
              <a:gd name="connsiteX37" fmla="*/ 3670235 w 5160369"/>
              <a:gd name="connsiteY37" fmla="*/ 2664587 h 3808342"/>
              <a:gd name="connsiteX38" fmla="*/ 3679913 w 5160369"/>
              <a:gd name="connsiteY38" fmla="*/ 2812149 h 3808342"/>
              <a:gd name="connsiteX39" fmla="*/ 3617280 w 5160369"/>
              <a:gd name="connsiteY39" fmla="*/ 2896323 h 3808342"/>
              <a:gd name="connsiteX40" fmla="*/ 3410111 w 5160369"/>
              <a:gd name="connsiteY40" fmla="*/ 2993956 h 3808342"/>
              <a:gd name="connsiteX41" fmla="*/ 3357723 w 5160369"/>
              <a:gd name="connsiteY41" fmla="*/ 2996336 h 3808342"/>
              <a:gd name="connsiteX42" fmla="*/ 3274381 w 5160369"/>
              <a:gd name="connsiteY42" fmla="*/ 2970144 h 3808342"/>
              <a:gd name="connsiteX43" fmla="*/ 3076736 w 5160369"/>
              <a:gd name="connsiteY43" fmla="*/ 2829649 h 3808342"/>
              <a:gd name="connsiteX44" fmla="*/ 2831468 w 5160369"/>
              <a:gd name="connsiteY44" fmla="*/ 2705825 h 3808342"/>
              <a:gd name="connsiteX45" fmla="*/ 2638586 w 5160369"/>
              <a:gd name="connsiteY45" fmla="*/ 2584381 h 3808342"/>
              <a:gd name="connsiteX46" fmla="*/ 2479043 w 5160369"/>
              <a:gd name="connsiteY46" fmla="*/ 2451032 h 3808342"/>
              <a:gd name="connsiteX47" fmla="*/ 2345693 w 5160369"/>
              <a:gd name="connsiteY47" fmla="*/ 2331970 h 3808342"/>
              <a:gd name="connsiteX48" fmla="*/ 2195674 w 5160369"/>
              <a:gd name="connsiteY48" fmla="*/ 2191477 h 3808342"/>
              <a:gd name="connsiteX49" fmla="*/ 2050417 w 5160369"/>
              <a:gd name="connsiteY49" fmla="*/ 2067651 h 3808342"/>
              <a:gd name="connsiteX50" fmla="*/ 1967074 w 5160369"/>
              <a:gd name="connsiteY50" fmla="*/ 1979546 h 3808342"/>
              <a:gd name="connsiteX51" fmla="*/ 1859918 w 5160369"/>
              <a:gd name="connsiteY51" fmla="*/ 1870008 h 3808342"/>
              <a:gd name="connsiteX52" fmla="*/ 1697993 w 5160369"/>
              <a:gd name="connsiteY52" fmla="*/ 1696176 h 3808342"/>
              <a:gd name="connsiteX53" fmla="*/ 1619412 w 5160369"/>
              <a:gd name="connsiteY53" fmla="*/ 1589020 h 3808342"/>
              <a:gd name="connsiteX54" fmla="*/ 1572430 w 5160369"/>
              <a:gd name="connsiteY54" fmla="*/ 1512306 h 3808342"/>
              <a:gd name="connsiteX55" fmla="*/ 1486397 w 5160369"/>
              <a:gd name="connsiteY55" fmla="*/ 1429283 h 3808342"/>
              <a:gd name="connsiteX56" fmla="*/ 1404727 w 5160369"/>
              <a:gd name="connsiteY56" fmla="*/ 1343526 h 3808342"/>
              <a:gd name="connsiteX57" fmla="*/ 1351641 w 5160369"/>
              <a:gd name="connsiteY57" fmla="*/ 1229182 h 3808342"/>
              <a:gd name="connsiteX58" fmla="*/ 1306722 w 5160369"/>
              <a:gd name="connsiteY58" fmla="*/ 1074004 h 3808342"/>
              <a:gd name="connsiteX59" fmla="*/ 1310806 w 5160369"/>
              <a:gd name="connsiteY59" fmla="*/ 992330 h 3808342"/>
              <a:gd name="connsiteX60" fmla="*/ 1327141 w 5160369"/>
              <a:gd name="connsiteY60" fmla="*/ 931076 h 3808342"/>
              <a:gd name="connsiteX61" fmla="*/ 1355725 w 5160369"/>
              <a:gd name="connsiteY61" fmla="*/ 873904 h 3808342"/>
              <a:gd name="connsiteX62" fmla="*/ 1404727 w 5160369"/>
              <a:gd name="connsiteY62" fmla="*/ 779980 h 3808342"/>
              <a:gd name="connsiteX63" fmla="*/ 1461896 w 5160369"/>
              <a:gd name="connsiteY63" fmla="*/ 726892 h 3808342"/>
              <a:gd name="connsiteX64" fmla="*/ 1510899 w 5160369"/>
              <a:gd name="connsiteY64" fmla="*/ 686055 h 3808342"/>
              <a:gd name="connsiteX65" fmla="*/ 1588483 w 5160369"/>
              <a:gd name="connsiteY65" fmla="*/ 637052 h 3808342"/>
              <a:gd name="connsiteX66" fmla="*/ 1788575 w 5160369"/>
              <a:gd name="connsiteY66" fmla="*/ 645219 h 3808342"/>
              <a:gd name="connsiteX67" fmla="*/ 1964166 w 5160369"/>
              <a:gd name="connsiteY67" fmla="*/ 686056 h 3808342"/>
              <a:gd name="connsiteX68" fmla="*/ 2098922 w 5160369"/>
              <a:gd name="connsiteY68" fmla="*/ 763645 h 3808342"/>
              <a:gd name="connsiteX69" fmla="*/ 2327598 w 5160369"/>
              <a:gd name="connsiteY69" fmla="*/ 1037251 h 3808342"/>
              <a:gd name="connsiteX70" fmla="*/ 2376600 w 5160369"/>
              <a:gd name="connsiteY70" fmla="*/ 1078087 h 3808342"/>
              <a:gd name="connsiteX71" fmla="*/ 2552191 w 5160369"/>
              <a:gd name="connsiteY71" fmla="*/ 1135259 h 3808342"/>
              <a:gd name="connsiteX72" fmla="*/ 2682863 w 5160369"/>
              <a:gd name="connsiteY72" fmla="*/ 1221015 h 3808342"/>
              <a:gd name="connsiteX73" fmla="*/ 2756367 w 5160369"/>
              <a:gd name="connsiteY73" fmla="*/ 1310856 h 3808342"/>
              <a:gd name="connsiteX74" fmla="*/ 2833953 w 5160369"/>
              <a:gd name="connsiteY74" fmla="*/ 1396614 h 3808342"/>
              <a:gd name="connsiteX75" fmla="*/ 2900657 w 5160369"/>
              <a:gd name="connsiteY75" fmla="*/ 1507217 h 3808342"/>
              <a:gd name="connsiteX76" fmla="*/ 2941904 w 5160369"/>
              <a:gd name="connsiteY76" fmla="*/ 1585086 h 3808342"/>
              <a:gd name="connsiteX77" fmla="*/ 2957674 w 5160369"/>
              <a:gd name="connsiteY77" fmla="*/ 1667600 h 3808342"/>
              <a:gd name="connsiteX78" fmla="*/ 2967199 w 5160369"/>
              <a:gd name="connsiteY78" fmla="*/ 1743800 h 3808342"/>
              <a:gd name="connsiteX79" fmla="*/ 2974343 w 5160369"/>
              <a:gd name="connsiteY79" fmla="*/ 1781900 h 3808342"/>
              <a:gd name="connsiteX80" fmla="*/ 2998155 w 5160369"/>
              <a:gd name="connsiteY80" fmla="*/ 1872389 h 3808342"/>
              <a:gd name="connsiteX81" fmla="*/ 3093405 w 5160369"/>
              <a:gd name="connsiteY81" fmla="*/ 2055744 h 3808342"/>
              <a:gd name="connsiteX82" fmla="*/ 3167224 w 5160369"/>
              <a:gd name="connsiteY82" fmla="*/ 2155757 h 3808342"/>
              <a:gd name="connsiteX83" fmla="*/ 3271999 w 5160369"/>
              <a:gd name="connsiteY83" fmla="*/ 2253388 h 3808342"/>
              <a:gd name="connsiteX84" fmla="*/ 3413817 w 5160369"/>
              <a:gd name="connsiteY84" fmla="*/ 2354949 h 3808342"/>
              <a:gd name="connsiteX85" fmla="*/ 3573474 w 5160369"/>
              <a:gd name="connsiteY85" fmla="*/ 2512187 h 3808342"/>
              <a:gd name="connsiteX86" fmla="*/ 3636369 w 5160369"/>
              <a:gd name="connsiteY86" fmla="*/ 2599273 h 3808342"/>
              <a:gd name="connsiteX87" fmla="*/ 3762159 w 5160369"/>
              <a:gd name="connsiteY87" fmla="*/ 2475899 h 3808342"/>
              <a:gd name="connsiteX88" fmla="*/ 3754902 w 5160369"/>
              <a:gd name="connsiteY88" fmla="*/ 2316244 h 3808342"/>
              <a:gd name="connsiteX89" fmla="*/ 3762160 w 5160369"/>
              <a:gd name="connsiteY89" fmla="*/ 2183197 h 3808342"/>
              <a:gd name="connsiteX90" fmla="*/ 3762159 w 5160369"/>
              <a:gd name="connsiteY90" fmla="*/ 2067082 h 3808342"/>
              <a:gd name="connsiteX91" fmla="*/ 3718617 w 5160369"/>
              <a:gd name="connsiteY91" fmla="*/ 1875977 h 3808342"/>
              <a:gd name="connsiteX92" fmla="*/ 3609760 w 5160369"/>
              <a:gd name="connsiteY92" fmla="*/ 1609882 h 3808342"/>
              <a:gd name="connsiteX93" fmla="*/ 3505740 w 5160369"/>
              <a:gd name="connsiteY93" fmla="*/ 1382492 h 3808342"/>
              <a:gd name="connsiteX94" fmla="*/ 3405645 w 5160369"/>
              <a:gd name="connsiteY94" fmla="*/ 1286354 h 3808342"/>
              <a:gd name="connsiteX95" fmla="*/ 3209636 w 5160369"/>
              <a:gd name="connsiteY95" fmla="*/ 1082171 h 3808342"/>
              <a:gd name="connsiteX96" fmla="*/ 3005461 w 5160369"/>
              <a:gd name="connsiteY96" fmla="*/ 845318 h 3808342"/>
              <a:gd name="connsiteX97" fmla="*/ 2789035 w 5160369"/>
              <a:gd name="connsiteY97" fmla="*/ 563546 h 3808342"/>
              <a:gd name="connsiteX98" fmla="*/ 2511356 w 5160369"/>
              <a:gd name="connsiteY98" fmla="*/ 130678 h 3808342"/>
              <a:gd name="connsiteX99" fmla="*/ 2425602 w 5160369"/>
              <a:gd name="connsiteY99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565283 w 5160369"/>
              <a:gd name="connsiteY30" fmla="*/ 2202550 h 3808342"/>
              <a:gd name="connsiteX31" fmla="*/ 5160369 w 5160369"/>
              <a:gd name="connsiteY31" fmla="*/ 1527635 h 3808342"/>
              <a:gd name="connsiteX32" fmla="*/ 4212102 w 5160369"/>
              <a:gd name="connsiteY32" fmla="*/ 2197711 h 3808342"/>
              <a:gd name="connsiteX33" fmla="*/ 3950845 w 5160369"/>
              <a:gd name="connsiteY33" fmla="*/ 2509768 h 3808342"/>
              <a:gd name="connsiteX34" fmla="*/ 3815377 w 5160369"/>
              <a:gd name="connsiteY34" fmla="*/ 2521864 h 3808342"/>
              <a:gd name="connsiteX35" fmla="*/ 3762159 w 5160369"/>
              <a:gd name="connsiteY35" fmla="*/ 2480739 h 3808342"/>
              <a:gd name="connsiteX36" fmla="*/ 3638787 w 5160369"/>
              <a:gd name="connsiteY36" fmla="*/ 2594435 h 3808342"/>
              <a:gd name="connsiteX37" fmla="*/ 3670235 w 5160369"/>
              <a:gd name="connsiteY37" fmla="*/ 2664587 h 3808342"/>
              <a:gd name="connsiteX38" fmla="*/ 3679913 w 5160369"/>
              <a:gd name="connsiteY38" fmla="*/ 2812149 h 3808342"/>
              <a:gd name="connsiteX39" fmla="*/ 3617280 w 5160369"/>
              <a:gd name="connsiteY39" fmla="*/ 2896323 h 3808342"/>
              <a:gd name="connsiteX40" fmla="*/ 3410111 w 5160369"/>
              <a:gd name="connsiteY40" fmla="*/ 2993956 h 3808342"/>
              <a:gd name="connsiteX41" fmla="*/ 3357723 w 5160369"/>
              <a:gd name="connsiteY41" fmla="*/ 2996336 h 3808342"/>
              <a:gd name="connsiteX42" fmla="*/ 3274381 w 5160369"/>
              <a:gd name="connsiteY42" fmla="*/ 2970144 h 3808342"/>
              <a:gd name="connsiteX43" fmla="*/ 3076736 w 5160369"/>
              <a:gd name="connsiteY43" fmla="*/ 2829649 h 3808342"/>
              <a:gd name="connsiteX44" fmla="*/ 2831468 w 5160369"/>
              <a:gd name="connsiteY44" fmla="*/ 2705825 h 3808342"/>
              <a:gd name="connsiteX45" fmla="*/ 2638586 w 5160369"/>
              <a:gd name="connsiteY45" fmla="*/ 2584381 h 3808342"/>
              <a:gd name="connsiteX46" fmla="*/ 2479043 w 5160369"/>
              <a:gd name="connsiteY46" fmla="*/ 2451032 h 3808342"/>
              <a:gd name="connsiteX47" fmla="*/ 2345693 w 5160369"/>
              <a:gd name="connsiteY47" fmla="*/ 2331970 h 3808342"/>
              <a:gd name="connsiteX48" fmla="*/ 2195674 w 5160369"/>
              <a:gd name="connsiteY48" fmla="*/ 2191477 h 3808342"/>
              <a:gd name="connsiteX49" fmla="*/ 2050417 w 5160369"/>
              <a:gd name="connsiteY49" fmla="*/ 2067651 h 3808342"/>
              <a:gd name="connsiteX50" fmla="*/ 1967074 w 5160369"/>
              <a:gd name="connsiteY50" fmla="*/ 1979546 h 3808342"/>
              <a:gd name="connsiteX51" fmla="*/ 1859918 w 5160369"/>
              <a:gd name="connsiteY51" fmla="*/ 1870008 h 3808342"/>
              <a:gd name="connsiteX52" fmla="*/ 1697993 w 5160369"/>
              <a:gd name="connsiteY52" fmla="*/ 1696176 h 3808342"/>
              <a:gd name="connsiteX53" fmla="*/ 1619412 w 5160369"/>
              <a:gd name="connsiteY53" fmla="*/ 1589020 h 3808342"/>
              <a:gd name="connsiteX54" fmla="*/ 1572430 w 5160369"/>
              <a:gd name="connsiteY54" fmla="*/ 1512306 h 3808342"/>
              <a:gd name="connsiteX55" fmla="*/ 1486397 w 5160369"/>
              <a:gd name="connsiteY55" fmla="*/ 1429283 h 3808342"/>
              <a:gd name="connsiteX56" fmla="*/ 1404727 w 5160369"/>
              <a:gd name="connsiteY56" fmla="*/ 1343526 h 3808342"/>
              <a:gd name="connsiteX57" fmla="*/ 1351641 w 5160369"/>
              <a:gd name="connsiteY57" fmla="*/ 1229182 h 3808342"/>
              <a:gd name="connsiteX58" fmla="*/ 1306722 w 5160369"/>
              <a:gd name="connsiteY58" fmla="*/ 1074004 h 3808342"/>
              <a:gd name="connsiteX59" fmla="*/ 1310806 w 5160369"/>
              <a:gd name="connsiteY59" fmla="*/ 992330 h 3808342"/>
              <a:gd name="connsiteX60" fmla="*/ 1327141 w 5160369"/>
              <a:gd name="connsiteY60" fmla="*/ 931076 h 3808342"/>
              <a:gd name="connsiteX61" fmla="*/ 1355725 w 5160369"/>
              <a:gd name="connsiteY61" fmla="*/ 873904 h 3808342"/>
              <a:gd name="connsiteX62" fmla="*/ 1404727 w 5160369"/>
              <a:gd name="connsiteY62" fmla="*/ 779980 h 3808342"/>
              <a:gd name="connsiteX63" fmla="*/ 1461896 w 5160369"/>
              <a:gd name="connsiteY63" fmla="*/ 726892 h 3808342"/>
              <a:gd name="connsiteX64" fmla="*/ 1510899 w 5160369"/>
              <a:gd name="connsiteY64" fmla="*/ 686055 h 3808342"/>
              <a:gd name="connsiteX65" fmla="*/ 1588483 w 5160369"/>
              <a:gd name="connsiteY65" fmla="*/ 637052 h 3808342"/>
              <a:gd name="connsiteX66" fmla="*/ 1788575 w 5160369"/>
              <a:gd name="connsiteY66" fmla="*/ 645219 h 3808342"/>
              <a:gd name="connsiteX67" fmla="*/ 1964166 w 5160369"/>
              <a:gd name="connsiteY67" fmla="*/ 686056 h 3808342"/>
              <a:gd name="connsiteX68" fmla="*/ 2098922 w 5160369"/>
              <a:gd name="connsiteY68" fmla="*/ 763645 h 3808342"/>
              <a:gd name="connsiteX69" fmla="*/ 2327598 w 5160369"/>
              <a:gd name="connsiteY69" fmla="*/ 1037251 h 3808342"/>
              <a:gd name="connsiteX70" fmla="*/ 2376600 w 5160369"/>
              <a:gd name="connsiteY70" fmla="*/ 1078087 h 3808342"/>
              <a:gd name="connsiteX71" fmla="*/ 2552191 w 5160369"/>
              <a:gd name="connsiteY71" fmla="*/ 1135259 h 3808342"/>
              <a:gd name="connsiteX72" fmla="*/ 2682863 w 5160369"/>
              <a:gd name="connsiteY72" fmla="*/ 1221015 h 3808342"/>
              <a:gd name="connsiteX73" fmla="*/ 2756367 w 5160369"/>
              <a:gd name="connsiteY73" fmla="*/ 1310856 h 3808342"/>
              <a:gd name="connsiteX74" fmla="*/ 2833953 w 5160369"/>
              <a:gd name="connsiteY74" fmla="*/ 1396614 h 3808342"/>
              <a:gd name="connsiteX75" fmla="*/ 2900657 w 5160369"/>
              <a:gd name="connsiteY75" fmla="*/ 1507217 h 3808342"/>
              <a:gd name="connsiteX76" fmla="*/ 2941904 w 5160369"/>
              <a:gd name="connsiteY76" fmla="*/ 1585086 h 3808342"/>
              <a:gd name="connsiteX77" fmla="*/ 2957674 w 5160369"/>
              <a:gd name="connsiteY77" fmla="*/ 1667600 h 3808342"/>
              <a:gd name="connsiteX78" fmla="*/ 2967199 w 5160369"/>
              <a:gd name="connsiteY78" fmla="*/ 1743800 h 3808342"/>
              <a:gd name="connsiteX79" fmla="*/ 2974343 w 5160369"/>
              <a:gd name="connsiteY79" fmla="*/ 1781900 h 3808342"/>
              <a:gd name="connsiteX80" fmla="*/ 2998155 w 5160369"/>
              <a:gd name="connsiteY80" fmla="*/ 1872389 h 3808342"/>
              <a:gd name="connsiteX81" fmla="*/ 3093405 w 5160369"/>
              <a:gd name="connsiteY81" fmla="*/ 2055744 h 3808342"/>
              <a:gd name="connsiteX82" fmla="*/ 3167224 w 5160369"/>
              <a:gd name="connsiteY82" fmla="*/ 2155757 h 3808342"/>
              <a:gd name="connsiteX83" fmla="*/ 3271999 w 5160369"/>
              <a:gd name="connsiteY83" fmla="*/ 2253388 h 3808342"/>
              <a:gd name="connsiteX84" fmla="*/ 3413817 w 5160369"/>
              <a:gd name="connsiteY84" fmla="*/ 2354949 h 3808342"/>
              <a:gd name="connsiteX85" fmla="*/ 3573474 w 5160369"/>
              <a:gd name="connsiteY85" fmla="*/ 2512187 h 3808342"/>
              <a:gd name="connsiteX86" fmla="*/ 3636369 w 5160369"/>
              <a:gd name="connsiteY86" fmla="*/ 2599273 h 3808342"/>
              <a:gd name="connsiteX87" fmla="*/ 3762159 w 5160369"/>
              <a:gd name="connsiteY87" fmla="*/ 2475899 h 3808342"/>
              <a:gd name="connsiteX88" fmla="*/ 3754902 w 5160369"/>
              <a:gd name="connsiteY88" fmla="*/ 2316244 h 3808342"/>
              <a:gd name="connsiteX89" fmla="*/ 3762160 w 5160369"/>
              <a:gd name="connsiteY89" fmla="*/ 2183197 h 3808342"/>
              <a:gd name="connsiteX90" fmla="*/ 3762159 w 5160369"/>
              <a:gd name="connsiteY90" fmla="*/ 2067082 h 3808342"/>
              <a:gd name="connsiteX91" fmla="*/ 3718617 w 5160369"/>
              <a:gd name="connsiteY91" fmla="*/ 1875977 h 3808342"/>
              <a:gd name="connsiteX92" fmla="*/ 3609760 w 5160369"/>
              <a:gd name="connsiteY92" fmla="*/ 1609882 h 3808342"/>
              <a:gd name="connsiteX93" fmla="*/ 3505740 w 5160369"/>
              <a:gd name="connsiteY93" fmla="*/ 1382492 h 3808342"/>
              <a:gd name="connsiteX94" fmla="*/ 3405645 w 5160369"/>
              <a:gd name="connsiteY94" fmla="*/ 1286354 h 3808342"/>
              <a:gd name="connsiteX95" fmla="*/ 3209636 w 5160369"/>
              <a:gd name="connsiteY95" fmla="*/ 1082171 h 3808342"/>
              <a:gd name="connsiteX96" fmla="*/ 3005461 w 5160369"/>
              <a:gd name="connsiteY96" fmla="*/ 845318 h 3808342"/>
              <a:gd name="connsiteX97" fmla="*/ 2789035 w 5160369"/>
              <a:gd name="connsiteY97" fmla="*/ 563546 h 3808342"/>
              <a:gd name="connsiteX98" fmla="*/ 2511356 w 5160369"/>
              <a:gd name="connsiteY98" fmla="*/ 130678 h 3808342"/>
              <a:gd name="connsiteX99" fmla="*/ 2425602 w 5160369"/>
              <a:gd name="connsiteY99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492712 w 5160369"/>
              <a:gd name="connsiteY30" fmla="*/ 2277539 h 3808342"/>
              <a:gd name="connsiteX31" fmla="*/ 4565283 w 5160369"/>
              <a:gd name="connsiteY31" fmla="*/ 2202550 h 3808342"/>
              <a:gd name="connsiteX32" fmla="*/ 5160369 w 5160369"/>
              <a:gd name="connsiteY32" fmla="*/ 1527635 h 3808342"/>
              <a:gd name="connsiteX33" fmla="*/ 4212102 w 5160369"/>
              <a:gd name="connsiteY33" fmla="*/ 2197711 h 3808342"/>
              <a:gd name="connsiteX34" fmla="*/ 3950845 w 5160369"/>
              <a:gd name="connsiteY34" fmla="*/ 2509768 h 3808342"/>
              <a:gd name="connsiteX35" fmla="*/ 3815377 w 5160369"/>
              <a:gd name="connsiteY35" fmla="*/ 2521864 h 3808342"/>
              <a:gd name="connsiteX36" fmla="*/ 3762159 w 5160369"/>
              <a:gd name="connsiteY36" fmla="*/ 2480739 h 3808342"/>
              <a:gd name="connsiteX37" fmla="*/ 3638787 w 5160369"/>
              <a:gd name="connsiteY37" fmla="*/ 2594435 h 3808342"/>
              <a:gd name="connsiteX38" fmla="*/ 3670235 w 5160369"/>
              <a:gd name="connsiteY38" fmla="*/ 2664587 h 3808342"/>
              <a:gd name="connsiteX39" fmla="*/ 3679913 w 5160369"/>
              <a:gd name="connsiteY39" fmla="*/ 2812149 h 3808342"/>
              <a:gd name="connsiteX40" fmla="*/ 3617280 w 5160369"/>
              <a:gd name="connsiteY40" fmla="*/ 2896323 h 3808342"/>
              <a:gd name="connsiteX41" fmla="*/ 3410111 w 5160369"/>
              <a:gd name="connsiteY41" fmla="*/ 2993956 h 3808342"/>
              <a:gd name="connsiteX42" fmla="*/ 3357723 w 5160369"/>
              <a:gd name="connsiteY42" fmla="*/ 2996336 h 3808342"/>
              <a:gd name="connsiteX43" fmla="*/ 3274381 w 5160369"/>
              <a:gd name="connsiteY43" fmla="*/ 2970144 h 3808342"/>
              <a:gd name="connsiteX44" fmla="*/ 3076736 w 5160369"/>
              <a:gd name="connsiteY44" fmla="*/ 2829649 h 3808342"/>
              <a:gd name="connsiteX45" fmla="*/ 2831468 w 5160369"/>
              <a:gd name="connsiteY45" fmla="*/ 2705825 h 3808342"/>
              <a:gd name="connsiteX46" fmla="*/ 2638586 w 5160369"/>
              <a:gd name="connsiteY46" fmla="*/ 2584381 h 3808342"/>
              <a:gd name="connsiteX47" fmla="*/ 2479043 w 5160369"/>
              <a:gd name="connsiteY47" fmla="*/ 2451032 h 3808342"/>
              <a:gd name="connsiteX48" fmla="*/ 2345693 w 5160369"/>
              <a:gd name="connsiteY48" fmla="*/ 2331970 h 3808342"/>
              <a:gd name="connsiteX49" fmla="*/ 2195674 w 5160369"/>
              <a:gd name="connsiteY49" fmla="*/ 2191477 h 3808342"/>
              <a:gd name="connsiteX50" fmla="*/ 2050417 w 5160369"/>
              <a:gd name="connsiteY50" fmla="*/ 2067651 h 3808342"/>
              <a:gd name="connsiteX51" fmla="*/ 1967074 w 5160369"/>
              <a:gd name="connsiteY51" fmla="*/ 1979546 h 3808342"/>
              <a:gd name="connsiteX52" fmla="*/ 1859918 w 5160369"/>
              <a:gd name="connsiteY52" fmla="*/ 1870008 h 3808342"/>
              <a:gd name="connsiteX53" fmla="*/ 1697993 w 5160369"/>
              <a:gd name="connsiteY53" fmla="*/ 1696176 h 3808342"/>
              <a:gd name="connsiteX54" fmla="*/ 1619412 w 5160369"/>
              <a:gd name="connsiteY54" fmla="*/ 1589020 h 3808342"/>
              <a:gd name="connsiteX55" fmla="*/ 1572430 w 5160369"/>
              <a:gd name="connsiteY55" fmla="*/ 1512306 h 3808342"/>
              <a:gd name="connsiteX56" fmla="*/ 1486397 w 5160369"/>
              <a:gd name="connsiteY56" fmla="*/ 1429283 h 3808342"/>
              <a:gd name="connsiteX57" fmla="*/ 1404727 w 5160369"/>
              <a:gd name="connsiteY57" fmla="*/ 1343526 h 3808342"/>
              <a:gd name="connsiteX58" fmla="*/ 1351641 w 5160369"/>
              <a:gd name="connsiteY58" fmla="*/ 1229182 h 3808342"/>
              <a:gd name="connsiteX59" fmla="*/ 1306722 w 5160369"/>
              <a:gd name="connsiteY59" fmla="*/ 1074004 h 3808342"/>
              <a:gd name="connsiteX60" fmla="*/ 1310806 w 5160369"/>
              <a:gd name="connsiteY60" fmla="*/ 992330 h 3808342"/>
              <a:gd name="connsiteX61" fmla="*/ 1327141 w 5160369"/>
              <a:gd name="connsiteY61" fmla="*/ 931076 h 3808342"/>
              <a:gd name="connsiteX62" fmla="*/ 1355725 w 5160369"/>
              <a:gd name="connsiteY62" fmla="*/ 873904 h 3808342"/>
              <a:gd name="connsiteX63" fmla="*/ 1404727 w 5160369"/>
              <a:gd name="connsiteY63" fmla="*/ 779980 h 3808342"/>
              <a:gd name="connsiteX64" fmla="*/ 1461896 w 5160369"/>
              <a:gd name="connsiteY64" fmla="*/ 726892 h 3808342"/>
              <a:gd name="connsiteX65" fmla="*/ 1510899 w 5160369"/>
              <a:gd name="connsiteY65" fmla="*/ 686055 h 3808342"/>
              <a:gd name="connsiteX66" fmla="*/ 1588483 w 5160369"/>
              <a:gd name="connsiteY66" fmla="*/ 637052 h 3808342"/>
              <a:gd name="connsiteX67" fmla="*/ 1788575 w 5160369"/>
              <a:gd name="connsiteY67" fmla="*/ 645219 h 3808342"/>
              <a:gd name="connsiteX68" fmla="*/ 1964166 w 5160369"/>
              <a:gd name="connsiteY68" fmla="*/ 686056 h 3808342"/>
              <a:gd name="connsiteX69" fmla="*/ 2098922 w 5160369"/>
              <a:gd name="connsiteY69" fmla="*/ 763645 h 3808342"/>
              <a:gd name="connsiteX70" fmla="*/ 2327598 w 5160369"/>
              <a:gd name="connsiteY70" fmla="*/ 1037251 h 3808342"/>
              <a:gd name="connsiteX71" fmla="*/ 2376600 w 5160369"/>
              <a:gd name="connsiteY71" fmla="*/ 1078087 h 3808342"/>
              <a:gd name="connsiteX72" fmla="*/ 2552191 w 5160369"/>
              <a:gd name="connsiteY72" fmla="*/ 1135259 h 3808342"/>
              <a:gd name="connsiteX73" fmla="*/ 2682863 w 5160369"/>
              <a:gd name="connsiteY73" fmla="*/ 1221015 h 3808342"/>
              <a:gd name="connsiteX74" fmla="*/ 2756367 w 5160369"/>
              <a:gd name="connsiteY74" fmla="*/ 1310856 h 3808342"/>
              <a:gd name="connsiteX75" fmla="*/ 2833953 w 5160369"/>
              <a:gd name="connsiteY75" fmla="*/ 1396614 h 3808342"/>
              <a:gd name="connsiteX76" fmla="*/ 2900657 w 5160369"/>
              <a:gd name="connsiteY76" fmla="*/ 1507217 h 3808342"/>
              <a:gd name="connsiteX77" fmla="*/ 2941904 w 5160369"/>
              <a:gd name="connsiteY77" fmla="*/ 1585086 h 3808342"/>
              <a:gd name="connsiteX78" fmla="*/ 2957674 w 5160369"/>
              <a:gd name="connsiteY78" fmla="*/ 1667600 h 3808342"/>
              <a:gd name="connsiteX79" fmla="*/ 2967199 w 5160369"/>
              <a:gd name="connsiteY79" fmla="*/ 1743800 h 3808342"/>
              <a:gd name="connsiteX80" fmla="*/ 2974343 w 5160369"/>
              <a:gd name="connsiteY80" fmla="*/ 1781900 h 3808342"/>
              <a:gd name="connsiteX81" fmla="*/ 2998155 w 5160369"/>
              <a:gd name="connsiteY81" fmla="*/ 1872389 h 3808342"/>
              <a:gd name="connsiteX82" fmla="*/ 3093405 w 5160369"/>
              <a:gd name="connsiteY82" fmla="*/ 2055744 h 3808342"/>
              <a:gd name="connsiteX83" fmla="*/ 3167224 w 5160369"/>
              <a:gd name="connsiteY83" fmla="*/ 2155757 h 3808342"/>
              <a:gd name="connsiteX84" fmla="*/ 3271999 w 5160369"/>
              <a:gd name="connsiteY84" fmla="*/ 2253388 h 3808342"/>
              <a:gd name="connsiteX85" fmla="*/ 3413817 w 5160369"/>
              <a:gd name="connsiteY85" fmla="*/ 2354949 h 3808342"/>
              <a:gd name="connsiteX86" fmla="*/ 3573474 w 5160369"/>
              <a:gd name="connsiteY86" fmla="*/ 2512187 h 3808342"/>
              <a:gd name="connsiteX87" fmla="*/ 3636369 w 5160369"/>
              <a:gd name="connsiteY87" fmla="*/ 2599273 h 3808342"/>
              <a:gd name="connsiteX88" fmla="*/ 3762159 w 5160369"/>
              <a:gd name="connsiteY88" fmla="*/ 2475899 h 3808342"/>
              <a:gd name="connsiteX89" fmla="*/ 3754902 w 5160369"/>
              <a:gd name="connsiteY89" fmla="*/ 2316244 h 3808342"/>
              <a:gd name="connsiteX90" fmla="*/ 3762160 w 5160369"/>
              <a:gd name="connsiteY90" fmla="*/ 2183197 h 3808342"/>
              <a:gd name="connsiteX91" fmla="*/ 3762159 w 5160369"/>
              <a:gd name="connsiteY91" fmla="*/ 2067082 h 3808342"/>
              <a:gd name="connsiteX92" fmla="*/ 3718617 w 5160369"/>
              <a:gd name="connsiteY92" fmla="*/ 1875977 h 3808342"/>
              <a:gd name="connsiteX93" fmla="*/ 3609760 w 5160369"/>
              <a:gd name="connsiteY93" fmla="*/ 1609882 h 3808342"/>
              <a:gd name="connsiteX94" fmla="*/ 3505740 w 5160369"/>
              <a:gd name="connsiteY94" fmla="*/ 1382492 h 3808342"/>
              <a:gd name="connsiteX95" fmla="*/ 3405645 w 5160369"/>
              <a:gd name="connsiteY95" fmla="*/ 1286354 h 3808342"/>
              <a:gd name="connsiteX96" fmla="*/ 3209636 w 5160369"/>
              <a:gd name="connsiteY96" fmla="*/ 1082171 h 3808342"/>
              <a:gd name="connsiteX97" fmla="*/ 3005461 w 5160369"/>
              <a:gd name="connsiteY97" fmla="*/ 845318 h 3808342"/>
              <a:gd name="connsiteX98" fmla="*/ 2789035 w 5160369"/>
              <a:gd name="connsiteY98" fmla="*/ 563546 h 3808342"/>
              <a:gd name="connsiteX99" fmla="*/ 2511356 w 5160369"/>
              <a:gd name="connsiteY99" fmla="*/ 130678 h 3808342"/>
              <a:gd name="connsiteX100" fmla="*/ 2425602 w 5160369"/>
              <a:gd name="connsiteY100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422560 w 5160369"/>
              <a:gd name="connsiteY29" fmla="*/ 2376720 h 3808342"/>
              <a:gd name="connsiteX30" fmla="*/ 4519321 w 5160369"/>
              <a:gd name="connsiteY30" fmla="*/ 2296892 h 3808342"/>
              <a:gd name="connsiteX31" fmla="*/ 4565283 w 5160369"/>
              <a:gd name="connsiteY31" fmla="*/ 2202550 h 3808342"/>
              <a:gd name="connsiteX32" fmla="*/ 5160369 w 5160369"/>
              <a:gd name="connsiteY32" fmla="*/ 1527635 h 3808342"/>
              <a:gd name="connsiteX33" fmla="*/ 4212102 w 5160369"/>
              <a:gd name="connsiteY33" fmla="*/ 2197711 h 3808342"/>
              <a:gd name="connsiteX34" fmla="*/ 3950845 w 5160369"/>
              <a:gd name="connsiteY34" fmla="*/ 2509768 h 3808342"/>
              <a:gd name="connsiteX35" fmla="*/ 3815377 w 5160369"/>
              <a:gd name="connsiteY35" fmla="*/ 2521864 h 3808342"/>
              <a:gd name="connsiteX36" fmla="*/ 3762159 w 5160369"/>
              <a:gd name="connsiteY36" fmla="*/ 2480739 h 3808342"/>
              <a:gd name="connsiteX37" fmla="*/ 3638787 w 5160369"/>
              <a:gd name="connsiteY37" fmla="*/ 2594435 h 3808342"/>
              <a:gd name="connsiteX38" fmla="*/ 3670235 w 5160369"/>
              <a:gd name="connsiteY38" fmla="*/ 2664587 h 3808342"/>
              <a:gd name="connsiteX39" fmla="*/ 3679913 w 5160369"/>
              <a:gd name="connsiteY39" fmla="*/ 2812149 h 3808342"/>
              <a:gd name="connsiteX40" fmla="*/ 3617280 w 5160369"/>
              <a:gd name="connsiteY40" fmla="*/ 2896323 h 3808342"/>
              <a:gd name="connsiteX41" fmla="*/ 3410111 w 5160369"/>
              <a:gd name="connsiteY41" fmla="*/ 2993956 h 3808342"/>
              <a:gd name="connsiteX42" fmla="*/ 3357723 w 5160369"/>
              <a:gd name="connsiteY42" fmla="*/ 2996336 h 3808342"/>
              <a:gd name="connsiteX43" fmla="*/ 3274381 w 5160369"/>
              <a:gd name="connsiteY43" fmla="*/ 2970144 h 3808342"/>
              <a:gd name="connsiteX44" fmla="*/ 3076736 w 5160369"/>
              <a:gd name="connsiteY44" fmla="*/ 2829649 h 3808342"/>
              <a:gd name="connsiteX45" fmla="*/ 2831468 w 5160369"/>
              <a:gd name="connsiteY45" fmla="*/ 2705825 h 3808342"/>
              <a:gd name="connsiteX46" fmla="*/ 2638586 w 5160369"/>
              <a:gd name="connsiteY46" fmla="*/ 2584381 h 3808342"/>
              <a:gd name="connsiteX47" fmla="*/ 2479043 w 5160369"/>
              <a:gd name="connsiteY47" fmla="*/ 2451032 h 3808342"/>
              <a:gd name="connsiteX48" fmla="*/ 2345693 w 5160369"/>
              <a:gd name="connsiteY48" fmla="*/ 2331970 h 3808342"/>
              <a:gd name="connsiteX49" fmla="*/ 2195674 w 5160369"/>
              <a:gd name="connsiteY49" fmla="*/ 2191477 h 3808342"/>
              <a:gd name="connsiteX50" fmla="*/ 2050417 w 5160369"/>
              <a:gd name="connsiteY50" fmla="*/ 2067651 h 3808342"/>
              <a:gd name="connsiteX51" fmla="*/ 1967074 w 5160369"/>
              <a:gd name="connsiteY51" fmla="*/ 1979546 h 3808342"/>
              <a:gd name="connsiteX52" fmla="*/ 1859918 w 5160369"/>
              <a:gd name="connsiteY52" fmla="*/ 1870008 h 3808342"/>
              <a:gd name="connsiteX53" fmla="*/ 1697993 w 5160369"/>
              <a:gd name="connsiteY53" fmla="*/ 1696176 h 3808342"/>
              <a:gd name="connsiteX54" fmla="*/ 1619412 w 5160369"/>
              <a:gd name="connsiteY54" fmla="*/ 1589020 h 3808342"/>
              <a:gd name="connsiteX55" fmla="*/ 1572430 w 5160369"/>
              <a:gd name="connsiteY55" fmla="*/ 1512306 h 3808342"/>
              <a:gd name="connsiteX56" fmla="*/ 1486397 w 5160369"/>
              <a:gd name="connsiteY56" fmla="*/ 1429283 h 3808342"/>
              <a:gd name="connsiteX57" fmla="*/ 1404727 w 5160369"/>
              <a:gd name="connsiteY57" fmla="*/ 1343526 h 3808342"/>
              <a:gd name="connsiteX58" fmla="*/ 1351641 w 5160369"/>
              <a:gd name="connsiteY58" fmla="*/ 1229182 h 3808342"/>
              <a:gd name="connsiteX59" fmla="*/ 1306722 w 5160369"/>
              <a:gd name="connsiteY59" fmla="*/ 1074004 h 3808342"/>
              <a:gd name="connsiteX60" fmla="*/ 1310806 w 5160369"/>
              <a:gd name="connsiteY60" fmla="*/ 992330 h 3808342"/>
              <a:gd name="connsiteX61" fmla="*/ 1327141 w 5160369"/>
              <a:gd name="connsiteY61" fmla="*/ 931076 h 3808342"/>
              <a:gd name="connsiteX62" fmla="*/ 1355725 w 5160369"/>
              <a:gd name="connsiteY62" fmla="*/ 873904 h 3808342"/>
              <a:gd name="connsiteX63" fmla="*/ 1404727 w 5160369"/>
              <a:gd name="connsiteY63" fmla="*/ 779980 h 3808342"/>
              <a:gd name="connsiteX64" fmla="*/ 1461896 w 5160369"/>
              <a:gd name="connsiteY64" fmla="*/ 726892 h 3808342"/>
              <a:gd name="connsiteX65" fmla="*/ 1510899 w 5160369"/>
              <a:gd name="connsiteY65" fmla="*/ 686055 h 3808342"/>
              <a:gd name="connsiteX66" fmla="*/ 1588483 w 5160369"/>
              <a:gd name="connsiteY66" fmla="*/ 637052 h 3808342"/>
              <a:gd name="connsiteX67" fmla="*/ 1788575 w 5160369"/>
              <a:gd name="connsiteY67" fmla="*/ 645219 h 3808342"/>
              <a:gd name="connsiteX68" fmla="*/ 1964166 w 5160369"/>
              <a:gd name="connsiteY68" fmla="*/ 686056 h 3808342"/>
              <a:gd name="connsiteX69" fmla="*/ 2098922 w 5160369"/>
              <a:gd name="connsiteY69" fmla="*/ 763645 h 3808342"/>
              <a:gd name="connsiteX70" fmla="*/ 2327598 w 5160369"/>
              <a:gd name="connsiteY70" fmla="*/ 1037251 h 3808342"/>
              <a:gd name="connsiteX71" fmla="*/ 2376600 w 5160369"/>
              <a:gd name="connsiteY71" fmla="*/ 1078087 h 3808342"/>
              <a:gd name="connsiteX72" fmla="*/ 2552191 w 5160369"/>
              <a:gd name="connsiteY72" fmla="*/ 1135259 h 3808342"/>
              <a:gd name="connsiteX73" fmla="*/ 2682863 w 5160369"/>
              <a:gd name="connsiteY73" fmla="*/ 1221015 h 3808342"/>
              <a:gd name="connsiteX74" fmla="*/ 2756367 w 5160369"/>
              <a:gd name="connsiteY74" fmla="*/ 1310856 h 3808342"/>
              <a:gd name="connsiteX75" fmla="*/ 2833953 w 5160369"/>
              <a:gd name="connsiteY75" fmla="*/ 1396614 h 3808342"/>
              <a:gd name="connsiteX76" fmla="*/ 2900657 w 5160369"/>
              <a:gd name="connsiteY76" fmla="*/ 1507217 h 3808342"/>
              <a:gd name="connsiteX77" fmla="*/ 2941904 w 5160369"/>
              <a:gd name="connsiteY77" fmla="*/ 1585086 h 3808342"/>
              <a:gd name="connsiteX78" fmla="*/ 2957674 w 5160369"/>
              <a:gd name="connsiteY78" fmla="*/ 1667600 h 3808342"/>
              <a:gd name="connsiteX79" fmla="*/ 2967199 w 5160369"/>
              <a:gd name="connsiteY79" fmla="*/ 1743800 h 3808342"/>
              <a:gd name="connsiteX80" fmla="*/ 2974343 w 5160369"/>
              <a:gd name="connsiteY80" fmla="*/ 1781900 h 3808342"/>
              <a:gd name="connsiteX81" fmla="*/ 2998155 w 5160369"/>
              <a:gd name="connsiteY81" fmla="*/ 1872389 h 3808342"/>
              <a:gd name="connsiteX82" fmla="*/ 3093405 w 5160369"/>
              <a:gd name="connsiteY82" fmla="*/ 2055744 h 3808342"/>
              <a:gd name="connsiteX83" fmla="*/ 3167224 w 5160369"/>
              <a:gd name="connsiteY83" fmla="*/ 2155757 h 3808342"/>
              <a:gd name="connsiteX84" fmla="*/ 3271999 w 5160369"/>
              <a:gd name="connsiteY84" fmla="*/ 2253388 h 3808342"/>
              <a:gd name="connsiteX85" fmla="*/ 3413817 w 5160369"/>
              <a:gd name="connsiteY85" fmla="*/ 2354949 h 3808342"/>
              <a:gd name="connsiteX86" fmla="*/ 3573474 w 5160369"/>
              <a:gd name="connsiteY86" fmla="*/ 2512187 h 3808342"/>
              <a:gd name="connsiteX87" fmla="*/ 3636369 w 5160369"/>
              <a:gd name="connsiteY87" fmla="*/ 2599273 h 3808342"/>
              <a:gd name="connsiteX88" fmla="*/ 3762159 w 5160369"/>
              <a:gd name="connsiteY88" fmla="*/ 2475899 h 3808342"/>
              <a:gd name="connsiteX89" fmla="*/ 3754902 w 5160369"/>
              <a:gd name="connsiteY89" fmla="*/ 2316244 h 3808342"/>
              <a:gd name="connsiteX90" fmla="*/ 3762160 w 5160369"/>
              <a:gd name="connsiteY90" fmla="*/ 2183197 h 3808342"/>
              <a:gd name="connsiteX91" fmla="*/ 3762159 w 5160369"/>
              <a:gd name="connsiteY91" fmla="*/ 2067082 h 3808342"/>
              <a:gd name="connsiteX92" fmla="*/ 3718617 w 5160369"/>
              <a:gd name="connsiteY92" fmla="*/ 1875977 h 3808342"/>
              <a:gd name="connsiteX93" fmla="*/ 3609760 w 5160369"/>
              <a:gd name="connsiteY93" fmla="*/ 1609882 h 3808342"/>
              <a:gd name="connsiteX94" fmla="*/ 3505740 w 5160369"/>
              <a:gd name="connsiteY94" fmla="*/ 1382492 h 3808342"/>
              <a:gd name="connsiteX95" fmla="*/ 3405645 w 5160369"/>
              <a:gd name="connsiteY95" fmla="*/ 1286354 h 3808342"/>
              <a:gd name="connsiteX96" fmla="*/ 3209636 w 5160369"/>
              <a:gd name="connsiteY96" fmla="*/ 1082171 h 3808342"/>
              <a:gd name="connsiteX97" fmla="*/ 3005461 w 5160369"/>
              <a:gd name="connsiteY97" fmla="*/ 845318 h 3808342"/>
              <a:gd name="connsiteX98" fmla="*/ 2789035 w 5160369"/>
              <a:gd name="connsiteY98" fmla="*/ 563546 h 3808342"/>
              <a:gd name="connsiteX99" fmla="*/ 2511356 w 5160369"/>
              <a:gd name="connsiteY99" fmla="*/ 130678 h 3808342"/>
              <a:gd name="connsiteX100" fmla="*/ 2425602 w 5160369"/>
              <a:gd name="connsiteY100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89512 w 5160369"/>
              <a:gd name="connsiteY29" fmla="*/ 2490416 h 3808342"/>
              <a:gd name="connsiteX30" fmla="*/ 4422560 w 5160369"/>
              <a:gd name="connsiteY30" fmla="*/ 2376720 h 3808342"/>
              <a:gd name="connsiteX31" fmla="*/ 4519321 w 5160369"/>
              <a:gd name="connsiteY31" fmla="*/ 2296892 h 3808342"/>
              <a:gd name="connsiteX32" fmla="*/ 4565283 w 5160369"/>
              <a:gd name="connsiteY32" fmla="*/ 2202550 h 3808342"/>
              <a:gd name="connsiteX33" fmla="*/ 5160369 w 5160369"/>
              <a:gd name="connsiteY33" fmla="*/ 1527635 h 3808342"/>
              <a:gd name="connsiteX34" fmla="*/ 4212102 w 5160369"/>
              <a:gd name="connsiteY34" fmla="*/ 2197711 h 3808342"/>
              <a:gd name="connsiteX35" fmla="*/ 3950845 w 5160369"/>
              <a:gd name="connsiteY35" fmla="*/ 2509768 h 3808342"/>
              <a:gd name="connsiteX36" fmla="*/ 3815377 w 5160369"/>
              <a:gd name="connsiteY36" fmla="*/ 2521864 h 3808342"/>
              <a:gd name="connsiteX37" fmla="*/ 3762159 w 5160369"/>
              <a:gd name="connsiteY37" fmla="*/ 2480739 h 3808342"/>
              <a:gd name="connsiteX38" fmla="*/ 3638787 w 5160369"/>
              <a:gd name="connsiteY38" fmla="*/ 2594435 h 3808342"/>
              <a:gd name="connsiteX39" fmla="*/ 3670235 w 5160369"/>
              <a:gd name="connsiteY39" fmla="*/ 2664587 h 3808342"/>
              <a:gd name="connsiteX40" fmla="*/ 3679913 w 5160369"/>
              <a:gd name="connsiteY40" fmla="*/ 2812149 h 3808342"/>
              <a:gd name="connsiteX41" fmla="*/ 3617280 w 5160369"/>
              <a:gd name="connsiteY41" fmla="*/ 2896323 h 3808342"/>
              <a:gd name="connsiteX42" fmla="*/ 3410111 w 5160369"/>
              <a:gd name="connsiteY42" fmla="*/ 2993956 h 3808342"/>
              <a:gd name="connsiteX43" fmla="*/ 3357723 w 5160369"/>
              <a:gd name="connsiteY43" fmla="*/ 2996336 h 3808342"/>
              <a:gd name="connsiteX44" fmla="*/ 3274381 w 5160369"/>
              <a:gd name="connsiteY44" fmla="*/ 2970144 h 3808342"/>
              <a:gd name="connsiteX45" fmla="*/ 3076736 w 5160369"/>
              <a:gd name="connsiteY45" fmla="*/ 2829649 h 3808342"/>
              <a:gd name="connsiteX46" fmla="*/ 2831468 w 5160369"/>
              <a:gd name="connsiteY46" fmla="*/ 2705825 h 3808342"/>
              <a:gd name="connsiteX47" fmla="*/ 2638586 w 5160369"/>
              <a:gd name="connsiteY47" fmla="*/ 2584381 h 3808342"/>
              <a:gd name="connsiteX48" fmla="*/ 2479043 w 5160369"/>
              <a:gd name="connsiteY48" fmla="*/ 2451032 h 3808342"/>
              <a:gd name="connsiteX49" fmla="*/ 2345693 w 5160369"/>
              <a:gd name="connsiteY49" fmla="*/ 2331970 h 3808342"/>
              <a:gd name="connsiteX50" fmla="*/ 2195674 w 5160369"/>
              <a:gd name="connsiteY50" fmla="*/ 2191477 h 3808342"/>
              <a:gd name="connsiteX51" fmla="*/ 2050417 w 5160369"/>
              <a:gd name="connsiteY51" fmla="*/ 2067651 h 3808342"/>
              <a:gd name="connsiteX52" fmla="*/ 1967074 w 5160369"/>
              <a:gd name="connsiteY52" fmla="*/ 1979546 h 3808342"/>
              <a:gd name="connsiteX53" fmla="*/ 1859918 w 5160369"/>
              <a:gd name="connsiteY53" fmla="*/ 1870008 h 3808342"/>
              <a:gd name="connsiteX54" fmla="*/ 1697993 w 5160369"/>
              <a:gd name="connsiteY54" fmla="*/ 1696176 h 3808342"/>
              <a:gd name="connsiteX55" fmla="*/ 1619412 w 5160369"/>
              <a:gd name="connsiteY55" fmla="*/ 1589020 h 3808342"/>
              <a:gd name="connsiteX56" fmla="*/ 1572430 w 5160369"/>
              <a:gd name="connsiteY56" fmla="*/ 1512306 h 3808342"/>
              <a:gd name="connsiteX57" fmla="*/ 1486397 w 5160369"/>
              <a:gd name="connsiteY57" fmla="*/ 1429283 h 3808342"/>
              <a:gd name="connsiteX58" fmla="*/ 1404727 w 5160369"/>
              <a:gd name="connsiteY58" fmla="*/ 1343526 h 3808342"/>
              <a:gd name="connsiteX59" fmla="*/ 1351641 w 5160369"/>
              <a:gd name="connsiteY59" fmla="*/ 1229182 h 3808342"/>
              <a:gd name="connsiteX60" fmla="*/ 1306722 w 5160369"/>
              <a:gd name="connsiteY60" fmla="*/ 1074004 h 3808342"/>
              <a:gd name="connsiteX61" fmla="*/ 1310806 w 5160369"/>
              <a:gd name="connsiteY61" fmla="*/ 992330 h 3808342"/>
              <a:gd name="connsiteX62" fmla="*/ 1327141 w 5160369"/>
              <a:gd name="connsiteY62" fmla="*/ 931076 h 3808342"/>
              <a:gd name="connsiteX63" fmla="*/ 1355725 w 5160369"/>
              <a:gd name="connsiteY63" fmla="*/ 873904 h 3808342"/>
              <a:gd name="connsiteX64" fmla="*/ 1404727 w 5160369"/>
              <a:gd name="connsiteY64" fmla="*/ 779980 h 3808342"/>
              <a:gd name="connsiteX65" fmla="*/ 1461896 w 5160369"/>
              <a:gd name="connsiteY65" fmla="*/ 726892 h 3808342"/>
              <a:gd name="connsiteX66" fmla="*/ 1510899 w 5160369"/>
              <a:gd name="connsiteY66" fmla="*/ 686055 h 3808342"/>
              <a:gd name="connsiteX67" fmla="*/ 1588483 w 5160369"/>
              <a:gd name="connsiteY67" fmla="*/ 637052 h 3808342"/>
              <a:gd name="connsiteX68" fmla="*/ 1788575 w 5160369"/>
              <a:gd name="connsiteY68" fmla="*/ 645219 h 3808342"/>
              <a:gd name="connsiteX69" fmla="*/ 1964166 w 5160369"/>
              <a:gd name="connsiteY69" fmla="*/ 686056 h 3808342"/>
              <a:gd name="connsiteX70" fmla="*/ 2098922 w 5160369"/>
              <a:gd name="connsiteY70" fmla="*/ 763645 h 3808342"/>
              <a:gd name="connsiteX71" fmla="*/ 2327598 w 5160369"/>
              <a:gd name="connsiteY71" fmla="*/ 1037251 h 3808342"/>
              <a:gd name="connsiteX72" fmla="*/ 2376600 w 5160369"/>
              <a:gd name="connsiteY72" fmla="*/ 1078087 h 3808342"/>
              <a:gd name="connsiteX73" fmla="*/ 2552191 w 5160369"/>
              <a:gd name="connsiteY73" fmla="*/ 1135259 h 3808342"/>
              <a:gd name="connsiteX74" fmla="*/ 2682863 w 5160369"/>
              <a:gd name="connsiteY74" fmla="*/ 1221015 h 3808342"/>
              <a:gd name="connsiteX75" fmla="*/ 2756367 w 5160369"/>
              <a:gd name="connsiteY75" fmla="*/ 1310856 h 3808342"/>
              <a:gd name="connsiteX76" fmla="*/ 2833953 w 5160369"/>
              <a:gd name="connsiteY76" fmla="*/ 1396614 h 3808342"/>
              <a:gd name="connsiteX77" fmla="*/ 2900657 w 5160369"/>
              <a:gd name="connsiteY77" fmla="*/ 1507217 h 3808342"/>
              <a:gd name="connsiteX78" fmla="*/ 2941904 w 5160369"/>
              <a:gd name="connsiteY78" fmla="*/ 1585086 h 3808342"/>
              <a:gd name="connsiteX79" fmla="*/ 2957674 w 5160369"/>
              <a:gd name="connsiteY79" fmla="*/ 1667600 h 3808342"/>
              <a:gd name="connsiteX80" fmla="*/ 2967199 w 5160369"/>
              <a:gd name="connsiteY80" fmla="*/ 1743800 h 3808342"/>
              <a:gd name="connsiteX81" fmla="*/ 2974343 w 5160369"/>
              <a:gd name="connsiteY81" fmla="*/ 1781900 h 3808342"/>
              <a:gd name="connsiteX82" fmla="*/ 2998155 w 5160369"/>
              <a:gd name="connsiteY82" fmla="*/ 1872389 h 3808342"/>
              <a:gd name="connsiteX83" fmla="*/ 3093405 w 5160369"/>
              <a:gd name="connsiteY83" fmla="*/ 2055744 h 3808342"/>
              <a:gd name="connsiteX84" fmla="*/ 3167224 w 5160369"/>
              <a:gd name="connsiteY84" fmla="*/ 2155757 h 3808342"/>
              <a:gd name="connsiteX85" fmla="*/ 3271999 w 5160369"/>
              <a:gd name="connsiteY85" fmla="*/ 2253388 h 3808342"/>
              <a:gd name="connsiteX86" fmla="*/ 3413817 w 5160369"/>
              <a:gd name="connsiteY86" fmla="*/ 2354949 h 3808342"/>
              <a:gd name="connsiteX87" fmla="*/ 3573474 w 5160369"/>
              <a:gd name="connsiteY87" fmla="*/ 2512187 h 3808342"/>
              <a:gd name="connsiteX88" fmla="*/ 3636369 w 5160369"/>
              <a:gd name="connsiteY88" fmla="*/ 2599273 h 3808342"/>
              <a:gd name="connsiteX89" fmla="*/ 3762159 w 5160369"/>
              <a:gd name="connsiteY89" fmla="*/ 2475899 h 3808342"/>
              <a:gd name="connsiteX90" fmla="*/ 3754902 w 5160369"/>
              <a:gd name="connsiteY90" fmla="*/ 2316244 h 3808342"/>
              <a:gd name="connsiteX91" fmla="*/ 3762160 w 5160369"/>
              <a:gd name="connsiteY91" fmla="*/ 2183197 h 3808342"/>
              <a:gd name="connsiteX92" fmla="*/ 3762159 w 5160369"/>
              <a:gd name="connsiteY92" fmla="*/ 2067082 h 3808342"/>
              <a:gd name="connsiteX93" fmla="*/ 3718617 w 5160369"/>
              <a:gd name="connsiteY93" fmla="*/ 1875977 h 3808342"/>
              <a:gd name="connsiteX94" fmla="*/ 3609760 w 5160369"/>
              <a:gd name="connsiteY94" fmla="*/ 1609882 h 3808342"/>
              <a:gd name="connsiteX95" fmla="*/ 3505740 w 5160369"/>
              <a:gd name="connsiteY95" fmla="*/ 1382492 h 3808342"/>
              <a:gd name="connsiteX96" fmla="*/ 3405645 w 5160369"/>
              <a:gd name="connsiteY96" fmla="*/ 1286354 h 3808342"/>
              <a:gd name="connsiteX97" fmla="*/ 3209636 w 5160369"/>
              <a:gd name="connsiteY97" fmla="*/ 1082171 h 3808342"/>
              <a:gd name="connsiteX98" fmla="*/ 3005461 w 5160369"/>
              <a:gd name="connsiteY98" fmla="*/ 845318 h 3808342"/>
              <a:gd name="connsiteX99" fmla="*/ 2789035 w 5160369"/>
              <a:gd name="connsiteY99" fmla="*/ 563546 h 3808342"/>
              <a:gd name="connsiteX100" fmla="*/ 2511356 w 5160369"/>
              <a:gd name="connsiteY100" fmla="*/ 130678 h 3808342"/>
              <a:gd name="connsiteX101" fmla="*/ 2425602 w 5160369"/>
              <a:gd name="connsiteY101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62902 w 5160369"/>
              <a:gd name="connsiteY29" fmla="*/ 2553311 h 3808342"/>
              <a:gd name="connsiteX30" fmla="*/ 4422560 w 5160369"/>
              <a:gd name="connsiteY30" fmla="*/ 2376720 h 3808342"/>
              <a:gd name="connsiteX31" fmla="*/ 4519321 w 5160369"/>
              <a:gd name="connsiteY31" fmla="*/ 2296892 h 3808342"/>
              <a:gd name="connsiteX32" fmla="*/ 4565283 w 5160369"/>
              <a:gd name="connsiteY32" fmla="*/ 2202550 h 3808342"/>
              <a:gd name="connsiteX33" fmla="*/ 5160369 w 5160369"/>
              <a:gd name="connsiteY33" fmla="*/ 1527635 h 3808342"/>
              <a:gd name="connsiteX34" fmla="*/ 4212102 w 5160369"/>
              <a:gd name="connsiteY34" fmla="*/ 2197711 h 3808342"/>
              <a:gd name="connsiteX35" fmla="*/ 3950845 w 5160369"/>
              <a:gd name="connsiteY35" fmla="*/ 2509768 h 3808342"/>
              <a:gd name="connsiteX36" fmla="*/ 3815377 w 5160369"/>
              <a:gd name="connsiteY36" fmla="*/ 2521864 h 3808342"/>
              <a:gd name="connsiteX37" fmla="*/ 3762159 w 5160369"/>
              <a:gd name="connsiteY37" fmla="*/ 2480739 h 3808342"/>
              <a:gd name="connsiteX38" fmla="*/ 3638787 w 5160369"/>
              <a:gd name="connsiteY38" fmla="*/ 2594435 h 3808342"/>
              <a:gd name="connsiteX39" fmla="*/ 3670235 w 5160369"/>
              <a:gd name="connsiteY39" fmla="*/ 2664587 h 3808342"/>
              <a:gd name="connsiteX40" fmla="*/ 3679913 w 5160369"/>
              <a:gd name="connsiteY40" fmla="*/ 2812149 h 3808342"/>
              <a:gd name="connsiteX41" fmla="*/ 3617280 w 5160369"/>
              <a:gd name="connsiteY41" fmla="*/ 2896323 h 3808342"/>
              <a:gd name="connsiteX42" fmla="*/ 3410111 w 5160369"/>
              <a:gd name="connsiteY42" fmla="*/ 2993956 h 3808342"/>
              <a:gd name="connsiteX43" fmla="*/ 3357723 w 5160369"/>
              <a:gd name="connsiteY43" fmla="*/ 2996336 h 3808342"/>
              <a:gd name="connsiteX44" fmla="*/ 3274381 w 5160369"/>
              <a:gd name="connsiteY44" fmla="*/ 2970144 h 3808342"/>
              <a:gd name="connsiteX45" fmla="*/ 3076736 w 5160369"/>
              <a:gd name="connsiteY45" fmla="*/ 2829649 h 3808342"/>
              <a:gd name="connsiteX46" fmla="*/ 2831468 w 5160369"/>
              <a:gd name="connsiteY46" fmla="*/ 2705825 h 3808342"/>
              <a:gd name="connsiteX47" fmla="*/ 2638586 w 5160369"/>
              <a:gd name="connsiteY47" fmla="*/ 2584381 h 3808342"/>
              <a:gd name="connsiteX48" fmla="*/ 2479043 w 5160369"/>
              <a:gd name="connsiteY48" fmla="*/ 2451032 h 3808342"/>
              <a:gd name="connsiteX49" fmla="*/ 2345693 w 5160369"/>
              <a:gd name="connsiteY49" fmla="*/ 2331970 h 3808342"/>
              <a:gd name="connsiteX50" fmla="*/ 2195674 w 5160369"/>
              <a:gd name="connsiteY50" fmla="*/ 2191477 h 3808342"/>
              <a:gd name="connsiteX51" fmla="*/ 2050417 w 5160369"/>
              <a:gd name="connsiteY51" fmla="*/ 2067651 h 3808342"/>
              <a:gd name="connsiteX52" fmla="*/ 1967074 w 5160369"/>
              <a:gd name="connsiteY52" fmla="*/ 1979546 h 3808342"/>
              <a:gd name="connsiteX53" fmla="*/ 1859918 w 5160369"/>
              <a:gd name="connsiteY53" fmla="*/ 1870008 h 3808342"/>
              <a:gd name="connsiteX54" fmla="*/ 1697993 w 5160369"/>
              <a:gd name="connsiteY54" fmla="*/ 1696176 h 3808342"/>
              <a:gd name="connsiteX55" fmla="*/ 1619412 w 5160369"/>
              <a:gd name="connsiteY55" fmla="*/ 1589020 h 3808342"/>
              <a:gd name="connsiteX56" fmla="*/ 1572430 w 5160369"/>
              <a:gd name="connsiteY56" fmla="*/ 1512306 h 3808342"/>
              <a:gd name="connsiteX57" fmla="*/ 1486397 w 5160369"/>
              <a:gd name="connsiteY57" fmla="*/ 1429283 h 3808342"/>
              <a:gd name="connsiteX58" fmla="*/ 1404727 w 5160369"/>
              <a:gd name="connsiteY58" fmla="*/ 1343526 h 3808342"/>
              <a:gd name="connsiteX59" fmla="*/ 1351641 w 5160369"/>
              <a:gd name="connsiteY59" fmla="*/ 1229182 h 3808342"/>
              <a:gd name="connsiteX60" fmla="*/ 1306722 w 5160369"/>
              <a:gd name="connsiteY60" fmla="*/ 1074004 h 3808342"/>
              <a:gd name="connsiteX61" fmla="*/ 1310806 w 5160369"/>
              <a:gd name="connsiteY61" fmla="*/ 992330 h 3808342"/>
              <a:gd name="connsiteX62" fmla="*/ 1327141 w 5160369"/>
              <a:gd name="connsiteY62" fmla="*/ 931076 h 3808342"/>
              <a:gd name="connsiteX63" fmla="*/ 1355725 w 5160369"/>
              <a:gd name="connsiteY63" fmla="*/ 873904 h 3808342"/>
              <a:gd name="connsiteX64" fmla="*/ 1404727 w 5160369"/>
              <a:gd name="connsiteY64" fmla="*/ 779980 h 3808342"/>
              <a:gd name="connsiteX65" fmla="*/ 1461896 w 5160369"/>
              <a:gd name="connsiteY65" fmla="*/ 726892 h 3808342"/>
              <a:gd name="connsiteX66" fmla="*/ 1510899 w 5160369"/>
              <a:gd name="connsiteY66" fmla="*/ 686055 h 3808342"/>
              <a:gd name="connsiteX67" fmla="*/ 1588483 w 5160369"/>
              <a:gd name="connsiteY67" fmla="*/ 637052 h 3808342"/>
              <a:gd name="connsiteX68" fmla="*/ 1788575 w 5160369"/>
              <a:gd name="connsiteY68" fmla="*/ 645219 h 3808342"/>
              <a:gd name="connsiteX69" fmla="*/ 1964166 w 5160369"/>
              <a:gd name="connsiteY69" fmla="*/ 686056 h 3808342"/>
              <a:gd name="connsiteX70" fmla="*/ 2098922 w 5160369"/>
              <a:gd name="connsiteY70" fmla="*/ 763645 h 3808342"/>
              <a:gd name="connsiteX71" fmla="*/ 2327598 w 5160369"/>
              <a:gd name="connsiteY71" fmla="*/ 1037251 h 3808342"/>
              <a:gd name="connsiteX72" fmla="*/ 2376600 w 5160369"/>
              <a:gd name="connsiteY72" fmla="*/ 1078087 h 3808342"/>
              <a:gd name="connsiteX73" fmla="*/ 2552191 w 5160369"/>
              <a:gd name="connsiteY73" fmla="*/ 1135259 h 3808342"/>
              <a:gd name="connsiteX74" fmla="*/ 2682863 w 5160369"/>
              <a:gd name="connsiteY74" fmla="*/ 1221015 h 3808342"/>
              <a:gd name="connsiteX75" fmla="*/ 2756367 w 5160369"/>
              <a:gd name="connsiteY75" fmla="*/ 1310856 h 3808342"/>
              <a:gd name="connsiteX76" fmla="*/ 2833953 w 5160369"/>
              <a:gd name="connsiteY76" fmla="*/ 1396614 h 3808342"/>
              <a:gd name="connsiteX77" fmla="*/ 2900657 w 5160369"/>
              <a:gd name="connsiteY77" fmla="*/ 1507217 h 3808342"/>
              <a:gd name="connsiteX78" fmla="*/ 2941904 w 5160369"/>
              <a:gd name="connsiteY78" fmla="*/ 1585086 h 3808342"/>
              <a:gd name="connsiteX79" fmla="*/ 2957674 w 5160369"/>
              <a:gd name="connsiteY79" fmla="*/ 1667600 h 3808342"/>
              <a:gd name="connsiteX80" fmla="*/ 2967199 w 5160369"/>
              <a:gd name="connsiteY80" fmla="*/ 1743800 h 3808342"/>
              <a:gd name="connsiteX81" fmla="*/ 2974343 w 5160369"/>
              <a:gd name="connsiteY81" fmla="*/ 1781900 h 3808342"/>
              <a:gd name="connsiteX82" fmla="*/ 2998155 w 5160369"/>
              <a:gd name="connsiteY82" fmla="*/ 1872389 h 3808342"/>
              <a:gd name="connsiteX83" fmla="*/ 3093405 w 5160369"/>
              <a:gd name="connsiteY83" fmla="*/ 2055744 h 3808342"/>
              <a:gd name="connsiteX84" fmla="*/ 3167224 w 5160369"/>
              <a:gd name="connsiteY84" fmla="*/ 2155757 h 3808342"/>
              <a:gd name="connsiteX85" fmla="*/ 3271999 w 5160369"/>
              <a:gd name="connsiteY85" fmla="*/ 2253388 h 3808342"/>
              <a:gd name="connsiteX86" fmla="*/ 3413817 w 5160369"/>
              <a:gd name="connsiteY86" fmla="*/ 2354949 h 3808342"/>
              <a:gd name="connsiteX87" fmla="*/ 3573474 w 5160369"/>
              <a:gd name="connsiteY87" fmla="*/ 2512187 h 3808342"/>
              <a:gd name="connsiteX88" fmla="*/ 3636369 w 5160369"/>
              <a:gd name="connsiteY88" fmla="*/ 2599273 h 3808342"/>
              <a:gd name="connsiteX89" fmla="*/ 3762159 w 5160369"/>
              <a:gd name="connsiteY89" fmla="*/ 2475899 h 3808342"/>
              <a:gd name="connsiteX90" fmla="*/ 3754902 w 5160369"/>
              <a:gd name="connsiteY90" fmla="*/ 2316244 h 3808342"/>
              <a:gd name="connsiteX91" fmla="*/ 3762160 w 5160369"/>
              <a:gd name="connsiteY91" fmla="*/ 2183197 h 3808342"/>
              <a:gd name="connsiteX92" fmla="*/ 3762159 w 5160369"/>
              <a:gd name="connsiteY92" fmla="*/ 2067082 h 3808342"/>
              <a:gd name="connsiteX93" fmla="*/ 3718617 w 5160369"/>
              <a:gd name="connsiteY93" fmla="*/ 1875977 h 3808342"/>
              <a:gd name="connsiteX94" fmla="*/ 3609760 w 5160369"/>
              <a:gd name="connsiteY94" fmla="*/ 1609882 h 3808342"/>
              <a:gd name="connsiteX95" fmla="*/ 3505740 w 5160369"/>
              <a:gd name="connsiteY95" fmla="*/ 1382492 h 3808342"/>
              <a:gd name="connsiteX96" fmla="*/ 3405645 w 5160369"/>
              <a:gd name="connsiteY96" fmla="*/ 1286354 h 3808342"/>
              <a:gd name="connsiteX97" fmla="*/ 3209636 w 5160369"/>
              <a:gd name="connsiteY97" fmla="*/ 1082171 h 3808342"/>
              <a:gd name="connsiteX98" fmla="*/ 3005461 w 5160369"/>
              <a:gd name="connsiteY98" fmla="*/ 845318 h 3808342"/>
              <a:gd name="connsiteX99" fmla="*/ 2789035 w 5160369"/>
              <a:gd name="connsiteY99" fmla="*/ 563546 h 3808342"/>
              <a:gd name="connsiteX100" fmla="*/ 2511356 w 5160369"/>
              <a:gd name="connsiteY100" fmla="*/ 130678 h 3808342"/>
              <a:gd name="connsiteX101" fmla="*/ 2425602 w 5160369"/>
              <a:gd name="connsiteY101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62902 w 5160369"/>
              <a:gd name="connsiteY29" fmla="*/ 2553311 h 3808342"/>
              <a:gd name="connsiteX30" fmla="*/ 4422560 w 5160369"/>
              <a:gd name="connsiteY30" fmla="*/ 2376720 h 3808342"/>
              <a:gd name="connsiteX31" fmla="*/ 4519321 w 5160369"/>
              <a:gd name="connsiteY31" fmla="*/ 2296892 h 3808342"/>
              <a:gd name="connsiteX32" fmla="*/ 4565283 w 5160369"/>
              <a:gd name="connsiteY32" fmla="*/ 2202550 h 3808342"/>
              <a:gd name="connsiteX33" fmla="*/ 5160369 w 5160369"/>
              <a:gd name="connsiteY33" fmla="*/ 1527635 h 3808342"/>
              <a:gd name="connsiteX34" fmla="*/ 4212102 w 5160369"/>
              <a:gd name="connsiteY34" fmla="*/ 2197711 h 3808342"/>
              <a:gd name="connsiteX35" fmla="*/ 3950845 w 5160369"/>
              <a:gd name="connsiteY35" fmla="*/ 2509768 h 3808342"/>
              <a:gd name="connsiteX36" fmla="*/ 3815377 w 5160369"/>
              <a:gd name="connsiteY36" fmla="*/ 2521864 h 3808342"/>
              <a:gd name="connsiteX37" fmla="*/ 3762159 w 5160369"/>
              <a:gd name="connsiteY37" fmla="*/ 2480739 h 3808342"/>
              <a:gd name="connsiteX38" fmla="*/ 3638787 w 5160369"/>
              <a:gd name="connsiteY38" fmla="*/ 2594435 h 3808342"/>
              <a:gd name="connsiteX39" fmla="*/ 3670235 w 5160369"/>
              <a:gd name="connsiteY39" fmla="*/ 2664587 h 3808342"/>
              <a:gd name="connsiteX40" fmla="*/ 3679913 w 5160369"/>
              <a:gd name="connsiteY40" fmla="*/ 2812149 h 3808342"/>
              <a:gd name="connsiteX41" fmla="*/ 3617280 w 5160369"/>
              <a:gd name="connsiteY41" fmla="*/ 2896323 h 3808342"/>
              <a:gd name="connsiteX42" fmla="*/ 3410111 w 5160369"/>
              <a:gd name="connsiteY42" fmla="*/ 2993956 h 3808342"/>
              <a:gd name="connsiteX43" fmla="*/ 3357723 w 5160369"/>
              <a:gd name="connsiteY43" fmla="*/ 2996336 h 3808342"/>
              <a:gd name="connsiteX44" fmla="*/ 3274381 w 5160369"/>
              <a:gd name="connsiteY44" fmla="*/ 2970144 h 3808342"/>
              <a:gd name="connsiteX45" fmla="*/ 3076736 w 5160369"/>
              <a:gd name="connsiteY45" fmla="*/ 2829649 h 3808342"/>
              <a:gd name="connsiteX46" fmla="*/ 2831468 w 5160369"/>
              <a:gd name="connsiteY46" fmla="*/ 2705825 h 3808342"/>
              <a:gd name="connsiteX47" fmla="*/ 2638586 w 5160369"/>
              <a:gd name="connsiteY47" fmla="*/ 2584381 h 3808342"/>
              <a:gd name="connsiteX48" fmla="*/ 2479043 w 5160369"/>
              <a:gd name="connsiteY48" fmla="*/ 2451032 h 3808342"/>
              <a:gd name="connsiteX49" fmla="*/ 2345693 w 5160369"/>
              <a:gd name="connsiteY49" fmla="*/ 2331970 h 3808342"/>
              <a:gd name="connsiteX50" fmla="*/ 2195674 w 5160369"/>
              <a:gd name="connsiteY50" fmla="*/ 2191477 h 3808342"/>
              <a:gd name="connsiteX51" fmla="*/ 2050417 w 5160369"/>
              <a:gd name="connsiteY51" fmla="*/ 2067651 h 3808342"/>
              <a:gd name="connsiteX52" fmla="*/ 1967074 w 5160369"/>
              <a:gd name="connsiteY52" fmla="*/ 1979546 h 3808342"/>
              <a:gd name="connsiteX53" fmla="*/ 1859918 w 5160369"/>
              <a:gd name="connsiteY53" fmla="*/ 1870008 h 3808342"/>
              <a:gd name="connsiteX54" fmla="*/ 1697993 w 5160369"/>
              <a:gd name="connsiteY54" fmla="*/ 1696176 h 3808342"/>
              <a:gd name="connsiteX55" fmla="*/ 1619412 w 5160369"/>
              <a:gd name="connsiteY55" fmla="*/ 1589020 h 3808342"/>
              <a:gd name="connsiteX56" fmla="*/ 1572430 w 5160369"/>
              <a:gd name="connsiteY56" fmla="*/ 1512306 h 3808342"/>
              <a:gd name="connsiteX57" fmla="*/ 1486397 w 5160369"/>
              <a:gd name="connsiteY57" fmla="*/ 1429283 h 3808342"/>
              <a:gd name="connsiteX58" fmla="*/ 1404727 w 5160369"/>
              <a:gd name="connsiteY58" fmla="*/ 1343526 h 3808342"/>
              <a:gd name="connsiteX59" fmla="*/ 1351641 w 5160369"/>
              <a:gd name="connsiteY59" fmla="*/ 1229182 h 3808342"/>
              <a:gd name="connsiteX60" fmla="*/ 1306722 w 5160369"/>
              <a:gd name="connsiteY60" fmla="*/ 1074004 h 3808342"/>
              <a:gd name="connsiteX61" fmla="*/ 1310806 w 5160369"/>
              <a:gd name="connsiteY61" fmla="*/ 992330 h 3808342"/>
              <a:gd name="connsiteX62" fmla="*/ 1327141 w 5160369"/>
              <a:gd name="connsiteY62" fmla="*/ 931076 h 3808342"/>
              <a:gd name="connsiteX63" fmla="*/ 1355725 w 5160369"/>
              <a:gd name="connsiteY63" fmla="*/ 873904 h 3808342"/>
              <a:gd name="connsiteX64" fmla="*/ 1404727 w 5160369"/>
              <a:gd name="connsiteY64" fmla="*/ 779980 h 3808342"/>
              <a:gd name="connsiteX65" fmla="*/ 1461896 w 5160369"/>
              <a:gd name="connsiteY65" fmla="*/ 726892 h 3808342"/>
              <a:gd name="connsiteX66" fmla="*/ 1510899 w 5160369"/>
              <a:gd name="connsiteY66" fmla="*/ 686055 h 3808342"/>
              <a:gd name="connsiteX67" fmla="*/ 1588483 w 5160369"/>
              <a:gd name="connsiteY67" fmla="*/ 637052 h 3808342"/>
              <a:gd name="connsiteX68" fmla="*/ 1788575 w 5160369"/>
              <a:gd name="connsiteY68" fmla="*/ 645219 h 3808342"/>
              <a:gd name="connsiteX69" fmla="*/ 1964166 w 5160369"/>
              <a:gd name="connsiteY69" fmla="*/ 686056 h 3808342"/>
              <a:gd name="connsiteX70" fmla="*/ 2098922 w 5160369"/>
              <a:gd name="connsiteY70" fmla="*/ 763645 h 3808342"/>
              <a:gd name="connsiteX71" fmla="*/ 2327598 w 5160369"/>
              <a:gd name="connsiteY71" fmla="*/ 1037251 h 3808342"/>
              <a:gd name="connsiteX72" fmla="*/ 2376600 w 5160369"/>
              <a:gd name="connsiteY72" fmla="*/ 1078087 h 3808342"/>
              <a:gd name="connsiteX73" fmla="*/ 2552191 w 5160369"/>
              <a:gd name="connsiteY73" fmla="*/ 1135259 h 3808342"/>
              <a:gd name="connsiteX74" fmla="*/ 2682863 w 5160369"/>
              <a:gd name="connsiteY74" fmla="*/ 1221015 h 3808342"/>
              <a:gd name="connsiteX75" fmla="*/ 2756367 w 5160369"/>
              <a:gd name="connsiteY75" fmla="*/ 1310856 h 3808342"/>
              <a:gd name="connsiteX76" fmla="*/ 2833953 w 5160369"/>
              <a:gd name="connsiteY76" fmla="*/ 1396614 h 3808342"/>
              <a:gd name="connsiteX77" fmla="*/ 2900657 w 5160369"/>
              <a:gd name="connsiteY77" fmla="*/ 1507217 h 3808342"/>
              <a:gd name="connsiteX78" fmla="*/ 2941904 w 5160369"/>
              <a:gd name="connsiteY78" fmla="*/ 1585086 h 3808342"/>
              <a:gd name="connsiteX79" fmla="*/ 2957674 w 5160369"/>
              <a:gd name="connsiteY79" fmla="*/ 1667600 h 3808342"/>
              <a:gd name="connsiteX80" fmla="*/ 2967199 w 5160369"/>
              <a:gd name="connsiteY80" fmla="*/ 1743800 h 3808342"/>
              <a:gd name="connsiteX81" fmla="*/ 2974343 w 5160369"/>
              <a:gd name="connsiteY81" fmla="*/ 1781900 h 3808342"/>
              <a:gd name="connsiteX82" fmla="*/ 2998155 w 5160369"/>
              <a:gd name="connsiteY82" fmla="*/ 1872389 h 3808342"/>
              <a:gd name="connsiteX83" fmla="*/ 3093405 w 5160369"/>
              <a:gd name="connsiteY83" fmla="*/ 2055744 h 3808342"/>
              <a:gd name="connsiteX84" fmla="*/ 3167224 w 5160369"/>
              <a:gd name="connsiteY84" fmla="*/ 2155757 h 3808342"/>
              <a:gd name="connsiteX85" fmla="*/ 3271999 w 5160369"/>
              <a:gd name="connsiteY85" fmla="*/ 2253388 h 3808342"/>
              <a:gd name="connsiteX86" fmla="*/ 3413817 w 5160369"/>
              <a:gd name="connsiteY86" fmla="*/ 2354949 h 3808342"/>
              <a:gd name="connsiteX87" fmla="*/ 3573474 w 5160369"/>
              <a:gd name="connsiteY87" fmla="*/ 2512187 h 3808342"/>
              <a:gd name="connsiteX88" fmla="*/ 3636369 w 5160369"/>
              <a:gd name="connsiteY88" fmla="*/ 2599273 h 3808342"/>
              <a:gd name="connsiteX89" fmla="*/ 3762159 w 5160369"/>
              <a:gd name="connsiteY89" fmla="*/ 2475899 h 3808342"/>
              <a:gd name="connsiteX90" fmla="*/ 3754902 w 5160369"/>
              <a:gd name="connsiteY90" fmla="*/ 2316244 h 3808342"/>
              <a:gd name="connsiteX91" fmla="*/ 3762160 w 5160369"/>
              <a:gd name="connsiteY91" fmla="*/ 2183197 h 3808342"/>
              <a:gd name="connsiteX92" fmla="*/ 3762159 w 5160369"/>
              <a:gd name="connsiteY92" fmla="*/ 2067082 h 3808342"/>
              <a:gd name="connsiteX93" fmla="*/ 3718617 w 5160369"/>
              <a:gd name="connsiteY93" fmla="*/ 1875977 h 3808342"/>
              <a:gd name="connsiteX94" fmla="*/ 3609760 w 5160369"/>
              <a:gd name="connsiteY94" fmla="*/ 1609882 h 3808342"/>
              <a:gd name="connsiteX95" fmla="*/ 3505740 w 5160369"/>
              <a:gd name="connsiteY95" fmla="*/ 1382492 h 3808342"/>
              <a:gd name="connsiteX96" fmla="*/ 3405645 w 5160369"/>
              <a:gd name="connsiteY96" fmla="*/ 1286354 h 3808342"/>
              <a:gd name="connsiteX97" fmla="*/ 3209636 w 5160369"/>
              <a:gd name="connsiteY97" fmla="*/ 1082171 h 3808342"/>
              <a:gd name="connsiteX98" fmla="*/ 3005461 w 5160369"/>
              <a:gd name="connsiteY98" fmla="*/ 845318 h 3808342"/>
              <a:gd name="connsiteX99" fmla="*/ 2789035 w 5160369"/>
              <a:gd name="connsiteY99" fmla="*/ 563546 h 3808342"/>
              <a:gd name="connsiteX100" fmla="*/ 2511356 w 5160369"/>
              <a:gd name="connsiteY100" fmla="*/ 130678 h 3808342"/>
              <a:gd name="connsiteX101" fmla="*/ 2425602 w 5160369"/>
              <a:gd name="connsiteY101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62902 w 5160369"/>
              <a:gd name="connsiteY29" fmla="*/ 2553311 h 3808342"/>
              <a:gd name="connsiteX30" fmla="*/ 4422560 w 5160369"/>
              <a:gd name="connsiteY30" fmla="*/ 2376720 h 3808342"/>
              <a:gd name="connsiteX31" fmla="*/ 4519321 w 5160369"/>
              <a:gd name="connsiteY31" fmla="*/ 2296892 h 3808342"/>
              <a:gd name="connsiteX32" fmla="*/ 4565283 w 5160369"/>
              <a:gd name="connsiteY32" fmla="*/ 2202550 h 3808342"/>
              <a:gd name="connsiteX33" fmla="*/ 5160369 w 5160369"/>
              <a:gd name="connsiteY33" fmla="*/ 1527635 h 3808342"/>
              <a:gd name="connsiteX34" fmla="*/ 4212102 w 5160369"/>
              <a:gd name="connsiteY34" fmla="*/ 2197711 h 3808342"/>
              <a:gd name="connsiteX35" fmla="*/ 3950845 w 5160369"/>
              <a:gd name="connsiteY35" fmla="*/ 2509768 h 3808342"/>
              <a:gd name="connsiteX36" fmla="*/ 3815377 w 5160369"/>
              <a:gd name="connsiteY36" fmla="*/ 2521864 h 3808342"/>
              <a:gd name="connsiteX37" fmla="*/ 3762159 w 5160369"/>
              <a:gd name="connsiteY37" fmla="*/ 2480739 h 3808342"/>
              <a:gd name="connsiteX38" fmla="*/ 3638787 w 5160369"/>
              <a:gd name="connsiteY38" fmla="*/ 2594435 h 3808342"/>
              <a:gd name="connsiteX39" fmla="*/ 3670235 w 5160369"/>
              <a:gd name="connsiteY39" fmla="*/ 2664587 h 3808342"/>
              <a:gd name="connsiteX40" fmla="*/ 3679913 w 5160369"/>
              <a:gd name="connsiteY40" fmla="*/ 2812149 h 3808342"/>
              <a:gd name="connsiteX41" fmla="*/ 3617280 w 5160369"/>
              <a:gd name="connsiteY41" fmla="*/ 2896323 h 3808342"/>
              <a:gd name="connsiteX42" fmla="*/ 3410111 w 5160369"/>
              <a:gd name="connsiteY42" fmla="*/ 2993956 h 3808342"/>
              <a:gd name="connsiteX43" fmla="*/ 3357723 w 5160369"/>
              <a:gd name="connsiteY43" fmla="*/ 2996336 h 3808342"/>
              <a:gd name="connsiteX44" fmla="*/ 3274381 w 5160369"/>
              <a:gd name="connsiteY44" fmla="*/ 2970144 h 3808342"/>
              <a:gd name="connsiteX45" fmla="*/ 3076736 w 5160369"/>
              <a:gd name="connsiteY45" fmla="*/ 2829649 h 3808342"/>
              <a:gd name="connsiteX46" fmla="*/ 2831468 w 5160369"/>
              <a:gd name="connsiteY46" fmla="*/ 2705825 h 3808342"/>
              <a:gd name="connsiteX47" fmla="*/ 2638586 w 5160369"/>
              <a:gd name="connsiteY47" fmla="*/ 2584381 h 3808342"/>
              <a:gd name="connsiteX48" fmla="*/ 2479043 w 5160369"/>
              <a:gd name="connsiteY48" fmla="*/ 2451032 h 3808342"/>
              <a:gd name="connsiteX49" fmla="*/ 2345693 w 5160369"/>
              <a:gd name="connsiteY49" fmla="*/ 2331970 h 3808342"/>
              <a:gd name="connsiteX50" fmla="*/ 2195674 w 5160369"/>
              <a:gd name="connsiteY50" fmla="*/ 2191477 h 3808342"/>
              <a:gd name="connsiteX51" fmla="*/ 2050417 w 5160369"/>
              <a:gd name="connsiteY51" fmla="*/ 2067651 h 3808342"/>
              <a:gd name="connsiteX52" fmla="*/ 1967074 w 5160369"/>
              <a:gd name="connsiteY52" fmla="*/ 1979546 h 3808342"/>
              <a:gd name="connsiteX53" fmla="*/ 1859918 w 5160369"/>
              <a:gd name="connsiteY53" fmla="*/ 1870008 h 3808342"/>
              <a:gd name="connsiteX54" fmla="*/ 1697993 w 5160369"/>
              <a:gd name="connsiteY54" fmla="*/ 1696176 h 3808342"/>
              <a:gd name="connsiteX55" fmla="*/ 1619412 w 5160369"/>
              <a:gd name="connsiteY55" fmla="*/ 1589020 h 3808342"/>
              <a:gd name="connsiteX56" fmla="*/ 1572430 w 5160369"/>
              <a:gd name="connsiteY56" fmla="*/ 1512306 h 3808342"/>
              <a:gd name="connsiteX57" fmla="*/ 1486397 w 5160369"/>
              <a:gd name="connsiteY57" fmla="*/ 1429283 h 3808342"/>
              <a:gd name="connsiteX58" fmla="*/ 1404727 w 5160369"/>
              <a:gd name="connsiteY58" fmla="*/ 1343526 h 3808342"/>
              <a:gd name="connsiteX59" fmla="*/ 1351641 w 5160369"/>
              <a:gd name="connsiteY59" fmla="*/ 1229182 h 3808342"/>
              <a:gd name="connsiteX60" fmla="*/ 1306722 w 5160369"/>
              <a:gd name="connsiteY60" fmla="*/ 1074004 h 3808342"/>
              <a:gd name="connsiteX61" fmla="*/ 1310806 w 5160369"/>
              <a:gd name="connsiteY61" fmla="*/ 992330 h 3808342"/>
              <a:gd name="connsiteX62" fmla="*/ 1327141 w 5160369"/>
              <a:gd name="connsiteY62" fmla="*/ 931076 h 3808342"/>
              <a:gd name="connsiteX63" fmla="*/ 1355725 w 5160369"/>
              <a:gd name="connsiteY63" fmla="*/ 873904 h 3808342"/>
              <a:gd name="connsiteX64" fmla="*/ 1404727 w 5160369"/>
              <a:gd name="connsiteY64" fmla="*/ 779980 h 3808342"/>
              <a:gd name="connsiteX65" fmla="*/ 1461896 w 5160369"/>
              <a:gd name="connsiteY65" fmla="*/ 726892 h 3808342"/>
              <a:gd name="connsiteX66" fmla="*/ 1510899 w 5160369"/>
              <a:gd name="connsiteY66" fmla="*/ 686055 h 3808342"/>
              <a:gd name="connsiteX67" fmla="*/ 1588483 w 5160369"/>
              <a:gd name="connsiteY67" fmla="*/ 637052 h 3808342"/>
              <a:gd name="connsiteX68" fmla="*/ 1788575 w 5160369"/>
              <a:gd name="connsiteY68" fmla="*/ 645219 h 3808342"/>
              <a:gd name="connsiteX69" fmla="*/ 1964166 w 5160369"/>
              <a:gd name="connsiteY69" fmla="*/ 686056 h 3808342"/>
              <a:gd name="connsiteX70" fmla="*/ 2098922 w 5160369"/>
              <a:gd name="connsiteY70" fmla="*/ 763645 h 3808342"/>
              <a:gd name="connsiteX71" fmla="*/ 2327598 w 5160369"/>
              <a:gd name="connsiteY71" fmla="*/ 1037251 h 3808342"/>
              <a:gd name="connsiteX72" fmla="*/ 2376600 w 5160369"/>
              <a:gd name="connsiteY72" fmla="*/ 1078087 h 3808342"/>
              <a:gd name="connsiteX73" fmla="*/ 2552191 w 5160369"/>
              <a:gd name="connsiteY73" fmla="*/ 1135259 h 3808342"/>
              <a:gd name="connsiteX74" fmla="*/ 2682863 w 5160369"/>
              <a:gd name="connsiteY74" fmla="*/ 1221015 h 3808342"/>
              <a:gd name="connsiteX75" fmla="*/ 2756367 w 5160369"/>
              <a:gd name="connsiteY75" fmla="*/ 1310856 h 3808342"/>
              <a:gd name="connsiteX76" fmla="*/ 2833953 w 5160369"/>
              <a:gd name="connsiteY76" fmla="*/ 1396614 h 3808342"/>
              <a:gd name="connsiteX77" fmla="*/ 2900657 w 5160369"/>
              <a:gd name="connsiteY77" fmla="*/ 1507217 h 3808342"/>
              <a:gd name="connsiteX78" fmla="*/ 2941904 w 5160369"/>
              <a:gd name="connsiteY78" fmla="*/ 1585086 h 3808342"/>
              <a:gd name="connsiteX79" fmla="*/ 2957674 w 5160369"/>
              <a:gd name="connsiteY79" fmla="*/ 1667600 h 3808342"/>
              <a:gd name="connsiteX80" fmla="*/ 2967199 w 5160369"/>
              <a:gd name="connsiteY80" fmla="*/ 1743800 h 3808342"/>
              <a:gd name="connsiteX81" fmla="*/ 2974343 w 5160369"/>
              <a:gd name="connsiteY81" fmla="*/ 1781900 h 3808342"/>
              <a:gd name="connsiteX82" fmla="*/ 2998155 w 5160369"/>
              <a:gd name="connsiteY82" fmla="*/ 1872389 h 3808342"/>
              <a:gd name="connsiteX83" fmla="*/ 3093405 w 5160369"/>
              <a:gd name="connsiteY83" fmla="*/ 2055744 h 3808342"/>
              <a:gd name="connsiteX84" fmla="*/ 3167224 w 5160369"/>
              <a:gd name="connsiteY84" fmla="*/ 2155757 h 3808342"/>
              <a:gd name="connsiteX85" fmla="*/ 3271999 w 5160369"/>
              <a:gd name="connsiteY85" fmla="*/ 2253388 h 3808342"/>
              <a:gd name="connsiteX86" fmla="*/ 3413817 w 5160369"/>
              <a:gd name="connsiteY86" fmla="*/ 2354949 h 3808342"/>
              <a:gd name="connsiteX87" fmla="*/ 3573474 w 5160369"/>
              <a:gd name="connsiteY87" fmla="*/ 2512187 h 3808342"/>
              <a:gd name="connsiteX88" fmla="*/ 3636369 w 5160369"/>
              <a:gd name="connsiteY88" fmla="*/ 2599273 h 3808342"/>
              <a:gd name="connsiteX89" fmla="*/ 3762159 w 5160369"/>
              <a:gd name="connsiteY89" fmla="*/ 2475899 h 3808342"/>
              <a:gd name="connsiteX90" fmla="*/ 3754902 w 5160369"/>
              <a:gd name="connsiteY90" fmla="*/ 2316244 h 3808342"/>
              <a:gd name="connsiteX91" fmla="*/ 3762160 w 5160369"/>
              <a:gd name="connsiteY91" fmla="*/ 2183197 h 3808342"/>
              <a:gd name="connsiteX92" fmla="*/ 3762159 w 5160369"/>
              <a:gd name="connsiteY92" fmla="*/ 2067082 h 3808342"/>
              <a:gd name="connsiteX93" fmla="*/ 3718617 w 5160369"/>
              <a:gd name="connsiteY93" fmla="*/ 1875977 h 3808342"/>
              <a:gd name="connsiteX94" fmla="*/ 3609760 w 5160369"/>
              <a:gd name="connsiteY94" fmla="*/ 1609882 h 3808342"/>
              <a:gd name="connsiteX95" fmla="*/ 3505740 w 5160369"/>
              <a:gd name="connsiteY95" fmla="*/ 1382492 h 3808342"/>
              <a:gd name="connsiteX96" fmla="*/ 3405645 w 5160369"/>
              <a:gd name="connsiteY96" fmla="*/ 1286354 h 3808342"/>
              <a:gd name="connsiteX97" fmla="*/ 3209636 w 5160369"/>
              <a:gd name="connsiteY97" fmla="*/ 1082171 h 3808342"/>
              <a:gd name="connsiteX98" fmla="*/ 3005461 w 5160369"/>
              <a:gd name="connsiteY98" fmla="*/ 845318 h 3808342"/>
              <a:gd name="connsiteX99" fmla="*/ 2789035 w 5160369"/>
              <a:gd name="connsiteY99" fmla="*/ 563546 h 3808342"/>
              <a:gd name="connsiteX100" fmla="*/ 2511356 w 5160369"/>
              <a:gd name="connsiteY100" fmla="*/ 130678 h 3808342"/>
              <a:gd name="connsiteX101" fmla="*/ 2425602 w 5160369"/>
              <a:gd name="connsiteY101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202426 w 5160369"/>
              <a:gd name="connsiteY29" fmla="*/ 2592016 h 3808342"/>
              <a:gd name="connsiteX30" fmla="*/ 4262902 w 5160369"/>
              <a:gd name="connsiteY30" fmla="*/ 2553311 h 3808342"/>
              <a:gd name="connsiteX31" fmla="*/ 4422560 w 5160369"/>
              <a:gd name="connsiteY31" fmla="*/ 2376720 h 3808342"/>
              <a:gd name="connsiteX32" fmla="*/ 4519321 w 5160369"/>
              <a:gd name="connsiteY32" fmla="*/ 2296892 h 3808342"/>
              <a:gd name="connsiteX33" fmla="*/ 4565283 w 5160369"/>
              <a:gd name="connsiteY33" fmla="*/ 2202550 h 3808342"/>
              <a:gd name="connsiteX34" fmla="*/ 5160369 w 5160369"/>
              <a:gd name="connsiteY34" fmla="*/ 1527635 h 3808342"/>
              <a:gd name="connsiteX35" fmla="*/ 4212102 w 5160369"/>
              <a:gd name="connsiteY35" fmla="*/ 2197711 h 3808342"/>
              <a:gd name="connsiteX36" fmla="*/ 3950845 w 5160369"/>
              <a:gd name="connsiteY36" fmla="*/ 2509768 h 3808342"/>
              <a:gd name="connsiteX37" fmla="*/ 3815377 w 5160369"/>
              <a:gd name="connsiteY37" fmla="*/ 2521864 h 3808342"/>
              <a:gd name="connsiteX38" fmla="*/ 3762159 w 5160369"/>
              <a:gd name="connsiteY38" fmla="*/ 2480739 h 3808342"/>
              <a:gd name="connsiteX39" fmla="*/ 3638787 w 5160369"/>
              <a:gd name="connsiteY39" fmla="*/ 2594435 h 3808342"/>
              <a:gd name="connsiteX40" fmla="*/ 3670235 w 5160369"/>
              <a:gd name="connsiteY40" fmla="*/ 2664587 h 3808342"/>
              <a:gd name="connsiteX41" fmla="*/ 3679913 w 5160369"/>
              <a:gd name="connsiteY41" fmla="*/ 2812149 h 3808342"/>
              <a:gd name="connsiteX42" fmla="*/ 3617280 w 5160369"/>
              <a:gd name="connsiteY42" fmla="*/ 2896323 h 3808342"/>
              <a:gd name="connsiteX43" fmla="*/ 3410111 w 5160369"/>
              <a:gd name="connsiteY43" fmla="*/ 2993956 h 3808342"/>
              <a:gd name="connsiteX44" fmla="*/ 3357723 w 5160369"/>
              <a:gd name="connsiteY44" fmla="*/ 2996336 h 3808342"/>
              <a:gd name="connsiteX45" fmla="*/ 3274381 w 5160369"/>
              <a:gd name="connsiteY45" fmla="*/ 2970144 h 3808342"/>
              <a:gd name="connsiteX46" fmla="*/ 3076736 w 5160369"/>
              <a:gd name="connsiteY46" fmla="*/ 2829649 h 3808342"/>
              <a:gd name="connsiteX47" fmla="*/ 2831468 w 5160369"/>
              <a:gd name="connsiteY47" fmla="*/ 2705825 h 3808342"/>
              <a:gd name="connsiteX48" fmla="*/ 2638586 w 5160369"/>
              <a:gd name="connsiteY48" fmla="*/ 2584381 h 3808342"/>
              <a:gd name="connsiteX49" fmla="*/ 2479043 w 5160369"/>
              <a:gd name="connsiteY49" fmla="*/ 2451032 h 3808342"/>
              <a:gd name="connsiteX50" fmla="*/ 2345693 w 5160369"/>
              <a:gd name="connsiteY50" fmla="*/ 2331970 h 3808342"/>
              <a:gd name="connsiteX51" fmla="*/ 2195674 w 5160369"/>
              <a:gd name="connsiteY51" fmla="*/ 2191477 h 3808342"/>
              <a:gd name="connsiteX52" fmla="*/ 2050417 w 5160369"/>
              <a:gd name="connsiteY52" fmla="*/ 2067651 h 3808342"/>
              <a:gd name="connsiteX53" fmla="*/ 1967074 w 5160369"/>
              <a:gd name="connsiteY53" fmla="*/ 1979546 h 3808342"/>
              <a:gd name="connsiteX54" fmla="*/ 1859918 w 5160369"/>
              <a:gd name="connsiteY54" fmla="*/ 1870008 h 3808342"/>
              <a:gd name="connsiteX55" fmla="*/ 1697993 w 5160369"/>
              <a:gd name="connsiteY55" fmla="*/ 1696176 h 3808342"/>
              <a:gd name="connsiteX56" fmla="*/ 1619412 w 5160369"/>
              <a:gd name="connsiteY56" fmla="*/ 1589020 h 3808342"/>
              <a:gd name="connsiteX57" fmla="*/ 1572430 w 5160369"/>
              <a:gd name="connsiteY57" fmla="*/ 1512306 h 3808342"/>
              <a:gd name="connsiteX58" fmla="*/ 1486397 w 5160369"/>
              <a:gd name="connsiteY58" fmla="*/ 1429283 h 3808342"/>
              <a:gd name="connsiteX59" fmla="*/ 1404727 w 5160369"/>
              <a:gd name="connsiteY59" fmla="*/ 1343526 h 3808342"/>
              <a:gd name="connsiteX60" fmla="*/ 1351641 w 5160369"/>
              <a:gd name="connsiteY60" fmla="*/ 1229182 h 3808342"/>
              <a:gd name="connsiteX61" fmla="*/ 1306722 w 5160369"/>
              <a:gd name="connsiteY61" fmla="*/ 1074004 h 3808342"/>
              <a:gd name="connsiteX62" fmla="*/ 1310806 w 5160369"/>
              <a:gd name="connsiteY62" fmla="*/ 992330 h 3808342"/>
              <a:gd name="connsiteX63" fmla="*/ 1327141 w 5160369"/>
              <a:gd name="connsiteY63" fmla="*/ 931076 h 3808342"/>
              <a:gd name="connsiteX64" fmla="*/ 1355725 w 5160369"/>
              <a:gd name="connsiteY64" fmla="*/ 873904 h 3808342"/>
              <a:gd name="connsiteX65" fmla="*/ 1404727 w 5160369"/>
              <a:gd name="connsiteY65" fmla="*/ 779980 h 3808342"/>
              <a:gd name="connsiteX66" fmla="*/ 1461896 w 5160369"/>
              <a:gd name="connsiteY66" fmla="*/ 726892 h 3808342"/>
              <a:gd name="connsiteX67" fmla="*/ 1510899 w 5160369"/>
              <a:gd name="connsiteY67" fmla="*/ 686055 h 3808342"/>
              <a:gd name="connsiteX68" fmla="*/ 1588483 w 5160369"/>
              <a:gd name="connsiteY68" fmla="*/ 637052 h 3808342"/>
              <a:gd name="connsiteX69" fmla="*/ 1788575 w 5160369"/>
              <a:gd name="connsiteY69" fmla="*/ 645219 h 3808342"/>
              <a:gd name="connsiteX70" fmla="*/ 1964166 w 5160369"/>
              <a:gd name="connsiteY70" fmla="*/ 686056 h 3808342"/>
              <a:gd name="connsiteX71" fmla="*/ 2098922 w 5160369"/>
              <a:gd name="connsiteY71" fmla="*/ 763645 h 3808342"/>
              <a:gd name="connsiteX72" fmla="*/ 2327598 w 5160369"/>
              <a:gd name="connsiteY72" fmla="*/ 1037251 h 3808342"/>
              <a:gd name="connsiteX73" fmla="*/ 2376600 w 5160369"/>
              <a:gd name="connsiteY73" fmla="*/ 1078087 h 3808342"/>
              <a:gd name="connsiteX74" fmla="*/ 2552191 w 5160369"/>
              <a:gd name="connsiteY74" fmla="*/ 1135259 h 3808342"/>
              <a:gd name="connsiteX75" fmla="*/ 2682863 w 5160369"/>
              <a:gd name="connsiteY75" fmla="*/ 1221015 h 3808342"/>
              <a:gd name="connsiteX76" fmla="*/ 2756367 w 5160369"/>
              <a:gd name="connsiteY76" fmla="*/ 1310856 h 3808342"/>
              <a:gd name="connsiteX77" fmla="*/ 2833953 w 5160369"/>
              <a:gd name="connsiteY77" fmla="*/ 1396614 h 3808342"/>
              <a:gd name="connsiteX78" fmla="*/ 2900657 w 5160369"/>
              <a:gd name="connsiteY78" fmla="*/ 1507217 h 3808342"/>
              <a:gd name="connsiteX79" fmla="*/ 2941904 w 5160369"/>
              <a:gd name="connsiteY79" fmla="*/ 1585086 h 3808342"/>
              <a:gd name="connsiteX80" fmla="*/ 2957674 w 5160369"/>
              <a:gd name="connsiteY80" fmla="*/ 1667600 h 3808342"/>
              <a:gd name="connsiteX81" fmla="*/ 2967199 w 5160369"/>
              <a:gd name="connsiteY81" fmla="*/ 1743800 h 3808342"/>
              <a:gd name="connsiteX82" fmla="*/ 2974343 w 5160369"/>
              <a:gd name="connsiteY82" fmla="*/ 1781900 h 3808342"/>
              <a:gd name="connsiteX83" fmla="*/ 2998155 w 5160369"/>
              <a:gd name="connsiteY83" fmla="*/ 1872389 h 3808342"/>
              <a:gd name="connsiteX84" fmla="*/ 3093405 w 5160369"/>
              <a:gd name="connsiteY84" fmla="*/ 2055744 h 3808342"/>
              <a:gd name="connsiteX85" fmla="*/ 3167224 w 5160369"/>
              <a:gd name="connsiteY85" fmla="*/ 2155757 h 3808342"/>
              <a:gd name="connsiteX86" fmla="*/ 3271999 w 5160369"/>
              <a:gd name="connsiteY86" fmla="*/ 2253388 h 3808342"/>
              <a:gd name="connsiteX87" fmla="*/ 3413817 w 5160369"/>
              <a:gd name="connsiteY87" fmla="*/ 2354949 h 3808342"/>
              <a:gd name="connsiteX88" fmla="*/ 3573474 w 5160369"/>
              <a:gd name="connsiteY88" fmla="*/ 2512187 h 3808342"/>
              <a:gd name="connsiteX89" fmla="*/ 3636369 w 5160369"/>
              <a:gd name="connsiteY89" fmla="*/ 2599273 h 3808342"/>
              <a:gd name="connsiteX90" fmla="*/ 3762159 w 5160369"/>
              <a:gd name="connsiteY90" fmla="*/ 2475899 h 3808342"/>
              <a:gd name="connsiteX91" fmla="*/ 3754902 w 5160369"/>
              <a:gd name="connsiteY91" fmla="*/ 2316244 h 3808342"/>
              <a:gd name="connsiteX92" fmla="*/ 3762160 w 5160369"/>
              <a:gd name="connsiteY92" fmla="*/ 2183197 h 3808342"/>
              <a:gd name="connsiteX93" fmla="*/ 3762159 w 5160369"/>
              <a:gd name="connsiteY93" fmla="*/ 2067082 h 3808342"/>
              <a:gd name="connsiteX94" fmla="*/ 3718617 w 5160369"/>
              <a:gd name="connsiteY94" fmla="*/ 1875977 h 3808342"/>
              <a:gd name="connsiteX95" fmla="*/ 3609760 w 5160369"/>
              <a:gd name="connsiteY95" fmla="*/ 1609882 h 3808342"/>
              <a:gd name="connsiteX96" fmla="*/ 3505740 w 5160369"/>
              <a:gd name="connsiteY96" fmla="*/ 1382492 h 3808342"/>
              <a:gd name="connsiteX97" fmla="*/ 3405645 w 5160369"/>
              <a:gd name="connsiteY97" fmla="*/ 1286354 h 3808342"/>
              <a:gd name="connsiteX98" fmla="*/ 3209636 w 5160369"/>
              <a:gd name="connsiteY98" fmla="*/ 1082171 h 3808342"/>
              <a:gd name="connsiteX99" fmla="*/ 3005461 w 5160369"/>
              <a:gd name="connsiteY99" fmla="*/ 845318 h 3808342"/>
              <a:gd name="connsiteX100" fmla="*/ 2789035 w 5160369"/>
              <a:gd name="connsiteY100" fmla="*/ 563546 h 3808342"/>
              <a:gd name="connsiteX101" fmla="*/ 2511356 w 5160369"/>
              <a:gd name="connsiteY101" fmla="*/ 130678 h 3808342"/>
              <a:gd name="connsiteX102" fmla="*/ 2425602 w 5160369"/>
              <a:gd name="connsiteY102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125017 w 5160369"/>
              <a:gd name="connsiteY29" fmla="*/ 2647654 h 3808342"/>
              <a:gd name="connsiteX30" fmla="*/ 4202426 w 5160369"/>
              <a:gd name="connsiteY30" fmla="*/ 2592016 h 3808342"/>
              <a:gd name="connsiteX31" fmla="*/ 4262902 w 5160369"/>
              <a:gd name="connsiteY31" fmla="*/ 2553311 h 3808342"/>
              <a:gd name="connsiteX32" fmla="*/ 4422560 w 5160369"/>
              <a:gd name="connsiteY32" fmla="*/ 2376720 h 3808342"/>
              <a:gd name="connsiteX33" fmla="*/ 4519321 w 5160369"/>
              <a:gd name="connsiteY33" fmla="*/ 2296892 h 3808342"/>
              <a:gd name="connsiteX34" fmla="*/ 4565283 w 5160369"/>
              <a:gd name="connsiteY34" fmla="*/ 2202550 h 3808342"/>
              <a:gd name="connsiteX35" fmla="*/ 5160369 w 5160369"/>
              <a:gd name="connsiteY35" fmla="*/ 1527635 h 3808342"/>
              <a:gd name="connsiteX36" fmla="*/ 4212102 w 5160369"/>
              <a:gd name="connsiteY36" fmla="*/ 2197711 h 3808342"/>
              <a:gd name="connsiteX37" fmla="*/ 3950845 w 5160369"/>
              <a:gd name="connsiteY37" fmla="*/ 2509768 h 3808342"/>
              <a:gd name="connsiteX38" fmla="*/ 3815377 w 5160369"/>
              <a:gd name="connsiteY38" fmla="*/ 2521864 h 3808342"/>
              <a:gd name="connsiteX39" fmla="*/ 3762159 w 5160369"/>
              <a:gd name="connsiteY39" fmla="*/ 2480739 h 3808342"/>
              <a:gd name="connsiteX40" fmla="*/ 3638787 w 5160369"/>
              <a:gd name="connsiteY40" fmla="*/ 2594435 h 3808342"/>
              <a:gd name="connsiteX41" fmla="*/ 3670235 w 5160369"/>
              <a:gd name="connsiteY41" fmla="*/ 2664587 h 3808342"/>
              <a:gd name="connsiteX42" fmla="*/ 3679913 w 5160369"/>
              <a:gd name="connsiteY42" fmla="*/ 2812149 h 3808342"/>
              <a:gd name="connsiteX43" fmla="*/ 3617280 w 5160369"/>
              <a:gd name="connsiteY43" fmla="*/ 2896323 h 3808342"/>
              <a:gd name="connsiteX44" fmla="*/ 3410111 w 5160369"/>
              <a:gd name="connsiteY44" fmla="*/ 2993956 h 3808342"/>
              <a:gd name="connsiteX45" fmla="*/ 3357723 w 5160369"/>
              <a:gd name="connsiteY45" fmla="*/ 2996336 h 3808342"/>
              <a:gd name="connsiteX46" fmla="*/ 3274381 w 5160369"/>
              <a:gd name="connsiteY46" fmla="*/ 2970144 h 3808342"/>
              <a:gd name="connsiteX47" fmla="*/ 3076736 w 5160369"/>
              <a:gd name="connsiteY47" fmla="*/ 2829649 h 3808342"/>
              <a:gd name="connsiteX48" fmla="*/ 2831468 w 5160369"/>
              <a:gd name="connsiteY48" fmla="*/ 2705825 h 3808342"/>
              <a:gd name="connsiteX49" fmla="*/ 2638586 w 5160369"/>
              <a:gd name="connsiteY49" fmla="*/ 2584381 h 3808342"/>
              <a:gd name="connsiteX50" fmla="*/ 2479043 w 5160369"/>
              <a:gd name="connsiteY50" fmla="*/ 2451032 h 3808342"/>
              <a:gd name="connsiteX51" fmla="*/ 2345693 w 5160369"/>
              <a:gd name="connsiteY51" fmla="*/ 2331970 h 3808342"/>
              <a:gd name="connsiteX52" fmla="*/ 2195674 w 5160369"/>
              <a:gd name="connsiteY52" fmla="*/ 2191477 h 3808342"/>
              <a:gd name="connsiteX53" fmla="*/ 2050417 w 5160369"/>
              <a:gd name="connsiteY53" fmla="*/ 2067651 h 3808342"/>
              <a:gd name="connsiteX54" fmla="*/ 1967074 w 5160369"/>
              <a:gd name="connsiteY54" fmla="*/ 1979546 h 3808342"/>
              <a:gd name="connsiteX55" fmla="*/ 1859918 w 5160369"/>
              <a:gd name="connsiteY55" fmla="*/ 1870008 h 3808342"/>
              <a:gd name="connsiteX56" fmla="*/ 1697993 w 5160369"/>
              <a:gd name="connsiteY56" fmla="*/ 1696176 h 3808342"/>
              <a:gd name="connsiteX57" fmla="*/ 1619412 w 5160369"/>
              <a:gd name="connsiteY57" fmla="*/ 1589020 h 3808342"/>
              <a:gd name="connsiteX58" fmla="*/ 1572430 w 5160369"/>
              <a:gd name="connsiteY58" fmla="*/ 1512306 h 3808342"/>
              <a:gd name="connsiteX59" fmla="*/ 1486397 w 5160369"/>
              <a:gd name="connsiteY59" fmla="*/ 1429283 h 3808342"/>
              <a:gd name="connsiteX60" fmla="*/ 1404727 w 5160369"/>
              <a:gd name="connsiteY60" fmla="*/ 1343526 h 3808342"/>
              <a:gd name="connsiteX61" fmla="*/ 1351641 w 5160369"/>
              <a:gd name="connsiteY61" fmla="*/ 1229182 h 3808342"/>
              <a:gd name="connsiteX62" fmla="*/ 1306722 w 5160369"/>
              <a:gd name="connsiteY62" fmla="*/ 1074004 h 3808342"/>
              <a:gd name="connsiteX63" fmla="*/ 1310806 w 5160369"/>
              <a:gd name="connsiteY63" fmla="*/ 992330 h 3808342"/>
              <a:gd name="connsiteX64" fmla="*/ 1327141 w 5160369"/>
              <a:gd name="connsiteY64" fmla="*/ 931076 h 3808342"/>
              <a:gd name="connsiteX65" fmla="*/ 1355725 w 5160369"/>
              <a:gd name="connsiteY65" fmla="*/ 873904 h 3808342"/>
              <a:gd name="connsiteX66" fmla="*/ 1404727 w 5160369"/>
              <a:gd name="connsiteY66" fmla="*/ 779980 h 3808342"/>
              <a:gd name="connsiteX67" fmla="*/ 1461896 w 5160369"/>
              <a:gd name="connsiteY67" fmla="*/ 726892 h 3808342"/>
              <a:gd name="connsiteX68" fmla="*/ 1510899 w 5160369"/>
              <a:gd name="connsiteY68" fmla="*/ 686055 h 3808342"/>
              <a:gd name="connsiteX69" fmla="*/ 1588483 w 5160369"/>
              <a:gd name="connsiteY69" fmla="*/ 637052 h 3808342"/>
              <a:gd name="connsiteX70" fmla="*/ 1788575 w 5160369"/>
              <a:gd name="connsiteY70" fmla="*/ 645219 h 3808342"/>
              <a:gd name="connsiteX71" fmla="*/ 1964166 w 5160369"/>
              <a:gd name="connsiteY71" fmla="*/ 686056 h 3808342"/>
              <a:gd name="connsiteX72" fmla="*/ 2098922 w 5160369"/>
              <a:gd name="connsiteY72" fmla="*/ 763645 h 3808342"/>
              <a:gd name="connsiteX73" fmla="*/ 2327598 w 5160369"/>
              <a:gd name="connsiteY73" fmla="*/ 1037251 h 3808342"/>
              <a:gd name="connsiteX74" fmla="*/ 2376600 w 5160369"/>
              <a:gd name="connsiteY74" fmla="*/ 1078087 h 3808342"/>
              <a:gd name="connsiteX75" fmla="*/ 2552191 w 5160369"/>
              <a:gd name="connsiteY75" fmla="*/ 1135259 h 3808342"/>
              <a:gd name="connsiteX76" fmla="*/ 2682863 w 5160369"/>
              <a:gd name="connsiteY76" fmla="*/ 1221015 h 3808342"/>
              <a:gd name="connsiteX77" fmla="*/ 2756367 w 5160369"/>
              <a:gd name="connsiteY77" fmla="*/ 1310856 h 3808342"/>
              <a:gd name="connsiteX78" fmla="*/ 2833953 w 5160369"/>
              <a:gd name="connsiteY78" fmla="*/ 1396614 h 3808342"/>
              <a:gd name="connsiteX79" fmla="*/ 2900657 w 5160369"/>
              <a:gd name="connsiteY79" fmla="*/ 1507217 h 3808342"/>
              <a:gd name="connsiteX80" fmla="*/ 2941904 w 5160369"/>
              <a:gd name="connsiteY80" fmla="*/ 1585086 h 3808342"/>
              <a:gd name="connsiteX81" fmla="*/ 2957674 w 5160369"/>
              <a:gd name="connsiteY81" fmla="*/ 1667600 h 3808342"/>
              <a:gd name="connsiteX82" fmla="*/ 2967199 w 5160369"/>
              <a:gd name="connsiteY82" fmla="*/ 1743800 h 3808342"/>
              <a:gd name="connsiteX83" fmla="*/ 2974343 w 5160369"/>
              <a:gd name="connsiteY83" fmla="*/ 1781900 h 3808342"/>
              <a:gd name="connsiteX84" fmla="*/ 2998155 w 5160369"/>
              <a:gd name="connsiteY84" fmla="*/ 1872389 h 3808342"/>
              <a:gd name="connsiteX85" fmla="*/ 3093405 w 5160369"/>
              <a:gd name="connsiteY85" fmla="*/ 2055744 h 3808342"/>
              <a:gd name="connsiteX86" fmla="*/ 3167224 w 5160369"/>
              <a:gd name="connsiteY86" fmla="*/ 2155757 h 3808342"/>
              <a:gd name="connsiteX87" fmla="*/ 3271999 w 5160369"/>
              <a:gd name="connsiteY87" fmla="*/ 2253388 h 3808342"/>
              <a:gd name="connsiteX88" fmla="*/ 3413817 w 5160369"/>
              <a:gd name="connsiteY88" fmla="*/ 2354949 h 3808342"/>
              <a:gd name="connsiteX89" fmla="*/ 3573474 w 5160369"/>
              <a:gd name="connsiteY89" fmla="*/ 2512187 h 3808342"/>
              <a:gd name="connsiteX90" fmla="*/ 3636369 w 5160369"/>
              <a:gd name="connsiteY90" fmla="*/ 2599273 h 3808342"/>
              <a:gd name="connsiteX91" fmla="*/ 3762159 w 5160369"/>
              <a:gd name="connsiteY91" fmla="*/ 2475899 h 3808342"/>
              <a:gd name="connsiteX92" fmla="*/ 3754902 w 5160369"/>
              <a:gd name="connsiteY92" fmla="*/ 2316244 h 3808342"/>
              <a:gd name="connsiteX93" fmla="*/ 3762160 w 5160369"/>
              <a:gd name="connsiteY93" fmla="*/ 2183197 h 3808342"/>
              <a:gd name="connsiteX94" fmla="*/ 3762159 w 5160369"/>
              <a:gd name="connsiteY94" fmla="*/ 2067082 h 3808342"/>
              <a:gd name="connsiteX95" fmla="*/ 3718617 w 5160369"/>
              <a:gd name="connsiteY95" fmla="*/ 1875977 h 3808342"/>
              <a:gd name="connsiteX96" fmla="*/ 3609760 w 5160369"/>
              <a:gd name="connsiteY96" fmla="*/ 1609882 h 3808342"/>
              <a:gd name="connsiteX97" fmla="*/ 3505740 w 5160369"/>
              <a:gd name="connsiteY97" fmla="*/ 1382492 h 3808342"/>
              <a:gd name="connsiteX98" fmla="*/ 3405645 w 5160369"/>
              <a:gd name="connsiteY98" fmla="*/ 1286354 h 3808342"/>
              <a:gd name="connsiteX99" fmla="*/ 3209636 w 5160369"/>
              <a:gd name="connsiteY99" fmla="*/ 1082171 h 3808342"/>
              <a:gd name="connsiteX100" fmla="*/ 3005461 w 5160369"/>
              <a:gd name="connsiteY100" fmla="*/ 845318 h 3808342"/>
              <a:gd name="connsiteX101" fmla="*/ 2789035 w 5160369"/>
              <a:gd name="connsiteY101" fmla="*/ 563546 h 3808342"/>
              <a:gd name="connsiteX102" fmla="*/ 2511356 w 5160369"/>
              <a:gd name="connsiteY102" fmla="*/ 130678 h 3808342"/>
              <a:gd name="connsiteX103" fmla="*/ 2425602 w 5160369"/>
              <a:gd name="connsiteY103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139531 w 5160369"/>
              <a:gd name="connsiteY29" fmla="*/ 2650073 h 3808342"/>
              <a:gd name="connsiteX30" fmla="*/ 4202426 w 5160369"/>
              <a:gd name="connsiteY30" fmla="*/ 2592016 h 3808342"/>
              <a:gd name="connsiteX31" fmla="*/ 4262902 w 5160369"/>
              <a:gd name="connsiteY31" fmla="*/ 2553311 h 3808342"/>
              <a:gd name="connsiteX32" fmla="*/ 4422560 w 5160369"/>
              <a:gd name="connsiteY32" fmla="*/ 2376720 h 3808342"/>
              <a:gd name="connsiteX33" fmla="*/ 4519321 w 5160369"/>
              <a:gd name="connsiteY33" fmla="*/ 2296892 h 3808342"/>
              <a:gd name="connsiteX34" fmla="*/ 4565283 w 5160369"/>
              <a:gd name="connsiteY34" fmla="*/ 2202550 h 3808342"/>
              <a:gd name="connsiteX35" fmla="*/ 5160369 w 5160369"/>
              <a:gd name="connsiteY35" fmla="*/ 1527635 h 3808342"/>
              <a:gd name="connsiteX36" fmla="*/ 4212102 w 5160369"/>
              <a:gd name="connsiteY36" fmla="*/ 2197711 h 3808342"/>
              <a:gd name="connsiteX37" fmla="*/ 3950845 w 5160369"/>
              <a:gd name="connsiteY37" fmla="*/ 2509768 h 3808342"/>
              <a:gd name="connsiteX38" fmla="*/ 3815377 w 5160369"/>
              <a:gd name="connsiteY38" fmla="*/ 2521864 h 3808342"/>
              <a:gd name="connsiteX39" fmla="*/ 3762159 w 5160369"/>
              <a:gd name="connsiteY39" fmla="*/ 2480739 h 3808342"/>
              <a:gd name="connsiteX40" fmla="*/ 3638787 w 5160369"/>
              <a:gd name="connsiteY40" fmla="*/ 2594435 h 3808342"/>
              <a:gd name="connsiteX41" fmla="*/ 3670235 w 5160369"/>
              <a:gd name="connsiteY41" fmla="*/ 2664587 h 3808342"/>
              <a:gd name="connsiteX42" fmla="*/ 3679913 w 5160369"/>
              <a:gd name="connsiteY42" fmla="*/ 2812149 h 3808342"/>
              <a:gd name="connsiteX43" fmla="*/ 3617280 w 5160369"/>
              <a:gd name="connsiteY43" fmla="*/ 2896323 h 3808342"/>
              <a:gd name="connsiteX44" fmla="*/ 3410111 w 5160369"/>
              <a:gd name="connsiteY44" fmla="*/ 2993956 h 3808342"/>
              <a:gd name="connsiteX45" fmla="*/ 3357723 w 5160369"/>
              <a:gd name="connsiteY45" fmla="*/ 2996336 h 3808342"/>
              <a:gd name="connsiteX46" fmla="*/ 3274381 w 5160369"/>
              <a:gd name="connsiteY46" fmla="*/ 2970144 h 3808342"/>
              <a:gd name="connsiteX47" fmla="*/ 3076736 w 5160369"/>
              <a:gd name="connsiteY47" fmla="*/ 2829649 h 3808342"/>
              <a:gd name="connsiteX48" fmla="*/ 2831468 w 5160369"/>
              <a:gd name="connsiteY48" fmla="*/ 2705825 h 3808342"/>
              <a:gd name="connsiteX49" fmla="*/ 2638586 w 5160369"/>
              <a:gd name="connsiteY49" fmla="*/ 2584381 h 3808342"/>
              <a:gd name="connsiteX50" fmla="*/ 2479043 w 5160369"/>
              <a:gd name="connsiteY50" fmla="*/ 2451032 h 3808342"/>
              <a:gd name="connsiteX51" fmla="*/ 2345693 w 5160369"/>
              <a:gd name="connsiteY51" fmla="*/ 2331970 h 3808342"/>
              <a:gd name="connsiteX52" fmla="*/ 2195674 w 5160369"/>
              <a:gd name="connsiteY52" fmla="*/ 2191477 h 3808342"/>
              <a:gd name="connsiteX53" fmla="*/ 2050417 w 5160369"/>
              <a:gd name="connsiteY53" fmla="*/ 2067651 h 3808342"/>
              <a:gd name="connsiteX54" fmla="*/ 1967074 w 5160369"/>
              <a:gd name="connsiteY54" fmla="*/ 1979546 h 3808342"/>
              <a:gd name="connsiteX55" fmla="*/ 1859918 w 5160369"/>
              <a:gd name="connsiteY55" fmla="*/ 1870008 h 3808342"/>
              <a:gd name="connsiteX56" fmla="*/ 1697993 w 5160369"/>
              <a:gd name="connsiteY56" fmla="*/ 1696176 h 3808342"/>
              <a:gd name="connsiteX57" fmla="*/ 1619412 w 5160369"/>
              <a:gd name="connsiteY57" fmla="*/ 1589020 h 3808342"/>
              <a:gd name="connsiteX58" fmla="*/ 1572430 w 5160369"/>
              <a:gd name="connsiteY58" fmla="*/ 1512306 h 3808342"/>
              <a:gd name="connsiteX59" fmla="*/ 1486397 w 5160369"/>
              <a:gd name="connsiteY59" fmla="*/ 1429283 h 3808342"/>
              <a:gd name="connsiteX60" fmla="*/ 1404727 w 5160369"/>
              <a:gd name="connsiteY60" fmla="*/ 1343526 h 3808342"/>
              <a:gd name="connsiteX61" fmla="*/ 1351641 w 5160369"/>
              <a:gd name="connsiteY61" fmla="*/ 1229182 h 3808342"/>
              <a:gd name="connsiteX62" fmla="*/ 1306722 w 5160369"/>
              <a:gd name="connsiteY62" fmla="*/ 1074004 h 3808342"/>
              <a:gd name="connsiteX63" fmla="*/ 1310806 w 5160369"/>
              <a:gd name="connsiteY63" fmla="*/ 992330 h 3808342"/>
              <a:gd name="connsiteX64" fmla="*/ 1327141 w 5160369"/>
              <a:gd name="connsiteY64" fmla="*/ 931076 h 3808342"/>
              <a:gd name="connsiteX65" fmla="*/ 1355725 w 5160369"/>
              <a:gd name="connsiteY65" fmla="*/ 873904 h 3808342"/>
              <a:gd name="connsiteX66" fmla="*/ 1404727 w 5160369"/>
              <a:gd name="connsiteY66" fmla="*/ 779980 h 3808342"/>
              <a:gd name="connsiteX67" fmla="*/ 1461896 w 5160369"/>
              <a:gd name="connsiteY67" fmla="*/ 726892 h 3808342"/>
              <a:gd name="connsiteX68" fmla="*/ 1510899 w 5160369"/>
              <a:gd name="connsiteY68" fmla="*/ 686055 h 3808342"/>
              <a:gd name="connsiteX69" fmla="*/ 1588483 w 5160369"/>
              <a:gd name="connsiteY69" fmla="*/ 637052 h 3808342"/>
              <a:gd name="connsiteX70" fmla="*/ 1788575 w 5160369"/>
              <a:gd name="connsiteY70" fmla="*/ 645219 h 3808342"/>
              <a:gd name="connsiteX71" fmla="*/ 1964166 w 5160369"/>
              <a:gd name="connsiteY71" fmla="*/ 686056 h 3808342"/>
              <a:gd name="connsiteX72" fmla="*/ 2098922 w 5160369"/>
              <a:gd name="connsiteY72" fmla="*/ 763645 h 3808342"/>
              <a:gd name="connsiteX73" fmla="*/ 2327598 w 5160369"/>
              <a:gd name="connsiteY73" fmla="*/ 1037251 h 3808342"/>
              <a:gd name="connsiteX74" fmla="*/ 2376600 w 5160369"/>
              <a:gd name="connsiteY74" fmla="*/ 1078087 h 3808342"/>
              <a:gd name="connsiteX75" fmla="*/ 2552191 w 5160369"/>
              <a:gd name="connsiteY75" fmla="*/ 1135259 h 3808342"/>
              <a:gd name="connsiteX76" fmla="*/ 2682863 w 5160369"/>
              <a:gd name="connsiteY76" fmla="*/ 1221015 h 3808342"/>
              <a:gd name="connsiteX77" fmla="*/ 2756367 w 5160369"/>
              <a:gd name="connsiteY77" fmla="*/ 1310856 h 3808342"/>
              <a:gd name="connsiteX78" fmla="*/ 2833953 w 5160369"/>
              <a:gd name="connsiteY78" fmla="*/ 1396614 h 3808342"/>
              <a:gd name="connsiteX79" fmla="*/ 2900657 w 5160369"/>
              <a:gd name="connsiteY79" fmla="*/ 1507217 h 3808342"/>
              <a:gd name="connsiteX80" fmla="*/ 2941904 w 5160369"/>
              <a:gd name="connsiteY80" fmla="*/ 1585086 h 3808342"/>
              <a:gd name="connsiteX81" fmla="*/ 2957674 w 5160369"/>
              <a:gd name="connsiteY81" fmla="*/ 1667600 h 3808342"/>
              <a:gd name="connsiteX82" fmla="*/ 2967199 w 5160369"/>
              <a:gd name="connsiteY82" fmla="*/ 1743800 h 3808342"/>
              <a:gd name="connsiteX83" fmla="*/ 2974343 w 5160369"/>
              <a:gd name="connsiteY83" fmla="*/ 1781900 h 3808342"/>
              <a:gd name="connsiteX84" fmla="*/ 2998155 w 5160369"/>
              <a:gd name="connsiteY84" fmla="*/ 1872389 h 3808342"/>
              <a:gd name="connsiteX85" fmla="*/ 3093405 w 5160369"/>
              <a:gd name="connsiteY85" fmla="*/ 2055744 h 3808342"/>
              <a:gd name="connsiteX86" fmla="*/ 3167224 w 5160369"/>
              <a:gd name="connsiteY86" fmla="*/ 2155757 h 3808342"/>
              <a:gd name="connsiteX87" fmla="*/ 3271999 w 5160369"/>
              <a:gd name="connsiteY87" fmla="*/ 2253388 h 3808342"/>
              <a:gd name="connsiteX88" fmla="*/ 3413817 w 5160369"/>
              <a:gd name="connsiteY88" fmla="*/ 2354949 h 3808342"/>
              <a:gd name="connsiteX89" fmla="*/ 3573474 w 5160369"/>
              <a:gd name="connsiteY89" fmla="*/ 2512187 h 3808342"/>
              <a:gd name="connsiteX90" fmla="*/ 3636369 w 5160369"/>
              <a:gd name="connsiteY90" fmla="*/ 2599273 h 3808342"/>
              <a:gd name="connsiteX91" fmla="*/ 3762159 w 5160369"/>
              <a:gd name="connsiteY91" fmla="*/ 2475899 h 3808342"/>
              <a:gd name="connsiteX92" fmla="*/ 3754902 w 5160369"/>
              <a:gd name="connsiteY92" fmla="*/ 2316244 h 3808342"/>
              <a:gd name="connsiteX93" fmla="*/ 3762160 w 5160369"/>
              <a:gd name="connsiteY93" fmla="*/ 2183197 h 3808342"/>
              <a:gd name="connsiteX94" fmla="*/ 3762159 w 5160369"/>
              <a:gd name="connsiteY94" fmla="*/ 2067082 h 3808342"/>
              <a:gd name="connsiteX95" fmla="*/ 3718617 w 5160369"/>
              <a:gd name="connsiteY95" fmla="*/ 1875977 h 3808342"/>
              <a:gd name="connsiteX96" fmla="*/ 3609760 w 5160369"/>
              <a:gd name="connsiteY96" fmla="*/ 1609882 h 3808342"/>
              <a:gd name="connsiteX97" fmla="*/ 3505740 w 5160369"/>
              <a:gd name="connsiteY97" fmla="*/ 1382492 h 3808342"/>
              <a:gd name="connsiteX98" fmla="*/ 3405645 w 5160369"/>
              <a:gd name="connsiteY98" fmla="*/ 1286354 h 3808342"/>
              <a:gd name="connsiteX99" fmla="*/ 3209636 w 5160369"/>
              <a:gd name="connsiteY99" fmla="*/ 1082171 h 3808342"/>
              <a:gd name="connsiteX100" fmla="*/ 3005461 w 5160369"/>
              <a:gd name="connsiteY100" fmla="*/ 845318 h 3808342"/>
              <a:gd name="connsiteX101" fmla="*/ 2789035 w 5160369"/>
              <a:gd name="connsiteY101" fmla="*/ 563546 h 3808342"/>
              <a:gd name="connsiteX102" fmla="*/ 2511356 w 5160369"/>
              <a:gd name="connsiteY102" fmla="*/ 130678 h 3808342"/>
              <a:gd name="connsiteX103" fmla="*/ 2425602 w 5160369"/>
              <a:gd name="connsiteY103" fmla="*/ 16335 h 3808342"/>
              <a:gd name="connsiteX0" fmla="*/ 2425602 w 5160369"/>
              <a:gd name="connsiteY0" fmla="*/ 16335 h 3808342"/>
              <a:gd name="connsiteX1" fmla="*/ 1584399 w 5160369"/>
              <a:gd name="connsiteY1" fmla="*/ 0 h 3808342"/>
              <a:gd name="connsiteX2" fmla="*/ 518604 w 5160369"/>
              <a:gd name="connsiteY2" fmla="*/ 12252 h 3808342"/>
              <a:gd name="connsiteX3" fmla="*/ 12249 w 5160369"/>
              <a:gd name="connsiteY3" fmla="*/ 16336 h 3808342"/>
              <a:gd name="connsiteX4" fmla="*/ 12248 w 5160369"/>
              <a:gd name="connsiteY4" fmla="*/ 1016832 h 3808342"/>
              <a:gd name="connsiteX5" fmla="*/ 0 w 5160369"/>
              <a:gd name="connsiteY5" fmla="*/ 2589043 h 3808342"/>
              <a:gd name="connsiteX6" fmla="*/ 110254 w 5160369"/>
              <a:gd name="connsiteY6" fmla="*/ 2621711 h 3808342"/>
              <a:gd name="connsiteX7" fmla="*/ 187841 w 5160369"/>
              <a:gd name="connsiteY7" fmla="*/ 2540038 h 3808342"/>
              <a:gd name="connsiteX8" fmla="*/ 596192 w 5160369"/>
              <a:gd name="connsiteY8" fmla="*/ 2450198 h 3808342"/>
              <a:gd name="connsiteX9" fmla="*/ 841202 w 5160369"/>
              <a:gd name="connsiteY9" fmla="*/ 2433863 h 3808342"/>
              <a:gd name="connsiteX10" fmla="*/ 1143162 w 5160369"/>
              <a:gd name="connsiteY10" fmla="*/ 2439126 h 3808342"/>
              <a:gd name="connsiteX11" fmla="*/ 1417006 w 5160369"/>
              <a:gd name="connsiteY11" fmla="*/ 2472464 h 3808342"/>
              <a:gd name="connsiteX12" fmla="*/ 1833724 w 5160369"/>
              <a:gd name="connsiteY12" fmla="*/ 2651058 h 3808342"/>
              <a:gd name="connsiteX13" fmla="*/ 2067087 w 5160369"/>
              <a:gd name="connsiteY13" fmla="*/ 2779644 h 3808342"/>
              <a:gd name="connsiteX14" fmla="*/ 2174243 w 5160369"/>
              <a:gd name="connsiteY14" fmla="*/ 2922520 h 3808342"/>
              <a:gd name="connsiteX15" fmla="*/ 2255206 w 5160369"/>
              <a:gd name="connsiteY15" fmla="*/ 3193980 h 3808342"/>
              <a:gd name="connsiteX16" fmla="*/ 2221868 w 5160369"/>
              <a:gd name="connsiteY16" fmla="*/ 3310662 h 3808342"/>
              <a:gd name="connsiteX17" fmla="*/ 2195675 w 5160369"/>
              <a:gd name="connsiteY17" fmla="*/ 3394006 h 3808342"/>
              <a:gd name="connsiteX18" fmla="*/ 2126618 w 5160369"/>
              <a:gd name="connsiteY18" fmla="*/ 3474968 h 3808342"/>
              <a:gd name="connsiteX19" fmla="*/ 1986124 w 5160369"/>
              <a:gd name="connsiteY19" fmla="*/ 3603555 h 3808342"/>
              <a:gd name="connsiteX20" fmla="*/ 2436180 w 5160369"/>
              <a:gd name="connsiteY20" fmla="*/ 3808342 h 3808342"/>
              <a:gd name="connsiteX21" fmla="*/ 2569530 w 5160369"/>
              <a:gd name="connsiteY21" fmla="*/ 3796437 h 3808342"/>
              <a:gd name="connsiteX22" fmla="*/ 2826704 w 5160369"/>
              <a:gd name="connsiteY22" fmla="*/ 3736906 h 3808342"/>
              <a:gd name="connsiteX23" fmla="*/ 3029111 w 5160369"/>
              <a:gd name="connsiteY23" fmla="*/ 3665469 h 3808342"/>
              <a:gd name="connsiteX24" fmla="*/ 3176748 w 5160369"/>
              <a:gd name="connsiteY24" fmla="*/ 3579743 h 3808342"/>
              <a:gd name="connsiteX25" fmla="*/ 3281523 w 5160369"/>
              <a:gd name="connsiteY25" fmla="*/ 3413056 h 3808342"/>
              <a:gd name="connsiteX26" fmla="*/ 3583943 w 5160369"/>
              <a:gd name="connsiteY26" fmla="*/ 3222556 h 3808342"/>
              <a:gd name="connsiteX27" fmla="*/ 3829211 w 5160369"/>
              <a:gd name="connsiteY27" fmla="*/ 3015387 h 3808342"/>
              <a:gd name="connsiteX28" fmla="*/ 4054864 w 5160369"/>
              <a:gd name="connsiteY28" fmla="*/ 2717806 h 3808342"/>
              <a:gd name="connsiteX29" fmla="*/ 4139531 w 5160369"/>
              <a:gd name="connsiteY29" fmla="*/ 2650073 h 3808342"/>
              <a:gd name="connsiteX30" fmla="*/ 4202426 w 5160369"/>
              <a:gd name="connsiteY30" fmla="*/ 2592016 h 3808342"/>
              <a:gd name="connsiteX31" fmla="*/ 4262902 w 5160369"/>
              <a:gd name="connsiteY31" fmla="*/ 2553311 h 3808342"/>
              <a:gd name="connsiteX32" fmla="*/ 4422560 w 5160369"/>
              <a:gd name="connsiteY32" fmla="*/ 2376720 h 3808342"/>
              <a:gd name="connsiteX33" fmla="*/ 4519321 w 5160369"/>
              <a:gd name="connsiteY33" fmla="*/ 2296892 h 3808342"/>
              <a:gd name="connsiteX34" fmla="*/ 4565283 w 5160369"/>
              <a:gd name="connsiteY34" fmla="*/ 2202550 h 3808342"/>
              <a:gd name="connsiteX35" fmla="*/ 5160369 w 5160369"/>
              <a:gd name="connsiteY35" fmla="*/ 1527635 h 3808342"/>
              <a:gd name="connsiteX36" fmla="*/ 4212102 w 5160369"/>
              <a:gd name="connsiteY36" fmla="*/ 2197711 h 3808342"/>
              <a:gd name="connsiteX37" fmla="*/ 3950845 w 5160369"/>
              <a:gd name="connsiteY37" fmla="*/ 2509768 h 3808342"/>
              <a:gd name="connsiteX38" fmla="*/ 3815377 w 5160369"/>
              <a:gd name="connsiteY38" fmla="*/ 2521864 h 3808342"/>
              <a:gd name="connsiteX39" fmla="*/ 3762159 w 5160369"/>
              <a:gd name="connsiteY39" fmla="*/ 2480739 h 3808342"/>
              <a:gd name="connsiteX40" fmla="*/ 3638787 w 5160369"/>
              <a:gd name="connsiteY40" fmla="*/ 2594435 h 3808342"/>
              <a:gd name="connsiteX41" fmla="*/ 3670235 w 5160369"/>
              <a:gd name="connsiteY41" fmla="*/ 2664587 h 3808342"/>
              <a:gd name="connsiteX42" fmla="*/ 3679913 w 5160369"/>
              <a:gd name="connsiteY42" fmla="*/ 2812149 h 3808342"/>
              <a:gd name="connsiteX43" fmla="*/ 3617280 w 5160369"/>
              <a:gd name="connsiteY43" fmla="*/ 2896323 h 3808342"/>
              <a:gd name="connsiteX44" fmla="*/ 3410111 w 5160369"/>
              <a:gd name="connsiteY44" fmla="*/ 2993956 h 3808342"/>
              <a:gd name="connsiteX45" fmla="*/ 3357723 w 5160369"/>
              <a:gd name="connsiteY45" fmla="*/ 2996336 h 3808342"/>
              <a:gd name="connsiteX46" fmla="*/ 3274381 w 5160369"/>
              <a:gd name="connsiteY46" fmla="*/ 2970144 h 3808342"/>
              <a:gd name="connsiteX47" fmla="*/ 3076736 w 5160369"/>
              <a:gd name="connsiteY47" fmla="*/ 2829649 h 3808342"/>
              <a:gd name="connsiteX48" fmla="*/ 2831468 w 5160369"/>
              <a:gd name="connsiteY48" fmla="*/ 2705825 h 3808342"/>
              <a:gd name="connsiteX49" fmla="*/ 2638586 w 5160369"/>
              <a:gd name="connsiteY49" fmla="*/ 2584381 h 3808342"/>
              <a:gd name="connsiteX50" fmla="*/ 2479043 w 5160369"/>
              <a:gd name="connsiteY50" fmla="*/ 2451032 h 3808342"/>
              <a:gd name="connsiteX51" fmla="*/ 2345693 w 5160369"/>
              <a:gd name="connsiteY51" fmla="*/ 2331970 h 3808342"/>
              <a:gd name="connsiteX52" fmla="*/ 2195674 w 5160369"/>
              <a:gd name="connsiteY52" fmla="*/ 2191477 h 3808342"/>
              <a:gd name="connsiteX53" fmla="*/ 2050417 w 5160369"/>
              <a:gd name="connsiteY53" fmla="*/ 2067651 h 3808342"/>
              <a:gd name="connsiteX54" fmla="*/ 1967074 w 5160369"/>
              <a:gd name="connsiteY54" fmla="*/ 1979546 h 3808342"/>
              <a:gd name="connsiteX55" fmla="*/ 1859918 w 5160369"/>
              <a:gd name="connsiteY55" fmla="*/ 1870008 h 3808342"/>
              <a:gd name="connsiteX56" fmla="*/ 1697993 w 5160369"/>
              <a:gd name="connsiteY56" fmla="*/ 1696176 h 3808342"/>
              <a:gd name="connsiteX57" fmla="*/ 1619412 w 5160369"/>
              <a:gd name="connsiteY57" fmla="*/ 1589020 h 3808342"/>
              <a:gd name="connsiteX58" fmla="*/ 1572430 w 5160369"/>
              <a:gd name="connsiteY58" fmla="*/ 1512306 h 3808342"/>
              <a:gd name="connsiteX59" fmla="*/ 1486397 w 5160369"/>
              <a:gd name="connsiteY59" fmla="*/ 1429283 h 3808342"/>
              <a:gd name="connsiteX60" fmla="*/ 1404727 w 5160369"/>
              <a:gd name="connsiteY60" fmla="*/ 1343526 h 3808342"/>
              <a:gd name="connsiteX61" fmla="*/ 1351641 w 5160369"/>
              <a:gd name="connsiteY61" fmla="*/ 1229182 h 3808342"/>
              <a:gd name="connsiteX62" fmla="*/ 1306722 w 5160369"/>
              <a:gd name="connsiteY62" fmla="*/ 1074004 h 3808342"/>
              <a:gd name="connsiteX63" fmla="*/ 1310806 w 5160369"/>
              <a:gd name="connsiteY63" fmla="*/ 992330 h 3808342"/>
              <a:gd name="connsiteX64" fmla="*/ 1327141 w 5160369"/>
              <a:gd name="connsiteY64" fmla="*/ 931076 h 3808342"/>
              <a:gd name="connsiteX65" fmla="*/ 1355725 w 5160369"/>
              <a:gd name="connsiteY65" fmla="*/ 873904 h 3808342"/>
              <a:gd name="connsiteX66" fmla="*/ 1404727 w 5160369"/>
              <a:gd name="connsiteY66" fmla="*/ 779980 h 3808342"/>
              <a:gd name="connsiteX67" fmla="*/ 1461896 w 5160369"/>
              <a:gd name="connsiteY67" fmla="*/ 726892 h 3808342"/>
              <a:gd name="connsiteX68" fmla="*/ 1510899 w 5160369"/>
              <a:gd name="connsiteY68" fmla="*/ 686055 h 3808342"/>
              <a:gd name="connsiteX69" fmla="*/ 1588483 w 5160369"/>
              <a:gd name="connsiteY69" fmla="*/ 637052 h 3808342"/>
              <a:gd name="connsiteX70" fmla="*/ 1788575 w 5160369"/>
              <a:gd name="connsiteY70" fmla="*/ 645219 h 3808342"/>
              <a:gd name="connsiteX71" fmla="*/ 1964166 w 5160369"/>
              <a:gd name="connsiteY71" fmla="*/ 686056 h 3808342"/>
              <a:gd name="connsiteX72" fmla="*/ 2098922 w 5160369"/>
              <a:gd name="connsiteY72" fmla="*/ 763645 h 3808342"/>
              <a:gd name="connsiteX73" fmla="*/ 2327598 w 5160369"/>
              <a:gd name="connsiteY73" fmla="*/ 1037251 h 3808342"/>
              <a:gd name="connsiteX74" fmla="*/ 2376600 w 5160369"/>
              <a:gd name="connsiteY74" fmla="*/ 1078087 h 3808342"/>
              <a:gd name="connsiteX75" fmla="*/ 2552191 w 5160369"/>
              <a:gd name="connsiteY75" fmla="*/ 1135259 h 3808342"/>
              <a:gd name="connsiteX76" fmla="*/ 2682863 w 5160369"/>
              <a:gd name="connsiteY76" fmla="*/ 1221015 h 3808342"/>
              <a:gd name="connsiteX77" fmla="*/ 2756367 w 5160369"/>
              <a:gd name="connsiteY77" fmla="*/ 1310856 h 3808342"/>
              <a:gd name="connsiteX78" fmla="*/ 2833953 w 5160369"/>
              <a:gd name="connsiteY78" fmla="*/ 1396614 h 3808342"/>
              <a:gd name="connsiteX79" fmla="*/ 2900657 w 5160369"/>
              <a:gd name="connsiteY79" fmla="*/ 1507217 h 3808342"/>
              <a:gd name="connsiteX80" fmla="*/ 2941904 w 5160369"/>
              <a:gd name="connsiteY80" fmla="*/ 1585086 h 3808342"/>
              <a:gd name="connsiteX81" fmla="*/ 2957674 w 5160369"/>
              <a:gd name="connsiteY81" fmla="*/ 1667600 h 3808342"/>
              <a:gd name="connsiteX82" fmla="*/ 2967199 w 5160369"/>
              <a:gd name="connsiteY82" fmla="*/ 1743800 h 3808342"/>
              <a:gd name="connsiteX83" fmla="*/ 2974343 w 5160369"/>
              <a:gd name="connsiteY83" fmla="*/ 1781900 h 3808342"/>
              <a:gd name="connsiteX84" fmla="*/ 2998155 w 5160369"/>
              <a:gd name="connsiteY84" fmla="*/ 1872389 h 3808342"/>
              <a:gd name="connsiteX85" fmla="*/ 3093405 w 5160369"/>
              <a:gd name="connsiteY85" fmla="*/ 2055744 h 3808342"/>
              <a:gd name="connsiteX86" fmla="*/ 3167224 w 5160369"/>
              <a:gd name="connsiteY86" fmla="*/ 2155757 h 3808342"/>
              <a:gd name="connsiteX87" fmla="*/ 3271999 w 5160369"/>
              <a:gd name="connsiteY87" fmla="*/ 2253388 h 3808342"/>
              <a:gd name="connsiteX88" fmla="*/ 3413817 w 5160369"/>
              <a:gd name="connsiteY88" fmla="*/ 2354949 h 3808342"/>
              <a:gd name="connsiteX89" fmla="*/ 3573474 w 5160369"/>
              <a:gd name="connsiteY89" fmla="*/ 2512187 h 3808342"/>
              <a:gd name="connsiteX90" fmla="*/ 3636369 w 5160369"/>
              <a:gd name="connsiteY90" fmla="*/ 2599273 h 3808342"/>
              <a:gd name="connsiteX91" fmla="*/ 3762159 w 5160369"/>
              <a:gd name="connsiteY91" fmla="*/ 2475899 h 3808342"/>
              <a:gd name="connsiteX92" fmla="*/ 3754902 w 5160369"/>
              <a:gd name="connsiteY92" fmla="*/ 2316244 h 3808342"/>
              <a:gd name="connsiteX93" fmla="*/ 3762160 w 5160369"/>
              <a:gd name="connsiteY93" fmla="*/ 2183197 h 3808342"/>
              <a:gd name="connsiteX94" fmla="*/ 3762159 w 5160369"/>
              <a:gd name="connsiteY94" fmla="*/ 2067082 h 3808342"/>
              <a:gd name="connsiteX95" fmla="*/ 3718617 w 5160369"/>
              <a:gd name="connsiteY95" fmla="*/ 1875977 h 3808342"/>
              <a:gd name="connsiteX96" fmla="*/ 3609760 w 5160369"/>
              <a:gd name="connsiteY96" fmla="*/ 1609882 h 3808342"/>
              <a:gd name="connsiteX97" fmla="*/ 3505740 w 5160369"/>
              <a:gd name="connsiteY97" fmla="*/ 1382492 h 3808342"/>
              <a:gd name="connsiteX98" fmla="*/ 3405645 w 5160369"/>
              <a:gd name="connsiteY98" fmla="*/ 1286354 h 3808342"/>
              <a:gd name="connsiteX99" fmla="*/ 3209636 w 5160369"/>
              <a:gd name="connsiteY99" fmla="*/ 1082171 h 3808342"/>
              <a:gd name="connsiteX100" fmla="*/ 3005461 w 5160369"/>
              <a:gd name="connsiteY100" fmla="*/ 845318 h 3808342"/>
              <a:gd name="connsiteX101" fmla="*/ 2789035 w 5160369"/>
              <a:gd name="connsiteY101" fmla="*/ 563546 h 3808342"/>
              <a:gd name="connsiteX102" fmla="*/ 2511356 w 5160369"/>
              <a:gd name="connsiteY102" fmla="*/ 130678 h 3808342"/>
              <a:gd name="connsiteX103" fmla="*/ 2425602 w 5160369"/>
              <a:gd name="connsiteY103" fmla="*/ 16335 h 3808342"/>
              <a:gd name="connsiteX0" fmla="*/ 2425602 w 5160765"/>
              <a:gd name="connsiteY0" fmla="*/ 16335 h 3808342"/>
              <a:gd name="connsiteX1" fmla="*/ 1584399 w 5160765"/>
              <a:gd name="connsiteY1" fmla="*/ 0 h 3808342"/>
              <a:gd name="connsiteX2" fmla="*/ 518604 w 5160765"/>
              <a:gd name="connsiteY2" fmla="*/ 12252 h 3808342"/>
              <a:gd name="connsiteX3" fmla="*/ 12249 w 5160765"/>
              <a:gd name="connsiteY3" fmla="*/ 16336 h 3808342"/>
              <a:gd name="connsiteX4" fmla="*/ 12248 w 5160765"/>
              <a:gd name="connsiteY4" fmla="*/ 1016832 h 3808342"/>
              <a:gd name="connsiteX5" fmla="*/ 0 w 5160765"/>
              <a:gd name="connsiteY5" fmla="*/ 2589043 h 3808342"/>
              <a:gd name="connsiteX6" fmla="*/ 110254 w 5160765"/>
              <a:gd name="connsiteY6" fmla="*/ 2621711 h 3808342"/>
              <a:gd name="connsiteX7" fmla="*/ 187841 w 5160765"/>
              <a:gd name="connsiteY7" fmla="*/ 2540038 h 3808342"/>
              <a:gd name="connsiteX8" fmla="*/ 596192 w 5160765"/>
              <a:gd name="connsiteY8" fmla="*/ 2450198 h 3808342"/>
              <a:gd name="connsiteX9" fmla="*/ 841202 w 5160765"/>
              <a:gd name="connsiteY9" fmla="*/ 2433863 h 3808342"/>
              <a:gd name="connsiteX10" fmla="*/ 1143162 w 5160765"/>
              <a:gd name="connsiteY10" fmla="*/ 2439126 h 3808342"/>
              <a:gd name="connsiteX11" fmla="*/ 1417006 w 5160765"/>
              <a:gd name="connsiteY11" fmla="*/ 2472464 h 3808342"/>
              <a:gd name="connsiteX12" fmla="*/ 1833724 w 5160765"/>
              <a:gd name="connsiteY12" fmla="*/ 2651058 h 3808342"/>
              <a:gd name="connsiteX13" fmla="*/ 2067087 w 5160765"/>
              <a:gd name="connsiteY13" fmla="*/ 2779644 h 3808342"/>
              <a:gd name="connsiteX14" fmla="*/ 2174243 w 5160765"/>
              <a:gd name="connsiteY14" fmla="*/ 2922520 h 3808342"/>
              <a:gd name="connsiteX15" fmla="*/ 2255206 w 5160765"/>
              <a:gd name="connsiteY15" fmla="*/ 3193980 h 3808342"/>
              <a:gd name="connsiteX16" fmla="*/ 2221868 w 5160765"/>
              <a:gd name="connsiteY16" fmla="*/ 3310662 h 3808342"/>
              <a:gd name="connsiteX17" fmla="*/ 2195675 w 5160765"/>
              <a:gd name="connsiteY17" fmla="*/ 3394006 h 3808342"/>
              <a:gd name="connsiteX18" fmla="*/ 2126618 w 5160765"/>
              <a:gd name="connsiteY18" fmla="*/ 3474968 h 3808342"/>
              <a:gd name="connsiteX19" fmla="*/ 1986124 w 5160765"/>
              <a:gd name="connsiteY19" fmla="*/ 3603555 h 3808342"/>
              <a:gd name="connsiteX20" fmla="*/ 2436180 w 5160765"/>
              <a:gd name="connsiteY20" fmla="*/ 3808342 h 3808342"/>
              <a:gd name="connsiteX21" fmla="*/ 2569530 w 5160765"/>
              <a:gd name="connsiteY21" fmla="*/ 3796437 h 3808342"/>
              <a:gd name="connsiteX22" fmla="*/ 2826704 w 5160765"/>
              <a:gd name="connsiteY22" fmla="*/ 3736906 h 3808342"/>
              <a:gd name="connsiteX23" fmla="*/ 3029111 w 5160765"/>
              <a:gd name="connsiteY23" fmla="*/ 3665469 h 3808342"/>
              <a:gd name="connsiteX24" fmla="*/ 3176748 w 5160765"/>
              <a:gd name="connsiteY24" fmla="*/ 3579743 h 3808342"/>
              <a:gd name="connsiteX25" fmla="*/ 3281523 w 5160765"/>
              <a:gd name="connsiteY25" fmla="*/ 3413056 h 3808342"/>
              <a:gd name="connsiteX26" fmla="*/ 3583943 w 5160765"/>
              <a:gd name="connsiteY26" fmla="*/ 3222556 h 3808342"/>
              <a:gd name="connsiteX27" fmla="*/ 3829211 w 5160765"/>
              <a:gd name="connsiteY27" fmla="*/ 3015387 h 3808342"/>
              <a:gd name="connsiteX28" fmla="*/ 4054864 w 5160765"/>
              <a:gd name="connsiteY28" fmla="*/ 2717806 h 3808342"/>
              <a:gd name="connsiteX29" fmla="*/ 4139531 w 5160765"/>
              <a:gd name="connsiteY29" fmla="*/ 2650073 h 3808342"/>
              <a:gd name="connsiteX30" fmla="*/ 4202426 w 5160765"/>
              <a:gd name="connsiteY30" fmla="*/ 2592016 h 3808342"/>
              <a:gd name="connsiteX31" fmla="*/ 4262902 w 5160765"/>
              <a:gd name="connsiteY31" fmla="*/ 2553311 h 3808342"/>
              <a:gd name="connsiteX32" fmla="*/ 4422560 w 5160765"/>
              <a:gd name="connsiteY32" fmla="*/ 2376720 h 3808342"/>
              <a:gd name="connsiteX33" fmla="*/ 4519321 w 5160765"/>
              <a:gd name="connsiteY33" fmla="*/ 2296892 h 3808342"/>
              <a:gd name="connsiteX34" fmla="*/ 4565283 w 5160765"/>
              <a:gd name="connsiteY34" fmla="*/ 2202550 h 3808342"/>
              <a:gd name="connsiteX35" fmla="*/ 5160369 w 5160765"/>
              <a:gd name="connsiteY35" fmla="*/ 1527635 h 3808342"/>
              <a:gd name="connsiteX36" fmla="*/ 4649950 w 5160765"/>
              <a:gd name="connsiteY36" fmla="*/ 1851787 h 3808342"/>
              <a:gd name="connsiteX37" fmla="*/ 4212102 w 5160765"/>
              <a:gd name="connsiteY37" fmla="*/ 2197711 h 3808342"/>
              <a:gd name="connsiteX38" fmla="*/ 3950845 w 5160765"/>
              <a:gd name="connsiteY38" fmla="*/ 2509768 h 3808342"/>
              <a:gd name="connsiteX39" fmla="*/ 3815377 w 5160765"/>
              <a:gd name="connsiteY39" fmla="*/ 2521864 h 3808342"/>
              <a:gd name="connsiteX40" fmla="*/ 3762159 w 5160765"/>
              <a:gd name="connsiteY40" fmla="*/ 2480739 h 3808342"/>
              <a:gd name="connsiteX41" fmla="*/ 3638787 w 5160765"/>
              <a:gd name="connsiteY41" fmla="*/ 2594435 h 3808342"/>
              <a:gd name="connsiteX42" fmla="*/ 3670235 w 5160765"/>
              <a:gd name="connsiteY42" fmla="*/ 2664587 h 3808342"/>
              <a:gd name="connsiteX43" fmla="*/ 3679913 w 5160765"/>
              <a:gd name="connsiteY43" fmla="*/ 2812149 h 3808342"/>
              <a:gd name="connsiteX44" fmla="*/ 3617280 w 5160765"/>
              <a:gd name="connsiteY44" fmla="*/ 2896323 h 3808342"/>
              <a:gd name="connsiteX45" fmla="*/ 3410111 w 5160765"/>
              <a:gd name="connsiteY45" fmla="*/ 2993956 h 3808342"/>
              <a:gd name="connsiteX46" fmla="*/ 3357723 w 5160765"/>
              <a:gd name="connsiteY46" fmla="*/ 2996336 h 3808342"/>
              <a:gd name="connsiteX47" fmla="*/ 3274381 w 5160765"/>
              <a:gd name="connsiteY47" fmla="*/ 2970144 h 3808342"/>
              <a:gd name="connsiteX48" fmla="*/ 3076736 w 5160765"/>
              <a:gd name="connsiteY48" fmla="*/ 2829649 h 3808342"/>
              <a:gd name="connsiteX49" fmla="*/ 2831468 w 5160765"/>
              <a:gd name="connsiteY49" fmla="*/ 2705825 h 3808342"/>
              <a:gd name="connsiteX50" fmla="*/ 2638586 w 5160765"/>
              <a:gd name="connsiteY50" fmla="*/ 2584381 h 3808342"/>
              <a:gd name="connsiteX51" fmla="*/ 2479043 w 5160765"/>
              <a:gd name="connsiteY51" fmla="*/ 2451032 h 3808342"/>
              <a:gd name="connsiteX52" fmla="*/ 2345693 w 5160765"/>
              <a:gd name="connsiteY52" fmla="*/ 2331970 h 3808342"/>
              <a:gd name="connsiteX53" fmla="*/ 2195674 w 5160765"/>
              <a:gd name="connsiteY53" fmla="*/ 2191477 h 3808342"/>
              <a:gd name="connsiteX54" fmla="*/ 2050417 w 5160765"/>
              <a:gd name="connsiteY54" fmla="*/ 2067651 h 3808342"/>
              <a:gd name="connsiteX55" fmla="*/ 1967074 w 5160765"/>
              <a:gd name="connsiteY55" fmla="*/ 1979546 h 3808342"/>
              <a:gd name="connsiteX56" fmla="*/ 1859918 w 5160765"/>
              <a:gd name="connsiteY56" fmla="*/ 1870008 h 3808342"/>
              <a:gd name="connsiteX57" fmla="*/ 1697993 w 5160765"/>
              <a:gd name="connsiteY57" fmla="*/ 1696176 h 3808342"/>
              <a:gd name="connsiteX58" fmla="*/ 1619412 w 5160765"/>
              <a:gd name="connsiteY58" fmla="*/ 1589020 h 3808342"/>
              <a:gd name="connsiteX59" fmla="*/ 1572430 w 5160765"/>
              <a:gd name="connsiteY59" fmla="*/ 1512306 h 3808342"/>
              <a:gd name="connsiteX60" fmla="*/ 1486397 w 5160765"/>
              <a:gd name="connsiteY60" fmla="*/ 1429283 h 3808342"/>
              <a:gd name="connsiteX61" fmla="*/ 1404727 w 5160765"/>
              <a:gd name="connsiteY61" fmla="*/ 1343526 h 3808342"/>
              <a:gd name="connsiteX62" fmla="*/ 1351641 w 5160765"/>
              <a:gd name="connsiteY62" fmla="*/ 1229182 h 3808342"/>
              <a:gd name="connsiteX63" fmla="*/ 1306722 w 5160765"/>
              <a:gd name="connsiteY63" fmla="*/ 1074004 h 3808342"/>
              <a:gd name="connsiteX64" fmla="*/ 1310806 w 5160765"/>
              <a:gd name="connsiteY64" fmla="*/ 992330 h 3808342"/>
              <a:gd name="connsiteX65" fmla="*/ 1327141 w 5160765"/>
              <a:gd name="connsiteY65" fmla="*/ 931076 h 3808342"/>
              <a:gd name="connsiteX66" fmla="*/ 1355725 w 5160765"/>
              <a:gd name="connsiteY66" fmla="*/ 873904 h 3808342"/>
              <a:gd name="connsiteX67" fmla="*/ 1404727 w 5160765"/>
              <a:gd name="connsiteY67" fmla="*/ 779980 h 3808342"/>
              <a:gd name="connsiteX68" fmla="*/ 1461896 w 5160765"/>
              <a:gd name="connsiteY68" fmla="*/ 726892 h 3808342"/>
              <a:gd name="connsiteX69" fmla="*/ 1510899 w 5160765"/>
              <a:gd name="connsiteY69" fmla="*/ 686055 h 3808342"/>
              <a:gd name="connsiteX70" fmla="*/ 1588483 w 5160765"/>
              <a:gd name="connsiteY70" fmla="*/ 637052 h 3808342"/>
              <a:gd name="connsiteX71" fmla="*/ 1788575 w 5160765"/>
              <a:gd name="connsiteY71" fmla="*/ 645219 h 3808342"/>
              <a:gd name="connsiteX72" fmla="*/ 1964166 w 5160765"/>
              <a:gd name="connsiteY72" fmla="*/ 686056 h 3808342"/>
              <a:gd name="connsiteX73" fmla="*/ 2098922 w 5160765"/>
              <a:gd name="connsiteY73" fmla="*/ 763645 h 3808342"/>
              <a:gd name="connsiteX74" fmla="*/ 2327598 w 5160765"/>
              <a:gd name="connsiteY74" fmla="*/ 1037251 h 3808342"/>
              <a:gd name="connsiteX75" fmla="*/ 2376600 w 5160765"/>
              <a:gd name="connsiteY75" fmla="*/ 1078087 h 3808342"/>
              <a:gd name="connsiteX76" fmla="*/ 2552191 w 5160765"/>
              <a:gd name="connsiteY76" fmla="*/ 1135259 h 3808342"/>
              <a:gd name="connsiteX77" fmla="*/ 2682863 w 5160765"/>
              <a:gd name="connsiteY77" fmla="*/ 1221015 h 3808342"/>
              <a:gd name="connsiteX78" fmla="*/ 2756367 w 5160765"/>
              <a:gd name="connsiteY78" fmla="*/ 1310856 h 3808342"/>
              <a:gd name="connsiteX79" fmla="*/ 2833953 w 5160765"/>
              <a:gd name="connsiteY79" fmla="*/ 1396614 h 3808342"/>
              <a:gd name="connsiteX80" fmla="*/ 2900657 w 5160765"/>
              <a:gd name="connsiteY80" fmla="*/ 1507217 h 3808342"/>
              <a:gd name="connsiteX81" fmla="*/ 2941904 w 5160765"/>
              <a:gd name="connsiteY81" fmla="*/ 1585086 h 3808342"/>
              <a:gd name="connsiteX82" fmla="*/ 2957674 w 5160765"/>
              <a:gd name="connsiteY82" fmla="*/ 1667600 h 3808342"/>
              <a:gd name="connsiteX83" fmla="*/ 2967199 w 5160765"/>
              <a:gd name="connsiteY83" fmla="*/ 1743800 h 3808342"/>
              <a:gd name="connsiteX84" fmla="*/ 2974343 w 5160765"/>
              <a:gd name="connsiteY84" fmla="*/ 1781900 h 3808342"/>
              <a:gd name="connsiteX85" fmla="*/ 2998155 w 5160765"/>
              <a:gd name="connsiteY85" fmla="*/ 1872389 h 3808342"/>
              <a:gd name="connsiteX86" fmla="*/ 3093405 w 5160765"/>
              <a:gd name="connsiteY86" fmla="*/ 2055744 h 3808342"/>
              <a:gd name="connsiteX87" fmla="*/ 3167224 w 5160765"/>
              <a:gd name="connsiteY87" fmla="*/ 2155757 h 3808342"/>
              <a:gd name="connsiteX88" fmla="*/ 3271999 w 5160765"/>
              <a:gd name="connsiteY88" fmla="*/ 2253388 h 3808342"/>
              <a:gd name="connsiteX89" fmla="*/ 3413817 w 5160765"/>
              <a:gd name="connsiteY89" fmla="*/ 2354949 h 3808342"/>
              <a:gd name="connsiteX90" fmla="*/ 3573474 w 5160765"/>
              <a:gd name="connsiteY90" fmla="*/ 2512187 h 3808342"/>
              <a:gd name="connsiteX91" fmla="*/ 3636369 w 5160765"/>
              <a:gd name="connsiteY91" fmla="*/ 2599273 h 3808342"/>
              <a:gd name="connsiteX92" fmla="*/ 3762159 w 5160765"/>
              <a:gd name="connsiteY92" fmla="*/ 2475899 h 3808342"/>
              <a:gd name="connsiteX93" fmla="*/ 3754902 w 5160765"/>
              <a:gd name="connsiteY93" fmla="*/ 2316244 h 3808342"/>
              <a:gd name="connsiteX94" fmla="*/ 3762160 w 5160765"/>
              <a:gd name="connsiteY94" fmla="*/ 2183197 h 3808342"/>
              <a:gd name="connsiteX95" fmla="*/ 3762159 w 5160765"/>
              <a:gd name="connsiteY95" fmla="*/ 2067082 h 3808342"/>
              <a:gd name="connsiteX96" fmla="*/ 3718617 w 5160765"/>
              <a:gd name="connsiteY96" fmla="*/ 1875977 h 3808342"/>
              <a:gd name="connsiteX97" fmla="*/ 3609760 w 5160765"/>
              <a:gd name="connsiteY97" fmla="*/ 1609882 h 3808342"/>
              <a:gd name="connsiteX98" fmla="*/ 3505740 w 5160765"/>
              <a:gd name="connsiteY98" fmla="*/ 1382492 h 3808342"/>
              <a:gd name="connsiteX99" fmla="*/ 3405645 w 5160765"/>
              <a:gd name="connsiteY99" fmla="*/ 1286354 h 3808342"/>
              <a:gd name="connsiteX100" fmla="*/ 3209636 w 5160765"/>
              <a:gd name="connsiteY100" fmla="*/ 1082171 h 3808342"/>
              <a:gd name="connsiteX101" fmla="*/ 3005461 w 5160765"/>
              <a:gd name="connsiteY101" fmla="*/ 845318 h 3808342"/>
              <a:gd name="connsiteX102" fmla="*/ 2789035 w 5160765"/>
              <a:gd name="connsiteY102" fmla="*/ 563546 h 3808342"/>
              <a:gd name="connsiteX103" fmla="*/ 2511356 w 5160765"/>
              <a:gd name="connsiteY103" fmla="*/ 130678 h 3808342"/>
              <a:gd name="connsiteX104" fmla="*/ 2425602 w 5160765"/>
              <a:gd name="connsiteY104" fmla="*/ 16335 h 3808342"/>
              <a:gd name="connsiteX0" fmla="*/ 2425602 w 5160617"/>
              <a:gd name="connsiteY0" fmla="*/ 16335 h 3808342"/>
              <a:gd name="connsiteX1" fmla="*/ 1584399 w 5160617"/>
              <a:gd name="connsiteY1" fmla="*/ 0 h 3808342"/>
              <a:gd name="connsiteX2" fmla="*/ 518604 w 5160617"/>
              <a:gd name="connsiteY2" fmla="*/ 12252 h 3808342"/>
              <a:gd name="connsiteX3" fmla="*/ 12249 w 5160617"/>
              <a:gd name="connsiteY3" fmla="*/ 16336 h 3808342"/>
              <a:gd name="connsiteX4" fmla="*/ 12248 w 5160617"/>
              <a:gd name="connsiteY4" fmla="*/ 1016832 h 3808342"/>
              <a:gd name="connsiteX5" fmla="*/ 0 w 5160617"/>
              <a:gd name="connsiteY5" fmla="*/ 2589043 h 3808342"/>
              <a:gd name="connsiteX6" fmla="*/ 110254 w 5160617"/>
              <a:gd name="connsiteY6" fmla="*/ 2621711 h 3808342"/>
              <a:gd name="connsiteX7" fmla="*/ 187841 w 5160617"/>
              <a:gd name="connsiteY7" fmla="*/ 2540038 h 3808342"/>
              <a:gd name="connsiteX8" fmla="*/ 596192 w 5160617"/>
              <a:gd name="connsiteY8" fmla="*/ 2450198 h 3808342"/>
              <a:gd name="connsiteX9" fmla="*/ 841202 w 5160617"/>
              <a:gd name="connsiteY9" fmla="*/ 2433863 h 3808342"/>
              <a:gd name="connsiteX10" fmla="*/ 1143162 w 5160617"/>
              <a:gd name="connsiteY10" fmla="*/ 2439126 h 3808342"/>
              <a:gd name="connsiteX11" fmla="*/ 1417006 w 5160617"/>
              <a:gd name="connsiteY11" fmla="*/ 2472464 h 3808342"/>
              <a:gd name="connsiteX12" fmla="*/ 1833724 w 5160617"/>
              <a:gd name="connsiteY12" fmla="*/ 2651058 h 3808342"/>
              <a:gd name="connsiteX13" fmla="*/ 2067087 w 5160617"/>
              <a:gd name="connsiteY13" fmla="*/ 2779644 h 3808342"/>
              <a:gd name="connsiteX14" fmla="*/ 2174243 w 5160617"/>
              <a:gd name="connsiteY14" fmla="*/ 2922520 h 3808342"/>
              <a:gd name="connsiteX15" fmla="*/ 2255206 w 5160617"/>
              <a:gd name="connsiteY15" fmla="*/ 3193980 h 3808342"/>
              <a:gd name="connsiteX16" fmla="*/ 2221868 w 5160617"/>
              <a:gd name="connsiteY16" fmla="*/ 3310662 h 3808342"/>
              <a:gd name="connsiteX17" fmla="*/ 2195675 w 5160617"/>
              <a:gd name="connsiteY17" fmla="*/ 3394006 h 3808342"/>
              <a:gd name="connsiteX18" fmla="*/ 2126618 w 5160617"/>
              <a:gd name="connsiteY18" fmla="*/ 3474968 h 3808342"/>
              <a:gd name="connsiteX19" fmla="*/ 1986124 w 5160617"/>
              <a:gd name="connsiteY19" fmla="*/ 3603555 h 3808342"/>
              <a:gd name="connsiteX20" fmla="*/ 2436180 w 5160617"/>
              <a:gd name="connsiteY20" fmla="*/ 3808342 h 3808342"/>
              <a:gd name="connsiteX21" fmla="*/ 2569530 w 5160617"/>
              <a:gd name="connsiteY21" fmla="*/ 3796437 h 3808342"/>
              <a:gd name="connsiteX22" fmla="*/ 2826704 w 5160617"/>
              <a:gd name="connsiteY22" fmla="*/ 3736906 h 3808342"/>
              <a:gd name="connsiteX23" fmla="*/ 3029111 w 5160617"/>
              <a:gd name="connsiteY23" fmla="*/ 3665469 h 3808342"/>
              <a:gd name="connsiteX24" fmla="*/ 3176748 w 5160617"/>
              <a:gd name="connsiteY24" fmla="*/ 3579743 h 3808342"/>
              <a:gd name="connsiteX25" fmla="*/ 3281523 w 5160617"/>
              <a:gd name="connsiteY25" fmla="*/ 3413056 h 3808342"/>
              <a:gd name="connsiteX26" fmla="*/ 3583943 w 5160617"/>
              <a:gd name="connsiteY26" fmla="*/ 3222556 h 3808342"/>
              <a:gd name="connsiteX27" fmla="*/ 3829211 w 5160617"/>
              <a:gd name="connsiteY27" fmla="*/ 3015387 h 3808342"/>
              <a:gd name="connsiteX28" fmla="*/ 4054864 w 5160617"/>
              <a:gd name="connsiteY28" fmla="*/ 2717806 h 3808342"/>
              <a:gd name="connsiteX29" fmla="*/ 4139531 w 5160617"/>
              <a:gd name="connsiteY29" fmla="*/ 2650073 h 3808342"/>
              <a:gd name="connsiteX30" fmla="*/ 4202426 w 5160617"/>
              <a:gd name="connsiteY30" fmla="*/ 2592016 h 3808342"/>
              <a:gd name="connsiteX31" fmla="*/ 4262902 w 5160617"/>
              <a:gd name="connsiteY31" fmla="*/ 2553311 h 3808342"/>
              <a:gd name="connsiteX32" fmla="*/ 4422560 w 5160617"/>
              <a:gd name="connsiteY32" fmla="*/ 2376720 h 3808342"/>
              <a:gd name="connsiteX33" fmla="*/ 4519321 w 5160617"/>
              <a:gd name="connsiteY33" fmla="*/ 2296892 h 3808342"/>
              <a:gd name="connsiteX34" fmla="*/ 4565283 w 5160617"/>
              <a:gd name="connsiteY34" fmla="*/ 2202550 h 3808342"/>
              <a:gd name="connsiteX35" fmla="*/ 5160369 w 5160617"/>
              <a:gd name="connsiteY35" fmla="*/ 1527635 h 3808342"/>
              <a:gd name="connsiteX36" fmla="*/ 4424978 w 5160617"/>
              <a:gd name="connsiteY36" fmla="*/ 1958225 h 3808342"/>
              <a:gd name="connsiteX37" fmla="*/ 4212102 w 5160617"/>
              <a:gd name="connsiteY37" fmla="*/ 2197711 h 3808342"/>
              <a:gd name="connsiteX38" fmla="*/ 3950845 w 5160617"/>
              <a:gd name="connsiteY38" fmla="*/ 2509768 h 3808342"/>
              <a:gd name="connsiteX39" fmla="*/ 3815377 w 5160617"/>
              <a:gd name="connsiteY39" fmla="*/ 2521864 h 3808342"/>
              <a:gd name="connsiteX40" fmla="*/ 3762159 w 5160617"/>
              <a:gd name="connsiteY40" fmla="*/ 2480739 h 3808342"/>
              <a:gd name="connsiteX41" fmla="*/ 3638787 w 5160617"/>
              <a:gd name="connsiteY41" fmla="*/ 2594435 h 3808342"/>
              <a:gd name="connsiteX42" fmla="*/ 3670235 w 5160617"/>
              <a:gd name="connsiteY42" fmla="*/ 2664587 h 3808342"/>
              <a:gd name="connsiteX43" fmla="*/ 3679913 w 5160617"/>
              <a:gd name="connsiteY43" fmla="*/ 2812149 h 3808342"/>
              <a:gd name="connsiteX44" fmla="*/ 3617280 w 5160617"/>
              <a:gd name="connsiteY44" fmla="*/ 2896323 h 3808342"/>
              <a:gd name="connsiteX45" fmla="*/ 3410111 w 5160617"/>
              <a:gd name="connsiteY45" fmla="*/ 2993956 h 3808342"/>
              <a:gd name="connsiteX46" fmla="*/ 3357723 w 5160617"/>
              <a:gd name="connsiteY46" fmla="*/ 2996336 h 3808342"/>
              <a:gd name="connsiteX47" fmla="*/ 3274381 w 5160617"/>
              <a:gd name="connsiteY47" fmla="*/ 2970144 h 3808342"/>
              <a:gd name="connsiteX48" fmla="*/ 3076736 w 5160617"/>
              <a:gd name="connsiteY48" fmla="*/ 2829649 h 3808342"/>
              <a:gd name="connsiteX49" fmla="*/ 2831468 w 5160617"/>
              <a:gd name="connsiteY49" fmla="*/ 2705825 h 3808342"/>
              <a:gd name="connsiteX50" fmla="*/ 2638586 w 5160617"/>
              <a:gd name="connsiteY50" fmla="*/ 2584381 h 3808342"/>
              <a:gd name="connsiteX51" fmla="*/ 2479043 w 5160617"/>
              <a:gd name="connsiteY51" fmla="*/ 2451032 h 3808342"/>
              <a:gd name="connsiteX52" fmla="*/ 2345693 w 5160617"/>
              <a:gd name="connsiteY52" fmla="*/ 2331970 h 3808342"/>
              <a:gd name="connsiteX53" fmla="*/ 2195674 w 5160617"/>
              <a:gd name="connsiteY53" fmla="*/ 2191477 h 3808342"/>
              <a:gd name="connsiteX54" fmla="*/ 2050417 w 5160617"/>
              <a:gd name="connsiteY54" fmla="*/ 2067651 h 3808342"/>
              <a:gd name="connsiteX55" fmla="*/ 1967074 w 5160617"/>
              <a:gd name="connsiteY55" fmla="*/ 1979546 h 3808342"/>
              <a:gd name="connsiteX56" fmla="*/ 1859918 w 5160617"/>
              <a:gd name="connsiteY56" fmla="*/ 1870008 h 3808342"/>
              <a:gd name="connsiteX57" fmla="*/ 1697993 w 5160617"/>
              <a:gd name="connsiteY57" fmla="*/ 1696176 h 3808342"/>
              <a:gd name="connsiteX58" fmla="*/ 1619412 w 5160617"/>
              <a:gd name="connsiteY58" fmla="*/ 1589020 h 3808342"/>
              <a:gd name="connsiteX59" fmla="*/ 1572430 w 5160617"/>
              <a:gd name="connsiteY59" fmla="*/ 1512306 h 3808342"/>
              <a:gd name="connsiteX60" fmla="*/ 1486397 w 5160617"/>
              <a:gd name="connsiteY60" fmla="*/ 1429283 h 3808342"/>
              <a:gd name="connsiteX61" fmla="*/ 1404727 w 5160617"/>
              <a:gd name="connsiteY61" fmla="*/ 1343526 h 3808342"/>
              <a:gd name="connsiteX62" fmla="*/ 1351641 w 5160617"/>
              <a:gd name="connsiteY62" fmla="*/ 1229182 h 3808342"/>
              <a:gd name="connsiteX63" fmla="*/ 1306722 w 5160617"/>
              <a:gd name="connsiteY63" fmla="*/ 1074004 h 3808342"/>
              <a:gd name="connsiteX64" fmla="*/ 1310806 w 5160617"/>
              <a:gd name="connsiteY64" fmla="*/ 992330 h 3808342"/>
              <a:gd name="connsiteX65" fmla="*/ 1327141 w 5160617"/>
              <a:gd name="connsiteY65" fmla="*/ 931076 h 3808342"/>
              <a:gd name="connsiteX66" fmla="*/ 1355725 w 5160617"/>
              <a:gd name="connsiteY66" fmla="*/ 873904 h 3808342"/>
              <a:gd name="connsiteX67" fmla="*/ 1404727 w 5160617"/>
              <a:gd name="connsiteY67" fmla="*/ 779980 h 3808342"/>
              <a:gd name="connsiteX68" fmla="*/ 1461896 w 5160617"/>
              <a:gd name="connsiteY68" fmla="*/ 726892 h 3808342"/>
              <a:gd name="connsiteX69" fmla="*/ 1510899 w 5160617"/>
              <a:gd name="connsiteY69" fmla="*/ 686055 h 3808342"/>
              <a:gd name="connsiteX70" fmla="*/ 1588483 w 5160617"/>
              <a:gd name="connsiteY70" fmla="*/ 637052 h 3808342"/>
              <a:gd name="connsiteX71" fmla="*/ 1788575 w 5160617"/>
              <a:gd name="connsiteY71" fmla="*/ 645219 h 3808342"/>
              <a:gd name="connsiteX72" fmla="*/ 1964166 w 5160617"/>
              <a:gd name="connsiteY72" fmla="*/ 686056 h 3808342"/>
              <a:gd name="connsiteX73" fmla="*/ 2098922 w 5160617"/>
              <a:gd name="connsiteY73" fmla="*/ 763645 h 3808342"/>
              <a:gd name="connsiteX74" fmla="*/ 2327598 w 5160617"/>
              <a:gd name="connsiteY74" fmla="*/ 1037251 h 3808342"/>
              <a:gd name="connsiteX75" fmla="*/ 2376600 w 5160617"/>
              <a:gd name="connsiteY75" fmla="*/ 1078087 h 3808342"/>
              <a:gd name="connsiteX76" fmla="*/ 2552191 w 5160617"/>
              <a:gd name="connsiteY76" fmla="*/ 1135259 h 3808342"/>
              <a:gd name="connsiteX77" fmla="*/ 2682863 w 5160617"/>
              <a:gd name="connsiteY77" fmla="*/ 1221015 h 3808342"/>
              <a:gd name="connsiteX78" fmla="*/ 2756367 w 5160617"/>
              <a:gd name="connsiteY78" fmla="*/ 1310856 h 3808342"/>
              <a:gd name="connsiteX79" fmla="*/ 2833953 w 5160617"/>
              <a:gd name="connsiteY79" fmla="*/ 1396614 h 3808342"/>
              <a:gd name="connsiteX80" fmla="*/ 2900657 w 5160617"/>
              <a:gd name="connsiteY80" fmla="*/ 1507217 h 3808342"/>
              <a:gd name="connsiteX81" fmla="*/ 2941904 w 5160617"/>
              <a:gd name="connsiteY81" fmla="*/ 1585086 h 3808342"/>
              <a:gd name="connsiteX82" fmla="*/ 2957674 w 5160617"/>
              <a:gd name="connsiteY82" fmla="*/ 1667600 h 3808342"/>
              <a:gd name="connsiteX83" fmla="*/ 2967199 w 5160617"/>
              <a:gd name="connsiteY83" fmla="*/ 1743800 h 3808342"/>
              <a:gd name="connsiteX84" fmla="*/ 2974343 w 5160617"/>
              <a:gd name="connsiteY84" fmla="*/ 1781900 h 3808342"/>
              <a:gd name="connsiteX85" fmla="*/ 2998155 w 5160617"/>
              <a:gd name="connsiteY85" fmla="*/ 1872389 h 3808342"/>
              <a:gd name="connsiteX86" fmla="*/ 3093405 w 5160617"/>
              <a:gd name="connsiteY86" fmla="*/ 2055744 h 3808342"/>
              <a:gd name="connsiteX87" fmla="*/ 3167224 w 5160617"/>
              <a:gd name="connsiteY87" fmla="*/ 2155757 h 3808342"/>
              <a:gd name="connsiteX88" fmla="*/ 3271999 w 5160617"/>
              <a:gd name="connsiteY88" fmla="*/ 2253388 h 3808342"/>
              <a:gd name="connsiteX89" fmla="*/ 3413817 w 5160617"/>
              <a:gd name="connsiteY89" fmla="*/ 2354949 h 3808342"/>
              <a:gd name="connsiteX90" fmla="*/ 3573474 w 5160617"/>
              <a:gd name="connsiteY90" fmla="*/ 2512187 h 3808342"/>
              <a:gd name="connsiteX91" fmla="*/ 3636369 w 5160617"/>
              <a:gd name="connsiteY91" fmla="*/ 2599273 h 3808342"/>
              <a:gd name="connsiteX92" fmla="*/ 3762159 w 5160617"/>
              <a:gd name="connsiteY92" fmla="*/ 2475899 h 3808342"/>
              <a:gd name="connsiteX93" fmla="*/ 3754902 w 5160617"/>
              <a:gd name="connsiteY93" fmla="*/ 2316244 h 3808342"/>
              <a:gd name="connsiteX94" fmla="*/ 3762160 w 5160617"/>
              <a:gd name="connsiteY94" fmla="*/ 2183197 h 3808342"/>
              <a:gd name="connsiteX95" fmla="*/ 3762159 w 5160617"/>
              <a:gd name="connsiteY95" fmla="*/ 2067082 h 3808342"/>
              <a:gd name="connsiteX96" fmla="*/ 3718617 w 5160617"/>
              <a:gd name="connsiteY96" fmla="*/ 1875977 h 3808342"/>
              <a:gd name="connsiteX97" fmla="*/ 3609760 w 5160617"/>
              <a:gd name="connsiteY97" fmla="*/ 1609882 h 3808342"/>
              <a:gd name="connsiteX98" fmla="*/ 3505740 w 5160617"/>
              <a:gd name="connsiteY98" fmla="*/ 1382492 h 3808342"/>
              <a:gd name="connsiteX99" fmla="*/ 3405645 w 5160617"/>
              <a:gd name="connsiteY99" fmla="*/ 1286354 h 3808342"/>
              <a:gd name="connsiteX100" fmla="*/ 3209636 w 5160617"/>
              <a:gd name="connsiteY100" fmla="*/ 1082171 h 3808342"/>
              <a:gd name="connsiteX101" fmla="*/ 3005461 w 5160617"/>
              <a:gd name="connsiteY101" fmla="*/ 845318 h 3808342"/>
              <a:gd name="connsiteX102" fmla="*/ 2789035 w 5160617"/>
              <a:gd name="connsiteY102" fmla="*/ 563546 h 3808342"/>
              <a:gd name="connsiteX103" fmla="*/ 2511356 w 5160617"/>
              <a:gd name="connsiteY103" fmla="*/ 130678 h 3808342"/>
              <a:gd name="connsiteX104" fmla="*/ 2425602 w 5160617"/>
              <a:gd name="connsiteY104" fmla="*/ 16335 h 3808342"/>
              <a:gd name="connsiteX0" fmla="*/ 2425602 w 5160617"/>
              <a:gd name="connsiteY0" fmla="*/ 16335 h 3808342"/>
              <a:gd name="connsiteX1" fmla="*/ 1584399 w 5160617"/>
              <a:gd name="connsiteY1" fmla="*/ 0 h 3808342"/>
              <a:gd name="connsiteX2" fmla="*/ 518604 w 5160617"/>
              <a:gd name="connsiteY2" fmla="*/ 12252 h 3808342"/>
              <a:gd name="connsiteX3" fmla="*/ 12249 w 5160617"/>
              <a:gd name="connsiteY3" fmla="*/ 16336 h 3808342"/>
              <a:gd name="connsiteX4" fmla="*/ 12248 w 5160617"/>
              <a:gd name="connsiteY4" fmla="*/ 1016832 h 3808342"/>
              <a:gd name="connsiteX5" fmla="*/ 0 w 5160617"/>
              <a:gd name="connsiteY5" fmla="*/ 2589043 h 3808342"/>
              <a:gd name="connsiteX6" fmla="*/ 110254 w 5160617"/>
              <a:gd name="connsiteY6" fmla="*/ 2621711 h 3808342"/>
              <a:gd name="connsiteX7" fmla="*/ 187841 w 5160617"/>
              <a:gd name="connsiteY7" fmla="*/ 2540038 h 3808342"/>
              <a:gd name="connsiteX8" fmla="*/ 596192 w 5160617"/>
              <a:gd name="connsiteY8" fmla="*/ 2450198 h 3808342"/>
              <a:gd name="connsiteX9" fmla="*/ 841202 w 5160617"/>
              <a:gd name="connsiteY9" fmla="*/ 2433863 h 3808342"/>
              <a:gd name="connsiteX10" fmla="*/ 1143162 w 5160617"/>
              <a:gd name="connsiteY10" fmla="*/ 2439126 h 3808342"/>
              <a:gd name="connsiteX11" fmla="*/ 1417006 w 5160617"/>
              <a:gd name="connsiteY11" fmla="*/ 2472464 h 3808342"/>
              <a:gd name="connsiteX12" fmla="*/ 1833724 w 5160617"/>
              <a:gd name="connsiteY12" fmla="*/ 2651058 h 3808342"/>
              <a:gd name="connsiteX13" fmla="*/ 2067087 w 5160617"/>
              <a:gd name="connsiteY13" fmla="*/ 2779644 h 3808342"/>
              <a:gd name="connsiteX14" fmla="*/ 2174243 w 5160617"/>
              <a:gd name="connsiteY14" fmla="*/ 2922520 h 3808342"/>
              <a:gd name="connsiteX15" fmla="*/ 2255206 w 5160617"/>
              <a:gd name="connsiteY15" fmla="*/ 3193980 h 3808342"/>
              <a:gd name="connsiteX16" fmla="*/ 2221868 w 5160617"/>
              <a:gd name="connsiteY16" fmla="*/ 3310662 h 3808342"/>
              <a:gd name="connsiteX17" fmla="*/ 2195675 w 5160617"/>
              <a:gd name="connsiteY17" fmla="*/ 3394006 h 3808342"/>
              <a:gd name="connsiteX18" fmla="*/ 2126618 w 5160617"/>
              <a:gd name="connsiteY18" fmla="*/ 3474968 h 3808342"/>
              <a:gd name="connsiteX19" fmla="*/ 1986124 w 5160617"/>
              <a:gd name="connsiteY19" fmla="*/ 3603555 h 3808342"/>
              <a:gd name="connsiteX20" fmla="*/ 2436180 w 5160617"/>
              <a:gd name="connsiteY20" fmla="*/ 3808342 h 3808342"/>
              <a:gd name="connsiteX21" fmla="*/ 2569530 w 5160617"/>
              <a:gd name="connsiteY21" fmla="*/ 3796437 h 3808342"/>
              <a:gd name="connsiteX22" fmla="*/ 2826704 w 5160617"/>
              <a:gd name="connsiteY22" fmla="*/ 3736906 h 3808342"/>
              <a:gd name="connsiteX23" fmla="*/ 3029111 w 5160617"/>
              <a:gd name="connsiteY23" fmla="*/ 3665469 h 3808342"/>
              <a:gd name="connsiteX24" fmla="*/ 3176748 w 5160617"/>
              <a:gd name="connsiteY24" fmla="*/ 3579743 h 3808342"/>
              <a:gd name="connsiteX25" fmla="*/ 3281523 w 5160617"/>
              <a:gd name="connsiteY25" fmla="*/ 3413056 h 3808342"/>
              <a:gd name="connsiteX26" fmla="*/ 3583943 w 5160617"/>
              <a:gd name="connsiteY26" fmla="*/ 3222556 h 3808342"/>
              <a:gd name="connsiteX27" fmla="*/ 3829211 w 5160617"/>
              <a:gd name="connsiteY27" fmla="*/ 3015387 h 3808342"/>
              <a:gd name="connsiteX28" fmla="*/ 4054864 w 5160617"/>
              <a:gd name="connsiteY28" fmla="*/ 2717806 h 3808342"/>
              <a:gd name="connsiteX29" fmla="*/ 4139531 w 5160617"/>
              <a:gd name="connsiteY29" fmla="*/ 2650073 h 3808342"/>
              <a:gd name="connsiteX30" fmla="*/ 4202426 w 5160617"/>
              <a:gd name="connsiteY30" fmla="*/ 2592016 h 3808342"/>
              <a:gd name="connsiteX31" fmla="*/ 4262902 w 5160617"/>
              <a:gd name="connsiteY31" fmla="*/ 2553311 h 3808342"/>
              <a:gd name="connsiteX32" fmla="*/ 4422560 w 5160617"/>
              <a:gd name="connsiteY32" fmla="*/ 2376720 h 3808342"/>
              <a:gd name="connsiteX33" fmla="*/ 4519321 w 5160617"/>
              <a:gd name="connsiteY33" fmla="*/ 2296892 h 3808342"/>
              <a:gd name="connsiteX34" fmla="*/ 4565283 w 5160617"/>
              <a:gd name="connsiteY34" fmla="*/ 2202550 h 3808342"/>
              <a:gd name="connsiteX35" fmla="*/ 5160369 w 5160617"/>
              <a:gd name="connsiteY35" fmla="*/ 1527635 h 3808342"/>
              <a:gd name="connsiteX36" fmla="*/ 4424978 w 5160617"/>
              <a:gd name="connsiteY36" fmla="*/ 1958225 h 3808342"/>
              <a:gd name="connsiteX37" fmla="*/ 4212102 w 5160617"/>
              <a:gd name="connsiteY37" fmla="*/ 2197711 h 3808342"/>
              <a:gd name="connsiteX38" fmla="*/ 3950845 w 5160617"/>
              <a:gd name="connsiteY38" fmla="*/ 2509768 h 3808342"/>
              <a:gd name="connsiteX39" fmla="*/ 3815377 w 5160617"/>
              <a:gd name="connsiteY39" fmla="*/ 2521864 h 3808342"/>
              <a:gd name="connsiteX40" fmla="*/ 3762159 w 5160617"/>
              <a:gd name="connsiteY40" fmla="*/ 2480739 h 3808342"/>
              <a:gd name="connsiteX41" fmla="*/ 3638787 w 5160617"/>
              <a:gd name="connsiteY41" fmla="*/ 2594435 h 3808342"/>
              <a:gd name="connsiteX42" fmla="*/ 3670235 w 5160617"/>
              <a:gd name="connsiteY42" fmla="*/ 2664587 h 3808342"/>
              <a:gd name="connsiteX43" fmla="*/ 3679913 w 5160617"/>
              <a:gd name="connsiteY43" fmla="*/ 2812149 h 3808342"/>
              <a:gd name="connsiteX44" fmla="*/ 3617280 w 5160617"/>
              <a:gd name="connsiteY44" fmla="*/ 2896323 h 3808342"/>
              <a:gd name="connsiteX45" fmla="*/ 3410111 w 5160617"/>
              <a:gd name="connsiteY45" fmla="*/ 2993956 h 3808342"/>
              <a:gd name="connsiteX46" fmla="*/ 3357723 w 5160617"/>
              <a:gd name="connsiteY46" fmla="*/ 2996336 h 3808342"/>
              <a:gd name="connsiteX47" fmla="*/ 3274381 w 5160617"/>
              <a:gd name="connsiteY47" fmla="*/ 2970144 h 3808342"/>
              <a:gd name="connsiteX48" fmla="*/ 3076736 w 5160617"/>
              <a:gd name="connsiteY48" fmla="*/ 2829649 h 3808342"/>
              <a:gd name="connsiteX49" fmla="*/ 2831468 w 5160617"/>
              <a:gd name="connsiteY49" fmla="*/ 2705825 h 3808342"/>
              <a:gd name="connsiteX50" fmla="*/ 2638586 w 5160617"/>
              <a:gd name="connsiteY50" fmla="*/ 2584381 h 3808342"/>
              <a:gd name="connsiteX51" fmla="*/ 2479043 w 5160617"/>
              <a:gd name="connsiteY51" fmla="*/ 2451032 h 3808342"/>
              <a:gd name="connsiteX52" fmla="*/ 2345693 w 5160617"/>
              <a:gd name="connsiteY52" fmla="*/ 2331970 h 3808342"/>
              <a:gd name="connsiteX53" fmla="*/ 2195674 w 5160617"/>
              <a:gd name="connsiteY53" fmla="*/ 2191477 h 3808342"/>
              <a:gd name="connsiteX54" fmla="*/ 2050417 w 5160617"/>
              <a:gd name="connsiteY54" fmla="*/ 2067651 h 3808342"/>
              <a:gd name="connsiteX55" fmla="*/ 1967074 w 5160617"/>
              <a:gd name="connsiteY55" fmla="*/ 1979546 h 3808342"/>
              <a:gd name="connsiteX56" fmla="*/ 1859918 w 5160617"/>
              <a:gd name="connsiteY56" fmla="*/ 1870008 h 3808342"/>
              <a:gd name="connsiteX57" fmla="*/ 1697993 w 5160617"/>
              <a:gd name="connsiteY57" fmla="*/ 1696176 h 3808342"/>
              <a:gd name="connsiteX58" fmla="*/ 1619412 w 5160617"/>
              <a:gd name="connsiteY58" fmla="*/ 1589020 h 3808342"/>
              <a:gd name="connsiteX59" fmla="*/ 1572430 w 5160617"/>
              <a:gd name="connsiteY59" fmla="*/ 1512306 h 3808342"/>
              <a:gd name="connsiteX60" fmla="*/ 1486397 w 5160617"/>
              <a:gd name="connsiteY60" fmla="*/ 1429283 h 3808342"/>
              <a:gd name="connsiteX61" fmla="*/ 1404727 w 5160617"/>
              <a:gd name="connsiteY61" fmla="*/ 1343526 h 3808342"/>
              <a:gd name="connsiteX62" fmla="*/ 1351641 w 5160617"/>
              <a:gd name="connsiteY62" fmla="*/ 1229182 h 3808342"/>
              <a:gd name="connsiteX63" fmla="*/ 1306722 w 5160617"/>
              <a:gd name="connsiteY63" fmla="*/ 1074004 h 3808342"/>
              <a:gd name="connsiteX64" fmla="*/ 1310806 w 5160617"/>
              <a:gd name="connsiteY64" fmla="*/ 992330 h 3808342"/>
              <a:gd name="connsiteX65" fmla="*/ 1327141 w 5160617"/>
              <a:gd name="connsiteY65" fmla="*/ 931076 h 3808342"/>
              <a:gd name="connsiteX66" fmla="*/ 1355725 w 5160617"/>
              <a:gd name="connsiteY66" fmla="*/ 873904 h 3808342"/>
              <a:gd name="connsiteX67" fmla="*/ 1404727 w 5160617"/>
              <a:gd name="connsiteY67" fmla="*/ 779980 h 3808342"/>
              <a:gd name="connsiteX68" fmla="*/ 1461896 w 5160617"/>
              <a:gd name="connsiteY68" fmla="*/ 726892 h 3808342"/>
              <a:gd name="connsiteX69" fmla="*/ 1510899 w 5160617"/>
              <a:gd name="connsiteY69" fmla="*/ 686055 h 3808342"/>
              <a:gd name="connsiteX70" fmla="*/ 1588483 w 5160617"/>
              <a:gd name="connsiteY70" fmla="*/ 637052 h 3808342"/>
              <a:gd name="connsiteX71" fmla="*/ 1788575 w 5160617"/>
              <a:gd name="connsiteY71" fmla="*/ 645219 h 3808342"/>
              <a:gd name="connsiteX72" fmla="*/ 1964166 w 5160617"/>
              <a:gd name="connsiteY72" fmla="*/ 686056 h 3808342"/>
              <a:gd name="connsiteX73" fmla="*/ 2098922 w 5160617"/>
              <a:gd name="connsiteY73" fmla="*/ 763645 h 3808342"/>
              <a:gd name="connsiteX74" fmla="*/ 2327598 w 5160617"/>
              <a:gd name="connsiteY74" fmla="*/ 1037251 h 3808342"/>
              <a:gd name="connsiteX75" fmla="*/ 2376600 w 5160617"/>
              <a:gd name="connsiteY75" fmla="*/ 1078087 h 3808342"/>
              <a:gd name="connsiteX76" fmla="*/ 2552191 w 5160617"/>
              <a:gd name="connsiteY76" fmla="*/ 1135259 h 3808342"/>
              <a:gd name="connsiteX77" fmla="*/ 2682863 w 5160617"/>
              <a:gd name="connsiteY77" fmla="*/ 1221015 h 3808342"/>
              <a:gd name="connsiteX78" fmla="*/ 2756367 w 5160617"/>
              <a:gd name="connsiteY78" fmla="*/ 1310856 h 3808342"/>
              <a:gd name="connsiteX79" fmla="*/ 2833953 w 5160617"/>
              <a:gd name="connsiteY79" fmla="*/ 1396614 h 3808342"/>
              <a:gd name="connsiteX80" fmla="*/ 2900657 w 5160617"/>
              <a:gd name="connsiteY80" fmla="*/ 1507217 h 3808342"/>
              <a:gd name="connsiteX81" fmla="*/ 2941904 w 5160617"/>
              <a:gd name="connsiteY81" fmla="*/ 1585086 h 3808342"/>
              <a:gd name="connsiteX82" fmla="*/ 2957674 w 5160617"/>
              <a:gd name="connsiteY82" fmla="*/ 1667600 h 3808342"/>
              <a:gd name="connsiteX83" fmla="*/ 2967199 w 5160617"/>
              <a:gd name="connsiteY83" fmla="*/ 1743800 h 3808342"/>
              <a:gd name="connsiteX84" fmla="*/ 2974343 w 5160617"/>
              <a:gd name="connsiteY84" fmla="*/ 1781900 h 3808342"/>
              <a:gd name="connsiteX85" fmla="*/ 2998155 w 5160617"/>
              <a:gd name="connsiteY85" fmla="*/ 1872389 h 3808342"/>
              <a:gd name="connsiteX86" fmla="*/ 3093405 w 5160617"/>
              <a:gd name="connsiteY86" fmla="*/ 2055744 h 3808342"/>
              <a:gd name="connsiteX87" fmla="*/ 3167224 w 5160617"/>
              <a:gd name="connsiteY87" fmla="*/ 2155757 h 3808342"/>
              <a:gd name="connsiteX88" fmla="*/ 3271999 w 5160617"/>
              <a:gd name="connsiteY88" fmla="*/ 2253388 h 3808342"/>
              <a:gd name="connsiteX89" fmla="*/ 3413817 w 5160617"/>
              <a:gd name="connsiteY89" fmla="*/ 2354949 h 3808342"/>
              <a:gd name="connsiteX90" fmla="*/ 3573474 w 5160617"/>
              <a:gd name="connsiteY90" fmla="*/ 2512187 h 3808342"/>
              <a:gd name="connsiteX91" fmla="*/ 3636369 w 5160617"/>
              <a:gd name="connsiteY91" fmla="*/ 2599273 h 3808342"/>
              <a:gd name="connsiteX92" fmla="*/ 3762159 w 5160617"/>
              <a:gd name="connsiteY92" fmla="*/ 2475899 h 3808342"/>
              <a:gd name="connsiteX93" fmla="*/ 3754902 w 5160617"/>
              <a:gd name="connsiteY93" fmla="*/ 2316244 h 3808342"/>
              <a:gd name="connsiteX94" fmla="*/ 3762160 w 5160617"/>
              <a:gd name="connsiteY94" fmla="*/ 2183197 h 3808342"/>
              <a:gd name="connsiteX95" fmla="*/ 3762159 w 5160617"/>
              <a:gd name="connsiteY95" fmla="*/ 2067082 h 3808342"/>
              <a:gd name="connsiteX96" fmla="*/ 3718617 w 5160617"/>
              <a:gd name="connsiteY96" fmla="*/ 1875977 h 3808342"/>
              <a:gd name="connsiteX97" fmla="*/ 3609760 w 5160617"/>
              <a:gd name="connsiteY97" fmla="*/ 1609882 h 3808342"/>
              <a:gd name="connsiteX98" fmla="*/ 3505740 w 5160617"/>
              <a:gd name="connsiteY98" fmla="*/ 1382492 h 3808342"/>
              <a:gd name="connsiteX99" fmla="*/ 3405645 w 5160617"/>
              <a:gd name="connsiteY99" fmla="*/ 1286354 h 3808342"/>
              <a:gd name="connsiteX100" fmla="*/ 3209636 w 5160617"/>
              <a:gd name="connsiteY100" fmla="*/ 1082171 h 3808342"/>
              <a:gd name="connsiteX101" fmla="*/ 3005461 w 5160617"/>
              <a:gd name="connsiteY101" fmla="*/ 845318 h 3808342"/>
              <a:gd name="connsiteX102" fmla="*/ 2789035 w 5160617"/>
              <a:gd name="connsiteY102" fmla="*/ 563546 h 3808342"/>
              <a:gd name="connsiteX103" fmla="*/ 2511356 w 5160617"/>
              <a:gd name="connsiteY103" fmla="*/ 130678 h 3808342"/>
              <a:gd name="connsiteX104" fmla="*/ 2425602 w 5160617"/>
              <a:gd name="connsiteY104" fmla="*/ 16335 h 3808342"/>
              <a:gd name="connsiteX0" fmla="*/ 2425602 w 5160565"/>
              <a:gd name="connsiteY0" fmla="*/ 16335 h 3808342"/>
              <a:gd name="connsiteX1" fmla="*/ 1584399 w 5160565"/>
              <a:gd name="connsiteY1" fmla="*/ 0 h 3808342"/>
              <a:gd name="connsiteX2" fmla="*/ 518604 w 5160565"/>
              <a:gd name="connsiteY2" fmla="*/ 12252 h 3808342"/>
              <a:gd name="connsiteX3" fmla="*/ 12249 w 5160565"/>
              <a:gd name="connsiteY3" fmla="*/ 16336 h 3808342"/>
              <a:gd name="connsiteX4" fmla="*/ 12248 w 5160565"/>
              <a:gd name="connsiteY4" fmla="*/ 1016832 h 3808342"/>
              <a:gd name="connsiteX5" fmla="*/ 0 w 5160565"/>
              <a:gd name="connsiteY5" fmla="*/ 2589043 h 3808342"/>
              <a:gd name="connsiteX6" fmla="*/ 110254 w 5160565"/>
              <a:gd name="connsiteY6" fmla="*/ 2621711 h 3808342"/>
              <a:gd name="connsiteX7" fmla="*/ 187841 w 5160565"/>
              <a:gd name="connsiteY7" fmla="*/ 2540038 h 3808342"/>
              <a:gd name="connsiteX8" fmla="*/ 596192 w 5160565"/>
              <a:gd name="connsiteY8" fmla="*/ 2450198 h 3808342"/>
              <a:gd name="connsiteX9" fmla="*/ 841202 w 5160565"/>
              <a:gd name="connsiteY9" fmla="*/ 2433863 h 3808342"/>
              <a:gd name="connsiteX10" fmla="*/ 1143162 w 5160565"/>
              <a:gd name="connsiteY10" fmla="*/ 2439126 h 3808342"/>
              <a:gd name="connsiteX11" fmla="*/ 1417006 w 5160565"/>
              <a:gd name="connsiteY11" fmla="*/ 2472464 h 3808342"/>
              <a:gd name="connsiteX12" fmla="*/ 1833724 w 5160565"/>
              <a:gd name="connsiteY12" fmla="*/ 2651058 h 3808342"/>
              <a:gd name="connsiteX13" fmla="*/ 2067087 w 5160565"/>
              <a:gd name="connsiteY13" fmla="*/ 2779644 h 3808342"/>
              <a:gd name="connsiteX14" fmla="*/ 2174243 w 5160565"/>
              <a:gd name="connsiteY14" fmla="*/ 2922520 h 3808342"/>
              <a:gd name="connsiteX15" fmla="*/ 2255206 w 5160565"/>
              <a:gd name="connsiteY15" fmla="*/ 3193980 h 3808342"/>
              <a:gd name="connsiteX16" fmla="*/ 2221868 w 5160565"/>
              <a:gd name="connsiteY16" fmla="*/ 3310662 h 3808342"/>
              <a:gd name="connsiteX17" fmla="*/ 2195675 w 5160565"/>
              <a:gd name="connsiteY17" fmla="*/ 3394006 h 3808342"/>
              <a:gd name="connsiteX18" fmla="*/ 2126618 w 5160565"/>
              <a:gd name="connsiteY18" fmla="*/ 3474968 h 3808342"/>
              <a:gd name="connsiteX19" fmla="*/ 1986124 w 5160565"/>
              <a:gd name="connsiteY19" fmla="*/ 3603555 h 3808342"/>
              <a:gd name="connsiteX20" fmla="*/ 2436180 w 5160565"/>
              <a:gd name="connsiteY20" fmla="*/ 3808342 h 3808342"/>
              <a:gd name="connsiteX21" fmla="*/ 2569530 w 5160565"/>
              <a:gd name="connsiteY21" fmla="*/ 3796437 h 3808342"/>
              <a:gd name="connsiteX22" fmla="*/ 2826704 w 5160565"/>
              <a:gd name="connsiteY22" fmla="*/ 3736906 h 3808342"/>
              <a:gd name="connsiteX23" fmla="*/ 3029111 w 5160565"/>
              <a:gd name="connsiteY23" fmla="*/ 3665469 h 3808342"/>
              <a:gd name="connsiteX24" fmla="*/ 3176748 w 5160565"/>
              <a:gd name="connsiteY24" fmla="*/ 3579743 h 3808342"/>
              <a:gd name="connsiteX25" fmla="*/ 3281523 w 5160565"/>
              <a:gd name="connsiteY25" fmla="*/ 3413056 h 3808342"/>
              <a:gd name="connsiteX26" fmla="*/ 3583943 w 5160565"/>
              <a:gd name="connsiteY26" fmla="*/ 3222556 h 3808342"/>
              <a:gd name="connsiteX27" fmla="*/ 3829211 w 5160565"/>
              <a:gd name="connsiteY27" fmla="*/ 3015387 h 3808342"/>
              <a:gd name="connsiteX28" fmla="*/ 4054864 w 5160565"/>
              <a:gd name="connsiteY28" fmla="*/ 2717806 h 3808342"/>
              <a:gd name="connsiteX29" fmla="*/ 4139531 w 5160565"/>
              <a:gd name="connsiteY29" fmla="*/ 2650073 h 3808342"/>
              <a:gd name="connsiteX30" fmla="*/ 4202426 w 5160565"/>
              <a:gd name="connsiteY30" fmla="*/ 2592016 h 3808342"/>
              <a:gd name="connsiteX31" fmla="*/ 4262902 w 5160565"/>
              <a:gd name="connsiteY31" fmla="*/ 2553311 h 3808342"/>
              <a:gd name="connsiteX32" fmla="*/ 4422560 w 5160565"/>
              <a:gd name="connsiteY32" fmla="*/ 2376720 h 3808342"/>
              <a:gd name="connsiteX33" fmla="*/ 4519321 w 5160565"/>
              <a:gd name="connsiteY33" fmla="*/ 2296892 h 3808342"/>
              <a:gd name="connsiteX34" fmla="*/ 4565283 w 5160565"/>
              <a:gd name="connsiteY34" fmla="*/ 2202550 h 3808342"/>
              <a:gd name="connsiteX35" fmla="*/ 5160369 w 5160565"/>
              <a:gd name="connsiteY35" fmla="*/ 1527635 h 3808342"/>
              <a:gd name="connsiteX36" fmla="*/ 4424978 w 5160565"/>
              <a:gd name="connsiteY36" fmla="*/ 1958225 h 3808342"/>
              <a:gd name="connsiteX37" fmla="*/ 4212102 w 5160565"/>
              <a:gd name="connsiteY37" fmla="*/ 2197711 h 3808342"/>
              <a:gd name="connsiteX38" fmla="*/ 3950845 w 5160565"/>
              <a:gd name="connsiteY38" fmla="*/ 2509768 h 3808342"/>
              <a:gd name="connsiteX39" fmla="*/ 3815377 w 5160565"/>
              <a:gd name="connsiteY39" fmla="*/ 2521864 h 3808342"/>
              <a:gd name="connsiteX40" fmla="*/ 3762159 w 5160565"/>
              <a:gd name="connsiteY40" fmla="*/ 2480739 h 3808342"/>
              <a:gd name="connsiteX41" fmla="*/ 3638787 w 5160565"/>
              <a:gd name="connsiteY41" fmla="*/ 2594435 h 3808342"/>
              <a:gd name="connsiteX42" fmla="*/ 3670235 w 5160565"/>
              <a:gd name="connsiteY42" fmla="*/ 2664587 h 3808342"/>
              <a:gd name="connsiteX43" fmla="*/ 3679913 w 5160565"/>
              <a:gd name="connsiteY43" fmla="*/ 2812149 h 3808342"/>
              <a:gd name="connsiteX44" fmla="*/ 3617280 w 5160565"/>
              <a:gd name="connsiteY44" fmla="*/ 2896323 h 3808342"/>
              <a:gd name="connsiteX45" fmla="*/ 3410111 w 5160565"/>
              <a:gd name="connsiteY45" fmla="*/ 2993956 h 3808342"/>
              <a:gd name="connsiteX46" fmla="*/ 3357723 w 5160565"/>
              <a:gd name="connsiteY46" fmla="*/ 2996336 h 3808342"/>
              <a:gd name="connsiteX47" fmla="*/ 3274381 w 5160565"/>
              <a:gd name="connsiteY47" fmla="*/ 2970144 h 3808342"/>
              <a:gd name="connsiteX48" fmla="*/ 3076736 w 5160565"/>
              <a:gd name="connsiteY48" fmla="*/ 2829649 h 3808342"/>
              <a:gd name="connsiteX49" fmla="*/ 2831468 w 5160565"/>
              <a:gd name="connsiteY49" fmla="*/ 2705825 h 3808342"/>
              <a:gd name="connsiteX50" fmla="*/ 2638586 w 5160565"/>
              <a:gd name="connsiteY50" fmla="*/ 2584381 h 3808342"/>
              <a:gd name="connsiteX51" fmla="*/ 2479043 w 5160565"/>
              <a:gd name="connsiteY51" fmla="*/ 2451032 h 3808342"/>
              <a:gd name="connsiteX52" fmla="*/ 2345693 w 5160565"/>
              <a:gd name="connsiteY52" fmla="*/ 2331970 h 3808342"/>
              <a:gd name="connsiteX53" fmla="*/ 2195674 w 5160565"/>
              <a:gd name="connsiteY53" fmla="*/ 2191477 h 3808342"/>
              <a:gd name="connsiteX54" fmla="*/ 2050417 w 5160565"/>
              <a:gd name="connsiteY54" fmla="*/ 2067651 h 3808342"/>
              <a:gd name="connsiteX55" fmla="*/ 1967074 w 5160565"/>
              <a:gd name="connsiteY55" fmla="*/ 1979546 h 3808342"/>
              <a:gd name="connsiteX56" fmla="*/ 1859918 w 5160565"/>
              <a:gd name="connsiteY56" fmla="*/ 1870008 h 3808342"/>
              <a:gd name="connsiteX57" fmla="*/ 1697993 w 5160565"/>
              <a:gd name="connsiteY57" fmla="*/ 1696176 h 3808342"/>
              <a:gd name="connsiteX58" fmla="*/ 1619412 w 5160565"/>
              <a:gd name="connsiteY58" fmla="*/ 1589020 h 3808342"/>
              <a:gd name="connsiteX59" fmla="*/ 1572430 w 5160565"/>
              <a:gd name="connsiteY59" fmla="*/ 1512306 h 3808342"/>
              <a:gd name="connsiteX60" fmla="*/ 1486397 w 5160565"/>
              <a:gd name="connsiteY60" fmla="*/ 1429283 h 3808342"/>
              <a:gd name="connsiteX61" fmla="*/ 1404727 w 5160565"/>
              <a:gd name="connsiteY61" fmla="*/ 1343526 h 3808342"/>
              <a:gd name="connsiteX62" fmla="*/ 1351641 w 5160565"/>
              <a:gd name="connsiteY62" fmla="*/ 1229182 h 3808342"/>
              <a:gd name="connsiteX63" fmla="*/ 1306722 w 5160565"/>
              <a:gd name="connsiteY63" fmla="*/ 1074004 h 3808342"/>
              <a:gd name="connsiteX64" fmla="*/ 1310806 w 5160565"/>
              <a:gd name="connsiteY64" fmla="*/ 992330 h 3808342"/>
              <a:gd name="connsiteX65" fmla="*/ 1327141 w 5160565"/>
              <a:gd name="connsiteY65" fmla="*/ 931076 h 3808342"/>
              <a:gd name="connsiteX66" fmla="*/ 1355725 w 5160565"/>
              <a:gd name="connsiteY66" fmla="*/ 873904 h 3808342"/>
              <a:gd name="connsiteX67" fmla="*/ 1404727 w 5160565"/>
              <a:gd name="connsiteY67" fmla="*/ 779980 h 3808342"/>
              <a:gd name="connsiteX68" fmla="*/ 1461896 w 5160565"/>
              <a:gd name="connsiteY68" fmla="*/ 726892 h 3808342"/>
              <a:gd name="connsiteX69" fmla="*/ 1510899 w 5160565"/>
              <a:gd name="connsiteY69" fmla="*/ 686055 h 3808342"/>
              <a:gd name="connsiteX70" fmla="*/ 1588483 w 5160565"/>
              <a:gd name="connsiteY70" fmla="*/ 637052 h 3808342"/>
              <a:gd name="connsiteX71" fmla="*/ 1788575 w 5160565"/>
              <a:gd name="connsiteY71" fmla="*/ 645219 h 3808342"/>
              <a:gd name="connsiteX72" fmla="*/ 1964166 w 5160565"/>
              <a:gd name="connsiteY72" fmla="*/ 686056 h 3808342"/>
              <a:gd name="connsiteX73" fmla="*/ 2098922 w 5160565"/>
              <a:gd name="connsiteY73" fmla="*/ 763645 h 3808342"/>
              <a:gd name="connsiteX74" fmla="*/ 2327598 w 5160565"/>
              <a:gd name="connsiteY74" fmla="*/ 1037251 h 3808342"/>
              <a:gd name="connsiteX75" fmla="*/ 2376600 w 5160565"/>
              <a:gd name="connsiteY75" fmla="*/ 1078087 h 3808342"/>
              <a:gd name="connsiteX76" fmla="*/ 2552191 w 5160565"/>
              <a:gd name="connsiteY76" fmla="*/ 1135259 h 3808342"/>
              <a:gd name="connsiteX77" fmla="*/ 2682863 w 5160565"/>
              <a:gd name="connsiteY77" fmla="*/ 1221015 h 3808342"/>
              <a:gd name="connsiteX78" fmla="*/ 2756367 w 5160565"/>
              <a:gd name="connsiteY78" fmla="*/ 1310856 h 3808342"/>
              <a:gd name="connsiteX79" fmla="*/ 2833953 w 5160565"/>
              <a:gd name="connsiteY79" fmla="*/ 1396614 h 3808342"/>
              <a:gd name="connsiteX80" fmla="*/ 2900657 w 5160565"/>
              <a:gd name="connsiteY80" fmla="*/ 1507217 h 3808342"/>
              <a:gd name="connsiteX81" fmla="*/ 2941904 w 5160565"/>
              <a:gd name="connsiteY81" fmla="*/ 1585086 h 3808342"/>
              <a:gd name="connsiteX82" fmla="*/ 2957674 w 5160565"/>
              <a:gd name="connsiteY82" fmla="*/ 1667600 h 3808342"/>
              <a:gd name="connsiteX83" fmla="*/ 2967199 w 5160565"/>
              <a:gd name="connsiteY83" fmla="*/ 1743800 h 3808342"/>
              <a:gd name="connsiteX84" fmla="*/ 2974343 w 5160565"/>
              <a:gd name="connsiteY84" fmla="*/ 1781900 h 3808342"/>
              <a:gd name="connsiteX85" fmla="*/ 2998155 w 5160565"/>
              <a:gd name="connsiteY85" fmla="*/ 1872389 h 3808342"/>
              <a:gd name="connsiteX86" fmla="*/ 3093405 w 5160565"/>
              <a:gd name="connsiteY86" fmla="*/ 2055744 h 3808342"/>
              <a:gd name="connsiteX87" fmla="*/ 3167224 w 5160565"/>
              <a:gd name="connsiteY87" fmla="*/ 2155757 h 3808342"/>
              <a:gd name="connsiteX88" fmla="*/ 3271999 w 5160565"/>
              <a:gd name="connsiteY88" fmla="*/ 2253388 h 3808342"/>
              <a:gd name="connsiteX89" fmla="*/ 3413817 w 5160565"/>
              <a:gd name="connsiteY89" fmla="*/ 2354949 h 3808342"/>
              <a:gd name="connsiteX90" fmla="*/ 3573474 w 5160565"/>
              <a:gd name="connsiteY90" fmla="*/ 2512187 h 3808342"/>
              <a:gd name="connsiteX91" fmla="*/ 3636369 w 5160565"/>
              <a:gd name="connsiteY91" fmla="*/ 2599273 h 3808342"/>
              <a:gd name="connsiteX92" fmla="*/ 3762159 w 5160565"/>
              <a:gd name="connsiteY92" fmla="*/ 2475899 h 3808342"/>
              <a:gd name="connsiteX93" fmla="*/ 3754902 w 5160565"/>
              <a:gd name="connsiteY93" fmla="*/ 2316244 h 3808342"/>
              <a:gd name="connsiteX94" fmla="*/ 3762160 w 5160565"/>
              <a:gd name="connsiteY94" fmla="*/ 2183197 h 3808342"/>
              <a:gd name="connsiteX95" fmla="*/ 3762159 w 5160565"/>
              <a:gd name="connsiteY95" fmla="*/ 2067082 h 3808342"/>
              <a:gd name="connsiteX96" fmla="*/ 3718617 w 5160565"/>
              <a:gd name="connsiteY96" fmla="*/ 1875977 h 3808342"/>
              <a:gd name="connsiteX97" fmla="*/ 3609760 w 5160565"/>
              <a:gd name="connsiteY97" fmla="*/ 1609882 h 3808342"/>
              <a:gd name="connsiteX98" fmla="*/ 3505740 w 5160565"/>
              <a:gd name="connsiteY98" fmla="*/ 1382492 h 3808342"/>
              <a:gd name="connsiteX99" fmla="*/ 3405645 w 5160565"/>
              <a:gd name="connsiteY99" fmla="*/ 1286354 h 3808342"/>
              <a:gd name="connsiteX100" fmla="*/ 3209636 w 5160565"/>
              <a:gd name="connsiteY100" fmla="*/ 1082171 h 3808342"/>
              <a:gd name="connsiteX101" fmla="*/ 3005461 w 5160565"/>
              <a:gd name="connsiteY101" fmla="*/ 845318 h 3808342"/>
              <a:gd name="connsiteX102" fmla="*/ 2789035 w 5160565"/>
              <a:gd name="connsiteY102" fmla="*/ 563546 h 3808342"/>
              <a:gd name="connsiteX103" fmla="*/ 2511356 w 5160565"/>
              <a:gd name="connsiteY103" fmla="*/ 130678 h 3808342"/>
              <a:gd name="connsiteX104" fmla="*/ 2425602 w 5160565"/>
              <a:gd name="connsiteY104" fmla="*/ 16335 h 3808342"/>
              <a:gd name="connsiteX0" fmla="*/ 2425602 w 5161513"/>
              <a:gd name="connsiteY0" fmla="*/ 16335 h 3808342"/>
              <a:gd name="connsiteX1" fmla="*/ 1584399 w 5161513"/>
              <a:gd name="connsiteY1" fmla="*/ 0 h 3808342"/>
              <a:gd name="connsiteX2" fmla="*/ 518604 w 5161513"/>
              <a:gd name="connsiteY2" fmla="*/ 12252 h 3808342"/>
              <a:gd name="connsiteX3" fmla="*/ 12249 w 5161513"/>
              <a:gd name="connsiteY3" fmla="*/ 16336 h 3808342"/>
              <a:gd name="connsiteX4" fmla="*/ 12248 w 5161513"/>
              <a:gd name="connsiteY4" fmla="*/ 1016832 h 3808342"/>
              <a:gd name="connsiteX5" fmla="*/ 0 w 5161513"/>
              <a:gd name="connsiteY5" fmla="*/ 2589043 h 3808342"/>
              <a:gd name="connsiteX6" fmla="*/ 110254 w 5161513"/>
              <a:gd name="connsiteY6" fmla="*/ 2621711 h 3808342"/>
              <a:gd name="connsiteX7" fmla="*/ 187841 w 5161513"/>
              <a:gd name="connsiteY7" fmla="*/ 2540038 h 3808342"/>
              <a:gd name="connsiteX8" fmla="*/ 596192 w 5161513"/>
              <a:gd name="connsiteY8" fmla="*/ 2450198 h 3808342"/>
              <a:gd name="connsiteX9" fmla="*/ 841202 w 5161513"/>
              <a:gd name="connsiteY9" fmla="*/ 2433863 h 3808342"/>
              <a:gd name="connsiteX10" fmla="*/ 1143162 w 5161513"/>
              <a:gd name="connsiteY10" fmla="*/ 2439126 h 3808342"/>
              <a:gd name="connsiteX11" fmla="*/ 1417006 w 5161513"/>
              <a:gd name="connsiteY11" fmla="*/ 2472464 h 3808342"/>
              <a:gd name="connsiteX12" fmla="*/ 1833724 w 5161513"/>
              <a:gd name="connsiteY12" fmla="*/ 2651058 h 3808342"/>
              <a:gd name="connsiteX13" fmla="*/ 2067087 w 5161513"/>
              <a:gd name="connsiteY13" fmla="*/ 2779644 h 3808342"/>
              <a:gd name="connsiteX14" fmla="*/ 2174243 w 5161513"/>
              <a:gd name="connsiteY14" fmla="*/ 2922520 h 3808342"/>
              <a:gd name="connsiteX15" fmla="*/ 2255206 w 5161513"/>
              <a:gd name="connsiteY15" fmla="*/ 3193980 h 3808342"/>
              <a:gd name="connsiteX16" fmla="*/ 2221868 w 5161513"/>
              <a:gd name="connsiteY16" fmla="*/ 3310662 h 3808342"/>
              <a:gd name="connsiteX17" fmla="*/ 2195675 w 5161513"/>
              <a:gd name="connsiteY17" fmla="*/ 3394006 h 3808342"/>
              <a:gd name="connsiteX18" fmla="*/ 2126618 w 5161513"/>
              <a:gd name="connsiteY18" fmla="*/ 3474968 h 3808342"/>
              <a:gd name="connsiteX19" fmla="*/ 1986124 w 5161513"/>
              <a:gd name="connsiteY19" fmla="*/ 3603555 h 3808342"/>
              <a:gd name="connsiteX20" fmla="*/ 2436180 w 5161513"/>
              <a:gd name="connsiteY20" fmla="*/ 3808342 h 3808342"/>
              <a:gd name="connsiteX21" fmla="*/ 2569530 w 5161513"/>
              <a:gd name="connsiteY21" fmla="*/ 3796437 h 3808342"/>
              <a:gd name="connsiteX22" fmla="*/ 2826704 w 5161513"/>
              <a:gd name="connsiteY22" fmla="*/ 3736906 h 3808342"/>
              <a:gd name="connsiteX23" fmla="*/ 3029111 w 5161513"/>
              <a:gd name="connsiteY23" fmla="*/ 3665469 h 3808342"/>
              <a:gd name="connsiteX24" fmla="*/ 3176748 w 5161513"/>
              <a:gd name="connsiteY24" fmla="*/ 3579743 h 3808342"/>
              <a:gd name="connsiteX25" fmla="*/ 3281523 w 5161513"/>
              <a:gd name="connsiteY25" fmla="*/ 3413056 h 3808342"/>
              <a:gd name="connsiteX26" fmla="*/ 3583943 w 5161513"/>
              <a:gd name="connsiteY26" fmla="*/ 3222556 h 3808342"/>
              <a:gd name="connsiteX27" fmla="*/ 3829211 w 5161513"/>
              <a:gd name="connsiteY27" fmla="*/ 3015387 h 3808342"/>
              <a:gd name="connsiteX28" fmla="*/ 4054864 w 5161513"/>
              <a:gd name="connsiteY28" fmla="*/ 2717806 h 3808342"/>
              <a:gd name="connsiteX29" fmla="*/ 4139531 w 5161513"/>
              <a:gd name="connsiteY29" fmla="*/ 2650073 h 3808342"/>
              <a:gd name="connsiteX30" fmla="*/ 4202426 w 5161513"/>
              <a:gd name="connsiteY30" fmla="*/ 2592016 h 3808342"/>
              <a:gd name="connsiteX31" fmla="*/ 4262902 w 5161513"/>
              <a:gd name="connsiteY31" fmla="*/ 2553311 h 3808342"/>
              <a:gd name="connsiteX32" fmla="*/ 4422560 w 5161513"/>
              <a:gd name="connsiteY32" fmla="*/ 2376720 h 3808342"/>
              <a:gd name="connsiteX33" fmla="*/ 4519321 w 5161513"/>
              <a:gd name="connsiteY33" fmla="*/ 2296892 h 3808342"/>
              <a:gd name="connsiteX34" fmla="*/ 4565283 w 5161513"/>
              <a:gd name="connsiteY34" fmla="*/ 2202550 h 3808342"/>
              <a:gd name="connsiteX35" fmla="*/ 5160369 w 5161513"/>
              <a:gd name="connsiteY35" fmla="*/ 1527635 h 3808342"/>
              <a:gd name="connsiteX36" fmla="*/ 4708007 w 5161513"/>
              <a:gd name="connsiteY36" fmla="*/ 1771958 h 3808342"/>
              <a:gd name="connsiteX37" fmla="*/ 4424978 w 5161513"/>
              <a:gd name="connsiteY37" fmla="*/ 1958225 h 3808342"/>
              <a:gd name="connsiteX38" fmla="*/ 4212102 w 5161513"/>
              <a:gd name="connsiteY38" fmla="*/ 2197711 h 3808342"/>
              <a:gd name="connsiteX39" fmla="*/ 3950845 w 5161513"/>
              <a:gd name="connsiteY39" fmla="*/ 2509768 h 3808342"/>
              <a:gd name="connsiteX40" fmla="*/ 3815377 w 5161513"/>
              <a:gd name="connsiteY40" fmla="*/ 2521864 h 3808342"/>
              <a:gd name="connsiteX41" fmla="*/ 3762159 w 5161513"/>
              <a:gd name="connsiteY41" fmla="*/ 2480739 h 3808342"/>
              <a:gd name="connsiteX42" fmla="*/ 3638787 w 5161513"/>
              <a:gd name="connsiteY42" fmla="*/ 2594435 h 3808342"/>
              <a:gd name="connsiteX43" fmla="*/ 3670235 w 5161513"/>
              <a:gd name="connsiteY43" fmla="*/ 2664587 h 3808342"/>
              <a:gd name="connsiteX44" fmla="*/ 3679913 w 5161513"/>
              <a:gd name="connsiteY44" fmla="*/ 2812149 h 3808342"/>
              <a:gd name="connsiteX45" fmla="*/ 3617280 w 5161513"/>
              <a:gd name="connsiteY45" fmla="*/ 2896323 h 3808342"/>
              <a:gd name="connsiteX46" fmla="*/ 3410111 w 5161513"/>
              <a:gd name="connsiteY46" fmla="*/ 2993956 h 3808342"/>
              <a:gd name="connsiteX47" fmla="*/ 3357723 w 5161513"/>
              <a:gd name="connsiteY47" fmla="*/ 2996336 h 3808342"/>
              <a:gd name="connsiteX48" fmla="*/ 3274381 w 5161513"/>
              <a:gd name="connsiteY48" fmla="*/ 2970144 h 3808342"/>
              <a:gd name="connsiteX49" fmla="*/ 3076736 w 5161513"/>
              <a:gd name="connsiteY49" fmla="*/ 2829649 h 3808342"/>
              <a:gd name="connsiteX50" fmla="*/ 2831468 w 5161513"/>
              <a:gd name="connsiteY50" fmla="*/ 2705825 h 3808342"/>
              <a:gd name="connsiteX51" fmla="*/ 2638586 w 5161513"/>
              <a:gd name="connsiteY51" fmla="*/ 2584381 h 3808342"/>
              <a:gd name="connsiteX52" fmla="*/ 2479043 w 5161513"/>
              <a:gd name="connsiteY52" fmla="*/ 2451032 h 3808342"/>
              <a:gd name="connsiteX53" fmla="*/ 2345693 w 5161513"/>
              <a:gd name="connsiteY53" fmla="*/ 2331970 h 3808342"/>
              <a:gd name="connsiteX54" fmla="*/ 2195674 w 5161513"/>
              <a:gd name="connsiteY54" fmla="*/ 2191477 h 3808342"/>
              <a:gd name="connsiteX55" fmla="*/ 2050417 w 5161513"/>
              <a:gd name="connsiteY55" fmla="*/ 2067651 h 3808342"/>
              <a:gd name="connsiteX56" fmla="*/ 1967074 w 5161513"/>
              <a:gd name="connsiteY56" fmla="*/ 1979546 h 3808342"/>
              <a:gd name="connsiteX57" fmla="*/ 1859918 w 5161513"/>
              <a:gd name="connsiteY57" fmla="*/ 1870008 h 3808342"/>
              <a:gd name="connsiteX58" fmla="*/ 1697993 w 5161513"/>
              <a:gd name="connsiteY58" fmla="*/ 1696176 h 3808342"/>
              <a:gd name="connsiteX59" fmla="*/ 1619412 w 5161513"/>
              <a:gd name="connsiteY59" fmla="*/ 1589020 h 3808342"/>
              <a:gd name="connsiteX60" fmla="*/ 1572430 w 5161513"/>
              <a:gd name="connsiteY60" fmla="*/ 1512306 h 3808342"/>
              <a:gd name="connsiteX61" fmla="*/ 1486397 w 5161513"/>
              <a:gd name="connsiteY61" fmla="*/ 1429283 h 3808342"/>
              <a:gd name="connsiteX62" fmla="*/ 1404727 w 5161513"/>
              <a:gd name="connsiteY62" fmla="*/ 1343526 h 3808342"/>
              <a:gd name="connsiteX63" fmla="*/ 1351641 w 5161513"/>
              <a:gd name="connsiteY63" fmla="*/ 1229182 h 3808342"/>
              <a:gd name="connsiteX64" fmla="*/ 1306722 w 5161513"/>
              <a:gd name="connsiteY64" fmla="*/ 1074004 h 3808342"/>
              <a:gd name="connsiteX65" fmla="*/ 1310806 w 5161513"/>
              <a:gd name="connsiteY65" fmla="*/ 992330 h 3808342"/>
              <a:gd name="connsiteX66" fmla="*/ 1327141 w 5161513"/>
              <a:gd name="connsiteY66" fmla="*/ 931076 h 3808342"/>
              <a:gd name="connsiteX67" fmla="*/ 1355725 w 5161513"/>
              <a:gd name="connsiteY67" fmla="*/ 873904 h 3808342"/>
              <a:gd name="connsiteX68" fmla="*/ 1404727 w 5161513"/>
              <a:gd name="connsiteY68" fmla="*/ 779980 h 3808342"/>
              <a:gd name="connsiteX69" fmla="*/ 1461896 w 5161513"/>
              <a:gd name="connsiteY69" fmla="*/ 726892 h 3808342"/>
              <a:gd name="connsiteX70" fmla="*/ 1510899 w 5161513"/>
              <a:gd name="connsiteY70" fmla="*/ 686055 h 3808342"/>
              <a:gd name="connsiteX71" fmla="*/ 1588483 w 5161513"/>
              <a:gd name="connsiteY71" fmla="*/ 637052 h 3808342"/>
              <a:gd name="connsiteX72" fmla="*/ 1788575 w 5161513"/>
              <a:gd name="connsiteY72" fmla="*/ 645219 h 3808342"/>
              <a:gd name="connsiteX73" fmla="*/ 1964166 w 5161513"/>
              <a:gd name="connsiteY73" fmla="*/ 686056 h 3808342"/>
              <a:gd name="connsiteX74" fmla="*/ 2098922 w 5161513"/>
              <a:gd name="connsiteY74" fmla="*/ 763645 h 3808342"/>
              <a:gd name="connsiteX75" fmla="*/ 2327598 w 5161513"/>
              <a:gd name="connsiteY75" fmla="*/ 1037251 h 3808342"/>
              <a:gd name="connsiteX76" fmla="*/ 2376600 w 5161513"/>
              <a:gd name="connsiteY76" fmla="*/ 1078087 h 3808342"/>
              <a:gd name="connsiteX77" fmla="*/ 2552191 w 5161513"/>
              <a:gd name="connsiteY77" fmla="*/ 1135259 h 3808342"/>
              <a:gd name="connsiteX78" fmla="*/ 2682863 w 5161513"/>
              <a:gd name="connsiteY78" fmla="*/ 1221015 h 3808342"/>
              <a:gd name="connsiteX79" fmla="*/ 2756367 w 5161513"/>
              <a:gd name="connsiteY79" fmla="*/ 1310856 h 3808342"/>
              <a:gd name="connsiteX80" fmla="*/ 2833953 w 5161513"/>
              <a:gd name="connsiteY80" fmla="*/ 1396614 h 3808342"/>
              <a:gd name="connsiteX81" fmla="*/ 2900657 w 5161513"/>
              <a:gd name="connsiteY81" fmla="*/ 1507217 h 3808342"/>
              <a:gd name="connsiteX82" fmla="*/ 2941904 w 5161513"/>
              <a:gd name="connsiteY82" fmla="*/ 1585086 h 3808342"/>
              <a:gd name="connsiteX83" fmla="*/ 2957674 w 5161513"/>
              <a:gd name="connsiteY83" fmla="*/ 1667600 h 3808342"/>
              <a:gd name="connsiteX84" fmla="*/ 2967199 w 5161513"/>
              <a:gd name="connsiteY84" fmla="*/ 1743800 h 3808342"/>
              <a:gd name="connsiteX85" fmla="*/ 2974343 w 5161513"/>
              <a:gd name="connsiteY85" fmla="*/ 1781900 h 3808342"/>
              <a:gd name="connsiteX86" fmla="*/ 2998155 w 5161513"/>
              <a:gd name="connsiteY86" fmla="*/ 1872389 h 3808342"/>
              <a:gd name="connsiteX87" fmla="*/ 3093405 w 5161513"/>
              <a:gd name="connsiteY87" fmla="*/ 2055744 h 3808342"/>
              <a:gd name="connsiteX88" fmla="*/ 3167224 w 5161513"/>
              <a:gd name="connsiteY88" fmla="*/ 2155757 h 3808342"/>
              <a:gd name="connsiteX89" fmla="*/ 3271999 w 5161513"/>
              <a:gd name="connsiteY89" fmla="*/ 2253388 h 3808342"/>
              <a:gd name="connsiteX90" fmla="*/ 3413817 w 5161513"/>
              <a:gd name="connsiteY90" fmla="*/ 2354949 h 3808342"/>
              <a:gd name="connsiteX91" fmla="*/ 3573474 w 5161513"/>
              <a:gd name="connsiteY91" fmla="*/ 2512187 h 3808342"/>
              <a:gd name="connsiteX92" fmla="*/ 3636369 w 5161513"/>
              <a:gd name="connsiteY92" fmla="*/ 2599273 h 3808342"/>
              <a:gd name="connsiteX93" fmla="*/ 3762159 w 5161513"/>
              <a:gd name="connsiteY93" fmla="*/ 2475899 h 3808342"/>
              <a:gd name="connsiteX94" fmla="*/ 3754902 w 5161513"/>
              <a:gd name="connsiteY94" fmla="*/ 2316244 h 3808342"/>
              <a:gd name="connsiteX95" fmla="*/ 3762160 w 5161513"/>
              <a:gd name="connsiteY95" fmla="*/ 2183197 h 3808342"/>
              <a:gd name="connsiteX96" fmla="*/ 3762159 w 5161513"/>
              <a:gd name="connsiteY96" fmla="*/ 2067082 h 3808342"/>
              <a:gd name="connsiteX97" fmla="*/ 3718617 w 5161513"/>
              <a:gd name="connsiteY97" fmla="*/ 1875977 h 3808342"/>
              <a:gd name="connsiteX98" fmla="*/ 3609760 w 5161513"/>
              <a:gd name="connsiteY98" fmla="*/ 1609882 h 3808342"/>
              <a:gd name="connsiteX99" fmla="*/ 3505740 w 5161513"/>
              <a:gd name="connsiteY99" fmla="*/ 1382492 h 3808342"/>
              <a:gd name="connsiteX100" fmla="*/ 3405645 w 5161513"/>
              <a:gd name="connsiteY100" fmla="*/ 1286354 h 3808342"/>
              <a:gd name="connsiteX101" fmla="*/ 3209636 w 5161513"/>
              <a:gd name="connsiteY101" fmla="*/ 1082171 h 3808342"/>
              <a:gd name="connsiteX102" fmla="*/ 3005461 w 5161513"/>
              <a:gd name="connsiteY102" fmla="*/ 845318 h 3808342"/>
              <a:gd name="connsiteX103" fmla="*/ 2789035 w 5161513"/>
              <a:gd name="connsiteY103" fmla="*/ 563546 h 3808342"/>
              <a:gd name="connsiteX104" fmla="*/ 2511356 w 5161513"/>
              <a:gd name="connsiteY104" fmla="*/ 130678 h 3808342"/>
              <a:gd name="connsiteX105" fmla="*/ 2425602 w 5161513"/>
              <a:gd name="connsiteY105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65283 w 5161559"/>
              <a:gd name="connsiteY34" fmla="*/ 2202550 h 3808342"/>
              <a:gd name="connsiteX35" fmla="*/ 5160369 w 5161559"/>
              <a:gd name="connsiteY35" fmla="*/ 1527635 h 3808342"/>
              <a:gd name="connsiteX36" fmla="*/ 4722521 w 5161559"/>
              <a:gd name="connsiteY36" fmla="*/ 1747768 h 3808342"/>
              <a:gd name="connsiteX37" fmla="*/ 4424978 w 5161559"/>
              <a:gd name="connsiteY37" fmla="*/ 1958225 h 3808342"/>
              <a:gd name="connsiteX38" fmla="*/ 4212102 w 5161559"/>
              <a:gd name="connsiteY38" fmla="*/ 2197711 h 3808342"/>
              <a:gd name="connsiteX39" fmla="*/ 3950845 w 5161559"/>
              <a:gd name="connsiteY39" fmla="*/ 2509768 h 3808342"/>
              <a:gd name="connsiteX40" fmla="*/ 3815377 w 5161559"/>
              <a:gd name="connsiteY40" fmla="*/ 2521864 h 3808342"/>
              <a:gd name="connsiteX41" fmla="*/ 3762159 w 5161559"/>
              <a:gd name="connsiteY41" fmla="*/ 2480739 h 3808342"/>
              <a:gd name="connsiteX42" fmla="*/ 3638787 w 5161559"/>
              <a:gd name="connsiteY42" fmla="*/ 2594435 h 3808342"/>
              <a:gd name="connsiteX43" fmla="*/ 3670235 w 5161559"/>
              <a:gd name="connsiteY43" fmla="*/ 2664587 h 3808342"/>
              <a:gd name="connsiteX44" fmla="*/ 3679913 w 5161559"/>
              <a:gd name="connsiteY44" fmla="*/ 2812149 h 3808342"/>
              <a:gd name="connsiteX45" fmla="*/ 3617280 w 5161559"/>
              <a:gd name="connsiteY45" fmla="*/ 2896323 h 3808342"/>
              <a:gd name="connsiteX46" fmla="*/ 3410111 w 5161559"/>
              <a:gd name="connsiteY46" fmla="*/ 2993956 h 3808342"/>
              <a:gd name="connsiteX47" fmla="*/ 3357723 w 5161559"/>
              <a:gd name="connsiteY47" fmla="*/ 2996336 h 3808342"/>
              <a:gd name="connsiteX48" fmla="*/ 3274381 w 5161559"/>
              <a:gd name="connsiteY48" fmla="*/ 2970144 h 3808342"/>
              <a:gd name="connsiteX49" fmla="*/ 3076736 w 5161559"/>
              <a:gd name="connsiteY49" fmla="*/ 2829649 h 3808342"/>
              <a:gd name="connsiteX50" fmla="*/ 2831468 w 5161559"/>
              <a:gd name="connsiteY50" fmla="*/ 2705825 h 3808342"/>
              <a:gd name="connsiteX51" fmla="*/ 2638586 w 5161559"/>
              <a:gd name="connsiteY51" fmla="*/ 2584381 h 3808342"/>
              <a:gd name="connsiteX52" fmla="*/ 2479043 w 5161559"/>
              <a:gd name="connsiteY52" fmla="*/ 2451032 h 3808342"/>
              <a:gd name="connsiteX53" fmla="*/ 2345693 w 5161559"/>
              <a:gd name="connsiteY53" fmla="*/ 2331970 h 3808342"/>
              <a:gd name="connsiteX54" fmla="*/ 2195674 w 5161559"/>
              <a:gd name="connsiteY54" fmla="*/ 2191477 h 3808342"/>
              <a:gd name="connsiteX55" fmla="*/ 2050417 w 5161559"/>
              <a:gd name="connsiteY55" fmla="*/ 2067651 h 3808342"/>
              <a:gd name="connsiteX56" fmla="*/ 1967074 w 5161559"/>
              <a:gd name="connsiteY56" fmla="*/ 1979546 h 3808342"/>
              <a:gd name="connsiteX57" fmla="*/ 1859918 w 5161559"/>
              <a:gd name="connsiteY57" fmla="*/ 1870008 h 3808342"/>
              <a:gd name="connsiteX58" fmla="*/ 1697993 w 5161559"/>
              <a:gd name="connsiteY58" fmla="*/ 1696176 h 3808342"/>
              <a:gd name="connsiteX59" fmla="*/ 1619412 w 5161559"/>
              <a:gd name="connsiteY59" fmla="*/ 1589020 h 3808342"/>
              <a:gd name="connsiteX60" fmla="*/ 1572430 w 5161559"/>
              <a:gd name="connsiteY60" fmla="*/ 1512306 h 3808342"/>
              <a:gd name="connsiteX61" fmla="*/ 1486397 w 5161559"/>
              <a:gd name="connsiteY61" fmla="*/ 1429283 h 3808342"/>
              <a:gd name="connsiteX62" fmla="*/ 1404727 w 5161559"/>
              <a:gd name="connsiteY62" fmla="*/ 1343526 h 3808342"/>
              <a:gd name="connsiteX63" fmla="*/ 1351641 w 5161559"/>
              <a:gd name="connsiteY63" fmla="*/ 1229182 h 3808342"/>
              <a:gd name="connsiteX64" fmla="*/ 1306722 w 5161559"/>
              <a:gd name="connsiteY64" fmla="*/ 1074004 h 3808342"/>
              <a:gd name="connsiteX65" fmla="*/ 1310806 w 5161559"/>
              <a:gd name="connsiteY65" fmla="*/ 992330 h 3808342"/>
              <a:gd name="connsiteX66" fmla="*/ 1327141 w 5161559"/>
              <a:gd name="connsiteY66" fmla="*/ 931076 h 3808342"/>
              <a:gd name="connsiteX67" fmla="*/ 1355725 w 5161559"/>
              <a:gd name="connsiteY67" fmla="*/ 873904 h 3808342"/>
              <a:gd name="connsiteX68" fmla="*/ 1404727 w 5161559"/>
              <a:gd name="connsiteY68" fmla="*/ 779980 h 3808342"/>
              <a:gd name="connsiteX69" fmla="*/ 1461896 w 5161559"/>
              <a:gd name="connsiteY69" fmla="*/ 726892 h 3808342"/>
              <a:gd name="connsiteX70" fmla="*/ 1510899 w 5161559"/>
              <a:gd name="connsiteY70" fmla="*/ 686055 h 3808342"/>
              <a:gd name="connsiteX71" fmla="*/ 1588483 w 5161559"/>
              <a:gd name="connsiteY71" fmla="*/ 637052 h 3808342"/>
              <a:gd name="connsiteX72" fmla="*/ 1788575 w 5161559"/>
              <a:gd name="connsiteY72" fmla="*/ 645219 h 3808342"/>
              <a:gd name="connsiteX73" fmla="*/ 1964166 w 5161559"/>
              <a:gd name="connsiteY73" fmla="*/ 686056 h 3808342"/>
              <a:gd name="connsiteX74" fmla="*/ 2098922 w 5161559"/>
              <a:gd name="connsiteY74" fmla="*/ 763645 h 3808342"/>
              <a:gd name="connsiteX75" fmla="*/ 2327598 w 5161559"/>
              <a:gd name="connsiteY75" fmla="*/ 1037251 h 3808342"/>
              <a:gd name="connsiteX76" fmla="*/ 2376600 w 5161559"/>
              <a:gd name="connsiteY76" fmla="*/ 1078087 h 3808342"/>
              <a:gd name="connsiteX77" fmla="*/ 2552191 w 5161559"/>
              <a:gd name="connsiteY77" fmla="*/ 1135259 h 3808342"/>
              <a:gd name="connsiteX78" fmla="*/ 2682863 w 5161559"/>
              <a:gd name="connsiteY78" fmla="*/ 1221015 h 3808342"/>
              <a:gd name="connsiteX79" fmla="*/ 2756367 w 5161559"/>
              <a:gd name="connsiteY79" fmla="*/ 1310856 h 3808342"/>
              <a:gd name="connsiteX80" fmla="*/ 2833953 w 5161559"/>
              <a:gd name="connsiteY80" fmla="*/ 1396614 h 3808342"/>
              <a:gd name="connsiteX81" fmla="*/ 2900657 w 5161559"/>
              <a:gd name="connsiteY81" fmla="*/ 1507217 h 3808342"/>
              <a:gd name="connsiteX82" fmla="*/ 2941904 w 5161559"/>
              <a:gd name="connsiteY82" fmla="*/ 1585086 h 3808342"/>
              <a:gd name="connsiteX83" fmla="*/ 2957674 w 5161559"/>
              <a:gd name="connsiteY83" fmla="*/ 1667600 h 3808342"/>
              <a:gd name="connsiteX84" fmla="*/ 2967199 w 5161559"/>
              <a:gd name="connsiteY84" fmla="*/ 1743800 h 3808342"/>
              <a:gd name="connsiteX85" fmla="*/ 2974343 w 5161559"/>
              <a:gd name="connsiteY85" fmla="*/ 1781900 h 3808342"/>
              <a:gd name="connsiteX86" fmla="*/ 2998155 w 5161559"/>
              <a:gd name="connsiteY86" fmla="*/ 1872389 h 3808342"/>
              <a:gd name="connsiteX87" fmla="*/ 3093405 w 5161559"/>
              <a:gd name="connsiteY87" fmla="*/ 2055744 h 3808342"/>
              <a:gd name="connsiteX88" fmla="*/ 3167224 w 5161559"/>
              <a:gd name="connsiteY88" fmla="*/ 2155757 h 3808342"/>
              <a:gd name="connsiteX89" fmla="*/ 3271999 w 5161559"/>
              <a:gd name="connsiteY89" fmla="*/ 2253388 h 3808342"/>
              <a:gd name="connsiteX90" fmla="*/ 3413817 w 5161559"/>
              <a:gd name="connsiteY90" fmla="*/ 2354949 h 3808342"/>
              <a:gd name="connsiteX91" fmla="*/ 3573474 w 5161559"/>
              <a:gd name="connsiteY91" fmla="*/ 2512187 h 3808342"/>
              <a:gd name="connsiteX92" fmla="*/ 3636369 w 5161559"/>
              <a:gd name="connsiteY92" fmla="*/ 2599273 h 3808342"/>
              <a:gd name="connsiteX93" fmla="*/ 3762159 w 5161559"/>
              <a:gd name="connsiteY93" fmla="*/ 2475899 h 3808342"/>
              <a:gd name="connsiteX94" fmla="*/ 3754902 w 5161559"/>
              <a:gd name="connsiteY94" fmla="*/ 2316244 h 3808342"/>
              <a:gd name="connsiteX95" fmla="*/ 3762160 w 5161559"/>
              <a:gd name="connsiteY95" fmla="*/ 2183197 h 3808342"/>
              <a:gd name="connsiteX96" fmla="*/ 3762159 w 5161559"/>
              <a:gd name="connsiteY96" fmla="*/ 2067082 h 3808342"/>
              <a:gd name="connsiteX97" fmla="*/ 3718617 w 5161559"/>
              <a:gd name="connsiteY97" fmla="*/ 1875977 h 3808342"/>
              <a:gd name="connsiteX98" fmla="*/ 3609760 w 5161559"/>
              <a:gd name="connsiteY98" fmla="*/ 1609882 h 3808342"/>
              <a:gd name="connsiteX99" fmla="*/ 3505740 w 5161559"/>
              <a:gd name="connsiteY99" fmla="*/ 1382492 h 3808342"/>
              <a:gd name="connsiteX100" fmla="*/ 3405645 w 5161559"/>
              <a:gd name="connsiteY100" fmla="*/ 1286354 h 3808342"/>
              <a:gd name="connsiteX101" fmla="*/ 3209636 w 5161559"/>
              <a:gd name="connsiteY101" fmla="*/ 1082171 h 3808342"/>
              <a:gd name="connsiteX102" fmla="*/ 3005461 w 5161559"/>
              <a:gd name="connsiteY102" fmla="*/ 845318 h 3808342"/>
              <a:gd name="connsiteX103" fmla="*/ 2789035 w 5161559"/>
              <a:gd name="connsiteY103" fmla="*/ 563546 h 3808342"/>
              <a:gd name="connsiteX104" fmla="*/ 2511356 w 5161559"/>
              <a:gd name="connsiteY104" fmla="*/ 130678 h 3808342"/>
              <a:gd name="connsiteX105" fmla="*/ 2425602 w 5161559"/>
              <a:gd name="connsiteY105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28998 w 5161559"/>
              <a:gd name="connsiteY34" fmla="*/ 2236416 h 3808342"/>
              <a:gd name="connsiteX35" fmla="*/ 4565283 w 5161559"/>
              <a:gd name="connsiteY35" fmla="*/ 2202550 h 3808342"/>
              <a:gd name="connsiteX36" fmla="*/ 5160369 w 5161559"/>
              <a:gd name="connsiteY36" fmla="*/ 1527635 h 3808342"/>
              <a:gd name="connsiteX37" fmla="*/ 4722521 w 5161559"/>
              <a:gd name="connsiteY37" fmla="*/ 1747768 h 3808342"/>
              <a:gd name="connsiteX38" fmla="*/ 4424978 w 5161559"/>
              <a:gd name="connsiteY38" fmla="*/ 1958225 h 3808342"/>
              <a:gd name="connsiteX39" fmla="*/ 4212102 w 5161559"/>
              <a:gd name="connsiteY39" fmla="*/ 2197711 h 3808342"/>
              <a:gd name="connsiteX40" fmla="*/ 3950845 w 5161559"/>
              <a:gd name="connsiteY40" fmla="*/ 2509768 h 3808342"/>
              <a:gd name="connsiteX41" fmla="*/ 3815377 w 5161559"/>
              <a:gd name="connsiteY41" fmla="*/ 2521864 h 3808342"/>
              <a:gd name="connsiteX42" fmla="*/ 3762159 w 5161559"/>
              <a:gd name="connsiteY42" fmla="*/ 2480739 h 3808342"/>
              <a:gd name="connsiteX43" fmla="*/ 3638787 w 5161559"/>
              <a:gd name="connsiteY43" fmla="*/ 2594435 h 3808342"/>
              <a:gd name="connsiteX44" fmla="*/ 3670235 w 5161559"/>
              <a:gd name="connsiteY44" fmla="*/ 2664587 h 3808342"/>
              <a:gd name="connsiteX45" fmla="*/ 3679913 w 5161559"/>
              <a:gd name="connsiteY45" fmla="*/ 2812149 h 3808342"/>
              <a:gd name="connsiteX46" fmla="*/ 3617280 w 5161559"/>
              <a:gd name="connsiteY46" fmla="*/ 2896323 h 3808342"/>
              <a:gd name="connsiteX47" fmla="*/ 3410111 w 5161559"/>
              <a:gd name="connsiteY47" fmla="*/ 2993956 h 3808342"/>
              <a:gd name="connsiteX48" fmla="*/ 3357723 w 5161559"/>
              <a:gd name="connsiteY48" fmla="*/ 2996336 h 3808342"/>
              <a:gd name="connsiteX49" fmla="*/ 3274381 w 5161559"/>
              <a:gd name="connsiteY49" fmla="*/ 2970144 h 3808342"/>
              <a:gd name="connsiteX50" fmla="*/ 3076736 w 5161559"/>
              <a:gd name="connsiteY50" fmla="*/ 2829649 h 3808342"/>
              <a:gd name="connsiteX51" fmla="*/ 2831468 w 5161559"/>
              <a:gd name="connsiteY51" fmla="*/ 2705825 h 3808342"/>
              <a:gd name="connsiteX52" fmla="*/ 2638586 w 5161559"/>
              <a:gd name="connsiteY52" fmla="*/ 2584381 h 3808342"/>
              <a:gd name="connsiteX53" fmla="*/ 2479043 w 5161559"/>
              <a:gd name="connsiteY53" fmla="*/ 2451032 h 3808342"/>
              <a:gd name="connsiteX54" fmla="*/ 2345693 w 5161559"/>
              <a:gd name="connsiteY54" fmla="*/ 2331970 h 3808342"/>
              <a:gd name="connsiteX55" fmla="*/ 2195674 w 5161559"/>
              <a:gd name="connsiteY55" fmla="*/ 2191477 h 3808342"/>
              <a:gd name="connsiteX56" fmla="*/ 2050417 w 5161559"/>
              <a:gd name="connsiteY56" fmla="*/ 2067651 h 3808342"/>
              <a:gd name="connsiteX57" fmla="*/ 1967074 w 5161559"/>
              <a:gd name="connsiteY57" fmla="*/ 1979546 h 3808342"/>
              <a:gd name="connsiteX58" fmla="*/ 1859918 w 5161559"/>
              <a:gd name="connsiteY58" fmla="*/ 1870008 h 3808342"/>
              <a:gd name="connsiteX59" fmla="*/ 1697993 w 5161559"/>
              <a:gd name="connsiteY59" fmla="*/ 1696176 h 3808342"/>
              <a:gd name="connsiteX60" fmla="*/ 1619412 w 5161559"/>
              <a:gd name="connsiteY60" fmla="*/ 1589020 h 3808342"/>
              <a:gd name="connsiteX61" fmla="*/ 1572430 w 5161559"/>
              <a:gd name="connsiteY61" fmla="*/ 1512306 h 3808342"/>
              <a:gd name="connsiteX62" fmla="*/ 1486397 w 5161559"/>
              <a:gd name="connsiteY62" fmla="*/ 1429283 h 3808342"/>
              <a:gd name="connsiteX63" fmla="*/ 1404727 w 5161559"/>
              <a:gd name="connsiteY63" fmla="*/ 1343526 h 3808342"/>
              <a:gd name="connsiteX64" fmla="*/ 1351641 w 5161559"/>
              <a:gd name="connsiteY64" fmla="*/ 1229182 h 3808342"/>
              <a:gd name="connsiteX65" fmla="*/ 1306722 w 5161559"/>
              <a:gd name="connsiteY65" fmla="*/ 1074004 h 3808342"/>
              <a:gd name="connsiteX66" fmla="*/ 1310806 w 5161559"/>
              <a:gd name="connsiteY66" fmla="*/ 992330 h 3808342"/>
              <a:gd name="connsiteX67" fmla="*/ 1327141 w 5161559"/>
              <a:gd name="connsiteY67" fmla="*/ 931076 h 3808342"/>
              <a:gd name="connsiteX68" fmla="*/ 1355725 w 5161559"/>
              <a:gd name="connsiteY68" fmla="*/ 873904 h 3808342"/>
              <a:gd name="connsiteX69" fmla="*/ 1404727 w 5161559"/>
              <a:gd name="connsiteY69" fmla="*/ 779980 h 3808342"/>
              <a:gd name="connsiteX70" fmla="*/ 1461896 w 5161559"/>
              <a:gd name="connsiteY70" fmla="*/ 726892 h 3808342"/>
              <a:gd name="connsiteX71" fmla="*/ 1510899 w 5161559"/>
              <a:gd name="connsiteY71" fmla="*/ 686055 h 3808342"/>
              <a:gd name="connsiteX72" fmla="*/ 1588483 w 5161559"/>
              <a:gd name="connsiteY72" fmla="*/ 637052 h 3808342"/>
              <a:gd name="connsiteX73" fmla="*/ 1788575 w 5161559"/>
              <a:gd name="connsiteY73" fmla="*/ 645219 h 3808342"/>
              <a:gd name="connsiteX74" fmla="*/ 1964166 w 5161559"/>
              <a:gd name="connsiteY74" fmla="*/ 686056 h 3808342"/>
              <a:gd name="connsiteX75" fmla="*/ 2098922 w 5161559"/>
              <a:gd name="connsiteY75" fmla="*/ 763645 h 3808342"/>
              <a:gd name="connsiteX76" fmla="*/ 2327598 w 5161559"/>
              <a:gd name="connsiteY76" fmla="*/ 1037251 h 3808342"/>
              <a:gd name="connsiteX77" fmla="*/ 2376600 w 5161559"/>
              <a:gd name="connsiteY77" fmla="*/ 1078087 h 3808342"/>
              <a:gd name="connsiteX78" fmla="*/ 2552191 w 5161559"/>
              <a:gd name="connsiteY78" fmla="*/ 1135259 h 3808342"/>
              <a:gd name="connsiteX79" fmla="*/ 2682863 w 5161559"/>
              <a:gd name="connsiteY79" fmla="*/ 1221015 h 3808342"/>
              <a:gd name="connsiteX80" fmla="*/ 2756367 w 5161559"/>
              <a:gd name="connsiteY80" fmla="*/ 1310856 h 3808342"/>
              <a:gd name="connsiteX81" fmla="*/ 2833953 w 5161559"/>
              <a:gd name="connsiteY81" fmla="*/ 1396614 h 3808342"/>
              <a:gd name="connsiteX82" fmla="*/ 2900657 w 5161559"/>
              <a:gd name="connsiteY82" fmla="*/ 1507217 h 3808342"/>
              <a:gd name="connsiteX83" fmla="*/ 2941904 w 5161559"/>
              <a:gd name="connsiteY83" fmla="*/ 1585086 h 3808342"/>
              <a:gd name="connsiteX84" fmla="*/ 2957674 w 5161559"/>
              <a:gd name="connsiteY84" fmla="*/ 1667600 h 3808342"/>
              <a:gd name="connsiteX85" fmla="*/ 2967199 w 5161559"/>
              <a:gd name="connsiteY85" fmla="*/ 1743800 h 3808342"/>
              <a:gd name="connsiteX86" fmla="*/ 2974343 w 5161559"/>
              <a:gd name="connsiteY86" fmla="*/ 1781900 h 3808342"/>
              <a:gd name="connsiteX87" fmla="*/ 2998155 w 5161559"/>
              <a:gd name="connsiteY87" fmla="*/ 1872389 h 3808342"/>
              <a:gd name="connsiteX88" fmla="*/ 3093405 w 5161559"/>
              <a:gd name="connsiteY88" fmla="*/ 2055744 h 3808342"/>
              <a:gd name="connsiteX89" fmla="*/ 3167224 w 5161559"/>
              <a:gd name="connsiteY89" fmla="*/ 2155757 h 3808342"/>
              <a:gd name="connsiteX90" fmla="*/ 3271999 w 5161559"/>
              <a:gd name="connsiteY90" fmla="*/ 2253388 h 3808342"/>
              <a:gd name="connsiteX91" fmla="*/ 3413817 w 5161559"/>
              <a:gd name="connsiteY91" fmla="*/ 2354949 h 3808342"/>
              <a:gd name="connsiteX92" fmla="*/ 3573474 w 5161559"/>
              <a:gd name="connsiteY92" fmla="*/ 2512187 h 3808342"/>
              <a:gd name="connsiteX93" fmla="*/ 3636369 w 5161559"/>
              <a:gd name="connsiteY93" fmla="*/ 2599273 h 3808342"/>
              <a:gd name="connsiteX94" fmla="*/ 3762159 w 5161559"/>
              <a:gd name="connsiteY94" fmla="*/ 2475899 h 3808342"/>
              <a:gd name="connsiteX95" fmla="*/ 3754902 w 5161559"/>
              <a:gd name="connsiteY95" fmla="*/ 2316244 h 3808342"/>
              <a:gd name="connsiteX96" fmla="*/ 3762160 w 5161559"/>
              <a:gd name="connsiteY96" fmla="*/ 2183197 h 3808342"/>
              <a:gd name="connsiteX97" fmla="*/ 3762159 w 5161559"/>
              <a:gd name="connsiteY97" fmla="*/ 2067082 h 3808342"/>
              <a:gd name="connsiteX98" fmla="*/ 3718617 w 5161559"/>
              <a:gd name="connsiteY98" fmla="*/ 1875977 h 3808342"/>
              <a:gd name="connsiteX99" fmla="*/ 3609760 w 5161559"/>
              <a:gd name="connsiteY99" fmla="*/ 1609882 h 3808342"/>
              <a:gd name="connsiteX100" fmla="*/ 3505740 w 5161559"/>
              <a:gd name="connsiteY100" fmla="*/ 1382492 h 3808342"/>
              <a:gd name="connsiteX101" fmla="*/ 3405645 w 5161559"/>
              <a:gd name="connsiteY101" fmla="*/ 1286354 h 3808342"/>
              <a:gd name="connsiteX102" fmla="*/ 3209636 w 5161559"/>
              <a:gd name="connsiteY102" fmla="*/ 1082171 h 3808342"/>
              <a:gd name="connsiteX103" fmla="*/ 3005461 w 5161559"/>
              <a:gd name="connsiteY103" fmla="*/ 845318 h 3808342"/>
              <a:gd name="connsiteX104" fmla="*/ 2789035 w 5161559"/>
              <a:gd name="connsiteY104" fmla="*/ 563546 h 3808342"/>
              <a:gd name="connsiteX105" fmla="*/ 2511356 w 5161559"/>
              <a:gd name="connsiteY105" fmla="*/ 130678 h 3808342"/>
              <a:gd name="connsiteX106" fmla="*/ 2425602 w 5161559"/>
              <a:gd name="connsiteY106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5160369 w 5161559"/>
              <a:gd name="connsiteY36" fmla="*/ 1527635 h 3808342"/>
              <a:gd name="connsiteX37" fmla="*/ 4722521 w 5161559"/>
              <a:gd name="connsiteY37" fmla="*/ 1747768 h 3808342"/>
              <a:gd name="connsiteX38" fmla="*/ 4424978 w 5161559"/>
              <a:gd name="connsiteY38" fmla="*/ 1958225 h 3808342"/>
              <a:gd name="connsiteX39" fmla="*/ 4212102 w 5161559"/>
              <a:gd name="connsiteY39" fmla="*/ 2197711 h 3808342"/>
              <a:gd name="connsiteX40" fmla="*/ 3950845 w 5161559"/>
              <a:gd name="connsiteY40" fmla="*/ 2509768 h 3808342"/>
              <a:gd name="connsiteX41" fmla="*/ 3815377 w 5161559"/>
              <a:gd name="connsiteY41" fmla="*/ 2521864 h 3808342"/>
              <a:gd name="connsiteX42" fmla="*/ 3762159 w 5161559"/>
              <a:gd name="connsiteY42" fmla="*/ 2480739 h 3808342"/>
              <a:gd name="connsiteX43" fmla="*/ 3638787 w 5161559"/>
              <a:gd name="connsiteY43" fmla="*/ 2594435 h 3808342"/>
              <a:gd name="connsiteX44" fmla="*/ 3670235 w 5161559"/>
              <a:gd name="connsiteY44" fmla="*/ 2664587 h 3808342"/>
              <a:gd name="connsiteX45" fmla="*/ 3679913 w 5161559"/>
              <a:gd name="connsiteY45" fmla="*/ 2812149 h 3808342"/>
              <a:gd name="connsiteX46" fmla="*/ 3617280 w 5161559"/>
              <a:gd name="connsiteY46" fmla="*/ 2896323 h 3808342"/>
              <a:gd name="connsiteX47" fmla="*/ 3410111 w 5161559"/>
              <a:gd name="connsiteY47" fmla="*/ 2993956 h 3808342"/>
              <a:gd name="connsiteX48" fmla="*/ 3357723 w 5161559"/>
              <a:gd name="connsiteY48" fmla="*/ 2996336 h 3808342"/>
              <a:gd name="connsiteX49" fmla="*/ 3274381 w 5161559"/>
              <a:gd name="connsiteY49" fmla="*/ 2970144 h 3808342"/>
              <a:gd name="connsiteX50" fmla="*/ 3076736 w 5161559"/>
              <a:gd name="connsiteY50" fmla="*/ 2829649 h 3808342"/>
              <a:gd name="connsiteX51" fmla="*/ 2831468 w 5161559"/>
              <a:gd name="connsiteY51" fmla="*/ 2705825 h 3808342"/>
              <a:gd name="connsiteX52" fmla="*/ 2638586 w 5161559"/>
              <a:gd name="connsiteY52" fmla="*/ 2584381 h 3808342"/>
              <a:gd name="connsiteX53" fmla="*/ 2479043 w 5161559"/>
              <a:gd name="connsiteY53" fmla="*/ 2451032 h 3808342"/>
              <a:gd name="connsiteX54" fmla="*/ 2345693 w 5161559"/>
              <a:gd name="connsiteY54" fmla="*/ 2331970 h 3808342"/>
              <a:gd name="connsiteX55" fmla="*/ 2195674 w 5161559"/>
              <a:gd name="connsiteY55" fmla="*/ 2191477 h 3808342"/>
              <a:gd name="connsiteX56" fmla="*/ 2050417 w 5161559"/>
              <a:gd name="connsiteY56" fmla="*/ 2067651 h 3808342"/>
              <a:gd name="connsiteX57" fmla="*/ 1967074 w 5161559"/>
              <a:gd name="connsiteY57" fmla="*/ 1979546 h 3808342"/>
              <a:gd name="connsiteX58" fmla="*/ 1859918 w 5161559"/>
              <a:gd name="connsiteY58" fmla="*/ 1870008 h 3808342"/>
              <a:gd name="connsiteX59" fmla="*/ 1697993 w 5161559"/>
              <a:gd name="connsiteY59" fmla="*/ 1696176 h 3808342"/>
              <a:gd name="connsiteX60" fmla="*/ 1619412 w 5161559"/>
              <a:gd name="connsiteY60" fmla="*/ 1589020 h 3808342"/>
              <a:gd name="connsiteX61" fmla="*/ 1572430 w 5161559"/>
              <a:gd name="connsiteY61" fmla="*/ 1512306 h 3808342"/>
              <a:gd name="connsiteX62" fmla="*/ 1486397 w 5161559"/>
              <a:gd name="connsiteY62" fmla="*/ 1429283 h 3808342"/>
              <a:gd name="connsiteX63" fmla="*/ 1404727 w 5161559"/>
              <a:gd name="connsiteY63" fmla="*/ 1343526 h 3808342"/>
              <a:gd name="connsiteX64" fmla="*/ 1351641 w 5161559"/>
              <a:gd name="connsiteY64" fmla="*/ 1229182 h 3808342"/>
              <a:gd name="connsiteX65" fmla="*/ 1306722 w 5161559"/>
              <a:gd name="connsiteY65" fmla="*/ 1074004 h 3808342"/>
              <a:gd name="connsiteX66" fmla="*/ 1310806 w 5161559"/>
              <a:gd name="connsiteY66" fmla="*/ 992330 h 3808342"/>
              <a:gd name="connsiteX67" fmla="*/ 1327141 w 5161559"/>
              <a:gd name="connsiteY67" fmla="*/ 931076 h 3808342"/>
              <a:gd name="connsiteX68" fmla="*/ 1355725 w 5161559"/>
              <a:gd name="connsiteY68" fmla="*/ 873904 h 3808342"/>
              <a:gd name="connsiteX69" fmla="*/ 1404727 w 5161559"/>
              <a:gd name="connsiteY69" fmla="*/ 779980 h 3808342"/>
              <a:gd name="connsiteX70" fmla="*/ 1461896 w 5161559"/>
              <a:gd name="connsiteY70" fmla="*/ 726892 h 3808342"/>
              <a:gd name="connsiteX71" fmla="*/ 1510899 w 5161559"/>
              <a:gd name="connsiteY71" fmla="*/ 686055 h 3808342"/>
              <a:gd name="connsiteX72" fmla="*/ 1588483 w 5161559"/>
              <a:gd name="connsiteY72" fmla="*/ 637052 h 3808342"/>
              <a:gd name="connsiteX73" fmla="*/ 1788575 w 5161559"/>
              <a:gd name="connsiteY73" fmla="*/ 645219 h 3808342"/>
              <a:gd name="connsiteX74" fmla="*/ 1964166 w 5161559"/>
              <a:gd name="connsiteY74" fmla="*/ 686056 h 3808342"/>
              <a:gd name="connsiteX75" fmla="*/ 2098922 w 5161559"/>
              <a:gd name="connsiteY75" fmla="*/ 763645 h 3808342"/>
              <a:gd name="connsiteX76" fmla="*/ 2327598 w 5161559"/>
              <a:gd name="connsiteY76" fmla="*/ 1037251 h 3808342"/>
              <a:gd name="connsiteX77" fmla="*/ 2376600 w 5161559"/>
              <a:gd name="connsiteY77" fmla="*/ 1078087 h 3808342"/>
              <a:gd name="connsiteX78" fmla="*/ 2552191 w 5161559"/>
              <a:gd name="connsiteY78" fmla="*/ 1135259 h 3808342"/>
              <a:gd name="connsiteX79" fmla="*/ 2682863 w 5161559"/>
              <a:gd name="connsiteY79" fmla="*/ 1221015 h 3808342"/>
              <a:gd name="connsiteX80" fmla="*/ 2756367 w 5161559"/>
              <a:gd name="connsiteY80" fmla="*/ 1310856 h 3808342"/>
              <a:gd name="connsiteX81" fmla="*/ 2833953 w 5161559"/>
              <a:gd name="connsiteY81" fmla="*/ 1396614 h 3808342"/>
              <a:gd name="connsiteX82" fmla="*/ 2900657 w 5161559"/>
              <a:gd name="connsiteY82" fmla="*/ 1507217 h 3808342"/>
              <a:gd name="connsiteX83" fmla="*/ 2941904 w 5161559"/>
              <a:gd name="connsiteY83" fmla="*/ 1585086 h 3808342"/>
              <a:gd name="connsiteX84" fmla="*/ 2957674 w 5161559"/>
              <a:gd name="connsiteY84" fmla="*/ 1667600 h 3808342"/>
              <a:gd name="connsiteX85" fmla="*/ 2967199 w 5161559"/>
              <a:gd name="connsiteY85" fmla="*/ 1743800 h 3808342"/>
              <a:gd name="connsiteX86" fmla="*/ 2974343 w 5161559"/>
              <a:gd name="connsiteY86" fmla="*/ 1781900 h 3808342"/>
              <a:gd name="connsiteX87" fmla="*/ 2998155 w 5161559"/>
              <a:gd name="connsiteY87" fmla="*/ 1872389 h 3808342"/>
              <a:gd name="connsiteX88" fmla="*/ 3093405 w 5161559"/>
              <a:gd name="connsiteY88" fmla="*/ 2055744 h 3808342"/>
              <a:gd name="connsiteX89" fmla="*/ 3167224 w 5161559"/>
              <a:gd name="connsiteY89" fmla="*/ 2155757 h 3808342"/>
              <a:gd name="connsiteX90" fmla="*/ 3271999 w 5161559"/>
              <a:gd name="connsiteY90" fmla="*/ 2253388 h 3808342"/>
              <a:gd name="connsiteX91" fmla="*/ 3413817 w 5161559"/>
              <a:gd name="connsiteY91" fmla="*/ 2354949 h 3808342"/>
              <a:gd name="connsiteX92" fmla="*/ 3573474 w 5161559"/>
              <a:gd name="connsiteY92" fmla="*/ 2512187 h 3808342"/>
              <a:gd name="connsiteX93" fmla="*/ 3636369 w 5161559"/>
              <a:gd name="connsiteY93" fmla="*/ 2599273 h 3808342"/>
              <a:gd name="connsiteX94" fmla="*/ 3762159 w 5161559"/>
              <a:gd name="connsiteY94" fmla="*/ 2475899 h 3808342"/>
              <a:gd name="connsiteX95" fmla="*/ 3754902 w 5161559"/>
              <a:gd name="connsiteY95" fmla="*/ 2316244 h 3808342"/>
              <a:gd name="connsiteX96" fmla="*/ 3762160 w 5161559"/>
              <a:gd name="connsiteY96" fmla="*/ 2183197 h 3808342"/>
              <a:gd name="connsiteX97" fmla="*/ 3762159 w 5161559"/>
              <a:gd name="connsiteY97" fmla="*/ 2067082 h 3808342"/>
              <a:gd name="connsiteX98" fmla="*/ 3718617 w 5161559"/>
              <a:gd name="connsiteY98" fmla="*/ 1875977 h 3808342"/>
              <a:gd name="connsiteX99" fmla="*/ 3609760 w 5161559"/>
              <a:gd name="connsiteY99" fmla="*/ 1609882 h 3808342"/>
              <a:gd name="connsiteX100" fmla="*/ 3505740 w 5161559"/>
              <a:gd name="connsiteY100" fmla="*/ 1382492 h 3808342"/>
              <a:gd name="connsiteX101" fmla="*/ 3405645 w 5161559"/>
              <a:gd name="connsiteY101" fmla="*/ 1286354 h 3808342"/>
              <a:gd name="connsiteX102" fmla="*/ 3209636 w 5161559"/>
              <a:gd name="connsiteY102" fmla="*/ 1082171 h 3808342"/>
              <a:gd name="connsiteX103" fmla="*/ 3005461 w 5161559"/>
              <a:gd name="connsiteY103" fmla="*/ 845318 h 3808342"/>
              <a:gd name="connsiteX104" fmla="*/ 2789035 w 5161559"/>
              <a:gd name="connsiteY104" fmla="*/ 563546 h 3808342"/>
              <a:gd name="connsiteX105" fmla="*/ 2511356 w 5161559"/>
              <a:gd name="connsiteY105" fmla="*/ 130678 h 3808342"/>
              <a:gd name="connsiteX106" fmla="*/ 2425602 w 5161559"/>
              <a:gd name="connsiteY106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4664464 w 5161559"/>
              <a:gd name="connsiteY36" fmla="*/ 2081597 h 3808342"/>
              <a:gd name="connsiteX37" fmla="*/ 5160369 w 5161559"/>
              <a:gd name="connsiteY37" fmla="*/ 1527635 h 3808342"/>
              <a:gd name="connsiteX38" fmla="*/ 4722521 w 5161559"/>
              <a:gd name="connsiteY38" fmla="*/ 1747768 h 3808342"/>
              <a:gd name="connsiteX39" fmla="*/ 4424978 w 5161559"/>
              <a:gd name="connsiteY39" fmla="*/ 1958225 h 3808342"/>
              <a:gd name="connsiteX40" fmla="*/ 4212102 w 5161559"/>
              <a:gd name="connsiteY40" fmla="*/ 2197711 h 3808342"/>
              <a:gd name="connsiteX41" fmla="*/ 3950845 w 5161559"/>
              <a:gd name="connsiteY41" fmla="*/ 2509768 h 3808342"/>
              <a:gd name="connsiteX42" fmla="*/ 3815377 w 5161559"/>
              <a:gd name="connsiteY42" fmla="*/ 2521864 h 3808342"/>
              <a:gd name="connsiteX43" fmla="*/ 3762159 w 5161559"/>
              <a:gd name="connsiteY43" fmla="*/ 2480739 h 3808342"/>
              <a:gd name="connsiteX44" fmla="*/ 3638787 w 5161559"/>
              <a:gd name="connsiteY44" fmla="*/ 2594435 h 3808342"/>
              <a:gd name="connsiteX45" fmla="*/ 3670235 w 5161559"/>
              <a:gd name="connsiteY45" fmla="*/ 2664587 h 3808342"/>
              <a:gd name="connsiteX46" fmla="*/ 3679913 w 5161559"/>
              <a:gd name="connsiteY46" fmla="*/ 2812149 h 3808342"/>
              <a:gd name="connsiteX47" fmla="*/ 3617280 w 5161559"/>
              <a:gd name="connsiteY47" fmla="*/ 2896323 h 3808342"/>
              <a:gd name="connsiteX48" fmla="*/ 3410111 w 5161559"/>
              <a:gd name="connsiteY48" fmla="*/ 2993956 h 3808342"/>
              <a:gd name="connsiteX49" fmla="*/ 3357723 w 5161559"/>
              <a:gd name="connsiteY49" fmla="*/ 2996336 h 3808342"/>
              <a:gd name="connsiteX50" fmla="*/ 3274381 w 5161559"/>
              <a:gd name="connsiteY50" fmla="*/ 2970144 h 3808342"/>
              <a:gd name="connsiteX51" fmla="*/ 3076736 w 5161559"/>
              <a:gd name="connsiteY51" fmla="*/ 2829649 h 3808342"/>
              <a:gd name="connsiteX52" fmla="*/ 2831468 w 5161559"/>
              <a:gd name="connsiteY52" fmla="*/ 2705825 h 3808342"/>
              <a:gd name="connsiteX53" fmla="*/ 2638586 w 5161559"/>
              <a:gd name="connsiteY53" fmla="*/ 2584381 h 3808342"/>
              <a:gd name="connsiteX54" fmla="*/ 2479043 w 5161559"/>
              <a:gd name="connsiteY54" fmla="*/ 2451032 h 3808342"/>
              <a:gd name="connsiteX55" fmla="*/ 2345693 w 5161559"/>
              <a:gd name="connsiteY55" fmla="*/ 2331970 h 3808342"/>
              <a:gd name="connsiteX56" fmla="*/ 2195674 w 5161559"/>
              <a:gd name="connsiteY56" fmla="*/ 2191477 h 3808342"/>
              <a:gd name="connsiteX57" fmla="*/ 2050417 w 5161559"/>
              <a:gd name="connsiteY57" fmla="*/ 2067651 h 3808342"/>
              <a:gd name="connsiteX58" fmla="*/ 1967074 w 5161559"/>
              <a:gd name="connsiteY58" fmla="*/ 1979546 h 3808342"/>
              <a:gd name="connsiteX59" fmla="*/ 1859918 w 5161559"/>
              <a:gd name="connsiteY59" fmla="*/ 1870008 h 3808342"/>
              <a:gd name="connsiteX60" fmla="*/ 1697993 w 5161559"/>
              <a:gd name="connsiteY60" fmla="*/ 1696176 h 3808342"/>
              <a:gd name="connsiteX61" fmla="*/ 1619412 w 5161559"/>
              <a:gd name="connsiteY61" fmla="*/ 1589020 h 3808342"/>
              <a:gd name="connsiteX62" fmla="*/ 1572430 w 5161559"/>
              <a:gd name="connsiteY62" fmla="*/ 1512306 h 3808342"/>
              <a:gd name="connsiteX63" fmla="*/ 1486397 w 5161559"/>
              <a:gd name="connsiteY63" fmla="*/ 1429283 h 3808342"/>
              <a:gd name="connsiteX64" fmla="*/ 1404727 w 5161559"/>
              <a:gd name="connsiteY64" fmla="*/ 1343526 h 3808342"/>
              <a:gd name="connsiteX65" fmla="*/ 1351641 w 5161559"/>
              <a:gd name="connsiteY65" fmla="*/ 1229182 h 3808342"/>
              <a:gd name="connsiteX66" fmla="*/ 1306722 w 5161559"/>
              <a:gd name="connsiteY66" fmla="*/ 1074004 h 3808342"/>
              <a:gd name="connsiteX67" fmla="*/ 1310806 w 5161559"/>
              <a:gd name="connsiteY67" fmla="*/ 992330 h 3808342"/>
              <a:gd name="connsiteX68" fmla="*/ 1327141 w 5161559"/>
              <a:gd name="connsiteY68" fmla="*/ 931076 h 3808342"/>
              <a:gd name="connsiteX69" fmla="*/ 1355725 w 5161559"/>
              <a:gd name="connsiteY69" fmla="*/ 873904 h 3808342"/>
              <a:gd name="connsiteX70" fmla="*/ 1404727 w 5161559"/>
              <a:gd name="connsiteY70" fmla="*/ 779980 h 3808342"/>
              <a:gd name="connsiteX71" fmla="*/ 1461896 w 5161559"/>
              <a:gd name="connsiteY71" fmla="*/ 726892 h 3808342"/>
              <a:gd name="connsiteX72" fmla="*/ 1510899 w 5161559"/>
              <a:gd name="connsiteY72" fmla="*/ 686055 h 3808342"/>
              <a:gd name="connsiteX73" fmla="*/ 1588483 w 5161559"/>
              <a:gd name="connsiteY73" fmla="*/ 637052 h 3808342"/>
              <a:gd name="connsiteX74" fmla="*/ 1788575 w 5161559"/>
              <a:gd name="connsiteY74" fmla="*/ 645219 h 3808342"/>
              <a:gd name="connsiteX75" fmla="*/ 1964166 w 5161559"/>
              <a:gd name="connsiteY75" fmla="*/ 686056 h 3808342"/>
              <a:gd name="connsiteX76" fmla="*/ 2098922 w 5161559"/>
              <a:gd name="connsiteY76" fmla="*/ 763645 h 3808342"/>
              <a:gd name="connsiteX77" fmla="*/ 2327598 w 5161559"/>
              <a:gd name="connsiteY77" fmla="*/ 1037251 h 3808342"/>
              <a:gd name="connsiteX78" fmla="*/ 2376600 w 5161559"/>
              <a:gd name="connsiteY78" fmla="*/ 1078087 h 3808342"/>
              <a:gd name="connsiteX79" fmla="*/ 2552191 w 5161559"/>
              <a:gd name="connsiteY79" fmla="*/ 1135259 h 3808342"/>
              <a:gd name="connsiteX80" fmla="*/ 2682863 w 5161559"/>
              <a:gd name="connsiteY80" fmla="*/ 1221015 h 3808342"/>
              <a:gd name="connsiteX81" fmla="*/ 2756367 w 5161559"/>
              <a:gd name="connsiteY81" fmla="*/ 1310856 h 3808342"/>
              <a:gd name="connsiteX82" fmla="*/ 2833953 w 5161559"/>
              <a:gd name="connsiteY82" fmla="*/ 1396614 h 3808342"/>
              <a:gd name="connsiteX83" fmla="*/ 2900657 w 5161559"/>
              <a:gd name="connsiteY83" fmla="*/ 1507217 h 3808342"/>
              <a:gd name="connsiteX84" fmla="*/ 2941904 w 5161559"/>
              <a:gd name="connsiteY84" fmla="*/ 1585086 h 3808342"/>
              <a:gd name="connsiteX85" fmla="*/ 2957674 w 5161559"/>
              <a:gd name="connsiteY85" fmla="*/ 1667600 h 3808342"/>
              <a:gd name="connsiteX86" fmla="*/ 2967199 w 5161559"/>
              <a:gd name="connsiteY86" fmla="*/ 1743800 h 3808342"/>
              <a:gd name="connsiteX87" fmla="*/ 2974343 w 5161559"/>
              <a:gd name="connsiteY87" fmla="*/ 1781900 h 3808342"/>
              <a:gd name="connsiteX88" fmla="*/ 2998155 w 5161559"/>
              <a:gd name="connsiteY88" fmla="*/ 1872389 h 3808342"/>
              <a:gd name="connsiteX89" fmla="*/ 3093405 w 5161559"/>
              <a:gd name="connsiteY89" fmla="*/ 2055744 h 3808342"/>
              <a:gd name="connsiteX90" fmla="*/ 3167224 w 5161559"/>
              <a:gd name="connsiteY90" fmla="*/ 2155757 h 3808342"/>
              <a:gd name="connsiteX91" fmla="*/ 3271999 w 5161559"/>
              <a:gd name="connsiteY91" fmla="*/ 2253388 h 3808342"/>
              <a:gd name="connsiteX92" fmla="*/ 3413817 w 5161559"/>
              <a:gd name="connsiteY92" fmla="*/ 2354949 h 3808342"/>
              <a:gd name="connsiteX93" fmla="*/ 3573474 w 5161559"/>
              <a:gd name="connsiteY93" fmla="*/ 2512187 h 3808342"/>
              <a:gd name="connsiteX94" fmla="*/ 3636369 w 5161559"/>
              <a:gd name="connsiteY94" fmla="*/ 2599273 h 3808342"/>
              <a:gd name="connsiteX95" fmla="*/ 3762159 w 5161559"/>
              <a:gd name="connsiteY95" fmla="*/ 2475899 h 3808342"/>
              <a:gd name="connsiteX96" fmla="*/ 3754902 w 5161559"/>
              <a:gd name="connsiteY96" fmla="*/ 2316244 h 3808342"/>
              <a:gd name="connsiteX97" fmla="*/ 3762160 w 5161559"/>
              <a:gd name="connsiteY97" fmla="*/ 2183197 h 3808342"/>
              <a:gd name="connsiteX98" fmla="*/ 3762159 w 5161559"/>
              <a:gd name="connsiteY98" fmla="*/ 2067082 h 3808342"/>
              <a:gd name="connsiteX99" fmla="*/ 3718617 w 5161559"/>
              <a:gd name="connsiteY99" fmla="*/ 1875977 h 3808342"/>
              <a:gd name="connsiteX100" fmla="*/ 3609760 w 5161559"/>
              <a:gd name="connsiteY100" fmla="*/ 1609882 h 3808342"/>
              <a:gd name="connsiteX101" fmla="*/ 3505740 w 5161559"/>
              <a:gd name="connsiteY101" fmla="*/ 1382492 h 3808342"/>
              <a:gd name="connsiteX102" fmla="*/ 3405645 w 5161559"/>
              <a:gd name="connsiteY102" fmla="*/ 1286354 h 3808342"/>
              <a:gd name="connsiteX103" fmla="*/ 3209636 w 5161559"/>
              <a:gd name="connsiteY103" fmla="*/ 1082171 h 3808342"/>
              <a:gd name="connsiteX104" fmla="*/ 3005461 w 5161559"/>
              <a:gd name="connsiteY104" fmla="*/ 845318 h 3808342"/>
              <a:gd name="connsiteX105" fmla="*/ 2789035 w 5161559"/>
              <a:gd name="connsiteY105" fmla="*/ 563546 h 3808342"/>
              <a:gd name="connsiteX106" fmla="*/ 2511356 w 5161559"/>
              <a:gd name="connsiteY106" fmla="*/ 130678 h 3808342"/>
              <a:gd name="connsiteX107" fmla="*/ 2425602 w 5161559"/>
              <a:gd name="connsiteY107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5061188 w 5161559"/>
              <a:gd name="connsiteY36" fmla="*/ 1948549 h 3808342"/>
              <a:gd name="connsiteX37" fmla="*/ 5160369 w 5161559"/>
              <a:gd name="connsiteY37" fmla="*/ 1527635 h 3808342"/>
              <a:gd name="connsiteX38" fmla="*/ 4722521 w 5161559"/>
              <a:gd name="connsiteY38" fmla="*/ 1747768 h 3808342"/>
              <a:gd name="connsiteX39" fmla="*/ 4424978 w 5161559"/>
              <a:gd name="connsiteY39" fmla="*/ 1958225 h 3808342"/>
              <a:gd name="connsiteX40" fmla="*/ 4212102 w 5161559"/>
              <a:gd name="connsiteY40" fmla="*/ 2197711 h 3808342"/>
              <a:gd name="connsiteX41" fmla="*/ 3950845 w 5161559"/>
              <a:gd name="connsiteY41" fmla="*/ 2509768 h 3808342"/>
              <a:gd name="connsiteX42" fmla="*/ 3815377 w 5161559"/>
              <a:gd name="connsiteY42" fmla="*/ 2521864 h 3808342"/>
              <a:gd name="connsiteX43" fmla="*/ 3762159 w 5161559"/>
              <a:gd name="connsiteY43" fmla="*/ 2480739 h 3808342"/>
              <a:gd name="connsiteX44" fmla="*/ 3638787 w 5161559"/>
              <a:gd name="connsiteY44" fmla="*/ 2594435 h 3808342"/>
              <a:gd name="connsiteX45" fmla="*/ 3670235 w 5161559"/>
              <a:gd name="connsiteY45" fmla="*/ 2664587 h 3808342"/>
              <a:gd name="connsiteX46" fmla="*/ 3679913 w 5161559"/>
              <a:gd name="connsiteY46" fmla="*/ 2812149 h 3808342"/>
              <a:gd name="connsiteX47" fmla="*/ 3617280 w 5161559"/>
              <a:gd name="connsiteY47" fmla="*/ 2896323 h 3808342"/>
              <a:gd name="connsiteX48" fmla="*/ 3410111 w 5161559"/>
              <a:gd name="connsiteY48" fmla="*/ 2993956 h 3808342"/>
              <a:gd name="connsiteX49" fmla="*/ 3357723 w 5161559"/>
              <a:gd name="connsiteY49" fmla="*/ 2996336 h 3808342"/>
              <a:gd name="connsiteX50" fmla="*/ 3274381 w 5161559"/>
              <a:gd name="connsiteY50" fmla="*/ 2970144 h 3808342"/>
              <a:gd name="connsiteX51" fmla="*/ 3076736 w 5161559"/>
              <a:gd name="connsiteY51" fmla="*/ 2829649 h 3808342"/>
              <a:gd name="connsiteX52" fmla="*/ 2831468 w 5161559"/>
              <a:gd name="connsiteY52" fmla="*/ 2705825 h 3808342"/>
              <a:gd name="connsiteX53" fmla="*/ 2638586 w 5161559"/>
              <a:gd name="connsiteY53" fmla="*/ 2584381 h 3808342"/>
              <a:gd name="connsiteX54" fmla="*/ 2479043 w 5161559"/>
              <a:gd name="connsiteY54" fmla="*/ 2451032 h 3808342"/>
              <a:gd name="connsiteX55" fmla="*/ 2345693 w 5161559"/>
              <a:gd name="connsiteY55" fmla="*/ 2331970 h 3808342"/>
              <a:gd name="connsiteX56" fmla="*/ 2195674 w 5161559"/>
              <a:gd name="connsiteY56" fmla="*/ 2191477 h 3808342"/>
              <a:gd name="connsiteX57" fmla="*/ 2050417 w 5161559"/>
              <a:gd name="connsiteY57" fmla="*/ 2067651 h 3808342"/>
              <a:gd name="connsiteX58" fmla="*/ 1967074 w 5161559"/>
              <a:gd name="connsiteY58" fmla="*/ 1979546 h 3808342"/>
              <a:gd name="connsiteX59" fmla="*/ 1859918 w 5161559"/>
              <a:gd name="connsiteY59" fmla="*/ 1870008 h 3808342"/>
              <a:gd name="connsiteX60" fmla="*/ 1697993 w 5161559"/>
              <a:gd name="connsiteY60" fmla="*/ 1696176 h 3808342"/>
              <a:gd name="connsiteX61" fmla="*/ 1619412 w 5161559"/>
              <a:gd name="connsiteY61" fmla="*/ 1589020 h 3808342"/>
              <a:gd name="connsiteX62" fmla="*/ 1572430 w 5161559"/>
              <a:gd name="connsiteY62" fmla="*/ 1512306 h 3808342"/>
              <a:gd name="connsiteX63" fmla="*/ 1486397 w 5161559"/>
              <a:gd name="connsiteY63" fmla="*/ 1429283 h 3808342"/>
              <a:gd name="connsiteX64" fmla="*/ 1404727 w 5161559"/>
              <a:gd name="connsiteY64" fmla="*/ 1343526 h 3808342"/>
              <a:gd name="connsiteX65" fmla="*/ 1351641 w 5161559"/>
              <a:gd name="connsiteY65" fmla="*/ 1229182 h 3808342"/>
              <a:gd name="connsiteX66" fmla="*/ 1306722 w 5161559"/>
              <a:gd name="connsiteY66" fmla="*/ 1074004 h 3808342"/>
              <a:gd name="connsiteX67" fmla="*/ 1310806 w 5161559"/>
              <a:gd name="connsiteY67" fmla="*/ 992330 h 3808342"/>
              <a:gd name="connsiteX68" fmla="*/ 1327141 w 5161559"/>
              <a:gd name="connsiteY68" fmla="*/ 931076 h 3808342"/>
              <a:gd name="connsiteX69" fmla="*/ 1355725 w 5161559"/>
              <a:gd name="connsiteY69" fmla="*/ 873904 h 3808342"/>
              <a:gd name="connsiteX70" fmla="*/ 1404727 w 5161559"/>
              <a:gd name="connsiteY70" fmla="*/ 779980 h 3808342"/>
              <a:gd name="connsiteX71" fmla="*/ 1461896 w 5161559"/>
              <a:gd name="connsiteY71" fmla="*/ 726892 h 3808342"/>
              <a:gd name="connsiteX72" fmla="*/ 1510899 w 5161559"/>
              <a:gd name="connsiteY72" fmla="*/ 686055 h 3808342"/>
              <a:gd name="connsiteX73" fmla="*/ 1588483 w 5161559"/>
              <a:gd name="connsiteY73" fmla="*/ 637052 h 3808342"/>
              <a:gd name="connsiteX74" fmla="*/ 1788575 w 5161559"/>
              <a:gd name="connsiteY74" fmla="*/ 645219 h 3808342"/>
              <a:gd name="connsiteX75" fmla="*/ 1964166 w 5161559"/>
              <a:gd name="connsiteY75" fmla="*/ 686056 h 3808342"/>
              <a:gd name="connsiteX76" fmla="*/ 2098922 w 5161559"/>
              <a:gd name="connsiteY76" fmla="*/ 763645 h 3808342"/>
              <a:gd name="connsiteX77" fmla="*/ 2327598 w 5161559"/>
              <a:gd name="connsiteY77" fmla="*/ 1037251 h 3808342"/>
              <a:gd name="connsiteX78" fmla="*/ 2376600 w 5161559"/>
              <a:gd name="connsiteY78" fmla="*/ 1078087 h 3808342"/>
              <a:gd name="connsiteX79" fmla="*/ 2552191 w 5161559"/>
              <a:gd name="connsiteY79" fmla="*/ 1135259 h 3808342"/>
              <a:gd name="connsiteX80" fmla="*/ 2682863 w 5161559"/>
              <a:gd name="connsiteY80" fmla="*/ 1221015 h 3808342"/>
              <a:gd name="connsiteX81" fmla="*/ 2756367 w 5161559"/>
              <a:gd name="connsiteY81" fmla="*/ 1310856 h 3808342"/>
              <a:gd name="connsiteX82" fmla="*/ 2833953 w 5161559"/>
              <a:gd name="connsiteY82" fmla="*/ 1396614 h 3808342"/>
              <a:gd name="connsiteX83" fmla="*/ 2900657 w 5161559"/>
              <a:gd name="connsiteY83" fmla="*/ 1507217 h 3808342"/>
              <a:gd name="connsiteX84" fmla="*/ 2941904 w 5161559"/>
              <a:gd name="connsiteY84" fmla="*/ 1585086 h 3808342"/>
              <a:gd name="connsiteX85" fmla="*/ 2957674 w 5161559"/>
              <a:gd name="connsiteY85" fmla="*/ 1667600 h 3808342"/>
              <a:gd name="connsiteX86" fmla="*/ 2967199 w 5161559"/>
              <a:gd name="connsiteY86" fmla="*/ 1743800 h 3808342"/>
              <a:gd name="connsiteX87" fmla="*/ 2974343 w 5161559"/>
              <a:gd name="connsiteY87" fmla="*/ 1781900 h 3808342"/>
              <a:gd name="connsiteX88" fmla="*/ 2998155 w 5161559"/>
              <a:gd name="connsiteY88" fmla="*/ 1872389 h 3808342"/>
              <a:gd name="connsiteX89" fmla="*/ 3093405 w 5161559"/>
              <a:gd name="connsiteY89" fmla="*/ 2055744 h 3808342"/>
              <a:gd name="connsiteX90" fmla="*/ 3167224 w 5161559"/>
              <a:gd name="connsiteY90" fmla="*/ 2155757 h 3808342"/>
              <a:gd name="connsiteX91" fmla="*/ 3271999 w 5161559"/>
              <a:gd name="connsiteY91" fmla="*/ 2253388 h 3808342"/>
              <a:gd name="connsiteX92" fmla="*/ 3413817 w 5161559"/>
              <a:gd name="connsiteY92" fmla="*/ 2354949 h 3808342"/>
              <a:gd name="connsiteX93" fmla="*/ 3573474 w 5161559"/>
              <a:gd name="connsiteY93" fmla="*/ 2512187 h 3808342"/>
              <a:gd name="connsiteX94" fmla="*/ 3636369 w 5161559"/>
              <a:gd name="connsiteY94" fmla="*/ 2599273 h 3808342"/>
              <a:gd name="connsiteX95" fmla="*/ 3762159 w 5161559"/>
              <a:gd name="connsiteY95" fmla="*/ 2475899 h 3808342"/>
              <a:gd name="connsiteX96" fmla="*/ 3754902 w 5161559"/>
              <a:gd name="connsiteY96" fmla="*/ 2316244 h 3808342"/>
              <a:gd name="connsiteX97" fmla="*/ 3762160 w 5161559"/>
              <a:gd name="connsiteY97" fmla="*/ 2183197 h 3808342"/>
              <a:gd name="connsiteX98" fmla="*/ 3762159 w 5161559"/>
              <a:gd name="connsiteY98" fmla="*/ 2067082 h 3808342"/>
              <a:gd name="connsiteX99" fmla="*/ 3718617 w 5161559"/>
              <a:gd name="connsiteY99" fmla="*/ 1875977 h 3808342"/>
              <a:gd name="connsiteX100" fmla="*/ 3609760 w 5161559"/>
              <a:gd name="connsiteY100" fmla="*/ 1609882 h 3808342"/>
              <a:gd name="connsiteX101" fmla="*/ 3505740 w 5161559"/>
              <a:gd name="connsiteY101" fmla="*/ 1382492 h 3808342"/>
              <a:gd name="connsiteX102" fmla="*/ 3405645 w 5161559"/>
              <a:gd name="connsiteY102" fmla="*/ 1286354 h 3808342"/>
              <a:gd name="connsiteX103" fmla="*/ 3209636 w 5161559"/>
              <a:gd name="connsiteY103" fmla="*/ 1082171 h 3808342"/>
              <a:gd name="connsiteX104" fmla="*/ 3005461 w 5161559"/>
              <a:gd name="connsiteY104" fmla="*/ 845318 h 3808342"/>
              <a:gd name="connsiteX105" fmla="*/ 2789035 w 5161559"/>
              <a:gd name="connsiteY105" fmla="*/ 563546 h 3808342"/>
              <a:gd name="connsiteX106" fmla="*/ 2511356 w 5161559"/>
              <a:gd name="connsiteY106" fmla="*/ 130678 h 3808342"/>
              <a:gd name="connsiteX107" fmla="*/ 2425602 w 5161559"/>
              <a:gd name="connsiteY107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5061188 w 5161559"/>
              <a:gd name="connsiteY36" fmla="*/ 1948549 h 3808342"/>
              <a:gd name="connsiteX37" fmla="*/ 5160369 w 5161559"/>
              <a:gd name="connsiteY37" fmla="*/ 1527635 h 3808342"/>
              <a:gd name="connsiteX38" fmla="*/ 4722521 w 5161559"/>
              <a:gd name="connsiteY38" fmla="*/ 1747768 h 3808342"/>
              <a:gd name="connsiteX39" fmla="*/ 4424978 w 5161559"/>
              <a:gd name="connsiteY39" fmla="*/ 1958225 h 3808342"/>
              <a:gd name="connsiteX40" fmla="*/ 4212102 w 5161559"/>
              <a:gd name="connsiteY40" fmla="*/ 2197711 h 3808342"/>
              <a:gd name="connsiteX41" fmla="*/ 3950845 w 5161559"/>
              <a:gd name="connsiteY41" fmla="*/ 2509768 h 3808342"/>
              <a:gd name="connsiteX42" fmla="*/ 3815377 w 5161559"/>
              <a:gd name="connsiteY42" fmla="*/ 2521864 h 3808342"/>
              <a:gd name="connsiteX43" fmla="*/ 3762159 w 5161559"/>
              <a:gd name="connsiteY43" fmla="*/ 2480739 h 3808342"/>
              <a:gd name="connsiteX44" fmla="*/ 3638787 w 5161559"/>
              <a:gd name="connsiteY44" fmla="*/ 2594435 h 3808342"/>
              <a:gd name="connsiteX45" fmla="*/ 3670235 w 5161559"/>
              <a:gd name="connsiteY45" fmla="*/ 2664587 h 3808342"/>
              <a:gd name="connsiteX46" fmla="*/ 3679913 w 5161559"/>
              <a:gd name="connsiteY46" fmla="*/ 2812149 h 3808342"/>
              <a:gd name="connsiteX47" fmla="*/ 3617280 w 5161559"/>
              <a:gd name="connsiteY47" fmla="*/ 2896323 h 3808342"/>
              <a:gd name="connsiteX48" fmla="*/ 3410111 w 5161559"/>
              <a:gd name="connsiteY48" fmla="*/ 2993956 h 3808342"/>
              <a:gd name="connsiteX49" fmla="*/ 3357723 w 5161559"/>
              <a:gd name="connsiteY49" fmla="*/ 2996336 h 3808342"/>
              <a:gd name="connsiteX50" fmla="*/ 3274381 w 5161559"/>
              <a:gd name="connsiteY50" fmla="*/ 2970144 h 3808342"/>
              <a:gd name="connsiteX51" fmla="*/ 3076736 w 5161559"/>
              <a:gd name="connsiteY51" fmla="*/ 2829649 h 3808342"/>
              <a:gd name="connsiteX52" fmla="*/ 2831468 w 5161559"/>
              <a:gd name="connsiteY52" fmla="*/ 2705825 h 3808342"/>
              <a:gd name="connsiteX53" fmla="*/ 2638586 w 5161559"/>
              <a:gd name="connsiteY53" fmla="*/ 2584381 h 3808342"/>
              <a:gd name="connsiteX54" fmla="*/ 2479043 w 5161559"/>
              <a:gd name="connsiteY54" fmla="*/ 2451032 h 3808342"/>
              <a:gd name="connsiteX55" fmla="*/ 2345693 w 5161559"/>
              <a:gd name="connsiteY55" fmla="*/ 2331970 h 3808342"/>
              <a:gd name="connsiteX56" fmla="*/ 2195674 w 5161559"/>
              <a:gd name="connsiteY56" fmla="*/ 2191477 h 3808342"/>
              <a:gd name="connsiteX57" fmla="*/ 2050417 w 5161559"/>
              <a:gd name="connsiteY57" fmla="*/ 2067651 h 3808342"/>
              <a:gd name="connsiteX58" fmla="*/ 1967074 w 5161559"/>
              <a:gd name="connsiteY58" fmla="*/ 1979546 h 3808342"/>
              <a:gd name="connsiteX59" fmla="*/ 1859918 w 5161559"/>
              <a:gd name="connsiteY59" fmla="*/ 1870008 h 3808342"/>
              <a:gd name="connsiteX60" fmla="*/ 1697993 w 5161559"/>
              <a:gd name="connsiteY60" fmla="*/ 1696176 h 3808342"/>
              <a:gd name="connsiteX61" fmla="*/ 1619412 w 5161559"/>
              <a:gd name="connsiteY61" fmla="*/ 1589020 h 3808342"/>
              <a:gd name="connsiteX62" fmla="*/ 1572430 w 5161559"/>
              <a:gd name="connsiteY62" fmla="*/ 1512306 h 3808342"/>
              <a:gd name="connsiteX63" fmla="*/ 1486397 w 5161559"/>
              <a:gd name="connsiteY63" fmla="*/ 1429283 h 3808342"/>
              <a:gd name="connsiteX64" fmla="*/ 1404727 w 5161559"/>
              <a:gd name="connsiteY64" fmla="*/ 1343526 h 3808342"/>
              <a:gd name="connsiteX65" fmla="*/ 1351641 w 5161559"/>
              <a:gd name="connsiteY65" fmla="*/ 1229182 h 3808342"/>
              <a:gd name="connsiteX66" fmla="*/ 1306722 w 5161559"/>
              <a:gd name="connsiteY66" fmla="*/ 1074004 h 3808342"/>
              <a:gd name="connsiteX67" fmla="*/ 1310806 w 5161559"/>
              <a:gd name="connsiteY67" fmla="*/ 992330 h 3808342"/>
              <a:gd name="connsiteX68" fmla="*/ 1327141 w 5161559"/>
              <a:gd name="connsiteY68" fmla="*/ 931076 h 3808342"/>
              <a:gd name="connsiteX69" fmla="*/ 1355725 w 5161559"/>
              <a:gd name="connsiteY69" fmla="*/ 873904 h 3808342"/>
              <a:gd name="connsiteX70" fmla="*/ 1404727 w 5161559"/>
              <a:gd name="connsiteY70" fmla="*/ 779980 h 3808342"/>
              <a:gd name="connsiteX71" fmla="*/ 1461896 w 5161559"/>
              <a:gd name="connsiteY71" fmla="*/ 726892 h 3808342"/>
              <a:gd name="connsiteX72" fmla="*/ 1510899 w 5161559"/>
              <a:gd name="connsiteY72" fmla="*/ 686055 h 3808342"/>
              <a:gd name="connsiteX73" fmla="*/ 1588483 w 5161559"/>
              <a:gd name="connsiteY73" fmla="*/ 637052 h 3808342"/>
              <a:gd name="connsiteX74" fmla="*/ 1788575 w 5161559"/>
              <a:gd name="connsiteY74" fmla="*/ 645219 h 3808342"/>
              <a:gd name="connsiteX75" fmla="*/ 1964166 w 5161559"/>
              <a:gd name="connsiteY75" fmla="*/ 686056 h 3808342"/>
              <a:gd name="connsiteX76" fmla="*/ 2098922 w 5161559"/>
              <a:gd name="connsiteY76" fmla="*/ 763645 h 3808342"/>
              <a:gd name="connsiteX77" fmla="*/ 2327598 w 5161559"/>
              <a:gd name="connsiteY77" fmla="*/ 1037251 h 3808342"/>
              <a:gd name="connsiteX78" fmla="*/ 2376600 w 5161559"/>
              <a:gd name="connsiteY78" fmla="*/ 1078087 h 3808342"/>
              <a:gd name="connsiteX79" fmla="*/ 2552191 w 5161559"/>
              <a:gd name="connsiteY79" fmla="*/ 1135259 h 3808342"/>
              <a:gd name="connsiteX80" fmla="*/ 2682863 w 5161559"/>
              <a:gd name="connsiteY80" fmla="*/ 1221015 h 3808342"/>
              <a:gd name="connsiteX81" fmla="*/ 2756367 w 5161559"/>
              <a:gd name="connsiteY81" fmla="*/ 1310856 h 3808342"/>
              <a:gd name="connsiteX82" fmla="*/ 2833953 w 5161559"/>
              <a:gd name="connsiteY82" fmla="*/ 1396614 h 3808342"/>
              <a:gd name="connsiteX83" fmla="*/ 2900657 w 5161559"/>
              <a:gd name="connsiteY83" fmla="*/ 1507217 h 3808342"/>
              <a:gd name="connsiteX84" fmla="*/ 2941904 w 5161559"/>
              <a:gd name="connsiteY84" fmla="*/ 1585086 h 3808342"/>
              <a:gd name="connsiteX85" fmla="*/ 2957674 w 5161559"/>
              <a:gd name="connsiteY85" fmla="*/ 1667600 h 3808342"/>
              <a:gd name="connsiteX86" fmla="*/ 2967199 w 5161559"/>
              <a:gd name="connsiteY86" fmla="*/ 1743800 h 3808342"/>
              <a:gd name="connsiteX87" fmla="*/ 2974343 w 5161559"/>
              <a:gd name="connsiteY87" fmla="*/ 1781900 h 3808342"/>
              <a:gd name="connsiteX88" fmla="*/ 2998155 w 5161559"/>
              <a:gd name="connsiteY88" fmla="*/ 1872389 h 3808342"/>
              <a:gd name="connsiteX89" fmla="*/ 3093405 w 5161559"/>
              <a:gd name="connsiteY89" fmla="*/ 2055744 h 3808342"/>
              <a:gd name="connsiteX90" fmla="*/ 3167224 w 5161559"/>
              <a:gd name="connsiteY90" fmla="*/ 2155757 h 3808342"/>
              <a:gd name="connsiteX91" fmla="*/ 3271999 w 5161559"/>
              <a:gd name="connsiteY91" fmla="*/ 2253388 h 3808342"/>
              <a:gd name="connsiteX92" fmla="*/ 3413817 w 5161559"/>
              <a:gd name="connsiteY92" fmla="*/ 2354949 h 3808342"/>
              <a:gd name="connsiteX93" fmla="*/ 3573474 w 5161559"/>
              <a:gd name="connsiteY93" fmla="*/ 2512187 h 3808342"/>
              <a:gd name="connsiteX94" fmla="*/ 3636369 w 5161559"/>
              <a:gd name="connsiteY94" fmla="*/ 2599273 h 3808342"/>
              <a:gd name="connsiteX95" fmla="*/ 3762159 w 5161559"/>
              <a:gd name="connsiteY95" fmla="*/ 2475899 h 3808342"/>
              <a:gd name="connsiteX96" fmla="*/ 3754902 w 5161559"/>
              <a:gd name="connsiteY96" fmla="*/ 2316244 h 3808342"/>
              <a:gd name="connsiteX97" fmla="*/ 3762160 w 5161559"/>
              <a:gd name="connsiteY97" fmla="*/ 2183197 h 3808342"/>
              <a:gd name="connsiteX98" fmla="*/ 3762159 w 5161559"/>
              <a:gd name="connsiteY98" fmla="*/ 2067082 h 3808342"/>
              <a:gd name="connsiteX99" fmla="*/ 3718617 w 5161559"/>
              <a:gd name="connsiteY99" fmla="*/ 1875977 h 3808342"/>
              <a:gd name="connsiteX100" fmla="*/ 3609760 w 5161559"/>
              <a:gd name="connsiteY100" fmla="*/ 1609882 h 3808342"/>
              <a:gd name="connsiteX101" fmla="*/ 3505740 w 5161559"/>
              <a:gd name="connsiteY101" fmla="*/ 1382492 h 3808342"/>
              <a:gd name="connsiteX102" fmla="*/ 3405645 w 5161559"/>
              <a:gd name="connsiteY102" fmla="*/ 1286354 h 3808342"/>
              <a:gd name="connsiteX103" fmla="*/ 3209636 w 5161559"/>
              <a:gd name="connsiteY103" fmla="*/ 1082171 h 3808342"/>
              <a:gd name="connsiteX104" fmla="*/ 3005461 w 5161559"/>
              <a:gd name="connsiteY104" fmla="*/ 845318 h 3808342"/>
              <a:gd name="connsiteX105" fmla="*/ 2789035 w 5161559"/>
              <a:gd name="connsiteY105" fmla="*/ 563546 h 3808342"/>
              <a:gd name="connsiteX106" fmla="*/ 2511356 w 5161559"/>
              <a:gd name="connsiteY106" fmla="*/ 130678 h 3808342"/>
              <a:gd name="connsiteX107" fmla="*/ 2425602 w 5161559"/>
              <a:gd name="connsiteY107" fmla="*/ 16335 h 3808342"/>
              <a:gd name="connsiteX0" fmla="*/ 2425602 w 5161559"/>
              <a:gd name="connsiteY0" fmla="*/ 16335 h 3808342"/>
              <a:gd name="connsiteX1" fmla="*/ 1584399 w 5161559"/>
              <a:gd name="connsiteY1" fmla="*/ 0 h 3808342"/>
              <a:gd name="connsiteX2" fmla="*/ 518604 w 5161559"/>
              <a:gd name="connsiteY2" fmla="*/ 12252 h 3808342"/>
              <a:gd name="connsiteX3" fmla="*/ 12249 w 5161559"/>
              <a:gd name="connsiteY3" fmla="*/ 16336 h 3808342"/>
              <a:gd name="connsiteX4" fmla="*/ 12248 w 5161559"/>
              <a:gd name="connsiteY4" fmla="*/ 1016832 h 3808342"/>
              <a:gd name="connsiteX5" fmla="*/ 0 w 5161559"/>
              <a:gd name="connsiteY5" fmla="*/ 2589043 h 3808342"/>
              <a:gd name="connsiteX6" fmla="*/ 110254 w 5161559"/>
              <a:gd name="connsiteY6" fmla="*/ 2621711 h 3808342"/>
              <a:gd name="connsiteX7" fmla="*/ 187841 w 5161559"/>
              <a:gd name="connsiteY7" fmla="*/ 2540038 h 3808342"/>
              <a:gd name="connsiteX8" fmla="*/ 596192 w 5161559"/>
              <a:gd name="connsiteY8" fmla="*/ 2450198 h 3808342"/>
              <a:gd name="connsiteX9" fmla="*/ 841202 w 5161559"/>
              <a:gd name="connsiteY9" fmla="*/ 2433863 h 3808342"/>
              <a:gd name="connsiteX10" fmla="*/ 1143162 w 5161559"/>
              <a:gd name="connsiteY10" fmla="*/ 2439126 h 3808342"/>
              <a:gd name="connsiteX11" fmla="*/ 1417006 w 5161559"/>
              <a:gd name="connsiteY11" fmla="*/ 2472464 h 3808342"/>
              <a:gd name="connsiteX12" fmla="*/ 1833724 w 5161559"/>
              <a:gd name="connsiteY12" fmla="*/ 2651058 h 3808342"/>
              <a:gd name="connsiteX13" fmla="*/ 2067087 w 5161559"/>
              <a:gd name="connsiteY13" fmla="*/ 2779644 h 3808342"/>
              <a:gd name="connsiteX14" fmla="*/ 2174243 w 5161559"/>
              <a:gd name="connsiteY14" fmla="*/ 2922520 h 3808342"/>
              <a:gd name="connsiteX15" fmla="*/ 2255206 w 5161559"/>
              <a:gd name="connsiteY15" fmla="*/ 3193980 h 3808342"/>
              <a:gd name="connsiteX16" fmla="*/ 2221868 w 5161559"/>
              <a:gd name="connsiteY16" fmla="*/ 3310662 h 3808342"/>
              <a:gd name="connsiteX17" fmla="*/ 2195675 w 5161559"/>
              <a:gd name="connsiteY17" fmla="*/ 3394006 h 3808342"/>
              <a:gd name="connsiteX18" fmla="*/ 2126618 w 5161559"/>
              <a:gd name="connsiteY18" fmla="*/ 3474968 h 3808342"/>
              <a:gd name="connsiteX19" fmla="*/ 1986124 w 5161559"/>
              <a:gd name="connsiteY19" fmla="*/ 3603555 h 3808342"/>
              <a:gd name="connsiteX20" fmla="*/ 2436180 w 5161559"/>
              <a:gd name="connsiteY20" fmla="*/ 3808342 h 3808342"/>
              <a:gd name="connsiteX21" fmla="*/ 2569530 w 5161559"/>
              <a:gd name="connsiteY21" fmla="*/ 3796437 h 3808342"/>
              <a:gd name="connsiteX22" fmla="*/ 2826704 w 5161559"/>
              <a:gd name="connsiteY22" fmla="*/ 3736906 h 3808342"/>
              <a:gd name="connsiteX23" fmla="*/ 3029111 w 5161559"/>
              <a:gd name="connsiteY23" fmla="*/ 3665469 h 3808342"/>
              <a:gd name="connsiteX24" fmla="*/ 3176748 w 5161559"/>
              <a:gd name="connsiteY24" fmla="*/ 3579743 h 3808342"/>
              <a:gd name="connsiteX25" fmla="*/ 3281523 w 5161559"/>
              <a:gd name="connsiteY25" fmla="*/ 3413056 h 3808342"/>
              <a:gd name="connsiteX26" fmla="*/ 3583943 w 5161559"/>
              <a:gd name="connsiteY26" fmla="*/ 3222556 h 3808342"/>
              <a:gd name="connsiteX27" fmla="*/ 3829211 w 5161559"/>
              <a:gd name="connsiteY27" fmla="*/ 3015387 h 3808342"/>
              <a:gd name="connsiteX28" fmla="*/ 4054864 w 5161559"/>
              <a:gd name="connsiteY28" fmla="*/ 2717806 h 3808342"/>
              <a:gd name="connsiteX29" fmla="*/ 4139531 w 5161559"/>
              <a:gd name="connsiteY29" fmla="*/ 2650073 h 3808342"/>
              <a:gd name="connsiteX30" fmla="*/ 4202426 w 5161559"/>
              <a:gd name="connsiteY30" fmla="*/ 2592016 h 3808342"/>
              <a:gd name="connsiteX31" fmla="*/ 4262902 w 5161559"/>
              <a:gd name="connsiteY31" fmla="*/ 2553311 h 3808342"/>
              <a:gd name="connsiteX32" fmla="*/ 4422560 w 5161559"/>
              <a:gd name="connsiteY32" fmla="*/ 2376720 h 3808342"/>
              <a:gd name="connsiteX33" fmla="*/ 4519321 w 5161559"/>
              <a:gd name="connsiteY33" fmla="*/ 2296892 h 3808342"/>
              <a:gd name="connsiteX34" fmla="*/ 4548350 w 5161559"/>
              <a:gd name="connsiteY34" fmla="*/ 2243673 h 3808342"/>
              <a:gd name="connsiteX35" fmla="*/ 4565283 w 5161559"/>
              <a:gd name="connsiteY35" fmla="*/ 2202550 h 3808342"/>
              <a:gd name="connsiteX36" fmla="*/ 5061188 w 5161559"/>
              <a:gd name="connsiteY36" fmla="*/ 1948549 h 3808342"/>
              <a:gd name="connsiteX37" fmla="*/ 5160369 w 5161559"/>
              <a:gd name="connsiteY37" fmla="*/ 1527635 h 3808342"/>
              <a:gd name="connsiteX38" fmla="*/ 4722521 w 5161559"/>
              <a:gd name="connsiteY38" fmla="*/ 1747768 h 3808342"/>
              <a:gd name="connsiteX39" fmla="*/ 4424978 w 5161559"/>
              <a:gd name="connsiteY39" fmla="*/ 1958225 h 3808342"/>
              <a:gd name="connsiteX40" fmla="*/ 4212102 w 5161559"/>
              <a:gd name="connsiteY40" fmla="*/ 2197711 h 3808342"/>
              <a:gd name="connsiteX41" fmla="*/ 3950845 w 5161559"/>
              <a:gd name="connsiteY41" fmla="*/ 2509768 h 3808342"/>
              <a:gd name="connsiteX42" fmla="*/ 3815377 w 5161559"/>
              <a:gd name="connsiteY42" fmla="*/ 2521864 h 3808342"/>
              <a:gd name="connsiteX43" fmla="*/ 3762159 w 5161559"/>
              <a:gd name="connsiteY43" fmla="*/ 2480739 h 3808342"/>
              <a:gd name="connsiteX44" fmla="*/ 3638787 w 5161559"/>
              <a:gd name="connsiteY44" fmla="*/ 2594435 h 3808342"/>
              <a:gd name="connsiteX45" fmla="*/ 3670235 w 5161559"/>
              <a:gd name="connsiteY45" fmla="*/ 2664587 h 3808342"/>
              <a:gd name="connsiteX46" fmla="*/ 3679913 w 5161559"/>
              <a:gd name="connsiteY46" fmla="*/ 2812149 h 3808342"/>
              <a:gd name="connsiteX47" fmla="*/ 3617280 w 5161559"/>
              <a:gd name="connsiteY47" fmla="*/ 2896323 h 3808342"/>
              <a:gd name="connsiteX48" fmla="*/ 3410111 w 5161559"/>
              <a:gd name="connsiteY48" fmla="*/ 2993956 h 3808342"/>
              <a:gd name="connsiteX49" fmla="*/ 3357723 w 5161559"/>
              <a:gd name="connsiteY49" fmla="*/ 2996336 h 3808342"/>
              <a:gd name="connsiteX50" fmla="*/ 3274381 w 5161559"/>
              <a:gd name="connsiteY50" fmla="*/ 2970144 h 3808342"/>
              <a:gd name="connsiteX51" fmla="*/ 3076736 w 5161559"/>
              <a:gd name="connsiteY51" fmla="*/ 2829649 h 3808342"/>
              <a:gd name="connsiteX52" fmla="*/ 2831468 w 5161559"/>
              <a:gd name="connsiteY52" fmla="*/ 2705825 h 3808342"/>
              <a:gd name="connsiteX53" fmla="*/ 2638586 w 5161559"/>
              <a:gd name="connsiteY53" fmla="*/ 2584381 h 3808342"/>
              <a:gd name="connsiteX54" fmla="*/ 2479043 w 5161559"/>
              <a:gd name="connsiteY54" fmla="*/ 2451032 h 3808342"/>
              <a:gd name="connsiteX55" fmla="*/ 2345693 w 5161559"/>
              <a:gd name="connsiteY55" fmla="*/ 2331970 h 3808342"/>
              <a:gd name="connsiteX56" fmla="*/ 2195674 w 5161559"/>
              <a:gd name="connsiteY56" fmla="*/ 2191477 h 3808342"/>
              <a:gd name="connsiteX57" fmla="*/ 2050417 w 5161559"/>
              <a:gd name="connsiteY57" fmla="*/ 2067651 h 3808342"/>
              <a:gd name="connsiteX58" fmla="*/ 1967074 w 5161559"/>
              <a:gd name="connsiteY58" fmla="*/ 1979546 h 3808342"/>
              <a:gd name="connsiteX59" fmla="*/ 1859918 w 5161559"/>
              <a:gd name="connsiteY59" fmla="*/ 1870008 h 3808342"/>
              <a:gd name="connsiteX60" fmla="*/ 1697993 w 5161559"/>
              <a:gd name="connsiteY60" fmla="*/ 1696176 h 3808342"/>
              <a:gd name="connsiteX61" fmla="*/ 1619412 w 5161559"/>
              <a:gd name="connsiteY61" fmla="*/ 1589020 h 3808342"/>
              <a:gd name="connsiteX62" fmla="*/ 1572430 w 5161559"/>
              <a:gd name="connsiteY62" fmla="*/ 1512306 h 3808342"/>
              <a:gd name="connsiteX63" fmla="*/ 1486397 w 5161559"/>
              <a:gd name="connsiteY63" fmla="*/ 1429283 h 3808342"/>
              <a:gd name="connsiteX64" fmla="*/ 1404727 w 5161559"/>
              <a:gd name="connsiteY64" fmla="*/ 1343526 h 3808342"/>
              <a:gd name="connsiteX65" fmla="*/ 1351641 w 5161559"/>
              <a:gd name="connsiteY65" fmla="*/ 1229182 h 3808342"/>
              <a:gd name="connsiteX66" fmla="*/ 1306722 w 5161559"/>
              <a:gd name="connsiteY66" fmla="*/ 1074004 h 3808342"/>
              <a:gd name="connsiteX67" fmla="*/ 1310806 w 5161559"/>
              <a:gd name="connsiteY67" fmla="*/ 992330 h 3808342"/>
              <a:gd name="connsiteX68" fmla="*/ 1327141 w 5161559"/>
              <a:gd name="connsiteY68" fmla="*/ 931076 h 3808342"/>
              <a:gd name="connsiteX69" fmla="*/ 1355725 w 5161559"/>
              <a:gd name="connsiteY69" fmla="*/ 873904 h 3808342"/>
              <a:gd name="connsiteX70" fmla="*/ 1404727 w 5161559"/>
              <a:gd name="connsiteY70" fmla="*/ 779980 h 3808342"/>
              <a:gd name="connsiteX71" fmla="*/ 1461896 w 5161559"/>
              <a:gd name="connsiteY71" fmla="*/ 726892 h 3808342"/>
              <a:gd name="connsiteX72" fmla="*/ 1510899 w 5161559"/>
              <a:gd name="connsiteY72" fmla="*/ 686055 h 3808342"/>
              <a:gd name="connsiteX73" fmla="*/ 1588483 w 5161559"/>
              <a:gd name="connsiteY73" fmla="*/ 637052 h 3808342"/>
              <a:gd name="connsiteX74" fmla="*/ 1788575 w 5161559"/>
              <a:gd name="connsiteY74" fmla="*/ 645219 h 3808342"/>
              <a:gd name="connsiteX75" fmla="*/ 1964166 w 5161559"/>
              <a:gd name="connsiteY75" fmla="*/ 686056 h 3808342"/>
              <a:gd name="connsiteX76" fmla="*/ 2098922 w 5161559"/>
              <a:gd name="connsiteY76" fmla="*/ 763645 h 3808342"/>
              <a:gd name="connsiteX77" fmla="*/ 2327598 w 5161559"/>
              <a:gd name="connsiteY77" fmla="*/ 1037251 h 3808342"/>
              <a:gd name="connsiteX78" fmla="*/ 2376600 w 5161559"/>
              <a:gd name="connsiteY78" fmla="*/ 1078087 h 3808342"/>
              <a:gd name="connsiteX79" fmla="*/ 2552191 w 5161559"/>
              <a:gd name="connsiteY79" fmla="*/ 1135259 h 3808342"/>
              <a:gd name="connsiteX80" fmla="*/ 2682863 w 5161559"/>
              <a:gd name="connsiteY80" fmla="*/ 1221015 h 3808342"/>
              <a:gd name="connsiteX81" fmla="*/ 2756367 w 5161559"/>
              <a:gd name="connsiteY81" fmla="*/ 1310856 h 3808342"/>
              <a:gd name="connsiteX82" fmla="*/ 2833953 w 5161559"/>
              <a:gd name="connsiteY82" fmla="*/ 1396614 h 3808342"/>
              <a:gd name="connsiteX83" fmla="*/ 2900657 w 5161559"/>
              <a:gd name="connsiteY83" fmla="*/ 1507217 h 3808342"/>
              <a:gd name="connsiteX84" fmla="*/ 2941904 w 5161559"/>
              <a:gd name="connsiteY84" fmla="*/ 1585086 h 3808342"/>
              <a:gd name="connsiteX85" fmla="*/ 2957674 w 5161559"/>
              <a:gd name="connsiteY85" fmla="*/ 1667600 h 3808342"/>
              <a:gd name="connsiteX86" fmla="*/ 2967199 w 5161559"/>
              <a:gd name="connsiteY86" fmla="*/ 1743800 h 3808342"/>
              <a:gd name="connsiteX87" fmla="*/ 2974343 w 5161559"/>
              <a:gd name="connsiteY87" fmla="*/ 1781900 h 3808342"/>
              <a:gd name="connsiteX88" fmla="*/ 2998155 w 5161559"/>
              <a:gd name="connsiteY88" fmla="*/ 1872389 h 3808342"/>
              <a:gd name="connsiteX89" fmla="*/ 3093405 w 5161559"/>
              <a:gd name="connsiteY89" fmla="*/ 2055744 h 3808342"/>
              <a:gd name="connsiteX90" fmla="*/ 3167224 w 5161559"/>
              <a:gd name="connsiteY90" fmla="*/ 2155757 h 3808342"/>
              <a:gd name="connsiteX91" fmla="*/ 3271999 w 5161559"/>
              <a:gd name="connsiteY91" fmla="*/ 2253388 h 3808342"/>
              <a:gd name="connsiteX92" fmla="*/ 3413817 w 5161559"/>
              <a:gd name="connsiteY92" fmla="*/ 2354949 h 3808342"/>
              <a:gd name="connsiteX93" fmla="*/ 3573474 w 5161559"/>
              <a:gd name="connsiteY93" fmla="*/ 2512187 h 3808342"/>
              <a:gd name="connsiteX94" fmla="*/ 3636369 w 5161559"/>
              <a:gd name="connsiteY94" fmla="*/ 2599273 h 3808342"/>
              <a:gd name="connsiteX95" fmla="*/ 3762159 w 5161559"/>
              <a:gd name="connsiteY95" fmla="*/ 2475899 h 3808342"/>
              <a:gd name="connsiteX96" fmla="*/ 3754902 w 5161559"/>
              <a:gd name="connsiteY96" fmla="*/ 2316244 h 3808342"/>
              <a:gd name="connsiteX97" fmla="*/ 3762160 w 5161559"/>
              <a:gd name="connsiteY97" fmla="*/ 2183197 h 3808342"/>
              <a:gd name="connsiteX98" fmla="*/ 3762159 w 5161559"/>
              <a:gd name="connsiteY98" fmla="*/ 2067082 h 3808342"/>
              <a:gd name="connsiteX99" fmla="*/ 3718617 w 5161559"/>
              <a:gd name="connsiteY99" fmla="*/ 1875977 h 3808342"/>
              <a:gd name="connsiteX100" fmla="*/ 3609760 w 5161559"/>
              <a:gd name="connsiteY100" fmla="*/ 1609882 h 3808342"/>
              <a:gd name="connsiteX101" fmla="*/ 3505740 w 5161559"/>
              <a:gd name="connsiteY101" fmla="*/ 1382492 h 3808342"/>
              <a:gd name="connsiteX102" fmla="*/ 3405645 w 5161559"/>
              <a:gd name="connsiteY102" fmla="*/ 1286354 h 3808342"/>
              <a:gd name="connsiteX103" fmla="*/ 3209636 w 5161559"/>
              <a:gd name="connsiteY103" fmla="*/ 1082171 h 3808342"/>
              <a:gd name="connsiteX104" fmla="*/ 3005461 w 5161559"/>
              <a:gd name="connsiteY104" fmla="*/ 845318 h 3808342"/>
              <a:gd name="connsiteX105" fmla="*/ 2789035 w 5161559"/>
              <a:gd name="connsiteY105" fmla="*/ 563546 h 3808342"/>
              <a:gd name="connsiteX106" fmla="*/ 2511356 w 5161559"/>
              <a:gd name="connsiteY106" fmla="*/ 130678 h 3808342"/>
              <a:gd name="connsiteX107" fmla="*/ 2425602 w 5161559"/>
              <a:gd name="connsiteY107" fmla="*/ 16335 h 3808342"/>
              <a:gd name="connsiteX0" fmla="*/ 2425602 w 5164321"/>
              <a:gd name="connsiteY0" fmla="*/ 16335 h 3808342"/>
              <a:gd name="connsiteX1" fmla="*/ 1584399 w 5164321"/>
              <a:gd name="connsiteY1" fmla="*/ 0 h 3808342"/>
              <a:gd name="connsiteX2" fmla="*/ 518604 w 5164321"/>
              <a:gd name="connsiteY2" fmla="*/ 12252 h 3808342"/>
              <a:gd name="connsiteX3" fmla="*/ 12249 w 5164321"/>
              <a:gd name="connsiteY3" fmla="*/ 16336 h 3808342"/>
              <a:gd name="connsiteX4" fmla="*/ 12248 w 5164321"/>
              <a:gd name="connsiteY4" fmla="*/ 1016832 h 3808342"/>
              <a:gd name="connsiteX5" fmla="*/ 0 w 5164321"/>
              <a:gd name="connsiteY5" fmla="*/ 2589043 h 3808342"/>
              <a:gd name="connsiteX6" fmla="*/ 110254 w 5164321"/>
              <a:gd name="connsiteY6" fmla="*/ 2621711 h 3808342"/>
              <a:gd name="connsiteX7" fmla="*/ 187841 w 5164321"/>
              <a:gd name="connsiteY7" fmla="*/ 2540038 h 3808342"/>
              <a:gd name="connsiteX8" fmla="*/ 596192 w 5164321"/>
              <a:gd name="connsiteY8" fmla="*/ 2450198 h 3808342"/>
              <a:gd name="connsiteX9" fmla="*/ 841202 w 5164321"/>
              <a:gd name="connsiteY9" fmla="*/ 2433863 h 3808342"/>
              <a:gd name="connsiteX10" fmla="*/ 1143162 w 5164321"/>
              <a:gd name="connsiteY10" fmla="*/ 2439126 h 3808342"/>
              <a:gd name="connsiteX11" fmla="*/ 1417006 w 5164321"/>
              <a:gd name="connsiteY11" fmla="*/ 2472464 h 3808342"/>
              <a:gd name="connsiteX12" fmla="*/ 1833724 w 5164321"/>
              <a:gd name="connsiteY12" fmla="*/ 2651058 h 3808342"/>
              <a:gd name="connsiteX13" fmla="*/ 2067087 w 5164321"/>
              <a:gd name="connsiteY13" fmla="*/ 2779644 h 3808342"/>
              <a:gd name="connsiteX14" fmla="*/ 2174243 w 5164321"/>
              <a:gd name="connsiteY14" fmla="*/ 2922520 h 3808342"/>
              <a:gd name="connsiteX15" fmla="*/ 2255206 w 5164321"/>
              <a:gd name="connsiteY15" fmla="*/ 3193980 h 3808342"/>
              <a:gd name="connsiteX16" fmla="*/ 2221868 w 5164321"/>
              <a:gd name="connsiteY16" fmla="*/ 3310662 h 3808342"/>
              <a:gd name="connsiteX17" fmla="*/ 2195675 w 5164321"/>
              <a:gd name="connsiteY17" fmla="*/ 3394006 h 3808342"/>
              <a:gd name="connsiteX18" fmla="*/ 2126618 w 5164321"/>
              <a:gd name="connsiteY18" fmla="*/ 3474968 h 3808342"/>
              <a:gd name="connsiteX19" fmla="*/ 1986124 w 5164321"/>
              <a:gd name="connsiteY19" fmla="*/ 3603555 h 3808342"/>
              <a:gd name="connsiteX20" fmla="*/ 2436180 w 5164321"/>
              <a:gd name="connsiteY20" fmla="*/ 3808342 h 3808342"/>
              <a:gd name="connsiteX21" fmla="*/ 2569530 w 5164321"/>
              <a:gd name="connsiteY21" fmla="*/ 3796437 h 3808342"/>
              <a:gd name="connsiteX22" fmla="*/ 2826704 w 5164321"/>
              <a:gd name="connsiteY22" fmla="*/ 3736906 h 3808342"/>
              <a:gd name="connsiteX23" fmla="*/ 3029111 w 5164321"/>
              <a:gd name="connsiteY23" fmla="*/ 3665469 h 3808342"/>
              <a:gd name="connsiteX24" fmla="*/ 3176748 w 5164321"/>
              <a:gd name="connsiteY24" fmla="*/ 3579743 h 3808342"/>
              <a:gd name="connsiteX25" fmla="*/ 3281523 w 5164321"/>
              <a:gd name="connsiteY25" fmla="*/ 3413056 h 3808342"/>
              <a:gd name="connsiteX26" fmla="*/ 3583943 w 5164321"/>
              <a:gd name="connsiteY26" fmla="*/ 3222556 h 3808342"/>
              <a:gd name="connsiteX27" fmla="*/ 3829211 w 5164321"/>
              <a:gd name="connsiteY27" fmla="*/ 3015387 h 3808342"/>
              <a:gd name="connsiteX28" fmla="*/ 4054864 w 5164321"/>
              <a:gd name="connsiteY28" fmla="*/ 2717806 h 3808342"/>
              <a:gd name="connsiteX29" fmla="*/ 4139531 w 5164321"/>
              <a:gd name="connsiteY29" fmla="*/ 2650073 h 3808342"/>
              <a:gd name="connsiteX30" fmla="*/ 4202426 w 5164321"/>
              <a:gd name="connsiteY30" fmla="*/ 2592016 h 3808342"/>
              <a:gd name="connsiteX31" fmla="*/ 4262902 w 5164321"/>
              <a:gd name="connsiteY31" fmla="*/ 2553311 h 3808342"/>
              <a:gd name="connsiteX32" fmla="*/ 4422560 w 5164321"/>
              <a:gd name="connsiteY32" fmla="*/ 2376720 h 3808342"/>
              <a:gd name="connsiteX33" fmla="*/ 4519321 w 5164321"/>
              <a:gd name="connsiteY33" fmla="*/ 2296892 h 3808342"/>
              <a:gd name="connsiteX34" fmla="*/ 4548350 w 5164321"/>
              <a:gd name="connsiteY34" fmla="*/ 2243673 h 3808342"/>
              <a:gd name="connsiteX35" fmla="*/ 4565283 w 5164321"/>
              <a:gd name="connsiteY35" fmla="*/ 2202550 h 3808342"/>
              <a:gd name="connsiteX36" fmla="*/ 5061188 w 5164321"/>
              <a:gd name="connsiteY36" fmla="*/ 1948549 h 3808342"/>
              <a:gd name="connsiteX37" fmla="*/ 5160369 w 5164321"/>
              <a:gd name="connsiteY37" fmla="*/ 1527635 h 3808342"/>
              <a:gd name="connsiteX38" fmla="*/ 4722521 w 5164321"/>
              <a:gd name="connsiteY38" fmla="*/ 1747768 h 3808342"/>
              <a:gd name="connsiteX39" fmla="*/ 4424978 w 5164321"/>
              <a:gd name="connsiteY39" fmla="*/ 1958225 h 3808342"/>
              <a:gd name="connsiteX40" fmla="*/ 4212102 w 5164321"/>
              <a:gd name="connsiteY40" fmla="*/ 2197711 h 3808342"/>
              <a:gd name="connsiteX41" fmla="*/ 3950845 w 5164321"/>
              <a:gd name="connsiteY41" fmla="*/ 2509768 h 3808342"/>
              <a:gd name="connsiteX42" fmla="*/ 3815377 w 5164321"/>
              <a:gd name="connsiteY42" fmla="*/ 2521864 h 3808342"/>
              <a:gd name="connsiteX43" fmla="*/ 3762159 w 5164321"/>
              <a:gd name="connsiteY43" fmla="*/ 2480739 h 3808342"/>
              <a:gd name="connsiteX44" fmla="*/ 3638787 w 5164321"/>
              <a:gd name="connsiteY44" fmla="*/ 2594435 h 3808342"/>
              <a:gd name="connsiteX45" fmla="*/ 3670235 w 5164321"/>
              <a:gd name="connsiteY45" fmla="*/ 2664587 h 3808342"/>
              <a:gd name="connsiteX46" fmla="*/ 3679913 w 5164321"/>
              <a:gd name="connsiteY46" fmla="*/ 2812149 h 3808342"/>
              <a:gd name="connsiteX47" fmla="*/ 3617280 w 5164321"/>
              <a:gd name="connsiteY47" fmla="*/ 2896323 h 3808342"/>
              <a:gd name="connsiteX48" fmla="*/ 3410111 w 5164321"/>
              <a:gd name="connsiteY48" fmla="*/ 2993956 h 3808342"/>
              <a:gd name="connsiteX49" fmla="*/ 3357723 w 5164321"/>
              <a:gd name="connsiteY49" fmla="*/ 2996336 h 3808342"/>
              <a:gd name="connsiteX50" fmla="*/ 3274381 w 5164321"/>
              <a:gd name="connsiteY50" fmla="*/ 2970144 h 3808342"/>
              <a:gd name="connsiteX51" fmla="*/ 3076736 w 5164321"/>
              <a:gd name="connsiteY51" fmla="*/ 2829649 h 3808342"/>
              <a:gd name="connsiteX52" fmla="*/ 2831468 w 5164321"/>
              <a:gd name="connsiteY52" fmla="*/ 2705825 h 3808342"/>
              <a:gd name="connsiteX53" fmla="*/ 2638586 w 5164321"/>
              <a:gd name="connsiteY53" fmla="*/ 2584381 h 3808342"/>
              <a:gd name="connsiteX54" fmla="*/ 2479043 w 5164321"/>
              <a:gd name="connsiteY54" fmla="*/ 2451032 h 3808342"/>
              <a:gd name="connsiteX55" fmla="*/ 2345693 w 5164321"/>
              <a:gd name="connsiteY55" fmla="*/ 2331970 h 3808342"/>
              <a:gd name="connsiteX56" fmla="*/ 2195674 w 5164321"/>
              <a:gd name="connsiteY56" fmla="*/ 2191477 h 3808342"/>
              <a:gd name="connsiteX57" fmla="*/ 2050417 w 5164321"/>
              <a:gd name="connsiteY57" fmla="*/ 2067651 h 3808342"/>
              <a:gd name="connsiteX58" fmla="*/ 1967074 w 5164321"/>
              <a:gd name="connsiteY58" fmla="*/ 1979546 h 3808342"/>
              <a:gd name="connsiteX59" fmla="*/ 1859918 w 5164321"/>
              <a:gd name="connsiteY59" fmla="*/ 1870008 h 3808342"/>
              <a:gd name="connsiteX60" fmla="*/ 1697993 w 5164321"/>
              <a:gd name="connsiteY60" fmla="*/ 1696176 h 3808342"/>
              <a:gd name="connsiteX61" fmla="*/ 1619412 w 5164321"/>
              <a:gd name="connsiteY61" fmla="*/ 1589020 h 3808342"/>
              <a:gd name="connsiteX62" fmla="*/ 1572430 w 5164321"/>
              <a:gd name="connsiteY62" fmla="*/ 1512306 h 3808342"/>
              <a:gd name="connsiteX63" fmla="*/ 1486397 w 5164321"/>
              <a:gd name="connsiteY63" fmla="*/ 1429283 h 3808342"/>
              <a:gd name="connsiteX64" fmla="*/ 1404727 w 5164321"/>
              <a:gd name="connsiteY64" fmla="*/ 1343526 h 3808342"/>
              <a:gd name="connsiteX65" fmla="*/ 1351641 w 5164321"/>
              <a:gd name="connsiteY65" fmla="*/ 1229182 h 3808342"/>
              <a:gd name="connsiteX66" fmla="*/ 1306722 w 5164321"/>
              <a:gd name="connsiteY66" fmla="*/ 1074004 h 3808342"/>
              <a:gd name="connsiteX67" fmla="*/ 1310806 w 5164321"/>
              <a:gd name="connsiteY67" fmla="*/ 992330 h 3808342"/>
              <a:gd name="connsiteX68" fmla="*/ 1327141 w 5164321"/>
              <a:gd name="connsiteY68" fmla="*/ 931076 h 3808342"/>
              <a:gd name="connsiteX69" fmla="*/ 1355725 w 5164321"/>
              <a:gd name="connsiteY69" fmla="*/ 873904 h 3808342"/>
              <a:gd name="connsiteX70" fmla="*/ 1404727 w 5164321"/>
              <a:gd name="connsiteY70" fmla="*/ 779980 h 3808342"/>
              <a:gd name="connsiteX71" fmla="*/ 1461896 w 5164321"/>
              <a:gd name="connsiteY71" fmla="*/ 726892 h 3808342"/>
              <a:gd name="connsiteX72" fmla="*/ 1510899 w 5164321"/>
              <a:gd name="connsiteY72" fmla="*/ 686055 h 3808342"/>
              <a:gd name="connsiteX73" fmla="*/ 1588483 w 5164321"/>
              <a:gd name="connsiteY73" fmla="*/ 637052 h 3808342"/>
              <a:gd name="connsiteX74" fmla="*/ 1788575 w 5164321"/>
              <a:gd name="connsiteY74" fmla="*/ 645219 h 3808342"/>
              <a:gd name="connsiteX75" fmla="*/ 1964166 w 5164321"/>
              <a:gd name="connsiteY75" fmla="*/ 686056 h 3808342"/>
              <a:gd name="connsiteX76" fmla="*/ 2098922 w 5164321"/>
              <a:gd name="connsiteY76" fmla="*/ 763645 h 3808342"/>
              <a:gd name="connsiteX77" fmla="*/ 2327598 w 5164321"/>
              <a:gd name="connsiteY77" fmla="*/ 1037251 h 3808342"/>
              <a:gd name="connsiteX78" fmla="*/ 2376600 w 5164321"/>
              <a:gd name="connsiteY78" fmla="*/ 1078087 h 3808342"/>
              <a:gd name="connsiteX79" fmla="*/ 2552191 w 5164321"/>
              <a:gd name="connsiteY79" fmla="*/ 1135259 h 3808342"/>
              <a:gd name="connsiteX80" fmla="*/ 2682863 w 5164321"/>
              <a:gd name="connsiteY80" fmla="*/ 1221015 h 3808342"/>
              <a:gd name="connsiteX81" fmla="*/ 2756367 w 5164321"/>
              <a:gd name="connsiteY81" fmla="*/ 1310856 h 3808342"/>
              <a:gd name="connsiteX82" fmla="*/ 2833953 w 5164321"/>
              <a:gd name="connsiteY82" fmla="*/ 1396614 h 3808342"/>
              <a:gd name="connsiteX83" fmla="*/ 2900657 w 5164321"/>
              <a:gd name="connsiteY83" fmla="*/ 1507217 h 3808342"/>
              <a:gd name="connsiteX84" fmla="*/ 2941904 w 5164321"/>
              <a:gd name="connsiteY84" fmla="*/ 1585086 h 3808342"/>
              <a:gd name="connsiteX85" fmla="*/ 2957674 w 5164321"/>
              <a:gd name="connsiteY85" fmla="*/ 1667600 h 3808342"/>
              <a:gd name="connsiteX86" fmla="*/ 2967199 w 5164321"/>
              <a:gd name="connsiteY86" fmla="*/ 1743800 h 3808342"/>
              <a:gd name="connsiteX87" fmla="*/ 2974343 w 5164321"/>
              <a:gd name="connsiteY87" fmla="*/ 1781900 h 3808342"/>
              <a:gd name="connsiteX88" fmla="*/ 2998155 w 5164321"/>
              <a:gd name="connsiteY88" fmla="*/ 1872389 h 3808342"/>
              <a:gd name="connsiteX89" fmla="*/ 3093405 w 5164321"/>
              <a:gd name="connsiteY89" fmla="*/ 2055744 h 3808342"/>
              <a:gd name="connsiteX90" fmla="*/ 3167224 w 5164321"/>
              <a:gd name="connsiteY90" fmla="*/ 2155757 h 3808342"/>
              <a:gd name="connsiteX91" fmla="*/ 3271999 w 5164321"/>
              <a:gd name="connsiteY91" fmla="*/ 2253388 h 3808342"/>
              <a:gd name="connsiteX92" fmla="*/ 3413817 w 5164321"/>
              <a:gd name="connsiteY92" fmla="*/ 2354949 h 3808342"/>
              <a:gd name="connsiteX93" fmla="*/ 3573474 w 5164321"/>
              <a:gd name="connsiteY93" fmla="*/ 2512187 h 3808342"/>
              <a:gd name="connsiteX94" fmla="*/ 3636369 w 5164321"/>
              <a:gd name="connsiteY94" fmla="*/ 2599273 h 3808342"/>
              <a:gd name="connsiteX95" fmla="*/ 3762159 w 5164321"/>
              <a:gd name="connsiteY95" fmla="*/ 2475899 h 3808342"/>
              <a:gd name="connsiteX96" fmla="*/ 3754902 w 5164321"/>
              <a:gd name="connsiteY96" fmla="*/ 2316244 h 3808342"/>
              <a:gd name="connsiteX97" fmla="*/ 3762160 w 5164321"/>
              <a:gd name="connsiteY97" fmla="*/ 2183197 h 3808342"/>
              <a:gd name="connsiteX98" fmla="*/ 3762159 w 5164321"/>
              <a:gd name="connsiteY98" fmla="*/ 2067082 h 3808342"/>
              <a:gd name="connsiteX99" fmla="*/ 3718617 w 5164321"/>
              <a:gd name="connsiteY99" fmla="*/ 1875977 h 3808342"/>
              <a:gd name="connsiteX100" fmla="*/ 3609760 w 5164321"/>
              <a:gd name="connsiteY100" fmla="*/ 1609882 h 3808342"/>
              <a:gd name="connsiteX101" fmla="*/ 3505740 w 5164321"/>
              <a:gd name="connsiteY101" fmla="*/ 1382492 h 3808342"/>
              <a:gd name="connsiteX102" fmla="*/ 3405645 w 5164321"/>
              <a:gd name="connsiteY102" fmla="*/ 1286354 h 3808342"/>
              <a:gd name="connsiteX103" fmla="*/ 3209636 w 5164321"/>
              <a:gd name="connsiteY103" fmla="*/ 1082171 h 3808342"/>
              <a:gd name="connsiteX104" fmla="*/ 3005461 w 5164321"/>
              <a:gd name="connsiteY104" fmla="*/ 845318 h 3808342"/>
              <a:gd name="connsiteX105" fmla="*/ 2789035 w 5164321"/>
              <a:gd name="connsiteY105" fmla="*/ 563546 h 3808342"/>
              <a:gd name="connsiteX106" fmla="*/ 2511356 w 5164321"/>
              <a:gd name="connsiteY106" fmla="*/ 130678 h 3808342"/>
              <a:gd name="connsiteX107" fmla="*/ 2425602 w 5164321"/>
              <a:gd name="connsiteY107" fmla="*/ 16335 h 3808342"/>
              <a:gd name="connsiteX0" fmla="*/ 2425602 w 5164321"/>
              <a:gd name="connsiteY0" fmla="*/ 16335 h 3808342"/>
              <a:gd name="connsiteX1" fmla="*/ 1584399 w 5164321"/>
              <a:gd name="connsiteY1" fmla="*/ 0 h 3808342"/>
              <a:gd name="connsiteX2" fmla="*/ 518604 w 5164321"/>
              <a:gd name="connsiteY2" fmla="*/ 12252 h 3808342"/>
              <a:gd name="connsiteX3" fmla="*/ 12249 w 5164321"/>
              <a:gd name="connsiteY3" fmla="*/ 16336 h 3808342"/>
              <a:gd name="connsiteX4" fmla="*/ 12248 w 5164321"/>
              <a:gd name="connsiteY4" fmla="*/ 1016832 h 3808342"/>
              <a:gd name="connsiteX5" fmla="*/ 0 w 5164321"/>
              <a:gd name="connsiteY5" fmla="*/ 2589043 h 3808342"/>
              <a:gd name="connsiteX6" fmla="*/ 110254 w 5164321"/>
              <a:gd name="connsiteY6" fmla="*/ 2621711 h 3808342"/>
              <a:gd name="connsiteX7" fmla="*/ 187841 w 5164321"/>
              <a:gd name="connsiteY7" fmla="*/ 2540038 h 3808342"/>
              <a:gd name="connsiteX8" fmla="*/ 596192 w 5164321"/>
              <a:gd name="connsiteY8" fmla="*/ 2450198 h 3808342"/>
              <a:gd name="connsiteX9" fmla="*/ 841202 w 5164321"/>
              <a:gd name="connsiteY9" fmla="*/ 2433863 h 3808342"/>
              <a:gd name="connsiteX10" fmla="*/ 1143162 w 5164321"/>
              <a:gd name="connsiteY10" fmla="*/ 2439126 h 3808342"/>
              <a:gd name="connsiteX11" fmla="*/ 1417006 w 5164321"/>
              <a:gd name="connsiteY11" fmla="*/ 2472464 h 3808342"/>
              <a:gd name="connsiteX12" fmla="*/ 1833724 w 5164321"/>
              <a:gd name="connsiteY12" fmla="*/ 2651058 h 3808342"/>
              <a:gd name="connsiteX13" fmla="*/ 2067087 w 5164321"/>
              <a:gd name="connsiteY13" fmla="*/ 2779644 h 3808342"/>
              <a:gd name="connsiteX14" fmla="*/ 2174243 w 5164321"/>
              <a:gd name="connsiteY14" fmla="*/ 2922520 h 3808342"/>
              <a:gd name="connsiteX15" fmla="*/ 2255206 w 5164321"/>
              <a:gd name="connsiteY15" fmla="*/ 3193980 h 3808342"/>
              <a:gd name="connsiteX16" fmla="*/ 2221868 w 5164321"/>
              <a:gd name="connsiteY16" fmla="*/ 3310662 h 3808342"/>
              <a:gd name="connsiteX17" fmla="*/ 2195675 w 5164321"/>
              <a:gd name="connsiteY17" fmla="*/ 3394006 h 3808342"/>
              <a:gd name="connsiteX18" fmla="*/ 2126618 w 5164321"/>
              <a:gd name="connsiteY18" fmla="*/ 3474968 h 3808342"/>
              <a:gd name="connsiteX19" fmla="*/ 1986124 w 5164321"/>
              <a:gd name="connsiteY19" fmla="*/ 3603555 h 3808342"/>
              <a:gd name="connsiteX20" fmla="*/ 2436180 w 5164321"/>
              <a:gd name="connsiteY20" fmla="*/ 3808342 h 3808342"/>
              <a:gd name="connsiteX21" fmla="*/ 2569530 w 5164321"/>
              <a:gd name="connsiteY21" fmla="*/ 3796437 h 3808342"/>
              <a:gd name="connsiteX22" fmla="*/ 2826704 w 5164321"/>
              <a:gd name="connsiteY22" fmla="*/ 3736906 h 3808342"/>
              <a:gd name="connsiteX23" fmla="*/ 3029111 w 5164321"/>
              <a:gd name="connsiteY23" fmla="*/ 3665469 h 3808342"/>
              <a:gd name="connsiteX24" fmla="*/ 3176748 w 5164321"/>
              <a:gd name="connsiteY24" fmla="*/ 3579743 h 3808342"/>
              <a:gd name="connsiteX25" fmla="*/ 3281523 w 5164321"/>
              <a:gd name="connsiteY25" fmla="*/ 3413056 h 3808342"/>
              <a:gd name="connsiteX26" fmla="*/ 3583943 w 5164321"/>
              <a:gd name="connsiteY26" fmla="*/ 3222556 h 3808342"/>
              <a:gd name="connsiteX27" fmla="*/ 3829211 w 5164321"/>
              <a:gd name="connsiteY27" fmla="*/ 3015387 h 3808342"/>
              <a:gd name="connsiteX28" fmla="*/ 4054864 w 5164321"/>
              <a:gd name="connsiteY28" fmla="*/ 2717806 h 3808342"/>
              <a:gd name="connsiteX29" fmla="*/ 4139531 w 5164321"/>
              <a:gd name="connsiteY29" fmla="*/ 2650073 h 3808342"/>
              <a:gd name="connsiteX30" fmla="*/ 4202426 w 5164321"/>
              <a:gd name="connsiteY30" fmla="*/ 2592016 h 3808342"/>
              <a:gd name="connsiteX31" fmla="*/ 4262902 w 5164321"/>
              <a:gd name="connsiteY31" fmla="*/ 2553311 h 3808342"/>
              <a:gd name="connsiteX32" fmla="*/ 4422560 w 5164321"/>
              <a:gd name="connsiteY32" fmla="*/ 2376720 h 3808342"/>
              <a:gd name="connsiteX33" fmla="*/ 4519321 w 5164321"/>
              <a:gd name="connsiteY33" fmla="*/ 2296892 h 3808342"/>
              <a:gd name="connsiteX34" fmla="*/ 4548350 w 5164321"/>
              <a:gd name="connsiteY34" fmla="*/ 2243673 h 3808342"/>
              <a:gd name="connsiteX35" fmla="*/ 4565283 w 5164321"/>
              <a:gd name="connsiteY35" fmla="*/ 2202550 h 3808342"/>
              <a:gd name="connsiteX36" fmla="*/ 5061188 w 5164321"/>
              <a:gd name="connsiteY36" fmla="*/ 1948549 h 3808342"/>
              <a:gd name="connsiteX37" fmla="*/ 5160369 w 5164321"/>
              <a:gd name="connsiteY37" fmla="*/ 1527635 h 3808342"/>
              <a:gd name="connsiteX38" fmla="*/ 4722521 w 5164321"/>
              <a:gd name="connsiteY38" fmla="*/ 1747768 h 3808342"/>
              <a:gd name="connsiteX39" fmla="*/ 4424978 w 5164321"/>
              <a:gd name="connsiteY39" fmla="*/ 1958225 h 3808342"/>
              <a:gd name="connsiteX40" fmla="*/ 4212102 w 5164321"/>
              <a:gd name="connsiteY40" fmla="*/ 2197711 h 3808342"/>
              <a:gd name="connsiteX41" fmla="*/ 3950845 w 5164321"/>
              <a:gd name="connsiteY41" fmla="*/ 2509768 h 3808342"/>
              <a:gd name="connsiteX42" fmla="*/ 3815377 w 5164321"/>
              <a:gd name="connsiteY42" fmla="*/ 2521864 h 3808342"/>
              <a:gd name="connsiteX43" fmla="*/ 3762159 w 5164321"/>
              <a:gd name="connsiteY43" fmla="*/ 2480739 h 3808342"/>
              <a:gd name="connsiteX44" fmla="*/ 3638787 w 5164321"/>
              <a:gd name="connsiteY44" fmla="*/ 2594435 h 3808342"/>
              <a:gd name="connsiteX45" fmla="*/ 3670235 w 5164321"/>
              <a:gd name="connsiteY45" fmla="*/ 2664587 h 3808342"/>
              <a:gd name="connsiteX46" fmla="*/ 3679913 w 5164321"/>
              <a:gd name="connsiteY46" fmla="*/ 2812149 h 3808342"/>
              <a:gd name="connsiteX47" fmla="*/ 3617280 w 5164321"/>
              <a:gd name="connsiteY47" fmla="*/ 2896323 h 3808342"/>
              <a:gd name="connsiteX48" fmla="*/ 3410111 w 5164321"/>
              <a:gd name="connsiteY48" fmla="*/ 2993956 h 3808342"/>
              <a:gd name="connsiteX49" fmla="*/ 3357723 w 5164321"/>
              <a:gd name="connsiteY49" fmla="*/ 2996336 h 3808342"/>
              <a:gd name="connsiteX50" fmla="*/ 3274381 w 5164321"/>
              <a:gd name="connsiteY50" fmla="*/ 2970144 h 3808342"/>
              <a:gd name="connsiteX51" fmla="*/ 3076736 w 5164321"/>
              <a:gd name="connsiteY51" fmla="*/ 2829649 h 3808342"/>
              <a:gd name="connsiteX52" fmla="*/ 2831468 w 5164321"/>
              <a:gd name="connsiteY52" fmla="*/ 2705825 h 3808342"/>
              <a:gd name="connsiteX53" fmla="*/ 2638586 w 5164321"/>
              <a:gd name="connsiteY53" fmla="*/ 2584381 h 3808342"/>
              <a:gd name="connsiteX54" fmla="*/ 2479043 w 5164321"/>
              <a:gd name="connsiteY54" fmla="*/ 2451032 h 3808342"/>
              <a:gd name="connsiteX55" fmla="*/ 2345693 w 5164321"/>
              <a:gd name="connsiteY55" fmla="*/ 2331970 h 3808342"/>
              <a:gd name="connsiteX56" fmla="*/ 2195674 w 5164321"/>
              <a:gd name="connsiteY56" fmla="*/ 2191477 h 3808342"/>
              <a:gd name="connsiteX57" fmla="*/ 2050417 w 5164321"/>
              <a:gd name="connsiteY57" fmla="*/ 2067651 h 3808342"/>
              <a:gd name="connsiteX58" fmla="*/ 1967074 w 5164321"/>
              <a:gd name="connsiteY58" fmla="*/ 1979546 h 3808342"/>
              <a:gd name="connsiteX59" fmla="*/ 1859918 w 5164321"/>
              <a:gd name="connsiteY59" fmla="*/ 1870008 h 3808342"/>
              <a:gd name="connsiteX60" fmla="*/ 1697993 w 5164321"/>
              <a:gd name="connsiteY60" fmla="*/ 1696176 h 3808342"/>
              <a:gd name="connsiteX61" fmla="*/ 1619412 w 5164321"/>
              <a:gd name="connsiteY61" fmla="*/ 1589020 h 3808342"/>
              <a:gd name="connsiteX62" fmla="*/ 1572430 w 5164321"/>
              <a:gd name="connsiteY62" fmla="*/ 1512306 h 3808342"/>
              <a:gd name="connsiteX63" fmla="*/ 1486397 w 5164321"/>
              <a:gd name="connsiteY63" fmla="*/ 1429283 h 3808342"/>
              <a:gd name="connsiteX64" fmla="*/ 1404727 w 5164321"/>
              <a:gd name="connsiteY64" fmla="*/ 1343526 h 3808342"/>
              <a:gd name="connsiteX65" fmla="*/ 1351641 w 5164321"/>
              <a:gd name="connsiteY65" fmla="*/ 1229182 h 3808342"/>
              <a:gd name="connsiteX66" fmla="*/ 1306722 w 5164321"/>
              <a:gd name="connsiteY66" fmla="*/ 1074004 h 3808342"/>
              <a:gd name="connsiteX67" fmla="*/ 1310806 w 5164321"/>
              <a:gd name="connsiteY67" fmla="*/ 992330 h 3808342"/>
              <a:gd name="connsiteX68" fmla="*/ 1327141 w 5164321"/>
              <a:gd name="connsiteY68" fmla="*/ 931076 h 3808342"/>
              <a:gd name="connsiteX69" fmla="*/ 1355725 w 5164321"/>
              <a:gd name="connsiteY69" fmla="*/ 873904 h 3808342"/>
              <a:gd name="connsiteX70" fmla="*/ 1404727 w 5164321"/>
              <a:gd name="connsiteY70" fmla="*/ 779980 h 3808342"/>
              <a:gd name="connsiteX71" fmla="*/ 1461896 w 5164321"/>
              <a:gd name="connsiteY71" fmla="*/ 726892 h 3808342"/>
              <a:gd name="connsiteX72" fmla="*/ 1510899 w 5164321"/>
              <a:gd name="connsiteY72" fmla="*/ 686055 h 3808342"/>
              <a:gd name="connsiteX73" fmla="*/ 1588483 w 5164321"/>
              <a:gd name="connsiteY73" fmla="*/ 637052 h 3808342"/>
              <a:gd name="connsiteX74" fmla="*/ 1788575 w 5164321"/>
              <a:gd name="connsiteY74" fmla="*/ 645219 h 3808342"/>
              <a:gd name="connsiteX75" fmla="*/ 1964166 w 5164321"/>
              <a:gd name="connsiteY75" fmla="*/ 686056 h 3808342"/>
              <a:gd name="connsiteX76" fmla="*/ 2098922 w 5164321"/>
              <a:gd name="connsiteY76" fmla="*/ 763645 h 3808342"/>
              <a:gd name="connsiteX77" fmla="*/ 2327598 w 5164321"/>
              <a:gd name="connsiteY77" fmla="*/ 1037251 h 3808342"/>
              <a:gd name="connsiteX78" fmla="*/ 2376600 w 5164321"/>
              <a:gd name="connsiteY78" fmla="*/ 1078087 h 3808342"/>
              <a:gd name="connsiteX79" fmla="*/ 2552191 w 5164321"/>
              <a:gd name="connsiteY79" fmla="*/ 1135259 h 3808342"/>
              <a:gd name="connsiteX80" fmla="*/ 2682863 w 5164321"/>
              <a:gd name="connsiteY80" fmla="*/ 1221015 h 3808342"/>
              <a:gd name="connsiteX81" fmla="*/ 2756367 w 5164321"/>
              <a:gd name="connsiteY81" fmla="*/ 1310856 h 3808342"/>
              <a:gd name="connsiteX82" fmla="*/ 2833953 w 5164321"/>
              <a:gd name="connsiteY82" fmla="*/ 1396614 h 3808342"/>
              <a:gd name="connsiteX83" fmla="*/ 2900657 w 5164321"/>
              <a:gd name="connsiteY83" fmla="*/ 1507217 h 3808342"/>
              <a:gd name="connsiteX84" fmla="*/ 2941904 w 5164321"/>
              <a:gd name="connsiteY84" fmla="*/ 1585086 h 3808342"/>
              <a:gd name="connsiteX85" fmla="*/ 2957674 w 5164321"/>
              <a:gd name="connsiteY85" fmla="*/ 1667600 h 3808342"/>
              <a:gd name="connsiteX86" fmla="*/ 2967199 w 5164321"/>
              <a:gd name="connsiteY86" fmla="*/ 1743800 h 3808342"/>
              <a:gd name="connsiteX87" fmla="*/ 2974343 w 5164321"/>
              <a:gd name="connsiteY87" fmla="*/ 1781900 h 3808342"/>
              <a:gd name="connsiteX88" fmla="*/ 2998155 w 5164321"/>
              <a:gd name="connsiteY88" fmla="*/ 1872389 h 3808342"/>
              <a:gd name="connsiteX89" fmla="*/ 3093405 w 5164321"/>
              <a:gd name="connsiteY89" fmla="*/ 2055744 h 3808342"/>
              <a:gd name="connsiteX90" fmla="*/ 3167224 w 5164321"/>
              <a:gd name="connsiteY90" fmla="*/ 2155757 h 3808342"/>
              <a:gd name="connsiteX91" fmla="*/ 3271999 w 5164321"/>
              <a:gd name="connsiteY91" fmla="*/ 2253388 h 3808342"/>
              <a:gd name="connsiteX92" fmla="*/ 3413817 w 5164321"/>
              <a:gd name="connsiteY92" fmla="*/ 2354949 h 3808342"/>
              <a:gd name="connsiteX93" fmla="*/ 3573474 w 5164321"/>
              <a:gd name="connsiteY93" fmla="*/ 2512187 h 3808342"/>
              <a:gd name="connsiteX94" fmla="*/ 3636369 w 5164321"/>
              <a:gd name="connsiteY94" fmla="*/ 2599273 h 3808342"/>
              <a:gd name="connsiteX95" fmla="*/ 3762159 w 5164321"/>
              <a:gd name="connsiteY95" fmla="*/ 2475899 h 3808342"/>
              <a:gd name="connsiteX96" fmla="*/ 3754902 w 5164321"/>
              <a:gd name="connsiteY96" fmla="*/ 2316244 h 3808342"/>
              <a:gd name="connsiteX97" fmla="*/ 3762160 w 5164321"/>
              <a:gd name="connsiteY97" fmla="*/ 2183197 h 3808342"/>
              <a:gd name="connsiteX98" fmla="*/ 3762159 w 5164321"/>
              <a:gd name="connsiteY98" fmla="*/ 2067082 h 3808342"/>
              <a:gd name="connsiteX99" fmla="*/ 3718617 w 5164321"/>
              <a:gd name="connsiteY99" fmla="*/ 1875977 h 3808342"/>
              <a:gd name="connsiteX100" fmla="*/ 3609760 w 5164321"/>
              <a:gd name="connsiteY100" fmla="*/ 1609882 h 3808342"/>
              <a:gd name="connsiteX101" fmla="*/ 3505740 w 5164321"/>
              <a:gd name="connsiteY101" fmla="*/ 1382492 h 3808342"/>
              <a:gd name="connsiteX102" fmla="*/ 3405645 w 5164321"/>
              <a:gd name="connsiteY102" fmla="*/ 1286354 h 3808342"/>
              <a:gd name="connsiteX103" fmla="*/ 3209636 w 5164321"/>
              <a:gd name="connsiteY103" fmla="*/ 1082171 h 3808342"/>
              <a:gd name="connsiteX104" fmla="*/ 3005461 w 5164321"/>
              <a:gd name="connsiteY104" fmla="*/ 845318 h 3808342"/>
              <a:gd name="connsiteX105" fmla="*/ 2789035 w 5164321"/>
              <a:gd name="connsiteY105" fmla="*/ 563546 h 3808342"/>
              <a:gd name="connsiteX106" fmla="*/ 2511356 w 5164321"/>
              <a:gd name="connsiteY106" fmla="*/ 130678 h 3808342"/>
              <a:gd name="connsiteX107" fmla="*/ 2425602 w 5164321"/>
              <a:gd name="connsiteY107" fmla="*/ 16335 h 3808342"/>
              <a:gd name="connsiteX0" fmla="*/ 2425602 w 5185390"/>
              <a:gd name="connsiteY0" fmla="*/ 16335 h 3808342"/>
              <a:gd name="connsiteX1" fmla="*/ 1584399 w 5185390"/>
              <a:gd name="connsiteY1" fmla="*/ 0 h 3808342"/>
              <a:gd name="connsiteX2" fmla="*/ 518604 w 5185390"/>
              <a:gd name="connsiteY2" fmla="*/ 12252 h 3808342"/>
              <a:gd name="connsiteX3" fmla="*/ 12249 w 5185390"/>
              <a:gd name="connsiteY3" fmla="*/ 16336 h 3808342"/>
              <a:gd name="connsiteX4" fmla="*/ 12248 w 5185390"/>
              <a:gd name="connsiteY4" fmla="*/ 1016832 h 3808342"/>
              <a:gd name="connsiteX5" fmla="*/ 0 w 5185390"/>
              <a:gd name="connsiteY5" fmla="*/ 2589043 h 3808342"/>
              <a:gd name="connsiteX6" fmla="*/ 110254 w 5185390"/>
              <a:gd name="connsiteY6" fmla="*/ 2621711 h 3808342"/>
              <a:gd name="connsiteX7" fmla="*/ 187841 w 5185390"/>
              <a:gd name="connsiteY7" fmla="*/ 2540038 h 3808342"/>
              <a:gd name="connsiteX8" fmla="*/ 596192 w 5185390"/>
              <a:gd name="connsiteY8" fmla="*/ 2450198 h 3808342"/>
              <a:gd name="connsiteX9" fmla="*/ 841202 w 5185390"/>
              <a:gd name="connsiteY9" fmla="*/ 2433863 h 3808342"/>
              <a:gd name="connsiteX10" fmla="*/ 1143162 w 5185390"/>
              <a:gd name="connsiteY10" fmla="*/ 2439126 h 3808342"/>
              <a:gd name="connsiteX11" fmla="*/ 1417006 w 5185390"/>
              <a:gd name="connsiteY11" fmla="*/ 2472464 h 3808342"/>
              <a:gd name="connsiteX12" fmla="*/ 1833724 w 5185390"/>
              <a:gd name="connsiteY12" fmla="*/ 2651058 h 3808342"/>
              <a:gd name="connsiteX13" fmla="*/ 2067087 w 5185390"/>
              <a:gd name="connsiteY13" fmla="*/ 2779644 h 3808342"/>
              <a:gd name="connsiteX14" fmla="*/ 2174243 w 5185390"/>
              <a:gd name="connsiteY14" fmla="*/ 2922520 h 3808342"/>
              <a:gd name="connsiteX15" fmla="*/ 2255206 w 5185390"/>
              <a:gd name="connsiteY15" fmla="*/ 3193980 h 3808342"/>
              <a:gd name="connsiteX16" fmla="*/ 2221868 w 5185390"/>
              <a:gd name="connsiteY16" fmla="*/ 3310662 h 3808342"/>
              <a:gd name="connsiteX17" fmla="*/ 2195675 w 5185390"/>
              <a:gd name="connsiteY17" fmla="*/ 3394006 h 3808342"/>
              <a:gd name="connsiteX18" fmla="*/ 2126618 w 5185390"/>
              <a:gd name="connsiteY18" fmla="*/ 3474968 h 3808342"/>
              <a:gd name="connsiteX19" fmla="*/ 1986124 w 5185390"/>
              <a:gd name="connsiteY19" fmla="*/ 3603555 h 3808342"/>
              <a:gd name="connsiteX20" fmla="*/ 2436180 w 5185390"/>
              <a:gd name="connsiteY20" fmla="*/ 3808342 h 3808342"/>
              <a:gd name="connsiteX21" fmla="*/ 2569530 w 5185390"/>
              <a:gd name="connsiteY21" fmla="*/ 3796437 h 3808342"/>
              <a:gd name="connsiteX22" fmla="*/ 2826704 w 5185390"/>
              <a:gd name="connsiteY22" fmla="*/ 3736906 h 3808342"/>
              <a:gd name="connsiteX23" fmla="*/ 3029111 w 5185390"/>
              <a:gd name="connsiteY23" fmla="*/ 3665469 h 3808342"/>
              <a:gd name="connsiteX24" fmla="*/ 3176748 w 5185390"/>
              <a:gd name="connsiteY24" fmla="*/ 3579743 h 3808342"/>
              <a:gd name="connsiteX25" fmla="*/ 3281523 w 5185390"/>
              <a:gd name="connsiteY25" fmla="*/ 3413056 h 3808342"/>
              <a:gd name="connsiteX26" fmla="*/ 3583943 w 5185390"/>
              <a:gd name="connsiteY26" fmla="*/ 3222556 h 3808342"/>
              <a:gd name="connsiteX27" fmla="*/ 3829211 w 5185390"/>
              <a:gd name="connsiteY27" fmla="*/ 3015387 h 3808342"/>
              <a:gd name="connsiteX28" fmla="*/ 4054864 w 5185390"/>
              <a:gd name="connsiteY28" fmla="*/ 2717806 h 3808342"/>
              <a:gd name="connsiteX29" fmla="*/ 4139531 w 5185390"/>
              <a:gd name="connsiteY29" fmla="*/ 2650073 h 3808342"/>
              <a:gd name="connsiteX30" fmla="*/ 4202426 w 5185390"/>
              <a:gd name="connsiteY30" fmla="*/ 2592016 h 3808342"/>
              <a:gd name="connsiteX31" fmla="*/ 4262902 w 5185390"/>
              <a:gd name="connsiteY31" fmla="*/ 2553311 h 3808342"/>
              <a:gd name="connsiteX32" fmla="*/ 4422560 w 5185390"/>
              <a:gd name="connsiteY32" fmla="*/ 2376720 h 3808342"/>
              <a:gd name="connsiteX33" fmla="*/ 4519321 w 5185390"/>
              <a:gd name="connsiteY33" fmla="*/ 2296892 h 3808342"/>
              <a:gd name="connsiteX34" fmla="*/ 4548350 w 5185390"/>
              <a:gd name="connsiteY34" fmla="*/ 2243673 h 3808342"/>
              <a:gd name="connsiteX35" fmla="*/ 4565283 w 5185390"/>
              <a:gd name="connsiteY35" fmla="*/ 2202550 h 3808342"/>
              <a:gd name="connsiteX36" fmla="*/ 5061188 w 5185390"/>
              <a:gd name="connsiteY36" fmla="*/ 1948549 h 3808342"/>
              <a:gd name="connsiteX37" fmla="*/ 5124083 w 5185390"/>
              <a:gd name="connsiteY37" fmla="*/ 1711482 h 3808342"/>
              <a:gd name="connsiteX38" fmla="*/ 5160369 w 5185390"/>
              <a:gd name="connsiteY38" fmla="*/ 1527635 h 3808342"/>
              <a:gd name="connsiteX39" fmla="*/ 4722521 w 5185390"/>
              <a:gd name="connsiteY39" fmla="*/ 1747768 h 3808342"/>
              <a:gd name="connsiteX40" fmla="*/ 4424978 w 5185390"/>
              <a:gd name="connsiteY40" fmla="*/ 1958225 h 3808342"/>
              <a:gd name="connsiteX41" fmla="*/ 4212102 w 5185390"/>
              <a:gd name="connsiteY41" fmla="*/ 2197711 h 3808342"/>
              <a:gd name="connsiteX42" fmla="*/ 3950845 w 5185390"/>
              <a:gd name="connsiteY42" fmla="*/ 2509768 h 3808342"/>
              <a:gd name="connsiteX43" fmla="*/ 3815377 w 5185390"/>
              <a:gd name="connsiteY43" fmla="*/ 2521864 h 3808342"/>
              <a:gd name="connsiteX44" fmla="*/ 3762159 w 5185390"/>
              <a:gd name="connsiteY44" fmla="*/ 2480739 h 3808342"/>
              <a:gd name="connsiteX45" fmla="*/ 3638787 w 5185390"/>
              <a:gd name="connsiteY45" fmla="*/ 2594435 h 3808342"/>
              <a:gd name="connsiteX46" fmla="*/ 3670235 w 5185390"/>
              <a:gd name="connsiteY46" fmla="*/ 2664587 h 3808342"/>
              <a:gd name="connsiteX47" fmla="*/ 3679913 w 5185390"/>
              <a:gd name="connsiteY47" fmla="*/ 2812149 h 3808342"/>
              <a:gd name="connsiteX48" fmla="*/ 3617280 w 5185390"/>
              <a:gd name="connsiteY48" fmla="*/ 2896323 h 3808342"/>
              <a:gd name="connsiteX49" fmla="*/ 3410111 w 5185390"/>
              <a:gd name="connsiteY49" fmla="*/ 2993956 h 3808342"/>
              <a:gd name="connsiteX50" fmla="*/ 3357723 w 5185390"/>
              <a:gd name="connsiteY50" fmla="*/ 2996336 h 3808342"/>
              <a:gd name="connsiteX51" fmla="*/ 3274381 w 5185390"/>
              <a:gd name="connsiteY51" fmla="*/ 2970144 h 3808342"/>
              <a:gd name="connsiteX52" fmla="*/ 3076736 w 5185390"/>
              <a:gd name="connsiteY52" fmla="*/ 2829649 h 3808342"/>
              <a:gd name="connsiteX53" fmla="*/ 2831468 w 5185390"/>
              <a:gd name="connsiteY53" fmla="*/ 2705825 h 3808342"/>
              <a:gd name="connsiteX54" fmla="*/ 2638586 w 5185390"/>
              <a:gd name="connsiteY54" fmla="*/ 2584381 h 3808342"/>
              <a:gd name="connsiteX55" fmla="*/ 2479043 w 5185390"/>
              <a:gd name="connsiteY55" fmla="*/ 2451032 h 3808342"/>
              <a:gd name="connsiteX56" fmla="*/ 2345693 w 5185390"/>
              <a:gd name="connsiteY56" fmla="*/ 2331970 h 3808342"/>
              <a:gd name="connsiteX57" fmla="*/ 2195674 w 5185390"/>
              <a:gd name="connsiteY57" fmla="*/ 2191477 h 3808342"/>
              <a:gd name="connsiteX58" fmla="*/ 2050417 w 5185390"/>
              <a:gd name="connsiteY58" fmla="*/ 2067651 h 3808342"/>
              <a:gd name="connsiteX59" fmla="*/ 1967074 w 5185390"/>
              <a:gd name="connsiteY59" fmla="*/ 1979546 h 3808342"/>
              <a:gd name="connsiteX60" fmla="*/ 1859918 w 5185390"/>
              <a:gd name="connsiteY60" fmla="*/ 1870008 h 3808342"/>
              <a:gd name="connsiteX61" fmla="*/ 1697993 w 5185390"/>
              <a:gd name="connsiteY61" fmla="*/ 1696176 h 3808342"/>
              <a:gd name="connsiteX62" fmla="*/ 1619412 w 5185390"/>
              <a:gd name="connsiteY62" fmla="*/ 1589020 h 3808342"/>
              <a:gd name="connsiteX63" fmla="*/ 1572430 w 5185390"/>
              <a:gd name="connsiteY63" fmla="*/ 1512306 h 3808342"/>
              <a:gd name="connsiteX64" fmla="*/ 1486397 w 5185390"/>
              <a:gd name="connsiteY64" fmla="*/ 1429283 h 3808342"/>
              <a:gd name="connsiteX65" fmla="*/ 1404727 w 5185390"/>
              <a:gd name="connsiteY65" fmla="*/ 1343526 h 3808342"/>
              <a:gd name="connsiteX66" fmla="*/ 1351641 w 5185390"/>
              <a:gd name="connsiteY66" fmla="*/ 1229182 h 3808342"/>
              <a:gd name="connsiteX67" fmla="*/ 1306722 w 5185390"/>
              <a:gd name="connsiteY67" fmla="*/ 1074004 h 3808342"/>
              <a:gd name="connsiteX68" fmla="*/ 1310806 w 5185390"/>
              <a:gd name="connsiteY68" fmla="*/ 992330 h 3808342"/>
              <a:gd name="connsiteX69" fmla="*/ 1327141 w 5185390"/>
              <a:gd name="connsiteY69" fmla="*/ 931076 h 3808342"/>
              <a:gd name="connsiteX70" fmla="*/ 1355725 w 5185390"/>
              <a:gd name="connsiteY70" fmla="*/ 873904 h 3808342"/>
              <a:gd name="connsiteX71" fmla="*/ 1404727 w 5185390"/>
              <a:gd name="connsiteY71" fmla="*/ 779980 h 3808342"/>
              <a:gd name="connsiteX72" fmla="*/ 1461896 w 5185390"/>
              <a:gd name="connsiteY72" fmla="*/ 726892 h 3808342"/>
              <a:gd name="connsiteX73" fmla="*/ 1510899 w 5185390"/>
              <a:gd name="connsiteY73" fmla="*/ 686055 h 3808342"/>
              <a:gd name="connsiteX74" fmla="*/ 1588483 w 5185390"/>
              <a:gd name="connsiteY74" fmla="*/ 637052 h 3808342"/>
              <a:gd name="connsiteX75" fmla="*/ 1788575 w 5185390"/>
              <a:gd name="connsiteY75" fmla="*/ 645219 h 3808342"/>
              <a:gd name="connsiteX76" fmla="*/ 1964166 w 5185390"/>
              <a:gd name="connsiteY76" fmla="*/ 686056 h 3808342"/>
              <a:gd name="connsiteX77" fmla="*/ 2098922 w 5185390"/>
              <a:gd name="connsiteY77" fmla="*/ 763645 h 3808342"/>
              <a:gd name="connsiteX78" fmla="*/ 2327598 w 5185390"/>
              <a:gd name="connsiteY78" fmla="*/ 1037251 h 3808342"/>
              <a:gd name="connsiteX79" fmla="*/ 2376600 w 5185390"/>
              <a:gd name="connsiteY79" fmla="*/ 1078087 h 3808342"/>
              <a:gd name="connsiteX80" fmla="*/ 2552191 w 5185390"/>
              <a:gd name="connsiteY80" fmla="*/ 1135259 h 3808342"/>
              <a:gd name="connsiteX81" fmla="*/ 2682863 w 5185390"/>
              <a:gd name="connsiteY81" fmla="*/ 1221015 h 3808342"/>
              <a:gd name="connsiteX82" fmla="*/ 2756367 w 5185390"/>
              <a:gd name="connsiteY82" fmla="*/ 1310856 h 3808342"/>
              <a:gd name="connsiteX83" fmla="*/ 2833953 w 5185390"/>
              <a:gd name="connsiteY83" fmla="*/ 1396614 h 3808342"/>
              <a:gd name="connsiteX84" fmla="*/ 2900657 w 5185390"/>
              <a:gd name="connsiteY84" fmla="*/ 1507217 h 3808342"/>
              <a:gd name="connsiteX85" fmla="*/ 2941904 w 5185390"/>
              <a:gd name="connsiteY85" fmla="*/ 1585086 h 3808342"/>
              <a:gd name="connsiteX86" fmla="*/ 2957674 w 5185390"/>
              <a:gd name="connsiteY86" fmla="*/ 1667600 h 3808342"/>
              <a:gd name="connsiteX87" fmla="*/ 2967199 w 5185390"/>
              <a:gd name="connsiteY87" fmla="*/ 1743800 h 3808342"/>
              <a:gd name="connsiteX88" fmla="*/ 2974343 w 5185390"/>
              <a:gd name="connsiteY88" fmla="*/ 1781900 h 3808342"/>
              <a:gd name="connsiteX89" fmla="*/ 2998155 w 5185390"/>
              <a:gd name="connsiteY89" fmla="*/ 1872389 h 3808342"/>
              <a:gd name="connsiteX90" fmla="*/ 3093405 w 5185390"/>
              <a:gd name="connsiteY90" fmla="*/ 2055744 h 3808342"/>
              <a:gd name="connsiteX91" fmla="*/ 3167224 w 5185390"/>
              <a:gd name="connsiteY91" fmla="*/ 2155757 h 3808342"/>
              <a:gd name="connsiteX92" fmla="*/ 3271999 w 5185390"/>
              <a:gd name="connsiteY92" fmla="*/ 2253388 h 3808342"/>
              <a:gd name="connsiteX93" fmla="*/ 3413817 w 5185390"/>
              <a:gd name="connsiteY93" fmla="*/ 2354949 h 3808342"/>
              <a:gd name="connsiteX94" fmla="*/ 3573474 w 5185390"/>
              <a:gd name="connsiteY94" fmla="*/ 2512187 h 3808342"/>
              <a:gd name="connsiteX95" fmla="*/ 3636369 w 5185390"/>
              <a:gd name="connsiteY95" fmla="*/ 2599273 h 3808342"/>
              <a:gd name="connsiteX96" fmla="*/ 3762159 w 5185390"/>
              <a:gd name="connsiteY96" fmla="*/ 2475899 h 3808342"/>
              <a:gd name="connsiteX97" fmla="*/ 3754902 w 5185390"/>
              <a:gd name="connsiteY97" fmla="*/ 2316244 h 3808342"/>
              <a:gd name="connsiteX98" fmla="*/ 3762160 w 5185390"/>
              <a:gd name="connsiteY98" fmla="*/ 2183197 h 3808342"/>
              <a:gd name="connsiteX99" fmla="*/ 3762159 w 5185390"/>
              <a:gd name="connsiteY99" fmla="*/ 2067082 h 3808342"/>
              <a:gd name="connsiteX100" fmla="*/ 3718617 w 5185390"/>
              <a:gd name="connsiteY100" fmla="*/ 1875977 h 3808342"/>
              <a:gd name="connsiteX101" fmla="*/ 3609760 w 5185390"/>
              <a:gd name="connsiteY101" fmla="*/ 1609882 h 3808342"/>
              <a:gd name="connsiteX102" fmla="*/ 3505740 w 5185390"/>
              <a:gd name="connsiteY102" fmla="*/ 1382492 h 3808342"/>
              <a:gd name="connsiteX103" fmla="*/ 3405645 w 5185390"/>
              <a:gd name="connsiteY103" fmla="*/ 1286354 h 3808342"/>
              <a:gd name="connsiteX104" fmla="*/ 3209636 w 5185390"/>
              <a:gd name="connsiteY104" fmla="*/ 1082171 h 3808342"/>
              <a:gd name="connsiteX105" fmla="*/ 3005461 w 5185390"/>
              <a:gd name="connsiteY105" fmla="*/ 845318 h 3808342"/>
              <a:gd name="connsiteX106" fmla="*/ 2789035 w 5185390"/>
              <a:gd name="connsiteY106" fmla="*/ 563546 h 3808342"/>
              <a:gd name="connsiteX107" fmla="*/ 2511356 w 5185390"/>
              <a:gd name="connsiteY107" fmla="*/ 130678 h 3808342"/>
              <a:gd name="connsiteX108" fmla="*/ 2425602 w 5185390"/>
              <a:gd name="connsiteY108" fmla="*/ 16335 h 3808342"/>
              <a:gd name="connsiteX0" fmla="*/ 2425602 w 5186775"/>
              <a:gd name="connsiteY0" fmla="*/ 16335 h 3808342"/>
              <a:gd name="connsiteX1" fmla="*/ 1584399 w 5186775"/>
              <a:gd name="connsiteY1" fmla="*/ 0 h 3808342"/>
              <a:gd name="connsiteX2" fmla="*/ 518604 w 5186775"/>
              <a:gd name="connsiteY2" fmla="*/ 12252 h 3808342"/>
              <a:gd name="connsiteX3" fmla="*/ 12249 w 5186775"/>
              <a:gd name="connsiteY3" fmla="*/ 16336 h 3808342"/>
              <a:gd name="connsiteX4" fmla="*/ 12248 w 5186775"/>
              <a:gd name="connsiteY4" fmla="*/ 1016832 h 3808342"/>
              <a:gd name="connsiteX5" fmla="*/ 0 w 5186775"/>
              <a:gd name="connsiteY5" fmla="*/ 2589043 h 3808342"/>
              <a:gd name="connsiteX6" fmla="*/ 110254 w 5186775"/>
              <a:gd name="connsiteY6" fmla="*/ 2621711 h 3808342"/>
              <a:gd name="connsiteX7" fmla="*/ 187841 w 5186775"/>
              <a:gd name="connsiteY7" fmla="*/ 2540038 h 3808342"/>
              <a:gd name="connsiteX8" fmla="*/ 596192 w 5186775"/>
              <a:gd name="connsiteY8" fmla="*/ 2450198 h 3808342"/>
              <a:gd name="connsiteX9" fmla="*/ 841202 w 5186775"/>
              <a:gd name="connsiteY9" fmla="*/ 2433863 h 3808342"/>
              <a:gd name="connsiteX10" fmla="*/ 1143162 w 5186775"/>
              <a:gd name="connsiteY10" fmla="*/ 2439126 h 3808342"/>
              <a:gd name="connsiteX11" fmla="*/ 1417006 w 5186775"/>
              <a:gd name="connsiteY11" fmla="*/ 2472464 h 3808342"/>
              <a:gd name="connsiteX12" fmla="*/ 1833724 w 5186775"/>
              <a:gd name="connsiteY12" fmla="*/ 2651058 h 3808342"/>
              <a:gd name="connsiteX13" fmla="*/ 2067087 w 5186775"/>
              <a:gd name="connsiteY13" fmla="*/ 2779644 h 3808342"/>
              <a:gd name="connsiteX14" fmla="*/ 2174243 w 5186775"/>
              <a:gd name="connsiteY14" fmla="*/ 2922520 h 3808342"/>
              <a:gd name="connsiteX15" fmla="*/ 2255206 w 5186775"/>
              <a:gd name="connsiteY15" fmla="*/ 3193980 h 3808342"/>
              <a:gd name="connsiteX16" fmla="*/ 2221868 w 5186775"/>
              <a:gd name="connsiteY16" fmla="*/ 3310662 h 3808342"/>
              <a:gd name="connsiteX17" fmla="*/ 2195675 w 5186775"/>
              <a:gd name="connsiteY17" fmla="*/ 3394006 h 3808342"/>
              <a:gd name="connsiteX18" fmla="*/ 2126618 w 5186775"/>
              <a:gd name="connsiteY18" fmla="*/ 3474968 h 3808342"/>
              <a:gd name="connsiteX19" fmla="*/ 1986124 w 5186775"/>
              <a:gd name="connsiteY19" fmla="*/ 3603555 h 3808342"/>
              <a:gd name="connsiteX20" fmla="*/ 2436180 w 5186775"/>
              <a:gd name="connsiteY20" fmla="*/ 3808342 h 3808342"/>
              <a:gd name="connsiteX21" fmla="*/ 2569530 w 5186775"/>
              <a:gd name="connsiteY21" fmla="*/ 3796437 h 3808342"/>
              <a:gd name="connsiteX22" fmla="*/ 2826704 w 5186775"/>
              <a:gd name="connsiteY22" fmla="*/ 3736906 h 3808342"/>
              <a:gd name="connsiteX23" fmla="*/ 3029111 w 5186775"/>
              <a:gd name="connsiteY23" fmla="*/ 3665469 h 3808342"/>
              <a:gd name="connsiteX24" fmla="*/ 3176748 w 5186775"/>
              <a:gd name="connsiteY24" fmla="*/ 3579743 h 3808342"/>
              <a:gd name="connsiteX25" fmla="*/ 3281523 w 5186775"/>
              <a:gd name="connsiteY25" fmla="*/ 3413056 h 3808342"/>
              <a:gd name="connsiteX26" fmla="*/ 3583943 w 5186775"/>
              <a:gd name="connsiteY26" fmla="*/ 3222556 h 3808342"/>
              <a:gd name="connsiteX27" fmla="*/ 3829211 w 5186775"/>
              <a:gd name="connsiteY27" fmla="*/ 3015387 h 3808342"/>
              <a:gd name="connsiteX28" fmla="*/ 4054864 w 5186775"/>
              <a:gd name="connsiteY28" fmla="*/ 2717806 h 3808342"/>
              <a:gd name="connsiteX29" fmla="*/ 4139531 w 5186775"/>
              <a:gd name="connsiteY29" fmla="*/ 2650073 h 3808342"/>
              <a:gd name="connsiteX30" fmla="*/ 4202426 w 5186775"/>
              <a:gd name="connsiteY30" fmla="*/ 2592016 h 3808342"/>
              <a:gd name="connsiteX31" fmla="*/ 4262902 w 5186775"/>
              <a:gd name="connsiteY31" fmla="*/ 2553311 h 3808342"/>
              <a:gd name="connsiteX32" fmla="*/ 4422560 w 5186775"/>
              <a:gd name="connsiteY32" fmla="*/ 2376720 h 3808342"/>
              <a:gd name="connsiteX33" fmla="*/ 4519321 w 5186775"/>
              <a:gd name="connsiteY33" fmla="*/ 2296892 h 3808342"/>
              <a:gd name="connsiteX34" fmla="*/ 4548350 w 5186775"/>
              <a:gd name="connsiteY34" fmla="*/ 2243673 h 3808342"/>
              <a:gd name="connsiteX35" fmla="*/ 4565283 w 5186775"/>
              <a:gd name="connsiteY35" fmla="*/ 2202550 h 3808342"/>
              <a:gd name="connsiteX36" fmla="*/ 5061188 w 5186775"/>
              <a:gd name="connsiteY36" fmla="*/ 1948549 h 3808342"/>
              <a:gd name="connsiteX37" fmla="*/ 5131340 w 5186775"/>
              <a:gd name="connsiteY37" fmla="*/ 1856625 h 3808342"/>
              <a:gd name="connsiteX38" fmla="*/ 5160369 w 5186775"/>
              <a:gd name="connsiteY38" fmla="*/ 1527635 h 3808342"/>
              <a:gd name="connsiteX39" fmla="*/ 4722521 w 5186775"/>
              <a:gd name="connsiteY39" fmla="*/ 1747768 h 3808342"/>
              <a:gd name="connsiteX40" fmla="*/ 4424978 w 5186775"/>
              <a:gd name="connsiteY40" fmla="*/ 1958225 h 3808342"/>
              <a:gd name="connsiteX41" fmla="*/ 4212102 w 5186775"/>
              <a:gd name="connsiteY41" fmla="*/ 2197711 h 3808342"/>
              <a:gd name="connsiteX42" fmla="*/ 3950845 w 5186775"/>
              <a:gd name="connsiteY42" fmla="*/ 2509768 h 3808342"/>
              <a:gd name="connsiteX43" fmla="*/ 3815377 w 5186775"/>
              <a:gd name="connsiteY43" fmla="*/ 2521864 h 3808342"/>
              <a:gd name="connsiteX44" fmla="*/ 3762159 w 5186775"/>
              <a:gd name="connsiteY44" fmla="*/ 2480739 h 3808342"/>
              <a:gd name="connsiteX45" fmla="*/ 3638787 w 5186775"/>
              <a:gd name="connsiteY45" fmla="*/ 2594435 h 3808342"/>
              <a:gd name="connsiteX46" fmla="*/ 3670235 w 5186775"/>
              <a:gd name="connsiteY46" fmla="*/ 2664587 h 3808342"/>
              <a:gd name="connsiteX47" fmla="*/ 3679913 w 5186775"/>
              <a:gd name="connsiteY47" fmla="*/ 2812149 h 3808342"/>
              <a:gd name="connsiteX48" fmla="*/ 3617280 w 5186775"/>
              <a:gd name="connsiteY48" fmla="*/ 2896323 h 3808342"/>
              <a:gd name="connsiteX49" fmla="*/ 3410111 w 5186775"/>
              <a:gd name="connsiteY49" fmla="*/ 2993956 h 3808342"/>
              <a:gd name="connsiteX50" fmla="*/ 3357723 w 5186775"/>
              <a:gd name="connsiteY50" fmla="*/ 2996336 h 3808342"/>
              <a:gd name="connsiteX51" fmla="*/ 3274381 w 5186775"/>
              <a:gd name="connsiteY51" fmla="*/ 2970144 h 3808342"/>
              <a:gd name="connsiteX52" fmla="*/ 3076736 w 5186775"/>
              <a:gd name="connsiteY52" fmla="*/ 2829649 h 3808342"/>
              <a:gd name="connsiteX53" fmla="*/ 2831468 w 5186775"/>
              <a:gd name="connsiteY53" fmla="*/ 2705825 h 3808342"/>
              <a:gd name="connsiteX54" fmla="*/ 2638586 w 5186775"/>
              <a:gd name="connsiteY54" fmla="*/ 2584381 h 3808342"/>
              <a:gd name="connsiteX55" fmla="*/ 2479043 w 5186775"/>
              <a:gd name="connsiteY55" fmla="*/ 2451032 h 3808342"/>
              <a:gd name="connsiteX56" fmla="*/ 2345693 w 5186775"/>
              <a:gd name="connsiteY56" fmla="*/ 2331970 h 3808342"/>
              <a:gd name="connsiteX57" fmla="*/ 2195674 w 5186775"/>
              <a:gd name="connsiteY57" fmla="*/ 2191477 h 3808342"/>
              <a:gd name="connsiteX58" fmla="*/ 2050417 w 5186775"/>
              <a:gd name="connsiteY58" fmla="*/ 2067651 h 3808342"/>
              <a:gd name="connsiteX59" fmla="*/ 1967074 w 5186775"/>
              <a:gd name="connsiteY59" fmla="*/ 1979546 h 3808342"/>
              <a:gd name="connsiteX60" fmla="*/ 1859918 w 5186775"/>
              <a:gd name="connsiteY60" fmla="*/ 1870008 h 3808342"/>
              <a:gd name="connsiteX61" fmla="*/ 1697993 w 5186775"/>
              <a:gd name="connsiteY61" fmla="*/ 1696176 h 3808342"/>
              <a:gd name="connsiteX62" fmla="*/ 1619412 w 5186775"/>
              <a:gd name="connsiteY62" fmla="*/ 1589020 h 3808342"/>
              <a:gd name="connsiteX63" fmla="*/ 1572430 w 5186775"/>
              <a:gd name="connsiteY63" fmla="*/ 1512306 h 3808342"/>
              <a:gd name="connsiteX64" fmla="*/ 1486397 w 5186775"/>
              <a:gd name="connsiteY64" fmla="*/ 1429283 h 3808342"/>
              <a:gd name="connsiteX65" fmla="*/ 1404727 w 5186775"/>
              <a:gd name="connsiteY65" fmla="*/ 1343526 h 3808342"/>
              <a:gd name="connsiteX66" fmla="*/ 1351641 w 5186775"/>
              <a:gd name="connsiteY66" fmla="*/ 1229182 h 3808342"/>
              <a:gd name="connsiteX67" fmla="*/ 1306722 w 5186775"/>
              <a:gd name="connsiteY67" fmla="*/ 1074004 h 3808342"/>
              <a:gd name="connsiteX68" fmla="*/ 1310806 w 5186775"/>
              <a:gd name="connsiteY68" fmla="*/ 992330 h 3808342"/>
              <a:gd name="connsiteX69" fmla="*/ 1327141 w 5186775"/>
              <a:gd name="connsiteY69" fmla="*/ 931076 h 3808342"/>
              <a:gd name="connsiteX70" fmla="*/ 1355725 w 5186775"/>
              <a:gd name="connsiteY70" fmla="*/ 873904 h 3808342"/>
              <a:gd name="connsiteX71" fmla="*/ 1404727 w 5186775"/>
              <a:gd name="connsiteY71" fmla="*/ 779980 h 3808342"/>
              <a:gd name="connsiteX72" fmla="*/ 1461896 w 5186775"/>
              <a:gd name="connsiteY72" fmla="*/ 726892 h 3808342"/>
              <a:gd name="connsiteX73" fmla="*/ 1510899 w 5186775"/>
              <a:gd name="connsiteY73" fmla="*/ 686055 h 3808342"/>
              <a:gd name="connsiteX74" fmla="*/ 1588483 w 5186775"/>
              <a:gd name="connsiteY74" fmla="*/ 637052 h 3808342"/>
              <a:gd name="connsiteX75" fmla="*/ 1788575 w 5186775"/>
              <a:gd name="connsiteY75" fmla="*/ 645219 h 3808342"/>
              <a:gd name="connsiteX76" fmla="*/ 1964166 w 5186775"/>
              <a:gd name="connsiteY76" fmla="*/ 686056 h 3808342"/>
              <a:gd name="connsiteX77" fmla="*/ 2098922 w 5186775"/>
              <a:gd name="connsiteY77" fmla="*/ 763645 h 3808342"/>
              <a:gd name="connsiteX78" fmla="*/ 2327598 w 5186775"/>
              <a:gd name="connsiteY78" fmla="*/ 1037251 h 3808342"/>
              <a:gd name="connsiteX79" fmla="*/ 2376600 w 5186775"/>
              <a:gd name="connsiteY79" fmla="*/ 1078087 h 3808342"/>
              <a:gd name="connsiteX80" fmla="*/ 2552191 w 5186775"/>
              <a:gd name="connsiteY80" fmla="*/ 1135259 h 3808342"/>
              <a:gd name="connsiteX81" fmla="*/ 2682863 w 5186775"/>
              <a:gd name="connsiteY81" fmla="*/ 1221015 h 3808342"/>
              <a:gd name="connsiteX82" fmla="*/ 2756367 w 5186775"/>
              <a:gd name="connsiteY82" fmla="*/ 1310856 h 3808342"/>
              <a:gd name="connsiteX83" fmla="*/ 2833953 w 5186775"/>
              <a:gd name="connsiteY83" fmla="*/ 1396614 h 3808342"/>
              <a:gd name="connsiteX84" fmla="*/ 2900657 w 5186775"/>
              <a:gd name="connsiteY84" fmla="*/ 1507217 h 3808342"/>
              <a:gd name="connsiteX85" fmla="*/ 2941904 w 5186775"/>
              <a:gd name="connsiteY85" fmla="*/ 1585086 h 3808342"/>
              <a:gd name="connsiteX86" fmla="*/ 2957674 w 5186775"/>
              <a:gd name="connsiteY86" fmla="*/ 1667600 h 3808342"/>
              <a:gd name="connsiteX87" fmla="*/ 2967199 w 5186775"/>
              <a:gd name="connsiteY87" fmla="*/ 1743800 h 3808342"/>
              <a:gd name="connsiteX88" fmla="*/ 2974343 w 5186775"/>
              <a:gd name="connsiteY88" fmla="*/ 1781900 h 3808342"/>
              <a:gd name="connsiteX89" fmla="*/ 2998155 w 5186775"/>
              <a:gd name="connsiteY89" fmla="*/ 1872389 h 3808342"/>
              <a:gd name="connsiteX90" fmla="*/ 3093405 w 5186775"/>
              <a:gd name="connsiteY90" fmla="*/ 2055744 h 3808342"/>
              <a:gd name="connsiteX91" fmla="*/ 3167224 w 5186775"/>
              <a:gd name="connsiteY91" fmla="*/ 2155757 h 3808342"/>
              <a:gd name="connsiteX92" fmla="*/ 3271999 w 5186775"/>
              <a:gd name="connsiteY92" fmla="*/ 2253388 h 3808342"/>
              <a:gd name="connsiteX93" fmla="*/ 3413817 w 5186775"/>
              <a:gd name="connsiteY93" fmla="*/ 2354949 h 3808342"/>
              <a:gd name="connsiteX94" fmla="*/ 3573474 w 5186775"/>
              <a:gd name="connsiteY94" fmla="*/ 2512187 h 3808342"/>
              <a:gd name="connsiteX95" fmla="*/ 3636369 w 5186775"/>
              <a:gd name="connsiteY95" fmla="*/ 2599273 h 3808342"/>
              <a:gd name="connsiteX96" fmla="*/ 3762159 w 5186775"/>
              <a:gd name="connsiteY96" fmla="*/ 2475899 h 3808342"/>
              <a:gd name="connsiteX97" fmla="*/ 3754902 w 5186775"/>
              <a:gd name="connsiteY97" fmla="*/ 2316244 h 3808342"/>
              <a:gd name="connsiteX98" fmla="*/ 3762160 w 5186775"/>
              <a:gd name="connsiteY98" fmla="*/ 2183197 h 3808342"/>
              <a:gd name="connsiteX99" fmla="*/ 3762159 w 5186775"/>
              <a:gd name="connsiteY99" fmla="*/ 2067082 h 3808342"/>
              <a:gd name="connsiteX100" fmla="*/ 3718617 w 5186775"/>
              <a:gd name="connsiteY100" fmla="*/ 1875977 h 3808342"/>
              <a:gd name="connsiteX101" fmla="*/ 3609760 w 5186775"/>
              <a:gd name="connsiteY101" fmla="*/ 1609882 h 3808342"/>
              <a:gd name="connsiteX102" fmla="*/ 3505740 w 5186775"/>
              <a:gd name="connsiteY102" fmla="*/ 1382492 h 3808342"/>
              <a:gd name="connsiteX103" fmla="*/ 3405645 w 5186775"/>
              <a:gd name="connsiteY103" fmla="*/ 1286354 h 3808342"/>
              <a:gd name="connsiteX104" fmla="*/ 3209636 w 5186775"/>
              <a:gd name="connsiteY104" fmla="*/ 1082171 h 3808342"/>
              <a:gd name="connsiteX105" fmla="*/ 3005461 w 5186775"/>
              <a:gd name="connsiteY105" fmla="*/ 845318 h 3808342"/>
              <a:gd name="connsiteX106" fmla="*/ 2789035 w 5186775"/>
              <a:gd name="connsiteY106" fmla="*/ 563546 h 3808342"/>
              <a:gd name="connsiteX107" fmla="*/ 2511356 w 5186775"/>
              <a:gd name="connsiteY107" fmla="*/ 130678 h 3808342"/>
              <a:gd name="connsiteX108" fmla="*/ 2425602 w 5186775"/>
              <a:gd name="connsiteY108" fmla="*/ 16335 h 3808342"/>
              <a:gd name="connsiteX0" fmla="*/ 2425602 w 5186775"/>
              <a:gd name="connsiteY0" fmla="*/ 16335 h 3808342"/>
              <a:gd name="connsiteX1" fmla="*/ 1584399 w 5186775"/>
              <a:gd name="connsiteY1" fmla="*/ 0 h 3808342"/>
              <a:gd name="connsiteX2" fmla="*/ 518604 w 5186775"/>
              <a:gd name="connsiteY2" fmla="*/ 12252 h 3808342"/>
              <a:gd name="connsiteX3" fmla="*/ 12249 w 5186775"/>
              <a:gd name="connsiteY3" fmla="*/ 16336 h 3808342"/>
              <a:gd name="connsiteX4" fmla="*/ 12248 w 5186775"/>
              <a:gd name="connsiteY4" fmla="*/ 1016832 h 3808342"/>
              <a:gd name="connsiteX5" fmla="*/ 0 w 5186775"/>
              <a:gd name="connsiteY5" fmla="*/ 2589043 h 3808342"/>
              <a:gd name="connsiteX6" fmla="*/ 110254 w 5186775"/>
              <a:gd name="connsiteY6" fmla="*/ 2621711 h 3808342"/>
              <a:gd name="connsiteX7" fmla="*/ 187841 w 5186775"/>
              <a:gd name="connsiteY7" fmla="*/ 2540038 h 3808342"/>
              <a:gd name="connsiteX8" fmla="*/ 596192 w 5186775"/>
              <a:gd name="connsiteY8" fmla="*/ 2450198 h 3808342"/>
              <a:gd name="connsiteX9" fmla="*/ 841202 w 5186775"/>
              <a:gd name="connsiteY9" fmla="*/ 2433863 h 3808342"/>
              <a:gd name="connsiteX10" fmla="*/ 1143162 w 5186775"/>
              <a:gd name="connsiteY10" fmla="*/ 2439126 h 3808342"/>
              <a:gd name="connsiteX11" fmla="*/ 1417006 w 5186775"/>
              <a:gd name="connsiteY11" fmla="*/ 2472464 h 3808342"/>
              <a:gd name="connsiteX12" fmla="*/ 1833724 w 5186775"/>
              <a:gd name="connsiteY12" fmla="*/ 2651058 h 3808342"/>
              <a:gd name="connsiteX13" fmla="*/ 2067087 w 5186775"/>
              <a:gd name="connsiteY13" fmla="*/ 2779644 h 3808342"/>
              <a:gd name="connsiteX14" fmla="*/ 2174243 w 5186775"/>
              <a:gd name="connsiteY14" fmla="*/ 2922520 h 3808342"/>
              <a:gd name="connsiteX15" fmla="*/ 2255206 w 5186775"/>
              <a:gd name="connsiteY15" fmla="*/ 3193980 h 3808342"/>
              <a:gd name="connsiteX16" fmla="*/ 2221868 w 5186775"/>
              <a:gd name="connsiteY16" fmla="*/ 3310662 h 3808342"/>
              <a:gd name="connsiteX17" fmla="*/ 2195675 w 5186775"/>
              <a:gd name="connsiteY17" fmla="*/ 3394006 h 3808342"/>
              <a:gd name="connsiteX18" fmla="*/ 2126618 w 5186775"/>
              <a:gd name="connsiteY18" fmla="*/ 3474968 h 3808342"/>
              <a:gd name="connsiteX19" fmla="*/ 1986124 w 5186775"/>
              <a:gd name="connsiteY19" fmla="*/ 3603555 h 3808342"/>
              <a:gd name="connsiteX20" fmla="*/ 2436180 w 5186775"/>
              <a:gd name="connsiteY20" fmla="*/ 3808342 h 3808342"/>
              <a:gd name="connsiteX21" fmla="*/ 2569530 w 5186775"/>
              <a:gd name="connsiteY21" fmla="*/ 3796437 h 3808342"/>
              <a:gd name="connsiteX22" fmla="*/ 2826704 w 5186775"/>
              <a:gd name="connsiteY22" fmla="*/ 3736906 h 3808342"/>
              <a:gd name="connsiteX23" fmla="*/ 3029111 w 5186775"/>
              <a:gd name="connsiteY23" fmla="*/ 3665469 h 3808342"/>
              <a:gd name="connsiteX24" fmla="*/ 3176748 w 5186775"/>
              <a:gd name="connsiteY24" fmla="*/ 3579743 h 3808342"/>
              <a:gd name="connsiteX25" fmla="*/ 3281523 w 5186775"/>
              <a:gd name="connsiteY25" fmla="*/ 3413056 h 3808342"/>
              <a:gd name="connsiteX26" fmla="*/ 3583943 w 5186775"/>
              <a:gd name="connsiteY26" fmla="*/ 3222556 h 3808342"/>
              <a:gd name="connsiteX27" fmla="*/ 3829211 w 5186775"/>
              <a:gd name="connsiteY27" fmla="*/ 3015387 h 3808342"/>
              <a:gd name="connsiteX28" fmla="*/ 4054864 w 5186775"/>
              <a:gd name="connsiteY28" fmla="*/ 2717806 h 3808342"/>
              <a:gd name="connsiteX29" fmla="*/ 4139531 w 5186775"/>
              <a:gd name="connsiteY29" fmla="*/ 2650073 h 3808342"/>
              <a:gd name="connsiteX30" fmla="*/ 4202426 w 5186775"/>
              <a:gd name="connsiteY30" fmla="*/ 2592016 h 3808342"/>
              <a:gd name="connsiteX31" fmla="*/ 4262902 w 5186775"/>
              <a:gd name="connsiteY31" fmla="*/ 2553311 h 3808342"/>
              <a:gd name="connsiteX32" fmla="*/ 4422560 w 5186775"/>
              <a:gd name="connsiteY32" fmla="*/ 2376720 h 3808342"/>
              <a:gd name="connsiteX33" fmla="*/ 4519321 w 5186775"/>
              <a:gd name="connsiteY33" fmla="*/ 2296892 h 3808342"/>
              <a:gd name="connsiteX34" fmla="*/ 4548350 w 5186775"/>
              <a:gd name="connsiteY34" fmla="*/ 2243673 h 3808342"/>
              <a:gd name="connsiteX35" fmla="*/ 4565283 w 5186775"/>
              <a:gd name="connsiteY35" fmla="*/ 2202550 h 3808342"/>
              <a:gd name="connsiteX36" fmla="*/ 5061188 w 5186775"/>
              <a:gd name="connsiteY36" fmla="*/ 1948549 h 3808342"/>
              <a:gd name="connsiteX37" fmla="*/ 5131340 w 5186775"/>
              <a:gd name="connsiteY37" fmla="*/ 1856625 h 3808342"/>
              <a:gd name="connsiteX38" fmla="*/ 5160369 w 5186775"/>
              <a:gd name="connsiteY38" fmla="*/ 1527635 h 3808342"/>
              <a:gd name="connsiteX39" fmla="*/ 4722521 w 5186775"/>
              <a:gd name="connsiteY39" fmla="*/ 1747768 h 3808342"/>
              <a:gd name="connsiteX40" fmla="*/ 4424978 w 5186775"/>
              <a:gd name="connsiteY40" fmla="*/ 1958225 h 3808342"/>
              <a:gd name="connsiteX41" fmla="*/ 4212102 w 5186775"/>
              <a:gd name="connsiteY41" fmla="*/ 2197711 h 3808342"/>
              <a:gd name="connsiteX42" fmla="*/ 3950845 w 5186775"/>
              <a:gd name="connsiteY42" fmla="*/ 2509768 h 3808342"/>
              <a:gd name="connsiteX43" fmla="*/ 3815377 w 5186775"/>
              <a:gd name="connsiteY43" fmla="*/ 2521864 h 3808342"/>
              <a:gd name="connsiteX44" fmla="*/ 3762159 w 5186775"/>
              <a:gd name="connsiteY44" fmla="*/ 2480739 h 3808342"/>
              <a:gd name="connsiteX45" fmla="*/ 3638787 w 5186775"/>
              <a:gd name="connsiteY45" fmla="*/ 2594435 h 3808342"/>
              <a:gd name="connsiteX46" fmla="*/ 3670235 w 5186775"/>
              <a:gd name="connsiteY46" fmla="*/ 2664587 h 3808342"/>
              <a:gd name="connsiteX47" fmla="*/ 3679913 w 5186775"/>
              <a:gd name="connsiteY47" fmla="*/ 2812149 h 3808342"/>
              <a:gd name="connsiteX48" fmla="*/ 3617280 w 5186775"/>
              <a:gd name="connsiteY48" fmla="*/ 2896323 h 3808342"/>
              <a:gd name="connsiteX49" fmla="*/ 3410111 w 5186775"/>
              <a:gd name="connsiteY49" fmla="*/ 2993956 h 3808342"/>
              <a:gd name="connsiteX50" fmla="*/ 3357723 w 5186775"/>
              <a:gd name="connsiteY50" fmla="*/ 2996336 h 3808342"/>
              <a:gd name="connsiteX51" fmla="*/ 3274381 w 5186775"/>
              <a:gd name="connsiteY51" fmla="*/ 2970144 h 3808342"/>
              <a:gd name="connsiteX52" fmla="*/ 3076736 w 5186775"/>
              <a:gd name="connsiteY52" fmla="*/ 2829649 h 3808342"/>
              <a:gd name="connsiteX53" fmla="*/ 2831468 w 5186775"/>
              <a:gd name="connsiteY53" fmla="*/ 2705825 h 3808342"/>
              <a:gd name="connsiteX54" fmla="*/ 2638586 w 5186775"/>
              <a:gd name="connsiteY54" fmla="*/ 2584381 h 3808342"/>
              <a:gd name="connsiteX55" fmla="*/ 2479043 w 5186775"/>
              <a:gd name="connsiteY55" fmla="*/ 2451032 h 3808342"/>
              <a:gd name="connsiteX56" fmla="*/ 2345693 w 5186775"/>
              <a:gd name="connsiteY56" fmla="*/ 2331970 h 3808342"/>
              <a:gd name="connsiteX57" fmla="*/ 2195674 w 5186775"/>
              <a:gd name="connsiteY57" fmla="*/ 2191477 h 3808342"/>
              <a:gd name="connsiteX58" fmla="*/ 2050417 w 5186775"/>
              <a:gd name="connsiteY58" fmla="*/ 2067651 h 3808342"/>
              <a:gd name="connsiteX59" fmla="*/ 1967074 w 5186775"/>
              <a:gd name="connsiteY59" fmla="*/ 1979546 h 3808342"/>
              <a:gd name="connsiteX60" fmla="*/ 1859918 w 5186775"/>
              <a:gd name="connsiteY60" fmla="*/ 1870008 h 3808342"/>
              <a:gd name="connsiteX61" fmla="*/ 1697993 w 5186775"/>
              <a:gd name="connsiteY61" fmla="*/ 1696176 h 3808342"/>
              <a:gd name="connsiteX62" fmla="*/ 1619412 w 5186775"/>
              <a:gd name="connsiteY62" fmla="*/ 1589020 h 3808342"/>
              <a:gd name="connsiteX63" fmla="*/ 1572430 w 5186775"/>
              <a:gd name="connsiteY63" fmla="*/ 1512306 h 3808342"/>
              <a:gd name="connsiteX64" fmla="*/ 1486397 w 5186775"/>
              <a:gd name="connsiteY64" fmla="*/ 1429283 h 3808342"/>
              <a:gd name="connsiteX65" fmla="*/ 1404727 w 5186775"/>
              <a:gd name="connsiteY65" fmla="*/ 1343526 h 3808342"/>
              <a:gd name="connsiteX66" fmla="*/ 1351641 w 5186775"/>
              <a:gd name="connsiteY66" fmla="*/ 1229182 h 3808342"/>
              <a:gd name="connsiteX67" fmla="*/ 1306722 w 5186775"/>
              <a:gd name="connsiteY67" fmla="*/ 1074004 h 3808342"/>
              <a:gd name="connsiteX68" fmla="*/ 1310806 w 5186775"/>
              <a:gd name="connsiteY68" fmla="*/ 992330 h 3808342"/>
              <a:gd name="connsiteX69" fmla="*/ 1327141 w 5186775"/>
              <a:gd name="connsiteY69" fmla="*/ 931076 h 3808342"/>
              <a:gd name="connsiteX70" fmla="*/ 1355725 w 5186775"/>
              <a:gd name="connsiteY70" fmla="*/ 873904 h 3808342"/>
              <a:gd name="connsiteX71" fmla="*/ 1404727 w 5186775"/>
              <a:gd name="connsiteY71" fmla="*/ 779980 h 3808342"/>
              <a:gd name="connsiteX72" fmla="*/ 1461896 w 5186775"/>
              <a:gd name="connsiteY72" fmla="*/ 726892 h 3808342"/>
              <a:gd name="connsiteX73" fmla="*/ 1510899 w 5186775"/>
              <a:gd name="connsiteY73" fmla="*/ 686055 h 3808342"/>
              <a:gd name="connsiteX74" fmla="*/ 1588483 w 5186775"/>
              <a:gd name="connsiteY74" fmla="*/ 637052 h 3808342"/>
              <a:gd name="connsiteX75" fmla="*/ 1788575 w 5186775"/>
              <a:gd name="connsiteY75" fmla="*/ 645219 h 3808342"/>
              <a:gd name="connsiteX76" fmla="*/ 1964166 w 5186775"/>
              <a:gd name="connsiteY76" fmla="*/ 686056 h 3808342"/>
              <a:gd name="connsiteX77" fmla="*/ 2098922 w 5186775"/>
              <a:gd name="connsiteY77" fmla="*/ 763645 h 3808342"/>
              <a:gd name="connsiteX78" fmla="*/ 2327598 w 5186775"/>
              <a:gd name="connsiteY78" fmla="*/ 1037251 h 3808342"/>
              <a:gd name="connsiteX79" fmla="*/ 2376600 w 5186775"/>
              <a:gd name="connsiteY79" fmla="*/ 1078087 h 3808342"/>
              <a:gd name="connsiteX80" fmla="*/ 2552191 w 5186775"/>
              <a:gd name="connsiteY80" fmla="*/ 1135259 h 3808342"/>
              <a:gd name="connsiteX81" fmla="*/ 2682863 w 5186775"/>
              <a:gd name="connsiteY81" fmla="*/ 1221015 h 3808342"/>
              <a:gd name="connsiteX82" fmla="*/ 2756367 w 5186775"/>
              <a:gd name="connsiteY82" fmla="*/ 1310856 h 3808342"/>
              <a:gd name="connsiteX83" fmla="*/ 2833953 w 5186775"/>
              <a:gd name="connsiteY83" fmla="*/ 1396614 h 3808342"/>
              <a:gd name="connsiteX84" fmla="*/ 2900657 w 5186775"/>
              <a:gd name="connsiteY84" fmla="*/ 1507217 h 3808342"/>
              <a:gd name="connsiteX85" fmla="*/ 2941904 w 5186775"/>
              <a:gd name="connsiteY85" fmla="*/ 1585086 h 3808342"/>
              <a:gd name="connsiteX86" fmla="*/ 2957674 w 5186775"/>
              <a:gd name="connsiteY86" fmla="*/ 1667600 h 3808342"/>
              <a:gd name="connsiteX87" fmla="*/ 2967199 w 5186775"/>
              <a:gd name="connsiteY87" fmla="*/ 1743800 h 3808342"/>
              <a:gd name="connsiteX88" fmla="*/ 2974343 w 5186775"/>
              <a:gd name="connsiteY88" fmla="*/ 1781900 h 3808342"/>
              <a:gd name="connsiteX89" fmla="*/ 2998155 w 5186775"/>
              <a:gd name="connsiteY89" fmla="*/ 1872389 h 3808342"/>
              <a:gd name="connsiteX90" fmla="*/ 3093405 w 5186775"/>
              <a:gd name="connsiteY90" fmla="*/ 2055744 h 3808342"/>
              <a:gd name="connsiteX91" fmla="*/ 3167224 w 5186775"/>
              <a:gd name="connsiteY91" fmla="*/ 2155757 h 3808342"/>
              <a:gd name="connsiteX92" fmla="*/ 3271999 w 5186775"/>
              <a:gd name="connsiteY92" fmla="*/ 2253388 h 3808342"/>
              <a:gd name="connsiteX93" fmla="*/ 3413817 w 5186775"/>
              <a:gd name="connsiteY93" fmla="*/ 2354949 h 3808342"/>
              <a:gd name="connsiteX94" fmla="*/ 3573474 w 5186775"/>
              <a:gd name="connsiteY94" fmla="*/ 2512187 h 3808342"/>
              <a:gd name="connsiteX95" fmla="*/ 3636369 w 5186775"/>
              <a:gd name="connsiteY95" fmla="*/ 2599273 h 3808342"/>
              <a:gd name="connsiteX96" fmla="*/ 3762159 w 5186775"/>
              <a:gd name="connsiteY96" fmla="*/ 2475899 h 3808342"/>
              <a:gd name="connsiteX97" fmla="*/ 3754902 w 5186775"/>
              <a:gd name="connsiteY97" fmla="*/ 2316244 h 3808342"/>
              <a:gd name="connsiteX98" fmla="*/ 3762160 w 5186775"/>
              <a:gd name="connsiteY98" fmla="*/ 2183197 h 3808342"/>
              <a:gd name="connsiteX99" fmla="*/ 3762159 w 5186775"/>
              <a:gd name="connsiteY99" fmla="*/ 2067082 h 3808342"/>
              <a:gd name="connsiteX100" fmla="*/ 3718617 w 5186775"/>
              <a:gd name="connsiteY100" fmla="*/ 1875977 h 3808342"/>
              <a:gd name="connsiteX101" fmla="*/ 3609760 w 5186775"/>
              <a:gd name="connsiteY101" fmla="*/ 1609882 h 3808342"/>
              <a:gd name="connsiteX102" fmla="*/ 3505740 w 5186775"/>
              <a:gd name="connsiteY102" fmla="*/ 1382492 h 3808342"/>
              <a:gd name="connsiteX103" fmla="*/ 3405645 w 5186775"/>
              <a:gd name="connsiteY103" fmla="*/ 1286354 h 3808342"/>
              <a:gd name="connsiteX104" fmla="*/ 3209636 w 5186775"/>
              <a:gd name="connsiteY104" fmla="*/ 1082171 h 3808342"/>
              <a:gd name="connsiteX105" fmla="*/ 3005461 w 5186775"/>
              <a:gd name="connsiteY105" fmla="*/ 845318 h 3808342"/>
              <a:gd name="connsiteX106" fmla="*/ 2789035 w 5186775"/>
              <a:gd name="connsiteY106" fmla="*/ 563546 h 3808342"/>
              <a:gd name="connsiteX107" fmla="*/ 2511356 w 5186775"/>
              <a:gd name="connsiteY107" fmla="*/ 130678 h 3808342"/>
              <a:gd name="connsiteX108" fmla="*/ 2425602 w 5186775"/>
              <a:gd name="connsiteY108" fmla="*/ 16335 h 3808342"/>
              <a:gd name="connsiteX0" fmla="*/ 2425602 w 5184029"/>
              <a:gd name="connsiteY0" fmla="*/ 16335 h 3808342"/>
              <a:gd name="connsiteX1" fmla="*/ 1584399 w 5184029"/>
              <a:gd name="connsiteY1" fmla="*/ 0 h 3808342"/>
              <a:gd name="connsiteX2" fmla="*/ 518604 w 5184029"/>
              <a:gd name="connsiteY2" fmla="*/ 12252 h 3808342"/>
              <a:gd name="connsiteX3" fmla="*/ 12249 w 5184029"/>
              <a:gd name="connsiteY3" fmla="*/ 16336 h 3808342"/>
              <a:gd name="connsiteX4" fmla="*/ 12248 w 5184029"/>
              <a:gd name="connsiteY4" fmla="*/ 1016832 h 3808342"/>
              <a:gd name="connsiteX5" fmla="*/ 0 w 5184029"/>
              <a:gd name="connsiteY5" fmla="*/ 2589043 h 3808342"/>
              <a:gd name="connsiteX6" fmla="*/ 110254 w 5184029"/>
              <a:gd name="connsiteY6" fmla="*/ 2621711 h 3808342"/>
              <a:gd name="connsiteX7" fmla="*/ 187841 w 5184029"/>
              <a:gd name="connsiteY7" fmla="*/ 2540038 h 3808342"/>
              <a:gd name="connsiteX8" fmla="*/ 596192 w 5184029"/>
              <a:gd name="connsiteY8" fmla="*/ 2450198 h 3808342"/>
              <a:gd name="connsiteX9" fmla="*/ 841202 w 5184029"/>
              <a:gd name="connsiteY9" fmla="*/ 2433863 h 3808342"/>
              <a:gd name="connsiteX10" fmla="*/ 1143162 w 5184029"/>
              <a:gd name="connsiteY10" fmla="*/ 2439126 h 3808342"/>
              <a:gd name="connsiteX11" fmla="*/ 1417006 w 5184029"/>
              <a:gd name="connsiteY11" fmla="*/ 2472464 h 3808342"/>
              <a:gd name="connsiteX12" fmla="*/ 1833724 w 5184029"/>
              <a:gd name="connsiteY12" fmla="*/ 2651058 h 3808342"/>
              <a:gd name="connsiteX13" fmla="*/ 2067087 w 5184029"/>
              <a:gd name="connsiteY13" fmla="*/ 2779644 h 3808342"/>
              <a:gd name="connsiteX14" fmla="*/ 2174243 w 5184029"/>
              <a:gd name="connsiteY14" fmla="*/ 2922520 h 3808342"/>
              <a:gd name="connsiteX15" fmla="*/ 2255206 w 5184029"/>
              <a:gd name="connsiteY15" fmla="*/ 3193980 h 3808342"/>
              <a:gd name="connsiteX16" fmla="*/ 2221868 w 5184029"/>
              <a:gd name="connsiteY16" fmla="*/ 3310662 h 3808342"/>
              <a:gd name="connsiteX17" fmla="*/ 2195675 w 5184029"/>
              <a:gd name="connsiteY17" fmla="*/ 3394006 h 3808342"/>
              <a:gd name="connsiteX18" fmla="*/ 2126618 w 5184029"/>
              <a:gd name="connsiteY18" fmla="*/ 3474968 h 3808342"/>
              <a:gd name="connsiteX19" fmla="*/ 1986124 w 5184029"/>
              <a:gd name="connsiteY19" fmla="*/ 3603555 h 3808342"/>
              <a:gd name="connsiteX20" fmla="*/ 2436180 w 5184029"/>
              <a:gd name="connsiteY20" fmla="*/ 3808342 h 3808342"/>
              <a:gd name="connsiteX21" fmla="*/ 2569530 w 5184029"/>
              <a:gd name="connsiteY21" fmla="*/ 3796437 h 3808342"/>
              <a:gd name="connsiteX22" fmla="*/ 2826704 w 5184029"/>
              <a:gd name="connsiteY22" fmla="*/ 3736906 h 3808342"/>
              <a:gd name="connsiteX23" fmla="*/ 3029111 w 5184029"/>
              <a:gd name="connsiteY23" fmla="*/ 3665469 h 3808342"/>
              <a:gd name="connsiteX24" fmla="*/ 3176748 w 5184029"/>
              <a:gd name="connsiteY24" fmla="*/ 3579743 h 3808342"/>
              <a:gd name="connsiteX25" fmla="*/ 3281523 w 5184029"/>
              <a:gd name="connsiteY25" fmla="*/ 3413056 h 3808342"/>
              <a:gd name="connsiteX26" fmla="*/ 3583943 w 5184029"/>
              <a:gd name="connsiteY26" fmla="*/ 3222556 h 3808342"/>
              <a:gd name="connsiteX27" fmla="*/ 3829211 w 5184029"/>
              <a:gd name="connsiteY27" fmla="*/ 3015387 h 3808342"/>
              <a:gd name="connsiteX28" fmla="*/ 4054864 w 5184029"/>
              <a:gd name="connsiteY28" fmla="*/ 2717806 h 3808342"/>
              <a:gd name="connsiteX29" fmla="*/ 4139531 w 5184029"/>
              <a:gd name="connsiteY29" fmla="*/ 2650073 h 3808342"/>
              <a:gd name="connsiteX30" fmla="*/ 4202426 w 5184029"/>
              <a:gd name="connsiteY30" fmla="*/ 2592016 h 3808342"/>
              <a:gd name="connsiteX31" fmla="*/ 4262902 w 5184029"/>
              <a:gd name="connsiteY31" fmla="*/ 2553311 h 3808342"/>
              <a:gd name="connsiteX32" fmla="*/ 4422560 w 5184029"/>
              <a:gd name="connsiteY32" fmla="*/ 2376720 h 3808342"/>
              <a:gd name="connsiteX33" fmla="*/ 4519321 w 5184029"/>
              <a:gd name="connsiteY33" fmla="*/ 2296892 h 3808342"/>
              <a:gd name="connsiteX34" fmla="*/ 4548350 w 5184029"/>
              <a:gd name="connsiteY34" fmla="*/ 2243673 h 3808342"/>
              <a:gd name="connsiteX35" fmla="*/ 4565283 w 5184029"/>
              <a:gd name="connsiteY35" fmla="*/ 2202550 h 3808342"/>
              <a:gd name="connsiteX36" fmla="*/ 5061188 w 5184029"/>
              <a:gd name="connsiteY36" fmla="*/ 1948549 h 3808342"/>
              <a:gd name="connsiteX37" fmla="*/ 5131340 w 5184029"/>
              <a:gd name="connsiteY37" fmla="*/ 1856625 h 3808342"/>
              <a:gd name="connsiteX38" fmla="*/ 5160369 w 5184029"/>
              <a:gd name="connsiteY38" fmla="*/ 1527635 h 3808342"/>
              <a:gd name="connsiteX39" fmla="*/ 4722521 w 5184029"/>
              <a:gd name="connsiteY39" fmla="*/ 1747768 h 3808342"/>
              <a:gd name="connsiteX40" fmla="*/ 4424978 w 5184029"/>
              <a:gd name="connsiteY40" fmla="*/ 1958225 h 3808342"/>
              <a:gd name="connsiteX41" fmla="*/ 4212102 w 5184029"/>
              <a:gd name="connsiteY41" fmla="*/ 2197711 h 3808342"/>
              <a:gd name="connsiteX42" fmla="*/ 3950845 w 5184029"/>
              <a:gd name="connsiteY42" fmla="*/ 2509768 h 3808342"/>
              <a:gd name="connsiteX43" fmla="*/ 3815377 w 5184029"/>
              <a:gd name="connsiteY43" fmla="*/ 2521864 h 3808342"/>
              <a:gd name="connsiteX44" fmla="*/ 3762159 w 5184029"/>
              <a:gd name="connsiteY44" fmla="*/ 2480739 h 3808342"/>
              <a:gd name="connsiteX45" fmla="*/ 3638787 w 5184029"/>
              <a:gd name="connsiteY45" fmla="*/ 2594435 h 3808342"/>
              <a:gd name="connsiteX46" fmla="*/ 3670235 w 5184029"/>
              <a:gd name="connsiteY46" fmla="*/ 2664587 h 3808342"/>
              <a:gd name="connsiteX47" fmla="*/ 3679913 w 5184029"/>
              <a:gd name="connsiteY47" fmla="*/ 2812149 h 3808342"/>
              <a:gd name="connsiteX48" fmla="*/ 3617280 w 5184029"/>
              <a:gd name="connsiteY48" fmla="*/ 2896323 h 3808342"/>
              <a:gd name="connsiteX49" fmla="*/ 3410111 w 5184029"/>
              <a:gd name="connsiteY49" fmla="*/ 2993956 h 3808342"/>
              <a:gd name="connsiteX50" fmla="*/ 3357723 w 5184029"/>
              <a:gd name="connsiteY50" fmla="*/ 2996336 h 3808342"/>
              <a:gd name="connsiteX51" fmla="*/ 3274381 w 5184029"/>
              <a:gd name="connsiteY51" fmla="*/ 2970144 h 3808342"/>
              <a:gd name="connsiteX52" fmla="*/ 3076736 w 5184029"/>
              <a:gd name="connsiteY52" fmla="*/ 2829649 h 3808342"/>
              <a:gd name="connsiteX53" fmla="*/ 2831468 w 5184029"/>
              <a:gd name="connsiteY53" fmla="*/ 2705825 h 3808342"/>
              <a:gd name="connsiteX54" fmla="*/ 2638586 w 5184029"/>
              <a:gd name="connsiteY54" fmla="*/ 2584381 h 3808342"/>
              <a:gd name="connsiteX55" fmla="*/ 2479043 w 5184029"/>
              <a:gd name="connsiteY55" fmla="*/ 2451032 h 3808342"/>
              <a:gd name="connsiteX56" fmla="*/ 2345693 w 5184029"/>
              <a:gd name="connsiteY56" fmla="*/ 2331970 h 3808342"/>
              <a:gd name="connsiteX57" fmla="*/ 2195674 w 5184029"/>
              <a:gd name="connsiteY57" fmla="*/ 2191477 h 3808342"/>
              <a:gd name="connsiteX58" fmla="*/ 2050417 w 5184029"/>
              <a:gd name="connsiteY58" fmla="*/ 2067651 h 3808342"/>
              <a:gd name="connsiteX59" fmla="*/ 1967074 w 5184029"/>
              <a:gd name="connsiteY59" fmla="*/ 1979546 h 3808342"/>
              <a:gd name="connsiteX60" fmla="*/ 1859918 w 5184029"/>
              <a:gd name="connsiteY60" fmla="*/ 1870008 h 3808342"/>
              <a:gd name="connsiteX61" fmla="*/ 1697993 w 5184029"/>
              <a:gd name="connsiteY61" fmla="*/ 1696176 h 3808342"/>
              <a:gd name="connsiteX62" fmla="*/ 1619412 w 5184029"/>
              <a:gd name="connsiteY62" fmla="*/ 1589020 h 3808342"/>
              <a:gd name="connsiteX63" fmla="*/ 1572430 w 5184029"/>
              <a:gd name="connsiteY63" fmla="*/ 1512306 h 3808342"/>
              <a:gd name="connsiteX64" fmla="*/ 1486397 w 5184029"/>
              <a:gd name="connsiteY64" fmla="*/ 1429283 h 3808342"/>
              <a:gd name="connsiteX65" fmla="*/ 1404727 w 5184029"/>
              <a:gd name="connsiteY65" fmla="*/ 1343526 h 3808342"/>
              <a:gd name="connsiteX66" fmla="*/ 1351641 w 5184029"/>
              <a:gd name="connsiteY66" fmla="*/ 1229182 h 3808342"/>
              <a:gd name="connsiteX67" fmla="*/ 1306722 w 5184029"/>
              <a:gd name="connsiteY67" fmla="*/ 1074004 h 3808342"/>
              <a:gd name="connsiteX68" fmla="*/ 1310806 w 5184029"/>
              <a:gd name="connsiteY68" fmla="*/ 992330 h 3808342"/>
              <a:gd name="connsiteX69" fmla="*/ 1327141 w 5184029"/>
              <a:gd name="connsiteY69" fmla="*/ 931076 h 3808342"/>
              <a:gd name="connsiteX70" fmla="*/ 1355725 w 5184029"/>
              <a:gd name="connsiteY70" fmla="*/ 873904 h 3808342"/>
              <a:gd name="connsiteX71" fmla="*/ 1404727 w 5184029"/>
              <a:gd name="connsiteY71" fmla="*/ 779980 h 3808342"/>
              <a:gd name="connsiteX72" fmla="*/ 1461896 w 5184029"/>
              <a:gd name="connsiteY72" fmla="*/ 726892 h 3808342"/>
              <a:gd name="connsiteX73" fmla="*/ 1510899 w 5184029"/>
              <a:gd name="connsiteY73" fmla="*/ 686055 h 3808342"/>
              <a:gd name="connsiteX74" fmla="*/ 1588483 w 5184029"/>
              <a:gd name="connsiteY74" fmla="*/ 637052 h 3808342"/>
              <a:gd name="connsiteX75" fmla="*/ 1788575 w 5184029"/>
              <a:gd name="connsiteY75" fmla="*/ 645219 h 3808342"/>
              <a:gd name="connsiteX76" fmla="*/ 1964166 w 5184029"/>
              <a:gd name="connsiteY76" fmla="*/ 686056 h 3808342"/>
              <a:gd name="connsiteX77" fmla="*/ 2098922 w 5184029"/>
              <a:gd name="connsiteY77" fmla="*/ 763645 h 3808342"/>
              <a:gd name="connsiteX78" fmla="*/ 2327598 w 5184029"/>
              <a:gd name="connsiteY78" fmla="*/ 1037251 h 3808342"/>
              <a:gd name="connsiteX79" fmla="*/ 2376600 w 5184029"/>
              <a:gd name="connsiteY79" fmla="*/ 1078087 h 3808342"/>
              <a:gd name="connsiteX80" fmla="*/ 2552191 w 5184029"/>
              <a:gd name="connsiteY80" fmla="*/ 1135259 h 3808342"/>
              <a:gd name="connsiteX81" fmla="*/ 2682863 w 5184029"/>
              <a:gd name="connsiteY81" fmla="*/ 1221015 h 3808342"/>
              <a:gd name="connsiteX82" fmla="*/ 2756367 w 5184029"/>
              <a:gd name="connsiteY82" fmla="*/ 1310856 h 3808342"/>
              <a:gd name="connsiteX83" fmla="*/ 2833953 w 5184029"/>
              <a:gd name="connsiteY83" fmla="*/ 1396614 h 3808342"/>
              <a:gd name="connsiteX84" fmla="*/ 2900657 w 5184029"/>
              <a:gd name="connsiteY84" fmla="*/ 1507217 h 3808342"/>
              <a:gd name="connsiteX85" fmla="*/ 2941904 w 5184029"/>
              <a:gd name="connsiteY85" fmla="*/ 1585086 h 3808342"/>
              <a:gd name="connsiteX86" fmla="*/ 2957674 w 5184029"/>
              <a:gd name="connsiteY86" fmla="*/ 1667600 h 3808342"/>
              <a:gd name="connsiteX87" fmla="*/ 2967199 w 5184029"/>
              <a:gd name="connsiteY87" fmla="*/ 1743800 h 3808342"/>
              <a:gd name="connsiteX88" fmla="*/ 2974343 w 5184029"/>
              <a:gd name="connsiteY88" fmla="*/ 1781900 h 3808342"/>
              <a:gd name="connsiteX89" fmla="*/ 2998155 w 5184029"/>
              <a:gd name="connsiteY89" fmla="*/ 1872389 h 3808342"/>
              <a:gd name="connsiteX90" fmla="*/ 3093405 w 5184029"/>
              <a:gd name="connsiteY90" fmla="*/ 2055744 h 3808342"/>
              <a:gd name="connsiteX91" fmla="*/ 3167224 w 5184029"/>
              <a:gd name="connsiteY91" fmla="*/ 2155757 h 3808342"/>
              <a:gd name="connsiteX92" fmla="*/ 3271999 w 5184029"/>
              <a:gd name="connsiteY92" fmla="*/ 2253388 h 3808342"/>
              <a:gd name="connsiteX93" fmla="*/ 3413817 w 5184029"/>
              <a:gd name="connsiteY93" fmla="*/ 2354949 h 3808342"/>
              <a:gd name="connsiteX94" fmla="*/ 3573474 w 5184029"/>
              <a:gd name="connsiteY94" fmla="*/ 2512187 h 3808342"/>
              <a:gd name="connsiteX95" fmla="*/ 3636369 w 5184029"/>
              <a:gd name="connsiteY95" fmla="*/ 2599273 h 3808342"/>
              <a:gd name="connsiteX96" fmla="*/ 3762159 w 5184029"/>
              <a:gd name="connsiteY96" fmla="*/ 2475899 h 3808342"/>
              <a:gd name="connsiteX97" fmla="*/ 3754902 w 5184029"/>
              <a:gd name="connsiteY97" fmla="*/ 2316244 h 3808342"/>
              <a:gd name="connsiteX98" fmla="*/ 3762160 w 5184029"/>
              <a:gd name="connsiteY98" fmla="*/ 2183197 h 3808342"/>
              <a:gd name="connsiteX99" fmla="*/ 3762159 w 5184029"/>
              <a:gd name="connsiteY99" fmla="*/ 2067082 h 3808342"/>
              <a:gd name="connsiteX100" fmla="*/ 3718617 w 5184029"/>
              <a:gd name="connsiteY100" fmla="*/ 1875977 h 3808342"/>
              <a:gd name="connsiteX101" fmla="*/ 3609760 w 5184029"/>
              <a:gd name="connsiteY101" fmla="*/ 1609882 h 3808342"/>
              <a:gd name="connsiteX102" fmla="*/ 3505740 w 5184029"/>
              <a:gd name="connsiteY102" fmla="*/ 1382492 h 3808342"/>
              <a:gd name="connsiteX103" fmla="*/ 3405645 w 5184029"/>
              <a:gd name="connsiteY103" fmla="*/ 1286354 h 3808342"/>
              <a:gd name="connsiteX104" fmla="*/ 3209636 w 5184029"/>
              <a:gd name="connsiteY104" fmla="*/ 1082171 h 3808342"/>
              <a:gd name="connsiteX105" fmla="*/ 3005461 w 5184029"/>
              <a:gd name="connsiteY105" fmla="*/ 845318 h 3808342"/>
              <a:gd name="connsiteX106" fmla="*/ 2789035 w 5184029"/>
              <a:gd name="connsiteY106" fmla="*/ 563546 h 3808342"/>
              <a:gd name="connsiteX107" fmla="*/ 2511356 w 5184029"/>
              <a:gd name="connsiteY107" fmla="*/ 130678 h 3808342"/>
              <a:gd name="connsiteX108" fmla="*/ 2425602 w 5184029"/>
              <a:gd name="connsiteY108" fmla="*/ 16335 h 3808342"/>
              <a:gd name="connsiteX0" fmla="*/ 2425602 w 5164321"/>
              <a:gd name="connsiteY0" fmla="*/ 16335 h 3808342"/>
              <a:gd name="connsiteX1" fmla="*/ 1584399 w 5164321"/>
              <a:gd name="connsiteY1" fmla="*/ 0 h 3808342"/>
              <a:gd name="connsiteX2" fmla="*/ 518604 w 5164321"/>
              <a:gd name="connsiteY2" fmla="*/ 12252 h 3808342"/>
              <a:gd name="connsiteX3" fmla="*/ 12249 w 5164321"/>
              <a:gd name="connsiteY3" fmla="*/ 16336 h 3808342"/>
              <a:gd name="connsiteX4" fmla="*/ 12248 w 5164321"/>
              <a:gd name="connsiteY4" fmla="*/ 1016832 h 3808342"/>
              <a:gd name="connsiteX5" fmla="*/ 0 w 5164321"/>
              <a:gd name="connsiteY5" fmla="*/ 2589043 h 3808342"/>
              <a:gd name="connsiteX6" fmla="*/ 110254 w 5164321"/>
              <a:gd name="connsiteY6" fmla="*/ 2621711 h 3808342"/>
              <a:gd name="connsiteX7" fmla="*/ 187841 w 5164321"/>
              <a:gd name="connsiteY7" fmla="*/ 2540038 h 3808342"/>
              <a:gd name="connsiteX8" fmla="*/ 596192 w 5164321"/>
              <a:gd name="connsiteY8" fmla="*/ 2450198 h 3808342"/>
              <a:gd name="connsiteX9" fmla="*/ 841202 w 5164321"/>
              <a:gd name="connsiteY9" fmla="*/ 2433863 h 3808342"/>
              <a:gd name="connsiteX10" fmla="*/ 1143162 w 5164321"/>
              <a:gd name="connsiteY10" fmla="*/ 2439126 h 3808342"/>
              <a:gd name="connsiteX11" fmla="*/ 1417006 w 5164321"/>
              <a:gd name="connsiteY11" fmla="*/ 2472464 h 3808342"/>
              <a:gd name="connsiteX12" fmla="*/ 1833724 w 5164321"/>
              <a:gd name="connsiteY12" fmla="*/ 2651058 h 3808342"/>
              <a:gd name="connsiteX13" fmla="*/ 2067087 w 5164321"/>
              <a:gd name="connsiteY13" fmla="*/ 2779644 h 3808342"/>
              <a:gd name="connsiteX14" fmla="*/ 2174243 w 5164321"/>
              <a:gd name="connsiteY14" fmla="*/ 2922520 h 3808342"/>
              <a:gd name="connsiteX15" fmla="*/ 2255206 w 5164321"/>
              <a:gd name="connsiteY15" fmla="*/ 3193980 h 3808342"/>
              <a:gd name="connsiteX16" fmla="*/ 2221868 w 5164321"/>
              <a:gd name="connsiteY16" fmla="*/ 3310662 h 3808342"/>
              <a:gd name="connsiteX17" fmla="*/ 2195675 w 5164321"/>
              <a:gd name="connsiteY17" fmla="*/ 3394006 h 3808342"/>
              <a:gd name="connsiteX18" fmla="*/ 2126618 w 5164321"/>
              <a:gd name="connsiteY18" fmla="*/ 3474968 h 3808342"/>
              <a:gd name="connsiteX19" fmla="*/ 1986124 w 5164321"/>
              <a:gd name="connsiteY19" fmla="*/ 3603555 h 3808342"/>
              <a:gd name="connsiteX20" fmla="*/ 2436180 w 5164321"/>
              <a:gd name="connsiteY20" fmla="*/ 3808342 h 3808342"/>
              <a:gd name="connsiteX21" fmla="*/ 2569530 w 5164321"/>
              <a:gd name="connsiteY21" fmla="*/ 3796437 h 3808342"/>
              <a:gd name="connsiteX22" fmla="*/ 2826704 w 5164321"/>
              <a:gd name="connsiteY22" fmla="*/ 3736906 h 3808342"/>
              <a:gd name="connsiteX23" fmla="*/ 3029111 w 5164321"/>
              <a:gd name="connsiteY23" fmla="*/ 3665469 h 3808342"/>
              <a:gd name="connsiteX24" fmla="*/ 3176748 w 5164321"/>
              <a:gd name="connsiteY24" fmla="*/ 3579743 h 3808342"/>
              <a:gd name="connsiteX25" fmla="*/ 3281523 w 5164321"/>
              <a:gd name="connsiteY25" fmla="*/ 3413056 h 3808342"/>
              <a:gd name="connsiteX26" fmla="*/ 3583943 w 5164321"/>
              <a:gd name="connsiteY26" fmla="*/ 3222556 h 3808342"/>
              <a:gd name="connsiteX27" fmla="*/ 3829211 w 5164321"/>
              <a:gd name="connsiteY27" fmla="*/ 3015387 h 3808342"/>
              <a:gd name="connsiteX28" fmla="*/ 4054864 w 5164321"/>
              <a:gd name="connsiteY28" fmla="*/ 2717806 h 3808342"/>
              <a:gd name="connsiteX29" fmla="*/ 4139531 w 5164321"/>
              <a:gd name="connsiteY29" fmla="*/ 2650073 h 3808342"/>
              <a:gd name="connsiteX30" fmla="*/ 4202426 w 5164321"/>
              <a:gd name="connsiteY30" fmla="*/ 2592016 h 3808342"/>
              <a:gd name="connsiteX31" fmla="*/ 4262902 w 5164321"/>
              <a:gd name="connsiteY31" fmla="*/ 2553311 h 3808342"/>
              <a:gd name="connsiteX32" fmla="*/ 4422560 w 5164321"/>
              <a:gd name="connsiteY32" fmla="*/ 2376720 h 3808342"/>
              <a:gd name="connsiteX33" fmla="*/ 4519321 w 5164321"/>
              <a:gd name="connsiteY33" fmla="*/ 2296892 h 3808342"/>
              <a:gd name="connsiteX34" fmla="*/ 4548350 w 5164321"/>
              <a:gd name="connsiteY34" fmla="*/ 2243673 h 3808342"/>
              <a:gd name="connsiteX35" fmla="*/ 4565283 w 5164321"/>
              <a:gd name="connsiteY35" fmla="*/ 2202550 h 3808342"/>
              <a:gd name="connsiteX36" fmla="*/ 5061188 w 5164321"/>
              <a:gd name="connsiteY36" fmla="*/ 1948549 h 3808342"/>
              <a:gd name="connsiteX37" fmla="*/ 5131340 w 5164321"/>
              <a:gd name="connsiteY37" fmla="*/ 1856625 h 3808342"/>
              <a:gd name="connsiteX38" fmla="*/ 5160369 w 5164321"/>
              <a:gd name="connsiteY38" fmla="*/ 1527635 h 3808342"/>
              <a:gd name="connsiteX39" fmla="*/ 4722521 w 5164321"/>
              <a:gd name="connsiteY39" fmla="*/ 1747768 h 3808342"/>
              <a:gd name="connsiteX40" fmla="*/ 4424978 w 5164321"/>
              <a:gd name="connsiteY40" fmla="*/ 1958225 h 3808342"/>
              <a:gd name="connsiteX41" fmla="*/ 4212102 w 5164321"/>
              <a:gd name="connsiteY41" fmla="*/ 2197711 h 3808342"/>
              <a:gd name="connsiteX42" fmla="*/ 3950845 w 5164321"/>
              <a:gd name="connsiteY42" fmla="*/ 2509768 h 3808342"/>
              <a:gd name="connsiteX43" fmla="*/ 3815377 w 5164321"/>
              <a:gd name="connsiteY43" fmla="*/ 2521864 h 3808342"/>
              <a:gd name="connsiteX44" fmla="*/ 3762159 w 5164321"/>
              <a:gd name="connsiteY44" fmla="*/ 2480739 h 3808342"/>
              <a:gd name="connsiteX45" fmla="*/ 3638787 w 5164321"/>
              <a:gd name="connsiteY45" fmla="*/ 2594435 h 3808342"/>
              <a:gd name="connsiteX46" fmla="*/ 3670235 w 5164321"/>
              <a:gd name="connsiteY46" fmla="*/ 2664587 h 3808342"/>
              <a:gd name="connsiteX47" fmla="*/ 3679913 w 5164321"/>
              <a:gd name="connsiteY47" fmla="*/ 2812149 h 3808342"/>
              <a:gd name="connsiteX48" fmla="*/ 3617280 w 5164321"/>
              <a:gd name="connsiteY48" fmla="*/ 2896323 h 3808342"/>
              <a:gd name="connsiteX49" fmla="*/ 3410111 w 5164321"/>
              <a:gd name="connsiteY49" fmla="*/ 2993956 h 3808342"/>
              <a:gd name="connsiteX50" fmla="*/ 3357723 w 5164321"/>
              <a:gd name="connsiteY50" fmla="*/ 2996336 h 3808342"/>
              <a:gd name="connsiteX51" fmla="*/ 3274381 w 5164321"/>
              <a:gd name="connsiteY51" fmla="*/ 2970144 h 3808342"/>
              <a:gd name="connsiteX52" fmla="*/ 3076736 w 5164321"/>
              <a:gd name="connsiteY52" fmla="*/ 2829649 h 3808342"/>
              <a:gd name="connsiteX53" fmla="*/ 2831468 w 5164321"/>
              <a:gd name="connsiteY53" fmla="*/ 2705825 h 3808342"/>
              <a:gd name="connsiteX54" fmla="*/ 2638586 w 5164321"/>
              <a:gd name="connsiteY54" fmla="*/ 2584381 h 3808342"/>
              <a:gd name="connsiteX55" fmla="*/ 2479043 w 5164321"/>
              <a:gd name="connsiteY55" fmla="*/ 2451032 h 3808342"/>
              <a:gd name="connsiteX56" fmla="*/ 2345693 w 5164321"/>
              <a:gd name="connsiteY56" fmla="*/ 2331970 h 3808342"/>
              <a:gd name="connsiteX57" fmla="*/ 2195674 w 5164321"/>
              <a:gd name="connsiteY57" fmla="*/ 2191477 h 3808342"/>
              <a:gd name="connsiteX58" fmla="*/ 2050417 w 5164321"/>
              <a:gd name="connsiteY58" fmla="*/ 2067651 h 3808342"/>
              <a:gd name="connsiteX59" fmla="*/ 1967074 w 5164321"/>
              <a:gd name="connsiteY59" fmla="*/ 1979546 h 3808342"/>
              <a:gd name="connsiteX60" fmla="*/ 1859918 w 5164321"/>
              <a:gd name="connsiteY60" fmla="*/ 1870008 h 3808342"/>
              <a:gd name="connsiteX61" fmla="*/ 1697993 w 5164321"/>
              <a:gd name="connsiteY61" fmla="*/ 1696176 h 3808342"/>
              <a:gd name="connsiteX62" fmla="*/ 1619412 w 5164321"/>
              <a:gd name="connsiteY62" fmla="*/ 1589020 h 3808342"/>
              <a:gd name="connsiteX63" fmla="*/ 1572430 w 5164321"/>
              <a:gd name="connsiteY63" fmla="*/ 1512306 h 3808342"/>
              <a:gd name="connsiteX64" fmla="*/ 1486397 w 5164321"/>
              <a:gd name="connsiteY64" fmla="*/ 1429283 h 3808342"/>
              <a:gd name="connsiteX65" fmla="*/ 1404727 w 5164321"/>
              <a:gd name="connsiteY65" fmla="*/ 1343526 h 3808342"/>
              <a:gd name="connsiteX66" fmla="*/ 1351641 w 5164321"/>
              <a:gd name="connsiteY66" fmla="*/ 1229182 h 3808342"/>
              <a:gd name="connsiteX67" fmla="*/ 1306722 w 5164321"/>
              <a:gd name="connsiteY67" fmla="*/ 1074004 h 3808342"/>
              <a:gd name="connsiteX68" fmla="*/ 1310806 w 5164321"/>
              <a:gd name="connsiteY68" fmla="*/ 992330 h 3808342"/>
              <a:gd name="connsiteX69" fmla="*/ 1327141 w 5164321"/>
              <a:gd name="connsiteY69" fmla="*/ 931076 h 3808342"/>
              <a:gd name="connsiteX70" fmla="*/ 1355725 w 5164321"/>
              <a:gd name="connsiteY70" fmla="*/ 873904 h 3808342"/>
              <a:gd name="connsiteX71" fmla="*/ 1404727 w 5164321"/>
              <a:gd name="connsiteY71" fmla="*/ 779980 h 3808342"/>
              <a:gd name="connsiteX72" fmla="*/ 1461896 w 5164321"/>
              <a:gd name="connsiteY72" fmla="*/ 726892 h 3808342"/>
              <a:gd name="connsiteX73" fmla="*/ 1510899 w 5164321"/>
              <a:gd name="connsiteY73" fmla="*/ 686055 h 3808342"/>
              <a:gd name="connsiteX74" fmla="*/ 1588483 w 5164321"/>
              <a:gd name="connsiteY74" fmla="*/ 637052 h 3808342"/>
              <a:gd name="connsiteX75" fmla="*/ 1788575 w 5164321"/>
              <a:gd name="connsiteY75" fmla="*/ 645219 h 3808342"/>
              <a:gd name="connsiteX76" fmla="*/ 1964166 w 5164321"/>
              <a:gd name="connsiteY76" fmla="*/ 686056 h 3808342"/>
              <a:gd name="connsiteX77" fmla="*/ 2098922 w 5164321"/>
              <a:gd name="connsiteY77" fmla="*/ 763645 h 3808342"/>
              <a:gd name="connsiteX78" fmla="*/ 2327598 w 5164321"/>
              <a:gd name="connsiteY78" fmla="*/ 1037251 h 3808342"/>
              <a:gd name="connsiteX79" fmla="*/ 2376600 w 5164321"/>
              <a:gd name="connsiteY79" fmla="*/ 1078087 h 3808342"/>
              <a:gd name="connsiteX80" fmla="*/ 2552191 w 5164321"/>
              <a:gd name="connsiteY80" fmla="*/ 1135259 h 3808342"/>
              <a:gd name="connsiteX81" fmla="*/ 2682863 w 5164321"/>
              <a:gd name="connsiteY81" fmla="*/ 1221015 h 3808342"/>
              <a:gd name="connsiteX82" fmla="*/ 2756367 w 5164321"/>
              <a:gd name="connsiteY82" fmla="*/ 1310856 h 3808342"/>
              <a:gd name="connsiteX83" fmla="*/ 2833953 w 5164321"/>
              <a:gd name="connsiteY83" fmla="*/ 1396614 h 3808342"/>
              <a:gd name="connsiteX84" fmla="*/ 2900657 w 5164321"/>
              <a:gd name="connsiteY84" fmla="*/ 1507217 h 3808342"/>
              <a:gd name="connsiteX85" fmla="*/ 2941904 w 5164321"/>
              <a:gd name="connsiteY85" fmla="*/ 1585086 h 3808342"/>
              <a:gd name="connsiteX86" fmla="*/ 2957674 w 5164321"/>
              <a:gd name="connsiteY86" fmla="*/ 1667600 h 3808342"/>
              <a:gd name="connsiteX87" fmla="*/ 2967199 w 5164321"/>
              <a:gd name="connsiteY87" fmla="*/ 1743800 h 3808342"/>
              <a:gd name="connsiteX88" fmla="*/ 2974343 w 5164321"/>
              <a:gd name="connsiteY88" fmla="*/ 1781900 h 3808342"/>
              <a:gd name="connsiteX89" fmla="*/ 2998155 w 5164321"/>
              <a:gd name="connsiteY89" fmla="*/ 1872389 h 3808342"/>
              <a:gd name="connsiteX90" fmla="*/ 3093405 w 5164321"/>
              <a:gd name="connsiteY90" fmla="*/ 2055744 h 3808342"/>
              <a:gd name="connsiteX91" fmla="*/ 3167224 w 5164321"/>
              <a:gd name="connsiteY91" fmla="*/ 2155757 h 3808342"/>
              <a:gd name="connsiteX92" fmla="*/ 3271999 w 5164321"/>
              <a:gd name="connsiteY92" fmla="*/ 2253388 h 3808342"/>
              <a:gd name="connsiteX93" fmla="*/ 3413817 w 5164321"/>
              <a:gd name="connsiteY93" fmla="*/ 2354949 h 3808342"/>
              <a:gd name="connsiteX94" fmla="*/ 3573474 w 5164321"/>
              <a:gd name="connsiteY94" fmla="*/ 2512187 h 3808342"/>
              <a:gd name="connsiteX95" fmla="*/ 3636369 w 5164321"/>
              <a:gd name="connsiteY95" fmla="*/ 2599273 h 3808342"/>
              <a:gd name="connsiteX96" fmla="*/ 3762159 w 5164321"/>
              <a:gd name="connsiteY96" fmla="*/ 2475899 h 3808342"/>
              <a:gd name="connsiteX97" fmla="*/ 3754902 w 5164321"/>
              <a:gd name="connsiteY97" fmla="*/ 2316244 h 3808342"/>
              <a:gd name="connsiteX98" fmla="*/ 3762160 w 5164321"/>
              <a:gd name="connsiteY98" fmla="*/ 2183197 h 3808342"/>
              <a:gd name="connsiteX99" fmla="*/ 3762159 w 5164321"/>
              <a:gd name="connsiteY99" fmla="*/ 2067082 h 3808342"/>
              <a:gd name="connsiteX100" fmla="*/ 3718617 w 5164321"/>
              <a:gd name="connsiteY100" fmla="*/ 1875977 h 3808342"/>
              <a:gd name="connsiteX101" fmla="*/ 3609760 w 5164321"/>
              <a:gd name="connsiteY101" fmla="*/ 1609882 h 3808342"/>
              <a:gd name="connsiteX102" fmla="*/ 3505740 w 5164321"/>
              <a:gd name="connsiteY102" fmla="*/ 1382492 h 3808342"/>
              <a:gd name="connsiteX103" fmla="*/ 3405645 w 5164321"/>
              <a:gd name="connsiteY103" fmla="*/ 1286354 h 3808342"/>
              <a:gd name="connsiteX104" fmla="*/ 3209636 w 5164321"/>
              <a:gd name="connsiteY104" fmla="*/ 1082171 h 3808342"/>
              <a:gd name="connsiteX105" fmla="*/ 3005461 w 5164321"/>
              <a:gd name="connsiteY105" fmla="*/ 845318 h 3808342"/>
              <a:gd name="connsiteX106" fmla="*/ 2789035 w 5164321"/>
              <a:gd name="connsiteY106" fmla="*/ 563546 h 3808342"/>
              <a:gd name="connsiteX107" fmla="*/ 2511356 w 5164321"/>
              <a:gd name="connsiteY107" fmla="*/ 130678 h 3808342"/>
              <a:gd name="connsiteX108" fmla="*/ 2425602 w 5164321"/>
              <a:gd name="connsiteY108" fmla="*/ 16335 h 3808342"/>
              <a:gd name="connsiteX0" fmla="*/ 2425602 w 5172503"/>
              <a:gd name="connsiteY0" fmla="*/ 16335 h 3808342"/>
              <a:gd name="connsiteX1" fmla="*/ 1584399 w 5172503"/>
              <a:gd name="connsiteY1" fmla="*/ 0 h 3808342"/>
              <a:gd name="connsiteX2" fmla="*/ 518604 w 5172503"/>
              <a:gd name="connsiteY2" fmla="*/ 12252 h 3808342"/>
              <a:gd name="connsiteX3" fmla="*/ 12249 w 5172503"/>
              <a:gd name="connsiteY3" fmla="*/ 16336 h 3808342"/>
              <a:gd name="connsiteX4" fmla="*/ 12248 w 5172503"/>
              <a:gd name="connsiteY4" fmla="*/ 1016832 h 3808342"/>
              <a:gd name="connsiteX5" fmla="*/ 0 w 5172503"/>
              <a:gd name="connsiteY5" fmla="*/ 2589043 h 3808342"/>
              <a:gd name="connsiteX6" fmla="*/ 110254 w 5172503"/>
              <a:gd name="connsiteY6" fmla="*/ 2621711 h 3808342"/>
              <a:gd name="connsiteX7" fmla="*/ 187841 w 5172503"/>
              <a:gd name="connsiteY7" fmla="*/ 2540038 h 3808342"/>
              <a:gd name="connsiteX8" fmla="*/ 596192 w 5172503"/>
              <a:gd name="connsiteY8" fmla="*/ 2450198 h 3808342"/>
              <a:gd name="connsiteX9" fmla="*/ 841202 w 5172503"/>
              <a:gd name="connsiteY9" fmla="*/ 2433863 h 3808342"/>
              <a:gd name="connsiteX10" fmla="*/ 1143162 w 5172503"/>
              <a:gd name="connsiteY10" fmla="*/ 2439126 h 3808342"/>
              <a:gd name="connsiteX11" fmla="*/ 1417006 w 5172503"/>
              <a:gd name="connsiteY11" fmla="*/ 2472464 h 3808342"/>
              <a:gd name="connsiteX12" fmla="*/ 1833724 w 5172503"/>
              <a:gd name="connsiteY12" fmla="*/ 2651058 h 3808342"/>
              <a:gd name="connsiteX13" fmla="*/ 2067087 w 5172503"/>
              <a:gd name="connsiteY13" fmla="*/ 2779644 h 3808342"/>
              <a:gd name="connsiteX14" fmla="*/ 2174243 w 5172503"/>
              <a:gd name="connsiteY14" fmla="*/ 2922520 h 3808342"/>
              <a:gd name="connsiteX15" fmla="*/ 2255206 w 5172503"/>
              <a:gd name="connsiteY15" fmla="*/ 3193980 h 3808342"/>
              <a:gd name="connsiteX16" fmla="*/ 2221868 w 5172503"/>
              <a:gd name="connsiteY16" fmla="*/ 3310662 h 3808342"/>
              <a:gd name="connsiteX17" fmla="*/ 2195675 w 5172503"/>
              <a:gd name="connsiteY17" fmla="*/ 3394006 h 3808342"/>
              <a:gd name="connsiteX18" fmla="*/ 2126618 w 5172503"/>
              <a:gd name="connsiteY18" fmla="*/ 3474968 h 3808342"/>
              <a:gd name="connsiteX19" fmla="*/ 1986124 w 5172503"/>
              <a:gd name="connsiteY19" fmla="*/ 3603555 h 3808342"/>
              <a:gd name="connsiteX20" fmla="*/ 2436180 w 5172503"/>
              <a:gd name="connsiteY20" fmla="*/ 3808342 h 3808342"/>
              <a:gd name="connsiteX21" fmla="*/ 2569530 w 5172503"/>
              <a:gd name="connsiteY21" fmla="*/ 3796437 h 3808342"/>
              <a:gd name="connsiteX22" fmla="*/ 2826704 w 5172503"/>
              <a:gd name="connsiteY22" fmla="*/ 3736906 h 3808342"/>
              <a:gd name="connsiteX23" fmla="*/ 3029111 w 5172503"/>
              <a:gd name="connsiteY23" fmla="*/ 3665469 h 3808342"/>
              <a:gd name="connsiteX24" fmla="*/ 3176748 w 5172503"/>
              <a:gd name="connsiteY24" fmla="*/ 3579743 h 3808342"/>
              <a:gd name="connsiteX25" fmla="*/ 3281523 w 5172503"/>
              <a:gd name="connsiteY25" fmla="*/ 3413056 h 3808342"/>
              <a:gd name="connsiteX26" fmla="*/ 3583943 w 5172503"/>
              <a:gd name="connsiteY26" fmla="*/ 3222556 h 3808342"/>
              <a:gd name="connsiteX27" fmla="*/ 3829211 w 5172503"/>
              <a:gd name="connsiteY27" fmla="*/ 3015387 h 3808342"/>
              <a:gd name="connsiteX28" fmla="*/ 4054864 w 5172503"/>
              <a:gd name="connsiteY28" fmla="*/ 2717806 h 3808342"/>
              <a:gd name="connsiteX29" fmla="*/ 4139531 w 5172503"/>
              <a:gd name="connsiteY29" fmla="*/ 2650073 h 3808342"/>
              <a:gd name="connsiteX30" fmla="*/ 4202426 w 5172503"/>
              <a:gd name="connsiteY30" fmla="*/ 2592016 h 3808342"/>
              <a:gd name="connsiteX31" fmla="*/ 4262902 w 5172503"/>
              <a:gd name="connsiteY31" fmla="*/ 2553311 h 3808342"/>
              <a:gd name="connsiteX32" fmla="*/ 4422560 w 5172503"/>
              <a:gd name="connsiteY32" fmla="*/ 2376720 h 3808342"/>
              <a:gd name="connsiteX33" fmla="*/ 4519321 w 5172503"/>
              <a:gd name="connsiteY33" fmla="*/ 2296892 h 3808342"/>
              <a:gd name="connsiteX34" fmla="*/ 4548350 w 5172503"/>
              <a:gd name="connsiteY34" fmla="*/ 2243673 h 3808342"/>
              <a:gd name="connsiteX35" fmla="*/ 4565283 w 5172503"/>
              <a:gd name="connsiteY35" fmla="*/ 2202550 h 3808342"/>
              <a:gd name="connsiteX36" fmla="*/ 5061188 w 5172503"/>
              <a:gd name="connsiteY36" fmla="*/ 1948549 h 3808342"/>
              <a:gd name="connsiteX37" fmla="*/ 5131340 w 5172503"/>
              <a:gd name="connsiteY37" fmla="*/ 1856625 h 3808342"/>
              <a:gd name="connsiteX38" fmla="*/ 5160369 w 5172503"/>
              <a:gd name="connsiteY38" fmla="*/ 1527635 h 3808342"/>
              <a:gd name="connsiteX39" fmla="*/ 4722521 w 5172503"/>
              <a:gd name="connsiteY39" fmla="*/ 1747768 h 3808342"/>
              <a:gd name="connsiteX40" fmla="*/ 4424978 w 5172503"/>
              <a:gd name="connsiteY40" fmla="*/ 1958225 h 3808342"/>
              <a:gd name="connsiteX41" fmla="*/ 4212102 w 5172503"/>
              <a:gd name="connsiteY41" fmla="*/ 2197711 h 3808342"/>
              <a:gd name="connsiteX42" fmla="*/ 3950845 w 5172503"/>
              <a:gd name="connsiteY42" fmla="*/ 2509768 h 3808342"/>
              <a:gd name="connsiteX43" fmla="*/ 3815377 w 5172503"/>
              <a:gd name="connsiteY43" fmla="*/ 2521864 h 3808342"/>
              <a:gd name="connsiteX44" fmla="*/ 3762159 w 5172503"/>
              <a:gd name="connsiteY44" fmla="*/ 2480739 h 3808342"/>
              <a:gd name="connsiteX45" fmla="*/ 3638787 w 5172503"/>
              <a:gd name="connsiteY45" fmla="*/ 2594435 h 3808342"/>
              <a:gd name="connsiteX46" fmla="*/ 3670235 w 5172503"/>
              <a:gd name="connsiteY46" fmla="*/ 2664587 h 3808342"/>
              <a:gd name="connsiteX47" fmla="*/ 3679913 w 5172503"/>
              <a:gd name="connsiteY47" fmla="*/ 2812149 h 3808342"/>
              <a:gd name="connsiteX48" fmla="*/ 3617280 w 5172503"/>
              <a:gd name="connsiteY48" fmla="*/ 2896323 h 3808342"/>
              <a:gd name="connsiteX49" fmla="*/ 3410111 w 5172503"/>
              <a:gd name="connsiteY49" fmla="*/ 2993956 h 3808342"/>
              <a:gd name="connsiteX50" fmla="*/ 3357723 w 5172503"/>
              <a:gd name="connsiteY50" fmla="*/ 2996336 h 3808342"/>
              <a:gd name="connsiteX51" fmla="*/ 3274381 w 5172503"/>
              <a:gd name="connsiteY51" fmla="*/ 2970144 h 3808342"/>
              <a:gd name="connsiteX52" fmla="*/ 3076736 w 5172503"/>
              <a:gd name="connsiteY52" fmla="*/ 2829649 h 3808342"/>
              <a:gd name="connsiteX53" fmla="*/ 2831468 w 5172503"/>
              <a:gd name="connsiteY53" fmla="*/ 2705825 h 3808342"/>
              <a:gd name="connsiteX54" fmla="*/ 2638586 w 5172503"/>
              <a:gd name="connsiteY54" fmla="*/ 2584381 h 3808342"/>
              <a:gd name="connsiteX55" fmla="*/ 2479043 w 5172503"/>
              <a:gd name="connsiteY55" fmla="*/ 2451032 h 3808342"/>
              <a:gd name="connsiteX56" fmla="*/ 2345693 w 5172503"/>
              <a:gd name="connsiteY56" fmla="*/ 2331970 h 3808342"/>
              <a:gd name="connsiteX57" fmla="*/ 2195674 w 5172503"/>
              <a:gd name="connsiteY57" fmla="*/ 2191477 h 3808342"/>
              <a:gd name="connsiteX58" fmla="*/ 2050417 w 5172503"/>
              <a:gd name="connsiteY58" fmla="*/ 2067651 h 3808342"/>
              <a:gd name="connsiteX59" fmla="*/ 1967074 w 5172503"/>
              <a:gd name="connsiteY59" fmla="*/ 1979546 h 3808342"/>
              <a:gd name="connsiteX60" fmla="*/ 1859918 w 5172503"/>
              <a:gd name="connsiteY60" fmla="*/ 1870008 h 3808342"/>
              <a:gd name="connsiteX61" fmla="*/ 1697993 w 5172503"/>
              <a:gd name="connsiteY61" fmla="*/ 1696176 h 3808342"/>
              <a:gd name="connsiteX62" fmla="*/ 1619412 w 5172503"/>
              <a:gd name="connsiteY62" fmla="*/ 1589020 h 3808342"/>
              <a:gd name="connsiteX63" fmla="*/ 1572430 w 5172503"/>
              <a:gd name="connsiteY63" fmla="*/ 1512306 h 3808342"/>
              <a:gd name="connsiteX64" fmla="*/ 1486397 w 5172503"/>
              <a:gd name="connsiteY64" fmla="*/ 1429283 h 3808342"/>
              <a:gd name="connsiteX65" fmla="*/ 1404727 w 5172503"/>
              <a:gd name="connsiteY65" fmla="*/ 1343526 h 3808342"/>
              <a:gd name="connsiteX66" fmla="*/ 1351641 w 5172503"/>
              <a:gd name="connsiteY66" fmla="*/ 1229182 h 3808342"/>
              <a:gd name="connsiteX67" fmla="*/ 1306722 w 5172503"/>
              <a:gd name="connsiteY67" fmla="*/ 1074004 h 3808342"/>
              <a:gd name="connsiteX68" fmla="*/ 1310806 w 5172503"/>
              <a:gd name="connsiteY68" fmla="*/ 992330 h 3808342"/>
              <a:gd name="connsiteX69" fmla="*/ 1327141 w 5172503"/>
              <a:gd name="connsiteY69" fmla="*/ 931076 h 3808342"/>
              <a:gd name="connsiteX70" fmla="*/ 1355725 w 5172503"/>
              <a:gd name="connsiteY70" fmla="*/ 873904 h 3808342"/>
              <a:gd name="connsiteX71" fmla="*/ 1404727 w 5172503"/>
              <a:gd name="connsiteY71" fmla="*/ 779980 h 3808342"/>
              <a:gd name="connsiteX72" fmla="*/ 1461896 w 5172503"/>
              <a:gd name="connsiteY72" fmla="*/ 726892 h 3808342"/>
              <a:gd name="connsiteX73" fmla="*/ 1510899 w 5172503"/>
              <a:gd name="connsiteY73" fmla="*/ 686055 h 3808342"/>
              <a:gd name="connsiteX74" fmla="*/ 1588483 w 5172503"/>
              <a:gd name="connsiteY74" fmla="*/ 637052 h 3808342"/>
              <a:gd name="connsiteX75" fmla="*/ 1788575 w 5172503"/>
              <a:gd name="connsiteY75" fmla="*/ 645219 h 3808342"/>
              <a:gd name="connsiteX76" fmla="*/ 1964166 w 5172503"/>
              <a:gd name="connsiteY76" fmla="*/ 686056 h 3808342"/>
              <a:gd name="connsiteX77" fmla="*/ 2098922 w 5172503"/>
              <a:gd name="connsiteY77" fmla="*/ 763645 h 3808342"/>
              <a:gd name="connsiteX78" fmla="*/ 2327598 w 5172503"/>
              <a:gd name="connsiteY78" fmla="*/ 1037251 h 3808342"/>
              <a:gd name="connsiteX79" fmla="*/ 2376600 w 5172503"/>
              <a:gd name="connsiteY79" fmla="*/ 1078087 h 3808342"/>
              <a:gd name="connsiteX80" fmla="*/ 2552191 w 5172503"/>
              <a:gd name="connsiteY80" fmla="*/ 1135259 h 3808342"/>
              <a:gd name="connsiteX81" fmla="*/ 2682863 w 5172503"/>
              <a:gd name="connsiteY81" fmla="*/ 1221015 h 3808342"/>
              <a:gd name="connsiteX82" fmla="*/ 2756367 w 5172503"/>
              <a:gd name="connsiteY82" fmla="*/ 1310856 h 3808342"/>
              <a:gd name="connsiteX83" fmla="*/ 2833953 w 5172503"/>
              <a:gd name="connsiteY83" fmla="*/ 1396614 h 3808342"/>
              <a:gd name="connsiteX84" fmla="*/ 2900657 w 5172503"/>
              <a:gd name="connsiteY84" fmla="*/ 1507217 h 3808342"/>
              <a:gd name="connsiteX85" fmla="*/ 2941904 w 5172503"/>
              <a:gd name="connsiteY85" fmla="*/ 1585086 h 3808342"/>
              <a:gd name="connsiteX86" fmla="*/ 2957674 w 5172503"/>
              <a:gd name="connsiteY86" fmla="*/ 1667600 h 3808342"/>
              <a:gd name="connsiteX87" fmla="*/ 2967199 w 5172503"/>
              <a:gd name="connsiteY87" fmla="*/ 1743800 h 3808342"/>
              <a:gd name="connsiteX88" fmla="*/ 2974343 w 5172503"/>
              <a:gd name="connsiteY88" fmla="*/ 1781900 h 3808342"/>
              <a:gd name="connsiteX89" fmla="*/ 2998155 w 5172503"/>
              <a:gd name="connsiteY89" fmla="*/ 1872389 h 3808342"/>
              <a:gd name="connsiteX90" fmla="*/ 3093405 w 5172503"/>
              <a:gd name="connsiteY90" fmla="*/ 2055744 h 3808342"/>
              <a:gd name="connsiteX91" fmla="*/ 3167224 w 5172503"/>
              <a:gd name="connsiteY91" fmla="*/ 2155757 h 3808342"/>
              <a:gd name="connsiteX92" fmla="*/ 3271999 w 5172503"/>
              <a:gd name="connsiteY92" fmla="*/ 2253388 h 3808342"/>
              <a:gd name="connsiteX93" fmla="*/ 3413817 w 5172503"/>
              <a:gd name="connsiteY93" fmla="*/ 2354949 h 3808342"/>
              <a:gd name="connsiteX94" fmla="*/ 3573474 w 5172503"/>
              <a:gd name="connsiteY94" fmla="*/ 2512187 h 3808342"/>
              <a:gd name="connsiteX95" fmla="*/ 3636369 w 5172503"/>
              <a:gd name="connsiteY95" fmla="*/ 2599273 h 3808342"/>
              <a:gd name="connsiteX96" fmla="*/ 3762159 w 5172503"/>
              <a:gd name="connsiteY96" fmla="*/ 2475899 h 3808342"/>
              <a:gd name="connsiteX97" fmla="*/ 3754902 w 5172503"/>
              <a:gd name="connsiteY97" fmla="*/ 2316244 h 3808342"/>
              <a:gd name="connsiteX98" fmla="*/ 3762160 w 5172503"/>
              <a:gd name="connsiteY98" fmla="*/ 2183197 h 3808342"/>
              <a:gd name="connsiteX99" fmla="*/ 3762159 w 5172503"/>
              <a:gd name="connsiteY99" fmla="*/ 2067082 h 3808342"/>
              <a:gd name="connsiteX100" fmla="*/ 3718617 w 5172503"/>
              <a:gd name="connsiteY100" fmla="*/ 1875977 h 3808342"/>
              <a:gd name="connsiteX101" fmla="*/ 3609760 w 5172503"/>
              <a:gd name="connsiteY101" fmla="*/ 1609882 h 3808342"/>
              <a:gd name="connsiteX102" fmla="*/ 3505740 w 5172503"/>
              <a:gd name="connsiteY102" fmla="*/ 1382492 h 3808342"/>
              <a:gd name="connsiteX103" fmla="*/ 3405645 w 5172503"/>
              <a:gd name="connsiteY103" fmla="*/ 1286354 h 3808342"/>
              <a:gd name="connsiteX104" fmla="*/ 3209636 w 5172503"/>
              <a:gd name="connsiteY104" fmla="*/ 1082171 h 3808342"/>
              <a:gd name="connsiteX105" fmla="*/ 3005461 w 5172503"/>
              <a:gd name="connsiteY105" fmla="*/ 845318 h 3808342"/>
              <a:gd name="connsiteX106" fmla="*/ 2789035 w 5172503"/>
              <a:gd name="connsiteY106" fmla="*/ 563546 h 3808342"/>
              <a:gd name="connsiteX107" fmla="*/ 2511356 w 5172503"/>
              <a:gd name="connsiteY107" fmla="*/ 130678 h 3808342"/>
              <a:gd name="connsiteX108" fmla="*/ 2425602 w 5172503"/>
              <a:gd name="connsiteY108" fmla="*/ 16335 h 3808342"/>
              <a:gd name="connsiteX0" fmla="*/ 2425602 w 5172503"/>
              <a:gd name="connsiteY0" fmla="*/ 16335 h 3808342"/>
              <a:gd name="connsiteX1" fmla="*/ 1584399 w 5172503"/>
              <a:gd name="connsiteY1" fmla="*/ 0 h 3808342"/>
              <a:gd name="connsiteX2" fmla="*/ 518604 w 5172503"/>
              <a:gd name="connsiteY2" fmla="*/ 12252 h 3808342"/>
              <a:gd name="connsiteX3" fmla="*/ 12249 w 5172503"/>
              <a:gd name="connsiteY3" fmla="*/ 16336 h 3808342"/>
              <a:gd name="connsiteX4" fmla="*/ 12248 w 5172503"/>
              <a:gd name="connsiteY4" fmla="*/ 1016832 h 3808342"/>
              <a:gd name="connsiteX5" fmla="*/ 0 w 5172503"/>
              <a:gd name="connsiteY5" fmla="*/ 2589043 h 3808342"/>
              <a:gd name="connsiteX6" fmla="*/ 110254 w 5172503"/>
              <a:gd name="connsiteY6" fmla="*/ 2621711 h 3808342"/>
              <a:gd name="connsiteX7" fmla="*/ 187841 w 5172503"/>
              <a:gd name="connsiteY7" fmla="*/ 2540038 h 3808342"/>
              <a:gd name="connsiteX8" fmla="*/ 596192 w 5172503"/>
              <a:gd name="connsiteY8" fmla="*/ 2450198 h 3808342"/>
              <a:gd name="connsiteX9" fmla="*/ 841202 w 5172503"/>
              <a:gd name="connsiteY9" fmla="*/ 2433863 h 3808342"/>
              <a:gd name="connsiteX10" fmla="*/ 1143162 w 5172503"/>
              <a:gd name="connsiteY10" fmla="*/ 2439126 h 3808342"/>
              <a:gd name="connsiteX11" fmla="*/ 1417006 w 5172503"/>
              <a:gd name="connsiteY11" fmla="*/ 2472464 h 3808342"/>
              <a:gd name="connsiteX12" fmla="*/ 1833724 w 5172503"/>
              <a:gd name="connsiteY12" fmla="*/ 2651058 h 3808342"/>
              <a:gd name="connsiteX13" fmla="*/ 2067087 w 5172503"/>
              <a:gd name="connsiteY13" fmla="*/ 2779644 h 3808342"/>
              <a:gd name="connsiteX14" fmla="*/ 2174243 w 5172503"/>
              <a:gd name="connsiteY14" fmla="*/ 2922520 h 3808342"/>
              <a:gd name="connsiteX15" fmla="*/ 2255206 w 5172503"/>
              <a:gd name="connsiteY15" fmla="*/ 3193980 h 3808342"/>
              <a:gd name="connsiteX16" fmla="*/ 2221868 w 5172503"/>
              <a:gd name="connsiteY16" fmla="*/ 3310662 h 3808342"/>
              <a:gd name="connsiteX17" fmla="*/ 2195675 w 5172503"/>
              <a:gd name="connsiteY17" fmla="*/ 3394006 h 3808342"/>
              <a:gd name="connsiteX18" fmla="*/ 2126618 w 5172503"/>
              <a:gd name="connsiteY18" fmla="*/ 3474968 h 3808342"/>
              <a:gd name="connsiteX19" fmla="*/ 1986124 w 5172503"/>
              <a:gd name="connsiteY19" fmla="*/ 3603555 h 3808342"/>
              <a:gd name="connsiteX20" fmla="*/ 2436180 w 5172503"/>
              <a:gd name="connsiteY20" fmla="*/ 3808342 h 3808342"/>
              <a:gd name="connsiteX21" fmla="*/ 2569530 w 5172503"/>
              <a:gd name="connsiteY21" fmla="*/ 3796437 h 3808342"/>
              <a:gd name="connsiteX22" fmla="*/ 2826704 w 5172503"/>
              <a:gd name="connsiteY22" fmla="*/ 3736906 h 3808342"/>
              <a:gd name="connsiteX23" fmla="*/ 3029111 w 5172503"/>
              <a:gd name="connsiteY23" fmla="*/ 3665469 h 3808342"/>
              <a:gd name="connsiteX24" fmla="*/ 3176748 w 5172503"/>
              <a:gd name="connsiteY24" fmla="*/ 3579743 h 3808342"/>
              <a:gd name="connsiteX25" fmla="*/ 3281523 w 5172503"/>
              <a:gd name="connsiteY25" fmla="*/ 3413056 h 3808342"/>
              <a:gd name="connsiteX26" fmla="*/ 3583943 w 5172503"/>
              <a:gd name="connsiteY26" fmla="*/ 3222556 h 3808342"/>
              <a:gd name="connsiteX27" fmla="*/ 3829211 w 5172503"/>
              <a:gd name="connsiteY27" fmla="*/ 3015387 h 3808342"/>
              <a:gd name="connsiteX28" fmla="*/ 4054864 w 5172503"/>
              <a:gd name="connsiteY28" fmla="*/ 2717806 h 3808342"/>
              <a:gd name="connsiteX29" fmla="*/ 4139531 w 5172503"/>
              <a:gd name="connsiteY29" fmla="*/ 2650073 h 3808342"/>
              <a:gd name="connsiteX30" fmla="*/ 4202426 w 5172503"/>
              <a:gd name="connsiteY30" fmla="*/ 2592016 h 3808342"/>
              <a:gd name="connsiteX31" fmla="*/ 4262902 w 5172503"/>
              <a:gd name="connsiteY31" fmla="*/ 2553311 h 3808342"/>
              <a:gd name="connsiteX32" fmla="*/ 4422560 w 5172503"/>
              <a:gd name="connsiteY32" fmla="*/ 2376720 h 3808342"/>
              <a:gd name="connsiteX33" fmla="*/ 4519321 w 5172503"/>
              <a:gd name="connsiteY33" fmla="*/ 2296892 h 3808342"/>
              <a:gd name="connsiteX34" fmla="*/ 4548350 w 5172503"/>
              <a:gd name="connsiteY34" fmla="*/ 2243673 h 3808342"/>
              <a:gd name="connsiteX35" fmla="*/ 4565283 w 5172503"/>
              <a:gd name="connsiteY35" fmla="*/ 2202550 h 3808342"/>
              <a:gd name="connsiteX36" fmla="*/ 5061188 w 5172503"/>
              <a:gd name="connsiteY36" fmla="*/ 1948549 h 3808342"/>
              <a:gd name="connsiteX37" fmla="*/ 5131340 w 5172503"/>
              <a:gd name="connsiteY37" fmla="*/ 1856625 h 3808342"/>
              <a:gd name="connsiteX38" fmla="*/ 5160369 w 5172503"/>
              <a:gd name="connsiteY38" fmla="*/ 1527635 h 3808342"/>
              <a:gd name="connsiteX39" fmla="*/ 4722521 w 5172503"/>
              <a:gd name="connsiteY39" fmla="*/ 1747768 h 3808342"/>
              <a:gd name="connsiteX40" fmla="*/ 4424978 w 5172503"/>
              <a:gd name="connsiteY40" fmla="*/ 1958225 h 3808342"/>
              <a:gd name="connsiteX41" fmla="*/ 4212102 w 5172503"/>
              <a:gd name="connsiteY41" fmla="*/ 2197711 h 3808342"/>
              <a:gd name="connsiteX42" fmla="*/ 3950845 w 5172503"/>
              <a:gd name="connsiteY42" fmla="*/ 2509768 h 3808342"/>
              <a:gd name="connsiteX43" fmla="*/ 3815377 w 5172503"/>
              <a:gd name="connsiteY43" fmla="*/ 2521864 h 3808342"/>
              <a:gd name="connsiteX44" fmla="*/ 3762159 w 5172503"/>
              <a:gd name="connsiteY44" fmla="*/ 2480739 h 3808342"/>
              <a:gd name="connsiteX45" fmla="*/ 3638787 w 5172503"/>
              <a:gd name="connsiteY45" fmla="*/ 2594435 h 3808342"/>
              <a:gd name="connsiteX46" fmla="*/ 3670235 w 5172503"/>
              <a:gd name="connsiteY46" fmla="*/ 2664587 h 3808342"/>
              <a:gd name="connsiteX47" fmla="*/ 3679913 w 5172503"/>
              <a:gd name="connsiteY47" fmla="*/ 2812149 h 3808342"/>
              <a:gd name="connsiteX48" fmla="*/ 3617280 w 5172503"/>
              <a:gd name="connsiteY48" fmla="*/ 2896323 h 3808342"/>
              <a:gd name="connsiteX49" fmla="*/ 3410111 w 5172503"/>
              <a:gd name="connsiteY49" fmla="*/ 2993956 h 3808342"/>
              <a:gd name="connsiteX50" fmla="*/ 3357723 w 5172503"/>
              <a:gd name="connsiteY50" fmla="*/ 2996336 h 3808342"/>
              <a:gd name="connsiteX51" fmla="*/ 3274381 w 5172503"/>
              <a:gd name="connsiteY51" fmla="*/ 2970144 h 3808342"/>
              <a:gd name="connsiteX52" fmla="*/ 3076736 w 5172503"/>
              <a:gd name="connsiteY52" fmla="*/ 2829649 h 3808342"/>
              <a:gd name="connsiteX53" fmla="*/ 2831468 w 5172503"/>
              <a:gd name="connsiteY53" fmla="*/ 2705825 h 3808342"/>
              <a:gd name="connsiteX54" fmla="*/ 2638586 w 5172503"/>
              <a:gd name="connsiteY54" fmla="*/ 2584381 h 3808342"/>
              <a:gd name="connsiteX55" fmla="*/ 2479043 w 5172503"/>
              <a:gd name="connsiteY55" fmla="*/ 2451032 h 3808342"/>
              <a:gd name="connsiteX56" fmla="*/ 2345693 w 5172503"/>
              <a:gd name="connsiteY56" fmla="*/ 2331970 h 3808342"/>
              <a:gd name="connsiteX57" fmla="*/ 2195674 w 5172503"/>
              <a:gd name="connsiteY57" fmla="*/ 2191477 h 3808342"/>
              <a:gd name="connsiteX58" fmla="*/ 2050417 w 5172503"/>
              <a:gd name="connsiteY58" fmla="*/ 2067651 h 3808342"/>
              <a:gd name="connsiteX59" fmla="*/ 1967074 w 5172503"/>
              <a:gd name="connsiteY59" fmla="*/ 1979546 h 3808342"/>
              <a:gd name="connsiteX60" fmla="*/ 1859918 w 5172503"/>
              <a:gd name="connsiteY60" fmla="*/ 1870008 h 3808342"/>
              <a:gd name="connsiteX61" fmla="*/ 1697993 w 5172503"/>
              <a:gd name="connsiteY61" fmla="*/ 1696176 h 3808342"/>
              <a:gd name="connsiteX62" fmla="*/ 1619412 w 5172503"/>
              <a:gd name="connsiteY62" fmla="*/ 1589020 h 3808342"/>
              <a:gd name="connsiteX63" fmla="*/ 1572430 w 5172503"/>
              <a:gd name="connsiteY63" fmla="*/ 1512306 h 3808342"/>
              <a:gd name="connsiteX64" fmla="*/ 1486397 w 5172503"/>
              <a:gd name="connsiteY64" fmla="*/ 1429283 h 3808342"/>
              <a:gd name="connsiteX65" fmla="*/ 1404727 w 5172503"/>
              <a:gd name="connsiteY65" fmla="*/ 1343526 h 3808342"/>
              <a:gd name="connsiteX66" fmla="*/ 1351641 w 5172503"/>
              <a:gd name="connsiteY66" fmla="*/ 1229182 h 3808342"/>
              <a:gd name="connsiteX67" fmla="*/ 1306722 w 5172503"/>
              <a:gd name="connsiteY67" fmla="*/ 1074004 h 3808342"/>
              <a:gd name="connsiteX68" fmla="*/ 1310806 w 5172503"/>
              <a:gd name="connsiteY68" fmla="*/ 992330 h 3808342"/>
              <a:gd name="connsiteX69" fmla="*/ 1327141 w 5172503"/>
              <a:gd name="connsiteY69" fmla="*/ 931076 h 3808342"/>
              <a:gd name="connsiteX70" fmla="*/ 1355725 w 5172503"/>
              <a:gd name="connsiteY70" fmla="*/ 873904 h 3808342"/>
              <a:gd name="connsiteX71" fmla="*/ 1404727 w 5172503"/>
              <a:gd name="connsiteY71" fmla="*/ 779980 h 3808342"/>
              <a:gd name="connsiteX72" fmla="*/ 1461896 w 5172503"/>
              <a:gd name="connsiteY72" fmla="*/ 726892 h 3808342"/>
              <a:gd name="connsiteX73" fmla="*/ 1510899 w 5172503"/>
              <a:gd name="connsiteY73" fmla="*/ 686055 h 3808342"/>
              <a:gd name="connsiteX74" fmla="*/ 1588483 w 5172503"/>
              <a:gd name="connsiteY74" fmla="*/ 637052 h 3808342"/>
              <a:gd name="connsiteX75" fmla="*/ 1788575 w 5172503"/>
              <a:gd name="connsiteY75" fmla="*/ 645219 h 3808342"/>
              <a:gd name="connsiteX76" fmla="*/ 1964166 w 5172503"/>
              <a:gd name="connsiteY76" fmla="*/ 686056 h 3808342"/>
              <a:gd name="connsiteX77" fmla="*/ 2098922 w 5172503"/>
              <a:gd name="connsiteY77" fmla="*/ 763645 h 3808342"/>
              <a:gd name="connsiteX78" fmla="*/ 2327598 w 5172503"/>
              <a:gd name="connsiteY78" fmla="*/ 1037251 h 3808342"/>
              <a:gd name="connsiteX79" fmla="*/ 2376600 w 5172503"/>
              <a:gd name="connsiteY79" fmla="*/ 1078087 h 3808342"/>
              <a:gd name="connsiteX80" fmla="*/ 2552191 w 5172503"/>
              <a:gd name="connsiteY80" fmla="*/ 1135259 h 3808342"/>
              <a:gd name="connsiteX81" fmla="*/ 2682863 w 5172503"/>
              <a:gd name="connsiteY81" fmla="*/ 1221015 h 3808342"/>
              <a:gd name="connsiteX82" fmla="*/ 2756367 w 5172503"/>
              <a:gd name="connsiteY82" fmla="*/ 1310856 h 3808342"/>
              <a:gd name="connsiteX83" fmla="*/ 2833953 w 5172503"/>
              <a:gd name="connsiteY83" fmla="*/ 1396614 h 3808342"/>
              <a:gd name="connsiteX84" fmla="*/ 2900657 w 5172503"/>
              <a:gd name="connsiteY84" fmla="*/ 1507217 h 3808342"/>
              <a:gd name="connsiteX85" fmla="*/ 2941904 w 5172503"/>
              <a:gd name="connsiteY85" fmla="*/ 1585086 h 3808342"/>
              <a:gd name="connsiteX86" fmla="*/ 2957674 w 5172503"/>
              <a:gd name="connsiteY86" fmla="*/ 1667600 h 3808342"/>
              <a:gd name="connsiteX87" fmla="*/ 2967199 w 5172503"/>
              <a:gd name="connsiteY87" fmla="*/ 1743800 h 3808342"/>
              <a:gd name="connsiteX88" fmla="*/ 2974343 w 5172503"/>
              <a:gd name="connsiteY88" fmla="*/ 1781900 h 3808342"/>
              <a:gd name="connsiteX89" fmla="*/ 2998155 w 5172503"/>
              <a:gd name="connsiteY89" fmla="*/ 1872389 h 3808342"/>
              <a:gd name="connsiteX90" fmla="*/ 3093405 w 5172503"/>
              <a:gd name="connsiteY90" fmla="*/ 2055744 h 3808342"/>
              <a:gd name="connsiteX91" fmla="*/ 3167224 w 5172503"/>
              <a:gd name="connsiteY91" fmla="*/ 2155757 h 3808342"/>
              <a:gd name="connsiteX92" fmla="*/ 3271999 w 5172503"/>
              <a:gd name="connsiteY92" fmla="*/ 2253388 h 3808342"/>
              <a:gd name="connsiteX93" fmla="*/ 3413817 w 5172503"/>
              <a:gd name="connsiteY93" fmla="*/ 2354949 h 3808342"/>
              <a:gd name="connsiteX94" fmla="*/ 3573474 w 5172503"/>
              <a:gd name="connsiteY94" fmla="*/ 2512187 h 3808342"/>
              <a:gd name="connsiteX95" fmla="*/ 3636369 w 5172503"/>
              <a:gd name="connsiteY95" fmla="*/ 2599273 h 3808342"/>
              <a:gd name="connsiteX96" fmla="*/ 3762159 w 5172503"/>
              <a:gd name="connsiteY96" fmla="*/ 2475899 h 3808342"/>
              <a:gd name="connsiteX97" fmla="*/ 3754902 w 5172503"/>
              <a:gd name="connsiteY97" fmla="*/ 2316244 h 3808342"/>
              <a:gd name="connsiteX98" fmla="*/ 3762160 w 5172503"/>
              <a:gd name="connsiteY98" fmla="*/ 2183197 h 3808342"/>
              <a:gd name="connsiteX99" fmla="*/ 3762159 w 5172503"/>
              <a:gd name="connsiteY99" fmla="*/ 2067082 h 3808342"/>
              <a:gd name="connsiteX100" fmla="*/ 3718617 w 5172503"/>
              <a:gd name="connsiteY100" fmla="*/ 1875977 h 3808342"/>
              <a:gd name="connsiteX101" fmla="*/ 3609760 w 5172503"/>
              <a:gd name="connsiteY101" fmla="*/ 1609882 h 3808342"/>
              <a:gd name="connsiteX102" fmla="*/ 3505740 w 5172503"/>
              <a:gd name="connsiteY102" fmla="*/ 1382492 h 3808342"/>
              <a:gd name="connsiteX103" fmla="*/ 3405645 w 5172503"/>
              <a:gd name="connsiteY103" fmla="*/ 1286354 h 3808342"/>
              <a:gd name="connsiteX104" fmla="*/ 3209636 w 5172503"/>
              <a:gd name="connsiteY104" fmla="*/ 1082171 h 3808342"/>
              <a:gd name="connsiteX105" fmla="*/ 3005461 w 5172503"/>
              <a:gd name="connsiteY105" fmla="*/ 845318 h 3808342"/>
              <a:gd name="connsiteX106" fmla="*/ 2789035 w 5172503"/>
              <a:gd name="connsiteY106" fmla="*/ 563546 h 3808342"/>
              <a:gd name="connsiteX107" fmla="*/ 2511356 w 5172503"/>
              <a:gd name="connsiteY107" fmla="*/ 130678 h 3808342"/>
              <a:gd name="connsiteX108" fmla="*/ 2425602 w 5172503"/>
              <a:gd name="connsiteY108" fmla="*/ 16335 h 3808342"/>
              <a:gd name="connsiteX0" fmla="*/ 2425602 w 5172503"/>
              <a:gd name="connsiteY0" fmla="*/ 16335 h 3808342"/>
              <a:gd name="connsiteX1" fmla="*/ 1584399 w 5172503"/>
              <a:gd name="connsiteY1" fmla="*/ 0 h 3808342"/>
              <a:gd name="connsiteX2" fmla="*/ 518604 w 5172503"/>
              <a:gd name="connsiteY2" fmla="*/ 12252 h 3808342"/>
              <a:gd name="connsiteX3" fmla="*/ 12249 w 5172503"/>
              <a:gd name="connsiteY3" fmla="*/ 16336 h 3808342"/>
              <a:gd name="connsiteX4" fmla="*/ 12248 w 5172503"/>
              <a:gd name="connsiteY4" fmla="*/ 1016832 h 3808342"/>
              <a:gd name="connsiteX5" fmla="*/ 0 w 5172503"/>
              <a:gd name="connsiteY5" fmla="*/ 2589043 h 3808342"/>
              <a:gd name="connsiteX6" fmla="*/ 110254 w 5172503"/>
              <a:gd name="connsiteY6" fmla="*/ 2621711 h 3808342"/>
              <a:gd name="connsiteX7" fmla="*/ 187841 w 5172503"/>
              <a:gd name="connsiteY7" fmla="*/ 2540038 h 3808342"/>
              <a:gd name="connsiteX8" fmla="*/ 596192 w 5172503"/>
              <a:gd name="connsiteY8" fmla="*/ 2450198 h 3808342"/>
              <a:gd name="connsiteX9" fmla="*/ 841202 w 5172503"/>
              <a:gd name="connsiteY9" fmla="*/ 2433863 h 3808342"/>
              <a:gd name="connsiteX10" fmla="*/ 1143162 w 5172503"/>
              <a:gd name="connsiteY10" fmla="*/ 2439126 h 3808342"/>
              <a:gd name="connsiteX11" fmla="*/ 1417006 w 5172503"/>
              <a:gd name="connsiteY11" fmla="*/ 2472464 h 3808342"/>
              <a:gd name="connsiteX12" fmla="*/ 1833724 w 5172503"/>
              <a:gd name="connsiteY12" fmla="*/ 2651058 h 3808342"/>
              <a:gd name="connsiteX13" fmla="*/ 2067087 w 5172503"/>
              <a:gd name="connsiteY13" fmla="*/ 2779644 h 3808342"/>
              <a:gd name="connsiteX14" fmla="*/ 2174243 w 5172503"/>
              <a:gd name="connsiteY14" fmla="*/ 2922520 h 3808342"/>
              <a:gd name="connsiteX15" fmla="*/ 2255206 w 5172503"/>
              <a:gd name="connsiteY15" fmla="*/ 3193980 h 3808342"/>
              <a:gd name="connsiteX16" fmla="*/ 2221868 w 5172503"/>
              <a:gd name="connsiteY16" fmla="*/ 3310662 h 3808342"/>
              <a:gd name="connsiteX17" fmla="*/ 2195675 w 5172503"/>
              <a:gd name="connsiteY17" fmla="*/ 3394006 h 3808342"/>
              <a:gd name="connsiteX18" fmla="*/ 2126618 w 5172503"/>
              <a:gd name="connsiteY18" fmla="*/ 3474968 h 3808342"/>
              <a:gd name="connsiteX19" fmla="*/ 1986124 w 5172503"/>
              <a:gd name="connsiteY19" fmla="*/ 3603555 h 3808342"/>
              <a:gd name="connsiteX20" fmla="*/ 2436180 w 5172503"/>
              <a:gd name="connsiteY20" fmla="*/ 3808342 h 3808342"/>
              <a:gd name="connsiteX21" fmla="*/ 2569530 w 5172503"/>
              <a:gd name="connsiteY21" fmla="*/ 3796437 h 3808342"/>
              <a:gd name="connsiteX22" fmla="*/ 2826704 w 5172503"/>
              <a:gd name="connsiteY22" fmla="*/ 3736906 h 3808342"/>
              <a:gd name="connsiteX23" fmla="*/ 3029111 w 5172503"/>
              <a:gd name="connsiteY23" fmla="*/ 3665469 h 3808342"/>
              <a:gd name="connsiteX24" fmla="*/ 3176748 w 5172503"/>
              <a:gd name="connsiteY24" fmla="*/ 3579743 h 3808342"/>
              <a:gd name="connsiteX25" fmla="*/ 3281523 w 5172503"/>
              <a:gd name="connsiteY25" fmla="*/ 3413056 h 3808342"/>
              <a:gd name="connsiteX26" fmla="*/ 3583943 w 5172503"/>
              <a:gd name="connsiteY26" fmla="*/ 3222556 h 3808342"/>
              <a:gd name="connsiteX27" fmla="*/ 3829211 w 5172503"/>
              <a:gd name="connsiteY27" fmla="*/ 3015387 h 3808342"/>
              <a:gd name="connsiteX28" fmla="*/ 4054864 w 5172503"/>
              <a:gd name="connsiteY28" fmla="*/ 2717806 h 3808342"/>
              <a:gd name="connsiteX29" fmla="*/ 4139531 w 5172503"/>
              <a:gd name="connsiteY29" fmla="*/ 2650073 h 3808342"/>
              <a:gd name="connsiteX30" fmla="*/ 4202426 w 5172503"/>
              <a:gd name="connsiteY30" fmla="*/ 2592016 h 3808342"/>
              <a:gd name="connsiteX31" fmla="*/ 4262902 w 5172503"/>
              <a:gd name="connsiteY31" fmla="*/ 2553311 h 3808342"/>
              <a:gd name="connsiteX32" fmla="*/ 4422560 w 5172503"/>
              <a:gd name="connsiteY32" fmla="*/ 2376720 h 3808342"/>
              <a:gd name="connsiteX33" fmla="*/ 4519321 w 5172503"/>
              <a:gd name="connsiteY33" fmla="*/ 2296892 h 3808342"/>
              <a:gd name="connsiteX34" fmla="*/ 4548350 w 5172503"/>
              <a:gd name="connsiteY34" fmla="*/ 2243673 h 3808342"/>
              <a:gd name="connsiteX35" fmla="*/ 4565283 w 5172503"/>
              <a:gd name="connsiteY35" fmla="*/ 2202550 h 3808342"/>
              <a:gd name="connsiteX36" fmla="*/ 5061188 w 5172503"/>
              <a:gd name="connsiteY36" fmla="*/ 1948549 h 3808342"/>
              <a:gd name="connsiteX37" fmla="*/ 5131340 w 5172503"/>
              <a:gd name="connsiteY37" fmla="*/ 1856625 h 3808342"/>
              <a:gd name="connsiteX38" fmla="*/ 5160369 w 5172503"/>
              <a:gd name="connsiteY38" fmla="*/ 1527635 h 3808342"/>
              <a:gd name="connsiteX39" fmla="*/ 4722521 w 5172503"/>
              <a:gd name="connsiteY39" fmla="*/ 1747768 h 3808342"/>
              <a:gd name="connsiteX40" fmla="*/ 4424978 w 5172503"/>
              <a:gd name="connsiteY40" fmla="*/ 1958225 h 3808342"/>
              <a:gd name="connsiteX41" fmla="*/ 4212102 w 5172503"/>
              <a:gd name="connsiteY41" fmla="*/ 2197711 h 3808342"/>
              <a:gd name="connsiteX42" fmla="*/ 3950845 w 5172503"/>
              <a:gd name="connsiteY42" fmla="*/ 2509768 h 3808342"/>
              <a:gd name="connsiteX43" fmla="*/ 3815377 w 5172503"/>
              <a:gd name="connsiteY43" fmla="*/ 2521864 h 3808342"/>
              <a:gd name="connsiteX44" fmla="*/ 3762159 w 5172503"/>
              <a:gd name="connsiteY44" fmla="*/ 2480739 h 3808342"/>
              <a:gd name="connsiteX45" fmla="*/ 3638787 w 5172503"/>
              <a:gd name="connsiteY45" fmla="*/ 2594435 h 3808342"/>
              <a:gd name="connsiteX46" fmla="*/ 3670235 w 5172503"/>
              <a:gd name="connsiteY46" fmla="*/ 2664587 h 3808342"/>
              <a:gd name="connsiteX47" fmla="*/ 3679913 w 5172503"/>
              <a:gd name="connsiteY47" fmla="*/ 2812149 h 3808342"/>
              <a:gd name="connsiteX48" fmla="*/ 3617280 w 5172503"/>
              <a:gd name="connsiteY48" fmla="*/ 2896323 h 3808342"/>
              <a:gd name="connsiteX49" fmla="*/ 3410111 w 5172503"/>
              <a:gd name="connsiteY49" fmla="*/ 2993956 h 3808342"/>
              <a:gd name="connsiteX50" fmla="*/ 3357723 w 5172503"/>
              <a:gd name="connsiteY50" fmla="*/ 2996336 h 3808342"/>
              <a:gd name="connsiteX51" fmla="*/ 3274381 w 5172503"/>
              <a:gd name="connsiteY51" fmla="*/ 2970144 h 3808342"/>
              <a:gd name="connsiteX52" fmla="*/ 3076736 w 5172503"/>
              <a:gd name="connsiteY52" fmla="*/ 2829649 h 3808342"/>
              <a:gd name="connsiteX53" fmla="*/ 2831468 w 5172503"/>
              <a:gd name="connsiteY53" fmla="*/ 2705825 h 3808342"/>
              <a:gd name="connsiteX54" fmla="*/ 2638586 w 5172503"/>
              <a:gd name="connsiteY54" fmla="*/ 2584381 h 3808342"/>
              <a:gd name="connsiteX55" fmla="*/ 2479043 w 5172503"/>
              <a:gd name="connsiteY55" fmla="*/ 2451032 h 3808342"/>
              <a:gd name="connsiteX56" fmla="*/ 2345693 w 5172503"/>
              <a:gd name="connsiteY56" fmla="*/ 2331970 h 3808342"/>
              <a:gd name="connsiteX57" fmla="*/ 2195674 w 5172503"/>
              <a:gd name="connsiteY57" fmla="*/ 2191477 h 3808342"/>
              <a:gd name="connsiteX58" fmla="*/ 2050417 w 5172503"/>
              <a:gd name="connsiteY58" fmla="*/ 2067651 h 3808342"/>
              <a:gd name="connsiteX59" fmla="*/ 1967074 w 5172503"/>
              <a:gd name="connsiteY59" fmla="*/ 1979546 h 3808342"/>
              <a:gd name="connsiteX60" fmla="*/ 1859918 w 5172503"/>
              <a:gd name="connsiteY60" fmla="*/ 1870008 h 3808342"/>
              <a:gd name="connsiteX61" fmla="*/ 1697993 w 5172503"/>
              <a:gd name="connsiteY61" fmla="*/ 1696176 h 3808342"/>
              <a:gd name="connsiteX62" fmla="*/ 1619412 w 5172503"/>
              <a:gd name="connsiteY62" fmla="*/ 1589020 h 3808342"/>
              <a:gd name="connsiteX63" fmla="*/ 1572430 w 5172503"/>
              <a:gd name="connsiteY63" fmla="*/ 1512306 h 3808342"/>
              <a:gd name="connsiteX64" fmla="*/ 1486397 w 5172503"/>
              <a:gd name="connsiteY64" fmla="*/ 1429283 h 3808342"/>
              <a:gd name="connsiteX65" fmla="*/ 1404727 w 5172503"/>
              <a:gd name="connsiteY65" fmla="*/ 1343526 h 3808342"/>
              <a:gd name="connsiteX66" fmla="*/ 1351641 w 5172503"/>
              <a:gd name="connsiteY66" fmla="*/ 1229182 h 3808342"/>
              <a:gd name="connsiteX67" fmla="*/ 1306722 w 5172503"/>
              <a:gd name="connsiteY67" fmla="*/ 1074004 h 3808342"/>
              <a:gd name="connsiteX68" fmla="*/ 1310806 w 5172503"/>
              <a:gd name="connsiteY68" fmla="*/ 992330 h 3808342"/>
              <a:gd name="connsiteX69" fmla="*/ 1327141 w 5172503"/>
              <a:gd name="connsiteY69" fmla="*/ 931076 h 3808342"/>
              <a:gd name="connsiteX70" fmla="*/ 1355725 w 5172503"/>
              <a:gd name="connsiteY70" fmla="*/ 873904 h 3808342"/>
              <a:gd name="connsiteX71" fmla="*/ 1404727 w 5172503"/>
              <a:gd name="connsiteY71" fmla="*/ 779980 h 3808342"/>
              <a:gd name="connsiteX72" fmla="*/ 1461896 w 5172503"/>
              <a:gd name="connsiteY72" fmla="*/ 726892 h 3808342"/>
              <a:gd name="connsiteX73" fmla="*/ 1510899 w 5172503"/>
              <a:gd name="connsiteY73" fmla="*/ 686055 h 3808342"/>
              <a:gd name="connsiteX74" fmla="*/ 1588483 w 5172503"/>
              <a:gd name="connsiteY74" fmla="*/ 637052 h 3808342"/>
              <a:gd name="connsiteX75" fmla="*/ 1788575 w 5172503"/>
              <a:gd name="connsiteY75" fmla="*/ 645219 h 3808342"/>
              <a:gd name="connsiteX76" fmla="*/ 1964166 w 5172503"/>
              <a:gd name="connsiteY76" fmla="*/ 686056 h 3808342"/>
              <a:gd name="connsiteX77" fmla="*/ 2098922 w 5172503"/>
              <a:gd name="connsiteY77" fmla="*/ 763645 h 3808342"/>
              <a:gd name="connsiteX78" fmla="*/ 2327598 w 5172503"/>
              <a:gd name="connsiteY78" fmla="*/ 1037251 h 3808342"/>
              <a:gd name="connsiteX79" fmla="*/ 2376600 w 5172503"/>
              <a:gd name="connsiteY79" fmla="*/ 1078087 h 3808342"/>
              <a:gd name="connsiteX80" fmla="*/ 2552191 w 5172503"/>
              <a:gd name="connsiteY80" fmla="*/ 1135259 h 3808342"/>
              <a:gd name="connsiteX81" fmla="*/ 2682863 w 5172503"/>
              <a:gd name="connsiteY81" fmla="*/ 1221015 h 3808342"/>
              <a:gd name="connsiteX82" fmla="*/ 2756367 w 5172503"/>
              <a:gd name="connsiteY82" fmla="*/ 1310856 h 3808342"/>
              <a:gd name="connsiteX83" fmla="*/ 2833953 w 5172503"/>
              <a:gd name="connsiteY83" fmla="*/ 1396614 h 3808342"/>
              <a:gd name="connsiteX84" fmla="*/ 2900657 w 5172503"/>
              <a:gd name="connsiteY84" fmla="*/ 1507217 h 3808342"/>
              <a:gd name="connsiteX85" fmla="*/ 2941904 w 5172503"/>
              <a:gd name="connsiteY85" fmla="*/ 1585086 h 3808342"/>
              <a:gd name="connsiteX86" fmla="*/ 2957674 w 5172503"/>
              <a:gd name="connsiteY86" fmla="*/ 1667600 h 3808342"/>
              <a:gd name="connsiteX87" fmla="*/ 2967199 w 5172503"/>
              <a:gd name="connsiteY87" fmla="*/ 1743800 h 3808342"/>
              <a:gd name="connsiteX88" fmla="*/ 2974343 w 5172503"/>
              <a:gd name="connsiteY88" fmla="*/ 1781900 h 3808342"/>
              <a:gd name="connsiteX89" fmla="*/ 2998155 w 5172503"/>
              <a:gd name="connsiteY89" fmla="*/ 1872389 h 3808342"/>
              <a:gd name="connsiteX90" fmla="*/ 3093405 w 5172503"/>
              <a:gd name="connsiteY90" fmla="*/ 2055744 h 3808342"/>
              <a:gd name="connsiteX91" fmla="*/ 3167224 w 5172503"/>
              <a:gd name="connsiteY91" fmla="*/ 2155757 h 3808342"/>
              <a:gd name="connsiteX92" fmla="*/ 3271999 w 5172503"/>
              <a:gd name="connsiteY92" fmla="*/ 2253388 h 3808342"/>
              <a:gd name="connsiteX93" fmla="*/ 3413817 w 5172503"/>
              <a:gd name="connsiteY93" fmla="*/ 2354949 h 3808342"/>
              <a:gd name="connsiteX94" fmla="*/ 3573474 w 5172503"/>
              <a:gd name="connsiteY94" fmla="*/ 2512187 h 3808342"/>
              <a:gd name="connsiteX95" fmla="*/ 3636369 w 5172503"/>
              <a:gd name="connsiteY95" fmla="*/ 2599273 h 3808342"/>
              <a:gd name="connsiteX96" fmla="*/ 3762159 w 5172503"/>
              <a:gd name="connsiteY96" fmla="*/ 2475899 h 3808342"/>
              <a:gd name="connsiteX97" fmla="*/ 3754902 w 5172503"/>
              <a:gd name="connsiteY97" fmla="*/ 2316244 h 3808342"/>
              <a:gd name="connsiteX98" fmla="*/ 3762160 w 5172503"/>
              <a:gd name="connsiteY98" fmla="*/ 2183197 h 3808342"/>
              <a:gd name="connsiteX99" fmla="*/ 3762159 w 5172503"/>
              <a:gd name="connsiteY99" fmla="*/ 2067082 h 3808342"/>
              <a:gd name="connsiteX100" fmla="*/ 3718617 w 5172503"/>
              <a:gd name="connsiteY100" fmla="*/ 1875977 h 3808342"/>
              <a:gd name="connsiteX101" fmla="*/ 3609760 w 5172503"/>
              <a:gd name="connsiteY101" fmla="*/ 1609882 h 3808342"/>
              <a:gd name="connsiteX102" fmla="*/ 3505740 w 5172503"/>
              <a:gd name="connsiteY102" fmla="*/ 1382492 h 3808342"/>
              <a:gd name="connsiteX103" fmla="*/ 3405645 w 5172503"/>
              <a:gd name="connsiteY103" fmla="*/ 1286354 h 3808342"/>
              <a:gd name="connsiteX104" fmla="*/ 3209636 w 5172503"/>
              <a:gd name="connsiteY104" fmla="*/ 1082171 h 3808342"/>
              <a:gd name="connsiteX105" fmla="*/ 3005461 w 5172503"/>
              <a:gd name="connsiteY105" fmla="*/ 845318 h 3808342"/>
              <a:gd name="connsiteX106" fmla="*/ 2789035 w 5172503"/>
              <a:gd name="connsiteY106" fmla="*/ 563546 h 3808342"/>
              <a:gd name="connsiteX107" fmla="*/ 2511356 w 5172503"/>
              <a:gd name="connsiteY107" fmla="*/ 130678 h 3808342"/>
              <a:gd name="connsiteX108" fmla="*/ 2425602 w 5172503"/>
              <a:gd name="connsiteY108" fmla="*/ 16335 h 3808342"/>
              <a:gd name="connsiteX0" fmla="*/ 2425602 w 5188565"/>
              <a:gd name="connsiteY0" fmla="*/ 16335 h 3808342"/>
              <a:gd name="connsiteX1" fmla="*/ 1584399 w 5188565"/>
              <a:gd name="connsiteY1" fmla="*/ 0 h 3808342"/>
              <a:gd name="connsiteX2" fmla="*/ 518604 w 5188565"/>
              <a:gd name="connsiteY2" fmla="*/ 12252 h 3808342"/>
              <a:gd name="connsiteX3" fmla="*/ 12249 w 5188565"/>
              <a:gd name="connsiteY3" fmla="*/ 16336 h 3808342"/>
              <a:gd name="connsiteX4" fmla="*/ 12248 w 5188565"/>
              <a:gd name="connsiteY4" fmla="*/ 1016832 h 3808342"/>
              <a:gd name="connsiteX5" fmla="*/ 0 w 5188565"/>
              <a:gd name="connsiteY5" fmla="*/ 2589043 h 3808342"/>
              <a:gd name="connsiteX6" fmla="*/ 110254 w 5188565"/>
              <a:gd name="connsiteY6" fmla="*/ 2621711 h 3808342"/>
              <a:gd name="connsiteX7" fmla="*/ 187841 w 5188565"/>
              <a:gd name="connsiteY7" fmla="*/ 2540038 h 3808342"/>
              <a:gd name="connsiteX8" fmla="*/ 596192 w 5188565"/>
              <a:gd name="connsiteY8" fmla="*/ 2450198 h 3808342"/>
              <a:gd name="connsiteX9" fmla="*/ 841202 w 5188565"/>
              <a:gd name="connsiteY9" fmla="*/ 2433863 h 3808342"/>
              <a:gd name="connsiteX10" fmla="*/ 1143162 w 5188565"/>
              <a:gd name="connsiteY10" fmla="*/ 2439126 h 3808342"/>
              <a:gd name="connsiteX11" fmla="*/ 1417006 w 5188565"/>
              <a:gd name="connsiteY11" fmla="*/ 2472464 h 3808342"/>
              <a:gd name="connsiteX12" fmla="*/ 1833724 w 5188565"/>
              <a:gd name="connsiteY12" fmla="*/ 2651058 h 3808342"/>
              <a:gd name="connsiteX13" fmla="*/ 2067087 w 5188565"/>
              <a:gd name="connsiteY13" fmla="*/ 2779644 h 3808342"/>
              <a:gd name="connsiteX14" fmla="*/ 2174243 w 5188565"/>
              <a:gd name="connsiteY14" fmla="*/ 2922520 h 3808342"/>
              <a:gd name="connsiteX15" fmla="*/ 2255206 w 5188565"/>
              <a:gd name="connsiteY15" fmla="*/ 3193980 h 3808342"/>
              <a:gd name="connsiteX16" fmla="*/ 2221868 w 5188565"/>
              <a:gd name="connsiteY16" fmla="*/ 3310662 h 3808342"/>
              <a:gd name="connsiteX17" fmla="*/ 2195675 w 5188565"/>
              <a:gd name="connsiteY17" fmla="*/ 3394006 h 3808342"/>
              <a:gd name="connsiteX18" fmla="*/ 2126618 w 5188565"/>
              <a:gd name="connsiteY18" fmla="*/ 3474968 h 3808342"/>
              <a:gd name="connsiteX19" fmla="*/ 1986124 w 5188565"/>
              <a:gd name="connsiteY19" fmla="*/ 3603555 h 3808342"/>
              <a:gd name="connsiteX20" fmla="*/ 2436180 w 5188565"/>
              <a:gd name="connsiteY20" fmla="*/ 3808342 h 3808342"/>
              <a:gd name="connsiteX21" fmla="*/ 2569530 w 5188565"/>
              <a:gd name="connsiteY21" fmla="*/ 3796437 h 3808342"/>
              <a:gd name="connsiteX22" fmla="*/ 2826704 w 5188565"/>
              <a:gd name="connsiteY22" fmla="*/ 3736906 h 3808342"/>
              <a:gd name="connsiteX23" fmla="*/ 3029111 w 5188565"/>
              <a:gd name="connsiteY23" fmla="*/ 3665469 h 3808342"/>
              <a:gd name="connsiteX24" fmla="*/ 3176748 w 5188565"/>
              <a:gd name="connsiteY24" fmla="*/ 3579743 h 3808342"/>
              <a:gd name="connsiteX25" fmla="*/ 3281523 w 5188565"/>
              <a:gd name="connsiteY25" fmla="*/ 3413056 h 3808342"/>
              <a:gd name="connsiteX26" fmla="*/ 3583943 w 5188565"/>
              <a:gd name="connsiteY26" fmla="*/ 3222556 h 3808342"/>
              <a:gd name="connsiteX27" fmla="*/ 3829211 w 5188565"/>
              <a:gd name="connsiteY27" fmla="*/ 3015387 h 3808342"/>
              <a:gd name="connsiteX28" fmla="*/ 4054864 w 5188565"/>
              <a:gd name="connsiteY28" fmla="*/ 2717806 h 3808342"/>
              <a:gd name="connsiteX29" fmla="*/ 4139531 w 5188565"/>
              <a:gd name="connsiteY29" fmla="*/ 2650073 h 3808342"/>
              <a:gd name="connsiteX30" fmla="*/ 4202426 w 5188565"/>
              <a:gd name="connsiteY30" fmla="*/ 2592016 h 3808342"/>
              <a:gd name="connsiteX31" fmla="*/ 4262902 w 5188565"/>
              <a:gd name="connsiteY31" fmla="*/ 2553311 h 3808342"/>
              <a:gd name="connsiteX32" fmla="*/ 4422560 w 5188565"/>
              <a:gd name="connsiteY32" fmla="*/ 2376720 h 3808342"/>
              <a:gd name="connsiteX33" fmla="*/ 4519321 w 5188565"/>
              <a:gd name="connsiteY33" fmla="*/ 2296892 h 3808342"/>
              <a:gd name="connsiteX34" fmla="*/ 4548350 w 5188565"/>
              <a:gd name="connsiteY34" fmla="*/ 2243673 h 3808342"/>
              <a:gd name="connsiteX35" fmla="*/ 4565283 w 5188565"/>
              <a:gd name="connsiteY35" fmla="*/ 2202550 h 3808342"/>
              <a:gd name="connsiteX36" fmla="*/ 5061188 w 5188565"/>
              <a:gd name="connsiteY36" fmla="*/ 1948549 h 3808342"/>
              <a:gd name="connsiteX37" fmla="*/ 5131340 w 5188565"/>
              <a:gd name="connsiteY37" fmla="*/ 1856625 h 3808342"/>
              <a:gd name="connsiteX38" fmla="*/ 5143435 w 5188565"/>
              <a:gd name="connsiteY38" fmla="*/ 1689711 h 3808342"/>
              <a:gd name="connsiteX39" fmla="*/ 5160369 w 5188565"/>
              <a:gd name="connsiteY39" fmla="*/ 1527635 h 3808342"/>
              <a:gd name="connsiteX40" fmla="*/ 4722521 w 5188565"/>
              <a:gd name="connsiteY40" fmla="*/ 1747768 h 3808342"/>
              <a:gd name="connsiteX41" fmla="*/ 4424978 w 5188565"/>
              <a:gd name="connsiteY41" fmla="*/ 1958225 h 3808342"/>
              <a:gd name="connsiteX42" fmla="*/ 4212102 w 5188565"/>
              <a:gd name="connsiteY42" fmla="*/ 2197711 h 3808342"/>
              <a:gd name="connsiteX43" fmla="*/ 3950845 w 5188565"/>
              <a:gd name="connsiteY43" fmla="*/ 2509768 h 3808342"/>
              <a:gd name="connsiteX44" fmla="*/ 3815377 w 5188565"/>
              <a:gd name="connsiteY44" fmla="*/ 2521864 h 3808342"/>
              <a:gd name="connsiteX45" fmla="*/ 3762159 w 5188565"/>
              <a:gd name="connsiteY45" fmla="*/ 2480739 h 3808342"/>
              <a:gd name="connsiteX46" fmla="*/ 3638787 w 5188565"/>
              <a:gd name="connsiteY46" fmla="*/ 2594435 h 3808342"/>
              <a:gd name="connsiteX47" fmla="*/ 3670235 w 5188565"/>
              <a:gd name="connsiteY47" fmla="*/ 2664587 h 3808342"/>
              <a:gd name="connsiteX48" fmla="*/ 3679913 w 5188565"/>
              <a:gd name="connsiteY48" fmla="*/ 2812149 h 3808342"/>
              <a:gd name="connsiteX49" fmla="*/ 3617280 w 5188565"/>
              <a:gd name="connsiteY49" fmla="*/ 2896323 h 3808342"/>
              <a:gd name="connsiteX50" fmla="*/ 3410111 w 5188565"/>
              <a:gd name="connsiteY50" fmla="*/ 2993956 h 3808342"/>
              <a:gd name="connsiteX51" fmla="*/ 3357723 w 5188565"/>
              <a:gd name="connsiteY51" fmla="*/ 2996336 h 3808342"/>
              <a:gd name="connsiteX52" fmla="*/ 3274381 w 5188565"/>
              <a:gd name="connsiteY52" fmla="*/ 2970144 h 3808342"/>
              <a:gd name="connsiteX53" fmla="*/ 3076736 w 5188565"/>
              <a:gd name="connsiteY53" fmla="*/ 2829649 h 3808342"/>
              <a:gd name="connsiteX54" fmla="*/ 2831468 w 5188565"/>
              <a:gd name="connsiteY54" fmla="*/ 2705825 h 3808342"/>
              <a:gd name="connsiteX55" fmla="*/ 2638586 w 5188565"/>
              <a:gd name="connsiteY55" fmla="*/ 2584381 h 3808342"/>
              <a:gd name="connsiteX56" fmla="*/ 2479043 w 5188565"/>
              <a:gd name="connsiteY56" fmla="*/ 2451032 h 3808342"/>
              <a:gd name="connsiteX57" fmla="*/ 2345693 w 5188565"/>
              <a:gd name="connsiteY57" fmla="*/ 2331970 h 3808342"/>
              <a:gd name="connsiteX58" fmla="*/ 2195674 w 5188565"/>
              <a:gd name="connsiteY58" fmla="*/ 2191477 h 3808342"/>
              <a:gd name="connsiteX59" fmla="*/ 2050417 w 5188565"/>
              <a:gd name="connsiteY59" fmla="*/ 2067651 h 3808342"/>
              <a:gd name="connsiteX60" fmla="*/ 1967074 w 5188565"/>
              <a:gd name="connsiteY60" fmla="*/ 1979546 h 3808342"/>
              <a:gd name="connsiteX61" fmla="*/ 1859918 w 5188565"/>
              <a:gd name="connsiteY61" fmla="*/ 1870008 h 3808342"/>
              <a:gd name="connsiteX62" fmla="*/ 1697993 w 5188565"/>
              <a:gd name="connsiteY62" fmla="*/ 1696176 h 3808342"/>
              <a:gd name="connsiteX63" fmla="*/ 1619412 w 5188565"/>
              <a:gd name="connsiteY63" fmla="*/ 1589020 h 3808342"/>
              <a:gd name="connsiteX64" fmla="*/ 1572430 w 5188565"/>
              <a:gd name="connsiteY64" fmla="*/ 1512306 h 3808342"/>
              <a:gd name="connsiteX65" fmla="*/ 1486397 w 5188565"/>
              <a:gd name="connsiteY65" fmla="*/ 1429283 h 3808342"/>
              <a:gd name="connsiteX66" fmla="*/ 1404727 w 5188565"/>
              <a:gd name="connsiteY66" fmla="*/ 1343526 h 3808342"/>
              <a:gd name="connsiteX67" fmla="*/ 1351641 w 5188565"/>
              <a:gd name="connsiteY67" fmla="*/ 1229182 h 3808342"/>
              <a:gd name="connsiteX68" fmla="*/ 1306722 w 5188565"/>
              <a:gd name="connsiteY68" fmla="*/ 1074004 h 3808342"/>
              <a:gd name="connsiteX69" fmla="*/ 1310806 w 5188565"/>
              <a:gd name="connsiteY69" fmla="*/ 992330 h 3808342"/>
              <a:gd name="connsiteX70" fmla="*/ 1327141 w 5188565"/>
              <a:gd name="connsiteY70" fmla="*/ 931076 h 3808342"/>
              <a:gd name="connsiteX71" fmla="*/ 1355725 w 5188565"/>
              <a:gd name="connsiteY71" fmla="*/ 873904 h 3808342"/>
              <a:gd name="connsiteX72" fmla="*/ 1404727 w 5188565"/>
              <a:gd name="connsiteY72" fmla="*/ 779980 h 3808342"/>
              <a:gd name="connsiteX73" fmla="*/ 1461896 w 5188565"/>
              <a:gd name="connsiteY73" fmla="*/ 726892 h 3808342"/>
              <a:gd name="connsiteX74" fmla="*/ 1510899 w 5188565"/>
              <a:gd name="connsiteY74" fmla="*/ 686055 h 3808342"/>
              <a:gd name="connsiteX75" fmla="*/ 1588483 w 5188565"/>
              <a:gd name="connsiteY75" fmla="*/ 637052 h 3808342"/>
              <a:gd name="connsiteX76" fmla="*/ 1788575 w 5188565"/>
              <a:gd name="connsiteY76" fmla="*/ 645219 h 3808342"/>
              <a:gd name="connsiteX77" fmla="*/ 1964166 w 5188565"/>
              <a:gd name="connsiteY77" fmla="*/ 686056 h 3808342"/>
              <a:gd name="connsiteX78" fmla="*/ 2098922 w 5188565"/>
              <a:gd name="connsiteY78" fmla="*/ 763645 h 3808342"/>
              <a:gd name="connsiteX79" fmla="*/ 2327598 w 5188565"/>
              <a:gd name="connsiteY79" fmla="*/ 1037251 h 3808342"/>
              <a:gd name="connsiteX80" fmla="*/ 2376600 w 5188565"/>
              <a:gd name="connsiteY80" fmla="*/ 1078087 h 3808342"/>
              <a:gd name="connsiteX81" fmla="*/ 2552191 w 5188565"/>
              <a:gd name="connsiteY81" fmla="*/ 1135259 h 3808342"/>
              <a:gd name="connsiteX82" fmla="*/ 2682863 w 5188565"/>
              <a:gd name="connsiteY82" fmla="*/ 1221015 h 3808342"/>
              <a:gd name="connsiteX83" fmla="*/ 2756367 w 5188565"/>
              <a:gd name="connsiteY83" fmla="*/ 1310856 h 3808342"/>
              <a:gd name="connsiteX84" fmla="*/ 2833953 w 5188565"/>
              <a:gd name="connsiteY84" fmla="*/ 1396614 h 3808342"/>
              <a:gd name="connsiteX85" fmla="*/ 2900657 w 5188565"/>
              <a:gd name="connsiteY85" fmla="*/ 1507217 h 3808342"/>
              <a:gd name="connsiteX86" fmla="*/ 2941904 w 5188565"/>
              <a:gd name="connsiteY86" fmla="*/ 1585086 h 3808342"/>
              <a:gd name="connsiteX87" fmla="*/ 2957674 w 5188565"/>
              <a:gd name="connsiteY87" fmla="*/ 1667600 h 3808342"/>
              <a:gd name="connsiteX88" fmla="*/ 2967199 w 5188565"/>
              <a:gd name="connsiteY88" fmla="*/ 1743800 h 3808342"/>
              <a:gd name="connsiteX89" fmla="*/ 2974343 w 5188565"/>
              <a:gd name="connsiteY89" fmla="*/ 1781900 h 3808342"/>
              <a:gd name="connsiteX90" fmla="*/ 2998155 w 5188565"/>
              <a:gd name="connsiteY90" fmla="*/ 1872389 h 3808342"/>
              <a:gd name="connsiteX91" fmla="*/ 3093405 w 5188565"/>
              <a:gd name="connsiteY91" fmla="*/ 2055744 h 3808342"/>
              <a:gd name="connsiteX92" fmla="*/ 3167224 w 5188565"/>
              <a:gd name="connsiteY92" fmla="*/ 2155757 h 3808342"/>
              <a:gd name="connsiteX93" fmla="*/ 3271999 w 5188565"/>
              <a:gd name="connsiteY93" fmla="*/ 2253388 h 3808342"/>
              <a:gd name="connsiteX94" fmla="*/ 3413817 w 5188565"/>
              <a:gd name="connsiteY94" fmla="*/ 2354949 h 3808342"/>
              <a:gd name="connsiteX95" fmla="*/ 3573474 w 5188565"/>
              <a:gd name="connsiteY95" fmla="*/ 2512187 h 3808342"/>
              <a:gd name="connsiteX96" fmla="*/ 3636369 w 5188565"/>
              <a:gd name="connsiteY96" fmla="*/ 2599273 h 3808342"/>
              <a:gd name="connsiteX97" fmla="*/ 3762159 w 5188565"/>
              <a:gd name="connsiteY97" fmla="*/ 2475899 h 3808342"/>
              <a:gd name="connsiteX98" fmla="*/ 3754902 w 5188565"/>
              <a:gd name="connsiteY98" fmla="*/ 2316244 h 3808342"/>
              <a:gd name="connsiteX99" fmla="*/ 3762160 w 5188565"/>
              <a:gd name="connsiteY99" fmla="*/ 2183197 h 3808342"/>
              <a:gd name="connsiteX100" fmla="*/ 3762159 w 5188565"/>
              <a:gd name="connsiteY100" fmla="*/ 2067082 h 3808342"/>
              <a:gd name="connsiteX101" fmla="*/ 3718617 w 5188565"/>
              <a:gd name="connsiteY101" fmla="*/ 1875977 h 3808342"/>
              <a:gd name="connsiteX102" fmla="*/ 3609760 w 5188565"/>
              <a:gd name="connsiteY102" fmla="*/ 1609882 h 3808342"/>
              <a:gd name="connsiteX103" fmla="*/ 3505740 w 5188565"/>
              <a:gd name="connsiteY103" fmla="*/ 1382492 h 3808342"/>
              <a:gd name="connsiteX104" fmla="*/ 3405645 w 5188565"/>
              <a:gd name="connsiteY104" fmla="*/ 1286354 h 3808342"/>
              <a:gd name="connsiteX105" fmla="*/ 3209636 w 5188565"/>
              <a:gd name="connsiteY105" fmla="*/ 1082171 h 3808342"/>
              <a:gd name="connsiteX106" fmla="*/ 3005461 w 5188565"/>
              <a:gd name="connsiteY106" fmla="*/ 845318 h 3808342"/>
              <a:gd name="connsiteX107" fmla="*/ 2789035 w 5188565"/>
              <a:gd name="connsiteY107" fmla="*/ 563546 h 3808342"/>
              <a:gd name="connsiteX108" fmla="*/ 2511356 w 5188565"/>
              <a:gd name="connsiteY108" fmla="*/ 130678 h 3808342"/>
              <a:gd name="connsiteX109" fmla="*/ 2425602 w 5188565"/>
              <a:gd name="connsiteY109" fmla="*/ 16335 h 3808342"/>
              <a:gd name="connsiteX0" fmla="*/ 2425602 w 5561981"/>
              <a:gd name="connsiteY0" fmla="*/ 16335 h 3808342"/>
              <a:gd name="connsiteX1" fmla="*/ 1584399 w 5561981"/>
              <a:gd name="connsiteY1" fmla="*/ 0 h 3808342"/>
              <a:gd name="connsiteX2" fmla="*/ 518604 w 5561981"/>
              <a:gd name="connsiteY2" fmla="*/ 12252 h 3808342"/>
              <a:gd name="connsiteX3" fmla="*/ 12249 w 5561981"/>
              <a:gd name="connsiteY3" fmla="*/ 16336 h 3808342"/>
              <a:gd name="connsiteX4" fmla="*/ 12248 w 5561981"/>
              <a:gd name="connsiteY4" fmla="*/ 1016832 h 3808342"/>
              <a:gd name="connsiteX5" fmla="*/ 0 w 5561981"/>
              <a:gd name="connsiteY5" fmla="*/ 2589043 h 3808342"/>
              <a:gd name="connsiteX6" fmla="*/ 110254 w 5561981"/>
              <a:gd name="connsiteY6" fmla="*/ 2621711 h 3808342"/>
              <a:gd name="connsiteX7" fmla="*/ 187841 w 5561981"/>
              <a:gd name="connsiteY7" fmla="*/ 2540038 h 3808342"/>
              <a:gd name="connsiteX8" fmla="*/ 596192 w 5561981"/>
              <a:gd name="connsiteY8" fmla="*/ 2450198 h 3808342"/>
              <a:gd name="connsiteX9" fmla="*/ 841202 w 5561981"/>
              <a:gd name="connsiteY9" fmla="*/ 2433863 h 3808342"/>
              <a:gd name="connsiteX10" fmla="*/ 1143162 w 5561981"/>
              <a:gd name="connsiteY10" fmla="*/ 2439126 h 3808342"/>
              <a:gd name="connsiteX11" fmla="*/ 1417006 w 5561981"/>
              <a:gd name="connsiteY11" fmla="*/ 2472464 h 3808342"/>
              <a:gd name="connsiteX12" fmla="*/ 1833724 w 5561981"/>
              <a:gd name="connsiteY12" fmla="*/ 2651058 h 3808342"/>
              <a:gd name="connsiteX13" fmla="*/ 2067087 w 5561981"/>
              <a:gd name="connsiteY13" fmla="*/ 2779644 h 3808342"/>
              <a:gd name="connsiteX14" fmla="*/ 2174243 w 5561981"/>
              <a:gd name="connsiteY14" fmla="*/ 2922520 h 3808342"/>
              <a:gd name="connsiteX15" fmla="*/ 2255206 w 5561981"/>
              <a:gd name="connsiteY15" fmla="*/ 3193980 h 3808342"/>
              <a:gd name="connsiteX16" fmla="*/ 2221868 w 5561981"/>
              <a:gd name="connsiteY16" fmla="*/ 3310662 h 3808342"/>
              <a:gd name="connsiteX17" fmla="*/ 2195675 w 5561981"/>
              <a:gd name="connsiteY17" fmla="*/ 3394006 h 3808342"/>
              <a:gd name="connsiteX18" fmla="*/ 2126618 w 5561981"/>
              <a:gd name="connsiteY18" fmla="*/ 3474968 h 3808342"/>
              <a:gd name="connsiteX19" fmla="*/ 1986124 w 5561981"/>
              <a:gd name="connsiteY19" fmla="*/ 3603555 h 3808342"/>
              <a:gd name="connsiteX20" fmla="*/ 2436180 w 5561981"/>
              <a:gd name="connsiteY20" fmla="*/ 3808342 h 3808342"/>
              <a:gd name="connsiteX21" fmla="*/ 2569530 w 5561981"/>
              <a:gd name="connsiteY21" fmla="*/ 3796437 h 3808342"/>
              <a:gd name="connsiteX22" fmla="*/ 2826704 w 5561981"/>
              <a:gd name="connsiteY22" fmla="*/ 3736906 h 3808342"/>
              <a:gd name="connsiteX23" fmla="*/ 3029111 w 5561981"/>
              <a:gd name="connsiteY23" fmla="*/ 3665469 h 3808342"/>
              <a:gd name="connsiteX24" fmla="*/ 3176748 w 5561981"/>
              <a:gd name="connsiteY24" fmla="*/ 3579743 h 3808342"/>
              <a:gd name="connsiteX25" fmla="*/ 3281523 w 5561981"/>
              <a:gd name="connsiteY25" fmla="*/ 3413056 h 3808342"/>
              <a:gd name="connsiteX26" fmla="*/ 3583943 w 5561981"/>
              <a:gd name="connsiteY26" fmla="*/ 3222556 h 3808342"/>
              <a:gd name="connsiteX27" fmla="*/ 3829211 w 5561981"/>
              <a:gd name="connsiteY27" fmla="*/ 3015387 h 3808342"/>
              <a:gd name="connsiteX28" fmla="*/ 4054864 w 5561981"/>
              <a:gd name="connsiteY28" fmla="*/ 2717806 h 3808342"/>
              <a:gd name="connsiteX29" fmla="*/ 4139531 w 5561981"/>
              <a:gd name="connsiteY29" fmla="*/ 2650073 h 3808342"/>
              <a:gd name="connsiteX30" fmla="*/ 4202426 w 5561981"/>
              <a:gd name="connsiteY30" fmla="*/ 2592016 h 3808342"/>
              <a:gd name="connsiteX31" fmla="*/ 4262902 w 5561981"/>
              <a:gd name="connsiteY31" fmla="*/ 2553311 h 3808342"/>
              <a:gd name="connsiteX32" fmla="*/ 4422560 w 5561981"/>
              <a:gd name="connsiteY32" fmla="*/ 2376720 h 3808342"/>
              <a:gd name="connsiteX33" fmla="*/ 4519321 w 5561981"/>
              <a:gd name="connsiteY33" fmla="*/ 2296892 h 3808342"/>
              <a:gd name="connsiteX34" fmla="*/ 4548350 w 5561981"/>
              <a:gd name="connsiteY34" fmla="*/ 2243673 h 3808342"/>
              <a:gd name="connsiteX35" fmla="*/ 4565283 w 5561981"/>
              <a:gd name="connsiteY35" fmla="*/ 2202550 h 3808342"/>
              <a:gd name="connsiteX36" fmla="*/ 5061188 w 5561981"/>
              <a:gd name="connsiteY36" fmla="*/ 1948549 h 3808342"/>
              <a:gd name="connsiteX37" fmla="*/ 5131340 w 5561981"/>
              <a:gd name="connsiteY37" fmla="*/ 1856625 h 3808342"/>
              <a:gd name="connsiteX38" fmla="*/ 5561930 w 5561981"/>
              <a:gd name="connsiteY38" fmla="*/ 1728416 h 3808342"/>
              <a:gd name="connsiteX39" fmla="*/ 5160369 w 5561981"/>
              <a:gd name="connsiteY39" fmla="*/ 1527635 h 3808342"/>
              <a:gd name="connsiteX40" fmla="*/ 4722521 w 5561981"/>
              <a:gd name="connsiteY40" fmla="*/ 1747768 h 3808342"/>
              <a:gd name="connsiteX41" fmla="*/ 4424978 w 5561981"/>
              <a:gd name="connsiteY41" fmla="*/ 1958225 h 3808342"/>
              <a:gd name="connsiteX42" fmla="*/ 4212102 w 5561981"/>
              <a:gd name="connsiteY42" fmla="*/ 2197711 h 3808342"/>
              <a:gd name="connsiteX43" fmla="*/ 3950845 w 5561981"/>
              <a:gd name="connsiteY43" fmla="*/ 2509768 h 3808342"/>
              <a:gd name="connsiteX44" fmla="*/ 3815377 w 5561981"/>
              <a:gd name="connsiteY44" fmla="*/ 2521864 h 3808342"/>
              <a:gd name="connsiteX45" fmla="*/ 3762159 w 5561981"/>
              <a:gd name="connsiteY45" fmla="*/ 2480739 h 3808342"/>
              <a:gd name="connsiteX46" fmla="*/ 3638787 w 5561981"/>
              <a:gd name="connsiteY46" fmla="*/ 2594435 h 3808342"/>
              <a:gd name="connsiteX47" fmla="*/ 3670235 w 5561981"/>
              <a:gd name="connsiteY47" fmla="*/ 2664587 h 3808342"/>
              <a:gd name="connsiteX48" fmla="*/ 3679913 w 5561981"/>
              <a:gd name="connsiteY48" fmla="*/ 2812149 h 3808342"/>
              <a:gd name="connsiteX49" fmla="*/ 3617280 w 5561981"/>
              <a:gd name="connsiteY49" fmla="*/ 2896323 h 3808342"/>
              <a:gd name="connsiteX50" fmla="*/ 3410111 w 5561981"/>
              <a:gd name="connsiteY50" fmla="*/ 2993956 h 3808342"/>
              <a:gd name="connsiteX51" fmla="*/ 3357723 w 5561981"/>
              <a:gd name="connsiteY51" fmla="*/ 2996336 h 3808342"/>
              <a:gd name="connsiteX52" fmla="*/ 3274381 w 5561981"/>
              <a:gd name="connsiteY52" fmla="*/ 2970144 h 3808342"/>
              <a:gd name="connsiteX53" fmla="*/ 3076736 w 5561981"/>
              <a:gd name="connsiteY53" fmla="*/ 2829649 h 3808342"/>
              <a:gd name="connsiteX54" fmla="*/ 2831468 w 5561981"/>
              <a:gd name="connsiteY54" fmla="*/ 2705825 h 3808342"/>
              <a:gd name="connsiteX55" fmla="*/ 2638586 w 5561981"/>
              <a:gd name="connsiteY55" fmla="*/ 2584381 h 3808342"/>
              <a:gd name="connsiteX56" fmla="*/ 2479043 w 5561981"/>
              <a:gd name="connsiteY56" fmla="*/ 2451032 h 3808342"/>
              <a:gd name="connsiteX57" fmla="*/ 2345693 w 5561981"/>
              <a:gd name="connsiteY57" fmla="*/ 2331970 h 3808342"/>
              <a:gd name="connsiteX58" fmla="*/ 2195674 w 5561981"/>
              <a:gd name="connsiteY58" fmla="*/ 2191477 h 3808342"/>
              <a:gd name="connsiteX59" fmla="*/ 2050417 w 5561981"/>
              <a:gd name="connsiteY59" fmla="*/ 2067651 h 3808342"/>
              <a:gd name="connsiteX60" fmla="*/ 1967074 w 5561981"/>
              <a:gd name="connsiteY60" fmla="*/ 1979546 h 3808342"/>
              <a:gd name="connsiteX61" fmla="*/ 1859918 w 5561981"/>
              <a:gd name="connsiteY61" fmla="*/ 1870008 h 3808342"/>
              <a:gd name="connsiteX62" fmla="*/ 1697993 w 5561981"/>
              <a:gd name="connsiteY62" fmla="*/ 1696176 h 3808342"/>
              <a:gd name="connsiteX63" fmla="*/ 1619412 w 5561981"/>
              <a:gd name="connsiteY63" fmla="*/ 1589020 h 3808342"/>
              <a:gd name="connsiteX64" fmla="*/ 1572430 w 5561981"/>
              <a:gd name="connsiteY64" fmla="*/ 1512306 h 3808342"/>
              <a:gd name="connsiteX65" fmla="*/ 1486397 w 5561981"/>
              <a:gd name="connsiteY65" fmla="*/ 1429283 h 3808342"/>
              <a:gd name="connsiteX66" fmla="*/ 1404727 w 5561981"/>
              <a:gd name="connsiteY66" fmla="*/ 1343526 h 3808342"/>
              <a:gd name="connsiteX67" fmla="*/ 1351641 w 5561981"/>
              <a:gd name="connsiteY67" fmla="*/ 1229182 h 3808342"/>
              <a:gd name="connsiteX68" fmla="*/ 1306722 w 5561981"/>
              <a:gd name="connsiteY68" fmla="*/ 1074004 h 3808342"/>
              <a:gd name="connsiteX69" fmla="*/ 1310806 w 5561981"/>
              <a:gd name="connsiteY69" fmla="*/ 992330 h 3808342"/>
              <a:gd name="connsiteX70" fmla="*/ 1327141 w 5561981"/>
              <a:gd name="connsiteY70" fmla="*/ 931076 h 3808342"/>
              <a:gd name="connsiteX71" fmla="*/ 1355725 w 5561981"/>
              <a:gd name="connsiteY71" fmla="*/ 873904 h 3808342"/>
              <a:gd name="connsiteX72" fmla="*/ 1404727 w 5561981"/>
              <a:gd name="connsiteY72" fmla="*/ 779980 h 3808342"/>
              <a:gd name="connsiteX73" fmla="*/ 1461896 w 5561981"/>
              <a:gd name="connsiteY73" fmla="*/ 726892 h 3808342"/>
              <a:gd name="connsiteX74" fmla="*/ 1510899 w 5561981"/>
              <a:gd name="connsiteY74" fmla="*/ 686055 h 3808342"/>
              <a:gd name="connsiteX75" fmla="*/ 1588483 w 5561981"/>
              <a:gd name="connsiteY75" fmla="*/ 637052 h 3808342"/>
              <a:gd name="connsiteX76" fmla="*/ 1788575 w 5561981"/>
              <a:gd name="connsiteY76" fmla="*/ 645219 h 3808342"/>
              <a:gd name="connsiteX77" fmla="*/ 1964166 w 5561981"/>
              <a:gd name="connsiteY77" fmla="*/ 686056 h 3808342"/>
              <a:gd name="connsiteX78" fmla="*/ 2098922 w 5561981"/>
              <a:gd name="connsiteY78" fmla="*/ 763645 h 3808342"/>
              <a:gd name="connsiteX79" fmla="*/ 2327598 w 5561981"/>
              <a:gd name="connsiteY79" fmla="*/ 1037251 h 3808342"/>
              <a:gd name="connsiteX80" fmla="*/ 2376600 w 5561981"/>
              <a:gd name="connsiteY80" fmla="*/ 1078087 h 3808342"/>
              <a:gd name="connsiteX81" fmla="*/ 2552191 w 5561981"/>
              <a:gd name="connsiteY81" fmla="*/ 1135259 h 3808342"/>
              <a:gd name="connsiteX82" fmla="*/ 2682863 w 5561981"/>
              <a:gd name="connsiteY82" fmla="*/ 1221015 h 3808342"/>
              <a:gd name="connsiteX83" fmla="*/ 2756367 w 5561981"/>
              <a:gd name="connsiteY83" fmla="*/ 1310856 h 3808342"/>
              <a:gd name="connsiteX84" fmla="*/ 2833953 w 5561981"/>
              <a:gd name="connsiteY84" fmla="*/ 1396614 h 3808342"/>
              <a:gd name="connsiteX85" fmla="*/ 2900657 w 5561981"/>
              <a:gd name="connsiteY85" fmla="*/ 1507217 h 3808342"/>
              <a:gd name="connsiteX86" fmla="*/ 2941904 w 5561981"/>
              <a:gd name="connsiteY86" fmla="*/ 1585086 h 3808342"/>
              <a:gd name="connsiteX87" fmla="*/ 2957674 w 5561981"/>
              <a:gd name="connsiteY87" fmla="*/ 1667600 h 3808342"/>
              <a:gd name="connsiteX88" fmla="*/ 2967199 w 5561981"/>
              <a:gd name="connsiteY88" fmla="*/ 1743800 h 3808342"/>
              <a:gd name="connsiteX89" fmla="*/ 2974343 w 5561981"/>
              <a:gd name="connsiteY89" fmla="*/ 1781900 h 3808342"/>
              <a:gd name="connsiteX90" fmla="*/ 2998155 w 5561981"/>
              <a:gd name="connsiteY90" fmla="*/ 1872389 h 3808342"/>
              <a:gd name="connsiteX91" fmla="*/ 3093405 w 5561981"/>
              <a:gd name="connsiteY91" fmla="*/ 2055744 h 3808342"/>
              <a:gd name="connsiteX92" fmla="*/ 3167224 w 5561981"/>
              <a:gd name="connsiteY92" fmla="*/ 2155757 h 3808342"/>
              <a:gd name="connsiteX93" fmla="*/ 3271999 w 5561981"/>
              <a:gd name="connsiteY93" fmla="*/ 2253388 h 3808342"/>
              <a:gd name="connsiteX94" fmla="*/ 3413817 w 5561981"/>
              <a:gd name="connsiteY94" fmla="*/ 2354949 h 3808342"/>
              <a:gd name="connsiteX95" fmla="*/ 3573474 w 5561981"/>
              <a:gd name="connsiteY95" fmla="*/ 2512187 h 3808342"/>
              <a:gd name="connsiteX96" fmla="*/ 3636369 w 5561981"/>
              <a:gd name="connsiteY96" fmla="*/ 2599273 h 3808342"/>
              <a:gd name="connsiteX97" fmla="*/ 3762159 w 5561981"/>
              <a:gd name="connsiteY97" fmla="*/ 2475899 h 3808342"/>
              <a:gd name="connsiteX98" fmla="*/ 3754902 w 5561981"/>
              <a:gd name="connsiteY98" fmla="*/ 2316244 h 3808342"/>
              <a:gd name="connsiteX99" fmla="*/ 3762160 w 5561981"/>
              <a:gd name="connsiteY99" fmla="*/ 2183197 h 3808342"/>
              <a:gd name="connsiteX100" fmla="*/ 3762159 w 5561981"/>
              <a:gd name="connsiteY100" fmla="*/ 2067082 h 3808342"/>
              <a:gd name="connsiteX101" fmla="*/ 3718617 w 5561981"/>
              <a:gd name="connsiteY101" fmla="*/ 1875977 h 3808342"/>
              <a:gd name="connsiteX102" fmla="*/ 3609760 w 5561981"/>
              <a:gd name="connsiteY102" fmla="*/ 1609882 h 3808342"/>
              <a:gd name="connsiteX103" fmla="*/ 3505740 w 5561981"/>
              <a:gd name="connsiteY103" fmla="*/ 1382492 h 3808342"/>
              <a:gd name="connsiteX104" fmla="*/ 3405645 w 5561981"/>
              <a:gd name="connsiteY104" fmla="*/ 1286354 h 3808342"/>
              <a:gd name="connsiteX105" fmla="*/ 3209636 w 5561981"/>
              <a:gd name="connsiteY105" fmla="*/ 1082171 h 3808342"/>
              <a:gd name="connsiteX106" fmla="*/ 3005461 w 5561981"/>
              <a:gd name="connsiteY106" fmla="*/ 845318 h 3808342"/>
              <a:gd name="connsiteX107" fmla="*/ 2789035 w 5561981"/>
              <a:gd name="connsiteY107" fmla="*/ 563546 h 3808342"/>
              <a:gd name="connsiteX108" fmla="*/ 2511356 w 5561981"/>
              <a:gd name="connsiteY108" fmla="*/ 130678 h 3808342"/>
              <a:gd name="connsiteX109" fmla="*/ 2425602 w 5561981"/>
              <a:gd name="connsiteY109" fmla="*/ 16335 h 3808342"/>
              <a:gd name="connsiteX0" fmla="*/ 2425602 w 5561981"/>
              <a:gd name="connsiteY0" fmla="*/ 16335 h 3808342"/>
              <a:gd name="connsiteX1" fmla="*/ 1584399 w 5561981"/>
              <a:gd name="connsiteY1" fmla="*/ 0 h 3808342"/>
              <a:gd name="connsiteX2" fmla="*/ 518604 w 5561981"/>
              <a:gd name="connsiteY2" fmla="*/ 12252 h 3808342"/>
              <a:gd name="connsiteX3" fmla="*/ 12249 w 5561981"/>
              <a:gd name="connsiteY3" fmla="*/ 16336 h 3808342"/>
              <a:gd name="connsiteX4" fmla="*/ 12248 w 5561981"/>
              <a:gd name="connsiteY4" fmla="*/ 1016832 h 3808342"/>
              <a:gd name="connsiteX5" fmla="*/ 0 w 5561981"/>
              <a:gd name="connsiteY5" fmla="*/ 2589043 h 3808342"/>
              <a:gd name="connsiteX6" fmla="*/ 110254 w 5561981"/>
              <a:gd name="connsiteY6" fmla="*/ 2621711 h 3808342"/>
              <a:gd name="connsiteX7" fmla="*/ 187841 w 5561981"/>
              <a:gd name="connsiteY7" fmla="*/ 2540038 h 3808342"/>
              <a:gd name="connsiteX8" fmla="*/ 596192 w 5561981"/>
              <a:gd name="connsiteY8" fmla="*/ 2450198 h 3808342"/>
              <a:gd name="connsiteX9" fmla="*/ 841202 w 5561981"/>
              <a:gd name="connsiteY9" fmla="*/ 2433863 h 3808342"/>
              <a:gd name="connsiteX10" fmla="*/ 1143162 w 5561981"/>
              <a:gd name="connsiteY10" fmla="*/ 2439126 h 3808342"/>
              <a:gd name="connsiteX11" fmla="*/ 1417006 w 5561981"/>
              <a:gd name="connsiteY11" fmla="*/ 2472464 h 3808342"/>
              <a:gd name="connsiteX12" fmla="*/ 1833724 w 5561981"/>
              <a:gd name="connsiteY12" fmla="*/ 2651058 h 3808342"/>
              <a:gd name="connsiteX13" fmla="*/ 2067087 w 5561981"/>
              <a:gd name="connsiteY13" fmla="*/ 2779644 h 3808342"/>
              <a:gd name="connsiteX14" fmla="*/ 2174243 w 5561981"/>
              <a:gd name="connsiteY14" fmla="*/ 2922520 h 3808342"/>
              <a:gd name="connsiteX15" fmla="*/ 2255206 w 5561981"/>
              <a:gd name="connsiteY15" fmla="*/ 3193980 h 3808342"/>
              <a:gd name="connsiteX16" fmla="*/ 2221868 w 5561981"/>
              <a:gd name="connsiteY16" fmla="*/ 3310662 h 3808342"/>
              <a:gd name="connsiteX17" fmla="*/ 2195675 w 5561981"/>
              <a:gd name="connsiteY17" fmla="*/ 3394006 h 3808342"/>
              <a:gd name="connsiteX18" fmla="*/ 2126618 w 5561981"/>
              <a:gd name="connsiteY18" fmla="*/ 3474968 h 3808342"/>
              <a:gd name="connsiteX19" fmla="*/ 1986124 w 5561981"/>
              <a:gd name="connsiteY19" fmla="*/ 3603555 h 3808342"/>
              <a:gd name="connsiteX20" fmla="*/ 2436180 w 5561981"/>
              <a:gd name="connsiteY20" fmla="*/ 3808342 h 3808342"/>
              <a:gd name="connsiteX21" fmla="*/ 2569530 w 5561981"/>
              <a:gd name="connsiteY21" fmla="*/ 3796437 h 3808342"/>
              <a:gd name="connsiteX22" fmla="*/ 2826704 w 5561981"/>
              <a:gd name="connsiteY22" fmla="*/ 3736906 h 3808342"/>
              <a:gd name="connsiteX23" fmla="*/ 3029111 w 5561981"/>
              <a:gd name="connsiteY23" fmla="*/ 3665469 h 3808342"/>
              <a:gd name="connsiteX24" fmla="*/ 3176748 w 5561981"/>
              <a:gd name="connsiteY24" fmla="*/ 3579743 h 3808342"/>
              <a:gd name="connsiteX25" fmla="*/ 3281523 w 5561981"/>
              <a:gd name="connsiteY25" fmla="*/ 3413056 h 3808342"/>
              <a:gd name="connsiteX26" fmla="*/ 3583943 w 5561981"/>
              <a:gd name="connsiteY26" fmla="*/ 3222556 h 3808342"/>
              <a:gd name="connsiteX27" fmla="*/ 3829211 w 5561981"/>
              <a:gd name="connsiteY27" fmla="*/ 3015387 h 3808342"/>
              <a:gd name="connsiteX28" fmla="*/ 4054864 w 5561981"/>
              <a:gd name="connsiteY28" fmla="*/ 2717806 h 3808342"/>
              <a:gd name="connsiteX29" fmla="*/ 4139531 w 5561981"/>
              <a:gd name="connsiteY29" fmla="*/ 2650073 h 3808342"/>
              <a:gd name="connsiteX30" fmla="*/ 4202426 w 5561981"/>
              <a:gd name="connsiteY30" fmla="*/ 2592016 h 3808342"/>
              <a:gd name="connsiteX31" fmla="*/ 4262902 w 5561981"/>
              <a:gd name="connsiteY31" fmla="*/ 2553311 h 3808342"/>
              <a:gd name="connsiteX32" fmla="*/ 4422560 w 5561981"/>
              <a:gd name="connsiteY32" fmla="*/ 2376720 h 3808342"/>
              <a:gd name="connsiteX33" fmla="*/ 4519321 w 5561981"/>
              <a:gd name="connsiteY33" fmla="*/ 2296892 h 3808342"/>
              <a:gd name="connsiteX34" fmla="*/ 4548350 w 5561981"/>
              <a:gd name="connsiteY34" fmla="*/ 2243673 h 3808342"/>
              <a:gd name="connsiteX35" fmla="*/ 4565283 w 5561981"/>
              <a:gd name="connsiteY35" fmla="*/ 2202550 h 3808342"/>
              <a:gd name="connsiteX36" fmla="*/ 5061188 w 5561981"/>
              <a:gd name="connsiteY36" fmla="*/ 1948549 h 3808342"/>
              <a:gd name="connsiteX37" fmla="*/ 5131340 w 5561981"/>
              <a:gd name="connsiteY37" fmla="*/ 1856625 h 3808342"/>
              <a:gd name="connsiteX38" fmla="*/ 5561930 w 5561981"/>
              <a:gd name="connsiteY38" fmla="*/ 1728416 h 3808342"/>
              <a:gd name="connsiteX39" fmla="*/ 5160369 w 5561981"/>
              <a:gd name="connsiteY39" fmla="*/ 1527635 h 3808342"/>
              <a:gd name="connsiteX40" fmla="*/ 4722521 w 5561981"/>
              <a:gd name="connsiteY40" fmla="*/ 1747768 h 3808342"/>
              <a:gd name="connsiteX41" fmla="*/ 4424978 w 5561981"/>
              <a:gd name="connsiteY41" fmla="*/ 1958225 h 3808342"/>
              <a:gd name="connsiteX42" fmla="*/ 4212102 w 5561981"/>
              <a:gd name="connsiteY42" fmla="*/ 2197711 h 3808342"/>
              <a:gd name="connsiteX43" fmla="*/ 3950845 w 5561981"/>
              <a:gd name="connsiteY43" fmla="*/ 2509768 h 3808342"/>
              <a:gd name="connsiteX44" fmla="*/ 3815377 w 5561981"/>
              <a:gd name="connsiteY44" fmla="*/ 2521864 h 3808342"/>
              <a:gd name="connsiteX45" fmla="*/ 3762159 w 5561981"/>
              <a:gd name="connsiteY45" fmla="*/ 2480739 h 3808342"/>
              <a:gd name="connsiteX46" fmla="*/ 3638787 w 5561981"/>
              <a:gd name="connsiteY46" fmla="*/ 2594435 h 3808342"/>
              <a:gd name="connsiteX47" fmla="*/ 3670235 w 5561981"/>
              <a:gd name="connsiteY47" fmla="*/ 2664587 h 3808342"/>
              <a:gd name="connsiteX48" fmla="*/ 3679913 w 5561981"/>
              <a:gd name="connsiteY48" fmla="*/ 2812149 h 3808342"/>
              <a:gd name="connsiteX49" fmla="*/ 3617280 w 5561981"/>
              <a:gd name="connsiteY49" fmla="*/ 2896323 h 3808342"/>
              <a:gd name="connsiteX50" fmla="*/ 3410111 w 5561981"/>
              <a:gd name="connsiteY50" fmla="*/ 2993956 h 3808342"/>
              <a:gd name="connsiteX51" fmla="*/ 3357723 w 5561981"/>
              <a:gd name="connsiteY51" fmla="*/ 2996336 h 3808342"/>
              <a:gd name="connsiteX52" fmla="*/ 3274381 w 5561981"/>
              <a:gd name="connsiteY52" fmla="*/ 2970144 h 3808342"/>
              <a:gd name="connsiteX53" fmla="*/ 3076736 w 5561981"/>
              <a:gd name="connsiteY53" fmla="*/ 2829649 h 3808342"/>
              <a:gd name="connsiteX54" fmla="*/ 2831468 w 5561981"/>
              <a:gd name="connsiteY54" fmla="*/ 2705825 h 3808342"/>
              <a:gd name="connsiteX55" fmla="*/ 2638586 w 5561981"/>
              <a:gd name="connsiteY55" fmla="*/ 2584381 h 3808342"/>
              <a:gd name="connsiteX56" fmla="*/ 2479043 w 5561981"/>
              <a:gd name="connsiteY56" fmla="*/ 2451032 h 3808342"/>
              <a:gd name="connsiteX57" fmla="*/ 2345693 w 5561981"/>
              <a:gd name="connsiteY57" fmla="*/ 2331970 h 3808342"/>
              <a:gd name="connsiteX58" fmla="*/ 2195674 w 5561981"/>
              <a:gd name="connsiteY58" fmla="*/ 2191477 h 3808342"/>
              <a:gd name="connsiteX59" fmla="*/ 2050417 w 5561981"/>
              <a:gd name="connsiteY59" fmla="*/ 2067651 h 3808342"/>
              <a:gd name="connsiteX60" fmla="*/ 1967074 w 5561981"/>
              <a:gd name="connsiteY60" fmla="*/ 1979546 h 3808342"/>
              <a:gd name="connsiteX61" fmla="*/ 1859918 w 5561981"/>
              <a:gd name="connsiteY61" fmla="*/ 1870008 h 3808342"/>
              <a:gd name="connsiteX62" fmla="*/ 1697993 w 5561981"/>
              <a:gd name="connsiteY62" fmla="*/ 1696176 h 3808342"/>
              <a:gd name="connsiteX63" fmla="*/ 1619412 w 5561981"/>
              <a:gd name="connsiteY63" fmla="*/ 1589020 h 3808342"/>
              <a:gd name="connsiteX64" fmla="*/ 1572430 w 5561981"/>
              <a:gd name="connsiteY64" fmla="*/ 1512306 h 3808342"/>
              <a:gd name="connsiteX65" fmla="*/ 1486397 w 5561981"/>
              <a:gd name="connsiteY65" fmla="*/ 1429283 h 3808342"/>
              <a:gd name="connsiteX66" fmla="*/ 1404727 w 5561981"/>
              <a:gd name="connsiteY66" fmla="*/ 1343526 h 3808342"/>
              <a:gd name="connsiteX67" fmla="*/ 1351641 w 5561981"/>
              <a:gd name="connsiteY67" fmla="*/ 1229182 h 3808342"/>
              <a:gd name="connsiteX68" fmla="*/ 1306722 w 5561981"/>
              <a:gd name="connsiteY68" fmla="*/ 1074004 h 3808342"/>
              <a:gd name="connsiteX69" fmla="*/ 1310806 w 5561981"/>
              <a:gd name="connsiteY69" fmla="*/ 992330 h 3808342"/>
              <a:gd name="connsiteX70" fmla="*/ 1327141 w 5561981"/>
              <a:gd name="connsiteY70" fmla="*/ 931076 h 3808342"/>
              <a:gd name="connsiteX71" fmla="*/ 1355725 w 5561981"/>
              <a:gd name="connsiteY71" fmla="*/ 873904 h 3808342"/>
              <a:gd name="connsiteX72" fmla="*/ 1404727 w 5561981"/>
              <a:gd name="connsiteY72" fmla="*/ 779980 h 3808342"/>
              <a:gd name="connsiteX73" fmla="*/ 1461896 w 5561981"/>
              <a:gd name="connsiteY73" fmla="*/ 726892 h 3808342"/>
              <a:gd name="connsiteX74" fmla="*/ 1510899 w 5561981"/>
              <a:gd name="connsiteY74" fmla="*/ 686055 h 3808342"/>
              <a:gd name="connsiteX75" fmla="*/ 1588483 w 5561981"/>
              <a:gd name="connsiteY75" fmla="*/ 637052 h 3808342"/>
              <a:gd name="connsiteX76" fmla="*/ 1788575 w 5561981"/>
              <a:gd name="connsiteY76" fmla="*/ 645219 h 3808342"/>
              <a:gd name="connsiteX77" fmla="*/ 1964166 w 5561981"/>
              <a:gd name="connsiteY77" fmla="*/ 686056 h 3808342"/>
              <a:gd name="connsiteX78" fmla="*/ 2098922 w 5561981"/>
              <a:gd name="connsiteY78" fmla="*/ 763645 h 3808342"/>
              <a:gd name="connsiteX79" fmla="*/ 2327598 w 5561981"/>
              <a:gd name="connsiteY79" fmla="*/ 1037251 h 3808342"/>
              <a:gd name="connsiteX80" fmla="*/ 2376600 w 5561981"/>
              <a:gd name="connsiteY80" fmla="*/ 1078087 h 3808342"/>
              <a:gd name="connsiteX81" fmla="*/ 2552191 w 5561981"/>
              <a:gd name="connsiteY81" fmla="*/ 1135259 h 3808342"/>
              <a:gd name="connsiteX82" fmla="*/ 2682863 w 5561981"/>
              <a:gd name="connsiteY82" fmla="*/ 1221015 h 3808342"/>
              <a:gd name="connsiteX83" fmla="*/ 2756367 w 5561981"/>
              <a:gd name="connsiteY83" fmla="*/ 1310856 h 3808342"/>
              <a:gd name="connsiteX84" fmla="*/ 2833953 w 5561981"/>
              <a:gd name="connsiteY84" fmla="*/ 1396614 h 3808342"/>
              <a:gd name="connsiteX85" fmla="*/ 2900657 w 5561981"/>
              <a:gd name="connsiteY85" fmla="*/ 1507217 h 3808342"/>
              <a:gd name="connsiteX86" fmla="*/ 2941904 w 5561981"/>
              <a:gd name="connsiteY86" fmla="*/ 1585086 h 3808342"/>
              <a:gd name="connsiteX87" fmla="*/ 2957674 w 5561981"/>
              <a:gd name="connsiteY87" fmla="*/ 1667600 h 3808342"/>
              <a:gd name="connsiteX88" fmla="*/ 2967199 w 5561981"/>
              <a:gd name="connsiteY88" fmla="*/ 1743800 h 3808342"/>
              <a:gd name="connsiteX89" fmla="*/ 2974343 w 5561981"/>
              <a:gd name="connsiteY89" fmla="*/ 1781900 h 3808342"/>
              <a:gd name="connsiteX90" fmla="*/ 2998155 w 5561981"/>
              <a:gd name="connsiteY90" fmla="*/ 1872389 h 3808342"/>
              <a:gd name="connsiteX91" fmla="*/ 3093405 w 5561981"/>
              <a:gd name="connsiteY91" fmla="*/ 2055744 h 3808342"/>
              <a:gd name="connsiteX92" fmla="*/ 3167224 w 5561981"/>
              <a:gd name="connsiteY92" fmla="*/ 2155757 h 3808342"/>
              <a:gd name="connsiteX93" fmla="*/ 3271999 w 5561981"/>
              <a:gd name="connsiteY93" fmla="*/ 2253388 h 3808342"/>
              <a:gd name="connsiteX94" fmla="*/ 3413817 w 5561981"/>
              <a:gd name="connsiteY94" fmla="*/ 2354949 h 3808342"/>
              <a:gd name="connsiteX95" fmla="*/ 3573474 w 5561981"/>
              <a:gd name="connsiteY95" fmla="*/ 2512187 h 3808342"/>
              <a:gd name="connsiteX96" fmla="*/ 3636369 w 5561981"/>
              <a:gd name="connsiteY96" fmla="*/ 2599273 h 3808342"/>
              <a:gd name="connsiteX97" fmla="*/ 3762159 w 5561981"/>
              <a:gd name="connsiteY97" fmla="*/ 2475899 h 3808342"/>
              <a:gd name="connsiteX98" fmla="*/ 3754902 w 5561981"/>
              <a:gd name="connsiteY98" fmla="*/ 2316244 h 3808342"/>
              <a:gd name="connsiteX99" fmla="*/ 3762160 w 5561981"/>
              <a:gd name="connsiteY99" fmla="*/ 2183197 h 3808342"/>
              <a:gd name="connsiteX100" fmla="*/ 3762159 w 5561981"/>
              <a:gd name="connsiteY100" fmla="*/ 2067082 h 3808342"/>
              <a:gd name="connsiteX101" fmla="*/ 3718617 w 5561981"/>
              <a:gd name="connsiteY101" fmla="*/ 1875977 h 3808342"/>
              <a:gd name="connsiteX102" fmla="*/ 3609760 w 5561981"/>
              <a:gd name="connsiteY102" fmla="*/ 1609882 h 3808342"/>
              <a:gd name="connsiteX103" fmla="*/ 3505740 w 5561981"/>
              <a:gd name="connsiteY103" fmla="*/ 1382492 h 3808342"/>
              <a:gd name="connsiteX104" fmla="*/ 3405645 w 5561981"/>
              <a:gd name="connsiteY104" fmla="*/ 1286354 h 3808342"/>
              <a:gd name="connsiteX105" fmla="*/ 3209636 w 5561981"/>
              <a:gd name="connsiteY105" fmla="*/ 1082171 h 3808342"/>
              <a:gd name="connsiteX106" fmla="*/ 3005461 w 5561981"/>
              <a:gd name="connsiteY106" fmla="*/ 845318 h 3808342"/>
              <a:gd name="connsiteX107" fmla="*/ 2789035 w 5561981"/>
              <a:gd name="connsiteY107" fmla="*/ 563546 h 3808342"/>
              <a:gd name="connsiteX108" fmla="*/ 2511356 w 5561981"/>
              <a:gd name="connsiteY108" fmla="*/ 130678 h 3808342"/>
              <a:gd name="connsiteX109" fmla="*/ 2425602 w 5561981"/>
              <a:gd name="connsiteY109" fmla="*/ 16335 h 3808342"/>
              <a:gd name="connsiteX0" fmla="*/ 2425602 w 5561930"/>
              <a:gd name="connsiteY0" fmla="*/ 16335 h 3808342"/>
              <a:gd name="connsiteX1" fmla="*/ 1584399 w 5561930"/>
              <a:gd name="connsiteY1" fmla="*/ 0 h 3808342"/>
              <a:gd name="connsiteX2" fmla="*/ 518604 w 5561930"/>
              <a:gd name="connsiteY2" fmla="*/ 12252 h 3808342"/>
              <a:gd name="connsiteX3" fmla="*/ 12249 w 5561930"/>
              <a:gd name="connsiteY3" fmla="*/ 16336 h 3808342"/>
              <a:gd name="connsiteX4" fmla="*/ 12248 w 5561930"/>
              <a:gd name="connsiteY4" fmla="*/ 1016832 h 3808342"/>
              <a:gd name="connsiteX5" fmla="*/ 0 w 5561930"/>
              <a:gd name="connsiteY5" fmla="*/ 2589043 h 3808342"/>
              <a:gd name="connsiteX6" fmla="*/ 110254 w 5561930"/>
              <a:gd name="connsiteY6" fmla="*/ 2621711 h 3808342"/>
              <a:gd name="connsiteX7" fmla="*/ 187841 w 5561930"/>
              <a:gd name="connsiteY7" fmla="*/ 2540038 h 3808342"/>
              <a:gd name="connsiteX8" fmla="*/ 596192 w 5561930"/>
              <a:gd name="connsiteY8" fmla="*/ 2450198 h 3808342"/>
              <a:gd name="connsiteX9" fmla="*/ 841202 w 5561930"/>
              <a:gd name="connsiteY9" fmla="*/ 2433863 h 3808342"/>
              <a:gd name="connsiteX10" fmla="*/ 1143162 w 5561930"/>
              <a:gd name="connsiteY10" fmla="*/ 2439126 h 3808342"/>
              <a:gd name="connsiteX11" fmla="*/ 1417006 w 5561930"/>
              <a:gd name="connsiteY11" fmla="*/ 2472464 h 3808342"/>
              <a:gd name="connsiteX12" fmla="*/ 1833724 w 5561930"/>
              <a:gd name="connsiteY12" fmla="*/ 2651058 h 3808342"/>
              <a:gd name="connsiteX13" fmla="*/ 2067087 w 5561930"/>
              <a:gd name="connsiteY13" fmla="*/ 2779644 h 3808342"/>
              <a:gd name="connsiteX14" fmla="*/ 2174243 w 5561930"/>
              <a:gd name="connsiteY14" fmla="*/ 2922520 h 3808342"/>
              <a:gd name="connsiteX15" fmla="*/ 2255206 w 5561930"/>
              <a:gd name="connsiteY15" fmla="*/ 3193980 h 3808342"/>
              <a:gd name="connsiteX16" fmla="*/ 2221868 w 5561930"/>
              <a:gd name="connsiteY16" fmla="*/ 3310662 h 3808342"/>
              <a:gd name="connsiteX17" fmla="*/ 2195675 w 5561930"/>
              <a:gd name="connsiteY17" fmla="*/ 3394006 h 3808342"/>
              <a:gd name="connsiteX18" fmla="*/ 2126618 w 5561930"/>
              <a:gd name="connsiteY18" fmla="*/ 3474968 h 3808342"/>
              <a:gd name="connsiteX19" fmla="*/ 1986124 w 5561930"/>
              <a:gd name="connsiteY19" fmla="*/ 3603555 h 3808342"/>
              <a:gd name="connsiteX20" fmla="*/ 2436180 w 5561930"/>
              <a:gd name="connsiteY20" fmla="*/ 3808342 h 3808342"/>
              <a:gd name="connsiteX21" fmla="*/ 2569530 w 5561930"/>
              <a:gd name="connsiteY21" fmla="*/ 3796437 h 3808342"/>
              <a:gd name="connsiteX22" fmla="*/ 2826704 w 5561930"/>
              <a:gd name="connsiteY22" fmla="*/ 3736906 h 3808342"/>
              <a:gd name="connsiteX23" fmla="*/ 3029111 w 5561930"/>
              <a:gd name="connsiteY23" fmla="*/ 3665469 h 3808342"/>
              <a:gd name="connsiteX24" fmla="*/ 3176748 w 5561930"/>
              <a:gd name="connsiteY24" fmla="*/ 3579743 h 3808342"/>
              <a:gd name="connsiteX25" fmla="*/ 3281523 w 5561930"/>
              <a:gd name="connsiteY25" fmla="*/ 3413056 h 3808342"/>
              <a:gd name="connsiteX26" fmla="*/ 3583943 w 5561930"/>
              <a:gd name="connsiteY26" fmla="*/ 3222556 h 3808342"/>
              <a:gd name="connsiteX27" fmla="*/ 3829211 w 5561930"/>
              <a:gd name="connsiteY27" fmla="*/ 3015387 h 3808342"/>
              <a:gd name="connsiteX28" fmla="*/ 4054864 w 5561930"/>
              <a:gd name="connsiteY28" fmla="*/ 2717806 h 3808342"/>
              <a:gd name="connsiteX29" fmla="*/ 4139531 w 5561930"/>
              <a:gd name="connsiteY29" fmla="*/ 2650073 h 3808342"/>
              <a:gd name="connsiteX30" fmla="*/ 4202426 w 5561930"/>
              <a:gd name="connsiteY30" fmla="*/ 2592016 h 3808342"/>
              <a:gd name="connsiteX31" fmla="*/ 4262902 w 5561930"/>
              <a:gd name="connsiteY31" fmla="*/ 2553311 h 3808342"/>
              <a:gd name="connsiteX32" fmla="*/ 4422560 w 5561930"/>
              <a:gd name="connsiteY32" fmla="*/ 2376720 h 3808342"/>
              <a:gd name="connsiteX33" fmla="*/ 4519321 w 5561930"/>
              <a:gd name="connsiteY33" fmla="*/ 2296892 h 3808342"/>
              <a:gd name="connsiteX34" fmla="*/ 4548350 w 5561930"/>
              <a:gd name="connsiteY34" fmla="*/ 2243673 h 3808342"/>
              <a:gd name="connsiteX35" fmla="*/ 4565283 w 5561930"/>
              <a:gd name="connsiteY35" fmla="*/ 2202550 h 3808342"/>
              <a:gd name="connsiteX36" fmla="*/ 5061188 w 5561930"/>
              <a:gd name="connsiteY36" fmla="*/ 1948549 h 3808342"/>
              <a:gd name="connsiteX37" fmla="*/ 5131340 w 5561930"/>
              <a:gd name="connsiteY37" fmla="*/ 1856625 h 3808342"/>
              <a:gd name="connsiteX38" fmla="*/ 5561930 w 5561930"/>
              <a:gd name="connsiteY38" fmla="*/ 1728416 h 3808342"/>
              <a:gd name="connsiteX39" fmla="*/ 5160369 w 5561930"/>
              <a:gd name="connsiteY39" fmla="*/ 1527635 h 3808342"/>
              <a:gd name="connsiteX40" fmla="*/ 4722521 w 5561930"/>
              <a:gd name="connsiteY40" fmla="*/ 1747768 h 3808342"/>
              <a:gd name="connsiteX41" fmla="*/ 4424978 w 5561930"/>
              <a:gd name="connsiteY41" fmla="*/ 1958225 h 3808342"/>
              <a:gd name="connsiteX42" fmla="*/ 4212102 w 5561930"/>
              <a:gd name="connsiteY42" fmla="*/ 2197711 h 3808342"/>
              <a:gd name="connsiteX43" fmla="*/ 3950845 w 5561930"/>
              <a:gd name="connsiteY43" fmla="*/ 2509768 h 3808342"/>
              <a:gd name="connsiteX44" fmla="*/ 3815377 w 5561930"/>
              <a:gd name="connsiteY44" fmla="*/ 2521864 h 3808342"/>
              <a:gd name="connsiteX45" fmla="*/ 3762159 w 5561930"/>
              <a:gd name="connsiteY45" fmla="*/ 2480739 h 3808342"/>
              <a:gd name="connsiteX46" fmla="*/ 3638787 w 5561930"/>
              <a:gd name="connsiteY46" fmla="*/ 2594435 h 3808342"/>
              <a:gd name="connsiteX47" fmla="*/ 3670235 w 5561930"/>
              <a:gd name="connsiteY47" fmla="*/ 2664587 h 3808342"/>
              <a:gd name="connsiteX48" fmla="*/ 3679913 w 5561930"/>
              <a:gd name="connsiteY48" fmla="*/ 2812149 h 3808342"/>
              <a:gd name="connsiteX49" fmla="*/ 3617280 w 5561930"/>
              <a:gd name="connsiteY49" fmla="*/ 2896323 h 3808342"/>
              <a:gd name="connsiteX50" fmla="*/ 3410111 w 5561930"/>
              <a:gd name="connsiteY50" fmla="*/ 2993956 h 3808342"/>
              <a:gd name="connsiteX51" fmla="*/ 3357723 w 5561930"/>
              <a:gd name="connsiteY51" fmla="*/ 2996336 h 3808342"/>
              <a:gd name="connsiteX52" fmla="*/ 3274381 w 5561930"/>
              <a:gd name="connsiteY52" fmla="*/ 2970144 h 3808342"/>
              <a:gd name="connsiteX53" fmla="*/ 3076736 w 5561930"/>
              <a:gd name="connsiteY53" fmla="*/ 2829649 h 3808342"/>
              <a:gd name="connsiteX54" fmla="*/ 2831468 w 5561930"/>
              <a:gd name="connsiteY54" fmla="*/ 2705825 h 3808342"/>
              <a:gd name="connsiteX55" fmla="*/ 2638586 w 5561930"/>
              <a:gd name="connsiteY55" fmla="*/ 2584381 h 3808342"/>
              <a:gd name="connsiteX56" fmla="*/ 2479043 w 5561930"/>
              <a:gd name="connsiteY56" fmla="*/ 2451032 h 3808342"/>
              <a:gd name="connsiteX57" fmla="*/ 2345693 w 5561930"/>
              <a:gd name="connsiteY57" fmla="*/ 2331970 h 3808342"/>
              <a:gd name="connsiteX58" fmla="*/ 2195674 w 5561930"/>
              <a:gd name="connsiteY58" fmla="*/ 2191477 h 3808342"/>
              <a:gd name="connsiteX59" fmla="*/ 2050417 w 5561930"/>
              <a:gd name="connsiteY59" fmla="*/ 2067651 h 3808342"/>
              <a:gd name="connsiteX60" fmla="*/ 1967074 w 5561930"/>
              <a:gd name="connsiteY60" fmla="*/ 1979546 h 3808342"/>
              <a:gd name="connsiteX61" fmla="*/ 1859918 w 5561930"/>
              <a:gd name="connsiteY61" fmla="*/ 1870008 h 3808342"/>
              <a:gd name="connsiteX62" fmla="*/ 1697993 w 5561930"/>
              <a:gd name="connsiteY62" fmla="*/ 1696176 h 3808342"/>
              <a:gd name="connsiteX63" fmla="*/ 1619412 w 5561930"/>
              <a:gd name="connsiteY63" fmla="*/ 1589020 h 3808342"/>
              <a:gd name="connsiteX64" fmla="*/ 1572430 w 5561930"/>
              <a:gd name="connsiteY64" fmla="*/ 1512306 h 3808342"/>
              <a:gd name="connsiteX65" fmla="*/ 1486397 w 5561930"/>
              <a:gd name="connsiteY65" fmla="*/ 1429283 h 3808342"/>
              <a:gd name="connsiteX66" fmla="*/ 1404727 w 5561930"/>
              <a:gd name="connsiteY66" fmla="*/ 1343526 h 3808342"/>
              <a:gd name="connsiteX67" fmla="*/ 1351641 w 5561930"/>
              <a:gd name="connsiteY67" fmla="*/ 1229182 h 3808342"/>
              <a:gd name="connsiteX68" fmla="*/ 1306722 w 5561930"/>
              <a:gd name="connsiteY68" fmla="*/ 1074004 h 3808342"/>
              <a:gd name="connsiteX69" fmla="*/ 1310806 w 5561930"/>
              <a:gd name="connsiteY69" fmla="*/ 992330 h 3808342"/>
              <a:gd name="connsiteX70" fmla="*/ 1327141 w 5561930"/>
              <a:gd name="connsiteY70" fmla="*/ 931076 h 3808342"/>
              <a:gd name="connsiteX71" fmla="*/ 1355725 w 5561930"/>
              <a:gd name="connsiteY71" fmla="*/ 873904 h 3808342"/>
              <a:gd name="connsiteX72" fmla="*/ 1404727 w 5561930"/>
              <a:gd name="connsiteY72" fmla="*/ 779980 h 3808342"/>
              <a:gd name="connsiteX73" fmla="*/ 1461896 w 5561930"/>
              <a:gd name="connsiteY73" fmla="*/ 726892 h 3808342"/>
              <a:gd name="connsiteX74" fmla="*/ 1510899 w 5561930"/>
              <a:gd name="connsiteY74" fmla="*/ 686055 h 3808342"/>
              <a:gd name="connsiteX75" fmla="*/ 1588483 w 5561930"/>
              <a:gd name="connsiteY75" fmla="*/ 637052 h 3808342"/>
              <a:gd name="connsiteX76" fmla="*/ 1788575 w 5561930"/>
              <a:gd name="connsiteY76" fmla="*/ 645219 h 3808342"/>
              <a:gd name="connsiteX77" fmla="*/ 1964166 w 5561930"/>
              <a:gd name="connsiteY77" fmla="*/ 686056 h 3808342"/>
              <a:gd name="connsiteX78" fmla="*/ 2098922 w 5561930"/>
              <a:gd name="connsiteY78" fmla="*/ 763645 h 3808342"/>
              <a:gd name="connsiteX79" fmla="*/ 2327598 w 5561930"/>
              <a:gd name="connsiteY79" fmla="*/ 1037251 h 3808342"/>
              <a:gd name="connsiteX80" fmla="*/ 2376600 w 5561930"/>
              <a:gd name="connsiteY80" fmla="*/ 1078087 h 3808342"/>
              <a:gd name="connsiteX81" fmla="*/ 2552191 w 5561930"/>
              <a:gd name="connsiteY81" fmla="*/ 1135259 h 3808342"/>
              <a:gd name="connsiteX82" fmla="*/ 2682863 w 5561930"/>
              <a:gd name="connsiteY82" fmla="*/ 1221015 h 3808342"/>
              <a:gd name="connsiteX83" fmla="*/ 2756367 w 5561930"/>
              <a:gd name="connsiteY83" fmla="*/ 1310856 h 3808342"/>
              <a:gd name="connsiteX84" fmla="*/ 2833953 w 5561930"/>
              <a:gd name="connsiteY84" fmla="*/ 1396614 h 3808342"/>
              <a:gd name="connsiteX85" fmla="*/ 2900657 w 5561930"/>
              <a:gd name="connsiteY85" fmla="*/ 1507217 h 3808342"/>
              <a:gd name="connsiteX86" fmla="*/ 2941904 w 5561930"/>
              <a:gd name="connsiteY86" fmla="*/ 1585086 h 3808342"/>
              <a:gd name="connsiteX87" fmla="*/ 2957674 w 5561930"/>
              <a:gd name="connsiteY87" fmla="*/ 1667600 h 3808342"/>
              <a:gd name="connsiteX88" fmla="*/ 2967199 w 5561930"/>
              <a:gd name="connsiteY88" fmla="*/ 1743800 h 3808342"/>
              <a:gd name="connsiteX89" fmla="*/ 2974343 w 5561930"/>
              <a:gd name="connsiteY89" fmla="*/ 1781900 h 3808342"/>
              <a:gd name="connsiteX90" fmla="*/ 2998155 w 5561930"/>
              <a:gd name="connsiteY90" fmla="*/ 1872389 h 3808342"/>
              <a:gd name="connsiteX91" fmla="*/ 3093405 w 5561930"/>
              <a:gd name="connsiteY91" fmla="*/ 2055744 h 3808342"/>
              <a:gd name="connsiteX92" fmla="*/ 3167224 w 5561930"/>
              <a:gd name="connsiteY92" fmla="*/ 2155757 h 3808342"/>
              <a:gd name="connsiteX93" fmla="*/ 3271999 w 5561930"/>
              <a:gd name="connsiteY93" fmla="*/ 2253388 h 3808342"/>
              <a:gd name="connsiteX94" fmla="*/ 3413817 w 5561930"/>
              <a:gd name="connsiteY94" fmla="*/ 2354949 h 3808342"/>
              <a:gd name="connsiteX95" fmla="*/ 3573474 w 5561930"/>
              <a:gd name="connsiteY95" fmla="*/ 2512187 h 3808342"/>
              <a:gd name="connsiteX96" fmla="*/ 3636369 w 5561930"/>
              <a:gd name="connsiteY96" fmla="*/ 2599273 h 3808342"/>
              <a:gd name="connsiteX97" fmla="*/ 3762159 w 5561930"/>
              <a:gd name="connsiteY97" fmla="*/ 2475899 h 3808342"/>
              <a:gd name="connsiteX98" fmla="*/ 3754902 w 5561930"/>
              <a:gd name="connsiteY98" fmla="*/ 2316244 h 3808342"/>
              <a:gd name="connsiteX99" fmla="*/ 3762160 w 5561930"/>
              <a:gd name="connsiteY99" fmla="*/ 2183197 h 3808342"/>
              <a:gd name="connsiteX100" fmla="*/ 3762159 w 5561930"/>
              <a:gd name="connsiteY100" fmla="*/ 2067082 h 3808342"/>
              <a:gd name="connsiteX101" fmla="*/ 3718617 w 5561930"/>
              <a:gd name="connsiteY101" fmla="*/ 1875977 h 3808342"/>
              <a:gd name="connsiteX102" fmla="*/ 3609760 w 5561930"/>
              <a:gd name="connsiteY102" fmla="*/ 1609882 h 3808342"/>
              <a:gd name="connsiteX103" fmla="*/ 3505740 w 5561930"/>
              <a:gd name="connsiteY103" fmla="*/ 1382492 h 3808342"/>
              <a:gd name="connsiteX104" fmla="*/ 3405645 w 5561930"/>
              <a:gd name="connsiteY104" fmla="*/ 1286354 h 3808342"/>
              <a:gd name="connsiteX105" fmla="*/ 3209636 w 5561930"/>
              <a:gd name="connsiteY105" fmla="*/ 1082171 h 3808342"/>
              <a:gd name="connsiteX106" fmla="*/ 3005461 w 5561930"/>
              <a:gd name="connsiteY106" fmla="*/ 845318 h 3808342"/>
              <a:gd name="connsiteX107" fmla="*/ 2789035 w 5561930"/>
              <a:gd name="connsiteY107" fmla="*/ 563546 h 3808342"/>
              <a:gd name="connsiteX108" fmla="*/ 2511356 w 5561930"/>
              <a:gd name="connsiteY108" fmla="*/ 130678 h 3808342"/>
              <a:gd name="connsiteX109" fmla="*/ 2425602 w 5561930"/>
              <a:gd name="connsiteY109" fmla="*/ 16335 h 3808342"/>
              <a:gd name="connsiteX0" fmla="*/ 2425602 w 5561930"/>
              <a:gd name="connsiteY0" fmla="*/ 16335 h 3808342"/>
              <a:gd name="connsiteX1" fmla="*/ 1584399 w 5561930"/>
              <a:gd name="connsiteY1" fmla="*/ 0 h 3808342"/>
              <a:gd name="connsiteX2" fmla="*/ 518604 w 5561930"/>
              <a:gd name="connsiteY2" fmla="*/ 12252 h 3808342"/>
              <a:gd name="connsiteX3" fmla="*/ 12249 w 5561930"/>
              <a:gd name="connsiteY3" fmla="*/ 16336 h 3808342"/>
              <a:gd name="connsiteX4" fmla="*/ 12248 w 5561930"/>
              <a:gd name="connsiteY4" fmla="*/ 1016832 h 3808342"/>
              <a:gd name="connsiteX5" fmla="*/ 0 w 5561930"/>
              <a:gd name="connsiteY5" fmla="*/ 2589043 h 3808342"/>
              <a:gd name="connsiteX6" fmla="*/ 110254 w 5561930"/>
              <a:gd name="connsiteY6" fmla="*/ 2621711 h 3808342"/>
              <a:gd name="connsiteX7" fmla="*/ 187841 w 5561930"/>
              <a:gd name="connsiteY7" fmla="*/ 2540038 h 3808342"/>
              <a:gd name="connsiteX8" fmla="*/ 596192 w 5561930"/>
              <a:gd name="connsiteY8" fmla="*/ 2450198 h 3808342"/>
              <a:gd name="connsiteX9" fmla="*/ 841202 w 5561930"/>
              <a:gd name="connsiteY9" fmla="*/ 2433863 h 3808342"/>
              <a:gd name="connsiteX10" fmla="*/ 1143162 w 5561930"/>
              <a:gd name="connsiteY10" fmla="*/ 2439126 h 3808342"/>
              <a:gd name="connsiteX11" fmla="*/ 1417006 w 5561930"/>
              <a:gd name="connsiteY11" fmla="*/ 2472464 h 3808342"/>
              <a:gd name="connsiteX12" fmla="*/ 1833724 w 5561930"/>
              <a:gd name="connsiteY12" fmla="*/ 2651058 h 3808342"/>
              <a:gd name="connsiteX13" fmla="*/ 2067087 w 5561930"/>
              <a:gd name="connsiteY13" fmla="*/ 2779644 h 3808342"/>
              <a:gd name="connsiteX14" fmla="*/ 2174243 w 5561930"/>
              <a:gd name="connsiteY14" fmla="*/ 2922520 h 3808342"/>
              <a:gd name="connsiteX15" fmla="*/ 2255206 w 5561930"/>
              <a:gd name="connsiteY15" fmla="*/ 3193980 h 3808342"/>
              <a:gd name="connsiteX16" fmla="*/ 2221868 w 5561930"/>
              <a:gd name="connsiteY16" fmla="*/ 3310662 h 3808342"/>
              <a:gd name="connsiteX17" fmla="*/ 2195675 w 5561930"/>
              <a:gd name="connsiteY17" fmla="*/ 3394006 h 3808342"/>
              <a:gd name="connsiteX18" fmla="*/ 2126618 w 5561930"/>
              <a:gd name="connsiteY18" fmla="*/ 3474968 h 3808342"/>
              <a:gd name="connsiteX19" fmla="*/ 1986124 w 5561930"/>
              <a:gd name="connsiteY19" fmla="*/ 3603555 h 3808342"/>
              <a:gd name="connsiteX20" fmla="*/ 2436180 w 5561930"/>
              <a:gd name="connsiteY20" fmla="*/ 3808342 h 3808342"/>
              <a:gd name="connsiteX21" fmla="*/ 2569530 w 5561930"/>
              <a:gd name="connsiteY21" fmla="*/ 3796437 h 3808342"/>
              <a:gd name="connsiteX22" fmla="*/ 2826704 w 5561930"/>
              <a:gd name="connsiteY22" fmla="*/ 3736906 h 3808342"/>
              <a:gd name="connsiteX23" fmla="*/ 3029111 w 5561930"/>
              <a:gd name="connsiteY23" fmla="*/ 3665469 h 3808342"/>
              <a:gd name="connsiteX24" fmla="*/ 3176748 w 5561930"/>
              <a:gd name="connsiteY24" fmla="*/ 3579743 h 3808342"/>
              <a:gd name="connsiteX25" fmla="*/ 3281523 w 5561930"/>
              <a:gd name="connsiteY25" fmla="*/ 3413056 h 3808342"/>
              <a:gd name="connsiteX26" fmla="*/ 3583943 w 5561930"/>
              <a:gd name="connsiteY26" fmla="*/ 3222556 h 3808342"/>
              <a:gd name="connsiteX27" fmla="*/ 3829211 w 5561930"/>
              <a:gd name="connsiteY27" fmla="*/ 3015387 h 3808342"/>
              <a:gd name="connsiteX28" fmla="*/ 4054864 w 5561930"/>
              <a:gd name="connsiteY28" fmla="*/ 2717806 h 3808342"/>
              <a:gd name="connsiteX29" fmla="*/ 4139531 w 5561930"/>
              <a:gd name="connsiteY29" fmla="*/ 2650073 h 3808342"/>
              <a:gd name="connsiteX30" fmla="*/ 4202426 w 5561930"/>
              <a:gd name="connsiteY30" fmla="*/ 2592016 h 3808342"/>
              <a:gd name="connsiteX31" fmla="*/ 4262902 w 5561930"/>
              <a:gd name="connsiteY31" fmla="*/ 2553311 h 3808342"/>
              <a:gd name="connsiteX32" fmla="*/ 4422560 w 5561930"/>
              <a:gd name="connsiteY32" fmla="*/ 2376720 h 3808342"/>
              <a:gd name="connsiteX33" fmla="*/ 4519321 w 5561930"/>
              <a:gd name="connsiteY33" fmla="*/ 2296892 h 3808342"/>
              <a:gd name="connsiteX34" fmla="*/ 4548350 w 5561930"/>
              <a:gd name="connsiteY34" fmla="*/ 2243673 h 3808342"/>
              <a:gd name="connsiteX35" fmla="*/ 4565283 w 5561930"/>
              <a:gd name="connsiteY35" fmla="*/ 2202550 h 3808342"/>
              <a:gd name="connsiteX36" fmla="*/ 5061188 w 5561930"/>
              <a:gd name="connsiteY36" fmla="*/ 1948549 h 3808342"/>
              <a:gd name="connsiteX37" fmla="*/ 5131340 w 5561930"/>
              <a:gd name="connsiteY37" fmla="*/ 1856625 h 3808342"/>
              <a:gd name="connsiteX38" fmla="*/ 5561930 w 5561930"/>
              <a:gd name="connsiteY38" fmla="*/ 1728416 h 3808342"/>
              <a:gd name="connsiteX39" fmla="*/ 5070864 w 5561930"/>
              <a:gd name="connsiteY39" fmla="*/ 1544568 h 3808342"/>
              <a:gd name="connsiteX40" fmla="*/ 4722521 w 5561930"/>
              <a:gd name="connsiteY40" fmla="*/ 1747768 h 3808342"/>
              <a:gd name="connsiteX41" fmla="*/ 4424978 w 5561930"/>
              <a:gd name="connsiteY41" fmla="*/ 1958225 h 3808342"/>
              <a:gd name="connsiteX42" fmla="*/ 4212102 w 5561930"/>
              <a:gd name="connsiteY42" fmla="*/ 2197711 h 3808342"/>
              <a:gd name="connsiteX43" fmla="*/ 3950845 w 5561930"/>
              <a:gd name="connsiteY43" fmla="*/ 2509768 h 3808342"/>
              <a:gd name="connsiteX44" fmla="*/ 3815377 w 5561930"/>
              <a:gd name="connsiteY44" fmla="*/ 2521864 h 3808342"/>
              <a:gd name="connsiteX45" fmla="*/ 3762159 w 5561930"/>
              <a:gd name="connsiteY45" fmla="*/ 2480739 h 3808342"/>
              <a:gd name="connsiteX46" fmla="*/ 3638787 w 5561930"/>
              <a:gd name="connsiteY46" fmla="*/ 2594435 h 3808342"/>
              <a:gd name="connsiteX47" fmla="*/ 3670235 w 5561930"/>
              <a:gd name="connsiteY47" fmla="*/ 2664587 h 3808342"/>
              <a:gd name="connsiteX48" fmla="*/ 3679913 w 5561930"/>
              <a:gd name="connsiteY48" fmla="*/ 2812149 h 3808342"/>
              <a:gd name="connsiteX49" fmla="*/ 3617280 w 5561930"/>
              <a:gd name="connsiteY49" fmla="*/ 2896323 h 3808342"/>
              <a:gd name="connsiteX50" fmla="*/ 3410111 w 5561930"/>
              <a:gd name="connsiteY50" fmla="*/ 2993956 h 3808342"/>
              <a:gd name="connsiteX51" fmla="*/ 3357723 w 5561930"/>
              <a:gd name="connsiteY51" fmla="*/ 2996336 h 3808342"/>
              <a:gd name="connsiteX52" fmla="*/ 3274381 w 5561930"/>
              <a:gd name="connsiteY52" fmla="*/ 2970144 h 3808342"/>
              <a:gd name="connsiteX53" fmla="*/ 3076736 w 5561930"/>
              <a:gd name="connsiteY53" fmla="*/ 2829649 h 3808342"/>
              <a:gd name="connsiteX54" fmla="*/ 2831468 w 5561930"/>
              <a:gd name="connsiteY54" fmla="*/ 2705825 h 3808342"/>
              <a:gd name="connsiteX55" fmla="*/ 2638586 w 5561930"/>
              <a:gd name="connsiteY55" fmla="*/ 2584381 h 3808342"/>
              <a:gd name="connsiteX56" fmla="*/ 2479043 w 5561930"/>
              <a:gd name="connsiteY56" fmla="*/ 2451032 h 3808342"/>
              <a:gd name="connsiteX57" fmla="*/ 2345693 w 5561930"/>
              <a:gd name="connsiteY57" fmla="*/ 2331970 h 3808342"/>
              <a:gd name="connsiteX58" fmla="*/ 2195674 w 5561930"/>
              <a:gd name="connsiteY58" fmla="*/ 2191477 h 3808342"/>
              <a:gd name="connsiteX59" fmla="*/ 2050417 w 5561930"/>
              <a:gd name="connsiteY59" fmla="*/ 2067651 h 3808342"/>
              <a:gd name="connsiteX60" fmla="*/ 1967074 w 5561930"/>
              <a:gd name="connsiteY60" fmla="*/ 1979546 h 3808342"/>
              <a:gd name="connsiteX61" fmla="*/ 1859918 w 5561930"/>
              <a:gd name="connsiteY61" fmla="*/ 1870008 h 3808342"/>
              <a:gd name="connsiteX62" fmla="*/ 1697993 w 5561930"/>
              <a:gd name="connsiteY62" fmla="*/ 1696176 h 3808342"/>
              <a:gd name="connsiteX63" fmla="*/ 1619412 w 5561930"/>
              <a:gd name="connsiteY63" fmla="*/ 1589020 h 3808342"/>
              <a:gd name="connsiteX64" fmla="*/ 1572430 w 5561930"/>
              <a:gd name="connsiteY64" fmla="*/ 1512306 h 3808342"/>
              <a:gd name="connsiteX65" fmla="*/ 1486397 w 5561930"/>
              <a:gd name="connsiteY65" fmla="*/ 1429283 h 3808342"/>
              <a:gd name="connsiteX66" fmla="*/ 1404727 w 5561930"/>
              <a:gd name="connsiteY66" fmla="*/ 1343526 h 3808342"/>
              <a:gd name="connsiteX67" fmla="*/ 1351641 w 5561930"/>
              <a:gd name="connsiteY67" fmla="*/ 1229182 h 3808342"/>
              <a:gd name="connsiteX68" fmla="*/ 1306722 w 5561930"/>
              <a:gd name="connsiteY68" fmla="*/ 1074004 h 3808342"/>
              <a:gd name="connsiteX69" fmla="*/ 1310806 w 5561930"/>
              <a:gd name="connsiteY69" fmla="*/ 992330 h 3808342"/>
              <a:gd name="connsiteX70" fmla="*/ 1327141 w 5561930"/>
              <a:gd name="connsiteY70" fmla="*/ 931076 h 3808342"/>
              <a:gd name="connsiteX71" fmla="*/ 1355725 w 5561930"/>
              <a:gd name="connsiteY71" fmla="*/ 873904 h 3808342"/>
              <a:gd name="connsiteX72" fmla="*/ 1404727 w 5561930"/>
              <a:gd name="connsiteY72" fmla="*/ 779980 h 3808342"/>
              <a:gd name="connsiteX73" fmla="*/ 1461896 w 5561930"/>
              <a:gd name="connsiteY73" fmla="*/ 726892 h 3808342"/>
              <a:gd name="connsiteX74" fmla="*/ 1510899 w 5561930"/>
              <a:gd name="connsiteY74" fmla="*/ 686055 h 3808342"/>
              <a:gd name="connsiteX75" fmla="*/ 1588483 w 5561930"/>
              <a:gd name="connsiteY75" fmla="*/ 637052 h 3808342"/>
              <a:gd name="connsiteX76" fmla="*/ 1788575 w 5561930"/>
              <a:gd name="connsiteY76" fmla="*/ 645219 h 3808342"/>
              <a:gd name="connsiteX77" fmla="*/ 1964166 w 5561930"/>
              <a:gd name="connsiteY77" fmla="*/ 686056 h 3808342"/>
              <a:gd name="connsiteX78" fmla="*/ 2098922 w 5561930"/>
              <a:gd name="connsiteY78" fmla="*/ 763645 h 3808342"/>
              <a:gd name="connsiteX79" fmla="*/ 2327598 w 5561930"/>
              <a:gd name="connsiteY79" fmla="*/ 1037251 h 3808342"/>
              <a:gd name="connsiteX80" fmla="*/ 2376600 w 5561930"/>
              <a:gd name="connsiteY80" fmla="*/ 1078087 h 3808342"/>
              <a:gd name="connsiteX81" fmla="*/ 2552191 w 5561930"/>
              <a:gd name="connsiteY81" fmla="*/ 1135259 h 3808342"/>
              <a:gd name="connsiteX82" fmla="*/ 2682863 w 5561930"/>
              <a:gd name="connsiteY82" fmla="*/ 1221015 h 3808342"/>
              <a:gd name="connsiteX83" fmla="*/ 2756367 w 5561930"/>
              <a:gd name="connsiteY83" fmla="*/ 1310856 h 3808342"/>
              <a:gd name="connsiteX84" fmla="*/ 2833953 w 5561930"/>
              <a:gd name="connsiteY84" fmla="*/ 1396614 h 3808342"/>
              <a:gd name="connsiteX85" fmla="*/ 2900657 w 5561930"/>
              <a:gd name="connsiteY85" fmla="*/ 1507217 h 3808342"/>
              <a:gd name="connsiteX86" fmla="*/ 2941904 w 5561930"/>
              <a:gd name="connsiteY86" fmla="*/ 1585086 h 3808342"/>
              <a:gd name="connsiteX87" fmla="*/ 2957674 w 5561930"/>
              <a:gd name="connsiteY87" fmla="*/ 1667600 h 3808342"/>
              <a:gd name="connsiteX88" fmla="*/ 2967199 w 5561930"/>
              <a:gd name="connsiteY88" fmla="*/ 1743800 h 3808342"/>
              <a:gd name="connsiteX89" fmla="*/ 2974343 w 5561930"/>
              <a:gd name="connsiteY89" fmla="*/ 1781900 h 3808342"/>
              <a:gd name="connsiteX90" fmla="*/ 2998155 w 5561930"/>
              <a:gd name="connsiteY90" fmla="*/ 1872389 h 3808342"/>
              <a:gd name="connsiteX91" fmla="*/ 3093405 w 5561930"/>
              <a:gd name="connsiteY91" fmla="*/ 2055744 h 3808342"/>
              <a:gd name="connsiteX92" fmla="*/ 3167224 w 5561930"/>
              <a:gd name="connsiteY92" fmla="*/ 2155757 h 3808342"/>
              <a:gd name="connsiteX93" fmla="*/ 3271999 w 5561930"/>
              <a:gd name="connsiteY93" fmla="*/ 2253388 h 3808342"/>
              <a:gd name="connsiteX94" fmla="*/ 3413817 w 5561930"/>
              <a:gd name="connsiteY94" fmla="*/ 2354949 h 3808342"/>
              <a:gd name="connsiteX95" fmla="*/ 3573474 w 5561930"/>
              <a:gd name="connsiteY95" fmla="*/ 2512187 h 3808342"/>
              <a:gd name="connsiteX96" fmla="*/ 3636369 w 5561930"/>
              <a:gd name="connsiteY96" fmla="*/ 2599273 h 3808342"/>
              <a:gd name="connsiteX97" fmla="*/ 3762159 w 5561930"/>
              <a:gd name="connsiteY97" fmla="*/ 2475899 h 3808342"/>
              <a:gd name="connsiteX98" fmla="*/ 3754902 w 5561930"/>
              <a:gd name="connsiteY98" fmla="*/ 2316244 h 3808342"/>
              <a:gd name="connsiteX99" fmla="*/ 3762160 w 5561930"/>
              <a:gd name="connsiteY99" fmla="*/ 2183197 h 3808342"/>
              <a:gd name="connsiteX100" fmla="*/ 3762159 w 5561930"/>
              <a:gd name="connsiteY100" fmla="*/ 2067082 h 3808342"/>
              <a:gd name="connsiteX101" fmla="*/ 3718617 w 5561930"/>
              <a:gd name="connsiteY101" fmla="*/ 1875977 h 3808342"/>
              <a:gd name="connsiteX102" fmla="*/ 3609760 w 5561930"/>
              <a:gd name="connsiteY102" fmla="*/ 1609882 h 3808342"/>
              <a:gd name="connsiteX103" fmla="*/ 3505740 w 5561930"/>
              <a:gd name="connsiteY103" fmla="*/ 1382492 h 3808342"/>
              <a:gd name="connsiteX104" fmla="*/ 3405645 w 5561930"/>
              <a:gd name="connsiteY104" fmla="*/ 1286354 h 3808342"/>
              <a:gd name="connsiteX105" fmla="*/ 3209636 w 5561930"/>
              <a:gd name="connsiteY105" fmla="*/ 1082171 h 3808342"/>
              <a:gd name="connsiteX106" fmla="*/ 3005461 w 5561930"/>
              <a:gd name="connsiteY106" fmla="*/ 845318 h 3808342"/>
              <a:gd name="connsiteX107" fmla="*/ 2789035 w 5561930"/>
              <a:gd name="connsiteY107" fmla="*/ 563546 h 3808342"/>
              <a:gd name="connsiteX108" fmla="*/ 2511356 w 5561930"/>
              <a:gd name="connsiteY108" fmla="*/ 130678 h 3808342"/>
              <a:gd name="connsiteX109" fmla="*/ 2425602 w 5561930"/>
              <a:gd name="connsiteY109" fmla="*/ 16335 h 3808342"/>
              <a:gd name="connsiteX0" fmla="*/ 2425602 w 5561930"/>
              <a:gd name="connsiteY0" fmla="*/ 16335 h 3808342"/>
              <a:gd name="connsiteX1" fmla="*/ 1584399 w 5561930"/>
              <a:gd name="connsiteY1" fmla="*/ 0 h 3808342"/>
              <a:gd name="connsiteX2" fmla="*/ 518604 w 5561930"/>
              <a:gd name="connsiteY2" fmla="*/ 12252 h 3808342"/>
              <a:gd name="connsiteX3" fmla="*/ 12249 w 5561930"/>
              <a:gd name="connsiteY3" fmla="*/ 16336 h 3808342"/>
              <a:gd name="connsiteX4" fmla="*/ 12248 w 5561930"/>
              <a:gd name="connsiteY4" fmla="*/ 1016832 h 3808342"/>
              <a:gd name="connsiteX5" fmla="*/ 0 w 5561930"/>
              <a:gd name="connsiteY5" fmla="*/ 2589043 h 3808342"/>
              <a:gd name="connsiteX6" fmla="*/ 110254 w 5561930"/>
              <a:gd name="connsiteY6" fmla="*/ 2621711 h 3808342"/>
              <a:gd name="connsiteX7" fmla="*/ 187841 w 5561930"/>
              <a:gd name="connsiteY7" fmla="*/ 2540038 h 3808342"/>
              <a:gd name="connsiteX8" fmla="*/ 596192 w 5561930"/>
              <a:gd name="connsiteY8" fmla="*/ 2450198 h 3808342"/>
              <a:gd name="connsiteX9" fmla="*/ 841202 w 5561930"/>
              <a:gd name="connsiteY9" fmla="*/ 2433863 h 3808342"/>
              <a:gd name="connsiteX10" fmla="*/ 1143162 w 5561930"/>
              <a:gd name="connsiteY10" fmla="*/ 2439126 h 3808342"/>
              <a:gd name="connsiteX11" fmla="*/ 1417006 w 5561930"/>
              <a:gd name="connsiteY11" fmla="*/ 2472464 h 3808342"/>
              <a:gd name="connsiteX12" fmla="*/ 1833724 w 5561930"/>
              <a:gd name="connsiteY12" fmla="*/ 2651058 h 3808342"/>
              <a:gd name="connsiteX13" fmla="*/ 2067087 w 5561930"/>
              <a:gd name="connsiteY13" fmla="*/ 2779644 h 3808342"/>
              <a:gd name="connsiteX14" fmla="*/ 2174243 w 5561930"/>
              <a:gd name="connsiteY14" fmla="*/ 2922520 h 3808342"/>
              <a:gd name="connsiteX15" fmla="*/ 2255206 w 5561930"/>
              <a:gd name="connsiteY15" fmla="*/ 3193980 h 3808342"/>
              <a:gd name="connsiteX16" fmla="*/ 2221868 w 5561930"/>
              <a:gd name="connsiteY16" fmla="*/ 3310662 h 3808342"/>
              <a:gd name="connsiteX17" fmla="*/ 2195675 w 5561930"/>
              <a:gd name="connsiteY17" fmla="*/ 3394006 h 3808342"/>
              <a:gd name="connsiteX18" fmla="*/ 2126618 w 5561930"/>
              <a:gd name="connsiteY18" fmla="*/ 3474968 h 3808342"/>
              <a:gd name="connsiteX19" fmla="*/ 1986124 w 5561930"/>
              <a:gd name="connsiteY19" fmla="*/ 3603555 h 3808342"/>
              <a:gd name="connsiteX20" fmla="*/ 2436180 w 5561930"/>
              <a:gd name="connsiteY20" fmla="*/ 3808342 h 3808342"/>
              <a:gd name="connsiteX21" fmla="*/ 2569530 w 5561930"/>
              <a:gd name="connsiteY21" fmla="*/ 3796437 h 3808342"/>
              <a:gd name="connsiteX22" fmla="*/ 2826704 w 5561930"/>
              <a:gd name="connsiteY22" fmla="*/ 3736906 h 3808342"/>
              <a:gd name="connsiteX23" fmla="*/ 3029111 w 5561930"/>
              <a:gd name="connsiteY23" fmla="*/ 3665469 h 3808342"/>
              <a:gd name="connsiteX24" fmla="*/ 3176748 w 5561930"/>
              <a:gd name="connsiteY24" fmla="*/ 3579743 h 3808342"/>
              <a:gd name="connsiteX25" fmla="*/ 3281523 w 5561930"/>
              <a:gd name="connsiteY25" fmla="*/ 3413056 h 3808342"/>
              <a:gd name="connsiteX26" fmla="*/ 3583943 w 5561930"/>
              <a:gd name="connsiteY26" fmla="*/ 3222556 h 3808342"/>
              <a:gd name="connsiteX27" fmla="*/ 3829211 w 5561930"/>
              <a:gd name="connsiteY27" fmla="*/ 3015387 h 3808342"/>
              <a:gd name="connsiteX28" fmla="*/ 4054864 w 5561930"/>
              <a:gd name="connsiteY28" fmla="*/ 2717806 h 3808342"/>
              <a:gd name="connsiteX29" fmla="*/ 4139531 w 5561930"/>
              <a:gd name="connsiteY29" fmla="*/ 2650073 h 3808342"/>
              <a:gd name="connsiteX30" fmla="*/ 4202426 w 5561930"/>
              <a:gd name="connsiteY30" fmla="*/ 2592016 h 3808342"/>
              <a:gd name="connsiteX31" fmla="*/ 4262902 w 5561930"/>
              <a:gd name="connsiteY31" fmla="*/ 2553311 h 3808342"/>
              <a:gd name="connsiteX32" fmla="*/ 4422560 w 5561930"/>
              <a:gd name="connsiteY32" fmla="*/ 2376720 h 3808342"/>
              <a:gd name="connsiteX33" fmla="*/ 4519321 w 5561930"/>
              <a:gd name="connsiteY33" fmla="*/ 2296892 h 3808342"/>
              <a:gd name="connsiteX34" fmla="*/ 4548350 w 5561930"/>
              <a:gd name="connsiteY34" fmla="*/ 2243673 h 3808342"/>
              <a:gd name="connsiteX35" fmla="*/ 4565283 w 5561930"/>
              <a:gd name="connsiteY35" fmla="*/ 2202550 h 3808342"/>
              <a:gd name="connsiteX36" fmla="*/ 5061188 w 5561930"/>
              <a:gd name="connsiteY36" fmla="*/ 1948549 h 3808342"/>
              <a:gd name="connsiteX37" fmla="*/ 5131340 w 5561930"/>
              <a:gd name="connsiteY37" fmla="*/ 1856625 h 3808342"/>
              <a:gd name="connsiteX38" fmla="*/ 5561930 w 5561930"/>
              <a:gd name="connsiteY38" fmla="*/ 1728416 h 3808342"/>
              <a:gd name="connsiteX39" fmla="*/ 5070864 w 5561930"/>
              <a:gd name="connsiteY39" fmla="*/ 1544568 h 3808342"/>
              <a:gd name="connsiteX40" fmla="*/ 4722521 w 5561930"/>
              <a:gd name="connsiteY40" fmla="*/ 1747768 h 3808342"/>
              <a:gd name="connsiteX41" fmla="*/ 4424978 w 5561930"/>
              <a:gd name="connsiteY41" fmla="*/ 1958225 h 3808342"/>
              <a:gd name="connsiteX42" fmla="*/ 4212102 w 5561930"/>
              <a:gd name="connsiteY42" fmla="*/ 2197711 h 3808342"/>
              <a:gd name="connsiteX43" fmla="*/ 3950845 w 5561930"/>
              <a:gd name="connsiteY43" fmla="*/ 2509768 h 3808342"/>
              <a:gd name="connsiteX44" fmla="*/ 3815377 w 5561930"/>
              <a:gd name="connsiteY44" fmla="*/ 2521864 h 3808342"/>
              <a:gd name="connsiteX45" fmla="*/ 3762159 w 5561930"/>
              <a:gd name="connsiteY45" fmla="*/ 2480739 h 3808342"/>
              <a:gd name="connsiteX46" fmla="*/ 3638787 w 5561930"/>
              <a:gd name="connsiteY46" fmla="*/ 2594435 h 3808342"/>
              <a:gd name="connsiteX47" fmla="*/ 3670235 w 5561930"/>
              <a:gd name="connsiteY47" fmla="*/ 2664587 h 3808342"/>
              <a:gd name="connsiteX48" fmla="*/ 3679913 w 5561930"/>
              <a:gd name="connsiteY48" fmla="*/ 2812149 h 3808342"/>
              <a:gd name="connsiteX49" fmla="*/ 3617280 w 5561930"/>
              <a:gd name="connsiteY49" fmla="*/ 2896323 h 3808342"/>
              <a:gd name="connsiteX50" fmla="*/ 3410111 w 5561930"/>
              <a:gd name="connsiteY50" fmla="*/ 2993956 h 3808342"/>
              <a:gd name="connsiteX51" fmla="*/ 3357723 w 5561930"/>
              <a:gd name="connsiteY51" fmla="*/ 2996336 h 3808342"/>
              <a:gd name="connsiteX52" fmla="*/ 3274381 w 5561930"/>
              <a:gd name="connsiteY52" fmla="*/ 2970144 h 3808342"/>
              <a:gd name="connsiteX53" fmla="*/ 3076736 w 5561930"/>
              <a:gd name="connsiteY53" fmla="*/ 2829649 h 3808342"/>
              <a:gd name="connsiteX54" fmla="*/ 2831468 w 5561930"/>
              <a:gd name="connsiteY54" fmla="*/ 2705825 h 3808342"/>
              <a:gd name="connsiteX55" fmla="*/ 2638586 w 5561930"/>
              <a:gd name="connsiteY55" fmla="*/ 2584381 h 3808342"/>
              <a:gd name="connsiteX56" fmla="*/ 2479043 w 5561930"/>
              <a:gd name="connsiteY56" fmla="*/ 2451032 h 3808342"/>
              <a:gd name="connsiteX57" fmla="*/ 2345693 w 5561930"/>
              <a:gd name="connsiteY57" fmla="*/ 2331970 h 3808342"/>
              <a:gd name="connsiteX58" fmla="*/ 2195674 w 5561930"/>
              <a:gd name="connsiteY58" fmla="*/ 2191477 h 3808342"/>
              <a:gd name="connsiteX59" fmla="*/ 2050417 w 5561930"/>
              <a:gd name="connsiteY59" fmla="*/ 2067651 h 3808342"/>
              <a:gd name="connsiteX60" fmla="*/ 1967074 w 5561930"/>
              <a:gd name="connsiteY60" fmla="*/ 1979546 h 3808342"/>
              <a:gd name="connsiteX61" fmla="*/ 1859918 w 5561930"/>
              <a:gd name="connsiteY61" fmla="*/ 1870008 h 3808342"/>
              <a:gd name="connsiteX62" fmla="*/ 1697993 w 5561930"/>
              <a:gd name="connsiteY62" fmla="*/ 1696176 h 3808342"/>
              <a:gd name="connsiteX63" fmla="*/ 1619412 w 5561930"/>
              <a:gd name="connsiteY63" fmla="*/ 1589020 h 3808342"/>
              <a:gd name="connsiteX64" fmla="*/ 1572430 w 5561930"/>
              <a:gd name="connsiteY64" fmla="*/ 1512306 h 3808342"/>
              <a:gd name="connsiteX65" fmla="*/ 1486397 w 5561930"/>
              <a:gd name="connsiteY65" fmla="*/ 1429283 h 3808342"/>
              <a:gd name="connsiteX66" fmla="*/ 1404727 w 5561930"/>
              <a:gd name="connsiteY66" fmla="*/ 1343526 h 3808342"/>
              <a:gd name="connsiteX67" fmla="*/ 1351641 w 5561930"/>
              <a:gd name="connsiteY67" fmla="*/ 1229182 h 3808342"/>
              <a:gd name="connsiteX68" fmla="*/ 1306722 w 5561930"/>
              <a:gd name="connsiteY68" fmla="*/ 1074004 h 3808342"/>
              <a:gd name="connsiteX69" fmla="*/ 1310806 w 5561930"/>
              <a:gd name="connsiteY69" fmla="*/ 992330 h 3808342"/>
              <a:gd name="connsiteX70" fmla="*/ 1327141 w 5561930"/>
              <a:gd name="connsiteY70" fmla="*/ 931076 h 3808342"/>
              <a:gd name="connsiteX71" fmla="*/ 1355725 w 5561930"/>
              <a:gd name="connsiteY71" fmla="*/ 873904 h 3808342"/>
              <a:gd name="connsiteX72" fmla="*/ 1404727 w 5561930"/>
              <a:gd name="connsiteY72" fmla="*/ 779980 h 3808342"/>
              <a:gd name="connsiteX73" fmla="*/ 1461896 w 5561930"/>
              <a:gd name="connsiteY73" fmla="*/ 726892 h 3808342"/>
              <a:gd name="connsiteX74" fmla="*/ 1510899 w 5561930"/>
              <a:gd name="connsiteY74" fmla="*/ 686055 h 3808342"/>
              <a:gd name="connsiteX75" fmla="*/ 1588483 w 5561930"/>
              <a:gd name="connsiteY75" fmla="*/ 637052 h 3808342"/>
              <a:gd name="connsiteX76" fmla="*/ 1788575 w 5561930"/>
              <a:gd name="connsiteY76" fmla="*/ 645219 h 3808342"/>
              <a:gd name="connsiteX77" fmla="*/ 1964166 w 5561930"/>
              <a:gd name="connsiteY77" fmla="*/ 686056 h 3808342"/>
              <a:gd name="connsiteX78" fmla="*/ 2098922 w 5561930"/>
              <a:gd name="connsiteY78" fmla="*/ 763645 h 3808342"/>
              <a:gd name="connsiteX79" fmla="*/ 2327598 w 5561930"/>
              <a:gd name="connsiteY79" fmla="*/ 1037251 h 3808342"/>
              <a:gd name="connsiteX80" fmla="*/ 2376600 w 5561930"/>
              <a:gd name="connsiteY80" fmla="*/ 1078087 h 3808342"/>
              <a:gd name="connsiteX81" fmla="*/ 2552191 w 5561930"/>
              <a:gd name="connsiteY81" fmla="*/ 1135259 h 3808342"/>
              <a:gd name="connsiteX82" fmla="*/ 2682863 w 5561930"/>
              <a:gd name="connsiteY82" fmla="*/ 1221015 h 3808342"/>
              <a:gd name="connsiteX83" fmla="*/ 2756367 w 5561930"/>
              <a:gd name="connsiteY83" fmla="*/ 1310856 h 3808342"/>
              <a:gd name="connsiteX84" fmla="*/ 2833953 w 5561930"/>
              <a:gd name="connsiteY84" fmla="*/ 1396614 h 3808342"/>
              <a:gd name="connsiteX85" fmla="*/ 2900657 w 5561930"/>
              <a:gd name="connsiteY85" fmla="*/ 1507217 h 3808342"/>
              <a:gd name="connsiteX86" fmla="*/ 2941904 w 5561930"/>
              <a:gd name="connsiteY86" fmla="*/ 1585086 h 3808342"/>
              <a:gd name="connsiteX87" fmla="*/ 2957674 w 5561930"/>
              <a:gd name="connsiteY87" fmla="*/ 1667600 h 3808342"/>
              <a:gd name="connsiteX88" fmla="*/ 2967199 w 5561930"/>
              <a:gd name="connsiteY88" fmla="*/ 1743800 h 3808342"/>
              <a:gd name="connsiteX89" fmla="*/ 2974343 w 5561930"/>
              <a:gd name="connsiteY89" fmla="*/ 1781900 h 3808342"/>
              <a:gd name="connsiteX90" fmla="*/ 2998155 w 5561930"/>
              <a:gd name="connsiteY90" fmla="*/ 1872389 h 3808342"/>
              <a:gd name="connsiteX91" fmla="*/ 3093405 w 5561930"/>
              <a:gd name="connsiteY91" fmla="*/ 2055744 h 3808342"/>
              <a:gd name="connsiteX92" fmla="*/ 3167224 w 5561930"/>
              <a:gd name="connsiteY92" fmla="*/ 2155757 h 3808342"/>
              <a:gd name="connsiteX93" fmla="*/ 3271999 w 5561930"/>
              <a:gd name="connsiteY93" fmla="*/ 2253388 h 3808342"/>
              <a:gd name="connsiteX94" fmla="*/ 3413817 w 5561930"/>
              <a:gd name="connsiteY94" fmla="*/ 2354949 h 3808342"/>
              <a:gd name="connsiteX95" fmla="*/ 3573474 w 5561930"/>
              <a:gd name="connsiteY95" fmla="*/ 2512187 h 3808342"/>
              <a:gd name="connsiteX96" fmla="*/ 3636369 w 5561930"/>
              <a:gd name="connsiteY96" fmla="*/ 2599273 h 3808342"/>
              <a:gd name="connsiteX97" fmla="*/ 3762159 w 5561930"/>
              <a:gd name="connsiteY97" fmla="*/ 2475899 h 3808342"/>
              <a:gd name="connsiteX98" fmla="*/ 3754902 w 5561930"/>
              <a:gd name="connsiteY98" fmla="*/ 2316244 h 3808342"/>
              <a:gd name="connsiteX99" fmla="*/ 3762160 w 5561930"/>
              <a:gd name="connsiteY99" fmla="*/ 2183197 h 3808342"/>
              <a:gd name="connsiteX100" fmla="*/ 3762159 w 5561930"/>
              <a:gd name="connsiteY100" fmla="*/ 2067082 h 3808342"/>
              <a:gd name="connsiteX101" fmla="*/ 3718617 w 5561930"/>
              <a:gd name="connsiteY101" fmla="*/ 1875977 h 3808342"/>
              <a:gd name="connsiteX102" fmla="*/ 3609760 w 5561930"/>
              <a:gd name="connsiteY102" fmla="*/ 1609882 h 3808342"/>
              <a:gd name="connsiteX103" fmla="*/ 3505740 w 5561930"/>
              <a:gd name="connsiteY103" fmla="*/ 1382492 h 3808342"/>
              <a:gd name="connsiteX104" fmla="*/ 3405645 w 5561930"/>
              <a:gd name="connsiteY104" fmla="*/ 1286354 h 3808342"/>
              <a:gd name="connsiteX105" fmla="*/ 3209636 w 5561930"/>
              <a:gd name="connsiteY105" fmla="*/ 1082171 h 3808342"/>
              <a:gd name="connsiteX106" fmla="*/ 3005461 w 5561930"/>
              <a:gd name="connsiteY106" fmla="*/ 845318 h 3808342"/>
              <a:gd name="connsiteX107" fmla="*/ 2789035 w 5561930"/>
              <a:gd name="connsiteY107" fmla="*/ 563546 h 3808342"/>
              <a:gd name="connsiteX108" fmla="*/ 2511356 w 5561930"/>
              <a:gd name="connsiteY108" fmla="*/ 130678 h 3808342"/>
              <a:gd name="connsiteX109" fmla="*/ 2425602 w 5561930"/>
              <a:gd name="connsiteY109" fmla="*/ 16335 h 3808342"/>
              <a:gd name="connsiteX0" fmla="*/ 2425602 w 5564104"/>
              <a:gd name="connsiteY0" fmla="*/ 16335 h 3808342"/>
              <a:gd name="connsiteX1" fmla="*/ 1584399 w 5564104"/>
              <a:gd name="connsiteY1" fmla="*/ 0 h 3808342"/>
              <a:gd name="connsiteX2" fmla="*/ 518604 w 5564104"/>
              <a:gd name="connsiteY2" fmla="*/ 12252 h 3808342"/>
              <a:gd name="connsiteX3" fmla="*/ 12249 w 5564104"/>
              <a:gd name="connsiteY3" fmla="*/ 16336 h 3808342"/>
              <a:gd name="connsiteX4" fmla="*/ 12248 w 5564104"/>
              <a:gd name="connsiteY4" fmla="*/ 1016832 h 3808342"/>
              <a:gd name="connsiteX5" fmla="*/ 0 w 5564104"/>
              <a:gd name="connsiteY5" fmla="*/ 2589043 h 3808342"/>
              <a:gd name="connsiteX6" fmla="*/ 110254 w 5564104"/>
              <a:gd name="connsiteY6" fmla="*/ 2621711 h 3808342"/>
              <a:gd name="connsiteX7" fmla="*/ 187841 w 5564104"/>
              <a:gd name="connsiteY7" fmla="*/ 2540038 h 3808342"/>
              <a:gd name="connsiteX8" fmla="*/ 596192 w 5564104"/>
              <a:gd name="connsiteY8" fmla="*/ 2450198 h 3808342"/>
              <a:gd name="connsiteX9" fmla="*/ 841202 w 5564104"/>
              <a:gd name="connsiteY9" fmla="*/ 2433863 h 3808342"/>
              <a:gd name="connsiteX10" fmla="*/ 1143162 w 5564104"/>
              <a:gd name="connsiteY10" fmla="*/ 2439126 h 3808342"/>
              <a:gd name="connsiteX11" fmla="*/ 1417006 w 5564104"/>
              <a:gd name="connsiteY11" fmla="*/ 2472464 h 3808342"/>
              <a:gd name="connsiteX12" fmla="*/ 1833724 w 5564104"/>
              <a:gd name="connsiteY12" fmla="*/ 2651058 h 3808342"/>
              <a:gd name="connsiteX13" fmla="*/ 2067087 w 5564104"/>
              <a:gd name="connsiteY13" fmla="*/ 2779644 h 3808342"/>
              <a:gd name="connsiteX14" fmla="*/ 2174243 w 5564104"/>
              <a:gd name="connsiteY14" fmla="*/ 2922520 h 3808342"/>
              <a:gd name="connsiteX15" fmla="*/ 2255206 w 5564104"/>
              <a:gd name="connsiteY15" fmla="*/ 3193980 h 3808342"/>
              <a:gd name="connsiteX16" fmla="*/ 2221868 w 5564104"/>
              <a:gd name="connsiteY16" fmla="*/ 3310662 h 3808342"/>
              <a:gd name="connsiteX17" fmla="*/ 2195675 w 5564104"/>
              <a:gd name="connsiteY17" fmla="*/ 3394006 h 3808342"/>
              <a:gd name="connsiteX18" fmla="*/ 2126618 w 5564104"/>
              <a:gd name="connsiteY18" fmla="*/ 3474968 h 3808342"/>
              <a:gd name="connsiteX19" fmla="*/ 1986124 w 5564104"/>
              <a:gd name="connsiteY19" fmla="*/ 3603555 h 3808342"/>
              <a:gd name="connsiteX20" fmla="*/ 2436180 w 5564104"/>
              <a:gd name="connsiteY20" fmla="*/ 3808342 h 3808342"/>
              <a:gd name="connsiteX21" fmla="*/ 2569530 w 5564104"/>
              <a:gd name="connsiteY21" fmla="*/ 3796437 h 3808342"/>
              <a:gd name="connsiteX22" fmla="*/ 2826704 w 5564104"/>
              <a:gd name="connsiteY22" fmla="*/ 3736906 h 3808342"/>
              <a:gd name="connsiteX23" fmla="*/ 3029111 w 5564104"/>
              <a:gd name="connsiteY23" fmla="*/ 3665469 h 3808342"/>
              <a:gd name="connsiteX24" fmla="*/ 3176748 w 5564104"/>
              <a:gd name="connsiteY24" fmla="*/ 3579743 h 3808342"/>
              <a:gd name="connsiteX25" fmla="*/ 3281523 w 5564104"/>
              <a:gd name="connsiteY25" fmla="*/ 3413056 h 3808342"/>
              <a:gd name="connsiteX26" fmla="*/ 3583943 w 5564104"/>
              <a:gd name="connsiteY26" fmla="*/ 3222556 h 3808342"/>
              <a:gd name="connsiteX27" fmla="*/ 3829211 w 5564104"/>
              <a:gd name="connsiteY27" fmla="*/ 3015387 h 3808342"/>
              <a:gd name="connsiteX28" fmla="*/ 4054864 w 5564104"/>
              <a:gd name="connsiteY28" fmla="*/ 2717806 h 3808342"/>
              <a:gd name="connsiteX29" fmla="*/ 4139531 w 5564104"/>
              <a:gd name="connsiteY29" fmla="*/ 2650073 h 3808342"/>
              <a:gd name="connsiteX30" fmla="*/ 4202426 w 5564104"/>
              <a:gd name="connsiteY30" fmla="*/ 2592016 h 3808342"/>
              <a:gd name="connsiteX31" fmla="*/ 4262902 w 5564104"/>
              <a:gd name="connsiteY31" fmla="*/ 2553311 h 3808342"/>
              <a:gd name="connsiteX32" fmla="*/ 4422560 w 5564104"/>
              <a:gd name="connsiteY32" fmla="*/ 2376720 h 3808342"/>
              <a:gd name="connsiteX33" fmla="*/ 4519321 w 5564104"/>
              <a:gd name="connsiteY33" fmla="*/ 2296892 h 3808342"/>
              <a:gd name="connsiteX34" fmla="*/ 4548350 w 5564104"/>
              <a:gd name="connsiteY34" fmla="*/ 2243673 h 3808342"/>
              <a:gd name="connsiteX35" fmla="*/ 4565283 w 5564104"/>
              <a:gd name="connsiteY35" fmla="*/ 2202550 h 3808342"/>
              <a:gd name="connsiteX36" fmla="*/ 5061188 w 5564104"/>
              <a:gd name="connsiteY36" fmla="*/ 1948549 h 3808342"/>
              <a:gd name="connsiteX37" fmla="*/ 5131340 w 5564104"/>
              <a:gd name="connsiteY37" fmla="*/ 1856625 h 3808342"/>
              <a:gd name="connsiteX38" fmla="*/ 5561930 w 5564104"/>
              <a:gd name="connsiteY38" fmla="*/ 1728416 h 3808342"/>
              <a:gd name="connsiteX39" fmla="*/ 5288578 w 5564104"/>
              <a:gd name="connsiteY39" fmla="*/ 1626816 h 3808342"/>
              <a:gd name="connsiteX40" fmla="*/ 5070864 w 5564104"/>
              <a:gd name="connsiteY40" fmla="*/ 1544568 h 3808342"/>
              <a:gd name="connsiteX41" fmla="*/ 4722521 w 5564104"/>
              <a:gd name="connsiteY41" fmla="*/ 1747768 h 3808342"/>
              <a:gd name="connsiteX42" fmla="*/ 4424978 w 5564104"/>
              <a:gd name="connsiteY42" fmla="*/ 1958225 h 3808342"/>
              <a:gd name="connsiteX43" fmla="*/ 4212102 w 5564104"/>
              <a:gd name="connsiteY43" fmla="*/ 2197711 h 3808342"/>
              <a:gd name="connsiteX44" fmla="*/ 3950845 w 5564104"/>
              <a:gd name="connsiteY44" fmla="*/ 2509768 h 3808342"/>
              <a:gd name="connsiteX45" fmla="*/ 3815377 w 5564104"/>
              <a:gd name="connsiteY45" fmla="*/ 2521864 h 3808342"/>
              <a:gd name="connsiteX46" fmla="*/ 3762159 w 5564104"/>
              <a:gd name="connsiteY46" fmla="*/ 2480739 h 3808342"/>
              <a:gd name="connsiteX47" fmla="*/ 3638787 w 5564104"/>
              <a:gd name="connsiteY47" fmla="*/ 2594435 h 3808342"/>
              <a:gd name="connsiteX48" fmla="*/ 3670235 w 5564104"/>
              <a:gd name="connsiteY48" fmla="*/ 2664587 h 3808342"/>
              <a:gd name="connsiteX49" fmla="*/ 3679913 w 5564104"/>
              <a:gd name="connsiteY49" fmla="*/ 2812149 h 3808342"/>
              <a:gd name="connsiteX50" fmla="*/ 3617280 w 5564104"/>
              <a:gd name="connsiteY50" fmla="*/ 2896323 h 3808342"/>
              <a:gd name="connsiteX51" fmla="*/ 3410111 w 5564104"/>
              <a:gd name="connsiteY51" fmla="*/ 2993956 h 3808342"/>
              <a:gd name="connsiteX52" fmla="*/ 3357723 w 5564104"/>
              <a:gd name="connsiteY52" fmla="*/ 2996336 h 3808342"/>
              <a:gd name="connsiteX53" fmla="*/ 3274381 w 5564104"/>
              <a:gd name="connsiteY53" fmla="*/ 2970144 h 3808342"/>
              <a:gd name="connsiteX54" fmla="*/ 3076736 w 5564104"/>
              <a:gd name="connsiteY54" fmla="*/ 2829649 h 3808342"/>
              <a:gd name="connsiteX55" fmla="*/ 2831468 w 5564104"/>
              <a:gd name="connsiteY55" fmla="*/ 2705825 h 3808342"/>
              <a:gd name="connsiteX56" fmla="*/ 2638586 w 5564104"/>
              <a:gd name="connsiteY56" fmla="*/ 2584381 h 3808342"/>
              <a:gd name="connsiteX57" fmla="*/ 2479043 w 5564104"/>
              <a:gd name="connsiteY57" fmla="*/ 2451032 h 3808342"/>
              <a:gd name="connsiteX58" fmla="*/ 2345693 w 5564104"/>
              <a:gd name="connsiteY58" fmla="*/ 2331970 h 3808342"/>
              <a:gd name="connsiteX59" fmla="*/ 2195674 w 5564104"/>
              <a:gd name="connsiteY59" fmla="*/ 2191477 h 3808342"/>
              <a:gd name="connsiteX60" fmla="*/ 2050417 w 5564104"/>
              <a:gd name="connsiteY60" fmla="*/ 2067651 h 3808342"/>
              <a:gd name="connsiteX61" fmla="*/ 1967074 w 5564104"/>
              <a:gd name="connsiteY61" fmla="*/ 1979546 h 3808342"/>
              <a:gd name="connsiteX62" fmla="*/ 1859918 w 5564104"/>
              <a:gd name="connsiteY62" fmla="*/ 1870008 h 3808342"/>
              <a:gd name="connsiteX63" fmla="*/ 1697993 w 5564104"/>
              <a:gd name="connsiteY63" fmla="*/ 1696176 h 3808342"/>
              <a:gd name="connsiteX64" fmla="*/ 1619412 w 5564104"/>
              <a:gd name="connsiteY64" fmla="*/ 1589020 h 3808342"/>
              <a:gd name="connsiteX65" fmla="*/ 1572430 w 5564104"/>
              <a:gd name="connsiteY65" fmla="*/ 1512306 h 3808342"/>
              <a:gd name="connsiteX66" fmla="*/ 1486397 w 5564104"/>
              <a:gd name="connsiteY66" fmla="*/ 1429283 h 3808342"/>
              <a:gd name="connsiteX67" fmla="*/ 1404727 w 5564104"/>
              <a:gd name="connsiteY67" fmla="*/ 1343526 h 3808342"/>
              <a:gd name="connsiteX68" fmla="*/ 1351641 w 5564104"/>
              <a:gd name="connsiteY68" fmla="*/ 1229182 h 3808342"/>
              <a:gd name="connsiteX69" fmla="*/ 1306722 w 5564104"/>
              <a:gd name="connsiteY69" fmla="*/ 1074004 h 3808342"/>
              <a:gd name="connsiteX70" fmla="*/ 1310806 w 5564104"/>
              <a:gd name="connsiteY70" fmla="*/ 992330 h 3808342"/>
              <a:gd name="connsiteX71" fmla="*/ 1327141 w 5564104"/>
              <a:gd name="connsiteY71" fmla="*/ 931076 h 3808342"/>
              <a:gd name="connsiteX72" fmla="*/ 1355725 w 5564104"/>
              <a:gd name="connsiteY72" fmla="*/ 873904 h 3808342"/>
              <a:gd name="connsiteX73" fmla="*/ 1404727 w 5564104"/>
              <a:gd name="connsiteY73" fmla="*/ 779980 h 3808342"/>
              <a:gd name="connsiteX74" fmla="*/ 1461896 w 5564104"/>
              <a:gd name="connsiteY74" fmla="*/ 726892 h 3808342"/>
              <a:gd name="connsiteX75" fmla="*/ 1510899 w 5564104"/>
              <a:gd name="connsiteY75" fmla="*/ 686055 h 3808342"/>
              <a:gd name="connsiteX76" fmla="*/ 1588483 w 5564104"/>
              <a:gd name="connsiteY76" fmla="*/ 637052 h 3808342"/>
              <a:gd name="connsiteX77" fmla="*/ 1788575 w 5564104"/>
              <a:gd name="connsiteY77" fmla="*/ 645219 h 3808342"/>
              <a:gd name="connsiteX78" fmla="*/ 1964166 w 5564104"/>
              <a:gd name="connsiteY78" fmla="*/ 686056 h 3808342"/>
              <a:gd name="connsiteX79" fmla="*/ 2098922 w 5564104"/>
              <a:gd name="connsiteY79" fmla="*/ 763645 h 3808342"/>
              <a:gd name="connsiteX80" fmla="*/ 2327598 w 5564104"/>
              <a:gd name="connsiteY80" fmla="*/ 1037251 h 3808342"/>
              <a:gd name="connsiteX81" fmla="*/ 2376600 w 5564104"/>
              <a:gd name="connsiteY81" fmla="*/ 1078087 h 3808342"/>
              <a:gd name="connsiteX82" fmla="*/ 2552191 w 5564104"/>
              <a:gd name="connsiteY82" fmla="*/ 1135259 h 3808342"/>
              <a:gd name="connsiteX83" fmla="*/ 2682863 w 5564104"/>
              <a:gd name="connsiteY83" fmla="*/ 1221015 h 3808342"/>
              <a:gd name="connsiteX84" fmla="*/ 2756367 w 5564104"/>
              <a:gd name="connsiteY84" fmla="*/ 1310856 h 3808342"/>
              <a:gd name="connsiteX85" fmla="*/ 2833953 w 5564104"/>
              <a:gd name="connsiteY85" fmla="*/ 1396614 h 3808342"/>
              <a:gd name="connsiteX86" fmla="*/ 2900657 w 5564104"/>
              <a:gd name="connsiteY86" fmla="*/ 1507217 h 3808342"/>
              <a:gd name="connsiteX87" fmla="*/ 2941904 w 5564104"/>
              <a:gd name="connsiteY87" fmla="*/ 1585086 h 3808342"/>
              <a:gd name="connsiteX88" fmla="*/ 2957674 w 5564104"/>
              <a:gd name="connsiteY88" fmla="*/ 1667600 h 3808342"/>
              <a:gd name="connsiteX89" fmla="*/ 2967199 w 5564104"/>
              <a:gd name="connsiteY89" fmla="*/ 1743800 h 3808342"/>
              <a:gd name="connsiteX90" fmla="*/ 2974343 w 5564104"/>
              <a:gd name="connsiteY90" fmla="*/ 1781900 h 3808342"/>
              <a:gd name="connsiteX91" fmla="*/ 2998155 w 5564104"/>
              <a:gd name="connsiteY91" fmla="*/ 1872389 h 3808342"/>
              <a:gd name="connsiteX92" fmla="*/ 3093405 w 5564104"/>
              <a:gd name="connsiteY92" fmla="*/ 2055744 h 3808342"/>
              <a:gd name="connsiteX93" fmla="*/ 3167224 w 5564104"/>
              <a:gd name="connsiteY93" fmla="*/ 2155757 h 3808342"/>
              <a:gd name="connsiteX94" fmla="*/ 3271999 w 5564104"/>
              <a:gd name="connsiteY94" fmla="*/ 2253388 h 3808342"/>
              <a:gd name="connsiteX95" fmla="*/ 3413817 w 5564104"/>
              <a:gd name="connsiteY95" fmla="*/ 2354949 h 3808342"/>
              <a:gd name="connsiteX96" fmla="*/ 3573474 w 5564104"/>
              <a:gd name="connsiteY96" fmla="*/ 2512187 h 3808342"/>
              <a:gd name="connsiteX97" fmla="*/ 3636369 w 5564104"/>
              <a:gd name="connsiteY97" fmla="*/ 2599273 h 3808342"/>
              <a:gd name="connsiteX98" fmla="*/ 3762159 w 5564104"/>
              <a:gd name="connsiteY98" fmla="*/ 2475899 h 3808342"/>
              <a:gd name="connsiteX99" fmla="*/ 3754902 w 5564104"/>
              <a:gd name="connsiteY99" fmla="*/ 2316244 h 3808342"/>
              <a:gd name="connsiteX100" fmla="*/ 3762160 w 5564104"/>
              <a:gd name="connsiteY100" fmla="*/ 2183197 h 3808342"/>
              <a:gd name="connsiteX101" fmla="*/ 3762159 w 5564104"/>
              <a:gd name="connsiteY101" fmla="*/ 2067082 h 3808342"/>
              <a:gd name="connsiteX102" fmla="*/ 3718617 w 5564104"/>
              <a:gd name="connsiteY102" fmla="*/ 1875977 h 3808342"/>
              <a:gd name="connsiteX103" fmla="*/ 3609760 w 5564104"/>
              <a:gd name="connsiteY103" fmla="*/ 1609882 h 3808342"/>
              <a:gd name="connsiteX104" fmla="*/ 3505740 w 5564104"/>
              <a:gd name="connsiteY104" fmla="*/ 1382492 h 3808342"/>
              <a:gd name="connsiteX105" fmla="*/ 3405645 w 5564104"/>
              <a:gd name="connsiteY105" fmla="*/ 1286354 h 3808342"/>
              <a:gd name="connsiteX106" fmla="*/ 3209636 w 5564104"/>
              <a:gd name="connsiteY106" fmla="*/ 1082171 h 3808342"/>
              <a:gd name="connsiteX107" fmla="*/ 3005461 w 5564104"/>
              <a:gd name="connsiteY107" fmla="*/ 845318 h 3808342"/>
              <a:gd name="connsiteX108" fmla="*/ 2789035 w 5564104"/>
              <a:gd name="connsiteY108" fmla="*/ 563546 h 3808342"/>
              <a:gd name="connsiteX109" fmla="*/ 2511356 w 5564104"/>
              <a:gd name="connsiteY109" fmla="*/ 130678 h 3808342"/>
              <a:gd name="connsiteX110" fmla="*/ 2425602 w 5564104"/>
              <a:gd name="connsiteY110" fmla="*/ 16335 h 3808342"/>
              <a:gd name="connsiteX0" fmla="*/ 2425602 w 5680458"/>
              <a:gd name="connsiteY0" fmla="*/ 16335 h 3808342"/>
              <a:gd name="connsiteX1" fmla="*/ 1584399 w 5680458"/>
              <a:gd name="connsiteY1" fmla="*/ 0 h 3808342"/>
              <a:gd name="connsiteX2" fmla="*/ 518604 w 5680458"/>
              <a:gd name="connsiteY2" fmla="*/ 12252 h 3808342"/>
              <a:gd name="connsiteX3" fmla="*/ 12249 w 5680458"/>
              <a:gd name="connsiteY3" fmla="*/ 16336 h 3808342"/>
              <a:gd name="connsiteX4" fmla="*/ 12248 w 5680458"/>
              <a:gd name="connsiteY4" fmla="*/ 1016832 h 3808342"/>
              <a:gd name="connsiteX5" fmla="*/ 0 w 5680458"/>
              <a:gd name="connsiteY5" fmla="*/ 2589043 h 3808342"/>
              <a:gd name="connsiteX6" fmla="*/ 110254 w 5680458"/>
              <a:gd name="connsiteY6" fmla="*/ 2621711 h 3808342"/>
              <a:gd name="connsiteX7" fmla="*/ 187841 w 5680458"/>
              <a:gd name="connsiteY7" fmla="*/ 2540038 h 3808342"/>
              <a:gd name="connsiteX8" fmla="*/ 596192 w 5680458"/>
              <a:gd name="connsiteY8" fmla="*/ 2450198 h 3808342"/>
              <a:gd name="connsiteX9" fmla="*/ 841202 w 5680458"/>
              <a:gd name="connsiteY9" fmla="*/ 2433863 h 3808342"/>
              <a:gd name="connsiteX10" fmla="*/ 1143162 w 5680458"/>
              <a:gd name="connsiteY10" fmla="*/ 2439126 h 3808342"/>
              <a:gd name="connsiteX11" fmla="*/ 1417006 w 5680458"/>
              <a:gd name="connsiteY11" fmla="*/ 2472464 h 3808342"/>
              <a:gd name="connsiteX12" fmla="*/ 1833724 w 5680458"/>
              <a:gd name="connsiteY12" fmla="*/ 2651058 h 3808342"/>
              <a:gd name="connsiteX13" fmla="*/ 2067087 w 5680458"/>
              <a:gd name="connsiteY13" fmla="*/ 2779644 h 3808342"/>
              <a:gd name="connsiteX14" fmla="*/ 2174243 w 5680458"/>
              <a:gd name="connsiteY14" fmla="*/ 2922520 h 3808342"/>
              <a:gd name="connsiteX15" fmla="*/ 2255206 w 5680458"/>
              <a:gd name="connsiteY15" fmla="*/ 3193980 h 3808342"/>
              <a:gd name="connsiteX16" fmla="*/ 2221868 w 5680458"/>
              <a:gd name="connsiteY16" fmla="*/ 3310662 h 3808342"/>
              <a:gd name="connsiteX17" fmla="*/ 2195675 w 5680458"/>
              <a:gd name="connsiteY17" fmla="*/ 3394006 h 3808342"/>
              <a:gd name="connsiteX18" fmla="*/ 2126618 w 5680458"/>
              <a:gd name="connsiteY18" fmla="*/ 3474968 h 3808342"/>
              <a:gd name="connsiteX19" fmla="*/ 1986124 w 5680458"/>
              <a:gd name="connsiteY19" fmla="*/ 3603555 h 3808342"/>
              <a:gd name="connsiteX20" fmla="*/ 2436180 w 5680458"/>
              <a:gd name="connsiteY20" fmla="*/ 3808342 h 3808342"/>
              <a:gd name="connsiteX21" fmla="*/ 2569530 w 5680458"/>
              <a:gd name="connsiteY21" fmla="*/ 3796437 h 3808342"/>
              <a:gd name="connsiteX22" fmla="*/ 2826704 w 5680458"/>
              <a:gd name="connsiteY22" fmla="*/ 3736906 h 3808342"/>
              <a:gd name="connsiteX23" fmla="*/ 3029111 w 5680458"/>
              <a:gd name="connsiteY23" fmla="*/ 3665469 h 3808342"/>
              <a:gd name="connsiteX24" fmla="*/ 3176748 w 5680458"/>
              <a:gd name="connsiteY24" fmla="*/ 3579743 h 3808342"/>
              <a:gd name="connsiteX25" fmla="*/ 3281523 w 5680458"/>
              <a:gd name="connsiteY25" fmla="*/ 3413056 h 3808342"/>
              <a:gd name="connsiteX26" fmla="*/ 3583943 w 5680458"/>
              <a:gd name="connsiteY26" fmla="*/ 3222556 h 3808342"/>
              <a:gd name="connsiteX27" fmla="*/ 3829211 w 5680458"/>
              <a:gd name="connsiteY27" fmla="*/ 3015387 h 3808342"/>
              <a:gd name="connsiteX28" fmla="*/ 4054864 w 5680458"/>
              <a:gd name="connsiteY28" fmla="*/ 2717806 h 3808342"/>
              <a:gd name="connsiteX29" fmla="*/ 4139531 w 5680458"/>
              <a:gd name="connsiteY29" fmla="*/ 2650073 h 3808342"/>
              <a:gd name="connsiteX30" fmla="*/ 4202426 w 5680458"/>
              <a:gd name="connsiteY30" fmla="*/ 2592016 h 3808342"/>
              <a:gd name="connsiteX31" fmla="*/ 4262902 w 5680458"/>
              <a:gd name="connsiteY31" fmla="*/ 2553311 h 3808342"/>
              <a:gd name="connsiteX32" fmla="*/ 4422560 w 5680458"/>
              <a:gd name="connsiteY32" fmla="*/ 2376720 h 3808342"/>
              <a:gd name="connsiteX33" fmla="*/ 4519321 w 5680458"/>
              <a:gd name="connsiteY33" fmla="*/ 2296892 h 3808342"/>
              <a:gd name="connsiteX34" fmla="*/ 4548350 w 5680458"/>
              <a:gd name="connsiteY34" fmla="*/ 2243673 h 3808342"/>
              <a:gd name="connsiteX35" fmla="*/ 4565283 w 5680458"/>
              <a:gd name="connsiteY35" fmla="*/ 2202550 h 3808342"/>
              <a:gd name="connsiteX36" fmla="*/ 5061188 w 5680458"/>
              <a:gd name="connsiteY36" fmla="*/ 1948549 h 3808342"/>
              <a:gd name="connsiteX37" fmla="*/ 5131340 w 5680458"/>
              <a:gd name="connsiteY37" fmla="*/ 1856625 h 3808342"/>
              <a:gd name="connsiteX38" fmla="*/ 5561930 w 5680458"/>
              <a:gd name="connsiteY38" fmla="*/ 1728416 h 3808342"/>
              <a:gd name="connsiteX39" fmla="*/ 5656274 w 5680458"/>
              <a:gd name="connsiteY39" fmla="*/ 1406682 h 3808342"/>
              <a:gd name="connsiteX40" fmla="*/ 5070864 w 5680458"/>
              <a:gd name="connsiteY40" fmla="*/ 1544568 h 3808342"/>
              <a:gd name="connsiteX41" fmla="*/ 4722521 w 5680458"/>
              <a:gd name="connsiteY41" fmla="*/ 1747768 h 3808342"/>
              <a:gd name="connsiteX42" fmla="*/ 4424978 w 5680458"/>
              <a:gd name="connsiteY42" fmla="*/ 1958225 h 3808342"/>
              <a:gd name="connsiteX43" fmla="*/ 4212102 w 5680458"/>
              <a:gd name="connsiteY43" fmla="*/ 2197711 h 3808342"/>
              <a:gd name="connsiteX44" fmla="*/ 3950845 w 5680458"/>
              <a:gd name="connsiteY44" fmla="*/ 2509768 h 3808342"/>
              <a:gd name="connsiteX45" fmla="*/ 3815377 w 5680458"/>
              <a:gd name="connsiteY45" fmla="*/ 2521864 h 3808342"/>
              <a:gd name="connsiteX46" fmla="*/ 3762159 w 5680458"/>
              <a:gd name="connsiteY46" fmla="*/ 2480739 h 3808342"/>
              <a:gd name="connsiteX47" fmla="*/ 3638787 w 5680458"/>
              <a:gd name="connsiteY47" fmla="*/ 2594435 h 3808342"/>
              <a:gd name="connsiteX48" fmla="*/ 3670235 w 5680458"/>
              <a:gd name="connsiteY48" fmla="*/ 2664587 h 3808342"/>
              <a:gd name="connsiteX49" fmla="*/ 3679913 w 5680458"/>
              <a:gd name="connsiteY49" fmla="*/ 2812149 h 3808342"/>
              <a:gd name="connsiteX50" fmla="*/ 3617280 w 5680458"/>
              <a:gd name="connsiteY50" fmla="*/ 2896323 h 3808342"/>
              <a:gd name="connsiteX51" fmla="*/ 3410111 w 5680458"/>
              <a:gd name="connsiteY51" fmla="*/ 2993956 h 3808342"/>
              <a:gd name="connsiteX52" fmla="*/ 3357723 w 5680458"/>
              <a:gd name="connsiteY52" fmla="*/ 2996336 h 3808342"/>
              <a:gd name="connsiteX53" fmla="*/ 3274381 w 5680458"/>
              <a:gd name="connsiteY53" fmla="*/ 2970144 h 3808342"/>
              <a:gd name="connsiteX54" fmla="*/ 3076736 w 5680458"/>
              <a:gd name="connsiteY54" fmla="*/ 2829649 h 3808342"/>
              <a:gd name="connsiteX55" fmla="*/ 2831468 w 5680458"/>
              <a:gd name="connsiteY55" fmla="*/ 2705825 h 3808342"/>
              <a:gd name="connsiteX56" fmla="*/ 2638586 w 5680458"/>
              <a:gd name="connsiteY56" fmla="*/ 2584381 h 3808342"/>
              <a:gd name="connsiteX57" fmla="*/ 2479043 w 5680458"/>
              <a:gd name="connsiteY57" fmla="*/ 2451032 h 3808342"/>
              <a:gd name="connsiteX58" fmla="*/ 2345693 w 5680458"/>
              <a:gd name="connsiteY58" fmla="*/ 2331970 h 3808342"/>
              <a:gd name="connsiteX59" fmla="*/ 2195674 w 5680458"/>
              <a:gd name="connsiteY59" fmla="*/ 2191477 h 3808342"/>
              <a:gd name="connsiteX60" fmla="*/ 2050417 w 5680458"/>
              <a:gd name="connsiteY60" fmla="*/ 2067651 h 3808342"/>
              <a:gd name="connsiteX61" fmla="*/ 1967074 w 5680458"/>
              <a:gd name="connsiteY61" fmla="*/ 1979546 h 3808342"/>
              <a:gd name="connsiteX62" fmla="*/ 1859918 w 5680458"/>
              <a:gd name="connsiteY62" fmla="*/ 1870008 h 3808342"/>
              <a:gd name="connsiteX63" fmla="*/ 1697993 w 5680458"/>
              <a:gd name="connsiteY63" fmla="*/ 1696176 h 3808342"/>
              <a:gd name="connsiteX64" fmla="*/ 1619412 w 5680458"/>
              <a:gd name="connsiteY64" fmla="*/ 1589020 h 3808342"/>
              <a:gd name="connsiteX65" fmla="*/ 1572430 w 5680458"/>
              <a:gd name="connsiteY65" fmla="*/ 1512306 h 3808342"/>
              <a:gd name="connsiteX66" fmla="*/ 1486397 w 5680458"/>
              <a:gd name="connsiteY66" fmla="*/ 1429283 h 3808342"/>
              <a:gd name="connsiteX67" fmla="*/ 1404727 w 5680458"/>
              <a:gd name="connsiteY67" fmla="*/ 1343526 h 3808342"/>
              <a:gd name="connsiteX68" fmla="*/ 1351641 w 5680458"/>
              <a:gd name="connsiteY68" fmla="*/ 1229182 h 3808342"/>
              <a:gd name="connsiteX69" fmla="*/ 1306722 w 5680458"/>
              <a:gd name="connsiteY69" fmla="*/ 1074004 h 3808342"/>
              <a:gd name="connsiteX70" fmla="*/ 1310806 w 5680458"/>
              <a:gd name="connsiteY70" fmla="*/ 992330 h 3808342"/>
              <a:gd name="connsiteX71" fmla="*/ 1327141 w 5680458"/>
              <a:gd name="connsiteY71" fmla="*/ 931076 h 3808342"/>
              <a:gd name="connsiteX72" fmla="*/ 1355725 w 5680458"/>
              <a:gd name="connsiteY72" fmla="*/ 873904 h 3808342"/>
              <a:gd name="connsiteX73" fmla="*/ 1404727 w 5680458"/>
              <a:gd name="connsiteY73" fmla="*/ 779980 h 3808342"/>
              <a:gd name="connsiteX74" fmla="*/ 1461896 w 5680458"/>
              <a:gd name="connsiteY74" fmla="*/ 726892 h 3808342"/>
              <a:gd name="connsiteX75" fmla="*/ 1510899 w 5680458"/>
              <a:gd name="connsiteY75" fmla="*/ 686055 h 3808342"/>
              <a:gd name="connsiteX76" fmla="*/ 1588483 w 5680458"/>
              <a:gd name="connsiteY76" fmla="*/ 637052 h 3808342"/>
              <a:gd name="connsiteX77" fmla="*/ 1788575 w 5680458"/>
              <a:gd name="connsiteY77" fmla="*/ 645219 h 3808342"/>
              <a:gd name="connsiteX78" fmla="*/ 1964166 w 5680458"/>
              <a:gd name="connsiteY78" fmla="*/ 686056 h 3808342"/>
              <a:gd name="connsiteX79" fmla="*/ 2098922 w 5680458"/>
              <a:gd name="connsiteY79" fmla="*/ 763645 h 3808342"/>
              <a:gd name="connsiteX80" fmla="*/ 2327598 w 5680458"/>
              <a:gd name="connsiteY80" fmla="*/ 1037251 h 3808342"/>
              <a:gd name="connsiteX81" fmla="*/ 2376600 w 5680458"/>
              <a:gd name="connsiteY81" fmla="*/ 1078087 h 3808342"/>
              <a:gd name="connsiteX82" fmla="*/ 2552191 w 5680458"/>
              <a:gd name="connsiteY82" fmla="*/ 1135259 h 3808342"/>
              <a:gd name="connsiteX83" fmla="*/ 2682863 w 5680458"/>
              <a:gd name="connsiteY83" fmla="*/ 1221015 h 3808342"/>
              <a:gd name="connsiteX84" fmla="*/ 2756367 w 5680458"/>
              <a:gd name="connsiteY84" fmla="*/ 1310856 h 3808342"/>
              <a:gd name="connsiteX85" fmla="*/ 2833953 w 5680458"/>
              <a:gd name="connsiteY85" fmla="*/ 1396614 h 3808342"/>
              <a:gd name="connsiteX86" fmla="*/ 2900657 w 5680458"/>
              <a:gd name="connsiteY86" fmla="*/ 1507217 h 3808342"/>
              <a:gd name="connsiteX87" fmla="*/ 2941904 w 5680458"/>
              <a:gd name="connsiteY87" fmla="*/ 1585086 h 3808342"/>
              <a:gd name="connsiteX88" fmla="*/ 2957674 w 5680458"/>
              <a:gd name="connsiteY88" fmla="*/ 1667600 h 3808342"/>
              <a:gd name="connsiteX89" fmla="*/ 2967199 w 5680458"/>
              <a:gd name="connsiteY89" fmla="*/ 1743800 h 3808342"/>
              <a:gd name="connsiteX90" fmla="*/ 2974343 w 5680458"/>
              <a:gd name="connsiteY90" fmla="*/ 1781900 h 3808342"/>
              <a:gd name="connsiteX91" fmla="*/ 2998155 w 5680458"/>
              <a:gd name="connsiteY91" fmla="*/ 1872389 h 3808342"/>
              <a:gd name="connsiteX92" fmla="*/ 3093405 w 5680458"/>
              <a:gd name="connsiteY92" fmla="*/ 2055744 h 3808342"/>
              <a:gd name="connsiteX93" fmla="*/ 3167224 w 5680458"/>
              <a:gd name="connsiteY93" fmla="*/ 2155757 h 3808342"/>
              <a:gd name="connsiteX94" fmla="*/ 3271999 w 5680458"/>
              <a:gd name="connsiteY94" fmla="*/ 2253388 h 3808342"/>
              <a:gd name="connsiteX95" fmla="*/ 3413817 w 5680458"/>
              <a:gd name="connsiteY95" fmla="*/ 2354949 h 3808342"/>
              <a:gd name="connsiteX96" fmla="*/ 3573474 w 5680458"/>
              <a:gd name="connsiteY96" fmla="*/ 2512187 h 3808342"/>
              <a:gd name="connsiteX97" fmla="*/ 3636369 w 5680458"/>
              <a:gd name="connsiteY97" fmla="*/ 2599273 h 3808342"/>
              <a:gd name="connsiteX98" fmla="*/ 3762159 w 5680458"/>
              <a:gd name="connsiteY98" fmla="*/ 2475899 h 3808342"/>
              <a:gd name="connsiteX99" fmla="*/ 3754902 w 5680458"/>
              <a:gd name="connsiteY99" fmla="*/ 2316244 h 3808342"/>
              <a:gd name="connsiteX100" fmla="*/ 3762160 w 5680458"/>
              <a:gd name="connsiteY100" fmla="*/ 2183197 h 3808342"/>
              <a:gd name="connsiteX101" fmla="*/ 3762159 w 5680458"/>
              <a:gd name="connsiteY101" fmla="*/ 2067082 h 3808342"/>
              <a:gd name="connsiteX102" fmla="*/ 3718617 w 5680458"/>
              <a:gd name="connsiteY102" fmla="*/ 1875977 h 3808342"/>
              <a:gd name="connsiteX103" fmla="*/ 3609760 w 5680458"/>
              <a:gd name="connsiteY103" fmla="*/ 1609882 h 3808342"/>
              <a:gd name="connsiteX104" fmla="*/ 3505740 w 5680458"/>
              <a:gd name="connsiteY104" fmla="*/ 1382492 h 3808342"/>
              <a:gd name="connsiteX105" fmla="*/ 3405645 w 5680458"/>
              <a:gd name="connsiteY105" fmla="*/ 1286354 h 3808342"/>
              <a:gd name="connsiteX106" fmla="*/ 3209636 w 5680458"/>
              <a:gd name="connsiteY106" fmla="*/ 1082171 h 3808342"/>
              <a:gd name="connsiteX107" fmla="*/ 3005461 w 5680458"/>
              <a:gd name="connsiteY107" fmla="*/ 845318 h 3808342"/>
              <a:gd name="connsiteX108" fmla="*/ 2789035 w 5680458"/>
              <a:gd name="connsiteY108" fmla="*/ 563546 h 3808342"/>
              <a:gd name="connsiteX109" fmla="*/ 2511356 w 5680458"/>
              <a:gd name="connsiteY109" fmla="*/ 130678 h 3808342"/>
              <a:gd name="connsiteX110" fmla="*/ 2425602 w 5680458"/>
              <a:gd name="connsiteY110" fmla="*/ 16335 h 3808342"/>
              <a:gd name="connsiteX0" fmla="*/ 2425602 w 5680458"/>
              <a:gd name="connsiteY0" fmla="*/ 16335 h 3808342"/>
              <a:gd name="connsiteX1" fmla="*/ 1584399 w 5680458"/>
              <a:gd name="connsiteY1" fmla="*/ 0 h 3808342"/>
              <a:gd name="connsiteX2" fmla="*/ 518604 w 5680458"/>
              <a:gd name="connsiteY2" fmla="*/ 12252 h 3808342"/>
              <a:gd name="connsiteX3" fmla="*/ 12249 w 5680458"/>
              <a:gd name="connsiteY3" fmla="*/ 16336 h 3808342"/>
              <a:gd name="connsiteX4" fmla="*/ 12248 w 5680458"/>
              <a:gd name="connsiteY4" fmla="*/ 1016832 h 3808342"/>
              <a:gd name="connsiteX5" fmla="*/ 0 w 5680458"/>
              <a:gd name="connsiteY5" fmla="*/ 2589043 h 3808342"/>
              <a:gd name="connsiteX6" fmla="*/ 110254 w 5680458"/>
              <a:gd name="connsiteY6" fmla="*/ 2621711 h 3808342"/>
              <a:gd name="connsiteX7" fmla="*/ 187841 w 5680458"/>
              <a:gd name="connsiteY7" fmla="*/ 2540038 h 3808342"/>
              <a:gd name="connsiteX8" fmla="*/ 596192 w 5680458"/>
              <a:gd name="connsiteY8" fmla="*/ 2450198 h 3808342"/>
              <a:gd name="connsiteX9" fmla="*/ 841202 w 5680458"/>
              <a:gd name="connsiteY9" fmla="*/ 2433863 h 3808342"/>
              <a:gd name="connsiteX10" fmla="*/ 1143162 w 5680458"/>
              <a:gd name="connsiteY10" fmla="*/ 2439126 h 3808342"/>
              <a:gd name="connsiteX11" fmla="*/ 1417006 w 5680458"/>
              <a:gd name="connsiteY11" fmla="*/ 2472464 h 3808342"/>
              <a:gd name="connsiteX12" fmla="*/ 1833724 w 5680458"/>
              <a:gd name="connsiteY12" fmla="*/ 2651058 h 3808342"/>
              <a:gd name="connsiteX13" fmla="*/ 2067087 w 5680458"/>
              <a:gd name="connsiteY13" fmla="*/ 2779644 h 3808342"/>
              <a:gd name="connsiteX14" fmla="*/ 2174243 w 5680458"/>
              <a:gd name="connsiteY14" fmla="*/ 2922520 h 3808342"/>
              <a:gd name="connsiteX15" fmla="*/ 2255206 w 5680458"/>
              <a:gd name="connsiteY15" fmla="*/ 3193980 h 3808342"/>
              <a:gd name="connsiteX16" fmla="*/ 2221868 w 5680458"/>
              <a:gd name="connsiteY16" fmla="*/ 3310662 h 3808342"/>
              <a:gd name="connsiteX17" fmla="*/ 2195675 w 5680458"/>
              <a:gd name="connsiteY17" fmla="*/ 3394006 h 3808342"/>
              <a:gd name="connsiteX18" fmla="*/ 2126618 w 5680458"/>
              <a:gd name="connsiteY18" fmla="*/ 3474968 h 3808342"/>
              <a:gd name="connsiteX19" fmla="*/ 1986124 w 5680458"/>
              <a:gd name="connsiteY19" fmla="*/ 3603555 h 3808342"/>
              <a:gd name="connsiteX20" fmla="*/ 2436180 w 5680458"/>
              <a:gd name="connsiteY20" fmla="*/ 3808342 h 3808342"/>
              <a:gd name="connsiteX21" fmla="*/ 2569530 w 5680458"/>
              <a:gd name="connsiteY21" fmla="*/ 3796437 h 3808342"/>
              <a:gd name="connsiteX22" fmla="*/ 2826704 w 5680458"/>
              <a:gd name="connsiteY22" fmla="*/ 3736906 h 3808342"/>
              <a:gd name="connsiteX23" fmla="*/ 3029111 w 5680458"/>
              <a:gd name="connsiteY23" fmla="*/ 3665469 h 3808342"/>
              <a:gd name="connsiteX24" fmla="*/ 3176748 w 5680458"/>
              <a:gd name="connsiteY24" fmla="*/ 3579743 h 3808342"/>
              <a:gd name="connsiteX25" fmla="*/ 3281523 w 5680458"/>
              <a:gd name="connsiteY25" fmla="*/ 3413056 h 3808342"/>
              <a:gd name="connsiteX26" fmla="*/ 3583943 w 5680458"/>
              <a:gd name="connsiteY26" fmla="*/ 3222556 h 3808342"/>
              <a:gd name="connsiteX27" fmla="*/ 3829211 w 5680458"/>
              <a:gd name="connsiteY27" fmla="*/ 3015387 h 3808342"/>
              <a:gd name="connsiteX28" fmla="*/ 4054864 w 5680458"/>
              <a:gd name="connsiteY28" fmla="*/ 2717806 h 3808342"/>
              <a:gd name="connsiteX29" fmla="*/ 4139531 w 5680458"/>
              <a:gd name="connsiteY29" fmla="*/ 2650073 h 3808342"/>
              <a:gd name="connsiteX30" fmla="*/ 4202426 w 5680458"/>
              <a:gd name="connsiteY30" fmla="*/ 2592016 h 3808342"/>
              <a:gd name="connsiteX31" fmla="*/ 4262902 w 5680458"/>
              <a:gd name="connsiteY31" fmla="*/ 2553311 h 3808342"/>
              <a:gd name="connsiteX32" fmla="*/ 4422560 w 5680458"/>
              <a:gd name="connsiteY32" fmla="*/ 2376720 h 3808342"/>
              <a:gd name="connsiteX33" fmla="*/ 4519321 w 5680458"/>
              <a:gd name="connsiteY33" fmla="*/ 2296892 h 3808342"/>
              <a:gd name="connsiteX34" fmla="*/ 4548350 w 5680458"/>
              <a:gd name="connsiteY34" fmla="*/ 2243673 h 3808342"/>
              <a:gd name="connsiteX35" fmla="*/ 4565283 w 5680458"/>
              <a:gd name="connsiteY35" fmla="*/ 2202550 h 3808342"/>
              <a:gd name="connsiteX36" fmla="*/ 5061188 w 5680458"/>
              <a:gd name="connsiteY36" fmla="*/ 1948549 h 3808342"/>
              <a:gd name="connsiteX37" fmla="*/ 5131340 w 5680458"/>
              <a:gd name="connsiteY37" fmla="*/ 1856625 h 3808342"/>
              <a:gd name="connsiteX38" fmla="*/ 5561930 w 5680458"/>
              <a:gd name="connsiteY38" fmla="*/ 1728416 h 3808342"/>
              <a:gd name="connsiteX39" fmla="*/ 5656274 w 5680458"/>
              <a:gd name="connsiteY39" fmla="*/ 1406682 h 3808342"/>
              <a:gd name="connsiteX40" fmla="*/ 5070864 w 5680458"/>
              <a:gd name="connsiteY40" fmla="*/ 1544568 h 3808342"/>
              <a:gd name="connsiteX41" fmla="*/ 4722521 w 5680458"/>
              <a:gd name="connsiteY41" fmla="*/ 1747768 h 3808342"/>
              <a:gd name="connsiteX42" fmla="*/ 4424978 w 5680458"/>
              <a:gd name="connsiteY42" fmla="*/ 1958225 h 3808342"/>
              <a:gd name="connsiteX43" fmla="*/ 4212102 w 5680458"/>
              <a:gd name="connsiteY43" fmla="*/ 2197711 h 3808342"/>
              <a:gd name="connsiteX44" fmla="*/ 3950845 w 5680458"/>
              <a:gd name="connsiteY44" fmla="*/ 2509768 h 3808342"/>
              <a:gd name="connsiteX45" fmla="*/ 3815377 w 5680458"/>
              <a:gd name="connsiteY45" fmla="*/ 2521864 h 3808342"/>
              <a:gd name="connsiteX46" fmla="*/ 3762159 w 5680458"/>
              <a:gd name="connsiteY46" fmla="*/ 2480739 h 3808342"/>
              <a:gd name="connsiteX47" fmla="*/ 3638787 w 5680458"/>
              <a:gd name="connsiteY47" fmla="*/ 2594435 h 3808342"/>
              <a:gd name="connsiteX48" fmla="*/ 3670235 w 5680458"/>
              <a:gd name="connsiteY48" fmla="*/ 2664587 h 3808342"/>
              <a:gd name="connsiteX49" fmla="*/ 3679913 w 5680458"/>
              <a:gd name="connsiteY49" fmla="*/ 2812149 h 3808342"/>
              <a:gd name="connsiteX50" fmla="*/ 3617280 w 5680458"/>
              <a:gd name="connsiteY50" fmla="*/ 2896323 h 3808342"/>
              <a:gd name="connsiteX51" fmla="*/ 3410111 w 5680458"/>
              <a:gd name="connsiteY51" fmla="*/ 2993956 h 3808342"/>
              <a:gd name="connsiteX52" fmla="*/ 3357723 w 5680458"/>
              <a:gd name="connsiteY52" fmla="*/ 2996336 h 3808342"/>
              <a:gd name="connsiteX53" fmla="*/ 3274381 w 5680458"/>
              <a:gd name="connsiteY53" fmla="*/ 2970144 h 3808342"/>
              <a:gd name="connsiteX54" fmla="*/ 3076736 w 5680458"/>
              <a:gd name="connsiteY54" fmla="*/ 2829649 h 3808342"/>
              <a:gd name="connsiteX55" fmla="*/ 2831468 w 5680458"/>
              <a:gd name="connsiteY55" fmla="*/ 2705825 h 3808342"/>
              <a:gd name="connsiteX56" fmla="*/ 2638586 w 5680458"/>
              <a:gd name="connsiteY56" fmla="*/ 2584381 h 3808342"/>
              <a:gd name="connsiteX57" fmla="*/ 2479043 w 5680458"/>
              <a:gd name="connsiteY57" fmla="*/ 2451032 h 3808342"/>
              <a:gd name="connsiteX58" fmla="*/ 2345693 w 5680458"/>
              <a:gd name="connsiteY58" fmla="*/ 2331970 h 3808342"/>
              <a:gd name="connsiteX59" fmla="*/ 2195674 w 5680458"/>
              <a:gd name="connsiteY59" fmla="*/ 2191477 h 3808342"/>
              <a:gd name="connsiteX60" fmla="*/ 2050417 w 5680458"/>
              <a:gd name="connsiteY60" fmla="*/ 2067651 h 3808342"/>
              <a:gd name="connsiteX61" fmla="*/ 1967074 w 5680458"/>
              <a:gd name="connsiteY61" fmla="*/ 1979546 h 3808342"/>
              <a:gd name="connsiteX62" fmla="*/ 1859918 w 5680458"/>
              <a:gd name="connsiteY62" fmla="*/ 1870008 h 3808342"/>
              <a:gd name="connsiteX63" fmla="*/ 1697993 w 5680458"/>
              <a:gd name="connsiteY63" fmla="*/ 1696176 h 3808342"/>
              <a:gd name="connsiteX64" fmla="*/ 1619412 w 5680458"/>
              <a:gd name="connsiteY64" fmla="*/ 1589020 h 3808342"/>
              <a:gd name="connsiteX65" fmla="*/ 1572430 w 5680458"/>
              <a:gd name="connsiteY65" fmla="*/ 1512306 h 3808342"/>
              <a:gd name="connsiteX66" fmla="*/ 1486397 w 5680458"/>
              <a:gd name="connsiteY66" fmla="*/ 1429283 h 3808342"/>
              <a:gd name="connsiteX67" fmla="*/ 1404727 w 5680458"/>
              <a:gd name="connsiteY67" fmla="*/ 1343526 h 3808342"/>
              <a:gd name="connsiteX68" fmla="*/ 1351641 w 5680458"/>
              <a:gd name="connsiteY68" fmla="*/ 1229182 h 3808342"/>
              <a:gd name="connsiteX69" fmla="*/ 1306722 w 5680458"/>
              <a:gd name="connsiteY69" fmla="*/ 1074004 h 3808342"/>
              <a:gd name="connsiteX70" fmla="*/ 1310806 w 5680458"/>
              <a:gd name="connsiteY70" fmla="*/ 992330 h 3808342"/>
              <a:gd name="connsiteX71" fmla="*/ 1327141 w 5680458"/>
              <a:gd name="connsiteY71" fmla="*/ 931076 h 3808342"/>
              <a:gd name="connsiteX72" fmla="*/ 1355725 w 5680458"/>
              <a:gd name="connsiteY72" fmla="*/ 873904 h 3808342"/>
              <a:gd name="connsiteX73" fmla="*/ 1404727 w 5680458"/>
              <a:gd name="connsiteY73" fmla="*/ 779980 h 3808342"/>
              <a:gd name="connsiteX74" fmla="*/ 1461896 w 5680458"/>
              <a:gd name="connsiteY74" fmla="*/ 726892 h 3808342"/>
              <a:gd name="connsiteX75" fmla="*/ 1510899 w 5680458"/>
              <a:gd name="connsiteY75" fmla="*/ 686055 h 3808342"/>
              <a:gd name="connsiteX76" fmla="*/ 1588483 w 5680458"/>
              <a:gd name="connsiteY76" fmla="*/ 637052 h 3808342"/>
              <a:gd name="connsiteX77" fmla="*/ 1788575 w 5680458"/>
              <a:gd name="connsiteY77" fmla="*/ 645219 h 3808342"/>
              <a:gd name="connsiteX78" fmla="*/ 1964166 w 5680458"/>
              <a:gd name="connsiteY78" fmla="*/ 686056 h 3808342"/>
              <a:gd name="connsiteX79" fmla="*/ 2098922 w 5680458"/>
              <a:gd name="connsiteY79" fmla="*/ 763645 h 3808342"/>
              <a:gd name="connsiteX80" fmla="*/ 2327598 w 5680458"/>
              <a:gd name="connsiteY80" fmla="*/ 1037251 h 3808342"/>
              <a:gd name="connsiteX81" fmla="*/ 2376600 w 5680458"/>
              <a:gd name="connsiteY81" fmla="*/ 1078087 h 3808342"/>
              <a:gd name="connsiteX82" fmla="*/ 2552191 w 5680458"/>
              <a:gd name="connsiteY82" fmla="*/ 1135259 h 3808342"/>
              <a:gd name="connsiteX83" fmla="*/ 2682863 w 5680458"/>
              <a:gd name="connsiteY83" fmla="*/ 1221015 h 3808342"/>
              <a:gd name="connsiteX84" fmla="*/ 2756367 w 5680458"/>
              <a:gd name="connsiteY84" fmla="*/ 1310856 h 3808342"/>
              <a:gd name="connsiteX85" fmla="*/ 2833953 w 5680458"/>
              <a:gd name="connsiteY85" fmla="*/ 1396614 h 3808342"/>
              <a:gd name="connsiteX86" fmla="*/ 2900657 w 5680458"/>
              <a:gd name="connsiteY86" fmla="*/ 1507217 h 3808342"/>
              <a:gd name="connsiteX87" fmla="*/ 2941904 w 5680458"/>
              <a:gd name="connsiteY87" fmla="*/ 1585086 h 3808342"/>
              <a:gd name="connsiteX88" fmla="*/ 2957674 w 5680458"/>
              <a:gd name="connsiteY88" fmla="*/ 1667600 h 3808342"/>
              <a:gd name="connsiteX89" fmla="*/ 2967199 w 5680458"/>
              <a:gd name="connsiteY89" fmla="*/ 1743800 h 3808342"/>
              <a:gd name="connsiteX90" fmla="*/ 2974343 w 5680458"/>
              <a:gd name="connsiteY90" fmla="*/ 1781900 h 3808342"/>
              <a:gd name="connsiteX91" fmla="*/ 2998155 w 5680458"/>
              <a:gd name="connsiteY91" fmla="*/ 1872389 h 3808342"/>
              <a:gd name="connsiteX92" fmla="*/ 3093405 w 5680458"/>
              <a:gd name="connsiteY92" fmla="*/ 2055744 h 3808342"/>
              <a:gd name="connsiteX93" fmla="*/ 3167224 w 5680458"/>
              <a:gd name="connsiteY93" fmla="*/ 2155757 h 3808342"/>
              <a:gd name="connsiteX94" fmla="*/ 3271999 w 5680458"/>
              <a:gd name="connsiteY94" fmla="*/ 2253388 h 3808342"/>
              <a:gd name="connsiteX95" fmla="*/ 3413817 w 5680458"/>
              <a:gd name="connsiteY95" fmla="*/ 2354949 h 3808342"/>
              <a:gd name="connsiteX96" fmla="*/ 3573474 w 5680458"/>
              <a:gd name="connsiteY96" fmla="*/ 2512187 h 3808342"/>
              <a:gd name="connsiteX97" fmla="*/ 3636369 w 5680458"/>
              <a:gd name="connsiteY97" fmla="*/ 2599273 h 3808342"/>
              <a:gd name="connsiteX98" fmla="*/ 3762159 w 5680458"/>
              <a:gd name="connsiteY98" fmla="*/ 2475899 h 3808342"/>
              <a:gd name="connsiteX99" fmla="*/ 3754902 w 5680458"/>
              <a:gd name="connsiteY99" fmla="*/ 2316244 h 3808342"/>
              <a:gd name="connsiteX100" fmla="*/ 3762160 w 5680458"/>
              <a:gd name="connsiteY100" fmla="*/ 2183197 h 3808342"/>
              <a:gd name="connsiteX101" fmla="*/ 3762159 w 5680458"/>
              <a:gd name="connsiteY101" fmla="*/ 2067082 h 3808342"/>
              <a:gd name="connsiteX102" fmla="*/ 3718617 w 5680458"/>
              <a:gd name="connsiteY102" fmla="*/ 1875977 h 3808342"/>
              <a:gd name="connsiteX103" fmla="*/ 3609760 w 5680458"/>
              <a:gd name="connsiteY103" fmla="*/ 1609882 h 3808342"/>
              <a:gd name="connsiteX104" fmla="*/ 3505740 w 5680458"/>
              <a:gd name="connsiteY104" fmla="*/ 1382492 h 3808342"/>
              <a:gd name="connsiteX105" fmla="*/ 3405645 w 5680458"/>
              <a:gd name="connsiteY105" fmla="*/ 1286354 h 3808342"/>
              <a:gd name="connsiteX106" fmla="*/ 3209636 w 5680458"/>
              <a:gd name="connsiteY106" fmla="*/ 1082171 h 3808342"/>
              <a:gd name="connsiteX107" fmla="*/ 3005461 w 5680458"/>
              <a:gd name="connsiteY107" fmla="*/ 845318 h 3808342"/>
              <a:gd name="connsiteX108" fmla="*/ 2789035 w 5680458"/>
              <a:gd name="connsiteY108" fmla="*/ 563546 h 3808342"/>
              <a:gd name="connsiteX109" fmla="*/ 2511356 w 5680458"/>
              <a:gd name="connsiteY109" fmla="*/ 130678 h 3808342"/>
              <a:gd name="connsiteX110" fmla="*/ 2425602 w 5680458"/>
              <a:gd name="connsiteY110" fmla="*/ 16335 h 3808342"/>
              <a:gd name="connsiteX0" fmla="*/ 2425602 w 5656274"/>
              <a:gd name="connsiteY0" fmla="*/ 16335 h 3808342"/>
              <a:gd name="connsiteX1" fmla="*/ 1584399 w 5656274"/>
              <a:gd name="connsiteY1" fmla="*/ 0 h 3808342"/>
              <a:gd name="connsiteX2" fmla="*/ 518604 w 5656274"/>
              <a:gd name="connsiteY2" fmla="*/ 12252 h 3808342"/>
              <a:gd name="connsiteX3" fmla="*/ 12249 w 5656274"/>
              <a:gd name="connsiteY3" fmla="*/ 16336 h 3808342"/>
              <a:gd name="connsiteX4" fmla="*/ 12248 w 5656274"/>
              <a:gd name="connsiteY4" fmla="*/ 1016832 h 3808342"/>
              <a:gd name="connsiteX5" fmla="*/ 0 w 5656274"/>
              <a:gd name="connsiteY5" fmla="*/ 2589043 h 3808342"/>
              <a:gd name="connsiteX6" fmla="*/ 110254 w 5656274"/>
              <a:gd name="connsiteY6" fmla="*/ 2621711 h 3808342"/>
              <a:gd name="connsiteX7" fmla="*/ 187841 w 5656274"/>
              <a:gd name="connsiteY7" fmla="*/ 2540038 h 3808342"/>
              <a:gd name="connsiteX8" fmla="*/ 596192 w 5656274"/>
              <a:gd name="connsiteY8" fmla="*/ 2450198 h 3808342"/>
              <a:gd name="connsiteX9" fmla="*/ 841202 w 5656274"/>
              <a:gd name="connsiteY9" fmla="*/ 2433863 h 3808342"/>
              <a:gd name="connsiteX10" fmla="*/ 1143162 w 5656274"/>
              <a:gd name="connsiteY10" fmla="*/ 2439126 h 3808342"/>
              <a:gd name="connsiteX11" fmla="*/ 1417006 w 5656274"/>
              <a:gd name="connsiteY11" fmla="*/ 2472464 h 3808342"/>
              <a:gd name="connsiteX12" fmla="*/ 1833724 w 5656274"/>
              <a:gd name="connsiteY12" fmla="*/ 2651058 h 3808342"/>
              <a:gd name="connsiteX13" fmla="*/ 2067087 w 5656274"/>
              <a:gd name="connsiteY13" fmla="*/ 2779644 h 3808342"/>
              <a:gd name="connsiteX14" fmla="*/ 2174243 w 5656274"/>
              <a:gd name="connsiteY14" fmla="*/ 2922520 h 3808342"/>
              <a:gd name="connsiteX15" fmla="*/ 2255206 w 5656274"/>
              <a:gd name="connsiteY15" fmla="*/ 3193980 h 3808342"/>
              <a:gd name="connsiteX16" fmla="*/ 2221868 w 5656274"/>
              <a:gd name="connsiteY16" fmla="*/ 3310662 h 3808342"/>
              <a:gd name="connsiteX17" fmla="*/ 2195675 w 5656274"/>
              <a:gd name="connsiteY17" fmla="*/ 3394006 h 3808342"/>
              <a:gd name="connsiteX18" fmla="*/ 2126618 w 5656274"/>
              <a:gd name="connsiteY18" fmla="*/ 3474968 h 3808342"/>
              <a:gd name="connsiteX19" fmla="*/ 1986124 w 5656274"/>
              <a:gd name="connsiteY19" fmla="*/ 3603555 h 3808342"/>
              <a:gd name="connsiteX20" fmla="*/ 2436180 w 5656274"/>
              <a:gd name="connsiteY20" fmla="*/ 3808342 h 3808342"/>
              <a:gd name="connsiteX21" fmla="*/ 2569530 w 5656274"/>
              <a:gd name="connsiteY21" fmla="*/ 3796437 h 3808342"/>
              <a:gd name="connsiteX22" fmla="*/ 2826704 w 5656274"/>
              <a:gd name="connsiteY22" fmla="*/ 3736906 h 3808342"/>
              <a:gd name="connsiteX23" fmla="*/ 3029111 w 5656274"/>
              <a:gd name="connsiteY23" fmla="*/ 3665469 h 3808342"/>
              <a:gd name="connsiteX24" fmla="*/ 3176748 w 5656274"/>
              <a:gd name="connsiteY24" fmla="*/ 3579743 h 3808342"/>
              <a:gd name="connsiteX25" fmla="*/ 3281523 w 5656274"/>
              <a:gd name="connsiteY25" fmla="*/ 3413056 h 3808342"/>
              <a:gd name="connsiteX26" fmla="*/ 3583943 w 5656274"/>
              <a:gd name="connsiteY26" fmla="*/ 3222556 h 3808342"/>
              <a:gd name="connsiteX27" fmla="*/ 3829211 w 5656274"/>
              <a:gd name="connsiteY27" fmla="*/ 3015387 h 3808342"/>
              <a:gd name="connsiteX28" fmla="*/ 4054864 w 5656274"/>
              <a:gd name="connsiteY28" fmla="*/ 2717806 h 3808342"/>
              <a:gd name="connsiteX29" fmla="*/ 4139531 w 5656274"/>
              <a:gd name="connsiteY29" fmla="*/ 2650073 h 3808342"/>
              <a:gd name="connsiteX30" fmla="*/ 4202426 w 5656274"/>
              <a:gd name="connsiteY30" fmla="*/ 2592016 h 3808342"/>
              <a:gd name="connsiteX31" fmla="*/ 4262902 w 5656274"/>
              <a:gd name="connsiteY31" fmla="*/ 2553311 h 3808342"/>
              <a:gd name="connsiteX32" fmla="*/ 4422560 w 5656274"/>
              <a:gd name="connsiteY32" fmla="*/ 2376720 h 3808342"/>
              <a:gd name="connsiteX33" fmla="*/ 4519321 w 5656274"/>
              <a:gd name="connsiteY33" fmla="*/ 2296892 h 3808342"/>
              <a:gd name="connsiteX34" fmla="*/ 4548350 w 5656274"/>
              <a:gd name="connsiteY34" fmla="*/ 2243673 h 3808342"/>
              <a:gd name="connsiteX35" fmla="*/ 4565283 w 5656274"/>
              <a:gd name="connsiteY35" fmla="*/ 2202550 h 3808342"/>
              <a:gd name="connsiteX36" fmla="*/ 5061188 w 5656274"/>
              <a:gd name="connsiteY36" fmla="*/ 1948549 h 3808342"/>
              <a:gd name="connsiteX37" fmla="*/ 5131340 w 5656274"/>
              <a:gd name="connsiteY37" fmla="*/ 1856625 h 3808342"/>
              <a:gd name="connsiteX38" fmla="*/ 5561930 w 5656274"/>
              <a:gd name="connsiteY38" fmla="*/ 1728416 h 3808342"/>
              <a:gd name="connsiteX39" fmla="*/ 5656274 w 5656274"/>
              <a:gd name="connsiteY39" fmla="*/ 1406682 h 3808342"/>
              <a:gd name="connsiteX40" fmla="*/ 5070864 w 5656274"/>
              <a:gd name="connsiteY40" fmla="*/ 1544568 h 3808342"/>
              <a:gd name="connsiteX41" fmla="*/ 4722521 w 5656274"/>
              <a:gd name="connsiteY41" fmla="*/ 1747768 h 3808342"/>
              <a:gd name="connsiteX42" fmla="*/ 4424978 w 5656274"/>
              <a:gd name="connsiteY42" fmla="*/ 1958225 h 3808342"/>
              <a:gd name="connsiteX43" fmla="*/ 4212102 w 5656274"/>
              <a:gd name="connsiteY43" fmla="*/ 2197711 h 3808342"/>
              <a:gd name="connsiteX44" fmla="*/ 3950845 w 5656274"/>
              <a:gd name="connsiteY44" fmla="*/ 2509768 h 3808342"/>
              <a:gd name="connsiteX45" fmla="*/ 3815377 w 5656274"/>
              <a:gd name="connsiteY45" fmla="*/ 2521864 h 3808342"/>
              <a:gd name="connsiteX46" fmla="*/ 3762159 w 5656274"/>
              <a:gd name="connsiteY46" fmla="*/ 2480739 h 3808342"/>
              <a:gd name="connsiteX47" fmla="*/ 3638787 w 5656274"/>
              <a:gd name="connsiteY47" fmla="*/ 2594435 h 3808342"/>
              <a:gd name="connsiteX48" fmla="*/ 3670235 w 5656274"/>
              <a:gd name="connsiteY48" fmla="*/ 2664587 h 3808342"/>
              <a:gd name="connsiteX49" fmla="*/ 3679913 w 5656274"/>
              <a:gd name="connsiteY49" fmla="*/ 2812149 h 3808342"/>
              <a:gd name="connsiteX50" fmla="*/ 3617280 w 5656274"/>
              <a:gd name="connsiteY50" fmla="*/ 2896323 h 3808342"/>
              <a:gd name="connsiteX51" fmla="*/ 3410111 w 5656274"/>
              <a:gd name="connsiteY51" fmla="*/ 2993956 h 3808342"/>
              <a:gd name="connsiteX52" fmla="*/ 3357723 w 5656274"/>
              <a:gd name="connsiteY52" fmla="*/ 2996336 h 3808342"/>
              <a:gd name="connsiteX53" fmla="*/ 3274381 w 5656274"/>
              <a:gd name="connsiteY53" fmla="*/ 2970144 h 3808342"/>
              <a:gd name="connsiteX54" fmla="*/ 3076736 w 5656274"/>
              <a:gd name="connsiteY54" fmla="*/ 2829649 h 3808342"/>
              <a:gd name="connsiteX55" fmla="*/ 2831468 w 5656274"/>
              <a:gd name="connsiteY55" fmla="*/ 2705825 h 3808342"/>
              <a:gd name="connsiteX56" fmla="*/ 2638586 w 5656274"/>
              <a:gd name="connsiteY56" fmla="*/ 2584381 h 3808342"/>
              <a:gd name="connsiteX57" fmla="*/ 2479043 w 5656274"/>
              <a:gd name="connsiteY57" fmla="*/ 2451032 h 3808342"/>
              <a:gd name="connsiteX58" fmla="*/ 2345693 w 5656274"/>
              <a:gd name="connsiteY58" fmla="*/ 2331970 h 3808342"/>
              <a:gd name="connsiteX59" fmla="*/ 2195674 w 5656274"/>
              <a:gd name="connsiteY59" fmla="*/ 2191477 h 3808342"/>
              <a:gd name="connsiteX60" fmla="*/ 2050417 w 5656274"/>
              <a:gd name="connsiteY60" fmla="*/ 2067651 h 3808342"/>
              <a:gd name="connsiteX61" fmla="*/ 1967074 w 5656274"/>
              <a:gd name="connsiteY61" fmla="*/ 1979546 h 3808342"/>
              <a:gd name="connsiteX62" fmla="*/ 1859918 w 5656274"/>
              <a:gd name="connsiteY62" fmla="*/ 1870008 h 3808342"/>
              <a:gd name="connsiteX63" fmla="*/ 1697993 w 5656274"/>
              <a:gd name="connsiteY63" fmla="*/ 1696176 h 3808342"/>
              <a:gd name="connsiteX64" fmla="*/ 1619412 w 5656274"/>
              <a:gd name="connsiteY64" fmla="*/ 1589020 h 3808342"/>
              <a:gd name="connsiteX65" fmla="*/ 1572430 w 5656274"/>
              <a:gd name="connsiteY65" fmla="*/ 1512306 h 3808342"/>
              <a:gd name="connsiteX66" fmla="*/ 1486397 w 5656274"/>
              <a:gd name="connsiteY66" fmla="*/ 1429283 h 3808342"/>
              <a:gd name="connsiteX67" fmla="*/ 1404727 w 5656274"/>
              <a:gd name="connsiteY67" fmla="*/ 1343526 h 3808342"/>
              <a:gd name="connsiteX68" fmla="*/ 1351641 w 5656274"/>
              <a:gd name="connsiteY68" fmla="*/ 1229182 h 3808342"/>
              <a:gd name="connsiteX69" fmla="*/ 1306722 w 5656274"/>
              <a:gd name="connsiteY69" fmla="*/ 1074004 h 3808342"/>
              <a:gd name="connsiteX70" fmla="*/ 1310806 w 5656274"/>
              <a:gd name="connsiteY70" fmla="*/ 992330 h 3808342"/>
              <a:gd name="connsiteX71" fmla="*/ 1327141 w 5656274"/>
              <a:gd name="connsiteY71" fmla="*/ 931076 h 3808342"/>
              <a:gd name="connsiteX72" fmla="*/ 1355725 w 5656274"/>
              <a:gd name="connsiteY72" fmla="*/ 873904 h 3808342"/>
              <a:gd name="connsiteX73" fmla="*/ 1404727 w 5656274"/>
              <a:gd name="connsiteY73" fmla="*/ 779980 h 3808342"/>
              <a:gd name="connsiteX74" fmla="*/ 1461896 w 5656274"/>
              <a:gd name="connsiteY74" fmla="*/ 726892 h 3808342"/>
              <a:gd name="connsiteX75" fmla="*/ 1510899 w 5656274"/>
              <a:gd name="connsiteY75" fmla="*/ 686055 h 3808342"/>
              <a:gd name="connsiteX76" fmla="*/ 1588483 w 5656274"/>
              <a:gd name="connsiteY76" fmla="*/ 637052 h 3808342"/>
              <a:gd name="connsiteX77" fmla="*/ 1788575 w 5656274"/>
              <a:gd name="connsiteY77" fmla="*/ 645219 h 3808342"/>
              <a:gd name="connsiteX78" fmla="*/ 1964166 w 5656274"/>
              <a:gd name="connsiteY78" fmla="*/ 686056 h 3808342"/>
              <a:gd name="connsiteX79" fmla="*/ 2098922 w 5656274"/>
              <a:gd name="connsiteY79" fmla="*/ 763645 h 3808342"/>
              <a:gd name="connsiteX80" fmla="*/ 2327598 w 5656274"/>
              <a:gd name="connsiteY80" fmla="*/ 1037251 h 3808342"/>
              <a:gd name="connsiteX81" fmla="*/ 2376600 w 5656274"/>
              <a:gd name="connsiteY81" fmla="*/ 1078087 h 3808342"/>
              <a:gd name="connsiteX82" fmla="*/ 2552191 w 5656274"/>
              <a:gd name="connsiteY82" fmla="*/ 1135259 h 3808342"/>
              <a:gd name="connsiteX83" fmla="*/ 2682863 w 5656274"/>
              <a:gd name="connsiteY83" fmla="*/ 1221015 h 3808342"/>
              <a:gd name="connsiteX84" fmla="*/ 2756367 w 5656274"/>
              <a:gd name="connsiteY84" fmla="*/ 1310856 h 3808342"/>
              <a:gd name="connsiteX85" fmla="*/ 2833953 w 5656274"/>
              <a:gd name="connsiteY85" fmla="*/ 1396614 h 3808342"/>
              <a:gd name="connsiteX86" fmla="*/ 2900657 w 5656274"/>
              <a:gd name="connsiteY86" fmla="*/ 1507217 h 3808342"/>
              <a:gd name="connsiteX87" fmla="*/ 2941904 w 5656274"/>
              <a:gd name="connsiteY87" fmla="*/ 1585086 h 3808342"/>
              <a:gd name="connsiteX88" fmla="*/ 2957674 w 5656274"/>
              <a:gd name="connsiteY88" fmla="*/ 1667600 h 3808342"/>
              <a:gd name="connsiteX89" fmla="*/ 2967199 w 5656274"/>
              <a:gd name="connsiteY89" fmla="*/ 1743800 h 3808342"/>
              <a:gd name="connsiteX90" fmla="*/ 2974343 w 5656274"/>
              <a:gd name="connsiteY90" fmla="*/ 1781900 h 3808342"/>
              <a:gd name="connsiteX91" fmla="*/ 2998155 w 5656274"/>
              <a:gd name="connsiteY91" fmla="*/ 1872389 h 3808342"/>
              <a:gd name="connsiteX92" fmla="*/ 3093405 w 5656274"/>
              <a:gd name="connsiteY92" fmla="*/ 2055744 h 3808342"/>
              <a:gd name="connsiteX93" fmla="*/ 3167224 w 5656274"/>
              <a:gd name="connsiteY93" fmla="*/ 2155757 h 3808342"/>
              <a:gd name="connsiteX94" fmla="*/ 3271999 w 5656274"/>
              <a:gd name="connsiteY94" fmla="*/ 2253388 h 3808342"/>
              <a:gd name="connsiteX95" fmla="*/ 3413817 w 5656274"/>
              <a:gd name="connsiteY95" fmla="*/ 2354949 h 3808342"/>
              <a:gd name="connsiteX96" fmla="*/ 3573474 w 5656274"/>
              <a:gd name="connsiteY96" fmla="*/ 2512187 h 3808342"/>
              <a:gd name="connsiteX97" fmla="*/ 3636369 w 5656274"/>
              <a:gd name="connsiteY97" fmla="*/ 2599273 h 3808342"/>
              <a:gd name="connsiteX98" fmla="*/ 3762159 w 5656274"/>
              <a:gd name="connsiteY98" fmla="*/ 2475899 h 3808342"/>
              <a:gd name="connsiteX99" fmla="*/ 3754902 w 5656274"/>
              <a:gd name="connsiteY99" fmla="*/ 2316244 h 3808342"/>
              <a:gd name="connsiteX100" fmla="*/ 3762160 w 5656274"/>
              <a:gd name="connsiteY100" fmla="*/ 2183197 h 3808342"/>
              <a:gd name="connsiteX101" fmla="*/ 3762159 w 5656274"/>
              <a:gd name="connsiteY101" fmla="*/ 2067082 h 3808342"/>
              <a:gd name="connsiteX102" fmla="*/ 3718617 w 5656274"/>
              <a:gd name="connsiteY102" fmla="*/ 1875977 h 3808342"/>
              <a:gd name="connsiteX103" fmla="*/ 3609760 w 5656274"/>
              <a:gd name="connsiteY103" fmla="*/ 1609882 h 3808342"/>
              <a:gd name="connsiteX104" fmla="*/ 3505740 w 5656274"/>
              <a:gd name="connsiteY104" fmla="*/ 1382492 h 3808342"/>
              <a:gd name="connsiteX105" fmla="*/ 3405645 w 5656274"/>
              <a:gd name="connsiteY105" fmla="*/ 1286354 h 3808342"/>
              <a:gd name="connsiteX106" fmla="*/ 3209636 w 5656274"/>
              <a:gd name="connsiteY106" fmla="*/ 1082171 h 3808342"/>
              <a:gd name="connsiteX107" fmla="*/ 3005461 w 5656274"/>
              <a:gd name="connsiteY107" fmla="*/ 845318 h 3808342"/>
              <a:gd name="connsiteX108" fmla="*/ 2789035 w 5656274"/>
              <a:gd name="connsiteY108" fmla="*/ 563546 h 3808342"/>
              <a:gd name="connsiteX109" fmla="*/ 2511356 w 5656274"/>
              <a:gd name="connsiteY109" fmla="*/ 130678 h 3808342"/>
              <a:gd name="connsiteX110" fmla="*/ 2425602 w 5656274"/>
              <a:gd name="connsiteY110" fmla="*/ 16335 h 3808342"/>
              <a:gd name="connsiteX0" fmla="*/ 2425602 w 5656274"/>
              <a:gd name="connsiteY0" fmla="*/ 16335 h 3808342"/>
              <a:gd name="connsiteX1" fmla="*/ 1584399 w 5656274"/>
              <a:gd name="connsiteY1" fmla="*/ 0 h 3808342"/>
              <a:gd name="connsiteX2" fmla="*/ 518604 w 5656274"/>
              <a:gd name="connsiteY2" fmla="*/ 12252 h 3808342"/>
              <a:gd name="connsiteX3" fmla="*/ 12249 w 5656274"/>
              <a:gd name="connsiteY3" fmla="*/ 16336 h 3808342"/>
              <a:gd name="connsiteX4" fmla="*/ 12248 w 5656274"/>
              <a:gd name="connsiteY4" fmla="*/ 1016832 h 3808342"/>
              <a:gd name="connsiteX5" fmla="*/ 0 w 5656274"/>
              <a:gd name="connsiteY5" fmla="*/ 2589043 h 3808342"/>
              <a:gd name="connsiteX6" fmla="*/ 110254 w 5656274"/>
              <a:gd name="connsiteY6" fmla="*/ 2621711 h 3808342"/>
              <a:gd name="connsiteX7" fmla="*/ 187841 w 5656274"/>
              <a:gd name="connsiteY7" fmla="*/ 2540038 h 3808342"/>
              <a:gd name="connsiteX8" fmla="*/ 596192 w 5656274"/>
              <a:gd name="connsiteY8" fmla="*/ 2450198 h 3808342"/>
              <a:gd name="connsiteX9" fmla="*/ 841202 w 5656274"/>
              <a:gd name="connsiteY9" fmla="*/ 2433863 h 3808342"/>
              <a:gd name="connsiteX10" fmla="*/ 1143162 w 5656274"/>
              <a:gd name="connsiteY10" fmla="*/ 2439126 h 3808342"/>
              <a:gd name="connsiteX11" fmla="*/ 1417006 w 5656274"/>
              <a:gd name="connsiteY11" fmla="*/ 2472464 h 3808342"/>
              <a:gd name="connsiteX12" fmla="*/ 1833724 w 5656274"/>
              <a:gd name="connsiteY12" fmla="*/ 2651058 h 3808342"/>
              <a:gd name="connsiteX13" fmla="*/ 2067087 w 5656274"/>
              <a:gd name="connsiteY13" fmla="*/ 2779644 h 3808342"/>
              <a:gd name="connsiteX14" fmla="*/ 2174243 w 5656274"/>
              <a:gd name="connsiteY14" fmla="*/ 2922520 h 3808342"/>
              <a:gd name="connsiteX15" fmla="*/ 2255206 w 5656274"/>
              <a:gd name="connsiteY15" fmla="*/ 3193980 h 3808342"/>
              <a:gd name="connsiteX16" fmla="*/ 2221868 w 5656274"/>
              <a:gd name="connsiteY16" fmla="*/ 3310662 h 3808342"/>
              <a:gd name="connsiteX17" fmla="*/ 2195675 w 5656274"/>
              <a:gd name="connsiteY17" fmla="*/ 3394006 h 3808342"/>
              <a:gd name="connsiteX18" fmla="*/ 2126618 w 5656274"/>
              <a:gd name="connsiteY18" fmla="*/ 3474968 h 3808342"/>
              <a:gd name="connsiteX19" fmla="*/ 1986124 w 5656274"/>
              <a:gd name="connsiteY19" fmla="*/ 3603555 h 3808342"/>
              <a:gd name="connsiteX20" fmla="*/ 2436180 w 5656274"/>
              <a:gd name="connsiteY20" fmla="*/ 3808342 h 3808342"/>
              <a:gd name="connsiteX21" fmla="*/ 2569530 w 5656274"/>
              <a:gd name="connsiteY21" fmla="*/ 3796437 h 3808342"/>
              <a:gd name="connsiteX22" fmla="*/ 2826704 w 5656274"/>
              <a:gd name="connsiteY22" fmla="*/ 3736906 h 3808342"/>
              <a:gd name="connsiteX23" fmla="*/ 3029111 w 5656274"/>
              <a:gd name="connsiteY23" fmla="*/ 3665469 h 3808342"/>
              <a:gd name="connsiteX24" fmla="*/ 3176748 w 5656274"/>
              <a:gd name="connsiteY24" fmla="*/ 3579743 h 3808342"/>
              <a:gd name="connsiteX25" fmla="*/ 3281523 w 5656274"/>
              <a:gd name="connsiteY25" fmla="*/ 3413056 h 3808342"/>
              <a:gd name="connsiteX26" fmla="*/ 3583943 w 5656274"/>
              <a:gd name="connsiteY26" fmla="*/ 3222556 h 3808342"/>
              <a:gd name="connsiteX27" fmla="*/ 3829211 w 5656274"/>
              <a:gd name="connsiteY27" fmla="*/ 3015387 h 3808342"/>
              <a:gd name="connsiteX28" fmla="*/ 4054864 w 5656274"/>
              <a:gd name="connsiteY28" fmla="*/ 2717806 h 3808342"/>
              <a:gd name="connsiteX29" fmla="*/ 4139531 w 5656274"/>
              <a:gd name="connsiteY29" fmla="*/ 2650073 h 3808342"/>
              <a:gd name="connsiteX30" fmla="*/ 4202426 w 5656274"/>
              <a:gd name="connsiteY30" fmla="*/ 2592016 h 3808342"/>
              <a:gd name="connsiteX31" fmla="*/ 4262902 w 5656274"/>
              <a:gd name="connsiteY31" fmla="*/ 2553311 h 3808342"/>
              <a:gd name="connsiteX32" fmla="*/ 4422560 w 5656274"/>
              <a:gd name="connsiteY32" fmla="*/ 2376720 h 3808342"/>
              <a:gd name="connsiteX33" fmla="*/ 4519321 w 5656274"/>
              <a:gd name="connsiteY33" fmla="*/ 2296892 h 3808342"/>
              <a:gd name="connsiteX34" fmla="*/ 4548350 w 5656274"/>
              <a:gd name="connsiteY34" fmla="*/ 2243673 h 3808342"/>
              <a:gd name="connsiteX35" fmla="*/ 4565283 w 5656274"/>
              <a:gd name="connsiteY35" fmla="*/ 2202550 h 3808342"/>
              <a:gd name="connsiteX36" fmla="*/ 5061188 w 5656274"/>
              <a:gd name="connsiteY36" fmla="*/ 1948549 h 3808342"/>
              <a:gd name="connsiteX37" fmla="*/ 5131340 w 5656274"/>
              <a:gd name="connsiteY37" fmla="*/ 1856625 h 3808342"/>
              <a:gd name="connsiteX38" fmla="*/ 5561930 w 5656274"/>
              <a:gd name="connsiteY38" fmla="*/ 1728416 h 3808342"/>
              <a:gd name="connsiteX39" fmla="*/ 5656274 w 5656274"/>
              <a:gd name="connsiteY39" fmla="*/ 1406682 h 3808342"/>
              <a:gd name="connsiteX40" fmla="*/ 5070864 w 5656274"/>
              <a:gd name="connsiteY40" fmla="*/ 1544568 h 3808342"/>
              <a:gd name="connsiteX41" fmla="*/ 4722521 w 5656274"/>
              <a:gd name="connsiteY41" fmla="*/ 1747768 h 3808342"/>
              <a:gd name="connsiteX42" fmla="*/ 4424978 w 5656274"/>
              <a:gd name="connsiteY42" fmla="*/ 1958225 h 3808342"/>
              <a:gd name="connsiteX43" fmla="*/ 4212102 w 5656274"/>
              <a:gd name="connsiteY43" fmla="*/ 2197711 h 3808342"/>
              <a:gd name="connsiteX44" fmla="*/ 3950845 w 5656274"/>
              <a:gd name="connsiteY44" fmla="*/ 2509768 h 3808342"/>
              <a:gd name="connsiteX45" fmla="*/ 3815377 w 5656274"/>
              <a:gd name="connsiteY45" fmla="*/ 2521864 h 3808342"/>
              <a:gd name="connsiteX46" fmla="*/ 3762159 w 5656274"/>
              <a:gd name="connsiteY46" fmla="*/ 2480739 h 3808342"/>
              <a:gd name="connsiteX47" fmla="*/ 3638787 w 5656274"/>
              <a:gd name="connsiteY47" fmla="*/ 2594435 h 3808342"/>
              <a:gd name="connsiteX48" fmla="*/ 3670235 w 5656274"/>
              <a:gd name="connsiteY48" fmla="*/ 2664587 h 3808342"/>
              <a:gd name="connsiteX49" fmla="*/ 3679913 w 5656274"/>
              <a:gd name="connsiteY49" fmla="*/ 2812149 h 3808342"/>
              <a:gd name="connsiteX50" fmla="*/ 3617280 w 5656274"/>
              <a:gd name="connsiteY50" fmla="*/ 2896323 h 3808342"/>
              <a:gd name="connsiteX51" fmla="*/ 3410111 w 5656274"/>
              <a:gd name="connsiteY51" fmla="*/ 2993956 h 3808342"/>
              <a:gd name="connsiteX52" fmla="*/ 3357723 w 5656274"/>
              <a:gd name="connsiteY52" fmla="*/ 2996336 h 3808342"/>
              <a:gd name="connsiteX53" fmla="*/ 3274381 w 5656274"/>
              <a:gd name="connsiteY53" fmla="*/ 2970144 h 3808342"/>
              <a:gd name="connsiteX54" fmla="*/ 3076736 w 5656274"/>
              <a:gd name="connsiteY54" fmla="*/ 2829649 h 3808342"/>
              <a:gd name="connsiteX55" fmla="*/ 2831468 w 5656274"/>
              <a:gd name="connsiteY55" fmla="*/ 2705825 h 3808342"/>
              <a:gd name="connsiteX56" fmla="*/ 2638586 w 5656274"/>
              <a:gd name="connsiteY56" fmla="*/ 2584381 h 3808342"/>
              <a:gd name="connsiteX57" fmla="*/ 2479043 w 5656274"/>
              <a:gd name="connsiteY57" fmla="*/ 2451032 h 3808342"/>
              <a:gd name="connsiteX58" fmla="*/ 2345693 w 5656274"/>
              <a:gd name="connsiteY58" fmla="*/ 2331970 h 3808342"/>
              <a:gd name="connsiteX59" fmla="*/ 2195674 w 5656274"/>
              <a:gd name="connsiteY59" fmla="*/ 2191477 h 3808342"/>
              <a:gd name="connsiteX60" fmla="*/ 2050417 w 5656274"/>
              <a:gd name="connsiteY60" fmla="*/ 2067651 h 3808342"/>
              <a:gd name="connsiteX61" fmla="*/ 1967074 w 5656274"/>
              <a:gd name="connsiteY61" fmla="*/ 1979546 h 3808342"/>
              <a:gd name="connsiteX62" fmla="*/ 1859918 w 5656274"/>
              <a:gd name="connsiteY62" fmla="*/ 1870008 h 3808342"/>
              <a:gd name="connsiteX63" fmla="*/ 1697993 w 5656274"/>
              <a:gd name="connsiteY63" fmla="*/ 1696176 h 3808342"/>
              <a:gd name="connsiteX64" fmla="*/ 1619412 w 5656274"/>
              <a:gd name="connsiteY64" fmla="*/ 1589020 h 3808342"/>
              <a:gd name="connsiteX65" fmla="*/ 1572430 w 5656274"/>
              <a:gd name="connsiteY65" fmla="*/ 1512306 h 3808342"/>
              <a:gd name="connsiteX66" fmla="*/ 1486397 w 5656274"/>
              <a:gd name="connsiteY66" fmla="*/ 1429283 h 3808342"/>
              <a:gd name="connsiteX67" fmla="*/ 1404727 w 5656274"/>
              <a:gd name="connsiteY67" fmla="*/ 1343526 h 3808342"/>
              <a:gd name="connsiteX68" fmla="*/ 1351641 w 5656274"/>
              <a:gd name="connsiteY68" fmla="*/ 1229182 h 3808342"/>
              <a:gd name="connsiteX69" fmla="*/ 1306722 w 5656274"/>
              <a:gd name="connsiteY69" fmla="*/ 1074004 h 3808342"/>
              <a:gd name="connsiteX70" fmla="*/ 1310806 w 5656274"/>
              <a:gd name="connsiteY70" fmla="*/ 992330 h 3808342"/>
              <a:gd name="connsiteX71" fmla="*/ 1327141 w 5656274"/>
              <a:gd name="connsiteY71" fmla="*/ 931076 h 3808342"/>
              <a:gd name="connsiteX72" fmla="*/ 1355725 w 5656274"/>
              <a:gd name="connsiteY72" fmla="*/ 873904 h 3808342"/>
              <a:gd name="connsiteX73" fmla="*/ 1404727 w 5656274"/>
              <a:gd name="connsiteY73" fmla="*/ 779980 h 3808342"/>
              <a:gd name="connsiteX74" fmla="*/ 1461896 w 5656274"/>
              <a:gd name="connsiteY74" fmla="*/ 726892 h 3808342"/>
              <a:gd name="connsiteX75" fmla="*/ 1510899 w 5656274"/>
              <a:gd name="connsiteY75" fmla="*/ 686055 h 3808342"/>
              <a:gd name="connsiteX76" fmla="*/ 1588483 w 5656274"/>
              <a:gd name="connsiteY76" fmla="*/ 637052 h 3808342"/>
              <a:gd name="connsiteX77" fmla="*/ 1788575 w 5656274"/>
              <a:gd name="connsiteY77" fmla="*/ 645219 h 3808342"/>
              <a:gd name="connsiteX78" fmla="*/ 1964166 w 5656274"/>
              <a:gd name="connsiteY78" fmla="*/ 686056 h 3808342"/>
              <a:gd name="connsiteX79" fmla="*/ 2098922 w 5656274"/>
              <a:gd name="connsiteY79" fmla="*/ 763645 h 3808342"/>
              <a:gd name="connsiteX80" fmla="*/ 2327598 w 5656274"/>
              <a:gd name="connsiteY80" fmla="*/ 1037251 h 3808342"/>
              <a:gd name="connsiteX81" fmla="*/ 2376600 w 5656274"/>
              <a:gd name="connsiteY81" fmla="*/ 1078087 h 3808342"/>
              <a:gd name="connsiteX82" fmla="*/ 2552191 w 5656274"/>
              <a:gd name="connsiteY82" fmla="*/ 1135259 h 3808342"/>
              <a:gd name="connsiteX83" fmla="*/ 2682863 w 5656274"/>
              <a:gd name="connsiteY83" fmla="*/ 1221015 h 3808342"/>
              <a:gd name="connsiteX84" fmla="*/ 2756367 w 5656274"/>
              <a:gd name="connsiteY84" fmla="*/ 1310856 h 3808342"/>
              <a:gd name="connsiteX85" fmla="*/ 2833953 w 5656274"/>
              <a:gd name="connsiteY85" fmla="*/ 1396614 h 3808342"/>
              <a:gd name="connsiteX86" fmla="*/ 2900657 w 5656274"/>
              <a:gd name="connsiteY86" fmla="*/ 1507217 h 3808342"/>
              <a:gd name="connsiteX87" fmla="*/ 2941904 w 5656274"/>
              <a:gd name="connsiteY87" fmla="*/ 1585086 h 3808342"/>
              <a:gd name="connsiteX88" fmla="*/ 2957674 w 5656274"/>
              <a:gd name="connsiteY88" fmla="*/ 1667600 h 3808342"/>
              <a:gd name="connsiteX89" fmla="*/ 2967199 w 5656274"/>
              <a:gd name="connsiteY89" fmla="*/ 1743800 h 3808342"/>
              <a:gd name="connsiteX90" fmla="*/ 2974343 w 5656274"/>
              <a:gd name="connsiteY90" fmla="*/ 1781900 h 3808342"/>
              <a:gd name="connsiteX91" fmla="*/ 2998155 w 5656274"/>
              <a:gd name="connsiteY91" fmla="*/ 1872389 h 3808342"/>
              <a:gd name="connsiteX92" fmla="*/ 3093405 w 5656274"/>
              <a:gd name="connsiteY92" fmla="*/ 2055744 h 3808342"/>
              <a:gd name="connsiteX93" fmla="*/ 3167224 w 5656274"/>
              <a:gd name="connsiteY93" fmla="*/ 2155757 h 3808342"/>
              <a:gd name="connsiteX94" fmla="*/ 3271999 w 5656274"/>
              <a:gd name="connsiteY94" fmla="*/ 2253388 h 3808342"/>
              <a:gd name="connsiteX95" fmla="*/ 3413817 w 5656274"/>
              <a:gd name="connsiteY95" fmla="*/ 2354949 h 3808342"/>
              <a:gd name="connsiteX96" fmla="*/ 3573474 w 5656274"/>
              <a:gd name="connsiteY96" fmla="*/ 2512187 h 3808342"/>
              <a:gd name="connsiteX97" fmla="*/ 3636369 w 5656274"/>
              <a:gd name="connsiteY97" fmla="*/ 2599273 h 3808342"/>
              <a:gd name="connsiteX98" fmla="*/ 3762159 w 5656274"/>
              <a:gd name="connsiteY98" fmla="*/ 2475899 h 3808342"/>
              <a:gd name="connsiteX99" fmla="*/ 3754902 w 5656274"/>
              <a:gd name="connsiteY99" fmla="*/ 2316244 h 3808342"/>
              <a:gd name="connsiteX100" fmla="*/ 3762160 w 5656274"/>
              <a:gd name="connsiteY100" fmla="*/ 2183197 h 3808342"/>
              <a:gd name="connsiteX101" fmla="*/ 3762159 w 5656274"/>
              <a:gd name="connsiteY101" fmla="*/ 2067082 h 3808342"/>
              <a:gd name="connsiteX102" fmla="*/ 3718617 w 5656274"/>
              <a:gd name="connsiteY102" fmla="*/ 1875977 h 3808342"/>
              <a:gd name="connsiteX103" fmla="*/ 3609760 w 5656274"/>
              <a:gd name="connsiteY103" fmla="*/ 1609882 h 3808342"/>
              <a:gd name="connsiteX104" fmla="*/ 3505740 w 5656274"/>
              <a:gd name="connsiteY104" fmla="*/ 1382492 h 3808342"/>
              <a:gd name="connsiteX105" fmla="*/ 3405645 w 5656274"/>
              <a:gd name="connsiteY105" fmla="*/ 1286354 h 3808342"/>
              <a:gd name="connsiteX106" fmla="*/ 3209636 w 5656274"/>
              <a:gd name="connsiteY106" fmla="*/ 1082171 h 3808342"/>
              <a:gd name="connsiteX107" fmla="*/ 3005461 w 5656274"/>
              <a:gd name="connsiteY107" fmla="*/ 845318 h 3808342"/>
              <a:gd name="connsiteX108" fmla="*/ 2789035 w 5656274"/>
              <a:gd name="connsiteY108" fmla="*/ 563546 h 3808342"/>
              <a:gd name="connsiteX109" fmla="*/ 2511356 w 5656274"/>
              <a:gd name="connsiteY109" fmla="*/ 130678 h 3808342"/>
              <a:gd name="connsiteX110" fmla="*/ 2425602 w 5656274"/>
              <a:gd name="connsiteY110" fmla="*/ 16335 h 3808342"/>
              <a:gd name="connsiteX0" fmla="*/ 2425602 w 5656274"/>
              <a:gd name="connsiteY0" fmla="*/ 16335 h 3808342"/>
              <a:gd name="connsiteX1" fmla="*/ 1584399 w 5656274"/>
              <a:gd name="connsiteY1" fmla="*/ 0 h 3808342"/>
              <a:gd name="connsiteX2" fmla="*/ 518604 w 5656274"/>
              <a:gd name="connsiteY2" fmla="*/ 12252 h 3808342"/>
              <a:gd name="connsiteX3" fmla="*/ 12249 w 5656274"/>
              <a:gd name="connsiteY3" fmla="*/ 16336 h 3808342"/>
              <a:gd name="connsiteX4" fmla="*/ 12248 w 5656274"/>
              <a:gd name="connsiteY4" fmla="*/ 1016832 h 3808342"/>
              <a:gd name="connsiteX5" fmla="*/ 0 w 5656274"/>
              <a:gd name="connsiteY5" fmla="*/ 2589043 h 3808342"/>
              <a:gd name="connsiteX6" fmla="*/ 110254 w 5656274"/>
              <a:gd name="connsiteY6" fmla="*/ 2621711 h 3808342"/>
              <a:gd name="connsiteX7" fmla="*/ 187841 w 5656274"/>
              <a:gd name="connsiteY7" fmla="*/ 2540038 h 3808342"/>
              <a:gd name="connsiteX8" fmla="*/ 596192 w 5656274"/>
              <a:gd name="connsiteY8" fmla="*/ 2450198 h 3808342"/>
              <a:gd name="connsiteX9" fmla="*/ 841202 w 5656274"/>
              <a:gd name="connsiteY9" fmla="*/ 2433863 h 3808342"/>
              <a:gd name="connsiteX10" fmla="*/ 1143162 w 5656274"/>
              <a:gd name="connsiteY10" fmla="*/ 2439126 h 3808342"/>
              <a:gd name="connsiteX11" fmla="*/ 1417006 w 5656274"/>
              <a:gd name="connsiteY11" fmla="*/ 2472464 h 3808342"/>
              <a:gd name="connsiteX12" fmla="*/ 1833724 w 5656274"/>
              <a:gd name="connsiteY12" fmla="*/ 2651058 h 3808342"/>
              <a:gd name="connsiteX13" fmla="*/ 2067087 w 5656274"/>
              <a:gd name="connsiteY13" fmla="*/ 2779644 h 3808342"/>
              <a:gd name="connsiteX14" fmla="*/ 2174243 w 5656274"/>
              <a:gd name="connsiteY14" fmla="*/ 2922520 h 3808342"/>
              <a:gd name="connsiteX15" fmla="*/ 2255206 w 5656274"/>
              <a:gd name="connsiteY15" fmla="*/ 3193980 h 3808342"/>
              <a:gd name="connsiteX16" fmla="*/ 2221868 w 5656274"/>
              <a:gd name="connsiteY16" fmla="*/ 3310662 h 3808342"/>
              <a:gd name="connsiteX17" fmla="*/ 2195675 w 5656274"/>
              <a:gd name="connsiteY17" fmla="*/ 3394006 h 3808342"/>
              <a:gd name="connsiteX18" fmla="*/ 2126618 w 5656274"/>
              <a:gd name="connsiteY18" fmla="*/ 3474968 h 3808342"/>
              <a:gd name="connsiteX19" fmla="*/ 1986124 w 5656274"/>
              <a:gd name="connsiteY19" fmla="*/ 3603555 h 3808342"/>
              <a:gd name="connsiteX20" fmla="*/ 2436180 w 5656274"/>
              <a:gd name="connsiteY20" fmla="*/ 3808342 h 3808342"/>
              <a:gd name="connsiteX21" fmla="*/ 2569530 w 5656274"/>
              <a:gd name="connsiteY21" fmla="*/ 3796437 h 3808342"/>
              <a:gd name="connsiteX22" fmla="*/ 2826704 w 5656274"/>
              <a:gd name="connsiteY22" fmla="*/ 3736906 h 3808342"/>
              <a:gd name="connsiteX23" fmla="*/ 3029111 w 5656274"/>
              <a:gd name="connsiteY23" fmla="*/ 3665469 h 3808342"/>
              <a:gd name="connsiteX24" fmla="*/ 3176748 w 5656274"/>
              <a:gd name="connsiteY24" fmla="*/ 3579743 h 3808342"/>
              <a:gd name="connsiteX25" fmla="*/ 3281523 w 5656274"/>
              <a:gd name="connsiteY25" fmla="*/ 3413056 h 3808342"/>
              <a:gd name="connsiteX26" fmla="*/ 3583943 w 5656274"/>
              <a:gd name="connsiteY26" fmla="*/ 3222556 h 3808342"/>
              <a:gd name="connsiteX27" fmla="*/ 3829211 w 5656274"/>
              <a:gd name="connsiteY27" fmla="*/ 3015387 h 3808342"/>
              <a:gd name="connsiteX28" fmla="*/ 4054864 w 5656274"/>
              <a:gd name="connsiteY28" fmla="*/ 2717806 h 3808342"/>
              <a:gd name="connsiteX29" fmla="*/ 4139531 w 5656274"/>
              <a:gd name="connsiteY29" fmla="*/ 2650073 h 3808342"/>
              <a:gd name="connsiteX30" fmla="*/ 4202426 w 5656274"/>
              <a:gd name="connsiteY30" fmla="*/ 2592016 h 3808342"/>
              <a:gd name="connsiteX31" fmla="*/ 4262902 w 5656274"/>
              <a:gd name="connsiteY31" fmla="*/ 2553311 h 3808342"/>
              <a:gd name="connsiteX32" fmla="*/ 4422560 w 5656274"/>
              <a:gd name="connsiteY32" fmla="*/ 2376720 h 3808342"/>
              <a:gd name="connsiteX33" fmla="*/ 4519321 w 5656274"/>
              <a:gd name="connsiteY33" fmla="*/ 2296892 h 3808342"/>
              <a:gd name="connsiteX34" fmla="*/ 4548350 w 5656274"/>
              <a:gd name="connsiteY34" fmla="*/ 2243673 h 3808342"/>
              <a:gd name="connsiteX35" fmla="*/ 4565283 w 5656274"/>
              <a:gd name="connsiteY35" fmla="*/ 2202550 h 3808342"/>
              <a:gd name="connsiteX36" fmla="*/ 5061188 w 5656274"/>
              <a:gd name="connsiteY36" fmla="*/ 1948549 h 3808342"/>
              <a:gd name="connsiteX37" fmla="*/ 5131340 w 5656274"/>
              <a:gd name="connsiteY37" fmla="*/ 1856625 h 3808342"/>
              <a:gd name="connsiteX38" fmla="*/ 5561930 w 5656274"/>
              <a:gd name="connsiteY38" fmla="*/ 1728416 h 3808342"/>
              <a:gd name="connsiteX39" fmla="*/ 5656274 w 5656274"/>
              <a:gd name="connsiteY39" fmla="*/ 1406682 h 3808342"/>
              <a:gd name="connsiteX40" fmla="*/ 5070864 w 5656274"/>
              <a:gd name="connsiteY40" fmla="*/ 1544568 h 3808342"/>
              <a:gd name="connsiteX41" fmla="*/ 4722521 w 5656274"/>
              <a:gd name="connsiteY41" fmla="*/ 1747768 h 3808342"/>
              <a:gd name="connsiteX42" fmla="*/ 4424978 w 5656274"/>
              <a:gd name="connsiteY42" fmla="*/ 1958225 h 3808342"/>
              <a:gd name="connsiteX43" fmla="*/ 4212102 w 5656274"/>
              <a:gd name="connsiteY43" fmla="*/ 2197711 h 3808342"/>
              <a:gd name="connsiteX44" fmla="*/ 3950845 w 5656274"/>
              <a:gd name="connsiteY44" fmla="*/ 2509768 h 3808342"/>
              <a:gd name="connsiteX45" fmla="*/ 3815377 w 5656274"/>
              <a:gd name="connsiteY45" fmla="*/ 2521864 h 3808342"/>
              <a:gd name="connsiteX46" fmla="*/ 3762159 w 5656274"/>
              <a:gd name="connsiteY46" fmla="*/ 2480739 h 3808342"/>
              <a:gd name="connsiteX47" fmla="*/ 3638787 w 5656274"/>
              <a:gd name="connsiteY47" fmla="*/ 2594435 h 3808342"/>
              <a:gd name="connsiteX48" fmla="*/ 3670235 w 5656274"/>
              <a:gd name="connsiteY48" fmla="*/ 2664587 h 3808342"/>
              <a:gd name="connsiteX49" fmla="*/ 3679913 w 5656274"/>
              <a:gd name="connsiteY49" fmla="*/ 2812149 h 3808342"/>
              <a:gd name="connsiteX50" fmla="*/ 3617280 w 5656274"/>
              <a:gd name="connsiteY50" fmla="*/ 2896323 h 3808342"/>
              <a:gd name="connsiteX51" fmla="*/ 3410111 w 5656274"/>
              <a:gd name="connsiteY51" fmla="*/ 2993956 h 3808342"/>
              <a:gd name="connsiteX52" fmla="*/ 3357723 w 5656274"/>
              <a:gd name="connsiteY52" fmla="*/ 2996336 h 3808342"/>
              <a:gd name="connsiteX53" fmla="*/ 3274381 w 5656274"/>
              <a:gd name="connsiteY53" fmla="*/ 2970144 h 3808342"/>
              <a:gd name="connsiteX54" fmla="*/ 3076736 w 5656274"/>
              <a:gd name="connsiteY54" fmla="*/ 2829649 h 3808342"/>
              <a:gd name="connsiteX55" fmla="*/ 2831468 w 5656274"/>
              <a:gd name="connsiteY55" fmla="*/ 2705825 h 3808342"/>
              <a:gd name="connsiteX56" fmla="*/ 2638586 w 5656274"/>
              <a:gd name="connsiteY56" fmla="*/ 2584381 h 3808342"/>
              <a:gd name="connsiteX57" fmla="*/ 2479043 w 5656274"/>
              <a:gd name="connsiteY57" fmla="*/ 2451032 h 3808342"/>
              <a:gd name="connsiteX58" fmla="*/ 2345693 w 5656274"/>
              <a:gd name="connsiteY58" fmla="*/ 2331970 h 3808342"/>
              <a:gd name="connsiteX59" fmla="*/ 2195674 w 5656274"/>
              <a:gd name="connsiteY59" fmla="*/ 2191477 h 3808342"/>
              <a:gd name="connsiteX60" fmla="*/ 2050417 w 5656274"/>
              <a:gd name="connsiteY60" fmla="*/ 2067651 h 3808342"/>
              <a:gd name="connsiteX61" fmla="*/ 1967074 w 5656274"/>
              <a:gd name="connsiteY61" fmla="*/ 1979546 h 3808342"/>
              <a:gd name="connsiteX62" fmla="*/ 1859918 w 5656274"/>
              <a:gd name="connsiteY62" fmla="*/ 1870008 h 3808342"/>
              <a:gd name="connsiteX63" fmla="*/ 1697993 w 5656274"/>
              <a:gd name="connsiteY63" fmla="*/ 1696176 h 3808342"/>
              <a:gd name="connsiteX64" fmla="*/ 1619412 w 5656274"/>
              <a:gd name="connsiteY64" fmla="*/ 1589020 h 3808342"/>
              <a:gd name="connsiteX65" fmla="*/ 1572430 w 5656274"/>
              <a:gd name="connsiteY65" fmla="*/ 1512306 h 3808342"/>
              <a:gd name="connsiteX66" fmla="*/ 1486397 w 5656274"/>
              <a:gd name="connsiteY66" fmla="*/ 1429283 h 3808342"/>
              <a:gd name="connsiteX67" fmla="*/ 1404727 w 5656274"/>
              <a:gd name="connsiteY67" fmla="*/ 1343526 h 3808342"/>
              <a:gd name="connsiteX68" fmla="*/ 1351641 w 5656274"/>
              <a:gd name="connsiteY68" fmla="*/ 1229182 h 3808342"/>
              <a:gd name="connsiteX69" fmla="*/ 1306722 w 5656274"/>
              <a:gd name="connsiteY69" fmla="*/ 1074004 h 3808342"/>
              <a:gd name="connsiteX70" fmla="*/ 1310806 w 5656274"/>
              <a:gd name="connsiteY70" fmla="*/ 992330 h 3808342"/>
              <a:gd name="connsiteX71" fmla="*/ 1327141 w 5656274"/>
              <a:gd name="connsiteY71" fmla="*/ 931076 h 3808342"/>
              <a:gd name="connsiteX72" fmla="*/ 1355725 w 5656274"/>
              <a:gd name="connsiteY72" fmla="*/ 873904 h 3808342"/>
              <a:gd name="connsiteX73" fmla="*/ 1404727 w 5656274"/>
              <a:gd name="connsiteY73" fmla="*/ 779980 h 3808342"/>
              <a:gd name="connsiteX74" fmla="*/ 1461896 w 5656274"/>
              <a:gd name="connsiteY74" fmla="*/ 726892 h 3808342"/>
              <a:gd name="connsiteX75" fmla="*/ 1510899 w 5656274"/>
              <a:gd name="connsiteY75" fmla="*/ 686055 h 3808342"/>
              <a:gd name="connsiteX76" fmla="*/ 1588483 w 5656274"/>
              <a:gd name="connsiteY76" fmla="*/ 637052 h 3808342"/>
              <a:gd name="connsiteX77" fmla="*/ 1788575 w 5656274"/>
              <a:gd name="connsiteY77" fmla="*/ 645219 h 3808342"/>
              <a:gd name="connsiteX78" fmla="*/ 1964166 w 5656274"/>
              <a:gd name="connsiteY78" fmla="*/ 686056 h 3808342"/>
              <a:gd name="connsiteX79" fmla="*/ 2098922 w 5656274"/>
              <a:gd name="connsiteY79" fmla="*/ 763645 h 3808342"/>
              <a:gd name="connsiteX80" fmla="*/ 2327598 w 5656274"/>
              <a:gd name="connsiteY80" fmla="*/ 1037251 h 3808342"/>
              <a:gd name="connsiteX81" fmla="*/ 2376600 w 5656274"/>
              <a:gd name="connsiteY81" fmla="*/ 1078087 h 3808342"/>
              <a:gd name="connsiteX82" fmla="*/ 2552191 w 5656274"/>
              <a:gd name="connsiteY82" fmla="*/ 1135259 h 3808342"/>
              <a:gd name="connsiteX83" fmla="*/ 2682863 w 5656274"/>
              <a:gd name="connsiteY83" fmla="*/ 1221015 h 3808342"/>
              <a:gd name="connsiteX84" fmla="*/ 2756367 w 5656274"/>
              <a:gd name="connsiteY84" fmla="*/ 1310856 h 3808342"/>
              <a:gd name="connsiteX85" fmla="*/ 2833953 w 5656274"/>
              <a:gd name="connsiteY85" fmla="*/ 1396614 h 3808342"/>
              <a:gd name="connsiteX86" fmla="*/ 2900657 w 5656274"/>
              <a:gd name="connsiteY86" fmla="*/ 1507217 h 3808342"/>
              <a:gd name="connsiteX87" fmla="*/ 2941904 w 5656274"/>
              <a:gd name="connsiteY87" fmla="*/ 1585086 h 3808342"/>
              <a:gd name="connsiteX88" fmla="*/ 2957674 w 5656274"/>
              <a:gd name="connsiteY88" fmla="*/ 1667600 h 3808342"/>
              <a:gd name="connsiteX89" fmla="*/ 2967199 w 5656274"/>
              <a:gd name="connsiteY89" fmla="*/ 1743800 h 3808342"/>
              <a:gd name="connsiteX90" fmla="*/ 2974343 w 5656274"/>
              <a:gd name="connsiteY90" fmla="*/ 1781900 h 3808342"/>
              <a:gd name="connsiteX91" fmla="*/ 2998155 w 5656274"/>
              <a:gd name="connsiteY91" fmla="*/ 1872389 h 3808342"/>
              <a:gd name="connsiteX92" fmla="*/ 3093405 w 5656274"/>
              <a:gd name="connsiteY92" fmla="*/ 2055744 h 3808342"/>
              <a:gd name="connsiteX93" fmla="*/ 3167224 w 5656274"/>
              <a:gd name="connsiteY93" fmla="*/ 2155757 h 3808342"/>
              <a:gd name="connsiteX94" fmla="*/ 3271999 w 5656274"/>
              <a:gd name="connsiteY94" fmla="*/ 2253388 h 3808342"/>
              <a:gd name="connsiteX95" fmla="*/ 3413817 w 5656274"/>
              <a:gd name="connsiteY95" fmla="*/ 2354949 h 3808342"/>
              <a:gd name="connsiteX96" fmla="*/ 3573474 w 5656274"/>
              <a:gd name="connsiteY96" fmla="*/ 2512187 h 3808342"/>
              <a:gd name="connsiteX97" fmla="*/ 3636369 w 5656274"/>
              <a:gd name="connsiteY97" fmla="*/ 2599273 h 3808342"/>
              <a:gd name="connsiteX98" fmla="*/ 3762159 w 5656274"/>
              <a:gd name="connsiteY98" fmla="*/ 2475899 h 3808342"/>
              <a:gd name="connsiteX99" fmla="*/ 3754902 w 5656274"/>
              <a:gd name="connsiteY99" fmla="*/ 2316244 h 3808342"/>
              <a:gd name="connsiteX100" fmla="*/ 3762160 w 5656274"/>
              <a:gd name="connsiteY100" fmla="*/ 2183197 h 3808342"/>
              <a:gd name="connsiteX101" fmla="*/ 3762159 w 5656274"/>
              <a:gd name="connsiteY101" fmla="*/ 2067082 h 3808342"/>
              <a:gd name="connsiteX102" fmla="*/ 3718617 w 5656274"/>
              <a:gd name="connsiteY102" fmla="*/ 1875977 h 3808342"/>
              <a:gd name="connsiteX103" fmla="*/ 3609760 w 5656274"/>
              <a:gd name="connsiteY103" fmla="*/ 1609882 h 3808342"/>
              <a:gd name="connsiteX104" fmla="*/ 3505740 w 5656274"/>
              <a:gd name="connsiteY104" fmla="*/ 1382492 h 3808342"/>
              <a:gd name="connsiteX105" fmla="*/ 3405645 w 5656274"/>
              <a:gd name="connsiteY105" fmla="*/ 1286354 h 3808342"/>
              <a:gd name="connsiteX106" fmla="*/ 3209636 w 5656274"/>
              <a:gd name="connsiteY106" fmla="*/ 1082171 h 3808342"/>
              <a:gd name="connsiteX107" fmla="*/ 3005461 w 5656274"/>
              <a:gd name="connsiteY107" fmla="*/ 845318 h 3808342"/>
              <a:gd name="connsiteX108" fmla="*/ 2789035 w 5656274"/>
              <a:gd name="connsiteY108" fmla="*/ 563546 h 3808342"/>
              <a:gd name="connsiteX109" fmla="*/ 2511356 w 5656274"/>
              <a:gd name="connsiteY109" fmla="*/ 130678 h 3808342"/>
              <a:gd name="connsiteX110" fmla="*/ 2425602 w 5656274"/>
              <a:gd name="connsiteY110" fmla="*/ 16335 h 3808342"/>
              <a:gd name="connsiteX0" fmla="*/ 2425602 w 5692513"/>
              <a:gd name="connsiteY0" fmla="*/ 16335 h 3808342"/>
              <a:gd name="connsiteX1" fmla="*/ 1584399 w 5692513"/>
              <a:gd name="connsiteY1" fmla="*/ 0 h 3808342"/>
              <a:gd name="connsiteX2" fmla="*/ 518604 w 5692513"/>
              <a:gd name="connsiteY2" fmla="*/ 12252 h 3808342"/>
              <a:gd name="connsiteX3" fmla="*/ 12249 w 5692513"/>
              <a:gd name="connsiteY3" fmla="*/ 16336 h 3808342"/>
              <a:gd name="connsiteX4" fmla="*/ 12248 w 5692513"/>
              <a:gd name="connsiteY4" fmla="*/ 1016832 h 3808342"/>
              <a:gd name="connsiteX5" fmla="*/ 0 w 5692513"/>
              <a:gd name="connsiteY5" fmla="*/ 2589043 h 3808342"/>
              <a:gd name="connsiteX6" fmla="*/ 110254 w 5692513"/>
              <a:gd name="connsiteY6" fmla="*/ 2621711 h 3808342"/>
              <a:gd name="connsiteX7" fmla="*/ 187841 w 5692513"/>
              <a:gd name="connsiteY7" fmla="*/ 2540038 h 3808342"/>
              <a:gd name="connsiteX8" fmla="*/ 596192 w 5692513"/>
              <a:gd name="connsiteY8" fmla="*/ 2450198 h 3808342"/>
              <a:gd name="connsiteX9" fmla="*/ 841202 w 5692513"/>
              <a:gd name="connsiteY9" fmla="*/ 2433863 h 3808342"/>
              <a:gd name="connsiteX10" fmla="*/ 1143162 w 5692513"/>
              <a:gd name="connsiteY10" fmla="*/ 2439126 h 3808342"/>
              <a:gd name="connsiteX11" fmla="*/ 1417006 w 5692513"/>
              <a:gd name="connsiteY11" fmla="*/ 2472464 h 3808342"/>
              <a:gd name="connsiteX12" fmla="*/ 1833724 w 5692513"/>
              <a:gd name="connsiteY12" fmla="*/ 2651058 h 3808342"/>
              <a:gd name="connsiteX13" fmla="*/ 2067087 w 5692513"/>
              <a:gd name="connsiteY13" fmla="*/ 2779644 h 3808342"/>
              <a:gd name="connsiteX14" fmla="*/ 2174243 w 5692513"/>
              <a:gd name="connsiteY14" fmla="*/ 2922520 h 3808342"/>
              <a:gd name="connsiteX15" fmla="*/ 2255206 w 5692513"/>
              <a:gd name="connsiteY15" fmla="*/ 3193980 h 3808342"/>
              <a:gd name="connsiteX16" fmla="*/ 2221868 w 5692513"/>
              <a:gd name="connsiteY16" fmla="*/ 3310662 h 3808342"/>
              <a:gd name="connsiteX17" fmla="*/ 2195675 w 5692513"/>
              <a:gd name="connsiteY17" fmla="*/ 3394006 h 3808342"/>
              <a:gd name="connsiteX18" fmla="*/ 2126618 w 5692513"/>
              <a:gd name="connsiteY18" fmla="*/ 3474968 h 3808342"/>
              <a:gd name="connsiteX19" fmla="*/ 1986124 w 5692513"/>
              <a:gd name="connsiteY19" fmla="*/ 3603555 h 3808342"/>
              <a:gd name="connsiteX20" fmla="*/ 2436180 w 5692513"/>
              <a:gd name="connsiteY20" fmla="*/ 3808342 h 3808342"/>
              <a:gd name="connsiteX21" fmla="*/ 2569530 w 5692513"/>
              <a:gd name="connsiteY21" fmla="*/ 3796437 h 3808342"/>
              <a:gd name="connsiteX22" fmla="*/ 2826704 w 5692513"/>
              <a:gd name="connsiteY22" fmla="*/ 3736906 h 3808342"/>
              <a:gd name="connsiteX23" fmla="*/ 3029111 w 5692513"/>
              <a:gd name="connsiteY23" fmla="*/ 3665469 h 3808342"/>
              <a:gd name="connsiteX24" fmla="*/ 3176748 w 5692513"/>
              <a:gd name="connsiteY24" fmla="*/ 3579743 h 3808342"/>
              <a:gd name="connsiteX25" fmla="*/ 3281523 w 5692513"/>
              <a:gd name="connsiteY25" fmla="*/ 3413056 h 3808342"/>
              <a:gd name="connsiteX26" fmla="*/ 3583943 w 5692513"/>
              <a:gd name="connsiteY26" fmla="*/ 3222556 h 3808342"/>
              <a:gd name="connsiteX27" fmla="*/ 3829211 w 5692513"/>
              <a:gd name="connsiteY27" fmla="*/ 3015387 h 3808342"/>
              <a:gd name="connsiteX28" fmla="*/ 4054864 w 5692513"/>
              <a:gd name="connsiteY28" fmla="*/ 2717806 h 3808342"/>
              <a:gd name="connsiteX29" fmla="*/ 4139531 w 5692513"/>
              <a:gd name="connsiteY29" fmla="*/ 2650073 h 3808342"/>
              <a:gd name="connsiteX30" fmla="*/ 4202426 w 5692513"/>
              <a:gd name="connsiteY30" fmla="*/ 2592016 h 3808342"/>
              <a:gd name="connsiteX31" fmla="*/ 4262902 w 5692513"/>
              <a:gd name="connsiteY31" fmla="*/ 2553311 h 3808342"/>
              <a:gd name="connsiteX32" fmla="*/ 4422560 w 5692513"/>
              <a:gd name="connsiteY32" fmla="*/ 2376720 h 3808342"/>
              <a:gd name="connsiteX33" fmla="*/ 4519321 w 5692513"/>
              <a:gd name="connsiteY33" fmla="*/ 2296892 h 3808342"/>
              <a:gd name="connsiteX34" fmla="*/ 4548350 w 5692513"/>
              <a:gd name="connsiteY34" fmla="*/ 2243673 h 3808342"/>
              <a:gd name="connsiteX35" fmla="*/ 4565283 w 5692513"/>
              <a:gd name="connsiteY35" fmla="*/ 2202550 h 3808342"/>
              <a:gd name="connsiteX36" fmla="*/ 5061188 w 5692513"/>
              <a:gd name="connsiteY36" fmla="*/ 1948549 h 3808342"/>
              <a:gd name="connsiteX37" fmla="*/ 5131340 w 5692513"/>
              <a:gd name="connsiteY37" fmla="*/ 1856625 h 3808342"/>
              <a:gd name="connsiteX38" fmla="*/ 5561930 w 5692513"/>
              <a:gd name="connsiteY38" fmla="*/ 1728416 h 3808342"/>
              <a:gd name="connsiteX39" fmla="*/ 5622406 w 5692513"/>
              <a:gd name="connsiteY39" fmla="*/ 1530054 h 3808342"/>
              <a:gd name="connsiteX40" fmla="*/ 5656274 w 5692513"/>
              <a:gd name="connsiteY40" fmla="*/ 1406682 h 3808342"/>
              <a:gd name="connsiteX41" fmla="*/ 5070864 w 5692513"/>
              <a:gd name="connsiteY41" fmla="*/ 1544568 h 3808342"/>
              <a:gd name="connsiteX42" fmla="*/ 4722521 w 5692513"/>
              <a:gd name="connsiteY42" fmla="*/ 1747768 h 3808342"/>
              <a:gd name="connsiteX43" fmla="*/ 4424978 w 5692513"/>
              <a:gd name="connsiteY43" fmla="*/ 1958225 h 3808342"/>
              <a:gd name="connsiteX44" fmla="*/ 4212102 w 5692513"/>
              <a:gd name="connsiteY44" fmla="*/ 2197711 h 3808342"/>
              <a:gd name="connsiteX45" fmla="*/ 3950845 w 5692513"/>
              <a:gd name="connsiteY45" fmla="*/ 2509768 h 3808342"/>
              <a:gd name="connsiteX46" fmla="*/ 3815377 w 5692513"/>
              <a:gd name="connsiteY46" fmla="*/ 2521864 h 3808342"/>
              <a:gd name="connsiteX47" fmla="*/ 3762159 w 5692513"/>
              <a:gd name="connsiteY47" fmla="*/ 2480739 h 3808342"/>
              <a:gd name="connsiteX48" fmla="*/ 3638787 w 5692513"/>
              <a:gd name="connsiteY48" fmla="*/ 2594435 h 3808342"/>
              <a:gd name="connsiteX49" fmla="*/ 3670235 w 5692513"/>
              <a:gd name="connsiteY49" fmla="*/ 2664587 h 3808342"/>
              <a:gd name="connsiteX50" fmla="*/ 3679913 w 5692513"/>
              <a:gd name="connsiteY50" fmla="*/ 2812149 h 3808342"/>
              <a:gd name="connsiteX51" fmla="*/ 3617280 w 5692513"/>
              <a:gd name="connsiteY51" fmla="*/ 2896323 h 3808342"/>
              <a:gd name="connsiteX52" fmla="*/ 3410111 w 5692513"/>
              <a:gd name="connsiteY52" fmla="*/ 2993956 h 3808342"/>
              <a:gd name="connsiteX53" fmla="*/ 3357723 w 5692513"/>
              <a:gd name="connsiteY53" fmla="*/ 2996336 h 3808342"/>
              <a:gd name="connsiteX54" fmla="*/ 3274381 w 5692513"/>
              <a:gd name="connsiteY54" fmla="*/ 2970144 h 3808342"/>
              <a:gd name="connsiteX55" fmla="*/ 3076736 w 5692513"/>
              <a:gd name="connsiteY55" fmla="*/ 2829649 h 3808342"/>
              <a:gd name="connsiteX56" fmla="*/ 2831468 w 5692513"/>
              <a:gd name="connsiteY56" fmla="*/ 2705825 h 3808342"/>
              <a:gd name="connsiteX57" fmla="*/ 2638586 w 5692513"/>
              <a:gd name="connsiteY57" fmla="*/ 2584381 h 3808342"/>
              <a:gd name="connsiteX58" fmla="*/ 2479043 w 5692513"/>
              <a:gd name="connsiteY58" fmla="*/ 2451032 h 3808342"/>
              <a:gd name="connsiteX59" fmla="*/ 2345693 w 5692513"/>
              <a:gd name="connsiteY59" fmla="*/ 2331970 h 3808342"/>
              <a:gd name="connsiteX60" fmla="*/ 2195674 w 5692513"/>
              <a:gd name="connsiteY60" fmla="*/ 2191477 h 3808342"/>
              <a:gd name="connsiteX61" fmla="*/ 2050417 w 5692513"/>
              <a:gd name="connsiteY61" fmla="*/ 2067651 h 3808342"/>
              <a:gd name="connsiteX62" fmla="*/ 1967074 w 5692513"/>
              <a:gd name="connsiteY62" fmla="*/ 1979546 h 3808342"/>
              <a:gd name="connsiteX63" fmla="*/ 1859918 w 5692513"/>
              <a:gd name="connsiteY63" fmla="*/ 1870008 h 3808342"/>
              <a:gd name="connsiteX64" fmla="*/ 1697993 w 5692513"/>
              <a:gd name="connsiteY64" fmla="*/ 1696176 h 3808342"/>
              <a:gd name="connsiteX65" fmla="*/ 1619412 w 5692513"/>
              <a:gd name="connsiteY65" fmla="*/ 1589020 h 3808342"/>
              <a:gd name="connsiteX66" fmla="*/ 1572430 w 5692513"/>
              <a:gd name="connsiteY66" fmla="*/ 1512306 h 3808342"/>
              <a:gd name="connsiteX67" fmla="*/ 1486397 w 5692513"/>
              <a:gd name="connsiteY67" fmla="*/ 1429283 h 3808342"/>
              <a:gd name="connsiteX68" fmla="*/ 1404727 w 5692513"/>
              <a:gd name="connsiteY68" fmla="*/ 1343526 h 3808342"/>
              <a:gd name="connsiteX69" fmla="*/ 1351641 w 5692513"/>
              <a:gd name="connsiteY69" fmla="*/ 1229182 h 3808342"/>
              <a:gd name="connsiteX70" fmla="*/ 1306722 w 5692513"/>
              <a:gd name="connsiteY70" fmla="*/ 1074004 h 3808342"/>
              <a:gd name="connsiteX71" fmla="*/ 1310806 w 5692513"/>
              <a:gd name="connsiteY71" fmla="*/ 992330 h 3808342"/>
              <a:gd name="connsiteX72" fmla="*/ 1327141 w 5692513"/>
              <a:gd name="connsiteY72" fmla="*/ 931076 h 3808342"/>
              <a:gd name="connsiteX73" fmla="*/ 1355725 w 5692513"/>
              <a:gd name="connsiteY73" fmla="*/ 873904 h 3808342"/>
              <a:gd name="connsiteX74" fmla="*/ 1404727 w 5692513"/>
              <a:gd name="connsiteY74" fmla="*/ 779980 h 3808342"/>
              <a:gd name="connsiteX75" fmla="*/ 1461896 w 5692513"/>
              <a:gd name="connsiteY75" fmla="*/ 726892 h 3808342"/>
              <a:gd name="connsiteX76" fmla="*/ 1510899 w 5692513"/>
              <a:gd name="connsiteY76" fmla="*/ 686055 h 3808342"/>
              <a:gd name="connsiteX77" fmla="*/ 1588483 w 5692513"/>
              <a:gd name="connsiteY77" fmla="*/ 637052 h 3808342"/>
              <a:gd name="connsiteX78" fmla="*/ 1788575 w 5692513"/>
              <a:gd name="connsiteY78" fmla="*/ 645219 h 3808342"/>
              <a:gd name="connsiteX79" fmla="*/ 1964166 w 5692513"/>
              <a:gd name="connsiteY79" fmla="*/ 686056 h 3808342"/>
              <a:gd name="connsiteX80" fmla="*/ 2098922 w 5692513"/>
              <a:gd name="connsiteY80" fmla="*/ 763645 h 3808342"/>
              <a:gd name="connsiteX81" fmla="*/ 2327598 w 5692513"/>
              <a:gd name="connsiteY81" fmla="*/ 1037251 h 3808342"/>
              <a:gd name="connsiteX82" fmla="*/ 2376600 w 5692513"/>
              <a:gd name="connsiteY82" fmla="*/ 1078087 h 3808342"/>
              <a:gd name="connsiteX83" fmla="*/ 2552191 w 5692513"/>
              <a:gd name="connsiteY83" fmla="*/ 1135259 h 3808342"/>
              <a:gd name="connsiteX84" fmla="*/ 2682863 w 5692513"/>
              <a:gd name="connsiteY84" fmla="*/ 1221015 h 3808342"/>
              <a:gd name="connsiteX85" fmla="*/ 2756367 w 5692513"/>
              <a:gd name="connsiteY85" fmla="*/ 1310856 h 3808342"/>
              <a:gd name="connsiteX86" fmla="*/ 2833953 w 5692513"/>
              <a:gd name="connsiteY86" fmla="*/ 1396614 h 3808342"/>
              <a:gd name="connsiteX87" fmla="*/ 2900657 w 5692513"/>
              <a:gd name="connsiteY87" fmla="*/ 1507217 h 3808342"/>
              <a:gd name="connsiteX88" fmla="*/ 2941904 w 5692513"/>
              <a:gd name="connsiteY88" fmla="*/ 1585086 h 3808342"/>
              <a:gd name="connsiteX89" fmla="*/ 2957674 w 5692513"/>
              <a:gd name="connsiteY89" fmla="*/ 1667600 h 3808342"/>
              <a:gd name="connsiteX90" fmla="*/ 2967199 w 5692513"/>
              <a:gd name="connsiteY90" fmla="*/ 1743800 h 3808342"/>
              <a:gd name="connsiteX91" fmla="*/ 2974343 w 5692513"/>
              <a:gd name="connsiteY91" fmla="*/ 1781900 h 3808342"/>
              <a:gd name="connsiteX92" fmla="*/ 2998155 w 5692513"/>
              <a:gd name="connsiteY92" fmla="*/ 1872389 h 3808342"/>
              <a:gd name="connsiteX93" fmla="*/ 3093405 w 5692513"/>
              <a:gd name="connsiteY93" fmla="*/ 2055744 h 3808342"/>
              <a:gd name="connsiteX94" fmla="*/ 3167224 w 5692513"/>
              <a:gd name="connsiteY94" fmla="*/ 2155757 h 3808342"/>
              <a:gd name="connsiteX95" fmla="*/ 3271999 w 5692513"/>
              <a:gd name="connsiteY95" fmla="*/ 2253388 h 3808342"/>
              <a:gd name="connsiteX96" fmla="*/ 3413817 w 5692513"/>
              <a:gd name="connsiteY96" fmla="*/ 2354949 h 3808342"/>
              <a:gd name="connsiteX97" fmla="*/ 3573474 w 5692513"/>
              <a:gd name="connsiteY97" fmla="*/ 2512187 h 3808342"/>
              <a:gd name="connsiteX98" fmla="*/ 3636369 w 5692513"/>
              <a:gd name="connsiteY98" fmla="*/ 2599273 h 3808342"/>
              <a:gd name="connsiteX99" fmla="*/ 3762159 w 5692513"/>
              <a:gd name="connsiteY99" fmla="*/ 2475899 h 3808342"/>
              <a:gd name="connsiteX100" fmla="*/ 3754902 w 5692513"/>
              <a:gd name="connsiteY100" fmla="*/ 2316244 h 3808342"/>
              <a:gd name="connsiteX101" fmla="*/ 3762160 w 5692513"/>
              <a:gd name="connsiteY101" fmla="*/ 2183197 h 3808342"/>
              <a:gd name="connsiteX102" fmla="*/ 3762159 w 5692513"/>
              <a:gd name="connsiteY102" fmla="*/ 2067082 h 3808342"/>
              <a:gd name="connsiteX103" fmla="*/ 3718617 w 5692513"/>
              <a:gd name="connsiteY103" fmla="*/ 1875977 h 3808342"/>
              <a:gd name="connsiteX104" fmla="*/ 3609760 w 5692513"/>
              <a:gd name="connsiteY104" fmla="*/ 1609882 h 3808342"/>
              <a:gd name="connsiteX105" fmla="*/ 3505740 w 5692513"/>
              <a:gd name="connsiteY105" fmla="*/ 1382492 h 3808342"/>
              <a:gd name="connsiteX106" fmla="*/ 3405645 w 5692513"/>
              <a:gd name="connsiteY106" fmla="*/ 1286354 h 3808342"/>
              <a:gd name="connsiteX107" fmla="*/ 3209636 w 5692513"/>
              <a:gd name="connsiteY107" fmla="*/ 1082171 h 3808342"/>
              <a:gd name="connsiteX108" fmla="*/ 3005461 w 5692513"/>
              <a:gd name="connsiteY108" fmla="*/ 845318 h 3808342"/>
              <a:gd name="connsiteX109" fmla="*/ 2789035 w 5692513"/>
              <a:gd name="connsiteY109" fmla="*/ 563546 h 3808342"/>
              <a:gd name="connsiteX110" fmla="*/ 2511356 w 5692513"/>
              <a:gd name="connsiteY110" fmla="*/ 130678 h 3808342"/>
              <a:gd name="connsiteX111" fmla="*/ 2425602 w 5692513"/>
              <a:gd name="connsiteY111" fmla="*/ 16335 h 3808342"/>
              <a:gd name="connsiteX0" fmla="*/ 2425602 w 5988377"/>
              <a:gd name="connsiteY0" fmla="*/ 16335 h 3808342"/>
              <a:gd name="connsiteX1" fmla="*/ 1584399 w 5988377"/>
              <a:gd name="connsiteY1" fmla="*/ 0 h 3808342"/>
              <a:gd name="connsiteX2" fmla="*/ 518604 w 5988377"/>
              <a:gd name="connsiteY2" fmla="*/ 12252 h 3808342"/>
              <a:gd name="connsiteX3" fmla="*/ 12249 w 5988377"/>
              <a:gd name="connsiteY3" fmla="*/ 16336 h 3808342"/>
              <a:gd name="connsiteX4" fmla="*/ 12248 w 5988377"/>
              <a:gd name="connsiteY4" fmla="*/ 1016832 h 3808342"/>
              <a:gd name="connsiteX5" fmla="*/ 0 w 5988377"/>
              <a:gd name="connsiteY5" fmla="*/ 2589043 h 3808342"/>
              <a:gd name="connsiteX6" fmla="*/ 110254 w 5988377"/>
              <a:gd name="connsiteY6" fmla="*/ 2621711 h 3808342"/>
              <a:gd name="connsiteX7" fmla="*/ 187841 w 5988377"/>
              <a:gd name="connsiteY7" fmla="*/ 2540038 h 3808342"/>
              <a:gd name="connsiteX8" fmla="*/ 596192 w 5988377"/>
              <a:gd name="connsiteY8" fmla="*/ 2450198 h 3808342"/>
              <a:gd name="connsiteX9" fmla="*/ 841202 w 5988377"/>
              <a:gd name="connsiteY9" fmla="*/ 2433863 h 3808342"/>
              <a:gd name="connsiteX10" fmla="*/ 1143162 w 5988377"/>
              <a:gd name="connsiteY10" fmla="*/ 2439126 h 3808342"/>
              <a:gd name="connsiteX11" fmla="*/ 1417006 w 5988377"/>
              <a:gd name="connsiteY11" fmla="*/ 2472464 h 3808342"/>
              <a:gd name="connsiteX12" fmla="*/ 1833724 w 5988377"/>
              <a:gd name="connsiteY12" fmla="*/ 2651058 h 3808342"/>
              <a:gd name="connsiteX13" fmla="*/ 2067087 w 5988377"/>
              <a:gd name="connsiteY13" fmla="*/ 2779644 h 3808342"/>
              <a:gd name="connsiteX14" fmla="*/ 2174243 w 5988377"/>
              <a:gd name="connsiteY14" fmla="*/ 2922520 h 3808342"/>
              <a:gd name="connsiteX15" fmla="*/ 2255206 w 5988377"/>
              <a:gd name="connsiteY15" fmla="*/ 3193980 h 3808342"/>
              <a:gd name="connsiteX16" fmla="*/ 2221868 w 5988377"/>
              <a:gd name="connsiteY16" fmla="*/ 3310662 h 3808342"/>
              <a:gd name="connsiteX17" fmla="*/ 2195675 w 5988377"/>
              <a:gd name="connsiteY17" fmla="*/ 3394006 h 3808342"/>
              <a:gd name="connsiteX18" fmla="*/ 2126618 w 5988377"/>
              <a:gd name="connsiteY18" fmla="*/ 3474968 h 3808342"/>
              <a:gd name="connsiteX19" fmla="*/ 1986124 w 5988377"/>
              <a:gd name="connsiteY19" fmla="*/ 3603555 h 3808342"/>
              <a:gd name="connsiteX20" fmla="*/ 2436180 w 5988377"/>
              <a:gd name="connsiteY20" fmla="*/ 3808342 h 3808342"/>
              <a:gd name="connsiteX21" fmla="*/ 2569530 w 5988377"/>
              <a:gd name="connsiteY21" fmla="*/ 3796437 h 3808342"/>
              <a:gd name="connsiteX22" fmla="*/ 2826704 w 5988377"/>
              <a:gd name="connsiteY22" fmla="*/ 3736906 h 3808342"/>
              <a:gd name="connsiteX23" fmla="*/ 3029111 w 5988377"/>
              <a:gd name="connsiteY23" fmla="*/ 3665469 h 3808342"/>
              <a:gd name="connsiteX24" fmla="*/ 3176748 w 5988377"/>
              <a:gd name="connsiteY24" fmla="*/ 3579743 h 3808342"/>
              <a:gd name="connsiteX25" fmla="*/ 3281523 w 5988377"/>
              <a:gd name="connsiteY25" fmla="*/ 3413056 h 3808342"/>
              <a:gd name="connsiteX26" fmla="*/ 3583943 w 5988377"/>
              <a:gd name="connsiteY26" fmla="*/ 3222556 h 3808342"/>
              <a:gd name="connsiteX27" fmla="*/ 3829211 w 5988377"/>
              <a:gd name="connsiteY27" fmla="*/ 3015387 h 3808342"/>
              <a:gd name="connsiteX28" fmla="*/ 4054864 w 5988377"/>
              <a:gd name="connsiteY28" fmla="*/ 2717806 h 3808342"/>
              <a:gd name="connsiteX29" fmla="*/ 4139531 w 5988377"/>
              <a:gd name="connsiteY29" fmla="*/ 2650073 h 3808342"/>
              <a:gd name="connsiteX30" fmla="*/ 4202426 w 5988377"/>
              <a:gd name="connsiteY30" fmla="*/ 2592016 h 3808342"/>
              <a:gd name="connsiteX31" fmla="*/ 4262902 w 5988377"/>
              <a:gd name="connsiteY31" fmla="*/ 2553311 h 3808342"/>
              <a:gd name="connsiteX32" fmla="*/ 4422560 w 5988377"/>
              <a:gd name="connsiteY32" fmla="*/ 2376720 h 3808342"/>
              <a:gd name="connsiteX33" fmla="*/ 4519321 w 5988377"/>
              <a:gd name="connsiteY33" fmla="*/ 2296892 h 3808342"/>
              <a:gd name="connsiteX34" fmla="*/ 4548350 w 5988377"/>
              <a:gd name="connsiteY34" fmla="*/ 2243673 h 3808342"/>
              <a:gd name="connsiteX35" fmla="*/ 4565283 w 5988377"/>
              <a:gd name="connsiteY35" fmla="*/ 2202550 h 3808342"/>
              <a:gd name="connsiteX36" fmla="*/ 5061188 w 5988377"/>
              <a:gd name="connsiteY36" fmla="*/ 1948549 h 3808342"/>
              <a:gd name="connsiteX37" fmla="*/ 5131340 w 5988377"/>
              <a:gd name="connsiteY37" fmla="*/ 1856625 h 3808342"/>
              <a:gd name="connsiteX38" fmla="*/ 5561930 w 5988377"/>
              <a:gd name="connsiteY38" fmla="*/ 1728416 h 3808342"/>
              <a:gd name="connsiteX39" fmla="*/ 5987682 w 5988377"/>
              <a:gd name="connsiteY39" fmla="*/ 1585692 h 3808342"/>
              <a:gd name="connsiteX40" fmla="*/ 5656274 w 5988377"/>
              <a:gd name="connsiteY40" fmla="*/ 1406682 h 3808342"/>
              <a:gd name="connsiteX41" fmla="*/ 5070864 w 5988377"/>
              <a:gd name="connsiteY41" fmla="*/ 1544568 h 3808342"/>
              <a:gd name="connsiteX42" fmla="*/ 4722521 w 5988377"/>
              <a:gd name="connsiteY42" fmla="*/ 1747768 h 3808342"/>
              <a:gd name="connsiteX43" fmla="*/ 4424978 w 5988377"/>
              <a:gd name="connsiteY43" fmla="*/ 1958225 h 3808342"/>
              <a:gd name="connsiteX44" fmla="*/ 4212102 w 5988377"/>
              <a:gd name="connsiteY44" fmla="*/ 2197711 h 3808342"/>
              <a:gd name="connsiteX45" fmla="*/ 3950845 w 5988377"/>
              <a:gd name="connsiteY45" fmla="*/ 2509768 h 3808342"/>
              <a:gd name="connsiteX46" fmla="*/ 3815377 w 5988377"/>
              <a:gd name="connsiteY46" fmla="*/ 2521864 h 3808342"/>
              <a:gd name="connsiteX47" fmla="*/ 3762159 w 5988377"/>
              <a:gd name="connsiteY47" fmla="*/ 2480739 h 3808342"/>
              <a:gd name="connsiteX48" fmla="*/ 3638787 w 5988377"/>
              <a:gd name="connsiteY48" fmla="*/ 2594435 h 3808342"/>
              <a:gd name="connsiteX49" fmla="*/ 3670235 w 5988377"/>
              <a:gd name="connsiteY49" fmla="*/ 2664587 h 3808342"/>
              <a:gd name="connsiteX50" fmla="*/ 3679913 w 5988377"/>
              <a:gd name="connsiteY50" fmla="*/ 2812149 h 3808342"/>
              <a:gd name="connsiteX51" fmla="*/ 3617280 w 5988377"/>
              <a:gd name="connsiteY51" fmla="*/ 2896323 h 3808342"/>
              <a:gd name="connsiteX52" fmla="*/ 3410111 w 5988377"/>
              <a:gd name="connsiteY52" fmla="*/ 2993956 h 3808342"/>
              <a:gd name="connsiteX53" fmla="*/ 3357723 w 5988377"/>
              <a:gd name="connsiteY53" fmla="*/ 2996336 h 3808342"/>
              <a:gd name="connsiteX54" fmla="*/ 3274381 w 5988377"/>
              <a:gd name="connsiteY54" fmla="*/ 2970144 h 3808342"/>
              <a:gd name="connsiteX55" fmla="*/ 3076736 w 5988377"/>
              <a:gd name="connsiteY55" fmla="*/ 2829649 h 3808342"/>
              <a:gd name="connsiteX56" fmla="*/ 2831468 w 5988377"/>
              <a:gd name="connsiteY56" fmla="*/ 2705825 h 3808342"/>
              <a:gd name="connsiteX57" fmla="*/ 2638586 w 5988377"/>
              <a:gd name="connsiteY57" fmla="*/ 2584381 h 3808342"/>
              <a:gd name="connsiteX58" fmla="*/ 2479043 w 5988377"/>
              <a:gd name="connsiteY58" fmla="*/ 2451032 h 3808342"/>
              <a:gd name="connsiteX59" fmla="*/ 2345693 w 5988377"/>
              <a:gd name="connsiteY59" fmla="*/ 2331970 h 3808342"/>
              <a:gd name="connsiteX60" fmla="*/ 2195674 w 5988377"/>
              <a:gd name="connsiteY60" fmla="*/ 2191477 h 3808342"/>
              <a:gd name="connsiteX61" fmla="*/ 2050417 w 5988377"/>
              <a:gd name="connsiteY61" fmla="*/ 2067651 h 3808342"/>
              <a:gd name="connsiteX62" fmla="*/ 1967074 w 5988377"/>
              <a:gd name="connsiteY62" fmla="*/ 1979546 h 3808342"/>
              <a:gd name="connsiteX63" fmla="*/ 1859918 w 5988377"/>
              <a:gd name="connsiteY63" fmla="*/ 1870008 h 3808342"/>
              <a:gd name="connsiteX64" fmla="*/ 1697993 w 5988377"/>
              <a:gd name="connsiteY64" fmla="*/ 1696176 h 3808342"/>
              <a:gd name="connsiteX65" fmla="*/ 1619412 w 5988377"/>
              <a:gd name="connsiteY65" fmla="*/ 1589020 h 3808342"/>
              <a:gd name="connsiteX66" fmla="*/ 1572430 w 5988377"/>
              <a:gd name="connsiteY66" fmla="*/ 1512306 h 3808342"/>
              <a:gd name="connsiteX67" fmla="*/ 1486397 w 5988377"/>
              <a:gd name="connsiteY67" fmla="*/ 1429283 h 3808342"/>
              <a:gd name="connsiteX68" fmla="*/ 1404727 w 5988377"/>
              <a:gd name="connsiteY68" fmla="*/ 1343526 h 3808342"/>
              <a:gd name="connsiteX69" fmla="*/ 1351641 w 5988377"/>
              <a:gd name="connsiteY69" fmla="*/ 1229182 h 3808342"/>
              <a:gd name="connsiteX70" fmla="*/ 1306722 w 5988377"/>
              <a:gd name="connsiteY70" fmla="*/ 1074004 h 3808342"/>
              <a:gd name="connsiteX71" fmla="*/ 1310806 w 5988377"/>
              <a:gd name="connsiteY71" fmla="*/ 992330 h 3808342"/>
              <a:gd name="connsiteX72" fmla="*/ 1327141 w 5988377"/>
              <a:gd name="connsiteY72" fmla="*/ 931076 h 3808342"/>
              <a:gd name="connsiteX73" fmla="*/ 1355725 w 5988377"/>
              <a:gd name="connsiteY73" fmla="*/ 873904 h 3808342"/>
              <a:gd name="connsiteX74" fmla="*/ 1404727 w 5988377"/>
              <a:gd name="connsiteY74" fmla="*/ 779980 h 3808342"/>
              <a:gd name="connsiteX75" fmla="*/ 1461896 w 5988377"/>
              <a:gd name="connsiteY75" fmla="*/ 726892 h 3808342"/>
              <a:gd name="connsiteX76" fmla="*/ 1510899 w 5988377"/>
              <a:gd name="connsiteY76" fmla="*/ 686055 h 3808342"/>
              <a:gd name="connsiteX77" fmla="*/ 1588483 w 5988377"/>
              <a:gd name="connsiteY77" fmla="*/ 637052 h 3808342"/>
              <a:gd name="connsiteX78" fmla="*/ 1788575 w 5988377"/>
              <a:gd name="connsiteY78" fmla="*/ 645219 h 3808342"/>
              <a:gd name="connsiteX79" fmla="*/ 1964166 w 5988377"/>
              <a:gd name="connsiteY79" fmla="*/ 686056 h 3808342"/>
              <a:gd name="connsiteX80" fmla="*/ 2098922 w 5988377"/>
              <a:gd name="connsiteY80" fmla="*/ 763645 h 3808342"/>
              <a:gd name="connsiteX81" fmla="*/ 2327598 w 5988377"/>
              <a:gd name="connsiteY81" fmla="*/ 1037251 h 3808342"/>
              <a:gd name="connsiteX82" fmla="*/ 2376600 w 5988377"/>
              <a:gd name="connsiteY82" fmla="*/ 1078087 h 3808342"/>
              <a:gd name="connsiteX83" fmla="*/ 2552191 w 5988377"/>
              <a:gd name="connsiteY83" fmla="*/ 1135259 h 3808342"/>
              <a:gd name="connsiteX84" fmla="*/ 2682863 w 5988377"/>
              <a:gd name="connsiteY84" fmla="*/ 1221015 h 3808342"/>
              <a:gd name="connsiteX85" fmla="*/ 2756367 w 5988377"/>
              <a:gd name="connsiteY85" fmla="*/ 1310856 h 3808342"/>
              <a:gd name="connsiteX86" fmla="*/ 2833953 w 5988377"/>
              <a:gd name="connsiteY86" fmla="*/ 1396614 h 3808342"/>
              <a:gd name="connsiteX87" fmla="*/ 2900657 w 5988377"/>
              <a:gd name="connsiteY87" fmla="*/ 1507217 h 3808342"/>
              <a:gd name="connsiteX88" fmla="*/ 2941904 w 5988377"/>
              <a:gd name="connsiteY88" fmla="*/ 1585086 h 3808342"/>
              <a:gd name="connsiteX89" fmla="*/ 2957674 w 5988377"/>
              <a:gd name="connsiteY89" fmla="*/ 1667600 h 3808342"/>
              <a:gd name="connsiteX90" fmla="*/ 2967199 w 5988377"/>
              <a:gd name="connsiteY90" fmla="*/ 1743800 h 3808342"/>
              <a:gd name="connsiteX91" fmla="*/ 2974343 w 5988377"/>
              <a:gd name="connsiteY91" fmla="*/ 1781900 h 3808342"/>
              <a:gd name="connsiteX92" fmla="*/ 2998155 w 5988377"/>
              <a:gd name="connsiteY92" fmla="*/ 1872389 h 3808342"/>
              <a:gd name="connsiteX93" fmla="*/ 3093405 w 5988377"/>
              <a:gd name="connsiteY93" fmla="*/ 2055744 h 3808342"/>
              <a:gd name="connsiteX94" fmla="*/ 3167224 w 5988377"/>
              <a:gd name="connsiteY94" fmla="*/ 2155757 h 3808342"/>
              <a:gd name="connsiteX95" fmla="*/ 3271999 w 5988377"/>
              <a:gd name="connsiteY95" fmla="*/ 2253388 h 3808342"/>
              <a:gd name="connsiteX96" fmla="*/ 3413817 w 5988377"/>
              <a:gd name="connsiteY96" fmla="*/ 2354949 h 3808342"/>
              <a:gd name="connsiteX97" fmla="*/ 3573474 w 5988377"/>
              <a:gd name="connsiteY97" fmla="*/ 2512187 h 3808342"/>
              <a:gd name="connsiteX98" fmla="*/ 3636369 w 5988377"/>
              <a:gd name="connsiteY98" fmla="*/ 2599273 h 3808342"/>
              <a:gd name="connsiteX99" fmla="*/ 3762159 w 5988377"/>
              <a:gd name="connsiteY99" fmla="*/ 2475899 h 3808342"/>
              <a:gd name="connsiteX100" fmla="*/ 3754902 w 5988377"/>
              <a:gd name="connsiteY100" fmla="*/ 2316244 h 3808342"/>
              <a:gd name="connsiteX101" fmla="*/ 3762160 w 5988377"/>
              <a:gd name="connsiteY101" fmla="*/ 2183197 h 3808342"/>
              <a:gd name="connsiteX102" fmla="*/ 3762159 w 5988377"/>
              <a:gd name="connsiteY102" fmla="*/ 2067082 h 3808342"/>
              <a:gd name="connsiteX103" fmla="*/ 3718617 w 5988377"/>
              <a:gd name="connsiteY103" fmla="*/ 1875977 h 3808342"/>
              <a:gd name="connsiteX104" fmla="*/ 3609760 w 5988377"/>
              <a:gd name="connsiteY104" fmla="*/ 1609882 h 3808342"/>
              <a:gd name="connsiteX105" fmla="*/ 3505740 w 5988377"/>
              <a:gd name="connsiteY105" fmla="*/ 1382492 h 3808342"/>
              <a:gd name="connsiteX106" fmla="*/ 3405645 w 5988377"/>
              <a:gd name="connsiteY106" fmla="*/ 1286354 h 3808342"/>
              <a:gd name="connsiteX107" fmla="*/ 3209636 w 5988377"/>
              <a:gd name="connsiteY107" fmla="*/ 1082171 h 3808342"/>
              <a:gd name="connsiteX108" fmla="*/ 3005461 w 5988377"/>
              <a:gd name="connsiteY108" fmla="*/ 845318 h 3808342"/>
              <a:gd name="connsiteX109" fmla="*/ 2789035 w 5988377"/>
              <a:gd name="connsiteY109" fmla="*/ 563546 h 3808342"/>
              <a:gd name="connsiteX110" fmla="*/ 2511356 w 5988377"/>
              <a:gd name="connsiteY110" fmla="*/ 130678 h 3808342"/>
              <a:gd name="connsiteX111" fmla="*/ 2425602 w 5988377"/>
              <a:gd name="connsiteY111" fmla="*/ 16335 h 3808342"/>
              <a:gd name="connsiteX0" fmla="*/ 2425602 w 5988377"/>
              <a:gd name="connsiteY0" fmla="*/ 16335 h 3808342"/>
              <a:gd name="connsiteX1" fmla="*/ 1584399 w 5988377"/>
              <a:gd name="connsiteY1" fmla="*/ 0 h 3808342"/>
              <a:gd name="connsiteX2" fmla="*/ 518604 w 5988377"/>
              <a:gd name="connsiteY2" fmla="*/ 12252 h 3808342"/>
              <a:gd name="connsiteX3" fmla="*/ 12249 w 5988377"/>
              <a:gd name="connsiteY3" fmla="*/ 16336 h 3808342"/>
              <a:gd name="connsiteX4" fmla="*/ 12248 w 5988377"/>
              <a:gd name="connsiteY4" fmla="*/ 1016832 h 3808342"/>
              <a:gd name="connsiteX5" fmla="*/ 0 w 5988377"/>
              <a:gd name="connsiteY5" fmla="*/ 2589043 h 3808342"/>
              <a:gd name="connsiteX6" fmla="*/ 110254 w 5988377"/>
              <a:gd name="connsiteY6" fmla="*/ 2621711 h 3808342"/>
              <a:gd name="connsiteX7" fmla="*/ 187841 w 5988377"/>
              <a:gd name="connsiteY7" fmla="*/ 2540038 h 3808342"/>
              <a:gd name="connsiteX8" fmla="*/ 596192 w 5988377"/>
              <a:gd name="connsiteY8" fmla="*/ 2450198 h 3808342"/>
              <a:gd name="connsiteX9" fmla="*/ 841202 w 5988377"/>
              <a:gd name="connsiteY9" fmla="*/ 2433863 h 3808342"/>
              <a:gd name="connsiteX10" fmla="*/ 1143162 w 5988377"/>
              <a:gd name="connsiteY10" fmla="*/ 2439126 h 3808342"/>
              <a:gd name="connsiteX11" fmla="*/ 1417006 w 5988377"/>
              <a:gd name="connsiteY11" fmla="*/ 2472464 h 3808342"/>
              <a:gd name="connsiteX12" fmla="*/ 1833724 w 5988377"/>
              <a:gd name="connsiteY12" fmla="*/ 2651058 h 3808342"/>
              <a:gd name="connsiteX13" fmla="*/ 2067087 w 5988377"/>
              <a:gd name="connsiteY13" fmla="*/ 2779644 h 3808342"/>
              <a:gd name="connsiteX14" fmla="*/ 2174243 w 5988377"/>
              <a:gd name="connsiteY14" fmla="*/ 2922520 h 3808342"/>
              <a:gd name="connsiteX15" fmla="*/ 2255206 w 5988377"/>
              <a:gd name="connsiteY15" fmla="*/ 3193980 h 3808342"/>
              <a:gd name="connsiteX16" fmla="*/ 2221868 w 5988377"/>
              <a:gd name="connsiteY16" fmla="*/ 3310662 h 3808342"/>
              <a:gd name="connsiteX17" fmla="*/ 2195675 w 5988377"/>
              <a:gd name="connsiteY17" fmla="*/ 3394006 h 3808342"/>
              <a:gd name="connsiteX18" fmla="*/ 2126618 w 5988377"/>
              <a:gd name="connsiteY18" fmla="*/ 3474968 h 3808342"/>
              <a:gd name="connsiteX19" fmla="*/ 1986124 w 5988377"/>
              <a:gd name="connsiteY19" fmla="*/ 3603555 h 3808342"/>
              <a:gd name="connsiteX20" fmla="*/ 2436180 w 5988377"/>
              <a:gd name="connsiteY20" fmla="*/ 3808342 h 3808342"/>
              <a:gd name="connsiteX21" fmla="*/ 2569530 w 5988377"/>
              <a:gd name="connsiteY21" fmla="*/ 3796437 h 3808342"/>
              <a:gd name="connsiteX22" fmla="*/ 2826704 w 5988377"/>
              <a:gd name="connsiteY22" fmla="*/ 3736906 h 3808342"/>
              <a:gd name="connsiteX23" fmla="*/ 3029111 w 5988377"/>
              <a:gd name="connsiteY23" fmla="*/ 3665469 h 3808342"/>
              <a:gd name="connsiteX24" fmla="*/ 3176748 w 5988377"/>
              <a:gd name="connsiteY24" fmla="*/ 3579743 h 3808342"/>
              <a:gd name="connsiteX25" fmla="*/ 3281523 w 5988377"/>
              <a:gd name="connsiteY25" fmla="*/ 3413056 h 3808342"/>
              <a:gd name="connsiteX26" fmla="*/ 3583943 w 5988377"/>
              <a:gd name="connsiteY26" fmla="*/ 3222556 h 3808342"/>
              <a:gd name="connsiteX27" fmla="*/ 3829211 w 5988377"/>
              <a:gd name="connsiteY27" fmla="*/ 3015387 h 3808342"/>
              <a:gd name="connsiteX28" fmla="*/ 4054864 w 5988377"/>
              <a:gd name="connsiteY28" fmla="*/ 2717806 h 3808342"/>
              <a:gd name="connsiteX29" fmla="*/ 4139531 w 5988377"/>
              <a:gd name="connsiteY29" fmla="*/ 2650073 h 3808342"/>
              <a:gd name="connsiteX30" fmla="*/ 4202426 w 5988377"/>
              <a:gd name="connsiteY30" fmla="*/ 2592016 h 3808342"/>
              <a:gd name="connsiteX31" fmla="*/ 4262902 w 5988377"/>
              <a:gd name="connsiteY31" fmla="*/ 2553311 h 3808342"/>
              <a:gd name="connsiteX32" fmla="*/ 4422560 w 5988377"/>
              <a:gd name="connsiteY32" fmla="*/ 2376720 h 3808342"/>
              <a:gd name="connsiteX33" fmla="*/ 4519321 w 5988377"/>
              <a:gd name="connsiteY33" fmla="*/ 2296892 h 3808342"/>
              <a:gd name="connsiteX34" fmla="*/ 4548350 w 5988377"/>
              <a:gd name="connsiteY34" fmla="*/ 2243673 h 3808342"/>
              <a:gd name="connsiteX35" fmla="*/ 4565283 w 5988377"/>
              <a:gd name="connsiteY35" fmla="*/ 2202550 h 3808342"/>
              <a:gd name="connsiteX36" fmla="*/ 5061188 w 5988377"/>
              <a:gd name="connsiteY36" fmla="*/ 1948549 h 3808342"/>
              <a:gd name="connsiteX37" fmla="*/ 5131340 w 5988377"/>
              <a:gd name="connsiteY37" fmla="*/ 1856625 h 3808342"/>
              <a:gd name="connsiteX38" fmla="*/ 5561930 w 5988377"/>
              <a:gd name="connsiteY38" fmla="*/ 1728416 h 3808342"/>
              <a:gd name="connsiteX39" fmla="*/ 5987682 w 5988377"/>
              <a:gd name="connsiteY39" fmla="*/ 1585692 h 3808342"/>
              <a:gd name="connsiteX40" fmla="*/ 5656274 w 5988377"/>
              <a:gd name="connsiteY40" fmla="*/ 1406682 h 3808342"/>
              <a:gd name="connsiteX41" fmla="*/ 5070864 w 5988377"/>
              <a:gd name="connsiteY41" fmla="*/ 1544568 h 3808342"/>
              <a:gd name="connsiteX42" fmla="*/ 4722521 w 5988377"/>
              <a:gd name="connsiteY42" fmla="*/ 1747768 h 3808342"/>
              <a:gd name="connsiteX43" fmla="*/ 4424978 w 5988377"/>
              <a:gd name="connsiteY43" fmla="*/ 1958225 h 3808342"/>
              <a:gd name="connsiteX44" fmla="*/ 4212102 w 5988377"/>
              <a:gd name="connsiteY44" fmla="*/ 2197711 h 3808342"/>
              <a:gd name="connsiteX45" fmla="*/ 3950845 w 5988377"/>
              <a:gd name="connsiteY45" fmla="*/ 2509768 h 3808342"/>
              <a:gd name="connsiteX46" fmla="*/ 3815377 w 5988377"/>
              <a:gd name="connsiteY46" fmla="*/ 2521864 h 3808342"/>
              <a:gd name="connsiteX47" fmla="*/ 3762159 w 5988377"/>
              <a:gd name="connsiteY47" fmla="*/ 2480739 h 3808342"/>
              <a:gd name="connsiteX48" fmla="*/ 3638787 w 5988377"/>
              <a:gd name="connsiteY48" fmla="*/ 2594435 h 3808342"/>
              <a:gd name="connsiteX49" fmla="*/ 3670235 w 5988377"/>
              <a:gd name="connsiteY49" fmla="*/ 2664587 h 3808342"/>
              <a:gd name="connsiteX50" fmla="*/ 3679913 w 5988377"/>
              <a:gd name="connsiteY50" fmla="*/ 2812149 h 3808342"/>
              <a:gd name="connsiteX51" fmla="*/ 3617280 w 5988377"/>
              <a:gd name="connsiteY51" fmla="*/ 2896323 h 3808342"/>
              <a:gd name="connsiteX52" fmla="*/ 3410111 w 5988377"/>
              <a:gd name="connsiteY52" fmla="*/ 2993956 h 3808342"/>
              <a:gd name="connsiteX53" fmla="*/ 3357723 w 5988377"/>
              <a:gd name="connsiteY53" fmla="*/ 2996336 h 3808342"/>
              <a:gd name="connsiteX54" fmla="*/ 3274381 w 5988377"/>
              <a:gd name="connsiteY54" fmla="*/ 2970144 h 3808342"/>
              <a:gd name="connsiteX55" fmla="*/ 3076736 w 5988377"/>
              <a:gd name="connsiteY55" fmla="*/ 2829649 h 3808342"/>
              <a:gd name="connsiteX56" fmla="*/ 2831468 w 5988377"/>
              <a:gd name="connsiteY56" fmla="*/ 2705825 h 3808342"/>
              <a:gd name="connsiteX57" fmla="*/ 2638586 w 5988377"/>
              <a:gd name="connsiteY57" fmla="*/ 2584381 h 3808342"/>
              <a:gd name="connsiteX58" fmla="*/ 2479043 w 5988377"/>
              <a:gd name="connsiteY58" fmla="*/ 2451032 h 3808342"/>
              <a:gd name="connsiteX59" fmla="*/ 2345693 w 5988377"/>
              <a:gd name="connsiteY59" fmla="*/ 2331970 h 3808342"/>
              <a:gd name="connsiteX60" fmla="*/ 2195674 w 5988377"/>
              <a:gd name="connsiteY60" fmla="*/ 2191477 h 3808342"/>
              <a:gd name="connsiteX61" fmla="*/ 2050417 w 5988377"/>
              <a:gd name="connsiteY61" fmla="*/ 2067651 h 3808342"/>
              <a:gd name="connsiteX62" fmla="*/ 1967074 w 5988377"/>
              <a:gd name="connsiteY62" fmla="*/ 1979546 h 3808342"/>
              <a:gd name="connsiteX63" fmla="*/ 1859918 w 5988377"/>
              <a:gd name="connsiteY63" fmla="*/ 1870008 h 3808342"/>
              <a:gd name="connsiteX64" fmla="*/ 1697993 w 5988377"/>
              <a:gd name="connsiteY64" fmla="*/ 1696176 h 3808342"/>
              <a:gd name="connsiteX65" fmla="*/ 1619412 w 5988377"/>
              <a:gd name="connsiteY65" fmla="*/ 1589020 h 3808342"/>
              <a:gd name="connsiteX66" fmla="*/ 1572430 w 5988377"/>
              <a:gd name="connsiteY66" fmla="*/ 1512306 h 3808342"/>
              <a:gd name="connsiteX67" fmla="*/ 1486397 w 5988377"/>
              <a:gd name="connsiteY67" fmla="*/ 1429283 h 3808342"/>
              <a:gd name="connsiteX68" fmla="*/ 1404727 w 5988377"/>
              <a:gd name="connsiteY68" fmla="*/ 1343526 h 3808342"/>
              <a:gd name="connsiteX69" fmla="*/ 1351641 w 5988377"/>
              <a:gd name="connsiteY69" fmla="*/ 1229182 h 3808342"/>
              <a:gd name="connsiteX70" fmla="*/ 1306722 w 5988377"/>
              <a:gd name="connsiteY70" fmla="*/ 1074004 h 3808342"/>
              <a:gd name="connsiteX71" fmla="*/ 1310806 w 5988377"/>
              <a:gd name="connsiteY71" fmla="*/ 992330 h 3808342"/>
              <a:gd name="connsiteX72" fmla="*/ 1327141 w 5988377"/>
              <a:gd name="connsiteY72" fmla="*/ 931076 h 3808342"/>
              <a:gd name="connsiteX73" fmla="*/ 1355725 w 5988377"/>
              <a:gd name="connsiteY73" fmla="*/ 873904 h 3808342"/>
              <a:gd name="connsiteX74" fmla="*/ 1404727 w 5988377"/>
              <a:gd name="connsiteY74" fmla="*/ 779980 h 3808342"/>
              <a:gd name="connsiteX75" fmla="*/ 1461896 w 5988377"/>
              <a:gd name="connsiteY75" fmla="*/ 726892 h 3808342"/>
              <a:gd name="connsiteX76" fmla="*/ 1510899 w 5988377"/>
              <a:gd name="connsiteY76" fmla="*/ 686055 h 3808342"/>
              <a:gd name="connsiteX77" fmla="*/ 1588483 w 5988377"/>
              <a:gd name="connsiteY77" fmla="*/ 637052 h 3808342"/>
              <a:gd name="connsiteX78" fmla="*/ 1788575 w 5988377"/>
              <a:gd name="connsiteY78" fmla="*/ 645219 h 3808342"/>
              <a:gd name="connsiteX79" fmla="*/ 1964166 w 5988377"/>
              <a:gd name="connsiteY79" fmla="*/ 686056 h 3808342"/>
              <a:gd name="connsiteX80" fmla="*/ 2098922 w 5988377"/>
              <a:gd name="connsiteY80" fmla="*/ 763645 h 3808342"/>
              <a:gd name="connsiteX81" fmla="*/ 2327598 w 5988377"/>
              <a:gd name="connsiteY81" fmla="*/ 1037251 h 3808342"/>
              <a:gd name="connsiteX82" fmla="*/ 2376600 w 5988377"/>
              <a:gd name="connsiteY82" fmla="*/ 1078087 h 3808342"/>
              <a:gd name="connsiteX83" fmla="*/ 2552191 w 5988377"/>
              <a:gd name="connsiteY83" fmla="*/ 1135259 h 3808342"/>
              <a:gd name="connsiteX84" fmla="*/ 2682863 w 5988377"/>
              <a:gd name="connsiteY84" fmla="*/ 1221015 h 3808342"/>
              <a:gd name="connsiteX85" fmla="*/ 2756367 w 5988377"/>
              <a:gd name="connsiteY85" fmla="*/ 1310856 h 3808342"/>
              <a:gd name="connsiteX86" fmla="*/ 2833953 w 5988377"/>
              <a:gd name="connsiteY86" fmla="*/ 1396614 h 3808342"/>
              <a:gd name="connsiteX87" fmla="*/ 2900657 w 5988377"/>
              <a:gd name="connsiteY87" fmla="*/ 1507217 h 3808342"/>
              <a:gd name="connsiteX88" fmla="*/ 2941904 w 5988377"/>
              <a:gd name="connsiteY88" fmla="*/ 1585086 h 3808342"/>
              <a:gd name="connsiteX89" fmla="*/ 2957674 w 5988377"/>
              <a:gd name="connsiteY89" fmla="*/ 1667600 h 3808342"/>
              <a:gd name="connsiteX90" fmla="*/ 2967199 w 5988377"/>
              <a:gd name="connsiteY90" fmla="*/ 1743800 h 3808342"/>
              <a:gd name="connsiteX91" fmla="*/ 2974343 w 5988377"/>
              <a:gd name="connsiteY91" fmla="*/ 1781900 h 3808342"/>
              <a:gd name="connsiteX92" fmla="*/ 2998155 w 5988377"/>
              <a:gd name="connsiteY92" fmla="*/ 1872389 h 3808342"/>
              <a:gd name="connsiteX93" fmla="*/ 3093405 w 5988377"/>
              <a:gd name="connsiteY93" fmla="*/ 2055744 h 3808342"/>
              <a:gd name="connsiteX94" fmla="*/ 3167224 w 5988377"/>
              <a:gd name="connsiteY94" fmla="*/ 2155757 h 3808342"/>
              <a:gd name="connsiteX95" fmla="*/ 3271999 w 5988377"/>
              <a:gd name="connsiteY95" fmla="*/ 2253388 h 3808342"/>
              <a:gd name="connsiteX96" fmla="*/ 3413817 w 5988377"/>
              <a:gd name="connsiteY96" fmla="*/ 2354949 h 3808342"/>
              <a:gd name="connsiteX97" fmla="*/ 3573474 w 5988377"/>
              <a:gd name="connsiteY97" fmla="*/ 2512187 h 3808342"/>
              <a:gd name="connsiteX98" fmla="*/ 3636369 w 5988377"/>
              <a:gd name="connsiteY98" fmla="*/ 2599273 h 3808342"/>
              <a:gd name="connsiteX99" fmla="*/ 3762159 w 5988377"/>
              <a:gd name="connsiteY99" fmla="*/ 2475899 h 3808342"/>
              <a:gd name="connsiteX100" fmla="*/ 3754902 w 5988377"/>
              <a:gd name="connsiteY100" fmla="*/ 2316244 h 3808342"/>
              <a:gd name="connsiteX101" fmla="*/ 3762160 w 5988377"/>
              <a:gd name="connsiteY101" fmla="*/ 2183197 h 3808342"/>
              <a:gd name="connsiteX102" fmla="*/ 3762159 w 5988377"/>
              <a:gd name="connsiteY102" fmla="*/ 2067082 h 3808342"/>
              <a:gd name="connsiteX103" fmla="*/ 3718617 w 5988377"/>
              <a:gd name="connsiteY103" fmla="*/ 1875977 h 3808342"/>
              <a:gd name="connsiteX104" fmla="*/ 3609760 w 5988377"/>
              <a:gd name="connsiteY104" fmla="*/ 1609882 h 3808342"/>
              <a:gd name="connsiteX105" fmla="*/ 3505740 w 5988377"/>
              <a:gd name="connsiteY105" fmla="*/ 1382492 h 3808342"/>
              <a:gd name="connsiteX106" fmla="*/ 3405645 w 5988377"/>
              <a:gd name="connsiteY106" fmla="*/ 1286354 h 3808342"/>
              <a:gd name="connsiteX107" fmla="*/ 3209636 w 5988377"/>
              <a:gd name="connsiteY107" fmla="*/ 1082171 h 3808342"/>
              <a:gd name="connsiteX108" fmla="*/ 3005461 w 5988377"/>
              <a:gd name="connsiteY108" fmla="*/ 845318 h 3808342"/>
              <a:gd name="connsiteX109" fmla="*/ 2789035 w 5988377"/>
              <a:gd name="connsiteY109" fmla="*/ 563546 h 3808342"/>
              <a:gd name="connsiteX110" fmla="*/ 2511356 w 5988377"/>
              <a:gd name="connsiteY110" fmla="*/ 130678 h 3808342"/>
              <a:gd name="connsiteX111" fmla="*/ 2425602 w 5988377"/>
              <a:gd name="connsiteY111" fmla="*/ 16335 h 3808342"/>
              <a:gd name="connsiteX0" fmla="*/ 2425602 w 5991983"/>
              <a:gd name="connsiteY0" fmla="*/ 16335 h 3808342"/>
              <a:gd name="connsiteX1" fmla="*/ 1584399 w 5991983"/>
              <a:gd name="connsiteY1" fmla="*/ 0 h 3808342"/>
              <a:gd name="connsiteX2" fmla="*/ 518604 w 5991983"/>
              <a:gd name="connsiteY2" fmla="*/ 12252 h 3808342"/>
              <a:gd name="connsiteX3" fmla="*/ 12249 w 5991983"/>
              <a:gd name="connsiteY3" fmla="*/ 16336 h 3808342"/>
              <a:gd name="connsiteX4" fmla="*/ 12248 w 5991983"/>
              <a:gd name="connsiteY4" fmla="*/ 1016832 h 3808342"/>
              <a:gd name="connsiteX5" fmla="*/ 0 w 5991983"/>
              <a:gd name="connsiteY5" fmla="*/ 2589043 h 3808342"/>
              <a:gd name="connsiteX6" fmla="*/ 110254 w 5991983"/>
              <a:gd name="connsiteY6" fmla="*/ 2621711 h 3808342"/>
              <a:gd name="connsiteX7" fmla="*/ 187841 w 5991983"/>
              <a:gd name="connsiteY7" fmla="*/ 2540038 h 3808342"/>
              <a:gd name="connsiteX8" fmla="*/ 596192 w 5991983"/>
              <a:gd name="connsiteY8" fmla="*/ 2450198 h 3808342"/>
              <a:gd name="connsiteX9" fmla="*/ 841202 w 5991983"/>
              <a:gd name="connsiteY9" fmla="*/ 2433863 h 3808342"/>
              <a:gd name="connsiteX10" fmla="*/ 1143162 w 5991983"/>
              <a:gd name="connsiteY10" fmla="*/ 2439126 h 3808342"/>
              <a:gd name="connsiteX11" fmla="*/ 1417006 w 5991983"/>
              <a:gd name="connsiteY11" fmla="*/ 2472464 h 3808342"/>
              <a:gd name="connsiteX12" fmla="*/ 1833724 w 5991983"/>
              <a:gd name="connsiteY12" fmla="*/ 2651058 h 3808342"/>
              <a:gd name="connsiteX13" fmla="*/ 2067087 w 5991983"/>
              <a:gd name="connsiteY13" fmla="*/ 2779644 h 3808342"/>
              <a:gd name="connsiteX14" fmla="*/ 2174243 w 5991983"/>
              <a:gd name="connsiteY14" fmla="*/ 2922520 h 3808342"/>
              <a:gd name="connsiteX15" fmla="*/ 2255206 w 5991983"/>
              <a:gd name="connsiteY15" fmla="*/ 3193980 h 3808342"/>
              <a:gd name="connsiteX16" fmla="*/ 2221868 w 5991983"/>
              <a:gd name="connsiteY16" fmla="*/ 3310662 h 3808342"/>
              <a:gd name="connsiteX17" fmla="*/ 2195675 w 5991983"/>
              <a:gd name="connsiteY17" fmla="*/ 3394006 h 3808342"/>
              <a:gd name="connsiteX18" fmla="*/ 2126618 w 5991983"/>
              <a:gd name="connsiteY18" fmla="*/ 3474968 h 3808342"/>
              <a:gd name="connsiteX19" fmla="*/ 1986124 w 5991983"/>
              <a:gd name="connsiteY19" fmla="*/ 3603555 h 3808342"/>
              <a:gd name="connsiteX20" fmla="*/ 2436180 w 5991983"/>
              <a:gd name="connsiteY20" fmla="*/ 3808342 h 3808342"/>
              <a:gd name="connsiteX21" fmla="*/ 2569530 w 5991983"/>
              <a:gd name="connsiteY21" fmla="*/ 3796437 h 3808342"/>
              <a:gd name="connsiteX22" fmla="*/ 2826704 w 5991983"/>
              <a:gd name="connsiteY22" fmla="*/ 3736906 h 3808342"/>
              <a:gd name="connsiteX23" fmla="*/ 3029111 w 5991983"/>
              <a:gd name="connsiteY23" fmla="*/ 3665469 h 3808342"/>
              <a:gd name="connsiteX24" fmla="*/ 3176748 w 5991983"/>
              <a:gd name="connsiteY24" fmla="*/ 3579743 h 3808342"/>
              <a:gd name="connsiteX25" fmla="*/ 3281523 w 5991983"/>
              <a:gd name="connsiteY25" fmla="*/ 3413056 h 3808342"/>
              <a:gd name="connsiteX26" fmla="*/ 3583943 w 5991983"/>
              <a:gd name="connsiteY26" fmla="*/ 3222556 h 3808342"/>
              <a:gd name="connsiteX27" fmla="*/ 3829211 w 5991983"/>
              <a:gd name="connsiteY27" fmla="*/ 3015387 h 3808342"/>
              <a:gd name="connsiteX28" fmla="*/ 4054864 w 5991983"/>
              <a:gd name="connsiteY28" fmla="*/ 2717806 h 3808342"/>
              <a:gd name="connsiteX29" fmla="*/ 4139531 w 5991983"/>
              <a:gd name="connsiteY29" fmla="*/ 2650073 h 3808342"/>
              <a:gd name="connsiteX30" fmla="*/ 4202426 w 5991983"/>
              <a:gd name="connsiteY30" fmla="*/ 2592016 h 3808342"/>
              <a:gd name="connsiteX31" fmla="*/ 4262902 w 5991983"/>
              <a:gd name="connsiteY31" fmla="*/ 2553311 h 3808342"/>
              <a:gd name="connsiteX32" fmla="*/ 4422560 w 5991983"/>
              <a:gd name="connsiteY32" fmla="*/ 2376720 h 3808342"/>
              <a:gd name="connsiteX33" fmla="*/ 4519321 w 5991983"/>
              <a:gd name="connsiteY33" fmla="*/ 2296892 h 3808342"/>
              <a:gd name="connsiteX34" fmla="*/ 4548350 w 5991983"/>
              <a:gd name="connsiteY34" fmla="*/ 2243673 h 3808342"/>
              <a:gd name="connsiteX35" fmla="*/ 4565283 w 5991983"/>
              <a:gd name="connsiteY35" fmla="*/ 2202550 h 3808342"/>
              <a:gd name="connsiteX36" fmla="*/ 5061188 w 5991983"/>
              <a:gd name="connsiteY36" fmla="*/ 1948549 h 3808342"/>
              <a:gd name="connsiteX37" fmla="*/ 5131340 w 5991983"/>
              <a:gd name="connsiteY37" fmla="*/ 1856625 h 3808342"/>
              <a:gd name="connsiteX38" fmla="*/ 5561930 w 5991983"/>
              <a:gd name="connsiteY38" fmla="*/ 1728416 h 3808342"/>
              <a:gd name="connsiteX39" fmla="*/ 5987682 w 5991983"/>
              <a:gd name="connsiteY39" fmla="*/ 1585692 h 3808342"/>
              <a:gd name="connsiteX40" fmla="*/ 5656274 w 5991983"/>
              <a:gd name="connsiteY40" fmla="*/ 1406682 h 3808342"/>
              <a:gd name="connsiteX41" fmla="*/ 5070864 w 5991983"/>
              <a:gd name="connsiteY41" fmla="*/ 1544568 h 3808342"/>
              <a:gd name="connsiteX42" fmla="*/ 4722521 w 5991983"/>
              <a:gd name="connsiteY42" fmla="*/ 1747768 h 3808342"/>
              <a:gd name="connsiteX43" fmla="*/ 4424978 w 5991983"/>
              <a:gd name="connsiteY43" fmla="*/ 1958225 h 3808342"/>
              <a:gd name="connsiteX44" fmla="*/ 4212102 w 5991983"/>
              <a:gd name="connsiteY44" fmla="*/ 2197711 h 3808342"/>
              <a:gd name="connsiteX45" fmla="*/ 3950845 w 5991983"/>
              <a:gd name="connsiteY45" fmla="*/ 2509768 h 3808342"/>
              <a:gd name="connsiteX46" fmla="*/ 3815377 w 5991983"/>
              <a:gd name="connsiteY46" fmla="*/ 2521864 h 3808342"/>
              <a:gd name="connsiteX47" fmla="*/ 3762159 w 5991983"/>
              <a:gd name="connsiteY47" fmla="*/ 2480739 h 3808342"/>
              <a:gd name="connsiteX48" fmla="*/ 3638787 w 5991983"/>
              <a:gd name="connsiteY48" fmla="*/ 2594435 h 3808342"/>
              <a:gd name="connsiteX49" fmla="*/ 3670235 w 5991983"/>
              <a:gd name="connsiteY49" fmla="*/ 2664587 h 3808342"/>
              <a:gd name="connsiteX50" fmla="*/ 3679913 w 5991983"/>
              <a:gd name="connsiteY50" fmla="*/ 2812149 h 3808342"/>
              <a:gd name="connsiteX51" fmla="*/ 3617280 w 5991983"/>
              <a:gd name="connsiteY51" fmla="*/ 2896323 h 3808342"/>
              <a:gd name="connsiteX52" fmla="*/ 3410111 w 5991983"/>
              <a:gd name="connsiteY52" fmla="*/ 2993956 h 3808342"/>
              <a:gd name="connsiteX53" fmla="*/ 3357723 w 5991983"/>
              <a:gd name="connsiteY53" fmla="*/ 2996336 h 3808342"/>
              <a:gd name="connsiteX54" fmla="*/ 3274381 w 5991983"/>
              <a:gd name="connsiteY54" fmla="*/ 2970144 h 3808342"/>
              <a:gd name="connsiteX55" fmla="*/ 3076736 w 5991983"/>
              <a:gd name="connsiteY55" fmla="*/ 2829649 h 3808342"/>
              <a:gd name="connsiteX56" fmla="*/ 2831468 w 5991983"/>
              <a:gd name="connsiteY56" fmla="*/ 2705825 h 3808342"/>
              <a:gd name="connsiteX57" fmla="*/ 2638586 w 5991983"/>
              <a:gd name="connsiteY57" fmla="*/ 2584381 h 3808342"/>
              <a:gd name="connsiteX58" fmla="*/ 2479043 w 5991983"/>
              <a:gd name="connsiteY58" fmla="*/ 2451032 h 3808342"/>
              <a:gd name="connsiteX59" fmla="*/ 2345693 w 5991983"/>
              <a:gd name="connsiteY59" fmla="*/ 2331970 h 3808342"/>
              <a:gd name="connsiteX60" fmla="*/ 2195674 w 5991983"/>
              <a:gd name="connsiteY60" fmla="*/ 2191477 h 3808342"/>
              <a:gd name="connsiteX61" fmla="*/ 2050417 w 5991983"/>
              <a:gd name="connsiteY61" fmla="*/ 2067651 h 3808342"/>
              <a:gd name="connsiteX62" fmla="*/ 1967074 w 5991983"/>
              <a:gd name="connsiteY62" fmla="*/ 1979546 h 3808342"/>
              <a:gd name="connsiteX63" fmla="*/ 1859918 w 5991983"/>
              <a:gd name="connsiteY63" fmla="*/ 1870008 h 3808342"/>
              <a:gd name="connsiteX64" fmla="*/ 1697993 w 5991983"/>
              <a:gd name="connsiteY64" fmla="*/ 1696176 h 3808342"/>
              <a:gd name="connsiteX65" fmla="*/ 1619412 w 5991983"/>
              <a:gd name="connsiteY65" fmla="*/ 1589020 h 3808342"/>
              <a:gd name="connsiteX66" fmla="*/ 1572430 w 5991983"/>
              <a:gd name="connsiteY66" fmla="*/ 1512306 h 3808342"/>
              <a:gd name="connsiteX67" fmla="*/ 1486397 w 5991983"/>
              <a:gd name="connsiteY67" fmla="*/ 1429283 h 3808342"/>
              <a:gd name="connsiteX68" fmla="*/ 1404727 w 5991983"/>
              <a:gd name="connsiteY68" fmla="*/ 1343526 h 3808342"/>
              <a:gd name="connsiteX69" fmla="*/ 1351641 w 5991983"/>
              <a:gd name="connsiteY69" fmla="*/ 1229182 h 3808342"/>
              <a:gd name="connsiteX70" fmla="*/ 1306722 w 5991983"/>
              <a:gd name="connsiteY70" fmla="*/ 1074004 h 3808342"/>
              <a:gd name="connsiteX71" fmla="*/ 1310806 w 5991983"/>
              <a:gd name="connsiteY71" fmla="*/ 992330 h 3808342"/>
              <a:gd name="connsiteX72" fmla="*/ 1327141 w 5991983"/>
              <a:gd name="connsiteY72" fmla="*/ 931076 h 3808342"/>
              <a:gd name="connsiteX73" fmla="*/ 1355725 w 5991983"/>
              <a:gd name="connsiteY73" fmla="*/ 873904 h 3808342"/>
              <a:gd name="connsiteX74" fmla="*/ 1404727 w 5991983"/>
              <a:gd name="connsiteY74" fmla="*/ 779980 h 3808342"/>
              <a:gd name="connsiteX75" fmla="*/ 1461896 w 5991983"/>
              <a:gd name="connsiteY75" fmla="*/ 726892 h 3808342"/>
              <a:gd name="connsiteX76" fmla="*/ 1510899 w 5991983"/>
              <a:gd name="connsiteY76" fmla="*/ 686055 h 3808342"/>
              <a:gd name="connsiteX77" fmla="*/ 1588483 w 5991983"/>
              <a:gd name="connsiteY77" fmla="*/ 637052 h 3808342"/>
              <a:gd name="connsiteX78" fmla="*/ 1788575 w 5991983"/>
              <a:gd name="connsiteY78" fmla="*/ 645219 h 3808342"/>
              <a:gd name="connsiteX79" fmla="*/ 1964166 w 5991983"/>
              <a:gd name="connsiteY79" fmla="*/ 686056 h 3808342"/>
              <a:gd name="connsiteX80" fmla="*/ 2098922 w 5991983"/>
              <a:gd name="connsiteY80" fmla="*/ 763645 h 3808342"/>
              <a:gd name="connsiteX81" fmla="*/ 2327598 w 5991983"/>
              <a:gd name="connsiteY81" fmla="*/ 1037251 h 3808342"/>
              <a:gd name="connsiteX82" fmla="*/ 2376600 w 5991983"/>
              <a:gd name="connsiteY82" fmla="*/ 1078087 h 3808342"/>
              <a:gd name="connsiteX83" fmla="*/ 2552191 w 5991983"/>
              <a:gd name="connsiteY83" fmla="*/ 1135259 h 3808342"/>
              <a:gd name="connsiteX84" fmla="*/ 2682863 w 5991983"/>
              <a:gd name="connsiteY84" fmla="*/ 1221015 h 3808342"/>
              <a:gd name="connsiteX85" fmla="*/ 2756367 w 5991983"/>
              <a:gd name="connsiteY85" fmla="*/ 1310856 h 3808342"/>
              <a:gd name="connsiteX86" fmla="*/ 2833953 w 5991983"/>
              <a:gd name="connsiteY86" fmla="*/ 1396614 h 3808342"/>
              <a:gd name="connsiteX87" fmla="*/ 2900657 w 5991983"/>
              <a:gd name="connsiteY87" fmla="*/ 1507217 h 3808342"/>
              <a:gd name="connsiteX88" fmla="*/ 2941904 w 5991983"/>
              <a:gd name="connsiteY88" fmla="*/ 1585086 h 3808342"/>
              <a:gd name="connsiteX89" fmla="*/ 2957674 w 5991983"/>
              <a:gd name="connsiteY89" fmla="*/ 1667600 h 3808342"/>
              <a:gd name="connsiteX90" fmla="*/ 2967199 w 5991983"/>
              <a:gd name="connsiteY90" fmla="*/ 1743800 h 3808342"/>
              <a:gd name="connsiteX91" fmla="*/ 2974343 w 5991983"/>
              <a:gd name="connsiteY91" fmla="*/ 1781900 h 3808342"/>
              <a:gd name="connsiteX92" fmla="*/ 2998155 w 5991983"/>
              <a:gd name="connsiteY92" fmla="*/ 1872389 h 3808342"/>
              <a:gd name="connsiteX93" fmla="*/ 3093405 w 5991983"/>
              <a:gd name="connsiteY93" fmla="*/ 2055744 h 3808342"/>
              <a:gd name="connsiteX94" fmla="*/ 3167224 w 5991983"/>
              <a:gd name="connsiteY94" fmla="*/ 2155757 h 3808342"/>
              <a:gd name="connsiteX95" fmla="*/ 3271999 w 5991983"/>
              <a:gd name="connsiteY95" fmla="*/ 2253388 h 3808342"/>
              <a:gd name="connsiteX96" fmla="*/ 3413817 w 5991983"/>
              <a:gd name="connsiteY96" fmla="*/ 2354949 h 3808342"/>
              <a:gd name="connsiteX97" fmla="*/ 3573474 w 5991983"/>
              <a:gd name="connsiteY97" fmla="*/ 2512187 h 3808342"/>
              <a:gd name="connsiteX98" fmla="*/ 3636369 w 5991983"/>
              <a:gd name="connsiteY98" fmla="*/ 2599273 h 3808342"/>
              <a:gd name="connsiteX99" fmla="*/ 3762159 w 5991983"/>
              <a:gd name="connsiteY99" fmla="*/ 2475899 h 3808342"/>
              <a:gd name="connsiteX100" fmla="*/ 3754902 w 5991983"/>
              <a:gd name="connsiteY100" fmla="*/ 2316244 h 3808342"/>
              <a:gd name="connsiteX101" fmla="*/ 3762160 w 5991983"/>
              <a:gd name="connsiteY101" fmla="*/ 2183197 h 3808342"/>
              <a:gd name="connsiteX102" fmla="*/ 3762159 w 5991983"/>
              <a:gd name="connsiteY102" fmla="*/ 2067082 h 3808342"/>
              <a:gd name="connsiteX103" fmla="*/ 3718617 w 5991983"/>
              <a:gd name="connsiteY103" fmla="*/ 1875977 h 3808342"/>
              <a:gd name="connsiteX104" fmla="*/ 3609760 w 5991983"/>
              <a:gd name="connsiteY104" fmla="*/ 1609882 h 3808342"/>
              <a:gd name="connsiteX105" fmla="*/ 3505740 w 5991983"/>
              <a:gd name="connsiteY105" fmla="*/ 1382492 h 3808342"/>
              <a:gd name="connsiteX106" fmla="*/ 3405645 w 5991983"/>
              <a:gd name="connsiteY106" fmla="*/ 1286354 h 3808342"/>
              <a:gd name="connsiteX107" fmla="*/ 3209636 w 5991983"/>
              <a:gd name="connsiteY107" fmla="*/ 1082171 h 3808342"/>
              <a:gd name="connsiteX108" fmla="*/ 3005461 w 5991983"/>
              <a:gd name="connsiteY108" fmla="*/ 845318 h 3808342"/>
              <a:gd name="connsiteX109" fmla="*/ 2789035 w 5991983"/>
              <a:gd name="connsiteY109" fmla="*/ 563546 h 3808342"/>
              <a:gd name="connsiteX110" fmla="*/ 2511356 w 5991983"/>
              <a:gd name="connsiteY110" fmla="*/ 130678 h 3808342"/>
              <a:gd name="connsiteX111" fmla="*/ 2425602 w 5991983"/>
              <a:gd name="connsiteY111" fmla="*/ 16335 h 3808342"/>
              <a:gd name="connsiteX0" fmla="*/ 2425602 w 5995821"/>
              <a:gd name="connsiteY0" fmla="*/ 16335 h 3808342"/>
              <a:gd name="connsiteX1" fmla="*/ 1584399 w 5995821"/>
              <a:gd name="connsiteY1" fmla="*/ 0 h 3808342"/>
              <a:gd name="connsiteX2" fmla="*/ 518604 w 5995821"/>
              <a:gd name="connsiteY2" fmla="*/ 12252 h 3808342"/>
              <a:gd name="connsiteX3" fmla="*/ 12249 w 5995821"/>
              <a:gd name="connsiteY3" fmla="*/ 16336 h 3808342"/>
              <a:gd name="connsiteX4" fmla="*/ 12248 w 5995821"/>
              <a:gd name="connsiteY4" fmla="*/ 1016832 h 3808342"/>
              <a:gd name="connsiteX5" fmla="*/ 0 w 5995821"/>
              <a:gd name="connsiteY5" fmla="*/ 2589043 h 3808342"/>
              <a:gd name="connsiteX6" fmla="*/ 110254 w 5995821"/>
              <a:gd name="connsiteY6" fmla="*/ 2621711 h 3808342"/>
              <a:gd name="connsiteX7" fmla="*/ 187841 w 5995821"/>
              <a:gd name="connsiteY7" fmla="*/ 2540038 h 3808342"/>
              <a:gd name="connsiteX8" fmla="*/ 596192 w 5995821"/>
              <a:gd name="connsiteY8" fmla="*/ 2450198 h 3808342"/>
              <a:gd name="connsiteX9" fmla="*/ 841202 w 5995821"/>
              <a:gd name="connsiteY9" fmla="*/ 2433863 h 3808342"/>
              <a:gd name="connsiteX10" fmla="*/ 1143162 w 5995821"/>
              <a:gd name="connsiteY10" fmla="*/ 2439126 h 3808342"/>
              <a:gd name="connsiteX11" fmla="*/ 1417006 w 5995821"/>
              <a:gd name="connsiteY11" fmla="*/ 2472464 h 3808342"/>
              <a:gd name="connsiteX12" fmla="*/ 1833724 w 5995821"/>
              <a:gd name="connsiteY12" fmla="*/ 2651058 h 3808342"/>
              <a:gd name="connsiteX13" fmla="*/ 2067087 w 5995821"/>
              <a:gd name="connsiteY13" fmla="*/ 2779644 h 3808342"/>
              <a:gd name="connsiteX14" fmla="*/ 2174243 w 5995821"/>
              <a:gd name="connsiteY14" fmla="*/ 2922520 h 3808342"/>
              <a:gd name="connsiteX15" fmla="*/ 2255206 w 5995821"/>
              <a:gd name="connsiteY15" fmla="*/ 3193980 h 3808342"/>
              <a:gd name="connsiteX16" fmla="*/ 2221868 w 5995821"/>
              <a:gd name="connsiteY16" fmla="*/ 3310662 h 3808342"/>
              <a:gd name="connsiteX17" fmla="*/ 2195675 w 5995821"/>
              <a:gd name="connsiteY17" fmla="*/ 3394006 h 3808342"/>
              <a:gd name="connsiteX18" fmla="*/ 2126618 w 5995821"/>
              <a:gd name="connsiteY18" fmla="*/ 3474968 h 3808342"/>
              <a:gd name="connsiteX19" fmla="*/ 1986124 w 5995821"/>
              <a:gd name="connsiteY19" fmla="*/ 3603555 h 3808342"/>
              <a:gd name="connsiteX20" fmla="*/ 2436180 w 5995821"/>
              <a:gd name="connsiteY20" fmla="*/ 3808342 h 3808342"/>
              <a:gd name="connsiteX21" fmla="*/ 2569530 w 5995821"/>
              <a:gd name="connsiteY21" fmla="*/ 3796437 h 3808342"/>
              <a:gd name="connsiteX22" fmla="*/ 2826704 w 5995821"/>
              <a:gd name="connsiteY22" fmla="*/ 3736906 h 3808342"/>
              <a:gd name="connsiteX23" fmla="*/ 3029111 w 5995821"/>
              <a:gd name="connsiteY23" fmla="*/ 3665469 h 3808342"/>
              <a:gd name="connsiteX24" fmla="*/ 3176748 w 5995821"/>
              <a:gd name="connsiteY24" fmla="*/ 3579743 h 3808342"/>
              <a:gd name="connsiteX25" fmla="*/ 3281523 w 5995821"/>
              <a:gd name="connsiteY25" fmla="*/ 3413056 h 3808342"/>
              <a:gd name="connsiteX26" fmla="*/ 3583943 w 5995821"/>
              <a:gd name="connsiteY26" fmla="*/ 3222556 h 3808342"/>
              <a:gd name="connsiteX27" fmla="*/ 3829211 w 5995821"/>
              <a:gd name="connsiteY27" fmla="*/ 3015387 h 3808342"/>
              <a:gd name="connsiteX28" fmla="*/ 4054864 w 5995821"/>
              <a:gd name="connsiteY28" fmla="*/ 2717806 h 3808342"/>
              <a:gd name="connsiteX29" fmla="*/ 4139531 w 5995821"/>
              <a:gd name="connsiteY29" fmla="*/ 2650073 h 3808342"/>
              <a:gd name="connsiteX30" fmla="*/ 4202426 w 5995821"/>
              <a:gd name="connsiteY30" fmla="*/ 2592016 h 3808342"/>
              <a:gd name="connsiteX31" fmla="*/ 4262902 w 5995821"/>
              <a:gd name="connsiteY31" fmla="*/ 2553311 h 3808342"/>
              <a:gd name="connsiteX32" fmla="*/ 4422560 w 5995821"/>
              <a:gd name="connsiteY32" fmla="*/ 2376720 h 3808342"/>
              <a:gd name="connsiteX33" fmla="*/ 4519321 w 5995821"/>
              <a:gd name="connsiteY33" fmla="*/ 2296892 h 3808342"/>
              <a:gd name="connsiteX34" fmla="*/ 4548350 w 5995821"/>
              <a:gd name="connsiteY34" fmla="*/ 2243673 h 3808342"/>
              <a:gd name="connsiteX35" fmla="*/ 4565283 w 5995821"/>
              <a:gd name="connsiteY35" fmla="*/ 2202550 h 3808342"/>
              <a:gd name="connsiteX36" fmla="*/ 5061188 w 5995821"/>
              <a:gd name="connsiteY36" fmla="*/ 1948549 h 3808342"/>
              <a:gd name="connsiteX37" fmla="*/ 5131340 w 5995821"/>
              <a:gd name="connsiteY37" fmla="*/ 1856625 h 3808342"/>
              <a:gd name="connsiteX38" fmla="*/ 5561930 w 5995821"/>
              <a:gd name="connsiteY38" fmla="*/ 1728416 h 3808342"/>
              <a:gd name="connsiteX39" fmla="*/ 5987682 w 5995821"/>
              <a:gd name="connsiteY39" fmla="*/ 1585692 h 3808342"/>
              <a:gd name="connsiteX40" fmla="*/ 5828025 w 5995821"/>
              <a:gd name="connsiteY40" fmla="*/ 1467158 h 3808342"/>
              <a:gd name="connsiteX41" fmla="*/ 5656274 w 5995821"/>
              <a:gd name="connsiteY41" fmla="*/ 1406682 h 3808342"/>
              <a:gd name="connsiteX42" fmla="*/ 5070864 w 5995821"/>
              <a:gd name="connsiteY42" fmla="*/ 1544568 h 3808342"/>
              <a:gd name="connsiteX43" fmla="*/ 4722521 w 5995821"/>
              <a:gd name="connsiteY43" fmla="*/ 1747768 h 3808342"/>
              <a:gd name="connsiteX44" fmla="*/ 4424978 w 5995821"/>
              <a:gd name="connsiteY44" fmla="*/ 1958225 h 3808342"/>
              <a:gd name="connsiteX45" fmla="*/ 4212102 w 5995821"/>
              <a:gd name="connsiteY45" fmla="*/ 2197711 h 3808342"/>
              <a:gd name="connsiteX46" fmla="*/ 3950845 w 5995821"/>
              <a:gd name="connsiteY46" fmla="*/ 2509768 h 3808342"/>
              <a:gd name="connsiteX47" fmla="*/ 3815377 w 5995821"/>
              <a:gd name="connsiteY47" fmla="*/ 2521864 h 3808342"/>
              <a:gd name="connsiteX48" fmla="*/ 3762159 w 5995821"/>
              <a:gd name="connsiteY48" fmla="*/ 2480739 h 3808342"/>
              <a:gd name="connsiteX49" fmla="*/ 3638787 w 5995821"/>
              <a:gd name="connsiteY49" fmla="*/ 2594435 h 3808342"/>
              <a:gd name="connsiteX50" fmla="*/ 3670235 w 5995821"/>
              <a:gd name="connsiteY50" fmla="*/ 2664587 h 3808342"/>
              <a:gd name="connsiteX51" fmla="*/ 3679913 w 5995821"/>
              <a:gd name="connsiteY51" fmla="*/ 2812149 h 3808342"/>
              <a:gd name="connsiteX52" fmla="*/ 3617280 w 5995821"/>
              <a:gd name="connsiteY52" fmla="*/ 2896323 h 3808342"/>
              <a:gd name="connsiteX53" fmla="*/ 3410111 w 5995821"/>
              <a:gd name="connsiteY53" fmla="*/ 2993956 h 3808342"/>
              <a:gd name="connsiteX54" fmla="*/ 3357723 w 5995821"/>
              <a:gd name="connsiteY54" fmla="*/ 2996336 h 3808342"/>
              <a:gd name="connsiteX55" fmla="*/ 3274381 w 5995821"/>
              <a:gd name="connsiteY55" fmla="*/ 2970144 h 3808342"/>
              <a:gd name="connsiteX56" fmla="*/ 3076736 w 5995821"/>
              <a:gd name="connsiteY56" fmla="*/ 2829649 h 3808342"/>
              <a:gd name="connsiteX57" fmla="*/ 2831468 w 5995821"/>
              <a:gd name="connsiteY57" fmla="*/ 2705825 h 3808342"/>
              <a:gd name="connsiteX58" fmla="*/ 2638586 w 5995821"/>
              <a:gd name="connsiteY58" fmla="*/ 2584381 h 3808342"/>
              <a:gd name="connsiteX59" fmla="*/ 2479043 w 5995821"/>
              <a:gd name="connsiteY59" fmla="*/ 2451032 h 3808342"/>
              <a:gd name="connsiteX60" fmla="*/ 2345693 w 5995821"/>
              <a:gd name="connsiteY60" fmla="*/ 2331970 h 3808342"/>
              <a:gd name="connsiteX61" fmla="*/ 2195674 w 5995821"/>
              <a:gd name="connsiteY61" fmla="*/ 2191477 h 3808342"/>
              <a:gd name="connsiteX62" fmla="*/ 2050417 w 5995821"/>
              <a:gd name="connsiteY62" fmla="*/ 2067651 h 3808342"/>
              <a:gd name="connsiteX63" fmla="*/ 1967074 w 5995821"/>
              <a:gd name="connsiteY63" fmla="*/ 1979546 h 3808342"/>
              <a:gd name="connsiteX64" fmla="*/ 1859918 w 5995821"/>
              <a:gd name="connsiteY64" fmla="*/ 1870008 h 3808342"/>
              <a:gd name="connsiteX65" fmla="*/ 1697993 w 5995821"/>
              <a:gd name="connsiteY65" fmla="*/ 1696176 h 3808342"/>
              <a:gd name="connsiteX66" fmla="*/ 1619412 w 5995821"/>
              <a:gd name="connsiteY66" fmla="*/ 1589020 h 3808342"/>
              <a:gd name="connsiteX67" fmla="*/ 1572430 w 5995821"/>
              <a:gd name="connsiteY67" fmla="*/ 1512306 h 3808342"/>
              <a:gd name="connsiteX68" fmla="*/ 1486397 w 5995821"/>
              <a:gd name="connsiteY68" fmla="*/ 1429283 h 3808342"/>
              <a:gd name="connsiteX69" fmla="*/ 1404727 w 5995821"/>
              <a:gd name="connsiteY69" fmla="*/ 1343526 h 3808342"/>
              <a:gd name="connsiteX70" fmla="*/ 1351641 w 5995821"/>
              <a:gd name="connsiteY70" fmla="*/ 1229182 h 3808342"/>
              <a:gd name="connsiteX71" fmla="*/ 1306722 w 5995821"/>
              <a:gd name="connsiteY71" fmla="*/ 1074004 h 3808342"/>
              <a:gd name="connsiteX72" fmla="*/ 1310806 w 5995821"/>
              <a:gd name="connsiteY72" fmla="*/ 992330 h 3808342"/>
              <a:gd name="connsiteX73" fmla="*/ 1327141 w 5995821"/>
              <a:gd name="connsiteY73" fmla="*/ 931076 h 3808342"/>
              <a:gd name="connsiteX74" fmla="*/ 1355725 w 5995821"/>
              <a:gd name="connsiteY74" fmla="*/ 873904 h 3808342"/>
              <a:gd name="connsiteX75" fmla="*/ 1404727 w 5995821"/>
              <a:gd name="connsiteY75" fmla="*/ 779980 h 3808342"/>
              <a:gd name="connsiteX76" fmla="*/ 1461896 w 5995821"/>
              <a:gd name="connsiteY76" fmla="*/ 726892 h 3808342"/>
              <a:gd name="connsiteX77" fmla="*/ 1510899 w 5995821"/>
              <a:gd name="connsiteY77" fmla="*/ 686055 h 3808342"/>
              <a:gd name="connsiteX78" fmla="*/ 1588483 w 5995821"/>
              <a:gd name="connsiteY78" fmla="*/ 637052 h 3808342"/>
              <a:gd name="connsiteX79" fmla="*/ 1788575 w 5995821"/>
              <a:gd name="connsiteY79" fmla="*/ 645219 h 3808342"/>
              <a:gd name="connsiteX80" fmla="*/ 1964166 w 5995821"/>
              <a:gd name="connsiteY80" fmla="*/ 686056 h 3808342"/>
              <a:gd name="connsiteX81" fmla="*/ 2098922 w 5995821"/>
              <a:gd name="connsiteY81" fmla="*/ 763645 h 3808342"/>
              <a:gd name="connsiteX82" fmla="*/ 2327598 w 5995821"/>
              <a:gd name="connsiteY82" fmla="*/ 1037251 h 3808342"/>
              <a:gd name="connsiteX83" fmla="*/ 2376600 w 5995821"/>
              <a:gd name="connsiteY83" fmla="*/ 1078087 h 3808342"/>
              <a:gd name="connsiteX84" fmla="*/ 2552191 w 5995821"/>
              <a:gd name="connsiteY84" fmla="*/ 1135259 h 3808342"/>
              <a:gd name="connsiteX85" fmla="*/ 2682863 w 5995821"/>
              <a:gd name="connsiteY85" fmla="*/ 1221015 h 3808342"/>
              <a:gd name="connsiteX86" fmla="*/ 2756367 w 5995821"/>
              <a:gd name="connsiteY86" fmla="*/ 1310856 h 3808342"/>
              <a:gd name="connsiteX87" fmla="*/ 2833953 w 5995821"/>
              <a:gd name="connsiteY87" fmla="*/ 1396614 h 3808342"/>
              <a:gd name="connsiteX88" fmla="*/ 2900657 w 5995821"/>
              <a:gd name="connsiteY88" fmla="*/ 1507217 h 3808342"/>
              <a:gd name="connsiteX89" fmla="*/ 2941904 w 5995821"/>
              <a:gd name="connsiteY89" fmla="*/ 1585086 h 3808342"/>
              <a:gd name="connsiteX90" fmla="*/ 2957674 w 5995821"/>
              <a:gd name="connsiteY90" fmla="*/ 1667600 h 3808342"/>
              <a:gd name="connsiteX91" fmla="*/ 2967199 w 5995821"/>
              <a:gd name="connsiteY91" fmla="*/ 1743800 h 3808342"/>
              <a:gd name="connsiteX92" fmla="*/ 2974343 w 5995821"/>
              <a:gd name="connsiteY92" fmla="*/ 1781900 h 3808342"/>
              <a:gd name="connsiteX93" fmla="*/ 2998155 w 5995821"/>
              <a:gd name="connsiteY93" fmla="*/ 1872389 h 3808342"/>
              <a:gd name="connsiteX94" fmla="*/ 3093405 w 5995821"/>
              <a:gd name="connsiteY94" fmla="*/ 2055744 h 3808342"/>
              <a:gd name="connsiteX95" fmla="*/ 3167224 w 5995821"/>
              <a:gd name="connsiteY95" fmla="*/ 2155757 h 3808342"/>
              <a:gd name="connsiteX96" fmla="*/ 3271999 w 5995821"/>
              <a:gd name="connsiteY96" fmla="*/ 2253388 h 3808342"/>
              <a:gd name="connsiteX97" fmla="*/ 3413817 w 5995821"/>
              <a:gd name="connsiteY97" fmla="*/ 2354949 h 3808342"/>
              <a:gd name="connsiteX98" fmla="*/ 3573474 w 5995821"/>
              <a:gd name="connsiteY98" fmla="*/ 2512187 h 3808342"/>
              <a:gd name="connsiteX99" fmla="*/ 3636369 w 5995821"/>
              <a:gd name="connsiteY99" fmla="*/ 2599273 h 3808342"/>
              <a:gd name="connsiteX100" fmla="*/ 3762159 w 5995821"/>
              <a:gd name="connsiteY100" fmla="*/ 2475899 h 3808342"/>
              <a:gd name="connsiteX101" fmla="*/ 3754902 w 5995821"/>
              <a:gd name="connsiteY101" fmla="*/ 2316244 h 3808342"/>
              <a:gd name="connsiteX102" fmla="*/ 3762160 w 5995821"/>
              <a:gd name="connsiteY102" fmla="*/ 2183197 h 3808342"/>
              <a:gd name="connsiteX103" fmla="*/ 3762159 w 5995821"/>
              <a:gd name="connsiteY103" fmla="*/ 2067082 h 3808342"/>
              <a:gd name="connsiteX104" fmla="*/ 3718617 w 5995821"/>
              <a:gd name="connsiteY104" fmla="*/ 1875977 h 3808342"/>
              <a:gd name="connsiteX105" fmla="*/ 3609760 w 5995821"/>
              <a:gd name="connsiteY105" fmla="*/ 1609882 h 3808342"/>
              <a:gd name="connsiteX106" fmla="*/ 3505740 w 5995821"/>
              <a:gd name="connsiteY106" fmla="*/ 1382492 h 3808342"/>
              <a:gd name="connsiteX107" fmla="*/ 3405645 w 5995821"/>
              <a:gd name="connsiteY107" fmla="*/ 1286354 h 3808342"/>
              <a:gd name="connsiteX108" fmla="*/ 3209636 w 5995821"/>
              <a:gd name="connsiteY108" fmla="*/ 1082171 h 3808342"/>
              <a:gd name="connsiteX109" fmla="*/ 3005461 w 5995821"/>
              <a:gd name="connsiteY109" fmla="*/ 845318 h 3808342"/>
              <a:gd name="connsiteX110" fmla="*/ 2789035 w 5995821"/>
              <a:gd name="connsiteY110" fmla="*/ 563546 h 3808342"/>
              <a:gd name="connsiteX111" fmla="*/ 2511356 w 5995821"/>
              <a:gd name="connsiteY111" fmla="*/ 130678 h 3808342"/>
              <a:gd name="connsiteX112" fmla="*/ 2425602 w 5995821"/>
              <a:gd name="connsiteY112" fmla="*/ 16335 h 3808342"/>
              <a:gd name="connsiteX0" fmla="*/ 2425602 w 6019145"/>
              <a:gd name="connsiteY0" fmla="*/ 16335 h 3808342"/>
              <a:gd name="connsiteX1" fmla="*/ 1584399 w 6019145"/>
              <a:gd name="connsiteY1" fmla="*/ 0 h 3808342"/>
              <a:gd name="connsiteX2" fmla="*/ 518604 w 6019145"/>
              <a:gd name="connsiteY2" fmla="*/ 12252 h 3808342"/>
              <a:gd name="connsiteX3" fmla="*/ 12249 w 6019145"/>
              <a:gd name="connsiteY3" fmla="*/ 16336 h 3808342"/>
              <a:gd name="connsiteX4" fmla="*/ 12248 w 6019145"/>
              <a:gd name="connsiteY4" fmla="*/ 1016832 h 3808342"/>
              <a:gd name="connsiteX5" fmla="*/ 0 w 6019145"/>
              <a:gd name="connsiteY5" fmla="*/ 2589043 h 3808342"/>
              <a:gd name="connsiteX6" fmla="*/ 110254 w 6019145"/>
              <a:gd name="connsiteY6" fmla="*/ 2621711 h 3808342"/>
              <a:gd name="connsiteX7" fmla="*/ 187841 w 6019145"/>
              <a:gd name="connsiteY7" fmla="*/ 2540038 h 3808342"/>
              <a:gd name="connsiteX8" fmla="*/ 596192 w 6019145"/>
              <a:gd name="connsiteY8" fmla="*/ 2450198 h 3808342"/>
              <a:gd name="connsiteX9" fmla="*/ 841202 w 6019145"/>
              <a:gd name="connsiteY9" fmla="*/ 2433863 h 3808342"/>
              <a:gd name="connsiteX10" fmla="*/ 1143162 w 6019145"/>
              <a:gd name="connsiteY10" fmla="*/ 2439126 h 3808342"/>
              <a:gd name="connsiteX11" fmla="*/ 1417006 w 6019145"/>
              <a:gd name="connsiteY11" fmla="*/ 2472464 h 3808342"/>
              <a:gd name="connsiteX12" fmla="*/ 1833724 w 6019145"/>
              <a:gd name="connsiteY12" fmla="*/ 2651058 h 3808342"/>
              <a:gd name="connsiteX13" fmla="*/ 2067087 w 6019145"/>
              <a:gd name="connsiteY13" fmla="*/ 2779644 h 3808342"/>
              <a:gd name="connsiteX14" fmla="*/ 2174243 w 6019145"/>
              <a:gd name="connsiteY14" fmla="*/ 2922520 h 3808342"/>
              <a:gd name="connsiteX15" fmla="*/ 2255206 w 6019145"/>
              <a:gd name="connsiteY15" fmla="*/ 3193980 h 3808342"/>
              <a:gd name="connsiteX16" fmla="*/ 2221868 w 6019145"/>
              <a:gd name="connsiteY16" fmla="*/ 3310662 h 3808342"/>
              <a:gd name="connsiteX17" fmla="*/ 2195675 w 6019145"/>
              <a:gd name="connsiteY17" fmla="*/ 3394006 h 3808342"/>
              <a:gd name="connsiteX18" fmla="*/ 2126618 w 6019145"/>
              <a:gd name="connsiteY18" fmla="*/ 3474968 h 3808342"/>
              <a:gd name="connsiteX19" fmla="*/ 1986124 w 6019145"/>
              <a:gd name="connsiteY19" fmla="*/ 3603555 h 3808342"/>
              <a:gd name="connsiteX20" fmla="*/ 2436180 w 6019145"/>
              <a:gd name="connsiteY20" fmla="*/ 3808342 h 3808342"/>
              <a:gd name="connsiteX21" fmla="*/ 2569530 w 6019145"/>
              <a:gd name="connsiteY21" fmla="*/ 3796437 h 3808342"/>
              <a:gd name="connsiteX22" fmla="*/ 2826704 w 6019145"/>
              <a:gd name="connsiteY22" fmla="*/ 3736906 h 3808342"/>
              <a:gd name="connsiteX23" fmla="*/ 3029111 w 6019145"/>
              <a:gd name="connsiteY23" fmla="*/ 3665469 h 3808342"/>
              <a:gd name="connsiteX24" fmla="*/ 3176748 w 6019145"/>
              <a:gd name="connsiteY24" fmla="*/ 3579743 h 3808342"/>
              <a:gd name="connsiteX25" fmla="*/ 3281523 w 6019145"/>
              <a:gd name="connsiteY25" fmla="*/ 3413056 h 3808342"/>
              <a:gd name="connsiteX26" fmla="*/ 3583943 w 6019145"/>
              <a:gd name="connsiteY26" fmla="*/ 3222556 h 3808342"/>
              <a:gd name="connsiteX27" fmla="*/ 3829211 w 6019145"/>
              <a:gd name="connsiteY27" fmla="*/ 3015387 h 3808342"/>
              <a:gd name="connsiteX28" fmla="*/ 4054864 w 6019145"/>
              <a:gd name="connsiteY28" fmla="*/ 2717806 h 3808342"/>
              <a:gd name="connsiteX29" fmla="*/ 4139531 w 6019145"/>
              <a:gd name="connsiteY29" fmla="*/ 2650073 h 3808342"/>
              <a:gd name="connsiteX30" fmla="*/ 4202426 w 6019145"/>
              <a:gd name="connsiteY30" fmla="*/ 2592016 h 3808342"/>
              <a:gd name="connsiteX31" fmla="*/ 4262902 w 6019145"/>
              <a:gd name="connsiteY31" fmla="*/ 2553311 h 3808342"/>
              <a:gd name="connsiteX32" fmla="*/ 4422560 w 6019145"/>
              <a:gd name="connsiteY32" fmla="*/ 2376720 h 3808342"/>
              <a:gd name="connsiteX33" fmla="*/ 4519321 w 6019145"/>
              <a:gd name="connsiteY33" fmla="*/ 2296892 h 3808342"/>
              <a:gd name="connsiteX34" fmla="*/ 4548350 w 6019145"/>
              <a:gd name="connsiteY34" fmla="*/ 2243673 h 3808342"/>
              <a:gd name="connsiteX35" fmla="*/ 4565283 w 6019145"/>
              <a:gd name="connsiteY35" fmla="*/ 2202550 h 3808342"/>
              <a:gd name="connsiteX36" fmla="*/ 5061188 w 6019145"/>
              <a:gd name="connsiteY36" fmla="*/ 1948549 h 3808342"/>
              <a:gd name="connsiteX37" fmla="*/ 5131340 w 6019145"/>
              <a:gd name="connsiteY37" fmla="*/ 1856625 h 3808342"/>
              <a:gd name="connsiteX38" fmla="*/ 5561930 w 6019145"/>
              <a:gd name="connsiteY38" fmla="*/ 1728416 h 3808342"/>
              <a:gd name="connsiteX39" fmla="*/ 5987682 w 6019145"/>
              <a:gd name="connsiteY39" fmla="*/ 1585692 h 3808342"/>
              <a:gd name="connsiteX40" fmla="*/ 5975587 w 6019145"/>
              <a:gd name="connsiteY40" fmla="*/ 1399425 h 3808342"/>
              <a:gd name="connsiteX41" fmla="*/ 5656274 w 6019145"/>
              <a:gd name="connsiteY41" fmla="*/ 1406682 h 3808342"/>
              <a:gd name="connsiteX42" fmla="*/ 5070864 w 6019145"/>
              <a:gd name="connsiteY42" fmla="*/ 1544568 h 3808342"/>
              <a:gd name="connsiteX43" fmla="*/ 4722521 w 6019145"/>
              <a:gd name="connsiteY43" fmla="*/ 1747768 h 3808342"/>
              <a:gd name="connsiteX44" fmla="*/ 4424978 w 6019145"/>
              <a:gd name="connsiteY44" fmla="*/ 1958225 h 3808342"/>
              <a:gd name="connsiteX45" fmla="*/ 4212102 w 6019145"/>
              <a:gd name="connsiteY45" fmla="*/ 2197711 h 3808342"/>
              <a:gd name="connsiteX46" fmla="*/ 3950845 w 6019145"/>
              <a:gd name="connsiteY46" fmla="*/ 2509768 h 3808342"/>
              <a:gd name="connsiteX47" fmla="*/ 3815377 w 6019145"/>
              <a:gd name="connsiteY47" fmla="*/ 2521864 h 3808342"/>
              <a:gd name="connsiteX48" fmla="*/ 3762159 w 6019145"/>
              <a:gd name="connsiteY48" fmla="*/ 2480739 h 3808342"/>
              <a:gd name="connsiteX49" fmla="*/ 3638787 w 6019145"/>
              <a:gd name="connsiteY49" fmla="*/ 2594435 h 3808342"/>
              <a:gd name="connsiteX50" fmla="*/ 3670235 w 6019145"/>
              <a:gd name="connsiteY50" fmla="*/ 2664587 h 3808342"/>
              <a:gd name="connsiteX51" fmla="*/ 3679913 w 6019145"/>
              <a:gd name="connsiteY51" fmla="*/ 2812149 h 3808342"/>
              <a:gd name="connsiteX52" fmla="*/ 3617280 w 6019145"/>
              <a:gd name="connsiteY52" fmla="*/ 2896323 h 3808342"/>
              <a:gd name="connsiteX53" fmla="*/ 3410111 w 6019145"/>
              <a:gd name="connsiteY53" fmla="*/ 2993956 h 3808342"/>
              <a:gd name="connsiteX54" fmla="*/ 3357723 w 6019145"/>
              <a:gd name="connsiteY54" fmla="*/ 2996336 h 3808342"/>
              <a:gd name="connsiteX55" fmla="*/ 3274381 w 6019145"/>
              <a:gd name="connsiteY55" fmla="*/ 2970144 h 3808342"/>
              <a:gd name="connsiteX56" fmla="*/ 3076736 w 6019145"/>
              <a:gd name="connsiteY56" fmla="*/ 2829649 h 3808342"/>
              <a:gd name="connsiteX57" fmla="*/ 2831468 w 6019145"/>
              <a:gd name="connsiteY57" fmla="*/ 2705825 h 3808342"/>
              <a:gd name="connsiteX58" fmla="*/ 2638586 w 6019145"/>
              <a:gd name="connsiteY58" fmla="*/ 2584381 h 3808342"/>
              <a:gd name="connsiteX59" fmla="*/ 2479043 w 6019145"/>
              <a:gd name="connsiteY59" fmla="*/ 2451032 h 3808342"/>
              <a:gd name="connsiteX60" fmla="*/ 2345693 w 6019145"/>
              <a:gd name="connsiteY60" fmla="*/ 2331970 h 3808342"/>
              <a:gd name="connsiteX61" fmla="*/ 2195674 w 6019145"/>
              <a:gd name="connsiteY61" fmla="*/ 2191477 h 3808342"/>
              <a:gd name="connsiteX62" fmla="*/ 2050417 w 6019145"/>
              <a:gd name="connsiteY62" fmla="*/ 2067651 h 3808342"/>
              <a:gd name="connsiteX63" fmla="*/ 1967074 w 6019145"/>
              <a:gd name="connsiteY63" fmla="*/ 1979546 h 3808342"/>
              <a:gd name="connsiteX64" fmla="*/ 1859918 w 6019145"/>
              <a:gd name="connsiteY64" fmla="*/ 1870008 h 3808342"/>
              <a:gd name="connsiteX65" fmla="*/ 1697993 w 6019145"/>
              <a:gd name="connsiteY65" fmla="*/ 1696176 h 3808342"/>
              <a:gd name="connsiteX66" fmla="*/ 1619412 w 6019145"/>
              <a:gd name="connsiteY66" fmla="*/ 1589020 h 3808342"/>
              <a:gd name="connsiteX67" fmla="*/ 1572430 w 6019145"/>
              <a:gd name="connsiteY67" fmla="*/ 1512306 h 3808342"/>
              <a:gd name="connsiteX68" fmla="*/ 1486397 w 6019145"/>
              <a:gd name="connsiteY68" fmla="*/ 1429283 h 3808342"/>
              <a:gd name="connsiteX69" fmla="*/ 1404727 w 6019145"/>
              <a:gd name="connsiteY69" fmla="*/ 1343526 h 3808342"/>
              <a:gd name="connsiteX70" fmla="*/ 1351641 w 6019145"/>
              <a:gd name="connsiteY70" fmla="*/ 1229182 h 3808342"/>
              <a:gd name="connsiteX71" fmla="*/ 1306722 w 6019145"/>
              <a:gd name="connsiteY71" fmla="*/ 1074004 h 3808342"/>
              <a:gd name="connsiteX72" fmla="*/ 1310806 w 6019145"/>
              <a:gd name="connsiteY72" fmla="*/ 992330 h 3808342"/>
              <a:gd name="connsiteX73" fmla="*/ 1327141 w 6019145"/>
              <a:gd name="connsiteY73" fmla="*/ 931076 h 3808342"/>
              <a:gd name="connsiteX74" fmla="*/ 1355725 w 6019145"/>
              <a:gd name="connsiteY74" fmla="*/ 873904 h 3808342"/>
              <a:gd name="connsiteX75" fmla="*/ 1404727 w 6019145"/>
              <a:gd name="connsiteY75" fmla="*/ 779980 h 3808342"/>
              <a:gd name="connsiteX76" fmla="*/ 1461896 w 6019145"/>
              <a:gd name="connsiteY76" fmla="*/ 726892 h 3808342"/>
              <a:gd name="connsiteX77" fmla="*/ 1510899 w 6019145"/>
              <a:gd name="connsiteY77" fmla="*/ 686055 h 3808342"/>
              <a:gd name="connsiteX78" fmla="*/ 1588483 w 6019145"/>
              <a:gd name="connsiteY78" fmla="*/ 637052 h 3808342"/>
              <a:gd name="connsiteX79" fmla="*/ 1788575 w 6019145"/>
              <a:gd name="connsiteY79" fmla="*/ 645219 h 3808342"/>
              <a:gd name="connsiteX80" fmla="*/ 1964166 w 6019145"/>
              <a:gd name="connsiteY80" fmla="*/ 686056 h 3808342"/>
              <a:gd name="connsiteX81" fmla="*/ 2098922 w 6019145"/>
              <a:gd name="connsiteY81" fmla="*/ 763645 h 3808342"/>
              <a:gd name="connsiteX82" fmla="*/ 2327598 w 6019145"/>
              <a:gd name="connsiteY82" fmla="*/ 1037251 h 3808342"/>
              <a:gd name="connsiteX83" fmla="*/ 2376600 w 6019145"/>
              <a:gd name="connsiteY83" fmla="*/ 1078087 h 3808342"/>
              <a:gd name="connsiteX84" fmla="*/ 2552191 w 6019145"/>
              <a:gd name="connsiteY84" fmla="*/ 1135259 h 3808342"/>
              <a:gd name="connsiteX85" fmla="*/ 2682863 w 6019145"/>
              <a:gd name="connsiteY85" fmla="*/ 1221015 h 3808342"/>
              <a:gd name="connsiteX86" fmla="*/ 2756367 w 6019145"/>
              <a:gd name="connsiteY86" fmla="*/ 1310856 h 3808342"/>
              <a:gd name="connsiteX87" fmla="*/ 2833953 w 6019145"/>
              <a:gd name="connsiteY87" fmla="*/ 1396614 h 3808342"/>
              <a:gd name="connsiteX88" fmla="*/ 2900657 w 6019145"/>
              <a:gd name="connsiteY88" fmla="*/ 1507217 h 3808342"/>
              <a:gd name="connsiteX89" fmla="*/ 2941904 w 6019145"/>
              <a:gd name="connsiteY89" fmla="*/ 1585086 h 3808342"/>
              <a:gd name="connsiteX90" fmla="*/ 2957674 w 6019145"/>
              <a:gd name="connsiteY90" fmla="*/ 1667600 h 3808342"/>
              <a:gd name="connsiteX91" fmla="*/ 2967199 w 6019145"/>
              <a:gd name="connsiteY91" fmla="*/ 1743800 h 3808342"/>
              <a:gd name="connsiteX92" fmla="*/ 2974343 w 6019145"/>
              <a:gd name="connsiteY92" fmla="*/ 1781900 h 3808342"/>
              <a:gd name="connsiteX93" fmla="*/ 2998155 w 6019145"/>
              <a:gd name="connsiteY93" fmla="*/ 1872389 h 3808342"/>
              <a:gd name="connsiteX94" fmla="*/ 3093405 w 6019145"/>
              <a:gd name="connsiteY94" fmla="*/ 2055744 h 3808342"/>
              <a:gd name="connsiteX95" fmla="*/ 3167224 w 6019145"/>
              <a:gd name="connsiteY95" fmla="*/ 2155757 h 3808342"/>
              <a:gd name="connsiteX96" fmla="*/ 3271999 w 6019145"/>
              <a:gd name="connsiteY96" fmla="*/ 2253388 h 3808342"/>
              <a:gd name="connsiteX97" fmla="*/ 3413817 w 6019145"/>
              <a:gd name="connsiteY97" fmla="*/ 2354949 h 3808342"/>
              <a:gd name="connsiteX98" fmla="*/ 3573474 w 6019145"/>
              <a:gd name="connsiteY98" fmla="*/ 2512187 h 3808342"/>
              <a:gd name="connsiteX99" fmla="*/ 3636369 w 6019145"/>
              <a:gd name="connsiteY99" fmla="*/ 2599273 h 3808342"/>
              <a:gd name="connsiteX100" fmla="*/ 3762159 w 6019145"/>
              <a:gd name="connsiteY100" fmla="*/ 2475899 h 3808342"/>
              <a:gd name="connsiteX101" fmla="*/ 3754902 w 6019145"/>
              <a:gd name="connsiteY101" fmla="*/ 2316244 h 3808342"/>
              <a:gd name="connsiteX102" fmla="*/ 3762160 w 6019145"/>
              <a:gd name="connsiteY102" fmla="*/ 2183197 h 3808342"/>
              <a:gd name="connsiteX103" fmla="*/ 3762159 w 6019145"/>
              <a:gd name="connsiteY103" fmla="*/ 2067082 h 3808342"/>
              <a:gd name="connsiteX104" fmla="*/ 3718617 w 6019145"/>
              <a:gd name="connsiteY104" fmla="*/ 1875977 h 3808342"/>
              <a:gd name="connsiteX105" fmla="*/ 3609760 w 6019145"/>
              <a:gd name="connsiteY105" fmla="*/ 1609882 h 3808342"/>
              <a:gd name="connsiteX106" fmla="*/ 3505740 w 6019145"/>
              <a:gd name="connsiteY106" fmla="*/ 1382492 h 3808342"/>
              <a:gd name="connsiteX107" fmla="*/ 3405645 w 6019145"/>
              <a:gd name="connsiteY107" fmla="*/ 1286354 h 3808342"/>
              <a:gd name="connsiteX108" fmla="*/ 3209636 w 6019145"/>
              <a:gd name="connsiteY108" fmla="*/ 1082171 h 3808342"/>
              <a:gd name="connsiteX109" fmla="*/ 3005461 w 6019145"/>
              <a:gd name="connsiteY109" fmla="*/ 845318 h 3808342"/>
              <a:gd name="connsiteX110" fmla="*/ 2789035 w 6019145"/>
              <a:gd name="connsiteY110" fmla="*/ 563546 h 3808342"/>
              <a:gd name="connsiteX111" fmla="*/ 2511356 w 6019145"/>
              <a:gd name="connsiteY111" fmla="*/ 130678 h 3808342"/>
              <a:gd name="connsiteX112" fmla="*/ 2425602 w 6019145"/>
              <a:gd name="connsiteY112" fmla="*/ 16335 h 3808342"/>
              <a:gd name="connsiteX0" fmla="*/ 2425602 w 6019145"/>
              <a:gd name="connsiteY0" fmla="*/ 16335 h 3808342"/>
              <a:gd name="connsiteX1" fmla="*/ 1584399 w 6019145"/>
              <a:gd name="connsiteY1" fmla="*/ 0 h 3808342"/>
              <a:gd name="connsiteX2" fmla="*/ 518604 w 6019145"/>
              <a:gd name="connsiteY2" fmla="*/ 12252 h 3808342"/>
              <a:gd name="connsiteX3" fmla="*/ 12249 w 6019145"/>
              <a:gd name="connsiteY3" fmla="*/ 16336 h 3808342"/>
              <a:gd name="connsiteX4" fmla="*/ 12248 w 6019145"/>
              <a:gd name="connsiteY4" fmla="*/ 1016832 h 3808342"/>
              <a:gd name="connsiteX5" fmla="*/ 0 w 6019145"/>
              <a:gd name="connsiteY5" fmla="*/ 2589043 h 3808342"/>
              <a:gd name="connsiteX6" fmla="*/ 110254 w 6019145"/>
              <a:gd name="connsiteY6" fmla="*/ 2621711 h 3808342"/>
              <a:gd name="connsiteX7" fmla="*/ 187841 w 6019145"/>
              <a:gd name="connsiteY7" fmla="*/ 2540038 h 3808342"/>
              <a:gd name="connsiteX8" fmla="*/ 596192 w 6019145"/>
              <a:gd name="connsiteY8" fmla="*/ 2450198 h 3808342"/>
              <a:gd name="connsiteX9" fmla="*/ 841202 w 6019145"/>
              <a:gd name="connsiteY9" fmla="*/ 2433863 h 3808342"/>
              <a:gd name="connsiteX10" fmla="*/ 1143162 w 6019145"/>
              <a:gd name="connsiteY10" fmla="*/ 2439126 h 3808342"/>
              <a:gd name="connsiteX11" fmla="*/ 1417006 w 6019145"/>
              <a:gd name="connsiteY11" fmla="*/ 2472464 h 3808342"/>
              <a:gd name="connsiteX12" fmla="*/ 1833724 w 6019145"/>
              <a:gd name="connsiteY12" fmla="*/ 2651058 h 3808342"/>
              <a:gd name="connsiteX13" fmla="*/ 2067087 w 6019145"/>
              <a:gd name="connsiteY13" fmla="*/ 2779644 h 3808342"/>
              <a:gd name="connsiteX14" fmla="*/ 2174243 w 6019145"/>
              <a:gd name="connsiteY14" fmla="*/ 2922520 h 3808342"/>
              <a:gd name="connsiteX15" fmla="*/ 2255206 w 6019145"/>
              <a:gd name="connsiteY15" fmla="*/ 3193980 h 3808342"/>
              <a:gd name="connsiteX16" fmla="*/ 2221868 w 6019145"/>
              <a:gd name="connsiteY16" fmla="*/ 3310662 h 3808342"/>
              <a:gd name="connsiteX17" fmla="*/ 2195675 w 6019145"/>
              <a:gd name="connsiteY17" fmla="*/ 3394006 h 3808342"/>
              <a:gd name="connsiteX18" fmla="*/ 2126618 w 6019145"/>
              <a:gd name="connsiteY18" fmla="*/ 3474968 h 3808342"/>
              <a:gd name="connsiteX19" fmla="*/ 1986124 w 6019145"/>
              <a:gd name="connsiteY19" fmla="*/ 3603555 h 3808342"/>
              <a:gd name="connsiteX20" fmla="*/ 2436180 w 6019145"/>
              <a:gd name="connsiteY20" fmla="*/ 3808342 h 3808342"/>
              <a:gd name="connsiteX21" fmla="*/ 2569530 w 6019145"/>
              <a:gd name="connsiteY21" fmla="*/ 3796437 h 3808342"/>
              <a:gd name="connsiteX22" fmla="*/ 2826704 w 6019145"/>
              <a:gd name="connsiteY22" fmla="*/ 3736906 h 3808342"/>
              <a:gd name="connsiteX23" fmla="*/ 3029111 w 6019145"/>
              <a:gd name="connsiteY23" fmla="*/ 3665469 h 3808342"/>
              <a:gd name="connsiteX24" fmla="*/ 3176748 w 6019145"/>
              <a:gd name="connsiteY24" fmla="*/ 3579743 h 3808342"/>
              <a:gd name="connsiteX25" fmla="*/ 3281523 w 6019145"/>
              <a:gd name="connsiteY25" fmla="*/ 3413056 h 3808342"/>
              <a:gd name="connsiteX26" fmla="*/ 3583943 w 6019145"/>
              <a:gd name="connsiteY26" fmla="*/ 3222556 h 3808342"/>
              <a:gd name="connsiteX27" fmla="*/ 3829211 w 6019145"/>
              <a:gd name="connsiteY27" fmla="*/ 3015387 h 3808342"/>
              <a:gd name="connsiteX28" fmla="*/ 4054864 w 6019145"/>
              <a:gd name="connsiteY28" fmla="*/ 2717806 h 3808342"/>
              <a:gd name="connsiteX29" fmla="*/ 4139531 w 6019145"/>
              <a:gd name="connsiteY29" fmla="*/ 2650073 h 3808342"/>
              <a:gd name="connsiteX30" fmla="*/ 4202426 w 6019145"/>
              <a:gd name="connsiteY30" fmla="*/ 2592016 h 3808342"/>
              <a:gd name="connsiteX31" fmla="*/ 4262902 w 6019145"/>
              <a:gd name="connsiteY31" fmla="*/ 2553311 h 3808342"/>
              <a:gd name="connsiteX32" fmla="*/ 4422560 w 6019145"/>
              <a:gd name="connsiteY32" fmla="*/ 2376720 h 3808342"/>
              <a:gd name="connsiteX33" fmla="*/ 4519321 w 6019145"/>
              <a:gd name="connsiteY33" fmla="*/ 2296892 h 3808342"/>
              <a:gd name="connsiteX34" fmla="*/ 4548350 w 6019145"/>
              <a:gd name="connsiteY34" fmla="*/ 2243673 h 3808342"/>
              <a:gd name="connsiteX35" fmla="*/ 4565283 w 6019145"/>
              <a:gd name="connsiteY35" fmla="*/ 2202550 h 3808342"/>
              <a:gd name="connsiteX36" fmla="*/ 5061188 w 6019145"/>
              <a:gd name="connsiteY36" fmla="*/ 1948549 h 3808342"/>
              <a:gd name="connsiteX37" fmla="*/ 5131340 w 6019145"/>
              <a:gd name="connsiteY37" fmla="*/ 1856625 h 3808342"/>
              <a:gd name="connsiteX38" fmla="*/ 5561930 w 6019145"/>
              <a:gd name="connsiteY38" fmla="*/ 1728416 h 3808342"/>
              <a:gd name="connsiteX39" fmla="*/ 5987682 w 6019145"/>
              <a:gd name="connsiteY39" fmla="*/ 1585692 h 3808342"/>
              <a:gd name="connsiteX40" fmla="*/ 5975587 w 6019145"/>
              <a:gd name="connsiteY40" fmla="*/ 1399425 h 3808342"/>
              <a:gd name="connsiteX41" fmla="*/ 5656274 w 6019145"/>
              <a:gd name="connsiteY41" fmla="*/ 1406682 h 3808342"/>
              <a:gd name="connsiteX42" fmla="*/ 5070864 w 6019145"/>
              <a:gd name="connsiteY42" fmla="*/ 1544568 h 3808342"/>
              <a:gd name="connsiteX43" fmla="*/ 4722521 w 6019145"/>
              <a:gd name="connsiteY43" fmla="*/ 1747768 h 3808342"/>
              <a:gd name="connsiteX44" fmla="*/ 4424978 w 6019145"/>
              <a:gd name="connsiteY44" fmla="*/ 1958225 h 3808342"/>
              <a:gd name="connsiteX45" fmla="*/ 4212102 w 6019145"/>
              <a:gd name="connsiteY45" fmla="*/ 2197711 h 3808342"/>
              <a:gd name="connsiteX46" fmla="*/ 3950845 w 6019145"/>
              <a:gd name="connsiteY46" fmla="*/ 2509768 h 3808342"/>
              <a:gd name="connsiteX47" fmla="*/ 3815377 w 6019145"/>
              <a:gd name="connsiteY47" fmla="*/ 2521864 h 3808342"/>
              <a:gd name="connsiteX48" fmla="*/ 3762159 w 6019145"/>
              <a:gd name="connsiteY48" fmla="*/ 2480739 h 3808342"/>
              <a:gd name="connsiteX49" fmla="*/ 3638787 w 6019145"/>
              <a:gd name="connsiteY49" fmla="*/ 2594435 h 3808342"/>
              <a:gd name="connsiteX50" fmla="*/ 3670235 w 6019145"/>
              <a:gd name="connsiteY50" fmla="*/ 2664587 h 3808342"/>
              <a:gd name="connsiteX51" fmla="*/ 3679913 w 6019145"/>
              <a:gd name="connsiteY51" fmla="*/ 2812149 h 3808342"/>
              <a:gd name="connsiteX52" fmla="*/ 3617280 w 6019145"/>
              <a:gd name="connsiteY52" fmla="*/ 2896323 h 3808342"/>
              <a:gd name="connsiteX53" fmla="*/ 3410111 w 6019145"/>
              <a:gd name="connsiteY53" fmla="*/ 2993956 h 3808342"/>
              <a:gd name="connsiteX54" fmla="*/ 3357723 w 6019145"/>
              <a:gd name="connsiteY54" fmla="*/ 2996336 h 3808342"/>
              <a:gd name="connsiteX55" fmla="*/ 3274381 w 6019145"/>
              <a:gd name="connsiteY55" fmla="*/ 2970144 h 3808342"/>
              <a:gd name="connsiteX56" fmla="*/ 3076736 w 6019145"/>
              <a:gd name="connsiteY56" fmla="*/ 2829649 h 3808342"/>
              <a:gd name="connsiteX57" fmla="*/ 2831468 w 6019145"/>
              <a:gd name="connsiteY57" fmla="*/ 2705825 h 3808342"/>
              <a:gd name="connsiteX58" fmla="*/ 2638586 w 6019145"/>
              <a:gd name="connsiteY58" fmla="*/ 2584381 h 3808342"/>
              <a:gd name="connsiteX59" fmla="*/ 2479043 w 6019145"/>
              <a:gd name="connsiteY59" fmla="*/ 2451032 h 3808342"/>
              <a:gd name="connsiteX60" fmla="*/ 2345693 w 6019145"/>
              <a:gd name="connsiteY60" fmla="*/ 2331970 h 3808342"/>
              <a:gd name="connsiteX61" fmla="*/ 2195674 w 6019145"/>
              <a:gd name="connsiteY61" fmla="*/ 2191477 h 3808342"/>
              <a:gd name="connsiteX62" fmla="*/ 2050417 w 6019145"/>
              <a:gd name="connsiteY62" fmla="*/ 2067651 h 3808342"/>
              <a:gd name="connsiteX63" fmla="*/ 1967074 w 6019145"/>
              <a:gd name="connsiteY63" fmla="*/ 1979546 h 3808342"/>
              <a:gd name="connsiteX64" fmla="*/ 1859918 w 6019145"/>
              <a:gd name="connsiteY64" fmla="*/ 1870008 h 3808342"/>
              <a:gd name="connsiteX65" fmla="*/ 1697993 w 6019145"/>
              <a:gd name="connsiteY65" fmla="*/ 1696176 h 3808342"/>
              <a:gd name="connsiteX66" fmla="*/ 1619412 w 6019145"/>
              <a:gd name="connsiteY66" fmla="*/ 1589020 h 3808342"/>
              <a:gd name="connsiteX67" fmla="*/ 1572430 w 6019145"/>
              <a:gd name="connsiteY67" fmla="*/ 1512306 h 3808342"/>
              <a:gd name="connsiteX68" fmla="*/ 1486397 w 6019145"/>
              <a:gd name="connsiteY68" fmla="*/ 1429283 h 3808342"/>
              <a:gd name="connsiteX69" fmla="*/ 1404727 w 6019145"/>
              <a:gd name="connsiteY69" fmla="*/ 1343526 h 3808342"/>
              <a:gd name="connsiteX70" fmla="*/ 1351641 w 6019145"/>
              <a:gd name="connsiteY70" fmla="*/ 1229182 h 3808342"/>
              <a:gd name="connsiteX71" fmla="*/ 1306722 w 6019145"/>
              <a:gd name="connsiteY71" fmla="*/ 1074004 h 3808342"/>
              <a:gd name="connsiteX72" fmla="*/ 1310806 w 6019145"/>
              <a:gd name="connsiteY72" fmla="*/ 992330 h 3808342"/>
              <a:gd name="connsiteX73" fmla="*/ 1327141 w 6019145"/>
              <a:gd name="connsiteY73" fmla="*/ 931076 h 3808342"/>
              <a:gd name="connsiteX74" fmla="*/ 1355725 w 6019145"/>
              <a:gd name="connsiteY74" fmla="*/ 873904 h 3808342"/>
              <a:gd name="connsiteX75" fmla="*/ 1404727 w 6019145"/>
              <a:gd name="connsiteY75" fmla="*/ 779980 h 3808342"/>
              <a:gd name="connsiteX76" fmla="*/ 1461896 w 6019145"/>
              <a:gd name="connsiteY76" fmla="*/ 726892 h 3808342"/>
              <a:gd name="connsiteX77" fmla="*/ 1510899 w 6019145"/>
              <a:gd name="connsiteY77" fmla="*/ 686055 h 3808342"/>
              <a:gd name="connsiteX78" fmla="*/ 1588483 w 6019145"/>
              <a:gd name="connsiteY78" fmla="*/ 637052 h 3808342"/>
              <a:gd name="connsiteX79" fmla="*/ 1788575 w 6019145"/>
              <a:gd name="connsiteY79" fmla="*/ 645219 h 3808342"/>
              <a:gd name="connsiteX80" fmla="*/ 1964166 w 6019145"/>
              <a:gd name="connsiteY80" fmla="*/ 686056 h 3808342"/>
              <a:gd name="connsiteX81" fmla="*/ 2098922 w 6019145"/>
              <a:gd name="connsiteY81" fmla="*/ 763645 h 3808342"/>
              <a:gd name="connsiteX82" fmla="*/ 2327598 w 6019145"/>
              <a:gd name="connsiteY82" fmla="*/ 1037251 h 3808342"/>
              <a:gd name="connsiteX83" fmla="*/ 2376600 w 6019145"/>
              <a:gd name="connsiteY83" fmla="*/ 1078087 h 3808342"/>
              <a:gd name="connsiteX84" fmla="*/ 2552191 w 6019145"/>
              <a:gd name="connsiteY84" fmla="*/ 1135259 h 3808342"/>
              <a:gd name="connsiteX85" fmla="*/ 2682863 w 6019145"/>
              <a:gd name="connsiteY85" fmla="*/ 1221015 h 3808342"/>
              <a:gd name="connsiteX86" fmla="*/ 2756367 w 6019145"/>
              <a:gd name="connsiteY86" fmla="*/ 1310856 h 3808342"/>
              <a:gd name="connsiteX87" fmla="*/ 2833953 w 6019145"/>
              <a:gd name="connsiteY87" fmla="*/ 1396614 h 3808342"/>
              <a:gd name="connsiteX88" fmla="*/ 2900657 w 6019145"/>
              <a:gd name="connsiteY88" fmla="*/ 1507217 h 3808342"/>
              <a:gd name="connsiteX89" fmla="*/ 2941904 w 6019145"/>
              <a:gd name="connsiteY89" fmla="*/ 1585086 h 3808342"/>
              <a:gd name="connsiteX90" fmla="*/ 2957674 w 6019145"/>
              <a:gd name="connsiteY90" fmla="*/ 1667600 h 3808342"/>
              <a:gd name="connsiteX91" fmla="*/ 2967199 w 6019145"/>
              <a:gd name="connsiteY91" fmla="*/ 1743800 h 3808342"/>
              <a:gd name="connsiteX92" fmla="*/ 2974343 w 6019145"/>
              <a:gd name="connsiteY92" fmla="*/ 1781900 h 3808342"/>
              <a:gd name="connsiteX93" fmla="*/ 2998155 w 6019145"/>
              <a:gd name="connsiteY93" fmla="*/ 1872389 h 3808342"/>
              <a:gd name="connsiteX94" fmla="*/ 3093405 w 6019145"/>
              <a:gd name="connsiteY94" fmla="*/ 2055744 h 3808342"/>
              <a:gd name="connsiteX95" fmla="*/ 3167224 w 6019145"/>
              <a:gd name="connsiteY95" fmla="*/ 2155757 h 3808342"/>
              <a:gd name="connsiteX96" fmla="*/ 3271999 w 6019145"/>
              <a:gd name="connsiteY96" fmla="*/ 2253388 h 3808342"/>
              <a:gd name="connsiteX97" fmla="*/ 3413817 w 6019145"/>
              <a:gd name="connsiteY97" fmla="*/ 2354949 h 3808342"/>
              <a:gd name="connsiteX98" fmla="*/ 3573474 w 6019145"/>
              <a:gd name="connsiteY98" fmla="*/ 2512187 h 3808342"/>
              <a:gd name="connsiteX99" fmla="*/ 3636369 w 6019145"/>
              <a:gd name="connsiteY99" fmla="*/ 2599273 h 3808342"/>
              <a:gd name="connsiteX100" fmla="*/ 3762159 w 6019145"/>
              <a:gd name="connsiteY100" fmla="*/ 2475899 h 3808342"/>
              <a:gd name="connsiteX101" fmla="*/ 3754902 w 6019145"/>
              <a:gd name="connsiteY101" fmla="*/ 2316244 h 3808342"/>
              <a:gd name="connsiteX102" fmla="*/ 3762160 w 6019145"/>
              <a:gd name="connsiteY102" fmla="*/ 2183197 h 3808342"/>
              <a:gd name="connsiteX103" fmla="*/ 3762159 w 6019145"/>
              <a:gd name="connsiteY103" fmla="*/ 2067082 h 3808342"/>
              <a:gd name="connsiteX104" fmla="*/ 3718617 w 6019145"/>
              <a:gd name="connsiteY104" fmla="*/ 1875977 h 3808342"/>
              <a:gd name="connsiteX105" fmla="*/ 3609760 w 6019145"/>
              <a:gd name="connsiteY105" fmla="*/ 1609882 h 3808342"/>
              <a:gd name="connsiteX106" fmla="*/ 3505740 w 6019145"/>
              <a:gd name="connsiteY106" fmla="*/ 1382492 h 3808342"/>
              <a:gd name="connsiteX107" fmla="*/ 3405645 w 6019145"/>
              <a:gd name="connsiteY107" fmla="*/ 1286354 h 3808342"/>
              <a:gd name="connsiteX108" fmla="*/ 3209636 w 6019145"/>
              <a:gd name="connsiteY108" fmla="*/ 1082171 h 3808342"/>
              <a:gd name="connsiteX109" fmla="*/ 3005461 w 6019145"/>
              <a:gd name="connsiteY109" fmla="*/ 845318 h 3808342"/>
              <a:gd name="connsiteX110" fmla="*/ 2789035 w 6019145"/>
              <a:gd name="connsiteY110" fmla="*/ 563546 h 3808342"/>
              <a:gd name="connsiteX111" fmla="*/ 2511356 w 6019145"/>
              <a:gd name="connsiteY111" fmla="*/ 130678 h 3808342"/>
              <a:gd name="connsiteX112" fmla="*/ 2425602 w 6019145"/>
              <a:gd name="connsiteY112" fmla="*/ 16335 h 3808342"/>
              <a:gd name="connsiteX0" fmla="*/ 2425602 w 6006888"/>
              <a:gd name="connsiteY0" fmla="*/ 16335 h 3808342"/>
              <a:gd name="connsiteX1" fmla="*/ 1584399 w 6006888"/>
              <a:gd name="connsiteY1" fmla="*/ 0 h 3808342"/>
              <a:gd name="connsiteX2" fmla="*/ 518604 w 6006888"/>
              <a:gd name="connsiteY2" fmla="*/ 12252 h 3808342"/>
              <a:gd name="connsiteX3" fmla="*/ 12249 w 6006888"/>
              <a:gd name="connsiteY3" fmla="*/ 16336 h 3808342"/>
              <a:gd name="connsiteX4" fmla="*/ 12248 w 6006888"/>
              <a:gd name="connsiteY4" fmla="*/ 1016832 h 3808342"/>
              <a:gd name="connsiteX5" fmla="*/ 0 w 6006888"/>
              <a:gd name="connsiteY5" fmla="*/ 2589043 h 3808342"/>
              <a:gd name="connsiteX6" fmla="*/ 110254 w 6006888"/>
              <a:gd name="connsiteY6" fmla="*/ 2621711 h 3808342"/>
              <a:gd name="connsiteX7" fmla="*/ 187841 w 6006888"/>
              <a:gd name="connsiteY7" fmla="*/ 2540038 h 3808342"/>
              <a:gd name="connsiteX8" fmla="*/ 596192 w 6006888"/>
              <a:gd name="connsiteY8" fmla="*/ 2450198 h 3808342"/>
              <a:gd name="connsiteX9" fmla="*/ 841202 w 6006888"/>
              <a:gd name="connsiteY9" fmla="*/ 2433863 h 3808342"/>
              <a:gd name="connsiteX10" fmla="*/ 1143162 w 6006888"/>
              <a:gd name="connsiteY10" fmla="*/ 2439126 h 3808342"/>
              <a:gd name="connsiteX11" fmla="*/ 1417006 w 6006888"/>
              <a:gd name="connsiteY11" fmla="*/ 2472464 h 3808342"/>
              <a:gd name="connsiteX12" fmla="*/ 1833724 w 6006888"/>
              <a:gd name="connsiteY12" fmla="*/ 2651058 h 3808342"/>
              <a:gd name="connsiteX13" fmla="*/ 2067087 w 6006888"/>
              <a:gd name="connsiteY13" fmla="*/ 2779644 h 3808342"/>
              <a:gd name="connsiteX14" fmla="*/ 2174243 w 6006888"/>
              <a:gd name="connsiteY14" fmla="*/ 2922520 h 3808342"/>
              <a:gd name="connsiteX15" fmla="*/ 2255206 w 6006888"/>
              <a:gd name="connsiteY15" fmla="*/ 3193980 h 3808342"/>
              <a:gd name="connsiteX16" fmla="*/ 2221868 w 6006888"/>
              <a:gd name="connsiteY16" fmla="*/ 3310662 h 3808342"/>
              <a:gd name="connsiteX17" fmla="*/ 2195675 w 6006888"/>
              <a:gd name="connsiteY17" fmla="*/ 3394006 h 3808342"/>
              <a:gd name="connsiteX18" fmla="*/ 2126618 w 6006888"/>
              <a:gd name="connsiteY18" fmla="*/ 3474968 h 3808342"/>
              <a:gd name="connsiteX19" fmla="*/ 1986124 w 6006888"/>
              <a:gd name="connsiteY19" fmla="*/ 3603555 h 3808342"/>
              <a:gd name="connsiteX20" fmla="*/ 2436180 w 6006888"/>
              <a:gd name="connsiteY20" fmla="*/ 3808342 h 3808342"/>
              <a:gd name="connsiteX21" fmla="*/ 2569530 w 6006888"/>
              <a:gd name="connsiteY21" fmla="*/ 3796437 h 3808342"/>
              <a:gd name="connsiteX22" fmla="*/ 2826704 w 6006888"/>
              <a:gd name="connsiteY22" fmla="*/ 3736906 h 3808342"/>
              <a:gd name="connsiteX23" fmla="*/ 3029111 w 6006888"/>
              <a:gd name="connsiteY23" fmla="*/ 3665469 h 3808342"/>
              <a:gd name="connsiteX24" fmla="*/ 3176748 w 6006888"/>
              <a:gd name="connsiteY24" fmla="*/ 3579743 h 3808342"/>
              <a:gd name="connsiteX25" fmla="*/ 3281523 w 6006888"/>
              <a:gd name="connsiteY25" fmla="*/ 3413056 h 3808342"/>
              <a:gd name="connsiteX26" fmla="*/ 3583943 w 6006888"/>
              <a:gd name="connsiteY26" fmla="*/ 3222556 h 3808342"/>
              <a:gd name="connsiteX27" fmla="*/ 3829211 w 6006888"/>
              <a:gd name="connsiteY27" fmla="*/ 3015387 h 3808342"/>
              <a:gd name="connsiteX28" fmla="*/ 4054864 w 6006888"/>
              <a:gd name="connsiteY28" fmla="*/ 2717806 h 3808342"/>
              <a:gd name="connsiteX29" fmla="*/ 4139531 w 6006888"/>
              <a:gd name="connsiteY29" fmla="*/ 2650073 h 3808342"/>
              <a:gd name="connsiteX30" fmla="*/ 4202426 w 6006888"/>
              <a:gd name="connsiteY30" fmla="*/ 2592016 h 3808342"/>
              <a:gd name="connsiteX31" fmla="*/ 4262902 w 6006888"/>
              <a:gd name="connsiteY31" fmla="*/ 2553311 h 3808342"/>
              <a:gd name="connsiteX32" fmla="*/ 4422560 w 6006888"/>
              <a:gd name="connsiteY32" fmla="*/ 2376720 h 3808342"/>
              <a:gd name="connsiteX33" fmla="*/ 4519321 w 6006888"/>
              <a:gd name="connsiteY33" fmla="*/ 2296892 h 3808342"/>
              <a:gd name="connsiteX34" fmla="*/ 4548350 w 6006888"/>
              <a:gd name="connsiteY34" fmla="*/ 2243673 h 3808342"/>
              <a:gd name="connsiteX35" fmla="*/ 4565283 w 6006888"/>
              <a:gd name="connsiteY35" fmla="*/ 2202550 h 3808342"/>
              <a:gd name="connsiteX36" fmla="*/ 5061188 w 6006888"/>
              <a:gd name="connsiteY36" fmla="*/ 1948549 h 3808342"/>
              <a:gd name="connsiteX37" fmla="*/ 5131340 w 6006888"/>
              <a:gd name="connsiteY37" fmla="*/ 1856625 h 3808342"/>
              <a:gd name="connsiteX38" fmla="*/ 5561930 w 6006888"/>
              <a:gd name="connsiteY38" fmla="*/ 1728416 h 3808342"/>
              <a:gd name="connsiteX39" fmla="*/ 5987682 w 6006888"/>
              <a:gd name="connsiteY39" fmla="*/ 1585692 h 3808342"/>
              <a:gd name="connsiteX40" fmla="*/ 5975587 w 6006888"/>
              <a:gd name="connsiteY40" fmla="*/ 1399425 h 3808342"/>
              <a:gd name="connsiteX41" fmla="*/ 5656274 w 6006888"/>
              <a:gd name="connsiteY41" fmla="*/ 1406682 h 3808342"/>
              <a:gd name="connsiteX42" fmla="*/ 5070864 w 6006888"/>
              <a:gd name="connsiteY42" fmla="*/ 1544568 h 3808342"/>
              <a:gd name="connsiteX43" fmla="*/ 4722521 w 6006888"/>
              <a:gd name="connsiteY43" fmla="*/ 1747768 h 3808342"/>
              <a:gd name="connsiteX44" fmla="*/ 4424978 w 6006888"/>
              <a:gd name="connsiteY44" fmla="*/ 1958225 h 3808342"/>
              <a:gd name="connsiteX45" fmla="*/ 4212102 w 6006888"/>
              <a:gd name="connsiteY45" fmla="*/ 2197711 h 3808342"/>
              <a:gd name="connsiteX46" fmla="*/ 3950845 w 6006888"/>
              <a:gd name="connsiteY46" fmla="*/ 2509768 h 3808342"/>
              <a:gd name="connsiteX47" fmla="*/ 3815377 w 6006888"/>
              <a:gd name="connsiteY47" fmla="*/ 2521864 h 3808342"/>
              <a:gd name="connsiteX48" fmla="*/ 3762159 w 6006888"/>
              <a:gd name="connsiteY48" fmla="*/ 2480739 h 3808342"/>
              <a:gd name="connsiteX49" fmla="*/ 3638787 w 6006888"/>
              <a:gd name="connsiteY49" fmla="*/ 2594435 h 3808342"/>
              <a:gd name="connsiteX50" fmla="*/ 3670235 w 6006888"/>
              <a:gd name="connsiteY50" fmla="*/ 2664587 h 3808342"/>
              <a:gd name="connsiteX51" fmla="*/ 3679913 w 6006888"/>
              <a:gd name="connsiteY51" fmla="*/ 2812149 h 3808342"/>
              <a:gd name="connsiteX52" fmla="*/ 3617280 w 6006888"/>
              <a:gd name="connsiteY52" fmla="*/ 2896323 h 3808342"/>
              <a:gd name="connsiteX53" fmla="*/ 3410111 w 6006888"/>
              <a:gd name="connsiteY53" fmla="*/ 2993956 h 3808342"/>
              <a:gd name="connsiteX54" fmla="*/ 3357723 w 6006888"/>
              <a:gd name="connsiteY54" fmla="*/ 2996336 h 3808342"/>
              <a:gd name="connsiteX55" fmla="*/ 3274381 w 6006888"/>
              <a:gd name="connsiteY55" fmla="*/ 2970144 h 3808342"/>
              <a:gd name="connsiteX56" fmla="*/ 3076736 w 6006888"/>
              <a:gd name="connsiteY56" fmla="*/ 2829649 h 3808342"/>
              <a:gd name="connsiteX57" fmla="*/ 2831468 w 6006888"/>
              <a:gd name="connsiteY57" fmla="*/ 2705825 h 3808342"/>
              <a:gd name="connsiteX58" fmla="*/ 2638586 w 6006888"/>
              <a:gd name="connsiteY58" fmla="*/ 2584381 h 3808342"/>
              <a:gd name="connsiteX59" fmla="*/ 2479043 w 6006888"/>
              <a:gd name="connsiteY59" fmla="*/ 2451032 h 3808342"/>
              <a:gd name="connsiteX60" fmla="*/ 2345693 w 6006888"/>
              <a:gd name="connsiteY60" fmla="*/ 2331970 h 3808342"/>
              <a:gd name="connsiteX61" fmla="*/ 2195674 w 6006888"/>
              <a:gd name="connsiteY61" fmla="*/ 2191477 h 3808342"/>
              <a:gd name="connsiteX62" fmla="*/ 2050417 w 6006888"/>
              <a:gd name="connsiteY62" fmla="*/ 2067651 h 3808342"/>
              <a:gd name="connsiteX63" fmla="*/ 1967074 w 6006888"/>
              <a:gd name="connsiteY63" fmla="*/ 1979546 h 3808342"/>
              <a:gd name="connsiteX64" fmla="*/ 1859918 w 6006888"/>
              <a:gd name="connsiteY64" fmla="*/ 1870008 h 3808342"/>
              <a:gd name="connsiteX65" fmla="*/ 1697993 w 6006888"/>
              <a:gd name="connsiteY65" fmla="*/ 1696176 h 3808342"/>
              <a:gd name="connsiteX66" fmla="*/ 1619412 w 6006888"/>
              <a:gd name="connsiteY66" fmla="*/ 1589020 h 3808342"/>
              <a:gd name="connsiteX67" fmla="*/ 1572430 w 6006888"/>
              <a:gd name="connsiteY67" fmla="*/ 1512306 h 3808342"/>
              <a:gd name="connsiteX68" fmla="*/ 1486397 w 6006888"/>
              <a:gd name="connsiteY68" fmla="*/ 1429283 h 3808342"/>
              <a:gd name="connsiteX69" fmla="*/ 1404727 w 6006888"/>
              <a:gd name="connsiteY69" fmla="*/ 1343526 h 3808342"/>
              <a:gd name="connsiteX70" fmla="*/ 1351641 w 6006888"/>
              <a:gd name="connsiteY70" fmla="*/ 1229182 h 3808342"/>
              <a:gd name="connsiteX71" fmla="*/ 1306722 w 6006888"/>
              <a:gd name="connsiteY71" fmla="*/ 1074004 h 3808342"/>
              <a:gd name="connsiteX72" fmla="*/ 1310806 w 6006888"/>
              <a:gd name="connsiteY72" fmla="*/ 992330 h 3808342"/>
              <a:gd name="connsiteX73" fmla="*/ 1327141 w 6006888"/>
              <a:gd name="connsiteY73" fmla="*/ 931076 h 3808342"/>
              <a:gd name="connsiteX74" fmla="*/ 1355725 w 6006888"/>
              <a:gd name="connsiteY74" fmla="*/ 873904 h 3808342"/>
              <a:gd name="connsiteX75" fmla="*/ 1404727 w 6006888"/>
              <a:gd name="connsiteY75" fmla="*/ 779980 h 3808342"/>
              <a:gd name="connsiteX76" fmla="*/ 1461896 w 6006888"/>
              <a:gd name="connsiteY76" fmla="*/ 726892 h 3808342"/>
              <a:gd name="connsiteX77" fmla="*/ 1510899 w 6006888"/>
              <a:gd name="connsiteY77" fmla="*/ 686055 h 3808342"/>
              <a:gd name="connsiteX78" fmla="*/ 1588483 w 6006888"/>
              <a:gd name="connsiteY78" fmla="*/ 637052 h 3808342"/>
              <a:gd name="connsiteX79" fmla="*/ 1788575 w 6006888"/>
              <a:gd name="connsiteY79" fmla="*/ 645219 h 3808342"/>
              <a:gd name="connsiteX80" fmla="*/ 1964166 w 6006888"/>
              <a:gd name="connsiteY80" fmla="*/ 686056 h 3808342"/>
              <a:gd name="connsiteX81" fmla="*/ 2098922 w 6006888"/>
              <a:gd name="connsiteY81" fmla="*/ 763645 h 3808342"/>
              <a:gd name="connsiteX82" fmla="*/ 2327598 w 6006888"/>
              <a:gd name="connsiteY82" fmla="*/ 1037251 h 3808342"/>
              <a:gd name="connsiteX83" fmla="*/ 2376600 w 6006888"/>
              <a:gd name="connsiteY83" fmla="*/ 1078087 h 3808342"/>
              <a:gd name="connsiteX84" fmla="*/ 2552191 w 6006888"/>
              <a:gd name="connsiteY84" fmla="*/ 1135259 h 3808342"/>
              <a:gd name="connsiteX85" fmla="*/ 2682863 w 6006888"/>
              <a:gd name="connsiteY85" fmla="*/ 1221015 h 3808342"/>
              <a:gd name="connsiteX86" fmla="*/ 2756367 w 6006888"/>
              <a:gd name="connsiteY86" fmla="*/ 1310856 h 3808342"/>
              <a:gd name="connsiteX87" fmla="*/ 2833953 w 6006888"/>
              <a:gd name="connsiteY87" fmla="*/ 1396614 h 3808342"/>
              <a:gd name="connsiteX88" fmla="*/ 2900657 w 6006888"/>
              <a:gd name="connsiteY88" fmla="*/ 1507217 h 3808342"/>
              <a:gd name="connsiteX89" fmla="*/ 2941904 w 6006888"/>
              <a:gd name="connsiteY89" fmla="*/ 1585086 h 3808342"/>
              <a:gd name="connsiteX90" fmla="*/ 2957674 w 6006888"/>
              <a:gd name="connsiteY90" fmla="*/ 1667600 h 3808342"/>
              <a:gd name="connsiteX91" fmla="*/ 2967199 w 6006888"/>
              <a:gd name="connsiteY91" fmla="*/ 1743800 h 3808342"/>
              <a:gd name="connsiteX92" fmla="*/ 2974343 w 6006888"/>
              <a:gd name="connsiteY92" fmla="*/ 1781900 h 3808342"/>
              <a:gd name="connsiteX93" fmla="*/ 2998155 w 6006888"/>
              <a:gd name="connsiteY93" fmla="*/ 1872389 h 3808342"/>
              <a:gd name="connsiteX94" fmla="*/ 3093405 w 6006888"/>
              <a:gd name="connsiteY94" fmla="*/ 2055744 h 3808342"/>
              <a:gd name="connsiteX95" fmla="*/ 3167224 w 6006888"/>
              <a:gd name="connsiteY95" fmla="*/ 2155757 h 3808342"/>
              <a:gd name="connsiteX96" fmla="*/ 3271999 w 6006888"/>
              <a:gd name="connsiteY96" fmla="*/ 2253388 h 3808342"/>
              <a:gd name="connsiteX97" fmla="*/ 3413817 w 6006888"/>
              <a:gd name="connsiteY97" fmla="*/ 2354949 h 3808342"/>
              <a:gd name="connsiteX98" fmla="*/ 3573474 w 6006888"/>
              <a:gd name="connsiteY98" fmla="*/ 2512187 h 3808342"/>
              <a:gd name="connsiteX99" fmla="*/ 3636369 w 6006888"/>
              <a:gd name="connsiteY99" fmla="*/ 2599273 h 3808342"/>
              <a:gd name="connsiteX100" fmla="*/ 3762159 w 6006888"/>
              <a:gd name="connsiteY100" fmla="*/ 2475899 h 3808342"/>
              <a:gd name="connsiteX101" fmla="*/ 3754902 w 6006888"/>
              <a:gd name="connsiteY101" fmla="*/ 2316244 h 3808342"/>
              <a:gd name="connsiteX102" fmla="*/ 3762160 w 6006888"/>
              <a:gd name="connsiteY102" fmla="*/ 2183197 h 3808342"/>
              <a:gd name="connsiteX103" fmla="*/ 3762159 w 6006888"/>
              <a:gd name="connsiteY103" fmla="*/ 2067082 h 3808342"/>
              <a:gd name="connsiteX104" fmla="*/ 3718617 w 6006888"/>
              <a:gd name="connsiteY104" fmla="*/ 1875977 h 3808342"/>
              <a:gd name="connsiteX105" fmla="*/ 3609760 w 6006888"/>
              <a:gd name="connsiteY105" fmla="*/ 1609882 h 3808342"/>
              <a:gd name="connsiteX106" fmla="*/ 3505740 w 6006888"/>
              <a:gd name="connsiteY106" fmla="*/ 1382492 h 3808342"/>
              <a:gd name="connsiteX107" fmla="*/ 3405645 w 6006888"/>
              <a:gd name="connsiteY107" fmla="*/ 1286354 h 3808342"/>
              <a:gd name="connsiteX108" fmla="*/ 3209636 w 6006888"/>
              <a:gd name="connsiteY108" fmla="*/ 1082171 h 3808342"/>
              <a:gd name="connsiteX109" fmla="*/ 3005461 w 6006888"/>
              <a:gd name="connsiteY109" fmla="*/ 845318 h 3808342"/>
              <a:gd name="connsiteX110" fmla="*/ 2789035 w 6006888"/>
              <a:gd name="connsiteY110" fmla="*/ 563546 h 3808342"/>
              <a:gd name="connsiteX111" fmla="*/ 2511356 w 6006888"/>
              <a:gd name="connsiteY111" fmla="*/ 130678 h 3808342"/>
              <a:gd name="connsiteX112" fmla="*/ 2425602 w 6006888"/>
              <a:gd name="connsiteY112" fmla="*/ 16335 h 3808342"/>
              <a:gd name="connsiteX0" fmla="*/ 2425602 w 5987682"/>
              <a:gd name="connsiteY0" fmla="*/ 16335 h 3808342"/>
              <a:gd name="connsiteX1" fmla="*/ 1584399 w 5987682"/>
              <a:gd name="connsiteY1" fmla="*/ 0 h 3808342"/>
              <a:gd name="connsiteX2" fmla="*/ 518604 w 5987682"/>
              <a:gd name="connsiteY2" fmla="*/ 12252 h 3808342"/>
              <a:gd name="connsiteX3" fmla="*/ 12249 w 5987682"/>
              <a:gd name="connsiteY3" fmla="*/ 16336 h 3808342"/>
              <a:gd name="connsiteX4" fmla="*/ 12248 w 5987682"/>
              <a:gd name="connsiteY4" fmla="*/ 1016832 h 3808342"/>
              <a:gd name="connsiteX5" fmla="*/ 0 w 5987682"/>
              <a:gd name="connsiteY5" fmla="*/ 2589043 h 3808342"/>
              <a:gd name="connsiteX6" fmla="*/ 110254 w 5987682"/>
              <a:gd name="connsiteY6" fmla="*/ 2621711 h 3808342"/>
              <a:gd name="connsiteX7" fmla="*/ 187841 w 5987682"/>
              <a:gd name="connsiteY7" fmla="*/ 2540038 h 3808342"/>
              <a:gd name="connsiteX8" fmla="*/ 596192 w 5987682"/>
              <a:gd name="connsiteY8" fmla="*/ 2450198 h 3808342"/>
              <a:gd name="connsiteX9" fmla="*/ 841202 w 5987682"/>
              <a:gd name="connsiteY9" fmla="*/ 2433863 h 3808342"/>
              <a:gd name="connsiteX10" fmla="*/ 1143162 w 5987682"/>
              <a:gd name="connsiteY10" fmla="*/ 2439126 h 3808342"/>
              <a:gd name="connsiteX11" fmla="*/ 1417006 w 5987682"/>
              <a:gd name="connsiteY11" fmla="*/ 2472464 h 3808342"/>
              <a:gd name="connsiteX12" fmla="*/ 1833724 w 5987682"/>
              <a:gd name="connsiteY12" fmla="*/ 2651058 h 3808342"/>
              <a:gd name="connsiteX13" fmla="*/ 2067087 w 5987682"/>
              <a:gd name="connsiteY13" fmla="*/ 2779644 h 3808342"/>
              <a:gd name="connsiteX14" fmla="*/ 2174243 w 5987682"/>
              <a:gd name="connsiteY14" fmla="*/ 2922520 h 3808342"/>
              <a:gd name="connsiteX15" fmla="*/ 2255206 w 5987682"/>
              <a:gd name="connsiteY15" fmla="*/ 3193980 h 3808342"/>
              <a:gd name="connsiteX16" fmla="*/ 2221868 w 5987682"/>
              <a:gd name="connsiteY16" fmla="*/ 3310662 h 3808342"/>
              <a:gd name="connsiteX17" fmla="*/ 2195675 w 5987682"/>
              <a:gd name="connsiteY17" fmla="*/ 3394006 h 3808342"/>
              <a:gd name="connsiteX18" fmla="*/ 2126618 w 5987682"/>
              <a:gd name="connsiteY18" fmla="*/ 3474968 h 3808342"/>
              <a:gd name="connsiteX19" fmla="*/ 1986124 w 5987682"/>
              <a:gd name="connsiteY19" fmla="*/ 3603555 h 3808342"/>
              <a:gd name="connsiteX20" fmla="*/ 2436180 w 5987682"/>
              <a:gd name="connsiteY20" fmla="*/ 3808342 h 3808342"/>
              <a:gd name="connsiteX21" fmla="*/ 2569530 w 5987682"/>
              <a:gd name="connsiteY21" fmla="*/ 3796437 h 3808342"/>
              <a:gd name="connsiteX22" fmla="*/ 2826704 w 5987682"/>
              <a:gd name="connsiteY22" fmla="*/ 3736906 h 3808342"/>
              <a:gd name="connsiteX23" fmla="*/ 3029111 w 5987682"/>
              <a:gd name="connsiteY23" fmla="*/ 3665469 h 3808342"/>
              <a:gd name="connsiteX24" fmla="*/ 3176748 w 5987682"/>
              <a:gd name="connsiteY24" fmla="*/ 3579743 h 3808342"/>
              <a:gd name="connsiteX25" fmla="*/ 3281523 w 5987682"/>
              <a:gd name="connsiteY25" fmla="*/ 3413056 h 3808342"/>
              <a:gd name="connsiteX26" fmla="*/ 3583943 w 5987682"/>
              <a:gd name="connsiteY26" fmla="*/ 3222556 h 3808342"/>
              <a:gd name="connsiteX27" fmla="*/ 3829211 w 5987682"/>
              <a:gd name="connsiteY27" fmla="*/ 3015387 h 3808342"/>
              <a:gd name="connsiteX28" fmla="*/ 4054864 w 5987682"/>
              <a:gd name="connsiteY28" fmla="*/ 2717806 h 3808342"/>
              <a:gd name="connsiteX29" fmla="*/ 4139531 w 5987682"/>
              <a:gd name="connsiteY29" fmla="*/ 2650073 h 3808342"/>
              <a:gd name="connsiteX30" fmla="*/ 4202426 w 5987682"/>
              <a:gd name="connsiteY30" fmla="*/ 2592016 h 3808342"/>
              <a:gd name="connsiteX31" fmla="*/ 4262902 w 5987682"/>
              <a:gd name="connsiteY31" fmla="*/ 2553311 h 3808342"/>
              <a:gd name="connsiteX32" fmla="*/ 4422560 w 5987682"/>
              <a:gd name="connsiteY32" fmla="*/ 2376720 h 3808342"/>
              <a:gd name="connsiteX33" fmla="*/ 4519321 w 5987682"/>
              <a:gd name="connsiteY33" fmla="*/ 2296892 h 3808342"/>
              <a:gd name="connsiteX34" fmla="*/ 4548350 w 5987682"/>
              <a:gd name="connsiteY34" fmla="*/ 2243673 h 3808342"/>
              <a:gd name="connsiteX35" fmla="*/ 4565283 w 5987682"/>
              <a:gd name="connsiteY35" fmla="*/ 2202550 h 3808342"/>
              <a:gd name="connsiteX36" fmla="*/ 5061188 w 5987682"/>
              <a:gd name="connsiteY36" fmla="*/ 1948549 h 3808342"/>
              <a:gd name="connsiteX37" fmla="*/ 5131340 w 5987682"/>
              <a:gd name="connsiteY37" fmla="*/ 1856625 h 3808342"/>
              <a:gd name="connsiteX38" fmla="*/ 5561930 w 5987682"/>
              <a:gd name="connsiteY38" fmla="*/ 1728416 h 3808342"/>
              <a:gd name="connsiteX39" fmla="*/ 5987682 w 5987682"/>
              <a:gd name="connsiteY39" fmla="*/ 1585692 h 3808342"/>
              <a:gd name="connsiteX40" fmla="*/ 5975587 w 5987682"/>
              <a:gd name="connsiteY40" fmla="*/ 1399425 h 3808342"/>
              <a:gd name="connsiteX41" fmla="*/ 5656274 w 5987682"/>
              <a:gd name="connsiteY41" fmla="*/ 1406682 h 3808342"/>
              <a:gd name="connsiteX42" fmla="*/ 5070864 w 5987682"/>
              <a:gd name="connsiteY42" fmla="*/ 1544568 h 3808342"/>
              <a:gd name="connsiteX43" fmla="*/ 4722521 w 5987682"/>
              <a:gd name="connsiteY43" fmla="*/ 1747768 h 3808342"/>
              <a:gd name="connsiteX44" fmla="*/ 4424978 w 5987682"/>
              <a:gd name="connsiteY44" fmla="*/ 1958225 h 3808342"/>
              <a:gd name="connsiteX45" fmla="*/ 4212102 w 5987682"/>
              <a:gd name="connsiteY45" fmla="*/ 2197711 h 3808342"/>
              <a:gd name="connsiteX46" fmla="*/ 3950845 w 5987682"/>
              <a:gd name="connsiteY46" fmla="*/ 2509768 h 3808342"/>
              <a:gd name="connsiteX47" fmla="*/ 3815377 w 5987682"/>
              <a:gd name="connsiteY47" fmla="*/ 2521864 h 3808342"/>
              <a:gd name="connsiteX48" fmla="*/ 3762159 w 5987682"/>
              <a:gd name="connsiteY48" fmla="*/ 2480739 h 3808342"/>
              <a:gd name="connsiteX49" fmla="*/ 3638787 w 5987682"/>
              <a:gd name="connsiteY49" fmla="*/ 2594435 h 3808342"/>
              <a:gd name="connsiteX50" fmla="*/ 3670235 w 5987682"/>
              <a:gd name="connsiteY50" fmla="*/ 2664587 h 3808342"/>
              <a:gd name="connsiteX51" fmla="*/ 3679913 w 5987682"/>
              <a:gd name="connsiteY51" fmla="*/ 2812149 h 3808342"/>
              <a:gd name="connsiteX52" fmla="*/ 3617280 w 5987682"/>
              <a:gd name="connsiteY52" fmla="*/ 2896323 h 3808342"/>
              <a:gd name="connsiteX53" fmla="*/ 3410111 w 5987682"/>
              <a:gd name="connsiteY53" fmla="*/ 2993956 h 3808342"/>
              <a:gd name="connsiteX54" fmla="*/ 3357723 w 5987682"/>
              <a:gd name="connsiteY54" fmla="*/ 2996336 h 3808342"/>
              <a:gd name="connsiteX55" fmla="*/ 3274381 w 5987682"/>
              <a:gd name="connsiteY55" fmla="*/ 2970144 h 3808342"/>
              <a:gd name="connsiteX56" fmla="*/ 3076736 w 5987682"/>
              <a:gd name="connsiteY56" fmla="*/ 2829649 h 3808342"/>
              <a:gd name="connsiteX57" fmla="*/ 2831468 w 5987682"/>
              <a:gd name="connsiteY57" fmla="*/ 2705825 h 3808342"/>
              <a:gd name="connsiteX58" fmla="*/ 2638586 w 5987682"/>
              <a:gd name="connsiteY58" fmla="*/ 2584381 h 3808342"/>
              <a:gd name="connsiteX59" fmla="*/ 2479043 w 5987682"/>
              <a:gd name="connsiteY59" fmla="*/ 2451032 h 3808342"/>
              <a:gd name="connsiteX60" fmla="*/ 2345693 w 5987682"/>
              <a:gd name="connsiteY60" fmla="*/ 2331970 h 3808342"/>
              <a:gd name="connsiteX61" fmla="*/ 2195674 w 5987682"/>
              <a:gd name="connsiteY61" fmla="*/ 2191477 h 3808342"/>
              <a:gd name="connsiteX62" fmla="*/ 2050417 w 5987682"/>
              <a:gd name="connsiteY62" fmla="*/ 2067651 h 3808342"/>
              <a:gd name="connsiteX63" fmla="*/ 1967074 w 5987682"/>
              <a:gd name="connsiteY63" fmla="*/ 1979546 h 3808342"/>
              <a:gd name="connsiteX64" fmla="*/ 1859918 w 5987682"/>
              <a:gd name="connsiteY64" fmla="*/ 1870008 h 3808342"/>
              <a:gd name="connsiteX65" fmla="*/ 1697993 w 5987682"/>
              <a:gd name="connsiteY65" fmla="*/ 1696176 h 3808342"/>
              <a:gd name="connsiteX66" fmla="*/ 1619412 w 5987682"/>
              <a:gd name="connsiteY66" fmla="*/ 1589020 h 3808342"/>
              <a:gd name="connsiteX67" fmla="*/ 1572430 w 5987682"/>
              <a:gd name="connsiteY67" fmla="*/ 1512306 h 3808342"/>
              <a:gd name="connsiteX68" fmla="*/ 1486397 w 5987682"/>
              <a:gd name="connsiteY68" fmla="*/ 1429283 h 3808342"/>
              <a:gd name="connsiteX69" fmla="*/ 1404727 w 5987682"/>
              <a:gd name="connsiteY69" fmla="*/ 1343526 h 3808342"/>
              <a:gd name="connsiteX70" fmla="*/ 1351641 w 5987682"/>
              <a:gd name="connsiteY70" fmla="*/ 1229182 h 3808342"/>
              <a:gd name="connsiteX71" fmla="*/ 1306722 w 5987682"/>
              <a:gd name="connsiteY71" fmla="*/ 1074004 h 3808342"/>
              <a:gd name="connsiteX72" fmla="*/ 1310806 w 5987682"/>
              <a:gd name="connsiteY72" fmla="*/ 992330 h 3808342"/>
              <a:gd name="connsiteX73" fmla="*/ 1327141 w 5987682"/>
              <a:gd name="connsiteY73" fmla="*/ 931076 h 3808342"/>
              <a:gd name="connsiteX74" fmla="*/ 1355725 w 5987682"/>
              <a:gd name="connsiteY74" fmla="*/ 873904 h 3808342"/>
              <a:gd name="connsiteX75" fmla="*/ 1404727 w 5987682"/>
              <a:gd name="connsiteY75" fmla="*/ 779980 h 3808342"/>
              <a:gd name="connsiteX76" fmla="*/ 1461896 w 5987682"/>
              <a:gd name="connsiteY76" fmla="*/ 726892 h 3808342"/>
              <a:gd name="connsiteX77" fmla="*/ 1510899 w 5987682"/>
              <a:gd name="connsiteY77" fmla="*/ 686055 h 3808342"/>
              <a:gd name="connsiteX78" fmla="*/ 1588483 w 5987682"/>
              <a:gd name="connsiteY78" fmla="*/ 637052 h 3808342"/>
              <a:gd name="connsiteX79" fmla="*/ 1788575 w 5987682"/>
              <a:gd name="connsiteY79" fmla="*/ 645219 h 3808342"/>
              <a:gd name="connsiteX80" fmla="*/ 1964166 w 5987682"/>
              <a:gd name="connsiteY80" fmla="*/ 686056 h 3808342"/>
              <a:gd name="connsiteX81" fmla="*/ 2098922 w 5987682"/>
              <a:gd name="connsiteY81" fmla="*/ 763645 h 3808342"/>
              <a:gd name="connsiteX82" fmla="*/ 2327598 w 5987682"/>
              <a:gd name="connsiteY82" fmla="*/ 1037251 h 3808342"/>
              <a:gd name="connsiteX83" fmla="*/ 2376600 w 5987682"/>
              <a:gd name="connsiteY83" fmla="*/ 1078087 h 3808342"/>
              <a:gd name="connsiteX84" fmla="*/ 2552191 w 5987682"/>
              <a:gd name="connsiteY84" fmla="*/ 1135259 h 3808342"/>
              <a:gd name="connsiteX85" fmla="*/ 2682863 w 5987682"/>
              <a:gd name="connsiteY85" fmla="*/ 1221015 h 3808342"/>
              <a:gd name="connsiteX86" fmla="*/ 2756367 w 5987682"/>
              <a:gd name="connsiteY86" fmla="*/ 1310856 h 3808342"/>
              <a:gd name="connsiteX87" fmla="*/ 2833953 w 5987682"/>
              <a:gd name="connsiteY87" fmla="*/ 1396614 h 3808342"/>
              <a:gd name="connsiteX88" fmla="*/ 2900657 w 5987682"/>
              <a:gd name="connsiteY88" fmla="*/ 1507217 h 3808342"/>
              <a:gd name="connsiteX89" fmla="*/ 2941904 w 5987682"/>
              <a:gd name="connsiteY89" fmla="*/ 1585086 h 3808342"/>
              <a:gd name="connsiteX90" fmla="*/ 2957674 w 5987682"/>
              <a:gd name="connsiteY90" fmla="*/ 1667600 h 3808342"/>
              <a:gd name="connsiteX91" fmla="*/ 2967199 w 5987682"/>
              <a:gd name="connsiteY91" fmla="*/ 1743800 h 3808342"/>
              <a:gd name="connsiteX92" fmla="*/ 2974343 w 5987682"/>
              <a:gd name="connsiteY92" fmla="*/ 1781900 h 3808342"/>
              <a:gd name="connsiteX93" fmla="*/ 2998155 w 5987682"/>
              <a:gd name="connsiteY93" fmla="*/ 1872389 h 3808342"/>
              <a:gd name="connsiteX94" fmla="*/ 3093405 w 5987682"/>
              <a:gd name="connsiteY94" fmla="*/ 2055744 h 3808342"/>
              <a:gd name="connsiteX95" fmla="*/ 3167224 w 5987682"/>
              <a:gd name="connsiteY95" fmla="*/ 2155757 h 3808342"/>
              <a:gd name="connsiteX96" fmla="*/ 3271999 w 5987682"/>
              <a:gd name="connsiteY96" fmla="*/ 2253388 h 3808342"/>
              <a:gd name="connsiteX97" fmla="*/ 3413817 w 5987682"/>
              <a:gd name="connsiteY97" fmla="*/ 2354949 h 3808342"/>
              <a:gd name="connsiteX98" fmla="*/ 3573474 w 5987682"/>
              <a:gd name="connsiteY98" fmla="*/ 2512187 h 3808342"/>
              <a:gd name="connsiteX99" fmla="*/ 3636369 w 5987682"/>
              <a:gd name="connsiteY99" fmla="*/ 2599273 h 3808342"/>
              <a:gd name="connsiteX100" fmla="*/ 3762159 w 5987682"/>
              <a:gd name="connsiteY100" fmla="*/ 2475899 h 3808342"/>
              <a:gd name="connsiteX101" fmla="*/ 3754902 w 5987682"/>
              <a:gd name="connsiteY101" fmla="*/ 2316244 h 3808342"/>
              <a:gd name="connsiteX102" fmla="*/ 3762160 w 5987682"/>
              <a:gd name="connsiteY102" fmla="*/ 2183197 h 3808342"/>
              <a:gd name="connsiteX103" fmla="*/ 3762159 w 5987682"/>
              <a:gd name="connsiteY103" fmla="*/ 2067082 h 3808342"/>
              <a:gd name="connsiteX104" fmla="*/ 3718617 w 5987682"/>
              <a:gd name="connsiteY104" fmla="*/ 1875977 h 3808342"/>
              <a:gd name="connsiteX105" fmla="*/ 3609760 w 5987682"/>
              <a:gd name="connsiteY105" fmla="*/ 1609882 h 3808342"/>
              <a:gd name="connsiteX106" fmla="*/ 3505740 w 5987682"/>
              <a:gd name="connsiteY106" fmla="*/ 1382492 h 3808342"/>
              <a:gd name="connsiteX107" fmla="*/ 3405645 w 5987682"/>
              <a:gd name="connsiteY107" fmla="*/ 1286354 h 3808342"/>
              <a:gd name="connsiteX108" fmla="*/ 3209636 w 5987682"/>
              <a:gd name="connsiteY108" fmla="*/ 1082171 h 3808342"/>
              <a:gd name="connsiteX109" fmla="*/ 3005461 w 5987682"/>
              <a:gd name="connsiteY109" fmla="*/ 845318 h 3808342"/>
              <a:gd name="connsiteX110" fmla="*/ 2789035 w 5987682"/>
              <a:gd name="connsiteY110" fmla="*/ 563546 h 3808342"/>
              <a:gd name="connsiteX111" fmla="*/ 2511356 w 5987682"/>
              <a:gd name="connsiteY111" fmla="*/ 130678 h 3808342"/>
              <a:gd name="connsiteX112" fmla="*/ 2425602 w 5987682"/>
              <a:gd name="connsiteY112" fmla="*/ 16335 h 3808342"/>
              <a:gd name="connsiteX0" fmla="*/ 2425602 w 6017314"/>
              <a:gd name="connsiteY0" fmla="*/ 16335 h 3808342"/>
              <a:gd name="connsiteX1" fmla="*/ 1584399 w 6017314"/>
              <a:gd name="connsiteY1" fmla="*/ 0 h 3808342"/>
              <a:gd name="connsiteX2" fmla="*/ 518604 w 6017314"/>
              <a:gd name="connsiteY2" fmla="*/ 12252 h 3808342"/>
              <a:gd name="connsiteX3" fmla="*/ 12249 w 6017314"/>
              <a:gd name="connsiteY3" fmla="*/ 16336 h 3808342"/>
              <a:gd name="connsiteX4" fmla="*/ 12248 w 6017314"/>
              <a:gd name="connsiteY4" fmla="*/ 1016832 h 3808342"/>
              <a:gd name="connsiteX5" fmla="*/ 0 w 6017314"/>
              <a:gd name="connsiteY5" fmla="*/ 2589043 h 3808342"/>
              <a:gd name="connsiteX6" fmla="*/ 110254 w 6017314"/>
              <a:gd name="connsiteY6" fmla="*/ 2621711 h 3808342"/>
              <a:gd name="connsiteX7" fmla="*/ 187841 w 6017314"/>
              <a:gd name="connsiteY7" fmla="*/ 2540038 h 3808342"/>
              <a:gd name="connsiteX8" fmla="*/ 596192 w 6017314"/>
              <a:gd name="connsiteY8" fmla="*/ 2450198 h 3808342"/>
              <a:gd name="connsiteX9" fmla="*/ 841202 w 6017314"/>
              <a:gd name="connsiteY9" fmla="*/ 2433863 h 3808342"/>
              <a:gd name="connsiteX10" fmla="*/ 1143162 w 6017314"/>
              <a:gd name="connsiteY10" fmla="*/ 2439126 h 3808342"/>
              <a:gd name="connsiteX11" fmla="*/ 1417006 w 6017314"/>
              <a:gd name="connsiteY11" fmla="*/ 2472464 h 3808342"/>
              <a:gd name="connsiteX12" fmla="*/ 1833724 w 6017314"/>
              <a:gd name="connsiteY12" fmla="*/ 2651058 h 3808342"/>
              <a:gd name="connsiteX13" fmla="*/ 2067087 w 6017314"/>
              <a:gd name="connsiteY13" fmla="*/ 2779644 h 3808342"/>
              <a:gd name="connsiteX14" fmla="*/ 2174243 w 6017314"/>
              <a:gd name="connsiteY14" fmla="*/ 2922520 h 3808342"/>
              <a:gd name="connsiteX15" fmla="*/ 2255206 w 6017314"/>
              <a:gd name="connsiteY15" fmla="*/ 3193980 h 3808342"/>
              <a:gd name="connsiteX16" fmla="*/ 2221868 w 6017314"/>
              <a:gd name="connsiteY16" fmla="*/ 3310662 h 3808342"/>
              <a:gd name="connsiteX17" fmla="*/ 2195675 w 6017314"/>
              <a:gd name="connsiteY17" fmla="*/ 3394006 h 3808342"/>
              <a:gd name="connsiteX18" fmla="*/ 2126618 w 6017314"/>
              <a:gd name="connsiteY18" fmla="*/ 3474968 h 3808342"/>
              <a:gd name="connsiteX19" fmla="*/ 1986124 w 6017314"/>
              <a:gd name="connsiteY19" fmla="*/ 3603555 h 3808342"/>
              <a:gd name="connsiteX20" fmla="*/ 2436180 w 6017314"/>
              <a:gd name="connsiteY20" fmla="*/ 3808342 h 3808342"/>
              <a:gd name="connsiteX21" fmla="*/ 2569530 w 6017314"/>
              <a:gd name="connsiteY21" fmla="*/ 3796437 h 3808342"/>
              <a:gd name="connsiteX22" fmla="*/ 2826704 w 6017314"/>
              <a:gd name="connsiteY22" fmla="*/ 3736906 h 3808342"/>
              <a:gd name="connsiteX23" fmla="*/ 3029111 w 6017314"/>
              <a:gd name="connsiteY23" fmla="*/ 3665469 h 3808342"/>
              <a:gd name="connsiteX24" fmla="*/ 3176748 w 6017314"/>
              <a:gd name="connsiteY24" fmla="*/ 3579743 h 3808342"/>
              <a:gd name="connsiteX25" fmla="*/ 3281523 w 6017314"/>
              <a:gd name="connsiteY25" fmla="*/ 3413056 h 3808342"/>
              <a:gd name="connsiteX26" fmla="*/ 3583943 w 6017314"/>
              <a:gd name="connsiteY26" fmla="*/ 3222556 h 3808342"/>
              <a:gd name="connsiteX27" fmla="*/ 3829211 w 6017314"/>
              <a:gd name="connsiteY27" fmla="*/ 3015387 h 3808342"/>
              <a:gd name="connsiteX28" fmla="*/ 4054864 w 6017314"/>
              <a:gd name="connsiteY28" fmla="*/ 2717806 h 3808342"/>
              <a:gd name="connsiteX29" fmla="*/ 4139531 w 6017314"/>
              <a:gd name="connsiteY29" fmla="*/ 2650073 h 3808342"/>
              <a:gd name="connsiteX30" fmla="*/ 4202426 w 6017314"/>
              <a:gd name="connsiteY30" fmla="*/ 2592016 h 3808342"/>
              <a:gd name="connsiteX31" fmla="*/ 4262902 w 6017314"/>
              <a:gd name="connsiteY31" fmla="*/ 2553311 h 3808342"/>
              <a:gd name="connsiteX32" fmla="*/ 4422560 w 6017314"/>
              <a:gd name="connsiteY32" fmla="*/ 2376720 h 3808342"/>
              <a:gd name="connsiteX33" fmla="*/ 4519321 w 6017314"/>
              <a:gd name="connsiteY33" fmla="*/ 2296892 h 3808342"/>
              <a:gd name="connsiteX34" fmla="*/ 4548350 w 6017314"/>
              <a:gd name="connsiteY34" fmla="*/ 2243673 h 3808342"/>
              <a:gd name="connsiteX35" fmla="*/ 4565283 w 6017314"/>
              <a:gd name="connsiteY35" fmla="*/ 2202550 h 3808342"/>
              <a:gd name="connsiteX36" fmla="*/ 5061188 w 6017314"/>
              <a:gd name="connsiteY36" fmla="*/ 1948549 h 3808342"/>
              <a:gd name="connsiteX37" fmla="*/ 5131340 w 6017314"/>
              <a:gd name="connsiteY37" fmla="*/ 1856625 h 3808342"/>
              <a:gd name="connsiteX38" fmla="*/ 5561930 w 6017314"/>
              <a:gd name="connsiteY38" fmla="*/ 1728416 h 3808342"/>
              <a:gd name="connsiteX39" fmla="*/ 5987682 w 6017314"/>
              <a:gd name="connsiteY39" fmla="*/ 1585692 h 3808342"/>
              <a:gd name="connsiteX40" fmla="*/ 5980425 w 6017314"/>
              <a:gd name="connsiteY40" fmla="*/ 1462320 h 3808342"/>
              <a:gd name="connsiteX41" fmla="*/ 5975587 w 6017314"/>
              <a:gd name="connsiteY41" fmla="*/ 1399425 h 3808342"/>
              <a:gd name="connsiteX42" fmla="*/ 5656274 w 6017314"/>
              <a:gd name="connsiteY42" fmla="*/ 1406682 h 3808342"/>
              <a:gd name="connsiteX43" fmla="*/ 5070864 w 6017314"/>
              <a:gd name="connsiteY43" fmla="*/ 1544568 h 3808342"/>
              <a:gd name="connsiteX44" fmla="*/ 4722521 w 6017314"/>
              <a:gd name="connsiteY44" fmla="*/ 1747768 h 3808342"/>
              <a:gd name="connsiteX45" fmla="*/ 4424978 w 6017314"/>
              <a:gd name="connsiteY45" fmla="*/ 1958225 h 3808342"/>
              <a:gd name="connsiteX46" fmla="*/ 4212102 w 6017314"/>
              <a:gd name="connsiteY46" fmla="*/ 2197711 h 3808342"/>
              <a:gd name="connsiteX47" fmla="*/ 3950845 w 6017314"/>
              <a:gd name="connsiteY47" fmla="*/ 2509768 h 3808342"/>
              <a:gd name="connsiteX48" fmla="*/ 3815377 w 6017314"/>
              <a:gd name="connsiteY48" fmla="*/ 2521864 h 3808342"/>
              <a:gd name="connsiteX49" fmla="*/ 3762159 w 6017314"/>
              <a:gd name="connsiteY49" fmla="*/ 2480739 h 3808342"/>
              <a:gd name="connsiteX50" fmla="*/ 3638787 w 6017314"/>
              <a:gd name="connsiteY50" fmla="*/ 2594435 h 3808342"/>
              <a:gd name="connsiteX51" fmla="*/ 3670235 w 6017314"/>
              <a:gd name="connsiteY51" fmla="*/ 2664587 h 3808342"/>
              <a:gd name="connsiteX52" fmla="*/ 3679913 w 6017314"/>
              <a:gd name="connsiteY52" fmla="*/ 2812149 h 3808342"/>
              <a:gd name="connsiteX53" fmla="*/ 3617280 w 6017314"/>
              <a:gd name="connsiteY53" fmla="*/ 2896323 h 3808342"/>
              <a:gd name="connsiteX54" fmla="*/ 3410111 w 6017314"/>
              <a:gd name="connsiteY54" fmla="*/ 2993956 h 3808342"/>
              <a:gd name="connsiteX55" fmla="*/ 3357723 w 6017314"/>
              <a:gd name="connsiteY55" fmla="*/ 2996336 h 3808342"/>
              <a:gd name="connsiteX56" fmla="*/ 3274381 w 6017314"/>
              <a:gd name="connsiteY56" fmla="*/ 2970144 h 3808342"/>
              <a:gd name="connsiteX57" fmla="*/ 3076736 w 6017314"/>
              <a:gd name="connsiteY57" fmla="*/ 2829649 h 3808342"/>
              <a:gd name="connsiteX58" fmla="*/ 2831468 w 6017314"/>
              <a:gd name="connsiteY58" fmla="*/ 2705825 h 3808342"/>
              <a:gd name="connsiteX59" fmla="*/ 2638586 w 6017314"/>
              <a:gd name="connsiteY59" fmla="*/ 2584381 h 3808342"/>
              <a:gd name="connsiteX60" fmla="*/ 2479043 w 6017314"/>
              <a:gd name="connsiteY60" fmla="*/ 2451032 h 3808342"/>
              <a:gd name="connsiteX61" fmla="*/ 2345693 w 6017314"/>
              <a:gd name="connsiteY61" fmla="*/ 2331970 h 3808342"/>
              <a:gd name="connsiteX62" fmla="*/ 2195674 w 6017314"/>
              <a:gd name="connsiteY62" fmla="*/ 2191477 h 3808342"/>
              <a:gd name="connsiteX63" fmla="*/ 2050417 w 6017314"/>
              <a:gd name="connsiteY63" fmla="*/ 2067651 h 3808342"/>
              <a:gd name="connsiteX64" fmla="*/ 1967074 w 6017314"/>
              <a:gd name="connsiteY64" fmla="*/ 1979546 h 3808342"/>
              <a:gd name="connsiteX65" fmla="*/ 1859918 w 6017314"/>
              <a:gd name="connsiteY65" fmla="*/ 1870008 h 3808342"/>
              <a:gd name="connsiteX66" fmla="*/ 1697993 w 6017314"/>
              <a:gd name="connsiteY66" fmla="*/ 1696176 h 3808342"/>
              <a:gd name="connsiteX67" fmla="*/ 1619412 w 6017314"/>
              <a:gd name="connsiteY67" fmla="*/ 1589020 h 3808342"/>
              <a:gd name="connsiteX68" fmla="*/ 1572430 w 6017314"/>
              <a:gd name="connsiteY68" fmla="*/ 1512306 h 3808342"/>
              <a:gd name="connsiteX69" fmla="*/ 1486397 w 6017314"/>
              <a:gd name="connsiteY69" fmla="*/ 1429283 h 3808342"/>
              <a:gd name="connsiteX70" fmla="*/ 1404727 w 6017314"/>
              <a:gd name="connsiteY70" fmla="*/ 1343526 h 3808342"/>
              <a:gd name="connsiteX71" fmla="*/ 1351641 w 6017314"/>
              <a:gd name="connsiteY71" fmla="*/ 1229182 h 3808342"/>
              <a:gd name="connsiteX72" fmla="*/ 1306722 w 6017314"/>
              <a:gd name="connsiteY72" fmla="*/ 1074004 h 3808342"/>
              <a:gd name="connsiteX73" fmla="*/ 1310806 w 6017314"/>
              <a:gd name="connsiteY73" fmla="*/ 992330 h 3808342"/>
              <a:gd name="connsiteX74" fmla="*/ 1327141 w 6017314"/>
              <a:gd name="connsiteY74" fmla="*/ 931076 h 3808342"/>
              <a:gd name="connsiteX75" fmla="*/ 1355725 w 6017314"/>
              <a:gd name="connsiteY75" fmla="*/ 873904 h 3808342"/>
              <a:gd name="connsiteX76" fmla="*/ 1404727 w 6017314"/>
              <a:gd name="connsiteY76" fmla="*/ 779980 h 3808342"/>
              <a:gd name="connsiteX77" fmla="*/ 1461896 w 6017314"/>
              <a:gd name="connsiteY77" fmla="*/ 726892 h 3808342"/>
              <a:gd name="connsiteX78" fmla="*/ 1510899 w 6017314"/>
              <a:gd name="connsiteY78" fmla="*/ 686055 h 3808342"/>
              <a:gd name="connsiteX79" fmla="*/ 1588483 w 6017314"/>
              <a:gd name="connsiteY79" fmla="*/ 637052 h 3808342"/>
              <a:gd name="connsiteX80" fmla="*/ 1788575 w 6017314"/>
              <a:gd name="connsiteY80" fmla="*/ 645219 h 3808342"/>
              <a:gd name="connsiteX81" fmla="*/ 1964166 w 6017314"/>
              <a:gd name="connsiteY81" fmla="*/ 686056 h 3808342"/>
              <a:gd name="connsiteX82" fmla="*/ 2098922 w 6017314"/>
              <a:gd name="connsiteY82" fmla="*/ 763645 h 3808342"/>
              <a:gd name="connsiteX83" fmla="*/ 2327598 w 6017314"/>
              <a:gd name="connsiteY83" fmla="*/ 1037251 h 3808342"/>
              <a:gd name="connsiteX84" fmla="*/ 2376600 w 6017314"/>
              <a:gd name="connsiteY84" fmla="*/ 1078087 h 3808342"/>
              <a:gd name="connsiteX85" fmla="*/ 2552191 w 6017314"/>
              <a:gd name="connsiteY85" fmla="*/ 1135259 h 3808342"/>
              <a:gd name="connsiteX86" fmla="*/ 2682863 w 6017314"/>
              <a:gd name="connsiteY86" fmla="*/ 1221015 h 3808342"/>
              <a:gd name="connsiteX87" fmla="*/ 2756367 w 6017314"/>
              <a:gd name="connsiteY87" fmla="*/ 1310856 h 3808342"/>
              <a:gd name="connsiteX88" fmla="*/ 2833953 w 6017314"/>
              <a:gd name="connsiteY88" fmla="*/ 1396614 h 3808342"/>
              <a:gd name="connsiteX89" fmla="*/ 2900657 w 6017314"/>
              <a:gd name="connsiteY89" fmla="*/ 1507217 h 3808342"/>
              <a:gd name="connsiteX90" fmla="*/ 2941904 w 6017314"/>
              <a:gd name="connsiteY90" fmla="*/ 1585086 h 3808342"/>
              <a:gd name="connsiteX91" fmla="*/ 2957674 w 6017314"/>
              <a:gd name="connsiteY91" fmla="*/ 1667600 h 3808342"/>
              <a:gd name="connsiteX92" fmla="*/ 2967199 w 6017314"/>
              <a:gd name="connsiteY92" fmla="*/ 1743800 h 3808342"/>
              <a:gd name="connsiteX93" fmla="*/ 2974343 w 6017314"/>
              <a:gd name="connsiteY93" fmla="*/ 1781900 h 3808342"/>
              <a:gd name="connsiteX94" fmla="*/ 2998155 w 6017314"/>
              <a:gd name="connsiteY94" fmla="*/ 1872389 h 3808342"/>
              <a:gd name="connsiteX95" fmla="*/ 3093405 w 6017314"/>
              <a:gd name="connsiteY95" fmla="*/ 2055744 h 3808342"/>
              <a:gd name="connsiteX96" fmla="*/ 3167224 w 6017314"/>
              <a:gd name="connsiteY96" fmla="*/ 2155757 h 3808342"/>
              <a:gd name="connsiteX97" fmla="*/ 3271999 w 6017314"/>
              <a:gd name="connsiteY97" fmla="*/ 2253388 h 3808342"/>
              <a:gd name="connsiteX98" fmla="*/ 3413817 w 6017314"/>
              <a:gd name="connsiteY98" fmla="*/ 2354949 h 3808342"/>
              <a:gd name="connsiteX99" fmla="*/ 3573474 w 6017314"/>
              <a:gd name="connsiteY99" fmla="*/ 2512187 h 3808342"/>
              <a:gd name="connsiteX100" fmla="*/ 3636369 w 6017314"/>
              <a:gd name="connsiteY100" fmla="*/ 2599273 h 3808342"/>
              <a:gd name="connsiteX101" fmla="*/ 3762159 w 6017314"/>
              <a:gd name="connsiteY101" fmla="*/ 2475899 h 3808342"/>
              <a:gd name="connsiteX102" fmla="*/ 3754902 w 6017314"/>
              <a:gd name="connsiteY102" fmla="*/ 2316244 h 3808342"/>
              <a:gd name="connsiteX103" fmla="*/ 3762160 w 6017314"/>
              <a:gd name="connsiteY103" fmla="*/ 2183197 h 3808342"/>
              <a:gd name="connsiteX104" fmla="*/ 3762159 w 6017314"/>
              <a:gd name="connsiteY104" fmla="*/ 2067082 h 3808342"/>
              <a:gd name="connsiteX105" fmla="*/ 3718617 w 6017314"/>
              <a:gd name="connsiteY105" fmla="*/ 1875977 h 3808342"/>
              <a:gd name="connsiteX106" fmla="*/ 3609760 w 6017314"/>
              <a:gd name="connsiteY106" fmla="*/ 1609882 h 3808342"/>
              <a:gd name="connsiteX107" fmla="*/ 3505740 w 6017314"/>
              <a:gd name="connsiteY107" fmla="*/ 1382492 h 3808342"/>
              <a:gd name="connsiteX108" fmla="*/ 3405645 w 6017314"/>
              <a:gd name="connsiteY108" fmla="*/ 1286354 h 3808342"/>
              <a:gd name="connsiteX109" fmla="*/ 3209636 w 6017314"/>
              <a:gd name="connsiteY109" fmla="*/ 1082171 h 3808342"/>
              <a:gd name="connsiteX110" fmla="*/ 3005461 w 6017314"/>
              <a:gd name="connsiteY110" fmla="*/ 845318 h 3808342"/>
              <a:gd name="connsiteX111" fmla="*/ 2789035 w 6017314"/>
              <a:gd name="connsiteY111" fmla="*/ 563546 h 3808342"/>
              <a:gd name="connsiteX112" fmla="*/ 2511356 w 6017314"/>
              <a:gd name="connsiteY112" fmla="*/ 130678 h 3808342"/>
              <a:gd name="connsiteX113" fmla="*/ 2425602 w 6017314"/>
              <a:gd name="connsiteY113" fmla="*/ 16335 h 3808342"/>
              <a:gd name="connsiteX0" fmla="*/ 2425602 w 6178811"/>
              <a:gd name="connsiteY0" fmla="*/ 16335 h 3808342"/>
              <a:gd name="connsiteX1" fmla="*/ 1584399 w 6178811"/>
              <a:gd name="connsiteY1" fmla="*/ 0 h 3808342"/>
              <a:gd name="connsiteX2" fmla="*/ 518604 w 6178811"/>
              <a:gd name="connsiteY2" fmla="*/ 12252 h 3808342"/>
              <a:gd name="connsiteX3" fmla="*/ 12249 w 6178811"/>
              <a:gd name="connsiteY3" fmla="*/ 16336 h 3808342"/>
              <a:gd name="connsiteX4" fmla="*/ 12248 w 6178811"/>
              <a:gd name="connsiteY4" fmla="*/ 1016832 h 3808342"/>
              <a:gd name="connsiteX5" fmla="*/ 0 w 6178811"/>
              <a:gd name="connsiteY5" fmla="*/ 2589043 h 3808342"/>
              <a:gd name="connsiteX6" fmla="*/ 110254 w 6178811"/>
              <a:gd name="connsiteY6" fmla="*/ 2621711 h 3808342"/>
              <a:gd name="connsiteX7" fmla="*/ 187841 w 6178811"/>
              <a:gd name="connsiteY7" fmla="*/ 2540038 h 3808342"/>
              <a:gd name="connsiteX8" fmla="*/ 596192 w 6178811"/>
              <a:gd name="connsiteY8" fmla="*/ 2450198 h 3808342"/>
              <a:gd name="connsiteX9" fmla="*/ 841202 w 6178811"/>
              <a:gd name="connsiteY9" fmla="*/ 2433863 h 3808342"/>
              <a:gd name="connsiteX10" fmla="*/ 1143162 w 6178811"/>
              <a:gd name="connsiteY10" fmla="*/ 2439126 h 3808342"/>
              <a:gd name="connsiteX11" fmla="*/ 1417006 w 6178811"/>
              <a:gd name="connsiteY11" fmla="*/ 2472464 h 3808342"/>
              <a:gd name="connsiteX12" fmla="*/ 1833724 w 6178811"/>
              <a:gd name="connsiteY12" fmla="*/ 2651058 h 3808342"/>
              <a:gd name="connsiteX13" fmla="*/ 2067087 w 6178811"/>
              <a:gd name="connsiteY13" fmla="*/ 2779644 h 3808342"/>
              <a:gd name="connsiteX14" fmla="*/ 2174243 w 6178811"/>
              <a:gd name="connsiteY14" fmla="*/ 2922520 h 3808342"/>
              <a:gd name="connsiteX15" fmla="*/ 2255206 w 6178811"/>
              <a:gd name="connsiteY15" fmla="*/ 3193980 h 3808342"/>
              <a:gd name="connsiteX16" fmla="*/ 2221868 w 6178811"/>
              <a:gd name="connsiteY16" fmla="*/ 3310662 h 3808342"/>
              <a:gd name="connsiteX17" fmla="*/ 2195675 w 6178811"/>
              <a:gd name="connsiteY17" fmla="*/ 3394006 h 3808342"/>
              <a:gd name="connsiteX18" fmla="*/ 2126618 w 6178811"/>
              <a:gd name="connsiteY18" fmla="*/ 3474968 h 3808342"/>
              <a:gd name="connsiteX19" fmla="*/ 1986124 w 6178811"/>
              <a:gd name="connsiteY19" fmla="*/ 3603555 h 3808342"/>
              <a:gd name="connsiteX20" fmla="*/ 2436180 w 6178811"/>
              <a:gd name="connsiteY20" fmla="*/ 3808342 h 3808342"/>
              <a:gd name="connsiteX21" fmla="*/ 2569530 w 6178811"/>
              <a:gd name="connsiteY21" fmla="*/ 3796437 h 3808342"/>
              <a:gd name="connsiteX22" fmla="*/ 2826704 w 6178811"/>
              <a:gd name="connsiteY22" fmla="*/ 3736906 h 3808342"/>
              <a:gd name="connsiteX23" fmla="*/ 3029111 w 6178811"/>
              <a:gd name="connsiteY23" fmla="*/ 3665469 h 3808342"/>
              <a:gd name="connsiteX24" fmla="*/ 3176748 w 6178811"/>
              <a:gd name="connsiteY24" fmla="*/ 3579743 h 3808342"/>
              <a:gd name="connsiteX25" fmla="*/ 3281523 w 6178811"/>
              <a:gd name="connsiteY25" fmla="*/ 3413056 h 3808342"/>
              <a:gd name="connsiteX26" fmla="*/ 3583943 w 6178811"/>
              <a:gd name="connsiteY26" fmla="*/ 3222556 h 3808342"/>
              <a:gd name="connsiteX27" fmla="*/ 3829211 w 6178811"/>
              <a:gd name="connsiteY27" fmla="*/ 3015387 h 3808342"/>
              <a:gd name="connsiteX28" fmla="*/ 4054864 w 6178811"/>
              <a:gd name="connsiteY28" fmla="*/ 2717806 h 3808342"/>
              <a:gd name="connsiteX29" fmla="*/ 4139531 w 6178811"/>
              <a:gd name="connsiteY29" fmla="*/ 2650073 h 3808342"/>
              <a:gd name="connsiteX30" fmla="*/ 4202426 w 6178811"/>
              <a:gd name="connsiteY30" fmla="*/ 2592016 h 3808342"/>
              <a:gd name="connsiteX31" fmla="*/ 4262902 w 6178811"/>
              <a:gd name="connsiteY31" fmla="*/ 2553311 h 3808342"/>
              <a:gd name="connsiteX32" fmla="*/ 4422560 w 6178811"/>
              <a:gd name="connsiteY32" fmla="*/ 2376720 h 3808342"/>
              <a:gd name="connsiteX33" fmla="*/ 4519321 w 6178811"/>
              <a:gd name="connsiteY33" fmla="*/ 2296892 h 3808342"/>
              <a:gd name="connsiteX34" fmla="*/ 4548350 w 6178811"/>
              <a:gd name="connsiteY34" fmla="*/ 2243673 h 3808342"/>
              <a:gd name="connsiteX35" fmla="*/ 4565283 w 6178811"/>
              <a:gd name="connsiteY35" fmla="*/ 2202550 h 3808342"/>
              <a:gd name="connsiteX36" fmla="*/ 5061188 w 6178811"/>
              <a:gd name="connsiteY36" fmla="*/ 1948549 h 3808342"/>
              <a:gd name="connsiteX37" fmla="*/ 5131340 w 6178811"/>
              <a:gd name="connsiteY37" fmla="*/ 1856625 h 3808342"/>
              <a:gd name="connsiteX38" fmla="*/ 5561930 w 6178811"/>
              <a:gd name="connsiteY38" fmla="*/ 1728416 h 3808342"/>
              <a:gd name="connsiteX39" fmla="*/ 5987682 w 6178811"/>
              <a:gd name="connsiteY39" fmla="*/ 1585692 h 3808342"/>
              <a:gd name="connsiteX40" fmla="*/ 6178787 w 6178811"/>
              <a:gd name="connsiteY40" fmla="*/ 1546987 h 3808342"/>
              <a:gd name="connsiteX41" fmla="*/ 5975587 w 6178811"/>
              <a:gd name="connsiteY41" fmla="*/ 1399425 h 3808342"/>
              <a:gd name="connsiteX42" fmla="*/ 5656274 w 6178811"/>
              <a:gd name="connsiteY42" fmla="*/ 1406682 h 3808342"/>
              <a:gd name="connsiteX43" fmla="*/ 5070864 w 6178811"/>
              <a:gd name="connsiteY43" fmla="*/ 1544568 h 3808342"/>
              <a:gd name="connsiteX44" fmla="*/ 4722521 w 6178811"/>
              <a:gd name="connsiteY44" fmla="*/ 1747768 h 3808342"/>
              <a:gd name="connsiteX45" fmla="*/ 4424978 w 6178811"/>
              <a:gd name="connsiteY45" fmla="*/ 1958225 h 3808342"/>
              <a:gd name="connsiteX46" fmla="*/ 4212102 w 6178811"/>
              <a:gd name="connsiteY46" fmla="*/ 2197711 h 3808342"/>
              <a:gd name="connsiteX47" fmla="*/ 3950845 w 6178811"/>
              <a:gd name="connsiteY47" fmla="*/ 2509768 h 3808342"/>
              <a:gd name="connsiteX48" fmla="*/ 3815377 w 6178811"/>
              <a:gd name="connsiteY48" fmla="*/ 2521864 h 3808342"/>
              <a:gd name="connsiteX49" fmla="*/ 3762159 w 6178811"/>
              <a:gd name="connsiteY49" fmla="*/ 2480739 h 3808342"/>
              <a:gd name="connsiteX50" fmla="*/ 3638787 w 6178811"/>
              <a:gd name="connsiteY50" fmla="*/ 2594435 h 3808342"/>
              <a:gd name="connsiteX51" fmla="*/ 3670235 w 6178811"/>
              <a:gd name="connsiteY51" fmla="*/ 2664587 h 3808342"/>
              <a:gd name="connsiteX52" fmla="*/ 3679913 w 6178811"/>
              <a:gd name="connsiteY52" fmla="*/ 2812149 h 3808342"/>
              <a:gd name="connsiteX53" fmla="*/ 3617280 w 6178811"/>
              <a:gd name="connsiteY53" fmla="*/ 2896323 h 3808342"/>
              <a:gd name="connsiteX54" fmla="*/ 3410111 w 6178811"/>
              <a:gd name="connsiteY54" fmla="*/ 2993956 h 3808342"/>
              <a:gd name="connsiteX55" fmla="*/ 3357723 w 6178811"/>
              <a:gd name="connsiteY55" fmla="*/ 2996336 h 3808342"/>
              <a:gd name="connsiteX56" fmla="*/ 3274381 w 6178811"/>
              <a:gd name="connsiteY56" fmla="*/ 2970144 h 3808342"/>
              <a:gd name="connsiteX57" fmla="*/ 3076736 w 6178811"/>
              <a:gd name="connsiteY57" fmla="*/ 2829649 h 3808342"/>
              <a:gd name="connsiteX58" fmla="*/ 2831468 w 6178811"/>
              <a:gd name="connsiteY58" fmla="*/ 2705825 h 3808342"/>
              <a:gd name="connsiteX59" fmla="*/ 2638586 w 6178811"/>
              <a:gd name="connsiteY59" fmla="*/ 2584381 h 3808342"/>
              <a:gd name="connsiteX60" fmla="*/ 2479043 w 6178811"/>
              <a:gd name="connsiteY60" fmla="*/ 2451032 h 3808342"/>
              <a:gd name="connsiteX61" fmla="*/ 2345693 w 6178811"/>
              <a:gd name="connsiteY61" fmla="*/ 2331970 h 3808342"/>
              <a:gd name="connsiteX62" fmla="*/ 2195674 w 6178811"/>
              <a:gd name="connsiteY62" fmla="*/ 2191477 h 3808342"/>
              <a:gd name="connsiteX63" fmla="*/ 2050417 w 6178811"/>
              <a:gd name="connsiteY63" fmla="*/ 2067651 h 3808342"/>
              <a:gd name="connsiteX64" fmla="*/ 1967074 w 6178811"/>
              <a:gd name="connsiteY64" fmla="*/ 1979546 h 3808342"/>
              <a:gd name="connsiteX65" fmla="*/ 1859918 w 6178811"/>
              <a:gd name="connsiteY65" fmla="*/ 1870008 h 3808342"/>
              <a:gd name="connsiteX66" fmla="*/ 1697993 w 6178811"/>
              <a:gd name="connsiteY66" fmla="*/ 1696176 h 3808342"/>
              <a:gd name="connsiteX67" fmla="*/ 1619412 w 6178811"/>
              <a:gd name="connsiteY67" fmla="*/ 1589020 h 3808342"/>
              <a:gd name="connsiteX68" fmla="*/ 1572430 w 6178811"/>
              <a:gd name="connsiteY68" fmla="*/ 1512306 h 3808342"/>
              <a:gd name="connsiteX69" fmla="*/ 1486397 w 6178811"/>
              <a:gd name="connsiteY69" fmla="*/ 1429283 h 3808342"/>
              <a:gd name="connsiteX70" fmla="*/ 1404727 w 6178811"/>
              <a:gd name="connsiteY70" fmla="*/ 1343526 h 3808342"/>
              <a:gd name="connsiteX71" fmla="*/ 1351641 w 6178811"/>
              <a:gd name="connsiteY71" fmla="*/ 1229182 h 3808342"/>
              <a:gd name="connsiteX72" fmla="*/ 1306722 w 6178811"/>
              <a:gd name="connsiteY72" fmla="*/ 1074004 h 3808342"/>
              <a:gd name="connsiteX73" fmla="*/ 1310806 w 6178811"/>
              <a:gd name="connsiteY73" fmla="*/ 992330 h 3808342"/>
              <a:gd name="connsiteX74" fmla="*/ 1327141 w 6178811"/>
              <a:gd name="connsiteY74" fmla="*/ 931076 h 3808342"/>
              <a:gd name="connsiteX75" fmla="*/ 1355725 w 6178811"/>
              <a:gd name="connsiteY75" fmla="*/ 873904 h 3808342"/>
              <a:gd name="connsiteX76" fmla="*/ 1404727 w 6178811"/>
              <a:gd name="connsiteY76" fmla="*/ 779980 h 3808342"/>
              <a:gd name="connsiteX77" fmla="*/ 1461896 w 6178811"/>
              <a:gd name="connsiteY77" fmla="*/ 726892 h 3808342"/>
              <a:gd name="connsiteX78" fmla="*/ 1510899 w 6178811"/>
              <a:gd name="connsiteY78" fmla="*/ 686055 h 3808342"/>
              <a:gd name="connsiteX79" fmla="*/ 1588483 w 6178811"/>
              <a:gd name="connsiteY79" fmla="*/ 637052 h 3808342"/>
              <a:gd name="connsiteX80" fmla="*/ 1788575 w 6178811"/>
              <a:gd name="connsiteY80" fmla="*/ 645219 h 3808342"/>
              <a:gd name="connsiteX81" fmla="*/ 1964166 w 6178811"/>
              <a:gd name="connsiteY81" fmla="*/ 686056 h 3808342"/>
              <a:gd name="connsiteX82" fmla="*/ 2098922 w 6178811"/>
              <a:gd name="connsiteY82" fmla="*/ 763645 h 3808342"/>
              <a:gd name="connsiteX83" fmla="*/ 2327598 w 6178811"/>
              <a:gd name="connsiteY83" fmla="*/ 1037251 h 3808342"/>
              <a:gd name="connsiteX84" fmla="*/ 2376600 w 6178811"/>
              <a:gd name="connsiteY84" fmla="*/ 1078087 h 3808342"/>
              <a:gd name="connsiteX85" fmla="*/ 2552191 w 6178811"/>
              <a:gd name="connsiteY85" fmla="*/ 1135259 h 3808342"/>
              <a:gd name="connsiteX86" fmla="*/ 2682863 w 6178811"/>
              <a:gd name="connsiteY86" fmla="*/ 1221015 h 3808342"/>
              <a:gd name="connsiteX87" fmla="*/ 2756367 w 6178811"/>
              <a:gd name="connsiteY87" fmla="*/ 1310856 h 3808342"/>
              <a:gd name="connsiteX88" fmla="*/ 2833953 w 6178811"/>
              <a:gd name="connsiteY88" fmla="*/ 1396614 h 3808342"/>
              <a:gd name="connsiteX89" fmla="*/ 2900657 w 6178811"/>
              <a:gd name="connsiteY89" fmla="*/ 1507217 h 3808342"/>
              <a:gd name="connsiteX90" fmla="*/ 2941904 w 6178811"/>
              <a:gd name="connsiteY90" fmla="*/ 1585086 h 3808342"/>
              <a:gd name="connsiteX91" fmla="*/ 2957674 w 6178811"/>
              <a:gd name="connsiteY91" fmla="*/ 1667600 h 3808342"/>
              <a:gd name="connsiteX92" fmla="*/ 2967199 w 6178811"/>
              <a:gd name="connsiteY92" fmla="*/ 1743800 h 3808342"/>
              <a:gd name="connsiteX93" fmla="*/ 2974343 w 6178811"/>
              <a:gd name="connsiteY93" fmla="*/ 1781900 h 3808342"/>
              <a:gd name="connsiteX94" fmla="*/ 2998155 w 6178811"/>
              <a:gd name="connsiteY94" fmla="*/ 1872389 h 3808342"/>
              <a:gd name="connsiteX95" fmla="*/ 3093405 w 6178811"/>
              <a:gd name="connsiteY95" fmla="*/ 2055744 h 3808342"/>
              <a:gd name="connsiteX96" fmla="*/ 3167224 w 6178811"/>
              <a:gd name="connsiteY96" fmla="*/ 2155757 h 3808342"/>
              <a:gd name="connsiteX97" fmla="*/ 3271999 w 6178811"/>
              <a:gd name="connsiteY97" fmla="*/ 2253388 h 3808342"/>
              <a:gd name="connsiteX98" fmla="*/ 3413817 w 6178811"/>
              <a:gd name="connsiteY98" fmla="*/ 2354949 h 3808342"/>
              <a:gd name="connsiteX99" fmla="*/ 3573474 w 6178811"/>
              <a:gd name="connsiteY99" fmla="*/ 2512187 h 3808342"/>
              <a:gd name="connsiteX100" fmla="*/ 3636369 w 6178811"/>
              <a:gd name="connsiteY100" fmla="*/ 2599273 h 3808342"/>
              <a:gd name="connsiteX101" fmla="*/ 3762159 w 6178811"/>
              <a:gd name="connsiteY101" fmla="*/ 2475899 h 3808342"/>
              <a:gd name="connsiteX102" fmla="*/ 3754902 w 6178811"/>
              <a:gd name="connsiteY102" fmla="*/ 2316244 h 3808342"/>
              <a:gd name="connsiteX103" fmla="*/ 3762160 w 6178811"/>
              <a:gd name="connsiteY103" fmla="*/ 2183197 h 3808342"/>
              <a:gd name="connsiteX104" fmla="*/ 3762159 w 6178811"/>
              <a:gd name="connsiteY104" fmla="*/ 2067082 h 3808342"/>
              <a:gd name="connsiteX105" fmla="*/ 3718617 w 6178811"/>
              <a:gd name="connsiteY105" fmla="*/ 1875977 h 3808342"/>
              <a:gd name="connsiteX106" fmla="*/ 3609760 w 6178811"/>
              <a:gd name="connsiteY106" fmla="*/ 1609882 h 3808342"/>
              <a:gd name="connsiteX107" fmla="*/ 3505740 w 6178811"/>
              <a:gd name="connsiteY107" fmla="*/ 1382492 h 3808342"/>
              <a:gd name="connsiteX108" fmla="*/ 3405645 w 6178811"/>
              <a:gd name="connsiteY108" fmla="*/ 1286354 h 3808342"/>
              <a:gd name="connsiteX109" fmla="*/ 3209636 w 6178811"/>
              <a:gd name="connsiteY109" fmla="*/ 1082171 h 3808342"/>
              <a:gd name="connsiteX110" fmla="*/ 3005461 w 6178811"/>
              <a:gd name="connsiteY110" fmla="*/ 845318 h 3808342"/>
              <a:gd name="connsiteX111" fmla="*/ 2789035 w 6178811"/>
              <a:gd name="connsiteY111" fmla="*/ 563546 h 3808342"/>
              <a:gd name="connsiteX112" fmla="*/ 2511356 w 6178811"/>
              <a:gd name="connsiteY112" fmla="*/ 130678 h 3808342"/>
              <a:gd name="connsiteX113" fmla="*/ 2425602 w 6178811"/>
              <a:gd name="connsiteY113" fmla="*/ 16335 h 3808342"/>
              <a:gd name="connsiteX0" fmla="*/ 2425602 w 6178864"/>
              <a:gd name="connsiteY0" fmla="*/ 16335 h 3808342"/>
              <a:gd name="connsiteX1" fmla="*/ 1584399 w 6178864"/>
              <a:gd name="connsiteY1" fmla="*/ 0 h 3808342"/>
              <a:gd name="connsiteX2" fmla="*/ 518604 w 6178864"/>
              <a:gd name="connsiteY2" fmla="*/ 12252 h 3808342"/>
              <a:gd name="connsiteX3" fmla="*/ 12249 w 6178864"/>
              <a:gd name="connsiteY3" fmla="*/ 16336 h 3808342"/>
              <a:gd name="connsiteX4" fmla="*/ 12248 w 6178864"/>
              <a:gd name="connsiteY4" fmla="*/ 1016832 h 3808342"/>
              <a:gd name="connsiteX5" fmla="*/ 0 w 6178864"/>
              <a:gd name="connsiteY5" fmla="*/ 2589043 h 3808342"/>
              <a:gd name="connsiteX6" fmla="*/ 110254 w 6178864"/>
              <a:gd name="connsiteY6" fmla="*/ 2621711 h 3808342"/>
              <a:gd name="connsiteX7" fmla="*/ 187841 w 6178864"/>
              <a:gd name="connsiteY7" fmla="*/ 2540038 h 3808342"/>
              <a:gd name="connsiteX8" fmla="*/ 596192 w 6178864"/>
              <a:gd name="connsiteY8" fmla="*/ 2450198 h 3808342"/>
              <a:gd name="connsiteX9" fmla="*/ 841202 w 6178864"/>
              <a:gd name="connsiteY9" fmla="*/ 2433863 h 3808342"/>
              <a:gd name="connsiteX10" fmla="*/ 1143162 w 6178864"/>
              <a:gd name="connsiteY10" fmla="*/ 2439126 h 3808342"/>
              <a:gd name="connsiteX11" fmla="*/ 1417006 w 6178864"/>
              <a:gd name="connsiteY11" fmla="*/ 2472464 h 3808342"/>
              <a:gd name="connsiteX12" fmla="*/ 1833724 w 6178864"/>
              <a:gd name="connsiteY12" fmla="*/ 2651058 h 3808342"/>
              <a:gd name="connsiteX13" fmla="*/ 2067087 w 6178864"/>
              <a:gd name="connsiteY13" fmla="*/ 2779644 h 3808342"/>
              <a:gd name="connsiteX14" fmla="*/ 2174243 w 6178864"/>
              <a:gd name="connsiteY14" fmla="*/ 2922520 h 3808342"/>
              <a:gd name="connsiteX15" fmla="*/ 2255206 w 6178864"/>
              <a:gd name="connsiteY15" fmla="*/ 3193980 h 3808342"/>
              <a:gd name="connsiteX16" fmla="*/ 2221868 w 6178864"/>
              <a:gd name="connsiteY16" fmla="*/ 3310662 h 3808342"/>
              <a:gd name="connsiteX17" fmla="*/ 2195675 w 6178864"/>
              <a:gd name="connsiteY17" fmla="*/ 3394006 h 3808342"/>
              <a:gd name="connsiteX18" fmla="*/ 2126618 w 6178864"/>
              <a:gd name="connsiteY18" fmla="*/ 3474968 h 3808342"/>
              <a:gd name="connsiteX19" fmla="*/ 1986124 w 6178864"/>
              <a:gd name="connsiteY19" fmla="*/ 3603555 h 3808342"/>
              <a:gd name="connsiteX20" fmla="*/ 2436180 w 6178864"/>
              <a:gd name="connsiteY20" fmla="*/ 3808342 h 3808342"/>
              <a:gd name="connsiteX21" fmla="*/ 2569530 w 6178864"/>
              <a:gd name="connsiteY21" fmla="*/ 3796437 h 3808342"/>
              <a:gd name="connsiteX22" fmla="*/ 2826704 w 6178864"/>
              <a:gd name="connsiteY22" fmla="*/ 3736906 h 3808342"/>
              <a:gd name="connsiteX23" fmla="*/ 3029111 w 6178864"/>
              <a:gd name="connsiteY23" fmla="*/ 3665469 h 3808342"/>
              <a:gd name="connsiteX24" fmla="*/ 3176748 w 6178864"/>
              <a:gd name="connsiteY24" fmla="*/ 3579743 h 3808342"/>
              <a:gd name="connsiteX25" fmla="*/ 3281523 w 6178864"/>
              <a:gd name="connsiteY25" fmla="*/ 3413056 h 3808342"/>
              <a:gd name="connsiteX26" fmla="*/ 3583943 w 6178864"/>
              <a:gd name="connsiteY26" fmla="*/ 3222556 h 3808342"/>
              <a:gd name="connsiteX27" fmla="*/ 3829211 w 6178864"/>
              <a:gd name="connsiteY27" fmla="*/ 3015387 h 3808342"/>
              <a:gd name="connsiteX28" fmla="*/ 4054864 w 6178864"/>
              <a:gd name="connsiteY28" fmla="*/ 2717806 h 3808342"/>
              <a:gd name="connsiteX29" fmla="*/ 4139531 w 6178864"/>
              <a:gd name="connsiteY29" fmla="*/ 2650073 h 3808342"/>
              <a:gd name="connsiteX30" fmla="*/ 4202426 w 6178864"/>
              <a:gd name="connsiteY30" fmla="*/ 2592016 h 3808342"/>
              <a:gd name="connsiteX31" fmla="*/ 4262902 w 6178864"/>
              <a:gd name="connsiteY31" fmla="*/ 2553311 h 3808342"/>
              <a:gd name="connsiteX32" fmla="*/ 4422560 w 6178864"/>
              <a:gd name="connsiteY32" fmla="*/ 2376720 h 3808342"/>
              <a:gd name="connsiteX33" fmla="*/ 4519321 w 6178864"/>
              <a:gd name="connsiteY33" fmla="*/ 2296892 h 3808342"/>
              <a:gd name="connsiteX34" fmla="*/ 4548350 w 6178864"/>
              <a:gd name="connsiteY34" fmla="*/ 2243673 h 3808342"/>
              <a:gd name="connsiteX35" fmla="*/ 4565283 w 6178864"/>
              <a:gd name="connsiteY35" fmla="*/ 2202550 h 3808342"/>
              <a:gd name="connsiteX36" fmla="*/ 5061188 w 6178864"/>
              <a:gd name="connsiteY36" fmla="*/ 1948549 h 3808342"/>
              <a:gd name="connsiteX37" fmla="*/ 5131340 w 6178864"/>
              <a:gd name="connsiteY37" fmla="*/ 1856625 h 3808342"/>
              <a:gd name="connsiteX38" fmla="*/ 5561930 w 6178864"/>
              <a:gd name="connsiteY38" fmla="*/ 1728416 h 3808342"/>
              <a:gd name="connsiteX39" fmla="*/ 5987682 w 6178864"/>
              <a:gd name="connsiteY39" fmla="*/ 1585692 h 3808342"/>
              <a:gd name="connsiteX40" fmla="*/ 6026387 w 6178864"/>
              <a:gd name="connsiteY40" fmla="*/ 1590530 h 3808342"/>
              <a:gd name="connsiteX41" fmla="*/ 6178787 w 6178864"/>
              <a:gd name="connsiteY41" fmla="*/ 1546987 h 3808342"/>
              <a:gd name="connsiteX42" fmla="*/ 5975587 w 6178864"/>
              <a:gd name="connsiteY42" fmla="*/ 1399425 h 3808342"/>
              <a:gd name="connsiteX43" fmla="*/ 5656274 w 6178864"/>
              <a:gd name="connsiteY43" fmla="*/ 1406682 h 3808342"/>
              <a:gd name="connsiteX44" fmla="*/ 5070864 w 6178864"/>
              <a:gd name="connsiteY44" fmla="*/ 1544568 h 3808342"/>
              <a:gd name="connsiteX45" fmla="*/ 4722521 w 6178864"/>
              <a:gd name="connsiteY45" fmla="*/ 1747768 h 3808342"/>
              <a:gd name="connsiteX46" fmla="*/ 4424978 w 6178864"/>
              <a:gd name="connsiteY46" fmla="*/ 1958225 h 3808342"/>
              <a:gd name="connsiteX47" fmla="*/ 4212102 w 6178864"/>
              <a:gd name="connsiteY47" fmla="*/ 2197711 h 3808342"/>
              <a:gd name="connsiteX48" fmla="*/ 3950845 w 6178864"/>
              <a:gd name="connsiteY48" fmla="*/ 2509768 h 3808342"/>
              <a:gd name="connsiteX49" fmla="*/ 3815377 w 6178864"/>
              <a:gd name="connsiteY49" fmla="*/ 2521864 h 3808342"/>
              <a:gd name="connsiteX50" fmla="*/ 3762159 w 6178864"/>
              <a:gd name="connsiteY50" fmla="*/ 2480739 h 3808342"/>
              <a:gd name="connsiteX51" fmla="*/ 3638787 w 6178864"/>
              <a:gd name="connsiteY51" fmla="*/ 2594435 h 3808342"/>
              <a:gd name="connsiteX52" fmla="*/ 3670235 w 6178864"/>
              <a:gd name="connsiteY52" fmla="*/ 2664587 h 3808342"/>
              <a:gd name="connsiteX53" fmla="*/ 3679913 w 6178864"/>
              <a:gd name="connsiteY53" fmla="*/ 2812149 h 3808342"/>
              <a:gd name="connsiteX54" fmla="*/ 3617280 w 6178864"/>
              <a:gd name="connsiteY54" fmla="*/ 2896323 h 3808342"/>
              <a:gd name="connsiteX55" fmla="*/ 3410111 w 6178864"/>
              <a:gd name="connsiteY55" fmla="*/ 2993956 h 3808342"/>
              <a:gd name="connsiteX56" fmla="*/ 3357723 w 6178864"/>
              <a:gd name="connsiteY56" fmla="*/ 2996336 h 3808342"/>
              <a:gd name="connsiteX57" fmla="*/ 3274381 w 6178864"/>
              <a:gd name="connsiteY57" fmla="*/ 2970144 h 3808342"/>
              <a:gd name="connsiteX58" fmla="*/ 3076736 w 6178864"/>
              <a:gd name="connsiteY58" fmla="*/ 2829649 h 3808342"/>
              <a:gd name="connsiteX59" fmla="*/ 2831468 w 6178864"/>
              <a:gd name="connsiteY59" fmla="*/ 2705825 h 3808342"/>
              <a:gd name="connsiteX60" fmla="*/ 2638586 w 6178864"/>
              <a:gd name="connsiteY60" fmla="*/ 2584381 h 3808342"/>
              <a:gd name="connsiteX61" fmla="*/ 2479043 w 6178864"/>
              <a:gd name="connsiteY61" fmla="*/ 2451032 h 3808342"/>
              <a:gd name="connsiteX62" fmla="*/ 2345693 w 6178864"/>
              <a:gd name="connsiteY62" fmla="*/ 2331970 h 3808342"/>
              <a:gd name="connsiteX63" fmla="*/ 2195674 w 6178864"/>
              <a:gd name="connsiteY63" fmla="*/ 2191477 h 3808342"/>
              <a:gd name="connsiteX64" fmla="*/ 2050417 w 6178864"/>
              <a:gd name="connsiteY64" fmla="*/ 2067651 h 3808342"/>
              <a:gd name="connsiteX65" fmla="*/ 1967074 w 6178864"/>
              <a:gd name="connsiteY65" fmla="*/ 1979546 h 3808342"/>
              <a:gd name="connsiteX66" fmla="*/ 1859918 w 6178864"/>
              <a:gd name="connsiteY66" fmla="*/ 1870008 h 3808342"/>
              <a:gd name="connsiteX67" fmla="*/ 1697993 w 6178864"/>
              <a:gd name="connsiteY67" fmla="*/ 1696176 h 3808342"/>
              <a:gd name="connsiteX68" fmla="*/ 1619412 w 6178864"/>
              <a:gd name="connsiteY68" fmla="*/ 1589020 h 3808342"/>
              <a:gd name="connsiteX69" fmla="*/ 1572430 w 6178864"/>
              <a:gd name="connsiteY69" fmla="*/ 1512306 h 3808342"/>
              <a:gd name="connsiteX70" fmla="*/ 1486397 w 6178864"/>
              <a:gd name="connsiteY70" fmla="*/ 1429283 h 3808342"/>
              <a:gd name="connsiteX71" fmla="*/ 1404727 w 6178864"/>
              <a:gd name="connsiteY71" fmla="*/ 1343526 h 3808342"/>
              <a:gd name="connsiteX72" fmla="*/ 1351641 w 6178864"/>
              <a:gd name="connsiteY72" fmla="*/ 1229182 h 3808342"/>
              <a:gd name="connsiteX73" fmla="*/ 1306722 w 6178864"/>
              <a:gd name="connsiteY73" fmla="*/ 1074004 h 3808342"/>
              <a:gd name="connsiteX74" fmla="*/ 1310806 w 6178864"/>
              <a:gd name="connsiteY74" fmla="*/ 992330 h 3808342"/>
              <a:gd name="connsiteX75" fmla="*/ 1327141 w 6178864"/>
              <a:gd name="connsiteY75" fmla="*/ 931076 h 3808342"/>
              <a:gd name="connsiteX76" fmla="*/ 1355725 w 6178864"/>
              <a:gd name="connsiteY76" fmla="*/ 873904 h 3808342"/>
              <a:gd name="connsiteX77" fmla="*/ 1404727 w 6178864"/>
              <a:gd name="connsiteY77" fmla="*/ 779980 h 3808342"/>
              <a:gd name="connsiteX78" fmla="*/ 1461896 w 6178864"/>
              <a:gd name="connsiteY78" fmla="*/ 726892 h 3808342"/>
              <a:gd name="connsiteX79" fmla="*/ 1510899 w 6178864"/>
              <a:gd name="connsiteY79" fmla="*/ 686055 h 3808342"/>
              <a:gd name="connsiteX80" fmla="*/ 1588483 w 6178864"/>
              <a:gd name="connsiteY80" fmla="*/ 637052 h 3808342"/>
              <a:gd name="connsiteX81" fmla="*/ 1788575 w 6178864"/>
              <a:gd name="connsiteY81" fmla="*/ 645219 h 3808342"/>
              <a:gd name="connsiteX82" fmla="*/ 1964166 w 6178864"/>
              <a:gd name="connsiteY82" fmla="*/ 686056 h 3808342"/>
              <a:gd name="connsiteX83" fmla="*/ 2098922 w 6178864"/>
              <a:gd name="connsiteY83" fmla="*/ 763645 h 3808342"/>
              <a:gd name="connsiteX84" fmla="*/ 2327598 w 6178864"/>
              <a:gd name="connsiteY84" fmla="*/ 1037251 h 3808342"/>
              <a:gd name="connsiteX85" fmla="*/ 2376600 w 6178864"/>
              <a:gd name="connsiteY85" fmla="*/ 1078087 h 3808342"/>
              <a:gd name="connsiteX86" fmla="*/ 2552191 w 6178864"/>
              <a:gd name="connsiteY86" fmla="*/ 1135259 h 3808342"/>
              <a:gd name="connsiteX87" fmla="*/ 2682863 w 6178864"/>
              <a:gd name="connsiteY87" fmla="*/ 1221015 h 3808342"/>
              <a:gd name="connsiteX88" fmla="*/ 2756367 w 6178864"/>
              <a:gd name="connsiteY88" fmla="*/ 1310856 h 3808342"/>
              <a:gd name="connsiteX89" fmla="*/ 2833953 w 6178864"/>
              <a:gd name="connsiteY89" fmla="*/ 1396614 h 3808342"/>
              <a:gd name="connsiteX90" fmla="*/ 2900657 w 6178864"/>
              <a:gd name="connsiteY90" fmla="*/ 1507217 h 3808342"/>
              <a:gd name="connsiteX91" fmla="*/ 2941904 w 6178864"/>
              <a:gd name="connsiteY91" fmla="*/ 1585086 h 3808342"/>
              <a:gd name="connsiteX92" fmla="*/ 2957674 w 6178864"/>
              <a:gd name="connsiteY92" fmla="*/ 1667600 h 3808342"/>
              <a:gd name="connsiteX93" fmla="*/ 2967199 w 6178864"/>
              <a:gd name="connsiteY93" fmla="*/ 1743800 h 3808342"/>
              <a:gd name="connsiteX94" fmla="*/ 2974343 w 6178864"/>
              <a:gd name="connsiteY94" fmla="*/ 1781900 h 3808342"/>
              <a:gd name="connsiteX95" fmla="*/ 2998155 w 6178864"/>
              <a:gd name="connsiteY95" fmla="*/ 1872389 h 3808342"/>
              <a:gd name="connsiteX96" fmla="*/ 3093405 w 6178864"/>
              <a:gd name="connsiteY96" fmla="*/ 2055744 h 3808342"/>
              <a:gd name="connsiteX97" fmla="*/ 3167224 w 6178864"/>
              <a:gd name="connsiteY97" fmla="*/ 2155757 h 3808342"/>
              <a:gd name="connsiteX98" fmla="*/ 3271999 w 6178864"/>
              <a:gd name="connsiteY98" fmla="*/ 2253388 h 3808342"/>
              <a:gd name="connsiteX99" fmla="*/ 3413817 w 6178864"/>
              <a:gd name="connsiteY99" fmla="*/ 2354949 h 3808342"/>
              <a:gd name="connsiteX100" fmla="*/ 3573474 w 6178864"/>
              <a:gd name="connsiteY100" fmla="*/ 2512187 h 3808342"/>
              <a:gd name="connsiteX101" fmla="*/ 3636369 w 6178864"/>
              <a:gd name="connsiteY101" fmla="*/ 2599273 h 3808342"/>
              <a:gd name="connsiteX102" fmla="*/ 3762159 w 6178864"/>
              <a:gd name="connsiteY102" fmla="*/ 2475899 h 3808342"/>
              <a:gd name="connsiteX103" fmla="*/ 3754902 w 6178864"/>
              <a:gd name="connsiteY103" fmla="*/ 2316244 h 3808342"/>
              <a:gd name="connsiteX104" fmla="*/ 3762160 w 6178864"/>
              <a:gd name="connsiteY104" fmla="*/ 2183197 h 3808342"/>
              <a:gd name="connsiteX105" fmla="*/ 3762159 w 6178864"/>
              <a:gd name="connsiteY105" fmla="*/ 2067082 h 3808342"/>
              <a:gd name="connsiteX106" fmla="*/ 3718617 w 6178864"/>
              <a:gd name="connsiteY106" fmla="*/ 1875977 h 3808342"/>
              <a:gd name="connsiteX107" fmla="*/ 3609760 w 6178864"/>
              <a:gd name="connsiteY107" fmla="*/ 1609882 h 3808342"/>
              <a:gd name="connsiteX108" fmla="*/ 3505740 w 6178864"/>
              <a:gd name="connsiteY108" fmla="*/ 1382492 h 3808342"/>
              <a:gd name="connsiteX109" fmla="*/ 3405645 w 6178864"/>
              <a:gd name="connsiteY109" fmla="*/ 1286354 h 3808342"/>
              <a:gd name="connsiteX110" fmla="*/ 3209636 w 6178864"/>
              <a:gd name="connsiteY110" fmla="*/ 1082171 h 3808342"/>
              <a:gd name="connsiteX111" fmla="*/ 3005461 w 6178864"/>
              <a:gd name="connsiteY111" fmla="*/ 845318 h 3808342"/>
              <a:gd name="connsiteX112" fmla="*/ 2789035 w 6178864"/>
              <a:gd name="connsiteY112" fmla="*/ 563546 h 3808342"/>
              <a:gd name="connsiteX113" fmla="*/ 2511356 w 6178864"/>
              <a:gd name="connsiteY113" fmla="*/ 130678 h 3808342"/>
              <a:gd name="connsiteX114" fmla="*/ 2425602 w 6178864"/>
              <a:gd name="connsiteY114" fmla="*/ 16335 h 3808342"/>
              <a:gd name="connsiteX0" fmla="*/ 2425602 w 6181780"/>
              <a:gd name="connsiteY0" fmla="*/ 16335 h 3808342"/>
              <a:gd name="connsiteX1" fmla="*/ 1584399 w 6181780"/>
              <a:gd name="connsiteY1" fmla="*/ 0 h 3808342"/>
              <a:gd name="connsiteX2" fmla="*/ 518604 w 6181780"/>
              <a:gd name="connsiteY2" fmla="*/ 12252 h 3808342"/>
              <a:gd name="connsiteX3" fmla="*/ 12249 w 6181780"/>
              <a:gd name="connsiteY3" fmla="*/ 16336 h 3808342"/>
              <a:gd name="connsiteX4" fmla="*/ 12248 w 6181780"/>
              <a:gd name="connsiteY4" fmla="*/ 1016832 h 3808342"/>
              <a:gd name="connsiteX5" fmla="*/ 0 w 6181780"/>
              <a:gd name="connsiteY5" fmla="*/ 2589043 h 3808342"/>
              <a:gd name="connsiteX6" fmla="*/ 110254 w 6181780"/>
              <a:gd name="connsiteY6" fmla="*/ 2621711 h 3808342"/>
              <a:gd name="connsiteX7" fmla="*/ 187841 w 6181780"/>
              <a:gd name="connsiteY7" fmla="*/ 2540038 h 3808342"/>
              <a:gd name="connsiteX8" fmla="*/ 596192 w 6181780"/>
              <a:gd name="connsiteY8" fmla="*/ 2450198 h 3808342"/>
              <a:gd name="connsiteX9" fmla="*/ 841202 w 6181780"/>
              <a:gd name="connsiteY9" fmla="*/ 2433863 h 3808342"/>
              <a:gd name="connsiteX10" fmla="*/ 1143162 w 6181780"/>
              <a:gd name="connsiteY10" fmla="*/ 2439126 h 3808342"/>
              <a:gd name="connsiteX11" fmla="*/ 1417006 w 6181780"/>
              <a:gd name="connsiteY11" fmla="*/ 2472464 h 3808342"/>
              <a:gd name="connsiteX12" fmla="*/ 1833724 w 6181780"/>
              <a:gd name="connsiteY12" fmla="*/ 2651058 h 3808342"/>
              <a:gd name="connsiteX13" fmla="*/ 2067087 w 6181780"/>
              <a:gd name="connsiteY13" fmla="*/ 2779644 h 3808342"/>
              <a:gd name="connsiteX14" fmla="*/ 2174243 w 6181780"/>
              <a:gd name="connsiteY14" fmla="*/ 2922520 h 3808342"/>
              <a:gd name="connsiteX15" fmla="*/ 2255206 w 6181780"/>
              <a:gd name="connsiteY15" fmla="*/ 3193980 h 3808342"/>
              <a:gd name="connsiteX16" fmla="*/ 2221868 w 6181780"/>
              <a:gd name="connsiteY16" fmla="*/ 3310662 h 3808342"/>
              <a:gd name="connsiteX17" fmla="*/ 2195675 w 6181780"/>
              <a:gd name="connsiteY17" fmla="*/ 3394006 h 3808342"/>
              <a:gd name="connsiteX18" fmla="*/ 2126618 w 6181780"/>
              <a:gd name="connsiteY18" fmla="*/ 3474968 h 3808342"/>
              <a:gd name="connsiteX19" fmla="*/ 1986124 w 6181780"/>
              <a:gd name="connsiteY19" fmla="*/ 3603555 h 3808342"/>
              <a:gd name="connsiteX20" fmla="*/ 2436180 w 6181780"/>
              <a:gd name="connsiteY20" fmla="*/ 3808342 h 3808342"/>
              <a:gd name="connsiteX21" fmla="*/ 2569530 w 6181780"/>
              <a:gd name="connsiteY21" fmla="*/ 3796437 h 3808342"/>
              <a:gd name="connsiteX22" fmla="*/ 2826704 w 6181780"/>
              <a:gd name="connsiteY22" fmla="*/ 3736906 h 3808342"/>
              <a:gd name="connsiteX23" fmla="*/ 3029111 w 6181780"/>
              <a:gd name="connsiteY23" fmla="*/ 3665469 h 3808342"/>
              <a:gd name="connsiteX24" fmla="*/ 3176748 w 6181780"/>
              <a:gd name="connsiteY24" fmla="*/ 3579743 h 3808342"/>
              <a:gd name="connsiteX25" fmla="*/ 3281523 w 6181780"/>
              <a:gd name="connsiteY25" fmla="*/ 3413056 h 3808342"/>
              <a:gd name="connsiteX26" fmla="*/ 3583943 w 6181780"/>
              <a:gd name="connsiteY26" fmla="*/ 3222556 h 3808342"/>
              <a:gd name="connsiteX27" fmla="*/ 3829211 w 6181780"/>
              <a:gd name="connsiteY27" fmla="*/ 3015387 h 3808342"/>
              <a:gd name="connsiteX28" fmla="*/ 4054864 w 6181780"/>
              <a:gd name="connsiteY28" fmla="*/ 2717806 h 3808342"/>
              <a:gd name="connsiteX29" fmla="*/ 4139531 w 6181780"/>
              <a:gd name="connsiteY29" fmla="*/ 2650073 h 3808342"/>
              <a:gd name="connsiteX30" fmla="*/ 4202426 w 6181780"/>
              <a:gd name="connsiteY30" fmla="*/ 2592016 h 3808342"/>
              <a:gd name="connsiteX31" fmla="*/ 4262902 w 6181780"/>
              <a:gd name="connsiteY31" fmla="*/ 2553311 h 3808342"/>
              <a:gd name="connsiteX32" fmla="*/ 4422560 w 6181780"/>
              <a:gd name="connsiteY32" fmla="*/ 2376720 h 3808342"/>
              <a:gd name="connsiteX33" fmla="*/ 4519321 w 6181780"/>
              <a:gd name="connsiteY33" fmla="*/ 2296892 h 3808342"/>
              <a:gd name="connsiteX34" fmla="*/ 4548350 w 6181780"/>
              <a:gd name="connsiteY34" fmla="*/ 2243673 h 3808342"/>
              <a:gd name="connsiteX35" fmla="*/ 4565283 w 6181780"/>
              <a:gd name="connsiteY35" fmla="*/ 2202550 h 3808342"/>
              <a:gd name="connsiteX36" fmla="*/ 5061188 w 6181780"/>
              <a:gd name="connsiteY36" fmla="*/ 1948549 h 3808342"/>
              <a:gd name="connsiteX37" fmla="*/ 5131340 w 6181780"/>
              <a:gd name="connsiteY37" fmla="*/ 1856625 h 3808342"/>
              <a:gd name="connsiteX38" fmla="*/ 5561930 w 6181780"/>
              <a:gd name="connsiteY38" fmla="*/ 1728416 h 3808342"/>
              <a:gd name="connsiteX39" fmla="*/ 5987682 w 6181780"/>
              <a:gd name="connsiteY39" fmla="*/ 1585692 h 3808342"/>
              <a:gd name="connsiteX40" fmla="*/ 6026387 w 6181780"/>
              <a:gd name="connsiteY40" fmla="*/ 1590530 h 3808342"/>
              <a:gd name="connsiteX41" fmla="*/ 6178787 w 6181780"/>
              <a:gd name="connsiteY41" fmla="*/ 1546987 h 3808342"/>
              <a:gd name="connsiteX42" fmla="*/ 6115891 w 6181780"/>
              <a:gd name="connsiteY42" fmla="*/ 1479254 h 3808342"/>
              <a:gd name="connsiteX43" fmla="*/ 5975587 w 6181780"/>
              <a:gd name="connsiteY43" fmla="*/ 1399425 h 3808342"/>
              <a:gd name="connsiteX44" fmla="*/ 5656274 w 6181780"/>
              <a:gd name="connsiteY44" fmla="*/ 1406682 h 3808342"/>
              <a:gd name="connsiteX45" fmla="*/ 5070864 w 6181780"/>
              <a:gd name="connsiteY45" fmla="*/ 1544568 h 3808342"/>
              <a:gd name="connsiteX46" fmla="*/ 4722521 w 6181780"/>
              <a:gd name="connsiteY46" fmla="*/ 1747768 h 3808342"/>
              <a:gd name="connsiteX47" fmla="*/ 4424978 w 6181780"/>
              <a:gd name="connsiteY47" fmla="*/ 1958225 h 3808342"/>
              <a:gd name="connsiteX48" fmla="*/ 4212102 w 6181780"/>
              <a:gd name="connsiteY48" fmla="*/ 2197711 h 3808342"/>
              <a:gd name="connsiteX49" fmla="*/ 3950845 w 6181780"/>
              <a:gd name="connsiteY49" fmla="*/ 2509768 h 3808342"/>
              <a:gd name="connsiteX50" fmla="*/ 3815377 w 6181780"/>
              <a:gd name="connsiteY50" fmla="*/ 2521864 h 3808342"/>
              <a:gd name="connsiteX51" fmla="*/ 3762159 w 6181780"/>
              <a:gd name="connsiteY51" fmla="*/ 2480739 h 3808342"/>
              <a:gd name="connsiteX52" fmla="*/ 3638787 w 6181780"/>
              <a:gd name="connsiteY52" fmla="*/ 2594435 h 3808342"/>
              <a:gd name="connsiteX53" fmla="*/ 3670235 w 6181780"/>
              <a:gd name="connsiteY53" fmla="*/ 2664587 h 3808342"/>
              <a:gd name="connsiteX54" fmla="*/ 3679913 w 6181780"/>
              <a:gd name="connsiteY54" fmla="*/ 2812149 h 3808342"/>
              <a:gd name="connsiteX55" fmla="*/ 3617280 w 6181780"/>
              <a:gd name="connsiteY55" fmla="*/ 2896323 h 3808342"/>
              <a:gd name="connsiteX56" fmla="*/ 3410111 w 6181780"/>
              <a:gd name="connsiteY56" fmla="*/ 2993956 h 3808342"/>
              <a:gd name="connsiteX57" fmla="*/ 3357723 w 6181780"/>
              <a:gd name="connsiteY57" fmla="*/ 2996336 h 3808342"/>
              <a:gd name="connsiteX58" fmla="*/ 3274381 w 6181780"/>
              <a:gd name="connsiteY58" fmla="*/ 2970144 h 3808342"/>
              <a:gd name="connsiteX59" fmla="*/ 3076736 w 6181780"/>
              <a:gd name="connsiteY59" fmla="*/ 2829649 h 3808342"/>
              <a:gd name="connsiteX60" fmla="*/ 2831468 w 6181780"/>
              <a:gd name="connsiteY60" fmla="*/ 2705825 h 3808342"/>
              <a:gd name="connsiteX61" fmla="*/ 2638586 w 6181780"/>
              <a:gd name="connsiteY61" fmla="*/ 2584381 h 3808342"/>
              <a:gd name="connsiteX62" fmla="*/ 2479043 w 6181780"/>
              <a:gd name="connsiteY62" fmla="*/ 2451032 h 3808342"/>
              <a:gd name="connsiteX63" fmla="*/ 2345693 w 6181780"/>
              <a:gd name="connsiteY63" fmla="*/ 2331970 h 3808342"/>
              <a:gd name="connsiteX64" fmla="*/ 2195674 w 6181780"/>
              <a:gd name="connsiteY64" fmla="*/ 2191477 h 3808342"/>
              <a:gd name="connsiteX65" fmla="*/ 2050417 w 6181780"/>
              <a:gd name="connsiteY65" fmla="*/ 2067651 h 3808342"/>
              <a:gd name="connsiteX66" fmla="*/ 1967074 w 6181780"/>
              <a:gd name="connsiteY66" fmla="*/ 1979546 h 3808342"/>
              <a:gd name="connsiteX67" fmla="*/ 1859918 w 6181780"/>
              <a:gd name="connsiteY67" fmla="*/ 1870008 h 3808342"/>
              <a:gd name="connsiteX68" fmla="*/ 1697993 w 6181780"/>
              <a:gd name="connsiteY68" fmla="*/ 1696176 h 3808342"/>
              <a:gd name="connsiteX69" fmla="*/ 1619412 w 6181780"/>
              <a:gd name="connsiteY69" fmla="*/ 1589020 h 3808342"/>
              <a:gd name="connsiteX70" fmla="*/ 1572430 w 6181780"/>
              <a:gd name="connsiteY70" fmla="*/ 1512306 h 3808342"/>
              <a:gd name="connsiteX71" fmla="*/ 1486397 w 6181780"/>
              <a:gd name="connsiteY71" fmla="*/ 1429283 h 3808342"/>
              <a:gd name="connsiteX72" fmla="*/ 1404727 w 6181780"/>
              <a:gd name="connsiteY72" fmla="*/ 1343526 h 3808342"/>
              <a:gd name="connsiteX73" fmla="*/ 1351641 w 6181780"/>
              <a:gd name="connsiteY73" fmla="*/ 1229182 h 3808342"/>
              <a:gd name="connsiteX74" fmla="*/ 1306722 w 6181780"/>
              <a:gd name="connsiteY74" fmla="*/ 1074004 h 3808342"/>
              <a:gd name="connsiteX75" fmla="*/ 1310806 w 6181780"/>
              <a:gd name="connsiteY75" fmla="*/ 992330 h 3808342"/>
              <a:gd name="connsiteX76" fmla="*/ 1327141 w 6181780"/>
              <a:gd name="connsiteY76" fmla="*/ 931076 h 3808342"/>
              <a:gd name="connsiteX77" fmla="*/ 1355725 w 6181780"/>
              <a:gd name="connsiteY77" fmla="*/ 873904 h 3808342"/>
              <a:gd name="connsiteX78" fmla="*/ 1404727 w 6181780"/>
              <a:gd name="connsiteY78" fmla="*/ 779980 h 3808342"/>
              <a:gd name="connsiteX79" fmla="*/ 1461896 w 6181780"/>
              <a:gd name="connsiteY79" fmla="*/ 726892 h 3808342"/>
              <a:gd name="connsiteX80" fmla="*/ 1510899 w 6181780"/>
              <a:gd name="connsiteY80" fmla="*/ 686055 h 3808342"/>
              <a:gd name="connsiteX81" fmla="*/ 1588483 w 6181780"/>
              <a:gd name="connsiteY81" fmla="*/ 637052 h 3808342"/>
              <a:gd name="connsiteX82" fmla="*/ 1788575 w 6181780"/>
              <a:gd name="connsiteY82" fmla="*/ 645219 h 3808342"/>
              <a:gd name="connsiteX83" fmla="*/ 1964166 w 6181780"/>
              <a:gd name="connsiteY83" fmla="*/ 686056 h 3808342"/>
              <a:gd name="connsiteX84" fmla="*/ 2098922 w 6181780"/>
              <a:gd name="connsiteY84" fmla="*/ 763645 h 3808342"/>
              <a:gd name="connsiteX85" fmla="*/ 2327598 w 6181780"/>
              <a:gd name="connsiteY85" fmla="*/ 1037251 h 3808342"/>
              <a:gd name="connsiteX86" fmla="*/ 2376600 w 6181780"/>
              <a:gd name="connsiteY86" fmla="*/ 1078087 h 3808342"/>
              <a:gd name="connsiteX87" fmla="*/ 2552191 w 6181780"/>
              <a:gd name="connsiteY87" fmla="*/ 1135259 h 3808342"/>
              <a:gd name="connsiteX88" fmla="*/ 2682863 w 6181780"/>
              <a:gd name="connsiteY88" fmla="*/ 1221015 h 3808342"/>
              <a:gd name="connsiteX89" fmla="*/ 2756367 w 6181780"/>
              <a:gd name="connsiteY89" fmla="*/ 1310856 h 3808342"/>
              <a:gd name="connsiteX90" fmla="*/ 2833953 w 6181780"/>
              <a:gd name="connsiteY90" fmla="*/ 1396614 h 3808342"/>
              <a:gd name="connsiteX91" fmla="*/ 2900657 w 6181780"/>
              <a:gd name="connsiteY91" fmla="*/ 1507217 h 3808342"/>
              <a:gd name="connsiteX92" fmla="*/ 2941904 w 6181780"/>
              <a:gd name="connsiteY92" fmla="*/ 1585086 h 3808342"/>
              <a:gd name="connsiteX93" fmla="*/ 2957674 w 6181780"/>
              <a:gd name="connsiteY93" fmla="*/ 1667600 h 3808342"/>
              <a:gd name="connsiteX94" fmla="*/ 2967199 w 6181780"/>
              <a:gd name="connsiteY94" fmla="*/ 1743800 h 3808342"/>
              <a:gd name="connsiteX95" fmla="*/ 2974343 w 6181780"/>
              <a:gd name="connsiteY95" fmla="*/ 1781900 h 3808342"/>
              <a:gd name="connsiteX96" fmla="*/ 2998155 w 6181780"/>
              <a:gd name="connsiteY96" fmla="*/ 1872389 h 3808342"/>
              <a:gd name="connsiteX97" fmla="*/ 3093405 w 6181780"/>
              <a:gd name="connsiteY97" fmla="*/ 2055744 h 3808342"/>
              <a:gd name="connsiteX98" fmla="*/ 3167224 w 6181780"/>
              <a:gd name="connsiteY98" fmla="*/ 2155757 h 3808342"/>
              <a:gd name="connsiteX99" fmla="*/ 3271999 w 6181780"/>
              <a:gd name="connsiteY99" fmla="*/ 2253388 h 3808342"/>
              <a:gd name="connsiteX100" fmla="*/ 3413817 w 6181780"/>
              <a:gd name="connsiteY100" fmla="*/ 2354949 h 3808342"/>
              <a:gd name="connsiteX101" fmla="*/ 3573474 w 6181780"/>
              <a:gd name="connsiteY101" fmla="*/ 2512187 h 3808342"/>
              <a:gd name="connsiteX102" fmla="*/ 3636369 w 6181780"/>
              <a:gd name="connsiteY102" fmla="*/ 2599273 h 3808342"/>
              <a:gd name="connsiteX103" fmla="*/ 3762159 w 6181780"/>
              <a:gd name="connsiteY103" fmla="*/ 2475899 h 3808342"/>
              <a:gd name="connsiteX104" fmla="*/ 3754902 w 6181780"/>
              <a:gd name="connsiteY104" fmla="*/ 2316244 h 3808342"/>
              <a:gd name="connsiteX105" fmla="*/ 3762160 w 6181780"/>
              <a:gd name="connsiteY105" fmla="*/ 2183197 h 3808342"/>
              <a:gd name="connsiteX106" fmla="*/ 3762159 w 6181780"/>
              <a:gd name="connsiteY106" fmla="*/ 2067082 h 3808342"/>
              <a:gd name="connsiteX107" fmla="*/ 3718617 w 6181780"/>
              <a:gd name="connsiteY107" fmla="*/ 1875977 h 3808342"/>
              <a:gd name="connsiteX108" fmla="*/ 3609760 w 6181780"/>
              <a:gd name="connsiteY108" fmla="*/ 1609882 h 3808342"/>
              <a:gd name="connsiteX109" fmla="*/ 3505740 w 6181780"/>
              <a:gd name="connsiteY109" fmla="*/ 1382492 h 3808342"/>
              <a:gd name="connsiteX110" fmla="*/ 3405645 w 6181780"/>
              <a:gd name="connsiteY110" fmla="*/ 1286354 h 3808342"/>
              <a:gd name="connsiteX111" fmla="*/ 3209636 w 6181780"/>
              <a:gd name="connsiteY111" fmla="*/ 1082171 h 3808342"/>
              <a:gd name="connsiteX112" fmla="*/ 3005461 w 6181780"/>
              <a:gd name="connsiteY112" fmla="*/ 845318 h 3808342"/>
              <a:gd name="connsiteX113" fmla="*/ 2789035 w 6181780"/>
              <a:gd name="connsiteY113" fmla="*/ 563546 h 3808342"/>
              <a:gd name="connsiteX114" fmla="*/ 2511356 w 6181780"/>
              <a:gd name="connsiteY114" fmla="*/ 130678 h 3808342"/>
              <a:gd name="connsiteX115" fmla="*/ 2425602 w 6181780"/>
              <a:gd name="connsiteY115" fmla="*/ 16335 h 3808342"/>
              <a:gd name="connsiteX0" fmla="*/ 2425602 w 6181098"/>
              <a:gd name="connsiteY0" fmla="*/ 16335 h 3808342"/>
              <a:gd name="connsiteX1" fmla="*/ 1584399 w 6181098"/>
              <a:gd name="connsiteY1" fmla="*/ 0 h 3808342"/>
              <a:gd name="connsiteX2" fmla="*/ 518604 w 6181098"/>
              <a:gd name="connsiteY2" fmla="*/ 12252 h 3808342"/>
              <a:gd name="connsiteX3" fmla="*/ 12249 w 6181098"/>
              <a:gd name="connsiteY3" fmla="*/ 16336 h 3808342"/>
              <a:gd name="connsiteX4" fmla="*/ 12248 w 6181098"/>
              <a:gd name="connsiteY4" fmla="*/ 1016832 h 3808342"/>
              <a:gd name="connsiteX5" fmla="*/ 0 w 6181098"/>
              <a:gd name="connsiteY5" fmla="*/ 2589043 h 3808342"/>
              <a:gd name="connsiteX6" fmla="*/ 110254 w 6181098"/>
              <a:gd name="connsiteY6" fmla="*/ 2621711 h 3808342"/>
              <a:gd name="connsiteX7" fmla="*/ 187841 w 6181098"/>
              <a:gd name="connsiteY7" fmla="*/ 2540038 h 3808342"/>
              <a:gd name="connsiteX8" fmla="*/ 596192 w 6181098"/>
              <a:gd name="connsiteY8" fmla="*/ 2450198 h 3808342"/>
              <a:gd name="connsiteX9" fmla="*/ 841202 w 6181098"/>
              <a:gd name="connsiteY9" fmla="*/ 2433863 h 3808342"/>
              <a:gd name="connsiteX10" fmla="*/ 1143162 w 6181098"/>
              <a:gd name="connsiteY10" fmla="*/ 2439126 h 3808342"/>
              <a:gd name="connsiteX11" fmla="*/ 1417006 w 6181098"/>
              <a:gd name="connsiteY11" fmla="*/ 2472464 h 3808342"/>
              <a:gd name="connsiteX12" fmla="*/ 1833724 w 6181098"/>
              <a:gd name="connsiteY12" fmla="*/ 2651058 h 3808342"/>
              <a:gd name="connsiteX13" fmla="*/ 2067087 w 6181098"/>
              <a:gd name="connsiteY13" fmla="*/ 2779644 h 3808342"/>
              <a:gd name="connsiteX14" fmla="*/ 2174243 w 6181098"/>
              <a:gd name="connsiteY14" fmla="*/ 2922520 h 3808342"/>
              <a:gd name="connsiteX15" fmla="*/ 2255206 w 6181098"/>
              <a:gd name="connsiteY15" fmla="*/ 3193980 h 3808342"/>
              <a:gd name="connsiteX16" fmla="*/ 2221868 w 6181098"/>
              <a:gd name="connsiteY16" fmla="*/ 3310662 h 3808342"/>
              <a:gd name="connsiteX17" fmla="*/ 2195675 w 6181098"/>
              <a:gd name="connsiteY17" fmla="*/ 3394006 h 3808342"/>
              <a:gd name="connsiteX18" fmla="*/ 2126618 w 6181098"/>
              <a:gd name="connsiteY18" fmla="*/ 3474968 h 3808342"/>
              <a:gd name="connsiteX19" fmla="*/ 1986124 w 6181098"/>
              <a:gd name="connsiteY19" fmla="*/ 3603555 h 3808342"/>
              <a:gd name="connsiteX20" fmla="*/ 2436180 w 6181098"/>
              <a:gd name="connsiteY20" fmla="*/ 3808342 h 3808342"/>
              <a:gd name="connsiteX21" fmla="*/ 2569530 w 6181098"/>
              <a:gd name="connsiteY21" fmla="*/ 3796437 h 3808342"/>
              <a:gd name="connsiteX22" fmla="*/ 2826704 w 6181098"/>
              <a:gd name="connsiteY22" fmla="*/ 3736906 h 3808342"/>
              <a:gd name="connsiteX23" fmla="*/ 3029111 w 6181098"/>
              <a:gd name="connsiteY23" fmla="*/ 3665469 h 3808342"/>
              <a:gd name="connsiteX24" fmla="*/ 3176748 w 6181098"/>
              <a:gd name="connsiteY24" fmla="*/ 3579743 h 3808342"/>
              <a:gd name="connsiteX25" fmla="*/ 3281523 w 6181098"/>
              <a:gd name="connsiteY25" fmla="*/ 3413056 h 3808342"/>
              <a:gd name="connsiteX26" fmla="*/ 3583943 w 6181098"/>
              <a:gd name="connsiteY26" fmla="*/ 3222556 h 3808342"/>
              <a:gd name="connsiteX27" fmla="*/ 3829211 w 6181098"/>
              <a:gd name="connsiteY27" fmla="*/ 3015387 h 3808342"/>
              <a:gd name="connsiteX28" fmla="*/ 4054864 w 6181098"/>
              <a:gd name="connsiteY28" fmla="*/ 2717806 h 3808342"/>
              <a:gd name="connsiteX29" fmla="*/ 4139531 w 6181098"/>
              <a:gd name="connsiteY29" fmla="*/ 2650073 h 3808342"/>
              <a:gd name="connsiteX30" fmla="*/ 4202426 w 6181098"/>
              <a:gd name="connsiteY30" fmla="*/ 2592016 h 3808342"/>
              <a:gd name="connsiteX31" fmla="*/ 4262902 w 6181098"/>
              <a:gd name="connsiteY31" fmla="*/ 2553311 h 3808342"/>
              <a:gd name="connsiteX32" fmla="*/ 4422560 w 6181098"/>
              <a:gd name="connsiteY32" fmla="*/ 2376720 h 3808342"/>
              <a:gd name="connsiteX33" fmla="*/ 4519321 w 6181098"/>
              <a:gd name="connsiteY33" fmla="*/ 2296892 h 3808342"/>
              <a:gd name="connsiteX34" fmla="*/ 4548350 w 6181098"/>
              <a:gd name="connsiteY34" fmla="*/ 2243673 h 3808342"/>
              <a:gd name="connsiteX35" fmla="*/ 4565283 w 6181098"/>
              <a:gd name="connsiteY35" fmla="*/ 2202550 h 3808342"/>
              <a:gd name="connsiteX36" fmla="*/ 5061188 w 6181098"/>
              <a:gd name="connsiteY36" fmla="*/ 1948549 h 3808342"/>
              <a:gd name="connsiteX37" fmla="*/ 5131340 w 6181098"/>
              <a:gd name="connsiteY37" fmla="*/ 1856625 h 3808342"/>
              <a:gd name="connsiteX38" fmla="*/ 5561930 w 6181098"/>
              <a:gd name="connsiteY38" fmla="*/ 1728416 h 3808342"/>
              <a:gd name="connsiteX39" fmla="*/ 5987682 w 6181098"/>
              <a:gd name="connsiteY39" fmla="*/ 1585692 h 3808342"/>
              <a:gd name="connsiteX40" fmla="*/ 6026387 w 6181098"/>
              <a:gd name="connsiteY40" fmla="*/ 1590530 h 3808342"/>
              <a:gd name="connsiteX41" fmla="*/ 6178787 w 6181098"/>
              <a:gd name="connsiteY41" fmla="*/ 1546987 h 3808342"/>
              <a:gd name="connsiteX42" fmla="*/ 6098957 w 6181098"/>
              <a:gd name="connsiteY42" fmla="*/ 1329273 h 3808342"/>
              <a:gd name="connsiteX43" fmla="*/ 5975587 w 6181098"/>
              <a:gd name="connsiteY43" fmla="*/ 1399425 h 3808342"/>
              <a:gd name="connsiteX44" fmla="*/ 5656274 w 6181098"/>
              <a:gd name="connsiteY44" fmla="*/ 1406682 h 3808342"/>
              <a:gd name="connsiteX45" fmla="*/ 5070864 w 6181098"/>
              <a:gd name="connsiteY45" fmla="*/ 1544568 h 3808342"/>
              <a:gd name="connsiteX46" fmla="*/ 4722521 w 6181098"/>
              <a:gd name="connsiteY46" fmla="*/ 1747768 h 3808342"/>
              <a:gd name="connsiteX47" fmla="*/ 4424978 w 6181098"/>
              <a:gd name="connsiteY47" fmla="*/ 1958225 h 3808342"/>
              <a:gd name="connsiteX48" fmla="*/ 4212102 w 6181098"/>
              <a:gd name="connsiteY48" fmla="*/ 2197711 h 3808342"/>
              <a:gd name="connsiteX49" fmla="*/ 3950845 w 6181098"/>
              <a:gd name="connsiteY49" fmla="*/ 2509768 h 3808342"/>
              <a:gd name="connsiteX50" fmla="*/ 3815377 w 6181098"/>
              <a:gd name="connsiteY50" fmla="*/ 2521864 h 3808342"/>
              <a:gd name="connsiteX51" fmla="*/ 3762159 w 6181098"/>
              <a:gd name="connsiteY51" fmla="*/ 2480739 h 3808342"/>
              <a:gd name="connsiteX52" fmla="*/ 3638787 w 6181098"/>
              <a:gd name="connsiteY52" fmla="*/ 2594435 h 3808342"/>
              <a:gd name="connsiteX53" fmla="*/ 3670235 w 6181098"/>
              <a:gd name="connsiteY53" fmla="*/ 2664587 h 3808342"/>
              <a:gd name="connsiteX54" fmla="*/ 3679913 w 6181098"/>
              <a:gd name="connsiteY54" fmla="*/ 2812149 h 3808342"/>
              <a:gd name="connsiteX55" fmla="*/ 3617280 w 6181098"/>
              <a:gd name="connsiteY55" fmla="*/ 2896323 h 3808342"/>
              <a:gd name="connsiteX56" fmla="*/ 3410111 w 6181098"/>
              <a:gd name="connsiteY56" fmla="*/ 2993956 h 3808342"/>
              <a:gd name="connsiteX57" fmla="*/ 3357723 w 6181098"/>
              <a:gd name="connsiteY57" fmla="*/ 2996336 h 3808342"/>
              <a:gd name="connsiteX58" fmla="*/ 3274381 w 6181098"/>
              <a:gd name="connsiteY58" fmla="*/ 2970144 h 3808342"/>
              <a:gd name="connsiteX59" fmla="*/ 3076736 w 6181098"/>
              <a:gd name="connsiteY59" fmla="*/ 2829649 h 3808342"/>
              <a:gd name="connsiteX60" fmla="*/ 2831468 w 6181098"/>
              <a:gd name="connsiteY60" fmla="*/ 2705825 h 3808342"/>
              <a:gd name="connsiteX61" fmla="*/ 2638586 w 6181098"/>
              <a:gd name="connsiteY61" fmla="*/ 2584381 h 3808342"/>
              <a:gd name="connsiteX62" fmla="*/ 2479043 w 6181098"/>
              <a:gd name="connsiteY62" fmla="*/ 2451032 h 3808342"/>
              <a:gd name="connsiteX63" fmla="*/ 2345693 w 6181098"/>
              <a:gd name="connsiteY63" fmla="*/ 2331970 h 3808342"/>
              <a:gd name="connsiteX64" fmla="*/ 2195674 w 6181098"/>
              <a:gd name="connsiteY64" fmla="*/ 2191477 h 3808342"/>
              <a:gd name="connsiteX65" fmla="*/ 2050417 w 6181098"/>
              <a:gd name="connsiteY65" fmla="*/ 2067651 h 3808342"/>
              <a:gd name="connsiteX66" fmla="*/ 1967074 w 6181098"/>
              <a:gd name="connsiteY66" fmla="*/ 1979546 h 3808342"/>
              <a:gd name="connsiteX67" fmla="*/ 1859918 w 6181098"/>
              <a:gd name="connsiteY67" fmla="*/ 1870008 h 3808342"/>
              <a:gd name="connsiteX68" fmla="*/ 1697993 w 6181098"/>
              <a:gd name="connsiteY68" fmla="*/ 1696176 h 3808342"/>
              <a:gd name="connsiteX69" fmla="*/ 1619412 w 6181098"/>
              <a:gd name="connsiteY69" fmla="*/ 1589020 h 3808342"/>
              <a:gd name="connsiteX70" fmla="*/ 1572430 w 6181098"/>
              <a:gd name="connsiteY70" fmla="*/ 1512306 h 3808342"/>
              <a:gd name="connsiteX71" fmla="*/ 1486397 w 6181098"/>
              <a:gd name="connsiteY71" fmla="*/ 1429283 h 3808342"/>
              <a:gd name="connsiteX72" fmla="*/ 1404727 w 6181098"/>
              <a:gd name="connsiteY72" fmla="*/ 1343526 h 3808342"/>
              <a:gd name="connsiteX73" fmla="*/ 1351641 w 6181098"/>
              <a:gd name="connsiteY73" fmla="*/ 1229182 h 3808342"/>
              <a:gd name="connsiteX74" fmla="*/ 1306722 w 6181098"/>
              <a:gd name="connsiteY74" fmla="*/ 1074004 h 3808342"/>
              <a:gd name="connsiteX75" fmla="*/ 1310806 w 6181098"/>
              <a:gd name="connsiteY75" fmla="*/ 992330 h 3808342"/>
              <a:gd name="connsiteX76" fmla="*/ 1327141 w 6181098"/>
              <a:gd name="connsiteY76" fmla="*/ 931076 h 3808342"/>
              <a:gd name="connsiteX77" fmla="*/ 1355725 w 6181098"/>
              <a:gd name="connsiteY77" fmla="*/ 873904 h 3808342"/>
              <a:gd name="connsiteX78" fmla="*/ 1404727 w 6181098"/>
              <a:gd name="connsiteY78" fmla="*/ 779980 h 3808342"/>
              <a:gd name="connsiteX79" fmla="*/ 1461896 w 6181098"/>
              <a:gd name="connsiteY79" fmla="*/ 726892 h 3808342"/>
              <a:gd name="connsiteX80" fmla="*/ 1510899 w 6181098"/>
              <a:gd name="connsiteY80" fmla="*/ 686055 h 3808342"/>
              <a:gd name="connsiteX81" fmla="*/ 1588483 w 6181098"/>
              <a:gd name="connsiteY81" fmla="*/ 637052 h 3808342"/>
              <a:gd name="connsiteX82" fmla="*/ 1788575 w 6181098"/>
              <a:gd name="connsiteY82" fmla="*/ 645219 h 3808342"/>
              <a:gd name="connsiteX83" fmla="*/ 1964166 w 6181098"/>
              <a:gd name="connsiteY83" fmla="*/ 686056 h 3808342"/>
              <a:gd name="connsiteX84" fmla="*/ 2098922 w 6181098"/>
              <a:gd name="connsiteY84" fmla="*/ 763645 h 3808342"/>
              <a:gd name="connsiteX85" fmla="*/ 2327598 w 6181098"/>
              <a:gd name="connsiteY85" fmla="*/ 1037251 h 3808342"/>
              <a:gd name="connsiteX86" fmla="*/ 2376600 w 6181098"/>
              <a:gd name="connsiteY86" fmla="*/ 1078087 h 3808342"/>
              <a:gd name="connsiteX87" fmla="*/ 2552191 w 6181098"/>
              <a:gd name="connsiteY87" fmla="*/ 1135259 h 3808342"/>
              <a:gd name="connsiteX88" fmla="*/ 2682863 w 6181098"/>
              <a:gd name="connsiteY88" fmla="*/ 1221015 h 3808342"/>
              <a:gd name="connsiteX89" fmla="*/ 2756367 w 6181098"/>
              <a:gd name="connsiteY89" fmla="*/ 1310856 h 3808342"/>
              <a:gd name="connsiteX90" fmla="*/ 2833953 w 6181098"/>
              <a:gd name="connsiteY90" fmla="*/ 1396614 h 3808342"/>
              <a:gd name="connsiteX91" fmla="*/ 2900657 w 6181098"/>
              <a:gd name="connsiteY91" fmla="*/ 1507217 h 3808342"/>
              <a:gd name="connsiteX92" fmla="*/ 2941904 w 6181098"/>
              <a:gd name="connsiteY92" fmla="*/ 1585086 h 3808342"/>
              <a:gd name="connsiteX93" fmla="*/ 2957674 w 6181098"/>
              <a:gd name="connsiteY93" fmla="*/ 1667600 h 3808342"/>
              <a:gd name="connsiteX94" fmla="*/ 2967199 w 6181098"/>
              <a:gd name="connsiteY94" fmla="*/ 1743800 h 3808342"/>
              <a:gd name="connsiteX95" fmla="*/ 2974343 w 6181098"/>
              <a:gd name="connsiteY95" fmla="*/ 1781900 h 3808342"/>
              <a:gd name="connsiteX96" fmla="*/ 2998155 w 6181098"/>
              <a:gd name="connsiteY96" fmla="*/ 1872389 h 3808342"/>
              <a:gd name="connsiteX97" fmla="*/ 3093405 w 6181098"/>
              <a:gd name="connsiteY97" fmla="*/ 2055744 h 3808342"/>
              <a:gd name="connsiteX98" fmla="*/ 3167224 w 6181098"/>
              <a:gd name="connsiteY98" fmla="*/ 2155757 h 3808342"/>
              <a:gd name="connsiteX99" fmla="*/ 3271999 w 6181098"/>
              <a:gd name="connsiteY99" fmla="*/ 2253388 h 3808342"/>
              <a:gd name="connsiteX100" fmla="*/ 3413817 w 6181098"/>
              <a:gd name="connsiteY100" fmla="*/ 2354949 h 3808342"/>
              <a:gd name="connsiteX101" fmla="*/ 3573474 w 6181098"/>
              <a:gd name="connsiteY101" fmla="*/ 2512187 h 3808342"/>
              <a:gd name="connsiteX102" fmla="*/ 3636369 w 6181098"/>
              <a:gd name="connsiteY102" fmla="*/ 2599273 h 3808342"/>
              <a:gd name="connsiteX103" fmla="*/ 3762159 w 6181098"/>
              <a:gd name="connsiteY103" fmla="*/ 2475899 h 3808342"/>
              <a:gd name="connsiteX104" fmla="*/ 3754902 w 6181098"/>
              <a:gd name="connsiteY104" fmla="*/ 2316244 h 3808342"/>
              <a:gd name="connsiteX105" fmla="*/ 3762160 w 6181098"/>
              <a:gd name="connsiteY105" fmla="*/ 2183197 h 3808342"/>
              <a:gd name="connsiteX106" fmla="*/ 3762159 w 6181098"/>
              <a:gd name="connsiteY106" fmla="*/ 2067082 h 3808342"/>
              <a:gd name="connsiteX107" fmla="*/ 3718617 w 6181098"/>
              <a:gd name="connsiteY107" fmla="*/ 1875977 h 3808342"/>
              <a:gd name="connsiteX108" fmla="*/ 3609760 w 6181098"/>
              <a:gd name="connsiteY108" fmla="*/ 1609882 h 3808342"/>
              <a:gd name="connsiteX109" fmla="*/ 3505740 w 6181098"/>
              <a:gd name="connsiteY109" fmla="*/ 1382492 h 3808342"/>
              <a:gd name="connsiteX110" fmla="*/ 3405645 w 6181098"/>
              <a:gd name="connsiteY110" fmla="*/ 1286354 h 3808342"/>
              <a:gd name="connsiteX111" fmla="*/ 3209636 w 6181098"/>
              <a:gd name="connsiteY111" fmla="*/ 1082171 h 3808342"/>
              <a:gd name="connsiteX112" fmla="*/ 3005461 w 6181098"/>
              <a:gd name="connsiteY112" fmla="*/ 845318 h 3808342"/>
              <a:gd name="connsiteX113" fmla="*/ 2789035 w 6181098"/>
              <a:gd name="connsiteY113" fmla="*/ 563546 h 3808342"/>
              <a:gd name="connsiteX114" fmla="*/ 2511356 w 6181098"/>
              <a:gd name="connsiteY114" fmla="*/ 130678 h 3808342"/>
              <a:gd name="connsiteX115" fmla="*/ 2425602 w 6181098"/>
              <a:gd name="connsiteY115" fmla="*/ 16335 h 3808342"/>
              <a:gd name="connsiteX0" fmla="*/ 2425602 w 6181098"/>
              <a:gd name="connsiteY0" fmla="*/ 16335 h 3808342"/>
              <a:gd name="connsiteX1" fmla="*/ 1584399 w 6181098"/>
              <a:gd name="connsiteY1" fmla="*/ 0 h 3808342"/>
              <a:gd name="connsiteX2" fmla="*/ 518604 w 6181098"/>
              <a:gd name="connsiteY2" fmla="*/ 12252 h 3808342"/>
              <a:gd name="connsiteX3" fmla="*/ 12249 w 6181098"/>
              <a:gd name="connsiteY3" fmla="*/ 16336 h 3808342"/>
              <a:gd name="connsiteX4" fmla="*/ 12248 w 6181098"/>
              <a:gd name="connsiteY4" fmla="*/ 1016832 h 3808342"/>
              <a:gd name="connsiteX5" fmla="*/ 0 w 6181098"/>
              <a:gd name="connsiteY5" fmla="*/ 2589043 h 3808342"/>
              <a:gd name="connsiteX6" fmla="*/ 110254 w 6181098"/>
              <a:gd name="connsiteY6" fmla="*/ 2621711 h 3808342"/>
              <a:gd name="connsiteX7" fmla="*/ 187841 w 6181098"/>
              <a:gd name="connsiteY7" fmla="*/ 2540038 h 3808342"/>
              <a:gd name="connsiteX8" fmla="*/ 596192 w 6181098"/>
              <a:gd name="connsiteY8" fmla="*/ 2450198 h 3808342"/>
              <a:gd name="connsiteX9" fmla="*/ 841202 w 6181098"/>
              <a:gd name="connsiteY9" fmla="*/ 2433863 h 3808342"/>
              <a:gd name="connsiteX10" fmla="*/ 1143162 w 6181098"/>
              <a:gd name="connsiteY10" fmla="*/ 2439126 h 3808342"/>
              <a:gd name="connsiteX11" fmla="*/ 1417006 w 6181098"/>
              <a:gd name="connsiteY11" fmla="*/ 2472464 h 3808342"/>
              <a:gd name="connsiteX12" fmla="*/ 1833724 w 6181098"/>
              <a:gd name="connsiteY12" fmla="*/ 2651058 h 3808342"/>
              <a:gd name="connsiteX13" fmla="*/ 2067087 w 6181098"/>
              <a:gd name="connsiteY13" fmla="*/ 2779644 h 3808342"/>
              <a:gd name="connsiteX14" fmla="*/ 2174243 w 6181098"/>
              <a:gd name="connsiteY14" fmla="*/ 2922520 h 3808342"/>
              <a:gd name="connsiteX15" fmla="*/ 2255206 w 6181098"/>
              <a:gd name="connsiteY15" fmla="*/ 3193980 h 3808342"/>
              <a:gd name="connsiteX16" fmla="*/ 2221868 w 6181098"/>
              <a:gd name="connsiteY16" fmla="*/ 3310662 h 3808342"/>
              <a:gd name="connsiteX17" fmla="*/ 2195675 w 6181098"/>
              <a:gd name="connsiteY17" fmla="*/ 3394006 h 3808342"/>
              <a:gd name="connsiteX18" fmla="*/ 2126618 w 6181098"/>
              <a:gd name="connsiteY18" fmla="*/ 3474968 h 3808342"/>
              <a:gd name="connsiteX19" fmla="*/ 1986124 w 6181098"/>
              <a:gd name="connsiteY19" fmla="*/ 3603555 h 3808342"/>
              <a:gd name="connsiteX20" fmla="*/ 2436180 w 6181098"/>
              <a:gd name="connsiteY20" fmla="*/ 3808342 h 3808342"/>
              <a:gd name="connsiteX21" fmla="*/ 2569530 w 6181098"/>
              <a:gd name="connsiteY21" fmla="*/ 3796437 h 3808342"/>
              <a:gd name="connsiteX22" fmla="*/ 2826704 w 6181098"/>
              <a:gd name="connsiteY22" fmla="*/ 3736906 h 3808342"/>
              <a:gd name="connsiteX23" fmla="*/ 3029111 w 6181098"/>
              <a:gd name="connsiteY23" fmla="*/ 3665469 h 3808342"/>
              <a:gd name="connsiteX24" fmla="*/ 3176748 w 6181098"/>
              <a:gd name="connsiteY24" fmla="*/ 3579743 h 3808342"/>
              <a:gd name="connsiteX25" fmla="*/ 3281523 w 6181098"/>
              <a:gd name="connsiteY25" fmla="*/ 3413056 h 3808342"/>
              <a:gd name="connsiteX26" fmla="*/ 3583943 w 6181098"/>
              <a:gd name="connsiteY26" fmla="*/ 3222556 h 3808342"/>
              <a:gd name="connsiteX27" fmla="*/ 3829211 w 6181098"/>
              <a:gd name="connsiteY27" fmla="*/ 3015387 h 3808342"/>
              <a:gd name="connsiteX28" fmla="*/ 4054864 w 6181098"/>
              <a:gd name="connsiteY28" fmla="*/ 2717806 h 3808342"/>
              <a:gd name="connsiteX29" fmla="*/ 4139531 w 6181098"/>
              <a:gd name="connsiteY29" fmla="*/ 2650073 h 3808342"/>
              <a:gd name="connsiteX30" fmla="*/ 4202426 w 6181098"/>
              <a:gd name="connsiteY30" fmla="*/ 2592016 h 3808342"/>
              <a:gd name="connsiteX31" fmla="*/ 4262902 w 6181098"/>
              <a:gd name="connsiteY31" fmla="*/ 2553311 h 3808342"/>
              <a:gd name="connsiteX32" fmla="*/ 4422560 w 6181098"/>
              <a:gd name="connsiteY32" fmla="*/ 2376720 h 3808342"/>
              <a:gd name="connsiteX33" fmla="*/ 4519321 w 6181098"/>
              <a:gd name="connsiteY33" fmla="*/ 2296892 h 3808342"/>
              <a:gd name="connsiteX34" fmla="*/ 4548350 w 6181098"/>
              <a:gd name="connsiteY34" fmla="*/ 2243673 h 3808342"/>
              <a:gd name="connsiteX35" fmla="*/ 4565283 w 6181098"/>
              <a:gd name="connsiteY35" fmla="*/ 2202550 h 3808342"/>
              <a:gd name="connsiteX36" fmla="*/ 5061188 w 6181098"/>
              <a:gd name="connsiteY36" fmla="*/ 1948549 h 3808342"/>
              <a:gd name="connsiteX37" fmla="*/ 5131340 w 6181098"/>
              <a:gd name="connsiteY37" fmla="*/ 1856625 h 3808342"/>
              <a:gd name="connsiteX38" fmla="*/ 5561930 w 6181098"/>
              <a:gd name="connsiteY38" fmla="*/ 1728416 h 3808342"/>
              <a:gd name="connsiteX39" fmla="*/ 5987682 w 6181098"/>
              <a:gd name="connsiteY39" fmla="*/ 1585692 h 3808342"/>
              <a:gd name="connsiteX40" fmla="*/ 6026387 w 6181098"/>
              <a:gd name="connsiteY40" fmla="*/ 1590530 h 3808342"/>
              <a:gd name="connsiteX41" fmla="*/ 6178787 w 6181098"/>
              <a:gd name="connsiteY41" fmla="*/ 1546987 h 3808342"/>
              <a:gd name="connsiteX42" fmla="*/ 6098957 w 6181098"/>
              <a:gd name="connsiteY42" fmla="*/ 1329273 h 3808342"/>
              <a:gd name="connsiteX43" fmla="*/ 5975587 w 6181098"/>
              <a:gd name="connsiteY43" fmla="*/ 1399425 h 3808342"/>
              <a:gd name="connsiteX44" fmla="*/ 5656274 w 6181098"/>
              <a:gd name="connsiteY44" fmla="*/ 1406682 h 3808342"/>
              <a:gd name="connsiteX45" fmla="*/ 5070864 w 6181098"/>
              <a:gd name="connsiteY45" fmla="*/ 1544568 h 3808342"/>
              <a:gd name="connsiteX46" fmla="*/ 4722521 w 6181098"/>
              <a:gd name="connsiteY46" fmla="*/ 1747768 h 3808342"/>
              <a:gd name="connsiteX47" fmla="*/ 4424978 w 6181098"/>
              <a:gd name="connsiteY47" fmla="*/ 1958225 h 3808342"/>
              <a:gd name="connsiteX48" fmla="*/ 4212102 w 6181098"/>
              <a:gd name="connsiteY48" fmla="*/ 2197711 h 3808342"/>
              <a:gd name="connsiteX49" fmla="*/ 3950845 w 6181098"/>
              <a:gd name="connsiteY49" fmla="*/ 2509768 h 3808342"/>
              <a:gd name="connsiteX50" fmla="*/ 3815377 w 6181098"/>
              <a:gd name="connsiteY50" fmla="*/ 2521864 h 3808342"/>
              <a:gd name="connsiteX51" fmla="*/ 3762159 w 6181098"/>
              <a:gd name="connsiteY51" fmla="*/ 2480739 h 3808342"/>
              <a:gd name="connsiteX52" fmla="*/ 3638787 w 6181098"/>
              <a:gd name="connsiteY52" fmla="*/ 2594435 h 3808342"/>
              <a:gd name="connsiteX53" fmla="*/ 3670235 w 6181098"/>
              <a:gd name="connsiteY53" fmla="*/ 2664587 h 3808342"/>
              <a:gd name="connsiteX54" fmla="*/ 3679913 w 6181098"/>
              <a:gd name="connsiteY54" fmla="*/ 2812149 h 3808342"/>
              <a:gd name="connsiteX55" fmla="*/ 3617280 w 6181098"/>
              <a:gd name="connsiteY55" fmla="*/ 2896323 h 3808342"/>
              <a:gd name="connsiteX56" fmla="*/ 3410111 w 6181098"/>
              <a:gd name="connsiteY56" fmla="*/ 2993956 h 3808342"/>
              <a:gd name="connsiteX57" fmla="*/ 3357723 w 6181098"/>
              <a:gd name="connsiteY57" fmla="*/ 2996336 h 3808342"/>
              <a:gd name="connsiteX58" fmla="*/ 3274381 w 6181098"/>
              <a:gd name="connsiteY58" fmla="*/ 2970144 h 3808342"/>
              <a:gd name="connsiteX59" fmla="*/ 3076736 w 6181098"/>
              <a:gd name="connsiteY59" fmla="*/ 2829649 h 3808342"/>
              <a:gd name="connsiteX60" fmla="*/ 2831468 w 6181098"/>
              <a:gd name="connsiteY60" fmla="*/ 2705825 h 3808342"/>
              <a:gd name="connsiteX61" fmla="*/ 2638586 w 6181098"/>
              <a:gd name="connsiteY61" fmla="*/ 2584381 h 3808342"/>
              <a:gd name="connsiteX62" fmla="*/ 2479043 w 6181098"/>
              <a:gd name="connsiteY62" fmla="*/ 2451032 h 3808342"/>
              <a:gd name="connsiteX63" fmla="*/ 2345693 w 6181098"/>
              <a:gd name="connsiteY63" fmla="*/ 2331970 h 3808342"/>
              <a:gd name="connsiteX64" fmla="*/ 2195674 w 6181098"/>
              <a:gd name="connsiteY64" fmla="*/ 2191477 h 3808342"/>
              <a:gd name="connsiteX65" fmla="*/ 2050417 w 6181098"/>
              <a:gd name="connsiteY65" fmla="*/ 2067651 h 3808342"/>
              <a:gd name="connsiteX66" fmla="*/ 1967074 w 6181098"/>
              <a:gd name="connsiteY66" fmla="*/ 1979546 h 3808342"/>
              <a:gd name="connsiteX67" fmla="*/ 1859918 w 6181098"/>
              <a:gd name="connsiteY67" fmla="*/ 1870008 h 3808342"/>
              <a:gd name="connsiteX68" fmla="*/ 1697993 w 6181098"/>
              <a:gd name="connsiteY68" fmla="*/ 1696176 h 3808342"/>
              <a:gd name="connsiteX69" fmla="*/ 1619412 w 6181098"/>
              <a:gd name="connsiteY69" fmla="*/ 1589020 h 3808342"/>
              <a:gd name="connsiteX70" fmla="*/ 1572430 w 6181098"/>
              <a:gd name="connsiteY70" fmla="*/ 1512306 h 3808342"/>
              <a:gd name="connsiteX71" fmla="*/ 1486397 w 6181098"/>
              <a:gd name="connsiteY71" fmla="*/ 1429283 h 3808342"/>
              <a:gd name="connsiteX72" fmla="*/ 1404727 w 6181098"/>
              <a:gd name="connsiteY72" fmla="*/ 1343526 h 3808342"/>
              <a:gd name="connsiteX73" fmla="*/ 1351641 w 6181098"/>
              <a:gd name="connsiteY73" fmla="*/ 1229182 h 3808342"/>
              <a:gd name="connsiteX74" fmla="*/ 1306722 w 6181098"/>
              <a:gd name="connsiteY74" fmla="*/ 1074004 h 3808342"/>
              <a:gd name="connsiteX75" fmla="*/ 1310806 w 6181098"/>
              <a:gd name="connsiteY75" fmla="*/ 992330 h 3808342"/>
              <a:gd name="connsiteX76" fmla="*/ 1327141 w 6181098"/>
              <a:gd name="connsiteY76" fmla="*/ 931076 h 3808342"/>
              <a:gd name="connsiteX77" fmla="*/ 1355725 w 6181098"/>
              <a:gd name="connsiteY77" fmla="*/ 873904 h 3808342"/>
              <a:gd name="connsiteX78" fmla="*/ 1404727 w 6181098"/>
              <a:gd name="connsiteY78" fmla="*/ 779980 h 3808342"/>
              <a:gd name="connsiteX79" fmla="*/ 1461896 w 6181098"/>
              <a:gd name="connsiteY79" fmla="*/ 726892 h 3808342"/>
              <a:gd name="connsiteX80" fmla="*/ 1510899 w 6181098"/>
              <a:gd name="connsiteY80" fmla="*/ 686055 h 3808342"/>
              <a:gd name="connsiteX81" fmla="*/ 1588483 w 6181098"/>
              <a:gd name="connsiteY81" fmla="*/ 637052 h 3808342"/>
              <a:gd name="connsiteX82" fmla="*/ 1788575 w 6181098"/>
              <a:gd name="connsiteY82" fmla="*/ 645219 h 3808342"/>
              <a:gd name="connsiteX83" fmla="*/ 1964166 w 6181098"/>
              <a:gd name="connsiteY83" fmla="*/ 686056 h 3808342"/>
              <a:gd name="connsiteX84" fmla="*/ 2098922 w 6181098"/>
              <a:gd name="connsiteY84" fmla="*/ 763645 h 3808342"/>
              <a:gd name="connsiteX85" fmla="*/ 2327598 w 6181098"/>
              <a:gd name="connsiteY85" fmla="*/ 1037251 h 3808342"/>
              <a:gd name="connsiteX86" fmla="*/ 2376600 w 6181098"/>
              <a:gd name="connsiteY86" fmla="*/ 1078087 h 3808342"/>
              <a:gd name="connsiteX87" fmla="*/ 2552191 w 6181098"/>
              <a:gd name="connsiteY87" fmla="*/ 1135259 h 3808342"/>
              <a:gd name="connsiteX88" fmla="*/ 2682863 w 6181098"/>
              <a:gd name="connsiteY88" fmla="*/ 1221015 h 3808342"/>
              <a:gd name="connsiteX89" fmla="*/ 2756367 w 6181098"/>
              <a:gd name="connsiteY89" fmla="*/ 1310856 h 3808342"/>
              <a:gd name="connsiteX90" fmla="*/ 2833953 w 6181098"/>
              <a:gd name="connsiteY90" fmla="*/ 1396614 h 3808342"/>
              <a:gd name="connsiteX91" fmla="*/ 2900657 w 6181098"/>
              <a:gd name="connsiteY91" fmla="*/ 1507217 h 3808342"/>
              <a:gd name="connsiteX92" fmla="*/ 2941904 w 6181098"/>
              <a:gd name="connsiteY92" fmla="*/ 1585086 h 3808342"/>
              <a:gd name="connsiteX93" fmla="*/ 2957674 w 6181098"/>
              <a:gd name="connsiteY93" fmla="*/ 1667600 h 3808342"/>
              <a:gd name="connsiteX94" fmla="*/ 2967199 w 6181098"/>
              <a:gd name="connsiteY94" fmla="*/ 1743800 h 3808342"/>
              <a:gd name="connsiteX95" fmla="*/ 2974343 w 6181098"/>
              <a:gd name="connsiteY95" fmla="*/ 1781900 h 3808342"/>
              <a:gd name="connsiteX96" fmla="*/ 2998155 w 6181098"/>
              <a:gd name="connsiteY96" fmla="*/ 1872389 h 3808342"/>
              <a:gd name="connsiteX97" fmla="*/ 3093405 w 6181098"/>
              <a:gd name="connsiteY97" fmla="*/ 2055744 h 3808342"/>
              <a:gd name="connsiteX98" fmla="*/ 3167224 w 6181098"/>
              <a:gd name="connsiteY98" fmla="*/ 2155757 h 3808342"/>
              <a:gd name="connsiteX99" fmla="*/ 3271999 w 6181098"/>
              <a:gd name="connsiteY99" fmla="*/ 2253388 h 3808342"/>
              <a:gd name="connsiteX100" fmla="*/ 3413817 w 6181098"/>
              <a:gd name="connsiteY100" fmla="*/ 2354949 h 3808342"/>
              <a:gd name="connsiteX101" fmla="*/ 3573474 w 6181098"/>
              <a:gd name="connsiteY101" fmla="*/ 2512187 h 3808342"/>
              <a:gd name="connsiteX102" fmla="*/ 3636369 w 6181098"/>
              <a:gd name="connsiteY102" fmla="*/ 2599273 h 3808342"/>
              <a:gd name="connsiteX103" fmla="*/ 3762159 w 6181098"/>
              <a:gd name="connsiteY103" fmla="*/ 2475899 h 3808342"/>
              <a:gd name="connsiteX104" fmla="*/ 3754902 w 6181098"/>
              <a:gd name="connsiteY104" fmla="*/ 2316244 h 3808342"/>
              <a:gd name="connsiteX105" fmla="*/ 3762160 w 6181098"/>
              <a:gd name="connsiteY105" fmla="*/ 2183197 h 3808342"/>
              <a:gd name="connsiteX106" fmla="*/ 3762159 w 6181098"/>
              <a:gd name="connsiteY106" fmla="*/ 2067082 h 3808342"/>
              <a:gd name="connsiteX107" fmla="*/ 3718617 w 6181098"/>
              <a:gd name="connsiteY107" fmla="*/ 1875977 h 3808342"/>
              <a:gd name="connsiteX108" fmla="*/ 3609760 w 6181098"/>
              <a:gd name="connsiteY108" fmla="*/ 1609882 h 3808342"/>
              <a:gd name="connsiteX109" fmla="*/ 3505740 w 6181098"/>
              <a:gd name="connsiteY109" fmla="*/ 1382492 h 3808342"/>
              <a:gd name="connsiteX110" fmla="*/ 3405645 w 6181098"/>
              <a:gd name="connsiteY110" fmla="*/ 1286354 h 3808342"/>
              <a:gd name="connsiteX111" fmla="*/ 3209636 w 6181098"/>
              <a:gd name="connsiteY111" fmla="*/ 1082171 h 3808342"/>
              <a:gd name="connsiteX112" fmla="*/ 3005461 w 6181098"/>
              <a:gd name="connsiteY112" fmla="*/ 845318 h 3808342"/>
              <a:gd name="connsiteX113" fmla="*/ 2789035 w 6181098"/>
              <a:gd name="connsiteY113" fmla="*/ 563546 h 3808342"/>
              <a:gd name="connsiteX114" fmla="*/ 2511356 w 6181098"/>
              <a:gd name="connsiteY114" fmla="*/ 130678 h 3808342"/>
              <a:gd name="connsiteX115" fmla="*/ 2425602 w 6181098"/>
              <a:gd name="connsiteY115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1930 w 6180455"/>
              <a:gd name="connsiteY38" fmla="*/ 1728416 h 3808342"/>
              <a:gd name="connsiteX39" fmla="*/ 5987682 w 6180455"/>
              <a:gd name="connsiteY39" fmla="*/ 1585692 h 3808342"/>
              <a:gd name="connsiteX40" fmla="*/ 6026387 w 6180455"/>
              <a:gd name="connsiteY40" fmla="*/ 1590530 h 3808342"/>
              <a:gd name="connsiteX41" fmla="*/ 6178787 w 6180455"/>
              <a:gd name="connsiteY41" fmla="*/ 1546987 h 3808342"/>
              <a:gd name="connsiteX42" fmla="*/ 6098957 w 6180455"/>
              <a:gd name="connsiteY42" fmla="*/ 1329273 h 3808342"/>
              <a:gd name="connsiteX43" fmla="*/ 5975587 w 6180455"/>
              <a:gd name="connsiteY43" fmla="*/ 1399425 h 3808342"/>
              <a:gd name="connsiteX44" fmla="*/ 5656274 w 6180455"/>
              <a:gd name="connsiteY44" fmla="*/ 1406682 h 3808342"/>
              <a:gd name="connsiteX45" fmla="*/ 5070864 w 6180455"/>
              <a:gd name="connsiteY45" fmla="*/ 1544568 h 3808342"/>
              <a:gd name="connsiteX46" fmla="*/ 4722521 w 6180455"/>
              <a:gd name="connsiteY46" fmla="*/ 1747768 h 3808342"/>
              <a:gd name="connsiteX47" fmla="*/ 4424978 w 6180455"/>
              <a:gd name="connsiteY47" fmla="*/ 1958225 h 3808342"/>
              <a:gd name="connsiteX48" fmla="*/ 4212102 w 6180455"/>
              <a:gd name="connsiteY48" fmla="*/ 2197711 h 3808342"/>
              <a:gd name="connsiteX49" fmla="*/ 3950845 w 6180455"/>
              <a:gd name="connsiteY49" fmla="*/ 2509768 h 3808342"/>
              <a:gd name="connsiteX50" fmla="*/ 3815377 w 6180455"/>
              <a:gd name="connsiteY50" fmla="*/ 2521864 h 3808342"/>
              <a:gd name="connsiteX51" fmla="*/ 3762159 w 6180455"/>
              <a:gd name="connsiteY51" fmla="*/ 2480739 h 3808342"/>
              <a:gd name="connsiteX52" fmla="*/ 3638787 w 6180455"/>
              <a:gd name="connsiteY52" fmla="*/ 2594435 h 3808342"/>
              <a:gd name="connsiteX53" fmla="*/ 3670235 w 6180455"/>
              <a:gd name="connsiteY53" fmla="*/ 2664587 h 3808342"/>
              <a:gd name="connsiteX54" fmla="*/ 3679913 w 6180455"/>
              <a:gd name="connsiteY54" fmla="*/ 2812149 h 3808342"/>
              <a:gd name="connsiteX55" fmla="*/ 3617280 w 6180455"/>
              <a:gd name="connsiteY55" fmla="*/ 2896323 h 3808342"/>
              <a:gd name="connsiteX56" fmla="*/ 3410111 w 6180455"/>
              <a:gd name="connsiteY56" fmla="*/ 2993956 h 3808342"/>
              <a:gd name="connsiteX57" fmla="*/ 3357723 w 6180455"/>
              <a:gd name="connsiteY57" fmla="*/ 2996336 h 3808342"/>
              <a:gd name="connsiteX58" fmla="*/ 3274381 w 6180455"/>
              <a:gd name="connsiteY58" fmla="*/ 2970144 h 3808342"/>
              <a:gd name="connsiteX59" fmla="*/ 3076736 w 6180455"/>
              <a:gd name="connsiteY59" fmla="*/ 2829649 h 3808342"/>
              <a:gd name="connsiteX60" fmla="*/ 2831468 w 6180455"/>
              <a:gd name="connsiteY60" fmla="*/ 2705825 h 3808342"/>
              <a:gd name="connsiteX61" fmla="*/ 2638586 w 6180455"/>
              <a:gd name="connsiteY61" fmla="*/ 2584381 h 3808342"/>
              <a:gd name="connsiteX62" fmla="*/ 2479043 w 6180455"/>
              <a:gd name="connsiteY62" fmla="*/ 2451032 h 3808342"/>
              <a:gd name="connsiteX63" fmla="*/ 2345693 w 6180455"/>
              <a:gd name="connsiteY63" fmla="*/ 2331970 h 3808342"/>
              <a:gd name="connsiteX64" fmla="*/ 2195674 w 6180455"/>
              <a:gd name="connsiteY64" fmla="*/ 2191477 h 3808342"/>
              <a:gd name="connsiteX65" fmla="*/ 2050417 w 6180455"/>
              <a:gd name="connsiteY65" fmla="*/ 2067651 h 3808342"/>
              <a:gd name="connsiteX66" fmla="*/ 1967074 w 6180455"/>
              <a:gd name="connsiteY66" fmla="*/ 1979546 h 3808342"/>
              <a:gd name="connsiteX67" fmla="*/ 1859918 w 6180455"/>
              <a:gd name="connsiteY67" fmla="*/ 1870008 h 3808342"/>
              <a:gd name="connsiteX68" fmla="*/ 1697993 w 6180455"/>
              <a:gd name="connsiteY68" fmla="*/ 1696176 h 3808342"/>
              <a:gd name="connsiteX69" fmla="*/ 1619412 w 6180455"/>
              <a:gd name="connsiteY69" fmla="*/ 1589020 h 3808342"/>
              <a:gd name="connsiteX70" fmla="*/ 1572430 w 6180455"/>
              <a:gd name="connsiteY70" fmla="*/ 1512306 h 3808342"/>
              <a:gd name="connsiteX71" fmla="*/ 1486397 w 6180455"/>
              <a:gd name="connsiteY71" fmla="*/ 1429283 h 3808342"/>
              <a:gd name="connsiteX72" fmla="*/ 1404727 w 6180455"/>
              <a:gd name="connsiteY72" fmla="*/ 1343526 h 3808342"/>
              <a:gd name="connsiteX73" fmla="*/ 1351641 w 6180455"/>
              <a:gd name="connsiteY73" fmla="*/ 1229182 h 3808342"/>
              <a:gd name="connsiteX74" fmla="*/ 1306722 w 6180455"/>
              <a:gd name="connsiteY74" fmla="*/ 1074004 h 3808342"/>
              <a:gd name="connsiteX75" fmla="*/ 1310806 w 6180455"/>
              <a:gd name="connsiteY75" fmla="*/ 992330 h 3808342"/>
              <a:gd name="connsiteX76" fmla="*/ 1327141 w 6180455"/>
              <a:gd name="connsiteY76" fmla="*/ 931076 h 3808342"/>
              <a:gd name="connsiteX77" fmla="*/ 1355725 w 6180455"/>
              <a:gd name="connsiteY77" fmla="*/ 873904 h 3808342"/>
              <a:gd name="connsiteX78" fmla="*/ 1404727 w 6180455"/>
              <a:gd name="connsiteY78" fmla="*/ 779980 h 3808342"/>
              <a:gd name="connsiteX79" fmla="*/ 1461896 w 6180455"/>
              <a:gd name="connsiteY79" fmla="*/ 726892 h 3808342"/>
              <a:gd name="connsiteX80" fmla="*/ 1510899 w 6180455"/>
              <a:gd name="connsiteY80" fmla="*/ 686055 h 3808342"/>
              <a:gd name="connsiteX81" fmla="*/ 1588483 w 6180455"/>
              <a:gd name="connsiteY81" fmla="*/ 637052 h 3808342"/>
              <a:gd name="connsiteX82" fmla="*/ 1788575 w 6180455"/>
              <a:gd name="connsiteY82" fmla="*/ 645219 h 3808342"/>
              <a:gd name="connsiteX83" fmla="*/ 1964166 w 6180455"/>
              <a:gd name="connsiteY83" fmla="*/ 686056 h 3808342"/>
              <a:gd name="connsiteX84" fmla="*/ 2098922 w 6180455"/>
              <a:gd name="connsiteY84" fmla="*/ 763645 h 3808342"/>
              <a:gd name="connsiteX85" fmla="*/ 2327598 w 6180455"/>
              <a:gd name="connsiteY85" fmla="*/ 1037251 h 3808342"/>
              <a:gd name="connsiteX86" fmla="*/ 2376600 w 6180455"/>
              <a:gd name="connsiteY86" fmla="*/ 1078087 h 3808342"/>
              <a:gd name="connsiteX87" fmla="*/ 2552191 w 6180455"/>
              <a:gd name="connsiteY87" fmla="*/ 1135259 h 3808342"/>
              <a:gd name="connsiteX88" fmla="*/ 2682863 w 6180455"/>
              <a:gd name="connsiteY88" fmla="*/ 1221015 h 3808342"/>
              <a:gd name="connsiteX89" fmla="*/ 2756367 w 6180455"/>
              <a:gd name="connsiteY89" fmla="*/ 1310856 h 3808342"/>
              <a:gd name="connsiteX90" fmla="*/ 2833953 w 6180455"/>
              <a:gd name="connsiteY90" fmla="*/ 1396614 h 3808342"/>
              <a:gd name="connsiteX91" fmla="*/ 2900657 w 6180455"/>
              <a:gd name="connsiteY91" fmla="*/ 1507217 h 3808342"/>
              <a:gd name="connsiteX92" fmla="*/ 2941904 w 6180455"/>
              <a:gd name="connsiteY92" fmla="*/ 1585086 h 3808342"/>
              <a:gd name="connsiteX93" fmla="*/ 2957674 w 6180455"/>
              <a:gd name="connsiteY93" fmla="*/ 1667600 h 3808342"/>
              <a:gd name="connsiteX94" fmla="*/ 2967199 w 6180455"/>
              <a:gd name="connsiteY94" fmla="*/ 1743800 h 3808342"/>
              <a:gd name="connsiteX95" fmla="*/ 2974343 w 6180455"/>
              <a:gd name="connsiteY95" fmla="*/ 1781900 h 3808342"/>
              <a:gd name="connsiteX96" fmla="*/ 2998155 w 6180455"/>
              <a:gd name="connsiteY96" fmla="*/ 1872389 h 3808342"/>
              <a:gd name="connsiteX97" fmla="*/ 3093405 w 6180455"/>
              <a:gd name="connsiteY97" fmla="*/ 2055744 h 3808342"/>
              <a:gd name="connsiteX98" fmla="*/ 3167224 w 6180455"/>
              <a:gd name="connsiteY98" fmla="*/ 2155757 h 3808342"/>
              <a:gd name="connsiteX99" fmla="*/ 3271999 w 6180455"/>
              <a:gd name="connsiteY99" fmla="*/ 2253388 h 3808342"/>
              <a:gd name="connsiteX100" fmla="*/ 3413817 w 6180455"/>
              <a:gd name="connsiteY100" fmla="*/ 2354949 h 3808342"/>
              <a:gd name="connsiteX101" fmla="*/ 3573474 w 6180455"/>
              <a:gd name="connsiteY101" fmla="*/ 2512187 h 3808342"/>
              <a:gd name="connsiteX102" fmla="*/ 3636369 w 6180455"/>
              <a:gd name="connsiteY102" fmla="*/ 2599273 h 3808342"/>
              <a:gd name="connsiteX103" fmla="*/ 3762159 w 6180455"/>
              <a:gd name="connsiteY103" fmla="*/ 2475899 h 3808342"/>
              <a:gd name="connsiteX104" fmla="*/ 3754902 w 6180455"/>
              <a:gd name="connsiteY104" fmla="*/ 2316244 h 3808342"/>
              <a:gd name="connsiteX105" fmla="*/ 3762160 w 6180455"/>
              <a:gd name="connsiteY105" fmla="*/ 2183197 h 3808342"/>
              <a:gd name="connsiteX106" fmla="*/ 3762159 w 6180455"/>
              <a:gd name="connsiteY106" fmla="*/ 2067082 h 3808342"/>
              <a:gd name="connsiteX107" fmla="*/ 3718617 w 6180455"/>
              <a:gd name="connsiteY107" fmla="*/ 1875977 h 3808342"/>
              <a:gd name="connsiteX108" fmla="*/ 3609760 w 6180455"/>
              <a:gd name="connsiteY108" fmla="*/ 1609882 h 3808342"/>
              <a:gd name="connsiteX109" fmla="*/ 3505740 w 6180455"/>
              <a:gd name="connsiteY109" fmla="*/ 1382492 h 3808342"/>
              <a:gd name="connsiteX110" fmla="*/ 3405645 w 6180455"/>
              <a:gd name="connsiteY110" fmla="*/ 1286354 h 3808342"/>
              <a:gd name="connsiteX111" fmla="*/ 3209636 w 6180455"/>
              <a:gd name="connsiteY111" fmla="*/ 1082171 h 3808342"/>
              <a:gd name="connsiteX112" fmla="*/ 3005461 w 6180455"/>
              <a:gd name="connsiteY112" fmla="*/ 845318 h 3808342"/>
              <a:gd name="connsiteX113" fmla="*/ 2789035 w 6180455"/>
              <a:gd name="connsiteY113" fmla="*/ 563546 h 3808342"/>
              <a:gd name="connsiteX114" fmla="*/ 2511356 w 6180455"/>
              <a:gd name="connsiteY114" fmla="*/ 130678 h 3808342"/>
              <a:gd name="connsiteX115" fmla="*/ 2425602 w 6180455"/>
              <a:gd name="connsiteY115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1930 w 6180455"/>
              <a:gd name="connsiteY38" fmla="*/ 1728416 h 3808342"/>
              <a:gd name="connsiteX39" fmla="*/ 5748197 w 6180455"/>
              <a:gd name="connsiteY39" fmla="*/ 1648587 h 3808342"/>
              <a:gd name="connsiteX40" fmla="*/ 5987682 w 6180455"/>
              <a:gd name="connsiteY40" fmla="*/ 1585692 h 3808342"/>
              <a:gd name="connsiteX41" fmla="*/ 6026387 w 6180455"/>
              <a:gd name="connsiteY41" fmla="*/ 1590530 h 3808342"/>
              <a:gd name="connsiteX42" fmla="*/ 6178787 w 6180455"/>
              <a:gd name="connsiteY42" fmla="*/ 1546987 h 3808342"/>
              <a:gd name="connsiteX43" fmla="*/ 6098957 w 6180455"/>
              <a:gd name="connsiteY43" fmla="*/ 1329273 h 3808342"/>
              <a:gd name="connsiteX44" fmla="*/ 5975587 w 6180455"/>
              <a:gd name="connsiteY44" fmla="*/ 1399425 h 3808342"/>
              <a:gd name="connsiteX45" fmla="*/ 5656274 w 6180455"/>
              <a:gd name="connsiteY45" fmla="*/ 1406682 h 3808342"/>
              <a:gd name="connsiteX46" fmla="*/ 5070864 w 6180455"/>
              <a:gd name="connsiteY46" fmla="*/ 1544568 h 3808342"/>
              <a:gd name="connsiteX47" fmla="*/ 4722521 w 6180455"/>
              <a:gd name="connsiteY47" fmla="*/ 1747768 h 3808342"/>
              <a:gd name="connsiteX48" fmla="*/ 4424978 w 6180455"/>
              <a:gd name="connsiteY48" fmla="*/ 1958225 h 3808342"/>
              <a:gd name="connsiteX49" fmla="*/ 4212102 w 6180455"/>
              <a:gd name="connsiteY49" fmla="*/ 2197711 h 3808342"/>
              <a:gd name="connsiteX50" fmla="*/ 3950845 w 6180455"/>
              <a:gd name="connsiteY50" fmla="*/ 2509768 h 3808342"/>
              <a:gd name="connsiteX51" fmla="*/ 3815377 w 6180455"/>
              <a:gd name="connsiteY51" fmla="*/ 2521864 h 3808342"/>
              <a:gd name="connsiteX52" fmla="*/ 3762159 w 6180455"/>
              <a:gd name="connsiteY52" fmla="*/ 2480739 h 3808342"/>
              <a:gd name="connsiteX53" fmla="*/ 3638787 w 6180455"/>
              <a:gd name="connsiteY53" fmla="*/ 2594435 h 3808342"/>
              <a:gd name="connsiteX54" fmla="*/ 3670235 w 6180455"/>
              <a:gd name="connsiteY54" fmla="*/ 2664587 h 3808342"/>
              <a:gd name="connsiteX55" fmla="*/ 3679913 w 6180455"/>
              <a:gd name="connsiteY55" fmla="*/ 2812149 h 3808342"/>
              <a:gd name="connsiteX56" fmla="*/ 3617280 w 6180455"/>
              <a:gd name="connsiteY56" fmla="*/ 2896323 h 3808342"/>
              <a:gd name="connsiteX57" fmla="*/ 3410111 w 6180455"/>
              <a:gd name="connsiteY57" fmla="*/ 2993956 h 3808342"/>
              <a:gd name="connsiteX58" fmla="*/ 3357723 w 6180455"/>
              <a:gd name="connsiteY58" fmla="*/ 2996336 h 3808342"/>
              <a:gd name="connsiteX59" fmla="*/ 3274381 w 6180455"/>
              <a:gd name="connsiteY59" fmla="*/ 2970144 h 3808342"/>
              <a:gd name="connsiteX60" fmla="*/ 3076736 w 6180455"/>
              <a:gd name="connsiteY60" fmla="*/ 2829649 h 3808342"/>
              <a:gd name="connsiteX61" fmla="*/ 2831468 w 6180455"/>
              <a:gd name="connsiteY61" fmla="*/ 2705825 h 3808342"/>
              <a:gd name="connsiteX62" fmla="*/ 2638586 w 6180455"/>
              <a:gd name="connsiteY62" fmla="*/ 2584381 h 3808342"/>
              <a:gd name="connsiteX63" fmla="*/ 2479043 w 6180455"/>
              <a:gd name="connsiteY63" fmla="*/ 2451032 h 3808342"/>
              <a:gd name="connsiteX64" fmla="*/ 2345693 w 6180455"/>
              <a:gd name="connsiteY64" fmla="*/ 2331970 h 3808342"/>
              <a:gd name="connsiteX65" fmla="*/ 2195674 w 6180455"/>
              <a:gd name="connsiteY65" fmla="*/ 2191477 h 3808342"/>
              <a:gd name="connsiteX66" fmla="*/ 2050417 w 6180455"/>
              <a:gd name="connsiteY66" fmla="*/ 2067651 h 3808342"/>
              <a:gd name="connsiteX67" fmla="*/ 1967074 w 6180455"/>
              <a:gd name="connsiteY67" fmla="*/ 1979546 h 3808342"/>
              <a:gd name="connsiteX68" fmla="*/ 1859918 w 6180455"/>
              <a:gd name="connsiteY68" fmla="*/ 1870008 h 3808342"/>
              <a:gd name="connsiteX69" fmla="*/ 1697993 w 6180455"/>
              <a:gd name="connsiteY69" fmla="*/ 1696176 h 3808342"/>
              <a:gd name="connsiteX70" fmla="*/ 1619412 w 6180455"/>
              <a:gd name="connsiteY70" fmla="*/ 1589020 h 3808342"/>
              <a:gd name="connsiteX71" fmla="*/ 1572430 w 6180455"/>
              <a:gd name="connsiteY71" fmla="*/ 1512306 h 3808342"/>
              <a:gd name="connsiteX72" fmla="*/ 1486397 w 6180455"/>
              <a:gd name="connsiteY72" fmla="*/ 1429283 h 3808342"/>
              <a:gd name="connsiteX73" fmla="*/ 1404727 w 6180455"/>
              <a:gd name="connsiteY73" fmla="*/ 1343526 h 3808342"/>
              <a:gd name="connsiteX74" fmla="*/ 1351641 w 6180455"/>
              <a:gd name="connsiteY74" fmla="*/ 1229182 h 3808342"/>
              <a:gd name="connsiteX75" fmla="*/ 1306722 w 6180455"/>
              <a:gd name="connsiteY75" fmla="*/ 1074004 h 3808342"/>
              <a:gd name="connsiteX76" fmla="*/ 1310806 w 6180455"/>
              <a:gd name="connsiteY76" fmla="*/ 992330 h 3808342"/>
              <a:gd name="connsiteX77" fmla="*/ 1327141 w 6180455"/>
              <a:gd name="connsiteY77" fmla="*/ 931076 h 3808342"/>
              <a:gd name="connsiteX78" fmla="*/ 1355725 w 6180455"/>
              <a:gd name="connsiteY78" fmla="*/ 873904 h 3808342"/>
              <a:gd name="connsiteX79" fmla="*/ 1404727 w 6180455"/>
              <a:gd name="connsiteY79" fmla="*/ 779980 h 3808342"/>
              <a:gd name="connsiteX80" fmla="*/ 1461896 w 6180455"/>
              <a:gd name="connsiteY80" fmla="*/ 726892 h 3808342"/>
              <a:gd name="connsiteX81" fmla="*/ 1510899 w 6180455"/>
              <a:gd name="connsiteY81" fmla="*/ 686055 h 3808342"/>
              <a:gd name="connsiteX82" fmla="*/ 1588483 w 6180455"/>
              <a:gd name="connsiteY82" fmla="*/ 637052 h 3808342"/>
              <a:gd name="connsiteX83" fmla="*/ 1788575 w 6180455"/>
              <a:gd name="connsiteY83" fmla="*/ 645219 h 3808342"/>
              <a:gd name="connsiteX84" fmla="*/ 1964166 w 6180455"/>
              <a:gd name="connsiteY84" fmla="*/ 686056 h 3808342"/>
              <a:gd name="connsiteX85" fmla="*/ 2098922 w 6180455"/>
              <a:gd name="connsiteY85" fmla="*/ 763645 h 3808342"/>
              <a:gd name="connsiteX86" fmla="*/ 2327598 w 6180455"/>
              <a:gd name="connsiteY86" fmla="*/ 1037251 h 3808342"/>
              <a:gd name="connsiteX87" fmla="*/ 2376600 w 6180455"/>
              <a:gd name="connsiteY87" fmla="*/ 1078087 h 3808342"/>
              <a:gd name="connsiteX88" fmla="*/ 2552191 w 6180455"/>
              <a:gd name="connsiteY88" fmla="*/ 1135259 h 3808342"/>
              <a:gd name="connsiteX89" fmla="*/ 2682863 w 6180455"/>
              <a:gd name="connsiteY89" fmla="*/ 1221015 h 3808342"/>
              <a:gd name="connsiteX90" fmla="*/ 2756367 w 6180455"/>
              <a:gd name="connsiteY90" fmla="*/ 1310856 h 3808342"/>
              <a:gd name="connsiteX91" fmla="*/ 2833953 w 6180455"/>
              <a:gd name="connsiteY91" fmla="*/ 1396614 h 3808342"/>
              <a:gd name="connsiteX92" fmla="*/ 2900657 w 6180455"/>
              <a:gd name="connsiteY92" fmla="*/ 1507217 h 3808342"/>
              <a:gd name="connsiteX93" fmla="*/ 2941904 w 6180455"/>
              <a:gd name="connsiteY93" fmla="*/ 1585086 h 3808342"/>
              <a:gd name="connsiteX94" fmla="*/ 2957674 w 6180455"/>
              <a:gd name="connsiteY94" fmla="*/ 1667600 h 3808342"/>
              <a:gd name="connsiteX95" fmla="*/ 2967199 w 6180455"/>
              <a:gd name="connsiteY95" fmla="*/ 1743800 h 3808342"/>
              <a:gd name="connsiteX96" fmla="*/ 2974343 w 6180455"/>
              <a:gd name="connsiteY96" fmla="*/ 1781900 h 3808342"/>
              <a:gd name="connsiteX97" fmla="*/ 2998155 w 6180455"/>
              <a:gd name="connsiteY97" fmla="*/ 1872389 h 3808342"/>
              <a:gd name="connsiteX98" fmla="*/ 3093405 w 6180455"/>
              <a:gd name="connsiteY98" fmla="*/ 2055744 h 3808342"/>
              <a:gd name="connsiteX99" fmla="*/ 3167224 w 6180455"/>
              <a:gd name="connsiteY99" fmla="*/ 2155757 h 3808342"/>
              <a:gd name="connsiteX100" fmla="*/ 3271999 w 6180455"/>
              <a:gd name="connsiteY100" fmla="*/ 2253388 h 3808342"/>
              <a:gd name="connsiteX101" fmla="*/ 3413817 w 6180455"/>
              <a:gd name="connsiteY101" fmla="*/ 2354949 h 3808342"/>
              <a:gd name="connsiteX102" fmla="*/ 3573474 w 6180455"/>
              <a:gd name="connsiteY102" fmla="*/ 2512187 h 3808342"/>
              <a:gd name="connsiteX103" fmla="*/ 3636369 w 6180455"/>
              <a:gd name="connsiteY103" fmla="*/ 2599273 h 3808342"/>
              <a:gd name="connsiteX104" fmla="*/ 3762159 w 6180455"/>
              <a:gd name="connsiteY104" fmla="*/ 2475899 h 3808342"/>
              <a:gd name="connsiteX105" fmla="*/ 3754902 w 6180455"/>
              <a:gd name="connsiteY105" fmla="*/ 2316244 h 3808342"/>
              <a:gd name="connsiteX106" fmla="*/ 3762160 w 6180455"/>
              <a:gd name="connsiteY106" fmla="*/ 2183197 h 3808342"/>
              <a:gd name="connsiteX107" fmla="*/ 3762159 w 6180455"/>
              <a:gd name="connsiteY107" fmla="*/ 2067082 h 3808342"/>
              <a:gd name="connsiteX108" fmla="*/ 3718617 w 6180455"/>
              <a:gd name="connsiteY108" fmla="*/ 1875977 h 3808342"/>
              <a:gd name="connsiteX109" fmla="*/ 3609760 w 6180455"/>
              <a:gd name="connsiteY109" fmla="*/ 1609882 h 3808342"/>
              <a:gd name="connsiteX110" fmla="*/ 3505740 w 6180455"/>
              <a:gd name="connsiteY110" fmla="*/ 1382492 h 3808342"/>
              <a:gd name="connsiteX111" fmla="*/ 3405645 w 6180455"/>
              <a:gd name="connsiteY111" fmla="*/ 1286354 h 3808342"/>
              <a:gd name="connsiteX112" fmla="*/ 3209636 w 6180455"/>
              <a:gd name="connsiteY112" fmla="*/ 1082171 h 3808342"/>
              <a:gd name="connsiteX113" fmla="*/ 3005461 w 6180455"/>
              <a:gd name="connsiteY113" fmla="*/ 845318 h 3808342"/>
              <a:gd name="connsiteX114" fmla="*/ 2789035 w 6180455"/>
              <a:gd name="connsiteY114" fmla="*/ 563546 h 3808342"/>
              <a:gd name="connsiteX115" fmla="*/ 2511356 w 6180455"/>
              <a:gd name="connsiteY115" fmla="*/ 130678 h 3808342"/>
              <a:gd name="connsiteX116" fmla="*/ 2425602 w 6180455"/>
              <a:gd name="connsiteY116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1930 w 6180455"/>
              <a:gd name="connsiteY38" fmla="*/ 1728416 h 3808342"/>
              <a:gd name="connsiteX39" fmla="*/ 5748197 w 6180455"/>
              <a:gd name="connsiteY39" fmla="*/ 1672777 h 3808342"/>
              <a:gd name="connsiteX40" fmla="*/ 5987682 w 6180455"/>
              <a:gd name="connsiteY40" fmla="*/ 1585692 h 3808342"/>
              <a:gd name="connsiteX41" fmla="*/ 6026387 w 6180455"/>
              <a:gd name="connsiteY41" fmla="*/ 1590530 h 3808342"/>
              <a:gd name="connsiteX42" fmla="*/ 6178787 w 6180455"/>
              <a:gd name="connsiteY42" fmla="*/ 1546987 h 3808342"/>
              <a:gd name="connsiteX43" fmla="*/ 6098957 w 6180455"/>
              <a:gd name="connsiteY43" fmla="*/ 1329273 h 3808342"/>
              <a:gd name="connsiteX44" fmla="*/ 5975587 w 6180455"/>
              <a:gd name="connsiteY44" fmla="*/ 1399425 h 3808342"/>
              <a:gd name="connsiteX45" fmla="*/ 5656274 w 6180455"/>
              <a:gd name="connsiteY45" fmla="*/ 1406682 h 3808342"/>
              <a:gd name="connsiteX46" fmla="*/ 5070864 w 6180455"/>
              <a:gd name="connsiteY46" fmla="*/ 1544568 h 3808342"/>
              <a:gd name="connsiteX47" fmla="*/ 4722521 w 6180455"/>
              <a:gd name="connsiteY47" fmla="*/ 1747768 h 3808342"/>
              <a:gd name="connsiteX48" fmla="*/ 4424978 w 6180455"/>
              <a:gd name="connsiteY48" fmla="*/ 1958225 h 3808342"/>
              <a:gd name="connsiteX49" fmla="*/ 4212102 w 6180455"/>
              <a:gd name="connsiteY49" fmla="*/ 2197711 h 3808342"/>
              <a:gd name="connsiteX50" fmla="*/ 3950845 w 6180455"/>
              <a:gd name="connsiteY50" fmla="*/ 2509768 h 3808342"/>
              <a:gd name="connsiteX51" fmla="*/ 3815377 w 6180455"/>
              <a:gd name="connsiteY51" fmla="*/ 2521864 h 3808342"/>
              <a:gd name="connsiteX52" fmla="*/ 3762159 w 6180455"/>
              <a:gd name="connsiteY52" fmla="*/ 2480739 h 3808342"/>
              <a:gd name="connsiteX53" fmla="*/ 3638787 w 6180455"/>
              <a:gd name="connsiteY53" fmla="*/ 2594435 h 3808342"/>
              <a:gd name="connsiteX54" fmla="*/ 3670235 w 6180455"/>
              <a:gd name="connsiteY54" fmla="*/ 2664587 h 3808342"/>
              <a:gd name="connsiteX55" fmla="*/ 3679913 w 6180455"/>
              <a:gd name="connsiteY55" fmla="*/ 2812149 h 3808342"/>
              <a:gd name="connsiteX56" fmla="*/ 3617280 w 6180455"/>
              <a:gd name="connsiteY56" fmla="*/ 2896323 h 3808342"/>
              <a:gd name="connsiteX57" fmla="*/ 3410111 w 6180455"/>
              <a:gd name="connsiteY57" fmla="*/ 2993956 h 3808342"/>
              <a:gd name="connsiteX58" fmla="*/ 3357723 w 6180455"/>
              <a:gd name="connsiteY58" fmla="*/ 2996336 h 3808342"/>
              <a:gd name="connsiteX59" fmla="*/ 3274381 w 6180455"/>
              <a:gd name="connsiteY59" fmla="*/ 2970144 h 3808342"/>
              <a:gd name="connsiteX60" fmla="*/ 3076736 w 6180455"/>
              <a:gd name="connsiteY60" fmla="*/ 2829649 h 3808342"/>
              <a:gd name="connsiteX61" fmla="*/ 2831468 w 6180455"/>
              <a:gd name="connsiteY61" fmla="*/ 2705825 h 3808342"/>
              <a:gd name="connsiteX62" fmla="*/ 2638586 w 6180455"/>
              <a:gd name="connsiteY62" fmla="*/ 2584381 h 3808342"/>
              <a:gd name="connsiteX63" fmla="*/ 2479043 w 6180455"/>
              <a:gd name="connsiteY63" fmla="*/ 2451032 h 3808342"/>
              <a:gd name="connsiteX64" fmla="*/ 2345693 w 6180455"/>
              <a:gd name="connsiteY64" fmla="*/ 2331970 h 3808342"/>
              <a:gd name="connsiteX65" fmla="*/ 2195674 w 6180455"/>
              <a:gd name="connsiteY65" fmla="*/ 2191477 h 3808342"/>
              <a:gd name="connsiteX66" fmla="*/ 2050417 w 6180455"/>
              <a:gd name="connsiteY66" fmla="*/ 2067651 h 3808342"/>
              <a:gd name="connsiteX67" fmla="*/ 1967074 w 6180455"/>
              <a:gd name="connsiteY67" fmla="*/ 1979546 h 3808342"/>
              <a:gd name="connsiteX68" fmla="*/ 1859918 w 6180455"/>
              <a:gd name="connsiteY68" fmla="*/ 1870008 h 3808342"/>
              <a:gd name="connsiteX69" fmla="*/ 1697993 w 6180455"/>
              <a:gd name="connsiteY69" fmla="*/ 1696176 h 3808342"/>
              <a:gd name="connsiteX70" fmla="*/ 1619412 w 6180455"/>
              <a:gd name="connsiteY70" fmla="*/ 1589020 h 3808342"/>
              <a:gd name="connsiteX71" fmla="*/ 1572430 w 6180455"/>
              <a:gd name="connsiteY71" fmla="*/ 1512306 h 3808342"/>
              <a:gd name="connsiteX72" fmla="*/ 1486397 w 6180455"/>
              <a:gd name="connsiteY72" fmla="*/ 1429283 h 3808342"/>
              <a:gd name="connsiteX73" fmla="*/ 1404727 w 6180455"/>
              <a:gd name="connsiteY73" fmla="*/ 1343526 h 3808342"/>
              <a:gd name="connsiteX74" fmla="*/ 1351641 w 6180455"/>
              <a:gd name="connsiteY74" fmla="*/ 1229182 h 3808342"/>
              <a:gd name="connsiteX75" fmla="*/ 1306722 w 6180455"/>
              <a:gd name="connsiteY75" fmla="*/ 1074004 h 3808342"/>
              <a:gd name="connsiteX76" fmla="*/ 1310806 w 6180455"/>
              <a:gd name="connsiteY76" fmla="*/ 992330 h 3808342"/>
              <a:gd name="connsiteX77" fmla="*/ 1327141 w 6180455"/>
              <a:gd name="connsiteY77" fmla="*/ 931076 h 3808342"/>
              <a:gd name="connsiteX78" fmla="*/ 1355725 w 6180455"/>
              <a:gd name="connsiteY78" fmla="*/ 873904 h 3808342"/>
              <a:gd name="connsiteX79" fmla="*/ 1404727 w 6180455"/>
              <a:gd name="connsiteY79" fmla="*/ 779980 h 3808342"/>
              <a:gd name="connsiteX80" fmla="*/ 1461896 w 6180455"/>
              <a:gd name="connsiteY80" fmla="*/ 726892 h 3808342"/>
              <a:gd name="connsiteX81" fmla="*/ 1510899 w 6180455"/>
              <a:gd name="connsiteY81" fmla="*/ 686055 h 3808342"/>
              <a:gd name="connsiteX82" fmla="*/ 1588483 w 6180455"/>
              <a:gd name="connsiteY82" fmla="*/ 637052 h 3808342"/>
              <a:gd name="connsiteX83" fmla="*/ 1788575 w 6180455"/>
              <a:gd name="connsiteY83" fmla="*/ 645219 h 3808342"/>
              <a:gd name="connsiteX84" fmla="*/ 1964166 w 6180455"/>
              <a:gd name="connsiteY84" fmla="*/ 686056 h 3808342"/>
              <a:gd name="connsiteX85" fmla="*/ 2098922 w 6180455"/>
              <a:gd name="connsiteY85" fmla="*/ 763645 h 3808342"/>
              <a:gd name="connsiteX86" fmla="*/ 2327598 w 6180455"/>
              <a:gd name="connsiteY86" fmla="*/ 1037251 h 3808342"/>
              <a:gd name="connsiteX87" fmla="*/ 2376600 w 6180455"/>
              <a:gd name="connsiteY87" fmla="*/ 1078087 h 3808342"/>
              <a:gd name="connsiteX88" fmla="*/ 2552191 w 6180455"/>
              <a:gd name="connsiteY88" fmla="*/ 1135259 h 3808342"/>
              <a:gd name="connsiteX89" fmla="*/ 2682863 w 6180455"/>
              <a:gd name="connsiteY89" fmla="*/ 1221015 h 3808342"/>
              <a:gd name="connsiteX90" fmla="*/ 2756367 w 6180455"/>
              <a:gd name="connsiteY90" fmla="*/ 1310856 h 3808342"/>
              <a:gd name="connsiteX91" fmla="*/ 2833953 w 6180455"/>
              <a:gd name="connsiteY91" fmla="*/ 1396614 h 3808342"/>
              <a:gd name="connsiteX92" fmla="*/ 2900657 w 6180455"/>
              <a:gd name="connsiteY92" fmla="*/ 1507217 h 3808342"/>
              <a:gd name="connsiteX93" fmla="*/ 2941904 w 6180455"/>
              <a:gd name="connsiteY93" fmla="*/ 1585086 h 3808342"/>
              <a:gd name="connsiteX94" fmla="*/ 2957674 w 6180455"/>
              <a:gd name="connsiteY94" fmla="*/ 1667600 h 3808342"/>
              <a:gd name="connsiteX95" fmla="*/ 2967199 w 6180455"/>
              <a:gd name="connsiteY95" fmla="*/ 1743800 h 3808342"/>
              <a:gd name="connsiteX96" fmla="*/ 2974343 w 6180455"/>
              <a:gd name="connsiteY96" fmla="*/ 1781900 h 3808342"/>
              <a:gd name="connsiteX97" fmla="*/ 2998155 w 6180455"/>
              <a:gd name="connsiteY97" fmla="*/ 1872389 h 3808342"/>
              <a:gd name="connsiteX98" fmla="*/ 3093405 w 6180455"/>
              <a:gd name="connsiteY98" fmla="*/ 2055744 h 3808342"/>
              <a:gd name="connsiteX99" fmla="*/ 3167224 w 6180455"/>
              <a:gd name="connsiteY99" fmla="*/ 2155757 h 3808342"/>
              <a:gd name="connsiteX100" fmla="*/ 3271999 w 6180455"/>
              <a:gd name="connsiteY100" fmla="*/ 2253388 h 3808342"/>
              <a:gd name="connsiteX101" fmla="*/ 3413817 w 6180455"/>
              <a:gd name="connsiteY101" fmla="*/ 2354949 h 3808342"/>
              <a:gd name="connsiteX102" fmla="*/ 3573474 w 6180455"/>
              <a:gd name="connsiteY102" fmla="*/ 2512187 h 3808342"/>
              <a:gd name="connsiteX103" fmla="*/ 3636369 w 6180455"/>
              <a:gd name="connsiteY103" fmla="*/ 2599273 h 3808342"/>
              <a:gd name="connsiteX104" fmla="*/ 3762159 w 6180455"/>
              <a:gd name="connsiteY104" fmla="*/ 2475899 h 3808342"/>
              <a:gd name="connsiteX105" fmla="*/ 3754902 w 6180455"/>
              <a:gd name="connsiteY105" fmla="*/ 2316244 h 3808342"/>
              <a:gd name="connsiteX106" fmla="*/ 3762160 w 6180455"/>
              <a:gd name="connsiteY106" fmla="*/ 2183197 h 3808342"/>
              <a:gd name="connsiteX107" fmla="*/ 3762159 w 6180455"/>
              <a:gd name="connsiteY107" fmla="*/ 2067082 h 3808342"/>
              <a:gd name="connsiteX108" fmla="*/ 3718617 w 6180455"/>
              <a:gd name="connsiteY108" fmla="*/ 1875977 h 3808342"/>
              <a:gd name="connsiteX109" fmla="*/ 3609760 w 6180455"/>
              <a:gd name="connsiteY109" fmla="*/ 1609882 h 3808342"/>
              <a:gd name="connsiteX110" fmla="*/ 3505740 w 6180455"/>
              <a:gd name="connsiteY110" fmla="*/ 1382492 h 3808342"/>
              <a:gd name="connsiteX111" fmla="*/ 3405645 w 6180455"/>
              <a:gd name="connsiteY111" fmla="*/ 1286354 h 3808342"/>
              <a:gd name="connsiteX112" fmla="*/ 3209636 w 6180455"/>
              <a:gd name="connsiteY112" fmla="*/ 1082171 h 3808342"/>
              <a:gd name="connsiteX113" fmla="*/ 3005461 w 6180455"/>
              <a:gd name="connsiteY113" fmla="*/ 845318 h 3808342"/>
              <a:gd name="connsiteX114" fmla="*/ 2789035 w 6180455"/>
              <a:gd name="connsiteY114" fmla="*/ 563546 h 3808342"/>
              <a:gd name="connsiteX115" fmla="*/ 2511356 w 6180455"/>
              <a:gd name="connsiteY115" fmla="*/ 130678 h 3808342"/>
              <a:gd name="connsiteX116" fmla="*/ 2425602 w 6180455"/>
              <a:gd name="connsiteY116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4349 w 6180455"/>
              <a:gd name="connsiteY38" fmla="*/ 1735673 h 3808342"/>
              <a:gd name="connsiteX39" fmla="*/ 5748197 w 6180455"/>
              <a:gd name="connsiteY39" fmla="*/ 1672777 h 3808342"/>
              <a:gd name="connsiteX40" fmla="*/ 5987682 w 6180455"/>
              <a:gd name="connsiteY40" fmla="*/ 1585692 h 3808342"/>
              <a:gd name="connsiteX41" fmla="*/ 6026387 w 6180455"/>
              <a:gd name="connsiteY41" fmla="*/ 1590530 h 3808342"/>
              <a:gd name="connsiteX42" fmla="*/ 6178787 w 6180455"/>
              <a:gd name="connsiteY42" fmla="*/ 1546987 h 3808342"/>
              <a:gd name="connsiteX43" fmla="*/ 6098957 w 6180455"/>
              <a:gd name="connsiteY43" fmla="*/ 1329273 h 3808342"/>
              <a:gd name="connsiteX44" fmla="*/ 5975587 w 6180455"/>
              <a:gd name="connsiteY44" fmla="*/ 1399425 h 3808342"/>
              <a:gd name="connsiteX45" fmla="*/ 5656274 w 6180455"/>
              <a:gd name="connsiteY45" fmla="*/ 1406682 h 3808342"/>
              <a:gd name="connsiteX46" fmla="*/ 5070864 w 6180455"/>
              <a:gd name="connsiteY46" fmla="*/ 1544568 h 3808342"/>
              <a:gd name="connsiteX47" fmla="*/ 4722521 w 6180455"/>
              <a:gd name="connsiteY47" fmla="*/ 1747768 h 3808342"/>
              <a:gd name="connsiteX48" fmla="*/ 4424978 w 6180455"/>
              <a:gd name="connsiteY48" fmla="*/ 1958225 h 3808342"/>
              <a:gd name="connsiteX49" fmla="*/ 4212102 w 6180455"/>
              <a:gd name="connsiteY49" fmla="*/ 2197711 h 3808342"/>
              <a:gd name="connsiteX50" fmla="*/ 3950845 w 6180455"/>
              <a:gd name="connsiteY50" fmla="*/ 2509768 h 3808342"/>
              <a:gd name="connsiteX51" fmla="*/ 3815377 w 6180455"/>
              <a:gd name="connsiteY51" fmla="*/ 2521864 h 3808342"/>
              <a:gd name="connsiteX52" fmla="*/ 3762159 w 6180455"/>
              <a:gd name="connsiteY52" fmla="*/ 2480739 h 3808342"/>
              <a:gd name="connsiteX53" fmla="*/ 3638787 w 6180455"/>
              <a:gd name="connsiteY53" fmla="*/ 2594435 h 3808342"/>
              <a:gd name="connsiteX54" fmla="*/ 3670235 w 6180455"/>
              <a:gd name="connsiteY54" fmla="*/ 2664587 h 3808342"/>
              <a:gd name="connsiteX55" fmla="*/ 3679913 w 6180455"/>
              <a:gd name="connsiteY55" fmla="*/ 2812149 h 3808342"/>
              <a:gd name="connsiteX56" fmla="*/ 3617280 w 6180455"/>
              <a:gd name="connsiteY56" fmla="*/ 2896323 h 3808342"/>
              <a:gd name="connsiteX57" fmla="*/ 3410111 w 6180455"/>
              <a:gd name="connsiteY57" fmla="*/ 2993956 h 3808342"/>
              <a:gd name="connsiteX58" fmla="*/ 3357723 w 6180455"/>
              <a:gd name="connsiteY58" fmla="*/ 2996336 h 3808342"/>
              <a:gd name="connsiteX59" fmla="*/ 3274381 w 6180455"/>
              <a:gd name="connsiteY59" fmla="*/ 2970144 h 3808342"/>
              <a:gd name="connsiteX60" fmla="*/ 3076736 w 6180455"/>
              <a:gd name="connsiteY60" fmla="*/ 2829649 h 3808342"/>
              <a:gd name="connsiteX61" fmla="*/ 2831468 w 6180455"/>
              <a:gd name="connsiteY61" fmla="*/ 2705825 h 3808342"/>
              <a:gd name="connsiteX62" fmla="*/ 2638586 w 6180455"/>
              <a:gd name="connsiteY62" fmla="*/ 2584381 h 3808342"/>
              <a:gd name="connsiteX63" fmla="*/ 2479043 w 6180455"/>
              <a:gd name="connsiteY63" fmla="*/ 2451032 h 3808342"/>
              <a:gd name="connsiteX64" fmla="*/ 2345693 w 6180455"/>
              <a:gd name="connsiteY64" fmla="*/ 2331970 h 3808342"/>
              <a:gd name="connsiteX65" fmla="*/ 2195674 w 6180455"/>
              <a:gd name="connsiteY65" fmla="*/ 2191477 h 3808342"/>
              <a:gd name="connsiteX66" fmla="*/ 2050417 w 6180455"/>
              <a:gd name="connsiteY66" fmla="*/ 2067651 h 3808342"/>
              <a:gd name="connsiteX67" fmla="*/ 1967074 w 6180455"/>
              <a:gd name="connsiteY67" fmla="*/ 1979546 h 3808342"/>
              <a:gd name="connsiteX68" fmla="*/ 1859918 w 6180455"/>
              <a:gd name="connsiteY68" fmla="*/ 1870008 h 3808342"/>
              <a:gd name="connsiteX69" fmla="*/ 1697993 w 6180455"/>
              <a:gd name="connsiteY69" fmla="*/ 1696176 h 3808342"/>
              <a:gd name="connsiteX70" fmla="*/ 1619412 w 6180455"/>
              <a:gd name="connsiteY70" fmla="*/ 1589020 h 3808342"/>
              <a:gd name="connsiteX71" fmla="*/ 1572430 w 6180455"/>
              <a:gd name="connsiteY71" fmla="*/ 1512306 h 3808342"/>
              <a:gd name="connsiteX72" fmla="*/ 1486397 w 6180455"/>
              <a:gd name="connsiteY72" fmla="*/ 1429283 h 3808342"/>
              <a:gd name="connsiteX73" fmla="*/ 1404727 w 6180455"/>
              <a:gd name="connsiteY73" fmla="*/ 1343526 h 3808342"/>
              <a:gd name="connsiteX74" fmla="*/ 1351641 w 6180455"/>
              <a:gd name="connsiteY74" fmla="*/ 1229182 h 3808342"/>
              <a:gd name="connsiteX75" fmla="*/ 1306722 w 6180455"/>
              <a:gd name="connsiteY75" fmla="*/ 1074004 h 3808342"/>
              <a:gd name="connsiteX76" fmla="*/ 1310806 w 6180455"/>
              <a:gd name="connsiteY76" fmla="*/ 992330 h 3808342"/>
              <a:gd name="connsiteX77" fmla="*/ 1327141 w 6180455"/>
              <a:gd name="connsiteY77" fmla="*/ 931076 h 3808342"/>
              <a:gd name="connsiteX78" fmla="*/ 1355725 w 6180455"/>
              <a:gd name="connsiteY78" fmla="*/ 873904 h 3808342"/>
              <a:gd name="connsiteX79" fmla="*/ 1404727 w 6180455"/>
              <a:gd name="connsiteY79" fmla="*/ 779980 h 3808342"/>
              <a:gd name="connsiteX80" fmla="*/ 1461896 w 6180455"/>
              <a:gd name="connsiteY80" fmla="*/ 726892 h 3808342"/>
              <a:gd name="connsiteX81" fmla="*/ 1510899 w 6180455"/>
              <a:gd name="connsiteY81" fmla="*/ 686055 h 3808342"/>
              <a:gd name="connsiteX82" fmla="*/ 1588483 w 6180455"/>
              <a:gd name="connsiteY82" fmla="*/ 637052 h 3808342"/>
              <a:gd name="connsiteX83" fmla="*/ 1788575 w 6180455"/>
              <a:gd name="connsiteY83" fmla="*/ 645219 h 3808342"/>
              <a:gd name="connsiteX84" fmla="*/ 1964166 w 6180455"/>
              <a:gd name="connsiteY84" fmla="*/ 686056 h 3808342"/>
              <a:gd name="connsiteX85" fmla="*/ 2098922 w 6180455"/>
              <a:gd name="connsiteY85" fmla="*/ 763645 h 3808342"/>
              <a:gd name="connsiteX86" fmla="*/ 2327598 w 6180455"/>
              <a:gd name="connsiteY86" fmla="*/ 1037251 h 3808342"/>
              <a:gd name="connsiteX87" fmla="*/ 2376600 w 6180455"/>
              <a:gd name="connsiteY87" fmla="*/ 1078087 h 3808342"/>
              <a:gd name="connsiteX88" fmla="*/ 2552191 w 6180455"/>
              <a:gd name="connsiteY88" fmla="*/ 1135259 h 3808342"/>
              <a:gd name="connsiteX89" fmla="*/ 2682863 w 6180455"/>
              <a:gd name="connsiteY89" fmla="*/ 1221015 h 3808342"/>
              <a:gd name="connsiteX90" fmla="*/ 2756367 w 6180455"/>
              <a:gd name="connsiteY90" fmla="*/ 1310856 h 3808342"/>
              <a:gd name="connsiteX91" fmla="*/ 2833953 w 6180455"/>
              <a:gd name="connsiteY91" fmla="*/ 1396614 h 3808342"/>
              <a:gd name="connsiteX92" fmla="*/ 2900657 w 6180455"/>
              <a:gd name="connsiteY92" fmla="*/ 1507217 h 3808342"/>
              <a:gd name="connsiteX93" fmla="*/ 2941904 w 6180455"/>
              <a:gd name="connsiteY93" fmla="*/ 1585086 h 3808342"/>
              <a:gd name="connsiteX94" fmla="*/ 2957674 w 6180455"/>
              <a:gd name="connsiteY94" fmla="*/ 1667600 h 3808342"/>
              <a:gd name="connsiteX95" fmla="*/ 2967199 w 6180455"/>
              <a:gd name="connsiteY95" fmla="*/ 1743800 h 3808342"/>
              <a:gd name="connsiteX96" fmla="*/ 2974343 w 6180455"/>
              <a:gd name="connsiteY96" fmla="*/ 1781900 h 3808342"/>
              <a:gd name="connsiteX97" fmla="*/ 2998155 w 6180455"/>
              <a:gd name="connsiteY97" fmla="*/ 1872389 h 3808342"/>
              <a:gd name="connsiteX98" fmla="*/ 3093405 w 6180455"/>
              <a:gd name="connsiteY98" fmla="*/ 2055744 h 3808342"/>
              <a:gd name="connsiteX99" fmla="*/ 3167224 w 6180455"/>
              <a:gd name="connsiteY99" fmla="*/ 2155757 h 3808342"/>
              <a:gd name="connsiteX100" fmla="*/ 3271999 w 6180455"/>
              <a:gd name="connsiteY100" fmla="*/ 2253388 h 3808342"/>
              <a:gd name="connsiteX101" fmla="*/ 3413817 w 6180455"/>
              <a:gd name="connsiteY101" fmla="*/ 2354949 h 3808342"/>
              <a:gd name="connsiteX102" fmla="*/ 3573474 w 6180455"/>
              <a:gd name="connsiteY102" fmla="*/ 2512187 h 3808342"/>
              <a:gd name="connsiteX103" fmla="*/ 3636369 w 6180455"/>
              <a:gd name="connsiteY103" fmla="*/ 2599273 h 3808342"/>
              <a:gd name="connsiteX104" fmla="*/ 3762159 w 6180455"/>
              <a:gd name="connsiteY104" fmla="*/ 2475899 h 3808342"/>
              <a:gd name="connsiteX105" fmla="*/ 3754902 w 6180455"/>
              <a:gd name="connsiteY105" fmla="*/ 2316244 h 3808342"/>
              <a:gd name="connsiteX106" fmla="*/ 3762160 w 6180455"/>
              <a:gd name="connsiteY106" fmla="*/ 2183197 h 3808342"/>
              <a:gd name="connsiteX107" fmla="*/ 3762159 w 6180455"/>
              <a:gd name="connsiteY107" fmla="*/ 2067082 h 3808342"/>
              <a:gd name="connsiteX108" fmla="*/ 3718617 w 6180455"/>
              <a:gd name="connsiteY108" fmla="*/ 1875977 h 3808342"/>
              <a:gd name="connsiteX109" fmla="*/ 3609760 w 6180455"/>
              <a:gd name="connsiteY109" fmla="*/ 1609882 h 3808342"/>
              <a:gd name="connsiteX110" fmla="*/ 3505740 w 6180455"/>
              <a:gd name="connsiteY110" fmla="*/ 1382492 h 3808342"/>
              <a:gd name="connsiteX111" fmla="*/ 3405645 w 6180455"/>
              <a:gd name="connsiteY111" fmla="*/ 1286354 h 3808342"/>
              <a:gd name="connsiteX112" fmla="*/ 3209636 w 6180455"/>
              <a:gd name="connsiteY112" fmla="*/ 1082171 h 3808342"/>
              <a:gd name="connsiteX113" fmla="*/ 3005461 w 6180455"/>
              <a:gd name="connsiteY113" fmla="*/ 845318 h 3808342"/>
              <a:gd name="connsiteX114" fmla="*/ 2789035 w 6180455"/>
              <a:gd name="connsiteY114" fmla="*/ 563546 h 3808342"/>
              <a:gd name="connsiteX115" fmla="*/ 2511356 w 6180455"/>
              <a:gd name="connsiteY115" fmla="*/ 130678 h 3808342"/>
              <a:gd name="connsiteX116" fmla="*/ 2425602 w 6180455"/>
              <a:gd name="connsiteY116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436180 w 6180455"/>
              <a:gd name="connsiteY20" fmla="*/ 3808342 h 3808342"/>
              <a:gd name="connsiteX21" fmla="*/ 2569530 w 6180455"/>
              <a:gd name="connsiteY21" fmla="*/ 3796437 h 3808342"/>
              <a:gd name="connsiteX22" fmla="*/ 2826704 w 6180455"/>
              <a:gd name="connsiteY22" fmla="*/ 3736906 h 3808342"/>
              <a:gd name="connsiteX23" fmla="*/ 3029111 w 6180455"/>
              <a:gd name="connsiteY23" fmla="*/ 3665469 h 3808342"/>
              <a:gd name="connsiteX24" fmla="*/ 3176748 w 6180455"/>
              <a:gd name="connsiteY24" fmla="*/ 3579743 h 3808342"/>
              <a:gd name="connsiteX25" fmla="*/ 3281523 w 6180455"/>
              <a:gd name="connsiteY25" fmla="*/ 3413056 h 3808342"/>
              <a:gd name="connsiteX26" fmla="*/ 3583943 w 6180455"/>
              <a:gd name="connsiteY26" fmla="*/ 3222556 h 3808342"/>
              <a:gd name="connsiteX27" fmla="*/ 3829211 w 6180455"/>
              <a:gd name="connsiteY27" fmla="*/ 3015387 h 3808342"/>
              <a:gd name="connsiteX28" fmla="*/ 4054864 w 6180455"/>
              <a:gd name="connsiteY28" fmla="*/ 2717806 h 3808342"/>
              <a:gd name="connsiteX29" fmla="*/ 4139531 w 6180455"/>
              <a:gd name="connsiteY29" fmla="*/ 2650073 h 3808342"/>
              <a:gd name="connsiteX30" fmla="*/ 4202426 w 6180455"/>
              <a:gd name="connsiteY30" fmla="*/ 2592016 h 3808342"/>
              <a:gd name="connsiteX31" fmla="*/ 4262902 w 6180455"/>
              <a:gd name="connsiteY31" fmla="*/ 2553311 h 3808342"/>
              <a:gd name="connsiteX32" fmla="*/ 4422560 w 6180455"/>
              <a:gd name="connsiteY32" fmla="*/ 2376720 h 3808342"/>
              <a:gd name="connsiteX33" fmla="*/ 4519321 w 6180455"/>
              <a:gd name="connsiteY33" fmla="*/ 2296892 h 3808342"/>
              <a:gd name="connsiteX34" fmla="*/ 4548350 w 6180455"/>
              <a:gd name="connsiteY34" fmla="*/ 2243673 h 3808342"/>
              <a:gd name="connsiteX35" fmla="*/ 4565283 w 6180455"/>
              <a:gd name="connsiteY35" fmla="*/ 2202550 h 3808342"/>
              <a:gd name="connsiteX36" fmla="*/ 5061188 w 6180455"/>
              <a:gd name="connsiteY36" fmla="*/ 1948549 h 3808342"/>
              <a:gd name="connsiteX37" fmla="*/ 5131340 w 6180455"/>
              <a:gd name="connsiteY37" fmla="*/ 1856625 h 3808342"/>
              <a:gd name="connsiteX38" fmla="*/ 5564349 w 6180455"/>
              <a:gd name="connsiteY38" fmla="*/ 1735673 h 3808342"/>
              <a:gd name="connsiteX39" fmla="*/ 5748197 w 6180455"/>
              <a:gd name="connsiteY39" fmla="*/ 1672777 h 3808342"/>
              <a:gd name="connsiteX40" fmla="*/ 5975587 w 6180455"/>
              <a:gd name="connsiteY40" fmla="*/ 1602625 h 3808342"/>
              <a:gd name="connsiteX41" fmla="*/ 6026387 w 6180455"/>
              <a:gd name="connsiteY41" fmla="*/ 1590530 h 3808342"/>
              <a:gd name="connsiteX42" fmla="*/ 6178787 w 6180455"/>
              <a:gd name="connsiteY42" fmla="*/ 1546987 h 3808342"/>
              <a:gd name="connsiteX43" fmla="*/ 6098957 w 6180455"/>
              <a:gd name="connsiteY43" fmla="*/ 1329273 h 3808342"/>
              <a:gd name="connsiteX44" fmla="*/ 5975587 w 6180455"/>
              <a:gd name="connsiteY44" fmla="*/ 1399425 h 3808342"/>
              <a:gd name="connsiteX45" fmla="*/ 5656274 w 6180455"/>
              <a:gd name="connsiteY45" fmla="*/ 1406682 h 3808342"/>
              <a:gd name="connsiteX46" fmla="*/ 5070864 w 6180455"/>
              <a:gd name="connsiteY46" fmla="*/ 1544568 h 3808342"/>
              <a:gd name="connsiteX47" fmla="*/ 4722521 w 6180455"/>
              <a:gd name="connsiteY47" fmla="*/ 1747768 h 3808342"/>
              <a:gd name="connsiteX48" fmla="*/ 4424978 w 6180455"/>
              <a:gd name="connsiteY48" fmla="*/ 1958225 h 3808342"/>
              <a:gd name="connsiteX49" fmla="*/ 4212102 w 6180455"/>
              <a:gd name="connsiteY49" fmla="*/ 2197711 h 3808342"/>
              <a:gd name="connsiteX50" fmla="*/ 3950845 w 6180455"/>
              <a:gd name="connsiteY50" fmla="*/ 2509768 h 3808342"/>
              <a:gd name="connsiteX51" fmla="*/ 3815377 w 6180455"/>
              <a:gd name="connsiteY51" fmla="*/ 2521864 h 3808342"/>
              <a:gd name="connsiteX52" fmla="*/ 3762159 w 6180455"/>
              <a:gd name="connsiteY52" fmla="*/ 2480739 h 3808342"/>
              <a:gd name="connsiteX53" fmla="*/ 3638787 w 6180455"/>
              <a:gd name="connsiteY53" fmla="*/ 2594435 h 3808342"/>
              <a:gd name="connsiteX54" fmla="*/ 3670235 w 6180455"/>
              <a:gd name="connsiteY54" fmla="*/ 2664587 h 3808342"/>
              <a:gd name="connsiteX55" fmla="*/ 3679913 w 6180455"/>
              <a:gd name="connsiteY55" fmla="*/ 2812149 h 3808342"/>
              <a:gd name="connsiteX56" fmla="*/ 3617280 w 6180455"/>
              <a:gd name="connsiteY56" fmla="*/ 2896323 h 3808342"/>
              <a:gd name="connsiteX57" fmla="*/ 3410111 w 6180455"/>
              <a:gd name="connsiteY57" fmla="*/ 2993956 h 3808342"/>
              <a:gd name="connsiteX58" fmla="*/ 3357723 w 6180455"/>
              <a:gd name="connsiteY58" fmla="*/ 2996336 h 3808342"/>
              <a:gd name="connsiteX59" fmla="*/ 3274381 w 6180455"/>
              <a:gd name="connsiteY59" fmla="*/ 2970144 h 3808342"/>
              <a:gd name="connsiteX60" fmla="*/ 3076736 w 6180455"/>
              <a:gd name="connsiteY60" fmla="*/ 2829649 h 3808342"/>
              <a:gd name="connsiteX61" fmla="*/ 2831468 w 6180455"/>
              <a:gd name="connsiteY61" fmla="*/ 2705825 h 3808342"/>
              <a:gd name="connsiteX62" fmla="*/ 2638586 w 6180455"/>
              <a:gd name="connsiteY62" fmla="*/ 2584381 h 3808342"/>
              <a:gd name="connsiteX63" fmla="*/ 2479043 w 6180455"/>
              <a:gd name="connsiteY63" fmla="*/ 2451032 h 3808342"/>
              <a:gd name="connsiteX64" fmla="*/ 2345693 w 6180455"/>
              <a:gd name="connsiteY64" fmla="*/ 2331970 h 3808342"/>
              <a:gd name="connsiteX65" fmla="*/ 2195674 w 6180455"/>
              <a:gd name="connsiteY65" fmla="*/ 2191477 h 3808342"/>
              <a:gd name="connsiteX66" fmla="*/ 2050417 w 6180455"/>
              <a:gd name="connsiteY66" fmla="*/ 2067651 h 3808342"/>
              <a:gd name="connsiteX67" fmla="*/ 1967074 w 6180455"/>
              <a:gd name="connsiteY67" fmla="*/ 1979546 h 3808342"/>
              <a:gd name="connsiteX68" fmla="*/ 1859918 w 6180455"/>
              <a:gd name="connsiteY68" fmla="*/ 1870008 h 3808342"/>
              <a:gd name="connsiteX69" fmla="*/ 1697993 w 6180455"/>
              <a:gd name="connsiteY69" fmla="*/ 1696176 h 3808342"/>
              <a:gd name="connsiteX70" fmla="*/ 1619412 w 6180455"/>
              <a:gd name="connsiteY70" fmla="*/ 1589020 h 3808342"/>
              <a:gd name="connsiteX71" fmla="*/ 1572430 w 6180455"/>
              <a:gd name="connsiteY71" fmla="*/ 1512306 h 3808342"/>
              <a:gd name="connsiteX72" fmla="*/ 1486397 w 6180455"/>
              <a:gd name="connsiteY72" fmla="*/ 1429283 h 3808342"/>
              <a:gd name="connsiteX73" fmla="*/ 1404727 w 6180455"/>
              <a:gd name="connsiteY73" fmla="*/ 1343526 h 3808342"/>
              <a:gd name="connsiteX74" fmla="*/ 1351641 w 6180455"/>
              <a:gd name="connsiteY74" fmla="*/ 1229182 h 3808342"/>
              <a:gd name="connsiteX75" fmla="*/ 1306722 w 6180455"/>
              <a:gd name="connsiteY75" fmla="*/ 1074004 h 3808342"/>
              <a:gd name="connsiteX76" fmla="*/ 1310806 w 6180455"/>
              <a:gd name="connsiteY76" fmla="*/ 992330 h 3808342"/>
              <a:gd name="connsiteX77" fmla="*/ 1327141 w 6180455"/>
              <a:gd name="connsiteY77" fmla="*/ 931076 h 3808342"/>
              <a:gd name="connsiteX78" fmla="*/ 1355725 w 6180455"/>
              <a:gd name="connsiteY78" fmla="*/ 873904 h 3808342"/>
              <a:gd name="connsiteX79" fmla="*/ 1404727 w 6180455"/>
              <a:gd name="connsiteY79" fmla="*/ 779980 h 3808342"/>
              <a:gd name="connsiteX80" fmla="*/ 1461896 w 6180455"/>
              <a:gd name="connsiteY80" fmla="*/ 726892 h 3808342"/>
              <a:gd name="connsiteX81" fmla="*/ 1510899 w 6180455"/>
              <a:gd name="connsiteY81" fmla="*/ 686055 h 3808342"/>
              <a:gd name="connsiteX82" fmla="*/ 1588483 w 6180455"/>
              <a:gd name="connsiteY82" fmla="*/ 637052 h 3808342"/>
              <a:gd name="connsiteX83" fmla="*/ 1788575 w 6180455"/>
              <a:gd name="connsiteY83" fmla="*/ 645219 h 3808342"/>
              <a:gd name="connsiteX84" fmla="*/ 1964166 w 6180455"/>
              <a:gd name="connsiteY84" fmla="*/ 686056 h 3808342"/>
              <a:gd name="connsiteX85" fmla="*/ 2098922 w 6180455"/>
              <a:gd name="connsiteY85" fmla="*/ 763645 h 3808342"/>
              <a:gd name="connsiteX86" fmla="*/ 2327598 w 6180455"/>
              <a:gd name="connsiteY86" fmla="*/ 1037251 h 3808342"/>
              <a:gd name="connsiteX87" fmla="*/ 2376600 w 6180455"/>
              <a:gd name="connsiteY87" fmla="*/ 1078087 h 3808342"/>
              <a:gd name="connsiteX88" fmla="*/ 2552191 w 6180455"/>
              <a:gd name="connsiteY88" fmla="*/ 1135259 h 3808342"/>
              <a:gd name="connsiteX89" fmla="*/ 2682863 w 6180455"/>
              <a:gd name="connsiteY89" fmla="*/ 1221015 h 3808342"/>
              <a:gd name="connsiteX90" fmla="*/ 2756367 w 6180455"/>
              <a:gd name="connsiteY90" fmla="*/ 1310856 h 3808342"/>
              <a:gd name="connsiteX91" fmla="*/ 2833953 w 6180455"/>
              <a:gd name="connsiteY91" fmla="*/ 1396614 h 3808342"/>
              <a:gd name="connsiteX92" fmla="*/ 2900657 w 6180455"/>
              <a:gd name="connsiteY92" fmla="*/ 1507217 h 3808342"/>
              <a:gd name="connsiteX93" fmla="*/ 2941904 w 6180455"/>
              <a:gd name="connsiteY93" fmla="*/ 1585086 h 3808342"/>
              <a:gd name="connsiteX94" fmla="*/ 2957674 w 6180455"/>
              <a:gd name="connsiteY94" fmla="*/ 1667600 h 3808342"/>
              <a:gd name="connsiteX95" fmla="*/ 2967199 w 6180455"/>
              <a:gd name="connsiteY95" fmla="*/ 1743800 h 3808342"/>
              <a:gd name="connsiteX96" fmla="*/ 2974343 w 6180455"/>
              <a:gd name="connsiteY96" fmla="*/ 1781900 h 3808342"/>
              <a:gd name="connsiteX97" fmla="*/ 2998155 w 6180455"/>
              <a:gd name="connsiteY97" fmla="*/ 1872389 h 3808342"/>
              <a:gd name="connsiteX98" fmla="*/ 3093405 w 6180455"/>
              <a:gd name="connsiteY98" fmla="*/ 2055744 h 3808342"/>
              <a:gd name="connsiteX99" fmla="*/ 3167224 w 6180455"/>
              <a:gd name="connsiteY99" fmla="*/ 2155757 h 3808342"/>
              <a:gd name="connsiteX100" fmla="*/ 3271999 w 6180455"/>
              <a:gd name="connsiteY100" fmla="*/ 2253388 h 3808342"/>
              <a:gd name="connsiteX101" fmla="*/ 3413817 w 6180455"/>
              <a:gd name="connsiteY101" fmla="*/ 2354949 h 3808342"/>
              <a:gd name="connsiteX102" fmla="*/ 3573474 w 6180455"/>
              <a:gd name="connsiteY102" fmla="*/ 2512187 h 3808342"/>
              <a:gd name="connsiteX103" fmla="*/ 3636369 w 6180455"/>
              <a:gd name="connsiteY103" fmla="*/ 2599273 h 3808342"/>
              <a:gd name="connsiteX104" fmla="*/ 3762159 w 6180455"/>
              <a:gd name="connsiteY104" fmla="*/ 2475899 h 3808342"/>
              <a:gd name="connsiteX105" fmla="*/ 3754902 w 6180455"/>
              <a:gd name="connsiteY105" fmla="*/ 2316244 h 3808342"/>
              <a:gd name="connsiteX106" fmla="*/ 3762160 w 6180455"/>
              <a:gd name="connsiteY106" fmla="*/ 2183197 h 3808342"/>
              <a:gd name="connsiteX107" fmla="*/ 3762159 w 6180455"/>
              <a:gd name="connsiteY107" fmla="*/ 2067082 h 3808342"/>
              <a:gd name="connsiteX108" fmla="*/ 3718617 w 6180455"/>
              <a:gd name="connsiteY108" fmla="*/ 1875977 h 3808342"/>
              <a:gd name="connsiteX109" fmla="*/ 3609760 w 6180455"/>
              <a:gd name="connsiteY109" fmla="*/ 1609882 h 3808342"/>
              <a:gd name="connsiteX110" fmla="*/ 3505740 w 6180455"/>
              <a:gd name="connsiteY110" fmla="*/ 1382492 h 3808342"/>
              <a:gd name="connsiteX111" fmla="*/ 3405645 w 6180455"/>
              <a:gd name="connsiteY111" fmla="*/ 1286354 h 3808342"/>
              <a:gd name="connsiteX112" fmla="*/ 3209636 w 6180455"/>
              <a:gd name="connsiteY112" fmla="*/ 1082171 h 3808342"/>
              <a:gd name="connsiteX113" fmla="*/ 3005461 w 6180455"/>
              <a:gd name="connsiteY113" fmla="*/ 845318 h 3808342"/>
              <a:gd name="connsiteX114" fmla="*/ 2789035 w 6180455"/>
              <a:gd name="connsiteY114" fmla="*/ 563546 h 3808342"/>
              <a:gd name="connsiteX115" fmla="*/ 2511356 w 6180455"/>
              <a:gd name="connsiteY115" fmla="*/ 130678 h 3808342"/>
              <a:gd name="connsiteX116" fmla="*/ 2425602 w 6180455"/>
              <a:gd name="connsiteY116" fmla="*/ 16335 h 3808342"/>
              <a:gd name="connsiteX0" fmla="*/ 2425602 w 6180455"/>
              <a:gd name="connsiteY0" fmla="*/ 16335 h 3808342"/>
              <a:gd name="connsiteX1" fmla="*/ 1584399 w 6180455"/>
              <a:gd name="connsiteY1" fmla="*/ 0 h 3808342"/>
              <a:gd name="connsiteX2" fmla="*/ 518604 w 6180455"/>
              <a:gd name="connsiteY2" fmla="*/ 12252 h 3808342"/>
              <a:gd name="connsiteX3" fmla="*/ 12249 w 6180455"/>
              <a:gd name="connsiteY3" fmla="*/ 16336 h 3808342"/>
              <a:gd name="connsiteX4" fmla="*/ 12248 w 6180455"/>
              <a:gd name="connsiteY4" fmla="*/ 1016832 h 3808342"/>
              <a:gd name="connsiteX5" fmla="*/ 0 w 6180455"/>
              <a:gd name="connsiteY5" fmla="*/ 2589043 h 3808342"/>
              <a:gd name="connsiteX6" fmla="*/ 110254 w 6180455"/>
              <a:gd name="connsiteY6" fmla="*/ 2621711 h 3808342"/>
              <a:gd name="connsiteX7" fmla="*/ 187841 w 6180455"/>
              <a:gd name="connsiteY7" fmla="*/ 2540038 h 3808342"/>
              <a:gd name="connsiteX8" fmla="*/ 596192 w 6180455"/>
              <a:gd name="connsiteY8" fmla="*/ 2450198 h 3808342"/>
              <a:gd name="connsiteX9" fmla="*/ 841202 w 6180455"/>
              <a:gd name="connsiteY9" fmla="*/ 2433863 h 3808342"/>
              <a:gd name="connsiteX10" fmla="*/ 1143162 w 6180455"/>
              <a:gd name="connsiteY10" fmla="*/ 2439126 h 3808342"/>
              <a:gd name="connsiteX11" fmla="*/ 1417006 w 6180455"/>
              <a:gd name="connsiteY11" fmla="*/ 2472464 h 3808342"/>
              <a:gd name="connsiteX12" fmla="*/ 1833724 w 6180455"/>
              <a:gd name="connsiteY12" fmla="*/ 2651058 h 3808342"/>
              <a:gd name="connsiteX13" fmla="*/ 2067087 w 6180455"/>
              <a:gd name="connsiteY13" fmla="*/ 2779644 h 3808342"/>
              <a:gd name="connsiteX14" fmla="*/ 2174243 w 6180455"/>
              <a:gd name="connsiteY14" fmla="*/ 2922520 h 3808342"/>
              <a:gd name="connsiteX15" fmla="*/ 2255206 w 6180455"/>
              <a:gd name="connsiteY15" fmla="*/ 3193980 h 3808342"/>
              <a:gd name="connsiteX16" fmla="*/ 2221868 w 6180455"/>
              <a:gd name="connsiteY16" fmla="*/ 3310662 h 3808342"/>
              <a:gd name="connsiteX17" fmla="*/ 2195675 w 6180455"/>
              <a:gd name="connsiteY17" fmla="*/ 3394006 h 3808342"/>
              <a:gd name="connsiteX18" fmla="*/ 2126618 w 6180455"/>
              <a:gd name="connsiteY18" fmla="*/ 3474968 h 3808342"/>
              <a:gd name="connsiteX19" fmla="*/ 1986124 w 6180455"/>
              <a:gd name="connsiteY19" fmla="*/ 3603555 h 3808342"/>
              <a:gd name="connsiteX20" fmla="*/ 2278016 w 6180455"/>
              <a:gd name="connsiteY20" fmla="*/ 3734190 h 3808342"/>
              <a:gd name="connsiteX21" fmla="*/ 2436180 w 6180455"/>
              <a:gd name="connsiteY21" fmla="*/ 3808342 h 3808342"/>
              <a:gd name="connsiteX22" fmla="*/ 2569530 w 6180455"/>
              <a:gd name="connsiteY22" fmla="*/ 3796437 h 3808342"/>
              <a:gd name="connsiteX23" fmla="*/ 2826704 w 6180455"/>
              <a:gd name="connsiteY23" fmla="*/ 3736906 h 3808342"/>
              <a:gd name="connsiteX24" fmla="*/ 3029111 w 6180455"/>
              <a:gd name="connsiteY24" fmla="*/ 3665469 h 3808342"/>
              <a:gd name="connsiteX25" fmla="*/ 3176748 w 6180455"/>
              <a:gd name="connsiteY25" fmla="*/ 3579743 h 3808342"/>
              <a:gd name="connsiteX26" fmla="*/ 3281523 w 6180455"/>
              <a:gd name="connsiteY26" fmla="*/ 3413056 h 3808342"/>
              <a:gd name="connsiteX27" fmla="*/ 3583943 w 6180455"/>
              <a:gd name="connsiteY27" fmla="*/ 3222556 h 3808342"/>
              <a:gd name="connsiteX28" fmla="*/ 3829211 w 6180455"/>
              <a:gd name="connsiteY28" fmla="*/ 3015387 h 3808342"/>
              <a:gd name="connsiteX29" fmla="*/ 4054864 w 6180455"/>
              <a:gd name="connsiteY29" fmla="*/ 2717806 h 3808342"/>
              <a:gd name="connsiteX30" fmla="*/ 4139531 w 6180455"/>
              <a:gd name="connsiteY30" fmla="*/ 2650073 h 3808342"/>
              <a:gd name="connsiteX31" fmla="*/ 4202426 w 6180455"/>
              <a:gd name="connsiteY31" fmla="*/ 2592016 h 3808342"/>
              <a:gd name="connsiteX32" fmla="*/ 4262902 w 6180455"/>
              <a:gd name="connsiteY32" fmla="*/ 2553311 h 3808342"/>
              <a:gd name="connsiteX33" fmla="*/ 4422560 w 6180455"/>
              <a:gd name="connsiteY33" fmla="*/ 2376720 h 3808342"/>
              <a:gd name="connsiteX34" fmla="*/ 4519321 w 6180455"/>
              <a:gd name="connsiteY34" fmla="*/ 2296892 h 3808342"/>
              <a:gd name="connsiteX35" fmla="*/ 4548350 w 6180455"/>
              <a:gd name="connsiteY35" fmla="*/ 2243673 h 3808342"/>
              <a:gd name="connsiteX36" fmla="*/ 4565283 w 6180455"/>
              <a:gd name="connsiteY36" fmla="*/ 2202550 h 3808342"/>
              <a:gd name="connsiteX37" fmla="*/ 5061188 w 6180455"/>
              <a:gd name="connsiteY37" fmla="*/ 1948549 h 3808342"/>
              <a:gd name="connsiteX38" fmla="*/ 5131340 w 6180455"/>
              <a:gd name="connsiteY38" fmla="*/ 1856625 h 3808342"/>
              <a:gd name="connsiteX39" fmla="*/ 5564349 w 6180455"/>
              <a:gd name="connsiteY39" fmla="*/ 1735673 h 3808342"/>
              <a:gd name="connsiteX40" fmla="*/ 5748197 w 6180455"/>
              <a:gd name="connsiteY40" fmla="*/ 1672777 h 3808342"/>
              <a:gd name="connsiteX41" fmla="*/ 5975587 w 6180455"/>
              <a:gd name="connsiteY41" fmla="*/ 1602625 h 3808342"/>
              <a:gd name="connsiteX42" fmla="*/ 6026387 w 6180455"/>
              <a:gd name="connsiteY42" fmla="*/ 1590530 h 3808342"/>
              <a:gd name="connsiteX43" fmla="*/ 6178787 w 6180455"/>
              <a:gd name="connsiteY43" fmla="*/ 1546987 h 3808342"/>
              <a:gd name="connsiteX44" fmla="*/ 6098957 w 6180455"/>
              <a:gd name="connsiteY44" fmla="*/ 1329273 h 3808342"/>
              <a:gd name="connsiteX45" fmla="*/ 5975587 w 6180455"/>
              <a:gd name="connsiteY45" fmla="*/ 1399425 h 3808342"/>
              <a:gd name="connsiteX46" fmla="*/ 5656274 w 6180455"/>
              <a:gd name="connsiteY46" fmla="*/ 1406682 h 3808342"/>
              <a:gd name="connsiteX47" fmla="*/ 5070864 w 6180455"/>
              <a:gd name="connsiteY47" fmla="*/ 1544568 h 3808342"/>
              <a:gd name="connsiteX48" fmla="*/ 4722521 w 6180455"/>
              <a:gd name="connsiteY48" fmla="*/ 1747768 h 3808342"/>
              <a:gd name="connsiteX49" fmla="*/ 4424978 w 6180455"/>
              <a:gd name="connsiteY49" fmla="*/ 1958225 h 3808342"/>
              <a:gd name="connsiteX50" fmla="*/ 4212102 w 6180455"/>
              <a:gd name="connsiteY50" fmla="*/ 2197711 h 3808342"/>
              <a:gd name="connsiteX51" fmla="*/ 3950845 w 6180455"/>
              <a:gd name="connsiteY51" fmla="*/ 2509768 h 3808342"/>
              <a:gd name="connsiteX52" fmla="*/ 3815377 w 6180455"/>
              <a:gd name="connsiteY52" fmla="*/ 2521864 h 3808342"/>
              <a:gd name="connsiteX53" fmla="*/ 3762159 w 6180455"/>
              <a:gd name="connsiteY53" fmla="*/ 2480739 h 3808342"/>
              <a:gd name="connsiteX54" fmla="*/ 3638787 w 6180455"/>
              <a:gd name="connsiteY54" fmla="*/ 2594435 h 3808342"/>
              <a:gd name="connsiteX55" fmla="*/ 3670235 w 6180455"/>
              <a:gd name="connsiteY55" fmla="*/ 2664587 h 3808342"/>
              <a:gd name="connsiteX56" fmla="*/ 3679913 w 6180455"/>
              <a:gd name="connsiteY56" fmla="*/ 2812149 h 3808342"/>
              <a:gd name="connsiteX57" fmla="*/ 3617280 w 6180455"/>
              <a:gd name="connsiteY57" fmla="*/ 2896323 h 3808342"/>
              <a:gd name="connsiteX58" fmla="*/ 3410111 w 6180455"/>
              <a:gd name="connsiteY58" fmla="*/ 2993956 h 3808342"/>
              <a:gd name="connsiteX59" fmla="*/ 3357723 w 6180455"/>
              <a:gd name="connsiteY59" fmla="*/ 2996336 h 3808342"/>
              <a:gd name="connsiteX60" fmla="*/ 3274381 w 6180455"/>
              <a:gd name="connsiteY60" fmla="*/ 2970144 h 3808342"/>
              <a:gd name="connsiteX61" fmla="*/ 3076736 w 6180455"/>
              <a:gd name="connsiteY61" fmla="*/ 2829649 h 3808342"/>
              <a:gd name="connsiteX62" fmla="*/ 2831468 w 6180455"/>
              <a:gd name="connsiteY62" fmla="*/ 2705825 h 3808342"/>
              <a:gd name="connsiteX63" fmla="*/ 2638586 w 6180455"/>
              <a:gd name="connsiteY63" fmla="*/ 2584381 h 3808342"/>
              <a:gd name="connsiteX64" fmla="*/ 2479043 w 6180455"/>
              <a:gd name="connsiteY64" fmla="*/ 2451032 h 3808342"/>
              <a:gd name="connsiteX65" fmla="*/ 2345693 w 6180455"/>
              <a:gd name="connsiteY65" fmla="*/ 2331970 h 3808342"/>
              <a:gd name="connsiteX66" fmla="*/ 2195674 w 6180455"/>
              <a:gd name="connsiteY66" fmla="*/ 2191477 h 3808342"/>
              <a:gd name="connsiteX67" fmla="*/ 2050417 w 6180455"/>
              <a:gd name="connsiteY67" fmla="*/ 2067651 h 3808342"/>
              <a:gd name="connsiteX68" fmla="*/ 1967074 w 6180455"/>
              <a:gd name="connsiteY68" fmla="*/ 1979546 h 3808342"/>
              <a:gd name="connsiteX69" fmla="*/ 1859918 w 6180455"/>
              <a:gd name="connsiteY69" fmla="*/ 1870008 h 3808342"/>
              <a:gd name="connsiteX70" fmla="*/ 1697993 w 6180455"/>
              <a:gd name="connsiteY70" fmla="*/ 1696176 h 3808342"/>
              <a:gd name="connsiteX71" fmla="*/ 1619412 w 6180455"/>
              <a:gd name="connsiteY71" fmla="*/ 1589020 h 3808342"/>
              <a:gd name="connsiteX72" fmla="*/ 1572430 w 6180455"/>
              <a:gd name="connsiteY72" fmla="*/ 1512306 h 3808342"/>
              <a:gd name="connsiteX73" fmla="*/ 1486397 w 6180455"/>
              <a:gd name="connsiteY73" fmla="*/ 1429283 h 3808342"/>
              <a:gd name="connsiteX74" fmla="*/ 1404727 w 6180455"/>
              <a:gd name="connsiteY74" fmla="*/ 1343526 h 3808342"/>
              <a:gd name="connsiteX75" fmla="*/ 1351641 w 6180455"/>
              <a:gd name="connsiteY75" fmla="*/ 1229182 h 3808342"/>
              <a:gd name="connsiteX76" fmla="*/ 1306722 w 6180455"/>
              <a:gd name="connsiteY76" fmla="*/ 1074004 h 3808342"/>
              <a:gd name="connsiteX77" fmla="*/ 1310806 w 6180455"/>
              <a:gd name="connsiteY77" fmla="*/ 992330 h 3808342"/>
              <a:gd name="connsiteX78" fmla="*/ 1327141 w 6180455"/>
              <a:gd name="connsiteY78" fmla="*/ 931076 h 3808342"/>
              <a:gd name="connsiteX79" fmla="*/ 1355725 w 6180455"/>
              <a:gd name="connsiteY79" fmla="*/ 873904 h 3808342"/>
              <a:gd name="connsiteX80" fmla="*/ 1404727 w 6180455"/>
              <a:gd name="connsiteY80" fmla="*/ 779980 h 3808342"/>
              <a:gd name="connsiteX81" fmla="*/ 1461896 w 6180455"/>
              <a:gd name="connsiteY81" fmla="*/ 726892 h 3808342"/>
              <a:gd name="connsiteX82" fmla="*/ 1510899 w 6180455"/>
              <a:gd name="connsiteY82" fmla="*/ 686055 h 3808342"/>
              <a:gd name="connsiteX83" fmla="*/ 1588483 w 6180455"/>
              <a:gd name="connsiteY83" fmla="*/ 637052 h 3808342"/>
              <a:gd name="connsiteX84" fmla="*/ 1788575 w 6180455"/>
              <a:gd name="connsiteY84" fmla="*/ 645219 h 3808342"/>
              <a:gd name="connsiteX85" fmla="*/ 1964166 w 6180455"/>
              <a:gd name="connsiteY85" fmla="*/ 686056 h 3808342"/>
              <a:gd name="connsiteX86" fmla="*/ 2098922 w 6180455"/>
              <a:gd name="connsiteY86" fmla="*/ 763645 h 3808342"/>
              <a:gd name="connsiteX87" fmla="*/ 2327598 w 6180455"/>
              <a:gd name="connsiteY87" fmla="*/ 1037251 h 3808342"/>
              <a:gd name="connsiteX88" fmla="*/ 2376600 w 6180455"/>
              <a:gd name="connsiteY88" fmla="*/ 1078087 h 3808342"/>
              <a:gd name="connsiteX89" fmla="*/ 2552191 w 6180455"/>
              <a:gd name="connsiteY89" fmla="*/ 1135259 h 3808342"/>
              <a:gd name="connsiteX90" fmla="*/ 2682863 w 6180455"/>
              <a:gd name="connsiteY90" fmla="*/ 1221015 h 3808342"/>
              <a:gd name="connsiteX91" fmla="*/ 2756367 w 6180455"/>
              <a:gd name="connsiteY91" fmla="*/ 1310856 h 3808342"/>
              <a:gd name="connsiteX92" fmla="*/ 2833953 w 6180455"/>
              <a:gd name="connsiteY92" fmla="*/ 1396614 h 3808342"/>
              <a:gd name="connsiteX93" fmla="*/ 2900657 w 6180455"/>
              <a:gd name="connsiteY93" fmla="*/ 1507217 h 3808342"/>
              <a:gd name="connsiteX94" fmla="*/ 2941904 w 6180455"/>
              <a:gd name="connsiteY94" fmla="*/ 1585086 h 3808342"/>
              <a:gd name="connsiteX95" fmla="*/ 2957674 w 6180455"/>
              <a:gd name="connsiteY95" fmla="*/ 1667600 h 3808342"/>
              <a:gd name="connsiteX96" fmla="*/ 2967199 w 6180455"/>
              <a:gd name="connsiteY96" fmla="*/ 1743800 h 3808342"/>
              <a:gd name="connsiteX97" fmla="*/ 2974343 w 6180455"/>
              <a:gd name="connsiteY97" fmla="*/ 1781900 h 3808342"/>
              <a:gd name="connsiteX98" fmla="*/ 2998155 w 6180455"/>
              <a:gd name="connsiteY98" fmla="*/ 1872389 h 3808342"/>
              <a:gd name="connsiteX99" fmla="*/ 3093405 w 6180455"/>
              <a:gd name="connsiteY99" fmla="*/ 2055744 h 3808342"/>
              <a:gd name="connsiteX100" fmla="*/ 3167224 w 6180455"/>
              <a:gd name="connsiteY100" fmla="*/ 2155757 h 3808342"/>
              <a:gd name="connsiteX101" fmla="*/ 3271999 w 6180455"/>
              <a:gd name="connsiteY101" fmla="*/ 2253388 h 3808342"/>
              <a:gd name="connsiteX102" fmla="*/ 3413817 w 6180455"/>
              <a:gd name="connsiteY102" fmla="*/ 2354949 h 3808342"/>
              <a:gd name="connsiteX103" fmla="*/ 3573474 w 6180455"/>
              <a:gd name="connsiteY103" fmla="*/ 2512187 h 3808342"/>
              <a:gd name="connsiteX104" fmla="*/ 3636369 w 6180455"/>
              <a:gd name="connsiteY104" fmla="*/ 2599273 h 3808342"/>
              <a:gd name="connsiteX105" fmla="*/ 3762159 w 6180455"/>
              <a:gd name="connsiteY105" fmla="*/ 2475899 h 3808342"/>
              <a:gd name="connsiteX106" fmla="*/ 3754902 w 6180455"/>
              <a:gd name="connsiteY106" fmla="*/ 2316244 h 3808342"/>
              <a:gd name="connsiteX107" fmla="*/ 3762160 w 6180455"/>
              <a:gd name="connsiteY107" fmla="*/ 2183197 h 3808342"/>
              <a:gd name="connsiteX108" fmla="*/ 3762159 w 6180455"/>
              <a:gd name="connsiteY108" fmla="*/ 2067082 h 3808342"/>
              <a:gd name="connsiteX109" fmla="*/ 3718617 w 6180455"/>
              <a:gd name="connsiteY109" fmla="*/ 1875977 h 3808342"/>
              <a:gd name="connsiteX110" fmla="*/ 3609760 w 6180455"/>
              <a:gd name="connsiteY110" fmla="*/ 1609882 h 3808342"/>
              <a:gd name="connsiteX111" fmla="*/ 3505740 w 6180455"/>
              <a:gd name="connsiteY111" fmla="*/ 1382492 h 3808342"/>
              <a:gd name="connsiteX112" fmla="*/ 3405645 w 6180455"/>
              <a:gd name="connsiteY112" fmla="*/ 1286354 h 3808342"/>
              <a:gd name="connsiteX113" fmla="*/ 3209636 w 6180455"/>
              <a:gd name="connsiteY113" fmla="*/ 1082171 h 3808342"/>
              <a:gd name="connsiteX114" fmla="*/ 3005461 w 6180455"/>
              <a:gd name="connsiteY114" fmla="*/ 845318 h 3808342"/>
              <a:gd name="connsiteX115" fmla="*/ 2789035 w 6180455"/>
              <a:gd name="connsiteY115" fmla="*/ 563546 h 3808342"/>
              <a:gd name="connsiteX116" fmla="*/ 2511356 w 6180455"/>
              <a:gd name="connsiteY116" fmla="*/ 130678 h 3808342"/>
              <a:gd name="connsiteX117" fmla="*/ 2425602 w 6180455"/>
              <a:gd name="connsiteY117" fmla="*/ 16335 h 38083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751025 w 6180455"/>
              <a:gd name="connsiteY20" fmla="*/ 4135842 h 4135842"/>
              <a:gd name="connsiteX21" fmla="*/ 2436180 w 6180455"/>
              <a:gd name="connsiteY21" fmla="*/ 3808342 h 4135842"/>
              <a:gd name="connsiteX22" fmla="*/ 2569530 w 6180455"/>
              <a:gd name="connsiteY22" fmla="*/ 3796437 h 4135842"/>
              <a:gd name="connsiteX23" fmla="*/ 2826704 w 6180455"/>
              <a:gd name="connsiteY23" fmla="*/ 3736906 h 4135842"/>
              <a:gd name="connsiteX24" fmla="*/ 3029111 w 6180455"/>
              <a:gd name="connsiteY24" fmla="*/ 3665469 h 4135842"/>
              <a:gd name="connsiteX25" fmla="*/ 3176748 w 6180455"/>
              <a:gd name="connsiteY25" fmla="*/ 3579743 h 4135842"/>
              <a:gd name="connsiteX26" fmla="*/ 3281523 w 6180455"/>
              <a:gd name="connsiteY26" fmla="*/ 3413056 h 4135842"/>
              <a:gd name="connsiteX27" fmla="*/ 3583943 w 6180455"/>
              <a:gd name="connsiteY27" fmla="*/ 3222556 h 4135842"/>
              <a:gd name="connsiteX28" fmla="*/ 3829211 w 6180455"/>
              <a:gd name="connsiteY28" fmla="*/ 3015387 h 4135842"/>
              <a:gd name="connsiteX29" fmla="*/ 4054864 w 6180455"/>
              <a:gd name="connsiteY29" fmla="*/ 2717806 h 4135842"/>
              <a:gd name="connsiteX30" fmla="*/ 4139531 w 6180455"/>
              <a:gd name="connsiteY30" fmla="*/ 2650073 h 4135842"/>
              <a:gd name="connsiteX31" fmla="*/ 4202426 w 6180455"/>
              <a:gd name="connsiteY31" fmla="*/ 2592016 h 4135842"/>
              <a:gd name="connsiteX32" fmla="*/ 4262902 w 6180455"/>
              <a:gd name="connsiteY32" fmla="*/ 2553311 h 4135842"/>
              <a:gd name="connsiteX33" fmla="*/ 4422560 w 6180455"/>
              <a:gd name="connsiteY33" fmla="*/ 2376720 h 4135842"/>
              <a:gd name="connsiteX34" fmla="*/ 4519321 w 6180455"/>
              <a:gd name="connsiteY34" fmla="*/ 2296892 h 4135842"/>
              <a:gd name="connsiteX35" fmla="*/ 4548350 w 6180455"/>
              <a:gd name="connsiteY35" fmla="*/ 2243673 h 4135842"/>
              <a:gd name="connsiteX36" fmla="*/ 4565283 w 6180455"/>
              <a:gd name="connsiteY36" fmla="*/ 2202550 h 4135842"/>
              <a:gd name="connsiteX37" fmla="*/ 5061188 w 6180455"/>
              <a:gd name="connsiteY37" fmla="*/ 1948549 h 4135842"/>
              <a:gd name="connsiteX38" fmla="*/ 5131340 w 6180455"/>
              <a:gd name="connsiteY38" fmla="*/ 1856625 h 4135842"/>
              <a:gd name="connsiteX39" fmla="*/ 5564349 w 6180455"/>
              <a:gd name="connsiteY39" fmla="*/ 1735673 h 4135842"/>
              <a:gd name="connsiteX40" fmla="*/ 5748197 w 6180455"/>
              <a:gd name="connsiteY40" fmla="*/ 1672777 h 4135842"/>
              <a:gd name="connsiteX41" fmla="*/ 5975587 w 6180455"/>
              <a:gd name="connsiteY41" fmla="*/ 1602625 h 4135842"/>
              <a:gd name="connsiteX42" fmla="*/ 6026387 w 6180455"/>
              <a:gd name="connsiteY42" fmla="*/ 1590530 h 4135842"/>
              <a:gd name="connsiteX43" fmla="*/ 6178787 w 6180455"/>
              <a:gd name="connsiteY43" fmla="*/ 1546987 h 4135842"/>
              <a:gd name="connsiteX44" fmla="*/ 6098957 w 6180455"/>
              <a:gd name="connsiteY44" fmla="*/ 1329273 h 4135842"/>
              <a:gd name="connsiteX45" fmla="*/ 5975587 w 6180455"/>
              <a:gd name="connsiteY45" fmla="*/ 1399425 h 4135842"/>
              <a:gd name="connsiteX46" fmla="*/ 5656274 w 6180455"/>
              <a:gd name="connsiteY46" fmla="*/ 1406682 h 4135842"/>
              <a:gd name="connsiteX47" fmla="*/ 5070864 w 6180455"/>
              <a:gd name="connsiteY47" fmla="*/ 1544568 h 4135842"/>
              <a:gd name="connsiteX48" fmla="*/ 4722521 w 6180455"/>
              <a:gd name="connsiteY48" fmla="*/ 1747768 h 4135842"/>
              <a:gd name="connsiteX49" fmla="*/ 4424978 w 6180455"/>
              <a:gd name="connsiteY49" fmla="*/ 1958225 h 4135842"/>
              <a:gd name="connsiteX50" fmla="*/ 4212102 w 6180455"/>
              <a:gd name="connsiteY50" fmla="*/ 2197711 h 4135842"/>
              <a:gd name="connsiteX51" fmla="*/ 3950845 w 6180455"/>
              <a:gd name="connsiteY51" fmla="*/ 2509768 h 4135842"/>
              <a:gd name="connsiteX52" fmla="*/ 3815377 w 6180455"/>
              <a:gd name="connsiteY52" fmla="*/ 2521864 h 4135842"/>
              <a:gd name="connsiteX53" fmla="*/ 3762159 w 6180455"/>
              <a:gd name="connsiteY53" fmla="*/ 2480739 h 4135842"/>
              <a:gd name="connsiteX54" fmla="*/ 3638787 w 6180455"/>
              <a:gd name="connsiteY54" fmla="*/ 2594435 h 4135842"/>
              <a:gd name="connsiteX55" fmla="*/ 3670235 w 6180455"/>
              <a:gd name="connsiteY55" fmla="*/ 2664587 h 4135842"/>
              <a:gd name="connsiteX56" fmla="*/ 3679913 w 6180455"/>
              <a:gd name="connsiteY56" fmla="*/ 2812149 h 4135842"/>
              <a:gd name="connsiteX57" fmla="*/ 3617280 w 6180455"/>
              <a:gd name="connsiteY57" fmla="*/ 2896323 h 4135842"/>
              <a:gd name="connsiteX58" fmla="*/ 3410111 w 6180455"/>
              <a:gd name="connsiteY58" fmla="*/ 2993956 h 4135842"/>
              <a:gd name="connsiteX59" fmla="*/ 3357723 w 6180455"/>
              <a:gd name="connsiteY59" fmla="*/ 2996336 h 4135842"/>
              <a:gd name="connsiteX60" fmla="*/ 3274381 w 6180455"/>
              <a:gd name="connsiteY60" fmla="*/ 2970144 h 4135842"/>
              <a:gd name="connsiteX61" fmla="*/ 3076736 w 6180455"/>
              <a:gd name="connsiteY61" fmla="*/ 2829649 h 4135842"/>
              <a:gd name="connsiteX62" fmla="*/ 2831468 w 6180455"/>
              <a:gd name="connsiteY62" fmla="*/ 2705825 h 4135842"/>
              <a:gd name="connsiteX63" fmla="*/ 2638586 w 6180455"/>
              <a:gd name="connsiteY63" fmla="*/ 2584381 h 4135842"/>
              <a:gd name="connsiteX64" fmla="*/ 2479043 w 6180455"/>
              <a:gd name="connsiteY64" fmla="*/ 2451032 h 4135842"/>
              <a:gd name="connsiteX65" fmla="*/ 2345693 w 6180455"/>
              <a:gd name="connsiteY65" fmla="*/ 2331970 h 4135842"/>
              <a:gd name="connsiteX66" fmla="*/ 2195674 w 6180455"/>
              <a:gd name="connsiteY66" fmla="*/ 2191477 h 4135842"/>
              <a:gd name="connsiteX67" fmla="*/ 2050417 w 6180455"/>
              <a:gd name="connsiteY67" fmla="*/ 2067651 h 4135842"/>
              <a:gd name="connsiteX68" fmla="*/ 1967074 w 6180455"/>
              <a:gd name="connsiteY68" fmla="*/ 1979546 h 4135842"/>
              <a:gd name="connsiteX69" fmla="*/ 1859918 w 6180455"/>
              <a:gd name="connsiteY69" fmla="*/ 1870008 h 4135842"/>
              <a:gd name="connsiteX70" fmla="*/ 1697993 w 6180455"/>
              <a:gd name="connsiteY70" fmla="*/ 1696176 h 4135842"/>
              <a:gd name="connsiteX71" fmla="*/ 1619412 w 6180455"/>
              <a:gd name="connsiteY71" fmla="*/ 1589020 h 4135842"/>
              <a:gd name="connsiteX72" fmla="*/ 1572430 w 6180455"/>
              <a:gd name="connsiteY72" fmla="*/ 1512306 h 4135842"/>
              <a:gd name="connsiteX73" fmla="*/ 1486397 w 6180455"/>
              <a:gd name="connsiteY73" fmla="*/ 1429283 h 4135842"/>
              <a:gd name="connsiteX74" fmla="*/ 1404727 w 6180455"/>
              <a:gd name="connsiteY74" fmla="*/ 1343526 h 4135842"/>
              <a:gd name="connsiteX75" fmla="*/ 1351641 w 6180455"/>
              <a:gd name="connsiteY75" fmla="*/ 1229182 h 4135842"/>
              <a:gd name="connsiteX76" fmla="*/ 1306722 w 6180455"/>
              <a:gd name="connsiteY76" fmla="*/ 1074004 h 4135842"/>
              <a:gd name="connsiteX77" fmla="*/ 1310806 w 6180455"/>
              <a:gd name="connsiteY77" fmla="*/ 992330 h 4135842"/>
              <a:gd name="connsiteX78" fmla="*/ 1327141 w 6180455"/>
              <a:gd name="connsiteY78" fmla="*/ 931076 h 4135842"/>
              <a:gd name="connsiteX79" fmla="*/ 1355725 w 6180455"/>
              <a:gd name="connsiteY79" fmla="*/ 873904 h 4135842"/>
              <a:gd name="connsiteX80" fmla="*/ 1404727 w 6180455"/>
              <a:gd name="connsiteY80" fmla="*/ 779980 h 4135842"/>
              <a:gd name="connsiteX81" fmla="*/ 1461896 w 6180455"/>
              <a:gd name="connsiteY81" fmla="*/ 726892 h 4135842"/>
              <a:gd name="connsiteX82" fmla="*/ 1510899 w 6180455"/>
              <a:gd name="connsiteY82" fmla="*/ 686055 h 4135842"/>
              <a:gd name="connsiteX83" fmla="*/ 1588483 w 6180455"/>
              <a:gd name="connsiteY83" fmla="*/ 637052 h 4135842"/>
              <a:gd name="connsiteX84" fmla="*/ 1788575 w 6180455"/>
              <a:gd name="connsiteY84" fmla="*/ 645219 h 4135842"/>
              <a:gd name="connsiteX85" fmla="*/ 1964166 w 6180455"/>
              <a:gd name="connsiteY85" fmla="*/ 686056 h 4135842"/>
              <a:gd name="connsiteX86" fmla="*/ 2098922 w 6180455"/>
              <a:gd name="connsiteY86" fmla="*/ 763645 h 4135842"/>
              <a:gd name="connsiteX87" fmla="*/ 2327598 w 6180455"/>
              <a:gd name="connsiteY87" fmla="*/ 1037251 h 4135842"/>
              <a:gd name="connsiteX88" fmla="*/ 2376600 w 6180455"/>
              <a:gd name="connsiteY88" fmla="*/ 1078087 h 4135842"/>
              <a:gd name="connsiteX89" fmla="*/ 2552191 w 6180455"/>
              <a:gd name="connsiteY89" fmla="*/ 1135259 h 4135842"/>
              <a:gd name="connsiteX90" fmla="*/ 2682863 w 6180455"/>
              <a:gd name="connsiteY90" fmla="*/ 1221015 h 4135842"/>
              <a:gd name="connsiteX91" fmla="*/ 2756367 w 6180455"/>
              <a:gd name="connsiteY91" fmla="*/ 1310856 h 4135842"/>
              <a:gd name="connsiteX92" fmla="*/ 2833953 w 6180455"/>
              <a:gd name="connsiteY92" fmla="*/ 1396614 h 4135842"/>
              <a:gd name="connsiteX93" fmla="*/ 2900657 w 6180455"/>
              <a:gd name="connsiteY93" fmla="*/ 1507217 h 4135842"/>
              <a:gd name="connsiteX94" fmla="*/ 2941904 w 6180455"/>
              <a:gd name="connsiteY94" fmla="*/ 1585086 h 4135842"/>
              <a:gd name="connsiteX95" fmla="*/ 2957674 w 6180455"/>
              <a:gd name="connsiteY95" fmla="*/ 1667600 h 4135842"/>
              <a:gd name="connsiteX96" fmla="*/ 2967199 w 6180455"/>
              <a:gd name="connsiteY96" fmla="*/ 1743800 h 4135842"/>
              <a:gd name="connsiteX97" fmla="*/ 2974343 w 6180455"/>
              <a:gd name="connsiteY97" fmla="*/ 1781900 h 4135842"/>
              <a:gd name="connsiteX98" fmla="*/ 2998155 w 6180455"/>
              <a:gd name="connsiteY98" fmla="*/ 1872389 h 4135842"/>
              <a:gd name="connsiteX99" fmla="*/ 3093405 w 6180455"/>
              <a:gd name="connsiteY99" fmla="*/ 2055744 h 4135842"/>
              <a:gd name="connsiteX100" fmla="*/ 3167224 w 6180455"/>
              <a:gd name="connsiteY100" fmla="*/ 2155757 h 4135842"/>
              <a:gd name="connsiteX101" fmla="*/ 3271999 w 6180455"/>
              <a:gd name="connsiteY101" fmla="*/ 2253388 h 4135842"/>
              <a:gd name="connsiteX102" fmla="*/ 3413817 w 6180455"/>
              <a:gd name="connsiteY102" fmla="*/ 2354949 h 4135842"/>
              <a:gd name="connsiteX103" fmla="*/ 3573474 w 6180455"/>
              <a:gd name="connsiteY103" fmla="*/ 2512187 h 4135842"/>
              <a:gd name="connsiteX104" fmla="*/ 3636369 w 6180455"/>
              <a:gd name="connsiteY104" fmla="*/ 2599273 h 4135842"/>
              <a:gd name="connsiteX105" fmla="*/ 3762159 w 6180455"/>
              <a:gd name="connsiteY105" fmla="*/ 2475899 h 4135842"/>
              <a:gd name="connsiteX106" fmla="*/ 3754902 w 6180455"/>
              <a:gd name="connsiteY106" fmla="*/ 2316244 h 4135842"/>
              <a:gd name="connsiteX107" fmla="*/ 3762160 w 6180455"/>
              <a:gd name="connsiteY107" fmla="*/ 2183197 h 4135842"/>
              <a:gd name="connsiteX108" fmla="*/ 3762159 w 6180455"/>
              <a:gd name="connsiteY108" fmla="*/ 2067082 h 4135842"/>
              <a:gd name="connsiteX109" fmla="*/ 3718617 w 6180455"/>
              <a:gd name="connsiteY109" fmla="*/ 1875977 h 4135842"/>
              <a:gd name="connsiteX110" fmla="*/ 3609760 w 6180455"/>
              <a:gd name="connsiteY110" fmla="*/ 1609882 h 4135842"/>
              <a:gd name="connsiteX111" fmla="*/ 3505740 w 6180455"/>
              <a:gd name="connsiteY111" fmla="*/ 1382492 h 4135842"/>
              <a:gd name="connsiteX112" fmla="*/ 3405645 w 6180455"/>
              <a:gd name="connsiteY112" fmla="*/ 1286354 h 4135842"/>
              <a:gd name="connsiteX113" fmla="*/ 3209636 w 6180455"/>
              <a:gd name="connsiteY113" fmla="*/ 1082171 h 4135842"/>
              <a:gd name="connsiteX114" fmla="*/ 3005461 w 6180455"/>
              <a:gd name="connsiteY114" fmla="*/ 845318 h 4135842"/>
              <a:gd name="connsiteX115" fmla="*/ 2789035 w 6180455"/>
              <a:gd name="connsiteY115" fmla="*/ 563546 h 4135842"/>
              <a:gd name="connsiteX116" fmla="*/ 2511356 w 6180455"/>
              <a:gd name="connsiteY116" fmla="*/ 130678 h 4135842"/>
              <a:gd name="connsiteX117" fmla="*/ 2425602 w 6180455"/>
              <a:gd name="connsiteY117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751025 w 6180455"/>
              <a:gd name="connsiteY20" fmla="*/ 4135842 h 4135842"/>
              <a:gd name="connsiteX21" fmla="*/ 2201104 w 6180455"/>
              <a:gd name="connsiteY21" fmla="*/ 3919349 h 4135842"/>
              <a:gd name="connsiteX22" fmla="*/ 2436180 w 6180455"/>
              <a:gd name="connsiteY22" fmla="*/ 3808342 h 4135842"/>
              <a:gd name="connsiteX23" fmla="*/ 2569530 w 6180455"/>
              <a:gd name="connsiteY23" fmla="*/ 3796437 h 4135842"/>
              <a:gd name="connsiteX24" fmla="*/ 2826704 w 6180455"/>
              <a:gd name="connsiteY24" fmla="*/ 3736906 h 4135842"/>
              <a:gd name="connsiteX25" fmla="*/ 3029111 w 6180455"/>
              <a:gd name="connsiteY25" fmla="*/ 3665469 h 4135842"/>
              <a:gd name="connsiteX26" fmla="*/ 3176748 w 6180455"/>
              <a:gd name="connsiteY26" fmla="*/ 3579743 h 4135842"/>
              <a:gd name="connsiteX27" fmla="*/ 3281523 w 6180455"/>
              <a:gd name="connsiteY27" fmla="*/ 3413056 h 4135842"/>
              <a:gd name="connsiteX28" fmla="*/ 3583943 w 6180455"/>
              <a:gd name="connsiteY28" fmla="*/ 3222556 h 4135842"/>
              <a:gd name="connsiteX29" fmla="*/ 3829211 w 6180455"/>
              <a:gd name="connsiteY29" fmla="*/ 3015387 h 4135842"/>
              <a:gd name="connsiteX30" fmla="*/ 4054864 w 6180455"/>
              <a:gd name="connsiteY30" fmla="*/ 2717806 h 4135842"/>
              <a:gd name="connsiteX31" fmla="*/ 4139531 w 6180455"/>
              <a:gd name="connsiteY31" fmla="*/ 2650073 h 4135842"/>
              <a:gd name="connsiteX32" fmla="*/ 4202426 w 6180455"/>
              <a:gd name="connsiteY32" fmla="*/ 2592016 h 4135842"/>
              <a:gd name="connsiteX33" fmla="*/ 4262902 w 6180455"/>
              <a:gd name="connsiteY33" fmla="*/ 2553311 h 4135842"/>
              <a:gd name="connsiteX34" fmla="*/ 4422560 w 6180455"/>
              <a:gd name="connsiteY34" fmla="*/ 2376720 h 4135842"/>
              <a:gd name="connsiteX35" fmla="*/ 4519321 w 6180455"/>
              <a:gd name="connsiteY35" fmla="*/ 2296892 h 4135842"/>
              <a:gd name="connsiteX36" fmla="*/ 4548350 w 6180455"/>
              <a:gd name="connsiteY36" fmla="*/ 2243673 h 4135842"/>
              <a:gd name="connsiteX37" fmla="*/ 4565283 w 6180455"/>
              <a:gd name="connsiteY37" fmla="*/ 2202550 h 4135842"/>
              <a:gd name="connsiteX38" fmla="*/ 5061188 w 6180455"/>
              <a:gd name="connsiteY38" fmla="*/ 1948549 h 4135842"/>
              <a:gd name="connsiteX39" fmla="*/ 5131340 w 6180455"/>
              <a:gd name="connsiteY39" fmla="*/ 1856625 h 4135842"/>
              <a:gd name="connsiteX40" fmla="*/ 5564349 w 6180455"/>
              <a:gd name="connsiteY40" fmla="*/ 1735673 h 4135842"/>
              <a:gd name="connsiteX41" fmla="*/ 5748197 w 6180455"/>
              <a:gd name="connsiteY41" fmla="*/ 1672777 h 4135842"/>
              <a:gd name="connsiteX42" fmla="*/ 5975587 w 6180455"/>
              <a:gd name="connsiteY42" fmla="*/ 1602625 h 4135842"/>
              <a:gd name="connsiteX43" fmla="*/ 6026387 w 6180455"/>
              <a:gd name="connsiteY43" fmla="*/ 1590530 h 4135842"/>
              <a:gd name="connsiteX44" fmla="*/ 6178787 w 6180455"/>
              <a:gd name="connsiteY44" fmla="*/ 1546987 h 4135842"/>
              <a:gd name="connsiteX45" fmla="*/ 6098957 w 6180455"/>
              <a:gd name="connsiteY45" fmla="*/ 1329273 h 4135842"/>
              <a:gd name="connsiteX46" fmla="*/ 5975587 w 6180455"/>
              <a:gd name="connsiteY46" fmla="*/ 1399425 h 4135842"/>
              <a:gd name="connsiteX47" fmla="*/ 5656274 w 6180455"/>
              <a:gd name="connsiteY47" fmla="*/ 1406682 h 4135842"/>
              <a:gd name="connsiteX48" fmla="*/ 5070864 w 6180455"/>
              <a:gd name="connsiteY48" fmla="*/ 1544568 h 4135842"/>
              <a:gd name="connsiteX49" fmla="*/ 4722521 w 6180455"/>
              <a:gd name="connsiteY49" fmla="*/ 1747768 h 4135842"/>
              <a:gd name="connsiteX50" fmla="*/ 4424978 w 6180455"/>
              <a:gd name="connsiteY50" fmla="*/ 1958225 h 4135842"/>
              <a:gd name="connsiteX51" fmla="*/ 4212102 w 6180455"/>
              <a:gd name="connsiteY51" fmla="*/ 2197711 h 4135842"/>
              <a:gd name="connsiteX52" fmla="*/ 3950845 w 6180455"/>
              <a:gd name="connsiteY52" fmla="*/ 2509768 h 4135842"/>
              <a:gd name="connsiteX53" fmla="*/ 3815377 w 6180455"/>
              <a:gd name="connsiteY53" fmla="*/ 2521864 h 4135842"/>
              <a:gd name="connsiteX54" fmla="*/ 3762159 w 6180455"/>
              <a:gd name="connsiteY54" fmla="*/ 2480739 h 4135842"/>
              <a:gd name="connsiteX55" fmla="*/ 3638787 w 6180455"/>
              <a:gd name="connsiteY55" fmla="*/ 2594435 h 4135842"/>
              <a:gd name="connsiteX56" fmla="*/ 3670235 w 6180455"/>
              <a:gd name="connsiteY56" fmla="*/ 2664587 h 4135842"/>
              <a:gd name="connsiteX57" fmla="*/ 3679913 w 6180455"/>
              <a:gd name="connsiteY57" fmla="*/ 2812149 h 4135842"/>
              <a:gd name="connsiteX58" fmla="*/ 3617280 w 6180455"/>
              <a:gd name="connsiteY58" fmla="*/ 2896323 h 4135842"/>
              <a:gd name="connsiteX59" fmla="*/ 3410111 w 6180455"/>
              <a:gd name="connsiteY59" fmla="*/ 2993956 h 4135842"/>
              <a:gd name="connsiteX60" fmla="*/ 3357723 w 6180455"/>
              <a:gd name="connsiteY60" fmla="*/ 2996336 h 4135842"/>
              <a:gd name="connsiteX61" fmla="*/ 3274381 w 6180455"/>
              <a:gd name="connsiteY61" fmla="*/ 2970144 h 4135842"/>
              <a:gd name="connsiteX62" fmla="*/ 3076736 w 6180455"/>
              <a:gd name="connsiteY62" fmla="*/ 2829649 h 4135842"/>
              <a:gd name="connsiteX63" fmla="*/ 2831468 w 6180455"/>
              <a:gd name="connsiteY63" fmla="*/ 2705825 h 4135842"/>
              <a:gd name="connsiteX64" fmla="*/ 2638586 w 6180455"/>
              <a:gd name="connsiteY64" fmla="*/ 2584381 h 4135842"/>
              <a:gd name="connsiteX65" fmla="*/ 2479043 w 6180455"/>
              <a:gd name="connsiteY65" fmla="*/ 2451032 h 4135842"/>
              <a:gd name="connsiteX66" fmla="*/ 2345693 w 6180455"/>
              <a:gd name="connsiteY66" fmla="*/ 2331970 h 4135842"/>
              <a:gd name="connsiteX67" fmla="*/ 2195674 w 6180455"/>
              <a:gd name="connsiteY67" fmla="*/ 2191477 h 4135842"/>
              <a:gd name="connsiteX68" fmla="*/ 2050417 w 6180455"/>
              <a:gd name="connsiteY68" fmla="*/ 2067651 h 4135842"/>
              <a:gd name="connsiteX69" fmla="*/ 1967074 w 6180455"/>
              <a:gd name="connsiteY69" fmla="*/ 1979546 h 4135842"/>
              <a:gd name="connsiteX70" fmla="*/ 1859918 w 6180455"/>
              <a:gd name="connsiteY70" fmla="*/ 1870008 h 4135842"/>
              <a:gd name="connsiteX71" fmla="*/ 1697993 w 6180455"/>
              <a:gd name="connsiteY71" fmla="*/ 1696176 h 4135842"/>
              <a:gd name="connsiteX72" fmla="*/ 1619412 w 6180455"/>
              <a:gd name="connsiteY72" fmla="*/ 1589020 h 4135842"/>
              <a:gd name="connsiteX73" fmla="*/ 1572430 w 6180455"/>
              <a:gd name="connsiteY73" fmla="*/ 1512306 h 4135842"/>
              <a:gd name="connsiteX74" fmla="*/ 1486397 w 6180455"/>
              <a:gd name="connsiteY74" fmla="*/ 1429283 h 4135842"/>
              <a:gd name="connsiteX75" fmla="*/ 1404727 w 6180455"/>
              <a:gd name="connsiteY75" fmla="*/ 1343526 h 4135842"/>
              <a:gd name="connsiteX76" fmla="*/ 1351641 w 6180455"/>
              <a:gd name="connsiteY76" fmla="*/ 1229182 h 4135842"/>
              <a:gd name="connsiteX77" fmla="*/ 1306722 w 6180455"/>
              <a:gd name="connsiteY77" fmla="*/ 1074004 h 4135842"/>
              <a:gd name="connsiteX78" fmla="*/ 1310806 w 6180455"/>
              <a:gd name="connsiteY78" fmla="*/ 992330 h 4135842"/>
              <a:gd name="connsiteX79" fmla="*/ 1327141 w 6180455"/>
              <a:gd name="connsiteY79" fmla="*/ 931076 h 4135842"/>
              <a:gd name="connsiteX80" fmla="*/ 1355725 w 6180455"/>
              <a:gd name="connsiteY80" fmla="*/ 873904 h 4135842"/>
              <a:gd name="connsiteX81" fmla="*/ 1404727 w 6180455"/>
              <a:gd name="connsiteY81" fmla="*/ 779980 h 4135842"/>
              <a:gd name="connsiteX82" fmla="*/ 1461896 w 6180455"/>
              <a:gd name="connsiteY82" fmla="*/ 726892 h 4135842"/>
              <a:gd name="connsiteX83" fmla="*/ 1510899 w 6180455"/>
              <a:gd name="connsiteY83" fmla="*/ 686055 h 4135842"/>
              <a:gd name="connsiteX84" fmla="*/ 1588483 w 6180455"/>
              <a:gd name="connsiteY84" fmla="*/ 637052 h 4135842"/>
              <a:gd name="connsiteX85" fmla="*/ 1788575 w 6180455"/>
              <a:gd name="connsiteY85" fmla="*/ 645219 h 4135842"/>
              <a:gd name="connsiteX86" fmla="*/ 1964166 w 6180455"/>
              <a:gd name="connsiteY86" fmla="*/ 686056 h 4135842"/>
              <a:gd name="connsiteX87" fmla="*/ 2098922 w 6180455"/>
              <a:gd name="connsiteY87" fmla="*/ 763645 h 4135842"/>
              <a:gd name="connsiteX88" fmla="*/ 2327598 w 6180455"/>
              <a:gd name="connsiteY88" fmla="*/ 1037251 h 4135842"/>
              <a:gd name="connsiteX89" fmla="*/ 2376600 w 6180455"/>
              <a:gd name="connsiteY89" fmla="*/ 1078087 h 4135842"/>
              <a:gd name="connsiteX90" fmla="*/ 2552191 w 6180455"/>
              <a:gd name="connsiteY90" fmla="*/ 1135259 h 4135842"/>
              <a:gd name="connsiteX91" fmla="*/ 2682863 w 6180455"/>
              <a:gd name="connsiteY91" fmla="*/ 1221015 h 4135842"/>
              <a:gd name="connsiteX92" fmla="*/ 2756367 w 6180455"/>
              <a:gd name="connsiteY92" fmla="*/ 1310856 h 4135842"/>
              <a:gd name="connsiteX93" fmla="*/ 2833953 w 6180455"/>
              <a:gd name="connsiteY93" fmla="*/ 1396614 h 4135842"/>
              <a:gd name="connsiteX94" fmla="*/ 2900657 w 6180455"/>
              <a:gd name="connsiteY94" fmla="*/ 1507217 h 4135842"/>
              <a:gd name="connsiteX95" fmla="*/ 2941904 w 6180455"/>
              <a:gd name="connsiteY95" fmla="*/ 1585086 h 4135842"/>
              <a:gd name="connsiteX96" fmla="*/ 2957674 w 6180455"/>
              <a:gd name="connsiteY96" fmla="*/ 1667600 h 4135842"/>
              <a:gd name="connsiteX97" fmla="*/ 2967199 w 6180455"/>
              <a:gd name="connsiteY97" fmla="*/ 1743800 h 4135842"/>
              <a:gd name="connsiteX98" fmla="*/ 2974343 w 6180455"/>
              <a:gd name="connsiteY98" fmla="*/ 1781900 h 4135842"/>
              <a:gd name="connsiteX99" fmla="*/ 2998155 w 6180455"/>
              <a:gd name="connsiteY99" fmla="*/ 1872389 h 4135842"/>
              <a:gd name="connsiteX100" fmla="*/ 3093405 w 6180455"/>
              <a:gd name="connsiteY100" fmla="*/ 2055744 h 4135842"/>
              <a:gd name="connsiteX101" fmla="*/ 3167224 w 6180455"/>
              <a:gd name="connsiteY101" fmla="*/ 2155757 h 4135842"/>
              <a:gd name="connsiteX102" fmla="*/ 3271999 w 6180455"/>
              <a:gd name="connsiteY102" fmla="*/ 2253388 h 4135842"/>
              <a:gd name="connsiteX103" fmla="*/ 3413817 w 6180455"/>
              <a:gd name="connsiteY103" fmla="*/ 2354949 h 4135842"/>
              <a:gd name="connsiteX104" fmla="*/ 3573474 w 6180455"/>
              <a:gd name="connsiteY104" fmla="*/ 2512187 h 4135842"/>
              <a:gd name="connsiteX105" fmla="*/ 3636369 w 6180455"/>
              <a:gd name="connsiteY105" fmla="*/ 2599273 h 4135842"/>
              <a:gd name="connsiteX106" fmla="*/ 3762159 w 6180455"/>
              <a:gd name="connsiteY106" fmla="*/ 2475899 h 4135842"/>
              <a:gd name="connsiteX107" fmla="*/ 3754902 w 6180455"/>
              <a:gd name="connsiteY107" fmla="*/ 2316244 h 4135842"/>
              <a:gd name="connsiteX108" fmla="*/ 3762160 w 6180455"/>
              <a:gd name="connsiteY108" fmla="*/ 2183197 h 4135842"/>
              <a:gd name="connsiteX109" fmla="*/ 3762159 w 6180455"/>
              <a:gd name="connsiteY109" fmla="*/ 2067082 h 4135842"/>
              <a:gd name="connsiteX110" fmla="*/ 3718617 w 6180455"/>
              <a:gd name="connsiteY110" fmla="*/ 1875977 h 4135842"/>
              <a:gd name="connsiteX111" fmla="*/ 3609760 w 6180455"/>
              <a:gd name="connsiteY111" fmla="*/ 1609882 h 4135842"/>
              <a:gd name="connsiteX112" fmla="*/ 3505740 w 6180455"/>
              <a:gd name="connsiteY112" fmla="*/ 1382492 h 4135842"/>
              <a:gd name="connsiteX113" fmla="*/ 3405645 w 6180455"/>
              <a:gd name="connsiteY113" fmla="*/ 1286354 h 4135842"/>
              <a:gd name="connsiteX114" fmla="*/ 3209636 w 6180455"/>
              <a:gd name="connsiteY114" fmla="*/ 1082171 h 4135842"/>
              <a:gd name="connsiteX115" fmla="*/ 3005461 w 6180455"/>
              <a:gd name="connsiteY115" fmla="*/ 845318 h 4135842"/>
              <a:gd name="connsiteX116" fmla="*/ 2789035 w 6180455"/>
              <a:gd name="connsiteY116" fmla="*/ 563546 h 4135842"/>
              <a:gd name="connsiteX117" fmla="*/ 2511356 w 6180455"/>
              <a:gd name="connsiteY117" fmla="*/ 130678 h 4135842"/>
              <a:gd name="connsiteX118" fmla="*/ 2425602 w 6180455"/>
              <a:gd name="connsiteY118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890607 w 6180455"/>
              <a:gd name="connsiteY20" fmla="*/ 3825346 h 4135842"/>
              <a:gd name="connsiteX21" fmla="*/ 1751025 w 6180455"/>
              <a:gd name="connsiteY21" fmla="*/ 4135842 h 4135842"/>
              <a:gd name="connsiteX22" fmla="*/ 2201104 w 6180455"/>
              <a:gd name="connsiteY22" fmla="*/ 3919349 h 4135842"/>
              <a:gd name="connsiteX23" fmla="*/ 2436180 w 6180455"/>
              <a:gd name="connsiteY23" fmla="*/ 3808342 h 4135842"/>
              <a:gd name="connsiteX24" fmla="*/ 2569530 w 6180455"/>
              <a:gd name="connsiteY24" fmla="*/ 3796437 h 4135842"/>
              <a:gd name="connsiteX25" fmla="*/ 2826704 w 6180455"/>
              <a:gd name="connsiteY25" fmla="*/ 3736906 h 4135842"/>
              <a:gd name="connsiteX26" fmla="*/ 3029111 w 6180455"/>
              <a:gd name="connsiteY26" fmla="*/ 3665469 h 4135842"/>
              <a:gd name="connsiteX27" fmla="*/ 3176748 w 6180455"/>
              <a:gd name="connsiteY27" fmla="*/ 3579743 h 4135842"/>
              <a:gd name="connsiteX28" fmla="*/ 3281523 w 6180455"/>
              <a:gd name="connsiteY28" fmla="*/ 3413056 h 4135842"/>
              <a:gd name="connsiteX29" fmla="*/ 3583943 w 6180455"/>
              <a:gd name="connsiteY29" fmla="*/ 3222556 h 4135842"/>
              <a:gd name="connsiteX30" fmla="*/ 3829211 w 6180455"/>
              <a:gd name="connsiteY30" fmla="*/ 3015387 h 4135842"/>
              <a:gd name="connsiteX31" fmla="*/ 4054864 w 6180455"/>
              <a:gd name="connsiteY31" fmla="*/ 2717806 h 4135842"/>
              <a:gd name="connsiteX32" fmla="*/ 4139531 w 6180455"/>
              <a:gd name="connsiteY32" fmla="*/ 2650073 h 4135842"/>
              <a:gd name="connsiteX33" fmla="*/ 4202426 w 6180455"/>
              <a:gd name="connsiteY33" fmla="*/ 2592016 h 4135842"/>
              <a:gd name="connsiteX34" fmla="*/ 4262902 w 6180455"/>
              <a:gd name="connsiteY34" fmla="*/ 2553311 h 4135842"/>
              <a:gd name="connsiteX35" fmla="*/ 4422560 w 6180455"/>
              <a:gd name="connsiteY35" fmla="*/ 2376720 h 4135842"/>
              <a:gd name="connsiteX36" fmla="*/ 4519321 w 6180455"/>
              <a:gd name="connsiteY36" fmla="*/ 2296892 h 4135842"/>
              <a:gd name="connsiteX37" fmla="*/ 4548350 w 6180455"/>
              <a:gd name="connsiteY37" fmla="*/ 2243673 h 4135842"/>
              <a:gd name="connsiteX38" fmla="*/ 4565283 w 6180455"/>
              <a:gd name="connsiteY38" fmla="*/ 2202550 h 4135842"/>
              <a:gd name="connsiteX39" fmla="*/ 5061188 w 6180455"/>
              <a:gd name="connsiteY39" fmla="*/ 1948549 h 4135842"/>
              <a:gd name="connsiteX40" fmla="*/ 5131340 w 6180455"/>
              <a:gd name="connsiteY40" fmla="*/ 1856625 h 4135842"/>
              <a:gd name="connsiteX41" fmla="*/ 5564349 w 6180455"/>
              <a:gd name="connsiteY41" fmla="*/ 1735673 h 4135842"/>
              <a:gd name="connsiteX42" fmla="*/ 5748197 w 6180455"/>
              <a:gd name="connsiteY42" fmla="*/ 1672777 h 4135842"/>
              <a:gd name="connsiteX43" fmla="*/ 5975587 w 6180455"/>
              <a:gd name="connsiteY43" fmla="*/ 1602625 h 4135842"/>
              <a:gd name="connsiteX44" fmla="*/ 6026387 w 6180455"/>
              <a:gd name="connsiteY44" fmla="*/ 1590530 h 4135842"/>
              <a:gd name="connsiteX45" fmla="*/ 6178787 w 6180455"/>
              <a:gd name="connsiteY45" fmla="*/ 1546987 h 4135842"/>
              <a:gd name="connsiteX46" fmla="*/ 6098957 w 6180455"/>
              <a:gd name="connsiteY46" fmla="*/ 1329273 h 4135842"/>
              <a:gd name="connsiteX47" fmla="*/ 5975587 w 6180455"/>
              <a:gd name="connsiteY47" fmla="*/ 1399425 h 4135842"/>
              <a:gd name="connsiteX48" fmla="*/ 5656274 w 6180455"/>
              <a:gd name="connsiteY48" fmla="*/ 1406682 h 4135842"/>
              <a:gd name="connsiteX49" fmla="*/ 5070864 w 6180455"/>
              <a:gd name="connsiteY49" fmla="*/ 1544568 h 4135842"/>
              <a:gd name="connsiteX50" fmla="*/ 4722521 w 6180455"/>
              <a:gd name="connsiteY50" fmla="*/ 1747768 h 4135842"/>
              <a:gd name="connsiteX51" fmla="*/ 4424978 w 6180455"/>
              <a:gd name="connsiteY51" fmla="*/ 1958225 h 4135842"/>
              <a:gd name="connsiteX52" fmla="*/ 4212102 w 6180455"/>
              <a:gd name="connsiteY52" fmla="*/ 2197711 h 4135842"/>
              <a:gd name="connsiteX53" fmla="*/ 3950845 w 6180455"/>
              <a:gd name="connsiteY53" fmla="*/ 2509768 h 4135842"/>
              <a:gd name="connsiteX54" fmla="*/ 3815377 w 6180455"/>
              <a:gd name="connsiteY54" fmla="*/ 2521864 h 4135842"/>
              <a:gd name="connsiteX55" fmla="*/ 3762159 w 6180455"/>
              <a:gd name="connsiteY55" fmla="*/ 2480739 h 4135842"/>
              <a:gd name="connsiteX56" fmla="*/ 3638787 w 6180455"/>
              <a:gd name="connsiteY56" fmla="*/ 2594435 h 4135842"/>
              <a:gd name="connsiteX57" fmla="*/ 3670235 w 6180455"/>
              <a:gd name="connsiteY57" fmla="*/ 2664587 h 4135842"/>
              <a:gd name="connsiteX58" fmla="*/ 3679913 w 6180455"/>
              <a:gd name="connsiteY58" fmla="*/ 2812149 h 4135842"/>
              <a:gd name="connsiteX59" fmla="*/ 3617280 w 6180455"/>
              <a:gd name="connsiteY59" fmla="*/ 2896323 h 4135842"/>
              <a:gd name="connsiteX60" fmla="*/ 3410111 w 6180455"/>
              <a:gd name="connsiteY60" fmla="*/ 2993956 h 4135842"/>
              <a:gd name="connsiteX61" fmla="*/ 3357723 w 6180455"/>
              <a:gd name="connsiteY61" fmla="*/ 2996336 h 4135842"/>
              <a:gd name="connsiteX62" fmla="*/ 3274381 w 6180455"/>
              <a:gd name="connsiteY62" fmla="*/ 2970144 h 4135842"/>
              <a:gd name="connsiteX63" fmla="*/ 3076736 w 6180455"/>
              <a:gd name="connsiteY63" fmla="*/ 2829649 h 4135842"/>
              <a:gd name="connsiteX64" fmla="*/ 2831468 w 6180455"/>
              <a:gd name="connsiteY64" fmla="*/ 2705825 h 4135842"/>
              <a:gd name="connsiteX65" fmla="*/ 2638586 w 6180455"/>
              <a:gd name="connsiteY65" fmla="*/ 2584381 h 4135842"/>
              <a:gd name="connsiteX66" fmla="*/ 2479043 w 6180455"/>
              <a:gd name="connsiteY66" fmla="*/ 2451032 h 4135842"/>
              <a:gd name="connsiteX67" fmla="*/ 2345693 w 6180455"/>
              <a:gd name="connsiteY67" fmla="*/ 2331970 h 4135842"/>
              <a:gd name="connsiteX68" fmla="*/ 2195674 w 6180455"/>
              <a:gd name="connsiteY68" fmla="*/ 2191477 h 4135842"/>
              <a:gd name="connsiteX69" fmla="*/ 2050417 w 6180455"/>
              <a:gd name="connsiteY69" fmla="*/ 2067651 h 4135842"/>
              <a:gd name="connsiteX70" fmla="*/ 1967074 w 6180455"/>
              <a:gd name="connsiteY70" fmla="*/ 1979546 h 4135842"/>
              <a:gd name="connsiteX71" fmla="*/ 1859918 w 6180455"/>
              <a:gd name="connsiteY71" fmla="*/ 1870008 h 4135842"/>
              <a:gd name="connsiteX72" fmla="*/ 1697993 w 6180455"/>
              <a:gd name="connsiteY72" fmla="*/ 1696176 h 4135842"/>
              <a:gd name="connsiteX73" fmla="*/ 1619412 w 6180455"/>
              <a:gd name="connsiteY73" fmla="*/ 1589020 h 4135842"/>
              <a:gd name="connsiteX74" fmla="*/ 1572430 w 6180455"/>
              <a:gd name="connsiteY74" fmla="*/ 1512306 h 4135842"/>
              <a:gd name="connsiteX75" fmla="*/ 1486397 w 6180455"/>
              <a:gd name="connsiteY75" fmla="*/ 1429283 h 4135842"/>
              <a:gd name="connsiteX76" fmla="*/ 1404727 w 6180455"/>
              <a:gd name="connsiteY76" fmla="*/ 1343526 h 4135842"/>
              <a:gd name="connsiteX77" fmla="*/ 1351641 w 6180455"/>
              <a:gd name="connsiteY77" fmla="*/ 1229182 h 4135842"/>
              <a:gd name="connsiteX78" fmla="*/ 1306722 w 6180455"/>
              <a:gd name="connsiteY78" fmla="*/ 1074004 h 4135842"/>
              <a:gd name="connsiteX79" fmla="*/ 1310806 w 6180455"/>
              <a:gd name="connsiteY79" fmla="*/ 992330 h 4135842"/>
              <a:gd name="connsiteX80" fmla="*/ 1327141 w 6180455"/>
              <a:gd name="connsiteY80" fmla="*/ 931076 h 4135842"/>
              <a:gd name="connsiteX81" fmla="*/ 1355725 w 6180455"/>
              <a:gd name="connsiteY81" fmla="*/ 873904 h 4135842"/>
              <a:gd name="connsiteX82" fmla="*/ 1404727 w 6180455"/>
              <a:gd name="connsiteY82" fmla="*/ 779980 h 4135842"/>
              <a:gd name="connsiteX83" fmla="*/ 1461896 w 6180455"/>
              <a:gd name="connsiteY83" fmla="*/ 726892 h 4135842"/>
              <a:gd name="connsiteX84" fmla="*/ 1510899 w 6180455"/>
              <a:gd name="connsiteY84" fmla="*/ 686055 h 4135842"/>
              <a:gd name="connsiteX85" fmla="*/ 1588483 w 6180455"/>
              <a:gd name="connsiteY85" fmla="*/ 637052 h 4135842"/>
              <a:gd name="connsiteX86" fmla="*/ 1788575 w 6180455"/>
              <a:gd name="connsiteY86" fmla="*/ 645219 h 4135842"/>
              <a:gd name="connsiteX87" fmla="*/ 1964166 w 6180455"/>
              <a:gd name="connsiteY87" fmla="*/ 686056 h 4135842"/>
              <a:gd name="connsiteX88" fmla="*/ 2098922 w 6180455"/>
              <a:gd name="connsiteY88" fmla="*/ 763645 h 4135842"/>
              <a:gd name="connsiteX89" fmla="*/ 2327598 w 6180455"/>
              <a:gd name="connsiteY89" fmla="*/ 1037251 h 4135842"/>
              <a:gd name="connsiteX90" fmla="*/ 2376600 w 6180455"/>
              <a:gd name="connsiteY90" fmla="*/ 1078087 h 4135842"/>
              <a:gd name="connsiteX91" fmla="*/ 2552191 w 6180455"/>
              <a:gd name="connsiteY91" fmla="*/ 1135259 h 4135842"/>
              <a:gd name="connsiteX92" fmla="*/ 2682863 w 6180455"/>
              <a:gd name="connsiteY92" fmla="*/ 1221015 h 4135842"/>
              <a:gd name="connsiteX93" fmla="*/ 2756367 w 6180455"/>
              <a:gd name="connsiteY93" fmla="*/ 1310856 h 4135842"/>
              <a:gd name="connsiteX94" fmla="*/ 2833953 w 6180455"/>
              <a:gd name="connsiteY94" fmla="*/ 1396614 h 4135842"/>
              <a:gd name="connsiteX95" fmla="*/ 2900657 w 6180455"/>
              <a:gd name="connsiteY95" fmla="*/ 1507217 h 4135842"/>
              <a:gd name="connsiteX96" fmla="*/ 2941904 w 6180455"/>
              <a:gd name="connsiteY96" fmla="*/ 1585086 h 4135842"/>
              <a:gd name="connsiteX97" fmla="*/ 2957674 w 6180455"/>
              <a:gd name="connsiteY97" fmla="*/ 1667600 h 4135842"/>
              <a:gd name="connsiteX98" fmla="*/ 2967199 w 6180455"/>
              <a:gd name="connsiteY98" fmla="*/ 1743800 h 4135842"/>
              <a:gd name="connsiteX99" fmla="*/ 2974343 w 6180455"/>
              <a:gd name="connsiteY99" fmla="*/ 1781900 h 4135842"/>
              <a:gd name="connsiteX100" fmla="*/ 2998155 w 6180455"/>
              <a:gd name="connsiteY100" fmla="*/ 1872389 h 4135842"/>
              <a:gd name="connsiteX101" fmla="*/ 3093405 w 6180455"/>
              <a:gd name="connsiteY101" fmla="*/ 2055744 h 4135842"/>
              <a:gd name="connsiteX102" fmla="*/ 3167224 w 6180455"/>
              <a:gd name="connsiteY102" fmla="*/ 2155757 h 4135842"/>
              <a:gd name="connsiteX103" fmla="*/ 3271999 w 6180455"/>
              <a:gd name="connsiteY103" fmla="*/ 2253388 h 4135842"/>
              <a:gd name="connsiteX104" fmla="*/ 3413817 w 6180455"/>
              <a:gd name="connsiteY104" fmla="*/ 2354949 h 4135842"/>
              <a:gd name="connsiteX105" fmla="*/ 3573474 w 6180455"/>
              <a:gd name="connsiteY105" fmla="*/ 2512187 h 4135842"/>
              <a:gd name="connsiteX106" fmla="*/ 3636369 w 6180455"/>
              <a:gd name="connsiteY106" fmla="*/ 2599273 h 4135842"/>
              <a:gd name="connsiteX107" fmla="*/ 3762159 w 6180455"/>
              <a:gd name="connsiteY107" fmla="*/ 2475899 h 4135842"/>
              <a:gd name="connsiteX108" fmla="*/ 3754902 w 6180455"/>
              <a:gd name="connsiteY108" fmla="*/ 2316244 h 4135842"/>
              <a:gd name="connsiteX109" fmla="*/ 3762160 w 6180455"/>
              <a:gd name="connsiteY109" fmla="*/ 2183197 h 4135842"/>
              <a:gd name="connsiteX110" fmla="*/ 3762159 w 6180455"/>
              <a:gd name="connsiteY110" fmla="*/ 2067082 h 4135842"/>
              <a:gd name="connsiteX111" fmla="*/ 3718617 w 6180455"/>
              <a:gd name="connsiteY111" fmla="*/ 1875977 h 4135842"/>
              <a:gd name="connsiteX112" fmla="*/ 3609760 w 6180455"/>
              <a:gd name="connsiteY112" fmla="*/ 1609882 h 4135842"/>
              <a:gd name="connsiteX113" fmla="*/ 3505740 w 6180455"/>
              <a:gd name="connsiteY113" fmla="*/ 1382492 h 4135842"/>
              <a:gd name="connsiteX114" fmla="*/ 3405645 w 6180455"/>
              <a:gd name="connsiteY114" fmla="*/ 1286354 h 4135842"/>
              <a:gd name="connsiteX115" fmla="*/ 3209636 w 6180455"/>
              <a:gd name="connsiteY115" fmla="*/ 1082171 h 4135842"/>
              <a:gd name="connsiteX116" fmla="*/ 3005461 w 6180455"/>
              <a:gd name="connsiteY116" fmla="*/ 845318 h 4135842"/>
              <a:gd name="connsiteX117" fmla="*/ 2789035 w 6180455"/>
              <a:gd name="connsiteY117" fmla="*/ 563546 h 4135842"/>
              <a:gd name="connsiteX118" fmla="*/ 2511356 w 6180455"/>
              <a:gd name="connsiteY118" fmla="*/ 130678 h 4135842"/>
              <a:gd name="connsiteX119" fmla="*/ 2425602 w 6180455"/>
              <a:gd name="connsiteY119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773814 w 6180455"/>
              <a:gd name="connsiteY20" fmla="*/ 3930744 h 4135842"/>
              <a:gd name="connsiteX21" fmla="*/ 1751025 w 6180455"/>
              <a:gd name="connsiteY21" fmla="*/ 4135842 h 4135842"/>
              <a:gd name="connsiteX22" fmla="*/ 2201104 w 6180455"/>
              <a:gd name="connsiteY22" fmla="*/ 3919349 h 4135842"/>
              <a:gd name="connsiteX23" fmla="*/ 2436180 w 6180455"/>
              <a:gd name="connsiteY23" fmla="*/ 3808342 h 4135842"/>
              <a:gd name="connsiteX24" fmla="*/ 2569530 w 6180455"/>
              <a:gd name="connsiteY24" fmla="*/ 3796437 h 4135842"/>
              <a:gd name="connsiteX25" fmla="*/ 2826704 w 6180455"/>
              <a:gd name="connsiteY25" fmla="*/ 3736906 h 4135842"/>
              <a:gd name="connsiteX26" fmla="*/ 3029111 w 6180455"/>
              <a:gd name="connsiteY26" fmla="*/ 3665469 h 4135842"/>
              <a:gd name="connsiteX27" fmla="*/ 3176748 w 6180455"/>
              <a:gd name="connsiteY27" fmla="*/ 3579743 h 4135842"/>
              <a:gd name="connsiteX28" fmla="*/ 3281523 w 6180455"/>
              <a:gd name="connsiteY28" fmla="*/ 3413056 h 4135842"/>
              <a:gd name="connsiteX29" fmla="*/ 3583943 w 6180455"/>
              <a:gd name="connsiteY29" fmla="*/ 3222556 h 4135842"/>
              <a:gd name="connsiteX30" fmla="*/ 3829211 w 6180455"/>
              <a:gd name="connsiteY30" fmla="*/ 3015387 h 4135842"/>
              <a:gd name="connsiteX31" fmla="*/ 4054864 w 6180455"/>
              <a:gd name="connsiteY31" fmla="*/ 2717806 h 4135842"/>
              <a:gd name="connsiteX32" fmla="*/ 4139531 w 6180455"/>
              <a:gd name="connsiteY32" fmla="*/ 2650073 h 4135842"/>
              <a:gd name="connsiteX33" fmla="*/ 4202426 w 6180455"/>
              <a:gd name="connsiteY33" fmla="*/ 2592016 h 4135842"/>
              <a:gd name="connsiteX34" fmla="*/ 4262902 w 6180455"/>
              <a:gd name="connsiteY34" fmla="*/ 2553311 h 4135842"/>
              <a:gd name="connsiteX35" fmla="*/ 4422560 w 6180455"/>
              <a:gd name="connsiteY35" fmla="*/ 2376720 h 4135842"/>
              <a:gd name="connsiteX36" fmla="*/ 4519321 w 6180455"/>
              <a:gd name="connsiteY36" fmla="*/ 2296892 h 4135842"/>
              <a:gd name="connsiteX37" fmla="*/ 4548350 w 6180455"/>
              <a:gd name="connsiteY37" fmla="*/ 2243673 h 4135842"/>
              <a:gd name="connsiteX38" fmla="*/ 4565283 w 6180455"/>
              <a:gd name="connsiteY38" fmla="*/ 2202550 h 4135842"/>
              <a:gd name="connsiteX39" fmla="*/ 5061188 w 6180455"/>
              <a:gd name="connsiteY39" fmla="*/ 1948549 h 4135842"/>
              <a:gd name="connsiteX40" fmla="*/ 5131340 w 6180455"/>
              <a:gd name="connsiteY40" fmla="*/ 1856625 h 4135842"/>
              <a:gd name="connsiteX41" fmla="*/ 5564349 w 6180455"/>
              <a:gd name="connsiteY41" fmla="*/ 1735673 h 4135842"/>
              <a:gd name="connsiteX42" fmla="*/ 5748197 w 6180455"/>
              <a:gd name="connsiteY42" fmla="*/ 1672777 h 4135842"/>
              <a:gd name="connsiteX43" fmla="*/ 5975587 w 6180455"/>
              <a:gd name="connsiteY43" fmla="*/ 1602625 h 4135842"/>
              <a:gd name="connsiteX44" fmla="*/ 6026387 w 6180455"/>
              <a:gd name="connsiteY44" fmla="*/ 1590530 h 4135842"/>
              <a:gd name="connsiteX45" fmla="*/ 6178787 w 6180455"/>
              <a:gd name="connsiteY45" fmla="*/ 1546987 h 4135842"/>
              <a:gd name="connsiteX46" fmla="*/ 6098957 w 6180455"/>
              <a:gd name="connsiteY46" fmla="*/ 1329273 h 4135842"/>
              <a:gd name="connsiteX47" fmla="*/ 5975587 w 6180455"/>
              <a:gd name="connsiteY47" fmla="*/ 1399425 h 4135842"/>
              <a:gd name="connsiteX48" fmla="*/ 5656274 w 6180455"/>
              <a:gd name="connsiteY48" fmla="*/ 1406682 h 4135842"/>
              <a:gd name="connsiteX49" fmla="*/ 5070864 w 6180455"/>
              <a:gd name="connsiteY49" fmla="*/ 1544568 h 4135842"/>
              <a:gd name="connsiteX50" fmla="*/ 4722521 w 6180455"/>
              <a:gd name="connsiteY50" fmla="*/ 1747768 h 4135842"/>
              <a:gd name="connsiteX51" fmla="*/ 4424978 w 6180455"/>
              <a:gd name="connsiteY51" fmla="*/ 1958225 h 4135842"/>
              <a:gd name="connsiteX52" fmla="*/ 4212102 w 6180455"/>
              <a:gd name="connsiteY52" fmla="*/ 2197711 h 4135842"/>
              <a:gd name="connsiteX53" fmla="*/ 3950845 w 6180455"/>
              <a:gd name="connsiteY53" fmla="*/ 2509768 h 4135842"/>
              <a:gd name="connsiteX54" fmla="*/ 3815377 w 6180455"/>
              <a:gd name="connsiteY54" fmla="*/ 2521864 h 4135842"/>
              <a:gd name="connsiteX55" fmla="*/ 3762159 w 6180455"/>
              <a:gd name="connsiteY55" fmla="*/ 2480739 h 4135842"/>
              <a:gd name="connsiteX56" fmla="*/ 3638787 w 6180455"/>
              <a:gd name="connsiteY56" fmla="*/ 2594435 h 4135842"/>
              <a:gd name="connsiteX57" fmla="*/ 3670235 w 6180455"/>
              <a:gd name="connsiteY57" fmla="*/ 2664587 h 4135842"/>
              <a:gd name="connsiteX58" fmla="*/ 3679913 w 6180455"/>
              <a:gd name="connsiteY58" fmla="*/ 2812149 h 4135842"/>
              <a:gd name="connsiteX59" fmla="*/ 3617280 w 6180455"/>
              <a:gd name="connsiteY59" fmla="*/ 2896323 h 4135842"/>
              <a:gd name="connsiteX60" fmla="*/ 3410111 w 6180455"/>
              <a:gd name="connsiteY60" fmla="*/ 2993956 h 4135842"/>
              <a:gd name="connsiteX61" fmla="*/ 3357723 w 6180455"/>
              <a:gd name="connsiteY61" fmla="*/ 2996336 h 4135842"/>
              <a:gd name="connsiteX62" fmla="*/ 3274381 w 6180455"/>
              <a:gd name="connsiteY62" fmla="*/ 2970144 h 4135842"/>
              <a:gd name="connsiteX63" fmla="*/ 3076736 w 6180455"/>
              <a:gd name="connsiteY63" fmla="*/ 2829649 h 4135842"/>
              <a:gd name="connsiteX64" fmla="*/ 2831468 w 6180455"/>
              <a:gd name="connsiteY64" fmla="*/ 2705825 h 4135842"/>
              <a:gd name="connsiteX65" fmla="*/ 2638586 w 6180455"/>
              <a:gd name="connsiteY65" fmla="*/ 2584381 h 4135842"/>
              <a:gd name="connsiteX66" fmla="*/ 2479043 w 6180455"/>
              <a:gd name="connsiteY66" fmla="*/ 2451032 h 4135842"/>
              <a:gd name="connsiteX67" fmla="*/ 2345693 w 6180455"/>
              <a:gd name="connsiteY67" fmla="*/ 2331970 h 4135842"/>
              <a:gd name="connsiteX68" fmla="*/ 2195674 w 6180455"/>
              <a:gd name="connsiteY68" fmla="*/ 2191477 h 4135842"/>
              <a:gd name="connsiteX69" fmla="*/ 2050417 w 6180455"/>
              <a:gd name="connsiteY69" fmla="*/ 2067651 h 4135842"/>
              <a:gd name="connsiteX70" fmla="*/ 1967074 w 6180455"/>
              <a:gd name="connsiteY70" fmla="*/ 1979546 h 4135842"/>
              <a:gd name="connsiteX71" fmla="*/ 1859918 w 6180455"/>
              <a:gd name="connsiteY71" fmla="*/ 1870008 h 4135842"/>
              <a:gd name="connsiteX72" fmla="*/ 1697993 w 6180455"/>
              <a:gd name="connsiteY72" fmla="*/ 1696176 h 4135842"/>
              <a:gd name="connsiteX73" fmla="*/ 1619412 w 6180455"/>
              <a:gd name="connsiteY73" fmla="*/ 1589020 h 4135842"/>
              <a:gd name="connsiteX74" fmla="*/ 1572430 w 6180455"/>
              <a:gd name="connsiteY74" fmla="*/ 1512306 h 4135842"/>
              <a:gd name="connsiteX75" fmla="*/ 1486397 w 6180455"/>
              <a:gd name="connsiteY75" fmla="*/ 1429283 h 4135842"/>
              <a:gd name="connsiteX76" fmla="*/ 1404727 w 6180455"/>
              <a:gd name="connsiteY76" fmla="*/ 1343526 h 4135842"/>
              <a:gd name="connsiteX77" fmla="*/ 1351641 w 6180455"/>
              <a:gd name="connsiteY77" fmla="*/ 1229182 h 4135842"/>
              <a:gd name="connsiteX78" fmla="*/ 1306722 w 6180455"/>
              <a:gd name="connsiteY78" fmla="*/ 1074004 h 4135842"/>
              <a:gd name="connsiteX79" fmla="*/ 1310806 w 6180455"/>
              <a:gd name="connsiteY79" fmla="*/ 992330 h 4135842"/>
              <a:gd name="connsiteX80" fmla="*/ 1327141 w 6180455"/>
              <a:gd name="connsiteY80" fmla="*/ 931076 h 4135842"/>
              <a:gd name="connsiteX81" fmla="*/ 1355725 w 6180455"/>
              <a:gd name="connsiteY81" fmla="*/ 873904 h 4135842"/>
              <a:gd name="connsiteX82" fmla="*/ 1404727 w 6180455"/>
              <a:gd name="connsiteY82" fmla="*/ 779980 h 4135842"/>
              <a:gd name="connsiteX83" fmla="*/ 1461896 w 6180455"/>
              <a:gd name="connsiteY83" fmla="*/ 726892 h 4135842"/>
              <a:gd name="connsiteX84" fmla="*/ 1510899 w 6180455"/>
              <a:gd name="connsiteY84" fmla="*/ 686055 h 4135842"/>
              <a:gd name="connsiteX85" fmla="*/ 1588483 w 6180455"/>
              <a:gd name="connsiteY85" fmla="*/ 637052 h 4135842"/>
              <a:gd name="connsiteX86" fmla="*/ 1788575 w 6180455"/>
              <a:gd name="connsiteY86" fmla="*/ 645219 h 4135842"/>
              <a:gd name="connsiteX87" fmla="*/ 1964166 w 6180455"/>
              <a:gd name="connsiteY87" fmla="*/ 686056 h 4135842"/>
              <a:gd name="connsiteX88" fmla="*/ 2098922 w 6180455"/>
              <a:gd name="connsiteY88" fmla="*/ 763645 h 4135842"/>
              <a:gd name="connsiteX89" fmla="*/ 2327598 w 6180455"/>
              <a:gd name="connsiteY89" fmla="*/ 1037251 h 4135842"/>
              <a:gd name="connsiteX90" fmla="*/ 2376600 w 6180455"/>
              <a:gd name="connsiteY90" fmla="*/ 1078087 h 4135842"/>
              <a:gd name="connsiteX91" fmla="*/ 2552191 w 6180455"/>
              <a:gd name="connsiteY91" fmla="*/ 1135259 h 4135842"/>
              <a:gd name="connsiteX92" fmla="*/ 2682863 w 6180455"/>
              <a:gd name="connsiteY92" fmla="*/ 1221015 h 4135842"/>
              <a:gd name="connsiteX93" fmla="*/ 2756367 w 6180455"/>
              <a:gd name="connsiteY93" fmla="*/ 1310856 h 4135842"/>
              <a:gd name="connsiteX94" fmla="*/ 2833953 w 6180455"/>
              <a:gd name="connsiteY94" fmla="*/ 1396614 h 4135842"/>
              <a:gd name="connsiteX95" fmla="*/ 2900657 w 6180455"/>
              <a:gd name="connsiteY95" fmla="*/ 1507217 h 4135842"/>
              <a:gd name="connsiteX96" fmla="*/ 2941904 w 6180455"/>
              <a:gd name="connsiteY96" fmla="*/ 1585086 h 4135842"/>
              <a:gd name="connsiteX97" fmla="*/ 2957674 w 6180455"/>
              <a:gd name="connsiteY97" fmla="*/ 1667600 h 4135842"/>
              <a:gd name="connsiteX98" fmla="*/ 2967199 w 6180455"/>
              <a:gd name="connsiteY98" fmla="*/ 1743800 h 4135842"/>
              <a:gd name="connsiteX99" fmla="*/ 2974343 w 6180455"/>
              <a:gd name="connsiteY99" fmla="*/ 1781900 h 4135842"/>
              <a:gd name="connsiteX100" fmla="*/ 2998155 w 6180455"/>
              <a:gd name="connsiteY100" fmla="*/ 1872389 h 4135842"/>
              <a:gd name="connsiteX101" fmla="*/ 3093405 w 6180455"/>
              <a:gd name="connsiteY101" fmla="*/ 2055744 h 4135842"/>
              <a:gd name="connsiteX102" fmla="*/ 3167224 w 6180455"/>
              <a:gd name="connsiteY102" fmla="*/ 2155757 h 4135842"/>
              <a:gd name="connsiteX103" fmla="*/ 3271999 w 6180455"/>
              <a:gd name="connsiteY103" fmla="*/ 2253388 h 4135842"/>
              <a:gd name="connsiteX104" fmla="*/ 3413817 w 6180455"/>
              <a:gd name="connsiteY104" fmla="*/ 2354949 h 4135842"/>
              <a:gd name="connsiteX105" fmla="*/ 3573474 w 6180455"/>
              <a:gd name="connsiteY105" fmla="*/ 2512187 h 4135842"/>
              <a:gd name="connsiteX106" fmla="*/ 3636369 w 6180455"/>
              <a:gd name="connsiteY106" fmla="*/ 2599273 h 4135842"/>
              <a:gd name="connsiteX107" fmla="*/ 3762159 w 6180455"/>
              <a:gd name="connsiteY107" fmla="*/ 2475899 h 4135842"/>
              <a:gd name="connsiteX108" fmla="*/ 3754902 w 6180455"/>
              <a:gd name="connsiteY108" fmla="*/ 2316244 h 4135842"/>
              <a:gd name="connsiteX109" fmla="*/ 3762160 w 6180455"/>
              <a:gd name="connsiteY109" fmla="*/ 2183197 h 4135842"/>
              <a:gd name="connsiteX110" fmla="*/ 3762159 w 6180455"/>
              <a:gd name="connsiteY110" fmla="*/ 2067082 h 4135842"/>
              <a:gd name="connsiteX111" fmla="*/ 3718617 w 6180455"/>
              <a:gd name="connsiteY111" fmla="*/ 1875977 h 4135842"/>
              <a:gd name="connsiteX112" fmla="*/ 3609760 w 6180455"/>
              <a:gd name="connsiteY112" fmla="*/ 1609882 h 4135842"/>
              <a:gd name="connsiteX113" fmla="*/ 3505740 w 6180455"/>
              <a:gd name="connsiteY113" fmla="*/ 1382492 h 4135842"/>
              <a:gd name="connsiteX114" fmla="*/ 3405645 w 6180455"/>
              <a:gd name="connsiteY114" fmla="*/ 1286354 h 4135842"/>
              <a:gd name="connsiteX115" fmla="*/ 3209636 w 6180455"/>
              <a:gd name="connsiteY115" fmla="*/ 1082171 h 4135842"/>
              <a:gd name="connsiteX116" fmla="*/ 3005461 w 6180455"/>
              <a:gd name="connsiteY116" fmla="*/ 845318 h 4135842"/>
              <a:gd name="connsiteX117" fmla="*/ 2789035 w 6180455"/>
              <a:gd name="connsiteY117" fmla="*/ 563546 h 4135842"/>
              <a:gd name="connsiteX118" fmla="*/ 2511356 w 6180455"/>
              <a:gd name="connsiteY118" fmla="*/ 130678 h 4135842"/>
              <a:gd name="connsiteX119" fmla="*/ 2425602 w 6180455"/>
              <a:gd name="connsiteY119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890607 w 6180455"/>
              <a:gd name="connsiteY20" fmla="*/ 3748433 h 4135842"/>
              <a:gd name="connsiteX21" fmla="*/ 1773814 w 6180455"/>
              <a:gd name="connsiteY21" fmla="*/ 3930744 h 4135842"/>
              <a:gd name="connsiteX22" fmla="*/ 1751025 w 6180455"/>
              <a:gd name="connsiteY22" fmla="*/ 4135842 h 4135842"/>
              <a:gd name="connsiteX23" fmla="*/ 2201104 w 6180455"/>
              <a:gd name="connsiteY23" fmla="*/ 3919349 h 4135842"/>
              <a:gd name="connsiteX24" fmla="*/ 2436180 w 6180455"/>
              <a:gd name="connsiteY24" fmla="*/ 3808342 h 4135842"/>
              <a:gd name="connsiteX25" fmla="*/ 2569530 w 6180455"/>
              <a:gd name="connsiteY25" fmla="*/ 3796437 h 4135842"/>
              <a:gd name="connsiteX26" fmla="*/ 2826704 w 6180455"/>
              <a:gd name="connsiteY26" fmla="*/ 3736906 h 4135842"/>
              <a:gd name="connsiteX27" fmla="*/ 3029111 w 6180455"/>
              <a:gd name="connsiteY27" fmla="*/ 3665469 h 4135842"/>
              <a:gd name="connsiteX28" fmla="*/ 3176748 w 6180455"/>
              <a:gd name="connsiteY28" fmla="*/ 3579743 h 4135842"/>
              <a:gd name="connsiteX29" fmla="*/ 3281523 w 6180455"/>
              <a:gd name="connsiteY29" fmla="*/ 3413056 h 4135842"/>
              <a:gd name="connsiteX30" fmla="*/ 3583943 w 6180455"/>
              <a:gd name="connsiteY30" fmla="*/ 3222556 h 4135842"/>
              <a:gd name="connsiteX31" fmla="*/ 3829211 w 6180455"/>
              <a:gd name="connsiteY31" fmla="*/ 3015387 h 4135842"/>
              <a:gd name="connsiteX32" fmla="*/ 4054864 w 6180455"/>
              <a:gd name="connsiteY32" fmla="*/ 2717806 h 4135842"/>
              <a:gd name="connsiteX33" fmla="*/ 4139531 w 6180455"/>
              <a:gd name="connsiteY33" fmla="*/ 2650073 h 4135842"/>
              <a:gd name="connsiteX34" fmla="*/ 4202426 w 6180455"/>
              <a:gd name="connsiteY34" fmla="*/ 2592016 h 4135842"/>
              <a:gd name="connsiteX35" fmla="*/ 4262902 w 6180455"/>
              <a:gd name="connsiteY35" fmla="*/ 2553311 h 4135842"/>
              <a:gd name="connsiteX36" fmla="*/ 4422560 w 6180455"/>
              <a:gd name="connsiteY36" fmla="*/ 2376720 h 4135842"/>
              <a:gd name="connsiteX37" fmla="*/ 4519321 w 6180455"/>
              <a:gd name="connsiteY37" fmla="*/ 2296892 h 4135842"/>
              <a:gd name="connsiteX38" fmla="*/ 4548350 w 6180455"/>
              <a:gd name="connsiteY38" fmla="*/ 2243673 h 4135842"/>
              <a:gd name="connsiteX39" fmla="*/ 4565283 w 6180455"/>
              <a:gd name="connsiteY39" fmla="*/ 2202550 h 4135842"/>
              <a:gd name="connsiteX40" fmla="*/ 5061188 w 6180455"/>
              <a:gd name="connsiteY40" fmla="*/ 1948549 h 4135842"/>
              <a:gd name="connsiteX41" fmla="*/ 5131340 w 6180455"/>
              <a:gd name="connsiteY41" fmla="*/ 1856625 h 4135842"/>
              <a:gd name="connsiteX42" fmla="*/ 5564349 w 6180455"/>
              <a:gd name="connsiteY42" fmla="*/ 1735673 h 4135842"/>
              <a:gd name="connsiteX43" fmla="*/ 5748197 w 6180455"/>
              <a:gd name="connsiteY43" fmla="*/ 1672777 h 4135842"/>
              <a:gd name="connsiteX44" fmla="*/ 5975587 w 6180455"/>
              <a:gd name="connsiteY44" fmla="*/ 1602625 h 4135842"/>
              <a:gd name="connsiteX45" fmla="*/ 6026387 w 6180455"/>
              <a:gd name="connsiteY45" fmla="*/ 1590530 h 4135842"/>
              <a:gd name="connsiteX46" fmla="*/ 6178787 w 6180455"/>
              <a:gd name="connsiteY46" fmla="*/ 1546987 h 4135842"/>
              <a:gd name="connsiteX47" fmla="*/ 6098957 w 6180455"/>
              <a:gd name="connsiteY47" fmla="*/ 1329273 h 4135842"/>
              <a:gd name="connsiteX48" fmla="*/ 5975587 w 6180455"/>
              <a:gd name="connsiteY48" fmla="*/ 1399425 h 4135842"/>
              <a:gd name="connsiteX49" fmla="*/ 5656274 w 6180455"/>
              <a:gd name="connsiteY49" fmla="*/ 1406682 h 4135842"/>
              <a:gd name="connsiteX50" fmla="*/ 5070864 w 6180455"/>
              <a:gd name="connsiteY50" fmla="*/ 1544568 h 4135842"/>
              <a:gd name="connsiteX51" fmla="*/ 4722521 w 6180455"/>
              <a:gd name="connsiteY51" fmla="*/ 1747768 h 4135842"/>
              <a:gd name="connsiteX52" fmla="*/ 4424978 w 6180455"/>
              <a:gd name="connsiteY52" fmla="*/ 1958225 h 4135842"/>
              <a:gd name="connsiteX53" fmla="*/ 4212102 w 6180455"/>
              <a:gd name="connsiteY53" fmla="*/ 2197711 h 4135842"/>
              <a:gd name="connsiteX54" fmla="*/ 3950845 w 6180455"/>
              <a:gd name="connsiteY54" fmla="*/ 2509768 h 4135842"/>
              <a:gd name="connsiteX55" fmla="*/ 3815377 w 6180455"/>
              <a:gd name="connsiteY55" fmla="*/ 2521864 h 4135842"/>
              <a:gd name="connsiteX56" fmla="*/ 3762159 w 6180455"/>
              <a:gd name="connsiteY56" fmla="*/ 2480739 h 4135842"/>
              <a:gd name="connsiteX57" fmla="*/ 3638787 w 6180455"/>
              <a:gd name="connsiteY57" fmla="*/ 2594435 h 4135842"/>
              <a:gd name="connsiteX58" fmla="*/ 3670235 w 6180455"/>
              <a:gd name="connsiteY58" fmla="*/ 2664587 h 4135842"/>
              <a:gd name="connsiteX59" fmla="*/ 3679913 w 6180455"/>
              <a:gd name="connsiteY59" fmla="*/ 2812149 h 4135842"/>
              <a:gd name="connsiteX60" fmla="*/ 3617280 w 6180455"/>
              <a:gd name="connsiteY60" fmla="*/ 2896323 h 4135842"/>
              <a:gd name="connsiteX61" fmla="*/ 3410111 w 6180455"/>
              <a:gd name="connsiteY61" fmla="*/ 2993956 h 4135842"/>
              <a:gd name="connsiteX62" fmla="*/ 3357723 w 6180455"/>
              <a:gd name="connsiteY62" fmla="*/ 2996336 h 4135842"/>
              <a:gd name="connsiteX63" fmla="*/ 3274381 w 6180455"/>
              <a:gd name="connsiteY63" fmla="*/ 2970144 h 4135842"/>
              <a:gd name="connsiteX64" fmla="*/ 3076736 w 6180455"/>
              <a:gd name="connsiteY64" fmla="*/ 2829649 h 4135842"/>
              <a:gd name="connsiteX65" fmla="*/ 2831468 w 6180455"/>
              <a:gd name="connsiteY65" fmla="*/ 2705825 h 4135842"/>
              <a:gd name="connsiteX66" fmla="*/ 2638586 w 6180455"/>
              <a:gd name="connsiteY66" fmla="*/ 2584381 h 4135842"/>
              <a:gd name="connsiteX67" fmla="*/ 2479043 w 6180455"/>
              <a:gd name="connsiteY67" fmla="*/ 2451032 h 4135842"/>
              <a:gd name="connsiteX68" fmla="*/ 2345693 w 6180455"/>
              <a:gd name="connsiteY68" fmla="*/ 2331970 h 4135842"/>
              <a:gd name="connsiteX69" fmla="*/ 2195674 w 6180455"/>
              <a:gd name="connsiteY69" fmla="*/ 2191477 h 4135842"/>
              <a:gd name="connsiteX70" fmla="*/ 2050417 w 6180455"/>
              <a:gd name="connsiteY70" fmla="*/ 2067651 h 4135842"/>
              <a:gd name="connsiteX71" fmla="*/ 1967074 w 6180455"/>
              <a:gd name="connsiteY71" fmla="*/ 1979546 h 4135842"/>
              <a:gd name="connsiteX72" fmla="*/ 1859918 w 6180455"/>
              <a:gd name="connsiteY72" fmla="*/ 1870008 h 4135842"/>
              <a:gd name="connsiteX73" fmla="*/ 1697993 w 6180455"/>
              <a:gd name="connsiteY73" fmla="*/ 1696176 h 4135842"/>
              <a:gd name="connsiteX74" fmla="*/ 1619412 w 6180455"/>
              <a:gd name="connsiteY74" fmla="*/ 1589020 h 4135842"/>
              <a:gd name="connsiteX75" fmla="*/ 1572430 w 6180455"/>
              <a:gd name="connsiteY75" fmla="*/ 1512306 h 4135842"/>
              <a:gd name="connsiteX76" fmla="*/ 1486397 w 6180455"/>
              <a:gd name="connsiteY76" fmla="*/ 1429283 h 4135842"/>
              <a:gd name="connsiteX77" fmla="*/ 1404727 w 6180455"/>
              <a:gd name="connsiteY77" fmla="*/ 1343526 h 4135842"/>
              <a:gd name="connsiteX78" fmla="*/ 1351641 w 6180455"/>
              <a:gd name="connsiteY78" fmla="*/ 1229182 h 4135842"/>
              <a:gd name="connsiteX79" fmla="*/ 1306722 w 6180455"/>
              <a:gd name="connsiteY79" fmla="*/ 1074004 h 4135842"/>
              <a:gd name="connsiteX80" fmla="*/ 1310806 w 6180455"/>
              <a:gd name="connsiteY80" fmla="*/ 992330 h 4135842"/>
              <a:gd name="connsiteX81" fmla="*/ 1327141 w 6180455"/>
              <a:gd name="connsiteY81" fmla="*/ 931076 h 4135842"/>
              <a:gd name="connsiteX82" fmla="*/ 1355725 w 6180455"/>
              <a:gd name="connsiteY82" fmla="*/ 873904 h 4135842"/>
              <a:gd name="connsiteX83" fmla="*/ 1404727 w 6180455"/>
              <a:gd name="connsiteY83" fmla="*/ 779980 h 4135842"/>
              <a:gd name="connsiteX84" fmla="*/ 1461896 w 6180455"/>
              <a:gd name="connsiteY84" fmla="*/ 726892 h 4135842"/>
              <a:gd name="connsiteX85" fmla="*/ 1510899 w 6180455"/>
              <a:gd name="connsiteY85" fmla="*/ 686055 h 4135842"/>
              <a:gd name="connsiteX86" fmla="*/ 1588483 w 6180455"/>
              <a:gd name="connsiteY86" fmla="*/ 637052 h 4135842"/>
              <a:gd name="connsiteX87" fmla="*/ 1788575 w 6180455"/>
              <a:gd name="connsiteY87" fmla="*/ 645219 h 4135842"/>
              <a:gd name="connsiteX88" fmla="*/ 1964166 w 6180455"/>
              <a:gd name="connsiteY88" fmla="*/ 686056 h 4135842"/>
              <a:gd name="connsiteX89" fmla="*/ 2098922 w 6180455"/>
              <a:gd name="connsiteY89" fmla="*/ 763645 h 4135842"/>
              <a:gd name="connsiteX90" fmla="*/ 2327598 w 6180455"/>
              <a:gd name="connsiteY90" fmla="*/ 1037251 h 4135842"/>
              <a:gd name="connsiteX91" fmla="*/ 2376600 w 6180455"/>
              <a:gd name="connsiteY91" fmla="*/ 1078087 h 4135842"/>
              <a:gd name="connsiteX92" fmla="*/ 2552191 w 6180455"/>
              <a:gd name="connsiteY92" fmla="*/ 1135259 h 4135842"/>
              <a:gd name="connsiteX93" fmla="*/ 2682863 w 6180455"/>
              <a:gd name="connsiteY93" fmla="*/ 1221015 h 4135842"/>
              <a:gd name="connsiteX94" fmla="*/ 2756367 w 6180455"/>
              <a:gd name="connsiteY94" fmla="*/ 1310856 h 4135842"/>
              <a:gd name="connsiteX95" fmla="*/ 2833953 w 6180455"/>
              <a:gd name="connsiteY95" fmla="*/ 1396614 h 4135842"/>
              <a:gd name="connsiteX96" fmla="*/ 2900657 w 6180455"/>
              <a:gd name="connsiteY96" fmla="*/ 1507217 h 4135842"/>
              <a:gd name="connsiteX97" fmla="*/ 2941904 w 6180455"/>
              <a:gd name="connsiteY97" fmla="*/ 1585086 h 4135842"/>
              <a:gd name="connsiteX98" fmla="*/ 2957674 w 6180455"/>
              <a:gd name="connsiteY98" fmla="*/ 1667600 h 4135842"/>
              <a:gd name="connsiteX99" fmla="*/ 2967199 w 6180455"/>
              <a:gd name="connsiteY99" fmla="*/ 1743800 h 4135842"/>
              <a:gd name="connsiteX100" fmla="*/ 2974343 w 6180455"/>
              <a:gd name="connsiteY100" fmla="*/ 1781900 h 4135842"/>
              <a:gd name="connsiteX101" fmla="*/ 2998155 w 6180455"/>
              <a:gd name="connsiteY101" fmla="*/ 1872389 h 4135842"/>
              <a:gd name="connsiteX102" fmla="*/ 3093405 w 6180455"/>
              <a:gd name="connsiteY102" fmla="*/ 2055744 h 4135842"/>
              <a:gd name="connsiteX103" fmla="*/ 3167224 w 6180455"/>
              <a:gd name="connsiteY103" fmla="*/ 2155757 h 4135842"/>
              <a:gd name="connsiteX104" fmla="*/ 3271999 w 6180455"/>
              <a:gd name="connsiteY104" fmla="*/ 2253388 h 4135842"/>
              <a:gd name="connsiteX105" fmla="*/ 3413817 w 6180455"/>
              <a:gd name="connsiteY105" fmla="*/ 2354949 h 4135842"/>
              <a:gd name="connsiteX106" fmla="*/ 3573474 w 6180455"/>
              <a:gd name="connsiteY106" fmla="*/ 2512187 h 4135842"/>
              <a:gd name="connsiteX107" fmla="*/ 3636369 w 6180455"/>
              <a:gd name="connsiteY107" fmla="*/ 2599273 h 4135842"/>
              <a:gd name="connsiteX108" fmla="*/ 3762159 w 6180455"/>
              <a:gd name="connsiteY108" fmla="*/ 2475899 h 4135842"/>
              <a:gd name="connsiteX109" fmla="*/ 3754902 w 6180455"/>
              <a:gd name="connsiteY109" fmla="*/ 2316244 h 4135842"/>
              <a:gd name="connsiteX110" fmla="*/ 3762160 w 6180455"/>
              <a:gd name="connsiteY110" fmla="*/ 2183197 h 4135842"/>
              <a:gd name="connsiteX111" fmla="*/ 3762159 w 6180455"/>
              <a:gd name="connsiteY111" fmla="*/ 2067082 h 4135842"/>
              <a:gd name="connsiteX112" fmla="*/ 3718617 w 6180455"/>
              <a:gd name="connsiteY112" fmla="*/ 1875977 h 4135842"/>
              <a:gd name="connsiteX113" fmla="*/ 3609760 w 6180455"/>
              <a:gd name="connsiteY113" fmla="*/ 1609882 h 4135842"/>
              <a:gd name="connsiteX114" fmla="*/ 3505740 w 6180455"/>
              <a:gd name="connsiteY114" fmla="*/ 1382492 h 4135842"/>
              <a:gd name="connsiteX115" fmla="*/ 3405645 w 6180455"/>
              <a:gd name="connsiteY115" fmla="*/ 1286354 h 4135842"/>
              <a:gd name="connsiteX116" fmla="*/ 3209636 w 6180455"/>
              <a:gd name="connsiteY116" fmla="*/ 1082171 h 4135842"/>
              <a:gd name="connsiteX117" fmla="*/ 3005461 w 6180455"/>
              <a:gd name="connsiteY117" fmla="*/ 845318 h 4135842"/>
              <a:gd name="connsiteX118" fmla="*/ 2789035 w 6180455"/>
              <a:gd name="connsiteY118" fmla="*/ 563546 h 4135842"/>
              <a:gd name="connsiteX119" fmla="*/ 2511356 w 6180455"/>
              <a:gd name="connsiteY119" fmla="*/ 130678 h 4135842"/>
              <a:gd name="connsiteX120" fmla="*/ 2425602 w 6180455"/>
              <a:gd name="connsiteY120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73814 w 6180455"/>
              <a:gd name="connsiteY21" fmla="*/ 3930744 h 4135842"/>
              <a:gd name="connsiteX22" fmla="*/ 1751025 w 6180455"/>
              <a:gd name="connsiteY22" fmla="*/ 4135842 h 4135842"/>
              <a:gd name="connsiteX23" fmla="*/ 2201104 w 6180455"/>
              <a:gd name="connsiteY23" fmla="*/ 3919349 h 4135842"/>
              <a:gd name="connsiteX24" fmla="*/ 2436180 w 6180455"/>
              <a:gd name="connsiteY24" fmla="*/ 3808342 h 4135842"/>
              <a:gd name="connsiteX25" fmla="*/ 2569530 w 6180455"/>
              <a:gd name="connsiteY25" fmla="*/ 3796437 h 4135842"/>
              <a:gd name="connsiteX26" fmla="*/ 2826704 w 6180455"/>
              <a:gd name="connsiteY26" fmla="*/ 3736906 h 4135842"/>
              <a:gd name="connsiteX27" fmla="*/ 3029111 w 6180455"/>
              <a:gd name="connsiteY27" fmla="*/ 3665469 h 4135842"/>
              <a:gd name="connsiteX28" fmla="*/ 3176748 w 6180455"/>
              <a:gd name="connsiteY28" fmla="*/ 3579743 h 4135842"/>
              <a:gd name="connsiteX29" fmla="*/ 3281523 w 6180455"/>
              <a:gd name="connsiteY29" fmla="*/ 3413056 h 4135842"/>
              <a:gd name="connsiteX30" fmla="*/ 3583943 w 6180455"/>
              <a:gd name="connsiteY30" fmla="*/ 3222556 h 4135842"/>
              <a:gd name="connsiteX31" fmla="*/ 3829211 w 6180455"/>
              <a:gd name="connsiteY31" fmla="*/ 3015387 h 4135842"/>
              <a:gd name="connsiteX32" fmla="*/ 4054864 w 6180455"/>
              <a:gd name="connsiteY32" fmla="*/ 2717806 h 4135842"/>
              <a:gd name="connsiteX33" fmla="*/ 4139531 w 6180455"/>
              <a:gd name="connsiteY33" fmla="*/ 2650073 h 4135842"/>
              <a:gd name="connsiteX34" fmla="*/ 4202426 w 6180455"/>
              <a:gd name="connsiteY34" fmla="*/ 2592016 h 4135842"/>
              <a:gd name="connsiteX35" fmla="*/ 4262902 w 6180455"/>
              <a:gd name="connsiteY35" fmla="*/ 2553311 h 4135842"/>
              <a:gd name="connsiteX36" fmla="*/ 4422560 w 6180455"/>
              <a:gd name="connsiteY36" fmla="*/ 2376720 h 4135842"/>
              <a:gd name="connsiteX37" fmla="*/ 4519321 w 6180455"/>
              <a:gd name="connsiteY37" fmla="*/ 2296892 h 4135842"/>
              <a:gd name="connsiteX38" fmla="*/ 4548350 w 6180455"/>
              <a:gd name="connsiteY38" fmla="*/ 2243673 h 4135842"/>
              <a:gd name="connsiteX39" fmla="*/ 4565283 w 6180455"/>
              <a:gd name="connsiteY39" fmla="*/ 2202550 h 4135842"/>
              <a:gd name="connsiteX40" fmla="*/ 5061188 w 6180455"/>
              <a:gd name="connsiteY40" fmla="*/ 1948549 h 4135842"/>
              <a:gd name="connsiteX41" fmla="*/ 5131340 w 6180455"/>
              <a:gd name="connsiteY41" fmla="*/ 1856625 h 4135842"/>
              <a:gd name="connsiteX42" fmla="*/ 5564349 w 6180455"/>
              <a:gd name="connsiteY42" fmla="*/ 1735673 h 4135842"/>
              <a:gd name="connsiteX43" fmla="*/ 5748197 w 6180455"/>
              <a:gd name="connsiteY43" fmla="*/ 1672777 h 4135842"/>
              <a:gd name="connsiteX44" fmla="*/ 5975587 w 6180455"/>
              <a:gd name="connsiteY44" fmla="*/ 1602625 h 4135842"/>
              <a:gd name="connsiteX45" fmla="*/ 6026387 w 6180455"/>
              <a:gd name="connsiteY45" fmla="*/ 1590530 h 4135842"/>
              <a:gd name="connsiteX46" fmla="*/ 6178787 w 6180455"/>
              <a:gd name="connsiteY46" fmla="*/ 1546987 h 4135842"/>
              <a:gd name="connsiteX47" fmla="*/ 6098957 w 6180455"/>
              <a:gd name="connsiteY47" fmla="*/ 1329273 h 4135842"/>
              <a:gd name="connsiteX48" fmla="*/ 5975587 w 6180455"/>
              <a:gd name="connsiteY48" fmla="*/ 1399425 h 4135842"/>
              <a:gd name="connsiteX49" fmla="*/ 5656274 w 6180455"/>
              <a:gd name="connsiteY49" fmla="*/ 1406682 h 4135842"/>
              <a:gd name="connsiteX50" fmla="*/ 5070864 w 6180455"/>
              <a:gd name="connsiteY50" fmla="*/ 1544568 h 4135842"/>
              <a:gd name="connsiteX51" fmla="*/ 4722521 w 6180455"/>
              <a:gd name="connsiteY51" fmla="*/ 1747768 h 4135842"/>
              <a:gd name="connsiteX52" fmla="*/ 4424978 w 6180455"/>
              <a:gd name="connsiteY52" fmla="*/ 1958225 h 4135842"/>
              <a:gd name="connsiteX53" fmla="*/ 4212102 w 6180455"/>
              <a:gd name="connsiteY53" fmla="*/ 2197711 h 4135842"/>
              <a:gd name="connsiteX54" fmla="*/ 3950845 w 6180455"/>
              <a:gd name="connsiteY54" fmla="*/ 2509768 h 4135842"/>
              <a:gd name="connsiteX55" fmla="*/ 3815377 w 6180455"/>
              <a:gd name="connsiteY55" fmla="*/ 2521864 h 4135842"/>
              <a:gd name="connsiteX56" fmla="*/ 3762159 w 6180455"/>
              <a:gd name="connsiteY56" fmla="*/ 2480739 h 4135842"/>
              <a:gd name="connsiteX57" fmla="*/ 3638787 w 6180455"/>
              <a:gd name="connsiteY57" fmla="*/ 2594435 h 4135842"/>
              <a:gd name="connsiteX58" fmla="*/ 3670235 w 6180455"/>
              <a:gd name="connsiteY58" fmla="*/ 2664587 h 4135842"/>
              <a:gd name="connsiteX59" fmla="*/ 3679913 w 6180455"/>
              <a:gd name="connsiteY59" fmla="*/ 2812149 h 4135842"/>
              <a:gd name="connsiteX60" fmla="*/ 3617280 w 6180455"/>
              <a:gd name="connsiteY60" fmla="*/ 2896323 h 4135842"/>
              <a:gd name="connsiteX61" fmla="*/ 3410111 w 6180455"/>
              <a:gd name="connsiteY61" fmla="*/ 2993956 h 4135842"/>
              <a:gd name="connsiteX62" fmla="*/ 3357723 w 6180455"/>
              <a:gd name="connsiteY62" fmla="*/ 2996336 h 4135842"/>
              <a:gd name="connsiteX63" fmla="*/ 3274381 w 6180455"/>
              <a:gd name="connsiteY63" fmla="*/ 2970144 h 4135842"/>
              <a:gd name="connsiteX64" fmla="*/ 3076736 w 6180455"/>
              <a:gd name="connsiteY64" fmla="*/ 2829649 h 4135842"/>
              <a:gd name="connsiteX65" fmla="*/ 2831468 w 6180455"/>
              <a:gd name="connsiteY65" fmla="*/ 2705825 h 4135842"/>
              <a:gd name="connsiteX66" fmla="*/ 2638586 w 6180455"/>
              <a:gd name="connsiteY66" fmla="*/ 2584381 h 4135842"/>
              <a:gd name="connsiteX67" fmla="*/ 2479043 w 6180455"/>
              <a:gd name="connsiteY67" fmla="*/ 2451032 h 4135842"/>
              <a:gd name="connsiteX68" fmla="*/ 2345693 w 6180455"/>
              <a:gd name="connsiteY68" fmla="*/ 2331970 h 4135842"/>
              <a:gd name="connsiteX69" fmla="*/ 2195674 w 6180455"/>
              <a:gd name="connsiteY69" fmla="*/ 2191477 h 4135842"/>
              <a:gd name="connsiteX70" fmla="*/ 2050417 w 6180455"/>
              <a:gd name="connsiteY70" fmla="*/ 2067651 h 4135842"/>
              <a:gd name="connsiteX71" fmla="*/ 1967074 w 6180455"/>
              <a:gd name="connsiteY71" fmla="*/ 1979546 h 4135842"/>
              <a:gd name="connsiteX72" fmla="*/ 1859918 w 6180455"/>
              <a:gd name="connsiteY72" fmla="*/ 1870008 h 4135842"/>
              <a:gd name="connsiteX73" fmla="*/ 1697993 w 6180455"/>
              <a:gd name="connsiteY73" fmla="*/ 1696176 h 4135842"/>
              <a:gd name="connsiteX74" fmla="*/ 1619412 w 6180455"/>
              <a:gd name="connsiteY74" fmla="*/ 1589020 h 4135842"/>
              <a:gd name="connsiteX75" fmla="*/ 1572430 w 6180455"/>
              <a:gd name="connsiteY75" fmla="*/ 1512306 h 4135842"/>
              <a:gd name="connsiteX76" fmla="*/ 1486397 w 6180455"/>
              <a:gd name="connsiteY76" fmla="*/ 1429283 h 4135842"/>
              <a:gd name="connsiteX77" fmla="*/ 1404727 w 6180455"/>
              <a:gd name="connsiteY77" fmla="*/ 1343526 h 4135842"/>
              <a:gd name="connsiteX78" fmla="*/ 1351641 w 6180455"/>
              <a:gd name="connsiteY78" fmla="*/ 1229182 h 4135842"/>
              <a:gd name="connsiteX79" fmla="*/ 1306722 w 6180455"/>
              <a:gd name="connsiteY79" fmla="*/ 1074004 h 4135842"/>
              <a:gd name="connsiteX80" fmla="*/ 1310806 w 6180455"/>
              <a:gd name="connsiteY80" fmla="*/ 992330 h 4135842"/>
              <a:gd name="connsiteX81" fmla="*/ 1327141 w 6180455"/>
              <a:gd name="connsiteY81" fmla="*/ 931076 h 4135842"/>
              <a:gd name="connsiteX82" fmla="*/ 1355725 w 6180455"/>
              <a:gd name="connsiteY82" fmla="*/ 873904 h 4135842"/>
              <a:gd name="connsiteX83" fmla="*/ 1404727 w 6180455"/>
              <a:gd name="connsiteY83" fmla="*/ 779980 h 4135842"/>
              <a:gd name="connsiteX84" fmla="*/ 1461896 w 6180455"/>
              <a:gd name="connsiteY84" fmla="*/ 726892 h 4135842"/>
              <a:gd name="connsiteX85" fmla="*/ 1510899 w 6180455"/>
              <a:gd name="connsiteY85" fmla="*/ 686055 h 4135842"/>
              <a:gd name="connsiteX86" fmla="*/ 1588483 w 6180455"/>
              <a:gd name="connsiteY86" fmla="*/ 637052 h 4135842"/>
              <a:gd name="connsiteX87" fmla="*/ 1788575 w 6180455"/>
              <a:gd name="connsiteY87" fmla="*/ 645219 h 4135842"/>
              <a:gd name="connsiteX88" fmla="*/ 1964166 w 6180455"/>
              <a:gd name="connsiteY88" fmla="*/ 686056 h 4135842"/>
              <a:gd name="connsiteX89" fmla="*/ 2098922 w 6180455"/>
              <a:gd name="connsiteY89" fmla="*/ 763645 h 4135842"/>
              <a:gd name="connsiteX90" fmla="*/ 2327598 w 6180455"/>
              <a:gd name="connsiteY90" fmla="*/ 1037251 h 4135842"/>
              <a:gd name="connsiteX91" fmla="*/ 2376600 w 6180455"/>
              <a:gd name="connsiteY91" fmla="*/ 1078087 h 4135842"/>
              <a:gd name="connsiteX92" fmla="*/ 2552191 w 6180455"/>
              <a:gd name="connsiteY92" fmla="*/ 1135259 h 4135842"/>
              <a:gd name="connsiteX93" fmla="*/ 2682863 w 6180455"/>
              <a:gd name="connsiteY93" fmla="*/ 1221015 h 4135842"/>
              <a:gd name="connsiteX94" fmla="*/ 2756367 w 6180455"/>
              <a:gd name="connsiteY94" fmla="*/ 1310856 h 4135842"/>
              <a:gd name="connsiteX95" fmla="*/ 2833953 w 6180455"/>
              <a:gd name="connsiteY95" fmla="*/ 1396614 h 4135842"/>
              <a:gd name="connsiteX96" fmla="*/ 2900657 w 6180455"/>
              <a:gd name="connsiteY96" fmla="*/ 1507217 h 4135842"/>
              <a:gd name="connsiteX97" fmla="*/ 2941904 w 6180455"/>
              <a:gd name="connsiteY97" fmla="*/ 1585086 h 4135842"/>
              <a:gd name="connsiteX98" fmla="*/ 2957674 w 6180455"/>
              <a:gd name="connsiteY98" fmla="*/ 1667600 h 4135842"/>
              <a:gd name="connsiteX99" fmla="*/ 2967199 w 6180455"/>
              <a:gd name="connsiteY99" fmla="*/ 1743800 h 4135842"/>
              <a:gd name="connsiteX100" fmla="*/ 2974343 w 6180455"/>
              <a:gd name="connsiteY100" fmla="*/ 1781900 h 4135842"/>
              <a:gd name="connsiteX101" fmla="*/ 2998155 w 6180455"/>
              <a:gd name="connsiteY101" fmla="*/ 1872389 h 4135842"/>
              <a:gd name="connsiteX102" fmla="*/ 3093405 w 6180455"/>
              <a:gd name="connsiteY102" fmla="*/ 2055744 h 4135842"/>
              <a:gd name="connsiteX103" fmla="*/ 3167224 w 6180455"/>
              <a:gd name="connsiteY103" fmla="*/ 2155757 h 4135842"/>
              <a:gd name="connsiteX104" fmla="*/ 3271999 w 6180455"/>
              <a:gd name="connsiteY104" fmla="*/ 2253388 h 4135842"/>
              <a:gd name="connsiteX105" fmla="*/ 3413817 w 6180455"/>
              <a:gd name="connsiteY105" fmla="*/ 2354949 h 4135842"/>
              <a:gd name="connsiteX106" fmla="*/ 3573474 w 6180455"/>
              <a:gd name="connsiteY106" fmla="*/ 2512187 h 4135842"/>
              <a:gd name="connsiteX107" fmla="*/ 3636369 w 6180455"/>
              <a:gd name="connsiteY107" fmla="*/ 2599273 h 4135842"/>
              <a:gd name="connsiteX108" fmla="*/ 3762159 w 6180455"/>
              <a:gd name="connsiteY108" fmla="*/ 2475899 h 4135842"/>
              <a:gd name="connsiteX109" fmla="*/ 3754902 w 6180455"/>
              <a:gd name="connsiteY109" fmla="*/ 2316244 h 4135842"/>
              <a:gd name="connsiteX110" fmla="*/ 3762160 w 6180455"/>
              <a:gd name="connsiteY110" fmla="*/ 2183197 h 4135842"/>
              <a:gd name="connsiteX111" fmla="*/ 3762159 w 6180455"/>
              <a:gd name="connsiteY111" fmla="*/ 2067082 h 4135842"/>
              <a:gd name="connsiteX112" fmla="*/ 3718617 w 6180455"/>
              <a:gd name="connsiteY112" fmla="*/ 1875977 h 4135842"/>
              <a:gd name="connsiteX113" fmla="*/ 3609760 w 6180455"/>
              <a:gd name="connsiteY113" fmla="*/ 1609882 h 4135842"/>
              <a:gd name="connsiteX114" fmla="*/ 3505740 w 6180455"/>
              <a:gd name="connsiteY114" fmla="*/ 1382492 h 4135842"/>
              <a:gd name="connsiteX115" fmla="*/ 3405645 w 6180455"/>
              <a:gd name="connsiteY115" fmla="*/ 1286354 h 4135842"/>
              <a:gd name="connsiteX116" fmla="*/ 3209636 w 6180455"/>
              <a:gd name="connsiteY116" fmla="*/ 1082171 h 4135842"/>
              <a:gd name="connsiteX117" fmla="*/ 3005461 w 6180455"/>
              <a:gd name="connsiteY117" fmla="*/ 845318 h 4135842"/>
              <a:gd name="connsiteX118" fmla="*/ 2789035 w 6180455"/>
              <a:gd name="connsiteY118" fmla="*/ 563546 h 4135842"/>
              <a:gd name="connsiteX119" fmla="*/ 2511356 w 6180455"/>
              <a:gd name="connsiteY119" fmla="*/ 130678 h 4135842"/>
              <a:gd name="connsiteX120" fmla="*/ 2425602 w 6180455"/>
              <a:gd name="connsiteY120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07361 w 6180455"/>
              <a:gd name="connsiteY21" fmla="*/ 3986565 h 4135842"/>
              <a:gd name="connsiteX22" fmla="*/ 1751025 w 6180455"/>
              <a:gd name="connsiteY22" fmla="*/ 4135842 h 4135842"/>
              <a:gd name="connsiteX23" fmla="*/ 2201104 w 6180455"/>
              <a:gd name="connsiteY23" fmla="*/ 3919349 h 4135842"/>
              <a:gd name="connsiteX24" fmla="*/ 2436180 w 6180455"/>
              <a:gd name="connsiteY24" fmla="*/ 3808342 h 4135842"/>
              <a:gd name="connsiteX25" fmla="*/ 2569530 w 6180455"/>
              <a:gd name="connsiteY25" fmla="*/ 3796437 h 4135842"/>
              <a:gd name="connsiteX26" fmla="*/ 2826704 w 6180455"/>
              <a:gd name="connsiteY26" fmla="*/ 3736906 h 4135842"/>
              <a:gd name="connsiteX27" fmla="*/ 3029111 w 6180455"/>
              <a:gd name="connsiteY27" fmla="*/ 3665469 h 4135842"/>
              <a:gd name="connsiteX28" fmla="*/ 3176748 w 6180455"/>
              <a:gd name="connsiteY28" fmla="*/ 3579743 h 4135842"/>
              <a:gd name="connsiteX29" fmla="*/ 3281523 w 6180455"/>
              <a:gd name="connsiteY29" fmla="*/ 3413056 h 4135842"/>
              <a:gd name="connsiteX30" fmla="*/ 3583943 w 6180455"/>
              <a:gd name="connsiteY30" fmla="*/ 3222556 h 4135842"/>
              <a:gd name="connsiteX31" fmla="*/ 3829211 w 6180455"/>
              <a:gd name="connsiteY31" fmla="*/ 3015387 h 4135842"/>
              <a:gd name="connsiteX32" fmla="*/ 4054864 w 6180455"/>
              <a:gd name="connsiteY32" fmla="*/ 2717806 h 4135842"/>
              <a:gd name="connsiteX33" fmla="*/ 4139531 w 6180455"/>
              <a:gd name="connsiteY33" fmla="*/ 2650073 h 4135842"/>
              <a:gd name="connsiteX34" fmla="*/ 4202426 w 6180455"/>
              <a:gd name="connsiteY34" fmla="*/ 2592016 h 4135842"/>
              <a:gd name="connsiteX35" fmla="*/ 4262902 w 6180455"/>
              <a:gd name="connsiteY35" fmla="*/ 2553311 h 4135842"/>
              <a:gd name="connsiteX36" fmla="*/ 4422560 w 6180455"/>
              <a:gd name="connsiteY36" fmla="*/ 2376720 h 4135842"/>
              <a:gd name="connsiteX37" fmla="*/ 4519321 w 6180455"/>
              <a:gd name="connsiteY37" fmla="*/ 2296892 h 4135842"/>
              <a:gd name="connsiteX38" fmla="*/ 4548350 w 6180455"/>
              <a:gd name="connsiteY38" fmla="*/ 2243673 h 4135842"/>
              <a:gd name="connsiteX39" fmla="*/ 4565283 w 6180455"/>
              <a:gd name="connsiteY39" fmla="*/ 2202550 h 4135842"/>
              <a:gd name="connsiteX40" fmla="*/ 5061188 w 6180455"/>
              <a:gd name="connsiteY40" fmla="*/ 1948549 h 4135842"/>
              <a:gd name="connsiteX41" fmla="*/ 5131340 w 6180455"/>
              <a:gd name="connsiteY41" fmla="*/ 1856625 h 4135842"/>
              <a:gd name="connsiteX42" fmla="*/ 5564349 w 6180455"/>
              <a:gd name="connsiteY42" fmla="*/ 1735673 h 4135842"/>
              <a:gd name="connsiteX43" fmla="*/ 5748197 w 6180455"/>
              <a:gd name="connsiteY43" fmla="*/ 1672777 h 4135842"/>
              <a:gd name="connsiteX44" fmla="*/ 5975587 w 6180455"/>
              <a:gd name="connsiteY44" fmla="*/ 1602625 h 4135842"/>
              <a:gd name="connsiteX45" fmla="*/ 6026387 w 6180455"/>
              <a:gd name="connsiteY45" fmla="*/ 1590530 h 4135842"/>
              <a:gd name="connsiteX46" fmla="*/ 6178787 w 6180455"/>
              <a:gd name="connsiteY46" fmla="*/ 1546987 h 4135842"/>
              <a:gd name="connsiteX47" fmla="*/ 6098957 w 6180455"/>
              <a:gd name="connsiteY47" fmla="*/ 1329273 h 4135842"/>
              <a:gd name="connsiteX48" fmla="*/ 5975587 w 6180455"/>
              <a:gd name="connsiteY48" fmla="*/ 1399425 h 4135842"/>
              <a:gd name="connsiteX49" fmla="*/ 5656274 w 6180455"/>
              <a:gd name="connsiteY49" fmla="*/ 1406682 h 4135842"/>
              <a:gd name="connsiteX50" fmla="*/ 5070864 w 6180455"/>
              <a:gd name="connsiteY50" fmla="*/ 1544568 h 4135842"/>
              <a:gd name="connsiteX51" fmla="*/ 4722521 w 6180455"/>
              <a:gd name="connsiteY51" fmla="*/ 1747768 h 4135842"/>
              <a:gd name="connsiteX52" fmla="*/ 4424978 w 6180455"/>
              <a:gd name="connsiteY52" fmla="*/ 1958225 h 4135842"/>
              <a:gd name="connsiteX53" fmla="*/ 4212102 w 6180455"/>
              <a:gd name="connsiteY53" fmla="*/ 2197711 h 4135842"/>
              <a:gd name="connsiteX54" fmla="*/ 3950845 w 6180455"/>
              <a:gd name="connsiteY54" fmla="*/ 2509768 h 4135842"/>
              <a:gd name="connsiteX55" fmla="*/ 3815377 w 6180455"/>
              <a:gd name="connsiteY55" fmla="*/ 2521864 h 4135842"/>
              <a:gd name="connsiteX56" fmla="*/ 3762159 w 6180455"/>
              <a:gd name="connsiteY56" fmla="*/ 2480739 h 4135842"/>
              <a:gd name="connsiteX57" fmla="*/ 3638787 w 6180455"/>
              <a:gd name="connsiteY57" fmla="*/ 2594435 h 4135842"/>
              <a:gd name="connsiteX58" fmla="*/ 3670235 w 6180455"/>
              <a:gd name="connsiteY58" fmla="*/ 2664587 h 4135842"/>
              <a:gd name="connsiteX59" fmla="*/ 3679913 w 6180455"/>
              <a:gd name="connsiteY59" fmla="*/ 2812149 h 4135842"/>
              <a:gd name="connsiteX60" fmla="*/ 3617280 w 6180455"/>
              <a:gd name="connsiteY60" fmla="*/ 2896323 h 4135842"/>
              <a:gd name="connsiteX61" fmla="*/ 3410111 w 6180455"/>
              <a:gd name="connsiteY61" fmla="*/ 2993956 h 4135842"/>
              <a:gd name="connsiteX62" fmla="*/ 3357723 w 6180455"/>
              <a:gd name="connsiteY62" fmla="*/ 2996336 h 4135842"/>
              <a:gd name="connsiteX63" fmla="*/ 3274381 w 6180455"/>
              <a:gd name="connsiteY63" fmla="*/ 2970144 h 4135842"/>
              <a:gd name="connsiteX64" fmla="*/ 3076736 w 6180455"/>
              <a:gd name="connsiteY64" fmla="*/ 2829649 h 4135842"/>
              <a:gd name="connsiteX65" fmla="*/ 2831468 w 6180455"/>
              <a:gd name="connsiteY65" fmla="*/ 2705825 h 4135842"/>
              <a:gd name="connsiteX66" fmla="*/ 2638586 w 6180455"/>
              <a:gd name="connsiteY66" fmla="*/ 2584381 h 4135842"/>
              <a:gd name="connsiteX67" fmla="*/ 2479043 w 6180455"/>
              <a:gd name="connsiteY67" fmla="*/ 2451032 h 4135842"/>
              <a:gd name="connsiteX68" fmla="*/ 2345693 w 6180455"/>
              <a:gd name="connsiteY68" fmla="*/ 2331970 h 4135842"/>
              <a:gd name="connsiteX69" fmla="*/ 2195674 w 6180455"/>
              <a:gd name="connsiteY69" fmla="*/ 2191477 h 4135842"/>
              <a:gd name="connsiteX70" fmla="*/ 2050417 w 6180455"/>
              <a:gd name="connsiteY70" fmla="*/ 2067651 h 4135842"/>
              <a:gd name="connsiteX71" fmla="*/ 1967074 w 6180455"/>
              <a:gd name="connsiteY71" fmla="*/ 1979546 h 4135842"/>
              <a:gd name="connsiteX72" fmla="*/ 1859918 w 6180455"/>
              <a:gd name="connsiteY72" fmla="*/ 1870008 h 4135842"/>
              <a:gd name="connsiteX73" fmla="*/ 1697993 w 6180455"/>
              <a:gd name="connsiteY73" fmla="*/ 1696176 h 4135842"/>
              <a:gd name="connsiteX74" fmla="*/ 1619412 w 6180455"/>
              <a:gd name="connsiteY74" fmla="*/ 1589020 h 4135842"/>
              <a:gd name="connsiteX75" fmla="*/ 1572430 w 6180455"/>
              <a:gd name="connsiteY75" fmla="*/ 1512306 h 4135842"/>
              <a:gd name="connsiteX76" fmla="*/ 1486397 w 6180455"/>
              <a:gd name="connsiteY76" fmla="*/ 1429283 h 4135842"/>
              <a:gd name="connsiteX77" fmla="*/ 1404727 w 6180455"/>
              <a:gd name="connsiteY77" fmla="*/ 1343526 h 4135842"/>
              <a:gd name="connsiteX78" fmla="*/ 1351641 w 6180455"/>
              <a:gd name="connsiteY78" fmla="*/ 1229182 h 4135842"/>
              <a:gd name="connsiteX79" fmla="*/ 1306722 w 6180455"/>
              <a:gd name="connsiteY79" fmla="*/ 1074004 h 4135842"/>
              <a:gd name="connsiteX80" fmla="*/ 1310806 w 6180455"/>
              <a:gd name="connsiteY80" fmla="*/ 992330 h 4135842"/>
              <a:gd name="connsiteX81" fmla="*/ 1327141 w 6180455"/>
              <a:gd name="connsiteY81" fmla="*/ 931076 h 4135842"/>
              <a:gd name="connsiteX82" fmla="*/ 1355725 w 6180455"/>
              <a:gd name="connsiteY82" fmla="*/ 873904 h 4135842"/>
              <a:gd name="connsiteX83" fmla="*/ 1404727 w 6180455"/>
              <a:gd name="connsiteY83" fmla="*/ 779980 h 4135842"/>
              <a:gd name="connsiteX84" fmla="*/ 1461896 w 6180455"/>
              <a:gd name="connsiteY84" fmla="*/ 726892 h 4135842"/>
              <a:gd name="connsiteX85" fmla="*/ 1510899 w 6180455"/>
              <a:gd name="connsiteY85" fmla="*/ 686055 h 4135842"/>
              <a:gd name="connsiteX86" fmla="*/ 1588483 w 6180455"/>
              <a:gd name="connsiteY86" fmla="*/ 637052 h 4135842"/>
              <a:gd name="connsiteX87" fmla="*/ 1788575 w 6180455"/>
              <a:gd name="connsiteY87" fmla="*/ 645219 h 4135842"/>
              <a:gd name="connsiteX88" fmla="*/ 1964166 w 6180455"/>
              <a:gd name="connsiteY88" fmla="*/ 686056 h 4135842"/>
              <a:gd name="connsiteX89" fmla="*/ 2098922 w 6180455"/>
              <a:gd name="connsiteY89" fmla="*/ 763645 h 4135842"/>
              <a:gd name="connsiteX90" fmla="*/ 2327598 w 6180455"/>
              <a:gd name="connsiteY90" fmla="*/ 1037251 h 4135842"/>
              <a:gd name="connsiteX91" fmla="*/ 2376600 w 6180455"/>
              <a:gd name="connsiteY91" fmla="*/ 1078087 h 4135842"/>
              <a:gd name="connsiteX92" fmla="*/ 2552191 w 6180455"/>
              <a:gd name="connsiteY92" fmla="*/ 1135259 h 4135842"/>
              <a:gd name="connsiteX93" fmla="*/ 2682863 w 6180455"/>
              <a:gd name="connsiteY93" fmla="*/ 1221015 h 4135842"/>
              <a:gd name="connsiteX94" fmla="*/ 2756367 w 6180455"/>
              <a:gd name="connsiteY94" fmla="*/ 1310856 h 4135842"/>
              <a:gd name="connsiteX95" fmla="*/ 2833953 w 6180455"/>
              <a:gd name="connsiteY95" fmla="*/ 1396614 h 4135842"/>
              <a:gd name="connsiteX96" fmla="*/ 2900657 w 6180455"/>
              <a:gd name="connsiteY96" fmla="*/ 1507217 h 4135842"/>
              <a:gd name="connsiteX97" fmla="*/ 2941904 w 6180455"/>
              <a:gd name="connsiteY97" fmla="*/ 1585086 h 4135842"/>
              <a:gd name="connsiteX98" fmla="*/ 2957674 w 6180455"/>
              <a:gd name="connsiteY98" fmla="*/ 1667600 h 4135842"/>
              <a:gd name="connsiteX99" fmla="*/ 2967199 w 6180455"/>
              <a:gd name="connsiteY99" fmla="*/ 1743800 h 4135842"/>
              <a:gd name="connsiteX100" fmla="*/ 2974343 w 6180455"/>
              <a:gd name="connsiteY100" fmla="*/ 1781900 h 4135842"/>
              <a:gd name="connsiteX101" fmla="*/ 2998155 w 6180455"/>
              <a:gd name="connsiteY101" fmla="*/ 1872389 h 4135842"/>
              <a:gd name="connsiteX102" fmla="*/ 3093405 w 6180455"/>
              <a:gd name="connsiteY102" fmla="*/ 2055744 h 4135842"/>
              <a:gd name="connsiteX103" fmla="*/ 3167224 w 6180455"/>
              <a:gd name="connsiteY103" fmla="*/ 2155757 h 4135842"/>
              <a:gd name="connsiteX104" fmla="*/ 3271999 w 6180455"/>
              <a:gd name="connsiteY104" fmla="*/ 2253388 h 4135842"/>
              <a:gd name="connsiteX105" fmla="*/ 3413817 w 6180455"/>
              <a:gd name="connsiteY105" fmla="*/ 2354949 h 4135842"/>
              <a:gd name="connsiteX106" fmla="*/ 3573474 w 6180455"/>
              <a:gd name="connsiteY106" fmla="*/ 2512187 h 4135842"/>
              <a:gd name="connsiteX107" fmla="*/ 3636369 w 6180455"/>
              <a:gd name="connsiteY107" fmla="*/ 2599273 h 4135842"/>
              <a:gd name="connsiteX108" fmla="*/ 3762159 w 6180455"/>
              <a:gd name="connsiteY108" fmla="*/ 2475899 h 4135842"/>
              <a:gd name="connsiteX109" fmla="*/ 3754902 w 6180455"/>
              <a:gd name="connsiteY109" fmla="*/ 2316244 h 4135842"/>
              <a:gd name="connsiteX110" fmla="*/ 3762160 w 6180455"/>
              <a:gd name="connsiteY110" fmla="*/ 2183197 h 4135842"/>
              <a:gd name="connsiteX111" fmla="*/ 3762159 w 6180455"/>
              <a:gd name="connsiteY111" fmla="*/ 2067082 h 4135842"/>
              <a:gd name="connsiteX112" fmla="*/ 3718617 w 6180455"/>
              <a:gd name="connsiteY112" fmla="*/ 1875977 h 4135842"/>
              <a:gd name="connsiteX113" fmla="*/ 3609760 w 6180455"/>
              <a:gd name="connsiteY113" fmla="*/ 1609882 h 4135842"/>
              <a:gd name="connsiteX114" fmla="*/ 3505740 w 6180455"/>
              <a:gd name="connsiteY114" fmla="*/ 1382492 h 4135842"/>
              <a:gd name="connsiteX115" fmla="*/ 3405645 w 6180455"/>
              <a:gd name="connsiteY115" fmla="*/ 1286354 h 4135842"/>
              <a:gd name="connsiteX116" fmla="*/ 3209636 w 6180455"/>
              <a:gd name="connsiteY116" fmla="*/ 1082171 h 4135842"/>
              <a:gd name="connsiteX117" fmla="*/ 3005461 w 6180455"/>
              <a:gd name="connsiteY117" fmla="*/ 845318 h 4135842"/>
              <a:gd name="connsiteX118" fmla="*/ 2789035 w 6180455"/>
              <a:gd name="connsiteY118" fmla="*/ 563546 h 4135842"/>
              <a:gd name="connsiteX119" fmla="*/ 2511356 w 6180455"/>
              <a:gd name="connsiteY119" fmla="*/ 130678 h 4135842"/>
              <a:gd name="connsiteX120" fmla="*/ 2425602 w 6180455"/>
              <a:gd name="connsiteY120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07361 w 6180455"/>
              <a:gd name="connsiteY21" fmla="*/ 3986565 h 4135842"/>
              <a:gd name="connsiteX22" fmla="*/ 1731286 w 6180455"/>
              <a:gd name="connsiteY22" fmla="*/ 4068674 h 4135842"/>
              <a:gd name="connsiteX23" fmla="*/ 1751025 w 6180455"/>
              <a:gd name="connsiteY23" fmla="*/ 4135842 h 4135842"/>
              <a:gd name="connsiteX24" fmla="*/ 2201104 w 6180455"/>
              <a:gd name="connsiteY24" fmla="*/ 3919349 h 4135842"/>
              <a:gd name="connsiteX25" fmla="*/ 2436180 w 6180455"/>
              <a:gd name="connsiteY25" fmla="*/ 3808342 h 4135842"/>
              <a:gd name="connsiteX26" fmla="*/ 2569530 w 6180455"/>
              <a:gd name="connsiteY26" fmla="*/ 3796437 h 4135842"/>
              <a:gd name="connsiteX27" fmla="*/ 2826704 w 6180455"/>
              <a:gd name="connsiteY27" fmla="*/ 3736906 h 4135842"/>
              <a:gd name="connsiteX28" fmla="*/ 3029111 w 6180455"/>
              <a:gd name="connsiteY28" fmla="*/ 3665469 h 4135842"/>
              <a:gd name="connsiteX29" fmla="*/ 3176748 w 6180455"/>
              <a:gd name="connsiteY29" fmla="*/ 3579743 h 4135842"/>
              <a:gd name="connsiteX30" fmla="*/ 3281523 w 6180455"/>
              <a:gd name="connsiteY30" fmla="*/ 3413056 h 4135842"/>
              <a:gd name="connsiteX31" fmla="*/ 3583943 w 6180455"/>
              <a:gd name="connsiteY31" fmla="*/ 3222556 h 4135842"/>
              <a:gd name="connsiteX32" fmla="*/ 3829211 w 6180455"/>
              <a:gd name="connsiteY32" fmla="*/ 3015387 h 4135842"/>
              <a:gd name="connsiteX33" fmla="*/ 4054864 w 6180455"/>
              <a:gd name="connsiteY33" fmla="*/ 2717806 h 4135842"/>
              <a:gd name="connsiteX34" fmla="*/ 4139531 w 6180455"/>
              <a:gd name="connsiteY34" fmla="*/ 2650073 h 4135842"/>
              <a:gd name="connsiteX35" fmla="*/ 4202426 w 6180455"/>
              <a:gd name="connsiteY35" fmla="*/ 2592016 h 4135842"/>
              <a:gd name="connsiteX36" fmla="*/ 4262902 w 6180455"/>
              <a:gd name="connsiteY36" fmla="*/ 2553311 h 4135842"/>
              <a:gd name="connsiteX37" fmla="*/ 4422560 w 6180455"/>
              <a:gd name="connsiteY37" fmla="*/ 2376720 h 4135842"/>
              <a:gd name="connsiteX38" fmla="*/ 4519321 w 6180455"/>
              <a:gd name="connsiteY38" fmla="*/ 2296892 h 4135842"/>
              <a:gd name="connsiteX39" fmla="*/ 4548350 w 6180455"/>
              <a:gd name="connsiteY39" fmla="*/ 2243673 h 4135842"/>
              <a:gd name="connsiteX40" fmla="*/ 4565283 w 6180455"/>
              <a:gd name="connsiteY40" fmla="*/ 2202550 h 4135842"/>
              <a:gd name="connsiteX41" fmla="*/ 5061188 w 6180455"/>
              <a:gd name="connsiteY41" fmla="*/ 1948549 h 4135842"/>
              <a:gd name="connsiteX42" fmla="*/ 5131340 w 6180455"/>
              <a:gd name="connsiteY42" fmla="*/ 1856625 h 4135842"/>
              <a:gd name="connsiteX43" fmla="*/ 5564349 w 6180455"/>
              <a:gd name="connsiteY43" fmla="*/ 1735673 h 4135842"/>
              <a:gd name="connsiteX44" fmla="*/ 5748197 w 6180455"/>
              <a:gd name="connsiteY44" fmla="*/ 1672777 h 4135842"/>
              <a:gd name="connsiteX45" fmla="*/ 5975587 w 6180455"/>
              <a:gd name="connsiteY45" fmla="*/ 1602625 h 4135842"/>
              <a:gd name="connsiteX46" fmla="*/ 6026387 w 6180455"/>
              <a:gd name="connsiteY46" fmla="*/ 1590530 h 4135842"/>
              <a:gd name="connsiteX47" fmla="*/ 6178787 w 6180455"/>
              <a:gd name="connsiteY47" fmla="*/ 1546987 h 4135842"/>
              <a:gd name="connsiteX48" fmla="*/ 6098957 w 6180455"/>
              <a:gd name="connsiteY48" fmla="*/ 1329273 h 4135842"/>
              <a:gd name="connsiteX49" fmla="*/ 5975587 w 6180455"/>
              <a:gd name="connsiteY49" fmla="*/ 1399425 h 4135842"/>
              <a:gd name="connsiteX50" fmla="*/ 5656274 w 6180455"/>
              <a:gd name="connsiteY50" fmla="*/ 1406682 h 4135842"/>
              <a:gd name="connsiteX51" fmla="*/ 5070864 w 6180455"/>
              <a:gd name="connsiteY51" fmla="*/ 1544568 h 4135842"/>
              <a:gd name="connsiteX52" fmla="*/ 4722521 w 6180455"/>
              <a:gd name="connsiteY52" fmla="*/ 1747768 h 4135842"/>
              <a:gd name="connsiteX53" fmla="*/ 4424978 w 6180455"/>
              <a:gd name="connsiteY53" fmla="*/ 1958225 h 4135842"/>
              <a:gd name="connsiteX54" fmla="*/ 4212102 w 6180455"/>
              <a:gd name="connsiteY54" fmla="*/ 2197711 h 4135842"/>
              <a:gd name="connsiteX55" fmla="*/ 3950845 w 6180455"/>
              <a:gd name="connsiteY55" fmla="*/ 2509768 h 4135842"/>
              <a:gd name="connsiteX56" fmla="*/ 3815377 w 6180455"/>
              <a:gd name="connsiteY56" fmla="*/ 2521864 h 4135842"/>
              <a:gd name="connsiteX57" fmla="*/ 3762159 w 6180455"/>
              <a:gd name="connsiteY57" fmla="*/ 2480739 h 4135842"/>
              <a:gd name="connsiteX58" fmla="*/ 3638787 w 6180455"/>
              <a:gd name="connsiteY58" fmla="*/ 2594435 h 4135842"/>
              <a:gd name="connsiteX59" fmla="*/ 3670235 w 6180455"/>
              <a:gd name="connsiteY59" fmla="*/ 2664587 h 4135842"/>
              <a:gd name="connsiteX60" fmla="*/ 3679913 w 6180455"/>
              <a:gd name="connsiteY60" fmla="*/ 2812149 h 4135842"/>
              <a:gd name="connsiteX61" fmla="*/ 3617280 w 6180455"/>
              <a:gd name="connsiteY61" fmla="*/ 2896323 h 4135842"/>
              <a:gd name="connsiteX62" fmla="*/ 3410111 w 6180455"/>
              <a:gd name="connsiteY62" fmla="*/ 2993956 h 4135842"/>
              <a:gd name="connsiteX63" fmla="*/ 3357723 w 6180455"/>
              <a:gd name="connsiteY63" fmla="*/ 2996336 h 4135842"/>
              <a:gd name="connsiteX64" fmla="*/ 3274381 w 6180455"/>
              <a:gd name="connsiteY64" fmla="*/ 2970144 h 4135842"/>
              <a:gd name="connsiteX65" fmla="*/ 3076736 w 6180455"/>
              <a:gd name="connsiteY65" fmla="*/ 2829649 h 4135842"/>
              <a:gd name="connsiteX66" fmla="*/ 2831468 w 6180455"/>
              <a:gd name="connsiteY66" fmla="*/ 2705825 h 4135842"/>
              <a:gd name="connsiteX67" fmla="*/ 2638586 w 6180455"/>
              <a:gd name="connsiteY67" fmla="*/ 2584381 h 4135842"/>
              <a:gd name="connsiteX68" fmla="*/ 2479043 w 6180455"/>
              <a:gd name="connsiteY68" fmla="*/ 2451032 h 4135842"/>
              <a:gd name="connsiteX69" fmla="*/ 2345693 w 6180455"/>
              <a:gd name="connsiteY69" fmla="*/ 2331970 h 4135842"/>
              <a:gd name="connsiteX70" fmla="*/ 2195674 w 6180455"/>
              <a:gd name="connsiteY70" fmla="*/ 2191477 h 4135842"/>
              <a:gd name="connsiteX71" fmla="*/ 2050417 w 6180455"/>
              <a:gd name="connsiteY71" fmla="*/ 2067651 h 4135842"/>
              <a:gd name="connsiteX72" fmla="*/ 1967074 w 6180455"/>
              <a:gd name="connsiteY72" fmla="*/ 1979546 h 4135842"/>
              <a:gd name="connsiteX73" fmla="*/ 1859918 w 6180455"/>
              <a:gd name="connsiteY73" fmla="*/ 1870008 h 4135842"/>
              <a:gd name="connsiteX74" fmla="*/ 1697993 w 6180455"/>
              <a:gd name="connsiteY74" fmla="*/ 1696176 h 4135842"/>
              <a:gd name="connsiteX75" fmla="*/ 1619412 w 6180455"/>
              <a:gd name="connsiteY75" fmla="*/ 1589020 h 4135842"/>
              <a:gd name="connsiteX76" fmla="*/ 1572430 w 6180455"/>
              <a:gd name="connsiteY76" fmla="*/ 1512306 h 4135842"/>
              <a:gd name="connsiteX77" fmla="*/ 1486397 w 6180455"/>
              <a:gd name="connsiteY77" fmla="*/ 1429283 h 4135842"/>
              <a:gd name="connsiteX78" fmla="*/ 1404727 w 6180455"/>
              <a:gd name="connsiteY78" fmla="*/ 1343526 h 4135842"/>
              <a:gd name="connsiteX79" fmla="*/ 1351641 w 6180455"/>
              <a:gd name="connsiteY79" fmla="*/ 1229182 h 4135842"/>
              <a:gd name="connsiteX80" fmla="*/ 1306722 w 6180455"/>
              <a:gd name="connsiteY80" fmla="*/ 1074004 h 4135842"/>
              <a:gd name="connsiteX81" fmla="*/ 1310806 w 6180455"/>
              <a:gd name="connsiteY81" fmla="*/ 992330 h 4135842"/>
              <a:gd name="connsiteX82" fmla="*/ 1327141 w 6180455"/>
              <a:gd name="connsiteY82" fmla="*/ 931076 h 4135842"/>
              <a:gd name="connsiteX83" fmla="*/ 1355725 w 6180455"/>
              <a:gd name="connsiteY83" fmla="*/ 873904 h 4135842"/>
              <a:gd name="connsiteX84" fmla="*/ 1404727 w 6180455"/>
              <a:gd name="connsiteY84" fmla="*/ 779980 h 4135842"/>
              <a:gd name="connsiteX85" fmla="*/ 1461896 w 6180455"/>
              <a:gd name="connsiteY85" fmla="*/ 726892 h 4135842"/>
              <a:gd name="connsiteX86" fmla="*/ 1510899 w 6180455"/>
              <a:gd name="connsiteY86" fmla="*/ 686055 h 4135842"/>
              <a:gd name="connsiteX87" fmla="*/ 1588483 w 6180455"/>
              <a:gd name="connsiteY87" fmla="*/ 637052 h 4135842"/>
              <a:gd name="connsiteX88" fmla="*/ 1788575 w 6180455"/>
              <a:gd name="connsiteY88" fmla="*/ 645219 h 4135842"/>
              <a:gd name="connsiteX89" fmla="*/ 1964166 w 6180455"/>
              <a:gd name="connsiteY89" fmla="*/ 686056 h 4135842"/>
              <a:gd name="connsiteX90" fmla="*/ 2098922 w 6180455"/>
              <a:gd name="connsiteY90" fmla="*/ 763645 h 4135842"/>
              <a:gd name="connsiteX91" fmla="*/ 2327598 w 6180455"/>
              <a:gd name="connsiteY91" fmla="*/ 1037251 h 4135842"/>
              <a:gd name="connsiteX92" fmla="*/ 2376600 w 6180455"/>
              <a:gd name="connsiteY92" fmla="*/ 1078087 h 4135842"/>
              <a:gd name="connsiteX93" fmla="*/ 2552191 w 6180455"/>
              <a:gd name="connsiteY93" fmla="*/ 1135259 h 4135842"/>
              <a:gd name="connsiteX94" fmla="*/ 2682863 w 6180455"/>
              <a:gd name="connsiteY94" fmla="*/ 1221015 h 4135842"/>
              <a:gd name="connsiteX95" fmla="*/ 2756367 w 6180455"/>
              <a:gd name="connsiteY95" fmla="*/ 1310856 h 4135842"/>
              <a:gd name="connsiteX96" fmla="*/ 2833953 w 6180455"/>
              <a:gd name="connsiteY96" fmla="*/ 1396614 h 4135842"/>
              <a:gd name="connsiteX97" fmla="*/ 2900657 w 6180455"/>
              <a:gd name="connsiteY97" fmla="*/ 1507217 h 4135842"/>
              <a:gd name="connsiteX98" fmla="*/ 2941904 w 6180455"/>
              <a:gd name="connsiteY98" fmla="*/ 1585086 h 4135842"/>
              <a:gd name="connsiteX99" fmla="*/ 2957674 w 6180455"/>
              <a:gd name="connsiteY99" fmla="*/ 1667600 h 4135842"/>
              <a:gd name="connsiteX100" fmla="*/ 2967199 w 6180455"/>
              <a:gd name="connsiteY100" fmla="*/ 1743800 h 4135842"/>
              <a:gd name="connsiteX101" fmla="*/ 2974343 w 6180455"/>
              <a:gd name="connsiteY101" fmla="*/ 1781900 h 4135842"/>
              <a:gd name="connsiteX102" fmla="*/ 2998155 w 6180455"/>
              <a:gd name="connsiteY102" fmla="*/ 1872389 h 4135842"/>
              <a:gd name="connsiteX103" fmla="*/ 3093405 w 6180455"/>
              <a:gd name="connsiteY103" fmla="*/ 2055744 h 4135842"/>
              <a:gd name="connsiteX104" fmla="*/ 3167224 w 6180455"/>
              <a:gd name="connsiteY104" fmla="*/ 2155757 h 4135842"/>
              <a:gd name="connsiteX105" fmla="*/ 3271999 w 6180455"/>
              <a:gd name="connsiteY105" fmla="*/ 2253388 h 4135842"/>
              <a:gd name="connsiteX106" fmla="*/ 3413817 w 6180455"/>
              <a:gd name="connsiteY106" fmla="*/ 2354949 h 4135842"/>
              <a:gd name="connsiteX107" fmla="*/ 3573474 w 6180455"/>
              <a:gd name="connsiteY107" fmla="*/ 2512187 h 4135842"/>
              <a:gd name="connsiteX108" fmla="*/ 3636369 w 6180455"/>
              <a:gd name="connsiteY108" fmla="*/ 2599273 h 4135842"/>
              <a:gd name="connsiteX109" fmla="*/ 3762159 w 6180455"/>
              <a:gd name="connsiteY109" fmla="*/ 2475899 h 4135842"/>
              <a:gd name="connsiteX110" fmla="*/ 3754902 w 6180455"/>
              <a:gd name="connsiteY110" fmla="*/ 2316244 h 4135842"/>
              <a:gd name="connsiteX111" fmla="*/ 3762160 w 6180455"/>
              <a:gd name="connsiteY111" fmla="*/ 2183197 h 4135842"/>
              <a:gd name="connsiteX112" fmla="*/ 3762159 w 6180455"/>
              <a:gd name="connsiteY112" fmla="*/ 2067082 h 4135842"/>
              <a:gd name="connsiteX113" fmla="*/ 3718617 w 6180455"/>
              <a:gd name="connsiteY113" fmla="*/ 1875977 h 4135842"/>
              <a:gd name="connsiteX114" fmla="*/ 3609760 w 6180455"/>
              <a:gd name="connsiteY114" fmla="*/ 1609882 h 4135842"/>
              <a:gd name="connsiteX115" fmla="*/ 3505740 w 6180455"/>
              <a:gd name="connsiteY115" fmla="*/ 1382492 h 4135842"/>
              <a:gd name="connsiteX116" fmla="*/ 3405645 w 6180455"/>
              <a:gd name="connsiteY116" fmla="*/ 1286354 h 4135842"/>
              <a:gd name="connsiteX117" fmla="*/ 3209636 w 6180455"/>
              <a:gd name="connsiteY117" fmla="*/ 1082171 h 4135842"/>
              <a:gd name="connsiteX118" fmla="*/ 3005461 w 6180455"/>
              <a:gd name="connsiteY118" fmla="*/ 845318 h 4135842"/>
              <a:gd name="connsiteX119" fmla="*/ 2789035 w 6180455"/>
              <a:gd name="connsiteY119" fmla="*/ 563546 h 4135842"/>
              <a:gd name="connsiteX120" fmla="*/ 2511356 w 6180455"/>
              <a:gd name="connsiteY120" fmla="*/ 130678 h 4135842"/>
              <a:gd name="connsiteX121" fmla="*/ 2425602 w 6180455"/>
              <a:gd name="connsiteY121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07361 w 6180455"/>
              <a:gd name="connsiteY21" fmla="*/ 3986565 h 4135842"/>
              <a:gd name="connsiteX22" fmla="*/ 1274086 w 6180455"/>
              <a:gd name="connsiteY22" fmla="*/ 4130382 h 4135842"/>
              <a:gd name="connsiteX23" fmla="*/ 1751025 w 6180455"/>
              <a:gd name="connsiteY23" fmla="*/ 4135842 h 4135842"/>
              <a:gd name="connsiteX24" fmla="*/ 2201104 w 6180455"/>
              <a:gd name="connsiteY24" fmla="*/ 3919349 h 4135842"/>
              <a:gd name="connsiteX25" fmla="*/ 2436180 w 6180455"/>
              <a:gd name="connsiteY25" fmla="*/ 3808342 h 4135842"/>
              <a:gd name="connsiteX26" fmla="*/ 2569530 w 6180455"/>
              <a:gd name="connsiteY26" fmla="*/ 3796437 h 4135842"/>
              <a:gd name="connsiteX27" fmla="*/ 2826704 w 6180455"/>
              <a:gd name="connsiteY27" fmla="*/ 3736906 h 4135842"/>
              <a:gd name="connsiteX28" fmla="*/ 3029111 w 6180455"/>
              <a:gd name="connsiteY28" fmla="*/ 3665469 h 4135842"/>
              <a:gd name="connsiteX29" fmla="*/ 3176748 w 6180455"/>
              <a:gd name="connsiteY29" fmla="*/ 3579743 h 4135842"/>
              <a:gd name="connsiteX30" fmla="*/ 3281523 w 6180455"/>
              <a:gd name="connsiteY30" fmla="*/ 3413056 h 4135842"/>
              <a:gd name="connsiteX31" fmla="*/ 3583943 w 6180455"/>
              <a:gd name="connsiteY31" fmla="*/ 3222556 h 4135842"/>
              <a:gd name="connsiteX32" fmla="*/ 3829211 w 6180455"/>
              <a:gd name="connsiteY32" fmla="*/ 3015387 h 4135842"/>
              <a:gd name="connsiteX33" fmla="*/ 4054864 w 6180455"/>
              <a:gd name="connsiteY33" fmla="*/ 2717806 h 4135842"/>
              <a:gd name="connsiteX34" fmla="*/ 4139531 w 6180455"/>
              <a:gd name="connsiteY34" fmla="*/ 2650073 h 4135842"/>
              <a:gd name="connsiteX35" fmla="*/ 4202426 w 6180455"/>
              <a:gd name="connsiteY35" fmla="*/ 2592016 h 4135842"/>
              <a:gd name="connsiteX36" fmla="*/ 4262902 w 6180455"/>
              <a:gd name="connsiteY36" fmla="*/ 2553311 h 4135842"/>
              <a:gd name="connsiteX37" fmla="*/ 4422560 w 6180455"/>
              <a:gd name="connsiteY37" fmla="*/ 2376720 h 4135842"/>
              <a:gd name="connsiteX38" fmla="*/ 4519321 w 6180455"/>
              <a:gd name="connsiteY38" fmla="*/ 2296892 h 4135842"/>
              <a:gd name="connsiteX39" fmla="*/ 4548350 w 6180455"/>
              <a:gd name="connsiteY39" fmla="*/ 2243673 h 4135842"/>
              <a:gd name="connsiteX40" fmla="*/ 4565283 w 6180455"/>
              <a:gd name="connsiteY40" fmla="*/ 2202550 h 4135842"/>
              <a:gd name="connsiteX41" fmla="*/ 5061188 w 6180455"/>
              <a:gd name="connsiteY41" fmla="*/ 1948549 h 4135842"/>
              <a:gd name="connsiteX42" fmla="*/ 5131340 w 6180455"/>
              <a:gd name="connsiteY42" fmla="*/ 1856625 h 4135842"/>
              <a:gd name="connsiteX43" fmla="*/ 5564349 w 6180455"/>
              <a:gd name="connsiteY43" fmla="*/ 1735673 h 4135842"/>
              <a:gd name="connsiteX44" fmla="*/ 5748197 w 6180455"/>
              <a:gd name="connsiteY44" fmla="*/ 1672777 h 4135842"/>
              <a:gd name="connsiteX45" fmla="*/ 5975587 w 6180455"/>
              <a:gd name="connsiteY45" fmla="*/ 1602625 h 4135842"/>
              <a:gd name="connsiteX46" fmla="*/ 6026387 w 6180455"/>
              <a:gd name="connsiteY46" fmla="*/ 1590530 h 4135842"/>
              <a:gd name="connsiteX47" fmla="*/ 6178787 w 6180455"/>
              <a:gd name="connsiteY47" fmla="*/ 1546987 h 4135842"/>
              <a:gd name="connsiteX48" fmla="*/ 6098957 w 6180455"/>
              <a:gd name="connsiteY48" fmla="*/ 1329273 h 4135842"/>
              <a:gd name="connsiteX49" fmla="*/ 5975587 w 6180455"/>
              <a:gd name="connsiteY49" fmla="*/ 1399425 h 4135842"/>
              <a:gd name="connsiteX50" fmla="*/ 5656274 w 6180455"/>
              <a:gd name="connsiteY50" fmla="*/ 1406682 h 4135842"/>
              <a:gd name="connsiteX51" fmla="*/ 5070864 w 6180455"/>
              <a:gd name="connsiteY51" fmla="*/ 1544568 h 4135842"/>
              <a:gd name="connsiteX52" fmla="*/ 4722521 w 6180455"/>
              <a:gd name="connsiteY52" fmla="*/ 1747768 h 4135842"/>
              <a:gd name="connsiteX53" fmla="*/ 4424978 w 6180455"/>
              <a:gd name="connsiteY53" fmla="*/ 1958225 h 4135842"/>
              <a:gd name="connsiteX54" fmla="*/ 4212102 w 6180455"/>
              <a:gd name="connsiteY54" fmla="*/ 2197711 h 4135842"/>
              <a:gd name="connsiteX55" fmla="*/ 3950845 w 6180455"/>
              <a:gd name="connsiteY55" fmla="*/ 2509768 h 4135842"/>
              <a:gd name="connsiteX56" fmla="*/ 3815377 w 6180455"/>
              <a:gd name="connsiteY56" fmla="*/ 2521864 h 4135842"/>
              <a:gd name="connsiteX57" fmla="*/ 3762159 w 6180455"/>
              <a:gd name="connsiteY57" fmla="*/ 2480739 h 4135842"/>
              <a:gd name="connsiteX58" fmla="*/ 3638787 w 6180455"/>
              <a:gd name="connsiteY58" fmla="*/ 2594435 h 4135842"/>
              <a:gd name="connsiteX59" fmla="*/ 3670235 w 6180455"/>
              <a:gd name="connsiteY59" fmla="*/ 2664587 h 4135842"/>
              <a:gd name="connsiteX60" fmla="*/ 3679913 w 6180455"/>
              <a:gd name="connsiteY60" fmla="*/ 2812149 h 4135842"/>
              <a:gd name="connsiteX61" fmla="*/ 3617280 w 6180455"/>
              <a:gd name="connsiteY61" fmla="*/ 2896323 h 4135842"/>
              <a:gd name="connsiteX62" fmla="*/ 3410111 w 6180455"/>
              <a:gd name="connsiteY62" fmla="*/ 2993956 h 4135842"/>
              <a:gd name="connsiteX63" fmla="*/ 3357723 w 6180455"/>
              <a:gd name="connsiteY63" fmla="*/ 2996336 h 4135842"/>
              <a:gd name="connsiteX64" fmla="*/ 3274381 w 6180455"/>
              <a:gd name="connsiteY64" fmla="*/ 2970144 h 4135842"/>
              <a:gd name="connsiteX65" fmla="*/ 3076736 w 6180455"/>
              <a:gd name="connsiteY65" fmla="*/ 2829649 h 4135842"/>
              <a:gd name="connsiteX66" fmla="*/ 2831468 w 6180455"/>
              <a:gd name="connsiteY66" fmla="*/ 2705825 h 4135842"/>
              <a:gd name="connsiteX67" fmla="*/ 2638586 w 6180455"/>
              <a:gd name="connsiteY67" fmla="*/ 2584381 h 4135842"/>
              <a:gd name="connsiteX68" fmla="*/ 2479043 w 6180455"/>
              <a:gd name="connsiteY68" fmla="*/ 2451032 h 4135842"/>
              <a:gd name="connsiteX69" fmla="*/ 2345693 w 6180455"/>
              <a:gd name="connsiteY69" fmla="*/ 2331970 h 4135842"/>
              <a:gd name="connsiteX70" fmla="*/ 2195674 w 6180455"/>
              <a:gd name="connsiteY70" fmla="*/ 2191477 h 4135842"/>
              <a:gd name="connsiteX71" fmla="*/ 2050417 w 6180455"/>
              <a:gd name="connsiteY71" fmla="*/ 2067651 h 4135842"/>
              <a:gd name="connsiteX72" fmla="*/ 1967074 w 6180455"/>
              <a:gd name="connsiteY72" fmla="*/ 1979546 h 4135842"/>
              <a:gd name="connsiteX73" fmla="*/ 1859918 w 6180455"/>
              <a:gd name="connsiteY73" fmla="*/ 1870008 h 4135842"/>
              <a:gd name="connsiteX74" fmla="*/ 1697993 w 6180455"/>
              <a:gd name="connsiteY74" fmla="*/ 1696176 h 4135842"/>
              <a:gd name="connsiteX75" fmla="*/ 1619412 w 6180455"/>
              <a:gd name="connsiteY75" fmla="*/ 1589020 h 4135842"/>
              <a:gd name="connsiteX76" fmla="*/ 1572430 w 6180455"/>
              <a:gd name="connsiteY76" fmla="*/ 1512306 h 4135842"/>
              <a:gd name="connsiteX77" fmla="*/ 1486397 w 6180455"/>
              <a:gd name="connsiteY77" fmla="*/ 1429283 h 4135842"/>
              <a:gd name="connsiteX78" fmla="*/ 1404727 w 6180455"/>
              <a:gd name="connsiteY78" fmla="*/ 1343526 h 4135842"/>
              <a:gd name="connsiteX79" fmla="*/ 1351641 w 6180455"/>
              <a:gd name="connsiteY79" fmla="*/ 1229182 h 4135842"/>
              <a:gd name="connsiteX80" fmla="*/ 1306722 w 6180455"/>
              <a:gd name="connsiteY80" fmla="*/ 1074004 h 4135842"/>
              <a:gd name="connsiteX81" fmla="*/ 1310806 w 6180455"/>
              <a:gd name="connsiteY81" fmla="*/ 992330 h 4135842"/>
              <a:gd name="connsiteX82" fmla="*/ 1327141 w 6180455"/>
              <a:gd name="connsiteY82" fmla="*/ 931076 h 4135842"/>
              <a:gd name="connsiteX83" fmla="*/ 1355725 w 6180455"/>
              <a:gd name="connsiteY83" fmla="*/ 873904 h 4135842"/>
              <a:gd name="connsiteX84" fmla="*/ 1404727 w 6180455"/>
              <a:gd name="connsiteY84" fmla="*/ 779980 h 4135842"/>
              <a:gd name="connsiteX85" fmla="*/ 1461896 w 6180455"/>
              <a:gd name="connsiteY85" fmla="*/ 726892 h 4135842"/>
              <a:gd name="connsiteX86" fmla="*/ 1510899 w 6180455"/>
              <a:gd name="connsiteY86" fmla="*/ 686055 h 4135842"/>
              <a:gd name="connsiteX87" fmla="*/ 1588483 w 6180455"/>
              <a:gd name="connsiteY87" fmla="*/ 637052 h 4135842"/>
              <a:gd name="connsiteX88" fmla="*/ 1788575 w 6180455"/>
              <a:gd name="connsiteY88" fmla="*/ 645219 h 4135842"/>
              <a:gd name="connsiteX89" fmla="*/ 1964166 w 6180455"/>
              <a:gd name="connsiteY89" fmla="*/ 686056 h 4135842"/>
              <a:gd name="connsiteX90" fmla="*/ 2098922 w 6180455"/>
              <a:gd name="connsiteY90" fmla="*/ 763645 h 4135842"/>
              <a:gd name="connsiteX91" fmla="*/ 2327598 w 6180455"/>
              <a:gd name="connsiteY91" fmla="*/ 1037251 h 4135842"/>
              <a:gd name="connsiteX92" fmla="*/ 2376600 w 6180455"/>
              <a:gd name="connsiteY92" fmla="*/ 1078087 h 4135842"/>
              <a:gd name="connsiteX93" fmla="*/ 2552191 w 6180455"/>
              <a:gd name="connsiteY93" fmla="*/ 1135259 h 4135842"/>
              <a:gd name="connsiteX94" fmla="*/ 2682863 w 6180455"/>
              <a:gd name="connsiteY94" fmla="*/ 1221015 h 4135842"/>
              <a:gd name="connsiteX95" fmla="*/ 2756367 w 6180455"/>
              <a:gd name="connsiteY95" fmla="*/ 1310856 h 4135842"/>
              <a:gd name="connsiteX96" fmla="*/ 2833953 w 6180455"/>
              <a:gd name="connsiteY96" fmla="*/ 1396614 h 4135842"/>
              <a:gd name="connsiteX97" fmla="*/ 2900657 w 6180455"/>
              <a:gd name="connsiteY97" fmla="*/ 1507217 h 4135842"/>
              <a:gd name="connsiteX98" fmla="*/ 2941904 w 6180455"/>
              <a:gd name="connsiteY98" fmla="*/ 1585086 h 4135842"/>
              <a:gd name="connsiteX99" fmla="*/ 2957674 w 6180455"/>
              <a:gd name="connsiteY99" fmla="*/ 1667600 h 4135842"/>
              <a:gd name="connsiteX100" fmla="*/ 2967199 w 6180455"/>
              <a:gd name="connsiteY100" fmla="*/ 1743800 h 4135842"/>
              <a:gd name="connsiteX101" fmla="*/ 2974343 w 6180455"/>
              <a:gd name="connsiteY101" fmla="*/ 1781900 h 4135842"/>
              <a:gd name="connsiteX102" fmla="*/ 2998155 w 6180455"/>
              <a:gd name="connsiteY102" fmla="*/ 1872389 h 4135842"/>
              <a:gd name="connsiteX103" fmla="*/ 3093405 w 6180455"/>
              <a:gd name="connsiteY103" fmla="*/ 2055744 h 4135842"/>
              <a:gd name="connsiteX104" fmla="*/ 3167224 w 6180455"/>
              <a:gd name="connsiteY104" fmla="*/ 2155757 h 4135842"/>
              <a:gd name="connsiteX105" fmla="*/ 3271999 w 6180455"/>
              <a:gd name="connsiteY105" fmla="*/ 2253388 h 4135842"/>
              <a:gd name="connsiteX106" fmla="*/ 3413817 w 6180455"/>
              <a:gd name="connsiteY106" fmla="*/ 2354949 h 4135842"/>
              <a:gd name="connsiteX107" fmla="*/ 3573474 w 6180455"/>
              <a:gd name="connsiteY107" fmla="*/ 2512187 h 4135842"/>
              <a:gd name="connsiteX108" fmla="*/ 3636369 w 6180455"/>
              <a:gd name="connsiteY108" fmla="*/ 2599273 h 4135842"/>
              <a:gd name="connsiteX109" fmla="*/ 3762159 w 6180455"/>
              <a:gd name="connsiteY109" fmla="*/ 2475899 h 4135842"/>
              <a:gd name="connsiteX110" fmla="*/ 3754902 w 6180455"/>
              <a:gd name="connsiteY110" fmla="*/ 2316244 h 4135842"/>
              <a:gd name="connsiteX111" fmla="*/ 3762160 w 6180455"/>
              <a:gd name="connsiteY111" fmla="*/ 2183197 h 4135842"/>
              <a:gd name="connsiteX112" fmla="*/ 3762159 w 6180455"/>
              <a:gd name="connsiteY112" fmla="*/ 2067082 h 4135842"/>
              <a:gd name="connsiteX113" fmla="*/ 3718617 w 6180455"/>
              <a:gd name="connsiteY113" fmla="*/ 1875977 h 4135842"/>
              <a:gd name="connsiteX114" fmla="*/ 3609760 w 6180455"/>
              <a:gd name="connsiteY114" fmla="*/ 1609882 h 4135842"/>
              <a:gd name="connsiteX115" fmla="*/ 3505740 w 6180455"/>
              <a:gd name="connsiteY115" fmla="*/ 1382492 h 4135842"/>
              <a:gd name="connsiteX116" fmla="*/ 3405645 w 6180455"/>
              <a:gd name="connsiteY116" fmla="*/ 1286354 h 4135842"/>
              <a:gd name="connsiteX117" fmla="*/ 3209636 w 6180455"/>
              <a:gd name="connsiteY117" fmla="*/ 1082171 h 4135842"/>
              <a:gd name="connsiteX118" fmla="*/ 3005461 w 6180455"/>
              <a:gd name="connsiteY118" fmla="*/ 845318 h 4135842"/>
              <a:gd name="connsiteX119" fmla="*/ 2789035 w 6180455"/>
              <a:gd name="connsiteY119" fmla="*/ 563546 h 4135842"/>
              <a:gd name="connsiteX120" fmla="*/ 2511356 w 6180455"/>
              <a:gd name="connsiteY120" fmla="*/ 130678 h 4135842"/>
              <a:gd name="connsiteX121" fmla="*/ 2425602 w 6180455"/>
              <a:gd name="connsiteY121" fmla="*/ 16335 h 4135842"/>
              <a:gd name="connsiteX0" fmla="*/ 2425602 w 6180455"/>
              <a:gd name="connsiteY0" fmla="*/ 16335 h 4135842"/>
              <a:gd name="connsiteX1" fmla="*/ 1584399 w 6180455"/>
              <a:gd name="connsiteY1" fmla="*/ 0 h 4135842"/>
              <a:gd name="connsiteX2" fmla="*/ 518604 w 6180455"/>
              <a:gd name="connsiteY2" fmla="*/ 12252 h 4135842"/>
              <a:gd name="connsiteX3" fmla="*/ 12249 w 6180455"/>
              <a:gd name="connsiteY3" fmla="*/ 16336 h 4135842"/>
              <a:gd name="connsiteX4" fmla="*/ 12248 w 6180455"/>
              <a:gd name="connsiteY4" fmla="*/ 1016832 h 4135842"/>
              <a:gd name="connsiteX5" fmla="*/ 0 w 6180455"/>
              <a:gd name="connsiteY5" fmla="*/ 2589043 h 4135842"/>
              <a:gd name="connsiteX6" fmla="*/ 110254 w 6180455"/>
              <a:gd name="connsiteY6" fmla="*/ 2621711 h 4135842"/>
              <a:gd name="connsiteX7" fmla="*/ 187841 w 6180455"/>
              <a:gd name="connsiteY7" fmla="*/ 2540038 h 4135842"/>
              <a:gd name="connsiteX8" fmla="*/ 596192 w 6180455"/>
              <a:gd name="connsiteY8" fmla="*/ 2450198 h 4135842"/>
              <a:gd name="connsiteX9" fmla="*/ 841202 w 6180455"/>
              <a:gd name="connsiteY9" fmla="*/ 2433863 h 4135842"/>
              <a:gd name="connsiteX10" fmla="*/ 1143162 w 6180455"/>
              <a:gd name="connsiteY10" fmla="*/ 2439126 h 4135842"/>
              <a:gd name="connsiteX11" fmla="*/ 1417006 w 6180455"/>
              <a:gd name="connsiteY11" fmla="*/ 2472464 h 4135842"/>
              <a:gd name="connsiteX12" fmla="*/ 1833724 w 6180455"/>
              <a:gd name="connsiteY12" fmla="*/ 2651058 h 4135842"/>
              <a:gd name="connsiteX13" fmla="*/ 2067087 w 6180455"/>
              <a:gd name="connsiteY13" fmla="*/ 2779644 h 4135842"/>
              <a:gd name="connsiteX14" fmla="*/ 2174243 w 6180455"/>
              <a:gd name="connsiteY14" fmla="*/ 2922520 h 4135842"/>
              <a:gd name="connsiteX15" fmla="*/ 2255206 w 6180455"/>
              <a:gd name="connsiteY15" fmla="*/ 3193980 h 4135842"/>
              <a:gd name="connsiteX16" fmla="*/ 2221868 w 6180455"/>
              <a:gd name="connsiteY16" fmla="*/ 3310662 h 4135842"/>
              <a:gd name="connsiteX17" fmla="*/ 2195675 w 6180455"/>
              <a:gd name="connsiteY17" fmla="*/ 3394006 h 4135842"/>
              <a:gd name="connsiteX18" fmla="*/ 2126618 w 6180455"/>
              <a:gd name="connsiteY18" fmla="*/ 3474968 h 4135842"/>
              <a:gd name="connsiteX19" fmla="*/ 1986124 w 6180455"/>
              <a:gd name="connsiteY19" fmla="*/ 3603555 h 4135842"/>
              <a:gd name="connsiteX20" fmla="*/ 1919093 w 6180455"/>
              <a:gd name="connsiteY20" fmla="*/ 3739888 h 4135842"/>
              <a:gd name="connsiteX21" fmla="*/ 1707361 w 6180455"/>
              <a:gd name="connsiteY21" fmla="*/ 3986565 h 4135842"/>
              <a:gd name="connsiteX22" fmla="*/ 1274086 w 6180455"/>
              <a:gd name="connsiteY22" fmla="*/ 4130382 h 4135842"/>
              <a:gd name="connsiteX23" fmla="*/ 1487259 w 6180455"/>
              <a:gd name="connsiteY23" fmla="*/ 4127577 h 4135842"/>
              <a:gd name="connsiteX24" fmla="*/ 1751025 w 6180455"/>
              <a:gd name="connsiteY24" fmla="*/ 4135842 h 4135842"/>
              <a:gd name="connsiteX25" fmla="*/ 2201104 w 6180455"/>
              <a:gd name="connsiteY25" fmla="*/ 3919349 h 4135842"/>
              <a:gd name="connsiteX26" fmla="*/ 2436180 w 6180455"/>
              <a:gd name="connsiteY26" fmla="*/ 3808342 h 4135842"/>
              <a:gd name="connsiteX27" fmla="*/ 2569530 w 6180455"/>
              <a:gd name="connsiteY27" fmla="*/ 3796437 h 4135842"/>
              <a:gd name="connsiteX28" fmla="*/ 2826704 w 6180455"/>
              <a:gd name="connsiteY28" fmla="*/ 3736906 h 4135842"/>
              <a:gd name="connsiteX29" fmla="*/ 3029111 w 6180455"/>
              <a:gd name="connsiteY29" fmla="*/ 3665469 h 4135842"/>
              <a:gd name="connsiteX30" fmla="*/ 3176748 w 6180455"/>
              <a:gd name="connsiteY30" fmla="*/ 3579743 h 4135842"/>
              <a:gd name="connsiteX31" fmla="*/ 3281523 w 6180455"/>
              <a:gd name="connsiteY31" fmla="*/ 3413056 h 4135842"/>
              <a:gd name="connsiteX32" fmla="*/ 3583943 w 6180455"/>
              <a:gd name="connsiteY32" fmla="*/ 3222556 h 4135842"/>
              <a:gd name="connsiteX33" fmla="*/ 3829211 w 6180455"/>
              <a:gd name="connsiteY33" fmla="*/ 3015387 h 4135842"/>
              <a:gd name="connsiteX34" fmla="*/ 4054864 w 6180455"/>
              <a:gd name="connsiteY34" fmla="*/ 2717806 h 4135842"/>
              <a:gd name="connsiteX35" fmla="*/ 4139531 w 6180455"/>
              <a:gd name="connsiteY35" fmla="*/ 2650073 h 4135842"/>
              <a:gd name="connsiteX36" fmla="*/ 4202426 w 6180455"/>
              <a:gd name="connsiteY36" fmla="*/ 2592016 h 4135842"/>
              <a:gd name="connsiteX37" fmla="*/ 4262902 w 6180455"/>
              <a:gd name="connsiteY37" fmla="*/ 2553311 h 4135842"/>
              <a:gd name="connsiteX38" fmla="*/ 4422560 w 6180455"/>
              <a:gd name="connsiteY38" fmla="*/ 2376720 h 4135842"/>
              <a:gd name="connsiteX39" fmla="*/ 4519321 w 6180455"/>
              <a:gd name="connsiteY39" fmla="*/ 2296892 h 4135842"/>
              <a:gd name="connsiteX40" fmla="*/ 4548350 w 6180455"/>
              <a:gd name="connsiteY40" fmla="*/ 2243673 h 4135842"/>
              <a:gd name="connsiteX41" fmla="*/ 4565283 w 6180455"/>
              <a:gd name="connsiteY41" fmla="*/ 2202550 h 4135842"/>
              <a:gd name="connsiteX42" fmla="*/ 5061188 w 6180455"/>
              <a:gd name="connsiteY42" fmla="*/ 1948549 h 4135842"/>
              <a:gd name="connsiteX43" fmla="*/ 5131340 w 6180455"/>
              <a:gd name="connsiteY43" fmla="*/ 1856625 h 4135842"/>
              <a:gd name="connsiteX44" fmla="*/ 5564349 w 6180455"/>
              <a:gd name="connsiteY44" fmla="*/ 1735673 h 4135842"/>
              <a:gd name="connsiteX45" fmla="*/ 5748197 w 6180455"/>
              <a:gd name="connsiteY45" fmla="*/ 1672777 h 4135842"/>
              <a:gd name="connsiteX46" fmla="*/ 5975587 w 6180455"/>
              <a:gd name="connsiteY46" fmla="*/ 1602625 h 4135842"/>
              <a:gd name="connsiteX47" fmla="*/ 6026387 w 6180455"/>
              <a:gd name="connsiteY47" fmla="*/ 1590530 h 4135842"/>
              <a:gd name="connsiteX48" fmla="*/ 6178787 w 6180455"/>
              <a:gd name="connsiteY48" fmla="*/ 1546987 h 4135842"/>
              <a:gd name="connsiteX49" fmla="*/ 6098957 w 6180455"/>
              <a:gd name="connsiteY49" fmla="*/ 1329273 h 4135842"/>
              <a:gd name="connsiteX50" fmla="*/ 5975587 w 6180455"/>
              <a:gd name="connsiteY50" fmla="*/ 1399425 h 4135842"/>
              <a:gd name="connsiteX51" fmla="*/ 5656274 w 6180455"/>
              <a:gd name="connsiteY51" fmla="*/ 1406682 h 4135842"/>
              <a:gd name="connsiteX52" fmla="*/ 5070864 w 6180455"/>
              <a:gd name="connsiteY52" fmla="*/ 1544568 h 4135842"/>
              <a:gd name="connsiteX53" fmla="*/ 4722521 w 6180455"/>
              <a:gd name="connsiteY53" fmla="*/ 1747768 h 4135842"/>
              <a:gd name="connsiteX54" fmla="*/ 4424978 w 6180455"/>
              <a:gd name="connsiteY54" fmla="*/ 1958225 h 4135842"/>
              <a:gd name="connsiteX55" fmla="*/ 4212102 w 6180455"/>
              <a:gd name="connsiteY55" fmla="*/ 2197711 h 4135842"/>
              <a:gd name="connsiteX56" fmla="*/ 3950845 w 6180455"/>
              <a:gd name="connsiteY56" fmla="*/ 2509768 h 4135842"/>
              <a:gd name="connsiteX57" fmla="*/ 3815377 w 6180455"/>
              <a:gd name="connsiteY57" fmla="*/ 2521864 h 4135842"/>
              <a:gd name="connsiteX58" fmla="*/ 3762159 w 6180455"/>
              <a:gd name="connsiteY58" fmla="*/ 2480739 h 4135842"/>
              <a:gd name="connsiteX59" fmla="*/ 3638787 w 6180455"/>
              <a:gd name="connsiteY59" fmla="*/ 2594435 h 4135842"/>
              <a:gd name="connsiteX60" fmla="*/ 3670235 w 6180455"/>
              <a:gd name="connsiteY60" fmla="*/ 2664587 h 4135842"/>
              <a:gd name="connsiteX61" fmla="*/ 3679913 w 6180455"/>
              <a:gd name="connsiteY61" fmla="*/ 2812149 h 4135842"/>
              <a:gd name="connsiteX62" fmla="*/ 3617280 w 6180455"/>
              <a:gd name="connsiteY62" fmla="*/ 2896323 h 4135842"/>
              <a:gd name="connsiteX63" fmla="*/ 3410111 w 6180455"/>
              <a:gd name="connsiteY63" fmla="*/ 2993956 h 4135842"/>
              <a:gd name="connsiteX64" fmla="*/ 3357723 w 6180455"/>
              <a:gd name="connsiteY64" fmla="*/ 2996336 h 4135842"/>
              <a:gd name="connsiteX65" fmla="*/ 3274381 w 6180455"/>
              <a:gd name="connsiteY65" fmla="*/ 2970144 h 4135842"/>
              <a:gd name="connsiteX66" fmla="*/ 3076736 w 6180455"/>
              <a:gd name="connsiteY66" fmla="*/ 2829649 h 4135842"/>
              <a:gd name="connsiteX67" fmla="*/ 2831468 w 6180455"/>
              <a:gd name="connsiteY67" fmla="*/ 2705825 h 4135842"/>
              <a:gd name="connsiteX68" fmla="*/ 2638586 w 6180455"/>
              <a:gd name="connsiteY68" fmla="*/ 2584381 h 4135842"/>
              <a:gd name="connsiteX69" fmla="*/ 2479043 w 6180455"/>
              <a:gd name="connsiteY69" fmla="*/ 2451032 h 4135842"/>
              <a:gd name="connsiteX70" fmla="*/ 2345693 w 6180455"/>
              <a:gd name="connsiteY70" fmla="*/ 2331970 h 4135842"/>
              <a:gd name="connsiteX71" fmla="*/ 2195674 w 6180455"/>
              <a:gd name="connsiteY71" fmla="*/ 2191477 h 4135842"/>
              <a:gd name="connsiteX72" fmla="*/ 2050417 w 6180455"/>
              <a:gd name="connsiteY72" fmla="*/ 2067651 h 4135842"/>
              <a:gd name="connsiteX73" fmla="*/ 1967074 w 6180455"/>
              <a:gd name="connsiteY73" fmla="*/ 1979546 h 4135842"/>
              <a:gd name="connsiteX74" fmla="*/ 1859918 w 6180455"/>
              <a:gd name="connsiteY74" fmla="*/ 1870008 h 4135842"/>
              <a:gd name="connsiteX75" fmla="*/ 1697993 w 6180455"/>
              <a:gd name="connsiteY75" fmla="*/ 1696176 h 4135842"/>
              <a:gd name="connsiteX76" fmla="*/ 1619412 w 6180455"/>
              <a:gd name="connsiteY76" fmla="*/ 1589020 h 4135842"/>
              <a:gd name="connsiteX77" fmla="*/ 1572430 w 6180455"/>
              <a:gd name="connsiteY77" fmla="*/ 1512306 h 4135842"/>
              <a:gd name="connsiteX78" fmla="*/ 1486397 w 6180455"/>
              <a:gd name="connsiteY78" fmla="*/ 1429283 h 4135842"/>
              <a:gd name="connsiteX79" fmla="*/ 1404727 w 6180455"/>
              <a:gd name="connsiteY79" fmla="*/ 1343526 h 4135842"/>
              <a:gd name="connsiteX80" fmla="*/ 1351641 w 6180455"/>
              <a:gd name="connsiteY80" fmla="*/ 1229182 h 4135842"/>
              <a:gd name="connsiteX81" fmla="*/ 1306722 w 6180455"/>
              <a:gd name="connsiteY81" fmla="*/ 1074004 h 4135842"/>
              <a:gd name="connsiteX82" fmla="*/ 1310806 w 6180455"/>
              <a:gd name="connsiteY82" fmla="*/ 992330 h 4135842"/>
              <a:gd name="connsiteX83" fmla="*/ 1327141 w 6180455"/>
              <a:gd name="connsiteY83" fmla="*/ 931076 h 4135842"/>
              <a:gd name="connsiteX84" fmla="*/ 1355725 w 6180455"/>
              <a:gd name="connsiteY84" fmla="*/ 873904 h 4135842"/>
              <a:gd name="connsiteX85" fmla="*/ 1404727 w 6180455"/>
              <a:gd name="connsiteY85" fmla="*/ 779980 h 4135842"/>
              <a:gd name="connsiteX86" fmla="*/ 1461896 w 6180455"/>
              <a:gd name="connsiteY86" fmla="*/ 726892 h 4135842"/>
              <a:gd name="connsiteX87" fmla="*/ 1510899 w 6180455"/>
              <a:gd name="connsiteY87" fmla="*/ 686055 h 4135842"/>
              <a:gd name="connsiteX88" fmla="*/ 1588483 w 6180455"/>
              <a:gd name="connsiteY88" fmla="*/ 637052 h 4135842"/>
              <a:gd name="connsiteX89" fmla="*/ 1788575 w 6180455"/>
              <a:gd name="connsiteY89" fmla="*/ 645219 h 4135842"/>
              <a:gd name="connsiteX90" fmla="*/ 1964166 w 6180455"/>
              <a:gd name="connsiteY90" fmla="*/ 686056 h 4135842"/>
              <a:gd name="connsiteX91" fmla="*/ 2098922 w 6180455"/>
              <a:gd name="connsiteY91" fmla="*/ 763645 h 4135842"/>
              <a:gd name="connsiteX92" fmla="*/ 2327598 w 6180455"/>
              <a:gd name="connsiteY92" fmla="*/ 1037251 h 4135842"/>
              <a:gd name="connsiteX93" fmla="*/ 2376600 w 6180455"/>
              <a:gd name="connsiteY93" fmla="*/ 1078087 h 4135842"/>
              <a:gd name="connsiteX94" fmla="*/ 2552191 w 6180455"/>
              <a:gd name="connsiteY94" fmla="*/ 1135259 h 4135842"/>
              <a:gd name="connsiteX95" fmla="*/ 2682863 w 6180455"/>
              <a:gd name="connsiteY95" fmla="*/ 1221015 h 4135842"/>
              <a:gd name="connsiteX96" fmla="*/ 2756367 w 6180455"/>
              <a:gd name="connsiteY96" fmla="*/ 1310856 h 4135842"/>
              <a:gd name="connsiteX97" fmla="*/ 2833953 w 6180455"/>
              <a:gd name="connsiteY97" fmla="*/ 1396614 h 4135842"/>
              <a:gd name="connsiteX98" fmla="*/ 2900657 w 6180455"/>
              <a:gd name="connsiteY98" fmla="*/ 1507217 h 4135842"/>
              <a:gd name="connsiteX99" fmla="*/ 2941904 w 6180455"/>
              <a:gd name="connsiteY99" fmla="*/ 1585086 h 4135842"/>
              <a:gd name="connsiteX100" fmla="*/ 2957674 w 6180455"/>
              <a:gd name="connsiteY100" fmla="*/ 1667600 h 4135842"/>
              <a:gd name="connsiteX101" fmla="*/ 2967199 w 6180455"/>
              <a:gd name="connsiteY101" fmla="*/ 1743800 h 4135842"/>
              <a:gd name="connsiteX102" fmla="*/ 2974343 w 6180455"/>
              <a:gd name="connsiteY102" fmla="*/ 1781900 h 4135842"/>
              <a:gd name="connsiteX103" fmla="*/ 2998155 w 6180455"/>
              <a:gd name="connsiteY103" fmla="*/ 1872389 h 4135842"/>
              <a:gd name="connsiteX104" fmla="*/ 3093405 w 6180455"/>
              <a:gd name="connsiteY104" fmla="*/ 2055744 h 4135842"/>
              <a:gd name="connsiteX105" fmla="*/ 3167224 w 6180455"/>
              <a:gd name="connsiteY105" fmla="*/ 2155757 h 4135842"/>
              <a:gd name="connsiteX106" fmla="*/ 3271999 w 6180455"/>
              <a:gd name="connsiteY106" fmla="*/ 2253388 h 4135842"/>
              <a:gd name="connsiteX107" fmla="*/ 3413817 w 6180455"/>
              <a:gd name="connsiteY107" fmla="*/ 2354949 h 4135842"/>
              <a:gd name="connsiteX108" fmla="*/ 3573474 w 6180455"/>
              <a:gd name="connsiteY108" fmla="*/ 2512187 h 4135842"/>
              <a:gd name="connsiteX109" fmla="*/ 3636369 w 6180455"/>
              <a:gd name="connsiteY109" fmla="*/ 2599273 h 4135842"/>
              <a:gd name="connsiteX110" fmla="*/ 3762159 w 6180455"/>
              <a:gd name="connsiteY110" fmla="*/ 2475899 h 4135842"/>
              <a:gd name="connsiteX111" fmla="*/ 3754902 w 6180455"/>
              <a:gd name="connsiteY111" fmla="*/ 2316244 h 4135842"/>
              <a:gd name="connsiteX112" fmla="*/ 3762160 w 6180455"/>
              <a:gd name="connsiteY112" fmla="*/ 2183197 h 4135842"/>
              <a:gd name="connsiteX113" fmla="*/ 3762159 w 6180455"/>
              <a:gd name="connsiteY113" fmla="*/ 2067082 h 4135842"/>
              <a:gd name="connsiteX114" fmla="*/ 3718617 w 6180455"/>
              <a:gd name="connsiteY114" fmla="*/ 1875977 h 4135842"/>
              <a:gd name="connsiteX115" fmla="*/ 3609760 w 6180455"/>
              <a:gd name="connsiteY115" fmla="*/ 1609882 h 4135842"/>
              <a:gd name="connsiteX116" fmla="*/ 3505740 w 6180455"/>
              <a:gd name="connsiteY116" fmla="*/ 1382492 h 4135842"/>
              <a:gd name="connsiteX117" fmla="*/ 3405645 w 6180455"/>
              <a:gd name="connsiteY117" fmla="*/ 1286354 h 4135842"/>
              <a:gd name="connsiteX118" fmla="*/ 3209636 w 6180455"/>
              <a:gd name="connsiteY118" fmla="*/ 1082171 h 4135842"/>
              <a:gd name="connsiteX119" fmla="*/ 3005461 w 6180455"/>
              <a:gd name="connsiteY119" fmla="*/ 845318 h 4135842"/>
              <a:gd name="connsiteX120" fmla="*/ 2789035 w 6180455"/>
              <a:gd name="connsiteY120" fmla="*/ 563546 h 4135842"/>
              <a:gd name="connsiteX121" fmla="*/ 2511356 w 6180455"/>
              <a:gd name="connsiteY121" fmla="*/ 130678 h 4135842"/>
              <a:gd name="connsiteX122" fmla="*/ 2425602 w 6180455"/>
              <a:gd name="connsiteY122" fmla="*/ 16335 h 4135842"/>
              <a:gd name="connsiteX0" fmla="*/ 2425602 w 6180455"/>
              <a:gd name="connsiteY0" fmla="*/ 16335 h 4284652"/>
              <a:gd name="connsiteX1" fmla="*/ 1584399 w 6180455"/>
              <a:gd name="connsiteY1" fmla="*/ 0 h 4284652"/>
              <a:gd name="connsiteX2" fmla="*/ 518604 w 6180455"/>
              <a:gd name="connsiteY2" fmla="*/ 12252 h 4284652"/>
              <a:gd name="connsiteX3" fmla="*/ 12249 w 6180455"/>
              <a:gd name="connsiteY3" fmla="*/ 16336 h 4284652"/>
              <a:gd name="connsiteX4" fmla="*/ 12248 w 6180455"/>
              <a:gd name="connsiteY4" fmla="*/ 1016832 h 4284652"/>
              <a:gd name="connsiteX5" fmla="*/ 0 w 6180455"/>
              <a:gd name="connsiteY5" fmla="*/ 2589043 h 4284652"/>
              <a:gd name="connsiteX6" fmla="*/ 110254 w 6180455"/>
              <a:gd name="connsiteY6" fmla="*/ 2621711 h 4284652"/>
              <a:gd name="connsiteX7" fmla="*/ 187841 w 6180455"/>
              <a:gd name="connsiteY7" fmla="*/ 2540038 h 4284652"/>
              <a:gd name="connsiteX8" fmla="*/ 596192 w 6180455"/>
              <a:gd name="connsiteY8" fmla="*/ 2450198 h 4284652"/>
              <a:gd name="connsiteX9" fmla="*/ 841202 w 6180455"/>
              <a:gd name="connsiteY9" fmla="*/ 2433863 h 4284652"/>
              <a:gd name="connsiteX10" fmla="*/ 1143162 w 6180455"/>
              <a:gd name="connsiteY10" fmla="*/ 2439126 h 4284652"/>
              <a:gd name="connsiteX11" fmla="*/ 1417006 w 6180455"/>
              <a:gd name="connsiteY11" fmla="*/ 2472464 h 4284652"/>
              <a:gd name="connsiteX12" fmla="*/ 1833724 w 6180455"/>
              <a:gd name="connsiteY12" fmla="*/ 2651058 h 4284652"/>
              <a:gd name="connsiteX13" fmla="*/ 2067087 w 6180455"/>
              <a:gd name="connsiteY13" fmla="*/ 2779644 h 4284652"/>
              <a:gd name="connsiteX14" fmla="*/ 2174243 w 6180455"/>
              <a:gd name="connsiteY14" fmla="*/ 2922520 h 4284652"/>
              <a:gd name="connsiteX15" fmla="*/ 2255206 w 6180455"/>
              <a:gd name="connsiteY15" fmla="*/ 3193980 h 4284652"/>
              <a:gd name="connsiteX16" fmla="*/ 2221868 w 6180455"/>
              <a:gd name="connsiteY16" fmla="*/ 3310662 h 4284652"/>
              <a:gd name="connsiteX17" fmla="*/ 2195675 w 6180455"/>
              <a:gd name="connsiteY17" fmla="*/ 3394006 h 4284652"/>
              <a:gd name="connsiteX18" fmla="*/ 2126618 w 6180455"/>
              <a:gd name="connsiteY18" fmla="*/ 3474968 h 4284652"/>
              <a:gd name="connsiteX19" fmla="*/ 1986124 w 6180455"/>
              <a:gd name="connsiteY19" fmla="*/ 3603555 h 4284652"/>
              <a:gd name="connsiteX20" fmla="*/ 1919093 w 6180455"/>
              <a:gd name="connsiteY20" fmla="*/ 3739888 h 4284652"/>
              <a:gd name="connsiteX21" fmla="*/ 1707361 w 6180455"/>
              <a:gd name="connsiteY21" fmla="*/ 3986565 h 4284652"/>
              <a:gd name="connsiteX22" fmla="*/ 1274086 w 6180455"/>
              <a:gd name="connsiteY22" fmla="*/ 4130382 h 4284652"/>
              <a:gd name="connsiteX23" fmla="*/ 1386283 w 6180455"/>
              <a:gd name="connsiteY23" fmla="*/ 4284652 h 4284652"/>
              <a:gd name="connsiteX24" fmla="*/ 1751025 w 6180455"/>
              <a:gd name="connsiteY24" fmla="*/ 4135842 h 4284652"/>
              <a:gd name="connsiteX25" fmla="*/ 2201104 w 6180455"/>
              <a:gd name="connsiteY25" fmla="*/ 3919349 h 4284652"/>
              <a:gd name="connsiteX26" fmla="*/ 2436180 w 6180455"/>
              <a:gd name="connsiteY26" fmla="*/ 3808342 h 4284652"/>
              <a:gd name="connsiteX27" fmla="*/ 2569530 w 6180455"/>
              <a:gd name="connsiteY27" fmla="*/ 3796437 h 4284652"/>
              <a:gd name="connsiteX28" fmla="*/ 2826704 w 6180455"/>
              <a:gd name="connsiteY28" fmla="*/ 3736906 h 4284652"/>
              <a:gd name="connsiteX29" fmla="*/ 3029111 w 6180455"/>
              <a:gd name="connsiteY29" fmla="*/ 3665469 h 4284652"/>
              <a:gd name="connsiteX30" fmla="*/ 3176748 w 6180455"/>
              <a:gd name="connsiteY30" fmla="*/ 3579743 h 4284652"/>
              <a:gd name="connsiteX31" fmla="*/ 3281523 w 6180455"/>
              <a:gd name="connsiteY31" fmla="*/ 3413056 h 4284652"/>
              <a:gd name="connsiteX32" fmla="*/ 3583943 w 6180455"/>
              <a:gd name="connsiteY32" fmla="*/ 3222556 h 4284652"/>
              <a:gd name="connsiteX33" fmla="*/ 3829211 w 6180455"/>
              <a:gd name="connsiteY33" fmla="*/ 3015387 h 4284652"/>
              <a:gd name="connsiteX34" fmla="*/ 4054864 w 6180455"/>
              <a:gd name="connsiteY34" fmla="*/ 2717806 h 4284652"/>
              <a:gd name="connsiteX35" fmla="*/ 4139531 w 6180455"/>
              <a:gd name="connsiteY35" fmla="*/ 2650073 h 4284652"/>
              <a:gd name="connsiteX36" fmla="*/ 4202426 w 6180455"/>
              <a:gd name="connsiteY36" fmla="*/ 2592016 h 4284652"/>
              <a:gd name="connsiteX37" fmla="*/ 4262902 w 6180455"/>
              <a:gd name="connsiteY37" fmla="*/ 2553311 h 4284652"/>
              <a:gd name="connsiteX38" fmla="*/ 4422560 w 6180455"/>
              <a:gd name="connsiteY38" fmla="*/ 2376720 h 4284652"/>
              <a:gd name="connsiteX39" fmla="*/ 4519321 w 6180455"/>
              <a:gd name="connsiteY39" fmla="*/ 2296892 h 4284652"/>
              <a:gd name="connsiteX40" fmla="*/ 4548350 w 6180455"/>
              <a:gd name="connsiteY40" fmla="*/ 2243673 h 4284652"/>
              <a:gd name="connsiteX41" fmla="*/ 4565283 w 6180455"/>
              <a:gd name="connsiteY41" fmla="*/ 2202550 h 4284652"/>
              <a:gd name="connsiteX42" fmla="*/ 5061188 w 6180455"/>
              <a:gd name="connsiteY42" fmla="*/ 1948549 h 4284652"/>
              <a:gd name="connsiteX43" fmla="*/ 5131340 w 6180455"/>
              <a:gd name="connsiteY43" fmla="*/ 1856625 h 4284652"/>
              <a:gd name="connsiteX44" fmla="*/ 5564349 w 6180455"/>
              <a:gd name="connsiteY44" fmla="*/ 1735673 h 4284652"/>
              <a:gd name="connsiteX45" fmla="*/ 5748197 w 6180455"/>
              <a:gd name="connsiteY45" fmla="*/ 1672777 h 4284652"/>
              <a:gd name="connsiteX46" fmla="*/ 5975587 w 6180455"/>
              <a:gd name="connsiteY46" fmla="*/ 1602625 h 4284652"/>
              <a:gd name="connsiteX47" fmla="*/ 6026387 w 6180455"/>
              <a:gd name="connsiteY47" fmla="*/ 1590530 h 4284652"/>
              <a:gd name="connsiteX48" fmla="*/ 6178787 w 6180455"/>
              <a:gd name="connsiteY48" fmla="*/ 1546987 h 4284652"/>
              <a:gd name="connsiteX49" fmla="*/ 6098957 w 6180455"/>
              <a:gd name="connsiteY49" fmla="*/ 1329273 h 4284652"/>
              <a:gd name="connsiteX50" fmla="*/ 5975587 w 6180455"/>
              <a:gd name="connsiteY50" fmla="*/ 1399425 h 4284652"/>
              <a:gd name="connsiteX51" fmla="*/ 5656274 w 6180455"/>
              <a:gd name="connsiteY51" fmla="*/ 1406682 h 4284652"/>
              <a:gd name="connsiteX52" fmla="*/ 5070864 w 6180455"/>
              <a:gd name="connsiteY52" fmla="*/ 1544568 h 4284652"/>
              <a:gd name="connsiteX53" fmla="*/ 4722521 w 6180455"/>
              <a:gd name="connsiteY53" fmla="*/ 1747768 h 4284652"/>
              <a:gd name="connsiteX54" fmla="*/ 4424978 w 6180455"/>
              <a:gd name="connsiteY54" fmla="*/ 1958225 h 4284652"/>
              <a:gd name="connsiteX55" fmla="*/ 4212102 w 6180455"/>
              <a:gd name="connsiteY55" fmla="*/ 2197711 h 4284652"/>
              <a:gd name="connsiteX56" fmla="*/ 3950845 w 6180455"/>
              <a:gd name="connsiteY56" fmla="*/ 2509768 h 4284652"/>
              <a:gd name="connsiteX57" fmla="*/ 3815377 w 6180455"/>
              <a:gd name="connsiteY57" fmla="*/ 2521864 h 4284652"/>
              <a:gd name="connsiteX58" fmla="*/ 3762159 w 6180455"/>
              <a:gd name="connsiteY58" fmla="*/ 2480739 h 4284652"/>
              <a:gd name="connsiteX59" fmla="*/ 3638787 w 6180455"/>
              <a:gd name="connsiteY59" fmla="*/ 2594435 h 4284652"/>
              <a:gd name="connsiteX60" fmla="*/ 3670235 w 6180455"/>
              <a:gd name="connsiteY60" fmla="*/ 2664587 h 4284652"/>
              <a:gd name="connsiteX61" fmla="*/ 3679913 w 6180455"/>
              <a:gd name="connsiteY61" fmla="*/ 2812149 h 4284652"/>
              <a:gd name="connsiteX62" fmla="*/ 3617280 w 6180455"/>
              <a:gd name="connsiteY62" fmla="*/ 2896323 h 4284652"/>
              <a:gd name="connsiteX63" fmla="*/ 3410111 w 6180455"/>
              <a:gd name="connsiteY63" fmla="*/ 2993956 h 4284652"/>
              <a:gd name="connsiteX64" fmla="*/ 3357723 w 6180455"/>
              <a:gd name="connsiteY64" fmla="*/ 2996336 h 4284652"/>
              <a:gd name="connsiteX65" fmla="*/ 3274381 w 6180455"/>
              <a:gd name="connsiteY65" fmla="*/ 2970144 h 4284652"/>
              <a:gd name="connsiteX66" fmla="*/ 3076736 w 6180455"/>
              <a:gd name="connsiteY66" fmla="*/ 2829649 h 4284652"/>
              <a:gd name="connsiteX67" fmla="*/ 2831468 w 6180455"/>
              <a:gd name="connsiteY67" fmla="*/ 2705825 h 4284652"/>
              <a:gd name="connsiteX68" fmla="*/ 2638586 w 6180455"/>
              <a:gd name="connsiteY68" fmla="*/ 2584381 h 4284652"/>
              <a:gd name="connsiteX69" fmla="*/ 2479043 w 6180455"/>
              <a:gd name="connsiteY69" fmla="*/ 2451032 h 4284652"/>
              <a:gd name="connsiteX70" fmla="*/ 2345693 w 6180455"/>
              <a:gd name="connsiteY70" fmla="*/ 2331970 h 4284652"/>
              <a:gd name="connsiteX71" fmla="*/ 2195674 w 6180455"/>
              <a:gd name="connsiteY71" fmla="*/ 2191477 h 4284652"/>
              <a:gd name="connsiteX72" fmla="*/ 2050417 w 6180455"/>
              <a:gd name="connsiteY72" fmla="*/ 2067651 h 4284652"/>
              <a:gd name="connsiteX73" fmla="*/ 1967074 w 6180455"/>
              <a:gd name="connsiteY73" fmla="*/ 1979546 h 4284652"/>
              <a:gd name="connsiteX74" fmla="*/ 1859918 w 6180455"/>
              <a:gd name="connsiteY74" fmla="*/ 1870008 h 4284652"/>
              <a:gd name="connsiteX75" fmla="*/ 1697993 w 6180455"/>
              <a:gd name="connsiteY75" fmla="*/ 1696176 h 4284652"/>
              <a:gd name="connsiteX76" fmla="*/ 1619412 w 6180455"/>
              <a:gd name="connsiteY76" fmla="*/ 1589020 h 4284652"/>
              <a:gd name="connsiteX77" fmla="*/ 1572430 w 6180455"/>
              <a:gd name="connsiteY77" fmla="*/ 1512306 h 4284652"/>
              <a:gd name="connsiteX78" fmla="*/ 1486397 w 6180455"/>
              <a:gd name="connsiteY78" fmla="*/ 1429283 h 4284652"/>
              <a:gd name="connsiteX79" fmla="*/ 1404727 w 6180455"/>
              <a:gd name="connsiteY79" fmla="*/ 1343526 h 4284652"/>
              <a:gd name="connsiteX80" fmla="*/ 1351641 w 6180455"/>
              <a:gd name="connsiteY80" fmla="*/ 1229182 h 4284652"/>
              <a:gd name="connsiteX81" fmla="*/ 1306722 w 6180455"/>
              <a:gd name="connsiteY81" fmla="*/ 1074004 h 4284652"/>
              <a:gd name="connsiteX82" fmla="*/ 1310806 w 6180455"/>
              <a:gd name="connsiteY82" fmla="*/ 992330 h 4284652"/>
              <a:gd name="connsiteX83" fmla="*/ 1327141 w 6180455"/>
              <a:gd name="connsiteY83" fmla="*/ 931076 h 4284652"/>
              <a:gd name="connsiteX84" fmla="*/ 1355725 w 6180455"/>
              <a:gd name="connsiteY84" fmla="*/ 873904 h 4284652"/>
              <a:gd name="connsiteX85" fmla="*/ 1404727 w 6180455"/>
              <a:gd name="connsiteY85" fmla="*/ 779980 h 4284652"/>
              <a:gd name="connsiteX86" fmla="*/ 1461896 w 6180455"/>
              <a:gd name="connsiteY86" fmla="*/ 726892 h 4284652"/>
              <a:gd name="connsiteX87" fmla="*/ 1510899 w 6180455"/>
              <a:gd name="connsiteY87" fmla="*/ 686055 h 4284652"/>
              <a:gd name="connsiteX88" fmla="*/ 1588483 w 6180455"/>
              <a:gd name="connsiteY88" fmla="*/ 637052 h 4284652"/>
              <a:gd name="connsiteX89" fmla="*/ 1788575 w 6180455"/>
              <a:gd name="connsiteY89" fmla="*/ 645219 h 4284652"/>
              <a:gd name="connsiteX90" fmla="*/ 1964166 w 6180455"/>
              <a:gd name="connsiteY90" fmla="*/ 686056 h 4284652"/>
              <a:gd name="connsiteX91" fmla="*/ 2098922 w 6180455"/>
              <a:gd name="connsiteY91" fmla="*/ 763645 h 4284652"/>
              <a:gd name="connsiteX92" fmla="*/ 2327598 w 6180455"/>
              <a:gd name="connsiteY92" fmla="*/ 1037251 h 4284652"/>
              <a:gd name="connsiteX93" fmla="*/ 2376600 w 6180455"/>
              <a:gd name="connsiteY93" fmla="*/ 1078087 h 4284652"/>
              <a:gd name="connsiteX94" fmla="*/ 2552191 w 6180455"/>
              <a:gd name="connsiteY94" fmla="*/ 1135259 h 4284652"/>
              <a:gd name="connsiteX95" fmla="*/ 2682863 w 6180455"/>
              <a:gd name="connsiteY95" fmla="*/ 1221015 h 4284652"/>
              <a:gd name="connsiteX96" fmla="*/ 2756367 w 6180455"/>
              <a:gd name="connsiteY96" fmla="*/ 1310856 h 4284652"/>
              <a:gd name="connsiteX97" fmla="*/ 2833953 w 6180455"/>
              <a:gd name="connsiteY97" fmla="*/ 1396614 h 4284652"/>
              <a:gd name="connsiteX98" fmla="*/ 2900657 w 6180455"/>
              <a:gd name="connsiteY98" fmla="*/ 1507217 h 4284652"/>
              <a:gd name="connsiteX99" fmla="*/ 2941904 w 6180455"/>
              <a:gd name="connsiteY99" fmla="*/ 1585086 h 4284652"/>
              <a:gd name="connsiteX100" fmla="*/ 2957674 w 6180455"/>
              <a:gd name="connsiteY100" fmla="*/ 1667600 h 4284652"/>
              <a:gd name="connsiteX101" fmla="*/ 2967199 w 6180455"/>
              <a:gd name="connsiteY101" fmla="*/ 1743800 h 4284652"/>
              <a:gd name="connsiteX102" fmla="*/ 2974343 w 6180455"/>
              <a:gd name="connsiteY102" fmla="*/ 1781900 h 4284652"/>
              <a:gd name="connsiteX103" fmla="*/ 2998155 w 6180455"/>
              <a:gd name="connsiteY103" fmla="*/ 1872389 h 4284652"/>
              <a:gd name="connsiteX104" fmla="*/ 3093405 w 6180455"/>
              <a:gd name="connsiteY104" fmla="*/ 2055744 h 4284652"/>
              <a:gd name="connsiteX105" fmla="*/ 3167224 w 6180455"/>
              <a:gd name="connsiteY105" fmla="*/ 2155757 h 4284652"/>
              <a:gd name="connsiteX106" fmla="*/ 3271999 w 6180455"/>
              <a:gd name="connsiteY106" fmla="*/ 2253388 h 4284652"/>
              <a:gd name="connsiteX107" fmla="*/ 3413817 w 6180455"/>
              <a:gd name="connsiteY107" fmla="*/ 2354949 h 4284652"/>
              <a:gd name="connsiteX108" fmla="*/ 3573474 w 6180455"/>
              <a:gd name="connsiteY108" fmla="*/ 2512187 h 4284652"/>
              <a:gd name="connsiteX109" fmla="*/ 3636369 w 6180455"/>
              <a:gd name="connsiteY109" fmla="*/ 2599273 h 4284652"/>
              <a:gd name="connsiteX110" fmla="*/ 3762159 w 6180455"/>
              <a:gd name="connsiteY110" fmla="*/ 2475899 h 4284652"/>
              <a:gd name="connsiteX111" fmla="*/ 3754902 w 6180455"/>
              <a:gd name="connsiteY111" fmla="*/ 2316244 h 4284652"/>
              <a:gd name="connsiteX112" fmla="*/ 3762160 w 6180455"/>
              <a:gd name="connsiteY112" fmla="*/ 2183197 h 4284652"/>
              <a:gd name="connsiteX113" fmla="*/ 3762159 w 6180455"/>
              <a:gd name="connsiteY113" fmla="*/ 2067082 h 4284652"/>
              <a:gd name="connsiteX114" fmla="*/ 3718617 w 6180455"/>
              <a:gd name="connsiteY114" fmla="*/ 1875977 h 4284652"/>
              <a:gd name="connsiteX115" fmla="*/ 3609760 w 6180455"/>
              <a:gd name="connsiteY115" fmla="*/ 1609882 h 4284652"/>
              <a:gd name="connsiteX116" fmla="*/ 3505740 w 6180455"/>
              <a:gd name="connsiteY116" fmla="*/ 1382492 h 4284652"/>
              <a:gd name="connsiteX117" fmla="*/ 3405645 w 6180455"/>
              <a:gd name="connsiteY117" fmla="*/ 1286354 h 4284652"/>
              <a:gd name="connsiteX118" fmla="*/ 3209636 w 6180455"/>
              <a:gd name="connsiteY118" fmla="*/ 1082171 h 4284652"/>
              <a:gd name="connsiteX119" fmla="*/ 3005461 w 6180455"/>
              <a:gd name="connsiteY119" fmla="*/ 845318 h 4284652"/>
              <a:gd name="connsiteX120" fmla="*/ 2789035 w 6180455"/>
              <a:gd name="connsiteY120" fmla="*/ 563546 h 4284652"/>
              <a:gd name="connsiteX121" fmla="*/ 2511356 w 6180455"/>
              <a:gd name="connsiteY121" fmla="*/ 130678 h 4284652"/>
              <a:gd name="connsiteX122" fmla="*/ 2425602 w 6180455"/>
              <a:gd name="connsiteY122" fmla="*/ 16335 h 4284652"/>
              <a:gd name="connsiteX0" fmla="*/ 2425602 w 6180455"/>
              <a:gd name="connsiteY0" fmla="*/ 16335 h 4284652"/>
              <a:gd name="connsiteX1" fmla="*/ 1584399 w 6180455"/>
              <a:gd name="connsiteY1" fmla="*/ 0 h 4284652"/>
              <a:gd name="connsiteX2" fmla="*/ 518604 w 6180455"/>
              <a:gd name="connsiteY2" fmla="*/ 12252 h 4284652"/>
              <a:gd name="connsiteX3" fmla="*/ 12249 w 6180455"/>
              <a:gd name="connsiteY3" fmla="*/ 16336 h 4284652"/>
              <a:gd name="connsiteX4" fmla="*/ 12248 w 6180455"/>
              <a:gd name="connsiteY4" fmla="*/ 1016832 h 4284652"/>
              <a:gd name="connsiteX5" fmla="*/ 0 w 6180455"/>
              <a:gd name="connsiteY5" fmla="*/ 2589043 h 4284652"/>
              <a:gd name="connsiteX6" fmla="*/ 110254 w 6180455"/>
              <a:gd name="connsiteY6" fmla="*/ 2621711 h 4284652"/>
              <a:gd name="connsiteX7" fmla="*/ 187841 w 6180455"/>
              <a:gd name="connsiteY7" fmla="*/ 2540038 h 4284652"/>
              <a:gd name="connsiteX8" fmla="*/ 596192 w 6180455"/>
              <a:gd name="connsiteY8" fmla="*/ 2450198 h 4284652"/>
              <a:gd name="connsiteX9" fmla="*/ 841202 w 6180455"/>
              <a:gd name="connsiteY9" fmla="*/ 2433863 h 4284652"/>
              <a:gd name="connsiteX10" fmla="*/ 1143162 w 6180455"/>
              <a:gd name="connsiteY10" fmla="*/ 2439126 h 4284652"/>
              <a:gd name="connsiteX11" fmla="*/ 1417006 w 6180455"/>
              <a:gd name="connsiteY11" fmla="*/ 2472464 h 4284652"/>
              <a:gd name="connsiteX12" fmla="*/ 1833724 w 6180455"/>
              <a:gd name="connsiteY12" fmla="*/ 2651058 h 4284652"/>
              <a:gd name="connsiteX13" fmla="*/ 2067087 w 6180455"/>
              <a:gd name="connsiteY13" fmla="*/ 2779644 h 4284652"/>
              <a:gd name="connsiteX14" fmla="*/ 2174243 w 6180455"/>
              <a:gd name="connsiteY14" fmla="*/ 2922520 h 4284652"/>
              <a:gd name="connsiteX15" fmla="*/ 2255206 w 6180455"/>
              <a:gd name="connsiteY15" fmla="*/ 3193980 h 4284652"/>
              <a:gd name="connsiteX16" fmla="*/ 2221868 w 6180455"/>
              <a:gd name="connsiteY16" fmla="*/ 3310662 h 4284652"/>
              <a:gd name="connsiteX17" fmla="*/ 2195675 w 6180455"/>
              <a:gd name="connsiteY17" fmla="*/ 3394006 h 4284652"/>
              <a:gd name="connsiteX18" fmla="*/ 2126618 w 6180455"/>
              <a:gd name="connsiteY18" fmla="*/ 3474968 h 4284652"/>
              <a:gd name="connsiteX19" fmla="*/ 1986124 w 6180455"/>
              <a:gd name="connsiteY19" fmla="*/ 3603555 h 4284652"/>
              <a:gd name="connsiteX20" fmla="*/ 1919093 w 6180455"/>
              <a:gd name="connsiteY20" fmla="*/ 3739888 h 4284652"/>
              <a:gd name="connsiteX21" fmla="*/ 1707361 w 6180455"/>
              <a:gd name="connsiteY21" fmla="*/ 3986565 h 4284652"/>
              <a:gd name="connsiteX22" fmla="*/ 1274086 w 6180455"/>
              <a:gd name="connsiteY22" fmla="*/ 4130382 h 4284652"/>
              <a:gd name="connsiteX23" fmla="*/ 1321770 w 6180455"/>
              <a:gd name="connsiteY23" fmla="*/ 4194894 h 4284652"/>
              <a:gd name="connsiteX24" fmla="*/ 1386283 w 6180455"/>
              <a:gd name="connsiteY24" fmla="*/ 4284652 h 4284652"/>
              <a:gd name="connsiteX25" fmla="*/ 1751025 w 6180455"/>
              <a:gd name="connsiteY25" fmla="*/ 4135842 h 4284652"/>
              <a:gd name="connsiteX26" fmla="*/ 2201104 w 6180455"/>
              <a:gd name="connsiteY26" fmla="*/ 3919349 h 4284652"/>
              <a:gd name="connsiteX27" fmla="*/ 2436180 w 6180455"/>
              <a:gd name="connsiteY27" fmla="*/ 3808342 h 4284652"/>
              <a:gd name="connsiteX28" fmla="*/ 2569530 w 6180455"/>
              <a:gd name="connsiteY28" fmla="*/ 3796437 h 4284652"/>
              <a:gd name="connsiteX29" fmla="*/ 2826704 w 6180455"/>
              <a:gd name="connsiteY29" fmla="*/ 3736906 h 4284652"/>
              <a:gd name="connsiteX30" fmla="*/ 3029111 w 6180455"/>
              <a:gd name="connsiteY30" fmla="*/ 3665469 h 4284652"/>
              <a:gd name="connsiteX31" fmla="*/ 3176748 w 6180455"/>
              <a:gd name="connsiteY31" fmla="*/ 3579743 h 4284652"/>
              <a:gd name="connsiteX32" fmla="*/ 3281523 w 6180455"/>
              <a:gd name="connsiteY32" fmla="*/ 3413056 h 4284652"/>
              <a:gd name="connsiteX33" fmla="*/ 3583943 w 6180455"/>
              <a:gd name="connsiteY33" fmla="*/ 3222556 h 4284652"/>
              <a:gd name="connsiteX34" fmla="*/ 3829211 w 6180455"/>
              <a:gd name="connsiteY34" fmla="*/ 3015387 h 4284652"/>
              <a:gd name="connsiteX35" fmla="*/ 4054864 w 6180455"/>
              <a:gd name="connsiteY35" fmla="*/ 2717806 h 4284652"/>
              <a:gd name="connsiteX36" fmla="*/ 4139531 w 6180455"/>
              <a:gd name="connsiteY36" fmla="*/ 2650073 h 4284652"/>
              <a:gd name="connsiteX37" fmla="*/ 4202426 w 6180455"/>
              <a:gd name="connsiteY37" fmla="*/ 2592016 h 4284652"/>
              <a:gd name="connsiteX38" fmla="*/ 4262902 w 6180455"/>
              <a:gd name="connsiteY38" fmla="*/ 2553311 h 4284652"/>
              <a:gd name="connsiteX39" fmla="*/ 4422560 w 6180455"/>
              <a:gd name="connsiteY39" fmla="*/ 2376720 h 4284652"/>
              <a:gd name="connsiteX40" fmla="*/ 4519321 w 6180455"/>
              <a:gd name="connsiteY40" fmla="*/ 2296892 h 4284652"/>
              <a:gd name="connsiteX41" fmla="*/ 4548350 w 6180455"/>
              <a:gd name="connsiteY41" fmla="*/ 2243673 h 4284652"/>
              <a:gd name="connsiteX42" fmla="*/ 4565283 w 6180455"/>
              <a:gd name="connsiteY42" fmla="*/ 2202550 h 4284652"/>
              <a:gd name="connsiteX43" fmla="*/ 5061188 w 6180455"/>
              <a:gd name="connsiteY43" fmla="*/ 1948549 h 4284652"/>
              <a:gd name="connsiteX44" fmla="*/ 5131340 w 6180455"/>
              <a:gd name="connsiteY44" fmla="*/ 1856625 h 4284652"/>
              <a:gd name="connsiteX45" fmla="*/ 5564349 w 6180455"/>
              <a:gd name="connsiteY45" fmla="*/ 1735673 h 4284652"/>
              <a:gd name="connsiteX46" fmla="*/ 5748197 w 6180455"/>
              <a:gd name="connsiteY46" fmla="*/ 1672777 h 4284652"/>
              <a:gd name="connsiteX47" fmla="*/ 5975587 w 6180455"/>
              <a:gd name="connsiteY47" fmla="*/ 1602625 h 4284652"/>
              <a:gd name="connsiteX48" fmla="*/ 6026387 w 6180455"/>
              <a:gd name="connsiteY48" fmla="*/ 1590530 h 4284652"/>
              <a:gd name="connsiteX49" fmla="*/ 6178787 w 6180455"/>
              <a:gd name="connsiteY49" fmla="*/ 1546987 h 4284652"/>
              <a:gd name="connsiteX50" fmla="*/ 6098957 w 6180455"/>
              <a:gd name="connsiteY50" fmla="*/ 1329273 h 4284652"/>
              <a:gd name="connsiteX51" fmla="*/ 5975587 w 6180455"/>
              <a:gd name="connsiteY51" fmla="*/ 1399425 h 4284652"/>
              <a:gd name="connsiteX52" fmla="*/ 5656274 w 6180455"/>
              <a:gd name="connsiteY52" fmla="*/ 1406682 h 4284652"/>
              <a:gd name="connsiteX53" fmla="*/ 5070864 w 6180455"/>
              <a:gd name="connsiteY53" fmla="*/ 1544568 h 4284652"/>
              <a:gd name="connsiteX54" fmla="*/ 4722521 w 6180455"/>
              <a:gd name="connsiteY54" fmla="*/ 1747768 h 4284652"/>
              <a:gd name="connsiteX55" fmla="*/ 4424978 w 6180455"/>
              <a:gd name="connsiteY55" fmla="*/ 1958225 h 4284652"/>
              <a:gd name="connsiteX56" fmla="*/ 4212102 w 6180455"/>
              <a:gd name="connsiteY56" fmla="*/ 2197711 h 4284652"/>
              <a:gd name="connsiteX57" fmla="*/ 3950845 w 6180455"/>
              <a:gd name="connsiteY57" fmla="*/ 2509768 h 4284652"/>
              <a:gd name="connsiteX58" fmla="*/ 3815377 w 6180455"/>
              <a:gd name="connsiteY58" fmla="*/ 2521864 h 4284652"/>
              <a:gd name="connsiteX59" fmla="*/ 3762159 w 6180455"/>
              <a:gd name="connsiteY59" fmla="*/ 2480739 h 4284652"/>
              <a:gd name="connsiteX60" fmla="*/ 3638787 w 6180455"/>
              <a:gd name="connsiteY60" fmla="*/ 2594435 h 4284652"/>
              <a:gd name="connsiteX61" fmla="*/ 3670235 w 6180455"/>
              <a:gd name="connsiteY61" fmla="*/ 2664587 h 4284652"/>
              <a:gd name="connsiteX62" fmla="*/ 3679913 w 6180455"/>
              <a:gd name="connsiteY62" fmla="*/ 2812149 h 4284652"/>
              <a:gd name="connsiteX63" fmla="*/ 3617280 w 6180455"/>
              <a:gd name="connsiteY63" fmla="*/ 2896323 h 4284652"/>
              <a:gd name="connsiteX64" fmla="*/ 3410111 w 6180455"/>
              <a:gd name="connsiteY64" fmla="*/ 2993956 h 4284652"/>
              <a:gd name="connsiteX65" fmla="*/ 3357723 w 6180455"/>
              <a:gd name="connsiteY65" fmla="*/ 2996336 h 4284652"/>
              <a:gd name="connsiteX66" fmla="*/ 3274381 w 6180455"/>
              <a:gd name="connsiteY66" fmla="*/ 2970144 h 4284652"/>
              <a:gd name="connsiteX67" fmla="*/ 3076736 w 6180455"/>
              <a:gd name="connsiteY67" fmla="*/ 2829649 h 4284652"/>
              <a:gd name="connsiteX68" fmla="*/ 2831468 w 6180455"/>
              <a:gd name="connsiteY68" fmla="*/ 2705825 h 4284652"/>
              <a:gd name="connsiteX69" fmla="*/ 2638586 w 6180455"/>
              <a:gd name="connsiteY69" fmla="*/ 2584381 h 4284652"/>
              <a:gd name="connsiteX70" fmla="*/ 2479043 w 6180455"/>
              <a:gd name="connsiteY70" fmla="*/ 2451032 h 4284652"/>
              <a:gd name="connsiteX71" fmla="*/ 2345693 w 6180455"/>
              <a:gd name="connsiteY71" fmla="*/ 2331970 h 4284652"/>
              <a:gd name="connsiteX72" fmla="*/ 2195674 w 6180455"/>
              <a:gd name="connsiteY72" fmla="*/ 2191477 h 4284652"/>
              <a:gd name="connsiteX73" fmla="*/ 2050417 w 6180455"/>
              <a:gd name="connsiteY73" fmla="*/ 2067651 h 4284652"/>
              <a:gd name="connsiteX74" fmla="*/ 1967074 w 6180455"/>
              <a:gd name="connsiteY74" fmla="*/ 1979546 h 4284652"/>
              <a:gd name="connsiteX75" fmla="*/ 1859918 w 6180455"/>
              <a:gd name="connsiteY75" fmla="*/ 1870008 h 4284652"/>
              <a:gd name="connsiteX76" fmla="*/ 1697993 w 6180455"/>
              <a:gd name="connsiteY76" fmla="*/ 1696176 h 4284652"/>
              <a:gd name="connsiteX77" fmla="*/ 1619412 w 6180455"/>
              <a:gd name="connsiteY77" fmla="*/ 1589020 h 4284652"/>
              <a:gd name="connsiteX78" fmla="*/ 1572430 w 6180455"/>
              <a:gd name="connsiteY78" fmla="*/ 1512306 h 4284652"/>
              <a:gd name="connsiteX79" fmla="*/ 1486397 w 6180455"/>
              <a:gd name="connsiteY79" fmla="*/ 1429283 h 4284652"/>
              <a:gd name="connsiteX80" fmla="*/ 1404727 w 6180455"/>
              <a:gd name="connsiteY80" fmla="*/ 1343526 h 4284652"/>
              <a:gd name="connsiteX81" fmla="*/ 1351641 w 6180455"/>
              <a:gd name="connsiteY81" fmla="*/ 1229182 h 4284652"/>
              <a:gd name="connsiteX82" fmla="*/ 1306722 w 6180455"/>
              <a:gd name="connsiteY82" fmla="*/ 1074004 h 4284652"/>
              <a:gd name="connsiteX83" fmla="*/ 1310806 w 6180455"/>
              <a:gd name="connsiteY83" fmla="*/ 992330 h 4284652"/>
              <a:gd name="connsiteX84" fmla="*/ 1327141 w 6180455"/>
              <a:gd name="connsiteY84" fmla="*/ 931076 h 4284652"/>
              <a:gd name="connsiteX85" fmla="*/ 1355725 w 6180455"/>
              <a:gd name="connsiteY85" fmla="*/ 873904 h 4284652"/>
              <a:gd name="connsiteX86" fmla="*/ 1404727 w 6180455"/>
              <a:gd name="connsiteY86" fmla="*/ 779980 h 4284652"/>
              <a:gd name="connsiteX87" fmla="*/ 1461896 w 6180455"/>
              <a:gd name="connsiteY87" fmla="*/ 726892 h 4284652"/>
              <a:gd name="connsiteX88" fmla="*/ 1510899 w 6180455"/>
              <a:gd name="connsiteY88" fmla="*/ 686055 h 4284652"/>
              <a:gd name="connsiteX89" fmla="*/ 1588483 w 6180455"/>
              <a:gd name="connsiteY89" fmla="*/ 637052 h 4284652"/>
              <a:gd name="connsiteX90" fmla="*/ 1788575 w 6180455"/>
              <a:gd name="connsiteY90" fmla="*/ 645219 h 4284652"/>
              <a:gd name="connsiteX91" fmla="*/ 1964166 w 6180455"/>
              <a:gd name="connsiteY91" fmla="*/ 686056 h 4284652"/>
              <a:gd name="connsiteX92" fmla="*/ 2098922 w 6180455"/>
              <a:gd name="connsiteY92" fmla="*/ 763645 h 4284652"/>
              <a:gd name="connsiteX93" fmla="*/ 2327598 w 6180455"/>
              <a:gd name="connsiteY93" fmla="*/ 1037251 h 4284652"/>
              <a:gd name="connsiteX94" fmla="*/ 2376600 w 6180455"/>
              <a:gd name="connsiteY94" fmla="*/ 1078087 h 4284652"/>
              <a:gd name="connsiteX95" fmla="*/ 2552191 w 6180455"/>
              <a:gd name="connsiteY95" fmla="*/ 1135259 h 4284652"/>
              <a:gd name="connsiteX96" fmla="*/ 2682863 w 6180455"/>
              <a:gd name="connsiteY96" fmla="*/ 1221015 h 4284652"/>
              <a:gd name="connsiteX97" fmla="*/ 2756367 w 6180455"/>
              <a:gd name="connsiteY97" fmla="*/ 1310856 h 4284652"/>
              <a:gd name="connsiteX98" fmla="*/ 2833953 w 6180455"/>
              <a:gd name="connsiteY98" fmla="*/ 1396614 h 4284652"/>
              <a:gd name="connsiteX99" fmla="*/ 2900657 w 6180455"/>
              <a:gd name="connsiteY99" fmla="*/ 1507217 h 4284652"/>
              <a:gd name="connsiteX100" fmla="*/ 2941904 w 6180455"/>
              <a:gd name="connsiteY100" fmla="*/ 1585086 h 4284652"/>
              <a:gd name="connsiteX101" fmla="*/ 2957674 w 6180455"/>
              <a:gd name="connsiteY101" fmla="*/ 1667600 h 4284652"/>
              <a:gd name="connsiteX102" fmla="*/ 2967199 w 6180455"/>
              <a:gd name="connsiteY102" fmla="*/ 1743800 h 4284652"/>
              <a:gd name="connsiteX103" fmla="*/ 2974343 w 6180455"/>
              <a:gd name="connsiteY103" fmla="*/ 1781900 h 4284652"/>
              <a:gd name="connsiteX104" fmla="*/ 2998155 w 6180455"/>
              <a:gd name="connsiteY104" fmla="*/ 1872389 h 4284652"/>
              <a:gd name="connsiteX105" fmla="*/ 3093405 w 6180455"/>
              <a:gd name="connsiteY105" fmla="*/ 2055744 h 4284652"/>
              <a:gd name="connsiteX106" fmla="*/ 3167224 w 6180455"/>
              <a:gd name="connsiteY106" fmla="*/ 2155757 h 4284652"/>
              <a:gd name="connsiteX107" fmla="*/ 3271999 w 6180455"/>
              <a:gd name="connsiteY107" fmla="*/ 2253388 h 4284652"/>
              <a:gd name="connsiteX108" fmla="*/ 3413817 w 6180455"/>
              <a:gd name="connsiteY108" fmla="*/ 2354949 h 4284652"/>
              <a:gd name="connsiteX109" fmla="*/ 3573474 w 6180455"/>
              <a:gd name="connsiteY109" fmla="*/ 2512187 h 4284652"/>
              <a:gd name="connsiteX110" fmla="*/ 3636369 w 6180455"/>
              <a:gd name="connsiteY110" fmla="*/ 2599273 h 4284652"/>
              <a:gd name="connsiteX111" fmla="*/ 3762159 w 6180455"/>
              <a:gd name="connsiteY111" fmla="*/ 2475899 h 4284652"/>
              <a:gd name="connsiteX112" fmla="*/ 3754902 w 6180455"/>
              <a:gd name="connsiteY112" fmla="*/ 2316244 h 4284652"/>
              <a:gd name="connsiteX113" fmla="*/ 3762160 w 6180455"/>
              <a:gd name="connsiteY113" fmla="*/ 2183197 h 4284652"/>
              <a:gd name="connsiteX114" fmla="*/ 3762159 w 6180455"/>
              <a:gd name="connsiteY114" fmla="*/ 2067082 h 4284652"/>
              <a:gd name="connsiteX115" fmla="*/ 3718617 w 6180455"/>
              <a:gd name="connsiteY115" fmla="*/ 1875977 h 4284652"/>
              <a:gd name="connsiteX116" fmla="*/ 3609760 w 6180455"/>
              <a:gd name="connsiteY116" fmla="*/ 1609882 h 4284652"/>
              <a:gd name="connsiteX117" fmla="*/ 3505740 w 6180455"/>
              <a:gd name="connsiteY117" fmla="*/ 1382492 h 4284652"/>
              <a:gd name="connsiteX118" fmla="*/ 3405645 w 6180455"/>
              <a:gd name="connsiteY118" fmla="*/ 1286354 h 4284652"/>
              <a:gd name="connsiteX119" fmla="*/ 3209636 w 6180455"/>
              <a:gd name="connsiteY119" fmla="*/ 1082171 h 4284652"/>
              <a:gd name="connsiteX120" fmla="*/ 3005461 w 6180455"/>
              <a:gd name="connsiteY120" fmla="*/ 845318 h 4284652"/>
              <a:gd name="connsiteX121" fmla="*/ 2789035 w 6180455"/>
              <a:gd name="connsiteY121" fmla="*/ 563546 h 4284652"/>
              <a:gd name="connsiteX122" fmla="*/ 2511356 w 6180455"/>
              <a:gd name="connsiteY122" fmla="*/ 130678 h 4284652"/>
              <a:gd name="connsiteX123" fmla="*/ 2425602 w 6180455"/>
              <a:gd name="connsiteY123" fmla="*/ 16335 h 4284652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035669 w 6180455"/>
              <a:gd name="connsiteY23" fmla="*/ 4354774 h 4354774"/>
              <a:gd name="connsiteX24" fmla="*/ 1386283 w 6180455"/>
              <a:gd name="connsiteY24" fmla="*/ 4284652 h 4354774"/>
              <a:gd name="connsiteX25" fmla="*/ 1751025 w 6180455"/>
              <a:gd name="connsiteY25" fmla="*/ 4135842 h 4354774"/>
              <a:gd name="connsiteX26" fmla="*/ 2201104 w 6180455"/>
              <a:gd name="connsiteY26" fmla="*/ 3919349 h 4354774"/>
              <a:gd name="connsiteX27" fmla="*/ 2436180 w 6180455"/>
              <a:gd name="connsiteY27" fmla="*/ 3808342 h 4354774"/>
              <a:gd name="connsiteX28" fmla="*/ 2569530 w 6180455"/>
              <a:gd name="connsiteY28" fmla="*/ 3796437 h 4354774"/>
              <a:gd name="connsiteX29" fmla="*/ 2826704 w 6180455"/>
              <a:gd name="connsiteY29" fmla="*/ 3736906 h 4354774"/>
              <a:gd name="connsiteX30" fmla="*/ 3029111 w 6180455"/>
              <a:gd name="connsiteY30" fmla="*/ 3665469 h 4354774"/>
              <a:gd name="connsiteX31" fmla="*/ 3176748 w 6180455"/>
              <a:gd name="connsiteY31" fmla="*/ 3579743 h 4354774"/>
              <a:gd name="connsiteX32" fmla="*/ 3281523 w 6180455"/>
              <a:gd name="connsiteY32" fmla="*/ 3413056 h 4354774"/>
              <a:gd name="connsiteX33" fmla="*/ 3583943 w 6180455"/>
              <a:gd name="connsiteY33" fmla="*/ 3222556 h 4354774"/>
              <a:gd name="connsiteX34" fmla="*/ 3829211 w 6180455"/>
              <a:gd name="connsiteY34" fmla="*/ 3015387 h 4354774"/>
              <a:gd name="connsiteX35" fmla="*/ 4054864 w 6180455"/>
              <a:gd name="connsiteY35" fmla="*/ 2717806 h 4354774"/>
              <a:gd name="connsiteX36" fmla="*/ 4139531 w 6180455"/>
              <a:gd name="connsiteY36" fmla="*/ 2650073 h 4354774"/>
              <a:gd name="connsiteX37" fmla="*/ 4202426 w 6180455"/>
              <a:gd name="connsiteY37" fmla="*/ 2592016 h 4354774"/>
              <a:gd name="connsiteX38" fmla="*/ 4262902 w 6180455"/>
              <a:gd name="connsiteY38" fmla="*/ 2553311 h 4354774"/>
              <a:gd name="connsiteX39" fmla="*/ 4422560 w 6180455"/>
              <a:gd name="connsiteY39" fmla="*/ 2376720 h 4354774"/>
              <a:gd name="connsiteX40" fmla="*/ 4519321 w 6180455"/>
              <a:gd name="connsiteY40" fmla="*/ 2296892 h 4354774"/>
              <a:gd name="connsiteX41" fmla="*/ 4548350 w 6180455"/>
              <a:gd name="connsiteY41" fmla="*/ 2243673 h 4354774"/>
              <a:gd name="connsiteX42" fmla="*/ 4565283 w 6180455"/>
              <a:gd name="connsiteY42" fmla="*/ 2202550 h 4354774"/>
              <a:gd name="connsiteX43" fmla="*/ 5061188 w 6180455"/>
              <a:gd name="connsiteY43" fmla="*/ 1948549 h 4354774"/>
              <a:gd name="connsiteX44" fmla="*/ 5131340 w 6180455"/>
              <a:gd name="connsiteY44" fmla="*/ 1856625 h 4354774"/>
              <a:gd name="connsiteX45" fmla="*/ 5564349 w 6180455"/>
              <a:gd name="connsiteY45" fmla="*/ 1735673 h 4354774"/>
              <a:gd name="connsiteX46" fmla="*/ 5748197 w 6180455"/>
              <a:gd name="connsiteY46" fmla="*/ 1672777 h 4354774"/>
              <a:gd name="connsiteX47" fmla="*/ 5975587 w 6180455"/>
              <a:gd name="connsiteY47" fmla="*/ 1602625 h 4354774"/>
              <a:gd name="connsiteX48" fmla="*/ 6026387 w 6180455"/>
              <a:gd name="connsiteY48" fmla="*/ 1590530 h 4354774"/>
              <a:gd name="connsiteX49" fmla="*/ 6178787 w 6180455"/>
              <a:gd name="connsiteY49" fmla="*/ 1546987 h 4354774"/>
              <a:gd name="connsiteX50" fmla="*/ 6098957 w 6180455"/>
              <a:gd name="connsiteY50" fmla="*/ 1329273 h 4354774"/>
              <a:gd name="connsiteX51" fmla="*/ 5975587 w 6180455"/>
              <a:gd name="connsiteY51" fmla="*/ 1399425 h 4354774"/>
              <a:gd name="connsiteX52" fmla="*/ 5656274 w 6180455"/>
              <a:gd name="connsiteY52" fmla="*/ 1406682 h 4354774"/>
              <a:gd name="connsiteX53" fmla="*/ 5070864 w 6180455"/>
              <a:gd name="connsiteY53" fmla="*/ 1544568 h 4354774"/>
              <a:gd name="connsiteX54" fmla="*/ 4722521 w 6180455"/>
              <a:gd name="connsiteY54" fmla="*/ 1747768 h 4354774"/>
              <a:gd name="connsiteX55" fmla="*/ 4424978 w 6180455"/>
              <a:gd name="connsiteY55" fmla="*/ 1958225 h 4354774"/>
              <a:gd name="connsiteX56" fmla="*/ 4212102 w 6180455"/>
              <a:gd name="connsiteY56" fmla="*/ 2197711 h 4354774"/>
              <a:gd name="connsiteX57" fmla="*/ 3950845 w 6180455"/>
              <a:gd name="connsiteY57" fmla="*/ 2509768 h 4354774"/>
              <a:gd name="connsiteX58" fmla="*/ 3815377 w 6180455"/>
              <a:gd name="connsiteY58" fmla="*/ 2521864 h 4354774"/>
              <a:gd name="connsiteX59" fmla="*/ 3762159 w 6180455"/>
              <a:gd name="connsiteY59" fmla="*/ 2480739 h 4354774"/>
              <a:gd name="connsiteX60" fmla="*/ 3638787 w 6180455"/>
              <a:gd name="connsiteY60" fmla="*/ 2594435 h 4354774"/>
              <a:gd name="connsiteX61" fmla="*/ 3670235 w 6180455"/>
              <a:gd name="connsiteY61" fmla="*/ 2664587 h 4354774"/>
              <a:gd name="connsiteX62" fmla="*/ 3679913 w 6180455"/>
              <a:gd name="connsiteY62" fmla="*/ 2812149 h 4354774"/>
              <a:gd name="connsiteX63" fmla="*/ 3617280 w 6180455"/>
              <a:gd name="connsiteY63" fmla="*/ 2896323 h 4354774"/>
              <a:gd name="connsiteX64" fmla="*/ 3410111 w 6180455"/>
              <a:gd name="connsiteY64" fmla="*/ 2993956 h 4354774"/>
              <a:gd name="connsiteX65" fmla="*/ 3357723 w 6180455"/>
              <a:gd name="connsiteY65" fmla="*/ 2996336 h 4354774"/>
              <a:gd name="connsiteX66" fmla="*/ 3274381 w 6180455"/>
              <a:gd name="connsiteY66" fmla="*/ 2970144 h 4354774"/>
              <a:gd name="connsiteX67" fmla="*/ 3076736 w 6180455"/>
              <a:gd name="connsiteY67" fmla="*/ 2829649 h 4354774"/>
              <a:gd name="connsiteX68" fmla="*/ 2831468 w 6180455"/>
              <a:gd name="connsiteY68" fmla="*/ 2705825 h 4354774"/>
              <a:gd name="connsiteX69" fmla="*/ 2638586 w 6180455"/>
              <a:gd name="connsiteY69" fmla="*/ 2584381 h 4354774"/>
              <a:gd name="connsiteX70" fmla="*/ 2479043 w 6180455"/>
              <a:gd name="connsiteY70" fmla="*/ 2451032 h 4354774"/>
              <a:gd name="connsiteX71" fmla="*/ 2345693 w 6180455"/>
              <a:gd name="connsiteY71" fmla="*/ 2331970 h 4354774"/>
              <a:gd name="connsiteX72" fmla="*/ 2195674 w 6180455"/>
              <a:gd name="connsiteY72" fmla="*/ 2191477 h 4354774"/>
              <a:gd name="connsiteX73" fmla="*/ 2050417 w 6180455"/>
              <a:gd name="connsiteY73" fmla="*/ 2067651 h 4354774"/>
              <a:gd name="connsiteX74" fmla="*/ 1967074 w 6180455"/>
              <a:gd name="connsiteY74" fmla="*/ 1979546 h 4354774"/>
              <a:gd name="connsiteX75" fmla="*/ 1859918 w 6180455"/>
              <a:gd name="connsiteY75" fmla="*/ 1870008 h 4354774"/>
              <a:gd name="connsiteX76" fmla="*/ 1697993 w 6180455"/>
              <a:gd name="connsiteY76" fmla="*/ 1696176 h 4354774"/>
              <a:gd name="connsiteX77" fmla="*/ 1619412 w 6180455"/>
              <a:gd name="connsiteY77" fmla="*/ 1589020 h 4354774"/>
              <a:gd name="connsiteX78" fmla="*/ 1572430 w 6180455"/>
              <a:gd name="connsiteY78" fmla="*/ 1512306 h 4354774"/>
              <a:gd name="connsiteX79" fmla="*/ 1486397 w 6180455"/>
              <a:gd name="connsiteY79" fmla="*/ 1429283 h 4354774"/>
              <a:gd name="connsiteX80" fmla="*/ 1404727 w 6180455"/>
              <a:gd name="connsiteY80" fmla="*/ 1343526 h 4354774"/>
              <a:gd name="connsiteX81" fmla="*/ 1351641 w 6180455"/>
              <a:gd name="connsiteY81" fmla="*/ 1229182 h 4354774"/>
              <a:gd name="connsiteX82" fmla="*/ 1306722 w 6180455"/>
              <a:gd name="connsiteY82" fmla="*/ 1074004 h 4354774"/>
              <a:gd name="connsiteX83" fmla="*/ 1310806 w 6180455"/>
              <a:gd name="connsiteY83" fmla="*/ 992330 h 4354774"/>
              <a:gd name="connsiteX84" fmla="*/ 1327141 w 6180455"/>
              <a:gd name="connsiteY84" fmla="*/ 931076 h 4354774"/>
              <a:gd name="connsiteX85" fmla="*/ 1355725 w 6180455"/>
              <a:gd name="connsiteY85" fmla="*/ 873904 h 4354774"/>
              <a:gd name="connsiteX86" fmla="*/ 1404727 w 6180455"/>
              <a:gd name="connsiteY86" fmla="*/ 779980 h 4354774"/>
              <a:gd name="connsiteX87" fmla="*/ 1461896 w 6180455"/>
              <a:gd name="connsiteY87" fmla="*/ 726892 h 4354774"/>
              <a:gd name="connsiteX88" fmla="*/ 1510899 w 6180455"/>
              <a:gd name="connsiteY88" fmla="*/ 686055 h 4354774"/>
              <a:gd name="connsiteX89" fmla="*/ 1588483 w 6180455"/>
              <a:gd name="connsiteY89" fmla="*/ 637052 h 4354774"/>
              <a:gd name="connsiteX90" fmla="*/ 1788575 w 6180455"/>
              <a:gd name="connsiteY90" fmla="*/ 645219 h 4354774"/>
              <a:gd name="connsiteX91" fmla="*/ 1964166 w 6180455"/>
              <a:gd name="connsiteY91" fmla="*/ 686056 h 4354774"/>
              <a:gd name="connsiteX92" fmla="*/ 2098922 w 6180455"/>
              <a:gd name="connsiteY92" fmla="*/ 763645 h 4354774"/>
              <a:gd name="connsiteX93" fmla="*/ 2327598 w 6180455"/>
              <a:gd name="connsiteY93" fmla="*/ 1037251 h 4354774"/>
              <a:gd name="connsiteX94" fmla="*/ 2376600 w 6180455"/>
              <a:gd name="connsiteY94" fmla="*/ 1078087 h 4354774"/>
              <a:gd name="connsiteX95" fmla="*/ 2552191 w 6180455"/>
              <a:gd name="connsiteY95" fmla="*/ 1135259 h 4354774"/>
              <a:gd name="connsiteX96" fmla="*/ 2682863 w 6180455"/>
              <a:gd name="connsiteY96" fmla="*/ 1221015 h 4354774"/>
              <a:gd name="connsiteX97" fmla="*/ 2756367 w 6180455"/>
              <a:gd name="connsiteY97" fmla="*/ 1310856 h 4354774"/>
              <a:gd name="connsiteX98" fmla="*/ 2833953 w 6180455"/>
              <a:gd name="connsiteY98" fmla="*/ 1396614 h 4354774"/>
              <a:gd name="connsiteX99" fmla="*/ 2900657 w 6180455"/>
              <a:gd name="connsiteY99" fmla="*/ 1507217 h 4354774"/>
              <a:gd name="connsiteX100" fmla="*/ 2941904 w 6180455"/>
              <a:gd name="connsiteY100" fmla="*/ 1585086 h 4354774"/>
              <a:gd name="connsiteX101" fmla="*/ 2957674 w 6180455"/>
              <a:gd name="connsiteY101" fmla="*/ 1667600 h 4354774"/>
              <a:gd name="connsiteX102" fmla="*/ 2967199 w 6180455"/>
              <a:gd name="connsiteY102" fmla="*/ 1743800 h 4354774"/>
              <a:gd name="connsiteX103" fmla="*/ 2974343 w 6180455"/>
              <a:gd name="connsiteY103" fmla="*/ 1781900 h 4354774"/>
              <a:gd name="connsiteX104" fmla="*/ 2998155 w 6180455"/>
              <a:gd name="connsiteY104" fmla="*/ 1872389 h 4354774"/>
              <a:gd name="connsiteX105" fmla="*/ 3093405 w 6180455"/>
              <a:gd name="connsiteY105" fmla="*/ 2055744 h 4354774"/>
              <a:gd name="connsiteX106" fmla="*/ 3167224 w 6180455"/>
              <a:gd name="connsiteY106" fmla="*/ 2155757 h 4354774"/>
              <a:gd name="connsiteX107" fmla="*/ 3271999 w 6180455"/>
              <a:gd name="connsiteY107" fmla="*/ 2253388 h 4354774"/>
              <a:gd name="connsiteX108" fmla="*/ 3413817 w 6180455"/>
              <a:gd name="connsiteY108" fmla="*/ 2354949 h 4354774"/>
              <a:gd name="connsiteX109" fmla="*/ 3573474 w 6180455"/>
              <a:gd name="connsiteY109" fmla="*/ 2512187 h 4354774"/>
              <a:gd name="connsiteX110" fmla="*/ 3636369 w 6180455"/>
              <a:gd name="connsiteY110" fmla="*/ 2599273 h 4354774"/>
              <a:gd name="connsiteX111" fmla="*/ 3762159 w 6180455"/>
              <a:gd name="connsiteY111" fmla="*/ 2475899 h 4354774"/>
              <a:gd name="connsiteX112" fmla="*/ 3754902 w 6180455"/>
              <a:gd name="connsiteY112" fmla="*/ 2316244 h 4354774"/>
              <a:gd name="connsiteX113" fmla="*/ 3762160 w 6180455"/>
              <a:gd name="connsiteY113" fmla="*/ 2183197 h 4354774"/>
              <a:gd name="connsiteX114" fmla="*/ 3762159 w 6180455"/>
              <a:gd name="connsiteY114" fmla="*/ 2067082 h 4354774"/>
              <a:gd name="connsiteX115" fmla="*/ 3718617 w 6180455"/>
              <a:gd name="connsiteY115" fmla="*/ 1875977 h 4354774"/>
              <a:gd name="connsiteX116" fmla="*/ 3609760 w 6180455"/>
              <a:gd name="connsiteY116" fmla="*/ 1609882 h 4354774"/>
              <a:gd name="connsiteX117" fmla="*/ 3505740 w 6180455"/>
              <a:gd name="connsiteY117" fmla="*/ 1382492 h 4354774"/>
              <a:gd name="connsiteX118" fmla="*/ 3405645 w 6180455"/>
              <a:gd name="connsiteY118" fmla="*/ 1286354 h 4354774"/>
              <a:gd name="connsiteX119" fmla="*/ 3209636 w 6180455"/>
              <a:gd name="connsiteY119" fmla="*/ 1082171 h 4354774"/>
              <a:gd name="connsiteX120" fmla="*/ 3005461 w 6180455"/>
              <a:gd name="connsiteY120" fmla="*/ 845318 h 4354774"/>
              <a:gd name="connsiteX121" fmla="*/ 2789035 w 6180455"/>
              <a:gd name="connsiteY121" fmla="*/ 563546 h 4354774"/>
              <a:gd name="connsiteX122" fmla="*/ 2511356 w 6180455"/>
              <a:gd name="connsiteY122" fmla="*/ 130678 h 4354774"/>
              <a:gd name="connsiteX123" fmla="*/ 2425602 w 6180455"/>
              <a:gd name="connsiteY123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70305 w 6180455"/>
              <a:gd name="connsiteY23" fmla="*/ 4228553 h 4354774"/>
              <a:gd name="connsiteX24" fmla="*/ 1035669 w 6180455"/>
              <a:gd name="connsiteY24" fmla="*/ 4354774 h 4354774"/>
              <a:gd name="connsiteX25" fmla="*/ 1386283 w 6180455"/>
              <a:gd name="connsiteY25" fmla="*/ 4284652 h 4354774"/>
              <a:gd name="connsiteX26" fmla="*/ 1751025 w 6180455"/>
              <a:gd name="connsiteY26" fmla="*/ 4135842 h 4354774"/>
              <a:gd name="connsiteX27" fmla="*/ 2201104 w 6180455"/>
              <a:gd name="connsiteY27" fmla="*/ 3919349 h 4354774"/>
              <a:gd name="connsiteX28" fmla="*/ 2436180 w 6180455"/>
              <a:gd name="connsiteY28" fmla="*/ 3808342 h 4354774"/>
              <a:gd name="connsiteX29" fmla="*/ 2569530 w 6180455"/>
              <a:gd name="connsiteY29" fmla="*/ 3796437 h 4354774"/>
              <a:gd name="connsiteX30" fmla="*/ 2826704 w 6180455"/>
              <a:gd name="connsiteY30" fmla="*/ 3736906 h 4354774"/>
              <a:gd name="connsiteX31" fmla="*/ 3029111 w 6180455"/>
              <a:gd name="connsiteY31" fmla="*/ 3665469 h 4354774"/>
              <a:gd name="connsiteX32" fmla="*/ 3176748 w 6180455"/>
              <a:gd name="connsiteY32" fmla="*/ 3579743 h 4354774"/>
              <a:gd name="connsiteX33" fmla="*/ 3281523 w 6180455"/>
              <a:gd name="connsiteY33" fmla="*/ 3413056 h 4354774"/>
              <a:gd name="connsiteX34" fmla="*/ 3583943 w 6180455"/>
              <a:gd name="connsiteY34" fmla="*/ 3222556 h 4354774"/>
              <a:gd name="connsiteX35" fmla="*/ 3829211 w 6180455"/>
              <a:gd name="connsiteY35" fmla="*/ 3015387 h 4354774"/>
              <a:gd name="connsiteX36" fmla="*/ 4054864 w 6180455"/>
              <a:gd name="connsiteY36" fmla="*/ 2717806 h 4354774"/>
              <a:gd name="connsiteX37" fmla="*/ 4139531 w 6180455"/>
              <a:gd name="connsiteY37" fmla="*/ 2650073 h 4354774"/>
              <a:gd name="connsiteX38" fmla="*/ 4202426 w 6180455"/>
              <a:gd name="connsiteY38" fmla="*/ 2592016 h 4354774"/>
              <a:gd name="connsiteX39" fmla="*/ 4262902 w 6180455"/>
              <a:gd name="connsiteY39" fmla="*/ 2553311 h 4354774"/>
              <a:gd name="connsiteX40" fmla="*/ 4422560 w 6180455"/>
              <a:gd name="connsiteY40" fmla="*/ 2376720 h 4354774"/>
              <a:gd name="connsiteX41" fmla="*/ 4519321 w 6180455"/>
              <a:gd name="connsiteY41" fmla="*/ 2296892 h 4354774"/>
              <a:gd name="connsiteX42" fmla="*/ 4548350 w 6180455"/>
              <a:gd name="connsiteY42" fmla="*/ 2243673 h 4354774"/>
              <a:gd name="connsiteX43" fmla="*/ 4565283 w 6180455"/>
              <a:gd name="connsiteY43" fmla="*/ 2202550 h 4354774"/>
              <a:gd name="connsiteX44" fmla="*/ 5061188 w 6180455"/>
              <a:gd name="connsiteY44" fmla="*/ 1948549 h 4354774"/>
              <a:gd name="connsiteX45" fmla="*/ 5131340 w 6180455"/>
              <a:gd name="connsiteY45" fmla="*/ 1856625 h 4354774"/>
              <a:gd name="connsiteX46" fmla="*/ 5564349 w 6180455"/>
              <a:gd name="connsiteY46" fmla="*/ 1735673 h 4354774"/>
              <a:gd name="connsiteX47" fmla="*/ 5748197 w 6180455"/>
              <a:gd name="connsiteY47" fmla="*/ 1672777 h 4354774"/>
              <a:gd name="connsiteX48" fmla="*/ 5975587 w 6180455"/>
              <a:gd name="connsiteY48" fmla="*/ 1602625 h 4354774"/>
              <a:gd name="connsiteX49" fmla="*/ 6026387 w 6180455"/>
              <a:gd name="connsiteY49" fmla="*/ 1590530 h 4354774"/>
              <a:gd name="connsiteX50" fmla="*/ 6178787 w 6180455"/>
              <a:gd name="connsiteY50" fmla="*/ 1546987 h 4354774"/>
              <a:gd name="connsiteX51" fmla="*/ 6098957 w 6180455"/>
              <a:gd name="connsiteY51" fmla="*/ 1329273 h 4354774"/>
              <a:gd name="connsiteX52" fmla="*/ 5975587 w 6180455"/>
              <a:gd name="connsiteY52" fmla="*/ 1399425 h 4354774"/>
              <a:gd name="connsiteX53" fmla="*/ 5656274 w 6180455"/>
              <a:gd name="connsiteY53" fmla="*/ 1406682 h 4354774"/>
              <a:gd name="connsiteX54" fmla="*/ 5070864 w 6180455"/>
              <a:gd name="connsiteY54" fmla="*/ 1544568 h 4354774"/>
              <a:gd name="connsiteX55" fmla="*/ 4722521 w 6180455"/>
              <a:gd name="connsiteY55" fmla="*/ 1747768 h 4354774"/>
              <a:gd name="connsiteX56" fmla="*/ 4424978 w 6180455"/>
              <a:gd name="connsiteY56" fmla="*/ 1958225 h 4354774"/>
              <a:gd name="connsiteX57" fmla="*/ 4212102 w 6180455"/>
              <a:gd name="connsiteY57" fmla="*/ 2197711 h 4354774"/>
              <a:gd name="connsiteX58" fmla="*/ 3950845 w 6180455"/>
              <a:gd name="connsiteY58" fmla="*/ 2509768 h 4354774"/>
              <a:gd name="connsiteX59" fmla="*/ 3815377 w 6180455"/>
              <a:gd name="connsiteY59" fmla="*/ 2521864 h 4354774"/>
              <a:gd name="connsiteX60" fmla="*/ 3762159 w 6180455"/>
              <a:gd name="connsiteY60" fmla="*/ 2480739 h 4354774"/>
              <a:gd name="connsiteX61" fmla="*/ 3638787 w 6180455"/>
              <a:gd name="connsiteY61" fmla="*/ 2594435 h 4354774"/>
              <a:gd name="connsiteX62" fmla="*/ 3670235 w 6180455"/>
              <a:gd name="connsiteY62" fmla="*/ 2664587 h 4354774"/>
              <a:gd name="connsiteX63" fmla="*/ 3679913 w 6180455"/>
              <a:gd name="connsiteY63" fmla="*/ 2812149 h 4354774"/>
              <a:gd name="connsiteX64" fmla="*/ 3617280 w 6180455"/>
              <a:gd name="connsiteY64" fmla="*/ 2896323 h 4354774"/>
              <a:gd name="connsiteX65" fmla="*/ 3410111 w 6180455"/>
              <a:gd name="connsiteY65" fmla="*/ 2993956 h 4354774"/>
              <a:gd name="connsiteX66" fmla="*/ 3357723 w 6180455"/>
              <a:gd name="connsiteY66" fmla="*/ 2996336 h 4354774"/>
              <a:gd name="connsiteX67" fmla="*/ 3274381 w 6180455"/>
              <a:gd name="connsiteY67" fmla="*/ 2970144 h 4354774"/>
              <a:gd name="connsiteX68" fmla="*/ 3076736 w 6180455"/>
              <a:gd name="connsiteY68" fmla="*/ 2829649 h 4354774"/>
              <a:gd name="connsiteX69" fmla="*/ 2831468 w 6180455"/>
              <a:gd name="connsiteY69" fmla="*/ 2705825 h 4354774"/>
              <a:gd name="connsiteX70" fmla="*/ 2638586 w 6180455"/>
              <a:gd name="connsiteY70" fmla="*/ 2584381 h 4354774"/>
              <a:gd name="connsiteX71" fmla="*/ 2479043 w 6180455"/>
              <a:gd name="connsiteY71" fmla="*/ 2451032 h 4354774"/>
              <a:gd name="connsiteX72" fmla="*/ 2345693 w 6180455"/>
              <a:gd name="connsiteY72" fmla="*/ 2331970 h 4354774"/>
              <a:gd name="connsiteX73" fmla="*/ 2195674 w 6180455"/>
              <a:gd name="connsiteY73" fmla="*/ 2191477 h 4354774"/>
              <a:gd name="connsiteX74" fmla="*/ 2050417 w 6180455"/>
              <a:gd name="connsiteY74" fmla="*/ 2067651 h 4354774"/>
              <a:gd name="connsiteX75" fmla="*/ 1967074 w 6180455"/>
              <a:gd name="connsiteY75" fmla="*/ 1979546 h 4354774"/>
              <a:gd name="connsiteX76" fmla="*/ 1859918 w 6180455"/>
              <a:gd name="connsiteY76" fmla="*/ 1870008 h 4354774"/>
              <a:gd name="connsiteX77" fmla="*/ 1697993 w 6180455"/>
              <a:gd name="connsiteY77" fmla="*/ 1696176 h 4354774"/>
              <a:gd name="connsiteX78" fmla="*/ 1619412 w 6180455"/>
              <a:gd name="connsiteY78" fmla="*/ 1589020 h 4354774"/>
              <a:gd name="connsiteX79" fmla="*/ 1572430 w 6180455"/>
              <a:gd name="connsiteY79" fmla="*/ 1512306 h 4354774"/>
              <a:gd name="connsiteX80" fmla="*/ 1486397 w 6180455"/>
              <a:gd name="connsiteY80" fmla="*/ 1429283 h 4354774"/>
              <a:gd name="connsiteX81" fmla="*/ 1404727 w 6180455"/>
              <a:gd name="connsiteY81" fmla="*/ 1343526 h 4354774"/>
              <a:gd name="connsiteX82" fmla="*/ 1351641 w 6180455"/>
              <a:gd name="connsiteY82" fmla="*/ 1229182 h 4354774"/>
              <a:gd name="connsiteX83" fmla="*/ 1306722 w 6180455"/>
              <a:gd name="connsiteY83" fmla="*/ 1074004 h 4354774"/>
              <a:gd name="connsiteX84" fmla="*/ 1310806 w 6180455"/>
              <a:gd name="connsiteY84" fmla="*/ 992330 h 4354774"/>
              <a:gd name="connsiteX85" fmla="*/ 1327141 w 6180455"/>
              <a:gd name="connsiteY85" fmla="*/ 931076 h 4354774"/>
              <a:gd name="connsiteX86" fmla="*/ 1355725 w 6180455"/>
              <a:gd name="connsiteY86" fmla="*/ 873904 h 4354774"/>
              <a:gd name="connsiteX87" fmla="*/ 1404727 w 6180455"/>
              <a:gd name="connsiteY87" fmla="*/ 779980 h 4354774"/>
              <a:gd name="connsiteX88" fmla="*/ 1461896 w 6180455"/>
              <a:gd name="connsiteY88" fmla="*/ 726892 h 4354774"/>
              <a:gd name="connsiteX89" fmla="*/ 1510899 w 6180455"/>
              <a:gd name="connsiteY89" fmla="*/ 686055 h 4354774"/>
              <a:gd name="connsiteX90" fmla="*/ 1588483 w 6180455"/>
              <a:gd name="connsiteY90" fmla="*/ 637052 h 4354774"/>
              <a:gd name="connsiteX91" fmla="*/ 1788575 w 6180455"/>
              <a:gd name="connsiteY91" fmla="*/ 645219 h 4354774"/>
              <a:gd name="connsiteX92" fmla="*/ 1964166 w 6180455"/>
              <a:gd name="connsiteY92" fmla="*/ 686056 h 4354774"/>
              <a:gd name="connsiteX93" fmla="*/ 2098922 w 6180455"/>
              <a:gd name="connsiteY93" fmla="*/ 763645 h 4354774"/>
              <a:gd name="connsiteX94" fmla="*/ 2327598 w 6180455"/>
              <a:gd name="connsiteY94" fmla="*/ 1037251 h 4354774"/>
              <a:gd name="connsiteX95" fmla="*/ 2376600 w 6180455"/>
              <a:gd name="connsiteY95" fmla="*/ 1078087 h 4354774"/>
              <a:gd name="connsiteX96" fmla="*/ 2552191 w 6180455"/>
              <a:gd name="connsiteY96" fmla="*/ 1135259 h 4354774"/>
              <a:gd name="connsiteX97" fmla="*/ 2682863 w 6180455"/>
              <a:gd name="connsiteY97" fmla="*/ 1221015 h 4354774"/>
              <a:gd name="connsiteX98" fmla="*/ 2756367 w 6180455"/>
              <a:gd name="connsiteY98" fmla="*/ 1310856 h 4354774"/>
              <a:gd name="connsiteX99" fmla="*/ 2833953 w 6180455"/>
              <a:gd name="connsiteY99" fmla="*/ 1396614 h 4354774"/>
              <a:gd name="connsiteX100" fmla="*/ 2900657 w 6180455"/>
              <a:gd name="connsiteY100" fmla="*/ 1507217 h 4354774"/>
              <a:gd name="connsiteX101" fmla="*/ 2941904 w 6180455"/>
              <a:gd name="connsiteY101" fmla="*/ 1585086 h 4354774"/>
              <a:gd name="connsiteX102" fmla="*/ 2957674 w 6180455"/>
              <a:gd name="connsiteY102" fmla="*/ 1667600 h 4354774"/>
              <a:gd name="connsiteX103" fmla="*/ 2967199 w 6180455"/>
              <a:gd name="connsiteY103" fmla="*/ 1743800 h 4354774"/>
              <a:gd name="connsiteX104" fmla="*/ 2974343 w 6180455"/>
              <a:gd name="connsiteY104" fmla="*/ 1781900 h 4354774"/>
              <a:gd name="connsiteX105" fmla="*/ 2998155 w 6180455"/>
              <a:gd name="connsiteY105" fmla="*/ 1872389 h 4354774"/>
              <a:gd name="connsiteX106" fmla="*/ 3093405 w 6180455"/>
              <a:gd name="connsiteY106" fmla="*/ 2055744 h 4354774"/>
              <a:gd name="connsiteX107" fmla="*/ 3167224 w 6180455"/>
              <a:gd name="connsiteY107" fmla="*/ 2155757 h 4354774"/>
              <a:gd name="connsiteX108" fmla="*/ 3271999 w 6180455"/>
              <a:gd name="connsiteY108" fmla="*/ 2253388 h 4354774"/>
              <a:gd name="connsiteX109" fmla="*/ 3413817 w 6180455"/>
              <a:gd name="connsiteY109" fmla="*/ 2354949 h 4354774"/>
              <a:gd name="connsiteX110" fmla="*/ 3573474 w 6180455"/>
              <a:gd name="connsiteY110" fmla="*/ 2512187 h 4354774"/>
              <a:gd name="connsiteX111" fmla="*/ 3636369 w 6180455"/>
              <a:gd name="connsiteY111" fmla="*/ 2599273 h 4354774"/>
              <a:gd name="connsiteX112" fmla="*/ 3762159 w 6180455"/>
              <a:gd name="connsiteY112" fmla="*/ 2475899 h 4354774"/>
              <a:gd name="connsiteX113" fmla="*/ 3754902 w 6180455"/>
              <a:gd name="connsiteY113" fmla="*/ 2316244 h 4354774"/>
              <a:gd name="connsiteX114" fmla="*/ 3762160 w 6180455"/>
              <a:gd name="connsiteY114" fmla="*/ 2183197 h 4354774"/>
              <a:gd name="connsiteX115" fmla="*/ 3762159 w 6180455"/>
              <a:gd name="connsiteY115" fmla="*/ 2067082 h 4354774"/>
              <a:gd name="connsiteX116" fmla="*/ 3718617 w 6180455"/>
              <a:gd name="connsiteY116" fmla="*/ 1875977 h 4354774"/>
              <a:gd name="connsiteX117" fmla="*/ 3609760 w 6180455"/>
              <a:gd name="connsiteY117" fmla="*/ 1609882 h 4354774"/>
              <a:gd name="connsiteX118" fmla="*/ 3505740 w 6180455"/>
              <a:gd name="connsiteY118" fmla="*/ 1382492 h 4354774"/>
              <a:gd name="connsiteX119" fmla="*/ 3405645 w 6180455"/>
              <a:gd name="connsiteY119" fmla="*/ 1286354 h 4354774"/>
              <a:gd name="connsiteX120" fmla="*/ 3209636 w 6180455"/>
              <a:gd name="connsiteY120" fmla="*/ 1082171 h 4354774"/>
              <a:gd name="connsiteX121" fmla="*/ 3005461 w 6180455"/>
              <a:gd name="connsiteY121" fmla="*/ 845318 h 4354774"/>
              <a:gd name="connsiteX122" fmla="*/ 2789035 w 6180455"/>
              <a:gd name="connsiteY122" fmla="*/ 563546 h 4354774"/>
              <a:gd name="connsiteX123" fmla="*/ 2511356 w 6180455"/>
              <a:gd name="connsiteY123" fmla="*/ 130678 h 4354774"/>
              <a:gd name="connsiteX124" fmla="*/ 2425602 w 6180455"/>
              <a:gd name="connsiteY124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1035669 w 6180455"/>
              <a:gd name="connsiteY24" fmla="*/ 4354774 h 4354774"/>
              <a:gd name="connsiteX25" fmla="*/ 1386283 w 6180455"/>
              <a:gd name="connsiteY25" fmla="*/ 4284652 h 4354774"/>
              <a:gd name="connsiteX26" fmla="*/ 1751025 w 6180455"/>
              <a:gd name="connsiteY26" fmla="*/ 4135842 h 4354774"/>
              <a:gd name="connsiteX27" fmla="*/ 2201104 w 6180455"/>
              <a:gd name="connsiteY27" fmla="*/ 3919349 h 4354774"/>
              <a:gd name="connsiteX28" fmla="*/ 2436180 w 6180455"/>
              <a:gd name="connsiteY28" fmla="*/ 3808342 h 4354774"/>
              <a:gd name="connsiteX29" fmla="*/ 2569530 w 6180455"/>
              <a:gd name="connsiteY29" fmla="*/ 3796437 h 4354774"/>
              <a:gd name="connsiteX30" fmla="*/ 2826704 w 6180455"/>
              <a:gd name="connsiteY30" fmla="*/ 3736906 h 4354774"/>
              <a:gd name="connsiteX31" fmla="*/ 3029111 w 6180455"/>
              <a:gd name="connsiteY31" fmla="*/ 3665469 h 4354774"/>
              <a:gd name="connsiteX32" fmla="*/ 3176748 w 6180455"/>
              <a:gd name="connsiteY32" fmla="*/ 3579743 h 4354774"/>
              <a:gd name="connsiteX33" fmla="*/ 3281523 w 6180455"/>
              <a:gd name="connsiteY33" fmla="*/ 3413056 h 4354774"/>
              <a:gd name="connsiteX34" fmla="*/ 3583943 w 6180455"/>
              <a:gd name="connsiteY34" fmla="*/ 3222556 h 4354774"/>
              <a:gd name="connsiteX35" fmla="*/ 3829211 w 6180455"/>
              <a:gd name="connsiteY35" fmla="*/ 3015387 h 4354774"/>
              <a:gd name="connsiteX36" fmla="*/ 4054864 w 6180455"/>
              <a:gd name="connsiteY36" fmla="*/ 2717806 h 4354774"/>
              <a:gd name="connsiteX37" fmla="*/ 4139531 w 6180455"/>
              <a:gd name="connsiteY37" fmla="*/ 2650073 h 4354774"/>
              <a:gd name="connsiteX38" fmla="*/ 4202426 w 6180455"/>
              <a:gd name="connsiteY38" fmla="*/ 2592016 h 4354774"/>
              <a:gd name="connsiteX39" fmla="*/ 4262902 w 6180455"/>
              <a:gd name="connsiteY39" fmla="*/ 2553311 h 4354774"/>
              <a:gd name="connsiteX40" fmla="*/ 4422560 w 6180455"/>
              <a:gd name="connsiteY40" fmla="*/ 2376720 h 4354774"/>
              <a:gd name="connsiteX41" fmla="*/ 4519321 w 6180455"/>
              <a:gd name="connsiteY41" fmla="*/ 2296892 h 4354774"/>
              <a:gd name="connsiteX42" fmla="*/ 4548350 w 6180455"/>
              <a:gd name="connsiteY42" fmla="*/ 2243673 h 4354774"/>
              <a:gd name="connsiteX43" fmla="*/ 4565283 w 6180455"/>
              <a:gd name="connsiteY43" fmla="*/ 2202550 h 4354774"/>
              <a:gd name="connsiteX44" fmla="*/ 5061188 w 6180455"/>
              <a:gd name="connsiteY44" fmla="*/ 1948549 h 4354774"/>
              <a:gd name="connsiteX45" fmla="*/ 5131340 w 6180455"/>
              <a:gd name="connsiteY45" fmla="*/ 1856625 h 4354774"/>
              <a:gd name="connsiteX46" fmla="*/ 5564349 w 6180455"/>
              <a:gd name="connsiteY46" fmla="*/ 1735673 h 4354774"/>
              <a:gd name="connsiteX47" fmla="*/ 5748197 w 6180455"/>
              <a:gd name="connsiteY47" fmla="*/ 1672777 h 4354774"/>
              <a:gd name="connsiteX48" fmla="*/ 5975587 w 6180455"/>
              <a:gd name="connsiteY48" fmla="*/ 1602625 h 4354774"/>
              <a:gd name="connsiteX49" fmla="*/ 6026387 w 6180455"/>
              <a:gd name="connsiteY49" fmla="*/ 1590530 h 4354774"/>
              <a:gd name="connsiteX50" fmla="*/ 6178787 w 6180455"/>
              <a:gd name="connsiteY50" fmla="*/ 1546987 h 4354774"/>
              <a:gd name="connsiteX51" fmla="*/ 6098957 w 6180455"/>
              <a:gd name="connsiteY51" fmla="*/ 1329273 h 4354774"/>
              <a:gd name="connsiteX52" fmla="*/ 5975587 w 6180455"/>
              <a:gd name="connsiteY52" fmla="*/ 1399425 h 4354774"/>
              <a:gd name="connsiteX53" fmla="*/ 5656274 w 6180455"/>
              <a:gd name="connsiteY53" fmla="*/ 1406682 h 4354774"/>
              <a:gd name="connsiteX54" fmla="*/ 5070864 w 6180455"/>
              <a:gd name="connsiteY54" fmla="*/ 1544568 h 4354774"/>
              <a:gd name="connsiteX55" fmla="*/ 4722521 w 6180455"/>
              <a:gd name="connsiteY55" fmla="*/ 1747768 h 4354774"/>
              <a:gd name="connsiteX56" fmla="*/ 4424978 w 6180455"/>
              <a:gd name="connsiteY56" fmla="*/ 1958225 h 4354774"/>
              <a:gd name="connsiteX57" fmla="*/ 4212102 w 6180455"/>
              <a:gd name="connsiteY57" fmla="*/ 2197711 h 4354774"/>
              <a:gd name="connsiteX58" fmla="*/ 3950845 w 6180455"/>
              <a:gd name="connsiteY58" fmla="*/ 2509768 h 4354774"/>
              <a:gd name="connsiteX59" fmla="*/ 3815377 w 6180455"/>
              <a:gd name="connsiteY59" fmla="*/ 2521864 h 4354774"/>
              <a:gd name="connsiteX60" fmla="*/ 3762159 w 6180455"/>
              <a:gd name="connsiteY60" fmla="*/ 2480739 h 4354774"/>
              <a:gd name="connsiteX61" fmla="*/ 3638787 w 6180455"/>
              <a:gd name="connsiteY61" fmla="*/ 2594435 h 4354774"/>
              <a:gd name="connsiteX62" fmla="*/ 3670235 w 6180455"/>
              <a:gd name="connsiteY62" fmla="*/ 2664587 h 4354774"/>
              <a:gd name="connsiteX63" fmla="*/ 3679913 w 6180455"/>
              <a:gd name="connsiteY63" fmla="*/ 2812149 h 4354774"/>
              <a:gd name="connsiteX64" fmla="*/ 3617280 w 6180455"/>
              <a:gd name="connsiteY64" fmla="*/ 2896323 h 4354774"/>
              <a:gd name="connsiteX65" fmla="*/ 3410111 w 6180455"/>
              <a:gd name="connsiteY65" fmla="*/ 2993956 h 4354774"/>
              <a:gd name="connsiteX66" fmla="*/ 3357723 w 6180455"/>
              <a:gd name="connsiteY66" fmla="*/ 2996336 h 4354774"/>
              <a:gd name="connsiteX67" fmla="*/ 3274381 w 6180455"/>
              <a:gd name="connsiteY67" fmla="*/ 2970144 h 4354774"/>
              <a:gd name="connsiteX68" fmla="*/ 3076736 w 6180455"/>
              <a:gd name="connsiteY68" fmla="*/ 2829649 h 4354774"/>
              <a:gd name="connsiteX69" fmla="*/ 2831468 w 6180455"/>
              <a:gd name="connsiteY69" fmla="*/ 2705825 h 4354774"/>
              <a:gd name="connsiteX70" fmla="*/ 2638586 w 6180455"/>
              <a:gd name="connsiteY70" fmla="*/ 2584381 h 4354774"/>
              <a:gd name="connsiteX71" fmla="*/ 2479043 w 6180455"/>
              <a:gd name="connsiteY71" fmla="*/ 2451032 h 4354774"/>
              <a:gd name="connsiteX72" fmla="*/ 2345693 w 6180455"/>
              <a:gd name="connsiteY72" fmla="*/ 2331970 h 4354774"/>
              <a:gd name="connsiteX73" fmla="*/ 2195674 w 6180455"/>
              <a:gd name="connsiteY73" fmla="*/ 2191477 h 4354774"/>
              <a:gd name="connsiteX74" fmla="*/ 2050417 w 6180455"/>
              <a:gd name="connsiteY74" fmla="*/ 2067651 h 4354774"/>
              <a:gd name="connsiteX75" fmla="*/ 1967074 w 6180455"/>
              <a:gd name="connsiteY75" fmla="*/ 1979546 h 4354774"/>
              <a:gd name="connsiteX76" fmla="*/ 1859918 w 6180455"/>
              <a:gd name="connsiteY76" fmla="*/ 1870008 h 4354774"/>
              <a:gd name="connsiteX77" fmla="*/ 1697993 w 6180455"/>
              <a:gd name="connsiteY77" fmla="*/ 1696176 h 4354774"/>
              <a:gd name="connsiteX78" fmla="*/ 1619412 w 6180455"/>
              <a:gd name="connsiteY78" fmla="*/ 1589020 h 4354774"/>
              <a:gd name="connsiteX79" fmla="*/ 1572430 w 6180455"/>
              <a:gd name="connsiteY79" fmla="*/ 1512306 h 4354774"/>
              <a:gd name="connsiteX80" fmla="*/ 1486397 w 6180455"/>
              <a:gd name="connsiteY80" fmla="*/ 1429283 h 4354774"/>
              <a:gd name="connsiteX81" fmla="*/ 1404727 w 6180455"/>
              <a:gd name="connsiteY81" fmla="*/ 1343526 h 4354774"/>
              <a:gd name="connsiteX82" fmla="*/ 1351641 w 6180455"/>
              <a:gd name="connsiteY82" fmla="*/ 1229182 h 4354774"/>
              <a:gd name="connsiteX83" fmla="*/ 1306722 w 6180455"/>
              <a:gd name="connsiteY83" fmla="*/ 1074004 h 4354774"/>
              <a:gd name="connsiteX84" fmla="*/ 1310806 w 6180455"/>
              <a:gd name="connsiteY84" fmla="*/ 992330 h 4354774"/>
              <a:gd name="connsiteX85" fmla="*/ 1327141 w 6180455"/>
              <a:gd name="connsiteY85" fmla="*/ 931076 h 4354774"/>
              <a:gd name="connsiteX86" fmla="*/ 1355725 w 6180455"/>
              <a:gd name="connsiteY86" fmla="*/ 873904 h 4354774"/>
              <a:gd name="connsiteX87" fmla="*/ 1404727 w 6180455"/>
              <a:gd name="connsiteY87" fmla="*/ 779980 h 4354774"/>
              <a:gd name="connsiteX88" fmla="*/ 1461896 w 6180455"/>
              <a:gd name="connsiteY88" fmla="*/ 726892 h 4354774"/>
              <a:gd name="connsiteX89" fmla="*/ 1510899 w 6180455"/>
              <a:gd name="connsiteY89" fmla="*/ 686055 h 4354774"/>
              <a:gd name="connsiteX90" fmla="*/ 1588483 w 6180455"/>
              <a:gd name="connsiteY90" fmla="*/ 637052 h 4354774"/>
              <a:gd name="connsiteX91" fmla="*/ 1788575 w 6180455"/>
              <a:gd name="connsiteY91" fmla="*/ 645219 h 4354774"/>
              <a:gd name="connsiteX92" fmla="*/ 1964166 w 6180455"/>
              <a:gd name="connsiteY92" fmla="*/ 686056 h 4354774"/>
              <a:gd name="connsiteX93" fmla="*/ 2098922 w 6180455"/>
              <a:gd name="connsiteY93" fmla="*/ 763645 h 4354774"/>
              <a:gd name="connsiteX94" fmla="*/ 2327598 w 6180455"/>
              <a:gd name="connsiteY94" fmla="*/ 1037251 h 4354774"/>
              <a:gd name="connsiteX95" fmla="*/ 2376600 w 6180455"/>
              <a:gd name="connsiteY95" fmla="*/ 1078087 h 4354774"/>
              <a:gd name="connsiteX96" fmla="*/ 2552191 w 6180455"/>
              <a:gd name="connsiteY96" fmla="*/ 1135259 h 4354774"/>
              <a:gd name="connsiteX97" fmla="*/ 2682863 w 6180455"/>
              <a:gd name="connsiteY97" fmla="*/ 1221015 h 4354774"/>
              <a:gd name="connsiteX98" fmla="*/ 2756367 w 6180455"/>
              <a:gd name="connsiteY98" fmla="*/ 1310856 h 4354774"/>
              <a:gd name="connsiteX99" fmla="*/ 2833953 w 6180455"/>
              <a:gd name="connsiteY99" fmla="*/ 1396614 h 4354774"/>
              <a:gd name="connsiteX100" fmla="*/ 2900657 w 6180455"/>
              <a:gd name="connsiteY100" fmla="*/ 1507217 h 4354774"/>
              <a:gd name="connsiteX101" fmla="*/ 2941904 w 6180455"/>
              <a:gd name="connsiteY101" fmla="*/ 1585086 h 4354774"/>
              <a:gd name="connsiteX102" fmla="*/ 2957674 w 6180455"/>
              <a:gd name="connsiteY102" fmla="*/ 1667600 h 4354774"/>
              <a:gd name="connsiteX103" fmla="*/ 2967199 w 6180455"/>
              <a:gd name="connsiteY103" fmla="*/ 1743800 h 4354774"/>
              <a:gd name="connsiteX104" fmla="*/ 2974343 w 6180455"/>
              <a:gd name="connsiteY104" fmla="*/ 1781900 h 4354774"/>
              <a:gd name="connsiteX105" fmla="*/ 2998155 w 6180455"/>
              <a:gd name="connsiteY105" fmla="*/ 1872389 h 4354774"/>
              <a:gd name="connsiteX106" fmla="*/ 3093405 w 6180455"/>
              <a:gd name="connsiteY106" fmla="*/ 2055744 h 4354774"/>
              <a:gd name="connsiteX107" fmla="*/ 3167224 w 6180455"/>
              <a:gd name="connsiteY107" fmla="*/ 2155757 h 4354774"/>
              <a:gd name="connsiteX108" fmla="*/ 3271999 w 6180455"/>
              <a:gd name="connsiteY108" fmla="*/ 2253388 h 4354774"/>
              <a:gd name="connsiteX109" fmla="*/ 3413817 w 6180455"/>
              <a:gd name="connsiteY109" fmla="*/ 2354949 h 4354774"/>
              <a:gd name="connsiteX110" fmla="*/ 3573474 w 6180455"/>
              <a:gd name="connsiteY110" fmla="*/ 2512187 h 4354774"/>
              <a:gd name="connsiteX111" fmla="*/ 3636369 w 6180455"/>
              <a:gd name="connsiteY111" fmla="*/ 2599273 h 4354774"/>
              <a:gd name="connsiteX112" fmla="*/ 3762159 w 6180455"/>
              <a:gd name="connsiteY112" fmla="*/ 2475899 h 4354774"/>
              <a:gd name="connsiteX113" fmla="*/ 3754902 w 6180455"/>
              <a:gd name="connsiteY113" fmla="*/ 2316244 h 4354774"/>
              <a:gd name="connsiteX114" fmla="*/ 3762160 w 6180455"/>
              <a:gd name="connsiteY114" fmla="*/ 2183197 h 4354774"/>
              <a:gd name="connsiteX115" fmla="*/ 3762159 w 6180455"/>
              <a:gd name="connsiteY115" fmla="*/ 2067082 h 4354774"/>
              <a:gd name="connsiteX116" fmla="*/ 3718617 w 6180455"/>
              <a:gd name="connsiteY116" fmla="*/ 1875977 h 4354774"/>
              <a:gd name="connsiteX117" fmla="*/ 3609760 w 6180455"/>
              <a:gd name="connsiteY117" fmla="*/ 1609882 h 4354774"/>
              <a:gd name="connsiteX118" fmla="*/ 3505740 w 6180455"/>
              <a:gd name="connsiteY118" fmla="*/ 1382492 h 4354774"/>
              <a:gd name="connsiteX119" fmla="*/ 3405645 w 6180455"/>
              <a:gd name="connsiteY119" fmla="*/ 1286354 h 4354774"/>
              <a:gd name="connsiteX120" fmla="*/ 3209636 w 6180455"/>
              <a:gd name="connsiteY120" fmla="*/ 1082171 h 4354774"/>
              <a:gd name="connsiteX121" fmla="*/ 3005461 w 6180455"/>
              <a:gd name="connsiteY121" fmla="*/ 845318 h 4354774"/>
              <a:gd name="connsiteX122" fmla="*/ 2789035 w 6180455"/>
              <a:gd name="connsiteY122" fmla="*/ 563546 h 4354774"/>
              <a:gd name="connsiteX123" fmla="*/ 2511356 w 6180455"/>
              <a:gd name="connsiteY123" fmla="*/ 130678 h 4354774"/>
              <a:gd name="connsiteX124" fmla="*/ 2425602 w 6180455"/>
              <a:gd name="connsiteY124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1088962 w 6180455"/>
              <a:gd name="connsiteY24" fmla="*/ 4239773 h 4354774"/>
              <a:gd name="connsiteX25" fmla="*/ 1035669 w 6180455"/>
              <a:gd name="connsiteY25" fmla="*/ 4354774 h 4354774"/>
              <a:gd name="connsiteX26" fmla="*/ 1386283 w 6180455"/>
              <a:gd name="connsiteY26" fmla="*/ 4284652 h 4354774"/>
              <a:gd name="connsiteX27" fmla="*/ 1751025 w 6180455"/>
              <a:gd name="connsiteY27" fmla="*/ 4135842 h 4354774"/>
              <a:gd name="connsiteX28" fmla="*/ 2201104 w 6180455"/>
              <a:gd name="connsiteY28" fmla="*/ 3919349 h 4354774"/>
              <a:gd name="connsiteX29" fmla="*/ 2436180 w 6180455"/>
              <a:gd name="connsiteY29" fmla="*/ 3808342 h 4354774"/>
              <a:gd name="connsiteX30" fmla="*/ 2569530 w 6180455"/>
              <a:gd name="connsiteY30" fmla="*/ 3796437 h 4354774"/>
              <a:gd name="connsiteX31" fmla="*/ 2826704 w 6180455"/>
              <a:gd name="connsiteY31" fmla="*/ 3736906 h 4354774"/>
              <a:gd name="connsiteX32" fmla="*/ 3029111 w 6180455"/>
              <a:gd name="connsiteY32" fmla="*/ 3665469 h 4354774"/>
              <a:gd name="connsiteX33" fmla="*/ 3176748 w 6180455"/>
              <a:gd name="connsiteY33" fmla="*/ 3579743 h 4354774"/>
              <a:gd name="connsiteX34" fmla="*/ 3281523 w 6180455"/>
              <a:gd name="connsiteY34" fmla="*/ 3413056 h 4354774"/>
              <a:gd name="connsiteX35" fmla="*/ 3583943 w 6180455"/>
              <a:gd name="connsiteY35" fmla="*/ 3222556 h 4354774"/>
              <a:gd name="connsiteX36" fmla="*/ 3829211 w 6180455"/>
              <a:gd name="connsiteY36" fmla="*/ 3015387 h 4354774"/>
              <a:gd name="connsiteX37" fmla="*/ 4054864 w 6180455"/>
              <a:gd name="connsiteY37" fmla="*/ 2717806 h 4354774"/>
              <a:gd name="connsiteX38" fmla="*/ 4139531 w 6180455"/>
              <a:gd name="connsiteY38" fmla="*/ 2650073 h 4354774"/>
              <a:gd name="connsiteX39" fmla="*/ 4202426 w 6180455"/>
              <a:gd name="connsiteY39" fmla="*/ 2592016 h 4354774"/>
              <a:gd name="connsiteX40" fmla="*/ 4262902 w 6180455"/>
              <a:gd name="connsiteY40" fmla="*/ 2553311 h 4354774"/>
              <a:gd name="connsiteX41" fmla="*/ 4422560 w 6180455"/>
              <a:gd name="connsiteY41" fmla="*/ 2376720 h 4354774"/>
              <a:gd name="connsiteX42" fmla="*/ 4519321 w 6180455"/>
              <a:gd name="connsiteY42" fmla="*/ 2296892 h 4354774"/>
              <a:gd name="connsiteX43" fmla="*/ 4548350 w 6180455"/>
              <a:gd name="connsiteY43" fmla="*/ 2243673 h 4354774"/>
              <a:gd name="connsiteX44" fmla="*/ 4565283 w 6180455"/>
              <a:gd name="connsiteY44" fmla="*/ 2202550 h 4354774"/>
              <a:gd name="connsiteX45" fmla="*/ 5061188 w 6180455"/>
              <a:gd name="connsiteY45" fmla="*/ 1948549 h 4354774"/>
              <a:gd name="connsiteX46" fmla="*/ 5131340 w 6180455"/>
              <a:gd name="connsiteY46" fmla="*/ 1856625 h 4354774"/>
              <a:gd name="connsiteX47" fmla="*/ 5564349 w 6180455"/>
              <a:gd name="connsiteY47" fmla="*/ 1735673 h 4354774"/>
              <a:gd name="connsiteX48" fmla="*/ 5748197 w 6180455"/>
              <a:gd name="connsiteY48" fmla="*/ 1672777 h 4354774"/>
              <a:gd name="connsiteX49" fmla="*/ 5975587 w 6180455"/>
              <a:gd name="connsiteY49" fmla="*/ 1602625 h 4354774"/>
              <a:gd name="connsiteX50" fmla="*/ 6026387 w 6180455"/>
              <a:gd name="connsiteY50" fmla="*/ 1590530 h 4354774"/>
              <a:gd name="connsiteX51" fmla="*/ 6178787 w 6180455"/>
              <a:gd name="connsiteY51" fmla="*/ 1546987 h 4354774"/>
              <a:gd name="connsiteX52" fmla="*/ 6098957 w 6180455"/>
              <a:gd name="connsiteY52" fmla="*/ 1329273 h 4354774"/>
              <a:gd name="connsiteX53" fmla="*/ 5975587 w 6180455"/>
              <a:gd name="connsiteY53" fmla="*/ 1399425 h 4354774"/>
              <a:gd name="connsiteX54" fmla="*/ 5656274 w 6180455"/>
              <a:gd name="connsiteY54" fmla="*/ 1406682 h 4354774"/>
              <a:gd name="connsiteX55" fmla="*/ 5070864 w 6180455"/>
              <a:gd name="connsiteY55" fmla="*/ 1544568 h 4354774"/>
              <a:gd name="connsiteX56" fmla="*/ 4722521 w 6180455"/>
              <a:gd name="connsiteY56" fmla="*/ 1747768 h 4354774"/>
              <a:gd name="connsiteX57" fmla="*/ 4424978 w 6180455"/>
              <a:gd name="connsiteY57" fmla="*/ 1958225 h 4354774"/>
              <a:gd name="connsiteX58" fmla="*/ 4212102 w 6180455"/>
              <a:gd name="connsiteY58" fmla="*/ 2197711 h 4354774"/>
              <a:gd name="connsiteX59" fmla="*/ 3950845 w 6180455"/>
              <a:gd name="connsiteY59" fmla="*/ 2509768 h 4354774"/>
              <a:gd name="connsiteX60" fmla="*/ 3815377 w 6180455"/>
              <a:gd name="connsiteY60" fmla="*/ 2521864 h 4354774"/>
              <a:gd name="connsiteX61" fmla="*/ 3762159 w 6180455"/>
              <a:gd name="connsiteY61" fmla="*/ 2480739 h 4354774"/>
              <a:gd name="connsiteX62" fmla="*/ 3638787 w 6180455"/>
              <a:gd name="connsiteY62" fmla="*/ 2594435 h 4354774"/>
              <a:gd name="connsiteX63" fmla="*/ 3670235 w 6180455"/>
              <a:gd name="connsiteY63" fmla="*/ 2664587 h 4354774"/>
              <a:gd name="connsiteX64" fmla="*/ 3679913 w 6180455"/>
              <a:gd name="connsiteY64" fmla="*/ 2812149 h 4354774"/>
              <a:gd name="connsiteX65" fmla="*/ 3617280 w 6180455"/>
              <a:gd name="connsiteY65" fmla="*/ 2896323 h 4354774"/>
              <a:gd name="connsiteX66" fmla="*/ 3410111 w 6180455"/>
              <a:gd name="connsiteY66" fmla="*/ 2993956 h 4354774"/>
              <a:gd name="connsiteX67" fmla="*/ 3357723 w 6180455"/>
              <a:gd name="connsiteY67" fmla="*/ 2996336 h 4354774"/>
              <a:gd name="connsiteX68" fmla="*/ 3274381 w 6180455"/>
              <a:gd name="connsiteY68" fmla="*/ 2970144 h 4354774"/>
              <a:gd name="connsiteX69" fmla="*/ 3076736 w 6180455"/>
              <a:gd name="connsiteY69" fmla="*/ 2829649 h 4354774"/>
              <a:gd name="connsiteX70" fmla="*/ 2831468 w 6180455"/>
              <a:gd name="connsiteY70" fmla="*/ 2705825 h 4354774"/>
              <a:gd name="connsiteX71" fmla="*/ 2638586 w 6180455"/>
              <a:gd name="connsiteY71" fmla="*/ 2584381 h 4354774"/>
              <a:gd name="connsiteX72" fmla="*/ 2479043 w 6180455"/>
              <a:gd name="connsiteY72" fmla="*/ 2451032 h 4354774"/>
              <a:gd name="connsiteX73" fmla="*/ 2345693 w 6180455"/>
              <a:gd name="connsiteY73" fmla="*/ 2331970 h 4354774"/>
              <a:gd name="connsiteX74" fmla="*/ 2195674 w 6180455"/>
              <a:gd name="connsiteY74" fmla="*/ 2191477 h 4354774"/>
              <a:gd name="connsiteX75" fmla="*/ 2050417 w 6180455"/>
              <a:gd name="connsiteY75" fmla="*/ 2067651 h 4354774"/>
              <a:gd name="connsiteX76" fmla="*/ 1967074 w 6180455"/>
              <a:gd name="connsiteY76" fmla="*/ 1979546 h 4354774"/>
              <a:gd name="connsiteX77" fmla="*/ 1859918 w 6180455"/>
              <a:gd name="connsiteY77" fmla="*/ 1870008 h 4354774"/>
              <a:gd name="connsiteX78" fmla="*/ 1697993 w 6180455"/>
              <a:gd name="connsiteY78" fmla="*/ 1696176 h 4354774"/>
              <a:gd name="connsiteX79" fmla="*/ 1619412 w 6180455"/>
              <a:gd name="connsiteY79" fmla="*/ 1589020 h 4354774"/>
              <a:gd name="connsiteX80" fmla="*/ 1572430 w 6180455"/>
              <a:gd name="connsiteY80" fmla="*/ 1512306 h 4354774"/>
              <a:gd name="connsiteX81" fmla="*/ 1486397 w 6180455"/>
              <a:gd name="connsiteY81" fmla="*/ 1429283 h 4354774"/>
              <a:gd name="connsiteX82" fmla="*/ 1404727 w 6180455"/>
              <a:gd name="connsiteY82" fmla="*/ 1343526 h 4354774"/>
              <a:gd name="connsiteX83" fmla="*/ 1351641 w 6180455"/>
              <a:gd name="connsiteY83" fmla="*/ 1229182 h 4354774"/>
              <a:gd name="connsiteX84" fmla="*/ 1306722 w 6180455"/>
              <a:gd name="connsiteY84" fmla="*/ 1074004 h 4354774"/>
              <a:gd name="connsiteX85" fmla="*/ 1310806 w 6180455"/>
              <a:gd name="connsiteY85" fmla="*/ 992330 h 4354774"/>
              <a:gd name="connsiteX86" fmla="*/ 1327141 w 6180455"/>
              <a:gd name="connsiteY86" fmla="*/ 931076 h 4354774"/>
              <a:gd name="connsiteX87" fmla="*/ 1355725 w 6180455"/>
              <a:gd name="connsiteY87" fmla="*/ 873904 h 4354774"/>
              <a:gd name="connsiteX88" fmla="*/ 1404727 w 6180455"/>
              <a:gd name="connsiteY88" fmla="*/ 779980 h 4354774"/>
              <a:gd name="connsiteX89" fmla="*/ 1461896 w 6180455"/>
              <a:gd name="connsiteY89" fmla="*/ 726892 h 4354774"/>
              <a:gd name="connsiteX90" fmla="*/ 1510899 w 6180455"/>
              <a:gd name="connsiteY90" fmla="*/ 686055 h 4354774"/>
              <a:gd name="connsiteX91" fmla="*/ 1588483 w 6180455"/>
              <a:gd name="connsiteY91" fmla="*/ 637052 h 4354774"/>
              <a:gd name="connsiteX92" fmla="*/ 1788575 w 6180455"/>
              <a:gd name="connsiteY92" fmla="*/ 645219 h 4354774"/>
              <a:gd name="connsiteX93" fmla="*/ 1964166 w 6180455"/>
              <a:gd name="connsiteY93" fmla="*/ 686056 h 4354774"/>
              <a:gd name="connsiteX94" fmla="*/ 2098922 w 6180455"/>
              <a:gd name="connsiteY94" fmla="*/ 763645 h 4354774"/>
              <a:gd name="connsiteX95" fmla="*/ 2327598 w 6180455"/>
              <a:gd name="connsiteY95" fmla="*/ 1037251 h 4354774"/>
              <a:gd name="connsiteX96" fmla="*/ 2376600 w 6180455"/>
              <a:gd name="connsiteY96" fmla="*/ 1078087 h 4354774"/>
              <a:gd name="connsiteX97" fmla="*/ 2552191 w 6180455"/>
              <a:gd name="connsiteY97" fmla="*/ 1135259 h 4354774"/>
              <a:gd name="connsiteX98" fmla="*/ 2682863 w 6180455"/>
              <a:gd name="connsiteY98" fmla="*/ 1221015 h 4354774"/>
              <a:gd name="connsiteX99" fmla="*/ 2756367 w 6180455"/>
              <a:gd name="connsiteY99" fmla="*/ 1310856 h 4354774"/>
              <a:gd name="connsiteX100" fmla="*/ 2833953 w 6180455"/>
              <a:gd name="connsiteY100" fmla="*/ 1396614 h 4354774"/>
              <a:gd name="connsiteX101" fmla="*/ 2900657 w 6180455"/>
              <a:gd name="connsiteY101" fmla="*/ 1507217 h 4354774"/>
              <a:gd name="connsiteX102" fmla="*/ 2941904 w 6180455"/>
              <a:gd name="connsiteY102" fmla="*/ 1585086 h 4354774"/>
              <a:gd name="connsiteX103" fmla="*/ 2957674 w 6180455"/>
              <a:gd name="connsiteY103" fmla="*/ 1667600 h 4354774"/>
              <a:gd name="connsiteX104" fmla="*/ 2967199 w 6180455"/>
              <a:gd name="connsiteY104" fmla="*/ 1743800 h 4354774"/>
              <a:gd name="connsiteX105" fmla="*/ 2974343 w 6180455"/>
              <a:gd name="connsiteY105" fmla="*/ 1781900 h 4354774"/>
              <a:gd name="connsiteX106" fmla="*/ 2998155 w 6180455"/>
              <a:gd name="connsiteY106" fmla="*/ 1872389 h 4354774"/>
              <a:gd name="connsiteX107" fmla="*/ 3093405 w 6180455"/>
              <a:gd name="connsiteY107" fmla="*/ 2055744 h 4354774"/>
              <a:gd name="connsiteX108" fmla="*/ 3167224 w 6180455"/>
              <a:gd name="connsiteY108" fmla="*/ 2155757 h 4354774"/>
              <a:gd name="connsiteX109" fmla="*/ 3271999 w 6180455"/>
              <a:gd name="connsiteY109" fmla="*/ 2253388 h 4354774"/>
              <a:gd name="connsiteX110" fmla="*/ 3413817 w 6180455"/>
              <a:gd name="connsiteY110" fmla="*/ 2354949 h 4354774"/>
              <a:gd name="connsiteX111" fmla="*/ 3573474 w 6180455"/>
              <a:gd name="connsiteY111" fmla="*/ 2512187 h 4354774"/>
              <a:gd name="connsiteX112" fmla="*/ 3636369 w 6180455"/>
              <a:gd name="connsiteY112" fmla="*/ 2599273 h 4354774"/>
              <a:gd name="connsiteX113" fmla="*/ 3762159 w 6180455"/>
              <a:gd name="connsiteY113" fmla="*/ 2475899 h 4354774"/>
              <a:gd name="connsiteX114" fmla="*/ 3754902 w 6180455"/>
              <a:gd name="connsiteY114" fmla="*/ 2316244 h 4354774"/>
              <a:gd name="connsiteX115" fmla="*/ 3762160 w 6180455"/>
              <a:gd name="connsiteY115" fmla="*/ 2183197 h 4354774"/>
              <a:gd name="connsiteX116" fmla="*/ 3762159 w 6180455"/>
              <a:gd name="connsiteY116" fmla="*/ 2067082 h 4354774"/>
              <a:gd name="connsiteX117" fmla="*/ 3718617 w 6180455"/>
              <a:gd name="connsiteY117" fmla="*/ 1875977 h 4354774"/>
              <a:gd name="connsiteX118" fmla="*/ 3609760 w 6180455"/>
              <a:gd name="connsiteY118" fmla="*/ 1609882 h 4354774"/>
              <a:gd name="connsiteX119" fmla="*/ 3505740 w 6180455"/>
              <a:gd name="connsiteY119" fmla="*/ 1382492 h 4354774"/>
              <a:gd name="connsiteX120" fmla="*/ 3405645 w 6180455"/>
              <a:gd name="connsiteY120" fmla="*/ 1286354 h 4354774"/>
              <a:gd name="connsiteX121" fmla="*/ 3209636 w 6180455"/>
              <a:gd name="connsiteY121" fmla="*/ 1082171 h 4354774"/>
              <a:gd name="connsiteX122" fmla="*/ 3005461 w 6180455"/>
              <a:gd name="connsiteY122" fmla="*/ 845318 h 4354774"/>
              <a:gd name="connsiteX123" fmla="*/ 2789035 w 6180455"/>
              <a:gd name="connsiteY123" fmla="*/ 563546 h 4354774"/>
              <a:gd name="connsiteX124" fmla="*/ 2511356 w 6180455"/>
              <a:gd name="connsiteY124" fmla="*/ 130678 h 4354774"/>
              <a:gd name="connsiteX125" fmla="*/ 2425602 w 6180455"/>
              <a:gd name="connsiteY125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1035669 w 6180455"/>
              <a:gd name="connsiteY25" fmla="*/ 4354774 h 4354774"/>
              <a:gd name="connsiteX26" fmla="*/ 1386283 w 6180455"/>
              <a:gd name="connsiteY26" fmla="*/ 4284652 h 4354774"/>
              <a:gd name="connsiteX27" fmla="*/ 1751025 w 6180455"/>
              <a:gd name="connsiteY27" fmla="*/ 4135842 h 4354774"/>
              <a:gd name="connsiteX28" fmla="*/ 2201104 w 6180455"/>
              <a:gd name="connsiteY28" fmla="*/ 3919349 h 4354774"/>
              <a:gd name="connsiteX29" fmla="*/ 2436180 w 6180455"/>
              <a:gd name="connsiteY29" fmla="*/ 3808342 h 4354774"/>
              <a:gd name="connsiteX30" fmla="*/ 2569530 w 6180455"/>
              <a:gd name="connsiteY30" fmla="*/ 3796437 h 4354774"/>
              <a:gd name="connsiteX31" fmla="*/ 2826704 w 6180455"/>
              <a:gd name="connsiteY31" fmla="*/ 3736906 h 4354774"/>
              <a:gd name="connsiteX32" fmla="*/ 3029111 w 6180455"/>
              <a:gd name="connsiteY32" fmla="*/ 3665469 h 4354774"/>
              <a:gd name="connsiteX33" fmla="*/ 3176748 w 6180455"/>
              <a:gd name="connsiteY33" fmla="*/ 3579743 h 4354774"/>
              <a:gd name="connsiteX34" fmla="*/ 3281523 w 6180455"/>
              <a:gd name="connsiteY34" fmla="*/ 3413056 h 4354774"/>
              <a:gd name="connsiteX35" fmla="*/ 3583943 w 6180455"/>
              <a:gd name="connsiteY35" fmla="*/ 3222556 h 4354774"/>
              <a:gd name="connsiteX36" fmla="*/ 3829211 w 6180455"/>
              <a:gd name="connsiteY36" fmla="*/ 3015387 h 4354774"/>
              <a:gd name="connsiteX37" fmla="*/ 4054864 w 6180455"/>
              <a:gd name="connsiteY37" fmla="*/ 2717806 h 4354774"/>
              <a:gd name="connsiteX38" fmla="*/ 4139531 w 6180455"/>
              <a:gd name="connsiteY38" fmla="*/ 2650073 h 4354774"/>
              <a:gd name="connsiteX39" fmla="*/ 4202426 w 6180455"/>
              <a:gd name="connsiteY39" fmla="*/ 2592016 h 4354774"/>
              <a:gd name="connsiteX40" fmla="*/ 4262902 w 6180455"/>
              <a:gd name="connsiteY40" fmla="*/ 2553311 h 4354774"/>
              <a:gd name="connsiteX41" fmla="*/ 4422560 w 6180455"/>
              <a:gd name="connsiteY41" fmla="*/ 2376720 h 4354774"/>
              <a:gd name="connsiteX42" fmla="*/ 4519321 w 6180455"/>
              <a:gd name="connsiteY42" fmla="*/ 2296892 h 4354774"/>
              <a:gd name="connsiteX43" fmla="*/ 4548350 w 6180455"/>
              <a:gd name="connsiteY43" fmla="*/ 2243673 h 4354774"/>
              <a:gd name="connsiteX44" fmla="*/ 4565283 w 6180455"/>
              <a:gd name="connsiteY44" fmla="*/ 2202550 h 4354774"/>
              <a:gd name="connsiteX45" fmla="*/ 5061188 w 6180455"/>
              <a:gd name="connsiteY45" fmla="*/ 1948549 h 4354774"/>
              <a:gd name="connsiteX46" fmla="*/ 5131340 w 6180455"/>
              <a:gd name="connsiteY46" fmla="*/ 1856625 h 4354774"/>
              <a:gd name="connsiteX47" fmla="*/ 5564349 w 6180455"/>
              <a:gd name="connsiteY47" fmla="*/ 1735673 h 4354774"/>
              <a:gd name="connsiteX48" fmla="*/ 5748197 w 6180455"/>
              <a:gd name="connsiteY48" fmla="*/ 1672777 h 4354774"/>
              <a:gd name="connsiteX49" fmla="*/ 5975587 w 6180455"/>
              <a:gd name="connsiteY49" fmla="*/ 1602625 h 4354774"/>
              <a:gd name="connsiteX50" fmla="*/ 6026387 w 6180455"/>
              <a:gd name="connsiteY50" fmla="*/ 1590530 h 4354774"/>
              <a:gd name="connsiteX51" fmla="*/ 6178787 w 6180455"/>
              <a:gd name="connsiteY51" fmla="*/ 1546987 h 4354774"/>
              <a:gd name="connsiteX52" fmla="*/ 6098957 w 6180455"/>
              <a:gd name="connsiteY52" fmla="*/ 1329273 h 4354774"/>
              <a:gd name="connsiteX53" fmla="*/ 5975587 w 6180455"/>
              <a:gd name="connsiteY53" fmla="*/ 1399425 h 4354774"/>
              <a:gd name="connsiteX54" fmla="*/ 5656274 w 6180455"/>
              <a:gd name="connsiteY54" fmla="*/ 1406682 h 4354774"/>
              <a:gd name="connsiteX55" fmla="*/ 5070864 w 6180455"/>
              <a:gd name="connsiteY55" fmla="*/ 1544568 h 4354774"/>
              <a:gd name="connsiteX56" fmla="*/ 4722521 w 6180455"/>
              <a:gd name="connsiteY56" fmla="*/ 1747768 h 4354774"/>
              <a:gd name="connsiteX57" fmla="*/ 4424978 w 6180455"/>
              <a:gd name="connsiteY57" fmla="*/ 1958225 h 4354774"/>
              <a:gd name="connsiteX58" fmla="*/ 4212102 w 6180455"/>
              <a:gd name="connsiteY58" fmla="*/ 2197711 h 4354774"/>
              <a:gd name="connsiteX59" fmla="*/ 3950845 w 6180455"/>
              <a:gd name="connsiteY59" fmla="*/ 2509768 h 4354774"/>
              <a:gd name="connsiteX60" fmla="*/ 3815377 w 6180455"/>
              <a:gd name="connsiteY60" fmla="*/ 2521864 h 4354774"/>
              <a:gd name="connsiteX61" fmla="*/ 3762159 w 6180455"/>
              <a:gd name="connsiteY61" fmla="*/ 2480739 h 4354774"/>
              <a:gd name="connsiteX62" fmla="*/ 3638787 w 6180455"/>
              <a:gd name="connsiteY62" fmla="*/ 2594435 h 4354774"/>
              <a:gd name="connsiteX63" fmla="*/ 3670235 w 6180455"/>
              <a:gd name="connsiteY63" fmla="*/ 2664587 h 4354774"/>
              <a:gd name="connsiteX64" fmla="*/ 3679913 w 6180455"/>
              <a:gd name="connsiteY64" fmla="*/ 2812149 h 4354774"/>
              <a:gd name="connsiteX65" fmla="*/ 3617280 w 6180455"/>
              <a:gd name="connsiteY65" fmla="*/ 2896323 h 4354774"/>
              <a:gd name="connsiteX66" fmla="*/ 3410111 w 6180455"/>
              <a:gd name="connsiteY66" fmla="*/ 2993956 h 4354774"/>
              <a:gd name="connsiteX67" fmla="*/ 3357723 w 6180455"/>
              <a:gd name="connsiteY67" fmla="*/ 2996336 h 4354774"/>
              <a:gd name="connsiteX68" fmla="*/ 3274381 w 6180455"/>
              <a:gd name="connsiteY68" fmla="*/ 2970144 h 4354774"/>
              <a:gd name="connsiteX69" fmla="*/ 3076736 w 6180455"/>
              <a:gd name="connsiteY69" fmla="*/ 2829649 h 4354774"/>
              <a:gd name="connsiteX70" fmla="*/ 2831468 w 6180455"/>
              <a:gd name="connsiteY70" fmla="*/ 2705825 h 4354774"/>
              <a:gd name="connsiteX71" fmla="*/ 2638586 w 6180455"/>
              <a:gd name="connsiteY71" fmla="*/ 2584381 h 4354774"/>
              <a:gd name="connsiteX72" fmla="*/ 2479043 w 6180455"/>
              <a:gd name="connsiteY72" fmla="*/ 2451032 h 4354774"/>
              <a:gd name="connsiteX73" fmla="*/ 2345693 w 6180455"/>
              <a:gd name="connsiteY73" fmla="*/ 2331970 h 4354774"/>
              <a:gd name="connsiteX74" fmla="*/ 2195674 w 6180455"/>
              <a:gd name="connsiteY74" fmla="*/ 2191477 h 4354774"/>
              <a:gd name="connsiteX75" fmla="*/ 2050417 w 6180455"/>
              <a:gd name="connsiteY75" fmla="*/ 2067651 h 4354774"/>
              <a:gd name="connsiteX76" fmla="*/ 1967074 w 6180455"/>
              <a:gd name="connsiteY76" fmla="*/ 1979546 h 4354774"/>
              <a:gd name="connsiteX77" fmla="*/ 1859918 w 6180455"/>
              <a:gd name="connsiteY77" fmla="*/ 1870008 h 4354774"/>
              <a:gd name="connsiteX78" fmla="*/ 1697993 w 6180455"/>
              <a:gd name="connsiteY78" fmla="*/ 1696176 h 4354774"/>
              <a:gd name="connsiteX79" fmla="*/ 1619412 w 6180455"/>
              <a:gd name="connsiteY79" fmla="*/ 1589020 h 4354774"/>
              <a:gd name="connsiteX80" fmla="*/ 1572430 w 6180455"/>
              <a:gd name="connsiteY80" fmla="*/ 1512306 h 4354774"/>
              <a:gd name="connsiteX81" fmla="*/ 1486397 w 6180455"/>
              <a:gd name="connsiteY81" fmla="*/ 1429283 h 4354774"/>
              <a:gd name="connsiteX82" fmla="*/ 1404727 w 6180455"/>
              <a:gd name="connsiteY82" fmla="*/ 1343526 h 4354774"/>
              <a:gd name="connsiteX83" fmla="*/ 1351641 w 6180455"/>
              <a:gd name="connsiteY83" fmla="*/ 1229182 h 4354774"/>
              <a:gd name="connsiteX84" fmla="*/ 1306722 w 6180455"/>
              <a:gd name="connsiteY84" fmla="*/ 1074004 h 4354774"/>
              <a:gd name="connsiteX85" fmla="*/ 1310806 w 6180455"/>
              <a:gd name="connsiteY85" fmla="*/ 992330 h 4354774"/>
              <a:gd name="connsiteX86" fmla="*/ 1327141 w 6180455"/>
              <a:gd name="connsiteY86" fmla="*/ 931076 h 4354774"/>
              <a:gd name="connsiteX87" fmla="*/ 1355725 w 6180455"/>
              <a:gd name="connsiteY87" fmla="*/ 873904 h 4354774"/>
              <a:gd name="connsiteX88" fmla="*/ 1404727 w 6180455"/>
              <a:gd name="connsiteY88" fmla="*/ 779980 h 4354774"/>
              <a:gd name="connsiteX89" fmla="*/ 1461896 w 6180455"/>
              <a:gd name="connsiteY89" fmla="*/ 726892 h 4354774"/>
              <a:gd name="connsiteX90" fmla="*/ 1510899 w 6180455"/>
              <a:gd name="connsiteY90" fmla="*/ 686055 h 4354774"/>
              <a:gd name="connsiteX91" fmla="*/ 1588483 w 6180455"/>
              <a:gd name="connsiteY91" fmla="*/ 637052 h 4354774"/>
              <a:gd name="connsiteX92" fmla="*/ 1788575 w 6180455"/>
              <a:gd name="connsiteY92" fmla="*/ 645219 h 4354774"/>
              <a:gd name="connsiteX93" fmla="*/ 1964166 w 6180455"/>
              <a:gd name="connsiteY93" fmla="*/ 686056 h 4354774"/>
              <a:gd name="connsiteX94" fmla="*/ 2098922 w 6180455"/>
              <a:gd name="connsiteY94" fmla="*/ 763645 h 4354774"/>
              <a:gd name="connsiteX95" fmla="*/ 2327598 w 6180455"/>
              <a:gd name="connsiteY95" fmla="*/ 1037251 h 4354774"/>
              <a:gd name="connsiteX96" fmla="*/ 2376600 w 6180455"/>
              <a:gd name="connsiteY96" fmla="*/ 1078087 h 4354774"/>
              <a:gd name="connsiteX97" fmla="*/ 2552191 w 6180455"/>
              <a:gd name="connsiteY97" fmla="*/ 1135259 h 4354774"/>
              <a:gd name="connsiteX98" fmla="*/ 2682863 w 6180455"/>
              <a:gd name="connsiteY98" fmla="*/ 1221015 h 4354774"/>
              <a:gd name="connsiteX99" fmla="*/ 2756367 w 6180455"/>
              <a:gd name="connsiteY99" fmla="*/ 1310856 h 4354774"/>
              <a:gd name="connsiteX100" fmla="*/ 2833953 w 6180455"/>
              <a:gd name="connsiteY100" fmla="*/ 1396614 h 4354774"/>
              <a:gd name="connsiteX101" fmla="*/ 2900657 w 6180455"/>
              <a:gd name="connsiteY101" fmla="*/ 1507217 h 4354774"/>
              <a:gd name="connsiteX102" fmla="*/ 2941904 w 6180455"/>
              <a:gd name="connsiteY102" fmla="*/ 1585086 h 4354774"/>
              <a:gd name="connsiteX103" fmla="*/ 2957674 w 6180455"/>
              <a:gd name="connsiteY103" fmla="*/ 1667600 h 4354774"/>
              <a:gd name="connsiteX104" fmla="*/ 2967199 w 6180455"/>
              <a:gd name="connsiteY104" fmla="*/ 1743800 h 4354774"/>
              <a:gd name="connsiteX105" fmla="*/ 2974343 w 6180455"/>
              <a:gd name="connsiteY105" fmla="*/ 1781900 h 4354774"/>
              <a:gd name="connsiteX106" fmla="*/ 2998155 w 6180455"/>
              <a:gd name="connsiteY106" fmla="*/ 1872389 h 4354774"/>
              <a:gd name="connsiteX107" fmla="*/ 3093405 w 6180455"/>
              <a:gd name="connsiteY107" fmla="*/ 2055744 h 4354774"/>
              <a:gd name="connsiteX108" fmla="*/ 3167224 w 6180455"/>
              <a:gd name="connsiteY108" fmla="*/ 2155757 h 4354774"/>
              <a:gd name="connsiteX109" fmla="*/ 3271999 w 6180455"/>
              <a:gd name="connsiteY109" fmla="*/ 2253388 h 4354774"/>
              <a:gd name="connsiteX110" fmla="*/ 3413817 w 6180455"/>
              <a:gd name="connsiteY110" fmla="*/ 2354949 h 4354774"/>
              <a:gd name="connsiteX111" fmla="*/ 3573474 w 6180455"/>
              <a:gd name="connsiteY111" fmla="*/ 2512187 h 4354774"/>
              <a:gd name="connsiteX112" fmla="*/ 3636369 w 6180455"/>
              <a:gd name="connsiteY112" fmla="*/ 2599273 h 4354774"/>
              <a:gd name="connsiteX113" fmla="*/ 3762159 w 6180455"/>
              <a:gd name="connsiteY113" fmla="*/ 2475899 h 4354774"/>
              <a:gd name="connsiteX114" fmla="*/ 3754902 w 6180455"/>
              <a:gd name="connsiteY114" fmla="*/ 2316244 h 4354774"/>
              <a:gd name="connsiteX115" fmla="*/ 3762160 w 6180455"/>
              <a:gd name="connsiteY115" fmla="*/ 2183197 h 4354774"/>
              <a:gd name="connsiteX116" fmla="*/ 3762159 w 6180455"/>
              <a:gd name="connsiteY116" fmla="*/ 2067082 h 4354774"/>
              <a:gd name="connsiteX117" fmla="*/ 3718617 w 6180455"/>
              <a:gd name="connsiteY117" fmla="*/ 1875977 h 4354774"/>
              <a:gd name="connsiteX118" fmla="*/ 3609760 w 6180455"/>
              <a:gd name="connsiteY118" fmla="*/ 1609882 h 4354774"/>
              <a:gd name="connsiteX119" fmla="*/ 3505740 w 6180455"/>
              <a:gd name="connsiteY119" fmla="*/ 1382492 h 4354774"/>
              <a:gd name="connsiteX120" fmla="*/ 3405645 w 6180455"/>
              <a:gd name="connsiteY120" fmla="*/ 1286354 h 4354774"/>
              <a:gd name="connsiteX121" fmla="*/ 3209636 w 6180455"/>
              <a:gd name="connsiteY121" fmla="*/ 1082171 h 4354774"/>
              <a:gd name="connsiteX122" fmla="*/ 3005461 w 6180455"/>
              <a:gd name="connsiteY122" fmla="*/ 845318 h 4354774"/>
              <a:gd name="connsiteX123" fmla="*/ 2789035 w 6180455"/>
              <a:gd name="connsiteY123" fmla="*/ 563546 h 4354774"/>
              <a:gd name="connsiteX124" fmla="*/ 2511356 w 6180455"/>
              <a:gd name="connsiteY124" fmla="*/ 130678 h 4354774"/>
              <a:gd name="connsiteX125" fmla="*/ 2425602 w 6180455"/>
              <a:gd name="connsiteY125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62742 w 6180455"/>
              <a:gd name="connsiteY25" fmla="*/ 4236968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7579"/>
              <a:gd name="connsiteX1" fmla="*/ 1584399 w 6180455"/>
              <a:gd name="connsiteY1" fmla="*/ 0 h 4357579"/>
              <a:gd name="connsiteX2" fmla="*/ 518604 w 6180455"/>
              <a:gd name="connsiteY2" fmla="*/ 12252 h 4357579"/>
              <a:gd name="connsiteX3" fmla="*/ 12249 w 6180455"/>
              <a:gd name="connsiteY3" fmla="*/ 16336 h 4357579"/>
              <a:gd name="connsiteX4" fmla="*/ 12248 w 6180455"/>
              <a:gd name="connsiteY4" fmla="*/ 1016832 h 4357579"/>
              <a:gd name="connsiteX5" fmla="*/ 0 w 6180455"/>
              <a:gd name="connsiteY5" fmla="*/ 2589043 h 4357579"/>
              <a:gd name="connsiteX6" fmla="*/ 110254 w 6180455"/>
              <a:gd name="connsiteY6" fmla="*/ 2621711 h 4357579"/>
              <a:gd name="connsiteX7" fmla="*/ 187841 w 6180455"/>
              <a:gd name="connsiteY7" fmla="*/ 2540038 h 4357579"/>
              <a:gd name="connsiteX8" fmla="*/ 596192 w 6180455"/>
              <a:gd name="connsiteY8" fmla="*/ 2450198 h 4357579"/>
              <a:gd name="connsiteX9" fmla="*/ 841202 w 6180455"/>
              <a:gd name="connsiteY9" fmla="*/ 2433863 h 4357579"/>
              <a:gd name="connsiteX10" fmla="*/ 1143162 w 6180455"/>
              <a:gd name="connsiteY10" fmla="*/ 2439126 h 4357579"/>
              <a:gd name="connsiteX11" fmla="*/ 1417006 w 6180455"/>
              <a:gd name="connsiteY11" fmla="*/ 2472464 h 4357579"/>
              <a:gd name="connsiteX12" fmla="*/ 1833724 w 6180455"/>
              <a:gd name="connsiteY12" fmla="*/ 2651058 h 4357579"/>
              <a:gd name="connsiteX13" fmla="*/ 2067087 w 6180455"/>
              <a:gd name="connsiteY13" fmla="*/ 2779644 h 4357579"/>
              <a:gd name="connsiteX14" fmla="*/ 2174243 w 6180455"/>
              <a:gd name="connsiteY14" fmla="*/ 2922520 h 4357579"/>
              <a:gd name="connsiteX15" fmla="*/ 2255206 w 6180455"/>
              <a:gd name="connsiteY15" fmla="*/ 3193980 h 4357579"/>
              <a:gd name="connsiteX16" fmla="*/ 2221868 w 6180455"/>
              <a:gd name="connsiteY16" fmla="*/ 3310662 h 4357579"/>
              <a:gd name="connsiteX17" fmla="*/ 2195675 w 6180455"/>
              <a:gd name="connsiteY17" fmla="*/ 3394006 h 4357579"/>
              <a:gd name="connsiteX18" fmla="*/ 2126618 w 6180455"/>
              <a:gd name="connsiteY18" fmla="*/ 3474968 h 4357579"/>
              <a:gd name="connsiteX19" fmla="*/ 1986124 w 6180455"/>
              <a:gd name="connsiteY19" fmla="*/ 3603555 h 4357579"/>
              <a:gd name="connsiteX20" fmla="*/ 1919093 w 6180455"/>
              <a:gd name="connsiteY20" fmla="*/ 3739888 h 4357579"/>
              <a:gd name="connsiteX21" fmla="*/ 1707361 w 6180455"/>
              <a:gd name="connsiteY21" fmla="*/ 3986565 h 4357579"/>
              <a:gd name="connsiteX22" fmla="*/ 1274086 w 6180455"/>
              <a:gd name="connsiteY22" fmla="*/ 4130382 h 4357579"/>
              <a:gd name="connsiteX23" fmla="*/ 1133841 w 6180455"/>
              <a:gd name="connsiteY23" fmla="*/ 4141601 h 4357579"/>
              <a:gd name="connsiteX24" fmla="*/ 909448 w 6180455"/>
              <a:gd name="connsiteY24" fmla="*/ 4141601 h 4357579"/>
              <a:gd name="connsiteX25" fmla="*/ 763593 w 6180455"/>
              <a:gd name="connsiteY25" fmla="*/ 4357579 h 4357579"/>
              <a:gd name="connsiteX26" fmla="*/ 1035669 w 6180455"/>
              <a:gd name="connsiteY26" fmla="*/ 4354774 h 4357579"/>
              <a:gd name="connsiteX27" fmla="*/ 1386283 w 6180455"/>
              <a:gd name="connsiteY27" fmla="*/ 4284652 h 4357579"/>
              <a:gd name="connsiteX28" fmla="*/ 1751025 w 6180455"/>
              <a:gd name="connsiteY28" fmla="*/ 4135842 h 4357579"/>
              <a:gd name="connsiteX29" fmla="*/ 2201104 w 6180455"/>
              <a:gd name="connsiteY29" fmla="*/ 3919349 h 4357579"/>
              <a:gd name="connsiteX30" fmla="*/ 2436180 w 6180455"/>
              <a:gd name="connsiteY30" fmla="*/ 3808342 h 4357579"/>
              <a:gd name="connsiteX31" fmla="*/ 2569530 w 6180455"/>
              <a:gd name="connsiteY31" fmla="*/ 3796437 h 4357579"/>
              <a:gd name="connsiteX32" fmla="*/ 2826704 w 6180455"/>
              <a:gd name="connsiteY32" fmla="*/ 3736906 h 4357579"/>
              <a:gd name="connsiteX33" fmla="*/ 3029111 w 6180455"/>
              <a:gd name="connsiteY33" fmla="*/ 3665469 h 4357579"/>
              <a:gd name="connsiteX34" fmla="*/ 3176748 w 6180455"/>
              <a:gd name="connsiteY34" fmla="*/ 3579743 h 4357579"/>
              <a:gd name="connsiteX35" fmla="*/ 3281523 w 6180455"/>
              <a:gd name="connsiteY35" fmla="*/ 3413056 h 4357579"/>
              <a:gd name="connsiteX36" fmla="*/ 3583943 w 6180455"/>
              <a:gd name="connsiteY36" fmla="*/ 3222556 h 4357579"/>
              <a:gd name="connsiteX37" fmla="*/ 3829211 w 6180455"/>
              <a:gd name="connsiteY37" fmla="*/ 3015387 h 4357579"/>
              <a:gd name="connsiteX38" fmla="*/ 4054864 w 6180455"/>
              <a:gd name="connsiteY38" fmla="*/ 2717806 h 4357579"/>
              <a:gd name="connsiteX39" fmla="*/ 4139531 w 6180455"/>
              <a:gd name="connsiteY39" fmla="*/ 2650073 h 4357579"/>
              <a:gd name="connsiteX40" fmla="*/ 4202426 w 6180455"/>
              <a:gd name="connsiteY40" fmla="*/ 2592016 h 4357579"/>
              <a:gd name="connsiteX41" fmla="*/ 4262902 w 6180455"/>
              <a:gd name="connsiteY41" fmla="*/ 2553311 h 4357579"/>
              <a:gd name="connsiteX42" fmla="*/ 4422560 w 6180455"/>
              <a:gd name="connsiteY42" fmla="*/ 2376720 h 4357579"/>
              <a:gd name="connsiteX43" fmla="*/ 4519321 w 6180455"/>
              <a:gd name="connsiteY43" fmla="*/ 2296892 h 4357579"/>
              <a:gd name="connsiteX44" fmla="*/ 4548350 w 6180455"/>
              <a:gd name="connsiteY44" fmla="*/ 2243673 h 4357579"/>
              <a:gd name="connsiteX45" fmla="*/ 4565283 w 6180455"/>
              <a:gd name="connsiteY45" fmla="*/ 2202550 h 4357579"/>
              <a:gd name="connsiteX46" fmla="*/ 5061188 w 6180455"/>
              <a:gd name="connsiteY46" fmla="*/ 1948549 h 4357579"/>
              <a:gd name="connsiteX47" fmla="*/ 5131340 w 6180455"/>
              <a:gd name="connsiteY47" fmla="*/ 1856625 h 4357579"/>
              <a:gd name="connsiteX48" fmla="*/ 5564349 w 6180455"/>
              <a:gd name="connsiteY48" fmla="*/ 1735673 h 4357579"/>
              <a:gd name="connsiteX49" fmla="*/ 5748197 w 6180455"/>
              <a:gd name="connsiteY49" fmla="*/ 1672777 h 4357579"/>
              <a:gd name="connsiteX50" fmla="*/ 5975587 w 6180455"/>
              <a:gd name="connsiteY50" fmla="*/ 1602625 h 4357579"/>
              <a:gd name="connsiteX51" fmla="*/ 6026387 w 6180455"/>
              <a:gd name="connsiteY51" fmla="*/ 1590530 h 4357579"/>
              <a:gd name="connsiteX52" fmla="*/ 6178787 w 6180455"/>
              <a:gd name="connsiteY52" fmla="*/ 1546987 h 4357579"/>
              <a:gd name="connsiteX53" fmla="*/ 6098957 w 6180455"/>
              <a:gd name="connsiteY53" fmla="*/ 1329273 h 4357579"/>
              <a:gd name="connsiteX54" fmla="*/ 5975587 w 6180455"/>
              <a:gd name="connsiteY54" fmla="*/ 1399425 h 4357579"/>
              <a:gd name="connsiteX55" fmla="*/ 5656274 w 6180455"/>
              <a:gd name="connsiteY55" fmla="*/ 1406682 h 4357579"/>
              <a:gd name="connsiteX56" fmla="*/ 5070864 w 6180455"/>
              <a:gd name="connsiteY56" fmla="*/ 1544568 h 4357579"/>
              <a:gd name="connsiteX57" fmla="*/ 4722521 w 6180455"/>
              <a:gd name="connsiteY57" fmla="*/ 1747768 h 4357579"/>
              <a:gd name="connsiteX58" fmla="*/ 4424978 w 6180455"/>
              <a:gd name="connsiteY58" fmla="*/ 1958225 h 4357579"/>
              <a:gd name="connsiteX59" fmla="*/ 4212102 w 6180455"/>
              <a:gd name="connsiteY59" fmla="*/ 2197711 h 4357579"/>
              <a:gd name="connsiteX60" fmla="*/ 3950845 w 6180455"/>
              <a:gd name="connsiteY60" fmla="*/ 2509768 h 4357579"/>
              <a:gd name="connsiteX61" fmla="*/ 3815377 w 6180455"/>
              <a:gd name="connsiteY61" fmla="*/ 2521864 h 4357579"/>
              <a:gd name="connsiteX62" fmla="*/ 3762159 w 6180455"/>
              <a:gd name="connsiteY62" fmla="*/ 2480739 h 4357579"/>
              <a:gd name="connsiteX63" fmla="*/ 3638787 w 6180455"/>
              <a:gd name="connsiteY63" fmla="*/ 2594435 h 4357579"/>
              <a:gd name="connsiteX64" fmla="*/ 3670235 w 6180455"/>
              <a:gd name="connsiteY64" fmla="*/ 2664587 h 4357579"/>
              <a:gd name="connsiteX65" fmla="*/ 3679913 w 6180455"/>
              <a:gd name="connsiteY65" fmla="*/ 2812149 h 4357579"/>
              <a:gd name="connsiteX66" fmla="*/ 3617280 w 6180455"/>
              <a:gd name="connsiteY66" fmla="*/ 2896323 h 4357579"/>
              <a:gd name="connsiteX67" fmla="*/ 3410111 w 6180455"/>
              <a:gd name="connsiteY67" fmla="*/ 2993956 h 4357579"/>
              <a:gd name="connsiteX68" fmla="*/ 3357723 w 6180455"/>
              <a:gd name="connsiteY68" fmla="*/ 2996336 h 4357579"/>
              <a:gd name="connsiteX69" fmla="*/ 3274381 w 6180455"/>
              <a:gd name="connsiteY69" fmla="*/ 2970144 h 4357579"/>
              <a:gd name="connsiteX70" fmla="*/ 3076736 w 6180455"/>
              <a:gd name="connsiteY70" fmla="*/ 2829649 h 4357579"/>
              <a:gd name="connsiteX71" fmla="*/ 2831468 w 6180455"/>
              <a:gd name="connsiteY71" fmla="*/ 2705825 h 4357579"/>
              <a:gd name="connsiteX72" fmla="*/ 2638586 w 6180455"/>
              <a:gd name="connsiteY72" fmla="*/ 2584381 h 4357579"/>
              <a:gd name="connsiteX73" fmla="*/ 2479043 w 6180455"/>
              <a:gd name="connsiteY73" fmla="*/ 2451032 h 4357579"/>
              <a:gd name="connsiteX74" fmla="*/ 2345693 w 6180455"/>
              <a:gd name="connsiteY74" fmla="*/ 2331970 h 4357579"/>
              <a:gd name="connsiteX75" fmla="*/ 2195674 w 6180455"/>
              <a:gd name="connsiteY75" fmla="*/ 2191477 h 4357579"/>
              <a:gd name="connsiteX76" fmla="*/ 2050417 w 6180455"/>
              <a:gd name="connsiteY76" fmla="*/ 2067651 h 4357579"/>
              <a:gd name="connsiteX77" fmla="*/ 1967074 w 6180455"/>
              <a:gd name="connsiteY77" fmla="*/ 1979546 h 4357579"/>
              <a:gd name="connsiteX78" fmla="*/ 1859918 w 6180455"/>
              <a:gd name="connsiteY78" fmla="*/ 1870008 h 4357579"/>
              <a:gd name="connsiteX79" fmla="*/ 1697993 w 6180455"/>
              <a:gd name="connsiteY79" fmla="*/ 1696176 h 4357579"/>
              <a:gd name="connsiteX80" fmla="*/ 1619412 w 6180455"/>
              <a:gd name="connsiteY80" fmla="*/ 1589020 h 4357579"/>
              <a:gd name="connsiteX81" fmla="*/ 1572430 w 6180455"/>
              <a:gd name="connsiteY81" fmla="*/ 1512306 h 4357579"/>
              <a:gd name="connsiteX82" fmla="*/ 1486397 w 6180455"/>
              <a:gd name="connsiteY82" fmla="*/ 1429283 h 4357579"/>
              <a:gd name="connsiteX83" fmla="*/ 1404727 w 6180455"/>
              <a:gd name="connsiteY83" fmla="*/ 1343526 h 4357579"/>
              <a:gd name="connsiteX84" fmla="*/ 1351641 w 6180455"/>
              <a:gd name="connsiteY84" fmla="*/ 1229182 h 4357579"/>
              <a:gd name="connsiteX85" fmla="*/ 1306722 w 6180455"/>
              <a:gd name="connsiteY85" fmla="*/ 1074004 h 4357579"/>
              <a:gd name="connsiteX86" fmla="*/ 1310806 w 6180455"/>
              <a:gd name="connsiteY86" fmla="*/ 992330 h 4357579"/>
              <a:gd name="connsiteX87" fmla="*/ 1327141 w 6180455"/>
              <a:gd name="connsiteY87" fmla="*/ 931076 h 4357579"/>
              <a:gd name="connsiteX88" fmla="*/ 1355725 w 6180455"/>
              <a:gd name="connsiteY88" fmla="*/ 873904 h 4357579"/>
              <a:gd name="connsiteX89" fmla="*/ 1404727 w 6180455"/>
              <a:gd name="connsiteY89" fmla="*/ 779980 h 4357579"/>
              <a:gd name="connsiteX90" fmla="*/ 1461896 w 6180455"/>
              <a:gd name="connsiteY90" fmla="*/ 726892 h 4357579"/>
              <a:gd name="connsiteX91" fmla="*/ 1510899 w 6180455"/>
              <a:gd name="connsiteY91" fmla="*/ 686055 h 4357579"/>
              <a:gd name="connsiteX92" fmla="*/ 1588483 w 6180455"/>
              <a:gd name="connsiteY92" fmla="*/ 637052 h 4357579"/>
              <a:gd name="connsiteX93" fmla="*/ 1788575 w 6180455"/>
              <a:gd name="connsiteY93" fmla="*/ 645219 h 4357579"/>
              <a:gd name="connsiteX94" fmla="*/ 1964166 w 6180455"/>
              <a:gd name="connsiteY94" fmla="*/ 686056 h 4357579"/>
              <a:gd name="connsiteX95" fmla="*/ 2098922 w 6180455"/>
              <a:gd name="connsiteY95" fmla="*/ 763645 h 4357579"/>
              <a:gd name="connsiteX96" fmla="*/ 2327598 w 6180455"/>
              <a:gd name="connsiteY96" fmla="*/ 1037251 h 4357579"/>
              <a:gd name="connsiteX97" fmla="*/ 2376600 w 6180455"/>
              <a:gd name="connsiteY97" fmla="*/ 1078087 h 4357579"/>
              <a:gd name="connsiteX98" fmla="*/ 2552191 w 6180455"/>
              <a:gd name="connsiteY98" fmla="*/ 1135259 h 4357579"/>
              <a:gd name="connsiteX99" fmla="*/ 2682863 w 6180455"/>
              <a:gd name="connsiteY99" fmla="*/ 1221015 h 4357579"/>
              <a:gd name="connsiteX100" fmla="*/ 2756367 w 6180455"/>
              <a:gd name="connsiteY100" fmla="*/ 1310856 h 4357579"/>
              <a:gd name="connsiteX101" fmla="*/ 2833953 w 6180455"/>
              <a:gd name="connsiteY101" fmla="*/ 1396614 h 4357579"/>
              <a:gd name="connsiteX102" fmla="*/ 2900657 w 6180455"/>
              <a:gd name="connsiteY102" fmla="*/ 1507217 h 4357579"/>
              <a:gd name="connsiteX103" fmla="*/ 2941904 w 6180455"/>
              <a:gd name="connsiteY103" fmla="*/ 1585086 h 4357579"/>
              <a:gd name="connsiteX104" fmla="*/ 2957674 w 6180455"/>
              <a:gd name="connsiteY104" fmla="*/ 1667600 h 4357579"/>
              <a:gd name="connsiteX105" fmla="*/ 2967199 w 6180455"/>
              <a:gd name="connsiteY105" fmla="*/ 1743800 h 4357579"/>
              <a:gd name="connsiteX106" fmla="*/ 2974343 w 6180455"/>
              <a:gd name="connsiteY106" fmla="*/ 1781900 h 4357579"/>
              <a:gd name="connsiteX107" fmla="*/ 2998155 w 6180455"/>
              <a:gd name="connsiteY107" fmla="*/ 1872389 h 4357579"/>
              <a:gd name="connsiteX108" fmla="*/ 3093405 w 6180455"/>
              <a:gd name="connsiteY108" fmla="*/ 2055744 h 4357579"/>
              <a:gd name="connsiteX109" fmla="*/ 3167224 w 6180455"/>
              <a:gd name="connsiteY109" fmla="*/ 2155757 h 4357579"/>
              <a:gd name="connsiteX110" fmla="*/ 3271999 w 6180455"/>
              <a:gd name="connsiteY110" fmla="*/ 2253388 h 4357579"/>
              <a:gd name="connsiteX111" fmla="*/ 3413817 w 6180455"/>
              <a:gd name="connsiteY111" fmla="*/ 2354949 h 4357579"/>
              <a:gd name="connsiteX112" fmla="*/ 3573474 w 6180455"/>
              <a:gd name="connsiteY112" fmla="*/ 2512187 h 4357579"/>
              <a:gd name="connsiteX113" fmla="*/ 3636369 w 6180455"/>
              <a:gd name="connsiteY113" fmla="*/ 2599273 h 4357579"/>
              <a:gd name="connsiteX114" fmla="*/ 3762159 w 6180455"/>
              <a:gd name="connsiteY114" fmla="*/ 2475899 h 4357579"/>
              <a:gd name="connsiteX115" fmla="*/ 3754902 w 6180455"/>
              <a:gd name="connsiteY115" fmla="*/ 2316244 h 4357579"/>
              <a:gd name="connsiteX116" fmla="*/ 3762160 w 6180455"/>
              <a:gd name="connsiteY116" fmla="*/ 2183197 h 4357579"/>
              <a:gd name="connsiteX117" fmla="*/ 3762159 w 6180455"/>
              <a:gd name="connsiteY117" fmla="*/ 2067082 h 4357579"/>
              <a:gd name="connsiteX118" fmla="*/ 3718617 w 6180455"/>
              <a:gd name="connsiteY118" fmla="*/ 1875977 h 4357579"/>
              <a:gd name="connsiteX119" fmla="*/ 3609760 w 6180455"/>
              <a:gd name="connsiteY119" fmla="*/ 1609882 h 4357579"/>
              <a:gd name="connsiteX120" fmla="*/ 3505740 w 6180455"/>
              <a:gd name="connsiteY120" fmla="*/ 1382492 h 4357579"/>
              <a:gd name="connsiteX121" fmla="*/ 3405645 w 6180455"/>
              <a:gd name="connsiteY121" fmla="*/ 1286354 h 4357579"/>
              <a:gd name="connsiteX122" fmla="*/ 3209636 w 6180455"/>
              <a:gd name="connsiteY122" fmla="*/ 1082171 h 4357579"/>
              <a:gd name="connsiteX123" fmla="*/ 3005461 w 6180455"/>
              <a:gd name="connsiteY123" fmla="*/ 845318 h 4357579"/>
              <a:gd name="connsiteX124" fmla="*/ 2789035 w 6180455"/>
              <a:gd name="connsiteY124" fmla="*/ 563546 h 4357579"/>
              <a:gd name="connsiteX125" fmla="*/ 2511356 w 6180455"/>
              <a:gd name="connsiteY125" fmla="*/ 130678 h 4357579"/>
              <a:gd name="connsiteX126" fmla="*/ 2425602 w 6180455"/>
              <a:gd name="connsiteY126" fmla="*/ 16335 h 4357579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126618 w 6180455"/>
              <a:gd name="connsiteY18" fmla="*/ 3474968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195675 w 6180455"/>
              <a:gd name="connsiteY17" fmla="*/ 3394006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221868 w 6180455"/>
              <a:gd name="connsiteY16" fmla="*/ 3310662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2174243 w 6180455"/>
              <a:gd name="connsiteY14" fmla="*/ 2922520 h 4354774"/>
              <a:gd name="connsiteX15" fmla="*/ 2255206 w 6180455"/>
              <a:gd name="connsiteY15" fmla="*/ 3193980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1934680 w 6180455"/>
              <a:gd name="connsiteY14" fmla="*/ 2998000 h 4354774"/>
              <a:gd name="connsiteX15" fmla="*/ 2255206 w 6180455"/>
              <a:gd name="connsiteY15" fmla="*/ 3193980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1934680 w 6180455"/>
              <a:gd name="connsiteY14" fmla="*/ 2998000 h 4354774"/>
              <a:gd name="connsiteX15" fmla="*/ 2255206 w 6180455"/>
              <a:gd name="connsiteY15" fmla="*/ 3193980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2067087 w 6180455"/>
              <a:gd name="connsiteY13" fmla="*/ 2779644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833724 w 6180455"/>
              <a:gd name="connsiteY12" fmla="*/ 2651058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17006 w 6180455"/>
              <a:gd name="connsiteY11" fmla="*/ 2472464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43162 w 6180455"/>
              <a:gd name="connsiteY10" fmla="*/ 2439126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841202 w 6180455"/>
              <a:gd name="connsiteY9" fmla="*/ 2433863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596192 w 6180455"/>
              <a:gd name="connsiteY8" fmla="*/ 2450198 h 4354774"/>
              <a:gd name="connsiteX9" fmla="*/ 1031540 w 6180455"/>
              <a:gd name="connsiteY9" fmla="*/ 2542160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187841 w 6180455"/>
              <a:gd name="connsiteY7" fmla="*/ 2540038 h 4354774"/>
              <a:gd name="connsiteX8" fmla="*/ 776684 w 6180455"/>
              <a:gd name="connsiteY8" fmla="*/ 2627412 h 4354774"/>
              <a:gd name="connsiteX9" fmla="*/ 1031540 w 6180455"/>
              <a:gd name="connsiteY9" fmla="*/ 2542160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110254 w 6180455"/>
              <a:gd name="connsiteY6" fmla="*/ 2621711 h 4354774"/>
              <a:gd name="connsiteX7" fmla="*/ 552108 w 6180455"/>
              <a:gd name="connsiteY7" fmla="*/ 2805858 h 4354774"/>
              <a:gd name="connsiteX8" fmla="*/ 776684 w 6180455"/>
              <a:gd name="connsiteY8" fmla="*/ 2627412 h 4354774"/>
              <a:gd name="connsiteX9" fmla="*/ 1031540 w 6180455"/>
              <a:gd name="connsiteY9" fmla="*/ 2542160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  <a:gd name="connsiteX0" fmla="*/ 2425602 w 6180455"/>
              <a:gd name="connsiteY0" fmla="*/ 16335 h 4354774"/>
              <a:gd name="connsiteX1" fmla="*/ 1584399 w 6180455"/>
              <a:gd name="connsiteY1" fmla="*/ 0 h 4354774"/>
              <a:gd name="connsiteX2" fmla="*/ 518604 w 6180455"/>
              <a:gd name="connsiteY2" fmla="*/ 12252 h 4354774"/>
              <a:gd name="connsiteX3" fmla="*/ 12249 w 6180455"/>
              <a:gd name="connsiteY3" fmla="*/ 16336 h 4354774"/>
              <a:gd name="connsiteX4" fmla="*/ 12248 w 6180455"/>
              <a:gd name="connsiteY4" fmla="*/ 1016832 h 4354774"/>
              <a:gd name="connsiteX5" fmla="*/ 0 w 6180455"/>
              <a:gd name="connsiteY5" fmla="*/ 2589043 h 4354774"/>
              <a:gd name="connsiteX6" fmla="*/ 353099 w 6180455"/>
              <a:gd name="connsiteY6" fmla="*/ 3051618 h 4354774"/>
              <a:gd name="connsiteX7" fmla="*/ 552108 w 6180455"/>
              <a:gd name="connsiteY7" fmla="*/ 2805858 h 4354774"/>
              <a:gd name="connsiteX8" fmla="*/ 776684 w 6180455"/>
              <a:gd name="connsiteY8" fmla="*/ 2627412 h 4354774"/>
              <a:gd name="connsiteX9" fmla="*/ 1031540 w 6180455"/>
              <a:gd name="connsiteY9" fmla="*/ 2542160 h 4354774"/>
              <a:gd name="connsiteX10" fmla="*/ 1185824 w 6180455"/>
              <a:gd name="connsiteY10" fmla="*/ 2547423 h 4354774"/>
              <a:gd name="connsiteX11" fmla="*/ 1479358 w 6180455"/>
              <a:gd name="connsiteY11" fmla="*/ 2597170 h 4354774"/>
              <a:gd name="connsiteX12" fmla="*/ 1689330 w 6180455"/>
              <a:gd name="connsiteY12" fmla="*/ 2713411 h 4354774"/>
              <a:gd name="connsiteX13" fmla="*/ 1817679 w 6180455"/>
              <a:gd name="connsiteY13" fmla="*/ 2832152 h 4354774"/>
              <a:gd name="connsiteX14" fmla="*/ 1934680 w 6180455"/>
              <a:gd name="connsiteY14" fmla="*/ 2998000 h 4354774"/>
              <a:gd name="connsiteX15" fmla="*/ 2035333 w 6180455"/>
              <a:gd name="connsiteY15" fmla="*/ 3184135 h 4354774"/>
              <a:gd name="connsiteX16" fmla="*/ 2024967 w 6180455"/>
              <a:gd name="connsiteY16" fmla="*/ 3189238 h 4354774"/>
              <a:gd name="connsiteX17" fmla="*/ 2041436 w 6180455"/>
              <a:gd name="connsiteY17" fmla="*/ 3256173 h 4354774"/>
              <a:gd name="connsiteX18" fmla="*/ 2047857 w 6180455"/>
              <a:gd name="connsiteY18" fmla="*/ 3383080 h 4354774"/>
              <a:gd name="connsiteX19" fmla="*/ 1986124 w 6180455"/>
              <a:gd name="connsiteY19" fmla="*/ 3603555 h 4354774"/>
              <a:gd name="connsiteX20" fmla="*/ 1919093 w 6180455"/>
              <a:gd name="connsiteY20" fmla="*/ 3739888 h 4354774"/>
              <a:gd name="connsiteX21" fmla="*/ 1707361 w 6180455"/>
              <a:gd name="connsiteY21" fmla="*/ 3986565 h 4354774"/>
              <a:gd name="connsiteX22" fmla="*/ 1274086 w 6180455"/>
              <a:gd name="connsiteY22" fmla="*/ 4130382 h 4354774"/>
              <a:gd name="connsiteX23" fmla="*/ 1133841 w 6180455"/>
              <a:gd name="connsiteY23" fmla="*/ 4141601 h 4354774"/>
              <a:gd name="connsiteX24" fmla="*/ 909448 w 6180455"/>
              <a:gd name="connsiteY24" fmla="*/ 4141601 h 4354774"/>
              <a:gd name="connsiteX25" fmla="*/ 979571 w 6180455"/>
              <a:gd name="connsiteY25" fmla="*/ 4354774 h 4354774"/>
              <a:gd name="connsiteX26" fmla="*/ 1035669 w 6180455"/>
              <a:gd name="connsiteY26" fmla="*/ 4354774 h 4354774"/>
              <a:gd name="connsiteX27" fmla="*/ 1386283 w 6180455"/>
              <a:gd name="connsiteY27" fmla="*/ 4284652 h 4354774"/>
              <a:gd name="connsiteX28" fmla="*/ 1751025 w 6180455"/>
              <a:gd name="connsiteY28" fmla="*/ 4135842 h 4354774"/>
              <a:gd name="connsiteX29" fmla="*/ 2201104 w 6180455"/>
              <a:gd name="connsiteY29" fmla="*/ 3919349 h 4354774"/>
              <a:gd name="connsiteX30" fmla="*/ 2436180 w 6180455"/>
              <a:gd name="connsiteY30" fmla="*/ 3808342 h 4354774"/>
              <a:gd name="connsiteX31" fmla="*/ 2569530 w 6180455"/>
              <a:gd name="connsiteY31" fmla="*/ 3796437 h 4354774"/>
              <a:gd name="connsiteX32" fmla="*/ 2826704 w 6180455"/>
              <a:gd name="connsiteY32" fmla="*/ 3736906 h 4354774"/>
              <a:gd name="connsiteX33" fmla="*/ 3029111 w 6180455"/>
              <a:gd name="connsiteY33" fmla="*/ 3665469 h 4354774"/>
              <a:gd name="connsiteX34" fmla="*/ 3176748 w 6180455"/>
              <a:gd name="connsiteY34" fmla="*/ 3579743 h 4354774"/>
              <a:gd name="connsiteX35" fmla="*/ 3281523 w 6180455"/>
              <a:gd name="connsiteY35" fmla="*/ 3413056 h 4354774"/>
              <a:gd name="connsiteX36" fmla="*/ 3583943 w 6180455"/>
              <a:gd name="connsiteY36" fmla="*/ 3222556 h 4354774"/>
              <a:gd name="connsiteX37" fmla="*/ 3829211 w 6180455"/>
              <a:gd name="connsiteY37" fmla="*/ 3015387 h 4354774"/>
              <a:gd name="connsiteX38" fmla="*/ 4054864 w 6180455"/>
              <a:gd name="connsiteY38" fmla="*/ 2717806 h 4354774"/>
              <a:gd name="connsiteX39" fmla="*/ 4139531 w 6180455"/>
              <a:gd name="connsiteY39" fmla="*/ 2650073 h 4354774"/>
              <a:gd name="connsiteX40" fmla="*/ 4202426 w 6180455"/>
              <a:gd name="connsiteY40" fmla="*/ 2592016 h 4354774"/>
              <a:gd name="connsiteX41" fmla="*/ 4262902 w 6180455"/>
              <a:gd name="connsiteY41" fmla="*/ 2553311 h 4354774"/>
              <a:gd name="connsiteX42" fmla="*/ 4422560 w 6180455"/>
              <a:gd name="connsiteY42" fmla="*/ 2376720 h 4354774"/>
              <a:gd name="connsiteX43" fmla="*/ 4519321 w 6180455"/>
              <a:gd name="connsiteY43" fmla="*/ 2296892 h 4354774"/>
              <a:gd name="connsiteX44" fmla="*/ 4548350 w 6180455"/>
              <a:gd name="connsiteY44" fmla="*/ 2243673 h 4354774"/>
              <a:gd name="connsiteX45" fmla="*/ 4565283 w 6180455"/>
              <a:gd name="connsiteY45" fmla="*/ 2202550 h 4354774"/>
              <a:gd name="connsiteX46" fmla="*/ 5061188 w 6180455"/>
              <a:gd name="connsiteY46" fmla="*/ 1948549 h 4354774"/>
              <a:gd name="connsiteX47" fmla="*/ 5131340 w 6180455"/>
              <a:gd name="connsiteY47" fmla="*/ 1856625 h 4354774"/>
              <a:gd name="connsiteX48" fmla="*/ 5564349 w 6180455"/>
              <a:gd name="connsiteY48" fmla="*/ 1735673 h 4354774"/>
              <a:gd name="connsiteX49" fmla="*/ 5748197 w 6180455"/>
              <a:gd name="connsiteY49" fmla="*/ 1672777 h 4354774"/>
              <a:gd name="connsiteX50" fmla="*/ 5975587 w 6180455"/>
              <a:gd name="connsiteY50" fmla="*/ 1602625 h 4354774"/>
              <a:gd name="connsiteX51" fmla="*/ 6026387 w 6180455"/>
              <a:gd name="connsiteY51" fmla="*/ 1590530 h 4354774"/>
              <a:gd name="connsiteX52" fmla="*/ 6178787 w 6180455"/>
              <a:gd name="connsiteY52" fmla="*/ 1546987 h 4354774"/>
              <a:gd name="connsiteX53" fmla="*/ 6098957 w 6180455"/>
              <a:gd name="connsiteY53" fmla="*/ 1329273 h 4354774"/>
              <a:gd name="connsiteX54" fmla="*/ 5975587 w 6180455"/>
              <a:gd name="connsiteY54" fmla="*/ 1399425 h 4354774"/>
              <a:gd name="connsiteX55" fmla="*/ 5656274 w 6180455"/>
              <a:gd name="connsiteY55" fmla="*/ 1406682 h 4354774"/>
              <a:gd name="connsiteX56" fmla="*/ 5070864 w 6180455"/>
              <a:gd name="connsiteY56" fmla="*/ 1544568 h 4354774"/>
              <a:gd name="connsiteX57" fmla="*/ 4722521 w 6180455"/>
              <a:gd name="connsiteY57" fmla="*/ 1747768 h 4354774"/>
              <a:gd name="connsiteX58" fmla="*/ 4424978 w 6180455"/>
              <a:gd name="connsiteY58" fmla="*/ 1958225 h 4354774"/>
              <a:gd name="connsiteX59" fmla="*/ 4212102 w 6180455"/>
              <a:gd name="connsiteY59" fmla="*/ 2197711 h 4354774"/>
              <a:gd name="connsiteX60" fmla="*/ 3950845 w 6180455"/>
              <a:gd name="connsiteY60" fmla="*/ 2509768 h 4354774"/>
              <a:gd name="connsiteX61" fmla="*/ 3815377 w 6180455"/>
              <a:gd name="connsiteY61" fmla="*/ 2521864 h 4354774"/>
              <a:gd name="connsiteX62" fmla="*/ 3762159 w 6180455"/>
              <a:gd name="connsiteY62" fmla="*/ 2480739 h 4354774"/>
              <a:gd name="connsiteX63" fmla="*/ 3638787 w 6180455"/>
              <a:gd name="connsiteY63" fmla="*/ 2594435 h 4354774"/>
              <a:gd name="connsiteX64" fmla="*/ 3670235 w 6180455"/>
              <a:gd name="connsiteY64" fmla="*/ 2664587 h 4354774"/>
              <a:gd name="connsiteX65" fmla="*/ 3679913 w 6180455"/>
              <a:gd name="connsiteY65" fmla="*/ 2812149 h 4354774"/>
              <a:gd name="connsiteX66" fmla="*/ 3617280 w 6180455"/>
              <a:gd name="connsiteY66" fmla="*/ 2896323 h 4354774"/>
              <a:gd name="connsiteX67" fmla="*/ 3410111 w 6180455"/>
              <a:gd name="connsiteY67" fmla="*/ 2993956 h 4354774"/>
              <a:gd name="connsiteX68" fmla="*/ 3357723 w 6180455"/>
              <a:gd name="connsiteY68" fmla="*/ 2996336 h 4354774"/>
              <a:gd name="connsiteX69" fmla="*/ 3274381 w 6180455"/>
              <a:gd name="connsiteY69" fmla="*/ 2970144 h 4354774"/>
              <a:gd name="connsiteX70" fmla="*/ 3076736 w 6180455"/>
              <a:gd name="connsiteY70" fmla="*/ 2829649 h 4354774"/>
              <a:gd name="connsiteX71" fmla="*/ 2831468 w 6180455"/>
              <a:gd name="connsiteY71" fmla="*/ 2705825 h 4354774"/>
              <a:gd name="connsiteX72" fmla="*/ 2638586 w 6180455"/>
              <a:gd name="connsiteY72" fmla="*/ 2584381 h 4354774"/>
              <a:gd name="connsiteX73" fmla="*/ 2479043 w 6180455"/>
              <a:gd name="connsiteY73" fmla="*/ 2451032 h 4354774"/>
              <a:gd name="connsiteX74" fmla="*/ 2345693 w 6180455"/>
              <a:gd name="connsiteY74" fmla="*/ 2331970 h 4354774"/>
              <a:gd name="connsiteX75" fmla="*/ 2195674 w 6180455"/>
              <a:gd name="connsiteY75" fmla="*/ 2191477 h 4354774"/>
              <a:gd name="connsiteX76" fmla="*/ 2050417 w 6180455"/>
              <a:gd name="connsiteY76" fmla="*/ 2067651 h 4354774"/>
              <a:gd name="connsiteX77" fmla="*/ 1967074 w 6180455"/>
              <a:gd name="connsiteY77" fmla="*/ 1979546 h 4354774"/>
              <a:gd name="connsiteX78" fmla="*/ 1859918 w 6180455"/>
              <a:gd name="connsiteY78" fmla="*/ 1870008 h 4354774"/>
              <a:gd name="connsiteX79" fmla="*/ 1697993 w 6180455"/>
              <a:gd name="connsiteY79" fmla="*/ 1696176 h 4354774"/>
              <a:gd name="connsiteX80" fmla="*/ 1619412 w 6180455"/>
              <a:gd name="connsiteY80" fmla="*/ 1589020 h 4354774"/>
              <a:gd name="connsiteX81" fmla="*/ 1572430 w 6180455"/>
              <a:gd name="connsiteY81" fmla="*/ 1512306 h 4354774"/>
              <a:gd name="connsiteX82" fmla="*/ 1486397 w 6180455"/>
              <a:gd name="connsiteY82" fmla="*/ 1429283 h 4354774"/>
              <a:gd name="connsiteX83" fmla="*/ 1404727 w 6180455"/>
              <a:gd name="connsiteY83" fmla="*/ 1343526 h 4354774"/>
              <a:gd name="connsiteX84" fmla="*/ 1351641 w 6180455"/>
              <a:gd name="connsiteY84" fmla="*/ 1229182 h 4354774"/>
              <a:gd name="connsiteX85" fmla="*/ 1306722 w 6180455"/>
              <a:gd name="connsiteY85" fmla="*/ 1074004 h 4354774"/>
              <a:gd name="connsiteX86" fmla="*/ 1310806 w 6180455"/>
              <a:gd name="connsiteY86" fmla="*/ 992330 h 4354774"/>
              <a:gd name="connsiteX87" fmla="*/ 1327141 w 6180455"/>
              <a:gd name="connsiteY87" fmla="*/ 931076 h 4354774"/>
              <a:gd name="connsiteX88" fmla="*/ 1355725 w 6180455"/>
              <a:gd name="connsiteY88" fmla="*/ 873904 h 4354774"/>
              <a:gd name="connsiteX89" fmla="*/ 1404727 w 6180455"/>
              <a:gd name="connsiteY89" fmla="*/ 779980 h 4354774"/>
              <a:gd name="connsiteX90" fmla="*/ 1461896 w 6180455"/>
              <a:gd name="connsiteY90" fmla="*/ 726892 h 4354774"/>
              <a:gd name="connsiteX91" fmla="*/ 1510899 w 6180455"/>
              <a:gd name="connsiteY91" fmla="*/ 686055 h 4354774"/>
              <a:gd name="connsiteX92" fmla="*/ 1588483 w 6180455"/>
              <a:gd name="connsiteY92" fmla="*/ 637052 h 4354774"/>
              <a:gd name="connsiteX93" fmla="*/ 1788575 w 6180455"/>
              <a:gd name="connsiteY93" fmla="*/ 645219 h 4354774"/>
              <a:gd name="connsiteX94" fmla="*/ 1964166 w 6180455"/>
              <a:gd name="connsiteY94" fmla="*/ 686056 h 4354774"/>
              <a:gd name="connsiteX95" fmla="*/ 2098922 w 6180455"/>
              <a:gd name="connsiteY95" fmla="*/ 763645 h 4354774"/>
              <a:gd name="connsiteX96" fmla="*/ 2327598 w 6180455"/>
              <a:gd name="connsiteY96" fmla="*/ 1037251 h 4354774"/>
              <a:gd name="connsiteX97" fmla="*/ 2376600 w 6180455"/>
              <a:gd name="connsiteY97" fmla="*/ 1078087 h 4354774"/>
              <a:gd name="connsiteX98" fmla="*/ 2552191 w 6180455"/>
              <a:gd name="connsiteY98" fmla="*/ 1135259 h 4354774"/>
              <a:gd name="connsiteX99" fmla="*/ 2682863 w 6180455"/>
              <a:gd name="connsiteY99" fmla="*/ 1221015 h 4354774"/>
              <a:gd name="connsiteX100" fmla="*/ 2756367 w 6180455"/>
              <a:gd name="connsiteY100" fmla="*/ 1310856 h 4354774"/>
              <a:gd name="connsiteX101" fmla="*/ 2833953 w 6180455"/>
              <a:gd name="connsiteY101" fmla="*/ 1396614 h 4354774"/>
              <a:gd name="connsiteX102" fmla="*/ 2900657 w 6180455"/>
              <a:gd name="connsiteY102" fmla="*/ 1507217 h 4354774"/>
              <a:gd name="connsiteX103" fmla="*/ 2941904 w 6180455"/>
              <a:gd name="connsiteY103" fmla="*/ 1585086 h 4354774"/>
              <a:gd name="connsiteX104" fmla="*/ 2957674 w 6180455"/>
              <a:gd name="connsiteY104" fmla="*/ 1667600 h 4354774"/>
              <a:gd name="connsiteX105" fmla="*/ 2967199 w 6180455"/>
              <a:gd name="connsiteY105" fmla="*/ 1743800 h 4354774"/>
              <a:gd name="connsiteX106" fmla="*/ 2974343 w 6180455"/>
              <a:gd name="connsiteY106" fmla="*/ 1781900 h 4354774"/>
              <a:gd name="connsiteX107" fmla="*/ 2998155 w 6180455"/>
              <a:gd name="connsiteY107" fmla="*/ 1872389 h 4354774"/>
              <a:gd name="connsiteX108" fmla="*/ 3093405 w 6180455"/>
              <a:gd name="connsiteY108" fmla="*/ 2055744 h 4354774"/>
              <a:gd name="connsiteX109" fmla="*/ 3167224 w 6180455"/>
              <a:gd name="connsiteY109" fmla="*/ 2155757 h 4354774"/>
              <a:gd name="connsiteX110" fmla="*/ 3271999 w 6180455"/>
              <a:gd name="connsiteY110" fmla="*/ 2253388 h 4354774"/>
              <a:gd name="connsiteX111" fmla="*/ 3413817 w 6180455"/>
              <a:gd name="connsiteY111" fmla="*/ 2354949 h 4354774"/>
              <a:gd name="connsiteX112" fmla="*/ 3573474 w 6180455"/>
              <a:gd name="connsiteY112" fmla="*/ 2512187 h 4354774"/>
              <a:gd name="connsiteX113" fmla="*/ 3636369 w 6180455"/>
              <a:gd name="connsiteY113" fmla="*/ 2599273 h 4354774"/>
              <a:gd name="connsiteX114" fmla="*/ 3762159 w 6180455"/>
              <a:gd name="connsiteY114" fmla="*/ 2475899 h 4354774"/>
              <a:gd name="connsiteX115" fmla="*/ 3754902 w 6180455"/>
              <a:gd name="connsiteY115" fmla="*/ 2316244 h 4354774"/>
              <a:gd name="connsiteX116" fmla="*/ 3762160 w 6180455"/>
              <a:gd name="connsiteY116" fmla="*/ 2183197 h 4354774"/>
              <a:gd name="connsiteX117" fmla="*/ 3762159 w 6180455"/>
              <a:gd name="connsiteY117" fmla="*/ 2067082 h 4354774"/>
              <a:gd name="connsiteX118" fmla="*/ 3718617 w 6180455"/>
              <a:gd name="connsiteY118" fmla="*/ 1875977 h 4354774"/>
              <a:gd name="connsiteX119" fmla="*/ 3609760 w 6180455"/>
              <a:gd name="connsiteY119" fmla="*/ 1609882 h 4354774"/>
              <a:gd name="connsiteX120" fmla="*/ 3505740 w 6180455"/>
              <a:gd name="connsiteY120" fmla="*/ 1382492 h 4354774"/>
              <a:gd name="connsiteX121" fmla="*/ 3405645 w 6180455"/>
              <a:gd name="connsiteY121" fmla="*/ 1286354 h 4354774"/>
              <a:gd name="connsiteX122" fmla="*/ 3209636 w 6180455"/>
              <a:gd name="connsiteY122" fmla="*/ 1082171 h 4354774"/>
              <a:gd name="connsiteX123" fmla="*/ 3005461 w 6180455"/>
              <a:gd name="connsiteY123" fmla="*/ 845318 h 4354774"/>
              <a:gd name="connsiteX124" fmla="*/ 2789035 w 6180455"/>
              <a:gd name="connsiteY124" fmla="*/ 563546 h 4354774"/>
              <a:gd name="connsiteX125" fmla="*/ 2511356 w 6180455"/>
              <a:gd name="connsiteY125" fmla="*/ 130678 h 4354774"/>
              <a:gd name="connsiteX126" fmla="*/ 2425602 w 6180455"/>
              <a:gd name="connsiteY126" fmla="*/ 16335 h 435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180455" h="4354774">
                <a:moveTo>
                  <a:pt x="2425602" y="16335"/>
                </a:moveTo>
                <a:lnTo>
                  <a:pt x="1584399" y="0"/>
                </a:lnTo>
                <a:cubicBezTo>
                  <a:pt x="1325096" y="20418"/>
                  <a:pt x="863660" y="4084"/>
                  <a:pt x="518604" y="12252"/>
                </a:cubicBezTo>
                <a:lnTo>
                  <a:pt x="12249" y="16336"/>
                </a:lnTo>
                <a:cubicBezTo>
                  <a:pt x="12249" y="349835"/>
                  <a:pt x="12248" y="683333"/>
                  <a:pt x="12248" y="1016832"/>
                </a:cubicBezTo>
                <a:cubicBezTo>
                  <a:pt x="8165" y="1540902"/>
                  <a:pt x="4083" y="2064973"/>
                  <a:pt x="0" y="2589043"/>
                </a:cubicBezTo>
                <a:lnTo>
                  <a:pt x="353099" y="3051618"/>
                </a:lnTo>
                <a:lnTo>
                  <a:pt x="552108" y="2805858"/>
                </a:lnTo>
                <a:lnTo>
                  <a:pt x="776684" y="2627412"/>
                </a:lnTo>
                <a:lnTo>
                  <a:pt x="1031540" y="2542160"/>
                </a:lnTo>
                <a:cubicBezTo>
                  <a:pt x="1146414" y="2580013"/>
                  <a:pt x="1152992" y="2552232"/>
                  <a:pt x="1185824" y="2547423"/>
                </a:cubicBezTo>
                <a:cubicBezTo>
                  <a:pt x="1315205" y="2548217"/>
                  <a:pt x="1440464" y="2589232"/>
                  <a:pt x="1479358" y="2597170"/>
                </a:cubicBezTo>
                <a:lnTo>
                  <a:pt x="1689330" y="2713411"/>
                </a:lnTo>
                <a:lnTo>
                  <a:pt x="1817679" y="2832152"/>
                </a:lnTo>
                <a:lnTo>
                  <a:pt x="1934680" y="2998000"/>
                </a:lnTo>
                <a:cubicBezTo>
                  <a:pt x="2025114" y="3197878"/>
                  <a:pt x="2043350" y="3184443"/>
                  <a:pt x="2035333" y="3184135"/>
                </a:cubicBezTo>
                <a:lnTo>
                  <a:pt x="2024967" y="3189238"/>
                </a:lnTo>
                <a:lnTo>
                  <a:pt x="2041436" y="3256173"/>
                </a:lnTo>
                <a:lnTo>
                  <a:pt x="2047857" y="3383080"/>
                </a:lnTo>
                <a:lnTo>
                  <a:pt x="1986124" y="3603555"/>
                </a:lnTo>
                <a:lnTo>
                  <a:pt x="1919093" y="3739888"/>
                </a:lnTo>
                <a:lnTo>
                  <a:pt x="1707361" y="3986565"/>
                </a:lnTo>
                <a:lnTo>
                  <a:pt x="1274086" y="4130382"/>
                </a:lnTo>
                <a:lnTo>
                  <a:pt x="1133841" y="4141601"/>
                </a:lnTo>
                <a:lnTo>
                  <a:pt x="909448" y="4141601"/>
                </a:lnTo>
                <a:lnTo>
                  <a:pt x="979571" y="4354774"/>
                </a:lnTo>
                <a:lnTo>
                  <a:pt x="1035669" y="4354774"/>
                </a:lnTo>
                <a:lnTo>
                  <a:pt x="1386283" y="4284652"/>
                </a:lnTo>
                <a:lnTo>
                  <a:pt x="1751025" y="4135842"/>
                </a:lnTo>
                <a:lnTo>
                  <a:pt x="2201104" y="3919349"/>
                </a:lnTo>
                <a:lnTo>
                  <a:pt x="2436180" y="3808342"/>
                </a:lnTo>
                <a:lnTo>
                  <a:pt x="2569530" y="3796437"/>
                </a:lnTo>
                <a:lnTo>
                  <a:pt x="2826704" y="3736906"/>
                </a:lnTo>
                <a:lnTo>
                  <a:pt x="3029111" y="3665469"/>
                </a:lnTo>
                <a:lnTo>
                  <a:pt x="3176748" y="3579743"/>
                </a:lnTo>
                <a:lnTo>
                  <a:pt x="3281523" y="3413056"/>
                </a:lnTo>
                <a:cubicBezTo>
                  <a:pt x="3349389" y="3353525"/>
                  <a:pt x="3492662" y="3288834"/>
                  <a:pt x="3583943" y="3222556"/>
                </a:cubicBezTo>
                <a:cubicBezTo>
                  <a:pt x="3675224" y="3156278"/>
                  <a:pt x="3750724" y="3099512"/>
                  <a:pt x="3829211" y="3015387"/>
                </a:cubicBezTo>
                <a:cubicBezTo>
                  <a:pt x="3907698" y="2931262"/>
                  <a:pt x="4005563" y="2779095"/>
                  <a:pt x="4054864" y="2717806"/>
                </a:cubicBezTo>
                <a:cubicBezTo>
                  <a:pt x="4104165" y="2656517"/>
                  <a:pt x="4107680" y="2668619"/>
                  <a:pt x="4139531" y="2650073"/>
                </a:cubicBezTo>
                <a:cubicBezTo>
                  <a:pt x="4164125" y="2629108"/>
                  <a:pt x="4179445" y="2607740"/>
                  <a:pt x="4202426" y="2592016"/>
                </a:cubicBezTo>
                <a:cubicBezTo>
                  <a:pt x="4225407" y="2576292"/>
                  <a:pt x="4226213" y="2589194"/>
                  <a:pt x="4262902" y="2553311"/>
                </a:cubicBezTo>
                <a:cubicBezTo>
                  <a:pt x="4263707" y="2549683"/>
                  <a:pt x="4384259" y="2408974"/>
                  <a:pt x="4422560" y="2376720"/>
                </a:cubicBezTo>
                <a:cubicBezTo>
                  <a:pt x="4460862" y="2344466"/>
                  <a:pt x="4501581" y="2320276"/>
                  <a:pt x="4519321" y="2296892"/>
                </a:cubicBezTo>
                <a:cubicBezTo>
                  <a:pt x="4537061" y="2273508"/>
                  <a:pt x="4540690" y="2259397"/>
                  <a:pt x="4548350" y="2243673"/>
                </a:cubicBezTo>
                <a:cubicBezTo>
                  <a:pt x="4556010" y="2227949"/>
                  <a:pt x="4545931" y="2229563"/>
                  <a:pt x="4565283" y="2202550"/>
                </a:cubicBezTo>
                <a:cubicBezTo>
                  <a:pt x="4584635" y="2175537"/>
                  <a:pt x="4968055" y="2030394"/>
                  <a:pt x="5061188" y="1948549"/>
                </a:cubicBezTo>
                <a:cubicBezTo>
                  <a:pt x="5154321" y="1866704"/>
                  <a:pt x="5117632" y="1899765"/>
                  <a:pt x="5131340" y="1856625"/>
                </a:cubicBezTo>
                <a:cubicBezTo>
                  <a:pt x="5145048" y="1813485"/>
                  <a:pt x="5461540" y="1770346"/>
                  <a:pt x="5564349" y="1735673"/>
                </a:cubicBezTo>
                <a:lnTo>
                  <a:pt x="5748197" y="1672777"/>
                </a:lnTo>
                <a:cubicBezTo>
                  <a:pt x="5819156" y="1648990"/>
                  <a:pt x="5929222" y="1612301"/>
                  <a:pt x="5975587" y="1602625"/>
                </a:cubicBezTo>
                <a:cubicBezTo>
                  <a:pt x="6021952" y="1592949"/>
                  <a:pt x="5994536" y="1596981"/>
                  <a:pt x="6026387" y="1590530"/>
                </a:cubicBezTo>
                <a:cubicBezTo>
                  <a:pt x="6058238" y="1584079"/>
                  <a:pt x="6163870" y="1565533"/>
                  <a:pt x="6178787" y="1546987"/>
                </a:cubicBezTo>
                <a:cubicBezTo>
                  <a:pt x="6193704" y="1528441"/>
                  <a:pt x="6103796" y="1329677"/>
                  <a:pt x="6098957" y="1329273"/>
                </a:cubicBezTo>
                <a:cubicBezTo>
                  <a:pt x="6086861" y="1324032"/>
                  <a:pt x="6052190" y="1411520"/>
                  <a:pt x="5975587" y="1399425"/>
                </a:cubicBezTo>
                <a:lnTo>
                  <a:pt x="5656274" y="1406682"/>
                </a:lnTo>
                <a:cubicBezTo>
                  <a:pt x="5523630" y="1424422"/>
                  <a:pt x="5165207" y="1524409"/>
                  <a:pt x="5070864" y="1544568"/>
                </a:cubicBezTo>
                <a:cubicBezTo>
                  <a:pt x="5157547" y="1513927"/>
                  <a:pt x="4845086" y="1676003"/>
                  <a:pt x="4722521" y="1747768"/>
                </a:cubicBezTo>
                <a:cubicBezTo>
                  <a:pt x="4599956" y="1819533"/>
                  <a:pt x="4507629" y="1887266"/>
                  <a:pt x="4424978" y="1958225"/>
                </a:cubicBezTo>
                <a:cubicBezTo>
                  <a:pt x="4380628" y="1990076"/>
                  <a:pt x="4328620" y="2088048"/>
                  <a:pt x="4212102" y="2197711"/>
                </a:cubicBezTo>
                <a:cubicBezTo>
                  <a:pt x="4066153" y="2395267"/>
                  <a:pt x="4039947" y="2455743"/>
                  <a:pt x="3950845" y="2509768"/>
                </a:cubicBezTo>
                <a:cubicBezTo>
                  <a:pt x="3898836" y="2510978"/>
                  <a:pt x="3846825" y="2546458"/>
                  <a:pt x="3815377" y="2521864"/>
                </a:cubicBezTo>
                <a:cubicBezTo>
                  <a:pt x="3783929" y="2497270"/>
                  <a:pt x="3768207" y="2471466"/>
                  <a:pt x="3762159" y="2480739"/>
                </a:cubicBezTo>
                <a:cubicBezTo>
                  <a:pt x="3758530" y="2475497"/>
                  <a:pt x="3656930" y="2573873"/>
                  <a:pt x="3638787" y="2594435"/>
                </a:cubicBezTo>
                <a:cubicBezTo>
                  <a:pt x="3620644" y="2614997"/>
                  <a:pt x="3651688" y="2631123"/>
                  <a:pt x="3670235" y="2664587"/>
                </a:cubicBezTo>
                <a:cubicBezTo>
                  <a:pt x="3675880" y="2734336"/>
                  <a:pt x="3704463" y="2771914"/>
                  <a:pt x="3679913" y="2812149"/>
                </a:cubicBezTo>
                <a:cubicBezTo>
                  <a:pt x="3655363" y="2852384"/>
                  <a:pt x="3676761" y="2847476"/>
                  <a:pt x="3617280" y="2896323"/>
                </a:cubicBezTo>
                <a:cubicBezTo>
                  <a:pt x="3559336" y="2937995"/>
                  <a:pt x="3465673" y="2993162"/>
                  <a:pt x="3410111" y="2993956"/>
                </a:cubicBezTo>
                <a:cubicBezTo>
                  <a:pt x="3354549" y="2994750"/>
                  <a:pt x="3431938" y="3003480"/>
                  <a:pt x="3357723" y="2996336"/>
                </a:cubicBezTo>
                <a:cubicBezTo>
                  <a:pt x="3351372" y="2994749"/>
                  <a:pt x="3331928" y="3014197"/>
                  <a:pt x="3274381" y="2970144"/>
                </a:cubicBezTo>
                <a:lnTo>
                  <a:pt x="3076736" y="2829649"/>
                </a:lnTo>
                <a:lnTo>
                  <a:pt x="2831468" y="2705825"/>
                </a:lnTo>
                <a:lnTo>
                  <a:pt x="2638586" y="2584381"/>
                </a:lnTo>
                <a:lnTo>
                  <a:pt x="2479043" y="2451032"/>
                </a:lnTo>
                <a:lnTo>
                  <a:pt x="2345693" y="2331970"/>
                </a:lnTo>
                <a:lnTo>
                  <a:pt x="2195674" y="2191477"/>
                </a:lnTo>
                <a:lnTo>
                  <a:pt x="2050417" y="2067651"/>
                </a:lnTo>
                <a:lnTo>
                  <a:pt x="1967074" y="1979546"/>
                </a:lnTo>
                <a:lnTo>
                  <a:pt x="1859918" y="1870008"/>
                </a:lnTo>
                <a:lnTo>
                  <a:pt x="1697993" y="1696176"/>
                </a:lnTo>
                <a:lnTo>
                  <a:pt x="1619412" y="1589020"/>
                </a:lnTo>
                <a:lnTo>
                  <a:pt x="1572430" y="1512306"/>
                </a:lnTo>
                <a:lnTo>
                  <a:pt x="1486397" y="1429283"/>
                </a:lnTo>
                <a:lnTo>
                  <a:pt x="1404727" y="1343526"/>
                </a:lnTo>
                <a:lnTo>
                  <a:pt x="1351641" y="1229182"/>
                </a:lnTo>
                <a:lnTo>
                  <a:pt x="1306722" y="1074004"/>
                </a:lnTo>
                <a:lnTo>
                  <a:pt x="1310806" y="992330"/>
                </a:lnTo>
                <a:lnTo>
                  <a:pt x="1327141" y="931076"/>
                </a:lnTo>
                <a:lnTo>
                  <a:pt x="1355725" y="873904"/>
                </a:lnTo>
                <a:lnTo>
                  <a:pt x="1404727" y="779980"/>
                </a:lnTo>
                <a:lnTo>
                  <a:pt x="1461896" y="726892"/>
                </a:lnTo>
                <a:lnTo>
                  <a:pt x="1510899" y="686055"/>
                </a:lnTo>
                <a:lnTo>
                  <a:pt x="1588483" y="637052"/>
                </a:lnTo>
                <a:lnTo>
                  <a:pt x="1788575" y="645219"/>
                </a:lnTo>
                <a:lnTo>
                  <a:pt x="1964166" y="686056"/>
                </a:lnTo>
                <a:lnTo>
                  <a:pt x="2098922" y="763645"/>
                </a:lnTo>
                <a:lnTo>
                  <a:pt x="2327598" y="1037251"/>
                </a:lnTo>
                <a:lnTo>
                  <a:pt x="2376600" y="1078087"/>
                </a:lnTo>
                <a:lnTo>
                  <a:pt x="2552191" y="1135259"/>
                </a:lnTo>
                <a:lnTo>
                  <a:pt x="2682863" y="1221015"/>
                </a:lnTo>
                <a:lnTo>
                  <a:pt x="2756367" y="1310856"/>
                </a:lnTo>
                <a:lnTo>
                  <a:pt x="2833953" y="1396614"/>
                </a:lnTo>
                <a:lnTo>
                  <a:pt x="2900657" y="1507217"/>
                </a:lnTo>
                <a:lnTo>
                  <a:pt x="2941904" y="1585086"/>
                </a:lnTo>
                <a:lnTo>
                  <a:pt x="2957674" y="1667600"/>
                </a:lnTo>
                <a:cubicBezTo>
                  <a:pt x="2973549" y="1698556"/>
                  <a:pt x="2951324" y="1712844"/>
                  <a:pt x="2967199" y="1743800"/>
                </a:cubicBezTo>
                <a:lnTo>
                  <a:pt x="2974343" y="1781900"/>
                </a:lnTo>
                <a:lnTo>
                  <a:pt x="2998155" y="1872389"/>
                </a:lnTo>
                <a:lnTo>
                  <a:pt x="3093405" y="2055744"/>
                </a:lnTo>
                <a:lnTo>
                  <a:pt x="3167224" y="2155757"/>
                </a:lnTo>
                <a:lnTo>
                  <a:pt x="3271999" y="2253388"/>
                </a:lnTo>
                <a:cubicBezTo>
                  <a:pt x="3339707" y="2278926"/>
                  <a:pt x="3410743" y="2354955"/>
                  <a:pt x="3413817" y="2354949"/>
                </a:cubicBezTo>
                <a:cubicBezTo>
                  <a:pt x="3463660" y="2401308"/>
                  <a:pt x="3509773" y="2452920"/>
                  <a:pt x="3573474" y="2512187"/>
                </a:cubicBezTo>
                <a:cubicBezTo>
                  <a:pt x="3586375" y="2520653"/>
                  <a:pt x="3636370" y="2593226"/>
                  <a:pt x="3636369" y="2599273"/>
                </a:cubicBezTo>
                <a:cubicBezTo>
                  <a:pt x="3633949" y="2593225"/>
                  <a:pt x="3744823" y="2507750"/>
                  <a:pt x="3762159" y="2475899"/>
                </a:cubicBezTo>
                <a:cubicBezTo>
                  <a:pt x="3758530" y="2473884"/>
                  <a:pt x="3746838" y="2386800"/>
                  <a:pt x="3754902" y="2316244"/>
                </a:cubicBezTo>
                <a:lnTo>
                  <a:pt x="3762160" y="2183197"/>
                </a:lnTo>
                <a:cubicBezTo>
                  <a:pt x="3762160" y="2144492"/>
                  <a:pt x="3762159" y="2105787"/>
                  <a:pt x="3762159" y="2067082"/>
                </a:cubicBezTo>
                <a:lnTo>
                  <a:pt x="3718617" y="1875977"/>
                </a:lnTo>
                <a:lnTo>
                  <a:pt x="3609760" y="1609882"/>
                </a:lnTo>
                <a:lnTo>
                  <a:pt x="3505740" y="1382492"/>
                </a:lnTo>
                <a:lnTo>
                  <a:pt x="3405645" y="1286354"/>
                </a:lnTo>
                <a:lnTo>
                  <a:pt x="3209636" y="1082171"/>
                </a:lnTo>
                <a:lnTo>
                  <a:pt x="3005461" y="845318"/>
                </a:lnTo>
                <a:lnTo>
                  <a:pt x="2789035" y="563546"/>
                </a:lnTo>
                <a:lnTo>
                  <a:pt x="2511356" y="130678"/>
                </a:lnTo>
                <a:lnTo>
                  <a:pt x="2425602" y="16335"/>
                </a:lnTo>
                <a:close/>
              </a:path>
            </a:pathLst>
          </a:custGeom>
          <a:solidFill>
            <a:srgbClr val="00FFFF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8" name="Group 127"/>
          <p:cNvGrpSpPr/>
          <p:nvPr/>
        </p:nvGrpSpPr>
        <p:grpSpPr>
          <a:xfrm>
            <a:off x="3112867" y="1488336"/>
            <a:ext cx="2368342" cy="2354219"/>
            <a:chOff x="3961237" y="2841883"/>
            <a:chExt cx="2204156" cy="2267749"/>
          </a:xfrm>
          <a:solidFill>
            <a:srgbClr val="92D050">
              <a:alpha val="76000"/>
            </a:srgbClr>
          </a:solidFill>
        </p:grpSpPr>
        <p:sp>
          <p:nvSpPr>
            <p:cNvPr id="129" name="Freeform 128"/>
            <p:cNvSpPr/>
            <p:nvPr/>
          </p:nvSpPr>
          <p:spPr>
            <a:xfrm>
              <a:off x="3961237" y="2841883"/>
              <a:ext cx="1531172" cy="1237756"/>
            </a:xfrm>
            <a:custGeom>
              <a:avLst/>
              <a:gdLst>
                <a:gd name="connsiteX0" fmla="*/ 547021 w 1524780"/>
                <a:gd name="connsiteY0" fmla="*/ 1237756 h 1237756"/>
                <a:gd name="connsiteX1" fmla="*/ 378123 w 1524780"/>
                <a:gd name="connsiteY1" fmla="*/ 1036373 h 1237756"/>
                <a:gd name="connsiteX2" fmla="*/ 241706 w 1524780"/>
                <a:gd name="connsiteY2" fmla="*/ 838237 h 1237756"/>
                <a:gd name="connsiteX3" fmla="*/ 105289 w 1524780"/>
                <a:gd name="connsiteY3" fmla="*/ 692072 h 1237756"/>
                <a:gd name="connsiteX4" fmla="*/ 27337 w 1524780"/>
                <a:gd name="connsiteY4" fmla="*/ 532914 h 1237756"/>
                <a:gd name="connsiteX5" fmla="*/ 1352 w 1524780"/>
                <a:gd name="connsiteY5" fmla="*/ 351019 h 1237756"/>
                <a:gd name="connsiteX6" fmla="*/ 63065 w 1524780"/>
                <a:gd name="connsiteY6" fmla="*/ 175621 h 1237756"/>
                <a:gd name="connsiteX7" fmla="*/ 196234 w 1524780"/>
                <a:gd name="connsiteY7" fmla="*/ 29455 h 1237756"/>
                <a:gd name="connsiteX8" fmla="*/ 326155 w 1524780"/>
                <a:gd name="connsiteY8" fmla="*/ 222 h 1237756"/>
                <a:gd name="connsiteX9" fmla="*/ 534028 w 1524780"/>
                <a:gd name="connsiteY9" fmla="*/ 22959 h 1237756"/>
                <a:gd name="connsiteX10" fmla="*/ 735406 w 1524780"/>
                <a:gd name="connsiteY10" fmla="*/ 130147 h 1237756"/>
                <a:gd name="connsiteX11" fmla="*/ 842591 w 1524780"/>
                <a:gd name="connsiteY11" fmla="*/ 247079 h 1237756"/>
                <a:gd name="connsiteX12" fmla="*/ 959520 w 1524780"/>
                <a:gd name="connsiteY12" fmla="*/ 399741 h 1237756"/>
                <a:gd name="connsiteX13" fmla="*/ 1047216 w 1524780"/>
                <a:gd name="connsiteY13" fmla="*/ 490688 h 1237756"/>
                <a:gd name="connsiteX14" fmla="*/ 1238850 w 1524780"/>
                <a:gd name="connsiteY14" fmla="*/ 591380 h 1237756"/>
                <a:gd name="connsiteX15" fmla="*/ 1391507 w 1524780"/>
                <a:gd name="connsiteY15" fmla="*/ 695320 h 1237756"/>
                <a:gd name="connsiteX16" fmla="*/ 1505188 w 1524780"/>
                <a:gd name="connsiteY16" fmla="*/ 893455 h 1237756"/>
                <a:gd name="connsiteX17" fmla="*/ 1524676 w 1524780"/>
                <a:gd name="connsiteY17" fmla="*/ 1046117 h 1237756"/>
                <a:gd name="connsiteX0" fmla="*/ 547021 w 1544164"/>
                <a:gd name="connsiteY0" fmla="*/ 1237756 h 1237756"/>
                <a:gd name="connsiteX1" fmla="*/ 378123 w 1544164"/>
                <a:gd name="connsiteY1" fmla="*/ 1036373 h 1237756"/>
                <a:gd name="connsiteX2" fmla="*/ 241706 w 1544164"/>
                <a:gd name="connsiteY2" fmla="*/ 838237 h 1237756"/>
                <a:gd name="connsiteX3" fmla="*/ 105289 w 1544164"/>
                <a:gd name="connsiteY3" fmla="*/ 692072 h 1237756"/>
                <a:gd name="connsiteX4" fmla="*/ 27337 w 1544164"/>
                <a:gd name="connsiteY4" fmla="*/ 532914 h 1237756"/>
                <a:gd name="connsiteX5" fmla="*/ 1352 w 1544164"/>
                <a:gd name="connsiteY5" fmla="*/ 351019 h 1237756"/>
                <a:gd name="connsiteX6" fmla="*/ 63065 w 1544164"/>
                <a:gd name="connsiteY6" fmla="*/ 175621 h 1237756"/>
                <a:gd name="connsiteX7" fmla="*/ 196234 w 1544164"/>
                <a:gd name="connsiteY7" fmla="*/ 29455 h 1237756"/>
                <a:gd name="connsiteX8" fmla="*/ 326155 w 1544164"/>
                <a:gd name="connsiteY8" fmla="*/ 222 h 1237756"/>
                <a:gd name="connsiteX9" fmla="*/ 534028 w 1544164"/>
                <a:gd name="connsiteY9" fmla="*/ 22959 h 1237756"/>
                <a:gd name="connsiteX10" fmla="*/ 735406 w 1544164"/>
                <a:gd name="connsiteY10" fmla="*/ 130147 h 1237756"/>
                <a:gd name="connsiteX11" fmla="*/ 842591 w 1544164"/>
                <a:gd name="connsiteY11" fmla="*/ 247079 h 1237756"/>
                <a:gd name="connsiteX12" fmla="*/ 959520 w 1544164"/>
                <a:gd name="connsiteY12" fmla="*/ 399741 h 1237756"/>
                <a:gd name="connsiteX13" fmla="*/ 1047216 w 1544164"/>
                <a:gd name="connsiteY13" fmla="*/ 490688 h 1237756"/>
                <a:gd name="connsiteX14" fmla="*/ 1238850 w 1544164"/>
                <a:gd name="connsiteY14" fmla="*/ 591380 h 1237756"/>
                <a:gd name="connsiteX15" fmla="*/ 1391507 w 1544164"/>
                <a:gd name="connsiteY15" fmla="*/ 695320 h 1237756"/>
                <a:gd name="connsiteX16" fmla="*/ 1505188 w 1544164"/>
                <a:gd name="connsiteY16" fmla="*/ 893455 h 1237756"/>
                <a:gd name="connsiteX17" fmla="*/ 1544164 w 1544164"/>
                <a:gd name="connsiteY17" fmla="*/ 1075350 h 1237756"/>
                <a:gd name="connsiteX0" fmla="*/ 547021 w 1531172"/>
                <a:gd name="connsiteY0" fmla="*/ 1237756 h 1237756"/>
                <a:gd name="connsiteX1" fmla="*/ 378123 w 1531172"/>
                <a:gd name="connsiteY1" fmla="*/ 1036373 h 1237756"/>
                <a:gd name="connsiteX2" fmla="*/ 241706 w 1531172"/>
                <a:gd name="connsiteY2" fmla="*/ 838237 h 1237756"/>
                <a:gd name="connsiteX3" fmla="*/ 105289 w 1531172"/>
                <a:gd name="connsiteY3" fmla="*/ 692072 h 1237756"/>
                <a:gd name="connsiteX4" fmla="*/ 27337 w 1531172"/>
                <a:gd name="connsiteY4" fmla="*/ 532914 h 1237756"/>
                <a:gd name="connsiteX5" fmla="*/ 1352 w 1531172"/>
                <a:gd name="connsiteY5" fmla="*/ 351019 h 1237756"/>
                <a:gd name="connsiteX6" fmla="*/ 63065 w 1531172"/>
                <a:gd name="connsiteY6" fmla="*/ 175621 h 1237756"/>
                <a:gd name="connsiteX7" fmla="*/ 196234 w 1531172"/>
                <a:gd name="connsiteY7" fmla="*/ 29455 h 1237756"/>
                <a:gd name="connsiteX8" fmla="*/ 326155 w 1531172"/>
                <a:gd name="connsiteY8" fmla="*/ 222 h 1237756"/>
                <a:gd name="connsiteX9" fmla="*/ 534028 w 1531172"/>
                <a:gd name="connsiteY9" fmla="*/ 22959 h 1237756"/>
                <a:gd name="connsiteX10" fmla="*/ 735406 w 1531172"/>
                <a:gd name="connsiteY10" fmla="*/ 130147 h 1237756"/>
                <a:gd name="connsiteX11" fmla="*/ 842591 w 1531172"/>
                <a:gd name="connsiteY11" fmla="*/ 247079 h 1237756"/>
                <a:gd name="connsiteX12" fmla="*/ 959520 w 1531172"/>
                <a:gd name="connsiteY12" fmla="*/ 399741 h 1237756"/>
                <a:gd name="connsiteX13" fmla="*/ 1047216 w 1531172"/>
                <a:gd name="connsiteY13" fmla="*/ 490688 h 1237756"/>
                <a:gd name="connsiteX14" fmla="*/ 1238850 w 1531172"/>
                <a:gd name="connsiteY14" fmla="*/ 591380 h 1237756"/>
                <a:gd name="connsiteX15" fmla="*/ 1391507 w 1531172"/>
                <a:gd name="connsiteY15" fmla="*/ 695320 h 1237756"/>
                <a:gd name="connsiteX16" fmla="*/ 1505188 w 1531172"/>
                <a:gd name="connsiteY16" fmla="*/ 893455 h 1237756"/>
                <a:gd name="connsiteX17" fmla="*/ 1531172 w 1531172"/>
                <a:gd name="connsiteY17" fmla="*/ 1042869 h 1237756"/>
                <a:gd name="connsiteX0" fmla="*/ 547021 w 1531172"/>
                <a:gd name="connsiteY0" fmla="*/ 1237756 h 1237756"/>
                <a:gd name="connsiteX1" fmla="*/ 378123 w 1531172"/>
                <a:gd name="connsiteY1" fmla="*/ 1036373 h 1237756"/>
                <a:gd name="connsiteX2" fmla="*/ 241706 w 1531172"/>
                <a:gd name="connsiteY2" fmla="*/ 838237 h 1237756"/>
                <a:gd name="connsiteX3" fmla="*/ 105289 w 1531172"/>
                <a:gd name="connsiteY3" fmla="*/ 692072 h 1237756"/>
                <a:gd name="connsiteX4" fmla="*/ 27337 w 1531172"/>
                <a:gd name="connsiteY4" fmla="*/ 532914 h 1237756"/>
                <a:gd name="connsiteX5" fmla="*/ 1352 w 1531172"/>
                <a:gd name="connsiteY5" fmla="*/ 351019 h 1237756"/>
                <a:gd name="connsiteX6" fmla="*/ 63065 w 1531172"/>
                <a:gd name="connsiteY6" fmla="*/ 175621 h 1237756"/>
                <a:gd name="connsiteX7" fmla="*/ 196234 w 1531172"/>
                <a:gd name="connsiteY7" fmla="*/ 29455 h 1237756"/>
                <a:gd name="connsiteX8" fmla="*/ 326155 w 1531172"/>
                <a:gd name="connsiteY8" fmla="*/ 222 h 1237756"/>
                <a:gd name="connsiteX9" fmla="*/ 534028 w 1531172"/>
                <a:gd name="connsiteY9" fmla="*/ 22959 h 1237756"/>
                <a:gd name="connsiteX10" fmla="*/ 735406 w 1531172"/>
                <a:gd name="connsiteY10" fmla="*/ 130147 h 1237756"/>
                <a:gd name="connsiteX11" fmla="*/ 842591 w 1531172"/>
                <a:gd name="connsiteY11" fmla="*/ 247079 h 1237756"/>
                <a:gd name="connsiteX12" fmla="*/ 959520 w 1531172"/>
                <a:gd name="connsiteY12" fmla="*/ 399741 h 1237756"/>
                <a:gd name="connsiteX13" fmla="*/ 1047216 w 1531172"/>
                <a:gd name="connsiteY13" fmla="*/ 490688 h 1237756"/>
                <a:gd name="connsiteX14" fmla="*/ 1227448 w 1531172"/>
                <a:gd name="connsiteY14" fmla="*/ 520574 h 1237756"/>
                <a:gd name="connsiteX15" fmla="*/ 1391507 w 1531172"/>
                <a:gd name="connsiteY15" fmla="*/ 695320 h 1237756"/>
                <a:gd name="connsiteX16" fmla="*/ 1505188 w 1531172"/>
                <a:gd name="connsiteY16" fmla="*/ 893455 h 1237756"/>
                <a:gd name="connsiteX17" fmla="*/ 1531172 w 1531172"/>
                <a:gd name="connsiteY17" fmla="*/ 1042869 h 1237756"/>
                <a:gd name="connsiteX0" fmla="*/ 547021 w 1531172"/>
                <a:gd name="connsiteY0" fmla="*/ 1237756 h 1237756"/>
                <a:gd name="connsiteX1" fmla="*/ 378123 w 1531172"/>
                <a:gd name="connsiteY1" fmla="*/ 1036373 h 1237756"/>
                <a:gd name="connsiteX2" fmla="*/ 241706 w 1531172"/>
                <a:gd name="connsiteY2" fmla="*/ 838237 h 1237756"/>
                <a:gd name="connsiteX3" fmla="*/ 105289 w 1531172"/>
                <a:gd name="connsiteY3" fmla="*/ 692072 h 1237756"/>
                <a:gd name="connsiteX4" fmla="*/ 27337 w 1531172"/>
                <a:gd name="connsiteY4" fmla="*/ 532914 h 1237756"/>
                <a:gd name="connsiteX5" fmla="*/ 1352 w 1531172"/>
                <a:gd name="connsiteY5" fmla="*/ 351019 h 1237756"/>
                <a:gd name="connsiteX6" fmla="*/ 63065 w 1531172"/>
                <a:gd name="connsiteY6" fmla="*/ 175621 h 1237756"/>
                <a:gd name="connsiteX7" fmla="*/ 196234 w 1531172"/>
                <a:gd name="connsiteY7" fmla="*/ 29455 h 1237756"/>
                <a:gd name="connsiteX8" fmla="*/ 326155 w 1531172"/>
                <a:gd name="connsiteY8" fmla="*/ 222 h 1237756"/>
                <a:gd name="connsiteX9" fmla="*/ 534028 w 1531172"/>
                <a:gd name="connsiteY9" fmla="*/ 22959 h 1237756"/>
                <a:gd name="connsiteX10" fmla="*/ 735406 w 1531172"/>
                <a:gd name="connsiteY10" fmla="*/ 130147 h 1237756"/>
                <a:gd name="connsiteX11" fmla="*/ 842591 w 1531172"/>
                <a:gd name="connsiteY11" fmla="*/ 247079 h 1237756"/>
                <a:gd name="connsiteX12" fmla="*/ 959520 w 1531172"/>
                <a:gd name="connsiteY12" fmla="*/ 399741 h 1237756"/>
                <a:gd name="connsiteX13" fmla="*/ 1070019 w 1531172"/>
                <a:gd name="connsiteY13" fmla="*/ 443484 h 1237756"/>
                <a:gd name="connsiteX14" fmla="*/ 1227448 w 1531172"/>
                <a:gd name="connsiteY14" fmla="*/ 520574 h 1237756"/>
                <a:gd name="connsiteX15" fmla="*/ 1391507 w 1531172"/>
                <a:gd name="connsiteY15" fmla="*/ 695320 h 1237756"/>
                <a:gd name="connsiteX16" fmla="*/ 1505188 w 1531172"/>
                <a:gd name="connsiteY16" fmla="*/ 893455 h 1237756"/>
                <a:gd name="connsiteX17" fmla="*/ 1531172 w 1531172"/>
                <a:gd name="connsiteY17" fmla="*/ 1042869 h 1237756"/>
                <a:gd name="connsiteX0" fmla="*/ 560317 w 1531172"/>
                <a:gd name="connsiteY0" fmla="*/ 1237756 h 1237756"/>
                <a:gd name="connsiteX1" fmla="*/ 378123 w 1531172"/>
                <a:gd name="connsiteY1" fmla="*/ 1036373 h 1237756"/>
                <a:gd name="connsiteX2" fmla="*/ 241706 w 1531172"/>
                <a:gd name="connsiteY2" fmla="*/ 838237 h 1237756"/>
                <a:gd name="connsiteX3" fmla="*/ 105289 w 1531172"/>
                <a:gd name="connsiteY3" fmla="*/ 692072 h 1237756"/>
                <a:gd name="connsiteX4" fmla="*/ 27337 w 1531172"/>
                <a:gd name="connsiteY4" fmla="*/ 532914 h 1237756"/>
                <a:gd name="connsiteX5" fmla="*/ 1352 w 1531172"/>
                <a:gd name="connsiteY5" fmla="*/ 351019 h 1237756"/>
                <a:gd name="connsiteX6" fmla="*/ 63065 w 1531172"/>
                <a:gd name="connsiteY6" fmla="*/ 175621 h 1237756"/>
                <a:gd name="connsiteX7" fmla="*/ 196234 w 1531172"/>
                <a:gd name="connsiteY7" fmla="*/ 29455 h 1237756"/>
                <a:gd name="connsiteX8" fmla="*/ 326155 w 1531172"/>
                <a:gd name="connsiteY8" fmla="*/ 222 h 1237756"/>
                <a:gd name="connsiteX9" fmla="*/ 534028 w 1531172"/>
                <a:gd name="connsiteY9" fmla="*/ 22959 h 1237756"/>
                <a:gd name="connsiteX10" fmla="*/ 735406 w 1531172"/>
                <a:gd name="connsiteY10" fmla="*/ 130147 h 1237756"/>
                <a:gd name="connsiteX11" fmla="*/ 842591 w 1531172"/>
                <a:gd name="connsiteY11" fmla="*/ 247079 h 1237756"/>
                <a:gd name="connsiteX12" fmla="*/ 959520 w 1531172"/>
                <a:gd name="connsiteY12" fmla="*/ 399741 h 1237756"/>
                <a:gd name="connsiteX13" fmla="*/ 1070019 w 1531172"/>
                <a:gd name="connsiteY13" fmla="*/ 443484 h 1237756"/>
                <a:gd name="connsiteX14" fmla="*/ 1227448 w 1531172"/>
                <a:gd name="connsiteY14" fmla="*/ 520574 h 1237756"/>
                <a:gd name="connsiteX15" fmla="*/ 1391507 w 1531172"/>
                <a:gd name="connsiteY15" fmla="*/ 695320 h 1237756"/>
                <a:gd name="connsiteX16" fmla="*/ 1505188 w 1531172"/>
                <a:gd name="connsiteY16" fmla="*/ 893455 h 1237756"/>
                <a:gd name="connsiteX17" fmla="*/ 1531172 w 1531172"/>
                <a:gd name="connsiteY17" fmla="*/ 1042869 h 123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172" h="1237756">
                  <a:moveTo>
                    <a:pt x="560317" y="1237756"/>
                  </a:moveTo>
                  <a:cubicBezTo>
                    <a:pt x="501311" y="1170357"/>
                    <a:pt x="431225" y="1102960"/>
                    <a:pt x="378123" y="1036373"/>
                  </a:cubicBezTo>
                  <a:cubicBezTo>
                    <a:pt x="325021" y="969787"/>
                    <a:pt x="287178" y="895620"/>
                    <a:pt x="241706" y="838237"/>
                  </a:cubicBezTo>
                  <a:cubicBezTo>
                    <a:pt x="196234" y="780853"/>
                    <a:pt x="141017" y="742959"/>
                    <a:pt x="105289" y="692072"/>
                  </a:cubicBezTo>
                  <a:cubicBezTo>
                    <a:pt x="69561" y="641185"/>
                    <a:pt x="44660" y="589756"/>
                    <a:pt x="27337" y="532914"/>
                  </a:cubicBezTo>
                  <a:cubicBezTo>
                    <a:pt x="10014" y="476072"/>
                    <a:pt x="-4603" y="410568"/>
                    <a:pt x="1352" y="351019"/>
                  </a:cubicBezTo>
                  <a:cubicBezTo>
                    <a:pt x="7307" y="291470"/>
                    <a:pt x="30585" y="229215"/>
                    <a:pt x="63065" y="175621"/>
                  </a:cubicBezTo>
                  <a:cubicBezTo>
                    <a:pt x="95545" y="122027"/>
                    <a:pt x="152386" y="58688"/>
                    <a:pt x="196234" y="29455"/>
                  </a:cubicBezTo>
                  <a:cubicBezTo>
                    <a:pt x="240082" y="222"/>
                    <a:pt x="269856" y="1305"/>
                    <a:pt x="326155" y="222"/>
                  </a:cubicBezTo>
                  <a:cubicBezTo>
                    <a:pt x="382454" y="-861"/>
                    <a:pt x="465820" y="1305"/>
                    <a:pt x="534028" y="22959"/>
                  </a:cubicBezTo>
                  <a:cubicBezTo>
                    <a:pt x="602236" y="44613"/>
                    <a:pt x="683979" y="92794"/>
                    <a:pt x="735406" y="130147"/>
                  </a:cubicBezTo>
                  <a:cubicBezTo>
                    <a:pt x="786833" y="167500"/>
                    <a:pt x="805239" y="202147"/>
                    <a:pt x="842591" y="247079"/>
                  </a:cubicBezTo>
                  <a:cubicBezTo>
                    <a:pt x="879943" y="292011"/>
                    <a:pt x="921615" y="367007"/>
                    <a:pt x="959520" y="399741"/>
                  </a:cubicBezTo>
                  <a:cubicBezTo>
                    <a:pt x="997425" y="432475"/>
                    <a:pt x="1025364" y="423345"/>
                    <a:pt x="1070019" y="443484"/>
                  </a:cubicBezTo>
                  <a:cubicBezTo>
                    <a:pt x="1114674" y="463623"/>
                    <a:pt x="1173867" y="478601"/>
                    <a:pt x="1227448" y="520574"/>
                  </a:cubicBezTo>
                  <a:cubicBezTo>
                    <a:pt x="1281029" y="562547"/>
                    <a:pt x="1345217" y="633173"/>
                    <a:pt x="1391507" y="695320"/>
                  </a:cubicBezTo>
                  <a:cubicBezTo>
                    <a:pt x="1437797" y="757467"/>
                    <a:pt x="1481911" y="835530"/>
                    <a:pt x="1505188" y="893455"/>
                  </a:cubicBezTo>
                  <a:cubicBezTo>
                    <a:pt x="1528466" y="951380"/>
                    <a:pt x="1531172" y="1042869"/>
                    <a:pt x="1531172" y="1042869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4517513" y="3852432"/>
              <a:ext cx="1647880" cy="1257200"/>
            </a:xfrm>
            <a:custGeom>
              <a:avLst/>
              <a:gdLst>
                <a:gd name="connsiteX0" fmla="*/ 0 w 1666881"/>
                <a:gd name="connsiteY0" fmla="*/ 211128 h 1254114"/>
                <a:gd name="connsiteX1" fmla="*/ 142914 w 1666881"/>
                <a:gd name="connsiteY1" fmla="*/ 354045 h 1254114"/>
                <a:gd name="connsiteX2" fmla="*/ 289075 w 1666881"/>
                <a:gd name="connsiteY2" fmla="*/ 480722 h 1254114"/>
                <a:gd name="connsiteX3" fmla="*/ 415748 w 1666881"/>
                <a:gd name="connsiteY3" fmla="*/ 600902 h 1254114"/>
                <a:gd name="connsiteX4" fmla="*/ 721062 w 1666881"/>
                <a:gd name="connsiteY4" fmla="*/ 876992 h 1254114"/>
                <a:gd name="connsiteX5" fmla="*/ 974408 w 1666881"/>
                <a:gd name="connsiteY5" fmla="*/ 1023158 h 1254114"/>
                <a:gd name="connsiteX6" fmla="*/ 1110825 w 1666881"/>
                <a:gd name="connsiteY6" fmla="*/ 1097864 h 1254114"/>
                <a:gd name="connsiteX7" fmla="*/ 1240746 w 1666881"/>
                <a:gd name="connsiteY7" fmla="*/ 1198556 h 1254114"/>
                <a:gd name="connsiteX8" fmla="*/ 1377163 w 1666881"/>
                <a:gd name="connsiteY8" fmla="*/ 1253774 h 1254114"/>
                <a:gd name="connsiteX9" fmla="*/ 1529820 w 1666881"/>
                <a:gd name="connsiteY9" fmla="*/ 1218045 h 1254114"/>
                <a:gd name="connsiteX10" fmla="*/ 1614268 w 1666881"/>
                <a:gd name="connsiteY10" fmla="*/ 1143338 h 1254114"/>
                <a:gd name="connsiteX11" fmla="*/ 1662989 w 1666881"/>
                <a:gd name="connsiteY11" fmla="*/ 1075128 h 1254114"/>
                <a:gd name="connsiteX12" fmla="*/ 1656493 w 1666881"/>
                <a:gd name="connsiteY12" fmla="*/ 964692 h 1254114"/>
                <a:gd name="connsiteX13" fmla="*/ 1598028 w 1666881"/>
                <a:gd name="connsiteY13" fmla="*/ 831519 h 1254114"/>
                <a:gd name="connsiteX14" fmla="*/ 1494092 w 1666881"/>
                <a:gd name="connsiteY14" fmla="*/ 708090 h 1254114"/>
                <a:gd name="connsiteX15" fmla="*/ 1406395 w 1666881"/>
                <a:gd name="connsiteY15" fmla="*/ 626887 h 1254114"/>
                <a:gd name="connsiteX16" fmla="*/ 1247242 w 1666881"/>
                <a:gd name="connsiteY16" fmla="*/ 493714 h 1254114"/>
                <a:gd name="connsiteX17" fmla="*/ 1159545 w 1666881"/>
                <a:gd name="connsiteY17" fmla="*/ 402767 h 1254114"/>
                <a:gd name="connsiteX18" fmla="*/ 1068600 w 1666881"/>
                <a:gd name="connsiteY18" fmla="*/ 243609 h 1254114"/>
                <a:gd name="connsiteX19" fmla="*/ 1006888 w 1666881"/>
                <a:gd name="connsiteY19" fmla="*/ 74707 h 1254114"/>
                <a:gd name="connsiteX20" fmla="*/ 987400 w 1666881"/>
                <a:gd name="connsiteY20" fmla="*/ 0 h 1254114"/>
                <a:gd name="connsiteX21" fmla="*/ 987400 w 1666881"/>
                <a:gd name="connsiteY21" fmla="*/ 0 h 1254114"/>
                <a:gd name="connsiteX0" fmla="*/ 0 w 1666881"/>
                <a:gd name="connsiteY0" fmla="*/ 260067 h 1303053"/>
                <a:gd name="connsiteX1" fmla="*/ 142914 w 1666881"/>
                <a:gd name="connsiteY1" fmla="*/ 402984 h 1303053"/>
                <a:gd name="connsiteX2" fmla="*/ 289075 w 1666881"/>
                <a:gd name="connsiteY2" fmla="*/ 529661 h 1303053"/>
                <a:gd name="connsiteX3" fmla="*/ 415748 w 1666881"/>
                <a:gd name="connsiteY3" fmla="*/ 649841 h 1303053"/>
                <a:gd name="connsiteX4" fmla="*/ 721062 w 1666881"/>
                <a:gd name="connsiteY4" fmla="*/ 925931 h 1303053"/>
                <a:gd name="connsiteX5" fmla="*/ 974408 w 1666881"/>
                <a:gd name="connsiteY5" fmla="*/ 1072097 h 1303053"/>
                <a:gd name="connsiteX6" fmla="*/ 1110825 w 1666881"/>
                <a:gd name="connsiteY6" fmla="*/ 1146803 h 1303053"/>
                <a:gd name="connsiteX7" fmla="*/ 1240746 w 1666881"/>
                <a:gd name="connsiteY7" fmla="*/ 1247495 h 1303053"/>
                <a:gd name="connsiteX8" fmla="*/ 1377163 w 1666881"/>
                <a:gd name="connsiteY8" fmla="*/ 1302713 h 1303053"/>
                <a:gd name="connsiteX9" fmla="*/ 1529820 w 1666881"/>
                <a:gd name="connsiteY9" fmla="*/ 1266984 h 1303053"/>
                <a:gd name="connsiteX10" fmla="*/ 1614268 w 1666881"/>
                <a:gd name="connsiteY10" fmla="*/ 1192277 h 1303053"/>
                <a:gd name="connsiteX11" fmla="*/ 1662989 w 1666881"/>
                <a:gd name="connsiteY11" fmla="*/ 1124067 h 1303053"/>
                <a:gd name="connsiteX12" fmla="*/ 1656493 w 1666881"/>
                <a:gd name="connsiteY12" fmla="*/ 1013631 h 1303053"/>
                <a:gd name="connsiteX13" fmla="*/ 1598028 w 1666881"/>
                <a:gd name="connsiteY13" fmla="*/ 880458 h 1303053"/>
                <a:gd name="connsiteX14" fmla="*/ 1494092 w 1666881"/>
                <a:gd name="connsiteY14" fmla="*/ 757029 h 1303053"/>
                <a:gd name="connsiteX15" fmla="*/ 1406395 w 1666881"/>
                <a:gd name="connsiteY15" fmla="*/ 675826 h 1303053"/>
                <a:gd name="connsiteX16" fmla="*/ 1247242 w 1666881"/>
                <a:gd name="connsiteY16" fmla="*/ 542653 h 1303053"/>
                <a:gd name="connsiteX17" fmla="*/ 1159545 w 1666881"/>
                <a:gd name="connsiteY17" fmla="*/ 451706 h 1303053"/>
                <a:gd name="connsiteX18" fmla="*/ 1068600 w 1666881"/>
                <a:gd name="connsiteY18" fmla="*/ 292548 h 1303053"/>
                <a:gd name="connsiteX19" fmla="*/ 1006888 w 1666881"/>
                <a:gd name="connsiteY19" fmla="*/ 123646 h 1303053"/>
                <a:gd name="connsiteX20" fmla="*/ 987400 w 1666881"/>
                <a:gd name="connsiteY20" fmla="*/ 48939 h 1303053"/>
                <a:gd name="connsiteX21" fmla="*/ 987400 w 1666881"/>
                <a:gd name="connsiteY21" fmla="*/ 0 h 1303053"/>
                <a:gd name="connsiteX0" fmla="*/ 0 w 1666881"/>
                <a:gd name="connsiteY0" fmla="*/ 214213 h 1257199"/>
                <a:gd name="connsiteX1" fmla="*/ 142914 w 1666881"/>
                <a:gd name="connsiteY1" fmla="*/ 357130 h 1257199"/>
                <a:gd name="connsiteX2" fmla="*/ 289075 w 1666881"/>
                <a:gd name="connsiteY2" fmla="*/ 483807 h 1257199"/>
                <a:gd name="connsiteX3" fmla="*/ 415748 w 1666881"/>
                <a:gd name="connsiteY3" fmla="*/ 603987 h 1257199"/>
                <a:gd name="connsiteX4" fmla="*/ 721062 w 1666881"/>
                <a:gd name="connsiteY4" fmla="*/ 880077 h 1257199"/>
                <a:gd name="connsiteX5" fmla="*/ 974408 w 1666881"/>
                <a:gd name="connsiteY5" fmla="*/ 1026243 h 1257199"/>
                <a:gd name="connsiteX6" fmla="*/ 1110825 w 1666881"/>
                <a:gd name="connsiteY6" fmla="*/ 1100949 h 1257199"/>
                <a:gd name="connsiteX7" fmla="*/ 1240746 w 1666881"/>
                <a:gd name="connsiteY7" fmla="*/ 1201641 h 1257199"/>
                <a:gd name="connsiteX8" fmla="*/ 1377163 w 1666881"/>
                <a:gd name="connsiteY8" fmla="*/ 1256859 h 1257199"/>
                <a:gd name="connsiteX9" fmla="*/ 1529820 w 1666881"/>
                <a:gd name="connsiteY9" fmla="*/ 1221130 h 1257199"/>
                <a:gd name="connsiteX10" fmla="*/ 1614268 w 1666881"/>
                <a:gd name="connsiteY10" fmla="*/ 1146423 h 1257199"/>
                <a:gd name="connsiteX11" fmla="*/ 1662989 w 1666881"/>
                <a:gd name="connsiteY11" fmla="*/ 1078213 h 1257199"/>
                <a:gd name="connsiteX12" fmla="*/ 1656493 w 1666881"/>
                <a:gd name="connsiteY12" fmla="*/ 967777 h 1257199"/>
                <a:gd name="connsiteX13" fmla="*/ 1598028 w 1666881"/>
                <a:gd name="connsiteY13" fmla="*/ 834604 h 1257199"/>
                <a:gd name="connsiteX14" fmla="*/ 1494092 w 1666881"/>
                <a:gd name="connsiteY14" fmla="*/ 711175 h 1257199"/>
                <a:gd name="connsiteX15" fmla="*/ 1406395 w 1666881"/>
                <a:gd name="connsiteY15" fmla="*/ 629972 h 1257199"/>
                <a:gd name="connsiteX16" fmla="*/ 1247242 w 1666881"/>
                <a:gd name="connsiteY16" fmla="*/ 496799 h 1257199"/>
                <a:gd name="connsiteX17" fmla="*/ 1159545 w 1666881"/>
                <a:gd name="connsiteY17" fmla="*/ 405852 h 1257199"/>
                <a:gd name="connsiteX18" fmla="*/ 1068600 w 1666881"/>
                <a:gd name="connsiteY18" fmla="*/ 246694 h 1257199"/>
                <a:gd name="connsiteX19" fmla="*/ 1006888 w 1666881"/>
                <a:gd name="connsiteY19" fmla="*/ 77792 h 1257199"/>
                <a:gd name="connsiteX20" fmla="*/ 987400 w 1666881"/>
                <a:gd name="connsiteY20" fmla="*/ 3085 h 1257199"/>
                <a:gd name="connsiteX21" fmla="*/ 995001 w 1666881"/>
                <a:gd name="connsiteY21" fmla="*/ 24952 h 1257199"/>
                <a:gd name="connsiteX0" fmla="*/ 0 w 1640279"/>
                <a:gd name="connsiteY0" fmla="*/ 241748 h 1257199"/>
                <a:gd name="connsiteX1" fmla="*/ 116312 w 1640279"/>
                <a:gd name="connsiteY1" fmla="*/ 357130 h 1257199"/>
                <a:gd name="connsiteX2" fmla="*/ 262473 w 1640279"/>
                <a:gd name="connsiteY2" fmla="*/ 483807 h 1257199"/>
                <a:gd name="connsiteX3" fmla="*/ 389146 w 1640279"/>
                <a:gd name="connsiteY3" fmla="*/ 603987 h 1257199"/>
                <a:gd name="connsiteX4" fmla="*/ 694460 w 1640279"/>
                <a:gd name="connsiteY4" fmla="*/ 880077 h 1257199"/>
                <a:gd name="connsiteX5" fmla="*/ 947806 w 1640279"/>
                <a:gd name="connsiteY5" fmla="*/ 1026243 h 1257199"/>
                <a:gd name="connsiteX6" fmla="*/ 1084223 w 1640279"/>
                <a:gd name="connsiteY6" fmla="*/ 1100949 h 1257199"/>
                <a:gd name="connsiteX7" fmla="*/ 1214144 w 1640279"/>
                <a:gd name="connsiteY7" fmla="*/ 1201641 h 1257199"/>
                <a:gd name="connsiteX8" fmla="*/ 1350561 w 1640279"/>
                <a:gd name="connsiteY8" fmla="*/ 1256859 h 1257199"/>
                <a:gd name="connsiteX9" fmla="*/ 1503218 w 1640279"/>
                <a:gd name="connsiteY9" fmla="*/ 1221130 h 1257199"/>
                <a:gd name="connsiteX10" fmla="*/ 1587666 w 1640279"/>
                <a:gd name="connsiteY10" fmla="*/ 1146423 h 1257199"/>
                <a:gd name="connsiteX11" fmla="*/ 1636387 w 1640279"/>
                <a:gd name="connsiteY11" fmla="*/ 1078213 h 1257199"/>
                <a:gd name="connsiteX12" fmla="*/ 1629891 w 1640279"/>
                <a:gd name="connsiteY12" fmla="*/ 967777 h 1257199"/>
                <a:gd name="connsiteX13" fmla="*/ 1571426 w 1640279"/>
                <a:gd name="connsiteY13" fmla="*/ 834604 h 1257199"/>
                <a:gd name="connsiteX14" fmla="*/ 1467490 w 1640279"/>
                <a:gd name="connsiteY14" fmla="*/ 711175 h 1257199"/>
                <a:gd name="connsiteX15" fmla="*/ 1379793 w 1640279"/>
                <a:gd name="connsiteY15" fmla="*/ 629972 h 1257199"/>
                <a:gd name="connsiteX16" fmla="*/ 1220640 w 1640279"/>
                <a:gd name="connsiteY16" fmla="*/ 496799 h 1257199"/>
                <a:gd name="connsiteX17" fmla="*/ 1132943 w 1640279"/>
                <a:gd name="connsiteY17" fmla="*/ 405852 h 1257199"/>
                <a:gd name="connsiteX18" fmla="*/ 1041998 w 1640279"/>
                <a:gd name="connsiteY18" fmla="*/ 246694 h 1257199"/>
                <a:gd name="connsiteX19" fmla="*/ 980286 w 1640279"/>
                <a:gd name="connsiteY19" fmla="*/ 77792 h 1257199"/>
                <a:gd name="connsiteX20" fmla="*/ 960798 w 1640279"/>
                <a:gd name="connsiteY20" fmla="*/ 3085 h 1257199"/>
                <a:gd name="connsiteX21" fmla="*/ 968399 w 1640279"/>
                <a:gd name="connsiteY21" fmla="*/ 24952 h 1257199"/>
                <a:gd name="connsiteX0" fmla="*/ 0 w 1647880"/>
                <a:gd name="connsiteY0" fmla="*/ 222079 h 1257199"/>
                <a:gd name="connsiteX1" fmla="*/ 123913 w 1647880"/>
                <a:gd name="connsiteY1" fmla="*/ 357130 h 1257199"/>
                <a:gd name="connsiteX2" fmla="*/ 270074 w 1647880"/>
                <a:gd name="connsiteY2" fmla="*/ 483807 h 1257199"/>
                <a:gd name="connsiteX3" fmla="*/ 396747 w 1647880"/>
                <a:gd name="connsiteY3" fmla="*/ 603987 h 1257199"/>
                <a:gd name="connsiteX4" fmla="*/ 702061 w 1647880"/>
                <a:gd name="connsiteY4" fmla="*/ 880077 h 1257199"/>
                <a:gd name="connsiteX5" fmla="*/ 955407 w 1647880"/>
                <a:gd name="connsiteY5" fmla="*/ 1026243 h 1257199"/>
                <a:gd name="connsiteX6" fmla="*/ 1091824 w 1647880"/>
                <a:gd name="connsiteY6" fmla="*/ 1100949 h 1257199"/>
                <a:gd name="connsiteX7" fmla="*/ 1221745 w 1647880"/>
                <a:gd name="connsiteY7" fmla="*/ 1201641 h 1257199"/>
                <a:gd name="connsiteX8" fmla="*/ 1358162 w 1647880"/>
                <a:gd name="connsiteY8" fmla="*/ 1256859 h 1257199"/>
                <a:gd name="connsiteX9" fmla="*/ 1510819 w 1647880"/>
                <a:gd name="connsiteY9" fmla="*/ 1221130 h 1257199"/>
                <a:gd name="connsiteX10" fmla="*/ 1595267 w 1647880"/>
                <a:gd name="connsiteY10" fmla="*/ 1146423 h 1257199"/>
                <a:gd name="connsiteX11" fmla="*/ 1643988 w 1647880"/>
                <a:gd name="connsiteY11" fmla="*/ 1078213 h 1257199"/>
                <a:gd name="connsiteX12" fmla="*/ 1637492 w 1647880"/>
                <a:gd name="connsiteY12" fmla="*/ 967777 h 1257199"/>
                <a:gd name="connsiteX13" fmla="*/ 1579027 w 1647880"/>
                <a:gd name="connsiteY13" fmla="*/ 834604 h 1257199"/>
                <a:gd name="connsiteX14" fmla="*/ 1475091 w 1647880"/>
                <a:gd name="connsiteY14" fmla="*/ 711175 h 1257199"/>
                <a:gd name="connsiteX15" fmla="*/ 1387394 w 1647880"/>
                <a:gd name="connsiteY15" fmla="*/ 629972 h 1257199"/>
                <a:gd name="connsiteX16" fmla="*/ 1228241 w 1647880"/>
                <a:gd name="connsiteY16" fmla="*/ 496799 h 1257199"/>
                <a:gd name="connsiteX17" fmla="*/ 1140544 w 1647880"/>
                <a:gd name="connsiteY17" fmla="*/ 405852 h 1257199"/>
                <a:gd name="connsiteX18" fmla="*/ 1049599 w 1647880"/>
                <a:gd name="connsiteY18" fmla="*/ 246694 h 1257199"/>
                <a:gd name="connsiteX19" fmla="*/ 987887 w 1647880"/>
                <a:gd name="connsiteY19" fmla="*/ 77792 h 1257199"/>
                <a:gd name="connsiteX20" fmla="*/ 968399 w 1647880"/>
                <a:gd name="connsiteY20" fmla="*/ 3085 h 1257199"/>
                <a:gd name="connsiteX21" fmla="*/ 976000 w 1647880"/>
                <a:gd name="connsiteY21" fmla="*/ 24952 h 12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47880" h="1257199">
                  <a:moveTo>
                    <a:pt x="0" y="222079"/>
                  </a:moveTo>
                  <a:cubicBezTo>
                    <a:pt x="47367" y="271071"/>
                    <a:pt x="78901" y="313509"/>
                    <a:pt x="123913" y="357130"/>
                  </a:cubicBezTo>
                  <a:cubicBezTo>
                    <a:pt x="168925" y="400751"/>
                    <a:pt x="224602" y="442664"/>
                    <a:pt x="270074" y="483807"/>
                  </a:cubicBezTo>
                  <a:cubicBezTo>
                    <a:pt x="315546" y="524950"/>
                    <a:pt x="324749" y="537942"/>
                    <a:pt x="396747" y="603987"/>
                  </a:cubicBezTo>
                  <a:cubicBezTo>
                    <a:pt x="468745" y="670032"/>
                    <a:pt x="608951" y="809701"/>
                    <a:pt x="702061" y="880077"/>
                  </a:cubicBezTo>
                  <a:cubicBezTo>
                    <a:pt x="795171" y="950453"/>
                    <a:pt x="890447" y="989431"/>
                    <a:pt x="955407" y="1026243"/>
                  </a:cubicBezTo>
                  <a:cubicBezTo>
                    <a:pt x="1020368" y="1063055"/>
                    <a:pt x="1047434" y="1071716"/>
                    <a:pt x="1091824" y="1100949"/>
                  </a:cubicBezTo>
                  <a:cubicBezTo>
                    <a:pt x="1136214" y="1130182"/>
                    <a:pt x="1177355" y="1175656"/>
                    <a:pt x="1221745" y="1201641"/>
                  </a:cubicBezTo>
                  <a:cubicBezTo>
                    <a:pt x="1266135" y="1227626"/>
                    <a:pt x="1309983" y="1253611"/>
                    <a:pt x="1358162" y="1256859"/>
                  </a:cubicBezTo>
                  <a:cubicBezTo>
                    <a:pt x="1406341" y="1260107"/>
                    <a:pt x="1471302" y="1239536"/>
                    <a:pt x="1510819" y="1221130"/>
                  </a:cubicBezTo>
                  <a:cubicBezTo>
                    <a:pt x="1550337" y="1202724"/>
                    <a:pt x="1573072" y="1170242"/>
                    <a:pt x="1595267" y="1146423"/>
                  </a:cubicBezTo>
                  <a:cubicBezTo>
                    <a:pt x="1617462" y="1122604"/>
                    <a:pt x="1636951" y="1107987"/>
                    <a:pt x="1643988" y="1078213"/>
                  </a:cubicBezTo>
                  <a:cubicBezTo>
                    <a:pt x="1651026" y="1048439"/>
                    <a:pt x="1648319" y="1008378"/>
                    <a:pt x="1637492" y="967777"/>
                  </a:cubicBezTo>
                  <a:cubicBezTo>
                    <a:pt x="1626665" y="927176"/>
                    <a:pt x="1606094" y="877371"/>
                    <a:pt x="1579027" y="834604"/>
                  </a:cubicBezTo>
                  <a:cubicBezTo>
                    <a:pt x="1551960" y="791837"/>
                    <a:pt x="1507030" y="745280"/>
                    <a:pt x="1475091" y="711175"/>
                  </a:cubicBezTo>
                  <a:cubicBezTo>
                    <a:pt x="1443152" y="677070"/>
                    <a:pt x="1428536" y="665701"/>
                    <a:pt x="1387394" y="629972"/>
                  </a:cubicBezTo>
                  <a:cubicBezTo>
                    <a:pt x="1346252" y="594243"/>
                    <a:pt x="1269383" y="534152"/>
                    <a:pt x="1228241" y="496799"/>
                  </a:cubicBezTo>
                  <a:cubicBezTo>
                    <a:pt x="1187099" y="459446"/>
                    <a:pt x="1170318" y="447536"/>
                    <a:pt x="1140544" y="405852"/>
                  </a:cubicBezTo>
                  <a:cubicBezTo>
                    <a:pt x="1110770" y="364168"/>
                    <a:pt x="1075042" y="301371"/>
                    <a:pt x="1049599" y="246694"/>
                  </a:cubicBezTo>
                  <a:cubicBezTo>
                    <a:pt x="1024156" y="192017"/>
                    <a:pt x="1001420" y="118393"/>
                    <a:pt x="987887" y="77792"/>
                  </a:cubicBezTo>
                  <a:cubicBezTo>
                    <a:pt x="974354" y="37191"/>
                    <a:pt x="968399" y="3085"/>
                    <a:pt x="968399" y="3085"/>
                  </a:cubicBezTo>
                  <a:cubicBezTo>
                    <a:pt x="968399" y="-13228"/>
                    <a:pt x="976000" y="41265"/>
                    <a:pt x="976000" y="24952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 rot="3006614">
            <a:off x="3444491" y="227706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Llano Uplift</a:t>
            </a:r>
          </a:p>
        </p:txBody>
      </p:sp>
      <p:sp>
        <p:nvSpPr>
          <p:cNvPr id="5" name="Freeform 4"/>
          <p:cNvSpPr/>
          <p:nvPr/>
        </p:nvSpPr>
        <p:spPr>
          <a:xfrm>
            <a:off x="4236777" y="857704"/>
            <a:ext cx="2581814" cy="2513607"/>
          </a:xfrm>
          <a:custGeom>
            <a:avLst/>
            <a:gdLst>
              <a:gd name="connsiteX0" fmla="*/ 2261514 w 2261514"/>
              <a:gd name="connsiteY0" fmla="*/ 1058362 h 1996239"/>
              <a:gd name="connsiteX1" fmla="*/ 1990429 w 2261514"/>
              <a:gd name="connsiteY1" fmla="*/ 1214332 h 1996239"/>
              <a:gd name="connsiteX2" fmla="*/ 1682210 w 2261514"/>
              <a:gd name="connsiteY2" fmla="*/ 1422290 h 1996239"/>
              <a:gd name="connsiteX3" fmla="*/ 1496535 w 2261514"/>
              <a:gd name="connsiteY3" fmla="*/ 1630249 h 1996239"/>
              <a:gd name="connsiteX4" fmla="*/ 1303434 w 2261514"/>
              <a:gd name="connsiteY4" fmla="*/ 1886484 h 1996239"/>
              <a:gd name="connsiteX5" fmla="*/ 1236591 w 2261514"/>
              <a:gd name="connsiteY5" fmla="*/ 1964469 h 1996239"/>
              <a:gd name="connsiteX6" fmla="*/ 1154894 w 2261514"/>
              <a:gd name="connsiteY6" fmla="*/ 1994177 h 1996239"/>
              <a:gd name="connsiteX7" fmla="*/ 1084338 w 2261514"/>
              <a:gd name="connsiteY7" fmla="*/ 1990464 h 1996239"/>
              <a:gd name="connsiteX8" fmla="*/ 1017495 w 2261514"/>
              <a:gd name="connsiteY8" fmla="*/ 1964469 h 1996239"/>
              <a:gd name="connsiteX9" fmla="*/ 998928 w 2261514"/>
              <a:gd name="connsiteY9" fmla="*/ 1763937 h 1996239"/>
              <a:gd name="connsiteX10" fmla="*/ 1006355 w 2261514"/>
              <a:gd name="connsiteY10" fmla="*/ 1526270 h 1996239"/>
              <a:gd name="connsiteX11" fmla="*/ 898664 w 2261514"/>
              <a:gd name="connsiteY11" fmla="*/ 1173483 h 1996239"/>
              <a:gd name="connsiteX12" fmla="*/ 742697 w 2261514"/>
              <a:gd name="connsiteY12" fmla="*/ 861544 h 1996239"/>
              <a:gd name="connsiteX13" fmla="*/ 557023 w 2261514"/>
              <a:gd name="connsiteY13" fmla="*/ 649872 h 1996239"/>
              <a:gd name="connsiteX14" fmla="*/ 300792 w 2261514"/>
              <a:gd name="connsiteY14" fmla="*/ 382496 h 1996239"/>
              <a:gd name="connsiteX15" fmla="*/ 18567 w 2261514"/>
              <a:gd name="connsiteY15" fmla="*/ 22282 h 1996239"/>
              <a:gd name="connsiteX16" fmla="*/ 18567 w 2261514"/>
              <a:gd name="connsiteY16" fmla="*/ 22282 h 1996239"/>
              <a:gd name="connsiteX17" fmla="*/ 0 w 2261514"/>
              <a:gd name="connsiteY17" fmla="*/ 0 h 1996239"/>
              <a:gd name="connsiteX0" fmla="*/ 2261514 w 2261514"/>
              <a:gd name="connsiteY0" fmla="*/ 1058362 h 2006714"/>
              <a:gd name="connsiteX1" fmla="*/ 1990429 w 2261514"/>
              <a:gd name="connsiteY1" fmla="*/ 1214332 h 2006714"/>
              <a:gd name="connsiteX2" fmla="*/ 1682210 w 2261514"/>
              <a:gd name="connsiteY2" fmla="*/ 1422290 h 2006714"/>
              <a:gd name="connsiteX3" fmla="*/ 1496535 w 2261514"/>
              <a:gd name="connsiteY3" fmla="*/ 1630249 h 2006714"/>
              <a:gd name="connsiteX4" fmla="*/ 1303434 w 2261514"/>
              <a:gd name="connsiteY4" fmla="*/ 1886484 h 2006714"/>
              <a:gd name="connsiteX5" fmla="*/ 1236591 w 2261514"/>
              <a:gd name="connsiteY5" fmla="*/ 1964469 h 2006714"/>
              <a:gd name="connsiteX6" fmla="*/ 1154894 w 2261514"/>
              <a:gd name="connsiteY6" fmla="*/ 1994177 h 2006714"/>
              <a:gd name="connsiteX7" fmla="*/ 1099192 w 2261514"/>
              <a:gd name="connsiteY7" fmla="*/ 2005318 h 2006714"/>
              <a:gd name="connsiteX8" fmla="*/ 1017495 w 2261514"/>
              <a:gd name="connsiteY8" fmla="*/ 1964469 h 2006714"/>
              <a:gd name="connsiteX9" fmla="*/ 998928 w 2261514"/>
              <a:gd name="connsiteY9" fmla="*/ 1763937 h 2006714"/>
              <a:gd name="connsiteX10" fmla="*/ 1006355 w 2261514"/>
              <a:gd name="connsiteY10" fmla="*/ 1526270 h 2006714"/>
              <a:gd name="connsiteX11" fmla="*/ 898664 w 2261514"/>
              <a:gd name="connsiteY11" fmla="*/ 1173483 h 2006714"/>
              <a:gd name="connsiteX12" fmla="*/ 742697 w 2261514"/>
              <a:gd name="connsiteY12" fmla="*/ 861544 h 2006714"/>
              <a:gd name="connsiteX13" fmla="*/ 557023 w 2261514"/>
              <a:gd name="connsiteY13" fmla="*/ 649872 h 2006714"/>
              <a:gd name="connsiteX14" fmla="*/ 300792 w 2261514"/>
              <a:gd name="connsiteY14" fmla="*/ 382496 h 2006714"/>
              <a:gd name="connsiteX15" fmla="*/ 18567 w 2261514"/>
              <a:gd name="connsiteY15" fmla="*/ 22282 h 2006714"/>
              <a:gd name="connsiteX16" fmla="*/ 18567 w 2261514"/>
              <a:gd name="connsiteY16" fmla="*/ 22282 h 2006714"/>
              <a:gd name="connsiteX17" fmla="*/ 0 w 2261514"/>
              <a:gd name="connsiteY17" fmla="*/ 0 h 2006714"/>
              <a:gd name="connsiteX0" fmla="*/ 2562307 w 2562307"/>
              <a:gd name="connsiteY0" fmla="*/ 1544837 h 2493189"/>
              <a:gd name="connsiteX1" fmla="*/ 2291222 w 2562307"/>
              <a:gd name="connsiteY1" fmla="*/ 1700807 h 2493189"/>
              <a:gd name="connsiteX2" fmla="*/ 1983003 w 2562307"/>
              <a:gd name="connsiteY2" fmla="*/ 1908765 h 2493189"/>
              <a:gd name="connsiteX3" fmla="*/ 1797328 w 2562307"/>
              <a:gd name="connsiteY3" fmla="*/ 2116724 h 2493189"/>
              <a:gd name="connsiteX4" fmla="*/ 1604227 w 2562307"/>
              <a:gd name="connsiteY4" fmla="*/ 2372959 h 2493189"/>
              <a:gd name="connsiteX5" fmla="*/ 1537384 w 2562307"/>
              <a:gd name="connsiteY5" fmla="*/ 2450944 h 2493189"/>
              <a:gd name="connsiteX6" fmla="*/ 1455687 w 2562307"/>
              <a:gd name="connsiteY6" fmla="*/ 2480652 h 2493189"/>
              <a:gd name="connsiteX7" fmla="*/ 1399985 w 2562307"/>
              <a:gd name="connsiteY7" fmla="*/ 2491793 h 2493189"/>
              <a:gd name="connsiteX8" fmla="*/ 1318288 w 2562307"/>
              <a:gd name="connsiteY8" fmla="*/ 2450944 h 2493189"/>
              <a:gd name="connsiteX9" fmla="*/ 1299721 w 2562307"/>
              <a:gd name="connsiteY9" fmla="*/ 2250412 h 2493189"/>
              <a:gd name="connsiteX10" fmla="*/ 1307148 w 2562307"/>
              <a:gd name="connsiteY10" fmla="*/ 2012745 h 2493189"/>
              <a:gd name="connsiteX11" fmla="*/ 1199457 w 2562307"/>
              <a:gd name="connsiteY11" fmla="*/ 1659958 h 2493189"/>
              <a:gd name="connsiteX12" fmla="*/ 1043490 w 2562307"/>
              <a:gd name="connsiteY12" fmla="*/ 1348019 h 2493189"/>
              <a:gd name="connsiteX13" fmla="*/ 857816 w 2562307"/>
              <a:gd name="connsiteY13" fmla="*/ 1136347 h 2493189"/>
              <a:gd name="connsiteX14" fmla="*/ 601585 w 2562307"/>
              <a:gd name="connsiteY14" fmla="*/ 868971 h 2493189"/>
              <a:gd name="connsiteX15" fmla="*/ 319360 w 2562307"/>
              <a:gd name="connsiteY15" fmla="*/ 508757 h 2493189"/>
              <a:gd name="connsiteX16" fmla="*/ 319360 w 2562307"/>
              <a:gd name="connsiteY16" fmla="*/ 508757 h 2493189"/>
              <a:gd name="connsiteX17" fmla="*/ 0 w 2562307"/>
              <a:gd name="connsiteY17" fmla="*/ 0 h 2493189"/>
              <a:gd name="connsiteX0" fmla="*/ 2574557 w 2574557"/>
              <a:gd name="connsiteY0" fmla="*/ 1565255 h 2513607"/>
              <a:gd name="connsiteX1" fmla="*/ 2303472 w 2574557"/>
              <a:gd name="connsiteY1" fmla="*/ 1721225 h 2513607"/>
              <a:gd name="connsiteX2" fmla="*/ 1995253 w 2574557"/>
              <a:gd name="connsiteY2" fmla="*/ 1929183 h 2513607"/>
              <a:gd name="connsiteX3" fmla="*/ 1809578 w 2574557"/>
              <a:gd name="connsiteY3" fmla="*/ 2137142 h 2513607"/>
              <a:gd name="connsiteX4" fmla="*/ 1616477 w 2574557"/>
              <a:gd name="connsiteY4" fmla="*/ 2393377 h 2513607"/>
              <a:gd name="connsiteX5" fmla="*/ 1549634 w 2574557"/>
              <a:gd name="connsiteY5" fmla="*/ 2471362 h 2513607"/>
              <a:gd name="connsiteX6" fmla="*/ 1467937 w 2574557"/>
              <a:gd name="connsiteY6" fmla="*/ 2501070 h 2513607"/>
              <a:gd name="connsiteX7" fmla="*/ 1412235 w 2574557"/>
              <a:gd name="connsiteY7" fmla="*/ 2512211 h 2513607"/>
              <a:gd name="connsiteX8" fmla="*/ 1330538 w 2574557"/>
              <a:gd name="connsiteY8" fmla="*/ 2471362 h 2513607"/>
              <a:gd name="connsiteX9" fmla="*/ 1311971 w 2574557"/>
              <a:gd name="connsiteY9" fmla="*/ 2270830 h 2513607"/>
              <a:gd name="connsiteX10" fmla="*/ 1319398 w 2574557"/>
              <a:gd name="connsiteY10" fmla="*/ 2033163 h 2513607"/>
              <a:gd name="connsiteX11" fmla="*/ 1211707 w 2574557"/>
              <a:gd name="connsiteY11" fmla="*/ 1680376 h 2513607"/>
              <a:gd name="connsiteX12" fmla="*/ 1055740 w 2574557"/>
              <a:gd name="connsiteY12" fmla="*/ 1368437 h 2513607"/>
              <a:gd name="connsiteX13" fmla="*/ 870066 w 2574557"/>
              <a:gd name="connsiteY13" fmla="*/ 1156765 h 2513607"/>
              <a:gd name="connsiteX14" fmla="*/ 613835 w 2574557"/>
              <a:gd name="connsiteY14" fmla="*/ 889389 h 2513607"/>
              <a:gd name="connsiteX15" fmla="*/ 331610 w 2574557"/>
              <a:gd name="connsiteY15" fmla="*/ 529175 h 2513607"/>
              <a:gd name="connsiteX16" fmla="*/ 331610 w 2574557"/>
              <a:gd name="connsiteY16" fmla="*/ 529175 h 2513607"/>
              <a:gd name="connsiteX17" fmla="*/ 0 w 2574557"/>
              <a:gd name="connsiteY17" fmla="*/ 0 h 2513607"/>
              <a:gd name="connsiteX0" fmla="*/ 2632614 w 2632614"/>
              <a:gd name="connsiteY0" fmla="*/ 1543483 h 2513607"/>
              <a:gd name="connsiteX1" fmla="*/ 2303472 w 2632614"/>
              <a:gd name="connsiteY1" fmla="*/ 1721225 h 2513607"/>
              <a:gd name="connsiteX2" fmla="*/ 1995253 w 2632614"/>
              <a:gd name="connsiteY2" fmla="*/ 1929183 h 2513607"/>
              <a:gd name="connsiteX3" fmla="*/ 1809578 w 2632614"/>
              <a:gd name="connsiteY3" fmla="*/ 2137142 h 2513607"/>
              <a:gd name="connsiteX4" fmla="*/ 1616477 w 2632614"/>
              <a:gd name="connsiteY4" fmla="*/ 2393377 h 2513607"/>
              <a:gd name="connsiteX5" fmla="*/ 1549634 w 2632614"/>
              <a:gd name="connsiteY5" fmla="*/ 2471362 h 2513607"/>
              <a:gd name="connsiteX6" fmla="*/ 1467937 w 2632614"/>
              <a:gd name="connsiteY6" fmla="*/ 2501070 h 2513607"/>
              <a:gd name="connsiteX7" fmla="*/ 1412235 w 2632614"/>
              <a:gd name="connsiteY7" fmla="*/ 2512211 h 2513607"/>
              <a:gd name="connsiteX8" fmla="*/ 1330538 w 2632614"/>
              <a:gd name="connsiteY8" fmla="*/ 2471362 h 2513607"/>
              <a:gd name="connsiteX9" fmla="*/ 1311971 w 2632614"/>
              <a:gd name="connsiteY9" fmla="*/ 2270830 h 2513607"/>
              <a:gd name="connsiteX10" fmla="*/ 1319398 w 2632614"/>
              <a:gd name="connsiteY10" fmla="*/ 2033163 h 2513607"/>
              <a:gd name="connsiteX11" fmla="*/ 1211707 w 2632614"/>
              <a:gd name="connsiteY11" fmla="*/ 1680376 h 2513607"/>
              <a:gd name="connsiteX12" fmla="*/ 1055740 w 2632614"/>
              <a:gd name="connsiteY12" fmla="*/ 1368437 h 2513607"/>
              <a:gd name="connsiteX13" fmla="*/ 870066 w 2632614"/>
              <a:gd name="connsiteY13" fmla="*/ 1156765 h 2513607"/>
              <a:gd name="connsiteX14" fmla="*/ 613835 w 2632614"/>
              <a:gd name="connsiteY14" fmla="*/ 889389 h 2513607"/>
              <a:gd name="connsiteX15" fmla="*/ 331610 w 2632614"/>
              <a:gd name="connsiteY15" fmla="*/ 529175 h 2513607"/>
              <a:gd name="connsiteX16" fmla="*/ 331610 w 2632614"/>
              <a:gd name="connsiteY16" fmla="*/ 529175 h 2513607"/>
              <a:gd name="connsiteX17" fmla="*/ 0 w 2632614"/>
              <a:gd name="connsiteY17" fmla="*/ 0 h 2513607"/>
              <a:gd name="connsiteX0" fmla="*/ 2581814 w 2581814"/>
              <a:gd name="connsiteY0" fmla="*/ 1570093 h 2513607"/>
              <a:gd name="connsiteX1" fmla="*/ 2303472 w 2581814"/>
              <a:gd name="connsiteY1" fmla="*/ 1721225 h 2513607"/>
              <a:gd name="connsiteX2" fmla="*/ 1995253 w 2581814"/>
              <a:gd name="connsiteY2" fmla="*/ 1929183 h 2513607"/>
              <a:gd name="connsiteX3" fmla="*/ 1809578 w 2581814"/>
              <a:gd name="connsiteY3" fmla="*/ 2137142 h 2513607"/>
              <a:gd name="connsiteX4" fmla="*/ 1616477 w 2581814"/>
              <a:gd name="connsiteY4" fmla="*/ 2393377 h 2513607"/>
              <a:gd name="connsiteX5" fmla="*/ 1549634 w 2581814"/>
              <a:gd name="connsiteY5" fmla="*/ 2471362 h 2513607"/>
              <a:gd name="connsiteX6" fmla="*/ 1467937 w 2581814"/>
              <a:gd name="connsiteY6" fmla="*/ 2501070 h 2513607"/>
              <a:gd name="connsiteX7" fmla="*/ 1412235 w 2581814"/>
              <a:gd name="connsiteY7" fmla="*/ 2512211 h 2513607"/>
              <a:gd name="connsiteX8" fmla="*/ 1330538 w 2581814"/>
              <a:gd name="connsiteY8" fmla="*/ 2471362 h 2513607"/>
              <a:gd name="connsiteX9" fmla="*/ 1311971 w 2581814"/>
              <a:gd name="connsiteY9" fmla="*/ 2270830 h 2513607"/>
              <a:gd name="connsiteX10" fmla="*/ 1319398 w 2581814"/>
              <a:gd name="connsiteY10" fmla="*/ 2033163 h 2513607"/>
              <a:gd name="connsiteX11" fmla="*/ 1211707 w 2581814"/>
              <a:gd name="connsiteY11" fmla="*/ 1680376 h 2513607"/>
              <a:gd name="connsiteX12" fmla="*/ 1055740 w 2581814"/>
              <a:gd name="connsiteY12" fmla="*/ 1368437 h 2513607"/>
              <a:gd name="connsiteX13" fmla="*/ 870066 w 2581814"/>
              <a:gd name="connsiteY13" fmla="*/ 1156765 h 2513607"/>
              <a:gd name="connsiteX14" fmla="*/ 613835 w 2581814"/>
              <a:gd name="connsiteY14" fmla="*/ 889389 h 2513607"/>
              <a:gd name="connsiteX15" fmla="*/ 331610 w 2581814"/>
              <a:gd name="connsiteY15" fmla="*/ 529175 h 2513607"/>
              <a:gd name="connsiteX16" fmla="*/ 331610 w 2581814"/>
              <a:gd name="connsiteY16" fmla="*/ 529175 h 2513607"/>
              <a:gd name="connsiteX17" fmla="*/ 0 w 2581814"/>
              <a:gd name="connsiteY17" fmla="*/ 0 h 2513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81814" h="2513607">
                <a:moveTo>
                  <a:pt x="2581814" y="1570093"/>
                </a:moveTo>
                <a:cubicBezTo>
                  <a:pt x="2494547" y="1617750"/>
                  <a:pt x="2401232" y="1661377"/>
                  <a:pt x="2303472" y="1721225"/>
                </a:cubicBezTo>
                <a:cubicBezTo>
                  <a:pt x="2205712" y="1781073"/>
                  <a:pt x="2077569" y="1859864"/>
                  <a:pt x="1995253" y="1929183"/>
                </a:cubicBezTo>
                <a:cubicBezTo>
                  <a:pt x="1912937" y="1998502"/>
                  <a:pt x="1872707" y="2059776"/>
                  <a:pt x="1809578" y="2137142"/>
                </a:cubicBezTo>
                <a:cubicBezTo>
                  <a:pt x="1746449" y="2214508"/>
                  <a:pt x="1659801" y="2337674"/>
                  <a:pt x="1616477" y="2393377"/>
                </a:cubicBezTo>
                <a:cubicBezTo>
                  <a:pt x="1573153" y="2449080"/>
                  <a:pt x="1574391" y="2453413"/>
                  <a:pt x="1549634" y="2471362"/>
                </a:cubicBezTo>
                <a:cubicBezTo>
                  <a:pt x="1524877" y="2489311"/>
                  <a:pt x="1490837" y="2494262"/>
                  <a:pt x="1467937" y="2501070"/>
                </a:cubicBezTo>
                <a:cubicBezTo>
                  <a:pt x="1445037" y="2507878"/>
                  <a:pt x="1435135" y="2517162"/>
                  <a:pt x="1412235" y="2512211"/>
                </a:cubicBezTo>
                <a:cubicBezTo>
                  <a:pt x="1389335" y="2507260"/>
                  <a:pt x="1347249" y="2511592"/>
                  <a:pt x="1330538" y="2471362"/>
                </a:cubicBezTo>
                <a:cubicBezTo>
                  <a:pt x="1313827" y="2431132"/>
                  <a:pt x="1313828" y="2343863"/>
                  <a:pt x="1311971" y="2270830"/>
                </a:cubicBezTo>
                <a:cubicBezTo>
                  <a:pt x="1310114" y="2197797"/>
                  <a:pt x="1336109" y="2131572"/>
                  <a:pt x="1319398" y="2033163"/>
                </a:cubicBezTo>
                <a:cubicBezTo>
                  <a:pt x="1302687" y="1934754"/>
                  <a:pt x="1255650" y="1791164"/>
                  <a:pt x="1211707" y="1680376"/>
                </a:cubicBezTo>
                <a:cubicBezTo>
                  <a:pt x="1167764" y="1569588"/>
                  <a:pt x="1112680" y="1455705"/>
                  <a:pt x="1055740" y="1368437"/>
                </a:cubicBezTo>
                <a:cubicBezTo>
                  <a:pt x="998800" y="1281169"/>
                  <a:pt x="943717" y="1236606"/>
                  <a:pt x="870066" y="1156765"/>
                </a:cubicBezTo>
                <a:cubicBezTo>
                  <a:pt x="796415" y="1076924"/>
                  <a:pt x="703578" y="993987"/>
                  <a:pt x="613835" y="889389"/>
                </a:cubicBezTo>
                <a:cubicBezTo>
                  <a:pt x="524092" y="784791"/>
                  <a:pt x="331610" y="529175"/>
                  <a:pt x="331610" y="529175"/>
                </a:cubicBezTo>
                <a:lnTo>
                  <a:pt x="331610" y="529175"/>
                </a:lnTo>
                <a:lnTo>
                  <a:pt x="0" y="0"/>
                </a:ln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780781" y="851638"/>
            <a:ext cx="1124124" cy="1585372"/>
          </a:xfrm>
          <a:custGeom>
            <a:avLst/>
            <a:gdLst>
              <a:gd name="connsiteX0" fmla="*/ 0 w 1112029"/>
              <a:gd name="connsiteY0" fmla="*/ 1592526 h 1592526"/>
              <a:gd name="connsiteX1" fmla="*/ 182855 w 1112029"/>
              <a:gd name="connsiteY1" fmla="*/ 1506084 h 1592526"/>
              <a:gd name="connsiteX2" fmla="*/ 565188 w 1112029"/>
              <a:gd name="connsiteY2" fmla="*/ 1412992 h 1592526"/>
              <a:gd name="connsiteX3" fmla="*/ 807887 w 1112029"/>
              <a:gd name="connsiteY3" fmla="*/ 1396369 h 1592526"/>
              <a:gd name="connsiteX4" fmla="*/ 960820 w 1112029"/>
              <a:gd name="connsiteY4" fmla="*/ 1393044 h 1592526"/>
              <a:gd name="connsiteX5" fmla="*/ 1073858 w 1112029"/>
              <a:gd name="connsiteY5" fmla="*/ 1349823 h 1592526"/>
              <a:gd name="connsiteX6" fmla="*/ 1110429 w 1112029"/>
              <a:gd name="connsiteY6" fmla="*/ 1253407 h 1592526"/>
              <a:gd name="connsiteX7" fmla="*/ 1080507 w 1112029"/>
              <a:gd name="connsiteY7" fmla="*/ 1153667 h 1592526"/>
              <a:gd name="connsiteX8" fmla="*/ 871055 w 1112029"/>
              <a:gd name="connsiteY8" fmla="*/ 977458 h 1592526"/>
              <a:gd name="connsiteX9" fmla="*/ 674901 w 1112029"/>
              <a:gd name="connsiteY9" fmla="*/ 834497 h 1592526"/>
              <a:gd name="connsiteX10" fmla="*/ 518644 w 1112029"/>
              <a:gd name="connsiteY10" fmla="*/ 668262 h 1592526"/>
              <a:gd name="connsiteX11" fmla="*/ 502020 w 1112029"/>
              <a:gd name="connsiteY11" fmla="*/ 605093 h 1592526"/>
              <a:gd name="connsiteX12" fmla="*/ 541916 w 1112029"/>
              <a:gd name="connsiteY12" fmla="*/ 538600 h 1592526"/>
              <a:gd name="connsiteX13" fmla="*/ 558539 w 1112029"/>
              <a:gd name="connsiteY13" fmla="*/ 508677 h 1592526"/>
              <a:gd name="connsiteX14" fmla="*/ 565188 w 1112029"/>
              <a:gd name="connsiteY14" fmla="*/ 319170 h 1592526"/>
              <a:gd name="connsiteX15" fmla="*/ 611733 w 1112029"/>
              <a:gd name="connsiteY15" fmla="*/ 142962 h 1592526"/>
              <a:gd name="connsiteX16" fmla="*/ 664928 w 1112029"/>
              <a:gd name="connsiteY16" fmla="*/ 36572 h 1592526"/>
              <a:gd name="connsiteX17" fmla="*/ 698174 w 1112029"/>
              <a:gd name="connsiteY17" fmla="*/ 0 h 1592526"/>
              <a:gd name="connsiteX0" fmla="*/ 0 w 1112029"/>
              <a:gd name="connsiteY0" fmla="*/ 1592526 h 1592526"/>
              <a:gd name="connsiteX1" fmla="*/ 182855 w 1112029"/>
              <a:gd name="connsiteY1" fmla="*/ 1506084 h 1592526"/>
              <a:gd name="connsiteX2" fmla="*/ 565188 w 1112029"/>
              <a:gd name="connsiteY2" fmla="*/ 1412992 h 1592526"/>
              <a:gd name="connsiteX3" fmla="*/ 807887 w 1112029"/>
              <a:gd name="connsiteY3" fmla="*/ 1396369 h 1592526"/>
              <a:gd name="connsiteX4" fmla="*/ 960820 w 1112029"/>
              <a:gd name="connsiteY4" fmla="*/ 1393044 h 1592526"/>
              <a:gd name="connsiteX5" fmla="*/ 1073858 w 1112029"/>
              <a:gd name="connsiteY5" fmla="*/ 1349823 h 1592526"/>
              <a:gd name="connsiteX6" fmla="*/ 1110429 w 1112029"/>
              <a:gd name="connsiteY6" fmla="*/ 1253407 h 1592526"/>
              <a:gd name="connsiteX7" fmla="*/ 1080507 w 1112029"/>
              <a:gd name="connsiteY7" fmla="*/ 1153667 h 1592526"/>
              <a:gd name="connsiteX8" fmla="*/ 871055 w 1112029"/>
              <a:gd name="connsiteY8" fmla="*/ 977458 h 1592526"/>
              <a:gd name="connsiteX9" fmla="*/ 674901 w 1112029"/>
              <a:gd name="connsiteY9" fmla="*/ 834497 h 1592526"/>
              <a:gd name="connsiteX10" fmla="*/ 518644 w 1112029"/>
              <a:gd name="connsiteY10" fmla="*/ 668262 h 1592526"/>
              <a:gd name="connsiteX11" fmla="*/ 502020 w 1112029"/>
              <a:gd name="connsiteY11" fmla="*/ 605093 h 1592526"/>
              <a:gd name="connsiteX12" fmla="*/ 558539 w 1112029"/>
              <a:gd name="connsiteY12" fmla="*/ 508677 h 1592526"/>
              <a:gd name="connsiteX13" fmla="*/ 565188 w 1112029"/>
              <a:gd name="connsiteY13" fmla="*/ 319170 h 1592526"/>
              <a:gd name="connsiteX14" fmla="*/ 611733 w 1112029"/>
              <a:gd name="connsiteY14" fmla="*/ 142962 h 1592526"/>
              <a:gd name="connsiteX15" fmla="*/ 664928 w 1112029"/>
              <a:gd name="connsiteY15" fmla="*/ 36572 h 1592526"/>
              <a:gd name="connsiteX16" fmla="*/ 698174 w 1112029"/>
              <a:gd name="connsiteY16" fmla="*/ 0 h 1592526"/>
              <a:gd name="connsiteX0" fmla="*/ 0 w 1124124"/>
              <a:gd name="connsiteY0" fmla="*/ 1585269 h 1585269"/>
              <a:gd name="connsiteX1" fmla="*/ 194950 w 1124124"/>
              <a:gd name="connsiteY1" fmla="*/ 1506084 h 1585269"/>
              <a:gd name="connsiteX2" fmla="*/ 577283 w 1124124"/>
              <a:gd name="connsiteY2" fmla="*/ 1412992 h 1585269"/>
              <a:gd name="connsiteX3" fmla="*/ 819982 w 1124124"/>
              <a:gd name="connsiteY3" fmla="*/ 1396369 h 1585269"/>
              <a:gd name="connsiteX4" fmla="*/ 972915 w 1124124"/>
              <a:gd name="connsiteY4" fmla="*/ 1393044 h 1585269"/>
              <a:gd name="connsiteX5" fmla="*/ 1085953 w 1124124"/>
              <a:gd name="connsiteY5" fmla="*/ 1349823 h 1585269"/>
              <a:gd name="connsiteX6" fmla="*/ 1122524 w 1124124"/>
              <a:gd name="connsiteY6" fmla="*/ 1253407 h 1585269"/>
              <a:gd name="connsiteX7" fmla="*/ 1092602 w 1124124"/>
              <a:gd name="connsiteY7" fmla="*/ 1153667 h 1585269"/>
              <a:gd name="connsiteX8" fmla="*/ 883150 w 1124124"/>
              <a:gd name="connsiteY8" fmla="*/ 977458 h 1585269"/>
              <a:gd name="connsiteX9" fmla="*/ 686996 w 1124124"/>
              <a:gd name="connsiteY9" fmla="*/ 834497 h 1585269"/>
              <a:gd name="connsiteX10" fmla="*/ 530739 w 1124124"/>
              <a:gd name="connsiteY10" fmla="*/ 668262 h 1585269"/>
              <a:gd name="connsiteX11" fmla="*/ 514115 w 1124124"/>
              <a:gd name="connsiteY11" fmla="*/ 605093 h 1585269"/>
              <a:gd name="connsiteX12" fmla="*/ 570634 w 1124124"/>
              <a:gd name="connsiteY12" fmla="*/ 508677 h 1585269"/>
              <a:gd name="connsiteX13" fmla="*/ 577283 w 1124124"/>
              <a:gd name="connsiteY13" fmla="*/ 319170 h 1585269"/>
              <a:gd name="connsiteX14" fmla="*/ 623828 w 1124124"/>
              <a:gd name="connsiteY14" fmla="*/ 142962 h 1585269"/>
              <a:gd name="connsiteX15" fmla="*/ 677023 w 1124124"/>
              <a:gd name="connsiteY15" fmla="*/ 36572 h 1585269"/>
              <a:gd name="connsiteX16" fmla="*/ 710269 w 1124124"/>
              <a:gd name="connsiteY16" fmla="*/ 0 h 1585269"/>
              <a:gd name="connsiteX0" fmla="*/ 0 w 1124124"/>
              <a:gd name="connsiteY0" fmla="*/ 1585269 h 1585372"/>
              <a:gd name="connsiteX1" fmla="*/ 35409 w 1124124"/>
              <a:gd name="connsiteY1" fmla="*/ 1575162 h 1585372"/>
              <a:gd name="connsiteX2" fmla="*/ 194950 w 1124124"/>
              <a:gd name="connsiteY2" fmla="*/ 1506084 h 1585372"/>
              <a:gd name="connsiteX3" fmla="*/ 577283 w 1124124"/>
              <a:gd name="connsiteY3" fmla="*/ 1412992 h 1585372"/>
              <a:gd name="connsiteX4" fmla="*/ 819982 w 1124124"/>
              <a:gd name="connsiteY4" fmla="*/ 1396369 h 1585372"/>
              <a:gd name="connsiteX5" fmla="*/ 972915 w 1124124"/>
              <a:gd name="connsiteY5" fmla="*/ 1393044 h 1585372"/>
              <a:gd name="connsiteX6" fmla="*/ 1085953 w 1124124"/>
              <a:gd name="connsiteY6" fmla="*/ 1349823 h 1585372"/>
              <a:gd name="connsiteX7" fmla="*/ 1122524 w 1124124"/>
              <a:gd name="connsiteY7" fmla="*/ 1253407 h 1585372"/>
              <a:gd name="connsiteX8" fmla="*/ 1092602 w 1124124"/>
              <a:gd name="connsiteY8" fmla="*/ 1153667 h 1585372"/>
              <a:gd name="connsiteX9" fmla="*/ 883150 w 1124124"/>
              <a:gd name="connsiteY9" fmla="*/ 977458 h 1585372"/>
              <a:gd name="connsiteX10" fmla="*/ 686996 w 1124124"/>
              <a:gd name="connsiteY10" fmla="*/ 834497 h 1585372"/>
              <a:gd name="connsiteX11" fmla="*/ 530739 w 1124124"/>
              <a:gd name="connsiteY11" fmla="*/ 668262 h 1585372"/>
              <a:gd name="connsiteX12" fmla="*/ 514115 w 1124124"/>
              <a:gd name="connsiteY12" fmla="*/ 605093 h 1585372"/>
              <a:gd name="connsiteX13" fmla="*/ 570634 w 1124124"/>
              <a:gd name="connsiteY13" fmla="*/ 508677 h 1585372"/>
              <a:gd name="connsiteX14" fmla="*/ 577283 w 1124124"/>
              <a:gd name="connsiteY14" fmla="*/ 319170 h 1585372"/>
              <a:gd name="connsiteX15" fmla="*/ 623828 w 1124124"/>
              <a:gd name="connsiteY15" fmla="*/ 142962 h 1585372"/>
              <a:gd name="connsiteX16" fmla="*/ 677023 w 1124124"/>
              <a:gd name="connsiteY16" fmla="*/ 36572 h 1585372"/>
              <a:gd name="connsiteX17" fmla="*/ 710269 w 1124124"/>
              <a:gd name="connsiteY17" fmla="*/ 0 h 158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24124" h="1585372">
                <a:moveTo>
                  <a:pt x="0" y="1585269"/>
                </a:moveTo>
                <a:cubicBezTo>
                  <a:pt x="1870" y="1584794"/>
                  <a:pt x="2917" y="1588359"/>
                  <a:pt x="35409" y="1575162"/>
                </a:cubicBezTo>
                <a:cubicBezTo>
                  <a:pt x="67901" y="1561965"/>
                  <a:pt x="104638" y="1533112"/>
                  <a:pt x="194950" y="1506084"/>
                </a:cubicBezTo>
                <a:cubicBezTo>
                  <a:pt x="285262" y="1479056"/>
                  <a:pt x="473111" y="1431278"/>
                  <a:pt x="577283" y="1412992"/>
                </a:cubicBezTo>
                <a:cubicBezTo>
                  <a:pt x="681455" y="1394706"/>
                  <a:pt x="754043" y="1399694"/>
                  <a:pt x="819982" y="1396369"/>
                </a:cubicBezTo>
                <a:cubicBezTo>
                  <a:pt x="885921" y="1393044"/>
                  <a:pt x="928587" y="1400802"/>
                  <a:pt x="972915" y="1393044"/>
                </a:cubicBezTo>
                <a:cubicBezTo>
                  <a:pt x="1017243" y="1385286"/>
                  <a:pt x="1061018" y="1373096"/>
                  <a:pt x="1085953" y="1349823"/>
                </a:cubicBezTo>
                <a:cubicBezTo>
                  <a:pt x="1110888" y="1326550"/>
                  <a:pt x="1121416" y="1286100"/>
                  <a:pt x="1122524" y="1253407"/>
                </a:cubicBezTo>
                <a:cubicBezTo>
                  <a:pt x="1123632" y="1220714"/>
                  <a:pt x="1132498" y="1199658"/>
                  <a:pt x="1092602" y="1153667"/>
                </a:cubicBezTo>
                <a:cubicBezTo>
                  <a:pt x="1052706" y="1107676"/>
                  <a:pt x="950751" y="1030653"/>
                  <a:pt x="883150" y="977458"/>
                </a:cubicBezTo>
                <a:cubicBezTo>
                  <a:pt x="815549" y="924263"/>
                  <a:pt x="745731" y="886030"/>
                  <a:pt x="686996" y="834497"/>
                </a:cubicBezTo>
                <a:cubicBezTo>
                  <a:pt x="628261" y="782964"/>
                  <a:pt x="559552" y="706496"/>
                  <a:pt x="530739" y="668262"/>
                </a:cubicBezTo>
                <a:cubicBezTo>
                  <a:pt x="501926" y="630028"/>
                  <a:pt x="507466" y="631690"/>
                  <a:pt x="514115" y="605093"/>
                </a:cubicBezTo>
                <a:cubicBezTo>
                  <a:pt x="520764" y="578496"/>
                  <a:pt x="560106" y="556331"/>
                  <a:pt x="570634" y="508677"/>
                </a:cubicBezTo>
                <a:cubicBezTo>
                  <a:pt x="581162" y="461023"/>
                  <a:pt x="568417" y="380122"/>
                  <a:pt x="577283" y="319170"/>
                </a:cubicBezTo>
                <a:cubicBezTo>
                  <a:pt x="586149" y="258217"/>
                  <a:pt x="607205" y="190062"/>
                  <a:pt x="623828" y="142962"/>
                </a:cubicBezTo>
                <a:cubicBezTo>
                  <a:pt x="640451" y="95862"/>
                  <a:pt x="662616" y="60399"/>
                  <a:pt x="677023" y="36572"/>
                </a:cubicBezTo>
                <a:cubicBezTo>
                  <a:pt x="691430" y="12745"/>
                  <a:pt x="710269" y="0"/>
                  <a:pt x="710269" y="0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051222" y="3390038"/>
            <a:ext cx="1791730" cy="1612557"/>
          </a:xfrm>
          <a:custGeom>
            <a:avLst/>
            <a:gdLst>
              <a:gd name="connsiteX0" fmla="*/ 654908 w 1791730"/>
              <a:gd name="connsiteY0" fmla="*/ 61784 h 1550773"/>
              <a:gd name="connsiteX1" fmla="*/ 432487 w 1791730"/>
              <a:gd name="connsiteY1" fmla="*/ 135925 h 1550773"/>
              <a:gd name="connsiteX2" fmla="*/ 345989 w 1791730"/>
              <a:gd name="connsiteY2" fmla="*/ 203887 h 1550773"/>
              <a:gd name="connsiteX3" fmla="*/ 197708 w 1791730"/>
              <a:gd name="connsiteY3" fmla="*/ 389238 h 1550773"/>
              <a:gd name="connsiteX4" fmla="*/ 92676 w 1791730"/>
              <a:gd name="connsiteY4" fmla="*/ 562233 h 1550773"/>
              <a:gd name="connsiteX5" fmla="*/ 30892 w 1791730"/>
              <a:gd name="connsiteY5" fmla="*/ 716692 h 1550773"/>
              <a:gd name="connsiteX6" fmla="*/ 0 w 1791730"/>
              <a:gd name="connsiteY6" fmla="*/ 920579 h 1550773"/>
              <a:gd name="connsiteX7" fmla="*/ 49427 w 1791730"/>
              <a:gd name="connsiteY7" fmla="*/ 1118287 h 1550773"/>
              <a:gd name="connsiteX8" fmla="*/ 105033 w 1791730"/>
              <a:gd name="connsiteY8" fmla="*/ 1241854 h 1550773"/>
              <a:gd name="connsiteX9" fmla="*/ 265670 w 1791730"/>
              <a:gd name="connsiteY9" fmla="*/ 1427206 h 1550773"/>
              <a:gd name="connsiteX10" fmla="*/ 451022 w 1791730"/>
              <a:gd name="connsiteY10" fmla="*/ 1550773 h 1550773"/>
              <a:gd name="connsiteX11" fmla="*/ 1278924 w 1791730"/>
              <a:gd name="connsiteY11" fmla="*/ 1297460 h 1550773"/>
              <a:gd name="connsiteX12" fmla="*/ 1699054 w 1791730"/>
              <a:gd name="connsiteY12" fmla="*/ 1136822 h 1550773"/>
              <a:gd name="connsiteX13" fmla="*/ 1791730 w 1791730"/>
              <a:gd name="connsiteY13" fmla="*/ 895865 h 1550773"/>
              <a:gd name="connsiteX14" fmla="*/ 1785551 w 1791730"/>
              <a:gd name="connsiteY14" fmla="*/ 722871 h 1550773"/>
              <a:gd name="connsiteX15" fmla="*/ 1692876 w 1791730"/>
              <a:gd name="connsiteY15" fmla="*/ 463379 h 1550773"/>
              <a:gd name="connsiteX16" fmla="*/ 1526060 w 1791730"/>
              <a:gd name="connsiteY16" fmla="*/ 265671 h 1550773"/>
              <a:gd name="connsiteX17" fmla="*/ 1322173 w 1791730"/>
              <a:gd name="connsiteY17" fmla="*/ 105033 h 1550773"/>
              <a:gd name="connsiteX18" fmla="*/ 1118287 w 1791730"/>
              <a:gd name="connsiteY18" fmla="*/ 24714 h 1550773"/>
              <a:gd name="connsiteX19" fmla="*/ 827903 w 1791730"/>
              <a:gd name="connsiteY19" fmla="*/ 0 h 1550773"/>
              <a:gd name="connsiteX20" fmla="*/ 574589 w 1791730"/>
              <a:gd name="connsiteY20" fmla="*/ 74141 h 1550773"/>
              <a:gd name="connsiteX0" fmla="*/ 654908 w 1791730"/>
              <a:gd name="connsiteY0" fmla="*/ 61784 h 1550773"/>
              <a:gd name="connsiteX1" fmla="*/ 432487 w 1791730"/>
              <a:gd name="connsiteY1" fmla="*/ 135925 h 1550773"/>
              <a:gd name="connsiteX2" fmla="*/ 345989 w 1791730"/>
              <a:gd name="connsiteY2" fmla="*/ 203887 h 1550773"/>
              <a:gd name="connsiteX3" fmla="*/ 197708 w 1791730"/>
              <a:gd name="connsiteY3" fmla="*/ 389238 h 1550773"/>
              <a:gd name="connsiteX4" fmla="*/ 92676 w 1791730"/>
              <a:gd name="connsiteY4" fmla="*/ 562233 h 1550773"/>
              <a:gd name="connsiteX5" fmla="*/ 30892 w 1791730"/>
              <a:gd name="connsiteY5" fmla="*/ 716692 h 1550773"/>
              <a:gd name="connsiteX6" fmla="*/ 0 w 1791730"/>
              <a:gd name="connsiteY6" fmla="*/ 920579 h 1550773"/>
              <a:gd name="connsiteX7" fmla="*/ 49427 w 1791730"/>
              <a:gd name="connsiteY7" fmla="*/ 1118287 h 1550773"/>
              <a:gd name="connsiteX8" fmla="*/ 105033 w 1791730"/>
              <a:gd name="connsiteY8" fmla="*/ 1241854 h 1550773"/>
              <a:gd name="connsiteX9" fmla="*/ 265670 w 1791730"/>
              <a:gd name="connsiteY9" fmla="*/ 1427206 h 1550773"/>
              <a:gd name="connsiteX10" fmla="*/ 451022 w 1791730"/>
              <a:gd name="connsiteY10" fmla="*/ 1550773 h 1550773"/>
              <a:gd name="connsiteX11" fmla="*/ 871151 w 1791730"/>
              <a:gd name="connsiteY11" fmla="*/ 1421027 h 1550773"/>
              <a:gd name="connsiteX12" fmla="*/ 1278924 w 1791730"/>
              <a:gd name="connsiteY12" fmla="*/ 1297460 h 1550773"/>
              <a:gd name="connsiteX13" fmla="*/ 1699054 w 1791730"/>
              <a:gd name="connsiteY13" fmla="*/ 1136822 h 1550773"/>
              <a:gd name="connsiteX14" fmla="*/ 1791730 w 1791730"/>
              <a:gd name="connsiteY14" fmla="*/ 895865 h 1550773"/>
              <a:gd name="connsiteX15" fmla="*/ 1785551 w 1791730"/>
              <a:gd name="connsiteY15" fmla="*/ 722871 h 1550773"/>
              <a:gd name="connsiteX16" fmla="*/ 1692876 w 1791730"/>
              <a:gd name="connsiteY16" fmla="*/ 463379 h 1550773"/>
              <a:gd name="connsiteX17" fmla="*/ 1526060 w 1791730"/>
              <a:gd name="connsiteY17" fmla="*/ 265671 h 1550773"/>
              <a:gd name="connsiteX18" fmla="*/ 1322173 w 1791730"/>
              <a:gd name="connsiteY18" fmla="*/ 105033 h 1550773"/>
              <a:gd name="connsiteX19" fmla="*/ 1118287 w 1791730"/>
              <a:gd name="connsiteY19" fmla="*/ 24714 h 1550773"/>
              <a:gd name="connsiteX20" fmla="*/ 827903 w 1791730"/>
              <a:gd name="connsiteY20" fmla="*/ 0 h 1550773"/>
              <a:gd name="connsiteX21" fmla="*/ 574589 w 1791730"/>
              <a:gd name="connsiteY21" fmla="*/ 74141 h 1550773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278924 w 1791730"/>
              <a:gd name="connsiteY12" fmla="*/ 1297460 h 1612557"/>
              <a:gd name="connsiteX13" fmla="*/ 1699054 w 1791730"/>
              <a:gd name="connsiteY13" fmla="*/ 1136822 h 1612557"/>
              <a:gd name="connsiteX14" fmla="*/ 1791730 w 1791730"/>
              <a:gd name="connsiteY14" fmla="*/ 895865 h 1612557"/>
              <a:gd name="connsiteX15" fmla="*/ 1785551 w 1791730"/>
              <a:gd name="connsiteY15" fmla="*/ 722871 h 1612557"/>
              <a:gd name="connsiteX16" fmla="*/ 1692876 w 1791730"/>
              <a:gd name="connsiteY16" fmla="*/ 463379 h 1612557"/>
              <a:gd name="connsiteX17" fmla="*/ 1526060 w 1791730"/>
              <a:gd name="connsiteY17" fmla="*/ 265671 h 1612557"/>
              <a:gd name="connsiteX18" fmla="*/ 1322173 w 1791730"/>
              <a:gd name="connsiteY18" fmla="*/ 105033 h 1612557"/>
              <a:gd name="connsiteX19" fmla="*/ 1118287 w 1791730"/>
              <a:gd name="connsiteY19" fmla="*/ 24714 h 1612557"/>
              <a:gd name="connsiteX20" fmla="*/ 827903 w 1791730"/>
              <a:gd name="connsiteY20" fmla="*/ 0 h 1612557"/>
              <a:gd name="connsiteX21" fmla="*/ 574589 w 1791730"/>
              <a:gd name="connsiteY21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482811 w 1791730"/>
              <a:gd name="connsiteY12" fmla="*/ 1433384 h 1612557"/>
              <a:gd name="connsiteX13" fmla="*/ 1699054 w 1791730"/>
              <a:gd name="connsiteY13" fmla="*/ 1136822 h 1612557"/>
              <a:gd name="connsiteX14" fmla="*/ 1791730 w 1791730"/>
              <a:gd name="connsiteY14" fmla="*/ 895865 h 1612557"/>
              <a:gd name="connsiteX15" fmla="*/ 1785551 w 1791730"/>
              <a:gd name="connsiteY15" fmla="*/ 722871 h 1612557"/>
              <a:gd name="connsiteX16" fmla="*/ 1692876 w 1791730"/>
              <a:gd name="connsiteY16" fmla="*/ 463379 h 1612557"/>
              <a:gd name="connsiteX17" fmla="*/ 1526060 w 1791730"/>
              <a:gd name="connsiteY17" fmla="*/ 265671 h 1612557"/>
              <a:gd name="connsiteX18" fmla="*/ 1322173 w 1791730"/>
              <a:gd name="connsiteY18" fmla="*/ 105033 h 1612557"/>
              <a:gd name="connsiteX19" fmla="*/ 1118287 w 1791730"/>
              <a:gd name="connsiteY19" fmla="*/ 24714 h 1612557"/>
              <a:gd name="connsiteX20" fmla="*/ 827903 w 1791730"/>
              <a:gd name="connsiteY20" fmla="*/ 0 h 1612557"/>
              <a:gd name="connsiteX21" fmla="*/ 574589 w 1791730"/>
              <a:gd name="connsiteY21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482811 w 1791730"/>
              <a:gd name="connsiteY12" fmla="*/ 1433384 h 1612557"/>
              <a:gd name="connsiteX13" fmla="*/ 1612557 w 1791730"/>
              <a:gd name="connsiteY13" fmla="*/ 1260390 h 1612557"/>
              <a:gd name="connsiteX14" fmla="*/ 1699054 w 1791730"/>
              <a:gd name="connsiteY14" fmla="*/ 1136822 h 1612557"/>
              <a:gd name="connsiteX15" fmla="*/ 1791730 w 1791730"/>
              <a:gd name="connsiteY15" fmla="*/ 895865 h 1612557"/>
              <a:gd name="connsiteX16" fmla="*/ 1785551 w 1791730"/>
              <a:gd name="connsiteY16" fmla="*/ 722871 h 1612557"/>
              <a:gd name="connsiteX17" fmla="*/ 1692876 w 1791730"/>
              <a:gd name="connsiteY17" fmla="*/ 463379 h 1612557"/>
              <a:gd name="connsiteX18" fmla="*/ 1526060 w 1791730"/>
              <a:gd name="connsiteY18" fmla="*/ 265671 h 1612557"/>
              <a:gd name="connsiteX19" fmla="*/ 1322173 w 1791730"/>
              <a:gd name="connsiteY19" fmla="*/ 105033 h 1612557"/>
              <a:gd name="connsiteX20" fmla="*/ 1118287 w 1791730"/>
              <a:gd name="connsiteY20" fmla="*/ 24714 h 1612557"/>
              <a:gd name="connsiteX21" fmla="*/ 827903 w 1791730"/>
              <a:gd name="connsiteY21" fmla="*/ 0 h 1612557"/>
              <a:gd name="connsiteX22" fmla="*/ 574589 w 1791730"/>
              <a:gd name="connsiteY22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482811 w 1791730"/>
              <a:gd name="connsiteY12" fmla="*/ 1433384 h 1612557"/>
              <a:gd name="connsiteX13" fmla="*/ 1655806 w 1791730"/>
              <a:gd name="connsiteY13" fmla="*/ 1223319 h 1612557"/>
              <a:gd name="connsiteX14" fmla="*/ 1699054 w 1791730"/>
              <a:gd name="connsiteY14" fmla="*/ 1136822 h 1612557"/>
              <a:gd name="connsiteX15" fmla="*/ 1791730 w 1791730"/>
              <a:gd name="connsiteY15" fmla="*/ 895865 h 1612557"/>
              <a:gd name="connsiteX16" fmla="*/ 1785551 w 1791730"/>
              <a:gd name="connsiteY16" fmla="*/ 722871 h 1612557"/>
              <a:gd name="connsiteX17" fmla="*/ 1692876 w 1791730"/>
              <a:gd name="connsiteY17" fmla="*/ 463379 h 1612557"/>
              <a:gd name="connsiteX18" fmla="*/ 1526060 w 1791730"/>
              <a:gd name="connsiteY18" fmla="*/ 265671 h 1612557"/>
              <a:gd name="connsiteX19" fmla="*/ 1322173 w 1791730"/>
              <a:gd name="connsiteY19" fmla="*/ 105033 h 1612557"/>
              <a:gd name="connsiteX20" fmla="*/ 1118287 w 1791730"/>
              <a:gd name="connsiteY20" fmla="*/ 24714 h 1612557"/>
              <a:gd name="connsiteX21" fmla="*/ 827903 w 1791730"/>
              <a:gd name="connsiteY21" fmla="*/ 0 h 1612557"/>
              <a:gd name="connsiteX22" fmla="*/ 574589 w 1791730"/>
              <a:gd name="connsiteY22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173892 w 1791730"/>
              <a:gd name="connsiteY12" fmla="*/ 1501346 h 1612557"/>
              <a:gd name="connsiteX13" fmla="*/ 1482811 w 1791730"/>
              <a:gd name="connsiteY13" fmla="*/ 1433384 h 1612557"/>
              <a:gd name="connsiteX14" fmla="*/ 1655806 w 1791730"/>
              <a:gd name="connsiteY14" fmla="*/ 1223319 h 1612557"/>
              <a:gd name="connsiteX15" fmla="*/ 1699054 w 1791730"/>
              <a:gd name="connsiteY15" fmla="*/ 1136822 h 1612557"/>
              <a:gd name="connsiteX16" fmla="*/ 1791730 w 1791730"/>
              <a:gd name="connsiteY16" fmla="*/ 895865 h 1612557"/>
              <a:gd name="connsiteX17" fmla="*/ 1785551 w 1791730"/>
              <a:gd name="connsiteY17" fmla="*/ 722871 h 1612557"/>
              <a:gd name="connsiteX18" fmla="*/ 1692876 w 1791730"/>
              <a:gd name="connsiteY18" fmla="*/ 463379 h 1612557"/>
              <a:gd name="connsiteX19" fmla="*/ 1526060 w 1791730"/>
              <a:gd name="connsiteY19" fmla="*/ 265671 h 1612557"/>
              <a:gd name="connsiteX20" fmla="*/ 1322173 w 1791730"/>
              <a:gd name="connsiteY20" fmla="*/ 105033 h 1612557"/>
              <a:gd name="connsiteX21" fmla="*/ 1118287 w 1791730"/>
              <a:gd name="connsiteY21" fmla="*/ 24714 h 1612557"/>
              <a:gd name="connsiteX22" fmla="*/ 827903 w 1791730"/>
              <a:gd name="connsiteY22" fmla="*/ 0 h 1612557"/>
              <a:gd name="connsiteX23" fmla="*/ 574589 w 1791730"/>
              <a:gd name="connsiteY23" fmla="*/ 74141 h 1612557"/>
              <a:gd name="connsiteX0" fmla="*/ 654908 w 1791730"/>
              <a:gd name="connsiteY0" fmla="*/ 61784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149179 w 1791730"/>
              <a:gd name="connsiteY12" fmla="*/ 1550773 h 1612557"/>
              <a:gd name="connsiteX13" fmla="*/ 1482811 w 1791730"/>
              <a:gd name="connsiteY13" fmla="*/ 1433384 h 1612557"/>
              <a:gd name="connsiteX14" fmla="*/ 1655806 w 1791730"/>
              <a:gd name="connsiteY14" fmla="*/ 1223319 h 1612557"/>
              <a:gd name="connsiteX15" fmla="*/ 1699054 w 1791730"/>
              <a:gd name="connsiteY15" fmla="*/ 1136822 h 1612557"/>
              <a:gd name="connsiteX16" fmla="*/ 1791730 w 1791730"/>
              <a:gd name="connsiteY16" fmla="*/ 895865 h 1612557"/>
              <a:gd name="connsiteX17" fmla="*/ 1785551 w 1791730"/>
              <a:gd name="connsiteY17" fmla="*/ 722871 h 1612557"/>
              <a:gd name="connsiteX18" fmla="*/ 1692876 w 1791730"/>
              <a:gd name="connsiteY18" fmla="*/ 463379 h 1612557"/>
              <a:gd name="connsiteX19" fmla="*/ 1526060 w 1791730"/>
              <a:gd name="connsiteY19" fmla="*/ 265671 h 1612557"/>
              <a:gd name="connsiteX20" fmla="*/ 1322173 w 1791730"/>
              <a:gd name="connsiteY20" fmla="*/ 105033 h 1612557"/>
              <a:gd name="connsiteX21" fmla="*/ 1118287 w 1791730"/>
              <a:gd name="connsiteY21" fmla="*/ 24714 h 1612557"/>
              <a:gd name="connsiteX22" fmla="*/ 827903 w 1791730"/>
              <a:gd name="connsiteY22" fmla="*/ 0 h 1612557"/>
              <a:gd name="connsiteX23" fmla="*/ 574589 w 1791730"/>
              <a:gd name="connsiteY23" fmla="*/ 74141 h 1612557"/>
              <a:gd name="connsiteX0" fmla="*/ 677880 w 1791730"/>
              <a:gd name="connsiteY0" fmla="*/ 22403 h 1612557"/>
              <a:gd name="connsiteX1" fmla="*/ 432487 w 1791730"/>
              <a:gd name="connsiteY1" fmla="*/ 135925 h 1612557"/>
              <a:gd name="connsiteX2" fmla="*/ 345989 w 1791730"/>
              <a:gd name="connsiteY2" fmla="*/ 203887 h 1612557"/>
              <a:gd name="connsiteX3" fmla="*/ 197708 w 1791730"/>
              <a:gd name="connsiteY3" fmla="*/ 389238 h 1612557"/>
              <a:gd name="connsiteX4" fmla="*/ 92676 w 1791730"/>
              <a:gd name="connsiteY4" fmla="*/ 562233 h 1612557"/>
              <a:gd name="connsiteX5" fmla="*/ 30892 w 1791730"/>
              <a:gd name="connsiteY5" fmla="*/ 716692 h 1612557"/>
              <a:gd name="connsiteX6" fmla="*/ 0 w 1791730"/>
              <a:gd name="connsiteY6" fmla="*/ 920579 h 1612557"/>
              <a:gd name="connsiteX7" fmla="*/ 49427 w 1791730"/>
              <a:gd name="connsiteY7" fmla="*/ 1118287 h 1612557"/>
              <a:gd name="connsiteX8" fmla="*/ 105033 w 1791730"/>
              <a:gd name="connsiteY8" fmla="*/ 1241854 h 1612557"/>
              <a:gd name="connsiteX9" fmla="*/ 265670 w 1791730"/>
              <a:gd name="connsiteY9" fmla="*/ 1427206 h 1612557"/>
              <a:gd name="connsiteX10" fmla="*/ 451022 w 1791730"/>
              <a:gd name="connsiteY10" fmla="*/ 1550773 h 1612557"/>
              <a:gd name="connsiteX11" fmla="*/ 735227 w 1791730"/>
              <a:gd name="connsiteY11" fmla="*/ 1612557 h 1612557"/>
              <a:gd name="connsiteX12" fmla="*/ 1149179 w 1791730"/>
              <a:gd name="connsiteY12" fmla="*/ 1550773 h 1612557"/>
              <a:gd name="connsiteX13" fmla="*/ 1482811 w 1791730"/>
              <a:gd name="connsiteY13" fmla="*/ 1433384 h 1612557"/>
              <a:gd name="connsiteX14" fmla="*/ 1655806 w 1791730"/>
              <a:gd name="connsiteY14" fmla="*/ 1223319 h 1612557"/>
              <a:gd name="connsiteX15" fmla="*/ 1699054 w 1791730"/>
              <a:gd name="connsiteY15" fmla="*/ 1136822 h 1612557"/>
              <a:gd name="connsiteX16" fmla="*/ 1791730 w 1791730"/>
              <a:gd name="connsiteY16" fmla="*/ 895865 h 1612557"/>
              <a:gd name="connsiteX17" fmla="*/ 1785551 w 1791730"/>
              <a:gd name="connsiteY17" fmla="*/ 722871 h 1612557"/>
              <a:gd name="connsiteX18" fmla="*/ 1692876 w 1791730"/>
              <a:gd name="connsiteY18" fmla="*/ 463379 h 1612557"/>
              <a:gd name="connsiteX19" fmla="*/ 1526060 w 1791730"/>
              <a:gd name="connsiteY19" fmla="*/ 265671 h 1612557"/>
              <a:gd name="connsiteX20" fmla="*/ 1322173 w 1791730"/>
              <a:gd name="connsiteY20" fmla="*/ 105033 h 1612557"/>
              <a:gd name="connsiteX21" fmla="*/ 1118287 w 1791730"/>
              <a:gd name="connsiteY21" fmla="*/ 24714 h 1612557"/>
              <a:gd name="connsiteX22" fmla="*/ 827903 w 1791730"/>
              <a:gd name="connsiteY22" fmla="*/ 0 h 1612557"/>
              <a:gd name="connsiteX23" fmla="*/ 574589 w 1791730"/>
              <a:gd name="connsiteY23" fmla="*/ 74141 h 161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91730" h="1612557">
                <a:moveTo>
                  <a:pt x="677880" y="22403"/>
                </a:moveTo>
                <a:lnTo>
                  <a:pt x="432487" y="135925"/>
                </a:lnTo>
                <a:lnTo>
                  <a:pt x="345989" y="203887"/>
                </a:lnTo>
                <a:lnTo>
                  <a:pt x="197708" y="389238"/>
                </a:lnTo>
                <a:lnTo>
                  <a:pt x="92676" y="562233"/>
                </a:lnTo>
                <a:lnTo>
                  <a:pt x="30892" y="716692"/>
                </a:lnTo>
                <a:lnTo>
                  <a:pt x="0" y="920579"/>
                </a:lnTo>
                <a:lnTo>
                  <a:pt x="49427" y="1118287"/>
                </a:lnTo>
                <a:lnTo>
                  <a:pt x="105033" y="1241854"/>
                </a:lnTo>
                <a:lnTo>
                  <a:pt x="265670" y="1427206"/>
                </a:lnTo>
                <a:lnTo>
                  <a:pt x="451022" y="1550773"/>
                </a:lnTo>
                <a:lnTo>
                  <a:pt x="735227" y="1612557"/>
                </a:lnTo>
                <a:lnTo>
                  <a:pt x="1149179" y="1550773"/>
                </a:lnTo>
                <a:lnTo>
                  <a:pt x="1482811" y="1433384"/>
                </a:lnTo>
                <a:lnTo>
                  <a:pt x="1655806" y="1223319"/>
                </a:lnTo>
                <a:lnTo>
                  <a:pt x="1699054" y="1136822"/>
                </a:lnTo>
                <a:lnTo>
                  <a:pt x="1791730" y="895865"/>
                </a:lnTo>
                <a:lnTo>
                  <a:pt x="1785551" y="722871"/>
                </a:lnTo>
                <a:lnTo>
                  <a:pt x="1692876" y="463379"/>
                </a:lnTo>
                <a:lnTo>
                  <a:pt x="1526060" y="265671"/>
                </a:lnTo>
                <a:lnTo>
                  <a:pt x="1322173" y="105033"/>
                </a:lnTo>
                <a:lnTo>
                  <a:pt x="1118287" y="24714"/>
                </a:lnTo>
                <a:lnTo>
                  <a:pt x="827903" y="0"/>
                </a:lnTo>
                <a:lnTo>
                  <a:pt x="574589" y="74141"/>
                </a:lnTo>
              </a:path>
            </a:pathLst>
          </a:custGeom>
          <a:solidFill>
            <a:srgbClr val="4F81B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062472" y="3419604"/>
            <a:ext cx="1032215" cy="1571060"/>
          </a:xfrm>
          <a:custGeom>
            <a:avLst/>
            <a:gdLst>
              <a:gd name="connsiteX0" fmla="*/ 684406 w 992946"/>
              <a:gd name="connsiteY0" fmla="*/ 0 h 1570969"/>
              <a:gd name="connsiteX1" fmla="*/ 468428 w 992946"/>
              <a:gd name="connsiteY1" fmla="*/ 84147 h 1570969"/>
              <a:gd name="connsiteX2" fmla="*/ 269280 w 992946"/>
              <a:gd name="connsiteY2" fmla="*/ 244027 h 1570969"/>
              <a:gd name="connsiteX3" fmla="*/ 44887 w 992946"/>
              <a:gd name="connsiteY3" fmla="*/ 583420 h 1570969"/>
              <a:gd name="connsiteX4" fmla="*/ 11228 w 992946"/>
              <a:gd name="connsiteY4" fmla="*/ 1012571 h 1570969"/>
              <a:gd name="connsiteX5" fmla="*/ 185133 w 992946"/>
              <a:gd name="connsiteY5" fmla="*/ 1321111 h 1570969"/>
              <a:gd name="connsiteX6" fmla="*/ 465623 w 992946"/>
              <a:gd name="connsiteY6" fmla="*/ 1525870 h 1570969"/>
              <a:gd name="connsiteX7" fmla="*/ 807822 w 992946"/>
              <a:gd name="connsiteY7" fmla="*/ 1570748 h 1570969"/>
              <a:gd name="connsiteX8" fmla="*/ 992946 w 992946"/>
              <a:gd name="connsiteY8" fmla="*/ 1539894 h 1570969"/>
              <a:gd name="connsiteX0" fmla="*/ 684406 w 1032215"/>
              <a:gd name="connsiteY0" fmla="*/ 0 h 1571060"/>
              <a:gd name="connsiteX1" fmla="*/ 468428 w 1032215"/>
              <a:gd name="connsiteY1" fmla="*/ 84147 h 1571060"/>
              <a:gd name="connsiteX2" fmla="*/ 269280 w 1032215"/>
              <a:gd name="connsiteY2" fmla="*/ 244027 h 1571060"/>
              <a:gd name="connsiteX3" fmla="*/ 44887 w 1032215"/>
              <a:gd name="connsiteY3" fmla="*/ 583420 h 1571060"/>
              <a:gd name="connsiteX4" fmla="*/ 11228 w 1032215"/>
              <a:gd name="connsiteY4" fmla="*/ 1012571 h 1571060"/>
              <a:gd name="connsiteX5" fmla="*/ 185133 w 1032215"/>
              <a:gd name="connsiteY5" fmla="*/ 1321111 h 1571060"/>
              <a:gd name="connsiteX6" fmla="*/ 465623 w 1032215"/>
              <a:gd name="connsiteY6" fmla="*/ 1525870 h 1571060"/>
              <a:gd name="connsiteX7" fmla="*/ 807822 w 1032215"/>
              <a:gd name="connsiteY7" fmla="*/ 1570748 h 1571060"/>
              <a:gd name="connsiteX8" fmla="*/ 1032215 w 1032215"/>
              <a:gd name="connsiteY8" fmla="*/ 1545504 h 157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2215" h="1571060">
                <a:moveTo>
                  <a:pt x="684406" y="0"/>
                </a:moveTo>
                <a:cubicBezTo>
                  <a:pt x="611011" y="21738"/>
                  <a:pt x="537616" y="43476"/>
                  <a:pt x="468428" y="84147"/>
                </a:cubicBezTo>
                <a:cubicBezTo>
                  <a:pt x="399240" y="124818"/>
                  <a:pt x="339870" y="160815"/>
                  <a:pt x="269280" y="244027"/>
                </a:cubicBezTo>
                <a:cubicBezTo>
                  <a:pt x="198690" y="327239"/>
                  <a:pt x="87896" y="455329"/>
                  <a:pt x="44887" y="583420"/>
                </a:cubicBezTo>
                <a:cubicBezTo>
                  <a:pt x="1878" y="711511"/>
                  <a:pt x="-12146" y="889622"/>
                  <a:pt x="11228" y="1012571"/>
                </a:cubicBezTo>
                <a:cubicBezTo>
                  <a:pt x="34602" y="1135520"/>
                  <a:pt x="109401" y="1235561"/>
                  <a:pt x="185133" y="1321111"/>
                </a:cubicBezTo>
                <a:cubicBezTo>
                  <a:pt x="260865" y="1406661"/>
                  <a:pt x="361841" y="1484264"/>
                  <a:pt x="465623" y="1525870"/>
                </a:cubicBezTo>
                <a:cubicBezTo>
                  <a:pt x="569405" y="1567476"/>
                  <a:pt x="719935" y="1568411"/>
                  <a:pt x="807822" y="1570748"/>
                </a:cubicBezTo>
                <a:cubicBezTo>
                  <a:pt x="895709" y="1573085"/>
                  <a:pt x="983596" y="1562099"/>
                  <a:pt x="1032215" y="154550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730845" y="3390037"/>
            <a:ext cx="1113665" cy="1587844"/>
          </a:xfrm>
          <a:custGeom>
            <a:avLst/>
            <a:gdLst>
              <a:gd name="connsiteX0" fmla="*/ 0 w 1113665"/>
              <a:gd name="connsiteY0" fmla="*/ 37071 h 1587844"/>
              <a:gd name="connsiteX1" fmla="*/ 172994 w 1113665"/>
              <a:gd name="connsiteY1" fmla="*/ 0 h 1587844"/>
              <a:gd name="connsiteX2" fmla="*/ 488092 w 1113665"/>
              <a:gd name="connsiteY2" fmla="*/ 37071 h 1587844"/>
              <a:gd name="connsiteX3" fmla="*/ 753762 w 1113665"/>
              <a:gd name="connsiteY3" fmla="*/ 179173 h 1587844"/>
              <a:gd name="connsiteX4" fmla="*/ 976184 w 1113665"/>
              <a:gd name="connsiteY4" fmla="*/ 426308 h 1587844"/>
              <a:gd name="connsiteX5" fmla="*/ 1099751 w 1113665"/>
              <a:gd name="connsiteY5" fmla="*/ 698157 h 1587844"/>
              <a:gd name="connsiteX6" fmla="*/ 1105929 w 1113665"/>
              <a:gd name="connsiteY6" fmla="*/ 883508 h 1587844"/>
              <a:gd name="connsiteX7" fmla="*/ 1056502 w 1113665"/>
              <a:gd name="connsiteY7" fmla="*/ 1062681 h 1587844"/>
              <a:gd name="connsiteX8" fmla="*/ 939113 w 1113665"/>
              <a:gd name="connsiteY8" fmla="*/ 1254211 h 1587844"/>
              <a:gd name="connsiteX9" fmla="*/ 772297 w 1113665"/>
              <a:gd name="connsiteY9" fmla="*/ 1433384 h 1587844"/>
              <a:gd name="connsiteX10" fmla="*/ 506627 w 1113665"/>
              <a:gd name="connsiteY10" fmla="*/ 1532238 h 1587844"/>
              <a:gd name="connsiteX11" fmla="*/ 284205 w 1113665"/>
              <a:gd name="connsiteY11" fmla="*/ 1587844 h 158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3665" h="1587844">
                <a:moveTo>
                  <a:pt x="0" y="37071"/>
                </a:moveTo>
                <a:cubicBezTo>
                  <a:pt x="45822" y="18535"/>
                  <a:pt x="91645" y="0"/>
                  <a:pt x="172994" y="0"/>
                </a:cubicBezTo>
                <a:cubicBezTo>
                  <a:pt x="254343" y="0"/>
                  <a:pt x="391297" y="7209"/>
                  <a:pt x="488092" y="37071"/>
                </a:cubicBezTo>
                <a:cubicBezTo>
                  <a:pt x="584887" y="66933"/>
                  <a:pt x="672413" y="114300"/>
                  <a:pt x="753762" y="179173"/>
                </a:cubicBezTo>
                <a:cubicBezTo>
                  <a:pt x="835111" y="244046"/>
                  <a:pt x="918519" y="339811"/>
                  <a:pt x="976184" y="426308"/>
                </a:cubicBezTo>
                <a:cubicBezTo>
                  <a:pt x="1033849" y="512805"/>
                  <a:pt x="1078127" y="621957"/>
                  <a:pt x="1099751" y="698157"/>
                </a:cubicBezTo>
                <a:cubicBezTo>
                  <a:pt x="1121375" y="774357"/>
                  <a:pt x="1113137" y="822754"/>
                  <a:pt x="1105929" y="883508"/>
                </a:cubicBezTo>
                <a:cubicBezTo>
                  <a:pt x="1098721" y="944262"/>
                  <a:pt x="1084305" y="1000897"/>
                  <a:pt x="1056502" y="1062681"/>
                </a:cubicBezTo>
                <a:cubicBezTo>
                  <a:pt x="1028699" y="1124465"/>
                  <a:pt x="986481" y="1192427"/>
                  <a:pt x="939113" y="1254211"/>
                </a:cubicBezTo>
                <a:cubicBezTo>
                  <a:pt x="891746" y="1315995"/>
                  <a:pt x="844378" y="1387046"/>
                  <a:pt x="772297" y="1433384"/>
                </a:cubicBezTo>
                <a:cubicBezTo>
                  <a:pt x="700216" y="1479722"/>
                  <a:pt x="587976" y="1506495"/>
                  <a:pt x="506627" y="1532238"/>
                </a:cubicBezTo>
                <a:cubicBezTo>
                  <a:pt x="425278" y="1557981"/>
                  <a:pt x="354741" y="1572912"/>
                  <a:pt x="284205" y="1587844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0173" y="3830388"/>
            <a:ext cx="117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Maverick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Basin</a:t>
            </a:r>
          </a:p>
        </p:txBody>
      </p:sp>
      <p:sp>
        <p:nvSpPr>
          <p:cNvPr id="306" name="Down Arrow 305"/>
          <p:cNvSpPr/>
          <p:nvPr/>
        </p:nvSpPr>
        <p:spPr>
          <a:xfrm rot="18938151">
            <a:off x="5179788" y="3499532"/>
            <a:ext cx="146149" cy="275001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 rot="2443621">
            <a:off x="4796349" y="3048158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San</a:t>
            </a:r>
          </a:p>
        </p:txBody>
      </p:sp>
      <p:sp>
        <p:nvSpPr>
          <p:cNvPr id="58" name="TextBox 57"/>
          <p:cNvSpPr txBox="1"/>
          <p:nvPr/>
        </p:nvSpPr>
        <p:spPr>
          <a:xfrm rot="2642243">
            <a:off x="4523403" y="3156746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Marcos</a:t>
            </a:r>
          </a:p>
        </p:txBody>
      </p:sp>
      <p:sp>
        <p:nvSpPr>
          <p:cNvPr id="59" name="TextBox 58"/>
          <p:cNvSpPr txBox="1"/>
          <p:nvPr/>
        </p:nvSpPr>
        <p:spPr>
          <a:xfrm rot="2478072">
            <a:off x="4530577" y="327646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Arch</a:t>
            </a:r>
          </a:p>
        </p:txBody>
      </p:sp>
      <p:sp>
        <p:nvSpPr>
          <p:cNvPr id="61" name="TextBox 60"/>
          <p:cNvSpPr txBox="1"/>
          <p:nvPr/>
        </p:nvSpPr>
        <p:spPr>
          <a:xfrm rot="2696082">
            <a:off x="3486424" y="5140161"/>
            <a:ext cx="1050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Salt Basin</a:t>
            </a:r>
          </a:p>
        </p:txBody>
      </p:sp>
      <p:sp>
        <p:nvSpPr>
          <p:cNvPr id="307" name="Freeform 306"/>
          <p:cNvSpPr/>
          <p:nvPr/>
        </p:nvSpPr>
        <p:spPr>
          <a:xfrm>
            <a:off x="2786520" y="2345851"/>
            <a:ext cx="5337384" cy="4047447"/>
          </a:xfrm>
          <a:custGeom>
            <a:avLst/>
            <a:gdLst>
              <a:gd name="connsiteX0" fmla="*/ 0 w 3217229"/>
              <a:gd name="connsiteY0" fmla="*/ 1239769 h 2493563"/>
              <a:gd name="connsiteX1" fmla="*/ 504883 w 3217229"/>
              <a:gd name="connsiteY1" fmla="*/ 2493563 h 2493563"/>
              <a:gd name="connsiteX2" fmla="*/ 3217229 w 3217229"/>
              <a:gd name="connsiteY2" fmla="*/ 1102329 h 2493563"/>
              <a:gd name="connsiteX3" fmla="*/ 2726370 w 3217229"/>
              <a:gd name="connsiteY3" fmla="*/ 0 h 2493563"/>
              <a:gd name="connsiteX4" fmla="*/ 2339293 w 3217229"/>
              <a:gd name="connsiteY4" fmla="*/ 260856 h 2493563"/>
              <a:gd name="connsiteX5" fmla="*/ 2140144 w 3217229"/>
              <a:gd name="connsiteY5" fmla="*/ 482444 h 2493563"/>
              <a:gd name="connsiteX6" fmla="*/ 1848434 w 3217229"/>
              <a:gd name="connsiteY6" fmla="*/ 605860 h 2493563"/>
              <a:gd name="connsiteX7" fmla="*/ 1587577 w 3217229"/>
              <a:gd name="connsiteY7" fmla="*/ 687202 h 2493563"/>
              <a:gd name="connsiteX8" fmla="*/ 1472576 w 3217229"/>
              <a:gd name="connsiteY8" fmla="*/ 695617 h 2493563"/>
              <a:gd name="connsiteX9" fmla="*/ 1380014 w 3217229"/>
              <a:gd name="connsiteY9" fmla="*/ 709642 h 2493563"/>
              <a:gd name="connsiteX10" fmla="*/ 1267818 w 3217229"/>
              <a:gd name="connsiteY10" fmla="*/ 754520 h 2493563"/>
              <a:gd name="connsiteX11" fmla="*/ 1141597 w 3217229"/>
              <a:gd name="connsiteY11" fmla="*/ 830253 h 2493563"/>
              <a:gd name="connsiteX12" fmla="*/ 1018181 w 3217229"/>
              <a:gd name="connsiteY12" fmla="*/ 883546 h 2493563"/>
              <a:gd name="connsiteX13" fmla="*/ 1236964 w 3217229"/>
              <a:gd name="connsiteY13" fmla="*/ 1265013 h 2493563"/>
              <a:gd name="connsiteX14" fmla="*/ 861106 w 3217229"/>
              <a:gd name="connsiteY14" fmla="*/ 1567944 h 2493563"/>
              <a:gd name="connsiteX15" fmla="*/ 0 w 3217229"/>
              <a:gd name="connsiteY15" fmla="*/ 1239769 h 2493563"/>
              <a:gd name="connsiteX0" fmla="*/ 0 w 3217229"/>
              <a:gd name="connsiteY0" fmla="*/ 1239769 h 2493563"/>
              <a:gd name="connsiteX1" fmla="*/ 504883 w 3217229"/>
              <a:gd name="connsiteY1" fmla="*/ 2493563 h 2493563"/>
              <a:gd name="connsiteX2" fmla="*/ 3217229 w 3217229"/>
              <a:gd name="connsiteY2" fmla="*/ 1102329 h 2493563"/>
              <a:gd name="connsiteX3" fmla="*/ 2726370 w 3217229"/>
              <a:gd name="connsiteY3" fmla="*/ 0 h 2493563"/>
              <a:gd name="connsiteX4" fmla="*/ 2339293 w 3217229"/>
              <a:gd name="connsiteY4" fmla="*/ 260856 h 2493563"/>
              <a:gd name="connsiteX5" fmla="*/ 2140144 w 3217229"/>
              <a:gd name="connsiteY5" fmla="*/ 482444 h 2493563"/>
              <a:gd name="connsiteX6" fmla="*/ 1848434 w 3217229"/>
              <a:gd name="connsiteY6" fmla="*/ 605860 h 2493563"/>
              <a:gd name="connsiteX7" fmla="*/ 1587577 w 3217229"/>
              <a:gd name="connsiteY7" fmla="*/ 687202 h 2493563"/>
              <a:gd name="connsiteX8" fmla="*/ 1472576 w 3217229"/>
              <a:gd name="connsiteY8" fmla="*/ 695617 h 2493563"/>
              <a:gd name="connsiteX9" fmla="*/ 1380014 w 3217229"/>
              <a:gd name="connsiteY9" fmla="*/ 709642 h 2493563"/>
              <a:gd name="connsiteX10" fmla="*/ 1267818 w 3217229"/>
              <a:gd name="connsiteY10" fmla="*/ 754520 h 2493563"/>
              <a:gd name="connsiteX11" fmla="*/ 1141597 w 3217229"/>
              <a:gd name="connsiteY11" fmla="*/ 830253 h 2493563"/>
              <a:gd name="connsiteX12" fmla="*/ 1018181 w 3217229"/>
              <a:gd name="connsiteY12" fmla="*/ 883546 h 2493563"/>
              <a:gd name="connsiteX13" fmla="*/ 1236964 w 3217229"/>
              <a:gd name="connsiteY13" fmla="*/ 1265013 h 2493563"/>
              <a:gd name="connsiteX14" fmla="*/ 392687 w 3217229"/>
              <a:gd name="connsiteY14" fmla="*/ 1161232 h 2493563"/>
              <a:gd name="connsiteX15" fmla="*/ 0 w 3217229"/>
              <a:gd name="connsiteY15" fmla="*/ 1239769 h 2493563"/>
              <a:gd name="connsiteX0" fmla="*/ 0 w 3217229"/>
              <a:gd name="connsiteY0" fmla="*/ 1239769 h 2493563"/>
              <a:gd name="connsiteX1" fmla="*/ 504883 w 3217229"/>
              <a:gd name="connsiteY1" fmla="*/ 2493563 h 2493563"/>
              <a:gd name="connsiteX2" fmla="*/ 3217229 w 3217229"/>
              <a:gd name="connsiteY2" fmla="*/ 1102329 h 2493563"/>
              <a:gd name="connsiteX3" fmla="*/ 2726370 w 3217229"/>
              <a:gd name="connsiteY3" fmla="*/ 0 h 2493563"/>
              <a:gd name="connsiteX4" fmla="*/ 2339293 w 3217229"/>
              <a:gd name="connsiteY4" fmla="*/ 260856 h 2493563"/>
              <a:gd name="connsiteX5" fmla="*/ 2140144 w 3217229"/>
              <a:gd name="connsiteY5" fmla="*/ 482444 h 2493563"/>
              <a:gd name="connsiteX6" fmla="*/ 1848434 w 3217229"/>
              <a:gd name="connsiteY6" fmla="*/ 605860 h 2493563"/>
              <a:gd name="connsiteX7" fmla="*/ 1587577 w 3217229"/>
              <a:gd name="connsiteY7" fmla="*/ 687202 h 2493563"/>
              <a:gd name="connsiteX8" fmla="*/ 1472576 w 3217229"/>
              <a:gd name="connsiteY8" fmla="*/ 695617 h 2493563"/>
              <a:gd name="connsiteX9" fmla="*/ 1380014 w 3217229"/>
              <a:gd name="connsiteY9" fmla="*/ 709642 h 2493563"/>
              <a:gd name="connsiteX10" fmla="*/ 1267818 w 3217229"/>
              <a:gd name="connsiteY10" fmla="*/ 754520 h 2493563"/>
              <a:gd name="connsiteX11" fmla="*/ 1141597 w 3217229"/>
              <a:gd name="connsiteY11" fmla="*/ 830253 h 2493563"/>
              <a:gd name="connsiteX12" fmla="*/ 1018181 w 3217229"/>
              <a:gd name="connsiteY12" fmla="*/ 883546 h 2493563"/>
              <a:gd name="connsiteX13" fmla="*/ 661958 w 3217229"/>
              <a:gd name="connsiteY13" fmla="*/ 1049035 h 2493563"/>
              <a:gd name="connsiteX14" fmla="*/ 392687 w 3217229"/>
              <a:gd name="connsiteY14" fmla="*/ 1161232 h 2493563"/>
              <a:gd name="connsiteX15" fmla="*/ 0 w 3217229"/>
              <a:gd name="connsiteY15" fmla="*/ 1239769 h 2493563"/>
              <a:gd name="connsiteX0" fmla="*/ 0 w 3387003"/>
              <a:gd name="connsiteY0" fmla="*/ 1239769 h 2532010"/>
              <a:gd name="connsiteX1" fmla="*/ 504883 w 3387003"/>
              <a:gd name="connsiteY1" fmla="*/ 2493563 h 2532010"/>
              <a:gd name="connsiteX2" fmla="*/ 3387003 w 3387003"/>
              <a:gd name="connsiteY2" fmla="*/ 2532010 h 2532010"/>
              <a:gd name="connsiteX3" fmla="*/ 2726370 w 3387003"/>
              <a:gd name="connsiteY3" fmla="*/ 0 h 2532010"/>
              <a:gd name="connsiteX4" fmla="*/ 2339293 w 3387003"/>
              <a:gd name="connsiteY4" fmla="*/ 260856 h 2532010"/>
              <a:gd name="connsiteX5" fmla="*/ 2140144 w 3387003"/>
              <a:gd name="connsiteY5" fmla="*/ 482444 h 2532010"/>
              <a:gd name="connsiteX6" fmla="*/ 1848434 w 3387003"/>
              <a:gd name="connsiteY6" fmla="*/ 605860 h 2532010"/>
              <a:gd name="connsiteX7" fmla="*/ 1587577 w 3387003"/>
              <a:gd name="connsiteY7" fmla="*/ 687202 h 2532010"/>
              <a:gd name="connsiteX8" fmla="*/ 1472576 w 3387003"/>
              <a:gd name="connsiteY8" fmla="*/ 695617 h 2532010"/>
              <a:gd name="connsiteX9" fmla="*/ 1380014 w 3387003"/>
              <a:gd name="connsiteY9" fmla="*/ 709642 h 2532010"/>
              <a:gd name="connsiteX10" fmla="*/ 1267818 w 3387003"/>
              <a:gd name="connsiteY10" fmla="*/ 754520 h 2532010"/>
              <a:gd name="connsiteX11" fmla="*/ 1141597 w 3387003"/>
              <a:gd name="connsiteY11" fmla="*/ 830253 h 2532010"/>
              <a:gd name="connsiteX12" fmla="*/ 1018181 w 3387003"/>
              <a:gd name="connsiteY12" fmla="*/ 883546 h 2532010"/>
              <a:gd name="connsiteX13" fmla="*/ 661958 w 3387003"/>
              <a:gd name="connsiteY13" fmla="*/ 1049035 h 2532010"/>
              <a:gd name="connsiteX14" fmla="*/ 392687 w 3387003"/>
              <a:gd name="connsiteY14" fmla="*/ 1161232 h 2532010"/>
              <a:gd name="connsiteX15" fmla="*/ 0 w 3387003"/>
              <a:gd name="connsiteY15" fmla="*/ 1239769 h 2532010"/>
              <a:gd name="connsiteX0" fmla="*/ 0 w 3428702"/>
              <a:gd name="connsiteY0" fmla="*/ 1242747 h 2532010"/>
              <a:gd name="connsiteX1" fmla="*/ 546582 w 3428702"/>
              <a:gd name="connsiteY1" fmla="*/ 2493563 h 2532010"/>
              <a:gd name="connsiteX2" fmla="*/ 3428702 w 3428702"/>
              <a:gd name="connsiteY2" fmla="*/ 2532010 h 2532010"/>
              <a:gd name="connsiteX3" fmla="*/ 2768069 w 3428702"/>
              <a:gd name="connsiteY3" fmla="*/ 0 h 2532010"/>
              <a:gd name="connsiteX4" fmla="*/ 2380992 w 3428702"/>
              <a:gd name="connsiteY4" fmla="*/ 260856 h 2532010"/>
              <a:gd name="connsiteX5" fmla="*/ 2181843 w 3428702"/>
              <a:gd name="connsiteY5" fmla="*/ 482444 h 2532010"/>
              <a:gd name="connsiteX6" fmla="*/ 1890133 w 3428702"/>
              <a:gd name="connsiteY6" fmla="*/ 605860 h 2532010"/>
              <a:gd name="connsiteX7" fmla="*/ 1629276 w 3428702"/>
              <a:gd name="connsiteY7" fmla="*/ 687202 h 2532010"/>
              <a:gd name="connsiteX8" fmla="*/ 1514275 w 3428702"/>
              <a:gd name="connsiteY8" fmla="*/ 695617 h 2532010"/>
              <a:gd name="connsiteX9" fmla="*/ 1421713 w 3428702"/>
              <a:gd name="connsiteY9" fmla="*/ 709642 h 2532010"/>
              <a:gd name="connsiteX10" fmla="*/ 1309517 w 3428702"/>
              <a:gd name="connsiteY10" fmla="*/ 754520 h 2532010"/>
              <a:gd name="connsiteX11" fmla="*/ 1183296 w 3428702"/>
              <a:gd name="connsiteY11" fmla="*/ 830253 h 2532010"/>
              <a:gd name="connsiteX12" fmla="*/ 1059880 w 3428702"/>
              <a:gd name="connsiteY12" fmla="*/ 883546 h 2532010"/>
              <a:gd name="connsiteX13" fmla="*/ 703657 w 3428702"/>
              <a:gd name="connsiteY13" fmla="*/ 1049035 h 2532010"/>
              <a:gd name="connsiteX14" fmla="*/ 434386 w 3428702"/>
              <a:gd name="connsiteY14" fmla="*/ 1161232 h 2532010"/>
              <a:gd name="connsiteX15" fmla="*/ 0 w 3428702"/>
              <a:gd name="connsiteY15" fmla="*/ 1242747 h 2532010"/>
              <a:gd name="connsiteX0" fmla="*/ 0 w 3428702"/>
              <a:gd name="connsiteY0" fmla="*/ 1242747 h 2532010"/>
              <a:gd name="connsiteX1" fmla="*/ 546582 w 3428702"/>
              <a:gd name="connsiteY1" fmla="*/ 2493563 h 2532010"/>
              <a:gd name="connsiteX2" fmla="*/ 3428702 w 3428702"/>
              <a:gd name="connsiteY2" fmla="*/ 2532010 h 2532010"/>
              <a:gd name="connsiteX3" fmla="*/ 2768069 w 3428702"/>
              <a:gd name="connsiteY3" fmla="*/ 0 h 2532010"/>
              <a:gd name="connsiteX4" fmla="*/ 2380992 w 3428702"/>
              <a:gd name="connsiteY4" fmla="*/ 260856 h 2532010"/>
              <a:gd name="connsiteX5" fmla="*/ 2181843 w 3428702"/>
              <a:gd name="connsiteY5" fmla="*/ 482444 h 2532010"/>
              <a:gd name="connsiteX6" fmla="*/ 1890133 w 3428702"/>
              <a:gd name="connsiteY6" fmla="*/ 605860 h 2532010"/>
              <a:gd name="connsiteX7" fmla="*/ 1629276 w 3428702"/>
              <a:gd name="connsiteY7" fmla="*/ 687202 h 2532010"/>
              <a:gd name="connsiteX8" fmla="*/ 1514275 w 3428702"/>
              <a:gd name="connsiteY8" fmla="*/ 695617 h 2532010"/>
              <a:gd name="connsiteX9" fmla="*/ 1421713 w 3428702"/>
              <a:gd name="connsiteY9" fmla="*/ 709642 h 2532010"/>
              <a:gd name="connsiteX10" fmla="*/ 1309517 w 3428702"/>
              <a:gd name="connsiteY10" fmla="*/ 754520 h 2532010"/>
              <a:gd name="connsiteX11" fmla="*/ 1183296 w 3428702"/>
              <a:gd name="connsiteY11" fmla="*/ 830253 h 2532010"/>
              <a:gd name="connsiteX12" fmla="*/ 1059880 w 3428702"/>
              <a:gd name="connsiteY12" fmla="*/ 883546 h 2532010"/>
              <a:gd name="connsiteX13" fmla="*/ 703657 w 3428702"/>
              <a:gd name="connsiteY13" fmla="*/ 1049035 h 2532010"/>
              <a:gd name="connsiteX14" fmla="*/ 434386 w 3428702"/>
              <a:gd name="connsiteY14" fmla="*/ 1161232 h 2532010"/>
              <a:gd name="connsiteX15" fmla="*/ 0 w 3428702"/>
              <a:gd name="connsiteY15" fmla="*/ 1242747 h 2532010"/>
              <a:gd name="connsiteX0" fmla="*/ 0 w 3428702"/>
              <a:gd name="connsiteY0" fmla="*/ 1242747 h 2532010"/>
              <a:gd name="connsiteX1" fmla="*/ 546582 w 3428702"/>
              <a:gd name="connsiteY1" fmla="*/ 2493563 h 2532010"/>
              <a:gd name="connsiteX2" fmla="*/ 3428702 w 3428702"/>
              <a:gd name="connsiteY2" fmla="*/ 2532010 h 2532010"/>
              <a:gd name="connsiteX3" fmla="*/ 3088205 w 3428702"/>
              <a:gd name="connsiteY3" fmla="*/ 1213489 h 2532010"/>
              <a:gd name="connsiteX4" fmla="*/ 2768069 w 3428702"/>
              <a:gd name="connsiteY4" fmla="*/ 0 h 2532010"/>
              <a:gd name="connsiteX5" fmla="*/ 2380992 w 3428702"/>
              <a:gd name="connsiteY5" fmla="*/ 260856 h 2532010"/>
              <a:gd name="connsiteX6" fmla="*/ 2181843 w 3428702"/>
              <a:gd name="connsiteY6" fmla="*/ 482444 h 2532010"/>
              <a:gd name="connsiteX7" fmla="*/ 1890133 w 3428702"/>
              <a:gd name="connsiteY7" fmla="*/ 605860 h 2532010"/>
              <a:gd name="connsiteX8" fmla="*/ 1629276 w 3428702"/>
              <a:gd name="connsiteY8" fmla="*/ 687202 h 2532010"/>
              <a:gd name="connsiteX9" fmla="*/ 1514275 w 3428702"/>
              <a:gd name="connsiteY9" fmla="*/ 695617 h 2532010"/>
              <a:gd name="connsiteX10" fmla="*/ 1421713 w 3428702"/>
              <a:gd name="connsiteY10" fmla="*/ 709642 h 2532010"/>
              <a:gd name="connsiteX11" fmla="*/ 1309517 w 3428702"/>
              <a:gd name="connsiteY11" fmla="*/ 754520 h 2532010"/>
              <a:gd name="connsiteX12" fmla="*/ 1183296 w 3428702"/>
              <a:gd name="connsiteY12" fmla="*/ 830253 h 2532010"/>
              <a:gd name="connsiteX13" fmla="*/ 1059880 w 3428702"/>
              <a:gd name="connsiteY13" fmla="*/ 883546 h 2532010"/>
              <a:gd name="connsiteX14" fmla="*/ 703657 w 3428702"/>
              <a:gd name="connsiteY14" fmla="*/ 1049035 h 2532010"/>
              <a:gd name="connsiteX15" fmla="*/ 434386 w 3428702"/>
              <a:gd name="connsiteY15" fmla="*/ 1161232 h 2532010"/>
              <a:gd name="connsiteX16" fmla="*/ 0 w 3428702"/>
              <a:gd name="connsiteY16" fmla="*/ 1242747 h 2532010"/>
              <a:gd name="connsiteX0" fmla="*/ 0 w 5226919"/>
              <a:gd name="connsiteY0" fmla="*/ 1242747 h 2532010"/>
              <a:gd name="connsiteX1" fmla="*/ 546582 w 5226919"/>
              <a:gd name="connsiteY1" fmla="*/ 2493563 h 2532010"/>
              <a:gd name="connsiteX2" fmla="*/ 3428702 w 5226919"/>
              <a:gd name="connsiteY2" fmla="*/ 2532010 h 2532010"/>
              <a:gd name="connsiteX3" fmla="*/ 5226919 w 5226919"/>
              <a:gd name="connsiteY3" fmla="*/ 495470 h 2532010"/>
              <a:gd name="connsiteX4" fmla="*/ 2768069 w 5226919"/>
              <a:gd name="connsiteY4" fmla="*/ 0 h 2532010"/>
              <a:gd name="connsiteX5" fmla="*/ 2380992 w 5226919"/>
              <a:gd name="connsiteY5" fmla="*/ 260856 h 2532010"/>
              <a:gd name="connsiteX6" fmla="*/ 2181843 w 5226919"/>
              <a:gd name="connsiteY6" fmla="*/ 482444 h 2532010"/>
              <a:gd name="connsiteX7" fmla="*/ 1890133 w 5226919"/>
              <a:gd name="connsiteY7" fmla="*/ 605860 h 2532010"/>
              <a:gd name="connsiteX8" fmla="*/ 1629276 w 5226919"/>
              <a:gd name="connsiteY8" fmla="*/ 687202 h 2532010"/>
              <a:gd name="connsiteX9" fmla="*/ 1514275 w 5226919"/>
              <a:gd name="connsiteY9" fmla="*/ 695617 h 2532010"/>
              <a:gd name="connsiteX10" fmla="*/ 1421713 w 5226919"/>
              <a:gd name="connsiteY10" fmla="*/ 709642 h 2532010"/>
              <a:gd name="connsiteX11" fmla="*/ 1309517 w 5226919"/>
              <a:gd name="connsiteY11" fmla="*/ 754520 h 2532010"/>
              <a:gd name="connsiteX12" fmla="*/ 1183296 w 5226919"/>
              <a:gd name="connsiteY12" fmla="*/ 830253 h 2532010"/>
              <a:gd name="connsiteX13" fmla="*/ 1059880 w 5226919"/>
              <a:gd name="connsiteY13" fmla="*/ 883546 h 2532010"/>
              <a:gd name="connsiteX14" fmla="*/ 703657 w 5226919"/>
              <a:gd name="connsiteY14" fmla="*/ 1049035 h 2532010"/>
              <a:gd name="connsiteX15" fmla="*/ 434386 w 5226919"/>
              <a:gd name="connsiteY15" fmla="*/ 1161232 h 2532010"/>
              <a:gd name="connsiteX16" fmla="*/ 0 w 5226919"/>
              <a:gd name="connsiteY16" fmla="*/ 1242747 h 2532010"/>
              <a:gd name="connsiteX0" fmla="*/ 0 w 5226919"/>
              <a:gd name="connsiteY0" fmla="*/ 1242747 h 2493563"/>
              <a:gd name="connsiteX1" fmla="*/ 546582 w 5226919"/>
              <a:gd name="connsiteY1" fmla="*/ 2493563 h 2493563"/>
              <a:gd name="connsiteX2" fmla="*/ 2538850 w 5226919"/>
              <a:gd name="connsiteY2" fmla="*/ 1869224 h 2493563"/>
              <a:gd name="connsiteX3" fmla="*/ 5226919 w 5226919"/>
              <a:gd name="connsiteY3" fmla="*/ 495470 h 2493563"/>
              <a:gd name="connsiteX4" fmla="*/ 2768069 w 5226919"/>
              <a:gd name="connsiteY4" fmla="*/ 0 h 2493563"/>
              <a:gd name="connsiteX5" fmla="*/ 2380992 w 5226919"/>
              <a:gd name="connsiteY5" fmla="*/ 260856 h 2493563"/>
              <a:gd name="connsiteX6" fmla="*/ 2181843 w 5226919"/>
              <a:gd name="connsiteY6" fmla="*/ 482444 h 2493563"/>
              <a:gd name="connsiteX7" fmla="*/ 1890133 w 5226919"/>
              <a:gd name="connsiteY7" fmla="*/ 605860 h 2493563"/>
              <a:gd name="connsiteX8" fmla="*/ 1629276 w 5226919"/>
              <a:gd name="connsiteY8" fmla="*/ 687202 h 2493563"/>
              <a:gd name="connsiteX9" fmla="*/ 1514275 w 5226919"/>
              <a:gd name="connsiteY9" fmla="*/ 695617 h 2493563"/>
              <a:gd name="connsiteX10" fmla="*/ 1421713 w 5226919"/>
              <a:gd name="connsiteY10" fmla="*/ 709642 h 2493563"/>
              <a:gd name="connsiteX11" fmla="*/ 1309517 w 5226919"/>
              <a:gd name="connsiteY11" fmla="*/ 754520 h 2493563"/>
              <a:gd name="connsiteX12" fmla="*/ 1183296 w 5226919"/>
              <a:gd name="connsiteY12" fmla="*/ 830253 h 2493563"/>
              <a:gd name="connsiteX13" fmla="*/ 1059880 w 5226919"/>
              <a:gd name="connsiteY13" fmla="*/ 883546 h 2493563"/>
              <a:gd name="connsiteX14" fmla="*/ 703657 w 5226919"/>
              <a:gd name="connsiteY14" fmla="*/ 1049035 h 2493563"/>
              <a:gd name="connsiteX15" fmla="*/ 434386 w 5226919"/>
              <a:gd name="connsiteY15" fmla="*/ 1161232 h 2493563"/>
              <a:gd name="connsiteX16" fmla="*/ 0 w 5226919"/>
              <a:gd name="connsiteY16" fmla="*/ 1242747 h 2493563"/>
              <a:gd name="connsiteX0" fmla="*/ 0 w 5226919"/>
              <a:gd name="connsiteY0" fmla="*/ 1242747 h 2493563"/>
              <a:gd name="connsiteX1" fmla="*/ 546582 w 5226919"/>
              <a:gd name="connsiteY1" fmla="*/ 2493563 h 2493563"/>
              <a:gd name="connsiteX2" fmla="*/ 2538850 w 5226919"/>
              <a:gd name="connsiteY2" fmla="*/ 1869224 h 2493563"/>
              <a:gd name="connsiteX3" fmla="*/ 5226919 w 5226919"/>
              <a:gd name="connsiteY3" fmla="*/ 495470 h 2493563"/>
              <a:gd name="connsiteX4" fmla="*/ 3508584 w 5226919"/>
              <a:gd name="connsiteY4" fmla="*/ 148735 h 2493563"/>
              <a:gd name="connsiteX5" fmla="*/ 2768069 w 5226919"/>
              <a:gd name="connsiteY5" fmla="*/ 0 h 2493563"/>
              <a:gd name="connsiteX6" fmla="*/ 2380992 w 5226919"/>
              <a:gd name="connsiteY6" fmla="*/ 260856 h 2493563"/>
              <a:gd name="connsiteX7" fmla="*/ 2181843 w 5226919"/>
              <a:gd name="connsiteY7" fmla="*/ 482444 h 2493563"/>
              <a:gd name="connsiteX8" fmla="*/ 1890133 w 5226919"/>
              <a:gd name="connsiteY8" fmla="*/ 605860 h 2493563"/>
              <a:gd name="connsiteX9" fmla="*/ 1629276 w 5226919"/>
              <a:gd name="connsiteY9" fmla="*/ 687202 h 2493563"/>
              <a:gd name="connsiteX10" fmla="*/ 1514275 w 5226919"/>
              <a:gd name="connsiteY10" fmla="*/ 695617 h 2493563"/>
              <a:gd name="connsiteX11" fmla="*/ 1421713 w 5226919"/>
              <a:gd name="connsiteY11" fmla="*/ 709642 h 2493563"/>
              <a:gd name="connsiteX12" fmla="*/ 1309517 w 5226919"/>
              <a:gd name="connsiteY12" fmla="*/ 754520 h 2493563"/>
              <a:gd name="connsiteX13" fmla="*/ 1183296 w 5226919"/>
              <a:gd name="connsiteY13" fmla="*/ 830253 h 2493563"/>
              <a:gd name="connsiteX14" fmla="*/ 1059880 w 5226919"/>
              <a:gd name="connsiteY14" fmla="*/ 883546 h 2493563"/>
              <a:gd name="connsiteX15" fmla="*/ 703657 w 5226919"/>
              <a:gd name="connsiteY15" fmla="*/ 1049035 h 2493563"/>
              <a:gd name="connsiteX16" fmla="*/ 434386 w 5226919"/>
              <a:gd name="connsiteY16" fmla="*/ 1161232 h 2493563"/>
              <a:gd name="connsiteX17" fmla="*/ 0 w 5226919"/>
              <a:gd name="connsiteY17" fmla="*/ 1242747 h 2493563"/>
              <a:gd name="connsiteX0" fmla="*/ 0 w 5490079"/>
              <a:gd name="connsiteY0" fmla="*/ 2852237 h 4103053"/>
              <a:gd name="connsiteX1" fmla="*/ 546582 w 5490079"/>
              <a:gd name="connsiteY1" fmla="*/ 4103053 h 4103053"/>
              <a:gd name="connsiteX2" fmla="*/ 2538850 w 5490079"/>
              <a:gd name="connsiteY2" fmla="*/ 3478714 h 4103053"/>
              <a:gd name="connsiteX3" fmla="*/ 5226919 w 5490079"/>
              <a:gd name="connsiteY3" fmla="*/ 2104960 h 4103053"/>
              <a:gd name="connsiteX4" fmla="*/ 5337384 w 5490079"/>
              <a:gd name="connsiteY4" fmla="*/ 0 h 4103053"/>
              <a:gd name="connsiteX5" fmla="*/ 3508584 w 5490079"/>
              <a:gd name="connsiteY5" fmla="*/ 1758225 h 4103053"/>
              <a:gd name="connsiteX6" fmla="*/ 2768069 w 5490079"/>
              <a:gd name="connsiteY6" fmla="*/ 1609490 h 4103053"/>
              <a:gd name="connsiteX7" fmla="*/ 2380992 w 5490079"/>
              <a:gd name="connsiteY7" fmla="*/ 1870346 h 4103053"/>
              <a:gd name="connsiteX8" fmla="*/ 2181843 w 5490079"/>
              <a:gd name="connsiteY8" fmla="*/ 2091934 h 4103053"/>
              <a:gd name="connsiteX9" fmla="*/ 1890133 w 5490079"/>
              <a:gd name="connsiteY9" fmla="*/ 2215350 h 4103053"/>
              <a:gd name="connsiteX10" fmla="*/ 1629276 w 5490079"/>
              <a:gd name="connsiteY10" fmla="*/ 2296692 h 4103053"/>
              <a:gd name="connsiteX11" fmla="*/ 1514275 w 5490079"/>
              <a:gd name="connsiteY11" fmla="*/ 2305107 h 4103053"/>
              <a:gd name="connsiteX12" fmla="*/ 1421713 w 5490079"/>
              <a:gd name="connsiteY12" fmla="*/ 2319132 h 4103053"/>
              <a:gd name="connsiteX13" fmla="*/ 1309517 w 5490079"/>
              <a:gd name="connsiteY13" fmla="*/ 2364010 h 4103053"/>
              <a:gd name="connsiteX14" fmla="*/ 1183296 w 5490079"/>
              <a:gd name="connsiteY14" fmla="*/ 2439743 h 4103053"/>
              <a:gd name="connsiteX15" fmla="*/ 1059880 w 5490079"/>
              <a:gd name="connsiteY15" fmla="*/ 2493036 h 4103053"/>
              <a:gd name="connsiteX16" fmla="*/ 703657 w 5490079"/>
              <a:gd name="connsiteY16" fmla="*/ 2658525 h 4103053"/>
              <a:gd name="connsiteX17" fmla="*/ 434386 w 5490079"/>
              <a:gd name="connsiteY17" fmla="*/ 2770722 h 4103053"/>
              <a:gd name="connsiteX18" fmla="*/ 0 w 5490079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5226919 w 5337384"/>
              <a:gd name="connsiteY3" fmla="*/ 2104960 h 4103053"/>
              <a:gd name="connsiteX4" fmla="*/ 5337384 w 5337384"/>
              <a:gd name="connsiteY4" fmla="*/ 0 h 4103053"/>
              <a:gd name="connsiteX5" fmla="*/ 3508584 w 5337384"/>
              <a:gd name="connsiteY5" fmla="*/ 1758225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5226919 w 5337384"/>
              <a:gd name="connsiteY3" fmla="*/ 2104960 h 4103053"/>
              <a:gd name="connsiteX4" fmla="*/ 5337384 w 5337384"/>
              <a:gd name="connsiteY4" fmla="*/ 0 h 4103053"/>
              <a:gd name="connsiteX5" fmla="*/ 3508584 w 5337384"/>
              <a:gd name="connsiteY5" fmla="*/ 1758225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508584 w 5337384"/>
              <a:gd name="connsiteY5" fmla="*/ 1758225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508584 w 5337384"/>
              <a:gd name="connsiteY5" fmla="*/ 1758225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2974382 w 5337384"/>
              <a:gd name="connsiteY5" fmla="*/ 1344981 h 4103053"/>
              <a:gd name="connsiteX6" fmla="*/ 2768069 w 5337384"/>
              <a:gd name="connsiteY6" fmla="*/ 1609490 h 4103053"/>
              <a:gd name="connsiteX7" fmla="*/ 2380992 w 5337384"/>
              <a:gd name="connsiteY7" fmla="*/ 1870346 h 4103053"/>
              <a:gd name="connsiteX8" fmla="*/ 2181843 w 5337384"/>
              <a:gd name="connsiteY8" fmla="*/ 2091934 h 4103053"/>
              <a:gd name="connsiteX9" fmla="*/ 1890133 w 5337384"/>
              <a:gd name="connsiteY9" fmla="*/ 2215350 h 4103053"/>
              <a:gd name="connsiteX10" fmla="*/ 1629276 w 5337384"/>
              <a:gd name="connsiteY10" fmla="*/ 2296692 h 4103053"/>
              <a:gd name="connsiteX11" fmla="*/ 1514275 w 5337384"/>
              <a:gd name="connsiteY11" fmla="*/ 2305107 h 4103053"/>
              <a:gd name="connsiteX12" fmla="*/ 1421713 w 5337384"/>
              <a:gd name="connsiteY12" fmla="*/ 2319132 h 4103053"/>
              <a:gd name="connsiteX13" fmla="*/ 1309517 w 5337384"/>
              <a:gd name="connsiteY13" fmla="*/ 2364010 h 4103053"/>
              <a:gd name="connsiteX14" fmla="*/ 1183296 w 5337384"/>
              <a:gd name="connsiteY14" fmla="*/ 2439743 h 4103053"/>
              <a:gd name="connsiteX15" fmla="*/ 1059880 w 5337384"/>
              <a:gd name="connsiteY15" fmla="*/ 2493036 h 4103053"/>
              <a:gd name="connsiteX16" fmla="*/ 703657 w 5337384"/>
              <a:gd name="connsiteY16" fmla="*/ 2658525 h 4103053"/>
              <a:gd name="connsiteX17" fmla="*/ 434386 w 5337384"/>
              <a:gd name="connsiteY17" fmla="*/ 2770722 h 4103053"/>
              <a:gd name="connsiteX18" fmla="*/ 0 w 5337384"/>
              <a:gd name="connsiteY1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32930 w 5337384"/>
              <a:gd name="connsiteY5" fmla="*/ 1134763 h 4103053"/>
              <a:gd name="connsiteX6" fmla="*/ 2974382 w 5337384"/>
              <a:gd name="connsiteY6" fmla="*/ 1344981 h 4103053"/>
              <a:gd name="connsiteX7" fmla="*/ 2768069 w 5337384"/>
              <a:gd name="connsiteY7" fmla="*/ 1609490 h 4103053"/>
              <a:gd name="connsiteX8" fmla="*/ 2380992 w 5337384"/>
              <a:gd name="connsiteY8" fmla="*/ 1870346 h 4103053"/>
              <a:gd name="connsiteX9" fmla="*/ 2181843 w 5337384"/>
              <a:gd name="connsiteY9" fmla="*/ 2091934 h 4103053"/>
              <a:gd name="connsiteX10" fmla="*/ 1890133 w 5337384"/>
              <a:gd name="connsiteY10" fmla="*/ 2215350 h 4103053"/>
              <a:gd name="connsiteX11" fmla="*/ 1629276 w 5337384"/>
              <a:gd name="connsiteY11" fmla="*/ 2296692 h 4103053"/>
              <a:gd name="connsiteX12" fmla="*/ 1514275 w 5337384"/>
              <a:gd name="connsiteY12" fmla="*/ 2305107 h 4103053"/>
              <a:gd name="connsiteX13" fmla="*/ 1421713 w 5337384"/>
              <a:gd name="connsiteY13" fmla="*/ 2319132 h 4103053"/>
              <a:gd name="connsiteX14" fmla="*/ 1309517 w 5337384"/>
              <a:gd name="connsiteY14" fmla="*/ 2364010 h 4103053"/>
              <a:gd name="connsiteX15" fmla="*/ 1183296 w 5337384"/>
              <a:gd name="connsiteY15" fmla="*/ 2439743 h 4103053"/>
              <a:gd name="connsiteX16" fmla="*/ 1059880 w 5337384"/>
              <a:gd name="connsiteY16" fmla="*/ 2493036 h 4103053"/>
              <a:gd name="connsiteX17" fmla="*/ 703657 w 5337384"/>
              <a:gd name="connsiteY17" fmla="*/ 2658525 h 4103053"/>
              <a:gd name="connsiteX18" fmla="*/ 434386 w 5337384"/>
              <a:gd name="connsiteY18" fmla="*/ 2770722 h 4103053"/>
              <a:gd name="connsiteX19" fmla="*/ 0 w 5337384"/>
              <a:gd name="connsiteY19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111186 w 5337384"/>
              <a:gd name="connsiteY5" fmla="*/ 1175080 h 4103053"/>
              <a:gd name="connsiteX6" fmla="*/ 2974382 w 5337384"/>
              <a:gd name="connsiteY6" fmla="*/ 1344981 h 4103053"/>
              <a:gd name="connsiteX7" fmla="*/ 2768069 w 5337384"/>
              <a:gd name="connsiteY7" fmla="*/ 1609490 h 4103053"/>
              <a:gd name="connsiteX8" fmla="*/ 2380992 w 5337384"/>
              <a:gd name="connsiteY8" fmla="*/ 1870346 h 4103053"/>
              <a:gd name="connsiteX9" fmla="*/ 2181843 w 5337384"/>
              <a:gd name="connsiteY9" fmla="*/ 2091934 h 4103053"/>
              <a:gd name="connsiteX10" fmla="*/ 1890133 w 5337384"/>
              <a:gd name="connsiteY10" fmla="*/ 2215350 h 4103053"/>
              <a:gd name="connsiteX11" fmla="*/ 1629276 w 5337384"/>
              <a:gd name="connsiteY11" fmla="*/ 2296692 h 4103053"/>
              <a:gd name="connsiteX12" fmla="*/ 1514275 w 5337384"/>
              <a:gd name="connsiteY12" fmla="*/ 2305107 h 4103053"/>
              <a:gd name="connsiteX13" fmla="*/ 1421713 w 5337384"/>
              <a:gd name="connsiteY13" fmla="*/ 2319132 h 4103053"/>
              <a:gd name="connsiteX14" fmla="*/ 1309517 w 5337384"/>
              <a:gd name="connsiteY14" fmla="*/ 2364010 h 4103053"/>
              <a:gd name="connsiteX15" fmla="*/ 1183296 w 5337384"/>
              <a:gd name="connsiteY15" fmla="*/ 2439743 h 4103053"/>
              <a:gd name="connsiteX16" fmla="*/ 1059880 w 5337384"/>
              <a:gd name="connsiteY16" fmla="*/ 2493036 h 4103053"/>
              <a:gd name="connsiteX17" fmla="*/ 703657 w 5337384"/>
              <a:gd name="connsiteY17" fmla="*/ 2658525 h 4103053"/>
              <a:gd name="connsiteX18" fmla="*/ 434386 w 5337384"/>
              <a:gd name="connsiteY18" fmla="*/ 2770722 h 4103053"/>
              <a:gd name="connsiteX19" fmla="*/ 0 w 5337384"/>
              <a:gd name="connsiteY19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265734 w 5337384"/>
              <a:gd name="connsiteY5" fmla="*/ 1091087 h 4103053"/>
              <a:gd name="connsiteX6" fmla="*/ 3111186 w 5337384"/>
              <a:gd name="connsiteY6" fmla="*/ 1175080 h 4103053"/>
              <a:gd name="connsiteX7" fmla="*/ 2974382 w 5337384"/>
              <a:gd name="connsiteY7" fmla="*/ 1344981 h 4103053"/>
              <a:gd name="connsiteX8" fmla="*/ 2768069 w 5337384"/>
              <a:gd name="connsiteY8" fmla="*/ 1609490 h 4103053"/>
              <a:gd name="connsiteX9" fmla="*/ 2380992 w 5337384"/>
              <a:gd name="connsiteY9" fmla="*/ 1870346 h 4103053"/>
              <a:gd name="connsiteX10" fmla="*/ 2181843 w 5337384"/>
              <a:gd name="connsiteY10" fmla="*/ 2091934 h 4103053"/>
              <a:gd name="connsiteX11" fmla="*/ 1890133 w 5337384"/>
              <a:gd name="connsiteY11" fmla="*/ 2215350 h 4103053"/>
              <a:gd name="connsiteX12" fmla="*/ 1629276 w 5337384"/>
              <a:gd name="connsiteY12" fmla="*/ 2296692 h 4103053"/>
              <a:gd name="connsiteX13" fmla="*/ 1514275 w 5337384"/>
              <a:gd name="connsiteY13" fmla="*/ 2305107 h 4103053"/>
              <a:gd name="connsiteX14" fmla="*/ 1421713 w 5337384"/>
              <a:gd name="connsiteY14" fmla="*/ 2319132 h 4103053"/>
              <a:gd name="connsiteX15" fmla="*/ 1309517 w 5337384"/>
              <a:gd name="connsiteY15" fmla="*/ 2364010 h 4103053"/>
              <a:gd name="connsiteX16" fmla="*/ 1183296 w 5337384"/>
              <a:gd name="connsiteY16" fmla="*/ 2439743 h 4103053"/>
              <a:gd name="connsiteX17" fmla="*/ 1059880 w 5337384"/>
              <a:gd name="connsiteY17" fmla="*/ 2493036 h 4103053"/>
              <a:gd name="connsiteX18" fmla="*/ 703657 w 5337384"/>
              <a:gd name="connsiteY18" fmla="*/ 2658525 h 4103053"/>
              <a:gd name="connsiteX19" fmla="*/ 434386 w 5337384"/>
              <a:gd name="connsiteY19" fmla="*/ 2770722 h 4103053"/>
              <a:gd name="connsiteX20" fmla="*/ 0 w 5337384"/>
              <a:gd name="connsiteY20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265734 w 5337384"/>
              <a:gd name="connsiteY5" fmla="*/ 1091087 h 4103053"/>
              <a:gd name="connsiteX6" fmla="*/ 3111186 w 5337384"/>
              <a:gd name="connsiteY6" fmla="*/ 1175080 h 4103053"/>
              <a:gd name="connsiteX7" fmla="*/ 2974382 w 5337384"/>
              <a:gd name="connsiteY7" fmla="*/ 1344981 h 4103053"/>
              <a:gd name="connsiteX8" fmla="*/ 2768069 w 5337384"/>
              <a:gd name="connsiteY8" fmla="*/ 1609490 h 4103053"/>
              <a:gd name="connsiteX9" fmla="*/ 2380992 w 5337384"/>
              <a:gd name="connsiteY9" fmla="*/ 1870346 h 4103053"/>
              <a:gd name="connsiteX10" fmla="*/ 2181843 w 5337384"/>
              <a:gd name="connsiteY10" fmla="*/ 2091934 h 4103053"/>
              <a:gd name="connsiteX11" fmla="*/ 1890133 w 5337384"/>
              <a:gd name="connsiteY11" fmla="*/ 2215350 h 4103053"/>
              <a:gd name="connsiteX12" fmla="*/ 1629276 w 5337384"/>
              <a:gd name="connsiteY12" fmla="*/ 2296692 h 4103053"/>
              <a:gd name="connsiteX13" fmla="*/ 1514275 w 5337384"/>
              <a:gd name="connsiteY13" fmla="*/ 2305107 h 4103053"/>
              <a:gd name="connsiteX14" fmla="*/ 1421713 w 5337384"/>
              <a:gd name="connsiteY14" fmla="*/ 2319132 h 4103053"/>
              <a:gd name="connsiteX15" fmla="*/ 1309517 w 5337384"/>
              <a:gd name="connsiteY15" fmla="*/ 2364010 h 4103053"/>
              <a:gd name="connsiteX16" fmla="*/ 1183296 w 5337384"/>
              <a:gd name="connsiteY16" fmla="*/ 2439743 h 4103053"/>
              <a:gd name="connsiteX17" fmla="*/ 1059880 w 5337384"/>
              <a:gd name="connsiteY17" fmla="*/ 2493036 h 4103053"/>
              <a:gd name="connsiteX18" fmla="*/ 703657 w 5337384"/>
              <a:gd name="connsiteY18" fmla="*/ 2658525 h 4103053"/>
              <a:gd name="connsiteX19" fmla="*/ 434386 w 5337384"/>
              <a:gd name="connsiteY19" fmla="*/ 2770722 h 4103053"/>
              <a:gd name="connsiteX20" fmla="*/ 0 w 5337384"/>
              <a:gd name="connsiteY20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90045 w 5337384"/>
              <a:gd name="connsiteY5" fmla="*/ 1017173 h 4103053"/>
              <a:gd name="connsiteX6" fmla="*/ 3265734 w 5337384"/>
              <a:gd name="connsiteY6" fmla="*/ 1091087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90045 w 5337384"/>
              <a:gd name="connsiteY5" fmla="*/ 1017173 h 4103053"/>
              <a:gd name="connsiteX6" fmla="*/ 3265734 w 5337384"/>
              <a:gd name="connsiteY6" fmla="*/ 1091087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90045 w 5337384"/>
              <a:gd name="connsiteY5" fmla="*/ 1017173 h 4103053"/>
              <a:gd name="connsiteX6" fmla="*/ 3225417 w 5337384"/>
              <a:gd name="connsiteY6" fmla="*/ 1094446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16131 w 5337384"/>
              <a:gd name="connsiteY5" fmla="*/ 1017173 h 4103053"/>
              <a:gd name="connsiteX6" fmla="*/ 3225417 w 5337384"/>
              <a:gd name="connsiteY6" fmla="*/ 1094446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16131 w 5337384"/>
              <a:gd name="connsiteY5" fmla="*/ 1017173 h 4103053"/>
              <a:gd name="connsiteX6" fmla="*/ 3225417 w 5337384"/>
              <a:gd name="connsiteY6" fmla="*/ 1094446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316131 w 5337384"/>
              <a:gd name="connsiteY5" fmla="*/ 1003734 h 4103053"/>
              <a:gd name="connsiteX6" fmla="*/ 3225417 w 5337384"/>
              <a:gd name="connsiteY6" fmla="*/ 1094446 h 4103053"/>
              <a:gd name="connsiteX7" fmla="*/ 3111186 w 5337384"/>
              <a:gd name="connsiteY7" fmla="*/ 1175080 h 4103053"/>
              <a:gd name="connsiteX8" fmla="*/ 2974382 w 5337384"/>
              <a:gd name="connsiteY8" fmla="*/ 1344981 h 4103053"/>
              <a:gd name="connsiteX9" fmla="*/ 2768069 w 5337384"/>
              <a:gd name="connsiteY9" fmla="*/ 1609490 h 4103053"/>
              <a:gd name="connsiteX10" fmla="*/ 2380992 w 5337384"/>
              <a:gd name="connsiteY10" fmla="*/ 1870346 h 4103053"/>
              <a:gd name="connsiteX11" fmla="*/ 2181843 w 5337384"/>
              <a:gd name="connsiteY11" fmla="*/ 2091934 h 4103053"/>
              <a:gd name="connsiteX12" fmla="*/ 1890133 w 5337384"/>
              <a:gd name="connsiteY12" fmla="*/ 2215350 h 4103053"/>
              <a:gd name="connsiteX13" fmla="*/ 1629276 w 5337384"/>
              <a:gd name="connsiteY13" fmla="*/ 2296692 h 4103053"/>
              <a:gd name="connsiteX14" fmla="*/ 1514275 w 5337384"/>
              <a:gd name="connsiteY14" fmla="*/ 2305107 h 4103053"/>
              <a:gd name="connsiteX15" fmla="*/ 1421713 w 5337384"/>
              <a:gd name="connsiteY15" fmla="*/ 2319132 h 4103053"/>
              <a:gd name="connsiteX16" fmla="*/ 1309517 w 5337384"/>
              <a:gd name="connsiteY16" fmla="*/ 2364010 h 4103053"/>
              <a:gd name="connsiteX17" fmla="*/ 1183296 w 5337384"/>
              <a:gd name="connsiteY17" fmla="*/ 2439743 h 4103053"/>
              <a:gd name="connsiteX18" fmla="*/ 1059880 w 5337384"/>
              <a:gd name="connsiteY18" fmla="*/ 2493036 h 4103053"/>
              <a:gd name="connsiteX19" fmla="*/ 703657 w 5337384"/>
              <a:gd name="connsiteY19" fmla="*/ 2658525 h 4103053"/>
              <a:gd name="connsiteX20" fmla="*/ 434386 w 5337384"/>
              <a:gd name="connsiteY20" fmla="*/ 2770722 h 4103053"/>
              <a:gd name="connsiteX21" fmla="*/ 0 w 5337384"/>
              <a:gd name="connsiteY2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749540 w 5337384"/>
              <a:gd name="connsiteY5" fmla="*/ 781994 h 4103053"/>
              <a:gd name="connsiteX6" fmla="*/ 3316131 w 5337384"/>
              <a:gd name="connsiteY6" fmla="*/ 1003734 h 4103053"/>
              <a:gd name="connsiteX7" fmla="*/ 3225417 w 5337384"/>
              <a:gd name="connsiteY7" fmla="*/ 1094446 h 4103053"/>
              <a:gd name="connsiteX8" fmla="*/ 3111186 w 5337384"/>
              <a:gd name="connsiteY8" fmla="*/ 1175080 h 4103053"/>
              <a:gd name="connsiteX9" fmla="*/ 2974382 w 5337384"/>
              <a:gd name="connsiteY9" fmla="*/ 1344981 h 4103053"/>
              <a:gd name="connsiteX10" fmla="*/ 2768069 w 5337384"/>
              <a:gd name="connsiteY10" fmla="*/ 1609490 h 4103053"/>
              <a:gd name="connsiteX11" fmla="*/ 2380992 w 5337384"/>
              <a:gd name="connsiteY11" fmla="*/ 1870346 h 4103053"/>
              <a:gd name="connsiteX12" fmla="*/ 2181843 w 5337384"/>
              <a:gd name="connsiteY12" fmla="*/ 2091934 h 4103053"/>
              <a:gd name="connsiteX13" fmla="*/ 1890133 w 5337384"/>
              <a:gd name="connsiteY13" fmla="*/ 2215350 h 4103053"/>
              <a:gd name="connsiteX14" fmla="*/ 1629276 w 5337384"/>
              <a:gd name="connsiteY14" fmla="*/ 2296692 h 4103053"/>
              <a:gd name="connsiteX15" fmla="*/ 1514275 w 5337384"/>
              <a:gd name="connsiteY15" fmla="*/ 2305107 h 4103053"/>
              <a:gd name="connsiteX16" fmla="*/ 1421713 w 5337384"/>
              <a:gd name="connsiteY16" fmla="*/ 2319132 h 4103053"/>
              <a:gd name="connsiteX17" fmla="*/ 1309517 w 5337384"/>
              <a:gd name="connsiteY17" fmla="*/ 2364010 h 4103053"/>
              <a:gd name="connsiteX18" fmla="*/ 1183296 w 5337384"/>
              <a:gd name="connsiteY18" fmla="*/ 2439743 h 4103053"/>
              <a:gd name="connsiteX19" fmla="*/ 1059880 w 5337384"/>
              <a:gd name="connsiteY19" fmla="*/ 2493036 h 4103053"/>
              <a:gd name="connsiteX20" fmla="*/ 703657 w 5337384"/>
              <a:gd name="connsiteY20" fmla="*/ 2658525 h 4103053"/>
              <a:gd name="connsiteX21" fmla="*/ 434386 w 5337384"/>
              <a:gd name="connsiteY21" fmla="*/ 2770722 h 4103053"/>
              <a:gd name="connsiteX22" fmla="*/ 0 w 5337384"/>
              <a:gd name="connsiteY2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517716 w 5337384"/>
              <a:gd name="connsiteY5" fmla="*/ 808872 h 4103053"/>
              <a:gd name="connsiteX6" fmla="*/ 3316131 w 5337384"/>
              <a:gd name="connsiteY6" fmla="*/ 1003734 h 4103053"/>
              <a:gd name="connsiteX7" fmla="*/ 3225417 w 5337384"/>
              <a:gd name="connsiteY7" fmla="*/ 1094446 h 4103053"/>
              <a:gd name="connsiteX8" fmla="*/ 3111186 w 5337384"/>
              <a:gd name="connsiteY8" fmla="*/ 1175080 h 4103053"/>
              <a:gd name="connsiteX9" fmla="*/ 2974382 w 5337384"/>
              <a:gd name="connsiteY9" fmla="*/ 1344981 h 4103053"/>
              <a:gd name="connsiteX10" fmla="*/ 2768069 w 5337384"/>
              <a:gd name="connsiteY10" fmla="*/ 1609490 h 4103053"/>
              <a:gd name="connsiteX11" fmla="*/ 2380992 w 5337384"/>
              <a:gd name="connsiteY11" fmla="*/ 1870346 h 4103053"/>
              <a:gd name="connsiteX12" fmla="*/ 2181843 w 5337384"/>
              <a:gd name="connsiteY12" fmla="*/ 2091934 h 4103053"/>
              <a:gd name="connsiteX13" fmla="*/ 1890133 w 5337384"/>
              <a:gd name="connsiteY13" fmla="*/ 2215350 h 4103053"/>
              <a:gd name="connsiteX14" fmla="*/ 1629276 w 5337384"/>
              <a:gd name="connsiteY14" fmla="*/ 2296692 h 4103053"/>
              <a:gd name="connsiteX15" fmla="*/ 1514275 w 5337384"/>
              <a:gd name="connsiteY15" fmla="*/ 2305107 h 4103053"/>
              <a:gd name="connsiteX16" fmla="*/ 1421713 w 5337384"/>
              <a:gd name="connsiteY16" fmla="*/ 2319132 h 4103053"/>
              <a:gd name="connsiteX17" fmla="*/ 1309517 w 5337384"/>
              <a:gd name="connsiteY17" fmla="*/ 2364010 h 4103053"/>
              <a:gd name="connsiteX18" fmla="*/ 1183296 w 5337384"/>
              <a:gd name="connsiteY18" fmla="*/ 2439743 h 4103053"/>
              <a:gd name="connsiteX19" fmla="*/ 1059880 w 5337384"/>
              <a:gd name="connsiteY19" fmla="*/ 2493036 h 4103053"/>
              <a:gd name="connsiteX20" fmla="*/ 703657 w 5337384"/>
              <a:gd name="connsiteY20" fmla="*/ 2658525 h 4103053"/>
              <a:gd name="connsiteX21" fmla="*/ 434386 w 5337384"/>
              <a:gd name="connsiteY21" fmla="*/ 2770722 h 4103053"/>
              <a:gd name="connsiteX22" fmla="*/ 0 w 5337384"/>
              <a:gd name="connsiteY2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517716 w 5337384"/>
              <a:gd name="connsiteY5" fmla="*/ 808872 h 4103053"/>
              <a:gd name="connsiteX6" fmla="*/ 3316131 w 5337384"/>
              <a:gd name="connsiteY6" fmla="*/ 1003734 h 4103053"/>
              <a:gd name="connsiteX7" fmla="*/ 3440442 w 5337384"/>
              <a:gd name="connsiteY7" fmla="*/ 872706 h 4103053"/>
              <a:gd name="connsiteX8" fmla="*/ 3225417 w 5337384"/>
              <a:gd name="connsiteY8" fmla="*/ 1094446 h 4103053"/>
              <a:gd name="connsiteX9" fmla="*/ 3111186 w 5337384"/>
              <a:gd name="connsiteY9" fmla="*/ 1175080 h 4103053"/>
              <a:gd name="connsiteX10" fmla="*/ 2974382 w 5337384"/>
              <a:gd name="connsiteY10" fmla="*/ 1344981 h 4103053"/>
              <a:gd name="connsiteX11" fmla="*/ 2768069 w 5337384"/>
              <a:gd name="connsiteY11" fmla="*/ 1609490 h 4103053"/>
              <a:gd name="connsiteX12" fmla="*/ 2380992 w 5337384"/>
              <a:gd name="connsiteY12" fmla="*/ 1870346 h 4103053"/>
              <a:gd name="connsiteX13" fmla="*/ 2181843 w 5337384"/>
              <a:gd name="connsiteY13" fmla="*/ 2091934 h 4103053"/>
              <a:gd name="connsiteX14" fmla="*/ 1890133 w 5337384"/>
              <a:gd name="connsiteY14" fmla="*/ 2215350 h 4103053"/>
              <a:gd name="connsiteX15" fmla="*/ 1629276 w 5337384"/>
              <a:gd name="connsiteY15" fmla="*/ 2296692 h 4103053"/>
              <a:gd name="connsiteX16" fmla="*/ 1514275 w 5337384"/>
              <a:gd name="connsiteY16" fmla="*/ 2305107 h 4103053"/>
              <a:gd name="connsiteX17" fmla="*/ 1421713 w 5337384"/>
              <a:gd name="connsiteY17" fmla="*/ 2319132 h 4103053"/>
              <a:gd name="connsiteX18" fmla="*/ 1309517 w 5337384"/>
              <a:gd name="connsiteY18" fmla="*/ 2364010 h 4103053"/>
              <a:gd name="connsiteX19" fmla="*/ 1183296 w 5337384"/>
              <a:gd name="connsiteY19" fmla="*/ 2439743 h 4103053"/>
              <a:gd name="connsiteX20" fmla="*/ 1059880 w 5337384"/>
              <a:gd name="connsiteY20" fmla="*/ 2493036 h 4103053"/>
              <a:gd name="connsiteX21" fmla="*/ 703657 w 5337384"/>
              <a:gd name="connsiteY21" fmla="*/ 2658525 h 4103053"/>
              <a:gd name="connsiteX22" fmla="*/ 434386 w 5337384"/>
              <a:gd name="connsiteY22" fmla="*/ 2770722 h 4103053"/>
              <a:gd name="connsiteX23" fmla="*/ 0 w 5337384"/>
              <a:gd name="connsiteY23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3830174 w 5337384"/>
              <a:gd name="connsiteY5" fmla="*/ 667764 h 4103053"/>
              <a:gd name="connsiteX6" fmla="*/ 3517716 w 5337384"/>
              <a:gd name="connsiteY6" fmla="*/ 808872 h 4103053"/>
              <a:gd name="connsiteX7" fmla="*/ 3316131 w 5337384"/>
              <a:gd name="connsiteY7" fmla="*/ 1003734 h 4103053"/>
              <a:gd name="connsiteX8" fmla="*/ 3440442 w 5337384"/>
              <a:gd name="connsiteY8" fmla="*/ 872706 h 4103053"/>
              <a:gd name="connsiteX9" fmla="*/ 3225417 w 5337384"/>
              <a:gd name="connsiteY9" fmla="*/ 1094446 h 4103053"/>
              <a:gd name="connsiteX10" fmla="*/ 3111186 w 5337384"/>
              <a:gd name="connsiteY10" fmla="*/ 1175080 h 4103053"/>
              <a:gd name="connsiteX11" fmla="*/ 2974382 w 5337384"/>
              <a:gd name="connsiteY11" fmla="*/ 1344981 h 4103053"/>
              <a:gd name="connsiteX12" fmla="*/ 2768069 w 5337384"/>
              <a:gd name="connsiteY12" fmla="*/ 1609490 h 4103053"/>
              <a:gd name="connsiteX13" fmla="*/ 2380992 w 5337384"/>
              <a:gd name="connsiteY13" fmla="*/ 1870346 h 4103053"/>
              <a:gd name="connsiteX14" fmla="*/ 2181843 w 5337384"/>
              <a:gd name="connsiteY14" fmla="*/ 2091934 h 4103053"/>
              <a:gd name="connsiteX15" fmla="*/ 1890133 w 5337384"/>
              <a:gd name="connsiteY15" fmla="*/ 2215350 h 4103053"/>
              <a:gd name="connsiteX16" fmla="*/ 1629276 w 5337384"/>
              <a:gd name="connsiteY16" fmla="*/ 2296692 h 4103053"/>
              <a:gd name="connsiteX17" fmla="*/ 1514275 w 5337384"/>
              <a:gd name="connsiteY17" fmla="*/ 2305107 h 4103053"/>
              <a:gd name="connsiteX18" fmla="*/ 1421713 w 5337384"/>
              <a:gd name="connsiteY18" fmla="*/ 2319132 h 4103053"/>
              <a:gd name="connsiteX19" fmla="*/ 1309517 w 5337384"/>
              <a:gd name="connsiteY19" fmla="*/ 2364010 h 4103053"/>
              <a:gd name="connsiteX20" fmla="*/ 1183296 w 5337384"/>
              <a:gd name="connsiteY20" fmla="*/ 2439743 h 4103053"/>
              <a:gd name="connsiteX21" fmla="*/ 1059880 w 5337384"/>
              <a:gd name="connsiteY21" fmla="*/ 2493036 h 4103053"/>
              <a:gd name="connsiteX22" fmla="*/ 703657 w 5337384"/>
              <a:gd name="connsiteY22" fmla="*/ 2658525 h 4103053"/>
              <a:gd name="connsiteX23" fmla="*/ 434386 w 5337384"/>
              <a:gd name="connsiteY23" fmla="*/ 2770722 h 4103053"/>
              <a:gd name="connsiteX24" fmla="*/ 0 w 5337384"/>
              <a:gd name="connsiteY24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018320 w 5337384"/>
              <a:gd name="connsiteY5" fmla="*/ 499779 h 4103053"/>
              <a:gd name="connsiteX6" fmla="*/ 3517716 w 5337384"/>
              <a:gd name="connsiteY6" fmla="*/ 808872 h 4103053"/>
              <a:gd name="connsiteX7" fmla="*/ 3316131 w 5337384"/>
              <a:gd name="connsiteY7" fmla="*/ 1003734 h 4103053"/>
              <a:gd name="connsiteX8" fmla="*/ 3440442 w 5337384"/>
              <a:gd name="connsiteY8" fmla="*/ 872706 h 4103053"/>
              <a:gd name="connsiteX9" fmla="*/ 3225417 w 5337384"/>
              <a:gd name="connsiteY9" fmla="*/ 1094446 h 4103053"/>
              <a:gd name="connsiteX10" fmla="*/ 3111186 w 5337384"/>
              <a:gd name="connsiteY10" fmla="*/ 1175080 h 4103053"/>
              <a:gd name="connsiteX11" fmla="*/ 2974382 w 5337384"/>
              <a:gd name="connsiteY11" fmla="*/ 1344981 h 4103053"/>
              <a:gd name="connsiteX12" fmla="*/ 2768069 w 5337384"/>
              <a:gd name="connsiteY12" fmla="*/ 1609490 h 4103053"/>
              <a:gd name="connsiteX13" fmla="*/ 2380992 w 5337384"/>
              <a:gd name="connsiteY13" fmla="*/ 1870346 h 4103053"/>
              <a:gd name="connsiteX14" fmla="*/ 2181843 w 5337384"/>
              <a:gd name="connsiteY14" fmla="*/ 2091934 h 4103053"/>
              <a:gd name="connsiteX15" fmla="*/ 1890133 w 5337384"/>
              <a:gd name="connsiteY15" fmla="*/ 2215350 h 4103053"/>
              <a:gd name="connsiteX16" fmla="*/ 1629276 w 5337384"/>
              <a:gd name="connsiteY16" fmla="*/ 2296692 h 4103053"/>
              <a:gd name="connsiteX17" fmla="*/ 1514275 w 5337384"/>
              <a:gd name="connsiteY17" fmla="*/ 2305107 h 4103053"/>
              <a:gd name="connsiteX18" fmla="*/ 1421713 w 5337384"/>
              <a:gd name="connsiteY18" fmla="*/ 2319132 h 4103053"/>
              <a:gd name="connsiteX19" fmla="*/ 1309517 w 5337384"/>
              <a:gd name="connsiteY19" fmla="*/ 2364010 h 4103053"/>
              <a:gd name="connsiteX20" fmla="*/ 1183296 w 5337384"/>
              <a:gd name="connsiteY20" fmla="*/ 2439743 h 4103053"/>
              <a:gd name="connsiteX21" fmla="*/ 1059880 w 5337384"/>
              <a:gd name="connsiteY21" fmla="*/ 2493036 h 4103053"/>
              <a:gd name="connsiteX22" fmla="*/ 703657 w 5337384"/>
              <a:gd name="connsiteY22" fmla="*/ 2658525 h 4103053"/>
              <a:gd name="connsiteX23" fmla="*/ 434386 w 5337384"/>
              <a:gd name="connsiteY23" fmla="*/ 2770722 h 4103053"/>
              <a:gd name="connsiteX24" fmla="*/ 0 w 5337384"/>
              <a:gd name="connsiteY24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018320 w 5337384"/>
              <a:gd name="connsiteY5" fmla="*/ 499779 h 4103053"/>
              <a:gd name="connsiteX6" fmla="*/ 3705863 w 5337384"/>
              <a:gd name="connsiteY6" fmla="*/ 681203 h 4103053"/>
              <a:gd name="connsiteX7" fmla="*/ 3517716 w 5337384"/>
              <a:gd name="connsiteY7" fmla="*/ 808872 h 4103053"/>
              <a:gd name="connsiteX8" fmla="*/ 3316131 w 5337384"/>
              <a:gd name="connsiteY8" fmla="*/ 1003734 h 4103053"/>
              <a:gd name="connsiteX9" fmla="*/ 3440442 w 5337384"/>
              <a:gd name="connsiteY9" fmla="*/ 872706 h 4103053"/>
              <a:gd name="connsiteX10" fmla="*/ 3225417 w 5337384"/>
              <a:gd name="connsiteY10" fmla="*/ 1094446 h 4103053"/>
              <a:gd name="connsiteX11" fmla="*/ 3111186 w 5337384"/>
              <a:gd name="connsiteY11" fmla="*/ 1175080 h 4103053"/>
              <a:gd name="connsiteX12" fmla="*/ 2974382 w 5337384"/>
              <a:gd name="connsiteY12" fmla="*/ 1344981 h 4103053"/>
              <a:gd name="connsiteX13" fmla="*/ 2768069 w 5337384"/>
              <a:gd name="connsiteY13" fmla="*/ 1609490 h 4103053"/>
              <a:gd name="connsiteX14" fmla="*/ 2380992 w 5337384"/>
              <a:gd name="connsiteY14" fmla="*/ 1870346 h 4103053"/>
              <a:gd name="connsiteX15" fmla="*/ 2181843 w 5337384"/>
              <a:gd name="connsiteY15" fmla="*/ 2091934 h 4103053"/>
              <a:gd name="connsiteX16" fmla="*/ 1890133 w 5337384"/>
              <a:gd name="connsiteY16" fmla="*/ 2215350 h 4103053"/>
              <a:gd name="connsiteX17" fmla="*/ 1629276 w 5337384"/>
              <a:gd name="connsiteY17" fmla="*/ 2296692 h 4103053"/>
              <a:gd name="connsiteX18" fmla="*/ 1514275 w 5337384"/>
              <a:gd name="connsiteY18" fmla="*/ 2305107 h 4103053"/>
              <a:gd name="connsiteX19" fmla="*/ 1421713 w 5337384"/>
              <a:gd name="connsiteY19" fmla="*/ 2319132 h 4103053"/>
              <a:gd name="connsiteX20" fmla="*/ 1309517 w 5337384"/>
              <a:gd name="connsiteY20" fmla="*/ 2364010 h 4103053"/>
              <a:gd name="connsiteX21" fmla="*/ 1183296 w 5337384"/>
              <a:gd name="connsiteY21" fmla="*/ 2439743 h 4103053"/>
              <a:gd name="connsiteX22" fmla="*/ 1059880 w 5337384"/>
              <a:gd name="connsiteY22" fmla="*/ 2493036 h 4103053"/>
              <a:gd name="connsiteX23" fmla="*/ 703657 w 5337384"/>
              <a:gd name="connsiteY23" fmla="*/ 2658525 h 4103053"/>
              <a:gd name="connsiteX24" fmla="*/ 434386 w 5337384"/>
              <a:gd name="connsiteY24" fmla="*/ 2770722 h 4103053"/>
              <a:gd name="connsiteX25" fmla="*/ 0 w 5337384"/>
              <a:gd name="connsiteY25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018320 w 5337384"/>
              <a:gd name="connsiteY5" fmla="*/ 499779 h 4103053"/>
              <a:gd name="connsiteX6" fmla="*/ 3591632 w 5337384"/>
              <a:gd name="connsiteY6" fmla="*/ 691282 h 4103053"/>
              <a:gd name="connsiteX7" fmla="*/ 3517716 w 5337384"/>
              <a:gd name="connsiteY7" fmla="*/ 808872 h 4103053"/>
              <a:gd name="connsiteX8" fmla="*/ 3316131 w 5337384"/>
              <a:gd name="connsiteY8" fmla="*/ 1003734 h 4103053"/>
              <a:gd name="connsiteX9" fmla="*/ 3440442 w 5337384"/>
              <a:gd name="connsiteY9" fmla="*/ 872706 h 4103053"/>
              <a:gd name="connsiteX10" fmla="*/ 3225417 w 5337384"/>
              <a:gd name="connsiteY10" fmla="*/ 1094446 h 4103053"/>
              <a:gd name="connsiteX11" fmla="*/ 3111186 w 5337384"/>
              <a:gd name="connsiteY11" fmla="*/ 1175080 h 4103053"/>
              <a:gd name="connsiteX12" fmla="*/ 2974382 w 5337384"/>
              <a:gd name="connsiteY12" fmla="*/ 1344981 h 4103053"/>
              <a:gd name="connsiteX13" fmla="*/ 2768069 w 5337384"/>
              <a:gd name="connsiteY13" fmla="*/ 1609490 h 4103053"/>
              <a:gd name="connsiteX14" fmla="*/ 2380992 w 5337384"/>
              <a:gd name="connsiteY14" fmla="*/ 1870346 h 4103053"/>
              <a:gd name="connsiteX15" fmla="*/ 2181843 w 5337384"/>
              <a:gd name="connsiteY15" fmla="*/ 2091934 h 4103053"/>
              <a:gd name="connsiteX16" fmla="*/ 1890133 w 5337384"/>
              <a:gd name="connsiteY16" fmla="*/ 2215350 h 4103053"/>
              <a:gd name="connsiteX17" fmla="*/ 1629276 w 5337384"/>
              <a:gd name="connsiteY17" fmla="*/ 2296692 h 4103053"/>
              <a:gd name="connsiteX18" fmla="*/ 1514275 w 5337384"/>
              <a:gd name="connsiteY18" fmla="*/ 2305107 h 4103053"/>
              <a:gd name="connsiteX19" fmla="*/ 1421713 w 5337384"/>
              <a:gd name="connsiteY19" fmla="*/ 2319132 h 4103053"/>
              <a:gd name="connsiteX20" fmla="*/ 1309517 w 5337384"/>
              <a:gd name="connsiteY20" fmla="*/ 2364010 h 4103053"/>
              <a:gd name="connsiteX21" fmla="*/ 1183296 w 5337384"/>
              <a:gd name="connsiteY21" fmla="*/ 2439743 h 4103053"/>
              <a:gd name="connsiteX22" fmla="*/ 1059880 w 5337384"/>
              <a:gd name="connsiteY22" fmla="*/ 2493036 h 4103053"/>
              <a:gd name="connsiteX23" fmla="*/ 703657 w 5337384"/>
              <a:gd name="connsiteY23" fmla="*/ 2658525 h 4103053"/>
              <a:gd name="connsiteX24" fmla="*/ 434386 w 5337384"/>
              <a:gd name="connsiteY24" fmla="*/ 2770722 h 4103053"/>
              <a:gd name="connsiteX25" fmla="*/ 0 w 5337384"/>
              <a:gd name="connsiteY25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424851 w 5337384"/>
              <a:gd name="connsiteY5" fmla="*/ 338513 h 4103053"/>
              <a:gd name="connsiteX6" fmla="*/ 4018320 w 5337384"/>
              <a:gd name="connsiteY6" fmla="*/ 499779 h 4103053"/>
              <a:gd name="connsiteX7" fmla="*/ 3591632 w 5337384"/>
              <a:gd name="connsiteY7" fmla="*/ 691282 h 4103053"/>
              <a:gd name="connsiteX8" fmla="*/ 3517716 w 5337384"/>
              <a:gd name="connsiteY8" fmla="*/ 808872 h 4103053"/>
              <a:gd name="connsiteX9" fmla="*/ 3316131 w 5337384"/>
              <a:gd name="connsiteY9" fmla="*/ 1003734 h 4103053"/>
              <a:gd name="connsiteX10" fmla="*/ 3440442 w 5337384"/>
              <a:gd name="connsiteY10" fmla="*/ 872706 h 4103053"/>
              <a:gd name="connsiteX11" fmla="*/ 3225417 w 5337384"/>
              <a:gd name="connsiteY11" fmla="*/ 1094446 h 4103053"/>
              <a:gd name="connsiteX12" fmla="*/ 3111186 w 5337384"/>
              <a:gd name="connsiteY12" fmla="*/ 1175080 h 4103053"/>
              <a:gd name="connsiteX13" fmla="*/ 2974382 w 5337384"/>
              <a:gd name="connsiteY13" fmla="*/ 1344981 h 4103053"/>
              <a:gd name="connsiteX14" fmla="*/ 2768069 w 5337384"/>
              <a:gd name="connsiteY14" fmla="*/ 1609490 h 4103053"/>
              <a:gd name="connsiteX15" fmla="*/ 2380992 w 5337384"/>
              <a:gd name="connsiteY15" fmla="*/ 1870346 h 4103053"/>
              <a:gd name="connsiteX16" fmla="*/ 2181843 w 5337384"/>
              <a:gd name="connsiteY16" fmla="*/ 2091934 h 4103053"/>
              <a:gd name="connsiteX17" fmla="*/ 1890133 w 5337384"/>
              <a:gd name="connsiteY17" fmla="*/ 2215350 h 4103053"/>
              <a:gd name="connsiteX18" fmla="*/ 1629276 w 5337384"/>
              <a:gd name="connsiteY18" fmla="*/ 2296692 h 4103053"/>
              <a:gd name="connsiteX19" fmla="*/ 1514275 w 5337384"/>
              <a:gd name="connsiteY19" fmla="*/ 2305107 h 4103053"/>
              <a:gd name="connsiteX20" fmla="*/ 1421713 w 5337384"/>
              <a:gd name="connsiteY20" fmla="*/ 2319132 h 4103053"/>
              <a:gd name="connsiteX21" fmla="*/ 1309517 w 5337384"/>
              <a:gd name="connsiteY21" fmla="*/ 2364010 h 4103053"/>
              <a:gd name="connsiteX22" fmla="*/ 1183296 w 5337384"/>
              <a:gd name="connsiteY22" fmla="*/ 2439743 h 4103053"/>
              <a:gd name="connsiteX23" fmla="*/ 1059880 w 5337384"/>
              <a:gd name="connsiteY23" fmla="*/ 2493036 h 4103053"/>
              <a:gd name="connsiteX24" fmla="*/ 703657 w 5337384"/>
              <a:gd name="connsiteY24" fmla="*/ 2658525 h 4103053"/>
              <a:gd name="connsiteX25" fmla="*/ 434386 w 5337384"/>
              <a:gd name="connsiteY25" fmla="*/ 2770722 h 4103053"/>
              <a:gd name="connsiteX26" fmla="*/ 0 w 5337384"/>
              <a:gd name="connsiteY26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616357 w 5337384"/>
              <a:gd name="connsiteY5" fmla="*/ 224283 h 4103053"/>
              <a:gd name="connsiteX6" fmla="*/ 4018320 w 5337384"/>
              <a:gd name="connsiteY6" fmla="*/ 499779 h 4103053"/>
              <a:gd name="connsiteX7" fmla="*/ 3591632 w 5337384"/>
              <a:gd name="connsiteY7" fmla="*/ 691282 h 4103053"/>
              <a:gd name="connsiteX8" fmla="*/ 3517716 w 5337384"/>
              <a:gd name="connsiteY8" fmla="*/ 808872 h 4103053"/>
              <a:gd name="connsiteX9" fmla="*/ 3316131 w 5337384"/>
              <a:gd name="connsiteY9" fmla="*/ 1003734 h 4103053"/>
              <a:gd name="connsiteX10" fmla="*/ 3440442 w 5337384"/>
              <a:gd name="connsiteY10" fmla="*/ 872706 h 4103053"/>
              <a:gd name="connsiteX11" fmla="*/ 3225417 w 5337384"/>
              <a:gd name="connsiteY11" fmla="*/ 1094446 h 4103053"/>
              <a:gd name="connsiteX12" fmla="*/ 3111186 w 5337384"/>
              <a:gd name="connsiteY12" fmla="*/ 1175080 h 4103053"/>
              <a:gd name="connsiteX13" fmla="*/ 2974382 w 5337384"/>
              <a:gd name="connsiteY13" fmla="*/ 1344981 h 4103053"/>
              <a:gd name="connsiteX14" fmla="*/ 2768069 w 5337384"/>
              <a:gd name="connsiteY14" fmla="*/ 1609490 h 4103053"/>
              <a:gd name="connsiteX15" fmla="*/ 2380992 w 5337384"/>
              <a:gd name="connsiteY15" fmla="*/ 1870346 h 4103053"/>
              <a:gd name="connsiteX16" fmla="*/ 2181843 w 5337384"/>
              <a:gd name="connsiteY16" fmla="*/ 2091934 h 4103053"/>
              <a:gd name="connsiteX17" fmla="*/ 1890133 w 5337384"/>
              <a:gd name="connsiteY17" fmla="*/ 2215350 h 4103053"/>
              <a:gd name="connsiteX18" fmla="*/ 1629276 w 5337384"/>
              <a:gd name="connsiteY18" fmla="*/ 2296692 h 4103053"/>
              <a:gd name="connsiteX19" fmla="*/ 1514275 w 5337384"/>
              <a:gd name="connsiteY19" fmla="*/ 2305107 h 4103053"/>
              <a:gd name="connsiteX20" fmla="*/ 1421713 w 5337384"/>
              <a:gd name="connsiteY20" fmla="*/ 2319132 h 4103053"/>
              <a:gd name="connsiteX21" fmla="*/ 1309517 w 5337384"/>
              <a:gd name="connsiteY21" fmla="*/ 2364010 h 4103053"/>
              <a:gd name="connsiteX22" fmla="*/ 1183296 w 5337384"/>
              <a:gd name="connsiteY22" fmla="*/ 2439743 h 4103053"/>
              <a:gd name="connsiteX23" fmla="*/ 1059880 w 5337384"/>
              <a:gd name="connsiteY23" fmla="*/ 2493036 h 4103053"/>
              <a:gd name="connsiteX24" fmla="*/ 703657 w 5337384"/>
              <a:gd name="connsiteY24" fmla="*/ 2658525 h 4103053"/>
              <a:gd name="connsiteX25" fmla="*/ 434386 w 5337384"/>
              <a:gd name="connsiteY25" fmla="*/ 2770722 h 4103053"/>
              <a:gd name="connsiteX26" fmla="*/ 0 w 5337384"/>
              <a:gd name="connsiteY26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740668 w 5337384"/>
              <a:gd name="connsiteY5" fmla="*/ 180607 h 4103053"/>
              <a:gd name="connsiteX6" fmla="*/ 4616357 w 5337384"/>
              <a:gd name="connsiteY6" fmla="*/ 224283 h 4103053"/>
              <a:gd name="connsiteX7" fmla="*/ 4018320 w 5337384"/>
              <a:gd name="connsiteY7" fmla="*/ 499779 h 4103053"/>
              <a:gd name="connsiteX8" fmla="*/ 3591632 w 5337384"/>
              <a:gd name="connsiteY8" fmla="*/ 691282 h 4103053"/>
              <a:gd name="connsiteX9" fmla="*/ 3517716 w 5337384"/>
              <a:gd name="connsiteY9" fmla="*/ 808872 h 4103053"/>
              <a:gd name="connsiteX10" fmla="*/ 3316131 w 5337384"/>
              <a:gd name="connsiteY10" fmla="*/ 1003734 h 4103053"/>
              <a:gd name="connsiteX11" fmla="*/ 3440442 w 5337384"/>
              <a:gd name="connsiteY11" fmla="*/ 872706 h 4103053"/>
              <a:gd name="connsiteX12" fmla="*/ 3225417 w 5337384"/>
              <a:gd name="connsiteY12" fmla="*/ 1094446 h 4103053"/>
              <a:gd name="connsiteX13" fmla="*/ 3111186 w 5337384"/>
              <a:gd name="connsiteY13" fmla="*/ 1175080 h 4103053"/>
              <a:gd name="connsiteX14" fmla="*/ 2974382 w 5337384"/>
              <a:gd name="connsiteY14" fmla="*/ 1344981 h 4103053"/>
              <a:gd name="connsiteX15" fmla="*/ 2768069 w 5337384"/>
              <a:gd name="connsiteY15" fmla="*/ 1609490 h 4103053"/>
              <a:gd name="connsiteX16" fmla="*/ 2380992 w 5337384"/>
              <a:gd name="connsiteY16" fmla="*/ 1870346 h 4103053"/>
              <a:gd name="connsiteX17" fmla="*/ 2181843 w 5337384"/>
              <a:gd name="connsiteY17" fmla="*/ 2091934 h 4103053"/>
              <a:gd name="connsiteX18" fmla="*/ 1890133 w 5337384"/>
              <a:gd name="connsiteY18" fmla="*/ 2215350 h 4103053"/>
              <a:gd name="connsiteX19" fmla="*/ 1629276 w 5337384"/>
              <a:gd name="connsiteY19" fmla="*/ 2296692 h 4103053"/>
              <a:gd name="connsiteX20" fmla="*/ 1514275 w 5337384"/>
              <a:gd name="connsiteY20" fmla="*/ 2305107 h 4103053"/>
              <a:gd name="connsiteX21" fmla="*/ 1421713 w 5337384"/>
              <a:gd name="connsiteY21" fmla="*/ 2319132 h 4103053"/>
              <a:gd name="connsiteX22" fmla="*/ 1309517 w 5337384"/>
              <a:gd name="connsiteY22" fmla="*/ 2364010 h 4103053"/>
              <a:gd name="connsiteX23" fmla="*/ 1183296 w 5337384"/>
              <a:gd name="connsiteY23" fmla="*/ 2439743 h 4103053"/>
              <a:gd name="connsiteX24" fmla="*/ 1059880 w 5337384"/>
              <a:gd name="connsiteY24" fmla="*/ 2493036 h 4103053"/>
              <a:gd name="connsiteX25" fmla="*/ 703657 w 5337384"/>
              <a:gd name="connsiteY25" fmla="*/ 2658525 h 4103053"/>
              <a:gd name="connsiteX26" fmla="*/ 434386 w 5337384"/>
              <a:gd name="connsiteY26" fmla="*/ 2770722 h 4103053"/>
              <a:gd name="connsiteX27" fmla="*/ 0 w 5337384"/>
              <a:gd name="connsiteY27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952333 w 5337384"/>
              <a:gd name="connsiteY5" fmla="*/ 103334 h 4103053"/>
              <a:gd name="connsiteX6" fmla="*/ 4616357 w 5337384"/>
              <a:gd name="connsiteY6" fmla="*/ 224283 h 4103053"/>
              <a:gd name="connsiteX7" fmla="*/ 4018320 w 5337384"/>
              <a:gd name="connsiteY7" fmla="*/ 499779 h 4103053"/>
              <a:gd name="connsiteX8" fmla="*/ 3591632 w 5337384"/>
              <a:gd name="connsiteY8" fmla="*/ 691282 h 4103053"/>
              <a:gd name="connsiteX9" fmla="*/ 3517716 w 5337384"/>
              <a:gd name="connsiteY9" fmla="*/ 808872 h 4103053"/>
              <a:gd name="connsiteX10" fmla="*/ 3316131 w 5337384"/>
              <a:gd name="connsiteY10" fmla="*/ 1003734 h 4103053"/>
              <a:gd name="connsiteX11" fmla="*/ 3440442 w 5337384"/>
              <a:gd name="connsiteY11" fmla="*/ 872706 h 4103053"/>
              <a:gd name="connsiteX12" fmla="*/ 3225417 w 5337384"/>
              <a:gd name="connsiteY12" fmla="*/ 1094446 h 4103053"/>
              <a:gd name="connsiteX13" fmla="*/ 3111186 w 5337384"/>
              <a:gd name="connsiteY13" fmla="*/ 1175080 h 4103053"/>
              <a:gd name="connsiteX14" fmla="*/ 2974382 w 5337384"/>
              <a:gd name="connsiteY14" fmla="*/ 1344981 h 4103053"/>
              <a:gd name="connsiteX15" fmla="*/ 2768069 w 5337384"/>
              <a:gd name="connsiteY15" fmla="*/ 1609490 h 4103053"/>
              <a:gd name="connsiteX16" fmla="*/ 2380992 w 5337384"/>
              <a:gd name="connsiteY16" fmla="*/ 1870346 h 4103053"/>
              <a:gd name="connsiteX17" fmla="*/ 2181843 w 5337384"/>
              <a:gd name="connsiteY17" fmla="*/ 2091934 h 4103053"/>
              <a:gd name="connsiteX18" fmla="*/ 1890133 w 5337384"/>
              <a:gd name="connsiteY18" fmla="*/ 2215350 h 4103053"/>
              <a:gd name="connsiteX19" fmla="*/ 1629276 w 5337384"/>
              <a:gd name="connsiteY19" fmla="*/ 2296692 h 4103053"/>
              <a:gd name="connsiteX20" fmla="*/ 1514275 w 5337384"/>
              <a:gd name="connsiteY20" fmla="*/ 2305107 h 4103053"/>
              <a:gd name="connsiteX21" fmla="*/ 1421713 w 5337384"/>
              <a:gd name="connsiteY21" fmla="*/ 2319132 h 4103053"/>
              <a:gd name="connsiteX22" fmla="*/ 1309517 w 5337384"/>
              <a:gd name="connsiteY22" fmla="*/ 2364010 h 4103053"/>
              <a:gd name="connsiteX23" fmla="*/ 1183296 w 5337384"/>
              <a:gd name="connsiteY23" fmla="*/ 2439743 h 4103053"/>
              <a:gd name="connsiteX24" fmla="*/ 1059880 w 5337384"/>
              <a:gd name="connsiteY24" fmla="*/ 2493036 h 4103053"/>
              <a:gd name="connsiteX25" fmla="*/ 703657 w 5337384"/>
              <a:gd name="connsiteY25" fmla="*/ 2658525 h 4103053"/>
              <a:gd name="connsiteX26" fmla="*/ 434386 w 5337384"/>
              <a:gd name="connsiteY26" fmla="*/ 2770722 h 4103053"/>
              <a:gd name="connsiteX27" fmla="*/ 0 w 5337384"/>
              <a:gd name="connsiteY27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4952333 w 5337384"/>
              <a:gd name="connsiteY5" fmla="*/ 103334 h 4103053"/>
              <a:gd name="connsiteX6" fmla="*/ 4616357 w 5337384"/>
              <a:gd name="connsiteY6" fmla="*/ 224283 h 4103053"/>
              <a:gd name="connsiteX7" fmla="*/ 4018320 w 5337384"/>
              <a:gd name="connsiteY7" fmla="*/ 499779 h 4103053"/>
              <a:gd name="connsiteX8" fmla="*/ 3591632 w 5337384"/>
              <a:gd name="connsiteY8" fmla="*/ 691282 h 4103053"/>
              <a:gd name="connsiteX9" fmla="*/ 3517716 w 5337384"/>
              <a:gd name="connsiteY9" fmla="*/ 808872 h 4103053"/>
              <a:gd name="connsiteX10" fmla="*/ 3316131 w 5337384"/>
              <a:gd name="connsiteY10" fmla="*/ 1003734 h 4103053"/>
              <a:gd name="connsiteX11" fmla="*/ 3440442 w 5337384"/>
              <a:gd name="connsiteY11" fmla="*/ 872706 h 4103053"/>
              <a:gd name="connsiteX12" fmla="*/ 3225417 w 5337384"/>
              <a:gd name="connsiteY12" fmla="*/ 1094446 h 4103053"/>
              <a:gd name="connsiteX13" fmla="*/ 3111186 w 5337384"/>
              <a:gd name="connsiteY13" fmla="*/ 1175080 h 4103053"/>
              <a:gd name="connsiteX14" fmla="*/ 2974382 w 5337384"/>
              <a:gd name="connsiteY14" fmla="*/ 1344981 h 4103053"/>
              <a:gd name="connsiteX15" fmla="*/ 2768069 w 5337384"/>
              <a:gd name="connsiteY15" fmla="*/ 1609490 h 4103053"/>
              <a:gd name="connsiteX16" fmla="*/ 2380992 w 5337384"/>
              <a:gd name="connsiteY16" fmla="*/ 1870346 h 4103053"/>
              <a:gd name="connsiteX17" fmla="*/ 2181843 w 5337384"/>
              <a:gd name="connsiteY17" fmla="*/ 2091934 h 4103053"/>
              <a:gd name="connsiteX18" fmla="*/ 1890133 w 5337384"/>
              <a:gd name="connsiteY18" fmla="*/ 2215350 h 4103053"/>
              <a:gd name="connsiteX19" fmla="*/ 1629276 w 5337384"/>
              <a:gd name="connsiteY19" fmla="*/ 2296692 h 4103053"/>
              <a:gd name="connsiteX20" fmla="*/ 1514275 w 5337384"/>
              <a:gd name="connsiteY20" fmla="*/ 2305107 h 4103053"/>
              <a:gd name="connsiteX21" fmla="*/ 1421713 w 5337384"/>
              <a:gd name="connsiteY21" fmla="*/ 2319132 h 4103053"/>
              <a:gd name="connsiteX22" fmla="*/ 1309517 w 5337384"/>
              <a:gd name="connsiteY22" fmla="*/ 2364010 h 4103053"/>
              <a:gd name="connsiteX23" fmla="*/ 1183296 w 5337384"/>
              <a:gd name="connsiteY23" fmla="*/ 2439743 h 4103053"/>
              <a:gd name="connsiteX24" fmla="*/ 1059880 w 5337384"/>
              <a:gd name="connsiteY24" fmla="*/ 2493036 h 4103053"/>
              <a:gd name="connsiteX25" fmla="*/ 703657 w 5337384"/>
              <a:gd name="connsiteY25" fmla="*/ 2658525 h 4103053"/>
              <a:gd name="connsiteX26" fmla="*/ 434386 w 5337384"/>
              <a:gd name="connsiteY26" fmla="*/ 2770722 h 4103053"/>
              <a:gd name="connsiteX27" fmla="*/ 0 w 5337384"/>
              <a:gd name="connsiteY27" fmla="*/ 2852237 h 4103053"/>
              <a:gd name="connsiteX0" fmla="*/ 0 w 5356290"/>
              <a:gd name="connsiteY0" fmla="*/ 3001440 h 4252256"/>
              <a:gd name="connsiteX1" fmla="*/ 546582 w 5356290"/>
              <a:gd name="connsiteY1" fmla="*/ 4252256 h 4252256"/>
              <a:gd name="connsiteX2" fmla="*/ 2538850 w 5356290"/>
              <a:gd name="connsiteY2" fmla="*/ 3627917 h 4252256"/>
              <a:gd name="connsiteX3" fmla="*/ 4723692 w 5356290"/>
              <a:gd name="connsiteY3" fmla="*/ 2327806 h 4252256"/>
              <a:gd name="connsiteX4" fmla="*/ 5337384 w 5356290"/>
              <a:gd name="connsiteY4" fmla="*/ 149203 h 4252256"/>
              <a:gd name="connsiteX5" fmla="*/ 5177436 w 5356290"/>
              <a:gd name="connsiteY5" fmla="*/ 198781 h 4252256"/>
              <a:gd name="connsiteX6" fmla="*/ 4952333 w 5356290"/>
              <a:gd name="connsiteY6" fmla="*/ 252537 h 4252256"/>
              <a:gd name="connsiteX7" fmla="*/ 4616357 w 5356290"/>
              <a:gd name="connsiteY7" fmla="*/ 373486 h 4252256"/>
              <a:gd name="connsiteX8" fmla="*/ 4018320 w 5356290"/>
              <a:gd name="connsiteY8" fmla="*/ 648982 h 4252256"/>
              <a:gd name="connsiteX9" fmla="*/ 3591632 w 5356290"/>
              <a:gd name="connsiteY9" fmla="*/ 840485 h 4252256"/>
              <a:gd name="connsiteX10" fmla="*/ 3517716 w 5356290"/>
              <a:gd name="connsiteY10" fmla="*/ 958075 h 4252256"/>
              <a:gd name="connsiteX11" fmla="*/ 3316131 w 5356290"/>
              <a:gd name="connsiteY11" fmla="*/ 1152937 h 4252256"/>
              <a:gd name="connsiteX12" fmla="*/ 3440442 w 5356290"/>
              <a:gd name="connsiteY12" fmla="*/ 1021909 h 4252256"/>
              <a:gd name="connsiteX13" fmla="*/ 3225417 w 5356290"/>
              <a:gd name="connsiteY13" fmla="*/ 1243649 h 4252256"/>
              <a:gd name="connsiteX14" fmla="*/ 3111186 w 5356290"/>
              <a:gd name="connsiteY14" fmla="*/ 1324283 h 4252256"/>
              <a:gd name="connsiteX15" fmla="*/ 2974382 w 5356290"/>
              <a:gd name="connsiteY15" fmla="*/ 1494184 h 4252256"/>
              <a:gd name="connsiteX16" fmla="*/ 2768069 w 5356290"/>
              <a:gd name="connsiteY16" fmla="*/ 1758693 h 4252256"/>
              <a:gd name="connsiteX17" fmla="*/ 2380992 w 5356290"/>
              <a:gd name="connsiteY17" fmla="*/ 2019549 h 4252256"/>
              <a:gd name="connsiteX18" fmla="*/ 2181843 w 5356290"/>
              <a:gd name="connsiteY18" fmla="*/ 2241137 h 4252256"/>
              <a:gd name="connsiteX19" fmla="*/ 1890133 w 5356290"/>
              <a:gd name="connsiteY19" fmla="*/ 2364553 h 4252256"/>
              <a:gd name="connsiteX20" fmla="*/ 1629276 w 5356290"/>
              <a:gd name="connsiteY20" fmla="*/ 2445895 h 4252256"/>
              <a:gd name="connsiteX21" fmla="*/ 1514275 w 5356290"/>
              <a:gd name="connsiteY21" fmla="*/ 2454310 h 4252256"/>
              <a:gd name="connsiteX22" fmla="*/ 1421713 w 5356290"/>
              <a:gd name="connsiteY22" fmla="*/ 2468335 h 4252256"/>
              <a:gd name="connsiteX23" fmla="*/ 1309517 w 5356290"/>
              <a:gd name="connsiteY23" fmla="*/ 2513213 h 4252256"/>
              <a:gd name="connsiteX24" fmla="*/ 1183296 w 5356290"/>
              <a:gd name="connsiteY24" fmla="*/ 2588946 h 4252256"/>
              <a:gd name="connsiteX25" fmla="*/ 1059880 w 5356290"/>
              <a:gd name="connsiteY25" fmla="*/ 2642239 h 4252256"/>
              <a:gd name="connsiteX26" fmla="*/ 703657 w 5356290"/>
              <a:gd name="connsiteY26" fmla="*/ 2807728 h 4252256"/>
              <a:gd name="connsiteX27" fmla="*/ 434386 w 5356290"/>
              <a:gd name="connsiteY27" fmla="*/ 2919925 h 4252256"/>
              <a:gd name="connsiteX28" fmla="*/ 0 w 5356290"/>
              <a:gd name="connsiteY28" fmla="*/ 3001440 h 4252256"/>
              <a:gd name="connsiteX0" fmla="*/ 0 w 5355759"/>
              <a:gd name="connsiteY0" fmla="*/ 2997651 h 4248467"/>
              <a:gd name="connsiteX1" fmla="*/ 546582 w 5355759"/>
              <a:gd name="connsiteY1" fmla="*/ 4248467 h 4248467"/>
              <a:gd name="connsiteX2" fmla="*/ 2538850 w 5355759"/>
              <a:gd name="connsiteY2" fmla="*/ 3624128 h 4248467"/>
              <a:gd name="connsiteX3" fmla="*/ 4723692 w 5355759"/>
              <a:gd name="connsiteY3" fmla="*/ 2324017 h 4248467"/>
              <a:gd name="connsiteX4" fmla="*/ 5337384 w 5355759"/>
              <a:gd name="connsiteY4" fmla="*/ 145414 h 4248467"/>
              <a:gd name="connsiteX5" fmla="*/ 5170716 w 5355759"/>
              <a:gd name="connsiteY5" fmla="*/ 211791 h 4248467"/>
              <a:gd name="connsiteX6" fmla="*/ 4952333 w 5355759"/>
              <a:gd name="connsiteY6" fmla="*/ 248748 h 4248467"/>
              <a:gd name="connsiteX7" fmla="*/ 4616357 w 5355759"/>
              <a:gd name="connsiteY7" fmla="*/ 369697 h 4248467"/>
              <a:gd name="connsiteX8" fmla="*/ 4018320 w 5355759"/>
              <a:gd name="connsiteY8" fmla="*/ 645193 h 4248467"/>
              <a:gd name="connsiteX9" fmla="*/ 3591632 w 5355759"/>
              <a:gd name="connsiteY9" fmla="*/ 836696 h 4248467"/>
              <a:gd name="connsiteX10" fmla="*/ 3517716 w 5355759"/>
              <a:gd name="connsiteY10" fmla="*/ 954286 h 4248467"/>
              <a:gd name="connsiteX11" fmla="*/ 3316131 w 5355759"/>
              <a:gd name="connsiteY11" fmla="*/ 1149148 h 4248467"/>
              <a:gd name="connsiteX12" fmla="*/ 3440442 w 5355759"/>
              <a:gd name="connsiteY12" fmla="*/ 1018120 h 4248467"/>
              <a:gd name="connsiteX13" fmla="*/ 3225417 w 5355759"/>
              <a:gd name="connsiteY13" fmla="*/ 1239860 h 4248467"/>
              <a:gd name="connsiteX14" fmla="*/ 3111186 w 5355759"/>
              <a:gd name="connsiteY14" fmla="*/ 1320494 h 4248467"/>
              <a:gd name="connsiteX15" fmla="*/ 2974382 w 5355759"/>
              <a:gd name="connsiteY15" fmla="*/ 1490395 h 4248467"/>
              <a:gd name="connsiteX16" fmla="*/ 2768069 w 5355759"/>
              <a:gd name="connsiteY16" fmla="*/ 1754904 h 4248467"/>
              <a:gd name="connsiteX17" fmla="*/ 2380992 w 5355759"/>
              <a:gd name="connsiteY17" fmla="*/ 2015760 h 4248467"/>
              <a:gd name="connsiteX18" fmla="*/ 2181843 w 5355759"/>
              <a:gd name="connsiteY18" fmla="*/ 2237348 h 4248467"/>
              <a:gd name="connsiteX19" fmla="*/ 1890133 w 5355759"/>
              <a:gd name="connsiteY19" fmla="*/ 2360764 h 4248467"/>
              <a:gd name="connsiteX20" fmla="*/ 1629276 w 5355759"/>
              <a:gd name="connsiteY20" fmla="*/ 2442106 h 4248467"/>
              <a:gd name="connsiteX21" fmla="*/ 1514275 w 5355759"/>
              <a:gd name="connsiteY21" fmla="*/ 2450521 h 4248467"/>
              <a:gd name="connsiteX22" fmla="*/ 1421713 w 5355759"/>
              <a:gd name="connsiteY22" fmla="*/ 2464546 h 4248467"/>
              <a:gd name="connsiteX23" fmla="*/ 1309517 w 5355759"/>
              <a:gd name="connsiteY23" fmla="*/ 2509424 h 4248467"/>
              <a:gd name="connsiteX24" fmla="*/ 1183296 w 5355759"/>
              <a:gd name="connsiteY24" fmla="*/ 2585157 h 4248467"/>
              <a:gd name="connsiteX25" fmla="*/ 1059880 w 5355759"/>
              <a:gd name="connsiteY25" fmla="*/ 2638450 h 4248467"/>
              <a:gd name="connsiteX26" fmla="*/ 703657 w 5355759"/>
              <a:gd name="connsiteY26" fmla="*/ 2803939 h 4248467"/>
              <a:gd name="connsiteX27" fmla="*/ 434386 w 5355759"/>
              <a:gd name="connsiteY27" fmla="*/ 2916136 h 4248467"/>
              <a:gd name="connsiteX28" fmla="*/ 0 w 5355759"/>
              <a:gd name="connsiteY28" fmla="*/ 2997651 h 4248467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018320 w 5337384"/>
              <a:gd name="connsiteY8" fmla="*/ 499779 h 4103053"/>
              <a:gd name="connsiteX9" fmla="*/ 3591632 w 5337384"/>
              <a:gd name="connsiteY9" fmla="*/ 691282 h 4103053"/>
              <a:gd name="connsiteX10" fmla="*/ 3517716 w 5337384"/>
              <a:gd name="connsiteY10" fmla="*/ 808872 h 4103053"/>
              <a:gd name="connsiteX11" fmla="*/ 3316131 w 5337384"/>
              <a:gd name="connsiteY11" fmla="*/ 1003734 h 4103053"/>
              <a:gd name="connsiteX12" fmla="*/ 3440442 w 5337384"/>
              <a:gd name="connsiteY12" fmla="*/ 872706 h 4103053"/>
              <a:gd name="connsiteX13" fmla="*/ 3225417 w 5337384"/>
              <a:gd name="connsiteY13" fmla="*/ 1094446 h 4103053"/>
              <a:gd name="connsiteX14" fmla="*/ 3111186 w 5337384"/>
              <a:gd name="connsiteY14" fmla="*/ 1175080 h 4103053"/>
              <a:gd name="connsiteX15" fmla="*/ 2974382 w 5337384"/>
              <a:gd name="connsiteY15" fmla="*/ 1344981 h 4103053"/>
              <a:gd name="connsiteX16" fmla="*/ 2768069 w 5337384"/>
              <a:gd name="connsiteY16" fmla="*/ 1609490 h 4103053"/>
              <a:gd name="connsiteX17" fmla="*/ 2380992 w 5337384"/>
              <a:gd name="connsiteY17" fmla="*/ 1870346 h 4103053"/>
              <a:gd name="connsiteX18" fmla="*/ 2181843 w 5337384"/>
              <a:gd name="connsiteY18" fmla="*/ 2091934 h 4103053"/>
              <a:gd name="connsiteX19" fmla="*/ 1890133 w 5337384"/>
              <a:gd name="connsiteY19" fmla="*/ 2215350 h 4103053"/>
              <a:gd name="connsiteX20" fmla="*/ 1629276 w 5337384"/>
              <a:gd name="connsiteY20" fmla="*/ 2296692 h 4103053"/>
              <a:gd name="connsiteX21" fmla="*/ 1514275 w 5337384"/>
              <a:gd name="connsiteY21" fmla="*/ 2305107 h 4103053"/>
              <a:gd name="connsiteX22" fmla="*/ 1421713 w 5337384"/>
              <a:gd name="connsiteY22" fmla="*/ 2319132 h 4103053"/>
              <a:gd name="connsiteX23" fmla="*/ 1309517 w 5337384"/>
              <a:gd name="connsiteY23" fmla="*/ 2364010 h 4103053"/>
              <a:gd name="connsiteX24" fmla="*/ 1183296 w 5337384"/>
              <a:gd name="connsiteY24" fmla="*/ 2439743 h 4103053"/>
              <a:gd name="connsiteX25" fmla="*/ 1059880 w 5337384"/>
              <a:gd name="connsiteY25" fmla="*/ 2493036 h 4103053"/>
              <a:gd name="connsiteX26" fmla="*/ 703657 w 5337384"/>
              <a:gd name="connsiteY26" fmla="*/ 2658525 h 4103053"/>
              <a:gd name="connsiteX27" fmla="*/ 434386 w 5337384"/>
              <a:gd name="connsiteY27" fmla="*/ 2770722 h 4103053"/>
              <a:gd name="connsiteX28" fmla="*/ 0 w 5337384"/>
              <a:gd name="connsiteY28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50937 w 5337384"/>
              <a:gd name="connsiteY8" fmla="*/ 341873 h 4103053"/>
              <a:gd name="connsiteX9" fmla="*/ 4018320 w 5337384"/>
              <a:gd name="connsiteY9" fmla="*/ 499779 h 4103053"/>
              <a:gd name="connsiteX10" fmla="*/ 3591632 w 5337384"/>
              <a:gd name="connsiteY10" fmla="*/ 691282 h 4103053"/>
              <a:gd name="connsiteX11" fmla="*/ 3517716 w 5337384"/>
              <a:gd name="connsiteY11" fmla="*/ 808872 h 4103053"/>
              <a:gd name="connsiteX12" fmla="*/ 3316131 w 5337384"/>
              <a:gd name="connsiteY12" fmla="*/ 1003734 h 4103053"/>
              <a:gd name="connsiteX13" fmla="*/ 3440442 w 5337384"/>
              <a:gd name="connsiteY13" fmla="*/ 872706 h 4103053"/>
              <a:gd name="connsiteX14" fmla="*/ 3225417 w 5337384"/>
              <a:gd name="connsiteY14" fmla="*/ 1094446 h 4103053"/>
              <a:gd name="connsiteX15" fmla="*/ 3111186 w 5337384"/>
              <a:gd name="connsiteY15" fmla="*/ 1175080 h 4103053"/>
              <a:gd name="connsiteX16" fmla="*/ 2974382 w 5337384"/>
              <a:gd name="connsiteY16" fmla="*/ 1344981 h 4103053"/>
              <a:gd name="connsiteX17" fmla="*/ 2768069 w 5337384"/>
              <a:gd name="connsiteY17" fmla="*/ 1609490 h 4103053"/>
              <a:gd name="connsiteX18" fmla="*/ 2380992 w 5337384"/>
              <a:gd name="connsiteY18" fmla="*/ 1870346 h 4103053"/>
              <a:gd name="connsiteX19" fmla="*/ 2181843 w 5337384"/>
              <a:gd name="connsiteY19" fmla="*/ 2091934 h 4103053"/>
              <a:gd name="connsiteX20" fmla="*/ 1890133 w 5337384"/>
              <a:gd name="connsiteY20" fmla="*/ 2215350 h 4103053"/>
              <a:gd name="connsiteX21" fmla="*/ 1629276 w 5337384"/>
              <a:gd name="connsiteY21" fmla="*/ 2296692 h 4103053"/>
              <a:gd name="connsiteX22" fmla="*/ 1514275 w 5337384"/>
              <a:gd name="connsiteY22" fmla="*/ 2305107 h 4103053"/>
              <a:gd name="connsiteX23" fmla="*/ 1421713 w 5337384"/>
              <a:gd name="connsiteY23" fmla="*/ 2319132 h 4103053"/>
              <a:gd name="connsiteX24" fmla="*/ 1309517 w 5337384"/>
              <a:gd name="connsiteY24" fmla="*/ 2364010 h 4103053"/>
              <a:gd name="connsiteX25" fmla="*/ 1183296 w 5337384"/>
              <a:gd name="connsiteY25" fmla="*/ 2439743 h 4103053"/>
              <a:gd name="connsiteX26" fmla="*/ 1059880 w 5337384"/>
              <a:gd name="connsiteY26" fmla="*/ 2493036 h 4103053"/>
              <a:gd name="connsiteX27" fmla="*/ 703657 w 5337384"/>
              <a:gd name="connsiteY27" fmla="*/ 2658525 h 4103053"/>
              <a:gd name="connsiteX28" fmla="*/ 434386 w 5337384"/>
              <a:gd name="connsiteY28" fmla="*/ 2770722 h 4103053"/>
              <a:gd name="connsiteX29" fmla="*/ 0 w 5337384"/>
              <a:gd name="connsiteY29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018320 w 5337384"/>
              <a:gd name="connsiteY9" fmla="*/ 499779 h 4103053"/>
              <a:gd name="connsiteX10" fmla="*/ 3591632 w 5337384"/>
              <a:gd name="connsiteY10" fmla="*/ 691282 h 4103053"/>
              <a:gd name="connsiteX11" fmla="*/ 3517716 w 5337384"/>
              <a:gd name="connsiteY11" fmla="*/ 808872 h 4103053"/>
              <a:gd name="connsiteX12" fmla="*/ 3316131 w 5337384"/>
              <a:gd name="connsiteY12" fmla="*/ 1003734 h 4103053"/>
              <a:gd name="connsiteX13" fmla="*/ 3440442 w 5337384"/>
              <a:gd name="connsiteY13" fmla="*/ 872706 h 4103053"/>
              <a:gd name="connsiteX14" fmla="*/ 3225417 w 5337384"/>
              <a:gd name="connsiteY14" fmla="*/ 1094446 h 4103053"/>
              <a:gd name="connsiteX15" fmla="*/ 3111186 w 5337384"/>
              <a:gd name="connsiteY15" fmla="*/ 1175080 h 4103053"/>
              <a:gd name="connsiteX16" fmla="*/ 2974382 w 5337384"/>
              <a:gd name="connsiteY16" fmla="*/ 1344981 h 4103053"/>
              <a:gd name="connsiteX17" fmla="*/ 2768069 w 5337384"/>
              <a:gd name="connsiteY17" fmla="*/ 1609490 h 4103053"/>
              <a:gd name="connsiteX18" fmla="*/ 2380992 w 5337384"/>
              <a:gd name="connsiteY18" fmla="*/ 1870346 h 4103053"/>
              <a:gd name="connsiteX19" fmla="*/ 2181843 w 5337384"/>
              <a:gd name="connsiteY19" fmla="*/ 2091934 h 4103053"/>
              <a:gd name="connsiteX20" fmla="*/ 1890133 w 5337384"/>
              <a:gd name="connsiteY20" fmla="*/ 2215350 h 4103053"/>
              <a:gd name="connsiteX21" fmla="*/ 1629276 w 5337384"/>
              <a:gd name="connsiteY21" fmla="*/ 2296692 h 4103053"/>
              <a:gd name="connsiteX22" fmla="*/ 1514275 w 5337384"/>
              <a:gd name="connsiteY22" fmla="*/ 2305107 h 4103053"/>
              <a:gd name="connsiteX23" fmla="*/ 1421713 w 5337384"/>
              <a:gd name="connsiteY23" fmla="*/ 2319132 h 4103053"/>
              <a:gd name="connsiteX24" fmla="*/ 1309517 w 5337384"/>
              <a:gd name="connsiteY24" fmla="*/ 2364010 h 4103053"/>
              <a:gd name="connsiteX25" fmla="*/ 1183296 w 5337384"/>
              <a:gd name="connsiteY25" fmla="*/ 2439743 h 4103053"/>
              <a:gd name="connsiteX26" fmla="*/ 1059880 w 5337384"/>
              <a:gd name="connsiteY26" fmla="*/ 2493036 h 4103053"/>
              <a:gd name="connsiteX27" fmla="*/ 703657 w 5337384"/>
              <a:gd name="connsiteY27" fmla="*/ 2658525 h 4103053"/>
              <a:gd name="connsiteX28" fmla="*/ 434386 w 5337384"/>
              <a:gd name="connsiteY28" fmla="*/ 2770722 h 4103053"/>
              <a:gd name="connsiteX29" fmla="*/ 0 w 5337384"/>
              <a:gd name="connsiteY29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216547 w 5337384"/>
              <a:gd name="connsiteY9" fmla="*/ 375470 h 4103053"/>
              <a:gd name="connsiteX10" fmla="*/ 4018320 w 5337384"/>
              <a:gd name="connsiteY10" fmla="*/ 499779 h 4103053"/>
              <a:gd name="connsiteX11" fmla="*/ 3591632 w 5337384"/>
              <a:gd name="connsiteY11" fmla="*/ 691282 h 4103053"/>
              <a:gd name="connsiteX12" fmla="*/ 3517716 w 5337384"/>
              <a:gd name="connsiteY12" fmla="*/ 808872 h 4103053"/>
              <a:gd name="connsiteX13" fmla="*/ 3316131 w 5337384"/>
              <a:gd name="connsiteY13" fmla="*/ 1003734 h 4103053"/>
              <a:gd name="connsiteX14" fmla="*/ 3440442 w 5337384"/>
              <a:gd name="connsiteY14" fmla="*/ 872706 h 4103053"/>
              <a:gd name="connsiteX15" fmla="*/ 3225417 w 5337384"/>
              <a:gd name="connsiteY15" fmla="*/ 1094446 h 4103053"/>
              <a:gd name="connsiteX16" fmla="*/ 3111186 w 5337384"/>
              <a:gd name="connsiteY16" fmla="*/ 1175080 h 4103053"/>
              <a:gd name="connsiteX17" fmla="*/ 2974382 w 5337384"/>
              <a:gd name="connsiteY17" fmla="*/ 1344981 h 4103053"/>
              <a:gd name="connsiteX18" fmla="*/ 2768069 w 5337384"/>
              <a:gd name="connsiteY18" fmla="*/ 1609490 h 4103053"/>
              <a:gd name="connsiteX19" fmla="*/ 2380992 w 5337384"/>
              <a:gd name="connsiteY19" fmla="*/ 1870346 h 4103053"/>
              <a:gd name="connsiteX20" fmla="*/ 2181843 w 5337384"/>
              <a:gd name="connsiteY20" fmla="*/ 2091934 h 4103053"/>
              <a:gd name="connsiteX21" fmla="*/ 1890133 w 5337384"/>
              <a:gd name="connsiteY21" fmla="*/ 2215350 h 4103053"/>
              <a:gd name="connsiteX22" fmla="*/ 1629276 w 5337384"/>
              <a:gd name="connsiteY22" fmla="*/ 2296692 h 4103053"/>
              <a:gd name="connsiteX23" fmla="*/ 1514275 w 5337384"/>
              <a:gd name="connsiteY23" fmla="*/ 2305107 h 4103053"/>
              <a:gd name="connsiteX24" fmla="*/ 1421713 w 5337384"/>
              <a:gd name="connsiteY24" fmla="*/ 2319132 h 4103053"/>
              <a:gd name="connsiteX25" fmla="*/ 1309517 w 5337384"/>
              <a:gd name="connsiteY25" fmla="*/ 2364010 h 4103053"/>
              <a:gd name="connsiteX26" fmla="*/ 1183296 w 5337384"/>
              <a:gd name="connsiteY26" fmla="*/ 2439743 h 4103053"/>
              <a:gd name="connsiteX27" fmla="*/ 1059880 w 5337384"/>
              <a:gd name="connsiteY27" fmla="*/ 2493036 h 4103053"/>
              <a:gd name="connsiteX28" fmla="*/ 703657 w 5337384"/>
              <a:gd name="connsiteY28" fmla="*/ 2658525 h 4103053"/>
              <a:gd name="connsiteX29" fmla="*/ 434386 w 5337384"/>
              <a:gd name="connsiteY29" fmla="*/ 2770722 h 4103053"/>
              <a:gd name="connsiteX30" fmla="*/ 0 w 5337384"/>
              <a:gd name="connsiteY30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125833 w 5337384"/>
              <a:gd name="connsiteY9" fmla="*/ 398988 h 4103053"/>
              <a:gd name="connsiteX10" fmla="*/ 4018320 w 5337384"/>
              <a:gd name="connsiteY10" fmla="*/ 499779 h 4103053"/>
              <a:gd name="connsiteX11" fmla="*/ 3591632 w 5337384"/>
              <a:gd name="connsiteY11" fmla="*/ 691282 h 4103053"/>
              <a:gd name="connsiteX12" fmla="*/ 3517716 w 5337384"/>
              <a:gd name="connsiteY12" fmla="*/ 808872 h 4103053"/>
              <a:gd name="connsiteX13" fmla="*/ 3316131 w 5337384"/>
              <a:gd name="connsiteY13" fmla="*/ 1003734 h 4103053"/>
              <a:gd name="connsiteX14" fmla="*/ 3440442 w 5337384"/>
              <a:gd name="connsiteY14" fmla="*/ 872706 h 4103053"/>
              <a:gd name="connsiteX15" fmla="*/ 3225417 w 5337384"/>
              <a:gd name="connsiteY15" fmla="*/ 1094446 h 4103053"/>
              <a:gd name="connsiteX16" fmla="*/ 3111186 w 5337384"/>
              <a:gd name="connsiteY16" fmla="*/ 1175080 h 4103053"/>
              <a:gd name="connsiteX17" fmla="*/ 2974382 w 5337384"/>
              <a:gd name="connsiteY17" fmla="*/ 1344981 h 4103053"/>
              <a:gd name="connsiteX18" fmla="*/ 2768069 w 5337384"/>
              <a:gd name="connsiteY18" fmla="*/ 1609490 h 4103053"/>
              <a:gd name="connsiteX19" fmla="*/ 2380992 w 5337384"/>
              <a:gd name="connsiteY19" fmla="*/ 1870346 h 4103053"/>
              <a:gd name="connsiteX20" fmla="*/ 2181843 w 5337384"/>
              <a:gd name="connsiteY20" fmla="*/ 2091934 h 4103053"/>
              <a:gd name="connsiteX21" fmla="*/ 1890133 w 5337384"/>
              <a:gd name="connsiteY21" fmla="*/ 2215350 h 4103053"/>
              <a:gd name="connsiteX22" fmla="*/ 1629276 w 5337384"/>
              <a:gd name="connsiteY22" fmla="*/ 2296692 h 4103053"/>
              <a:gd name="connsiteX23" fmla="*/ 1514275 w 5337384"/>
              <a:gd name="connsiteY23" fmla="*/ 2305107 h 4103053"/>
              <a:gd name="connsiteX24" fmla="*/ 1421713 w 5337384"/>
              <a:gd name="connsiteY24" fmla="*/ 2319132 h 4103053"/>
              <a:gd name="connsiteX25" fmla="*/ 1309517 w 5337384"/>
              <a:gd name="connsiteY25" fmla="*/ 2364010 h 4103053"/>
              <a:gd name="connsiteX26" fmla="*/ 1183296 w 5337384"/>
              <a:gd name="connsiteY26" fmla="*/ 2439743 h 4103053"/>
              <a:gd name="connsiteX27" fmla="*/ 1059880 w 5337384"/>
              <a:gd name="connsiteY27" fmla="*/ 2493036 h 4103053"/>
              <a:gd name="connsiteX28" fmla="*/ 703657 w 5337384"/>
              <a:gd name="connsiteY28" fmla="*/ 2658525 h 4103053"/>
              <a:gd name="connsiteX29" fmla="*/ 434386 w 5337384"/>
              <a:gd name="connsiteY29" fmla="*/ 2770722 h 4103053"/>
              <a:gd name="connsiteX30" fmla="*/ 0 w 5337384"/>
              <a:gd name="connsiteY30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233346 w 5337384"/>
              <a:gd name="connsiteY9" fmla="*/ 345232 h 4103053"/>
              <a:gd name="connsiteX10" fmla="*/ 4125833 w 5337384"/>
              <a:gd name="connsiteY10" fmla="*/ 398988 h 4103053"/>
              <a:gd name="connsiteX11" fmla="*/ 4018320 w 5337384"/>
              <a:gd name="connsiteY11" fmla="*/ 499779 h 4103053"/>
              <a:gd name="connsiteX12" fmla="*/ 3591632 w 5337384"/>
              <a:gd name="connsiteY12" fmla="*/ 691282 h 4103053"/>
              <a:gd name="connsiteX13" fmla="*/ 3517716 w 5337384"/>
              <a:gd name="connsiteY13" fmla="*/ 808872 h 4103053"/>
              <a:gd name="connsiteX14" fmla="*/ 3316131 w 5337384"/>
              <a:gd name="connsiteY14" fmla="*/ 1003734 h 4103053"/>
              <a:gd name="connsiteX15" fmla="*/ 3440442 w 5337384"/>
              <a:gd name="connsiteY15" fmla="*/ 872706 h 4103053"/>
              <a:gd name="connsiteX16" fmla="*/ 3225417 w 5337384"/>
              <a:gd name="connsiteY16" fmla="*/ 1094446 h 4103053"/>
              <a:gd name="connsiteX17" fmla="*/ 3111186 w 5337384"/>
              <a:gd name="connsiteY17" fmla="*/ 1175080 h 4103053"/>
              <a:gd name="connsiteX18" fmla="*/ 2974382 w 5337384"/>
              <a:gd name="connsiteY18" fmla="*/ 1344981 h 4103053"/>
              <a:gd name="connsiteX19" fmla="*/ 2768069 w 5337384"/>
              <a:gd name="connsiteY19" fmla="*/ 1609490 h 4103053"/>
              <a:gd name="connsiteX20" fmla="*/ 2380992 w 5337384"/>
              <a:gd name="connsiteY20" fmla="*/ 1870346 h 4103053"/>
              <a:gd name="connsiteX21" fmla="*/ 2181843 w 5337384"/>
              <a:gd name="connsiteY21" fmla="*/ 2091934 h 4103053"/>
              <a:gd name="connsiteX22" fmla="*/ 1890133 w 5337384"/>
              <a:gd name="connsiteY22" fmla="*/ 2215350 h 4103053"/>
              <a:gd name="connsiteX23" fmla="*/ 1629276 w 5337384"/>
              <a:gd name="connsiteY23" fmla="*/ 2296692 h 4103053"/>
              <a:gd name="connsiteX24" fmla="*/ 1514275 w 5337384"/>
              <a:gd name="connsiteY24" fmla="*/ 2305107 h 4103053"/>
              <a:gd name="connsiteX25" fmla="*/ 1421713 w 5337384"/>
              <a:gd name="connsiteY25" fmla="*/ 2319132 h 4103053"/>
              <a:gd name="connsiteX26" fmla="*/ 1309517 w 5337384"/>
              <a:gd name="connsiteY26" fmla="*/ 2364010 h 4103053"/>
              <a:gd name="connsiteX27" fmla="*/ 1183296 w 5337384"/>
              <a:gd name="connsiteY27" fmla="*/ 2439743 h 4103053"/>
              <a:gd name="connsiteX28" fmla="*/ 1059880 w 5337384"/>
              <a:gd name="connsiteY28" fmla="*/ 2493036 h 4103053"/>
              <a:gd name="connsiteX29" fmla="*/ 703657 w 5337384"/>
              <a:gd name="connsiteY29" fmla="*/ 2658525 h 4103053"/>
              <a:gd name="connsiteX30" fmla="*/ 434386 w 5337384"/>
              <a:gd name="connsiteY30" fmla="*/ 2770722 h 4103053"/>
              <a:gd name="connsiteX31" fmla="*/ 0 w 5337384"/>
              <a:gd name="connsiteY3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4723692 w 5337384"/>
              <a:gd name="connsiteY3" fmla="*/ 2178603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156072 w 5337384"/>
              <a:gd name="connsiteY9" fmla="*/ 341872 h 4103053"/>
              <a:gd name="connsiteX10" fmla="*/ 4125833 w 5337384"/>
              <a:gd name="connsiteY10" fmla="*/ 398988 h 4103053"/>
              <a:gd name="connsiteX11" fmla="*/ 4018320 w 5337384"/>
              <a:gd name="connsiteY11" fmla="*/ 499779 h 4103053"/>
              <a:gd name="connsiteX12" fmla="*/ 3591632 w 5337384"/>
              <a:gd name="connsiteY12" fmla="*/ 691282 h 4103053"/>
              <a:gd name="connsiteX13" fmla="*/ 3517716 w 5337384"/>
              <a:gd name="connsiteY13" fmla="*/ 808872 h 4103053"/>
              <a:gd name="connsiteX14" fmla="*/ 3316131 w 5337384"/>
              <a:gd name="connsiteY14" fmla="*/ 1003734 h 4103053"/>
              <a:gd name="connsiteX15" fmla="*/ 3440442 w 5337384"/>
              <a:gd name="connsiteY15" fmla="*/ 872706 h 4103053"/>
              <a:gd name="connsiteX16" fmla="*/ 3225417 w 5337384"/>
              <a:gd name="connsiteY16" fmla="*/ 1094446 h 4103053"/>
              <a:gd name="connsiteX17" fmla="*/ 3111186 w 5337384"/>
              <a:gd name="connsiteY17" fmla="*/ 1175080 h 4103053"/>
              <a:gd name="connsiteX18" fmla="*/ 2974382 w 5337384"/>
              <a:gd name="connsiteY18" fmla="*/ 1344981 h 4103053"/>
              <a:gd name="connsiteX19" fmla="*/ 2768069 w 5337384"/>
              <a:gd name="connsiteY19" fmla="*/ 1609490 h 4103053"/>
              <a:gd name="connsiteX20" fmla="*/ 2380992 w 5337384"/>
              <a:gd name="connsiteY20" fmla="*/ 1870346 h 4103053"/>
              <a:gd name="connsiteX21" fmla="*/ 2181843 w 5337384"/>
              <a:gd name="connsiteY21" fmla="*/ 2091934 h 4103053"/>
              <a:gd name="connsiteX22" fmla="*/ 1890133 w 5337384"/>
              <a:gd name="connsiteY22" fmla="*/ 2215350 h 4103053"/>
              <a:gd name="connsiteX23" fmla="*/ 1629276 w 5337384"/>
              <a:gd name="connsiteY23" fmla="*/ 2296692 h 4103053"/>
              <a:gd name="connsiteX24" fmla="*/ 1514275 w 5337384"/>
              <a:gd name="connsiteY24" fmla="*/ 2305107 h 4103053"/>
              <a:gd name="connsiteX25" fmla="*/ 1421713 w 5337384"/>
              <a:gd name="connsiteY25" fmla="*/ 2319132 h 4103053"/>
              <a:gd name="connsiteX26" fmla="*/ 1309517 w 5337384"/>
              <a:gd name="connsiteY26" fmla="*/ 2364010 h 4103053"/>
              <a:gd name="connsiteX27" fmla="*/ 1183296 w 5337384"/>
              <a:gd name="connsiteY27" fmla="*/ 2439743 h 4103053"/>
              <a:gd name="connsiteX28" fmla="*/ 1059880 w 5337384"/>
              <a:gd name="connsiteY28" fmla="*/ 2493036 h 4103053"/>
              <a:gd name="connsiteX29" fmla="*/ 703657 w 5337384"/>
              <a:gd name="connsiteY29" fmla="*/ 2658525 h 4103053"/>
              <a:gd name="connsiteX30" fmla="*/ 434386 w 5337384"/>
              <a:gd name="connsiteY30" fmla="*/ 2770722 h 4103053"/>
              <a:gd name="connsiteX31" fmla="*/ 0 w 5337384"/>
              <a:gd name="connsiteY3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5337384 w 5337384"/>
              <a:gd name="connsiteY4" fmla="*/ 0 h 4103053"/>
              <a:gd name="connsiteX5" fmla="*/ 5170716 w 5337384"/>
              <a:gd name="connsiteY5" fmla="*/ 66377 h 4103053"/>
              <a:gd name="connsiteX6" fmla="*/ 4952333 w 5337384"/>
              <a:gd name="connsiteY6" fmla="*/ 103334 h 4103053"/>
              <a:gd name="connsiteX7" fmla="*/ 4616357 w 5337384"/>
              <a:gd name="connsiteY7" fmla="*/ 224283 h 4103053"/>
              <a:gd name="connsiteX8" fmla="*/ 4391254 w 5337384"/>
              <a:gd name="connsiteY8" fmla="*/ 274678 h 4103053"/>
              <a:gd name="connsiteX9" fmla="*/ 4156072 w 5337384"/>
              <a:gd name="connsiteY9" fmla="*/ 341872 h 4103053"/>
              <a:gd name="connsiteX10" fmla="*/ 4125833 w 5337384"/>
              <a:gd name="connsiteY10" fmla="*/ 398988 h 4103053"/>
              <a:gd name="connsiteX11" fmla="*/ 4018320 w 5337384"/>
              <a:gd name="connsiteY11" fmla="*/ 499779 h 4103053"/>
              <a:gd name="connsiteX12" fmla="*/ 3591632 w 5337384"/>
              <a:gd name="connsiteY12" fmla="*/ 691282 h 4103053"/>
              <a:gd name="connsiteX13" fmla="*/ 3517716 w 5337384"/>
              <a:gd name="connsiteY13" fmla="*/ 808872 h 4103053"/>
              <a:gd name="connsiteX14" fmla="*/ 3316131 w 5337384"/>
              <a:gd name="connsiteY14" fmla="*/ 1003734 h 4103053"/>
              <a:gd name="connsiteX15" fmla="*/ 3440442 w 5337384"/>
              <a:gd name="connsiteY15" fmla="*/ 872706 h 4103053"/>
              <a:gd name="connsiteX16" fmla="*/ 3225417 w 5337384"/>
              <a:gd name="connsiteY16" fmla="*/ 1094446 h 4103053"/>
              <a:gd name="connsiteX17" fmla="*/ 3111186 w 5337384"/>
              <a:gd name="connsiteY17" fmla="*/ 1175080 h 4103053"/>
              <a:gd name="connsiteX18" fmla="*/ 2974382 w 5337384"/>
              <a:gd name="connsiteY18" fmla="*/ 1344981 h 4103053"/>
              <a:gd name="connsiteX19" fmla="*/ 2768069 w 5337384"/>
              <a:gd name="connsiteY19" fmla="*/ 1609490 h 4103053"/>
              <a:gd name="connsiteX20" fmla="*/ 2380992 w 5337384"/>
              <a:gd name="connsiteY20" fmla="*/ 1870346 h 4103053"/>
              <a:gd name="connsiteX21" fmla="*/ 2181843 w 5337384"/>
              <a:gd name="connsiteY21" fmla="*/ 2091934 h 4103053"/>
              <a:gd name="connsiteX22" fmla="*/ 1890133 w 5337384"/>
              <a:gd name="connsiteY22" fmla="*/ 2215350 h 4103053"/>
              <a:gd name="connsiteX23" fmla="*/ 1629276 w 5337384"/>
              <a:gd name="connsiteY23" fmla="*/ 2296692 h 4103053"/>
              <a:gd name="connsiteX24" fmla="*/ 1514275 w 5337384"/>
              <a:gd name="connsiteY24" fmla="*/ 2305107 h 4103053"/>
              <a:gd name="connsiteX25" fmla="*/ 1421713 w 5337384"/>
              <a:gd name="connsiteY25" fmla="*/ 2319132 h 4103053"/>
              <a:gd name="connsiteX26" fmla="*/ 1309517 w 5337384"/>
              <a:gd name="connsiteY26" fmla="*/ 2364010 h 4103053"/>
              <a:gd name="connsiteX27" fmla="*/ 1183296 w 5337384"/>
              <a:gd name="connsiteY27" fmla="*/ 2439743 h 4103053"/>
              <a:gd name="connsiteX28" fmla="*/ 1059880 w 5337384"/>
              <a:gd name="connsiteY28" fmla="*/ 2493036 h 4103053"/>
              <a:gd name="connsiteX29" fmla="*/ 703657 w 5337384"/>
              <a:gd name="connsiteY29" fmla="*/ 2658525 h 4103053"/>
              <a:gd name="connsiteX30" fmla="*/ 434386 w 5337384"/>
              <a:gd name="connsiteY30" fmla="*/ 2770722 h 4103053"/>
              <a:gd name="connsiteX31" fmla="*/ 0 w 5337384"/>
              <a:gd name="connsiteY31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4808732 w 5337384"/>
              <a:gd name="connsiteY4" fmla="*/ 927294 h 4103053"/>
              <a:gd name="connsiteX5" fmla="*/ 5337384 w 5337384"/>
              <a:gd name="connsiteY5" fmla="*/ 0 h 4103053"/>
              <a:gd name="connsiteX6" fmla="*/ 5170716 w 5337384"/>
              <a:gd name="connsiteY6" fmla="*/ 66377 h 4103053"/>
              <a:gd name="connsiteX7" fmla="*/ 4952333 w 5337384"/>
              <a:gd name="connsiteY7" fmla="*/ 103334 h 4103053"/>
              <a:gd name="connsiteX8" fmla="*/ 4616357 w 5337384"/>
              <a:gd name="connsiteY8" fmla="*/ 224283 h 4103053"/>
              <a:gd name="connsiteX9" fmla="*/ 4391254 w 5337384"/>
              <a:gd name="connsiteY9" fmla="*/ 274678 h 4103053"/>
              <a:gd name="connsiteX10" fmla="*/ 4156072 w 5337384"/>
              <a:gd name="connsiteY10" fmla="*/ 341872 h 4103053"/>
              <a:gd name="connsiteX11" fmla="*/ 4125833 w 5337384"/>
              <a:gd name="connsiteY11" fmla="*/ 398988 h 4103053"/>
              <a:gd name="connsiteX12" fmla="*/ 4018320 w 5337384"/>
              <a:gd name="connsiteY12" fmla="*/ 499779 h 4103053"/>
              <a:gd name="connsiteX13" fmla="*/ 3591632 w 5337384"/>
              <a:gd name="connsiteY13" fmla="*/ 691282 h 4103053"/>
              <a:gd name="connsiteX14" fmla="*/ 3517716 w 5337384"/>
              <a:gd name="connsiteY14" fmla="*/ 808872 h 4103053"/>
              <a:gd name="connsiteX15" fmla="*/ 3316131 w 5337384"/>
              <a:gd name="connsiteY15" fmla="*/ 1003734 h 4103053"/>
              <a:gd name="connsiteX16" fmla="*/ 3440442 w 5337384"/>
              <a:gd name="connsiteY16" fmla="*/ 872706 h 4103053"/>
              <a:gd name="connsiteX17" fmla="*/ 3225417 w 5337384"/>
              <a:gd name="connsiteY17" fmla="*/ 1094446 h 4103053"/>
              <a:gd name="connsiteX18" fmla="*/ 3111186 w 5337384"/>
              <a:gd name="connsiteY18" fmla="*/ 1175080 h 4103053"/>
              <a:gd name="connsiteX19" fmla="*/ 2974382 w 5337384"/>
              <a:gd name="connsiteY19" fmla="*/ 1344981 h 4103053"/>
              <a:gd name="connsiteX20" fmla="*/ 2768069 w 5337384"/>
              <a:gd name="connsiteY20" fmla="*/ 1609490 h 4103053"/>
              <a:gd name="connsiteX21" fmla="*/ 2380992 w 5337384"/>
              <a:gd name="connsiteY21" fmla="*/ 1870346 h 4103053"/>
              <a:gd name="connsiteX22" fmla="*/ 2181843 w 5337384"/>
              <a:gd name="connsiteY22" fmla="*/ 2091934 h 4103053"/>
              <a:gd name="connsiteX23" fmla="*/ 1890133 w 5337384"/>
              <a:gd name="connsiteY23" fmla="*/ 2215350 h 4103053"/>
              <a:gd name="connsiteX24" fmla="*/ 1629276 w 5337384"/>
              <a:gd name="connsiteY24" fmla="*/ 2296692 h 4103053"/>
              <a:gd name="connsiteX25" fmla="*/ 1514275 w 5337384"/>
              <a:gd name="connsiteY25" fmla="*/ 2305107 h 4103053"/>
              <a:gd name="connsiteX26" fmla="*/ 1421713 w 5337384"/>
              <a:gd name="connsiteY26" fmla="*/ 2319132 h 4103053"/>
              <a:gd name="connsiteX27" fmla="*/ 1309517 w 5337384"/>
              <a:gd name="connsiteY27" fmla="*/ 2364010 h 4103053"/>
              <a:gd name="connsiteX28" fmla="*/ 1183296 w 5337384"/>
              <a:gd name="connsiteY28" fmla="*/ 2439743 h 4103053"/>
              <a:gd name="connsiteX29" fmla="*/ 1059880 w 5337384"/>
              <a:gd name="connsiteY29" fmla="*/ 2493036 h 4103053"/>
              <a:gd name="connsiteX30" fmla="*/ 703657 w 5337384"/>
              <a:gd name="connsiteY30" fmla="*/ 2658525 h 4103053"/>
              <a:gd name="connsiteX31" fmla="*/ 434386 w 5337384"/>
              <a:gd name="connsiteY31" fmla="*/ 2770722 h 4103053"/>
              <a:gd name="connsiteX32" fmla="*/ 0 w 5337384"/>
              <a:gd name="connsiteY3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5131822 w 5337384"/>
              <a:gd name="connsiteY4" fmla="*/ 1150092 h 4103053"/>
              <a:gd name="connsiteX5" fmla="*/ 5337384 w 5337384"/>
              <a:gd name="connsiteY5" fmla="*/ 0 h 4103053"/>
              <a:gd name="connsiteX6" fmla="*/ 5170716 w 5337384"/>
              <a:gd name="connsiteY6" fmla="*/ 66377 h 4103053"/>
              <a:gd name="connsiteX7" fmla="*/ 4952333 w 5337384"/>
              <a:gd name="connsiteY7" fmla="*/ 103334 h 4103053"/>
              <a:gd name="connsiteX8" fmla="*/ 4616357 w 5337384"/>
              <a:gd name="connsiteY8" fmla="*/ 224283 h 4103053"/>
              <a:gd name="connsiteX9" fmla="*/ 4391254 w 5337384"/>
              <a:gd name="connsiteY9" fmla="*/ 274678 h 4103053"/>
              <a:gd name="connsiteX10" fmla="*/ 4156072 w 5337384"/>
              <a:gd name="connsiteY10" fmla="*/ 341872 h 4103053"/>
              <a:gd name="connsiteX11" fmla="*/ 4125833 w 5337384"/>
              <a:gd name="connsiteY11" fmla="*/ 398988 h 4103053"/>
              <a:gd name="connsiteX12" fmla="*/ 4018320 w 5337384"/>
              <a:gd name="connsiteY12" fmla="*/ 499779 h 4103053"/>
              <a:gd name="connsiteX13" fmla="*/ 3591632 w 5337384"/>
              <a:gd name="connsiteY13" fmla="*/ 691282 h 4103053"/>
              <a:gd name="connsiteX14" fmla="*/ 3517716 w 5337384"/>
              <a:gd name="connsiteY14" fmla="*/ 808872 h 4103053"/>
              <a:gd name="connsiteX15" fmla="*/ 3316131 w 5337384"/>
              <a:gd name="connsiteY15" fmla="*/ 1003734 h 4103053"/>
              <a:gd name="connsiteX16" fmla="*/ 3440442 w 5337384"/>
              <a:gd name="connsiteY16" fmla="*/ 872706 h 4103053"/>
              <a:gd name="connsiteX17" fmla="*/ 3225417 w 5337384"/>
              <a:gd name="connsiteY17" fmla="*/ 1094446 h 4103053"/>
              <a:gd name="connsiteX18" fmla="*/ 3111186 w 5337384"/>
              <a:gd name="connsiteY18" fmla="*/ 1175080 h 4103053"/>
              <a:gd name="connsiteX19" fmla="*/ 2974382 w 5337384"/>
              <a:gd name="connsiteY19" fmla="*/ 1344981 h 4103053"/>
              <a:gd name="connsiteX20" fmla="*/ 2768069 w 5337384"/>
              <a:gd name="connsiteY20" fmla="*/ 1609490 h 4103053"/>
              <a:gd name="connsiteX21" fmla="*/ 2380992 w 5337384"/>
              <a:gd name="connsiteY21" fmla="*/ 1870346 h 4103053"/>
              <a:gd name="connsiteX22" fmla="*/ 2181843 w 5337384"/>
              <a:gd name="connsiteY22" fmla="*/ 2091934 h 4103053"/>
              <a:gd name="connsiteX23" fmla="*/ 1890133 w 5337384"/>
              <a:gd name="connsiteY23" fmla="*/ 2215350 h 4103053"/>
              <a:gd name="connsiteX24" fmla="*/ 1629276 w 5337384"/>
              <a:gd name="connsiteY24" fmla="*/ 2296692 h 4103053"/>
              <a:gd name="connsiteX25" fmla="*/ 1514275 w 5337384"/>
              <a:gd name="connsiteY25" fmla="*/ 2305107 h 4103053"/>
              <a:gd name="connsiteX26" fmla="*/ 1421713 w 5337384"/>
              <a:gd name="connsiteY26" fmla="*/ 2319132 h 4103053"/>
              <a:gd name="connsiteX27" fmla="*/ 1309517 w 5337384"/>
              <a:gd name="connsiteY27" fmla="*/ 2364010 h 4103053"/>
              <a:gd name="connsiteX28" fmla="*/ 1183296 w 5337384"/>
              <a:gd name="connsiteY28" fmla="*/ 2439743 h 4103053"/>
              <a:gd name="connsiteX29" fmla="*/ 1059880 w 5337384"/>
              <a:gd name="connsiteY29" fmla="*/ 2493036 h 4103053"/>
              <a:gd name="connsiteX30" fmla="*/ 703657 w 5337384"/>
              <a:gd name="connsiteY30" fmla="*/ 2658525 h 4103053"/>
              <a:gd name="connsiteX31" fmla="*/ 434386 w 5337384"/>
              <a:gd name="connsiteY31" fmla="*/ 2770722 h 4103053"/>
              <a:gd name="connsiteX32" fmla="*/ 0 w 5337384"/>
              <a:gd name="connsiteY3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5131822 w 5337384"/>
              <a:gd name="connsiteY4" fmla="*/ 1150092 h 4103053"/>
              <a:gd name="connsiteX5" fmla="*/ 5337384 w 5337384"/>
              <a:gd name="connsiteY5" fmla="*/ 0 h 4103053"/>
              <a:gd name="connsiteX6" fmla="*/ 5170716 w 5337384"/>
              <a:gd name="connsiteY6" fmla="*/ 66377 h 4103053"/>
              <a:gd name="connsiteX7" fmla="*/ 4952333 w 5337384"/>
              <a:gd name="connsiteY7" fmla="*/ 103334 h 4103053"/>
              <a:gd name="connsiteX8" fmla="*/ 4616357 w 5337384"/>
              <a:gd name="connsiteY8" fmla="*/ 224283 h 4103053"/>
              <a:gd name="connsiteX9" fmla="*/ 4391254 w 5337384"/>
              <a:gd name="connsiteY9" fmla="*/ 274678 h 4103053"/>
              <a:gd name="connsiteX10" fmla="*/ 4156072 w 5337384"/>
              <a:gd name="connsiteY10" fmla="*/ 341872 h 4103053"/>
              <a:gd name="connsiteX11" fmla="*/ 4125833 w 5337384"/>
              <a:gd name="connsiteY11" fmla="*/ 398988 h 4103053"/>
              <a:gd name="connsiteX12" fmla="*/ 4018320 w 5337384"/>
              <a:gd name="connsiteY12" fmla="*/ 499779 h 4103053"/>
              <a:gd name="connsiteX13" fmla="*/ 3591632 w 5337384"/>
              <a:gd name="connsiteY13" fmla="*/ 691282 h 4103053"/>
              <a:gd name="connsiteX14" fmla="*/ 3517716 w 5337384"/>
              <a:gd name="connsiteY14" fmla="*/ 808872 h 4103053"/>
              <a:gd name="connsiteX15" fmla="*/ 3316131 w 5337384"/>
              <a:gd name="connsiteY15" fmla="*/ 1003734 h 4103053"/>
              <a:gd name="connsiteX16" fmla="*/ 3440442 w 5337384"/>
              <a:gd name="connsiteY16" fmla="*/ 872706 h 4103053"/>
              <a:gd name="connsiteX17" fmla="*/ 3225417 w 5337384"/>
              <a:gd name="connsiteY17" fmla="*/ 1094446 h 4103053"/>
              <a:gd name="connsiteX18" fmla="*/ 3111186 w 5337384"/>
              <a:gd name="connsiteY18" fmla="*/ 1175080 h 4103053"/>
              <a:gd name="connsiteX19" fmla="*/ 2974382 w 5337384"/>
              <a:gd name="connsiteY19" fmla="*/ 1344981 h 4103053"/>
              <a:gd name="connsiteX20" fmla="*/ 2768069 w 5337384"/>
              <a:gd name="connsiteY20" fmla="*/ 1609490 h 4103053"/>
              <a:gd name="connsiteX21" fmla="*/ 2380992 w 5337384"/>
              <a:gd name="connsiteY21" fmla="*/ 1870346 h 4103053"/>
              <a:gd name="connsiteX22" fmla="*/ 2181843 w 5337384"/>
              <a:gd name="connsiteY22" fmla="*/ 2091934 h 4103053"/>
              <a:gd name="connsiteX23" fmla="*/ 1890133 w 5337384"/>
              <a:gd name="connsiteY23" fmla="*/ 2215350 h 4103053"/>
              <a:gd name="connsiteX24" fmla="*/ 1629276 w 5337384"/>
              <a:gd name="connsiteY24" fmla="*/ 2296692 h 4103053"/>
              <a:gd name="connsiteX25" fmla="*/ 1514275 w 5337384"/>
              <a:gd name="connsiteY25" fmla="*/ 2305107 h 4103053"/>
              <a:gd name="connsiteX26" fmla="*/ 1421713 w 5337384"/>
              <a:gd name="connsiteY26" fmla="*/ 2319132 h 4103053"/>
              <a:gd name="connsiteX27" fmla="*/ 1309517 w 5337384"/>
              <a:gd name="connsiteY27" fmla="*/ 2364010 h 4103053"/>
              <a:gd name="connsiteX28" fmla="*/ 1183296 w 5337384"/>
              <a:gd name="connsiteY28" fmla="*/ 2439743 h 4103053"/>
              <a:gd name="connsiteX29" fmla="*/ 1059880 w 5337384"/>
              <a:gd name="connsiteY29" fmla="*/ 2493036 h 4103053"/>
              <a:gd name="connsiteX30" fmla="*/ 703657 w 5337384"/>
              <a:gd name="connsiteY30" fmla="*/ 2658525 h 4103053"/>
              <a:gd name="connsiteX31" fmla="*/ 434386 w 5337384"/>
              <a:gd name="connsiteY31" fmla="*/ 2770722 h 4103053"/>
              <a:gd name="connsiteX32" fmla="*/ 0 w 5337384"/>
              <a:gd name="connsiteY32" fmla="*/ 2852237 h 4103053"/>
              <a:gd name="connsiteX0" fmla="*/ 0 w 5337384"/>
              <a:gd name="connsiteY0" fmla="*/ 2852237 h 4103053"/>
              <a:gd name="connsiteX1" fmla="*/ 546582 w 5337384"/>
              <a:gd name="connsiteY1" fmla="*/ 4103053 h 4103053"/>
              <a:gd name="connsiteX2" fmla="*/ 2538850 w 5337384"/>
              <a:gd name="connsiteY2" fmla="*/ 3478714 h 4103053"/>
              <a:gd name="connsiteX3" fmla="*/ 3954961 w 5337384"/>
              <a:gd name="connsiteY3" fmla="*/ 2356842 h 4103053"/>
              <a:gd name="connsiteX4" fmla="*/ 5131822 w 5337384"/>
              <a:gd name="connsiteY4" fmla="*/ 1150092 h 4103053"/>
              <a:gd name="connsiteX5" fmla="*/ 5337384 w 5337384"/>
              <a:gd name="connsiteY5" fmla="*/ 0 h 4103053"/>
              <a:gd name="connsiteX6" fmla="*/ 5170716 w 5337384"/>
              <a:gd name="connsiteY6" fmla="*/ 66377 h 4103053"/>
              <a:gd name="connsiteX7" fmla="*/ 4952333 w 5337384"/>
              <a:gd name="connsiteY7" fmla="*/ 103334 h 4103053"/>
              <a:gd name="connsiteX8" fmla="*/ 4616357 w 5337384"/>
              <a:gd name="connsiteY8" fmla="*/ 224283 h 4103053"/>
              <a:gd name="connsiteX9" fmla="*/ 4391254 w 5337384"/>
              <a:gd name="connsiteY9" fmla="*/ 274678 h 4103053"/>
              <a:gd name="connsiteX10" fmla="*/ 4156072 w 5337384"/>
              <a:gd name="connsiteY10" fmla="*/ 341872 h 4103053"/>
              <a:gd name="connsiteX11" fmla="*/ 4125833 w 5337384"/>
              <a:gd name="connsiteY11" fmla="*/ 398988 h 4103053"/>
              <a:gd name="connsiteX12" fmla="*/ 4018320 w 5337384"/>
              <a:gd name="connsiteY12" fmla="*/ 499779 h 4103053"/>
              <a:gd name="connsiteX13" fmla="*/ 3591632 w 5337384"/>
              <a:gd name="connsiteY13" fmla="*/ 691282 h 4103053"/>
              <a:gd name="connsiteX14" fmla="*/ 3517716 w 5337384"/>
              <a:gd name="connsiteY14" fmla="*/ 808872 h 4103053"/>
              <a:gd name="connsiteX15" fmla="*/ 3316131 w 5337384"/>
              <a:gd name="connsiteY15" fmla="*/ 1003734 h 4103053"/>
              <a:gd name="connsiteX16" fmla="*/ 3440442 w 5337384"/>
              <a:gd name="connsiteY16" fmla="*/ 872706 h 4103053"/>
              <a:gd name="connsiteX17" fmla="*/ 3225417 w 5337384"/>
              <a:gd name="connsiteY17" fmla="*/ 1094446 h 4103053"/>
              <a:gd name="connsiteX18" fmla="*/ 3111186 w 5337384"/>
              <a:gd name="connsiteY18" fmla="*/ 1175080 h 4103053"/>
              <a:gd name="connsiteX19" fmla="*/ 2974382 w 5337384"/>
              <a:gd name="connsiteY19" fmla="*/ 1344981 h 4103053"/>
              <a:gd name="connsiteX20" fmla="*/ 2768069 w 5337384"/>
              <a:gd name="connsiteY20" fmla="*/ 1609490 h 4103053"/>
              <a:gd name="connsiteX21" fmla="*/ 2380992 w 5337384"/>
              <a:gd name="connsiteY21" fmla="*/ 1870346 h 4103053"/>
              <a:gd name="connsiteX22" fmla="*/ 2181843 w 5337384"/>
              <a:gd name="connsiteY22" fmla="*/ 2091934 h 4103053"/>
              <a:gd name="connsiteX23" fmla="*/ 1890133 w 5337384"/>
              <a:gd name="connsiteY23" fmla="*/ 2215350 h 4103053"/>
              <a:gd name="connsiteX24" fmla="*/ 1629276 w 5337384"/>
              <a:gd name="connsiteY24" fmla="*/ 2296692 h 4103053"/>
              <a:gd name="connsiteX25" fmla="*/ 1514275 w 5337384"/>
              <a:gd name="connsiteY25" fmla="*/ 2305107 h 4103053"/>
              <a:gd name="connsiteX26" fmla="*/ 1421713 w 5337384"/>
              <a:gd name="connsiteY26" fmla="*/ 2319132 h 4103053"/>
              <a:gd name="connsiteX27" fmla="*/ 1309517 w 5337384"/>
              <a:gd name="connsiteY27" fmla="*/ 2364010 h 4103053"/>
              <a:gd name="connsiteX28" fmla="*/ 1183296 w 5337384"/>
              <a:gd name="connsiteY28" fmla="*/ 2439743 h 4103053"/>
              <a:gd name="connsiteX29" fmla="*/ 1059880 w 5337384"/>
              <a:gd name="connsiteY29" fmla="*/ 2493036 h 4103053"/>
              <a:gd name="connsiteX30" fmla="*/ 703657 w 5337384"/>
              <a:gd name="connsiteY30" fmla="*/ 2658525 h 4103053"/>
              <a:gd name="connsiteX31" fmla="*/ 434386 w 5337384"/>
              <a:gd name="connsiteY31" fmla="*/ 2770722 h 4103053"/>
              <a:gd name="connsiteX32" fmla="*/ 0 w 5337384"/>
              <a:gd name="connsiteY32" fmla="*/ 2852237 h 4103053"/>
              <a:gd name="connsiteX0" fmla="*/ 0 w 5337384"/>
              <a:gd name="connsiteY0" fmla="*/ 2852237 h 4047447"/>
              <a:gd name="connsiteX1" fmla="*/ 719577 w 5337384"/>
              <a:gd name="connsiteY1" fmla="*/ 4047447 h 4047447"/>
              <a:gd name="connsiteX2" fmla="*/ 2538850 w 5337384"/>
              <a:gd name="connsiteY2" fmla="*/ 3478714 h 4047447"/>
              <a:gd name="connsiteX3" fmla="*/ 3954961 w 5337384"/>
              <a:gd name="connsiteY3" fmla="*/ 2356842 h 4047447"/>
              <a:gd name="connsiteX4" fmla="*/ 5131822 w 5337384"/>
              <a:gd name="connsiteY4" fmla="*/ 1150092 h 4047447"/>
              <a:gd name="connsiteX5" fmla="*/ 5337384 w 5337384"/>
              <a:gd name="connsiteY5" fmla="*/ 0 h 4047447"/>
              <a:gd name="connsiteX6" fmla="*/ 5170716 w 5337384"/>
              <a:gd name="connsiteY6" fmla="*/ 66377 h 4047447"/>
              <a:gd name="connsiteX7" fmla="*/ 4952333 w 5337384"/>
              <a:gd name="connsiteY7" fmla="*/ 103334 h 4047447"/>
              <a:gd name="connsiteX8" fmla="*/ 4616357 w 5337384"/>
              <a:gd name="connsiteY8" fmla="*/ 224283 h 4047447"/>
              <a:gd name="connsiteX9" fmla="*/ 4391254 w 5337384"/>
              <a:gd name="connsiteY9" fmla="*/ 274678 h 4047447"/>
              <a:gd name="connsiteX10" fmla="*/ 4156072 w 5337384"/>
              <a:gd name="connsiteY10" fmla="*/ 341872 h 4047447"/>
              <a:gd name="connsiteX11" fmla="*/ 4125833 w 5337384"/>
              <a:gd name="connsiteY11" fmla="*/ 398988 h 4047447"/>
              <a:gd name="connsiteX12" fmla="*/ 4018320 w 5337384"/>
              <a:gd name="connsiteY12" fmla="*/ 499779 h 4047447"/>
              <a:gd name="connsiteX13" fmla="*/ 3591632 w 5337384"/>
              <a:gd name="connsiteY13" fmla="*/ 691282 h 4047447"/>
              <a:gd name="connsiteX14" fmla="*/ 3517716 w 5337384"/>
              <a:gd name="connsiteY14" fmla="*/ 808872 h 4047447"/>
              <a:gd name="connsiteX15" fmla="*/ 3316131 w 5337384"/>
              <a:gd name="connsiteY15" fmla="*/ 1003734 h 4047447"/>
              <a:gd name="connsiteX16" fmla="*/ 3440442 w 5337384"/>
              <a:gd name="connsiteY16" fmla="*/ 872706 h 4047447"/>
              <a:gd name="connsiteX17" fmla="*/ 3225417 w 5337384"/>
              <a:gd name="connsiteY17" fmla="*/ 1094446 h 4047447"/>
              <a:gd name="connsiteX18" fmla="*/ 3111186 w 5337384"/>
              <a:gd name="connsiteY18" fmla="*/ 1175080 h 4047447"/>
              <a:gd name="connsiteX19" fmla="*/ 2974382 w 5337384"/>
              <a:gd name="connsiteY19" fmla="*/ 1344981 h 4047447"/>
              <a:gd name="connsiteX20" fmla="*/ 2768069 w 5337384"/>
              <a:gd name="connsiteY20" fmla="*/ 1609490 h 4047447"/>
              <a:gd name="connsiteX21" fmla="*/ 2380992 w 5337384"/>
              <a:gd name="connsiteY21" fmla="*/ 1870346 h 4047447"/>
              <a:gd name="connsiteX22" fmla="*/ 2181843 w 5337384"/>
              <a:gd name="connsiteY22" fmla="*/ 2091934 h 4047447"/>
              <a:gd name="connsiteX23" fmla="*/ 1890133 w 5337384"/>
              <a:gd name="connsiteY23" fmla="*/ 2215350 h 4047447"/>
              <a:gd name="connsiteX24" fmla="*/ 1629276 w 5337384"/>
              <a:gd name="connsiteY24" fmla="*/ 2296692 h 4047447"/>
              <a:gd name="connsiteX25" fmla="*/ 1514275 w 5337384"/>
              <a:gd name="connsiteY25" fmla="*/ 2305107 h 4047447"/>
              <a:gd name="connsiteX26" fmla="*/ 1421713 w 5337384"/>
              <a:gd name="connsiteY26" fmla="*/ 2319132 h 4047447"/>
              <a:gd name="connsiteX27" fmla="*/ 1309517 w 5337384"/>
              <a:gd name="connsiteY27" fmla="*/ 2364010 h 4047447"/>
              <a:gd name="connsiteX28" fmla="*/ 1183296 w 5337384"/>
              <a:gd name="connsiteY28" fmla="*/ 2439743 h 4047447"/>
              <a:gd name="connsiteX29" fmla="*/ 1059880 w 5337384"/>
              <a:gd name="connsiteY29" fmla="*/ 2493036 h 4047447"/>
              <a:gd name="connsiteX30" fmla="*/ 703657 w 5337384"/>
              <a:gd name="connsiteY30" fmla="*/ 2658525 h 4047447"/>
              <a:gd name="connsiteX31" fmla="*/ 434386 w 5337384"/>
              <a:gd name="connsiteY31" fmla="*/ 2770722 h 4047447"/>
              <a:gd name="connsiteX32" fmla="*/ 0 w 5337384"/>
              <a:gd name="connsiteY32" fmla="*/ 2852237 h 404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37384" h="4047447">
                <a:moveTo>
                  <a:pt x="0" y="2852237"/>
                </a:moveTo>
                <a:lnTo>
                  <a:pt x="719577" y="4047447"/>
                </a:lnTo>
                <a:lnTo>
                  <a:pt x="2538850" y="3478714"/>
                </a:lnTo>
                <a:lnTo>
                  <a:pt x="3954961" y="2356842"/>
                </a:lnTo>
                <a:cubicBezTo>
                  <a:pt x="4333275" y="1931605"/>
                  <a:pt x="4834571" y="1542899"/>
                  <a:pt x="5131822" y="1150092"/>
                </a:cubicBezTo>
                <a:cubicBezTo>
                  <a:pt x="5161687" y="1136042"/>
                  <a:pt x="5277053" y="143486"/>
                  <a:pt x="5337384" y="0"/>
                </a:cubicBezTo>
                <a:cubicBezTo>
                  <a:pt x="5288697" y="8011"/>
                  <a:pt x="5234891" y="49155"/>
                  <a:pt x="5170716" y="66377"/>
                </a:cubicBezTo>
                <a:cubicBezTo>
                  <a:pt x="5106541" y="83599"/>
                  <a:pt x="5045846" y="74217"/>
                  <a:pt x="4952333" y="103334"/>
                </a:cubicBezTo>
                <a:lnTo>
                  <a:pt x="4616357" y="224283"/>
                </a:lnTo>
                <a:lnTo>
                  <a:pt x="4391254" y="274678"/>
                </a:lnTo>
                <a:lnTo>
                  <a:pt x="4156072" y="341872"/>
                </a:lnTo>
                <a:lnTo>
                  <a:pt x="4125833" y="398988"/>
                </a:lnTo>
                <a:lnTo>
                  <a:pt x="4018320" y="499779"/>
                </a:lnTo>
                <a:lnTo>
                  <a:pt x="3591632" y="691282"/>
                </a:lnTo>
                <a:lnTo>
                  <a:pt x="3517716" y="808872"/>
                </a:lnTo>
                <a:lnTo>
                  <a:pt x="3316131" y="1003734"/>
                </a:lnTo>
                <a:cubicBezTo>
                  <a:pt x="3303252" y="1014373"/>
                  <a:pt x="3455561" y="857587"/>
                  <a:pt x="3440442" y="872706"/>
                </a:cubicBezTo>
                <a:cubicBezTo>
                  <a:pt x="3425323" y="887825"/>
                  <a:pt x="3280293" y="1044050"/>
                  <a:pt x="3225417" y="1094446"/>
                </a:cubicBezTo>
                <a:cubicBezTo>
                  <a:pt x="3130224" y="1125804"/>
                  <a:pt x="3162702" y="1147082"/>
                  <a:pt x="3111186" y="1175080"/>
                </a:cubicBezTo>
                <a:lnTo>
                  <a:pt x="2974382" y="1344981"/>
                </a:lnTo>
                <a:lnTo>
                  <a:pt x="2768069" y="1609490"/>
                </a:lnTo>
                <a:lnTo>
                  <a:pt x="2380992" y="1870346"/>
                </a:lnTo>
                <a:lnTo>
                  <a:pt x="2181843" y="2091934"/>
                </a:lnTo>
                <a:lnTo>
                  <a:pt x="1890133" y="2215350"/>
                </a:lnTo>
                <a:lnTo>
                  <a:pt x="1629276" y="2296692"/>
                </a:lnTo>
                <a:lnTo>
                  <a:pt x="1514275" y="2305107"/>
                </a:lnTo>
                <a:lnTo>
                  <a:pt x="1421713" y="2319132"/>
                </a:lnTo>
                <a:lnTo>
                  <a:pt x="1309517" y="2364010"/>
                </a:lnTo>
                <a:lnTo>
                  <a:pt x="1183296" y="2439743"/>
                </a:lnTo>
                <a:lnTo>
                  <a:pt x="1059880" y="2493036"/>
                </a:lnTo>
                <a:lnTo>
                  <a:pt x="703657" y="2658525"/>
                </a:lnTo>
                <a:lnTo>
                  <a:pt x="434386" y="2770722"/>
                </a:lnTo>
                <a:cubicBezTo>
                  <a:pt x="289591" y="2797894"/>
                  <a:pt x="153731" y="2834000"/>
                  <a:pt x="0" y="2852237"/>
                </a:cubicBezTo>
                <a:close/>
              </a:path>
            </a:pathLst>
          </a:cu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482290" y="4823357"/>
            <a:ext cx="402431" cy="183356"/>
          </a:xfrm>
          <a:custGeom>
            <a:avLst/>
            <a:gdLst>
              <a:gd name="connsiteX0" fmla="*/ 402431 w 402431"/>
              <a:gd name="connsiteY0" fmla="*/ 0 h 183356"/>
              <a:gd name="connsiteX1" fmla="*/ 116681 w 402431"/>
              <a:gd name="connsiteY1" fmla="*/ 133350 h 183356"/>
              <a:gd name="connsiteX2" fmla="*/ 0 w 402431"/>
              <a:gd name="connsiteY2" fmla="*/ 18335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431" h="183356">
                <a:moveTo>
                  <a:pt x="402431" y="0"/>
                </a:moveTo>
                <a:lnTo>
                  <a:pt x="116681" y="133350"/>
                </a:lnTo>
                <a:cubicBezTo>
                  <a:pt x="49609" y="163909"/>
                  <a:pt x="24804" y="173632"/>
                  <a:pt x="0" y="183356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132121" y="5032907"/>
            <a:ext cx="1285875" cy="171408"/>
          </a:xfrm>
          <a:custGeom>
            <a:avLst/>
            <a:gdLst>
              <a:gd name="connsiteX0" fmla="*/ 1285875 w 1285875"/>
              <a:gd name="connsiteY0" fmla="*/ 0 h 171408"/>
              <a:gd name="connsiteX1" fmla="*/ 923925 w 1285875"/>
              <a:gd name="connsiteY1" fmla="*/ 121444 h 171408"/>
              <a:gd name="connsiteX2" fmla="*/ 466725 w 1285875"/>
              <a:gd name="connsiteY2" fmla="*/ 169069 h 171408"/>
              <a:gd name="connsiteX3" fmla="*/ 0 w 1285875"/>
              <a:gd name="connsiteY3" fmla="*/ 54769 h 17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5875" h="171408">
                <a:moveTo>
                  <a:pt x="1285875" y="0"/>
                </a:moveTo>
                <a:cubicBezTo>
                  <a:pt x="1173162" y="46633"/>
                  <a:pt x="1060450" y="93266"/>
                  <a:pt x="923925" y="121444"/>
                </a:cubicBezTo>
                <a:cubicBezTo>
                  <a:pt x="787400" y="149622"/>
                  <a:pt x="620712" y="180182"/>
                  <a:pt x="466725" y="169069"/>
                </a:cubicBezTo>
                <a:cubicBezTo>
                  <a:pt x="312737" y="157957"/>
                  <a:pt x="156368" y="106363"/>
                  <a:pt x="0" y="54769"/>
                </a:cubicBezTo>
              </a:path>
            </a:pathLst>
          </a:cu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874451" y="3582288"/>
            <a:ext cx="2022339" cy="1245379"/>
          </a:xfrm>
          <a:custGeom>
            <a:avLst/>
            <a:gdLst>
              <a:gd name="connsiteX0" fmla="*/ 0 w 2022339"/>
              <a:gd name="connsiteY0" fmla="*/ 1245379 h 1245379"/>
              <a:gd name="connsiteX1" fmla="*/ 61708 w 2022339"/>
              <a:gd name="connsiteY1" fmla="*/ 1214525 h 1245379"/>
              <a:gd name="connsiteX2" fmla="*/ 129026 w 2022339"/>
              <a:gd name="connsiteY2" fmla="*/ 1189281 h 1245379"/>
              <a:gd name="connsiteX3" fmla="*/ 213173 w 2022339"/>
              <a:gd name="connsiteY3" fmla="*/ 1138793 h 1245379"/>
              <a:gd name="connsiteX4" fmla="*/ 305735 w 2022339"/>
              <a:gd name="connsiteY4" fmla="*/ 1088305 h 1245379"/>
              <a:gd name="connsiteX5" fmla="*/ 398297 w 2022339"/>
              <a:gd name="connsiteY5" fmla="*/ 1071475 h 1245379"/>
              <a:gd name="connsiteX6" fmla="*/ 510493 w 2022339"/>
              <a:gd name="connsiteY6" fmla="*/ 1060255 h 1245379"/>
              <a:gd name="connsiteX7" fmla="*/ 675983 w 2022339"/>
              <a:gd name="connsiteY7" fmla="*/ 1015377 h 1245379"/>
              <a:gd name="connsiteX8" fmla="*/ 844277 w 2022339"/>
              <a:gd name="connsiteY8" fmla="*/ 962084 h 1245379"/>
              <a:gd name="connsiteX9" fmla="*/ 1029401 w 2022339"/>
              <a:gd name="connsiteY9" fmla="*/ 889156 h 1245379"/>
              <a:gd name="connsiteX10" fmla="*/ 1113549 w 2022339"/>
              <a:gd name="connsiteY10" fmla="*/ 830253 h 1245379"/>
              <a:gd name="connsiteX11" fmla="*/ 1186476 w 2022339"/>
              <a:gd name="connsiteY11" fmla="*/ 737691 h 1245379"/>
              <a:gd name="connsiteX12" fmla="*/ 1301477 w 2022339"/>
              <a:gd name="connsiteY12" fmla="*/ 636714 h 1245379"/>
              <a:gd name="connsiteX13" fmla="*/ 1486601 w 2022339"/>
              <a:gd name="connsiteY13" fmla="*/ 504884 h 1245379"/>
              <a:gd name="connsiteX14" fmla="*/ 1710994 w 2022339"/>
              <a:gd name="connsiteY14" fmla="*/ 336589 h 1245379"/>
              <a:gd name="connsiteX15" fmla="*/ 1873679 w 2022339"/>
              <a:gd name="connsiteY15" fmla="*/ 185124 h 1245379"/>
              <a:gd name="connsiteX16" fmla="*/ 1946606 w 2022339"/>
              <a:gd name="connsiteY16" fmla="*/ 98172 h 1245379"/>
              <a:gd name="connsiteX17" fmla="*/ 2022339 w 2022339"/>
              <a:gd name="connsiteY17" fmla="*/ 0 h 1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22339" h="1245379">
                <a:moveTo>
                  <a:pt x="0" y="1245379"/>
                </a:moveTo>
                <a:cubicBezTo>
                  <a:pt x="20102" y="1234627"/>
                  <a:pt x="40204" y="1223875"/>
                  <a:pt x="61708" y="1214525"/>
                </a:cubicBezTo>
                <a:cubicBezTo>
                  <a:pt x="83212" y="1205175"/>
                  <a:pt x="103782" y="1201903"/>
                  <a:pt x="129026" y="1189281"/>
                </a:cubicBezTo>
                <a:cubicBezTo>
                  <a:pt x="154270" y="1176659"/>
                  <a:pt x="183722" y="1155622"/>
                  <a:pt x="213173" y="1138793"/>
                </a:cubicBezTo>
                <a:cubicBezTo>
                  <a:pt x="242624" y="1121964"/>
                  <a:pt x="274881" y="1099525"/>
                  <a:pt x="305735" y="1088305"/>
                </a:cubicBezTo>
                <a:cubicBezTo>
                  <a:pt x="336589" y="1077085"/>
                  <a:pt x="364171" y="1076150"/>
                  <a:pt x="398297" y="1071475"/>
                </a:cubicBezTo>
                <a:cubicBezTo>
                  <a:pt x="432423" y="1066800"/>
                  <a:pt x="464212" y="1069605"/>
                  <a:pt x="510493" y="1060255"/>
                </a:cubicBezTo>
                <a:cubicBezTo>
                  <a:pt x="556774" y="1050905"/>
                  <a:pt x="620352" y="1031739"/>
                  <a:pt x="675983" y="1015377"/>
                </a:cubicBezTo>
                <a:cubicBezTo>
                  <a:pt x="731614" y="999015"/>
                  <a:pt x="785374" y="983121"/>
                  <a:pt x="844277" y="962084"/>
                </a:cubicBezTo>
                <a:cubicBezTo>
                  <a:pt x="903180" y="941047"/>
                  <a:pt x="984522" y="911128"/>
                  <a:pt x="1029401" y="889156"/>
                </a:cubicBezTo>
                <a:cubicBezTo>
                  <a:pt x="1074280" y="867184"/>
                  <a:pt x="1087370" y="855497"/>
                  <a:pt x="1113549" y="830253"/>
                </a:cubicBezTo>
                <a:cubicBezTo>
                  <a:pt x="1139728" y="805009"/>
                  <a:pt x="1155155" y="769948"/>
                  <a:pt x="1186476" y="737691"/>
                </a:cubicBezTo>
                <a:cubicBezTo>
                  <a:pt x="1217797" y="705434"/>
                  <a:pt x="1251456" y="675515"/>
                  <a:pt x="1301477" y="636714"/>
                </a:cubicBezTo>
                <a:cubicBezTo>
                  <a:pt x="1351498" y="597913"/>
                  <a:pt x="1418348" y="554905"/>
                  <a:pt x="1486601" y="504884"/>
                </a:cubicBezTo>
                <a:cubicBezTo>
                  <a:pt x="1554854" y="454863"/>
                  <a:pt x="1646481" y="389882"/>
                  <a:pt x="1710994" y="336589"/>
                </a:cubicBezTo>
                <a:cubicBezTo>
                  <a:pt x="1775507" y="283296"/>
                  <a:pt x="1834410" y="224860"/>
                  <a:pt x="1873679" y="185124"/>
                </a:cubicBezTo>
                <a:cubicBezTo>
                  <a:pt x="1912948" y="145388"/>
                  <a:pt x="1921829" y="129026"/>
                  <a:pt x="1946606" y="98172"/>
                </a:cubicBezTo>
                <a:cubicBezTo>
                  <a:pt x="1971383" y="67318"/>
                  <a:pt x="1996861" y="33659"/>
                  <a:pt x="2022339" y="0"/>
                </a:cubicBezTo>
              </a:path>
            </a:pathLst>
          </a:custGeom>
          <a:noFill/>
          <a:ln w="28575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03602" y="2578130"/>
            <a:ext cx="3079789" cy="2415026"/>
          </a:xfrm>
          <a:custGeom>
            <a:avLst/>
            <a:gdLst>
              <a:gd name="connsiteX0" fmla="*/ 0 w 3079789"/>
              <a:gd name="connsiteY0" fmla="*/ 2415026 h 2415026"/>
              <a:gd name="connsiteX1" fmla="*/ 28049 w 3079789"/>
              <a:gd name="connsiteY1" fmla="*/ 2370147 h 2415026"/>
              <a:gd name="connsiteX2" fmla="*/ 81342 w 3079789"/>
              <a:gd name="connsiteY2" fmla="*/ 2325269 h 2415026"/>
              <a:gd name="connsiteX3" fmla="*/ 126221 w 3079789"/>
              <a:gd name="connsiteY3" fmla="*/ 2294415 h 2415026"/>
              <a:gd name="connsiteX4" fmla="*/ 182319 w 3079789"/>
              <a:gd name="connsiteY4" fmla="*/ 2266366 h 2415026"/>
              <a:gd name="connsiteX5" fmla="*/ 218783 w 3079789"/>
              <a:gd name="connsiteY5" fmla="*/ 2252341 h 2415026"/>
              <a:gd name="connsiteX6" fmla="*/ 269271 w 3079789"/>
              <a:gd name="connsiteY6" fmla="*/ 2224292 h 2415026"/>
              <a:gd name="connsiteX7" fmla="*/ 359028 w 3079789"/>
              <a:gd name="connsiteY7" fmla="*/ 2190633 h 2415026"/>
              <a:gd name="connsiteX8" fmla="*/ 457200 w 3079789"/>
              <a:gd name="connsiteY8" fmla="*/ 2112096 h 2415026"/>
              <a:gd name="connsiteX9" fmla="*/ 504884 w 3079789"/>
              <a:gd name="connsiteY9" fmla="*/ 2058803 h 2415026"/>
              <a:gd name="connsiteX10" fmla="*/ 552567 w 3079789"/>
              <a:gd name="connsiteY10" fmla="*/ 2005509 h 2415026"/>
              <a:gd name="connsiteX11" fmla="*/ 611470 w 3079789"/>
              <a:gd name="connsiteY11" fmla="*/ 1952216 h 2415026"/>
              <a:gd name="connsiteX12" fmla="*/ 670373 w 3079789"/>
              <a:gd name="connsiteY12" fmla="*/ 1845630 h 2415026"/>
              <a:gd name="connsiteX13" fmla="*/ 743301 w 3079789"/>
              <a:gd name="connsiteY13" fmla="*/ 1722214 h 2415026"/>
              <a:gd name="connsiteX14" fmla="*/ 847082 w 3079789"/>
              <a:gd name="connsiteY14" fmla="*/ 1624042 h 2415026"/>
              <a:gd name="connsiteX15" fmla="*/ 1032206 w 3079789"/>
              <a:gd name="connsiteY15" fmla="*/ 1489406 h 2415026"/>
              <a:gd name="connsiteX16" fmla="*/ 1147207 w 3079789"/>
              <a:gd name="connsiteY16" fmla="*/ 1424893 h 2415026"/>
              <a:gd name="connsiteX17" fmla="*/ 1242574 w 3079789"/>
              <a:gd name="connsiteY17" fmla="*/ 1360381 h 2415026"/>
              <a:gd name="connsiteX18" fmla="*/ 1309892 w 3079789"/>
              <a:gd name="connsiteY18" fmla="*/ 1312697 h 2415026"/>
              <a:gd name="connsiteX19" fmla="*/ 1363185 w 3079789"/>
              <a:gd name="connsiteY19" fmla="*/ 1236965 h 2415026"/>
              <a:gd name="connsiteX20" fmla="*/ 1424893 w 3079789"/>
              <a:gd name="connsiteY20" fmla="*/ 1152817 h 2415026"/>
              <a:gd name="connsiteX21" fmla="*/ 1503431 w 3079789"/>
              <a:gd name="connsiteY21" fmla="*/ 1063060 h 2415026"/>
              <a:gd name="connsiteX22" fmla="*/ 1528675 w 3079789"/>
              <a:gd name="connsiteY22" fmla="*/ 1023792 h 2415026"/>
              <a:gd name="connsiteX23" fmla="*/ 1579163 w 3079789"/>
              <a:gd name="connsiteY23" fmla="*/ 953669 h 2415026"/>
              <a:gd name="connsiteX24" fmla="*/ 1646481 w 3079789"/>
              <a:gd name="connsiteY24" fmla="*/ 908790 h 2415026"/>
              <a:gd name="connsiteX25" fmla="*/ 1696969 w 3079789"/>
              <a:gd name="connsiteY25" fmla="*/ 858302 h 2415026"/>
              <a:gd name="connsiteX26" fmla="*/ 1761482 w 3079789"/>
              <a:gd name="connsiteY26" fmla="*/ 816228 h 2415026"/>
              <a:gd name="connsiteX27" fmla="*/ 1904533 w 3079789"/>
              <a:gd name="connsiteY27" fmla="*/ 650739 h 2415026"/>
              <a:gd name="connsiteX28" fmla="*/ 2013924 w 3079789"/>
              <a:gd name="connsiteY28" fmla="*/ 569396 h 2415026"/>
              <a:gd name="connsiteX29" fmla="*/ 2061607 w 3079789"/>
              <a:gd name="connsiteY29" fmla="*/ 474030 h 2415026"/>
              <a:gd name="connsiteX30" fmla="*/ 2173804 w 3079789"/>
              <a:gd name="connsiteY30" fmla="*/ 415127 h 2415026"/>
              <a:gd name="connsiteX31" fmla="*/ 2454295 w 3079789"/>
              <a:gd name="connsiteY31" fmla="*/ 294516 h 2415026"/>
              <a:gd name="connsiteX32" fmla="*/ 2586125 w 3079789"/>
              <a:gd name="connsiteY32" fmla="*/ 190734 h 2415026"/>
              <a:gd name="connsiteX33" fmla="*/ 2647833 w 3079789"/>
              <a:gd name="connsiteY33" fmla="*/ 115001 h 2415026"/>
              <a:gd name="connsiteX34" fmla="*/ 2816128 w 3079789"/>
              <a:gd name="connsiteY34" fmla="*/ 53293 h 2415026"/>
              <a:gd name="connsiteX35" fmla="*/ 3079789 w 3079789"/>
              <a:gd name="connsiteY35" fmla="*/ 0 h 241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79789" h="2415026">
                <a:moveTo>
                  <a:pt x="0" y="2415026"/>
                </a:moveTo>
                <a:cubicBezTo>
                  <a:pt x="7246" y="2400066"/>
                  <a:pt x="14492" y="2385106"/>
                  <a:pt x="28049" y="2370147"/>
                </a:cubicBezTo>
                <a:cubicBezTo>
                  <a:pt x="41606" y="2355188"/>
                  <a:pt x="64980" y="2337891"/>
                  <a:pt x="81342" y="2325269"/>
                </a:cubicBezTo>
                <a:cubicBezTo>
                  <a:pt x="97704" y="2312647"/>
                  <a:pt x="109392" y="2304232"/>
                  <a:pt x="126221" y="2294415"/>
                </a:cubicBezTo>
                <a:cubicBezTo>
                  <a:pt x="143051" y="2284598"/>
                  <a:pt x="166892" y="2273378"/>
                  <a:pt x="182319" y="2266366"/>
                </a:cubicBezTo>
                <a:cubicBezTo>
                  <a:pt x="197746" y="2259354"/>
                  <a:pt x="204291" y="2259353"/>
                  <a:pt x="218783" y="2252341"/>
                </a:cubicBezTo>
                <a:cubicBezTo>
                  <a:pt x="233275" y="2245329"/>
                  <a:pt x="245897" y="2234577"/>
                  <a:pt x="269271" y="2224292"/>
                </a:cubicBezTo>
                <a:cubicBezTo>
                  <a:pt x="292645" y="2214007"/>
                  <a:pt x="327707" y="2209332"/>
                  <a:pt x="359028" y="2190633"/>
                </a:cubicBezTo>
                <a:cubicBezTo>
                  <a:pt x="390349" y="2171934"/>
                  <a:pt x="432891" y="2134068"/>
                  <a:pt x="457200" y="2112096"/>
                </a:cubicBezTo>
                <a:cubicBezTo>
                  <a:pt x="481509" y="2090124"/>
                  <a:pt x="504884" y="2058803"/>
                  <a:pt x="504884" y="2058803"/>
                </a:cubicBezTo>
                <a:cubicBezTo>
                  <a:pt x="520778" y="2041039"/>
                  <a:pt x="534803" y="2023273"/>
                  <a:pt x="552567" y="2005509"/>
                </a:cubicBezTo>
                <a:cubicBezTo>
                  <a:pt x="570331" y="1987744"/>
                  <a:pt x="591836" y="1978863"/>
                  <a:pt x="611470" y="1952216"/>
                </a:cubicBezTo>
                <a:cubicBezTo>
                  <a:pt x="631104" y="1925569"/>
                  <a:pt x="648401" y="1883963"/>
                  <a:pt x="670373" y="1845630"/>
                </a:cubicBezTo>
                <a:cubicBezTo>
                  <a:pt x="692345" y="1807297"/>
                  <a:pt x="713850" y="1759145"/>
                  <a:pt x="743301" y="1722214"/>
                </a:cubicBezTo>
                <a:cubicBezTo>
                  <a:pt x="772752" y="1685283"/>
                  <a:pt x="798931" y="1662843"/>
                  <a:pt x="847082" y="1624042"/>
                </a:cubicBezTo>
                <a:cubicBezTo>
                  <a:pt x="895233" y="1585241"/>
                  <a:pt x="982185" y="1522597"/>
                  <a:pt x="1032206" y="1489406"/>
                </a:cubicBezTo>
                <a:cubicBezTo>
                  <a:pt x="1082227" y="1456215"/>
                  <a:pt x="1112146" y="1446397"/>
                  <a:pt x="1147207" y="1424893"/>
                </a:cubicBezTo>
                <a:cubicBezTo>
                  <a:pt x="1182268" y="1403389"/>
                  <a:pt x="1215460" y="1379080"/>
                  <a:pt x="1242574" y="1360381"/>
                </a:cubicBezTo>
                <a:cubicBezTo>
                  <a:pt x="1269688" y="1341682"/>
                  <a:pt x="1289790" y="1333266"/>
                  <a:pt x="1309892" y="1312697"/>
                </a:cubicBezTo>
                <a:cubicBezTo>
                  <a:pt x="1329994" y="1292128"/>
                  <a:pt x="1344018" y="1263612"/>
                  <a:pt x="1363185" y="1236965"/>
                </a:cubicBezTo>
                <a:cubicBezTo>
                  <a:pt x="1382352" y="1210318"/>
                  <a:pt x="1401519" y="1181801"/>
                  <a:pt x="1424893" y="1152817"/>
                </a:cubicBezTo>
                <a:cubicBezTo>
                  <a:pt x="1448267" y="1123833"/>
                  <a:pt x="1486134" y="1084564"/>
                  <a:pt x="1503431" y="1063060"/>
                </a:cubicBezTo>
                <a:cubicBezTo>
                  <a:pt x="1520728" y="1041556"/>
                  <a:pt x="1516053" y="1042024"/>
                  <a:pt x="1528675" y="1023792"/>
                </a:cubicBezTo>
                <a:cubicBezTo>
                  <a:pt x="1541297" y="1005560"/>
                  <a:pt x="1559529" y="972836"/>
                  <a:pt x="1579163" y="953669"/>
                </a:cubicBezTo>
                <a:cubicBezTo>
                  <a:pt x="1598797" y="934502"/>
                  <a:pt x="1626847" y="924684"/>
                  <a:pt x="1646481" y="908790"/>
                </a:cubicBezTo>
                <a:cubicBezTo>
                  <a:pt x="1666115" y="892895"/>
                  <a:pt x="1677802" y="873729"/>
                  <a:pt x="1696969" y="858302"/>
                </a:cubicBezTo>
                <a:cubicBezTo>
                  <a:pt x="1716136" y="842875"/>
                  <a:pt x="1726888" y="850822"/>
                  <a:pt x="1761482" y="816228"/>
                </a:cubicBezTo>
                <a:cubicBezTo>
                  <a:pt x="1796076" y="781634"/>
                  <a:pt x="1862459" y="691878"/>
                  <a:pt x="1904533" y="650739"/>
                </a:cubicBezTo>
                <a:cubicBezTo>
                  <a:pt x="1946607" y="609600"/>
                  <a:pt x="1987745" y="598847"/>
                  <a:pt x="2013924" y="569396"/>
                </a:cubicBezTo>
                <a:cubicBezTo>
                  <a:pt x="2040103" y="539945"/>
                  <a:pt x="2034960" y="499741"/>
                  <a:pt x="2061607" y="474030"/>
                </a:cubicBezTo>
                <a:cubicBezTo>
                  <a:pt x="2088254" y="448318"/>
                  <a:pt x="2108356" y="445046"/>
                  <a:pt x="2173804" y="415127"/>
                </a:cubicBezTo>
                <a:cubicBezTo>
                  <a:pt x="2239252" y="385208"/>
                  <a:pt x="2385575" y="331915"/>
                  <a:pt x="2454295" y="294516"/>
                </a:cubicBezTo>
                <a:cubicBezTo>
                  <a:pt x="2523015" y="257117"/>
                  <a:pt x="2553869" y="220653"/>
                  <a:pt x="2586125" y="190734"/>
                </a:cubicBezTo>
                <a:cubicBezTo>
                  <a:pt x="2618381" y="160815"/>
                  <a:pt x="2609499" y="137908"/>
                  <a:pt x="2647833" y="115001"/>
                </a:cubicBezTo>
                <a:cubicBezTo>
                  <a:pt x="2686167" y="92094"/>
                  <a:pt x="2744135" y="72460"/>
                  <a:pt x="2816128" y="53293"/>
                </a:cubicBezTo>
                <a:cubicBezTo>
                  <a:pt x="2888121" y="34126"/>
                  <a:pt x="2983955" y="17063"/>
                  <a:pt x="3079789" y="0"/>
                </a:cubicBezTo>
              </a:path>
            </a:pathLst>
          </a:custGeom>
          <a:noFill/>
          <a:ln w="28575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 rot="2696082">
            <a:off x="3617281" y="5067472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Rio Grande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6322286" y="4336391"/>
            <a:ext cx="2368983" cy="910567"/>
          </a:xfrm>
          <a:prstGeom prst="wedgeRectCallout">
            <a:avLst>
              <a:gd name="adj1" fmla="val -60434"/>
              <a:gd name="adj2" fmla="val -147261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18113" y="4337627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Stuart City/Edwards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Reef Margin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(Middle Albian)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47618" y="1267962"/>
            <a:ext cx="2294456" cy="804913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Comanche</a:t>
            </a:r>
          </a:p>
        </p:txBody>
      </p:sp>
      <p:sp>
        <p:nvSpPr>
          <p:cNvPr id="64" name="Rectangle 63"/>
          <p:cNvSpPr/>
          <p:nvPr/>
        </p:nvSpPr>
        <p:spPr>
          <a:xfrm rot="2104246">
            <a:off x="1818924" y="2615299"/>
            <a:ext cx="2218290" cy="27099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1132217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Platform</a:t>
            </a:r>
          </a:p>
        </p:txBody>
      </p:sp>
      <p:sp>
        <p:nvSpPr>
          <p:cNvPr id="66" name="Rectangular Callout 65"/>
          <p:cNvSpPr/>
          <p:nvPr/>
        </p:nvSpPr>
        <p:spPr>
          <a:xfrm flipV="1">
            <a:off x="5185459" y="1865841"/>
            <a:ext cx="1060083" cy="451363"/>
          </a:xfrm>
          <a:prstGeom prst="wedgeRectCallout">
            <a:avLst>
              <a:gd name="adj1" fmla="val -3410"/>
              <a:gd name="adj2" fmla="val -190738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139149" y="1819378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updip</a:t>
            </a:r>
            <a:r>
              <a:rPr lang="en-US" sz="1600" dirty="0">
                <a:solidFill>
                  <a:schemeClr val="bg1"/>
                </a:solidFill>
              </a:rPr>
              <a:t> limit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137375" y="2021002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of salt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184521" y="2449385"/>
            <a:ext cx="2748898" cy="2347245"/>
            <a:chOff x="2931207" y="2395671"/>
            <a:chExt cx="2748898" cy="2347245"/>
          </a:xfrm>
          <a:solidFill>
            <a:schemeClr val="accent6">
              <a:lumMod val="75000"/>
            </a:schemeClr>
          </a:solidFill>
        </p:grpSpPr>
        <p:sp>
          <p:nvSpPr>
            <p:cNvPr id="15" name="Freeform 14"/>
            <p:cNvSpPr/>
            <p:nvPr/>
          </p:nvSpPr>
          <p:spPr>
            <a:xfrm>
              <a:off x="2939753" y="4597637"/>
              <a:ext cx="42729" cy="145279"/>
            </a:xfrm>
            <a:custGeom>
              <a:avLst/>
              <a:gdLst>
                <a:gd name="connsiteX0" fmla="*/ 42729 w 42729"/>
                <a:gd name="connsiteY0" fmla="*/ 145279 h 145279"/>
                <a:gd name="connsiteX1" fmla="*/ 0 w 42729"/>
                <a:gd name="connsiteY1" fmla="*/ 0 h 14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29" h="145279">
                  <a:moveTo>
                    <a:pt x="42729" y="145279"/>
                  </a:moveTo>
                  <a:lnTo>
                    <a:pt x="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31207" y="4455207"/>
              <a:ext cx="88307" cy="105399"/>
            </a:xfrm>
            <a:custGeom>
              <a:avLst/>
              <a:gdLst>
                <a:gd name="connsiteX0" fmla="*/ 0 w 88307"/>
                <a:gd name="connsiteY0" fmla="*/ 105399 h 105399"/>
                <a:gd name="connsiteX1" fmla="*/ 8546 w 88307"/>
                <a:gd name="connsiteY1" fmla="*/ 48427 h 105399"/>
                <a:gd name="connsiteX2" fmla="*/ 48427 w 88307"/>
                <a:gd name="connsiteY2" fmla="*/ 11395 h 105399"/>
                <a:gd name="connsiteX3" fmla="*/ 88307 w 88307"/>
                <a:gd name="connsiteY3" fmla="*/ 0 h 10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307" h="105399">
                  <a:moveTo>
                    <a:pt x="0" y="105399"/>
                  </a:moveTo>
                  <a:cubicBezTo>
                    <a:pt x="237" y="84746"/>
                    <a:pt x="475" y="64094"/>
                    <a:pt x="8546" y="48427"/>
                  </a:cubicBezTo>
                  <a:cubicBezTo>
                    <a:pt x="16617" y="32760"/>
                    <a:pt x="35134" y="19466"/>
                    <a:pt x="48427" y="11395"/>
                  </a:cubicBezTo>
                  <a:cubicBezTo>
                    <a:pt x="61720" y="3324"/>
                    <a:pt x="75013" y="1662"/>
                    <a:pt x="88307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50849" y="4455207"/>
              <a:ext cx="148127" cy="2849"/>
            </a:xfrm>
            <a:custGeom>
              <a:avLst/>
              <a:gdLst>
                <a:gd name="connsiteX0" fmla="*/ 0 w 148127"/>
                <a:gd name="connsiteY0" fmla="*/ 0 h 2849"/>
                <a:gd name="connsiteX1" fmla="*/ 148127 w 148127"/>
                <a:gd name="connsiteY1" fmla="*/ 2849 h 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127" h="2849">
                  <a:moveTo>
                    <a:pt x="0" y="0"/>
                  </a:moveTo>
                  <a:lnTo>
                    <a:pt x="148127" y="2849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224612" y="4460905"/>
              <a:ext cx="149571" cy="11854"/>
            </a:xfrm>
            <a:custGeom>
              <a:avLst/>
              <a:gdLst>
                <a:gd name="connsiteX0" fmla="*/ 0 w 149571"/>
                <a:gd name="connsiteY0" fmla="*/ 0 h 11854"/>
                <a:gd name="connsiteX1" fmla="*/ 145278 w 149571"/>
                <a:gd name="connsiteY1" fmla="*/ 11394 h 11854"/>
                <a:gd name="connsiteX2" fmla="*/ 96852 w 149571"/>
                <a:gd name="connsiteY2" fmla="*/ 8545 h 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71" h="11854">
                  <a:moveTo>
                    <a:pt x="0" y="0"/>
                  </a:moveTo>
                  <a:lnTo>
                    <a:pt x="145278" y="11394"/>
                  </a:lnTo>
                  <a:cubicBezTo>
                    <a:pt x="161420" y="12818"/>
                    <a:pt x="129136" y="10681"/>
                    <a:pt x="96852" y="8545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412621" y="4477996"/>
              <a:ext cx="128186" cy="11395"/>
            </a:xfrm>
            <a:custGeom>
              <a:avLst/>
              <a:gdLst>
                <a:gd name="connsiteX0" fmla="*/ 0 w 128186"/>
                <a:gd name="connsiteY0" fmla="*/ 0 h 11395"/>
                <a:gd name="connsiteX1" fmla="*/ 128186 w 128186"/>
                <a:gd name="connsiteY1" fmla="*/ 11395 h 1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186" h="11395">
                  <a:moveTo>
                    <a:pt x="0" y="0"/>
                  </a:moveTo>
                  <a:lnTo>
                    <a:pt x="128186" y="11395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583536" y="4458056"/>
              <a:ext cx="139582" cy="28486"/>
            </a:xfrm>
            <a:custGeom>
              <a:avLst/>
              <a:gdLst>
                <a:gd name="connsiteX0" fmla="*/ 0 w 139582"/>
                <a:gd name="connsiteY0" fmla="*/ 28486 h 28486"/>
                <a:gd name="connsiteX1" fmla="*/ 68367 w 139582"/>
                <a:gd name="connsiteY1" fmla="*/ 19940 h 28486"/>
                <a:gd name="connsiteX2" fmla="*/ 139582 w 139582"/>
                <a:gd name="connsiteY2" fmla="*/ 0 h 2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82" h="28486">
                  <a:moveTo>
                    <a:pt x="0" y="28486"/>
                  </a:moveTo>
                  <a:cubicBezTo>
                    <a:pt x="22551" y="26587"/>
                    <a:pt x="45103" y="24688"/>
                    <a:pt x="68367" y="19940"/>
                  </a:cubicBezTo>
                  <a:cubicBezTo>
                    <a:pt x="91631" y="15192"/>
                    <a:pt x="115606" y="7596"/>
                    <a:pt x="139582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751604" y="4395387"/>
              <a:ext cx="142430" cy="54123"/>
            </a:xfrm>
            <a:custGeom>
              <a:avLst/>
              <a:gdLst>
                <a:gd name="connsiteX0" fmla="*/ 0 w 142430"/>
                <a:gd name="connsiteY0" fmla="*/ 54123 h 54123"/>
                <a:gd name="connsiteX1" fmla="*/ 142430 w 142430"/>
                <a:gd name="connsiteY1" fmla="*/ 0 h 5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430" h="54123">
                  <a:moveTo>
                    <a:pt x="0" y="54123"/>
                  </a:moveTo>
                  <a:lnTo>
                    <a:pt x="14243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919671" y="4281443"/>
              <a:ext cx="119641" cy="102550"/>
            </a:xfrm>
            <a:custGeom>
              <a:avLst/>
              <a:gdLst>
                <a:gd name="connsiteX0" fmla="*/ 0 w 119641"/>
                <a:gd name="connsiteY0" fmla="*/ 102550 h 102550"/>
                <a:gd name="connsiteX1" fmla="*/ 119641 w 119641"/>
                <a:gd name="connsiteY1" fmla="*/ 0 h 10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641" h="102550">
                  <a:moveTo>
                    <a:pt x="0" y="102550"/>
                  </a:moveTo>
                  <a:lnTo>
                    <a:pt x="119641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056404" y="4187439"/>
              <a:ext cx="113944" cy="68367"/>
            </a:xfrm>
            <a:custGeom>
              <a:avLst/>
              <a:gdLst>
                <a:gd name="connsiteX0" fmla="*/ 0 w 113944"/>
                <a:gd name="connsiteY0" fmla="*/ 68367 h 68367"/>
                <a:gd name="connsiteX1" fmla="*/ 113944 w 113944"/>
                <a:gd name="connsiteY1" fmla="*/ 0 h 6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944" h="68367">
                  <a:moveTo>
                    <a:pt x="0" y="68367"/>
                  </a:moveTo>
                  <a:lnTo>
                    <a:pt x="113944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210228" y="4133316"/>
              <a:ext cx="133884" cy="39880"/>
            </a:xfrm>
            <a:custGeom>
              <a:avLst/>
              <a:gdLst>
                <a:gd name="connsiteX0" fmla="*/ 0 w 133884"/>
                <a:gd name="connsiteY0" fmla="*/ 39880 h 39880"/>
                <a:gd name="connsiteX1" fmla="*/ 79761 w 133884"/>
                <a:gd name="connsiteY1" fmla="*/ 8546 h 39880"/>
                <a:gd name="connsiteX2" fmla="*/ 133884 w 133884"/>
                <a:gd name="connsiteY2" fmla="*/ 0 h 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884" h="39880">
                  <a:moveTo>
                    <a:pt x="0" y="39880"/>
                  </a:moveTo>
                  <a:cubicBezTo>
                    <a:pt x="28723" y="27536"/>
                    <a:pt x="57447" y="15193"/>
                    <a:pt x="79761" y="8546"/>
                  </a:cubicBezTo>
                  <a:cubicBezTo>
                    <a:pt x="102075" y="1899"/>
                    <a:pt x="117979" y="949"/>
                    <a:pt x="133884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378295" y="4135342"/>
              <a:ext cx="142430" cy="9368"/>
            </a:xfrm>
            <a:custGeom>
              <a:avLst/>
              <a:gdLst>
                <a:gd name="connsiteX0" fmla="*/ 0 w 142430"/>
                <a:gd name="connsiteY0" fmla="*/ 822 h 9368"/>
                <a:gd name="connsiteX1" fmla="*/ 76912 w 142430"/>
                <a:gd name="connsiteY1" fmla="*/ 822 h 9368"/>
                <a:gd name="connsiteX2" fmla="*/ 142430 w 142430"/>
                <a:gd name="connsiteY2" fmla="*/ 9368 h 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430" h="9368">
                  <a:moveTo>
                    <a:pt x="0" y="822"/>
                  </a:moveTo>
                  <a:cubicBezTo>
                    <a:pt x="26587" y="110"/>
                    <a:pt x="53174" y="-602"/>
                    <a:pt x="76912" y="822"/>
                  </a:cubicBezTo>
                  <a:cubicBezTo>
                    <a:pt x="100650" y="2246"/>
                    <a:pt x="121540" y="5807"/>
                    <a:pt x="142430" y="9368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4549211" y="4156105"/>
              <a:ext cx="142430" cy="59820"/>
            </a:xfrm>
            <a:custGeom>
              <a:avLst/>
              <a:gdLst>
                <a:gd name="connsiteX0" fmla="*/ 0 w 142430"/>
                <a:gd name="connsiteY0" fmla="*/ 0 h 59820"/>
                <a:gd name="connsiteX1" fmla="*/ 142430 w 142430"/>
                <a:gd name="connsiteY1" fmla="*/ 59820 h 5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430" h="59820">
                  <a:moveTo>
                    <a:pt x="0" y="0"/>
                  </a:moveTo>
                  <a:lnTo>
                    <a:pt x="142430" y="5982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Freeform 302"/>
            <p:cNvSpPr/>
            <p:nvPr/>
          </p:nvSpPr>
          <p:spPr>
            <a:xfrm>
              <a:off x="5512037" y="2808718"/>
              <a:ext cx="76913" cy="111095"/>
            </a:xfrm>
            <a:custGeom>
              <a:avLst/>
              <a:gdLst>
                <a:gd name="connsiteX0" fmla="*/ 0 w 76913"/>
                <a:gd name="connsiteY0" fmla="*/ 111095 h 111095"/>
                <a:gd name="connsiteX1" fmla="*/ 76913 w 76913"/>
                <a:gd name="connsiteY1" fmla="*/ 0 h 11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913" h="111095">
                  <a:moveTo>
                    <a:pt x="0" y="111095"/>
                  </a:moveTo>
                  <a:lnTo>
                    <a:pt x="76913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Freeform 303"/>
            <p:cNvSpPr/>
            <p:nvPr/>
          </p:nvSpPr>
          <p:spPr>
            <a:xfrm>
              <a:off x="5617436" y="2649196"/>
              <a:ext cx="54123" cy="122490"/>
            </a:xfrm>
            <a:custGeom>
              <a:avLst/>
              <a:gdLst>
                <a:gd name="connsiteX0" fmla="*/ 0 w 54123"/>
                <a:gd name="connsiteY0" fmla="*/ 122490 h 122490"/>
                <a:gd name="connsiteX1" fmla="*/ 31334 w 54123"/>
                <a:gd name="connsiteY1" fmla="*/ 56972 h 122490"/>
                <a:gd name="connsiteX2" fmla="*/ 54123 w 54123"/>
                <a:gd name="connsiteY2" fmla="*/ 0 h 12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23" h="122490">
                  <a:moveTo>
                    <a:pt x="0" y="122490"/>
                  </a:moveTo>
                  <a:cubicBezTo>
                    <a:pt x="11157" y="99938"/>
                    <a:pt x="22314" y="77387"/>
                    <a:pt x="31334" y="56972"/>
                  </a:cubicBezTo>
                  <a:cubicBezTo>
                    <a:pt x="40354" y="36557"/>
                    <a:pt x="47238" y="18278"/>
                    <a:pt x="54123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5663013" y="2395671"/>
              <a:ext cx="17092" cy="205099"/>
            </a:xfrm>
            <a:custGeom>
              <a:avLst/>
              <a:gdLst>
                <a:gd name="connsiteX0" fmla="*/ 17092 w 17092"/>
                <a:gd name="connsiteY0" fmla="*/ 205099 h 205099"/>
                <a:gd name="connsiteX1" fmla="*/ 14243 w 17092"/>
                <a:gd name="connsiteY1" fmla="*/ 79761 h 205099"/>
                <a:gd name="connsiteX2" fmla="*/ 0 w 17092"/>
                <a:gd name="connsiteY2" fmla="*/ 0 h 20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2" h="205099">
                  <a:moveTo>
                    <a:pt x="17092" y="205099"/>
                  </a:moveTo>
                  <a:cubicBezTo>
                    <a:pt x="17092" y="159521"/>
                    <a:pt x="17092" y="113944"/>
                    <a:pt x="14243" y="79761"/>
                  </a:cubicBezTo>
                  <a:cubicBezTo>
                    <a:pt x="11394" y="45578"/>
                    <a:pt x="5697" y="22789"/>
                    <a:pt x="0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4720127" y="4227320"/>
              <a:ext cx="131036" cy="56972"/>
            </a:xfrm>
            <a:custGeom>
              <a:avLst/>
              <a:gdLst>
                <a:gd name="connsiteX0" fmla="*/ 0 w 131036"/>
                <a:gd name="connsiteY0" fmla="*/ 0 h 56972"/>
                <a:gd name="connsiteX1" fmla="*/ 131036 w 131036"/>
                <a:gd name="connsiteY1" fmla="*/ 56972 h 5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036" h="56972">
                  <a:moveTo>
                    <a:pt x="0" y="0"/>
                  </a:moveTo>
                  <a:lnTo>
                    <a:pt x="131036" y="56972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4876800" y="4301383"/>
              <a:ext cx="139581" cy="56972"/>
            </a:xfrm>
            <a:custGeom>
              <a:avLst/>
              <a:gdLst>
                <a:gd name="connsiteX0" fmla="*/ 0 w 139581"/>
                <a:gd name="connsiteY0" fmla="*/ 0 h 56972"/>
                <a:gd name="connsiteX1" fmla="*/ 139581 w 139581"/>
                <a:gd name="connsiteY1" fmla="*/ 56972 h 5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581" h="56972">
                  <a:moveTo>
                    <a:pt x="0" y="0"/>
                  </a:moveTo>
                  <a:lnTo>
                    <a:pt x="139581" y="56972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Freeform 290"/>
            <p:cNvSpPr/>
            <p:nvPr/>
          </p:nvSpPr>
          <p:spPr>
            <a:xfrm>
              <a:off x="5042019" y="4366901"/>
              <a:ext cx="145278" cy="45578"/>
            </a:xfrm>
            <a:custGeom>
              <a:avLst/>
              <a:gdLst>
                <a:gd name="connsiteX0" fmla="*/ 0 w 145278"/>
                <a:gd name="connsiteY0" fmla="*/ 0 h 45578"/>
                <a:gd name="connsiteX1" fmla="*/ 91155 w 145278"/>
                <a:gd name="connsiteY1" fmla="*/ 34183 h 45578"/>
                <a:gd name="connsiteX2" fmla="*/ 145278 w 145278"/>
                <a:gd name="connsiteY2" fmla="*/ 45578 h 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78" h="45578">
                  <a:moveTo>
                    <a:pt x="0" y="0"/>
                  </a:moveTo>
                  <a:cubicBezTo>
                    <a:pt x="33471" y="13293"/>
                    <a:pt x="66942" y="26587"/>
                    <a:pt x="91155" y="34183"/>
                  </a:cubicBezTo>
                  <a:cubicBezTo>
                    <a:pt x="115368" y="41779"/>
                    <a:pt x="130323" y="43678"/>
                    <a:pt x="145278" y="45578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Freeform 291"/>
            <p:cNvSpPr/>
            <p:nvPr/>
          </p:nvSpPr>
          <p:spPr>
            <a:xfrm>
              <a:off x="5215783" y="4395387"/>
              <a:ext cx="139581" cy="14243"/>
            </a:xfrm>
            <a:custGeom>
              <a:avLst/>
              <a:gdLst>
                <a:gd name="connsiteX0" fmla="*/ 0 w 139581"/>
                <a:gd name="connsiteY0" fmla="*/ 14243 h 14243"/>
                <a:gd name="connsiteX1" fmla="*/ 85458 w 139581"/>
                <a:gd name="connsiteY1" fmla="*/ 11394 h 14243"/>
                <a:gd name="connsiteX2" fmla="*/ 139581 w 139581"/>
                <a:gd name="connsiteY2" fmla="*/ 0 h 1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81" h="14243">
                  <a:moveTo>
                    <a:pt x="0" y="14243"/>
                  </a:moveTo>
                  <a:cubicBezTo>
                    <a:pt x="31097" y="14005"/>
                    <a:pt x="62194" y="13768"/>
                    <a:pt x="85458" y="11394"/>
                  </a:cubicBezTo>
                  <a:cubicBezTo>
                    <a:pt x="108722" y="9020"/>
                    <a:pt x="124151" y="4510"/>
                    <a:pt x="139581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5395245" y="4329869"/>
              <a:ext cx="133884" cy="51275"/>
            </a:xfrm>
            <a:custGeom>
              <a:avLst/>
              <a:gdLst>
                <a:gd name="connsiteX0" fmla="*/ 0 w 133884"/>
                <a:gd name="connsiteY0" fmla="*/ 51275 h 51275"/>
                <a:gd name="connsiteX1" fmla="*/ 71215 w 133884"/>
                <a:gd name="connsiteY1" fmla="*/ 39881 h 51275"/>
                <a:gd name="connsiteX2" fmla="*/ 133884 w 133884"/>
                <a:gd name="connsiteY2" fmla="*/ 0 h 5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884" h="51275">
                  <a:moveTo>
                    <a:pt x="0" y="51275"/>
                  </a:moveTo>
                  <a:cubicBezTo>
                    <a:pt x="24450" y="49851"/>
                    <a:pt x="48901" y="48427"/>
                    <a:pt x="71215" y="39881"/>
                  </a:cubicBezTo>
                  <a:cubicBezTo>
                    <a:pt x="93529" y="31335"/>
                    <a:pt x="113706" y="15667"/>
                    <a:pt x="133884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5543372" y="4170348"/>
              <a:ext cx="54123" cy="131035"/>
            </a:xfrm>
            <a:custGeom>
              <a:avLst/>
              <a:gdLst>
                <a:gd name="connsiteX0" fmla="*/ 0 w 54123"/>
                <a:gd name="connsiteY0" fmla="*/ 131035 h 131035"/>
                <a:gd name="connsiteX1" fmla="*/ 37032 w 54123"/>
                <a:gd name="connsiteY1" fmla="*/ 68366 h 131035"/>
                <a:gd name="connsiteX2" fmla="*/ 54123 w 54123"/>
                <a:gd name="connsiteY2" fmla="*/ 0 h 13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23" h="131035">
                  <a:moveTo>
                    <a:pt x="0" y="131035"/>
                  </a:moveTo>
                  <a:cubicBezTo>
                    <a:pt x="14006" y="110620"/>
                    <a:pt x="28012" y="90205"/>
                    <a:pt x="37032" y="68366"/>
                  </a:cubicBezTo>
                  <a:cubicBezTo>
                    <a:pt x="46052" y="46527"/>
                    <a:pt x="50087" y="23263"/>
                    <a:pt x="54123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5588950" y="3985189"/>
              <a:ext cx="14564" cy="139581"/>
            </a:xfrm>
            <a:custGeom>
              <a:avLst/>
              <a:gdLst>
                <a:gd name="connsiteX0" fmla="*/ 8545 w 14564"/>
                <a:gd name="connsiteY0" fmla="*/ 139581 h 139581"/>
                <a:gd name="connsiteX1" fmla="*/ 14243 w 14564"/>
                <a:gd name="connsiteY1" fmla="*/ 76912 h 139581"/>
                <a:gd name="connsiteX2" fmla="*/ 0 w 14564"/>
                <a:gd name="connsiteY2" fmla="*/ 0 h 13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" h="139581">
                  <a:moveTo>
                    <a:pt x="8545" y="139581"/>
                  </a:moveTo>
                  <a:cubicBezTo>
                    <a:pt x="12106" y="119878"/>
                    <a:pt x="15667" y="100175"/>
                    <a:pt x="14243" y="76912"/>
                  </a:cubicBezTo>
                  <a:cubicBezTo>
                    <a:pt x="12819" y="53649"/>
                    <a:pt x="6409" y="26824"/>
                    <a:pt x="0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5554766" y="3822819"/>
              <a:ext cx="31335" cy="131035"/>
            </a:xfrm>
            <a:custGeom>
              <a:avLst/>
              <a:gdLst>
                <a:gd name="connsiteX0" fmla="*/ 31335 w 31335"/>
                <a:gd name="connsiteY0" fmla="*/ 131035 h 131035"/>
                <a:gd name="connsiteX1" fmla="*/ 0 w 31335"/>
                <a:gd name="connsiteY1" fmla="*/ 0 h 13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335" h="131035">
                  <a:moveTo>
                    <a:pt x="31335" y="131035"/>
                  </a:moveTo>
                  <a:lnTo>
                    <a:pt x="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5520418" y="3632711"/>
              <a:ext cx="34348" cy="147379"/>
            </a:xfrm>
            <a:custGeom>
              <a:avLst/>
              <a:gdLst>
                <a:gd name="connsiteX0" fmla="*/ 34348 w 34348"/>
                <a:gd name="connsiteY0" fmla="*/ 147379 h 147379"/>
                <a:gd name="connsiteX1" fmla="*/ 3014 w 34348"/>
                <a:gd name="connsiteY1" fmla="*/ 10646 h 147379"/>
                <a:gd name="connsiteX2" fmla="*/ 3014 w 34348"/>
                <a:gd name="connsiteY2" fmla="*/ 19192 h 14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48" h="147379">
                  <a:moveTo>
                    <a:pt x="34348" y="147379"/>
                  </a:moveTo>
                  <a:cubicBezTo>
                    <a:pt x="21292" y="89694"/>
                    <a:pt x="8236" y="32010"/>
                    <a:pt x="3014" y="10646"/>
                  </a:cubicBezTo>
                  <a:cubicBezTo>
                    <a:pt x="-2208" y="-10718"/>
                    <a:pt x="403" y="4237"/>
                    <a:pt x="3014" y="19192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5480703" y="3480987"/>
              <a:ext cx="25637" cy="116792"/>
            </a:xfrm>
            <a:custGeom>
              <a:avLst/>
              <a:gdLst>
                <a:gd name="connsiteX0" fmla="*/ 25637 w 25637"/>
                <a:gd name="connsiteY0" fmla="*/ 116792 h 116792"/>
                <a:gd name="connsiteX1" fmla="*/ 0 w 25637"/>
                <a:gd name="connsiteY1" fmla="*/ 0 h 116792"/>
                <a:gd name="connsiteX2" fmla="*/ 0 w 25637"/>
                <a:gd name="connsiteY2" fmla="*/ 0 h 116792"/>
                <a:gd name="connsiteX3" fmla="*/ 0 w 25637"/>
                <a:gd name="connsiteY3" fmla="*/ 0 h 1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37" h="116792">
                  <a:moveTo>
                    <a:pt x="25637" y="11679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Freeform 299"/>
            <p:cNvSpPr/>
            <p:nvPr/>
          </p:nvSpPr>
          <p:spPr>
            <a:xfrm>
              <a:off x="5435125" y="3295828"/>
              <a:ext cx="31335" cy="116793"/>
            </a:xfrm>
            <a:custGeom>
              <a:avLst/>
              <a:gdLst>
                <a:gd name="connsiteX0" fmla="*/ 31335 w 31335"/>
                <a:gd name="connsiteY0" fmla="*/ 116793 h 116793"/>
                <a:gd name="connsiteX1" fmla="*/ 0 w 31335"/>
                <a:gd name="connsiteY1" fmla="*/ 0 h 116793"/>
                <a:gd name="connsiteX2" fmla="*/ 0 w 31335"/>
                <a:gd name="connsiteY2" fmla="*/ 0 h 11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35" h="116793">
                  <a:moveTo>
                    <a:pt x="31335" y="116793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5418034" y="3124912"/>
              <a:ext cx="17091" cy="142430"/>
            </a:xfrm>
            <a:custGeom>
              <a:avLst/>
              <a:gdLst>
                <a:gd name="connsiteX0" fmla="*/ 17091 w 17091"/>
                <a:gd name="connsiteY0" fmla="*/ 142430 h 142430"/>
                <a:gd name="connsiteX1" fmla="*/ 0 w 17091"/>
                <a:gd name="connsiteY1" fmla="*/ 79761 h 142430"/>
                <a:gd name="connsiteX2" fmla="*/ 17091 w 17091"/>
                <a:gd name="connsiteY2" fmla="*/ 0 h 14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1" h="142430">
                  <a:moveTo>
                    <a:pt x="17091" y="142430"/>
                  </a:moveTo>
                  <a:cubicBezTo>
                    <a:pt x="8545" y="122964"/>
                    <a:pt x="0" y="103499"/>
                    <a:pt x="0" y="79761"/>
                  </a:cubicBezTo>
                  <a:cubicBezTo>
                    <a:pt x="0" y="56023"/>
                    <a:pt x="8545" y="28011"/>
                    <a:pt x="17091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Freeform 301"/>
            <p:cNvSpPr/>
            <p:nvPr/>
          </p:nvSpPr>
          <p:spPr>
            <a:xfrm>
              <a:off x="5446520" y="2951148"/>
              <a:ext cx="54123" cy="142430"/>
            </a:xfrm>
            <a:custGeom>
              <a:avLst/>
              <a:gdLst>
                <a:gd name="connsiteX0" fmla="*/ 0 w 54123"/>
                <a:gd name="connsiteY0" fmla="*/ 142430 h 142430"/>
                <a:gd name="connsiteX1" fmla="*/ 19940 w 54123"/>
                <a:gd name="connsiteY1" fmla="*/ 76912 h 142430"/>
                <a:gd name="connsiteX2" fmla="*/ 54123 w 54123"/>
                <a:gd name="connsiteY2" fmla="*/ 0 h 14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23" h="142430">
                  <a:moveTo>
                    <a:pt x="0" y="142430"/>
                  </a:moveTo>
                  <a:cubicBezTo>
                    <a:pt x="5460" y="121540"/>
                    <a:pt x="10920" y="100650"/>
                    <a:pt x="19940" y="76912"/>
                  </a:cubicBezTo>
                  <a:cubicBezTo>
                    <a:pt x="28960" y="53174"/>
                    <a:pt x="41541" y="26587"/>
                    <a:pt x="54123" y="0"/>
                  </a:cubicBezTo>
                </a:path>
              </a:pathLst>
            </a:custGeom>
            <a:grp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ular Callout 69"/>
          <p:cNvSpPr/>
          <p:nvPr/>
        </p:nvSpPr>
        <p:spPr>
          <a:xfrm>
            <a:off x="1167427" y="2594771"/>
            <a:ext cx="1210526" cy="535321"/>
          </a:xfrm>
          <a:prstGeom prst="wedgeRectCallout">
            <a:avLst>
              <a:gd name="adj1" fmla="val 41640"/>
              <a:gd name="adj2" fmla="val 7812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111122" y="2585991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Devil’s River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29425" y="279922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trend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72912" y="6215250"/>
            <a:ext cx="635700" cy="0"/>
            <a:chOff x="6137715" y="5126848"/>
            <a:chExt cx="635700" cy="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455565" y="5126848"/>
              <a:ext cx="31785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137715" y="5126848"/>
              <a:ext cx="31785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282"/>
          <p:cNvSpPr>
            <a:spLocks noChangeArrowheads="1"/>
          </p:cNvSpPr>
          <p:nvPr/>
        </p:nvSpPr>
        <p:spPr bwMode="auto">
          <a:xfrm>
            <a:off x="7816034" y="6483026"/>
            <a:ext cx="1053179" cy="1709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2074177" y="6142771"/>
            <a:ext cx="0" cy="868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90762" y="6160018"/>
            <a:ext cx="0" cy="667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711515" y="6142771"/>
            <a:ext cx="0" cy="868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932151" y="587343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510534" y="5873436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50 mi</a:t>
            </a:r>
          </a:p>
        </p:txBody>
      </p:sp>
      <p:sp>
        <p:nvSpPr>
          <p:cNvPr id="122" name="Freeform 121"/>
          <p:cNvSpPr/>
          <p:nvPr/>
        </p:nvSpPr>
        <p:spPr>
          <a:xfrm>
            <a:off x="1814024" y="3273089"/>
            <a:ext cx="2239200" cy="772291"/>
          </a:xfrm>
          <a:custGeom>
            <a:avLst/>
            <a:gdLst>
              <a:gd name="connsiteX0" fmla="*/ 0 w 2368452"/>
              <a:gd name="connsiteY0" fmla="*/ 176515 h 945649"/>
              <a:gd name="connsiteX1" fmla="*/ 155905 w 2368452"/>
              <a:gd name="connsiteY1" fmla="*/ 85568 h 945649"/>
              <a:gd name="connsiteX2" fmla="*/ 464468 w 2368452"/>
              <a:gd name="connsiteY2" fmla="*/ 17357 h 945649"/>
              <a:gd name="connsiteX3" fmla="*/ 831494 w 2368452"/>
              <a:gd name="connsiteY3" fmla="*/ 1117 h 945649"/>
              <a:gd name="connsiteX4" fmla="*/ 1182281 w 2368452"/>
              <a:gd name="connsiteY4" fmla="*/ 40094 h 945649"/>
              <a:gd name="connsiteX5" fmla="*/ 1594780 w 2368452"/>
              <a:gd name="connsiteY5" fmla="*/ 124545 h 945649"/>
              <a:gd name="connsiteX6" fmla="*/ 1922830 w 2368452"/>
              <a:gd name="connsiteY6" fmla="*/ 247974 h 945649"/>
              <a:gd name="connsiteX7" fmla="*/ 2127456 w 2368452"/>
              <a:gd name="connsiteY7" fmla="*/ 355162 h 945649"/>
              <a:gd name="connsiteX8" fmla="*/ 2270369 w 2368452"/>
              <a:gd name="connsiteY8" fmla="*/ 455853 h 945649"/>
              <a:gd name="connsiteX9" fmla="*/ 2341826 w 2368452"/>
              <a:gd name="connsiteY9" fmla="*/ 530560 h 945649"/>
              <a:gd name="connsiteX10" fmla="*/ 2367810 w 2368452"/>
              <a:gd name="connsiteY10" fmla="*/ 621507 h 945649"/>
              <a:gd name="connsiteX11" fmla="*/ 2319089 w 2368452"/>
              <a:gd name="connsiteY11" fmla="*/ 715703 h 945649"/>
              <a:gd name="connsiteX12" fmla="*/ 2215153 w 2368452"/>
              <a:gd name="connsiteY12" fmla="*/ 800154 h 945649"/>
              <a:gd name="connsiteX13" fmla="*/ 2052751 w 2368452"/>
              <a:gd name="connsiteY13" fmla="*/ 878109 h 945649"/>
              <a:gd name="connsiteX14" fmla="*/ 1890350 w 2368452"/>
              <a:gd name="connsiteY14" fmla="*/ 939823 h 945649"/>
              <a:gd name="connsiteX15" fmla="*/ 1848126 w 2368452"/>
              <a:gd name="connsiteY15" fmla="*/ 943071 h 945649"/>
              <a:gd name="connsiteX16" fmla="*/ 1848126 w 2368452"/>
              <a:gd name="connsiteY16" fmla="*/ 943071 h 945649"/>
              <a:gd name="connsiteX0" fmla="*/ 0 w 2368452"/>
              <a:gd name="connsiteY0" fmla="*/ 176515 h 945649"/>
              <a:gd name="connsiteX1" fmla="*/ 155905 w 2368452"/>
              <a:gd name="connsiteY1" fmla="*/ 85568 h 945649"/>
              <a:gd name="connsiteX2" fmla="*/ 464468 w 2368452"/>
              <a:gd name="connsiteY2" fmla="*/ 17357 h 945649"/>
              <a:gd name="connsiteX3" fmla="*/ 831494 w 2368452"/>
              <a:gd name="connsiteY3" fmla="*/ 1117 h 945649"/>
              <a:gd name="connsiteX4" fmla="*/ 1182281 w 2368452"/>
              <a:gd name="connsiteY4" fmla="*/ 40094 h 945649"/>
              <a:gd name="connsiteX5" fmla="*/ 1594780 w 2368452"/>
              <a:gd name="connsiteY5" fmla="*/ 124545 h 945649"/>
              <a:gd name="connsiteX6" fmla="*/ 1922830 w 2368452"/>
              <a:gd name="connsiteY6" fmla="*/ 247974 h 945649"/>
              <a:gd name="connsiteX7" fmla="*/ 2127456 w 2368452"/>
              <a:gd name="connsiteY7" fmla="*/ 355162 h 945649"/>
              <a:gd name="connsiteX8" fmla="*/ 2270369 w 2368452"/>
              <a:gd name="connsiteY8" fmla="*/ 455853 h 945649"/>
              <a:gd name="connsiteX9" fmla="*/ 2341826 w 2368452"/>
              <a:gd name="connsiteY9" fmla="*/ 530560 h 945649"/>
              <a:gd name="connsiteX10" fmla="*/ 2367810 w 2368452"/>
              <a:gd name="connsiteY10" fmla="*/ 621507 h 945649"/>
              <a:gd name="connsiteX11" fmla="*/ 2319089 w 2368452"/>
              <a:gd name="connsiteY11" fmla="*/ 715703 h 945649"/>
              <a:gd name="connsiteX12" fmla="*/ 2215153 w 2368452"/>
              <a:gd name="connsiteY12" fmla="*/ 800154 h 945649"/>
              <a:gd name="connsiteX13" fmla="*/ 2052751 w 2368452"/>
              <a:gd name="connsiteY13" fmla="*/ 878109 h 945649"/>
              <a:gd name="connsiteX14" fmla="*/ 1890350 w 2368452"/>
              <a:gd name="connsiteY14" fmla="*/ 939823 h 945649"/>
              <a:gd name="connsiteX15" fmla="*/ 1848126 w 2368452"/>
              <a:gd name="connsiteY15" fmla="*/ 943071 h 945649"/>
              <a:gd name="connsiteX0" fmla="*/ 0 w 2368452"/>
              <a:gd name="connsiteY0" fmla="*/ 176515 h 939823"/>
              <a:gd name="connsiteX1" fmla="*/ 155905 w 2368452"/>
              <a:gd name="connsiteY1" fmla="*/ 85568 h 939823"/>
              <a:gd name="connsiteX2" fmla="*/ 464468 w 2368452"/>
              <a:gd name="connsiteY2" fmla="*/ 17357 h 939823"/>
              <a:gd name="connsiteX3" fmla="*/ 831494 w 2368452"/>
              <a:gd name="connsiteY3" fmla="*/ 1117 h 939823"/>
              <a:gd name="connsiteX4" fmla="*/ 1182281 w 2368452"/>
              <a:gd name="connsiteY4" fmla="*/ 40094 h 939823"/>
              <a:gd name="connsiteX5" fmla="*/ 1594780 w 2368452"/>
              <a:gd name="connsiteY5" fmla="*/ 124545 h 939823"/>
              <a:gd name="connsiteX6" fmla="*/ 1922830 w 2368452"/>
              <a:gd name="connsiteY6" fmla="*/ 247974 h 939823"/>
              <a:gd name="connsiteX7" fmla="*/ 2127456 w 2368452"/>
              <a:gd name="connsiteY7" fmla="*/ 355162 h 939823"/>
              <a:gd name="connsiteX8" fmla="*/ 2270369 w 2368452"/>
              <a:gd name="connsiteY8" fmla="*/ 455853 h 939823"/>
              <a:gd name="connsiteX9" fmla="*/ 2341826 w 2368452"/>
              <a:gd name="connsiteY9" fmla="*/ 530560 h 939823"/>
              <a:gd name="connsiteX10" fmla="*/ 2367810 w 2368452"/>
              <a:gd name="connsiteY10" fmla="*/ 621507 h 939823"/>
              <a:gd name="connsiteX11" fmla="*/ 2319089 w 2368452"/>
              <a:gd name="connsiteY11" fmla="*/ 715703 h 939823"/>
              <a:gd name="connsiteX12" fmla="*/ 2215153 w 2368452"/>
              <a:gd name="connsiteY12" fmla="*/ 800154 h 939823"/>
              <a:gd name="connsiteX13" fmla="*/ 2052751 w 2368452"/>
              <a:gd name="connsiteY13" fmla="*/ 878109 h 939823"/>
              <a:gd name="connsiteX14" fmla="*/ 1890350 w 2368452"/>
              <a:gd name="connsiteY14" fmla="*/ 939823 h 939823"/>
              <a:gd name="connsiteX0" fmla="*/ 0 w 2368452"/>
              <a:gd name="connsiteY0" fmla="*/ 176515 h 878109"/>
              <a:gd name="connsiteX1" fmla="*/ 155905 w 2368452"/>
              <a:gd name="connsiteY1" fmla="*/ 85568 h 878109"/>
              <a:gd name="connsiteX2" fmla="*/ 464468 w 2368452"/>
              <a:gd name="connsiteY2" fmla="*/ 17357 h 878109"/>
              <a:gd name="connsiteX3" fmla="*/ 831494 w 2368452"/>
              <a:gd name="connsiteY3" fmla="*/ 1117 h 878109"/>
              <a:gd name="connsiteX4" fmla="*/ 1182281 w 2368452"/>
              <a:gd name="connsiteY4" fmla="*/ 40094 h 878109"/>
              <a:gd name="connsiteX5" fmla="*/ 1594780 w 2368452"/>
              <a:gd name="connsiteY5" fmla="*/ 124545 h 878109"/>
              <a:gd name="connsiteX6" fmla="*/ 1922830 w 2368452"/>
              <a:gd name="connsiteY6" fmla="*/ 247974 h 878109"/>
              <a:gd name="connsiteX7" fmla="*/ 2127456 w 2368452"/>
              <a:gd name="connsiteY7" fmla="*/ 355162 h 878109"/>
              <a:gd name="connsiteX8" fmla="*/ 2270369 w 2368452"/>
              <a:gd name="connsiteY8" fmla="*/ 455853 h 878109"/>
              <a:gd name="connsiteX9" fmla="*/ 2341826 w 2368452"/>
              <a:gd name="connsiteY9" fmla="*/ 530560 h 878109"/>
              <a:gd name="connsiteX10" fmla="*/ 2367810 w 2368452"/>
              <a:gd name="connsiteY10" fmla="*/ 621507 h 878109"/>
              <a:gd name="connsiteX11" fmla="*/ 2319089 w 2368452"/>
              <a:gd name="connsiteY11" fmla="*/ 715703 h 878109"/>
              <a:gd name="connsiteX12" fmla="*/ 2215153 w 2368452"/>
              <a:gd name="connsiteY12" fmla="*/ 800154 h 878109"/>
              <a:gd name="connsiteX13" fmla="*/ 2052751 w 2368452"/>
              <a:gd name="connsiteY13" fmla="*/ 878109 h 878109"/>
              <a:gd name="connsiteX0" fmla="*/ 0 w 2368452"/>
              <a:gd name="connsiteY0" fmla="*/ 176515 h 800154"/>
              <a:gd name="connsiteX1" fmla="*/ 155905 w 2368452"/>
              <a:gd name="connsiteY1" fmla="*/ 85568 h 800154"/>
              <a:gd name="connsiteX2" fmla="*/ 464468 w 2368452"/>
              <a:gd name="connsiteY2" fmla="*/ 17357 h 800154"/>
              <a:gd name="connsiteX3" fmla="*/ 831494 w 2368452"/>
              <a:gd name="connsiteY3" fmla="*/ 1117 h 800154"/>
              <a:gd name="connsiteX4" fmla="*/ 1182281 w 2368452"/>
              <a:gd name="connsiteY4" fmla="*/ 40094 h 800154"/>
              <a:gd name="connsiteX5" fmla="*/ 1594780 w 2368452"/>
              <a:gd name="connsiteY5" fmla="*/ 124545 h 800154"/>
              <a:gd name="connsiteX6" fmla="*/ 1922830 w 2368452"/>
              <a:gd name="connsiteY6" fmla="*/ 247974 h 800154"/>
              <a:gd name="connsiteX7" fmla="*/ 2127456 w 2368452"/>
              <a:gd name="connsiteY7" fmla="*/ 355162 h 800154"/>
              <a:gd name="connsiteX8" fmla="*/ 2270369 w 2368452"/>
              <a:gd name="connsiteY8" fmla="*/ 455853 h 800154"/>
              <a:gd name="connsiteX9" fmla="*/ 2341826 w 2368452"/>
              <a:gd name="connsiteY9" fmla="*/ 530560 h 800154"/>
              <a:gd name="connsiteX10" fmla="*/ 2367810 w 2368452"/>
              <a:gd name="connsiteY10" fmla="*/ 621507 h 800154"/>
              <a:gd name="connsiteX11" fmla="*/ 2319089 w 2368452"/>
              <a:gd name="connsiteY11" fmla="*/ 715703 h 800154"/>
              <a:gd name="connsiteX12" fmla="*/ 2215153 w 2368452"/>
              <a:gd name="connsiteY12" fmla="*/ 800154 h 800154"/>
              <a:gd name="connsiteX0" fmla="*/ 0 w 2368452"/>
              <a:gd name="connsiteY0" fmla="*/ 176515 h 715703"/>
              <a:gd name="connsiteX1" fmla="*/ 155905 w 2368452"/>
              <a:gd name="connsiteY1" fmla="*/ 85568 h 715703"/>
              <a:gd name="connsiteX2" fmla="*/ 464468 w 2368452"/>
              <a:gd name="connsiteY2" fmla="*/ 17357 h 715703"/>
              <a:gd name="connsiteX3" fmla="*/ 831494 w 2368452"/>
              <a:gd name="connsiteY3" fmla="*/ 1117 h 715703"/>
              <a:gd name="connsiteX4" fmla="*/ 1182281 w 2368452"/>
              <a:gd name="connsiteY4" fmla="*/ 40094 h 715703"/>
              <a:gd name="connsiteX5" fmla="*/ 1594780 w 2368452"/>
              <a:gd name="connsiteY5" fmla="*/ 124545 h 715703"/>
              <a:gd name="connsiteX6" fmla="*/ 1922830 w 2368452"/>
              <a:gd name="connsiteY6" fmla="*/ 247974 h 715703"/>
              <a:gd name="connsiteX7" fmla="*/ 2127456 w 2368452"/>
              <a:gd name="connsiteY7" fmla="*/ 355162 h 715703"/>
              <a:gd name="connsiteX8" fmla="*/ 2270369 w 2368452"/>
              <a:gd name="connsiteY8" fmla="*/ 455853 h 715703"/>
              <a:gd name="connsiteX9" fmla="*/ 2341826 w 2368452"/>
              <a:gd name="connsiteY9" fmla="*/ 530560 h 715703"/>
              <a:gd name="connsiteX10" fmla="*/ 2367810 w 2368452"/>
              <a:gd name="connsiteY10" fmla="*/ 621507 h 715703"/>
              <a:gd name="connsiteX11" fmla="*/ 2319089 w 2368452"/>
              <a:gd name="connsiteY11" fmla="*/ 715703 h 715703"/>
              <a:gd name="connsiteX0" fmla="*/ 0 w 2368452"/>
              <a:gd name="connsiteY0" fmla="*/ 176515 h 621507"/>
              <a:gd name="connsiteX1" fmla="*/ 155905 w 2368452"/>
              <a:gd name="connsiteY1" fmla="*/ 85568 h 621507"/>
              <a:gd name="connsiteX2" fmla="*/ 464468 w 2368452"/>
              <a:gd name="connsiteY2" fmla="*/ 17357 h 621507"/>
              <a:gd name="connsiteX3" fmla="*/ 831494 w 2368452"/>
              <a:gd name="connsiteY3" fmla="*/ 1117 h 621507"/>
              <a:gd name="connsiteX4" fmla="*/ 1182281 w 2368452"/>
              <a:gd name="connsiteY4" fmla="*/ 40094 h 621507"/>
              <a:gd name="connsiteX5" fmla="*/ 1594780 w 2368452"/>
              <a:gd name="connsiteY5" fmla="*/ 124545 h 621507"/>
              <a:gd name="connsiteX6" fmla="*/ 1922830 w 2368452"/>
              <a:gd name="connsiteY6" fmla="*/ 247974 h 621507"/>
              <a:gd name="connsiteX7" fmla="*/ 2127456 w 2368452"/>
              <a:gd name="connsiteY7" fmla="*/ 355162 h 621507"/>
              <a:gd name="connsiteX8" fmla="*/ 2270369 w 2368452"/>
              <a:gd name="connsiteY8" fmla="*/ 455853 h 621507"/>
              <a:gd name="connsiteX9" fmla="*/ 2341826 w 2368452"/>
              <a:gd name="connsiteY9" fmla="*/ 530560 h 621507"/>
              <a:gd name="connsiteX10" fmla="*/ 2367810 w 2368452"/>
              <a:gd name="connsiteY10" fmla="*/ 621507 h 621507"/>
              <a:gd name="connsiteX0" fmla="*/ 0 w 2341826"/>
              <a:gd name="connsiteY0" fmla="*/ 176515 h 530560"/>
              <a:gd name="connsiteX1" fmla="*/ 155905 w 2341826"/>
              <a:gd name="connsiteY1" fmla="*/ 85568 h 530560"/>
              <a:gd name="connsiteX2" fmla="*/ 464468 w 2341826"/>
              <a:gd name="connsiteY2" fmla="*/ 17357 h 530560"/>
              <a:gd name="connsiteX3" fmla="*/ 831494 w 2341826"/>
              <a:gd name="connsiteY3" fmla="*/ 1117 h 530560"/>
              <a:gd name="connsiteX4" fmla="*/ 1182281 w 2341826"/>
              <a:gd name="connsiteY4" fmla="*/ 40094 h 530560"/>
              <a:gd name="connsiteX5" fmla="*/ 1594780 w 2341826"/>
              <a:gd name="connsiteY5" fmla="*/ 124545 h 530560"/>
              <a:gd name="connsiteX6" fmla="*/ 1922830 w 2341826"/>
              <a:gd name="connsiteY6" fmla="*/ 247974 h 530560"/>
              <a:gd name="connsiteX7" fmla="*/ 2127456 w 2341826"/>
              <a:gd name="connsiteY7" fmla="*/ 355162 h 530560"/>
              <a:gd name="connsiteX8" fmla="*/ 2270369 w 2341826"/>
              <a:gd name="connsiteY8" fmla="*/ 455853 h 530560"/>
              <a:gd name="connsiteX9" fmla="*/ 2341826 w 2341826"/>
              <a:gd name="connsiteY9" fmla="*/ 530560 h 530560"/>
              <a:gd name="connsiteX0" fmla="*/ 0 w 2273694"/>
              <a:gd name="connsiteY0" fmla="*/ 176515 h 666524"/>
              <a:gd name="connsiteX1" fmla="*/ 155905 w 2273694"/>
              <a:gd name="connsiteY1" fmla="*/ 85568 h 666524"/>
              <a:gd name="connsiteX2" fmla="*/ 464468 w 2273694"/>
              <a:gd name="connsiteY2" fmla="*/ 17357 h 666524"/>
              <a:gd name="connsiteX3" fmla="*/ 831494 w 2273694"/>
              <a:gd name="connsiteY3" fmla="*/ 1117 h 666524"/>
              <a:gd name="connsiteX4" fmla="*/ 1182281 w 2273694"/>
              <a:gd name="connsiteY4" fmla="*/ 40094 h 666524"/>
              <a:gd name="connsiteX5" fmla="*/ 1594780 w 2273694"/>
              <a:gd name="connsiteY5" fmla="*/ 124545 h 666524"/>
              <a:gd name="connsiteX6" fmla="*/ 1922830 w 2273694"/>
              <a:gd name="connsiteY6" fmla="*/ 247974 h 666524"/>
              <a:gd name="connsiteX7" fmla="*/ 2127456 w 2273694"/>
              <a:gd name="connsiteY7" fmla="*/ 355162 h 666524"/>
              <a:gd name="connsiteX8" fmla="*/ 2270369 w 2273694"/>
              <a:gd name="connsiteY8" fmla="*/ 455853 h 666524"/>
              <a:gd name="connsiteX9" fmla="*/ 2239019 w 2273694"/>
              <a:gd name="connsiteY9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594780 w 2239019"/>
              <a:gd name="connsiteY5" fmla="*/ 124545 h 666524"/>
              <a:gd name="connsiteX6" fmla="*/ 1922830 w 2239019"/>
              <a:gd name="connsiteY6" fmla="*/ 247974 h 666524"/>
              <a:gd name="connsiteX7" fmla="*/ 2127456 w 2239019"/>
              <a:gd name="connsiteY7" fmla="*/ 355162 h 666524"/>
              <a:gd name="connsiteX8" fmla="*/ 2139006 w 2239019"/>
              <a:gd name="connsiteY8" fmla="*/ 538614 h 666524"/>
              <a:gd name="connsiteX9" fmla="*/ 2239019 w 2239019"/>
              <a:gd name="connsiteY9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594780 w 2239019"/>
              <a:gd name="connsiteY5" fmla="*/ 124545 h 666524"/>
              <a:gd name="connsiteX6" fmla="*/ 1922830 w 2239019"/>
              <a:gd name="connsiteY6" fmla="*/ 247974 h 666524"/>
              <a:gd name="connsiteX7" fmla="*/ 1978958 w 2239019"/>
              <a:gd name="connsiteY7" fmla="*/ 420189 h 666524"/>
              <a:gd name="connsiteX8" fmla="*/ 2139006 w 2239019"/>
              <a:gd name="connsiteY8" fmla="*/ 538614 h 666524"/>
              <a:gd name="connsiteX9" fmla="*/ 2239019 w 2239019"/>
              <a:gd name="connsiteY9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594780 w 2239019"/>
              <a:gd name="connsiteY5" fmla="*/ 124545 h 666524"/>
              <a:gd name="connsiteX6" fmla="*/ 1922830 w 2239019"/>
              <a:gd name="connsiteY6" fmla="*/ 247974 h 666524"/>
              <a:gd name="connsiteX7" fmla="*/ 1747710 w 2239019"/>
              <a:gd name="connsiteY7" fmla="*/ 296969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594780 w 2239019"/>
              <a:gd name="connsiteY5" fmla="*/ 124545 h 666524"/>
              <a:gd name="connsiteX6" fmla="*/ 1705795 w 2239019"/>
              <a:gd name="connsiteY6" fmla="*/ 247974 h 666524"/>
              <a:gd name="connsiteX7" fmla="*/ 1747710 w 2239019"/>
              <a:gd name="connsiteY7" fmla="*/ 296969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705795 w 2239019"/>
              <a:gd name="connsiteY6" fmla="*/ 247974 h 666524"/>
              <a:gd name="connsiteX7" fmla="*/ 1747710 w 2239019"/>
              <a:gd name="connsiteY7" fmla="*/ 296969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614411 w 2239019"/>
              <a:gd name="connsiteY6" fmla="*/ 224327 h 666524"/>
              <a:gd name="connsiteX7" fmla="*/ 1747710 w 2239019"/>
              <a:gd name="connsiteY7" fmla="*/ 296969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614411 w 2239019"/>
              <a:gd name="connsiteY6" fmla="*/ 224327 h 666524"/>
              <a:gd name="connsiteX7" fmla="*/ 1747710 w 2239019"/>
              <a:gd name="connsiteY7" fmla="*/ 314703 h 666524"/>
              <a:gd name="connsiteX8" fmla="*/ 1978958 w 2239019"/>
              <a:gd name="connsiteY8" fmla="*/ 420189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614411 w 2239019"/>
              <a:gd name="connsiteY6" fmla="*/ 224327 h 666524"/>
              <a:gd name="connsiteX7" fmla="*/ 1747710 w 2239019"/>
              <a:gd name="connsiteY7" fmla="*/ 314703 h 666524"/>
              <a:gd name="connsiteX8" fmla="*/ 1938978 w 2239019"/>
              <a:gd name="connsiteY8" fmla="*/ 473392 h 666524"/>
              <a:gd name="connsiteX9" fmla="*/ 2139006 w 2239019"/>
              <a:gd name="connsiteY9" fmla="*/ 538614 h 666524"/>
              <a:gd name="connsiteX10" fmla="*/ 2239019 w 2239019"/>
              <a:gd name="connsiteY10" fmla="*/ 666524 h 666524"/>
              <a:gd name="connsiteX0" fmla="*/ 0 w 2239019"/>
              <a:gd name="connsiteY0" fmla="*/ 176515 h 666524"/>
              <a:gd name="connsiteX1" fmla="*/ 155905 w 2239019"/>
              <a:gd name="connsiteY1" fmla="*/ 85568 h 666524"/>
              <a:gd name="connsiteX2" fmla="*/ 464468 w 2239019"/>
              <a:gd name="connsiteY2" fmla="*/ 17357 h 666524"/>
              <a:gd name="connsiteX3" fmla="*/ 831494 w 2239019"/>
              <a:gd name="connsiteY3" fmla="*/ 1117 h 666524"/>
              <a:gd name="connsiteX4" fmla="*/ 1182281 w 2239019"/>
              <a:gd name="connsiteY4" fmla="*/ 40094 h 666524"/>
              <a:gd name="connsiteX5" fmla="*/ 1434859 w 2239019"/>
              <a:gd name="connsiteY5" fmla="*/ 136367 h 666524"/>
              <a:gd name="connsiteX6" fmla="*/ 1614411 w 2239019"/>
              <a:gd name="connsiteY6" fmla="*/ 224327 h 666524"/>
              <a:gd name="connsiteX7" fmla="*/ 1747710 w 2239019"/>
              <a:gd name="connsiteY7" fmla="*/ 314703 h 666524"/>
              <a:gd name="connsiteX8" fmla="*/ 1938978 w 2239019"/>
              <a:gd name="connsiteY8" fmla="*/ 473392 h 666524"/>
              <a:gd name="connsiteX9" fmla="*/ 2059045 w 2239019"/>
              <a:gd name="connsiteY9" fmla="*/ 603641 h 666524"/>
              <a:gd name="connsiteX10" fmla="*/ 2239019 w 2239019"/>
              <a:gd name="connsiteY10" fmla="*/ 666524 h 666524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47710 w 2261865"/>
              <a:gd name="connsiteY7" fmla="*/ 314703 h 619232"/>
              <a:gd name="connsiteX8" fmla="*/ 1938978 w 2261865"/>
              <a:gd name="connsiteY8" fmla="*/ 473392 h 619232"/>
              <a:gd name="connsiteX9" fmla="*/ 2059045 w 2261865"/>
              <a:gd name="connsiteY9" fmla="*/ 603641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47710 w 2261865"/>
              <a:gd name="connsiteY7" fmla="*/ 314703 h 619232"/>
              <a:gd name="connsiteX8" fmla="*/ 1938978 w 2261865"/>
              <a:gd name="connsiteY8" fmla="*/ 473392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47710 w 2261865"/>
              <a:gd name="connsiteY7" fmla="*/ 314703 h 619232"/>
              <a:gd name="connsiteX8" fmla="*/ 1933266 w 2261865"/>
              <a:gd name="connsiteY8" fmla="*/ 396543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93403 w 2261865"/>
              <a:gd name="connsiteY7" fmla="*/ 267410 h 619232"/>
              <a:gd name="connsiteX8" fmla="*/ 1933266 w 2261865"/>
              <a:gd name="connsiteY8" fmla="*/ 396543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656326 w 2261865"/>
              <a:gd name="connsiteY7" fmla="*/ 190562 h 619232"/>
              <a:gd name="connsiteX8" fmla="*/ 1793403 w 2261865"/>
              <a:gd name="connsiteY8" fmla="*/ 267410 h 619232"/>
              <a:gd name="connsiteX9" fmla="*/ 1933266 w 2261865"/>
              <a:gd name="connsiteY9" fmla="*/ 396543 h 619232"/>
              <a:gd name="connsiteX10" fmla="*/ 2087602 w 2261865"/>
              <a:gd name="connsiteY10" fmla="*/ 520880 h 619232"/>
              <a:gd name="connsiteX11" fmla="*/ 2261865 w 2261865"/>
              <a:gd name="connsiteY11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93403 w 2261865"/>
              <a:gd name="connsiteY7" fmla="*/ 267410 h 619232"/>
              <a:gd name="connsiteX8" fmla="*/ 1933266 w 2261865"/>
              <a:gd name="connsiteY8" fmla="*/ 396543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261865"/>
              <a:gd name="connsiteY0" fmla="*/ 176515 h 619232"/>
              <a:gd name="connsiteX1" fmla="*/ 155905 w 2261865"/>
              <a:gd name="connsiteY1" fmla="*/ 85568 h 619232"/>
              <a:gd name="connsiteX2" fmla="*/ 464468 w 2261865"/>
              <a:gd name="connsiteY2" fmla="*/ 17357 h 619232"/>
              <a:gd name="connsiteX3" fmla="*/ 831494 w 2261865"/>
              <a:gd name="connsiteY3" fmla="*/ 1117 h 619232"/>
              <a:gd name="connsiteX4" fmla="*/ 1182281 w 2261865"/>
              <a:gd name="connsiteY4" fmla="*/ 40094 h 619232"/>
              <a:gd name="connsiteX5" fmla="*/ 1434859 w 2261865"/>
              <a:gd name="connsiteY5" fmla="*/ 136367 h 619232"/>
              <a:gd name="connsiteX6" fmla="*/ 1614411 w 2261865"/>
              <a:gd name="connsiteY6" fmla="*/ 224327 h 619232"/>
              <a:gd name="connsiteX7" fmla="*/ 1787691 w 2261865"/>
              <a:gd name="connsiteY7" fmla="*/ 302880 h 619232"/>
              <a:gd name="connsiteX8" fmla="*/ 1933266 w 2261865"/>
              <a:gd name="connsiteY8" fmla="*/ 396543 h 619232"/>
              <a:gd name="connsiteX9" fmla="*/ 2087602 w 2261865"/>
              <a:gd name="connsiteY9" fmla="*/ 520880 h 619232"/>
              <a:gd name="connsiteX10" fmla="*/ 2261865 w 2261865"/>
              <a:gd name="connsiteY10" fmla="*/ 619232 h 619232"/>
              <a:gd name="connsiteX0" fmla="*/ 0 w 2087602"/>
              <a:gd name="connsiteY0" fmla="*/ 176515 h 520880"/>
              <a:gd name="connsiteX1" fmla="*/ 155905 w 2087602"/>
              <a:gd name="connsiteY1" fmla="*/ 85568 h 520880"/>
              <a:gd name="connsiteX2" fmla="*/ 464468 w 2087602"/>
              <a:gd name="connsiteY2" fmla="*/ 17357 h 520880"/>
              <a:gd name="connsiteX3" fmla="*/ 831494 w 2087602"/>
              <a:gd name="connsiteY3" fmla="*/ 1117 h 520880"/>
              <a:gd name="connsiteX4" fmla="*/ 1182281 w 2087602"/>
              <a:gd name="connsiteY4" fmla="*/ 40094 h 520880"/>
              <a:gd name="connsiteX5" fmla="*/ 1434859 w 2087602"/>
              <a:gd name="connsiteY5" fmla="*/ 136367 h 520880"/>
              <a:gd name="connsiteX6" fmla="*/ 1614411 w 2087602"/>
              <a:gd name="connsiteY6" fmla="*/ 224327 h 520880"/>
              <a:gd name="connsiteX7" fmla="*/ 1787691 w 2087602"/>
              <a:gd name="connsiteY7" fmla="*/ 302880 h 520880"/>
              <a:gd name="connsiteX8" fmla="*/ 1933266 w 2087602"/>
              <a:gd name="connsiteY8" fmla="*/ 396543 h 520880"/>
              <a:gd name="connsiteX9" fmla="*/ 2087602 w 2087602"/>
              <a:gd name="connsiteY9" fmla="*/ 520880 h 520880"/>
              <a:gd name="connsiteX0" fmla="*/ 0 w 1933266"/>
              <a:gd name="connsiteY0" fmla="*/ 176515 h 396543"/>
              <a:gd name="connsiteX1" fmla="*/ 155905 w 1933266"/>
              <a:gd name="connsiteY1" fmla="*/ 85568 h 396543"/>
              <a:gd name="connsiteX2" fmla="*/ 464468 w 1933266"/>
              <a:gd name="connsiteY2" fmla="*/ 17357 h 396543"/>
              <a:gd name="connsiteX3" fmla="*/ 831494 w 1933266"/>
              <a:gd name="connsiteY3" fmla="*/ 1117 h 396543"/>
              <a:gd name="connsiteX4" fmla="*/ 1182281 w 1933266"/>
              <a:gd name="connsiteY4" fmla="*/ 40094 h 396543"/>
              <a:gd name="connsiteX5" fmla="*/ 1434859 w 1933266"/>
              <a:gd name="connsiteY5" fmla="*/ 136367 h 396543"/>
              <a:gd name="connsiteX6" fmla="*/ 1614411 w 1933266"/>
              <a:gd name="connsiteY6" fmla="*/ 224327 h 396543"/>
              <a:gd name="connsiteX7" fmla="*/ 1787691 w 1933266"/>
              <a:gd name="connsiteY7" fmla="*/ 302880 h 396543"/>
              <a:gd name="connsiteX8" fmla="*/ 1933266 w 1933266"/>
              <a:gd name="connsiteY8" fmla="*/ 396543 h 396543"/>
              <a:gd name="connsiteX0" fmla="*/ 0 w 2028561"/>
              <a:gd name="connsiteY0" fmla="*/ 309554 h 396543"/>
              <a:gd name="connsiteX1" fmla="*/ 251200 w 2028561"/>
              <a:gd name="connsiteY1" fmla="*/ 85568 h 396543"/>
              <a:gd name="connsiteX2" fmla="*/ 559763 w 2028561"/>
              <a:gd name="connsiteY2" fmla="*/ 17357 h 396543"/>
              <a:gd name="connsiteX3" fmla="*/ 926789 w 2028561"/>
              <a:gd name="connsiteY3" fmla="*/ 1117 h 396543"/>
              <a:gd name="connsiteX4" fmla="*/ 1277576 w 2028561"/>
              <a:gd name="connsiteY4" fmla="*/ 40094 h 396543"/>
              <a:gd name="connsiteX5" fmla="*/ 1530154 w 2028561"/>
              <a:gd name="connsiteY5" fmla="*/ 136367 h 396543"/>
              <a:gd name="connsiteX6" fmla="*/ 1709706 w 2028561"/>
              <a:gd name="connsiteY6" fmla="*/ 224327 h 396543"/>
              <a:gd name="connsiteX7" fmla="*/ 1882986 w 2028561"/>
              <a:gd name="connsiteY7" fmla="*/ 302880 h 396543"/>
              <a:gd name="connsiteX8" fmla="*/ 2028561 w 2028561"/>
              <a:gd name="connsiteY8" fmla="*/ 396543 h 396543"/>
              <a:gd name="connsiteX0" fmla="*/ 0 w 2028561"/>
              <a:gd name="connsiteY0" fmla="*/ 310572 h 397561"/>
              <a:gd name="connsiteX1" fmla="*/ 284443 w 2028561"/>
              <a:gd name="connsiteY1" fmla="*/ 127875 h 397561"/>
              <a:gd name="connsiteX2" fmla="*/ 559763 w 2028561"/>
              <a:gd name="connsiteY2" fmla="*/ 18375 h 397561"/>
              <a:gd name="connsiteX3" fmla="*/ 926789 w 2028561"/>
              <a:gd name="connsiteY3" fmla="*/ 2135 h 397561"/>
              <a:gd name="connsiteX4" fmla="*/ 1277576 w 2028561"/>
              <a:gd name="connsiteY4" fmla="*/ 41112 h 397561"/>
              <a:gd name="connsiteX5" fmla="*/ 1530154 w 2028561"/>
              <a:gd name="connsiteY5" fmla="*/ 137385 h 397561"/>
              <a:gd name="connsiteX6" fmla="*/ 1709706 w 2028561"/>
              <a:gd name="connsiteY6" fmla="*/ 225345 h 397561"/>
              <a:gd name="connsiteX7" fmla="*/ 1882986 w 2028561"/>
              <a:gd name="connsiteY7" fmla="*/ 303898 h 397561"/>
              <a:gd name="connsiteX8" fmla="*/ 2028561 w 2028561"/>
              <a:gd name="connsiteY8" fmla="*/ 397561 h 397561"/>
              <a:gd name="connsiteX0" fmla="*/ 0 w 2028561"/>
              <a:gd name="connsiteY0" fmla="*/ 310572 h 397561"/>
              <a:gd name="connsiteX1" fmla="*/ 284443 w 2028561"/>
              <a:gd name="connsiteY1" fmla="*/ 127875 h 397561"/>
              <a:gd name="connsiteX2" fmla="*/ 559763 w 2028561"/>
              <a:gd name="connsiteY2" fmla="*/ 18375 h 397561"/>
              <a:gd name="connsiteX3" fmla="*/ 926789 w 2028561"/>
              <a:gd name="connsiteY3" fmla="*/ 2135 h 397561"/>
              <a:gd name="connsiteX4" fmla="*/ 1277576 w 2028561"/>
              <a:gd name="connsiteY4" fmla="*/ 41112 h 397561"/>
              <a:gd name="connsiteX5" fmla="*/ 1530154 w 2028561"/>
              <a:gd name="connsiteY5" fmla="*/ 137385 h 397561"/>
              <a:gd name="connsiteX6" fmla="*/ 1709706 w 2028561"/>
              <a:gd name="connsiteY6" fmla="*/ 225345 h 397561"/>
              <a:gd name="connsiteX7" fmla="*/ 1882986 w 2028561"/>
              <a:gd name="connsiteY7" fmla="*/ 303898 h 397561"/>
              <a:gd name="connsiteX8" fmla="*/ 1984764 w 2028561"/>
              <a:gd name="connsiteY8" fmla="*/ 367078 h 397561"/>
              <a:gd name="connsiteX9" fmla="*/ 2028561 w 2028561"/>
              <a:gd name="connsiteY9" fmla="*/ 397561 h 397561"/>
              <a:gd name="connsiteX0" fmla="*/ 0 w 2095046"/>
              <a:gd name="connsiteY0" fmla="*/ 310572 h 601708"/>
              <a:gd name="connsiteX1" fmla="*/ 284443 w 2095046"/>
              <a:gd name="connsiteY1" fmla="*/ 127875 h 601708"/>
              <a:gd name="connsiteX2" fmla="*/ 559763 w 2095046"/>
              <a:gd name="connsiteY2" fmla="*/ 18375 h 601708"/>
              <a:gd name="connsiteX3" fmla="*/ 926789 w 2095046"/>
              <a:gd name="connsiteY3" fmla="*/ 2135 h 601708"/>
              <a:gd name="connsiteX4" fmla="*/ 1277576 w 2095046"/>
              <a:gd name="connsiteY4" fmla="*/ 41112 h 601708"/>
              <a:gd name="connsiteX5" fmla="*/ 1530154 w 2095046"/>
              <a:gd name="connsiteY5" fmla="*/ 137385 h 601708"/>
              <a:gd name="connsiteX6" fmla="*/ 1709706 w 2095046"/>
              <a:gd name="connsiteY6" fmla="*/ 225345 h 601708"/>
              <a:gd name="connsiteX7" fmla="*/ 1882986 w 2095046"/>
              <a:gd name="connsiteY7" fmla="*/ 303898 h 601708"/>
              <a:gd name="connsiteX8" fmla="*/ 1984764 w 2095046"/>
              <a:gd name="connsiteY8" fmla="*/ 367078 h 601708"/>
              <a:gd name="connsiteX9" fmla="*/ 2095046 w 2095046"/>
              <a:gd name="connsiteY9" fmla="*/ 601708 h 601708"/>
              <a:gd name="connsiteX0" fmla="*/ 0 w 2095046"/>
              <a:gd name="connsiteY0" fmla="*/ 310572 h 601708"/>
              <a:gd name="connsiteX1" fmla="*/ 284443 w 2095046"/>
              <a:gd name="connsiteY1" fmla="*/ 127875 h 601708"/>
              <a:gd name="connsiteX2" fmla="*/ 559763 w 2095046"/>
              <a:gd name="connsiteY2" fmla="*/ 18375 h 601708"/>
              <a:gd name="connsiteX3" fmla="*/ 926789 w 2095046"/>
              <a:gd name="connsiteY3" fmla="*/ 2135 h 601708"/>
              <a:gd name="connsiteX4" fmla="*/ 1277576 w 2095046"/>
              <a:gd name="connsiteY4" fmla="*/ 41112 h 601708"/>
              <a:gd name="connsiteX5" fmla="*/ 1530154 w 2095046"/>
              <a:gd name="connsiteY5" fmla="*/ 137385 h 601708"/>
              <a:gd name="connsiteX6" fmla="*/ 1709706 w 2095046"/>
              <a:gd name="connsiteY6" fmla="*/ 225345 h 601708"/>
              <a:gd name="connsiteX7" fmla="*/ 1882986 w 2095046"/>
              <a:gd name="connsiteY7" fmla="*/ 303898 h 601708"/>
              <a:gd name="connsiteX8" fmla="*/ 1982547 w 2095046"/>
              <a:gd name="connsiteY8" fmla="*/ 429010 h 601708"/>
              <a:gd name="connsiteX9" fmla="*/ 2095046 w 2095046"/>
              <a:gd name="connsiteY9" fmla="*/ 601708 h 601708"/>
              <a:gd name="connsiteX0" fmla="*/ 0 w 2095046"/>
              <a:gd name="connsiteY0" fmla="*/ 310572 h 644983"/>
              <a:gd name="connsiteX1" fmla="*/ 284443 w 2095046"/>
              <a:gd name="connsiteY1" fmla="*/ 127875 h 644983"/>
              <a:gd name="connsiteX2" fmla="*/ 559763 w 2095046"/>
              <a:gd name="connsiteY2" fmla="*/ 18375 h 644983"/>
              <a:gd name="connsiteX3" fmla="*/ 926789 w 2095046"/>
              <a:gd name="connsiteY3" fmla="*/ 2135 h 644983"/>
              <a:gd name="connsiteX4" fmla="*/ 1277576 w 2095046"/>
              <a:gd name="connsiteY4" fmla="*/ 41112 h 644983"/>
              <a:gd name="connsiteX5" fmla="*/ 1530154 w 2095046"/>
              <a:gd name="connsiteY5" fmla="*/ 137385 h 644983"/>
              <a:gd name="connsiteX6" fmla="*/ 1709706 w 2095046"/>
              <a:gd name="connsiteY6" fmla="*/ 225345 h 644983"/>
              <a:gd name="connsiteX7" fmla="*/ 1882986 w 2095046"/>
              <a:gd name="connsiteY7" fmla="*/ 303898 h 644983"/>
              <a:gd name="connsiteX8" fmla="*/ 1982547 w 2095046"/>
              <a:gd name="connsiteY8" fmla="*/ 429010 h 644983"/>
              <a:gd name="connsiteX9" fmla="*/ 2064546 w 2095046"/>
              <a:gd name="connsiteY9" fmla="*/ 637745 h 644983"/>
              <a:gd name="connsiteX10" fmla="*/ 2095046 w 2095046"/>
              <a:gd name="connsiteY10" fmla="*/ 601708 h 644983"/>
              <a:gd name="connsiteX0" fmla="*/ 0 w 2095046"/>
              <a:gd name="connsiteY0" fmla="*/ 310572 h 644983"/>
              <a:gd name="connsiteX1" fmla="*/ 284443 w 2095046"/>
              <a:gd name="connsiteY1" fmla="*/ 127875 h 644983"/>
              <a:gd name="connsiteX2" fmla="*/ 559763 w 2095046"/>
              <a:gd name="connsiteY2" fmla="*/ 18375 h 644983"/>
              <a:gd name="connsiteX3" fmla="*/ 926789 w 2095046"/>
              <a:gd name="connsiteY3" fmla="*/ 2135 h 644983"/>
              <a:gd name="connsiteX4" fmla="*/ 1277576 w 2095046"/>
              <a:gd name="connsiteY4" fmla="*/ 41112 h 644983"/>
              <a:gd name="connsiteX5" fmla="*/ 1530154 w 2095046"/>
              <a:gd name="connsiteY5" fmla="*/ 137385 h 644983"/>
              <a:gd name="connsiteX6" fmla="*/ 1709706 w 2095046"/>
              <a:gd name="connsiteY6" fmla="*/ 225345 h 644983"/>
              <a:gd name="connsiteX7" fmla="*/ 1878554 w 2095046"/>
              <a:gd name="connsiteY7" fmla="*/ 317661 h 644983"/>
              <a:gd name="connsiteX8" fmla="*/ 1982547 w 2095046"/>
              <a:gd name="connsiteY8" fmla="*/ 429010 h 644983"/>
              <a:gd name="connsiteX9" fmla="*/ 2064546 w 2095046"/>
              <a:gd name="connsiteY9" fmla="*/ 637745 h 644983"/>
              <a:gd name="connsiteX10" fmla="*/ 2095046 w 2095046"/>
              <a:gd name="connsiteY10" fmla="*/ 601708 h 644983"/>
              <a:gd name="connsiteX0" fmla="*/ 0 w 2083965"/>
              <a:gd name="connsiteY0" fmla="*/ 310572 h 743923"/>
              <a:gd name="connsiteX1" fmla="*/ 284443 w 2083965"/>
              <a:gd name="connsiteY1" fmla="*/ 127875 h 743923"/>
              <a:gd name="connsiteX2" fmla="*/ 559763 w 2083965"/>
              <a:gd name="connsiteY2" fmla="*/ 18375 h 743923"/>
              <a:gd name="connsiteX3" fmla="*/ 926789 w 2083965"/>
              <a:gd name="connsiteY3" fmla="*/ 2135 h 743923"/>
              <a:gd name="connsiteX4" fmla="*/ 1277576 w 2083965"/>
              <a:gd name="connsiteY4" fmla="*/ 41112 h 743923"/>
              <a:gd name="connsiteX5" fmla="*/ 1530154 w 2083965"/>
              <a:gd name="connsiteY5" fmla="*/ 137385 h 743923"/>
              <a:gd name="connsiteX6" fmla="*/ 1709706 w 2083965"/>
              <a:gd name="connsiteY6" fmla="*/ 225345 h 743923"/>
              <a:gd name="connsiteX7" fmla="*/ 1878554 w 2083965"/>
              <a:gd name="connsiteY7" fmla="*/ 317661 h 743923"/>
              <a:gd name="connsiteX8" fmla="*/ 1982547 w 2083965"/>
              <a:gd name="connsiteY8" fmla="*/ 429010 h 743923"/>
              <a:gd name="connsiteX9" fmla="*/ 2064546 w 2083965"/>
              <a:gd name="connsiteY9" fmla="*/ 637745 h 743923"/>
              <a:gd name="connsiteX10" fmla="*/ 2083965 w 2083965"/>
              <a:gd name="connsiteY10" fmla="*/ 743923 h 743923"/>
              <a:gd name="connsiteX0" fmla="*/ 0 w 2083965"/>
              <a:gd name="connsiteY0" fmla="*/ 310572 h 743923"/>
              <a:gd name="connsiteX1" fmla="*/ 284443 w 2083965"/>
              <a:gd name="connsiteY1" fmla="*/ 127875 h 743923"/>
              <a:gd name="connsiteX2" fmla="*/ 559763 w 2083965"/>
              <a:gd name="connsiteY2" fmla="*/ 18375 h 743923"/>
              <a:gd name="connsiteX3" fmla="*/ 926789 w 2083965"/>
              <a:gd name="connsiteY3" fmla="*/ 2135 h 743923"/>
              <a:gd name="connsiteX4" fmla="*/ 1277576 w 2083965"/>
              <a:gd name="connsiteY4" fmla="*/ 41112 h 743923"/>
              <a:gd name="connsiteX5" fmla="*/ 1530154 w 2083965"/>
              <a:gd name="connsiteY5" fmla="*/ 137385 h 743923"/>
              <a:gd name="connsiteX6" fmla="*/ 1709706 w 2083965"/>
              <a:gd name="connsiteY6" fmla="*/ 225345 h 743923"/>
              <a:gd name="connsiteX7" fmla="*/ 1878554 w 2083965"/>
              <a:gd name="connsiteY7" fmla="*/ 317661 h 743923"/>
              <a:gd name="connsiteX8" fmla="*/ 1982547 w 2083965"/>
              <a:gd name="connsiteY8" fmla="*/ 429010 h 743923"/>
              <a:gd name="connsiteX9" fmla="*/ 2049033 w 2083965"/>
              <a:gd name="connsiteY9" fmla="*/ 580401 h 743923"/>
              <a:gd name="connsiteX10" fmla="*/ 2083965 w 2083965"/>
              <a:gd name="connsiteY10" fmla="*/ 743923 h 743923"/>
              <a:gd name="connsiteX0" fmla="*/ 0 w 2083965"/>
              <a:gd name="connsiteY0" fmla="*/ 310572 h 743923"/>
              <a:gd name="connsiteX1" fmla="*/ 284443 w 2083965"/>
              <a:gd name="connsiteY1" fmla="*/ 127875 h 743923"/>
              <a:gd name="connsiteX2" fmla="*/ 559763 w 2083965"/>
              <a:gd name="connsiteY2" fmla="*/ 18375 h 743923"/>
              <a:gd name="connsiteX3" fmla="*/ 926789 w 2083965"/>
              <a:gd name="connsiteY3" fmla="*/ 2135 h 743923"/>
              <a:gd name="connsiteX4" fmla="*/ 1277576 w 2083965"/>
              <a:gd name="connsiteY4" fmla="*/ 41112 h 743923"/>
              <a:gd name="connsiteX5" fmla="*/ 1530154 w 2083965"/>
              <a:gd name="connsiteY5" fmla="*/ 137385 h 743923"/>
              <a:gd name="connsiteX6" fmla="*/ 1709706 w 2083965"/>
              <a:gd name="connsiteY6" fmla="*/ 225345 h 743923"/>
              <a:gd name="connsiteX7" fmla="*/ 1878554 w 2083965"/>
              <a:gd name="connsiteY7" fmla="*/ 317661 h 743923"/>
              <a:gd name="connsiteX8" fmla="*/ 1982547 w 2083965"/>
              <a:gd name="connsiteY8" fmla="*/ 429010 h 743923"/>
              <a:gd name="connsiteX9" fmla="*/ 2049033 w 2083965"/>
              <a:gd name="connsiteY9" fmla="*/ 580401 h 743923"/>
              <a:gd name="connsiteX10" fmla="*/ 2083965 w 2083965"/>
              <a:gd name="connsiteY10" fmla="*/ 743923 h 74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965" h="743923">
                <a:moveTo>
                  <a:pt x="0" y="310572"/>
                </a:moveTo>
                <a:cubicBezTo>
                  <a:pt x="39247" y="278361"/>
                  <a:pt x="191149" y="176574"/>
                  <a:pt x="284443" y="127875"/>
                </a:cubicBezTo>
                <a:cubicBezTo>
                  <a:pt x="377737" y="79176"/>
                  <a:pt x="452705" y="39332"/>
                  <a:pt x="559763" y="18375"/>
                </a:cubicBezTo>
                <a:cubicBezTo>
                  <a:pt x="666821" y="-2582"/>
                  <a:pt x="807154" y="-1654"/>
                  <a:pt x="926789" y="2135"/>
                </a:cubicBezTo>
                <a:cubicBezTo>
                  <a:pt x="1046424" y="5924"/>
                  <a:pt x="1177015" y="18570"/>
                  <a:pt x="1277576" y="41112"/>
                </a:cubicBezTo>
                <a:cubicBezTo>
                  <a:pt x="1378137" y="63654"/>
                  <a:pt x="1458132" y="106679"/>
                  <a:pt x="1530154" y="137385"/>
                </a:cubicBezTo>
                <a:cubicBezTo>
                  <a:pt x="1602176" y="168091"/>
                  <a:pt x="1651639" y="195299"/>
                  <a:pt x="1709706" y="225345"/>
                </a:cubicBezTo>
                <a:cubicBezTo>
                  <a:pt x="1767773" y="255391"/>
                  <a:pt x="1832711" y="294039"/>
                  <a:pt x="1878554" y="317661"/>
                </a:cubicBezTo>
                <a:cubicBezTo>
                  <a:pt x="1924397" y="341283"/>
                  <a:pt x="1947855" y="381015"/>
                  <a:pt x="1982547" y="429010"/>
                </a:cubicBezTo>
                <a:cubicBezTo>
                  <a:pt x="2017239" y="477005"/>
                  <a:pt x="2030283" y="551618"/>
                  <a:pt x="2049033" y="580401"/>
                </a:cubicBezTo>
                <a:cubicBezTo>
                  <a:pt x="2056703" y="625241"/>
                  <a:pt x="2083314" y="742283"/>
                  <a:pt x="2083965" y="743923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0357EFA-4403-4E69-AB63-958A1D570409}"/>
              </a:ext>
            </a:extLst>
          </p:cNvPr>
          <p:cNvSpPr/>
          <p:nvPr/>
        </p:nvSpPr>
        <p:spPr>
          <a:xfrm>
            <a:off x="837405" y="650510"/>
            <a:ext cx="9834714" cy="4731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ular Callout 24">
            <a:extLst>
              <a:ext uri="{FF2B5EF4-FFF2-40B4-BE49-F238E27FC236}">
                <a16:creationId xmlns:a16="http://schemas.microsoft.com/office/drawing/2014/main" id="{120CE1D5-AFAD-41B9-8B72-6E36B09A1554}"/>
              </a:ext>
            </a:extLst>
          </p:cNvPr>
          <p:cNvSpPr/>
          <p:nvPr/>
        </p:nvSpPr>
        <p:spPr>
          <a:xfrm>
            <a:off x="4930448" y="5536303"/>
            <a:ext cx="1916273" cy="353915"/>
          </a:xfrm>
          <a:prstGeom prst="wedgeRectCallout">
            <a:avLst>
              <a:gd name="adj1" fmla="val -54469"/>
              <a:gd name="adj2" fmla="val -208264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F6A4D1F-182F-457D-B50C-A91F5B5B8B79}"/>
              </a:ext>
            </a:extLst>
          </p:cNvPr>
          <p:cNvSpPr txBox="1"/>
          <p:nvPr/>
        </p:nvSpPr>
        <p:spPr>
          <a:xfrm>
            <a:off x="4881455" y="5509708"/>
            <a:ext cx="189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PNR study area</a:t>
            </a:r>
          </a:p>
        </p:txBody>
      </p:sp>
      <p:sp>
        <p:nvSpPr>
          <p:cNvPr id="104" name="Rectangular Callout 24">
            <a:extLst>
              <a:ext uri="{FF2B5EF4-FFF2-40B4-BE49-F238E27FC236}">
                <a16:creationId xmlns:a16="http://schemas.microsoft.com/office/drawing/2014/main" id="{4E0DDCB2-B04F-453F-A6B3-EE8E0CC16E08}"/>
              </a:ext>
            </a:extLst>
          </p:cNvPr>
          <p:cNvSpPr/>
          <p:nvPr/>
        </p:nvSpPr>
        <p:spPr>
          <a:xfrm>
            <a:off x="6897830" y="3298340"/>
            <a:ext cx="1927671" cy="547876"/>
          </a:xfrm>
          <a:prstGeom prst="wedgeRectCallout">
            <a:avLst>
              <a:gd name="adj1" fmla="val -53575"/>
              <a:gd name="adj2" fmla="val -104498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9F2EE8-5940-4E3B-B434-6DFC0990ADA8}"/>
              </a:ext>
            </a:extLst>
          </p:cNvPr>
          <p:cNvSpPr txBox="1"/>
          <p:nvPr/>
        </p:nvSpPr>
        <p:spPr>
          <a:xfrm>
            <a:off x="6885555" y="3269036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Raven Forest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Edwards prospect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6D04A45-6F75-4B9E-B9B1-D898BFF2C4DF}"/>
              </a:ext>
            </a:extLst>
          </p:cNvPr>
          <p:cNvSpPr/>
          <p:nvPr/>
        </p:nvSpPr>
        <p:spPr>
          <a:xfrm>
            <a:off x="5877560" y="2768600"/>
            <a:ext cx="1013460" cy="835660"/>
          </a:xfrm>
          <a:custGeom>
            <a:avLst/>
            <a:gdLst>
              <a:gd name="connsiteX0" fmla="*/ 0 w 1013460"/>
              <a:gd name="connsiteY0" fmla="*/ 835660 h 835660"/>
              <a:gd name="connsiteX1" fmla="*/ 50800 w 1013460"/>
              <a:gd name="connsiteY1" fmla="*/ 774700 h 835660"/>
              <a:gd name="connsiteX2" fmla="*/ 114300 w 1013460"/>
              <a:gd name="connsiteY2" fmla="*/ 690880 h 835660"/>
              <a:gd name="connsiteX3" fmla="*/ 193040 w 1013460"/>
              <a:gd name="connsiteY3" fmla="*/ 629920 h 835660"/>
              <a:gd name="connsiteX4" fmla="*/ 299720 w 1013460"/>
              <a:gd name="connsiteY4" fmla="*/ 505460 h 835660"/>
              <a:gd name="connsiteX5" fmla="*/ 345440 w 1013460"/>
              <a:gd name="connsiteY5" fmla="*/ 444500 h 835660"/>
              <a:gd name="connsiteX6" fmla="*/ 411480 w 1013460"/>
              <a:gd name="connsiteY6" fmla="*/ 396240 h 835660"/>
              <a:gd name="connsiteX7" fmla="*/ 444500 w 1013460"/>
              <a:gd name="connsiteY7" fmla="*/ 365760 h 835660"/>
              <a:gd name="connsiteX8" fmla="*/ 464820 w 1013460"/>
              <a:gd name="connsiteY8" fmla="*/ 304800 h 835660"/>
              <a:gd name="connsiteX9" fmla="*/ 513080 w 1013460"/>
              <a:gd name="connsiteY9" fmla="*/ 266700 h 835660"/>
              <a:gd name="connsiteX10" fmla="*/ 734060 w 1013460"/>
              <a:gd name="connsiteY10" fmla="*/ 175260 h 835660"/>
              <a:gd name="connsiteX11" fmla="*/ 947420 w 1013460"/>
              <a:gd name="connsiteY11" fmla="*/ 60960 h 835660"/>
              <a:gd name="connsiteX12" fmla="*/ 1013460 w 1013460"/>
              <a:gd name="connsiteY12" fmla="*/ 0 h 835660"/>
              <a:gd name="connsiteX0" fmla="*/ 0 w 1013460"/>
              <a:gd name="connsiteY0" fmla="*/ 835660 h 835660"/>
              <a:gd name="connsiteX1" fmla="*/ 50800 w 1013460"/>
              <a:gd name="connsiteY1" fmla="*/ 774700 h 835660"/>
              <a:gd name="connsiteX2" fmla="*/ 114300 w 1013460"/>
              <a:gd name="connsiteY2" fmla="*/ 690880 h 835660"/>
              <a:gd name="connsiteX3" fmla="*/ 193040 w 1013460"/>
              <a:gd name="connsiteY3" fmla="*/ 629920 h 835660"/>
              <a:gd name="connsiteX4" fmla="*/ 299720 w 1013460"/>
              <a:gd name="connsiteY4" fmla="*/ 505460 h 835660"/>
              <a:gd name="connsiteX5" fmla="*/ 345440 w 1013460"/>
              <a:gd name="connsiteY5" fmla="*/ 444500 h 835660"/>
              <a:gd name="connsiteX6" fmla="*/ 411480 w 1013460"/>
              <a:gd name="connsiteY6" fmla="*/ 396240 h 835660"/>
              <a:gd name="connsiteX7" fmla="*/ 439420 w 1013460"/>
              <a:gd name="connsiteY7" fmla="*/ 360680 h 835660"/>
              <a:gd name="connsiteX8" fmla="*/ 464820 w 1013460"/>
              <a:gd name="connsiteY8" fmla="*/ 304800 h 835660"/>
              <a:gd name="connsiteX9" fmla="*/ 513080 w 1013460"/>
              <a:gd name="connsiteY9" fmla="*/ 266700 h 835660"/>
              <a:gd name="connsiteX10" fmla="*/ 734060 w 1013460"/>
              <a:gd name="connsiteY10" fmla="*/ 175260 h 835660"/>
              <a:gd name="connsiteX11" fmla="*/ 947420 w 1013460"/>
              <a:gd name="connsiteY11" fmla="*/ 60960 h 835660"/>
              <a:gd name="connsiteX12" fmla="*/ 1013460 w 1013460"/>
              <a:gd name="connsiteY12" fmla="*/ 0 h 835660"/>
              <a:gd name="connsiteX0" fmla="*/ 0 w 1013460"/>
              <a:gd name="connsiteY0" fmla="*/ 835660 h 835660"/>
              <a:gd name="connsiteX1" fmla="*/ 50800 w 1013460"/>
              <a:gd name="connsiteY1" fmla="*/ 774700 h 835660"/>
              <a:gd name="connsiteX2" fmla="*/ 114300 w 1013460"/>
              <a:gd name="connsiteY2" fmla="*/ 690880 h 835660"/>
              <a:gd name="connsiteX3" fmla="*/ 193040 w 1013460"/>
              <a:gd name="connsiteY3" fmla="*/ 629920 h 835660"/>
              <a:gd name="connsiteX4" fmla="*/ 299720 w 1013460"/>
              <a:gd name="connsiteY4" fmla="*/ 505460 h 835660"/>
              <a:gd name="connsiteX5" fmla="*/ 345440 w 1013460"/>
              <a:gd name="connsiteY5" fmla="*/ 444500 h 835660"/>
              <a:gd name="connsiteX6" fmla="*/ 411480 w 1013460"/>
              <a:gd name="connsiteY6" fmla="*/ 396240 h 835660"/>
              <a:gd name="connsiteX7" fmla="*/ 454660 w 1013460"/>
              <a:gd name="connsiteY7" fmla="*/ 363220 h 835660"/>
              <a:gd name="connsiteX8" fmla="*/ 464820 w 1013460"/>
              <a:gd name="connsiteY8" fmla="*/ 304800 h 835660"/>
              <a:gd name="connsiteX9" fmla="*/ 513080 w 1013460"/>
              <a:gd name="connsiteY9" fmla="*/ 266700 h 835660"/>
              <a:gd name="connsiteX10" fmla="*/ 734060 w 1013460"/>
              <a:gd name="connsiteY10" fmla="*/ 175260 h 835660"/>
              <a:gd name="connsiteX11" fmla="*/ 947420 w 1013460"/>
              <a:gd name="connsiteY11" fmla="*/ 60960 h 835660"/>
              <a:gd name="connsiteX12" fmla="*/ 1013460 w 1013460"/>
              <a:gd name="connsiteY12" fmla="*/ 0 h 835660"/>
              <a:gd name="connsiteX0" fmla="*/ 0 w 1013460"/>
              <a:gd name="connsiteY0" fmla="*/ 835660 h 835660"/>
              <a:gd name="connsiteX1" fmla="*/ 50800 w 1013460"/>
              <a:gd name="connsiteY1" fmla="*/ 774700 h 835660"/>
              <a:gd name="connsiteX2" fmla="*/ 114300 w 1013460"/>
              <a:gd name="connsiteY2" fmla="*/ 690880 h 835660"/>
              <a:gd name="connsiteX3" fmla="*/ 193040 w 1013460"/>
              <a:gd name="connsiteY3" fmla="*/ 629920 h 835660"/>
              <a:gd name="connsiteX4" fmla="*/ 299720 w 1013460"/>
              <a:gd name="connsiteY4" fmla="*/ 505460 h 835660"/>
              <a:gd name="connsiteX5" fmla="*/ 345440 w 1013460"/>
              <a:gd name="connsiteY5" fmla="*/ 444500 h 835660"/>
              <a:gd name="connsiteX6" fmla="*/ 411480 w 1013460"/>
              <a:gd name="connsiteY6" fmla="*/ 396240 h 835660"/>
              <a:gd name="connsiteX7" fmla="*/ 454660 w 1013460"/>
              <a:gd name="connsiteY7" fmla="*/ 363220 h 835660"/>
              <a:gd name="connsiteX8" fmla="*/ 472440 w 1013460"/>
              <a:gd name="connsiteY8" fmla="*/ 307340 h 835660"/>
              <a:gd name="connsiteX9" fmla="*/ 513080 w 1013460"/>
              <a:gd name="connsiteY9" fmla="*/ 266700 h 835660"/>
              <a:gd name="connsiteX10" fmla="*/ 734060 w 1013460"/>
              <a:gd name="connsiteY10" fmla="*/ 175260 h 835660"/>
              <a:gd name="connsiteX11" fmla="*/ 947420 w 1013460"/>
              <a:gd name="connsiteY11" fmla="*/ 60960 h 835660"/>
              <a:gd name="connsiteX12" fmla="*/ 1013460 w 1013460"/>
              <a:gd name="connsiteY12" fmla="*/ 0 h 83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3460" h="835660">
                <a:moveTo>
                  <a:pt x="0" y="835660"/>
                </a:moveTo>
                <a:cubicBezTo>
                  <a:pt x="15875" y="817245"/>
                  <a:pt x="31750" y="798830"/>
                  <a:pt x="50800" y="774700"/>
                </a:cubicBezTo>
                <a:cubicBezTo>
                  <a:pt x="69850" y="750570"/>
                  <a:pt x="90593" y="715010"/>
                  <a:pt x="114300" y="690880"/>
                </a:cubicBezTo>
                <a:cubicBezTo>
                  <a:pt x="138007" y="666750"/>
                  <a:pt x="162137" y="660823"/>
                  <a:pt x="193040" y="629920"/>
                </a:cubicBezTo>
                <a:cubicBezTo>
                  <a:pt x="223943" y="599017"/>
                  <a:pt x="274320" y="536363"/>
                  <a:pt x="299720" y="505460"/>
                </a:cubicBezTo>
                <a:cubicBezTo>
                  <a:pt x="325120" y="474557"/>
                  <a:pt x="326813" y="462703"/>
                  <a:pt x="345440" y="444500"/>
                </a:cubicBezTo>
                <a:cubicBezTo>
                  <a:pt x="364067" y="426297"/>
                  <a:pt x="393277" y="409787"/>
                  <a:pt x="411480" y="396240"/>
                </a:cubicBezTo>
                <a:cubicBezTo>
                  <a:pt x="429683" y="382693"/>
                  <a:pt x="444500" y="378037"/>
                  <a:pt x="454660" y="363220"/>
                </a:cubicBezTo>
                <a:cubicBezTo>
                  <a:pt x="464820" y="348403"/>
                  <a:pt x="462703" y="323427"/>
                  <a:pt x="472440" y="307340"/>
                </a:cubicBezTo>
                <a:cubicBezTo>
                  <a:pt x="482177" y="291253"/>
                  <a:pt x="469477" y="288713"/>
                  <a:pt x="513080" y="266700"/>
                </a:cubicBezTo>
                <a:cubicBezTo>
                  <a:pt x="556683" y="244687"/>
                  <a:pt x="661670" y="209550"/>
                  <a:pt x="734060" y="175260"/>
                </a:cubicBezTo>
                <a:cubicBezTo>
                  <a:pt x="806450" y="140970"/>
                  <a:pt x="900853" y="90170"/>
                  <a:pt x="947420" y="60960"/>
                </a:cubicBezTo>
                <a:cubicBezTo>
                  <a:pt x="993987" y="31750"/>
                  <a:pt x="1003723" y="15875"/>
                  <a:pt x="1013460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9656479">
            <a:off x="3417150" y="4116155"/>
            <a:ext cx="2770391" cy="667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E592653D-001E-41E7-BD5C-B1A9C2D83981}"/>
              </a:ext>
            </a:extLst>
          </p:cNvPr>
          <p:cNvSpPr/>
          <p:nvPr/>
        </p:nvSpPr>
        <p:spPr>
          <a:xfrm>
            <a:off x="6601412" y="2790067"/>
            <a:ext cx="221790" cy="198242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9BFDAB6-2A92-43B9-9052-A42BEC028621}"/>
              </a:ext>
            </a:extLst>
          </p:cNvPr>
          <p:cNvSpPr/>
          <p:nvPr/>
        </p:nvSpPr>
        <p:spPr>
          <a:xfrm>
            <a:off x="6883400" y="2346960"/>
            <a:ext cx="1247140" cy="434340"/>
          </a:xfrm>
          <a:custGeom>
            <a:avLst/>
            <a:gdLst>
              <a:gd name="connsiteX0" fmla="*/ 0 w 1247140"/>
              <a:gd name="connsiteY0" fmla="*/ 434340 h 434340"/>
              <a:gd name="connsiteX1" fmla="*/ 40640 w 1247140"/>
              <a:gd name="connsiteY1" fmla="*/ 378460 h 434340"/>
              <a:gd name="connsiteX2" fmla="*/ 73660 w 1247140"/>
              <a:gd name="connsiteY2" fmla="*/ 337820 h 434340"/>
              <a:gd name="connsiteX3" fmla="*/ 208280 w 1247140"/>
              <a:gd name="connsiteY3" fmla="*/ 292100 h 434340"/>
              <a:gd name="connsiteX4" fmla="*/ 500380 w 1247140"/>
              <a:gd name="connsiteY4" fmla="*/ 228600 h 434340"/>
              <a:gd name="connsiteX5" fmla="*/ 756920 w 1247140"/>
              <a:gd name="connsiteY5" fmla="*/ 139700 h 434340"/>
              <a:gd name="connsiteX6" fmla="*/ 909320 w 1247140"/>
              <a:gd name="connsiteY6" fmla="*/ 96520 h 434340"/>
              <a:gd name="connsiteX7" fmla="*/ 1021080 w 1247140"/>
              <a:gd name="connsiteY7" fmla="*/ 78740 h 434340"/>
              <a:gd name="connsiteX8" fmla="*/ 1097280 w 1247140"/>
              <a:gd name="connsiteY8" fmla="*/ 55880 h 434340"/>
              <a:gd name="connsiteX9" fmla="*/ 1163320 w 1247140"/>
              <a:gd name="connsiteY9" fmla="*/ 17780 h 434340"/>
              <a:gd name="connsiteX10" fmla="*/ 1247140 w 1247140"/>
              <a:gd name="connsiteY10" fmla="*/ 0 h 434340"/>
              <a:gd name="connsiteX0" fmla="*/ 0 w 1247140"/>
              <a:gd name="connsiteY0" fmla="*/ 434340 h 434340"/>
              <a:gd name="connsiteX1" fmla="*/ 40640 w 1247140"/>
              <a:gd name="connsiteY1" fmla="*/ 378460 h 434340"/>
              <a:gd name="connsiteX2" fmla="*/ 96520 w 1247140"/>
              <a:gd name="connsiteY2" fmla="*/ 337820 h 434340"/>
              <a:gd name="connsiteX3" fmla="*/ 208280 w 1247140"/>
              <a:gd name="connsiteY3" fmla="*/ 292100 h 434340"/>
              <a:gd name="connsiteX4" fmla="*/ 500380 w 1247140"/>
              <a:gd name="connsiteY4" fmla="*/ 228600 h 434340"/>
              <a:gd name="connsiteX5" fmla="*/ 756920 w 1247140"/>
              <a:gd name="connsiteY5" fmla="*/ 139700 h 434340"/>
              <a:gd name="connsiteX6" fmla="*/ 909320 w 1247140"/>
              <a:gd name="connsiteY6" fmla="*/ 96520 h 434340"/>
              <a:gd name="connsiteX7" fmla="*/ 1021080 w 1247140"/>
              <a:gd name="connsiteY7" fmla="*/ 78740 h 434340"/>
              <a:gd name="connsiteX8" fmla="*/ 1097280 w 1247140"/>
              <a:gd name="connsiteY8" fmla="*/ 55880 h 434340"/>
              <a:gd name="connsiteX9" fmla="*/ 1163320 w 1247140"/>
              <a:gd name="connsiteY9" fmla="*/ 17780 h 434340"/>
              <a:gd name="connsiteX10" fmla="*/ 1247140 w 1247140"/>
              <a:gd name="connsiteY10" fmla="*/ 0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7140" h="434340">
                <a:moveTo>
                  <a:pt x="0" y="434340"/>
                </a:moveTo>
                <a:cubicBezTo>
                  <a:pt x="14393" y="414443"/>
                  <a:pt x="24553" y="394547"/>
                  <a:pt x="40640" y="378460"/>
                </a:cubicBezTo>
                <a:cubicBezTo>
                  <a:pt x="56727" y="362373"/>
                  <a:pt x="68580" y="352213"/>
                  <a:pt x="96520" y="337820"/>
                </a:cubicBezTo>
                <a:cubicBezTo>
                  <a:pt x="124460" y="323427"/>
                  <a:pt x="140970" y="310303"/>
                  <a:pt x="208280" y="292100"/>
                </a:cubicBezTo>
                <a:cubicBezTo>
                  <a:pt x="275590" y="273897"/>
                  <a:pt x="408940" y="254000"/>
                  <a:pt x="500380" y="228600"/>
                </a:cubicBezTo>
                <a:cubicBezTo>
                  <a:pt x="591820" y="203200"/>
                  <a:pt x="688763" y="161713"/>
                  <a:pt x="756920" y="139700"/>
                </a:cubicBezTo>
                <a:cubicBezTo>
                  <a:pt x="825077" y="117687"/>
                  <a:pt x="865293" y="106680"/>
                  <a:pt x="909320" y="96520"/>
                </a:cubicBezTo>
                <a:cubicBezTo>
                  <a:pt x="953347" y="86360"/>
                  <a:pt x="989753" y="85513"/>
                  <a:pt x="1021080" y="78740"/>
                </a:cubicBezTo>
                <a:cubicBezTo>
                  <a:pt x="1052407" y="71967"/>
                  <a:pt x="1073573" y="66040"/>
                  <a:pt x="1097280" y="55880"/>
                </a:cubicBezTo>
                <a:cubicBezTo>
                  <a:pt x="1120987" y="45720"/>
                  <a:pt x="1138343" y="27093"/>
                  <a:pt x="1163320" y="17780"/>
                </a:cubicBezTo>
                <a:cubicBezTo>
                  <a:pt x="1188297" y="8467"/>
                  <a:pt x="1217718" y="4233"/>
                  <a:pt x="1247140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25735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F00C8-D971-4271-AEAE-7EF0237B9F48}"/>
              </a:ext>
            </a:extLst>
          </p:cNvPr>
          <p:cNvSpPr txBox="1"/>
          <p:nvPr/>
        </p:nvSpPr>
        <p:spPr>
          <a:xfrm>
            <a:off x="1430344" y="1003300"/>
            <a:ext cx="75993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Edwards Reef:</a:t>
            </a:r>
          </a:p>
          <a:p>
            <a:endParaRPr lang="en-US" sz="4400" dirty="0"/>
          </a:p>
          <a:p>
            <a:r>
              <a:rPr lang="en-US" sz="4400" dirty="0"/>
              <a:t>Petroleum system and</a:t>
            </a:r>
          </a:p>
          <a:p>
            <a:r>
              <a:rPr lang="en-US" sz="4400" dirty="0"/>
              <a:t>Depositional facies</a:t>
            </a:r>
          </a:p>
        </p:txBody>
      </p:sp>
    </p:spTree>
    <p:extLst>
      <p:ext uri="{BB962C8B-B14F-4D97-AF65-F5344CB8AC3E}">
        <p14:creationId xmlns:p14="http://schemas.microsoft.com/office/powerpoint/2010/main" val="3796058016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8" name="Text Box 123"/>
          <p:cNvSpPr txBox="1">
            <a:spLocks noChangeArrowheads="1"/>
          </p:cNvSpPr>
          <p:nvPr/>
        </p:nvSpPr>
        <p:spPr bwMode="auto">
          <a:xfrm>
            <a:off x="1539809" y="114301"/>
            <a:ext cx="5449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Edwards / Stuart City Trend Petroleum System</a:t>
            </a:r>
          </a:p>
        </p:txBody>
      </p:sp>
      <p:sp>
        <p:nvSpPr>
          <p:cNvPr id="13314" name="Freeform 119"/>
          <p:cNvSpPr>
            <a:spLocks/>
          </p:cNvSpPr>
          <p:nvPr/>
        </p:nvSpPr>
        <p:spPr bwMode="auto">
          <a:xfrm>
            <a:off x="1493838" y="661988"/>
            <a:ext cx="7118350" cy="2540000"/>
          </a:xfrm>
          <a:custGeom>
            <a:avLst/>
            <a:gdLst>
              <a:gd name="T0" fmla="*/ 2147483647 w 4484"/>
              <a:gd name="T1" fmla="*/ 0 h 1600"/>
              <a:gd name="T2" fmla="*/ 2147483647 w 4484"/>
              <a:gd name="T3" fmla="*/ 0 h 1600"/>
              <a:gd name="T4" fmla="*/ 2147483647 w 4484"/>
              <a:gd name="T5" fmla="*/ 2147483647 h 1600"/>
              <a:gd name="T6" fmla="*/ 2147483647 w 4484"/>
              <a:gd name="T7" fmla="*/ 2147483647 h 1600"/>
              <a:gd name="T8" fmla="*/ 2147483647 w 4484"/>
              <a:gd name="T9" fmla="*/ 2147483647 h 1600"/>
              <a:gd name="T10" fmla="*/ 0 w 4484"/>
              <a:gd name="T11" fmla="*/ 2147483647 h 1600"/>
              <a:gd name="T12" fmla="*/ 2147483647 w 4484"/>
              <a:gd name="T13" fmla="*/ 0 h 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84"/>
              <a:gd name="T22" fmla="*/ 0 h 1600"/>
              <a:gd name="T23" fmla="*/ 4484 w 4484"/>
              <a:gd name="T24" fmla="*/ 1600 h 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84" h="1600">
                <a:moveTo>
                  <a:pt x="13" y="0"/>
                </a:moveTo>
                <a:lnTo>
                  <a:pt x="4484" y="0"/>
                </a:lnTo>
                <a:lnTo>
                  <a:pt x="4484" y="1600"/>
                </a:lnTo>
                <a:lnTo>
                  <a:pt x="3953" y="1217"/>
                </a:lnTo>
                <a:lnTo>
                  <a:pt x="3005" y="927"/>
                </a:lnTo>
                <a:lnTo>
                  <a:pt x="0" y="894"/>
                </a:lnTo>
                <a:lnTo>
                  <a:pt x="13" y="0"/>
                </a:lnTo>
                <a:close/>
              </a:path>
            </a:pathLst>
          </a:custGeom>
          <a:solidFill>
            <a:srgbClr val="D5D5D5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5" name="Freeform 3"/>
          <p:cNvSpPr>
            <a:spLocks/>
          </p:cNvSpPr>
          <p:nvPr/>
        </p:nvSpPr>
        <p:spPr bwMode="auto">
          <a:xfrm flipH="1">
            <a:off x="1490664" y="1976439"/>
            <a:ext cx="7439025" cy="2281237"/>
          </a:xfrm>
          <a:custGeom>
            <a:avLst/>
            <a:gdLst>
              <a:gd name="T0" fmla="*/ 0 w 4686"/>
              <a:gd name="T1" fmla="*/ 2147483647 h 1437"/>
              <a:gd name="T2" fmla="*/ 0 w 4686"/>
              <a:gd name="T3" fmla="*/ 2147483647 h 1437"/>
              <a:gd name="T4" fmla="*/ 2147483647 w 4686"/>
              <a:gd name="T5" fmla="*/ 2147483647 h 1437"/>
              <a:gd name="T6" fmla="*/ 2147483647 w 4686"/>
              <a:gd name="T7" fmla="*/ 2147483647 h 1437"/>
              <a:gd name="T8" fmla="*/ 2147483647 w 4686"/>
              <a:gd name="T9" fmla="*/ 2147483647 h 1437"/>
              <a:gd name="T10" fmla="*/ 2147483647 w 4686"/>
              <a:gd name="T11" fmla="*/ 2147483647 h 1437"/>
              <a:gd name="T12" fmla="*/ 2147483647 w 4686"/>
              <a:gd name="T13" fmla="*/ 2147483647 h 1437"/>
              <a:gd name="T14" fmla="*/ 2147483647 w 4686"/>
              <a:gd name="T15" fmla="*/ 2147483647 h 1437"/>
              <a:gd name="T16" fmla="*/ 2147483647 w 4686"/>
              <a:gd name="T17" fmla="*/ 2147483647 h 1437"/>
              <a:gd name="T18" fmla="*/ 2147483647 w 4686"/>
              <a:gd name="T19" fmla="*/ 2147483647 h 1437"/>
              <a:gd name="T20" fmla="*/ 2147483647 w 4686"/>
              <a:gd name="T21" fmla="*/ 2147483647 h 1437"/>
              <a:gd name="T22" fmla="*/ 2147483647 w 4686"/>
              <a:gd name="T23" fmla="*/ 0 h 1437"/>
              <a:gd name="T24" fmla="*/ 2147483647 w 4686"/>
              <a:gd name="T25" fmla="*/ 2147483647 h 1437"/>
              <a:gd name="T26" fmla="*/ 2147483647 w 4686"/>
              <a:gd name="T27" fmla="*/ 2147483647 h 1437"/>
              <a:gd name="T28" fmla="*/ 2147483647 w 4686"/>
              <a:gd name="T29" fmla="*/ 2147483647 h 1437"/>
              <a:gd name="T30" fmla="*/ 2147483647 w 4686"/>
              <a:gd name="T31" fmla="*/ 2147483647 h 1437"/>
              <a:gd name="T32" fmla="*/ 0 w 4686"/>
              <a:gd name="T33" fmla="*/ 2147483647 h 143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86"/>
              <a:gd name="T52" fmla="*/ 0 h 1437"/>
              <a:gd name="T53" fmla="*/ 4686 w 4686"/>
              <a:gd name="T54" fmla="*/ 1437 h 143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86" h="1437">
                <a:moveTo>
                  <a:pt x="0" y="1345"/>
                </a:moveTo>
                <a:lnTo>
                  <a:pt x="0" y="821"/>
                </a:lnTo>
                <a:lnTo>
                  <a:pt x="453" y="481"/>
                </a:lnTo>
                <a:lnTo>
                  <a:pt x="793" y="255"/>
                </a:lnTo>
                <a:lnTo>
                  <a:pt x="1040" y="113"/>
                </a:lnTo>
                <a:lnTo>
                  <a:pt x="1416" y="28"/>
                </a:lnTo>
                <a:lnTo>
                  <a:pt x="1770" y="7"/>
                </a:lnTo>
                <a:lnTo>
                  <a:pt x="1954" y="7"/>
                </a:lnTo>
                <a:lnTo>
                  <a:pt x="2209" y="43"/>
                </a:lnTo>
                <a:lnTo>
                  <a:pt x="2463" y="50"/>
                </a:lnTo>
                <a:lnTo>
                  <a:pt x="3037" y="57"/>
                </a:lnTo>
                <a:lnTo>
                  <a:pt x="4686" y="0"/>
                </a:lnTo>
                <a:lnTo>
                  <a:pt x="4679" y="304"/>
                </a:lnTo>
                <a:lnTo>
                  <a:pt x="2732" y="552"/>
                </a:lnTo>
                <a:lnTo>
                  <a:pt x="1253" y="474"/>
                </a:lnTo>
                <a:lnTo>
                  <a:pt x="7" y="1437"/>
                </a:lnTo>
                <a:lnTo>
                  <a:pt x="0" y="1345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6" name="Freeform 4"/>
          <p:cNvSpPr>
            <a:spLocks/>
          </p:cNvSpPr>
          <p:nvPr/>
        </p:nvSpPr>
        <p:spPr bwMode="auto">
          <a:xfrm>
            <a:off x="1479551" y="2357439"/>
            <a:ext cx="4462463" cy="458787"/>
          </a:xfrm>
          <a:custGeom>
            <a:avLst/>
            <a:gdLst>
              <a:gd name="T0" fmla="*/ 2147483647 w 2811"/>
              <a:gd name="T1" fmla="*/ 2147483647 h 289"/>
              <a:gd name="T2" fmla="*/ 2147483647 w 2811"/>
              <a:gd name="T3" fmla="*/ 2147483647 h 289"/>
              <a:gd name="T4" fmla="*/ 2147483647 w 2811"/>
              <a:gd name="T5" fmla="*/ 2147483647 h 289"/>
              <a:gd name="T6" fmla="*/ 2147483647 w 2811"/>
              <a:gd name="T7" fmla="*/ 2147483647 h 289"/>
              <a:gd name="T8" fmla="*/ 2147483647 w 2811"/>
              <a:gd name="T9" fmla="*/ 2147483647 h 289"/>
              <a:gd name="T10" fmla="*/ 2147483647 w 2811"/>
              <a:gd name="T11" fmla="*/ 2147483647 h 289"/>
              <a:gd name="T12" fmla="*/ 2147483647 w 2811"/>
              <a:gd name="T13" fmla="*/ 2147483647 h 289"/>
              <a:gd name="T14" fmla="*/ 2147483647 w 2811"/>
              <a:gd name="T15" fmla="*/ 2147483647 h 289"/>
              <a:gd name="T16" fmla="*/ 2147483647 w 2811"/>
              <a:gd name="T17" fmla="*/ 2147483647 h 289"/>
              <a:gd name="T18" fmla="*/ 0 w 2811"/>
              <a:gd name="T19" fmla="*/ 2147483647 h 289"/>
              <a:gd name="T20" fmla="*/ 2147483647 w 2811"/>
              <a:gd name="T21" fmla="*/ 2147483647 h 289"/>
              <a:gd name="T22" fmla="*/ 2147483647 w 2811"/>
              <a:gd name="T23" fmla="*/ 2147483647 h 289"/>
              <a:gd name="T24" fmla="*/ 2147483647 w 2811"/>
              <a:gd name="T25" fmla="*/ 2147483647 h 289"/>
              <a:gd name="T26" fmla="*/ 2147483647 w 2811"/>
              <a:gd name="T27" fmla="*/ 2147483647 h 289"/>
              <a:gd name="T28" fmla="*/ 2147483647 w 2811"/>
              <a:gd name="T29" fmla="*/ 2147483647 h 289"/>
              <a:gd name="T30" fmla="*/ 2147483647 w 2811"/>
              <a:gd name="T31" fmla="*/ 2147483647 h 289"/>
              <a:gd name="T32" fmla="*/ 2147483647 w 2811"/>
              <a:gd name="T33" fmla="*/ 2147483647 h 289"/>
              <a:gd name="T34" fmla="*/ 2147483647 w 2811"/>
              <a:gd name="T35" fmla="*/ 2147483647 h 289"/>
              <a:gd name="T36" fmla="*/ 2147483647 w 2811"/>
              <a:gd name="T37" fmla="*/ 2147483647 h 289"/>
              <a:gd name="T38" fmla="*/ 2147483647 w 2811"/>
              <a:gd name="T39" fmla="*/ 2147483647 h 289"/>
              <a:gd name="T40" fmla="*/ 2147483647 w 2811"/>
              <a:gd name="T41" fmla="*/ 2147483647 h 2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811"/>
              <a:gd name="T64" fmla="*/ 0 h 289"/>
              <a:gd name="T65" fmla="*/ 2811 w 2811"/>
              <a:gd name="T66" fmla="*/ 289 h 28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811" h="289">
                <a:moveTo>
                  <a:pt x="2811" y="105"/>
                </a:moveTo>
                <a:cubicBezTo>
                  <a:pt x="2659" y="153"/>
                  <a:pt x="2713" y="153"/>
                  <a:pt x="2656" y="153"/>
                </a:cubicBezTo>
                <a:cubicBezTo>
                  <a:pt x="2518" y="203"/>
                  <a:pt x="2567" y="203"/>
                  <a:pt x="2515" y="203"/>
                </a:cubicBezTo>
                <a:lnTo>
                  <a:pt x="2336" y="251"/>
                </a:lnTo>
                <a:lnTo>
                  <a:pt x="2120" y="275"/>
                </a:lnTo>
                <a:lnTo>
                  <a:pt x="1832" y="289"/>
                </a:lnTo>
                <a:lnTo>
                  <a:pt x="1531" y="278"/>
                </a:lnTo>
                <a:cubicBezTo>
                  <a:pt x="1054" y="245"/>
                  <a:pt x="1214" y="246"/>
                  <a:pt x="1051" y="246"/>
                </a:cubicBezTo>
                <a:lnTo>
                  <a:pt x="534" y="214"/>
                </a:lnTo>
                <a:lnTo>
                  <a:pt x="0" y="182"/>
                </a:lnTo>
                <a:lnTo>
                  <a:pt x="3" y="27"/>
                </a:lnTo>
                <a:cubicBezTo>
                  <a:pt x="40" y="0"/>
                  <a:pt x="148" y="28"/>
                  <a:pt x="224" y="31"/>
                </a:cubicBezTo>
                <a:cubicBezTo>
                  <a:pt x="300" y="34"/>
                  <a:pt x="354" y="36"/>
                  <a:pt x="459" y="46"/>
                </a:cubicBezTo>
                <a:lnTo>
                  <a:pt x="854" y="94"/>
                </a:lnTo>
                <a:lnTo>
                  <a:pt x="1232" y="137"/>
                </a:lnTo>
                <a:cubicBezTo>
                  <a:pt x="1703" y="187"/>
                  <a:pt x="1545" y="187"/>
                  <a:pt x="1704" y="187"/>
                </a:cubicBezTo>
                <a:cubicBezTo>
                  <a:pt x="1913" y="206"/>
                  <a:pt x="1843" y="206"/>
                  <a:pt x="1915" y="206"/>
                </a:cubicBezTo>
                <a:lnTo>
                  <a:pt x="2080" y="209"/>
                </a:lnTo>
                <a:cubicBezTo>
                  <a:pt x="2287" y="181"/>
                  <a:pt x="2217" y="182"/>
                  <a:pt x="2288" y="182"/>
                </a:cubicBezTo>
                <a:lnTo>
                  <a:pt x="2560" y="142"/>
                </a:lnTo>
                <a:lnTo>
                  <a:pt x="2811" y="105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7" name="Freeform 5"/>
          <p:cNvSpPr>
            <a:spLocks/>
          </p:cNvSpPr>
          <p:nvPr/>
        </p:nvSpPr>
        <p:spPr bwMode="auto">
          <a:xfrm flipH="1">
            <a:off x="6577014" y="2514601"/>
            <a:ext cx="769937" cy="352425"/>
          </a:xfrm>
          <a:custGeom>
            <a:avLst/>
            <a:gdLst>
              <a:gd name="T0" fmla="*/ 2147483647 w 485"/>
              <a:gd name="T1" fmla="*/ 2147483647 h 222"/>
              <a:gd name="T2" fmla="*/ 0 w 485"/>
              <a:gd name="T3" fmla="*/ 2147483647 h 222"/>
              <a:gd name="T4" fmla="*/ 2147483647 w 485"/>
              <a:gd name="T5" fmla="*/ 2147483647 h 222"/>
              <a:gd name="T6" fmla="*/ 2147483647 w 485"/>
              <a:gd name="T7" fmla="*/ 2147483647 h 222"/>
              <a:gd name="T8" fmla="*/ 2147483647 w 485"/>
              <a:gd name="T9" fmla="*/ 0 h 222"/>
              <a:gd name="T10" fmla="*/ 2147483647 w 485"/>
              <a:gd name="T11" fmla="*/ 2147483647 h 222"/>
              <a:gd name="T12" fmla="*/ 2147483647 w 485"/>
              <a:gd name="T13" fmla="*/ 2147483647 h 222"/>
              <a:gd name="T14" fmla="*/ 2147483647 w 485"/>
              <a:gd name="T15" fmla="*/ 2147483647 h 2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85"/>
              <a:gd name="T25" fmla="*/ 0 h 222"/>
              <a:gd name="T26" fmla="*/ 485 w 485"/>
              <a:gd name="T27" fmla="*/ 222 h 22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85" h="222">
                <a:moveTo>
                  <a:pt x="18" y="136"/>
                </a:moveTo>
                <a:lnTo>
                  <a:pt x="0" y="222"/>
                </a:lnTo>
                <a:lnTo>
                  <a:pt x="104" y="134"/>
                </a:lnTo>
                <a:lnTo>
                  <a:pt x="210" y="80"/>
                </a:lnTo>
                <a:lnTo>
                  <a:pt x="485" y="0"/>
                </a:lnTo>
                <a:lnTo>
                  <a:pt x="314" y="14"/>
                </a:lnTo>
                <a:cubicBezTo>
                  <a:pt x="207" y="46"/>
                  <a:pt x="244" y="46"/>
                  <a:pt x="205" y="46"/>
                </a:cubicBezTo>
                <a:lnTo>
                  <a:pt x="18" y="13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8" name="Freeform 6"/>
          <p:cNvSpPr>
            <a:spLocks/>
          </p:cNvSpPr>
          <p:nvPr/>
        </p:nvSpPr>
        <p:spPr bwMode="auto">
          <a:xfrm flipH="1">
            <a:off x="7321551" y="2755900"/>
            <a:ext cx="1635125" cy="1892300"/>
          </a:xfrm>
          <a:custGeom>
            <a:avLst/>
            <a:gdLst>
              <a:gd name="T0" fmla="*/ 0 w 1030"/>
              <a:gd name="T1" fmla="*/ 2147483647 h 1192"/>
              <a:gd name="T2" fmla="*/ 0 w 1030"/>
              <a:gd name="T3" fmla="*/ 2147483647 h 1192"/>
              <a:gd name="T4" fmla="*/ 2147483647 w 1030"/>
              <a:gd name="T5" fmla="*/ 2147483647 h 1192"/>
              <a:gd name="T6" fmla="*/ 2147483647 w 1030"/>
              <a:gd name="T7" fmla="*/ 2147483647 h 1192"/>
              <a:gd name="T8" fmla="*/ 2147483647 w 1030"/>
              <a:gd name="T9" fmla="*/ 2147483647 h 1192"/>
              <a:gd name="T10" fmla="*/ 2147483647 w 1030"/>
              <a:gd name="T11" fmla="*/ 0 h 1192"/>
              <a:gd name="T12" fmla="*/ 2147483647 w 1030"/>
              <a:gd name="T13" fmla="*/ 2147483647 h 1192"/>
              <a:gd name="T14" fmla="*/ 2147483647 w 1030"/>
              <a:gd name="T15" fmla="*/ 2147483647 h 1192"/>
              <a:gd name="T16" fmla="*/ 2147483647 w 1030"/>
              <a:gd name="T17" fmla="*/ 2147483647 h 1192"/>
              <a:gd name="T18" fmla="*/ 2147483647 w 1030"/>
              <a:gd name="T19" fmla="*/ 2147483647 h 1192"/>
              <a:gd name="T20" fmla="*/ 2147483647 w 1030"/>
              <a:gd name="T21" fmla="*/ 2147483647 h 1192"/>
              <a:gd name="T22" fmla="*/ 0 w 1030"/>
              <a:gd name="T23" fmla="*/ 2147483647 h 11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30"/>
              <a:gd name="T37" fmla="*/ 0 h 1192"/>
              <a:gd name="T38" fmla="*/ 1030 w 1030"/>
              <a:gd name="T39" fmla="*/ 1192 h 11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30" h="1192">
                <a:moveTo>
                  <a:pt x="0" y="1179"/>
                </a:moveTo>
                <a:lnTo>
                  <a:pt x="0" y="888"/>
                </a:lnTo>
                <a:lnTo>
                  <a:pt x="416" y="544"/>
                </a:lnTo>
                <a:lnTo>
                  <a:pt x="720" y="283"/>
                </a:lnTo>
                <a:lnTo>
                  <a:pt x="878" y="144"/>
                </a:lnTo>
                <a:lnTo>
                  <a:pt x="1030" y="0"/>
                </a:lnTo>
                <a:lnTo>
                  <a:pt x="971" y="208"/>
                </a:lnTo>
                <a:lnTo>
                  <a:pt x="760" y="456"/>
                </a:lnTo>
                <a:lnTo>
                  <a:pt x="464" y="758"/>
                </a:lnTo>
                <a:lnTo>
                  <a:pt x="211" y="998"/>
                </a:lnTo>
                <a:lnTo>
                  <a:pt x="11" y="1192"/>
                </a:lnTo>
                <a:lnTo>
                  <a:pt x="0" y="1179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9" name="Freeform 7"/>
          <p:cNvSpPr>
            <a:spLocks/>
          </p:cNvSpPr>
          <p:nvPr/>
        </p:nvSpPr>
        <p:spPr bwMode="auto">
          <a:xfrm flipH="1">
            <a:off x="4894263" y="2887664"/>
            <a:ext cx="4038600" cy="1774825"/>
          </a:xfrm>
          <a:custGeom>
            <a:avLst/>
            <a:gdLst>
              <a:gd name="T0" fmla="*/ 2147483647 w 2544"/>
              <a:gd name="T1" fmla="*/ 2147483647 h 1118"/>
              <a:gd name="T2" fmla="*/ 2147483647 w 2544"/>
              <a:gd name="T3" fmla="*/ 2147483647 h 1118"/>
              <a:gd name="T4" fmla="*/ 2147483647 w 2544"/>
              <a:gd name="T5" fmla="*/ 2147483647 h 1118"/>
              <a:gd name="T6" fmla="*/ 2147483647 w 2544"/>
              <a:gd name="T7" fmla="*/ 2147483647 h 1118"/>
              <a:gd name="T8" fmla="*/ 2147483647 w 2544"/>
              <a:gd name="T9" fmla="*/ 2147483647 h 1118"/>
              <a:gd name="T10" fmla="*/ 2147483647 w 2544"/>
              <a:gd name="T11" fmla="*/ 2147483647 h 1118"/>
              <a:gd name="T12" fmla="*/ 0 w 2544"/>
              <a:gd name="T13" fmla="*/ 2147483647 h 1118"/>
              <a:gd name="T14" fmla="*/ 2147483647 w 2544"/>
              <a:gd name="T15" fmla="*/ 2147483647 h 1118"/>
              <a:gd name="T16" fmla="*/ 2147483647 w 2544"/>
              <a:gd name="T17" fmla="*/ 2147483647 h 1118"/>
              <a:gd name="T18" fmla="*/ 2147483647 w 2544"/>
              <a:gd name="T19" fmla="*/ 2147483647 h 1118"/>
              <a:gd name="T20" fmla="*/ 2147483647 w 2544"/>
              <a:gd name="T21" fmla="*/ 2147483647 h 1118"/>
              <a:gd name="T22" fmla="*/ 2147483647 w 2544"/>
              <a:gd name="T23" fmla="*/ 0 h 1118"/>
              <a:gd name="T24" fmla="*/ 2147483647 w 2544"/>
              <a:gd name="T25" fmla="*/ 2147483647 h 1118"/>
              <a:gd name="T26" fmla="*/ 2147483647 w 2544"/>
              <a:gd name="T27" fmla="*/ 2147483647 h 1118"/>
              <a:gd name="T28" fmla="*/ 2147483647 w 2544"/>
              <a:gd name="T29" fmla="*/ 2147483647 h 1118"/>
              <a:gd name="T30" fmla="*/ 2147483647 w 2544"/>
              <a:gd name="T31" fmla="*/ 2147483647 h 1118"/>
              <a:gd name="T32" fmla="*/ 2147483647 w 2544"/>
              <a:gd name="T33" fmla="*/ 2147483647 h 1118"/>
              <a:gd name="T34" fmla="*/ 2147483647 w 2544"/>
              <a:gd name="T35" fmla="*/ 2147483647 h 1118"/>
              <a:gd name="T36" fmla="*/ 2147483647 w 2544"/>
              <a:gd name="T37" fmla="*/ 2147483647 h 1118"/>
              <a:gd name="T38" fmla="*/ 2147483647 w 2544"/>
              <a:gd name="T39" fmla="*/ 2147483647 h 1118"/>
              <a:gd name="T40" fmla="*/ 2147483647 w 2544"/>
              <a:gd name="T41" fmla="*/ 2147483647 h 111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544"/>
              <a:gd name="T64" fmla="*/ 0 h 1118"/>
              <a:gd name="T65" fmla="*/ 2544 w 2544"/>
              <a:gd name="T66" fmla="*/ 1118 h 111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544" h="1118">
                <a:moveTo>
                  <a:pt x="2139" y="670"/>
                </a:moveTo>
                <a:lnTo>
                  <a:pt x="2544" y="884"/>
                </a:lnTo>
                <a:lnTo>
                  <a:pt x="1999" y="870"/>
                </a:lnTo>
                <a:lnTo>
                  <a:pt x="1760" y="854"/>
                </a:lnTo>
                <a:lnTo>
                  <a:pt x="1659" y="1009"/>
                </a:lnTo>
                <a:lnTo>
                  <a:pt x="693" y="1072"/>
                </a:lnTo>
                <a:lnTo>
                  <a:pt x="0" y="1118"/>
                </a:lnTo>
                <a:lnTo>
                  <a:pt x="304" y="814"/>
                </a:lnTo>
                <a:lnTo>
                  <a:pt x="491" y="632"/>
                </a:lnTo>
                <a:lnTo>
                  <a:pt x="781" y="344"/>
                </a:lnTo>
                <a:lnTo>
                  <a:pt x="960" y="115"/>
                </a:lnTo>
                <a:lnTo>
                  <a:pt x="995" y="0"/>
                </a:lnTo>
                <a:lnTo>
                  <a:pt x="1136" y="48"/>
                </a:lnTo>
                <a:lnTo>
                  <a:pt x="1323" y="118"/>
                </a:lnTo>
                <a:lnTo>
                  <a:pt x="1181" y="115"/>
                </a:lnTo>
                <a:lnTo>
                  <a:pt x="1755" y="334"/>
                </a:lnTo>
                <a:lnTo>
                  <a:pt x="1619" y="342"/>
                </a:lnTo>
                <a:lnTo>
                  <a:pt x="1752" y="401"/>
                </a:lnTo>
                <a:lnTo>
                  <a:pt x="2149" y="579"/>
                </a:lnTo>
                <a:lnTo>
                  <a:pt x="1984" y="582"/>
                </a:lnTo>
                <a:lnTo>
                  <a:pt x="2139" y="67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0" name="Freeform 8"/>
          <p:cNvSpPr>
            <a:spLocks/>
          </p:cNvSpPr>
          <p:nvPr/>
        </p:nvSpPr>
        <p:spPr bwMode="auto">
          <a:xfrm flipH="1">
            <a:off x="2871788" y="2536825"/>
            <a:ext cx="4487862" cy="1855788"/>
          </a:xfrm>
          <a:custGeom>
            <a:avLst/>
            <a:gdLst>
              <a:gd name="T0" fmla="*/ 2147483647 w 2827"/>
              <a:gd name="T1" fmla="*/ 0 h 1169"/>
              <a:gd name="T2" fmla="*/ 2147483647 w 2827"/>
              <a:gd name="T3" fmla="*/ 2147483647 h 1169"/>
              <a:gd name="T4" fmla="*/ 2147483647 w 2827"/>
              <a:gd name="T5" fmla="*/ 2147483647 h 1169"/>
              <a:gd name="T6" fmla="*/ 2147483647 w 2827"/>
              <a:gd name="T7" fmla="*/ 2147483647 h 1169"/>
              <a:gd name="T8" fmla="*/ 2147483647 w 2827"/>
              <a:gd name="T9" fmla="*/ 2147483647 h 1169"/>
              <a:gd name="T10" fmla="*/ 2147483647 w 2827"/>
              <a:gd name="T11" fmla="*/ 2147483647 h 1169"/>
              <a:gd name="T12" fmla="*/ 2147483647 w 2827"/>
              <a:gd name="T13" fmla="*/ 2147483647 h 1169"/>
              <a:gd name="T14" fmla="*/ 2147483647 w 2827"/>
              <a:gd name="T15" fmla="*/ 2147483647 h 1169"/>
              <a:gd name="T16" fmla="*/ 2147483647 w 2827"/>
              <a:gd name="T17" fmla="*/ 2147483647 h 1169"/>
              <a:gd name="T18" fmla="*/ 2147483647 w 2827"/>
              <a:gd name="T19" fmla="*/ 2147483647 h 1169"/>
              <a:gd name="T20" fmla="*/ 2147483647 w 2827"/>
              <a:gd name="T21" fmla="*/ 2147483647 h 1169"/>
              <a:gd name="T22" fmla="*/ 2147483647 w 2827"/>
              <a:gd name="T23" fmla="*/ 2147483647 h 1169"/>
              <a:gd name="T24" fmla="*/ 2147483647 w 2827"/>
              <a:gd name="T25" fmla="*/ 2147483647 h 1169"/>
              <a:gd name="T26" fmla="*/ 2147483647 w 2827"/>
              <a:gd name="T27" fmla="*/ 2147483647 h 1169"/>
              <a:gd name="T28" fmla="*/ 2147483647 w 2827"/>
              <a:gd name="T29" fmla="*/ 2147483647 h 1169"/>
              <a:gd name="T30" fmla="*/ 2147483647 w 2827"/>
              <a:gd name="T31" fmla="*/ 2147483647 h 1169"/>
              <a:gd name="T32" fmla="*/ 2147483647 w 2827"/>
              <a:gd name="T33" fmla="*/ 2147483647 h 1169"/>
              <a:gd name="T34" fmla="*/ 2147483647 w 2827"/>
              <a:gd name="T35" fmla="*/ 2147483647 h 1169"/>
              <a:gd name="T36" fmla="*/ 2147483647 w 2827"/>
              <a:gd name="T37" fmla="*/ 2147483647 h 1169"/>
              <a:gd name="T38" fmla="*/ 2147483647 w 2827"/>
              <a:gd name="T39" fmla="*/ 2147483647 h 1169"/>
              <a:gd name="T40" fmla="*/ 2147483647 w 2827"/>
              <a:gd name="T41" fmla="*/ 2147483647 h 1169"/>
              <a:gd name="T42" fmla="*/ 2147483647 w 2827"/>
              <a:gd name="T43" fmla="*/ 2147483647 h 1169"/>
              <a:gd name="T44" fmla="*/ 2147483647 w 2827"/>
              <a:gd name="T45" fmla="*/ 2147483647 h 1169"/>
              <a:gd name="T46" fmla="*/ 2147483647 w 2827"/>
              <a:gd name="T47" fmla="*/ 0 h 1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827"/>
              <a:gd name="T73" fmla="*/ 0 h 1169"/>
              <a:gd name="T74" fmla="*/ 2827 w 2827"/>
              <a:gd name="T75" fmla="*/ 1169 h 116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827" h="1169">
                <a:moveTo>
                  <a:pt x="462" y="0"/>
                </a:moveTo>
                <a:lnTo>
                  <a:pt x="310" y="29"/>
                </a:lnTo>
                <a:lnTo>
                  <a:pt x="102" y="128"/>
                </a:lnTo>
                <a:lnTo>
                  <a:pt x="12" y="203"/>
                </a:lnTo>
                <a:cubicBezTo>
                  <a:pt x="8" y="227"/>
                  <a:pt x="0" y="227"/>
                  <a:pt x="12" y="227"/>
                </a:cubicBezTo>
                <a:lnTo>
                  <a:pt x="233" y="301"/>
                </a:lnTo>
                <a:lnTo>
                  <a:pt x="340" y="333"/>
                </a:lnTo>
                <a:lnTo>
                  <a:pt x="201" y="339"/>
                </a:lnTo>
                <a:lnTo>
                  <a:pt x="769" y="560"/>
                </a:lnTo>
                <a:lnTo>
                  <a:pt x="628" y="565"/>
                </a:lnTo>
                <a:lnTo>
                  <a:pt x="1150" y="797"/>
                </a:lnTo>
                <a:lnTo>
                  <a:pt x="993" y="800"/>
                </a:lnTo>
                <a:lnTo>
                  <a:pt x="1156" y="891"/>
                </a:lnTo>
                <a:lnTo>
                  <a:pt x="1723" y="1169"/>
                </a:lnTo>
                <a:lnTo>
                  <a:pt x="2827" y="1091"/>
                </a:lnTo>
                <a:lnTo>
                  <a:pt x="1710" y="568"/>
                </a:lnTo>
                <a:lnTo>
                  <a:pt x="1852" y="579"/>
                </a:lnTo>
                <a:lnTo>
                  <a:pt x="1366" y="368"/>
                </a:lnTo>
                <a:lnTo>
                  <a:pt x="1513" y="363"/>
                </a:lnTo>
                <a:lnTo>
                  <a:pt x="1198" y="232"/>
                </a:lnTo>
                <a:lnTo>
                  <a:pt x="1017" y="136"/>
                </a:lnTo>
                <a:lnTo>
                  <a:pt x="1118" y="133"/>
                </a:lnTo>
                <a:cubicBezTo>
                  <a:pt x="824" y="63"/>
                  <a:pt x="925" y="64"/>
                  <a:pt x="822" y="64"/>
                </a:cubicBezTo>
                <a:lnTo>
                  <a:pt x="462" y="0"/>
                </a:ln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1" name="Freeform 9"/>
          <p:cNvSpPr>
            <a:spLocks/>
          </p:cNvSpPr>
          <p:nvPr/>
        </p:nvSpPr>
        <p:spPr bwMode="auto">
          <a:xfrm flipH="1">
            <a:off x="1112838" y="2519364"/>
            <a:ext cx="5689600" cy="1804987"/>
          </a:xfrm>
          <a:custGeom>
            <a:avLst/>
            <a:gdLst>
              <a:gd name="T0" fmla="*/ 2147483647 w 3584"/>
              <a:gd name="T1" fmla="*/ 0 h 1137"/>
              <a:gd name="T2" fmla="*/ 0 w 3584"/>
              <a:gd name="T3" fmla="*/ 2147483647 h 1137"/>
              <a:gd name="T4" fmla="*/ 2147483647 w 3584"/>
              <a:gd name="T5" fmla="*/ 2147483647 h 1137"/>
              <a:gd name="T6" fmla="*/ 2147483647 w 3584"/>
              <a:gd name="T7" fmla="*/ 2147483647 h 1137"/>
              <a:gd name="T8" fmla="*/ 2147483647 w 3584"/>
              <a:gd name="T9" fmla="*/ 2147483647 h 1137"/>
              <a:gd name="T10" fmla="*/ 2147483647 w 3584"/>
              <a:gd name="T11" fmla="*/ 2147483647 h 1137"/>
              <a:gd name="T12" fmla="*/ 2147483647 w 3584"/>
              <a:gd name="T13" fmla="*/ 2147483647 h 1137"/>
              <a:gd name="T14" fmla="*/ 2147483647 w 3584"/>
              <a:gd name="T15" fmla="*/ 2147483647 h 1137"/>
              <a:gd name="T16" fmla="*/ 2147483647 w 3584"/>
              <a:gd name="T17" fmla="*/ 2147483647 h 1137"/>
              <a:gd name="T18" fmla="*/ 2147483647 w 3584"/>
              <a:gd name="T19" fmla="*/ 2147483647 h 1137"/>
              <a:gd name="T20" fmla="*/ 2147483647 w 3584"/>
              <a:gd name="T21" fmla="*/ 2147483647 h 1137"/>
              <a:gd name="T22" fmla="*/ 2147483647 w 3584"/>
              <a:gd name="T23" fmla="*/ 2147483647 h 1137"/>
              <a:gd name="T24" fmla="*/ 2147483647 w 3584"/>
              <a:gd name="T25" fmla="*/ 2147483647 h 1137"/>
              <a:gd name="T26" fmla="*/ 2147483647 w 3584"/>
              <a:gd name="T27" fmla="*/ 2147483647 h 1137"/>
              <a:gd name="T28" fmla="*/ 2147483647 w 3584"/>
              <a:gd name="T29" fmla="*/ 2147483647 h 1137"/>
              <a:gd name="T30" fmla="*/ 2147483647 w 3584"/>
              <a:gd name="T31" fmla="*/ 2147483647 h 1137"/>
              <a:gd name="T32" fmla="*/ 2147483647 w 3584"/>
              <a:gd name="T33" fmla="*/ 2147483647 h 1137"/>
              <a:gd name="T34" fmla="*/ 2147483647 w 3584"/>
              <a:gd name="T35" fmla="*/ 2147483647 h 1137"/>
              <a:gd name="T36" fmla="*/ 2147483647 w 3584"/>
              <a:gd name="T37" fmla="*/ 2147483647 h 1137"/>
              <a:gd name="T38" fmla="*/ 2147483647 w 3584"/>
              <a:gd name="T39" fmla="*/ 2147483647 h 1137"/>
              <a:gd name="T40" fmla="*/ 2147483647 w 3584"/>
              <a:gd name="T41" fmla="*/ 2147483647 h 1137"/>
              <a:gd name="T42" fmla="*/ 2147483647 w 3584"/>
              <a:gd name="T43" fmla="*/ 2147483647 h 1137"/>
              <a:gd name="T44" fmla="*/ 2147483647 w 3584"/>
              <a:gd name="T45" fmla="*/ 2147483647 h 1137"/>
              <a:gd name="T46" fmla="*/ 2147483647 w 3584"/>
              <a:gd name="T47" fmla="*/ 2147483647 h 1137"/>
              <a:gd name="T48" fmla="*/ 2147483647 w 3584"/>
              <a:gd name="T49" fmla="*/ 2147483647 h 1137"/>
              <a:gd name="T50" fmla="*/ 2147483647 w 3584"/>
              <a:gd name="T51" fmla="*/ 2147483647 h 1137"/>
              <a:gd name="T52" fmla="*/ 2147483647 w 3584"/>
              <a:gd name="T53" fmla="*/ 0 h 1137"/>
              <a:gd name="T54" fmla="*/ 2147483647 w 3584"/>
              <a:gd name="T55" fmla="*/ 0 h 113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584"/>
              <a:gd name="T85" fmla="*/ 0 h 1137"/>
              <a:gd name="T86" fmla="*/ 3584 w 3584"/>
              <a:gd name="T87" fmla="*/ 1137 h 113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584" h="1137">
                <a:moveTo>
                  <a:pt x="214" y="0"/>
                </a:moveTo>
                <a:lnTo>
                  <a:pt x="0" y="54"/>
                </a:lnTo>
                <a:lnTo>
                  <a:pt x="267" y="75"/>
                </a:lnTo>
                <a:lnTo>
                  <a:pt x="408" y="80"/>
                </a:lnTo>
                <a:lnTo>
                  <a:pt x="571" y="107"/>
                </a:lnTo>
                <a:cubicBezTo>
                  <a:pt x="755" y="144"/>
                  <a:pt x="791" y="142"/>
                  <a:pt x="726" y="142"/>
                </a:cubicBezTo>
                <a:cubicBezTo>
                  <a:pt x="696" y="141"/>
                  <a:pt x="693" y="140"/>
                  <a:pt x="664" y="142"/>
                </a:cubicBezTo>
                <a:cubicBezTo>
                  <a:pt x="659" y="142"/>
                  <a:pt x="678" y="147"/>
                  <a:pt x="678" y="147"/>
                </a:cubicBezTo>
                <a:cubicBezTo>
                  <a:pt x="758" y="198"/>
                  <a:pt x="726" y="198"/>
                  <a:pt x="760" y="198"/>
                </a:cubicBezTo>
                <a:cubicBezTo>
                  <a:pt x="1150" y="374"/>
                  <a:pt x="1100" y="343"/>
                  <a:pt x="1142" y="374"/>
                </a:cubicBezTo>
                <a:lnTo>
                  <a:pt x="1014" y="382"/>
                </a:lnTo>
                <a:lnTo>
                  <a:pt x="1486" y="584"/>
                </a:lnTo>
                <a:lnTo>
                  <a:pt x="1358" y="584"/>
                </a:lnTo>
                <a:lnTo>
                  <a:pt x="2080" y="926"/>
                </a:lnTo>
                <a:lnTo>
                  <a:pt x="2484" y="1109"/>
                </a:lnTo>
                <a:lnTo>
                  <a:pt x="3312" y="1137"/>
                </a:lnTo>
                <a:lnTo>
                  <a:pt x="3584" y="1027"/>
                </a:lnTo>
                <a:lnTo>
                  <a:pt x="3584" y="75"/>
                </a:lnTo>
                <a:lnTo>
                  <a:pt x="2934" y="96"/>
                </a:lnTo>
                <a:lnTo>
                  <a:pt x="2104" y="158"/>
                </a:lnTo>
                <a:lnTo>
                  <a:pt x="1872" y="184"/>
                </a:lnTo>
                <a:lnTo>
                  <a:pt x="1755" y="182"/>
                </a:lnTo>
                <a:lnTo>
                  <a:pt x="1475" y="192"/>
                </a:lnTo>
                <a:lnTo>
                  <a:pt x="1067" y="155"/>
                </a:lnTo>
                <a:cubicBezTo>
                  <a:pt x="855" y="109"/>
                  <a:pt x="927" y="110"/>
                  <a:pt x="854" y="110"/>
                </a:cubicBezTo>
                <a:lnTo>
                  <a:pt x="619" y="35"/>
                </a:lnTo>
                <a:lnTo>
                  <a:pt x="347" y="0"/>
                </a:lnTo>
                <a:lnTo>
                  <a:pt x="214" y="0"/>
                </a:lnTo>
                <a:close/>
              </a:path>
            </a:pathLst>
          </a:custGeom>
          <a:solidFill>
            <a:srgbClr val="D8AD8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2" name="Freeform 10"/>
          <p:cNvSpPr>
            <a:spLocks/>
          </p:cNvSpPr>
          <p:nvPr/>
        </p:nvSpPr>
        <p:spPr bwMode="auto">
          <a:xfrm flipH="1">
            <a:off x="7223125" y="2395539"/>
            <a:ext cx="693738" cy="2409825"/>
          </a:xfrm>
          <a:custGeom>
            <a:avLst/>
            <a:gdLst>
              <a:gd name="T0" fmla="*/ 2147483647 w 437"/>
              <a:gd name="T1" fmla="*/ 2147483647 h 1518"/>
              <a:gd name="T2" fmla="*/ 2147483647 w 437"/>
              <a:gd name="T3" fmla="*/ 2147483647 h 1518"/>
              <a:gd name="T4" fmla="*/ 2147483647 w 437"/>
              <a:gd name="T5" fmla="*/ 2147483647 h 1518"/>
              <a:gd name="T6" fmla="*/ 0 w 437"/>
              <a:gd name="T7" fmla="*/ 2147483647 h 1518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1518"/>
              <a:gd name="T14" fmla="*/ 437 w 437"/>
              <a:gd name="T15" fmla="*/ 1518 h 15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1518">
                <a:moveTo>
                  <a:pt x="428" y="25"/>
                </a:moveTo>
                <a:cubicBezTo>
                  <a:pt x="420" y="53"/>
                  <a:pt x="437" y="0"/>
                  <a:pt x="384" y="196"/>
                </a:cubicBezTo>
                <a:cubicBezTo>
                  <a:pt x="331" y="392"/>
                  <a:pt x="171" y="984"/>
                  <a:pt x="107" y="1204"/>
                </a:cubicBezTo>
                <a:cubicBezTo>
                  <a:pt x="43" y="1424"/>
                  <a:pt x="22" y="1453"/>
                  <a:pt x="0" y="151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3" name="Freeform 11"/>
          <p:cNvSpPr>
            <a:spLocks/>
          </p:cNvSpPr>
          <p:nvPr/>
        </p:nvSpPr>
        <p:spPr bwMode="auto">
          <a:xfrm flipH="1">
            <a:off x="1085850" y="2528888"/>
            <a:ext cx="6254750" cy="330200"/>
          </a:xfrm>
          <a:custGeom>
            <a:avLst/>
            <a:gdLst>
              <a:gd name="T0" fmla="*/ 0 w 3940"/>
              <a:gd name="T1" fmla="*/ 2147483647 h 208"/>
              <a:gd name="T2" fmla="*/ 2147483647 w 3940"/>
              <a:gd name="T3" fmla="*/ 2147483647 h 208"/>
              <a:gd name="T4" fmla="*/ 2147483647 w 3940"/>
              <a:gd name="T5" fmla="*/ 2147483647 h 208"/>
              <a:gd name="T6" fmla="*/ 2147483647 w 3940"/>
              <a:gd name="T7" fmla="*/ 2147483647 h 208"/>
              <a:gd name="T8" fmla="*/ 2147483647 w 3940"/>
              <a:gd name="T9" fmla="*/ 2147483647 h 208"/>
              <a:gd name="T10" fmla="*/ 2147483647 w 3940"/>
              <a:gd name="T11" fmla="*/ 2147483647 h 208"/>
              <a:gd name="T12" fmla="*/ 2147483647 w 3940"/>
              <a:gd name="T13" fmla="*/ 2147483647 h 208"/>
              <a:gd name="T14" fmla="*/ 2147483647 w 3940"/>
              <a:gd name="T15" fmla="*/ 2147483647 h 208"/>
              <a:gd name="T16" fmla="*/ 2147483647 w 3940"/>
              <a:gd name="T17" fmla="*/ 2147483647 h 208"/>
              <a:gd name="T18" fmla="*/ 2147483647 w 3940"/>
              <a:gd name="T19" fmla="*/ 2147483647 h 2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40"/>
              <a:gd name="T31" fmla="*/ 0 h 208"/>
              <a:gd name="T32" fmla="*/ 3940 w 3940"/>
              <a:gd name="T33" fmla="*/ 208 h 2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40" h="208">
                <a:moveTo>
                  <a:pt x="0" y="208"/>
                </a:moveTo>
                <a:cubicBezTo>
                  <a:pt x="43" y="170"/>
                  <a:pt x="87" y="133"/>
                  <a:pt x="149" y="101"/>
                </a:cubicBezTo>
                <a:cubicBezTo>
                  <a:pt x="211" y="69"/>
                  <a:pt x="284" y="32"/>
                  <a:pt x="373" y="16"/>
                </a:cubicBezTo>
                <a:cubicBezTo>
                  <a:pt x="462" y="0"/>
                  <a:pt x="581" y="1"/>
                  <a:pt x="682" y="5"/>
                </a:cubicBezTo>
                <a:cubicBezTo>
                  <a:pt x="783" y="9"/>
                  <a:pt x="870" y="15"/>
                  <a:pt x="981" y="37"/>
                </a:cubicBezTo>
                <a:cubicBezTo>
                  <a:pt x="1092" y="59"/>
                  <a:pt x="1193" y="113"/>
                  <a:pt x="1349" y="138"/>
                </a:cubicBezTo>
                <a:cubicBezTo>
                  <a:pt x="1505" y="163"/>
                  <a:pt x="1644" y="190"/>
                  <a:pt x="1920" y="186"/>
                </a:cubicBezTo>
                <a:cubicBezTo>
                  <a:pt x="2196" y="182"/>
                  <a:pt x="2753" y="129"/>
                  <a:pt x="3006" y="112"/>
                </a:cubicBezTo>
                <a:cubicBezTo>
                  <a:pt x="3259" y="95"/>
                  <a:pt x="3281" y="91"/>
                  <a:pt x="3437" y="84"/>
                </a:cubicBezTo>
                <a:cubicBezTo>
                  <a:pt x="3593" y="77"/>
                  <a:pt x="3835" y="72"/>
                  <a:pt x="3940" y="69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4" name="Freeform 12"/>
          <p:cNvSpPr>
            <a:spLocks/>
          </p:cNvSpPr>
          <p:nvPr/>
        </p:nvSpPr>
        <p:spPr bwMode="auto">
          <a:xfrm flipH="1">
            <a:off x="7408863" y="3078164"/>
            <a:ext cx="1541462" cy="1584325"/>
          </a:xfrm>
          <a:custGeom>
            <a:avLst/>
            <a:gdLst>
              <a:gd name="T0" fmla="*/ 2147483647 w 971"/>
              <a:gd name="T1" fmla="*/ 0 h 998"/>
              <a:gd name="T2" fmla="*/ 2147483647 w 971"/>
              <a:gd name="T3" fmla="*/ 2147483647 h 998"/>
              <a:gd name="T4" fmla="*/ 0 w 971"/>
              <a:gd name="T5" fmla="*/ 2147483647 h 998"/>
              <a:gd name="T6" fmla="*/ 0 60000 65536"/>
              <a:gd name="T7" fmla="*/ 0 60000 65536"/>
              <a:gd name="T8" fmla="*/ 0 60000 65536"/>
              <a:gd name="T9" fmla="*/ 0 w 971"/>
              <a:gd name="T10" fmla="*/ 0 h 998"/>
              <a:gd name="T11" fmla="*/ 971 w 971"/>
              <a:gd name="T12" fmla="*/ 998 h 9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1" h="998">
                <a:moveTo>
                  <a:pt x="971" y="0"/>
                </a:moveTo>
                <a:cubicBezTo>
                  <a:pt x="902" y="85"/>
                  <a:pt x="834" y="170"/>
                  <a:pt x="672" y="336"/>
                </a:cubicBezTo>
                <a:cubicBezTo>
                  <a:pt x="510" y="502"/>
                  <a:pt x="255" y="750"/>
                  <a:pt x="0" y="99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5" name="Freeform 13"/>
          <p:cNvSpPr>
            <a:spLocks/>
          </p:cNvSpPr>
          <p:nvPr/>
        </p:nvSpPr>
        <p:spPr bwMode="auto">
          <a:xfrm flipH="1">
            <a:off x="4691063" y="2892426"/>
            <a:ext cx="2659062" cy="1516063"/>
          </a:xfrm>
          <a:custGeom>
            <a:avLst/>
            <a:gdLst>
              <a:gd name="T0" fmla="*/ 0 w 1675"/>
              <a:gd name="T1" fmla="*/ 0 h 955"/>
              <a:gd name="T2" fmla="*/ 2147483647 w 1675"/>
              <a:gd name="T3" fmla="*/ 2147483647 h 955"/>
              <a:gd name="T4" fmla="*/ 2147483647 w 1675"/>
              <a:gd name="T5" fmla="*/ 2147483647 h 955"/>
              <a:gd name="T6" fmla="*/ 2147483647 w 1675"/>
              <a:gd name="T7" fmla="*/ 2147483647 h 955"/>
              <a:gd name="T8" fmla="*/ 2147483647 w 1675"/>
              <a:gd name="T9" fmla="*/ 2147483647 h 955"/>
              <a:gd name="T10" fmla="*/ 2147483647 w 1675"/>
              <a:gd name="T11" fmla="*/ 2147483647 h 955"/>
              <a:gd name="T12" fmla="*/ 2147483647 w 1675"/>
              <a:gd name="T13" fmla="*/ 2147483647 h 955"/>
              <a:gd name="T14" fmla="*/ 2147483647 w 1675"/>
              <a:gd name="T15" fmla="*/ 2147483647 h 9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75"/>
              <a:gd name="T25" fmla="*/ 0 h 955"/>
              <a:gd name="T26" fmla="*/ 1675 w 1675"/>
              <a:gd name="T27" fmla="*/ 955 h 95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75" h="955">
                <a:moveTo>
                  <a:pt x="0" y="0"/>
                </a:moveTo>
                <a:cubicBezTo>
                  <a:pt x="300" y="112"/>
                  <a:pt x="405" y="112"/>
                  <a:pt x="293" y="112"/>
                </a:cubicBezTo>
                <a:lnTo>
                  <a:pt x="181" y="112"/>
                </a:lnTo>
                <a:lnTo>
                  <a:pt x="768" y="336"/>
                </a:lnTo>
                <a:lnTo>
                  <a:pt x="613" y="341"/>
                </a:lnTo>
                <a:lnTo>
                  <a:pt x="1147" y="576"/>
                </a:lnTo>
                <a:lnTo>
                  <a:pt x="981" y="576"/>
                </a:lnTo>
                <a:lnTo>
                  <a:pt x="1675" y="955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6" name="Freeform 14"/>
          <p:cNvSpPr>
            <a:spLocks/>
          </p:cNvSpPr>
          <p:nvPr/>
        </p:nvSpPr>
        <p:spPr bwMode="auto">
          <a:xfrm flipH="1">
            <a:off x="3362326" y="2668589"/>
            <a:ext cx="2632075" cy="1374775"/>
          </a:xfrm>
          <a:custGeom>
            <a:avLst/>
            <a:gdLst>
              <a:gd name="T0" fmla="*/ 0 w 1658"/>
              <a:gd name="T1" fmla="*/ 0 h 866"/>
              <a:gd name="T2" fmla="*/ 2147483647 w 1658"/>
              <a:gd name="T3" fmla="*/ 2147483647 h 866"/>
              <a:gd name="T4" fmla="*/ 2147483647 w 1658"/>
              <a:gd name="T5" fmla="*/ 2147483647 h 866"/>
              <a:gd name="T6" fmla="*/ 2147483647 w 1658"/>
              <a:gd name="T7" fmla="*/ 2147483647 h 866"/>
              <a:gd name="T8" fmla="*/ 2147483647 w 1658"/>
              <a:gd name="T9" fmla="*/ 2147483647 h 866"/>
              <a:gd name="T10" fmla="*/ 2147483647 w 1658"/>
              <a:gd name="T11" fmla="*/ 2147483647 h 866"/>
              <a:gd name="T12" fmla="*/ 2147483647 w 1658"/>
              <a:gd name="T13" fmla="*/ 2147483647 h 866"/>
              <a:gd name="T14" fmla="*/ 2147483647 w 1658"/>
              <a:gd name="T15" fmla="*/ 2147483647 h 86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58"/>
              <a:gd name="T25" fmla="*/ 0 h 866"/>
              <a:gd name="T26" fmla="*/ 1658 w 1658"/>
              <a:gd name="T27" fmla="*/ 866 h 86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58" h="866">
                <a:moveTo>
                  <a:pt x="0" y="0"/>
                </a:moveTo>
                <a:lnTo>
                  <a:pt x="256" y="50"/>
                </a:lnTo>
                <a:lnTo>
                  <a:pt x="149" y="50"/>
                </a:lnTo>
                <a:cubicBezTo>
                  <a:pt x="587" y="285"/>
                  <a:pt x="751" y="285"/>
                  <a:pt x="581" y="285"/>
                </a:cubicBezTo>
                <a:lnTo>
                  <a:pt x="496" y="285"/>
                </a:lnTo>
                <a:lnTo>
                  <a:pt x="997" y="498"/>
                </a:lnTo>
                <a:lnTo>
                  <a:pt x="832" y="482"/>
                </a:lnTo>
                <a:lnTo>
                  <a:pt x="1658" y="866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7" name="Freeform 15"/>
          <p:cNvSpPr>
            <a:spLocks/>
          </p:cNvSpPr>
          <p:nvPr/>
        </p:nvSpPr>
        <p:spPr bwMode="auto">
          <a:xfrm flipH="1">
            <a:off x="7350125" y="2859089"/>
            <a:ext cx="1676400" cy="1641475"/>
          </a:xfrm>
          <a:custGeom>
            <a:avLst/>
            <a:gdLst>
              <a:gd name="T0" fmla="*/ 0 w 1056"/>
              <a:gd name="T1" fmla="*/ 2147483647 h 1034"/>
              <a:gd name="T2" fmla="*/ 2147483647 w 1056"/>
              <a:gd name="T3" fmla="*/ 2147483647 h 1034"/>
              <a:gd name="T4" fmla="*/ 2147483647 w 1056"/>
              <a:gd name="T5" fmla="*/ 2147483647 h 1034"/>
              <a:gd name="T6" fmla="*/ 2147483647 w 1056"/>
              <a:gd name="T7" fmla="*/ 0 h 1034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1034"/>
              <a:gd name="T14" fmla="*/ 1056 w 1056"/>
              <a:gd name="T15" fmla="*/ 1034 h 10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1034">
                <a:moveTo>
                  <a:pt x="0" y="1034"/>
                </a:moveTo>
                <a:cubicBezTo>
                  <a:pt x="82" y="960"/>
                  <a:pt x="344" y="727"/>
                  <a:pt x="491" y="586"/>
                </a:cubicBezTo>
                <a:cubicBezTo>
                  <a:pt x="638" y="445"/>
                  <a:pt x="786" y="284"/>
                  <a:pt x="880" y="186"/>
                </a:cubicBezTo>
                <a:cubicBezTo>
                  <a:pt x="974" y="88"/>
                  <a:pt x="1015" y="44"/>
                  <a:pt x="1056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8" name="Freeform 16"/>
          <p:cNvSpPr>
            <a:spLocks/>
          </p:cNvSpPr>
          <p:nvPr/>
        </p:nvSpPr>
        <p:spPr bwMode="auto">
          <a:xfrm flipH="1">
            <a:off x="1041400" y="2470151"/>
            <a:ext cx="6273800" cy="303213"/>
          </a:xfrm>
          <a:custGeom>
            <a:avLst/>
            <a:gdLst>
              <a:gd name="T0" fmla="*/ 0 w 3952"/>
              <a:gd name="T1" fmla="*/ 2147483647 h 191"/>
              <a:gd name="T2" fmla="*/ 2147483647 w 3952"/>
              <a:gd name="T3" fmla="*/ 2147483647 h 191"/>
              <a:gd name="T4" fmla="*/ 2147483647 w 3952"/>
              <a:gd name="T5" fmla="*/ 2147483647 h 191"/>
              <a:gd name="T6" fmla="*/ 2147483647 w 3952"/>
              <a:gd name="T7" fmla="*/ 2147483647 h 191"/>
              <a:gd name="T8" fmla="*/ 2147483647 w 3952"/>
              <a:gd name="T9" fmla="*/ 2147483647 h 191"/>
              <a:gd name="T10" fmla="*/ 2147483647 w 3952"/>
              <a:gd name="T11" fmla="*/ 2147483647 h 191"/>
              <a:gd name="T12" fmla="*/ 2147483647 w 3952"/>
              <a:gd name="T13" fmla="*/ 2147483647 h 191"/>
              <a:gd name="T14" fmla="*/ 2147483647 w 3952"/>
              <a:gd name="T15" fmla="*/ 2147483647 h 191"/>
              <a:gd name="T16" fmla="*/ 2147483647 w 3952"/>
              <a:gd name="T17" fmla="*/ 2147483647 h 191"/>
              <a:gd name="T18" fmla="*/ 2147483647 w 3952"/>
              <a:gd name="T19" fmla="*/ 2147483647 h 191"/>
              <a:gd name="T20" fmla="*/ 2147483647 w 3952"/>
              <a:gd name="T21" fmla="*/ 0 h 1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52"/>
              <a:gd name="T34" fmla="*/ 0 h 191"/>
              <a:gd name="T35" fmla="*/ 3952 w 3952"/>
              <a:gd name="T36" fmla="*/ 191 h 1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52" h="191">
                <a:moveTo>
                  <a:pt x="0" y="191"/>
                </a:moveTo>
                <a:cubicBezTo>
                  <a:pt x="35" y="171"/>
                  <a:pt x="121" y="102"/>
                  <a:pt x="208" y="74"/>
                </a:cubicBezTo>
                <a:cubicBezTo>
                  <a:pt x="295" y="46"/>
                  <a:pt x="412" y="30"/>
                  <a:pt x="523" y="26"/>
                </a:cubicBezTo>
                <a:cubicBezTo>
                  <a:pt x="634" y="22"/>
                  <a:pt x="749" y="30"/>
                  <a:pt x="875" y="48"/>
                </a:cubicBezTo>
                <a:cubicBezTo>
                  <a:pt x="1001" y="66"/>
                  <a:pt x="1158" y="112"/>
                  <a:pt x="1280" y="133"/>
                </a:cubicBezTo>
                <a:cubicBezTo>
                  <a:pt x="1402" y="154"/>
                  <a:pt x="1483" y="173"/>
                  <a:pt x="1605" y="176"/>
                </a:cubicBezTo>
                <a:cubicBezTo>
                  <a:pt x="1727" y="179"/>
                  <a:pt x="1842" y="166"/>
                  <a:pt x="2011" y="154"/>
                </a:cubicBezTo>
                <a:cubicBezTo>
                  <a:pt x="2180" y="142"/>
                  <a:pt x="2420" y="123"/>
                  <a:pt x="2622" y="106"/>
                </a:cubicBezTo>
                <a:cubicBezTo>
                  <a:pt x="2824" y="89"/>
                  <a:pt x="3044" y="65"/>
                  <a:pt x="3223" y="50"/>
                </a:cubicBezTo>
                <a:cubicBezTo>
                  <a:pt x="3402" y="35"/>
                  <a:pt x="3577" y="22"/>
                  <a:pt x="3698" y="14"/>
                </a:cubicBezTo>
                <a:cubicBezTo>
                  <a:pt x="3819" y="6"/>
                  <a:pt x="3899" y="3"/>
                  <a:pt x="3952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9" name="Freeform 17"/>
          <p:cNvSpPr>
            <a:spLocks/>
          </p:cNvSpPr>
          <p:nvPr/>
        </p:nvSpPr>
        <p:spPr bwMode="auto">
          <a:xfrm flipH="1">
            <a:off x="7319964" y="2752726"/>
            <a:ext cx="1735137" cy="1503363"/>
          </a:xfrm>
          <a:custGeom>
            <a:avLst/>
            <a:gdLst>
              <a:gd name="T0" fmla="*/ 2147483647 w 1093"/>
              <a:gd name="T1" fmla="*/ 0 h 947"/>
              <a:gd name="T2" fmla="*/ 2147483647 w 1093"/>
              <a:gd name="T3" fmla="*/ 2147483647 h 947"/>
              <a:gd name="T4" fmla="*/ 0 w 1093"/>
              <a:gd name="T5" fmla="*/ 2147483647 h 947"/>
              <a:gd name="T6" fmla="*/ 0 60000 65536"/>
              <a:gd name="T7" fmla="*/ 0 60000 65536"/>
              <a:gd name="T8" fmla="*/ 0 60000 65536"/>
              <a:gd name="T9" fmla="*/ 0 w 1093"/>
              <a:gd name="T10" fmla="*/ 0 h 947"/>
              <a:gd name="T11" fmla="*/ 1093 w 1093"/>
              <a:gd name="T12" fmla="*/ 947 h 9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3" h="947">
                <a:moveTo>
                  <a:pt x="1093" y="0"/>
                </a:moveTo>
                <a:cubicBezTo>
                  <a:pt x="1024" y="63"/>
                  <a:pt x="861" y="219"/>
                  <a:pt x="679" y="377"/>
                </a:cubicBezTo>
                <a:cubicBezTo>
                  <a:pt x="497" y="535"/>
                  <a:pt x="141" y="828"/>
                  <a:pt x="0" y="94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0" name="Freeform 18"/>
          <p:cNvSpPr>
            <a:spLocks/>
          </p:cNvSpPr>
          <p:nvPr/>
        </p:nvSpPr>
        <p:spPr bwMode="auto">
          <a:xfrm flipH="1">
            <a:off x="1096964" y="2368550"/>
            <a:ext cx="6213475" cy="361950"/>
          </a:xfrm>
          <a:custGeom>
            <a:avLst/>
            <a:gdLst>
              <a:gd name="T0" fmla="*/ 0 w 3914"/>
              <a:gd name="T1" fmla="*/ 2147483647 h 228"/>
              <a:gd name="T2" fmla="*/ 2147483647 w 3914"/>
              <a:gd name="T3" fmla="*/ 2147483647 h 228"/>
              <a:gd name="T4" fmla="*/ 2147483647 w 3914"/>
              <a:gd name="T5" fmla="*/ 2147483647 h 228"/>
              <a:gd name="T6" fmla="*/ 2147483647 w 3914"/>
              <a:gd name="T7" fmla="*/ 2147483647 h 228"/>
              <a:gd name="T8" fmla="*/ 2147483647 w 3914"/>
              <a:gd name="T9" fmla="*/ 2147483647 h 228"/>
              <a:gd name="T10" fmla="*/ 2147483647 w 3914"/>
              <a:gd name="T11" fmla="*/ 2147483647 h 228"/>
              <a:gd name="T12" fmla="*/ 2147483647 w 3914"/>
              <a:gd name="T13" fmla="*/ 2147483647 h 228"/>
              <a:gd name="T14" fmla="*/ 2147483647 w 3914"/>
              <a:gd name="T15" fmla="*/ 2147483647 h 228"/>
              <a:gd name="T16" fmla="*/ 2147483647 w 3914"/>
              <a:gd name="T17" fmla="*/ 0 h 2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14"/>
              <a:gd name="T28" fmla="*/ 0 h 228"/>
              <a:gd name="T29" fmla="*/ 3914 w 3914"/>
              <a:gd name="T30" fmla="*/ 228 h 2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14" h="228">
                <a:moveTo>
                  <a:pt x="0" y="228"/>
                </a:moveTo>
                <a:cubicBezTo>
                  <a:pt x="38" y="210"/>
                  <a:pt x="141" y="144"/>
                  <a:pt x="230" y="120"/>
                </a:cubicBezTo>
                <a:cubicBezTo>
                  <a:pt x="319" y="96"/>
                  <a:pt x="432" y="86"/>
                  <a:pt x="536" y="82"/>
                </a:cubicBezTo>
                <a:cubicBezTo>
                  <a:pt x="640" y="78"/>
                  <a:pt x="724" y="85"/>
                  <a:pt x="852" y="98"/>
                </a:cubicBezTo>
                <a:cubicBezTo>
                  <a:pt x="980" y="111"/>
                  <a:pt x="1158" y="145"/>
                  <a:pt x="1303" y="162"/>
                </a:cubicBezTo>
                <a:cubicBezTo>
                  <a:pt x="1448" y="179"/>
                  <a:pt x="1510" y="207"/>
                  <a:pt x="1725" y="199"/>
                </a:cubicBezTo>
                <a:cubicBezTo>
                  <a:pt x="1940" y="191"/>
                  <a:pt x="2326" y="142"/>
                  <a:pt x="2590" y="115"/>
                </a:cubicBezTo>
                <a:cubicBezTo>
                  <a:pt x="2854" y="88"/>
                  <a:pt x="3088" y="53"/>
                  <a:pt x="3309" y="34"/>
                </a:cubicBezTo>
                <a:cubicBezTo>
                  <a:pt x="3530" y="15"/>
                  <a:pt x="3788" y="7"/>
                  <a:pt x="391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1" name="Freeform 19"/>
          <p:cNvSpPr>
            <a:spLocks/>
          </p:cNvSpPr>
          <p:nvPr/>
        </p:nvSpPr>
        <p:spPr bwMode="auto">
          <a:xfrm flipH="1">
            <a:off x="1366839" y="1976438"/>
            <a:ext cx="7597775" cy="1358900"/>
          </a:xfrm>
          <a:custGeom>
            <a:avLst/>
            <a:gdLst>
              <a:gd name="T0" fmla="*/ 0 w 4786"/>
              <a:gd name="T1" fmla="*/ 2147483647 h 856"/>
              <a:gd name="T2" fmla="*/ 2147483647 w 4786"/>
              <a:gd name="T3" fmla="*/ 2147483647 h 856"/>
              <a:gd name="T4" fmla="*/ 2147483647 w 4786"/>
              <a:gd name="T5" fmla="*/ 2147483647 h 856"/>
              <a:gd name="T6" fmla="*/ 2147483647 w 4786"/>
              <a:gd name="T7" fmla="*/ 2147483647 h 856"/>
              <a:gd name="T8" fmla="*/ 2147483647 w 4786"/>
              <a:gd name="T9" fmla="*/ 2147483647 h 856"/>
              <a:gd name="T10" fmla="*/ 2147483647 w 4786"/>
              <a:gd name="T11" fmla="*/ 0 h 8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86"/>
              <a:gd name="T19" fmla="*/ 0 h 856"/>
              <a:gd name="T20" fmla="*/ 4786 w 4786"/>
              <a:gd name="T21" fmla="*/ 856 h 8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86" h="856">
                <a:moveTo>
                  <a:pt x="0" y="856"/>
                </a:moveTo>
                <a:cubicBezTo>
                  <a:pt x="232" y="666"/>
                  <a:pt x="465" y="477"/>
                  <a:pt x="666" y="347"/>
                </a:cubicBezTo>
                <a:cubicBezTo>
                  <a:pt x="867" y="217"/>
                  <a:pt x="1006" y="133"/>
                  <a:pt x="1204" y="78"/>
                </a:cubicBezTo>
                <a:cubicBezTo>
                  <a:pt x="1402" y="23"/>
                  <a:pt x="1607" y="18"/>
                  <a:pt x="1855" y="14"/>
                </a:cubicBezTo>
                <a:cubicBezTo>
                  <a:pt x="2103" y="10"/>
                  <a:pt x="2203" y="58"/>
                  <a:pt x="2691" y="56"/>
                </a:cubicBezTo>
                <a:cubicBezTo>
                  <a:pt x="3179" y="54"/>
                  <a:pt x="4350" y="12"/>
                  <a:pt x="4786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2" name="Freeform 20"/>
          <p:cNvSpPr>
            <a:spLocks/>
          </p:cNvSpPr>
          <p:nvPr/>
        </p:nvSpPr>
        <p:spPr bwMode="auto">
          <a:xfrm flipH="1">
            <a:off x="1411289" y="928688"/>
            <a:ext cx="4383087" cy="766762"/>
          </a:xfrm>
          <a:custGeom>
            <a:avLst/>
            <a:gdLst>
              <a:gd name="T0" fmla="*/ 2147483647 w 2761"/>
              <a:gd name="T1" fmla="*/ 2147483647 h 483"/>
              <a:gd name="T2" fmla="*/ 2147483647 w 2761"/>
              <a:gd name="T3" fmla="*/ 2147483647 h 483"/>
              <a:gd name="T4" fmla="*/ 2147483647 w 2761"/>
              <a:gd name="T5" fmla="*/ 2147483647 h 483"/>
              <a:gd name="T6" fmla="*/ 2147483647 w 2761"/>
              <a:gd name="T7" fmla="*/ 2147483647 h 483"/>
              <a:gd name="T8" fmla="*/ 0 w 2761"/>
              <a:gd name="T9" fmla="*/ 2147483647 h 4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1"/>
              <a:gd name="T16" fmla="*/ 0 h 483"/>
              <a:gd name="T17" fmla="*/ 2761 w 2761"/>
              <a:gd name="T18" fmla="*/ 483 h 4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1" h="483">
                <a:moveTo>
                  <a:pt x="2761" y="16"/>
                </a:moveTo>
                <a:cubicBezTo>
                  <a:pt x="2393" y="8"/>
                  <a:pt x="2025" y="0"/>
                  <a:pt x="1748" y="16"/>
                </a:cubicBezTo>
                <a:cubicBezTo>
                  <a:pt x="1471" y="32"/>
                  <a:pt x="1303" y="62"/>
                  <a:pt x="1097" y="115"/>
                </a:cubicBezTo>
                <a:cubicBezTo>
                  <a:pt x="891" y="168"/>
                  <a:pt x="693" y="273"/>
                  <a:pt x="510" y="334"/>
                </a:cubicBezTo>
                <a:cubicBezTo>
                  <a:pt x="327" y="395"/>
                  <a:pt x="163" y="439"/>
                  <a:pt x="0" y="4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3" name="Freeform 21"/>
          <p:cNvSpPr>
            <a:spLocks/>
          </p:cNvSpPr>
          <p:nvPr/>
        </p:nvSpPr>
        <p:spPr bwMode="auto">
          <a:xfrm flipH="1">
            <a:off x="3236914" y="833438"/>
            <a:ext cx="4383087" cy="766762"/>
          </a:xfrm>
          <a:custGeom>
            <a:avLst/>
            <a:gdLst>
              <a:gd name="T0" fmla="*/ 2147483647 w 2761"/>
              <a:gd name="T1" fmla="*/ 2147483647 h 483"/>
              <a:gd name="T2" fmla="*/ 2147483647 w 2761"/>
              <a:gd name="T3" fmla="*/ 2147483647 h 483"/>
              <a:gd name="T4" fmla="*/ 2147483647 w 2761"/>
              <a:gd name="T5" fmla="*/ 2147483647 h 483"/>
              <a:gd name="T6" fmla="*/ 2147483647 w 2761"/>
              <a:gd name="T7" fmla="*/ 2147483647 h 483"/>
              <a:gd name="T8" fmla="*/ 0 w 2761"/>
              <a:gd name="T9" fmla="*/ 2147483647 h 4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1"/>
              <a:gd name="T16" fmla="*/ 0 h 483"/>
              <a:gd name="T17" fmla="*/ 2761 w 2761"/>
              <a:gd name="T18" fmla="*/ 483 h 4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1" h="483">
                <a:moveTo>
                  <a:pt x="2761" y="16"/>
                </a:moveTo>
                <a:cubicBezTo>
                  <a:pt x="2393" y="8"/>
                  <a:pt x="2025" y="0"/>
                  <a:pt x="1748" y="16"/>
                </a:cubicBezTo>
                <a:cubicBezTo>
                  <a:pt x="1471" y="32"/>
                  <a:pt x="1303" y="62"/>
                  <a:pt x="1097" y="115"/>
                </a:cubicBezTo>
                <a:cubicBezTo>
                  <a:pt x="891" y="168"/>
                  <a:pt x="693" y="273"/>
                  <a:pt x="510" y="334"/>
                </a:cubicBezTo>
                <a:cubicBezTo>
                  <a:pt x="327" y="395"/>
                  <a:pt x="163" y="439"/>
                  <a:pt x="0" y="4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4" name="Freeform 22"/>
          <p:cNvSpPr>
            <a:spLocks/>
          </p:cNvSpPr>
          <p:nvPr/>
        </p:nvSpPr>
        <p:spPr bwMode="auto">
          <a:xfrm flipH="1">
            <a:off x="1209675" y="3122614"/>
            <a:ext cx="3562350" cy="71437"/>
          </a:xfrm>
          <a:custGeom>
            <a:avLst/>
            <a:gdLst>
              <a:gd name="T0" fmla="*/ 0 w 2244"/>
              <a:gd name="T1" fmla="*/ 2147483647 h 45"/>
              <a:gd name="T2" fmla="*/ 2147483647 w 2244"/>
              <a:gd name="T3" fmla="*/ 2147483647 h 45"/>
              <a:gd name="T4" fmla="*/ 2147483647 w 2244"/>
              <a:gd name="T5" fmla="*/ 2147483647 h 45"/>
              <a:gd name="T6" fmla="*/ 2147483647 w 2244"/>
              <a:gd name="T7" fmla="*/ 2147483647 h 45"/>
              <a:gd name="T8" fmla="*/ 2147483647 w 2244"/>
              <a:gd name="T9" fmla="*/ 2147483647 h 45"/>
              <a:gd name="T10" fmla="*/ 2147483647 w 2244"/>
              <a:gd name="T11" fmla="*/ 2147483647 h 45"/>
              <a:gd name="T12" fmla="*/ 2147483647 w 2244"/>
              <a:gd name="T13" fmla="*/ 0 h 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4"/>
              <a:gd name="T22" fmla="*/ 0 h 45"/>
              <a:gd name="T23" fmla="*/ 2244 w 2244"/>
              <a:gd name="T24" fmla="*/ 45 h 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4" h="45">
                <a:moveTo>
                  <a:pt x="0" y="7"/>
                </a:moveTo>
                <a:cubicBezTo>
                  <a:pt x="498" y="35"/>
                  <a:pt x="330" y="35"/>
                  <a:pt x="503" y="35"/>
                </a:cubicBezTo>
                <a:cubicBezTo>
                  <a:pt x="648" y="37"/>
                  <a:pt x="925" y="45"/>
                  <a:pt x="991" y="42"/>
                </a:cubicBezTo>
                <a:cubicBezTo>
                  <a:pt x="1118" y="43"/>
                  <a:pt x="1183" y="43"/>
                  <a:pt x="1267" y="42"/>
                </a:cubicBezTo>
                <a:cubicBezTo>
                  <a:pt x="1351" y="41"/>
                  <a:pt x="1402" y="39"/>
                  <a:pt x="1494" y="35"/>
                </a:cubicBezTo>
                <a:lnTo>
                  <a:pt x="1819" y="21"/>
                </a:lnTo>
                <a:lnTo>
                  <a:pt x="224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5" name="Freeform 23"/>
          <p:cNvSpPr>
            <a:spLocks/>
          </p:cNvSpPr>
          <p:nvPr/>
        </p:nvSpPr>
        <p:spPr bwMode="auto">
          <a:xfrm flipH="1">
            <a:off x="1176339" y="3448050"/>
            <a:ext cx="3089275" cy="52388"/>
          </a:xfrm>
          <a:custGeom>
            <a:avLst/>
            <a:gdLst>
              <a:gd name="T0" fmla="*/ 0 w 1946"/>
              <a:gd name="T1" fmla="*/ 0 h 33"/>
              <a:gd name="T2" fmla="*/ 2147483647 w 1946"/>
              <a:gd name="T3" fmla="*/ 2147483647 h 33"/>
              <a:gd name="T4" fmla="*/ 2147483647 w 1946"/>
              <a:gd name="T5" fmla="*/ 2147483647 h 33"/>
              <a:gd name="T6" fmla="*/ 2147483647 w 1946"/>
              <a:gd name="T7" fmla="*/ 2147483647 h 33"/>
              <a:gd name="T8" fmla="*/ 0 60000 65536"/>
              <a:gd name="T9" fmla="*/ 0 60000 65536"/>
              <a:gd name="T10" fmla="*/ 0 60000 65536"/>
              <a:gd name="T11" fmla="*/ 0 60000 65536"/>
              <a:gd name="T12" fmla="*/ 0 w 1946"/>
              <a:gd name="T13" fmla="*/ 0 h 33"/>
              <a:gd name="T14" fmla="*/ 1946 w 1946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46" h="33">
                <a:moveTo>
                  <a:pt x="0" y="0"/>
                </a:moveTo>
                <a:cubicBezTo>
                  <a:pt x="134" y="8"/>
                  <a:pt x="283" y="23"/>
                  <a:pt x="502" y="28"/>
                </a:cubicBezTo>
                <a:cubicBezTo>
                  <a:pt x="721" y="33"/>
                  <a:pt x="1075" y="29"/>
                  <a:pt x="1316" y="28"/>
                </a:cubicBezTo>
                <a:cubicBezTo>
                  <a:pt x="1557" y="27"/>
                  <a:pt x="1815" y="22"/>
                  <a:pt x="1946" y="2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6" name="Freeform 24"/>
          <p:cNvSpPr>
            <a:spLocks/>
          </p:cNvSpPr>
          <p:nvPr/>
        </p:nvSpPr>
        <p:spPr bwMode="auto">
          <a:xfrm flipH="1">
            <a:off x="7121525" y="3089276"/>
            <a:ext cx="325438" cy="303213"/>
          </a:xfrm>
          <a:custGeom>
            <a:avLst/>
            <a:gdLst>
              <a:gd name="T0" fmla="*/ 2147483647 w 205"/>
              <a:gd name="T1" fmla="*/ 0 h 191"/>
              <a:gd name="T2" fmla="*/ 2147483647 w 205"/>
              <a:gd name="T3" fmla="*/ 2147483647 h 191"/>
              <a:gd name="T4" fmla="*/ 0 w 205"/>
              <a:gd name="T5" fmla="*/ 2147483647 h 191"/>
              <a:gd name="T6" fmla="*/ 0 60000 65536"/>
              <a:gd name="T7" fmla="*/ 0 60000 65536"/>
              <a:gd name="T8" fmla="*/ 0 60000 65536"/>
              <a:gd name="T9" fmla="*/ 0 w 205"/>
              <a:gd name="T10" fmla="*/ 0 h 191"/>
              <a:gd name="T11" fmla="*/ 205 w 205"/>
              <a:gd name="T12" fmla="*/ 191 h 1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" h="191">
                <a:moveTo>
                  <a:pt x="205" y="0"/>
                </a:moveTo>
                <a:cubicBezTo>
                  <a:pt x="191" y="7"/>
                  <a:pt x="155" y="3"/>
                  <a:pt x="121" y="35"/>
                </a:cubicBezTo>
                <a:cubicBezTo>
                  <a:pt x="87" y="67"/>
                  <a:pt x="25" y="159"/>
                  <a:pt x="0" y="19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7" name="Freeform 25"/>
          <p:cNvSpPr>
            <a:spLocks/>
          </p:cNvSpPr>
          <p:nvPr/>
        </p:nvSpPr>
        <p:spPr bwMode="auto">
          <a:xfrm flipH="1">
            <a:off x="6438900" y="3438526"/>
            <a:ext cx="1220788" cy="1077913"/>
          </a:xfrm>
          <a:custGeom>
            <a:avLst/>
            <a:gdLst>
              <a:gd name="T0" fmla="*/ 2147483647 w 769"/>
              <a:gd name="T1" fmla="*/ 0 h 679"/>
              <a:gd name="T2" fmla="*/ 2147483647 w 769"/>
              <a:gd name="T3" fmla="*/ 2147483647 h 679"/>
              <a:gd name="T4" fmla="*/ 2147483647 w 769"/>
              <a:gd name="T5" fmla="*/ 2147483647 h 679"/>
              <a:gd name="T6" fmla="*/ 0 w 769"/>
              <a:gd name="T7" fmla="*/ 2147483647 h 679"/>
              <a:gd name="T8" fmla="*/ 0 60000 65536"/>
              <a:gd name="T9" fmla="*/ 0 60000 65536"/>
              <a:gd name="T10" fmla="*/ 0 60000 65536"/>
              <a:gd name="T11" fmla="*/ 0 60000 65536"/>
              <a:gd name="T12" fmla="*/ 0 w 769"/>
              <a:gd name="T13" fmla="*/ 0 h 679"/>
              <a:gd name="T14" fmla="*/ 769 w 769"/>
              <a:gd name="T15" fmla="*/ 679 h 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9" h="679">
                <a:moveTo>
                  <a:pt x="769" y="0"/>
                </a:moveTo>
                <a:cubicBezTo>
                  <a:pt x="734" y="5"/>
                  <a:pt x="632" y="0"/>
                  <a:pt x="559" y="34"/>
                </a:cubicBezTo>
                <a:cubicBezTo>
                  <a:pt x="486" y="68"/>
                  <a:pt x="425" y="96"/>
                  <a:pt x="332" y="204"/>
                </a:cubicBezTo>
                <a:cubicBezTo>
                  <a:pt x="239" y="312"/>
                  <a:pt x="119" y="497"/>
                  <a:pt x="0" y="67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8" name="Freeform 26"/>
          <p:cNvSpPr>
            <a:spLocks/>
          </p:cNvSpPr>
          <p:nvPr/>
        </p:nvSpPr>
        <p:spPr bwMode="auto">
          <a:xfrm flipH="1">
            <a:off x="5895975" y="3794125"/>
            <a:ext cx="966788" cy="755650"/>
          </a:xfrm>
          <a:custGeom>
            <a:avLst/>
            <a:gdLst>
              <a:gd name="T0" fmla="*/ 2147483647 w 609"/>
              <a:gd name="T1" fmla="*/ 2147483647 h 476"/>
              <a:gd name="T2" fmla="*/ 2147483647 w 609"/>
              <a:gd name="T3" fmla="*/ 2147483647 h 476"/>
              <a:gd name="T4" fmla="*/ 2147483647 w 609"/>
              <a:gd name="T5" fmla="*/ 2147483647 h 476"/>
              <a:gd name="T6" fmla="*/ 0 w 609"/>
              <a:gd name="T7" fmla="*/ 2147483647 h 476"/>
              <a:gd name="T8" fmla="*/ 0 60000 65536"/>
              <a:gd name="T9" fmla="*/ 0 60000 65536"/>
              <a:gd name="T10" fmla="*/ 0 60000 65536"/>
              <a:gd name="T11" fmla="*/ 0 60000 65536"/>
              <a:gd name="T12" fmla="*/ 0 w 609"/>
              <a:gd name="T13" fmla="*/ 0 h 476"/>
              <a:gd name="T14" fmla="*/ 609 w 609"/>
              <a:gd name="T15" fmla="*/ 476 h 4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9" h="476">
                <a:moveTo>
                  <a:pt x="609" y="9"/>
                </a:moveTo>
                <a:cubicBezTo>
                  <a:pt x="580" y="12"/>
                  <a:pt x="498" y="0"/>
                  <a:pt x="435" y="24"/>
                </a:cubicBezTo>
                <a:cubicBezTo>
                  <a:pt x="372" y="48"/>
                  <a:pt x="306" y="75"/>
                  <a:pt x="234" y="150"/>
                </a:cubicBezTo>
                <a:cubicBezTo>
                  <a:pt x="162" y="225"/>
                  <a:pt x="81" y="352"/>
                  <a:pt x="0" y="4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39" name="Freeform 28"/>
          <p:cNvSpPr>
            <a:spLocks/>
          </p:cNvSpPr>
          <p:nvPr/>
        </p:nvSpPr>
        <p:spPr bwMode="auto">
          <a:xfrm flipH="1">
            <a:off x="1017589" y="3790950"/>
            <a:ext cx="2713037" cy="52388"/>
          </a:xfrm>
          <a:custGeom>
            <a:avLst/>
            <a:gdLst>
              <a:gd name="T0" fmla="*/ 0 w 1709"/>
              <a:gd name="T1" fmla="*/ 0 h 33"/>
              <a:gd name="T2" fmla="*/ 2147483647 w 1709"/>
              <a:gd name="T3" fmla="*/ 2147483647 h 33"/>
              <a:gd name="T4" fmla="*/ 2147483647 w 1709"/>
              <a:gd name="T5" fmla="*/ 2147483647 h 33"/>
              <a:gd name="T6" fmla="*/ 2147483647 w 1709"/>
              <a:gd name="T7" fmla="*/ 2147483647 h 33"/>
              <a:gd name="T8" fmla="*/ 0 60000 65536"/>
              <a:gd name="T9" fmla="*/ 0 60000 65536"/>
              <a:gd name="T10" fmla="*/ 0 60000 65536"/>
              <a:gd name="T11" fmla="*/ 0 60000 65536"/>
              <a:gd name="T12" fmla="*/ 0 w 1709"/>
              <a:gd name="T13" fmla="*/ 0 h 33"/>
              <a:gd name="T14" fmla="*/ 1709 w 1709"/>
              <a:gd name="T15" fmla="*/ 33 h 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09" h="33">
                <a:moveTo>
                  <a:pt x="0" y="0"/>
                </a:moveTo>
                <a:cubicBezTo>
                  <a:pt x="134" y="8"/>
                  <a:pt x="283" y="23"/>
                  <a:pt x="502" y="28"/>
                </a:cubicBezTo>
                <a:cubicBezTo>
                  <a:pt x="721" y="33"/>
                  <a:pt x="1115" y="28"/>
                  <a:pt x="1316" y="28"/>
                </a:cubicBezTo>
                <a:cubicBezTo>
                  <a:pt x="1517" y="28"/>
                  <a:pt x="1627" y="26"/>
                  <a:pt x="1709" y="2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40" name="Freeform 29"/>
          <p:cNvSpPr>
            <a:spLocks/>
          </p:cNvSpPr>
          <p:nvPr/>
        </p:nvSpPr>
        <p:spPr bwMode="auto">
          <a:xfrm flipH="1">
            <a:off x="5757864" y="2605089"/>
            <a:ext cx="1449387" cy="263525"/>
          </a:xfrm>
          <a:custGeom>
            <a:avLst/>
            <a:gdLst>
              <a:gd name="T0" fmla="*/ 2147483647 w 913"/>
              <a:gd name="T1" fmla="*/ 2147483647 h 166"/>
              <a:gd name="T2" fmla="*/ 2147483647 w 913"/>
              <a:gd name="T3" fmla="*/ 2147483647 h 166"/>
              <a:gd name="T4" fmla="*/ 2147483647 w 913"/>
              <a:gd name="T5" fmla="*/ 2147483647 h 166"/>
              <a:gd name="T6" fmla="*/ 2147483647 w 913"/>
              <a:gd name="T7" fmla="*/ 2147483647 h 166"/>
              <a:gd name="T8" fmla="*/ 2147483647 w 913"/>
              <a:gd name="T9" fmla="*/ 2147483647 h 166"/>
              <a:gd name="T10" fmla="*/ 2147483647 w 913"/>
              <a:gd name="T11" fmla="*/ 2147483647 h 166"/>
              <a:gd name="T12" fmla="*/ 2147483647 w 913"/>
              <a:gd name="T13" fmla="*/ 2147483647 h 166"/>
              <a:gd name="T14" fmla="*/ 2147483647 w 913"/>
              <a:gd name="T15" fmla="*/ 2147483647 h 166"/>
              <a:gd name="T16" fmla="*/ 2147483647 w 913"/>
              <a:gd name="T17" fmla="*/ 2147483647 h 166"/>
              <a:gd name="T18" fmla="*/ 2147483647 w 913"/>
              <a:gd name="T19" fmla="*/ 2147483647 h 166"/>
              <a:gd name="T20" fmla="*/ 2147483647 w 913"/>
              <a:gd name="T21" fmla="*/ 2147483647 h 166"/>
              <a:gd name="T22" fmla="*/ 2147483647 w 913"/>
              <a:gd name="T23" fmla="*/ 2147483647 h 166"/>
              <a:gd name="T24" fmla="*/ 2147483647 w 913"/>
              <a:gd name="T25" fmla="*/ 2147483647 h 166"/>
              <a:gd name="T26" fmla="*/ 2147483647 w 913"/>
              <a:gd name="T27" fmla="*/ 2147483647 h 1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13"/>
              <a:gd name="T43" fmla="*/ 0 h 166"/>
              <a:gd name="T44" fmla="*/ 913 w 913"/>
              <a:gd name="T45" fmla="*/ 166 h 16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13" h="166">
                <a:moveTo>
                  <a:pt x="340" y="9"/>
                </a:moveTo>
                <a:lnTo>
                  <a:pt x="201" y="57"/>
                </a:lnTo>
                <a:cubicBezTo>
                  <a:pt x="80" y="123"/>
                  <a:pt x="35" y="123"/>
                  <a:pt x="84" y="123"/>
                </a:cubicBezTo>
                <a:cubicBezTo>
                  <a:pt x="172" y="106"/>
                  <a:pt x="201" y="107"/>
                  <a:pt x="169" y="107"/>
                </a:cubicBezTo>
                <a:cubicBezTo>
                  <a:pt x="45" y="166"/>
                  <a:pt x="0" y="166"/>
                  <a:pt x="49" y="166"/>
                </a:cubicBezTo>
                <a:lnTo>
                  <a:pt x="913" y="145"/>
                </a:lnTo>
                <a:lnTo>
                  <a:pt x="758" y="113"/>
                </a:lnTo>
                <a:cubicBezTo>
                  <a:pt x="849" y="88"/>
                  <a:pt x="817" y="89"/>
                  <a:pt x="852" y="89"/>
                </a:cubicBezTo>
                <a:lnTo>
                  <a:pt x="716" y="54"/>
                </a:lnTo>
                <a:lnTo>
                  <a:pt x="777" y="38"/>
                </a:lnTo>
                <a:lnTo>
                  <a:pt x="638" y="9"/>
                </a:lnTo>
                <a:cubicBezTo>
                  <a:pt x="523" y="0"/>
                  <a:pt x="562" y="1"/>
                  <a:pt x="521" y="1"/>
                </a:cubicBezTo>
                <a:cubicBezTo>
                  <a:pt x="416" y="3"/>
                  <a:pt x="451" y="3"/>
                  <a:pt x="414" y="3"/>
                </a:cubicBezTo>
                <a:lnTo>
                  <a:pt x="340" y="9"/>
                </a:lnTo>
                <a:close/>
              </a:path>
            </a:pathLst>
          </a:custGeom>
          <a:solidFill>
            <a:srgbClr val="FFBFCB"/>
          </a:solidFill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41" name="Freeform 30"/>
          <p:cNvSpPr>
            <a:spLocks/>
          </p:cNvSpPr>
          <p:nvPr/>
        </p:nvSpPr>
        <p:spPr bwMode="auto">
          <a:xfrm flipH="1">
            <a:off x="5468938" y="2897189"/>
            <a:ext cx="1276350" cy="206375"/>
          </a:xfrm>
          <a:custGeom>
            <a:avLst/>
            <a:gdLst>
              <a:gd name="T0" fmla="*/ 2147483647 w 804"/>
              <a:gd name="T1" fmla="*/ 0 h 130"/>
              <a:gd name="T2" fmla="*/ 2147483647 w 804"/>
              <a:gd name="T3" fmla="*/ 2147483647 h 130"/>
              <a:gd name="T4" fmla="*/ 2147483647 w 804"/>
              <a:gd name="T5" fmla="*/ 2147483647 h 130"/>
              <a:gd name="T6" fmla="*/ 2147483647 w 804"/>
              <a:gd name="T7" fmla="*/ 2147483647 h 130"/>
              <a:gd name="T8" fmla="*/ 2147483647 w 804"/>
              <a:gd name="T9" fmla="*/ 2147483647 h 130"/>
              <a:gd name="T10" fmla="*/ 2147483647 w 804"/>
              <a:gd name="T11" fmla="*/ 2147483647 h 130"/>
              <a:gd name="T12" fmla="*/ 2147483647 w 804"/>
              <a:gd name="T13" fmla="*/ 2147483647 h 130"/>
              <a:gd name="T14" fmla="*/ 2147483647 w 804"/>
              <a:gd name="T15" fmla="*/ 2147483647 h 130"/>
              <a:gd name="T16" fmla="*/ 2147483647 w 804"/>
              <a:gd name="T17" fmla="*/ 2147483647 h 130"/>
              <a:gd name="T18" fmla="*/ 2147483647 w 804"/>
              <a:gd name="T19" fmla="*/ 2147483647 h 130"/>
              <a:gd name="T20" fmla="*/ 2147483647 w 804"/>
              <a:gd name="T21" fmla="*/ 2147483647 h 130"/>
              <a:gd name="T22" fmla="*/ 2147483647 w 804"/>
              <a:gd name="T23" fmla="*/ 2147483647 h 130"/>
              <a:gd name="T24" fmla="*/ 2147483647 w 804"/>
              <a:gd name="T25" fmla="*/ 0 h 1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04"/>
              <a:gd name="T40" fmla="*/ 0 h 130"/>
              <a:gd name="T41" fmla="*/ 804 w 804"/>
              <a:gd name="T42" fmla="*/ 130 h 13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04" h="130">
                <a:moveTo>
                  <a:pt x="406" y="0"/>
                </a:moveTo>
                <a:cubicBezTo>
                  <a:pt x="360" y="0"/>
                  <a:pt x="314" y="1"/>
                  <a:pt x="268" y="2"/>
                </a:cubicBezTo>
                <a:cubicBezTo>
                  <a:pt x="189" y="18"/>
                  <a:pt x="239" y="5"/>
                  <a:pt x="214" y="13"/>
                </a:cubicBezTo>
                <a:lnTo>
                  <a:pt x="116" y="48"/>
                </a:lnTo>
                <a:lnTo>
                  <a:pt x="169" y="48"/>
                </a:lnTo>
                <a:lnTo>
                  <a:pt x="65" y="88"/>
                </a:lnTo>
                <a:lnTo>
                  <a:pt x="142" y="88"/>
                </a:lnTo>
                <a:cubicBezTo>
                  <a:pt x="37" y="130"/>
                  <a:pt x="0" y="130"/>
                  <a:pt x="41" y="130"/>
                </a:cubicBezTo>
                <a:lnTo>
                  <a:pt x="804" y="130"/>
                </a:lnTo>
                <a:cubicBezTo>
                  <a:pt x="645" y="92"/>
                  <a:pt x="591" y="93"/>
                  <a:pt x="649" y="93"/>
                </a:cubicBezTo>
                <a:lnTo>
                  <a:pt x="713" y="85"/>
                </a:lnTo>
                <a:lnTo>
                  <a:pt x="489" y="18"/>
                </a:lnTo>
                <a:lnTo>
                  <a:pt x="406" y="0"/>
                </a:lnTo>
                <a:close/>
              </a:path>
            </a:pathLst>
          </a:custGeom>
          <a:solidFill>
            <a:srgbClr val="00FFFF"/>
          </a:solidFill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42" name="Freeform 31"/>
          <p:cNvSpPr>
            <a:spLocks/>
          </p:cNvSpPr>
          <p:nvPr/>
        </p:nvSpPr>
        <p:spPr bwMode="auto">
          <a:xfrm flipH="1">
            <a:off x="4805363" y="3170239"/>
            <a:ext cx="1276350" cy="257175"/>
          </a:xfrm>
          <a:custGeom>
            <a:avLst/>
            <a:gdLst>
              <a:gd name="T0" fmla="*/ 2147483647 w 804"/>
              <a:gd name="T1" fmla="*/ 0 h 130"/>
              <a:gd name="T2" fmla="*/ 2147483647 w 804"/>
              <a:gd name="T3" fmla="*/ 2147483647 h 130"/>
              <a:gd name="T4" fmla="*/ 2147483647 w 804"/>
              <a:gd name="T5" fmla="*/ 2147483647 h 130"/>
              <a:gd name="T6" fmla="*/ 2147483647 w 804"/>
              <a:gd name="T7" fmla="*/ 2147483647 h 130"/>
              <a:gd name="T8" fmla="*/ 2147483647 w 804"/>
              <a:gd name="T9" fmla="*/ 2147483647 h 130"/>
              <a:gd name="T10" fmla="*/ 2147483647 w 804"/>
              <a:gd name="T11" fmla="*/ 2147483647 h 130"/>
              <a:gd name="T12" fmla="*/ 2147483647 w 804"/>
              <a:gd name="T13" fmla="*/ 2147483647 h 130"/>
              <a:gd name="T14" fmla="*/ 2147483647 w 804"/>
              <a:gd name="T15" fmla="*/ 2147483647 h 130"/>
              <a:gd name="T16" fmla="*/ 2147483647 w 804"/>
              <a:gd name="T17" fmla="*/ 2147483647 h 130"/>
              <a:gd name="T18" fmla="*/ 2147483647 w 804"/>
              <a:gd name="T19" fmla="*/ 2147483647 h 130"/>
              <a:gd name="T20" fmla="*/ 2147483647 w 804"/>
              <a:gd name="T21" fmla="*/ 2147483647 h 130"/>
              <a:gd name="T22" fmla="*/ 2147483647 w 804"/>
              <a:gd name="T23" fmla="*/ 2147483647 h 130"/>
              <a:gd name="T24" fmla="*/ 2147483647 w 804"/>
              <a:gd name="T25" fmla="*/ 0 h 1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04"/>
              <a:gd name="T40" fmla="*/ 0 h 130"/>
              <a:gd name="T41" fmla="*/ 804 w 804"/>
              <a:gd name="T42" fmla="*/ 130 h 13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04" h="130">
                <a:moveTo>
                  <a:pt x="406" y="0"/>
                </a:moveTo>
                <a:cubicBezTo>
                  <a:pt x="360" y="0"/>
                  <a:pt x="314" y="1"/>
                  <a:pt x="268" y="2"/>
                </a:cubicBezTo>
                <a:cubicBezTo>
                  <a:pt x="189" y="18"/>
                  <a:pt x="239" y="5"/>
                  <a:pt x="214" y="13"/>
                </a:cubicBezTo>
                <a:lnTo>
                  <a:pt x="116" y="48"/>
                </a:lnTo>
                <a:lnTo>
                  <a:pt x="169" y="48"/>
                </a:lnTo>
                <a:lnTo>
                  <a:pt x="65" y="88"/>
                </a:lnTo>
                <a:lnTo>
                  <a:pt x="142" y="88"/>
                </a:lnTo>
                <a:cubicBezTo>
                  <a:pt x="37" y="130"/>
                  <a:pt x="0" y="130"/>
                  <a:pt x="41" y="130"/>
                </a:cubicBezTo>
                <a:lnTo>
                  <a:pt x="804" y="130"/>
                </a:lnTo>
                <a:cubicBezTo>
                  <a:pt x="645" y="92"/>
                  <a:pt x="591" y="93"/>
                  <a:pt x="649" y="93"/>
                </a:cubicBezTo>
                <a:lnTo>
                  <a:pt x="713" y="85"/>
                </a:lnTo>
                <a:lnTo>
                  <a:pt x="489" y="18"/>
                </a:lnTo>
                <a:lnTo>
                  <a:pt x="406" y="0"/>
                </a:lnTo>
                <a:close/>
              </a:path>
            </a:pathLst>
          </a:custGeom>
          <a:solidFill>
            <a:srgbClr val="00FFFF"/>
          </a:solidFill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43" name="Freeform 32"/>
          <p:cNvSpPr>
            <a:spLocks/>
          </p:cNvSpPr>
          <p:nvPr/>
        </p:nvSpPr>
        <p:spPr bwMode="auto">
          <a:xfrm flipH="1">
            <a:off x="4324351" y="3600451"/>
            <a:ext cx="1057275" cy="206375"/>
          </a:xfrm>
          <a:custGeom>
            <a:avLst/>
            <a:gdLst>
              <a:gd name="T0" fmla="*/ 2147483647 w 804"/>
              <a:gd name="T1" fmla="*/ 0 h 130"/>
              <a:gd name="T2" fmla="*/ 2147483647 w 804"/>
              <a:gd name="T3" fmla="*/ 2147483647 h 130"/>
              <a:gd name="T4" fmla="*/ 2147483647 w 804"/>
              <a:gd name="T5" fmla="*/ 2147483647 h 130"/>
              <a:gd name="T6" fmla="*/ 2147483647 w 804"/>
              <a:gd name="T7" fmla="*/ 2147483647 h 130"/>
              <a:gd name="T8" fmla="*/ 2147483647 w 804"/>
              <a:gd name="T9" fmla="*/ 2147483647 h 130"/>
              <a:gd name="T10" fmla="*/ 2147483647 w 804"/>
              <a:gd name="T11" fmla="*/ 2147483647 h 130"/>
              <a:gd name="T12" fmla="*/ 2147483647 w 804"/>
              <a:gd name="T13" fmla="*/ 2147483647 h 130"/>
              <a:gd name="T14" fmla="*/ 2147483647 w 804"/>
              <a:gd name="T15" fmla="*/ 2147483647 h 130"/>
              <a:gd name="T16" fmla="*/ 2147483647 w 804"/>
              <a:gd name="T17" fmla="*/ 2147483647 h 130"/>
              <a:gd name="T18" fmla="*/ 2147483647 w 804"/>
              <a:gd name="T19" fmla="*/ 2147483647 h 130"/>
              <a:gd name="T20" fmla="*/ 2147483647 w 804"/>
              <a:gd name="T21" fmla="*/ 2147483647 h 130"/>
              <a:gd name="T22" fmla="*/ 2147483647 w 804"/>
              <a:gd name="T23" fmla="*/ 2147483647 h 130"/>
              <a:gd name="T24" fmla="*/ 2147483647 w 804"/>
              <a:gd name="T25" fmla="*/ 0 h 1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04"/>
              <a:gd name="T40" fmla="*/ 0 h 130"/>
              <a:gd name="T41" fmla="*/ 804 w 804"/>
              <a:gd name="T42" fmla="*/ 130 h 13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04" h="130">
                <a:moveTo>
                  <a:pt x="406" y="0"/>
                </a:moveTo>
                <a:cubicBezTo>
                  <a:pt x="360" y="0"/>
                  <a:pt x="314" y="1"/>
                  <a:pt x="268" y="2"/>
                </a:cubicBezTo>
                <a:cubicBezTo>
                  <a:pt x="189" y="18"/>
                  <a:pt x="239" y="5"/>
                  <a:pt x="214" y="13"/>
                </a:cubicBezTo>
                <a:lnTo>
                  <a:pt x="116" y="48"/>
                </a:lnTo>
                <a:lnTo>
                  <a:pt x="169" y="48"/>
                </a:lnTo>
                <a:lnTo>
                  <a:pt x="65" y="88"/>
                </a:lnTo>
                <a:lnTo>
                  <a:pt x="142" y="88"/>
                </a:lnTo>
                <a:cubicBezTo>
                  <a:pt x="37" y="130"/>
                  <a:pt x="0" y="130"/>
                  <a:pt x="41" y="130"/>
                </a:cubicBezTo>
                <a:lnTo>
                  <a:pt x="804" y="130"/>
                </a:lnTo>
                <a:cubicBezTo>
                  <a:pt x="645" y="92"/>
                  <a:pt x="591" y="93"/>
                  <a:pt x="649" y="93"/>
                </a:cubicBezTo>
                <a:lnTo>
                  <a:pt x="713" y="85"/>
                </a:lnTo>
                <a:lnTo>
                  <a:pt x="489" y="18"/>
                </a:lnTo>
                <a:lnTo>
                  <a:pt x="406" y="0"/>
                </a:lnTo>
                <a:close/>
              </a:path>
            </a:pathLst>
          </a:custGeom>
          <a:solidFill>
            <a:srgbClr val="00FFFF"/>
          </a:solidFill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44" name="Freeform 33"/>
          <p:cNvSpPr>
            <a:spLocks/>
          </p:cNvSpPr>
          <p:nvPr/>
        </p:nvSpPr>
        <p:spPr bwMode="auto">
          <a:xfrm flipH="1">
            <a:off x="6511925" y="2532063"/>
            <a:ext cx="287338" cy="76200"/>
          </a:xfrm>
          <a:custGeom>
            <a:avLst/>
            <a:gdLst>
              <a:gd name="T0" fmla="*/ 2147483647 w 181"/>
              <a:gd name="T1" fmla="*/ 2147483647 h 48"/>
              <a:gd name="T2" fmla="*/ 0 w 181"/>
              <a:gd name="T3" fmla="*/ 2147483647 h 48"/>
              <a:gd name="T4" fmla="*/ 2147483647 w 181"/>
              <a:gd name="T5" fmla="*/ 0 h 48"/>
              <a:gd name="T6" fmla="*/ 0 60000 65536"/>
              <a:gd name="T7" fmla="*/ 0 60000 65536"/>
              <a:gd name="T8" fmla="*/ 0 60000 65536"/>
              <a:gd name="T9" fmla="*/ 0 w 181"/>
              <a:gd name="T10" fmla="*/ 0 h 48"/>
              <a:gd name="T11" fmla="*/ 181 w 181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48">
                <a:moveTo>
                  <a:pt x="122" y="48"/>
                </a:moveTo>
                <a:cubicBezTo>
                  <a:pt x="81" y="48"/>
                  <a:pt x="40" y="48"/>
                  <a:pt x="0" y="48"/>
                </a:cubicBezTo>
                <a:lnTo>
                  <a:pt x="181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45" name="Line 34"/>
          <p:cNvSpPr>
            <a:spLocks noChangeShapeType="1"/>
          </p:cNvSpPr>
          <p:nvPr/>
        </p:nvSpPr>
        <p:spPr bwMode="auto">
          <a:xfrm flipH="1">
            <a:off x="1030289" y="2651125"/>
            <a:ext cx="415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46" name="Line 35"/>
          <p:cNvSpPr>
            <a:spLocks noChangeShapeType="1"/>
          </p:cNvSpPr>
          <p:nvPr/>
        </p:nvSpPr>
        <p:spPr bwMode="auto">
          <a:xfrm flipH="1">
            <a:off x="1035051" y="2376488"/>
            <a:ext cx="415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47" name="Text Box 36"/>
          <p:cNvSpPr txBox="1">
            <a:spLocks noChangeArrowheads="1"/>
          </p:cNvSpPr>
          <p:nvPr/>
        </p:nvSpPr>
        <p:spPr bwMode="auto">
          <a:xfrm flipH="1">
            <a:off x="3794125" y="2159000"/>
            <a:ext cx="192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Austin - Eagle Ford</a:t>
            </a:r>
          </a:p>
        </p:txBody>
      </p:sp>
      <p:sp>
        <p:nvSpPr>
          <p:cNvPr id="13348" name="Text Box 42"/>
          <p:cNvSpPr txBox="1">
            <a:spLocks noChangeArrowheads="1"/>
          </p:cNvSpPr>
          <p:nvPr/>
        </p:nvSpPr>
        <p:spPr bwMode="auto">
          <a:xfrm flipH="1">
            <a:off x="2676525" y="1203325"/>
            <a:ext cx="1652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Midway - Wilcox</a:t>
            </a:r>
          </a:p>
        </p:txBody>
      </p:sp>
      <p:sp>
        <p:nvSpPr>
          <p:cNvPr id="13349" name="Text Box 43"/>
          <p:cNvSpPr txBox="1">
            <a:spLocks noChangeArrowheads="1"/>
          </p:cNvSpPr>
          <p:nvPr/>
        </p:nvSpPr>
        <p:spPr bwMode="auto">
          <a:xfrm flipH="1">
            <a:off x="1547814" y="3163888"/>
            <a:ext cx="103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Edwards</a:t>
            </a:r>
          </a:p>
        </p:txBody>
      </p:sp>
      <p:sp>
        <p:nvSpPr>
          <p:cNvPr id="13350" name="Line 44"/>
          <p:cNvSpPr>
            <a:spLocks noChangeShapeType="1"/>
          </p:cNvSpPr>
          <p:nvPr/>
        </p:nvSpPr>
        <p:spPr bwMode="auto">
          <a:xfrm flipH="1" flipV="1">
            <a:off x="1903413" y="2728913"/>
            <a:ext cx="0" cy="501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51" name="Line 45"/>
          <p:cNvSpPr>
            <a:spLocks noChangeShapeType="1"/>
          </p:cNvSpPr>
          <p:nvPr/>
        </p:nvSpPr>
        <p:spPr bwMode="auto">
          <a:xfrm flipH="1">
            <a:off x="1900238" y="3527426"/>
            <a:ext cx="0" cy="581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52" name="Text Box 46"/>
          <p:cNvSpPr txBox="1">
            <a:spLocks noChangeArrowheads="1"/>
          </p:cNvSpPr>
          <p:nvPr/>
        </p:nvSpPr>
        <p:spPr bwMode="auto">
          <a:xfrm flipH="1">
            <a:off x="1973263" y="1700213"/>
            <a:ext cx="1054100" cy="658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Buda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Del Rio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Georgetown</a:t>
            </a:r>
          </a:p>
        </p:txBody>
      </p:sp>
      <p:sp>
        <p:nvSpPr>
          <p:cNvPr id="13353" name="Line 47"/>
          <p:cNvSpPr>
            <a:spLocks noChangeShapeType="1"/>
          </p:cNvSpPr>
          <p:nvPr/>
        </p:nvSpPr>
        <p:spPr bwMode="auto">
          <a:xfrm>
            <a:off x="3019425" y="2343151"/>
            <a:ext cx="179388" cy="176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54" name="Text Box 48"/>
          <p:cNvSpPr txBox="1">
            <a:spLocks noChangeArrowheads="1"/>
          </p:cNvSpPr>
          <p:nvPr/>
        </p:nvSpPr>
        <p:spPr bwMode="auto">
          <a:xfrm flipH="1">
            <a:off x="6740526" y="1738314"/>
            <a:ext cx="79701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gas-filled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reservoir</a:t>
            </a:r>
          </a:p>
        </p:txBody>
      </p:sp>
      <p:sp>
        <p:nvSpPr>
          <p:cNvPr id="13355" name="Rectangle 69"/>
          <p:cNvSpPr>
            <a:spLocks noChangeArrowheads="1"/>
          </p:cNvSpPr>
          <p:nvPr/>
        </p:nvSpPr>
        <p:spPr bwMode="auto">
          <a:xfrm>
            <a:off x="412750" y="674688"/>
            <a:ext cx="1081088" cy="36893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56" name="Line 70"/>
          <p:cNvSpPr>
            <a:spLocks noChangeShapeType="1"/>
          </p:cNvSpPr>
          <p:nvPr/>
        </p:nvSpPr>
        <p:spPr bwMode="auto">
          <a:xfrm flipH="1">
            <a:off x="412751" y="2468563"/>
            <a:ext cx="10906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57" name="Line 71"/>
          <p:cNvSpPr>
            <a:spLocks noChangeShapeType="1"/>
          </p:cNvSpPr>
          <p:nvPr/>
        </p:nvSpPr>
        <p:spPr bwMode="auto">
          <a:xfrm>
            <a:off x="758825" y="671513"/>
            <a:ext cx="0" cy="3702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58" name="Text Box 72"/>
          <p:cNvSpPr txBox="1">
            <a:spLocks noChangeArrowheads="1"/>
          </p:cNvSpPr>
          <p:nvPr/>
        </p:nvSpPr>
        <p:spPr bwMode="auto">
          <a:xfrm rot="16200000" flipH="1">
            <a:off x="-335756" y="3258344"/>
            <a:ext cx="1833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Lower Cretaceous</a:t>
            </a:r>
          </a:p>
        </p:txBody>
      </p:sp>
      <p:sp>
        <p:nvSpPr>
          <p:cNvPr id="13359" name="Text Box 73"/>
          <p:cNvSpPr txBox="1">
            <a:spLocks noChangeArrowheads="1"/>
          </p:cNvSpPr>
          <p:nvPr/>
        </p:nvSpPr>
        <p:spPr bwMode="auto">
          <a:xfrm rot="16200000" flipH="1">
            <a:off x="79111" y="1738898"/>
            <a:ext cx="10070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Up. Cret.</a:t>
            </a:r>
          </a:p>
        </p:txBody>
      </p:sp>
      <p:sp>
        <p:nvSpPr>
          <p:cNvPr id="13360" name="Line 74"/>
          <p:cNvSpPr>
            <a:spLocks noChangeShapeType="1"/>
          </p:cNvSpPr>
          <p:nvPr/>
        </p:nvSpPr>
        <p:spPr bwMode="auto">
          <a:xfrm flipH="1">
            <a:off x="419101" y="1300163"/>
            <a:ext cx="1071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61" name="Text Box 75"/>
          <p:cNvSpPr txBox="1">
            <a:spLocks noChangeArrowheads="1"/>
          </p:cNvSpPr>
          <p:nvPr/>
        </p:nvSpPr>
        <p:spPr bwMode="auto">
          <a:xfrm rot="16200000" flipH="1">
            <a:off x="246857" y="886620"/>
            <a:ext cx="692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Tertiary</a:t>
            </a:r>
          </a:p>
        </p:txBody>
      </p:sp>
      <p:sp>
        <p:nvSpPr>
          <p:cNvPr id="13362" name="Line 78"/>
          <p:cNvSpPr>
            <a:spLocks noChangeShapeType="1"/>
          </p:cNvSpPr>
          <p:nvPr/>
        </p:nvSpPr>
        <p:spPr bwMode="auto">
          <a:xfrm flipH="1">
            <a:off x="755651" y="1973263"/>
            <a:ext cx="7350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63" name="Line 79"/>
          <p:cNvSpPr>
            <a:spLocks noChangeShapeType="1"/>
          </p:cNvSpPr>
          <p:nvPr/>
        </p:nvSpPr>
        <p:spPr bwMode="auto">
          <a:xfrm flipH="1">
            <a:off x="762001" y="2125663"/>
            <a:ext cx="7350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64" name="Text Box 80"/>
          <p:cNvSpPr txBox="1">
            <a:spLocks noChangeArrowheads="1"/>
          </p:cNvSpPr>
          <p:nvPr/>
        </p:nvSpPr>
        <p:spPr bwMode="auto">
          <a:xfrm rot="16200000" flipH="1">
            <a:off x="719138" y="3286125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Albian</a:t>
            </a:r>
          </a:p>
        </p:txBody>
      </p:sp>
      <p:sp>
        <p:nvSpPr>
          <p:cNvPr id="13365" name="Text Box 81"/>
          <p:cNvSpPr txBox="1">
            <a:spLocks noChangeArrowheads="1"/>
          </p:cNvSpPr>
          <p:nvPr/>
        </p:nvSpPr>
        <p:spPr bwMode="auto">
          <a:xfrm flipH="1">
            <a:off x="730250" y="2208213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Cenom.</a:t>
            </a:r>
          </a:p>
        </p:txBody>
      </p:sp>
      <p:sp>
        <p:nvSpPr>
          <p:cNvPr id="13366" name="Text Box 82"/>
          <p:cNvSpPr txBox="1">
            <a:spLocks noChangeArrowheads="1"/>
          </p:cNvSpPr>
          <p:nvPr/>
        </p:nvSpPr>
        <p:spPr bwMode="auto">
          <a:xfrm flipH="1">
            <a:off x="871538" y="2068513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Tur. -</a:t>
            </a:r>
          </a:p>
        </p:txBody>
      </p:sp>
      <p:sp>
        <p:nvSpPr>
          <p:cNvPr id="13367" name="Text Box 83"/>
          <p:cNvSpPr txBox="1">
            <a:spLocks noChangeArrowheads="1"/>
          </p:cNvSpPr>
          <p:nvPr/>
        </p:nvSpPr>
        <p:spPr bwMode="auto">
          <a:xfrm flipH="1">
            <a:off x="712788" y="1908175"/>
            <a:ext cx="806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San-Con</a:t>
            </a:r>
          </a:p>
        </p:txBody>
      </p:sp>
      <p:sp>
        <p:nvSpPr>
          <p:cNvPr id="13368" name="Text Box 84"/>
          <p:cNvSpPr txBox="1">
            <a:spLocks noChangeArrowheads="1"/>
          </p:cNvSpPr>
          <p:nvPr/>
        </p:nvSpPr>
        <p:spPr bwMode="auto">
          <a:xfrm flipH="1">
            <a:off x="752476" y="1389063"/>
            <a:ext cx="7809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Maast.-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Camp.</a:t>
            </a:r>
          </a:p>
        </p:txBody>
      </p:sp>
      <p:sp>
        <p:nvSpPr>
          <p:cNvPr id="13369" name="Text Box 85"/>
          <p:cNvSpPr txBox="1">
            <a:spLocks noChangeArrowheads="1"/>
          </p:cNvSpPr>
          <p:nvPr/>
        </p:nvSpPr>
        <p:spPr bwMode="auto">
          <a:xfrm flipH="1">
            <a:off x="762001" y="752476"/>
            <a:ext cx="758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L. Eoc. -</a:t>
            </a:r>
          </a:p>
        </p:txBody>
      </p:sp>
      <p:sp>
        <p:nvSpPr>
          <p:cNvPr id="13370" name="Text Box 86"/>
          <p:cNvSpPr txBox="1">
            <a:spLocks noChangeArrowheads="1"/>
          </p:cNvSpPr>
          <p:nvPr/>
        </p:nvSpPr>
        <p:spPr bwMode="auto">
          <a:xfrm flipH="1">
            <a:off x="762000" y="962025"/>
            <a:ext cx="704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Paleoc.</a:t>
            </a:r>
          </a:p>
        </p:txBody>
      </p:sp>
      <p:sp>
        <p:nvSpPr>
          <p:cNvPr id="13371" name="Rectangle 1"/>
          <p:cNvSpPr>
            <a:spLocks noChangeArrowheads="1"/>
          </p:cNvSpPr>
          <p:nvPr/>
        </p:nvSpPr>
        <p:spPr bwMode="auto">
          <a:xfrm>
            <a:off x="8567739" y="515939"/>
            <a:ext cx="490537" cy="4708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72" name="Rectangle 52"/>
          <p:cNvSpPr>
            <a:spLocks noChangeArrowheads="1"/>
          </p:cNvSpPr>
          <p:nvPr/>
        </p:nvSpPr>
        <p:spPr bwMode="auto">
          <a:xfrm>
            <a:off x="919164" y="4179888"/>
            <a:ext cx="6573837" cy="2343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pitchFamily="124" charset="-128"/>
            </a:endParaRPr>
          </a:p>
        </p:txBody>
      </p:sp>
      <p:sp>
        <p:nvSpPr>
          <p:cNvPr id="13373" name="Rectangle 54"/>
          <p:cNvSpPr>
            <a:spLocks noChangeArrowheads="1"/>
          </p:cNvSpPr>
          <p:nvPr/>
        </p:nvSpPr>
        <p:spPr bwMode="auto">
          <a:xfrm>
            <a:off x="3740151" y="5162551"/>
            <a:ext cx="473075" cy="246063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3374" name="Group 55"/>
          <p:cNvGrpSpPr>
            <a:grpSpLocks/>
          </p:cNvGrpSpPr>
          <p:nvPr/>
        </p:nvGrpSpPr>
        <p:grpSpPr bwMode="auto">
          <a:xfrm>
            <a:off x="1054100" y="4710113"/>
            <a:ext cx="476250" cy="246062"/>
            <a:chOff x="2796" y="3506"/>
            <a:chExt cx="300" cy="155"/>
          </a:xfrm>
        </p:grpSpPr>
        <p:sp>
          <p:nvSpPr>
            <p:cNvPr id="13429" name="Freeform 56"/>
            <p:cNvSpPr>
              <a:spLocks/>
            </p:cNvSpPr>
            <p:nvPr/>
          </p:nvSpPr>
          <p:spPr bwMode="auto">
            <a:xfrm flipH="1" flipV="1">
              <a:off x="2797" y="3509"/>
              <a:ext cx="296" cy="152"/>
            </a:xfrm>
            <a:custGeom>
              <a:avLst/>
              <a:gdLst>
                <a:gd name="T0" fmla="*/ 291 w 296"/>
                <a:gd name="T1" fmla="*/ 0 h 152"/>
                <a:gd name="T2" fmla="*/ 0 w 296"/>
                <a:gd name="T3" fmla="*/ 150 h 152"/>
                <a:gd name="T4" fmla="*/ 296 w 296"/>
                <a:gd name="T5" fmla="*/ 152 h 152"/>
                <a:gd name="T6" fmla="*/ 291 w 296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6"/>
                <a:gd name="T13" fmla="*/ 0 h 152"/>
                <a:gd name="T14" fmla="*/ 296 w 296"/>
                <a:gd name="T15" fmla="*/ 152 h 1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6" h="152">
                  <a:moveTo>
                    <a:pt x="291" y="0"/>
                  </a:moveTo>
                  <a:lnTo>
                    <a:pt x="0" y="150"/>
                  </a:lnTo>
                  <a:lnTo>
                    <a:pt x="296" y="15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430" name="Freeform 57"/>
            <p:cNvSpPr>
              <a:spLocks/>
            </p:cNvSpPr>
            <p:nvPr/>
          </p:nvSpPr>
          <p:spPr bwMode="auto">
            <a:xfrm>
              <a:off x="2800" y="3509"/>
              <a:ext cx="296" cy="152"/>
            </a:xfrm>
            <a:custGeom>
              <a:avLst/>
              <a:gdLst>
                <a:gd name="T0" fmla="*/ 291 w 296"/>
                <a:gd name="T1" fmla="*/ 0 h 152"/>
                <a:gd name="T2" fmla="*/ 0 w 296"/>
                <a:gd name="T3" fmla="*/ 150 h 152"/>
                <a:gd name="T4" fmla="*/ 296 w 296"/>
                <a:gd name="T5" fmla="*/ 152 h 152"/>
                <a:gd name="T6" fmla="*/ 291 w 296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6"/>
                <a:gd name="T13" fmla="*/ 0 h 152"/>
                <a:gd name="T14" fmla="*/ 296 w 296"/>
                <a:gd name="T15" fmla="*/ 152 h 1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6" h="152">
                  <a:moveTo>
                    <a:pt x="291" y="0"/>
                  </a:moveTo>
                  <a:lnTo>
                    <a:pt x="0" y="150"/>
                  </a:lnTo>
                  <a:lnTo>
                    <a:pt x="296" y="15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431" name="Rectangle 58"/>
            <p:cNvSpPr>
              <a:spLocks noChangeArrowheads="1"/>
            </p:cNvSpPr>
            <p:nvPr/>
          </p:nvSpPr>
          <p:spPr bwMode="auto">
            <a:xfrm>
              <a:off x="2796" y="3506"/>
              <a:ext cx="298" cy="15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432" name="Line 59"/>
            <p:cNvSpPr>
              <a:spLocks noChangeShapeType="1"/>
            </p:cNvSpPr>
            <p:nvPr/>
          </p:nvSpPr>
          <p:spPr bwMode="auto">
            <a:xfrm flipV="1">
              <a:off x="2800" y="3509"/>
              <a:ext cx="291" cy="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3375" name="Rectangle 60"/>
          <p:cNvSpPr>
            <a:spLocks noChangeArrowheads="1"/>
          </p:cNvSpPr>
          <p:nvPr/>
        </p:nvSpPr>
        <p:spPr bwMode="auto">
          <a:xfrm>
            <a:off x="3749676" y="4725988"/>
            <a:ext cx="473075" cy="246062"/>
          </a:xfrm>
          <a:prstGeom prst="rect">
            <a:avLst/>
          </a:prstGeom>
          <a:solidFill>
            <a:srgbClr val="D8AD8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76" name="Text Box 61"/>
          <p:cNvSpPr txBox="1">
            <a:spLocks noChangeArrowheads="1"/>
          </p:cNvSpPr>
          <p:nvPr/>
        </p:nvSpPr>
        <p:spPr bwMode="auto">
          <a:xfrm>
            <a:off x="1516064" y="4249738"/>
            <a:ext cx="164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u="sng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Reservoir facies</a:t>
            </a:r>
          </a:p>
        </p:txBody>
      </p:sp>
      <p:sp>
        <p:nvSpPr>
          <p:cNvPr id="13377" name="Text Box 62"/>
          <p:cNvSpPr txBox="1">
            <a:spLocks noChangeArrowheads="1"/>
          </p:cNvSpPr>
          <p:nvPr/>
        </p:nvSpPr>
        <p:spPr bwMode="auto">
          <a:xfrm>
            <a:off x="3629026" y="4267200"/>
            <a:ext cx="2555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u="sng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Lateral and top seal facies</a:t>
            </a:r>
          </a:p>
        </p:txBody>
      </p:sp>
      <p:sp>
        <p:nvSpPr>
          <p:cNvPr id="13378" name="Text Box 63"/>
          <p:cNvSpPr txBox="1">
            <a:spLocks noChangeArrowheads="1"/>
          </p:cNvSpPr>
          <p:nvPr/>
        </p:nvSpPr>
        <p:spPr bwMode="auto">
          <a:xfrm>
            <a:off x="4195764" y="4700588"/>
            <a:ext cx="28352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Low-perm lagoonal wackestones</a:t>
            </a:r>
          </a:p>
        </p:txBody>
      </p:sp>
      <p:sp>
        <p:nvSpPr>
          <p:cNvPr id="13379" name="Text Box 64"/>
          <p:cNvSpPr txBox="1">
            <a:spLocks noChangeArrowheads="1"/>
          </p:cNvSpPr>
          <p:nvPr/>
        </p:nvSpPr>
        <p:spPr bwMode="auto">
          <a:xfrm>
            <a:off x="3989388" y="5100638"/>
            <a:ext cx="307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Non-porous planktonic foram -calcisphere  wackestones</a:t>
            </a:r>
          </a:p>
        </p:txBody>
      </p:sp>
      <p:sp>
        <p:nvSpPr>
          <p:cNvPr id="13380" name="Rectangle 65"/>
          <p:cNvSpPr>
            <a:spLocks noChangeArrowheads="1"/>
          </p:cNvSpPr>
          <p:nvPr/>
        </p:nvSpPr>
        <p:spPr bwMode="auto">
          <a:xfrm>
            <a:off x="3757614" y="5686426"/>
            <a:ext cx="473075" cy="246063"/>
          </a:xfrm>
          <a:prstGeom prst="rect">
            <a:avLst/>
          </a:prstGeom>
          <a:solidFill>
            <a:srgbClr val="96969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81" name="Text Box 66"/>
          <p:cNvSpPr txBox="1">
            <a:spLocks noChangeArrowheads="1"/>
          </p:cNvSpPr>
          <p:nvPr/>
        </p:nvSpPr>
        <p:spPr bwMode="auto">
          <a:xfrm>
            <a:off x="4222750" y="5735639"/>
            <a:ext cx="3409950" cy="19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Organic-rich calcareous shale, chalk</a:t>
            </a:r>
          </a:p>
        </p:txBody>
      </p:sp>
      <p:sp>
        <p:nvSpPr>
          <p:cNvPr id="13382" name="Text Box 88"/>
          <p:cNvSpPr txBox="1">
            <a:spLocks noChangeArrowheads="1"/>
          </p:cNvSpPr>
          <p:nvPr/>
        </p:nvSpPr>
        <p:spPr bwMode="auto">
          <a:xfrm flipH="1">
            <a:off x="7923214" y="1560514"/>
            <a:ext cx="87788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Main shelf-margin fault</a:t>
            </a:r>
          </a:p>
        </p:txBody>
      </p:sp>
      <p:sp>
        <p:nvSpPr>
          <p:cNvPr id="13383" name="Line 89"/>
          <p:cNvSpPr>
            <a:spLocks noChangeShapeType="1"/>
          </p:cNvSpPr>
          <p:nvPr/>
        </p:nvSpPr>
        <p:spPr bwMode="auto">
          <a:xfrm flipH="1">
            <a:off x="6469064" y="2208213"/>
            <a:ext cx="434975" cy="5127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84" name="Line 90"/>
          <p:cNvSpPr>
            <a:spLocks noChangeShapeType="1"/>
          </p:cNvSpPr>
          <p:nvPr/>
        </p:nvSpPr>
        <p:spPr bwMode="auto">
          <a:xfrm flipH="1">
            <a:off x="7408863" y="2008189"/>
            <a:ext cx="533400" cy="585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85" name="Rectangle 117"/>
          <p:cNvSpPr>
            <a:spLocks noChangeArrowheads="1"/>
          </p:cNvSpPr>
          <p:nvPr/>
        </p:nvSpPr>
        <p:spPr bwMode="auto">
          <a:xfrm>
            <a:off x="3749676" y="6162676"/>
            <a:ext cx="473075" cy="246063"/>
          </a:xfrm>
          <a:prstGeom prst="rect">
            <a:avLst/>
          </a:prstGeom>
          <a:solidFill>
            <a:srgbClr val="D5D5D5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86" name="Text Box 118"/>
          <p:cNvSpPr txBox="1">
            <a:spLocks noChangeArrowheads="1"/>
          </p:cNvSpPr>
          <p:nvPr/>
        </p:nvSpPr>
        <p:spPr bwMode="auto">
          <a:xfrm>
            <a:off x="4254500" y="6215064"/>
            <a:ext cx="3409950" cy="19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Non-organic terrigenous shale, s.s.</a:t>
            </a:r>
          </a:p>
        </p:txBody>
      </p:sp>
      <p:grpSp>
        <p:nvGrpSpPr>
          <p:cNvPr id="3" name="Group 114"/>
          <p:cNvGrpSpPr>
            <a:grpSpLocks/>
          </p:cNvGrpSpPr>
          <p:nvPr/>
        </p:nvGrpSpPr>
        <p:grpSpPr bwMode="auto">
          <a:xfrm>
            <a:off x="1560513" y="5446714"/>
            <a:ext cx="2119312" cy="534987"/>
            <a:chOff x="1433941" y="5446713"/>
            <a:chExt cx="2118884" cy="534201"/>
          </a:xfrm>
        </p:grpSpPr>
        <p:sp>
          <p:nvSpPr>
            <p:cNvPr id="13426" name="Text Box 120"/>
            <p:cNvSpPr txBox="1">
              <a:spLocks noChangeArrowheads="1"/>
            </p:cNvSpPr>
            <p:nvPr/>
          </p:nvSpPr>
          <p:spPr bwMode="auto">
            <a:xfrm>
              <a:off x="1433941" y="5642360"/>
              <a:ext cx="15199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  <a:latin typeface="Arial" charset="0"/>
                  <a:ea typeface="ＭＳ Ｐゴシック" pitchFamily="124" charset="-128"/>
                </a:rPr>
                <a:t>Source rock(s)</a:t>
              </a:r>
            </a:p>
          </p:txBody>
        </p:sp>
        <p:sp>
          <p:nvSpPr>
            <p:cNvPr id="13427" name="Line 121"/>
            <p:cNvSpPr>
              <a:spLocks noChangeShapeType="1"/>
            </p:cNvSpPr>
            <p:nvPr/>
          </p:nvSpPr>
          <p:spPr bwMode="auto">
            <a:xfrm flipV="1">
              <a:off x="2906278" y="5830888"/>
              <a:ext cx="621147" cy="49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428" name="Line 122"/>
            <p:cNvSpPr>
              <a:spLocks noChangeShapeType="1"/>
            </p:cNvSpPr>
            <p:nvPr/>
          </p:nvSpPr>
          <p:spPr bwMode="auto">
            <a:xfrm flipV="1">
              <a:off x="2877157" y="5446713"/>
              <a:ext cx="675668" cy="3425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3389" name="Line 124"/>
          <p:cNvSpPr>
            <a:spLocks noChangeShapeType="1"/>
          </p:cNvSpPr>
          <p:nvPr/>
        </p:nvSpPr>
        <p:spPr bwMode="auto">
          <a:xfrm>
            <a:off x="6648450" y="939800"/>
            <a:ext cx="1206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90" name="Text Box 125"/>
          <p:cNvSpPr txBox="1">
            <a:spLocks noChangeArrowheads="1"/>
          </p:cNvSpPr>
          <p:nvPr/>
        </p:nvSpPr>
        <p:spPr bwMode="auto">
          <a:xfrm flipH="1">
            <a:off x="6907213" y="679450"/>
            <a:ext cx="527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5 km</a:t>
            </a:r>
          </a:p>
        </p:txBody>
      </p:sp>
      <p:sp>
        <p:nvSpPr>
          <p:cNvPr id="13391" name="Text Box 126"/>
          <p:cNvSpPr txBox="1">
            <a:spLocks noChangeArrowheads="1"/>
          </p:cNvSpPr>
          <p:nvPr/>
        </p:nvSpPr>
        <p:spPr bwMode="auto">
          <a:xfrm flipH="1">
            <a:off x="6750050" y="982664"/>
            <a:ext cx="1403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(vert. not to scale)</a:t>
            </a:r>
          </a:p>
        </p:txBody>
      </p:sp>
      <p:sp>
        <p:nvSpPr>
          <p:cNvPr id="114" name="Text Box 120"/>
          <p:cNvSpPr txBox="1">
            <a:spLocks noChangeArrowheads="1"/>
          </p:cNvSpPr>
          <p:nvPr/>
        </p:nvSpPr>
        <p:spPr bwMode="auto">
          <a:xfrm>
            <a:off x="1014414" y="6062664"/>
            <a:ext cx="2263775" cy="33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Trap type: combination</a:t>
            </a:r>
          </a:p>
        </p:txBody>
      </p:sp>
      <p:sp>
        <p:nvSpPr>
          <p:cNvPr id="13394" name="Text Box 53"/>
          <p:cNvSpPr txBox="1">
            <a:spLocks noChangeArrowheads="1"/>
          </p:cNvSpPr>
          <p:nvPr/>
        </p:nvSpPr>
        <p:spPr bwMode="auto">
          <a:xfrm>
            <a:off x="1524001" y="4654551"/>
            <a:ext cx="2347913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24" charset="-128"/>
              </a:rPr>
              <a:t>Microporous rudist-algal reef boundstones, packstones, and skeletal grainstones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E6AD2-3A29-4E6A-959F-A7F6CEAB6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311" y="725610"/>
            <a:ext cx="3238140" cy="5260732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157D4B0C-BC92-4BAB-9E7E-AC8BF45527DC}"/>
              </a:ext>
            </a:extLst>
          </p:cNvPr>
          <p:cNvSpPr txBox="1"/>
          <p:nvPr/>
        </p:nvSpPr>
        <p:spPr>
          <a:xfrm>
            <a:off x="5543551" y="59449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6F7A02A-FF76-45DB-B162-C4E4652A2371}"/>
              </a:ext>
            </a:extLst>
          </p:cNvPr>
          <p:cNvSpPr/>
          <p:nvPr/>
        </p:nvSpPr>
        <p:spPr>
          <a:xfrm>
            <a:off x="6008576" y="706716"/>
            <a:ext cx="243841" cy="15529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42D080B-370D-4EE0-85FF-AC9B10B5985C}"/>
              </a:ext>
            </a:extLst>
          </p:cNvPr>
          <p:cNvSpPr txBox="1"/>
          <p:nvPr/>
        </p:nvSpPr>
        <p:spPr>
          <a:xfrm>
            <a:off x="11143933" y="982664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BVW</a:t>
            </a: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1F497D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0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20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2333</Words>
  <Application>Microsoft Office PowerPoint</Application>
  <PresentationFormat>Widescreen</PresentationFormat>
  <Paragraphs>803</Paragraphs>
  <Slides>39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Calibri</vt:lpstr>
      <vt:lpstr>Calibri Light</vt:lpstr>
      <vt:lpstr>Tahoma</vt:lpstr>
      <vt:lpstr>Times</vt:lpstr>
      <vt:lpstr>Times New Roman</vt:lpstr>
      <vt:lpstr>Trebuchet MS</vt:lpstr>
      <vt:lpstr>Wingdings</vt:lpstr>
      <vt:lpstr>Office Theme</vt:lpstr>
      <vt:lpstr>1_Office Theme</vt:lpstr>
      <vt:lpstr>53_Default Design</vt:lpstr>
      <vt:lpstr>20_Default Design</vt:lpstr>
      <vt:lpstr>14_Default Design</vt:lpstr>
      <vt:lpstr>2_Office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Lowell Waite</cp:lastModifiedBy>
  <cp:revision>34</cp:revision>
  <dcterms:created xsi:type="dcterms:W3CDTF">2021-08-02T20:00:35Z</dcterms:created>
  <dcterms:modified xsi:type="dcterms:W3CDTF">2021-08-04T23:28:52Z</dcterms:modified>
</cp:coreProperties>
</file>